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0" r:id="rId1"/>
  </p:sldMasterIdLst>
  <p:notesMasterIdLst>
    <p:notesMasterId r:id="rId18"/>
  </p:notesMasterIdLst>
  <p:sldIdLst>
    <p:sldId id="292" r:id="rId2"/>
    <p:sldId id="256" r:id="rId3"/>
    <p:sldId id="259" r:id="rId4"/>
    <p:sldId id="260" r:id="rId5"/>
    <p:sldId id="280" r:id="rId6"/>
    <p:sldId id="258" r:id="rId7"/>
    <p:sldId id="263" r:id="rId8"/>
    <p:sldId id="264" r:id="rId9"/>
    <p:sldId id="266" r:id="rId10"/>
    <p:sldId id="265" r:id="rId11"/>
    <p:sldId id="293" r:id="rId12"/>
    <p:sldId id="294" r:id="rId13"/>
    <p:sldId id="295" r:id="rId14"/>
    <p:sldId id="296" r:id="rId15"/>
    <p:sldId id="297" r:id="rId16"/>
    <p:sldId id="267" r:id="rId17"/>
  </p:sldIdLst>
  <p:sldSz cx="9144000" cy="5143500" type="screen16x9"/>
  <p:notesSz cx="6858000" cy="9144000"/>
  <p:embeddedFontLst>
    <p:embeddedFont>
      <p:font typeface="Nunito ExtraBold" panose="020B0604020202020204" charset="0"/>
      <p:bold r:id="rId19"/>
      <p:boldItalic r:id="rId20"/>
    </p:embeddedFont>
    <p:embeddedFont>
      <p:font typeface="Reem Kufi" panose="020B0604020202020204" charset="-78"/>
      <p:regular r:id="rId21"/>
      <p:bold r:id="rId22"/>
    </p:embeddedFont>
    <p:embeddedFont>
      <p:font typeface="Limelight" panose="020B0604020202020204" charset="0"/>
      <p:regular r:id="rId23"/>
    </p:embeddedFont>
    <p:embeddedFont>
      <p:font typeface="Nuni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CC27A9-0C5E-474D-8CA1-81AAC44396D4}">
  <a:tblStyle styleId="{39CC27A9-0C5E-474D-8CA1-81AAC44396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66" y="6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4"/>
        <p:cNvGrpSpPr/>
        <p:nvPr/>
      </p:nvGrpSpPr>
      <p:grpSpPr>
        <a:xfrm>
          <a:off x="0" y="0"/>
          <a:ext cx="0" cy="0"/>
          <a:chOff x="0" y="0"/>
          <a:chExt cx="0" cy="0"/>
        </a:xfrm>
      </p:grpSpPr>
      <p:sp>
        <p:nvSpPr>
          <p:cNvPr id="5875" name="Google Shape;5875;gf6a284fbe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6" name="Google Shape;5876;gf6a284fbe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9"/>
        <p:cNvGrpSpPr/>
        <p:nvPr/>
      </p:nvGrpSpPr>
      <p:grpSpPr>
        <a:xfrm>
          <a:off x="0" y="0"/>
          <a:ext cx="0" cy="0"/>
          <a:chOff x="0" y="0"/>
          <a:chExt cx="0" cy="0"/>
        </a:xfrm>
      </p:grpSpPr>
      <p:sp>
        <p:nvSpPr>
          <p:cNvPr id="8820" name="Google Shape;8820;gf6a284fbea_3_12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1" name="Google Shape;8821;gf6a284fbea_3_12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9"/>
        <p:cNvGrpSpPr/>
        <p:nvPr/>
      </p:nvGrpSpPr>
      <p:grpSpPr>
        <a:xfrm>
          <a:off x="0" y="0"/>
          <a:ext cx="0" cy="0"/>
          <a:chOff x="0" y="0"/>
          <a:chExt cx="0" cy="0"/>
        </a:xfrm>
      </p:grpSpPr>
      <p:sp>
        <p:nvSpPr>
          <p:cNvPr id="7080" name="Google Shape;7080;gf6a284fbea_3_12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1" name="Google Shape;7081;gf6a284fbea_3_12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1"/>
        <p:cNvGrpSpPr/>
        <p:nvPr/>
      </p:nvGrpSpPr>
      <p:grpSpPr>
        <a:xfrm>
          <a:off x="0" y="0"/>
          <a:ext cx="0" cy="0"/>
          <a:chOff x="0" y="0"/>
          <a:chExt cx="0" cy="0"/>
        </a:xfrm>
      </p:grpSpPr>
      <p:sp>
        <p:nvSpPr>
          <p:cNvPr id="7142" name="Google Shape;7142;gf5fd5ad205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3" name="Google Shape;7143;gf5fd5ad205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8"/>
        <p:cNvGrpSpPr/>
        <p:nvPr/>
      </p:nvGrpSpPr>
      <p:grpSpPr>
        <a:xfrm>
          <a:off x="0" y="0"/>
          <a:ext cx="0" cy="0"/>
          <a:chOff x="0" y="0"/>
          <a:chExt cx="0" cy="0"/>
        </a:xfrm>
      </p:grpSpPr>
      <p:sp>
        <p:nvSpPr>
          <p:cNvPr id="9669" name="Google Shape;9669;gf1e94f6d7c_0_3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0" name="Google Shape;9670;gf1e94f6d7c_0_3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5"/>
        <p:cNvGrpSpPr/>
        <p:nvPr/>
      </p:nvGrpSpPr>
      <p:grpSpPr>
        <a:xfrm>
          <a:off x="0" y="0"/>
          <a:ext cx="0" cy="0"/>
          <a:chOff x="0" y="0"/>
          <a:chExt cx="0" cy="0"/>
        </a:xfrm>
      </p:grpSpPr>
      <p:sp>
        <p:nvSpPr>
          <p:cNvPr id="6316" name="Google Shape;6316;gf5d9842426_0_30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7" name="Google Shape;6317;gf5d9842426_0_3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5"/>
        <p:cNvGrpSpPr/>
        <p:nvPr/>
      </p:nvGrpSpPr>
      <p:grpSpPr>
        <a:xfrm>
          <a:off x="0" y="0"/>
          <a:ext cx="0" cy="0"/>
          <a:chOff x="0" y="0"/>
          <a:chExt cx="0" cy="0"/>
        </a:xfrm>
      </p:grpSpPr>
      <p:sp>
        <p:nvSpPr>
          <p:cNvPr id="7556" name="Google Shape;7556;gf5fd5ad205_0_1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7" name="Google Shape;7557;gf5fd5ad205_0_1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4"/>
        <p:cNvGrpSpPr/>
        <p:nvPr/>
      </p:nvGrpSpPr>
      <p:grpSpPr>
        <a:xfrm>
          <a:off x="0" y="0"/>
          <a:ext cx="0" cy="0"/>
          <a:chOff x="0" y="0"/>
          <a:chExt cx="0" cy="0"/>
        </a:xfrm>
      </p:grpSpPr>
      <p:sp>
        <p:nvSpPr>
          <p:cNvPr id="8135" name="Google Shape;8135;gf5fd5ad205_0_11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6" name="Google Shape;8136;gf5fd5ad205_0_11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7"/>
        <p:cNvGrpSpPr/>
        <p:nvPr/>
      </p:nvGrpSpPr>
      <p:grpSpPr>
        <a:xfrm>
          <a:off x="0" y="0"/>
          <a:ext cx="0" cy="0"/>
          <a:chOff x="0" y="0"/>
          <a:chExt cx="0" cy="0"/>
        </a:xfrm>
      </p:grpSpPr>
      <p:sp>
        <p:nvSpPr>
          <p:cNvPr id="8698" name="Google Shape;8698;gf5fd5ad205_0_1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9" name="Google Shape;8699;gf5fd5ad205_0_1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8"/>
        <p:cNvGrpSpPr/>
        <p:nvPr/>
      </p:nvGrpSpPr>
      <p:grpSpPr>
        <a:xfrm>
          <a:off x="0" y="0"/>
          <a:ext cx="0" cy="0"/>
          <a:chOff x="0" y="0"/>
          <a:chExt cx="0" cy="0"/>
        </a:xfrm>
      </p:grpSpPr>
      <p:sp>
        <p:nvSpPr>
          <p:cNvPr id="8219" name="Google Shape;8219;gf6a284fbea_3_4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0" name="Google Shape;8220;gf6a284fbea_3_4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11525" y="874041"/>
            <a:ext cx="4708200" cy="2407200"/>
          </a:xfrm>
          <a:prstGeom prst="rect">
            <a:avLst/>
          </a:prstGeom>
        </p:spPr>
        <p:txBody>
          <a:bodyPr spcFirstLastPara="1" wrap="square" lIns="36575" tIns="36575" rIns="36575" bIns="36575" anchor="ctr" anchorCtr="0">
            <a:noAutofit/>
          </a:bodyPr>
          <a:lstStyle>
            <a:lvl1pPr lvl="0" algn="ctr">
              <a:lnSpc>
                <a:spcPct val="80000"/>
              </a:lnSpc>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179800" y="3297075"/>
            <a:ext cx="3963900" cy="403200"/>
          </a:xfrm>
          <a:prstGeom prst="rect">
            <a:avLst/>
          </a:prstGeom>
          <a:solidFill>
            <a:schemeClr val="lt2"/>
          </a:solidFill>
        </p:spPr>
        <p:txBody>
          <a:bodyPr spcFirstLastPara="1" wrap="square" lIns="36575" tIns="36575" rIns="36575" bIns="36575" anchor="ctr" anchorCtr="0">
            <a:noAutofit/>
          </a:bodyPr>
          <a:lstStyle>
            <a:lvl1pPr lvl="0" algn="ctr">
              <a:lnSpc>
                <a:spcPct val="100000"/>
              </a:lnSpc>
              <a:spcBef>
                <a:spcPts val="0"/>
              </a:spcBef>
              <a:spcAft>
                <a:spcPts val="0"/>
              </a:spcAft>
              <a:buSzPts val="1400"/>
              <a:buNone/>
              <a:defRPr sz="1600" b="1"/>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10800000">
            <a:off x="-250367" y="4178515"/>
            <a:ext cx="2279616" cy="969360"/>
          </a:xfrm>
          <a:custGeom>
            <a:avLst/>
            <a:gdLst/>
            <a:ahLst/>
            <a:cxnLst/>
            <a:rect l="l" t="t" r="r" b="b"/>
            <a:pathLst>
              <a:path w="92115" h="39170" extrusionOk="0">
                <a:moveTo>
                  <a:pt x="83826" y="0"/>
                </a:moveTo>
                <a:cubicBezTo>
                  <a:pt x="57112" y="56"/>
                  <a:pt x="30453" y="56"/>
                  <a:pt x="3795" y="56"/>
                </a:cubicBezTo>
                <a:lnTo>
                  <a:pt x="3389" y="56"/>
                </a:lnTo>
                <a:cubicBezTo>
                  <a:pt x="3319" y="112"/>
                  <a:pt x="3263" y="168"/>
                  <a:pt x="3263" y="224"/>
                </a:cubicBezTo>
                <a:cubicBezTo>
                  <a:pt x="2269" y="1624"/>
                  <a:pt x="1457" y="3207"/>
                  <a:pt x="995" y="4845"/>
                </a:cubicBezTo>
                <a:cubicBezTo>
                  <a:pt x="1" y="8163"/>
                  <a:pt x="463" y="11313"/>
                  <a:pt x="2269" y="14169"/>
                </a:cubicBezTo>
                <a:cubicBezTo>
                  <a:pt x="3907" y="16746"/>
                  <a:pt x="6119" y="18314"/>
                  <a:pt x="9102" y="18846"/>
                </a:cubicBezTo>
                <a:cubicBezTo>
                  <a:pt x="10110" y="18995"/>
                  <a:pt x="11093" y="19045"/>
                  <a:pt x="12089" y="19045"/>
                </a:cubicBezTo>
                <a:cubicBezTo>
                  <a:pt x="12586" y="19045"/>
                  <a:pt x="13087" y="19032"/>
                  <a:pt x="13596" y="19014"/>
                </a:cubicBezTo>
                <a:cubicBezTo>
                  <a:pt x="15864" y="18902"/>
                  <a:pt x="18146" y="18664"/>
                  <a:pt x="20415" y="18552"/>
                </a:cubicBezTo>
                <a:cubicBezTo>
                  <a:pt x="21661" y="18455"/>
                  <a:pt x="22923" y="18394"/>
                  <a:pt x="24192" y="18394"/>
                </a:cubicBezTo>
                <a:cubicBezTo>
                  <a:pt x="25305" y="18394"/>
                  <a:pt x="26423" y="18441"/>
                  <a:pt x="27541" y="18552"/>
                </a:cubicBezTo>
                <a:cubicBezTo>
                  <a:pt x="30341" y="18846"/>
                  <a:pt x="33072" y="19476"/>
                  <a:pt x="35648" y="20708"/>
                </a:cubicBezTo>
                <a:cubicBezTo>
                  <a:pt x="37566" y="21576"/>
                  <a:pt x="39260" y="22696"/>
                  <a:pt x="40954" y="23914"/>
                </a:cubicBezTo>
                <a:cubicBezTo>
                  <a:pt x="42705" y="25258"/>
                  <a:pt x="44399" y="26714"/>
                  <a:pt x="46093" y="28227"/>
                </a:cubicBezTo>
                <a:cubicBezTo>
                  <a:pt x="47955" y="29977"/>
                  <a:pt x="49873" y="31615"/>
                  <a:pt x="51917" y="33197"/>
                </a:cubicBezTo>
                <a:cubicBezTo>
                  <a:pt x="54143" y="34821"/>
                  <a:pt x="56412" y="36221"/>
                  <a:pt x="58974" y="37327"/>
                </a:cubicBezTo>
                <a:cubicBezTo>
                  <a:pt x="61798" y="38551"/>
                  <a:pt x="64656" y="39170"/>
                  <a:pt x="67529" y="39170"/>
                </a:cubicBezTo>
                <a:cubicBezTo>
                  <a:pt x="69884" y="39170"/>
                  <a:pt x="72248" y="38754"/>
                  <a:pt x="74613" y="37915"/>
                </a:cubicBezTo>
                <a:cubicBezTo>
                  <a:pt x="81376" y="35465"/>
                  <a:pt x="86514" y="31027"/>
                  <a:pt x="89846" y="24614"/>
                </a:cubicBezTo>
                <a:cubicBezTo>
                  <a:pt x="91177" y="22108"/>
                  <a:pt x="91877" y="19420"/>
                  <a:pt x="92003" y="16564"/>
                </a:cubicBezTo>
                <a:cubicBezTo>
                  <a:pt x="92115" y="13357"/>
                  <a:pt x="91415" y="10375"/>
                  <a:pt x="90014" y="7519"/>
                </a:cubicBezTo>
                <a:cubicBezTo>
                  <a:pt x="88670" y="4719"/>
                  <a:pt x="86808" y="2394"/>
                  <a:pt x="84526" y="294"/>
                </a:cubicBezTo>
                <a:cubicBezTo>
                  <a:pt x="84302" y="112"/>
                  <a:pt x="84120" y="0"/>
                  <a:pt x="83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360592" y="4314619"/>
            <a:ext cx="927015" cy="697170"/>
            <a:chOff x="1733767" y="4259569"/>
            <a:chExt cx="927015" cy="697170"/>
          </a:xfrm>
        </p:grpSpPr>
        <p:sp>
          <p:nvSpPr>
            <p:cNvPr id="13" name="Google Shape;13;p2"/>
            <p:cNvSpPr/>
            <p:nvPr/>
          </p:nvSpPr>
          <p:spPr>
            <a:xfrm rot="-4661218">
              <a:off x="2427624" y="4552660"/>
              <a:ext cx="99598" cy="75400"/>
            </a:xfrm>
            <a:custGeom>
              <a:avLst/>
              <a:gdLst/>
              <a:ahLst/>
              <a:cxnLst/>
              <a:rect l="l" t="t" r="r" b="b"/>
              <a:pathLst>
                <a:path w="3333" h="2528" extrusionOk="0">
                  <a:moveTo>
                    <a:pt x="588" y="0"/>
                  </a:moveTo>
                  <a:cubicBezTo>
                    <a:pt x="112" y="168"/>
                    <a:pt x="0" y="406"/>
                    <a:pt x="294" y="868"/>
                  </a:cubicBezTo>
                  <a:cubicBezTo>
                    <a:pt x="532" y="1219"/>
                    <a:pt x="812" y="1513"/>
                    <a:pt x="1232" y="1807"/>
                  </a:cubicBezTo>
                  <a:cubicBezTo>
                    <a:pt x="1684" y="2210"/>
                    <a:pt x="2232" y="2528"/>
                    <a:pt x="2867" y="2528"/>
                  </a:cubicBezTo>
                  <a:cubicBezTo>
                    <a:pt x="2960" y="2528"/>
                    <a:pt x="3054" y="2521"/>
                    <a:pt x="3150" y="2507"/>
                  </a:cubicBezTo>
                  <a:cubicBezTo>
                    <a:pt x="3332" y="2381"/>
                    <a:pt x="3332" y="2325"/>
                    <a:pt x="3262" y="2269"/>
                  </a:cubicBezTo>
                  <a:cubicBezTo>
                    <a:pt x="3094" y="1751"/>
                    <a:pt x="2800" y="1275"/>
                    <a:pt x="2338" y="1050"/>
                  </a:cubicBezTo>
                  <a:cubicBezTo>
                    <a:pt x="1932" y="868"/>
                    <a:pt x="1582" y="630"/>
                    <a:pt x="1162" y="462"/>
                  </a:cubicBezTo>
                  <a:cubicBezTo>
                    <a:pt x="994" y="350"/>
                    <a:pt x="756" y="168"/>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4661218">
              <a:off x="2583212" y="4287492"/>
              <a:ext cx="92516" cy="43904"/>
            </a:xfrm>
            <a:custGeom>
              <a:avLst/>
              <a:gdLst/>
              <a:ahLst/>
              <a:cxnLst/>
              <a:rect l="l" t="t" r="r" b="b"/>
              <a:pathLst>
                <a:path w="3096" h="1472" extrusionOk="0">
                  <a:moveTo>
                    <a:pt x="169" y="1"/>
                  </a:moveTo>
                  <a:cubicBezTo>
                    <a:pt x="113" y="57"/>
                    <a:pt x="57" y="169"/>
                    <a:pt x="1" y="281"/>
                  </a:cubicBezTo>
                  <a:cubicBezTo>
                    <a:pt x="113" y="407"/>
                    <a:pt x="169" y="519"/>
                    <a:pt x="295" y="575"/>
                  </a:cubicBezTo>
                  <a:cubicBezTo>
                    <a:pt x="813" y="813"/>
                    <a:pt x="1275" y="981"/>
                    <a:pt x="1751" y="1219"/>
                  </a:cubicBezTo>
                  <a:cubicBezTo>
                    <a:pt x="2040" y="1369"/>
                    <a:pt x="2328" y="1471"/>
                    <a:pt x="2617" y="1471"/>
                  </a:cubicBezTo>
                  <a:cubicBezTo>
                    <a:pt x="2678" y="1471"/>
                    <a:pt x="2740" y="1467"/>
                    <a:pt x="2801" y="1457"/>
                  </a:cubicBezTo>
                  <a:cubicBezTo>
                    <a:pt x="2969" y="1331"/>
                    <a:pt x="3095" y="1275"/>
                    <a:pt x="3025" y="1051"/>
                  </a:cubicBezTo>
                  <a:cubicBezTo>
                    <a:pt x="2913" y="631"/>
                    <a:pt x="2675" y="351"/>
                    <a:pt x="2213" y="225"/>
                  </a:cubicBezTo>
                  <a:cubicBezTo>
                    <a:pt x="2045" y="169"/>
                    <a:pt x="1919" y="169"/>
                    <a:pt x="1751" y="169"/>
                  </a:cubicBezTo>
                  <a:cubicBezTo>
                    <a:pt x="1513" y="113"/>
                    <a:pt x="1219" y="57"/>
                    <a:pt x="995" y="57"/>
                  </a:cubicBezTo>
                  <a:cubicBezTo>
                    <a:pt x="701" y="1"/>
                    <a:pt x="463"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4661218">
              <a:off x="2267001" y="4653724"/>
              <a:ext cx="80354" cy="57654"/>
            </a:xfrm>
            <a:custGeom>
              <a:avLst/>
              <a:gdLst/>
              <a:ahLst/>
              <a:cxnLst/>
              <a:rect l="l" t="t" r="r" b="b"/>
              <a:pathLst>
                <a:path w="2689" h="1933" extrusionOk="0">
                  <a:moveTo>
                    <a:pt x="239" y="0"/>
                  </a:moveTo>
                  <a:cubicBezTo>
                    <a:pt x="113" y="126"/>
                    <a:pt x="113" y="182"/>
                    <a:pt x="1" y="294"/>
                  </a:cubicBezTo>
                  <a:cubicBezTo>
                    <a:pt x="57" y="350"/>
                    <a:pt x="169" y="476"/>
                    <a:pt x="239" y="588"/>
                  </a:cubicBezTo>
                  <a:lnTo>
                    <a:pt x="757" y="1120"/>
                  </a:lnTo>
                  <a:cubicBezTo>
                    <a:pt x="1107" y="1526"/>
                    <a:pt x="1569" y="1750"/>
                    <a:pt x="2101" y="1876"/>
                  </a:cubicBezTo>
                  <a:cubicBezTo>
                    <a:pt x="2185" y="1904"/>
                    <a:pt x="2286" y="1932"/>
                    <a:pt x="2381" y="1932"/>
                  </a:cubicBezTo>
                  <a:cubicBezTo>
                    <a:pt x="2475" y="1932"/>
                    <a:pt x="2563" y="1904"/>
                    <a:pt x="2619" y="1820"/>
                  </a:cubicBezTo>
                  <a:cubicBezTo>
                    <a:pt x="2689" y="1232"/>
                    <a:pt x="2269" y="644"/>
                    <a:pt x="1807" y="476"/>
                  </a:cubicBezTo>
                  <a:cubicBezTo>
                    <a:pt x="1401" y="350"/>
                    <a:pt x="1051" y="182"/>
                    <a:pt x="645" y="70"/>
                  </a:cubicBezTo>
                  <a:cubicBezTo>
                    <a:pt x="519" y="70"/>
                    <a:pt x="351"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4661218">
              <a:off x="1920627" y="4795256"/>
              <a:ext cx="64187" cy="71463"/>
            </a:xfrm>
            <a:custGeom>
              <a:avLst/>
              <a:gdLst/>
              <a:ahLst/>
              <a:cxnLst/>
              <a:rect l="l" t="t" r="r" b="b"/>
              <a:pathLst>
                <a:path w="2148" h="2396" extrusionOk="0">
                  <a:moveTo>
                    <a:pt x="462" y="0"/>
                  </a:moveTo>
                  <a:cubicBezTo>
                    <a:pt x="168" y="0"/>
                    <a:pt x="56" y="168"/>
                    <a:pt x="0" y="406"/>
                  </a:cubicBezTo>
                  <a:cubicBezTo>
                    <a:pt x="168" y="756"/>
                    <a:pt x="406" y="1162"/>
                    <a:pt x="630" y="1512"/>
                  </a:cubicBezTo>
                  <a:cubicBezTo>
                    <a:pt x="756" y="1750"/>
                    <a:pt x="868" y="1974"/>
                    <a:pt x="1106" y="2100"/>
                  </a:cubicBezTo>
                  <a:cubicBezTo>
                    <a:pt x="1330" y="2212"/>
                    <a:pt x="1568" y="2324"/>
                    <a:pt x="1806" y="2380"/>
                  </a:cubicBezTo>
                  <a:cubicBezTo>
                    <a:pt x="1839" y="2391"/>
                    <a:pt x="1870" y="2395"/>
                    <a:pt x="1899" y="2395"/>
                  </a:cubicBezTo>
                  <a:cubicBezTo>
                    <a:pt x="2063" y="2395"/>
                    <a:pt x="2148" y="2233"/>
                    <a:pt x="2100" y="2030"/>
                  </a:cubicBezTo>
                  <a:cubicBezTo>
                    <a:pt x="2030" y="1750"/>
                    <a:pt x="1974" y="1456"/>
                    <a:pt x="1806" y="1274"/>
                  </a:cubicBezTo>
                  <a:cubicBezTo>
                    <a:pt x="1624" y="1106"/>
                    <a:pt x="1456" y="924"/>
                    <a:pt x="1218" y="756"/>
                  </a:cubicBezTo>
                  <a:cubicBezTo>
                    <a:pt x="980" y="462"/>
                    <a:pt x="700" y="224"/>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4661218">
              <a:off x="2118485" y="4649417"/>
              <a:ext cx="92486" cy="59324"/>
            </a:xfrm>
            <a:custGeom>
              <a:avLst/>
              <a:gdLst/>
              <a:ahLst/>
              <a:cxnLst/>
              <a:rect l="l" t="t" r="r" b="b"/>
              <a:pathLst>
                <a:path w="3095" h="1989" extrusionOk="0">
                  <a:moveTo>
                    <a:pt x="225" y="1"/>
                  </a:moveTo>
                  <a:cubicBezTo>
                    <a:pt x="169" y="57"/>
                    <a:pt x="113" y="113"/>
                    <a:pt x="57" y="169"/>
                  </a:cubicBezTo>
                  <a:cubicBezTo>
                    <a:pt x="1" y="463"/>
                    <a:pt x="225" y="645"/>
                    <a:pt x="407" y="757"/>
                  </a:cubicBezTo>
                  <a:cubicBezTo>
                    <a:pt x="813" y="1051"/>
                    <a:pt x="1275" y="1401"/>
                    <a:pt x="1807" y="1695"/>
                  </a:cubicBezTo>
                  <a:cubicBezTo>
                    <a:pt x="2101" y="1807"/>
                    <a:pt x="2451" y="1989"/>
                    <a:pt x="2801" y="1989"/>
                  </a:cubicBezTo>
                  <a:cubicBezTo>
                    <a:pt x="2913" y="1989"/>
                    <a:pt x="3025" y="1919"/>
                    <a:pt x="3095" y="1807"/>
                  </a:cubicBezTo>
                  <a:cubicBezTo>
                    <a:pt x="2857" y="1345"/>
                    <a:pt x="2619" y="995"/>
                    <a:pt x="2157" y="813"/>
                  </a:cubicBezTo>
                  <a:cubicBezTo>
                    <a:pt x="1625" y="645"/>
                    <a:pt x="1107" y="351"/>
                    <a:pt x="575" y="113"/>
                  </a:cubicBezTo>
                  <a:cubicBezTo>
                    <a:pt x="463" y="113"/>
                    <a:pt x="351" y="57"/>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4661218">
              <a:off x="1753983" y="4832576"/>
              <a:ext cx="52354" cy="83543"/>
            </a:xfrm>
            <a:custGeom>
              <a:avLst/>
              <a:gdLst/>
              <a:ahLst/>
              <a:cxnLst/>
              <a:rect l="l" t="t" r="r" b="b"/>
              <a:pathLst>
                <a:path w="1752" h="2801" extrusionOk="0">
                  <a:moveTo>
                    <a:pt x="463" y="1"/>
                  </a:moveTo>
                  <a:cubicBezTo>
                    <a:pt x="113" y="1"/>
                    <a:pt x="1" y="113"/>
                    <a:pt x="113" y="463"/>
                  </a:cubicBezTo>
                  <a:cubicBezTo>
                    <a:pt x="225" y="1107"/>
                    <a:pt x="519" y="1695"/>
                    <a:pt x="813" y="2269"/>
                  </a:cubicBezTo>
                  <a:cubicBezTo>
                    <a:pt x="981" y="2507"/>
                    <a:pt x="1163" y="2675"/>
                    <a:pt x="1457" y="2801"/>
                  </a:cubicBezTo>
                  <a:cubicBezTo>
                    <a:pt x="1625" y="2619"/>
                    <a:pt x="1681" y="2451"/>
                    <a:pt x="1681" y="2269"/>
                  </a:cubicBezTo>
                  <a:cubicBezTo>
                    <a:pt x="1751" y="1919"/>
                    <a:pt x="1681" y="1625"/>
                    <a:pt x="1513" y="1401"/>
                  </a:cubicBezTo>
                  <a:cubicBezTo>
                    <a:pt x="1219" y="995"/>
                    <a:pt x="981" y="519"/>
                    <a:pt x="701" y="113"/>
                  </a:cubicBezTo>
                  <a:cubicBezTo>
                    <a:pt x="701" y="57"/>
                    <a:pt x="631" y="57"/>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4661218">
              <a:off x="1981131" y="4889969"/>
              <a:ext cx="60422" cy="61412"/>
            </a:xfrm>
            <a:custGeom>
              <a:avLst/>
              <a:gdLst/>
              <a:ahLst/>
              <a:cxnLst/>
              <a:rect l="l" t="t" r="r" b="b"/>
              <a:pathLst>
                <a:path w="2022" h="2059" extrusionOk="0">
                  <a:moveTo>
                    <a:pt x="281" y="0"/>
                  </a:moveTo>
                  <a:cubicBezTo>
                    <a:pt x="169" y="182"/>
                    <a:pt x="113" y="294"/>
                    <a:pt x="1" y="420"/>
                  </a:cubicBezTo>
                  <a:cubicBezTo>
                    <a:pt x="225" y="770"/>
                    <a:pt x="407" y="1120"/>
                    <a:pt x="575" y="1470"/>
                  </a:cubicBezTo>
                  <a:cubicBezTo>
                    <a:pt x="631" y="1638"/>
                    <a:pt x="757" y="1750"/>
                    <a:pt x="925" y="1821"/>
                  </a:cubicBezTo>
                  <a:cubicBezTo>
                    <a:pt x="1107" y="1933"/>
                    <a:pt x="1331" y="1989"/>
                    <a:pt x="1569" y="2045"/>
                  </a:cubicBezTo>
                  <a:cubicBezTo>
                    <a:pt x="1610" y="2054"/>
                    <a:pt x="1650" y="2059"/>
                    <a:pt x="1688" y="2059"/>
                  </a:cubicBezTo>
                  <a:cubicBezTo>
                    <a:pt x="1875" y="2059"/>
                    <a:pt x="2022" y="1948"/>
                    <a:pt x="1975" y="1750"/>
                  </a:cubicBezTo>
                  <a:cubicBezTo>
                    <a:pt x="1919" y="1526"/>
                    <a:pt x="1863" y="1288"/>
                    <a:pt x="1751" y="1050"/>
                  </a:cubicBezTo>
                  <a:cubicBezTo>
                    <a:pt x="1681" y="938"/>
                    <a:pt x="1513" y="770"/>
                    <a:pt x="1401" y="644"/>
                  </a:cubicBezTo>
                  <a:cubicBezTo>
                    <a:pt x="1163" y="476"/>
                    <a:pt x="869" y="294"/>
                    <a:pt x="631" y="182"/>
                  </a:cubicBezTo>
                  <a:cubicBezTo>
                    <a:pt x="519" y="70"/>
                    <a:pt x="407" y="7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4661218">
              <a:off x="1817831" y="4747298"/>
              <a:ext cx="62783" cy="55983"/>
            </a:xfrm>
            <a:custGeom>
              <a:avLst/>
              <a:gdLst/>
              <a:ahLst/>
              <a:cxnLst/>
              <a:rect l="l" t="t" r="r" b="b"/>
              <a:pathLst>
                <a:path w="2101" h="1877" extrusionOk="0">
                  <a:moveTo>
                    <a:pt x="436" y="1"/>
                  </a:moveTo>
                  <a:cubicBezTo>
                    <a:pt x="388" y="1"/>
                    <a:pt x="341" y="9"/>
                    <a:pt x="294" y="29"/>
                  </a:cubicBezTo>
                  <a:cubicBezTo>
                    <a:pt x="0" y="309"/>
                    <a:pt x="0" y="379"/>
                    <a:pt x="224" y="729"/>
                  </a:cubicBezTo>
                  <a:cubicBezTo>
                    <a:pt x="294" y="841"/>
                    <a:pt x="350" y="953"/>
                    <a:pt x="406" y="1079"/>
                  </a:cubicBezTo>
                  <a:cubicBezTo>
                    <a:pt x="644" y="1485"/>
                    <a:pt x="994" y="1709"/>
                    <a:pt x="1400" y="1835"/>
                  </a:cubicBezTo>
                  <a:cubicBezTo>
                    <a:pt x="1512" y="1863"/>
                    <a:pt x="1614" y="1877"/>
                    <a:pt x="1717" y="1877"/>
                  </a:cubicBezTo>
                  <a:cubicBezTo>
                    <a:pt x="1820" y="1877"/>
                    <a:pt x="1925" y="1863"/>
                    <a:pt x="2044" y="1835"/>
                  </a:cubicBezTo>
                  <a:cubicBezTo>
                    <a:pt x="2044" y="1779"/>
                    <a:pt x="2100" y="1709"/>
                    <a:pt x="2044" y="1653"/>
                  </a:cubicBezTo>
                  <a:cubicBezTo>
                    <a:pt x="1974" y="1429"/>
                    <a:pt x="1918" y="1135"/>
                    <a:pt x="1750" y="897"/>
                  </a:cubicBezTo>
                  <a:cubicBezTo>
                    <a:pt x="1694" y="785"/>
                    <a:pt x="1512" y="603"/>
                    <a:pt x="1400" y="547"/>
                  </a:cubicBezTo>
                  <a:cubicBezTo>
                    <a:pt x="1218" y="379"/>
                    <a:pt x="994" y="253"/>
                    <a:pt x="812" y="141"/>
                  </a:cubicBezTo>
                  <a:cubicBezTo>
                    <a:pt x="691" y="60"/>
                    <a:pt x="562" y="1"/>
                    <a:pt x="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4661218">
              <a:off x="2213068" y="4858555"/>
              <a:ext cx="60691" cy="53925"/>
            </a:xfrm>
            <a:custGeom>
              <a:avLst/>
              <a:gdLst/>
              <a:ahLst/>
              <a:cxnLst/>
              <a:rect l="l" t="t" r="r" b="b"/>
              <a:pathLst>
                <a:path w="2031" h="1808" extrusionOk="0">
                  <a:moveTo>
                    <a:pt x="224" y="1"/>
                  </a:moveTo>
                  <a:cubicBezTo>
                    <a:pt x="168" y="57"/>
                    <a:pt x="112" y="113"/>
                    <a:pt x="0" y="225"/>
                  </a:cubicBezTo>
                  <a:cubicBezTo>
                    <a:pt x="56" y="351"/>
                    <a:pt x="56" y="463"/>
                    <a:pt x="168" y="519"/>
                  </a:cubicBezTo>
                  <a:cubicBezTo>
                    <a:pt x="280" y="757"/>
                    <a:pt x="462" y="925"/>
                    <a:pt x="574" y="1163"/>
                  </a:cubicBezTo>
                  <a:cubicBezTo>
                    <a:pt x="924" y="1695"/>
                    <a:pt x="1400" y="1807"/>
                    <a:pt x="2030" y="1807"/>
                  </a:cubicBezTo>
                  <a:lnTo>
                    <a:pt x="2030" y="1457"/>
                  </a:lnTo>
                  <a:cubicBezTo>
                    <a:pt x="1974" y="1345"/>
                    <a:pt x="1918" y="1219"/>
                    <a:pt x="1862" y="1051"/>
                  </a:cubicBezTo>
                  <a:cubicBezTo>
                    <a:pt x="1750" y="757"/>
                    <a:pt x="1568" y="519"/>
                    <a:pt x="1274" y="407"/>
                  </a:cubicBezTo>
                  <a:cubicBezTo>
                    <a:pt x="1162" y="407"/>
                    <a:pt x="1106" y="351"/>
                    <a:pt x="980" y="295"/>
                  </a:cubicBezTo>
                  <a:cubicBezTo>
                    <a:pt x="756" y="169"/>
                    <a:pt x="518" y="57"/>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4661218">
              <a:off x="2468478" y="4405997"/>
              <a:ext cx="62783" cy="41100"/>
            </a:xfrm>
            <a:custGeom>
              <a:avLst/>
              <a:gdLst/>
              <a:ahLst/>
              <a:cxnLst/>
              <a:rect l="l" t="t" r="r" b="b"/>
              <a:pathLst>
                <a:path w="2101" h="1378" extrusionOk="0">
                  <a:moveTo>
                    <a:pt x="296" y="1"/>
                  </a:moveTo>
                  <a:cubicBezTo>
                    <a:pt x="156" y="1"/>
                    <a:pt x="78" y="63"/>
                    <a:pt x="1" y="267"/>
                  </a:cubicBezTo>
                  <a:cubicBezTo>
                    <a:pt x="215" y="816"/>
                    <a:pt x="1132" y="1377"/>
                    <a:pt x="1824" y="1377"/>
                  </a:cubicBezTo>
                  <a:cubicBezTo>
                    <a:pt x="1856" y="1377"/>
                    <a:pt x="1888" y="1376"/>
                    <a:pt x="1919" y="1374"/>
                  </a:cubicBezTo>
                  <a:cubicBezTo>
                    <a:pt x="2101" y="1318"/>
                    <a:pt x="2101" y="1136"/>
                    <a:pt x="2031" y="1024"/>
                  </a:cubicBezTo>
                  <a:cubicBezTo>
                    <a:pt x="2031" y="911"/>
                    <a:pt x="1975" y="785"/>
                    <a:pt x="1975" y="673"/>
                  </a:cubicBezTo>
                  <a:cubicBezTo>
                    <a:pt x="1919" y="435"/>
                    <a:pt x="1807" y="323"/>
                    <a:pt x="1681" y="141"/>
                  </a:cubicBezTo>
                  <a:cubicBezTo>
                    <a:pt x="1625" y="85"/>
                    <a:pt x="1457" y="29"/>
                    <a:pt x="1401" y="29"/>
                  </a:cubicBezTo>
                  <a:cubicBezTo>
                    <a:pt x="1276" y="77"/>
                    <a:pt x="1152" y="94"/>
                    <a:pt x="1028" y="94"/>
                  </a:cubicBezTo>
                  <a:cubicBezTo>
                    <a:pt x="858" y="94"/>
                    <a:pt x="688" y="62"/>
                    <a:pt x="519" y="29"/>
                  </a:cubicBezTo>
                  <a:cubicBezTo>
                    <a:pt x="429" y="12"/>
                    <a:pt x="357" y="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4661218">
              <a:off x="1919403" y="4662533"/>
              <a:ext cx="57763" cy="52941"/>
            </a:xfrm>
            <a:custGeom>
              <a:avLst/>
              <a:gdLst/>
              <a:ahLst/>
              <a:cxnLst/>
              <a:rect l="l" t="t" r="r" b="b"/>
              <a:pathLst>
                <a:path w="1933" h="1775" extrusionOk="0">
                  <a:moveTo>
                    <a:pt x="309" y="1"/>
                  </a:moveTo>
                  <a:cubicBezTo>
                    <a:pt x="232" y="1"/>
                    <a:pt x="162" y="40"/>
                    <a:pt x="112" y="80"/>
                  </a:cubicBezTo>
                  <a:cubicBezTo>
                    <a:pt x="0" y="206"/>
                    <a:pt x="0" y="318"/>
                    <a:pt x="0" y="430"/>
                  </a:cubicBezTo>
                  <a:cubicBezTo>
                    <a:pt x="56" y="500"/>
                    <a:pt x="56" y="556"/>
                    <a:pt x="112" y="612"/>
                  </a:cubicBezTo>
                  <a:cubicBezTo>
                    <a:pt x="407" y="1130"/>
                    <a:pt x="883" y="1550"/>
                    <a:pt x="1513" y="1718"/>
                  </a:cubicBezTo>
                  <a:cubicBezTo>
                    <a:pt x="1639" y="1718"/>
                    <a:pt x="1751" y="1718"/>
                    <a:pt x="1933" y="1774"/>
                  </a:cubicBezTo>
                  <a:lnTo>
                    <a:pt x="1933" y="1480"/>
                  </a:lnTo>
                  <a:cubicBezTo>
                    <a:pt x="1695" y="724"/>
                    <a:pt x="1107" y="318"/>
                    <a:pt x="407" y="24"/>
                  </a:cubicBezTo>
                  <a:cubicBezTo>
                    <a:pt x="374" y="8"/>
                    <a:pt x="341"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4661218">
              <a:off x="2029576" y="4714608"/>
              <a:ext cx="64456" cy="44590"/>
            </a:xfrm>
            <a:custGeom>
              <a:avLst/>
              <a:gdLst/>
              <a:ahLst/>
              <a:cxnLst/>
              <a:rect l="l" t="t" r="r" b="b"/>
              <a:pathLst>
                <a:path w="2157" h="1495" extrusionOk="0">
                  <a:moveTo>
                    <a:pt x="381" y="0"/>
                  </a:moveTo>
                  <a:cubicBezTo>
                    <a:pt x="330" y="0"/>
                    <a:pt x="278" y="7"/>
                    <a:pt x="224" y="23"/>
                  </a:cubicBezTo>
                  <a:cubicBezTo>
                    <a:pt x="0" y="261"/>
                    <a:pt x="0" y="373"/>
                    <a:pt x="224" y="611"/>
                  </a:cubicBezTo>
                  <a:cubicBezTo>
                    <a:pt x="462" y="779"/>
                    <a:pt x="630" y="1017"/>
                    <a:pt x="924" y="1200"/>
                  </a:cubicBezTo>
                  <a:cubicBezTo>
                    <a:pt x="1174" y="1342"/>
                    <a:pt x="1464" y="1495"/>
                    <a:pt x="1795" y="1495"/>
                  </a:cubicBezTo>
                  <a:cubicBezTo>
                    <a:pt x="1853" y="1495"/>
                    <a:pt x="1913" y="1490"/>
                    <a:pt x="1975" y="1480"/>
                  </a:cubicBezTo>
                  <a:cubicBezTo>
                    <a:pt x="2101" y="1424"/>
                    <a:pt x="2157" y="1312"/>
                    <a:pt x="2101" y="1129"/>
                  </a:cubicBezTo>
                  <a:cubicBezTo>
                    <a:pt x="2031" y="1073"/>
                    <a:pt x="2031" y="1017"/>
                    <a:pt x="1975" y="961"/>
                  </a:cubicBezTo>
                  <a:cubicBezTo>
                    <a:pt x="1863" y="667"/>
                    <a:pt x="1681" y="429"/>
                    <a:pt x="1331" y="317"/>
                  </a:cubicBezTo>
                  <a:cubicBezTo>
                    <a:pt x="1106" y="261"/>
                    <a:pt x="924" y="205"/>
                    <a:pt x="756" y="79"/>
                  </a:cubicBezTo>
                  <a:cubicBezTo>
                    <a:pt x="628" y="40"/>
                    <a:pt x="506"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4661218">
              <a:off x="2107454" y="4830753"/>
              <a:ext cx="66548" cy="62992"/>
            </a:xfrm>
            <a:custGeom>
              <a:avLst/>
              <a:gdLst/>
              <a:ahLst/>
              <a:cxnLst/>
              <a:rect l="l" t="t" r="r" b="b"/>
              <a:pathLst>
                <a:path w="2227" h="2112" extrusionOk="0">
                  <a:moveTo>
                    <a:pt x="182" y="1"/>
                  </a:moveTo>
                  <a:cubicBezTo>
                    <a:pt x="0" y="183"/>
                    <a:pt x="0" y="295"/>
                    <a:pt x="126" y="477"/>
                  </a:cubicBezTo>
                  <a:cubicBezTo>
                    <a:pt x="420" y="883"/>
                    <a:pt x="700" y="1289"/>
                    <a:pt x="1050" y="1639"/>
                  </a:cubicBezTo>
                  <a:cubicBezTo>
                    <a:pt x="1258" y="1945"/>
                    <a:pt x="1594" y="2111"/>
                    <a:pt x="2031" y="2111"/>
                  </a:cubicBezTo>
                  <a:cubicBezTo>
                    <a:pt x="2094" y="2111"/>
                    <a:pt x="2159" y="2108"/>
                    <a:pt x="2226" y="2101"/>
                  </a:cubicBezTo>
                  <a:cubicBezTo>
                    <a:pt x="2226" y="1989"/>
                    <a:pt x="2226" y="1877"/>
                    <a:pt x="2170" y="1807"/>
                  </a:cubicBezTo>
                  <a:cubicBezTo>
                    <a:pt x="2044" y="1527"/>
                    <a:pt x="1820" y="1233"/>
                    <a:pt x="1582" y="995"/>
                  </a:cubicBezTo>
                  <a:cubicBezTo>
                    <a:pt x="1120" y="645"/>
                    <a:pt x="644" y="35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4661218">
              <a:off x="2429511" y="4327034"/>
              <a:ext cx="73242" cy="28007"/>
            </a:xfrm>
            <a:custGeom>
              <a:avLst/>
              <a:gdLst/>
              <a:ahLst/>
              <a:cxnLst/>
              <a:rect l="l" t="t" r="r" b="b"/>
              <a:pathLst>
                <a:path w="2451" h="939" extrusionOk="0">
                  <a:moveTo>
                    <a:pt x="1892" y="0"/>
                  </a:moveTo>
                  <a:cubicBezTo>
                    <a:pt x="1848" y="0"/>
                    <a:pt x="1801" y="5"/>
                    <a:pt x="1751" y="14"/>
                  </a:cubicBezTo>
                  <a:lnTo>
                    <a:pt x="183" y="14"/>
                  </a:lnTo>
                  <a:cubicBezTo>
                    <a:pt x="127" y="70"/>
                    <a:pt x="71" y="182"/>
                    <a:pt x="1" y="238"/>
                  </a:cubicBezTo>
                  <a:cubicBezTo>
                    <a:pt x="127" y="364"/>
                    <a:pt x="183" y="420"/>
                    <a:pt x="295" y="476"/>
                  </a:cubicBezTo>
                  <a:cubicBezTo>
                    <a:pt x="421" y="532"/>
                    <a:pt x="533" y="588"/>
                    <a:pt x="645" y="658"/>
                  </a:cubicBezTo>
                  <a:cubicBezTo>
                    <a:pt x="1121" y="770"/>
                    <a:pt x="1639" y="938"/>
                    <a:pt x="2171" y="938"/>
                  </a:cubicBezTo>
                  <a:cubicBezTo>
                    <a:pt x="2283" y="938"/>
                    <a:pt x="2395" y="882"/>
                    <a:pt x="2451" y="770"/>
                  </a:cubicBezTo>
                  <a:lnTo>
                    <a:pt x="2451" y="420"/>
                  </a:lnTo>
                  <a:cubicBezTo>
                    <a:pt x="2451" y="420"/>
                    <a:pt x="2395" y="364"/>
                    <a:pt x="2395" y="308"/>
                  </a:cubicBezTo>
                  <a:cubicBezTo>
                    <a:pt x="2256" y="111"/>
                    <a:pt x="2106" y="0"/>
                    <a:pt x="1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4661218">
              <a:off x="2337399" y="4423570"/>
              <a:ext cx="69895" cy="36358"/>
            </a:xfrm>
            <a:custGeom>
              <a:avLst/>
              <a:gdLst/>
              <a:ahLst/>
              <a:cxnLst/>
              <a:rect l="l" t="t" r="r" b="b"/>
              <a:pathLst>
                <a:path w="2339" h="1219" extrusionOk="0">
                  <a:moveTo>
                    <a:pt x="294" y="0"/>
                  </a:moveTo>
                  <a:cubicBezTo>
                    <a:pt x="182" y="56"/>
                    <a:pt x="0" y="112"/>
                    <a:pt x="0" y="280"/>
                  </a:cubicBezTo>
                  <a:cubicBezTo>
                    <a:pt x="56" y="462"/>
                    <a:pt x="238" y="574"/>
                    <a:pt x="350" y="630"/>
                  </a:cubicBezTo>
                  <a:cubicBezTo>
                    <a:pt x="826" y="868"/>
                    <a:pt x="1345" y="1050"/>
                    <a:pt x="1807" y="1162"/>
                  </a:cubicBezTo>
                  <a:cubicBezTo>
                    <a:pt x="1870" y="1190"/>
                    <a:pt x="1957" y="1218"/>
                    <a:pt x="2045" y="1218"/>
                  </a:cubicBezTo>
                  <a:cubicBezTo>
                    <a:pt x="2132" y="1218"/>
                    <a:pt x="2220" y="1190"/>
                    <a:pt x="2283" y="1106"/>
                  </a:cubicBezTo>
                  <a:cubicBezTo>
                    <a:pt x="2339" y="700"/>
                    <a:pt x="2227" y="518"/>
                    <a:pt x="1933" y="280"/>
                  </a:cubicBezTo>
                  <a:cubicBezTo>
                    <a:pt x="1401" y="168"/>
                    <a:pt x="826" y="168"/>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4661218">
              <a:off x="2054759" y="4807882"/>
              <a:ext cx="62783" cy="56222"/>
            </a:xfrm>
            <a:custGeom>
              <a:avLst/>
              <a:gdLst/>
              <a:ahLst/>
              <a:cxnLst/>
              <a:rect l="l" t="t" r="r" b="b"/>
              <a:pathLst>
                <a:path w="2101" h="1885" extrusionOk="0">
                  <a:moveTo>
                    <a:pt x="168" y="1"/>
                  </a:moveTo>
                  <a:cubicBezTo>
                    <a:pt x="112" y="57"/>
                    <a:pt x="56" y="113"/>
                    <a:pt x="0" y="239"/>
                  </a:cubicBezTo>
                  <a:cubicBezTo>
                    <a:pt x="238" y="519"/>
                    <a:pt x="518" y="869"/>
                    <a:pt x="756" y="1219"/>
                  </a:cubicBezTo>
                  <a:cubicBezTo>
                    <a:pt x="994" y="1513"/>
                    <a:pt x="1288" y="1751"/>
                    <a:pt x="1694" y="1863"/>
                  </a:cubicBezTo>
                  <a:cubicBezTo>
                    <a:pt x="1724" y="1878"/>
                    <a:pt x="1754" y="1885"/>
                    <a:pt x="1786" y="1885"/>
                  </a:cubicBezTo>
                  <a:cubicBezTo>
                    <a:pt x="1871" y="1885"/>
                    <a:pt x="1967" y="1833"/>
                    <a:pt x="2100" y="1751"/>
                  </a:cubicBezTo>
                  <a:cubicBezTo>
                    <a:pt x="2044" y="1401"/>
                    <a:pt x="1918" y="995"/>
                    <a:pt x="1512" y="757"/>
                  </a:cubicBezTo>
                  <a:cubicBezTo>
                    <a:pt x="1218" y="645"/>
                    <a:pt x="994" y="463"/>
                    <a:pt x="700" y="295"/>
                  </a:cubicBezTo>
                  <a:cubicBezTo>
                    <a:pt x="518" y="169"/>
                    <a:pt x="350" y="113"/>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4661218">
              <a:off x="2368726" y="4536407"/>
              <a:ext cx="59436" cy="43456"/>
            </a:xfrm>
            <a:custGeom>
              <a:avLst/>
              <a:gdLst/>
              <a:ahLst/>
              <a:cxnLst/>
              <a:rect l="l" t="t" r="r" b="b"/>
              <a:pathLst>
                <a:path w="1989" h="1457" extrusionOk="0">
                  <a:moveTo>
                    <a:pt x="238" y="0"/>
                  </a:moveTo>
                  <a:cubicBezTo>
                    <a:pt x="182" y="56"/>
                    <a:pt x="70" y="112"/>
                    <a:pt x="0" y="182"/>
                  </a:cubicBezTo>
                  <a:cubicBezTo>
                    <a:pt x="0" y="350"/>
                    <a:pt x="70" y="462"/>
                    <a:pt x="182" y="588"/>
                  </a:cubicBezTo>
                  <a:cubicBezTo>
                    <a:pt x="294" y="700"/>
                    <a:pt x="476" y="882"/>
                    <a:pt x="588" y="994"/>
                  </a:cubicBezTo>
                  <a:cubicBezTo>
                    <a:pt x="994" y="1232"/>
                    <a:pt x="1344" y="1456"/>
                    <a:pt x="1820" y="1456"/>
                  </a:cubicBezTo>
                  <a:cubicBezTo>
                    <a:pt x="1988" y="1344"/>
                    <a:pt x="1988" y="1288"/>
                    <a:pt x="1988" y="1162"/>
                  </a:cubicBezTo>
                  <a:cubicBezTo>
                    <a:pt x="1876" y="994"/>
                    <a:pt x="1820" y="812"/>
                    <a:pt x="1750" y="644"/>
                  </a:cubicBezTo>
                  <a:cubicBezTo>
                    <a:pt x="1638" y="462"/>
                    <a:pt x="1526" y="350"/>
                    <a:pt x="1344" y="350"/>
                  </a:cubicBezTo>
                  <a:cubicBezTo>
                    <a:pt x="994" y="238"/>
                    <a:pt x="588" y="112"/>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4661218">
              <a:off x="1945958" y="4722768"/>
              <a:ext cx="59227" cy="46081"/>
            </a:xfrm>
            <a:custGeom>
              <a:avLst/>
              <a:gdLst/>
              <a:ahLst/>
              <a:cxnLst/>
              <a:rect l="l" t="t" r="r" b="b"/>
              <a:pathLst>
                <a:path w="1982" h="1545" extrusionOk="0">
                  <a:moveTo>
                    <a:pt x="262" y="1"/>
                  </a:moveTo>
                  <a:cubicBezTo>
                    <a:pt x="214" y="1"/>
                    <a:pt x="167" y="18"/>
                    <a:pt x="119" y="65"/>
                  </a:cubicBezTo>
                  <a:cubicBezTo>
                    <a:pt x="0" y="674"/>
                    <a:pt x="1043" y="1544"/>
                    <a:pt x="1797" y="1544"/>
                  </a:cubicBezTo>
                  <a:cubicBezTo>
                    <a:pt x="1841" y="1544"/>
                    <a:pt x="1884" y="1541"/>
                    <a:pt x="1925" y="1535"/>
                  </a:cubicBezTo>
                  <a:lnTo>
                    <a:pt x="1925" y="1465"/>
                  </a:lnTo>
                  <a:cubicBezTo>
                    <a:pt x="1925" y="1409"/>
                    <a:pt x="1981" y="1409"/>
                    <a:pt x="1925" y="1353"/>
                  </a:cubicBezTo>
                  <a:cubicBezTo>
                    <a:pt x="1869" y="947"/>
                    <a:pt x="1687" y="653"/>
                    <a:pt x="1281" y="485"/>
                  </a:cubicBezTo>
                  <a:cubicBezTo>
                    <a:pt x="1043" y="359"/>
                    <a:pt x="749" y="191"/>
                    <a:pt x="469" y="65"/>
                  </a:cubicBezTo>
                  <a:cubicBezTo>
                    <a:pt x="397" y="33"/>
                    <a:pt x="329" y="1"/>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4661218">
              <a:off x="2283671" y="4570852"/>
              <a:ext cx="49007" cy="41816"/>
            </a:xfrm>
            <a:custGeom>
              <a:avLst/>
              <a:gdLst/>
              <a:ahLst/>
              <a:cxnLst/>
              <a:rect l="l" t="t" r="r" b="b"/>
              <a:pathLst>
                <a:path w="1640" h="1402" extrusionOk="0">
                  <a:moveTo>
                    <a:pt x="589" y="1"/>
                  </a:moveTo>
                  <a:cubicBezTo>
                    <a:pt x="169" y="71"/>
                    <a:pt x="1" y="477"/>
                    <a:pt x="169" y="701"/>
                  </a:cubicBezTo>
                  <a:cubicBezTo>
                    <a:pt x="463" y="1121"/>
                    <a:pt x="869" y="1289"/>
                    <a:pt x="1345" y="1401"/>
                  </a:cubicBezTo>
                  <a:lnTo>
                    <a:pt x="1639" y="1401"/>
                  </a:lnTo>
                  <a:cubicBezTo>
                    <a:pt x="1513" y="701"/>
                    <a:pt x="1163" y="239"/>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p:nvPr/>
        </p:nvSpPr>
        <p:spPr>
          <a:xfrm>
            <a:off x="3338750" y="-70852"/>
            <a:ext cx="1906256" cy="687961"/>
          </a:xfrm>
          <a:custGeom>
            <a:avLst/>
            <a:gdLst/>
            <a:ahLst/>
            <a:cxnLst/>
            <a:rect l="l" t="t" r="r" b="b"/>
            <a:pathLst>
              <a:path w="73226" h="26427" extrusionOk="0">
                <a:moveTo>
                  <a:pt x="155" y="1"/>
                </a:moveTo>
                <a:cubicBezTo>
                  <a:pt x="0" y="4368"/>
                  <a:pt x="2940" y="8236"/>
                  <a:pt x="7462" y="8890"/>
                </a:cubicBezTo>
                <a:cubicBezTo>
                  <a:pt x="8167" y="8958"/>
                  <a:pt x="8958" y="9027"/>
                  <a:pt x="9749" y="9027"/>
                </a:cubicBezTo>
                <a:cubicBezTo>
                  <a:pt x="11245" y="8958"/>
                  <a:pt x="12758" y="8958"/>
                  <a:pt x="14339" y="8890"/>
                </a:cubicBezTo>
                <a:cubicBezTo>
                  <a:pt x="16059" y="8890"/>
                  <a:pt x="17778" y="8958"/>
                  <a:pt x="19497" y="9096"/>
                </a:cubicBezTo>
                <a:cubicBezTo>
                  <a:pt x="22850" y="9388"/>
                  <a:pt x="25945" y="10317"/>
                  <a:pt x="28868" y="11830"/>
                </a:cubicBezTo>
                <a:cubicBezTo>
                  <a:pt x="30879" y="12896"/>
                  <a:pt x="32736" y="14048"/>
                  <a:pt x="34541" y="15268"/>
                </a:cubicBezTo>
                <a:cubicBezTo>
                  <a:pt x="36759" y="16764"/>
                  <a:pt x="38977" y="18208"/>
                  <a:pt x="41195" y="19635"/>
                </a:cubicBezTo>
                <a:cubicBezTo>
                  <a:pt x="43276" y="20994"/>
                  <a:pt x="45356" y="22214"/>
                  <a:pt x="47574" y="23212"/>
                </a:cubicBezTo>
                <a:cubicBezTo>
                  <a:pt x="50222" y="24432"/>
                  <a:pt x="53024" y="25361"/>
                  <a:pt x="55878" y="25945"/>
                </a:cubicBezTo>
                <a:cubicBezTo>
                  <a:pt x="57287" y="26268"/>
                  <a:pt x="58726" y="26426"/>
                  <a:pt x="60178" y="26426"/>
                </a:cubicBezTo>
                <a:cubicBezTo>
                  <a:pt x="60658" y="26426"/>
                  <a:pt x="61139" y="26409"/>
                  <a:pt x="61621" y="26375"/>
                </a:cubicBezTo>
                <a:cubicBezTo>
                  <a:pt x="63839" y="26220"/>
                  <a:pt x="65919" y="25653"/>
                  <a:pt x="67776" y="24570"/>
                </a:cubicBezTo>
                <a:cubicBezTo>
                  <a:pt x="69633" y="23573"/>
                  <a:pt x="71077" y="22146"/>
                  <a:pt x="72074" y="20357"/>
                </a:cubicBezTo>
                <a:cubicBezTo>
                  <a:pt x="72710" y="19068"/>
                  <a:pt x="73071" y="17624"/>
                  <a:pt x="73140" y="16197"/>
                </a:cubicBezTo>
                <a:cubicBezTo>
                  <a:pt x="73226" y="14546"/>
                  <a:pt x="72934" y="12964"/>
                  <a:pt x="72435" y="11469"/>
                </a:cubicBezTo>
                <a:cubicBezTo>
                  <a:pt x="71851" y="9526"/>
                  <a:pt x="70922" y="7806"/>
                  <a:pt x="69856" y="6173"/>
                </a:cubicBezTo>
                <a:cubicBezTo>
                  <a:pt x="68412" y="4024"/>
                  <a:pt x="66693" y="2012"/>
                  <a:pt x="64767" y="224"/>
                </a:cubicBezTo>
                <a:cubicBezTo>
                  <a:pt x="64698" y="156"/>
                  <a:pt x="64543" y="70"/>
                  <a:pt x="64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rot="1485377">
            <a:off x="-504621" y="-737605"/>
            <a:ext cx="2253119" cy="1965392"/>
            <a:chOff x="0" y="0"/>
            <a:chExt cx="1929873" cy="1683425"/>
          </a:xfrm>
        </p:grpSpPr>
        <p:sp>
          <p:nvSpPr>
            <p:cNvPr id="34" name="Google Shape;34;p2"/>
            <p:cNvSpPr/>
            <p:nvPr/>
          </p:nvSpPr>
          <p:spPr>
            <a:xfrm>
              <a:off x="532871" y="381175"/>
              <a:ext cx="1146381" cy="1034140"/>
            </a:xfrm>
            <a:custGeom>
              <a:avLst/>
              <a:gdLst/>
              <a:ahLst/>
              <a:cxnLst/>
              <a:rect l="l" t="t" r="r" b="b"/>
              <a:pathLst>
                <a:path w="29170" h="26314" extrusionOk="0">
                  <a:moveTo>
                    <a:pt x="28590" y="1"/>
                  </a:moveTo>
                  <a:cubicBezTo>
                    <a:pt x="28555" y="321"/>
                    <a:pt x="28590" y="684"/>
                    <a:pt x="28520" y="1005"/>
                  </a:cubicBezTo>
                  <a:cubicBezTo>
                    <a:pt x="28192" y="2233"/>
                    <a:pt x="27872" y="3462"/>
                    <a:pt x="27473" y="4647"/>
                  </a:cubicBezTo>
                  <a:cubicBezTo>
                    <a:pt x="27075" y="5980"/>
                    <a:pt x="26063" y="6741"/>
                    <a:pt x="24808" y="6811"/>
                  </a:cubicBezTo>
                  <a:cubicBezTo>
                    <a:pt x="24483" y="6830"/>
                    <a:pt x="24155" y="6842"/>
                    <a:pt x="23827" y="6842"/>
                  </a:cubicBezTo>
                  <a:cubicBezTo>
                    <a:pt x="22264" y="6842"/>
                    <a:pt x="20696" y="6576"/>
                    <a:pt x="19323" y="5625"/>
                  </a:cubicBezTo>
                  <a:cubicBezTo>
                    <a:pt x="18423" y="5045"/>
                    <a:pt x="17523" y="4466"/>
                    <a:pt x="16657" y="3860"/>
                  </a:cubicBezTo>
                  <a:cubicBezTo>
                    <a:pt x="16063" y="3408"/>
                    <a:pt x="15428" y="3196"/>
                    <a:pt x="14822" y="3196"/>
                  </a:cubicBezTo>
                  <a:cubicBezTo>
                    <a:pt x="13921" y="3196"/>
                    <a:pt x="13086" y="3665"/>
                    <a:pt x="12547" y="4509"/>
                  </a:cubicBezTo>
                  <a:cubicBezTo>
                    <a:pt x="11829" y="5625"/>
                    <a:pt x="11249" y="6776"/>
                    <a:pt x="10635" y="7927"/>
                  </a:cubicBezTo>
                  <a:cubicBezTo>
                    <a:pt x="10453" y="8221"/>
                    <a:pt x="10315" y="8576"/>
                    <a:pt x="10237" y="8939"/>
                  </a:cubicBezTo>
                  <a:cubicBezTo>
                    <a:pt x="10021" y="9735"/>
                    <a:pt x="9917" y="10523"/>
                    <a:pt x="9701" y="11319"/>
                  </a:cubicBezTo>
                  <a:cubicBezTo>
                    <a:pt x="9052" y="13594"/>
                    <a:pt x="8403" y="15861"/>
                    <a:pt x="7719" y="18094"/>
                  </a:cubicBezTo>
                  <a:cubicBezTo>
                    <a:pt x="7537" y="18743"/>
                    <a:pt x="7356" y="19435"/>
                    <a:pt x="7105" y="20041"/>
                  </a:cubicBezTo>
                  <a:cubicBezTo>
                    <a:pt x="6525" y="21486"/>
                    <a:pt x="5694" y="22749"/>
                    <a:pt x="4578" y="23831"/>
                  </a:cubicBezTo>
                  <a:cubicBezTo>
                    <a:pt x="3860" y="24514"/>
                    <a:pt x="3211" y="25380"/>
                    <a:pt x="2129" y="25527"/>
                  </a:cubicBezTo>
                  <a:cubicBezTo>
                    <a:pt x="1550" y="25630"/>
                    <a:pt x="970" y="25596"/>
                    <a:pt x="433" y="25630"/>
                  </a:cubicBezTo>
                  <a:cubicBezTo>
                    <a:pt x="286" y="25847"/>
                    <a:pt x="148" y="26063"/>
                    <a:pt x="1" y="26279"/>
                  </a:cubicBezTo>
                  <a:cubicBezTo>
                    <a:pt x="503" y="26279"/>
                    <a:pt x="1013" y="26314"/>
                    <a:pt x="1515" y="26314"/>
                  </a:cubicBezTo>
                  <a:cubicBezTo>
                    <a:pt x="2778" y="26279"/>
                    <a:pt x="3678" y="25596"/>
                    <a:pt x="4578" y="24765"/>
                  </a:cubicBezTo>
                  <a:cubicBezTo>
                    <a:pt x="5911" y="23580"/>
                    <a:pt x="6923" y="22135"/>
                    <a:pt x="7676" y="20551"/>
                  </a:cubicBezTo>
                  <a:cubicBezTo>
                    <a:pt x="8152" y="19504"/>
                    <a:pt x="8437" y="18388"/>
                    <a:pt x="8757" y="17272"/>
                  </a:cubicBezTo>
                  <a:cubicBezTo>
                    <a:pt x="9303" y="15394"/>
                    <a:pt x="9882" y="13517"/>
                    <a:pt x="10315" y="11570"/>
                  </a:cubicBezTo>
                  <a:cubicBezTo>
                    <a:pt x="10704" y="9952"/>
                    <a:pt x="11102" y="8359"/>
                    <a:pt x="11898" y="6888"/>
                  </a:cubicBezTo>
                  <a:cubicBezTo>
                    <a:pt x="12400" y="5980"/>
                    <a:pt x="12945" y="5158"/>
                    <a:pt x="13560" y="4362"/>
                  </a:cubicBezTo>
                  <a:cubicBezTo>
                    <a:pt x="13830" y="4021"/>
                    <a:pt x="14253" y="3853"/>
                    <a:pt x="14682" y="3853"/>
                  </a:cubicBezTo>
                  <a:cubicBezTo>
                    <a:pt x="14939" y="3853"/>
                    <a:pt x="15199" y="3913"/>
                    <a:pt x="15429" y="4033"/>
                  </a:cubicBezTo>
                  <a:cubicBezTo>
                    <a:pt x="16407" y="4578"/>
                    <a:pt x="17376" y="5158"/>
                    <a:pt x="18319" y="5807"/>
                  </a:cubicBezTo>
                  <a:cubicBezTo>
                    <a:pt x="19435" y="6594"/>
                    <a:pt x="20655" y="7139"/>
                    <a:pt x="22065" y="7356"/>
                  </a:cubicBezTo>
                  <a:cubicBezTo>
                    <a:pt x="22708" y="7452"/>
                    <a:pt x="23342" y="7533"/>
                    <a:pt x="23968" y="7533"/>
                  </a:cubicBezTo>
                  <a:cubicBezTo>
                    <a:pt x="24750" y="7533"/>
                    <a:pt x="25520" y="7407"/>
                    <a:pt x="26279" y="7027"/>
                  </a:cubicBezTo>
                  <a:cubicBezTo>
                    <a:pt x="27110" y="6629"/>
                    <a:pt x="27690" y="5980"/>
                    <a:pt x="28053" y="5193"/>
                  </a:cubicBezTo>
                  <a:cubicBezTo>
                    <a:pt x="28339" y="4544"/>
                    <a:pt x="28555" y="3860"/>
                    <a:pt x="28702" y="3133"/>
                  </a:cubicBezTo>
                  <a:cubicBezTo>
                    <a:pt x="28919" y="2164"/>
                    <a:pt x="29022" y="1152"/>
                    <a:pt x="29169" y="139"/>
                  </a:cubicBezTo>
                  <a:cubicBezTo>
                    <a:pt x="28988" y="105"/>
                    <a:pt x="28771" y="35"/>
                    <a:pt x="28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81606" y="888228"/>
              <a:ext cx="916476" cy="795196"/>
            </a:xfrm>
            <a:custGeom>
              <a:avLst/>
              <a:gdLst/>
              <a:ahLst/>
              <a:cxnLst/>
              <a:rect l="l" t="t" r="r" b="b"/>
              <a:pathLst>
                <a:path w="23320" h="20234" extrusionOk="0">
                  <a:moveTo>
                    <a:pt x="23320" y="0"/>
                  </a:moveTo>
                  <a:lnTo>
                    <a:pt x="23320" y="0"/>
                  </a:lnTo>
                  <a:cubicBezTo>
                    <a:pt x="23069" y="43"/>
                    <a:pt x="22783" y="78"/>
                    <a:pt x="22532" y="113"/>
                  </a:cubicBezTo>
                  <a:cubicBezTo>
                    <a:pt x="22385" y="615"/>
                    <a:pt x="22134" y="1125"/>
                    <a:pt x="22065" y="1662"/>
                  </a:cubicBezTo>
                  <a:cubicBezTo>
                    <a:pt x="21849" y="2925"/>
                    <a:pt x="21667" y="4154"/>
                    <a:pt x="21485" y="5408"/>
                  </a:cubicBezTo>
                  <a:cubicBezTo>
                    <a:pt x="21338" y="6455"/>
                    <a:pt x="21269" y="7537"/>
                    <a:pt x="21122" y="8618"/>
                  </a:cubicBezTo>
                  <a:cubicBezTo>
                    <a:pt x="20984" y="9596"/>
                    <a:pt x="20871" y="10600"/>
                    <a:pt x="20620" y="11543"/>
                  </a:cubicBezTo>
                  <a:cubicBezTo>
                    <a:pt x="20473" y="12192"/>
                    <a:pt x="20153" y="12763"/>
                    <a:pt x="19937" y="13377"/>
                  </a:cubicBezTo>
                  <a:cubicBezTo>
                    <a:pt x="19357" y="15004"/>
                    <a:pt x="18275" y="16224"/>
                    <a:pt x="17090" y="17384"/>
                  </a:cubicBezTo>
                  <a:cubicBezTo>
                    <a:pt x="16181" y="18214"/>
                    <a:pt x="15065" y="18751"/>
                    <a:pt x="13914" y="19183"/>
                  </a:cubicBezTo>
                  <a:cubicBezTo>
                    <a:pt x="13305" y="19367"/>
                    <a:pt x="12715" y="19551"/>
                    <a:pt x="12103" y="19551"/>
                  </a:cubicBezTo>
                  <a:cubicBezTo>
                    <a:pt x="11880" y="19551"/>
                    <a:pt x="11653" y="19527"/>
                    <a:pt x="11422" y="19469"/>
                  </a:cubicBezTo>
                  <a:cubicBezTo>
                    <a:pt x="10817" y="19331"/>
                    <a:pt x="10168" y="19296"/>
                    <a:pt x="9519" y="19183"/>
                  </a:cubicBezTo>
                  <a:cubicBezTo>
                    <a:pt x="8973" y="19114"/>
                    <a:pt x="8437" y="19036"/>
                    <a:pt x="7892" y="18898"/>
                  </a:cubicBezTo>
                  <a:cubicBezTo>
                    <a:pt x="6776" y="18500"/>
                    <a:pt x="5876" y="17704"/>
                    <a:pt x="4682" y="17384"/>
                  </a:cubicBezTo>
                  <a:cubicBezTo>
                    <a:pt x="3998" y="17202"/>
                    <a:pt x="3418" y="16484"/>
                    <a:pt x="2847" y="15973"/>
                  </a:cubicBezTo>
                  <a:cubicBezTo>
                    <a:pt x="2051" y="15220"/>
                    <a:pt x="1255" y="14390"/>
                    <a:pt x="468" y="13594"/>
                  </a:cubicBezTo>
                  <a:cubicBezTo>
                    <a:pt x="286" y="13741"/>
                    <a:pt x="139" y="13923"/>
                    <a:pt x="1" y="14061"/>
                  </a:cubicBezTo>
                  <a:cubicBezTo>
                    <a:pt x="537" y="14606"/>
                    <a:pt x="1039" y="15186"/>
                    <a:pt x="1584" y="15722"/>
                  </a:cubicBezTo>
                  <a:cubicBezTo>
                    <a:pt x="3245" y="17453"/>
                    <a:pt x="5365" y="18431"/>
                    <a:pt x="7494" y="19400"/>
                  </a:cubicBezTo>
                  <a:cubicBezTo>
                    <a:pt x="8688" y="19979"/>
                    <a:pt x="9986" y="20118"/>
                    <a:pt x="11284" y="20196"/>
                  </a:cubicBezTo>
                  <a:cubicBezTo>
                    <a:pt x="11544" y="20219"/>
                    <a:pt x="11817" y="20234"/>
                    <a:pt x="12091" y="20234"/>
                  </a:cubicBezTo>
                  <a:cubicBezTo>
                    <a:pt x="12650" y="20234"/>
                    <a:pt x="13217" y="20171"/>
                    <a:pt x="13698" y="19979"/>
                  </a:cubicBezTo>
                  <a:cubicBezTo>
                    <a:pt x="15178" y="19400"/>
                    <a:pt x="16657" y="18863"/>
                    <a:pt x="17843" y="17600"/>
                  </a:cubicBezTo>
                  <a:cubicBezTo>
                    <a:pt x="19210" y="16120"/>
                    <a:pt x="20335" y="14537"/>
                    <a:pt x="20906" y="12625"/>
                  </a:cubicBezTo>
                  <a:cubicBezTo>
                    <a:pt x="21373" y="11110"/>
                    <a:pt x="21736" y="9562"/>
                    <a:pt x="21849" y="7935"/>
                  </a:cubicBezTo>
                  <a:cubicBezTo>
                    <a:pt x="21918" y="6749"/>
                    <a:pt x="22169" y="5590"/>
                    <a:pt x="22316" y="4404"/>
                  </a:cubicBezTo>
                  <a:cubicBezTo>
                    <a:pt x="22385" y="3755"/>
                    <a:pt x="22385" y="3107"/>
                    <a:pt x="22567" y="2458"/>
                  </a:cubicBezTo>
                  <a:cubicBezTo>
                    <a:pt x="22749" y="1627"/>
                    <a:pt x="23069" y="831"/>
                    <a:pt x="23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163363" y="773628"/>
              <a:ext cx="631865" cy="133541"/>
            </a:xfrm>
            <a:custGeom>
              <a:avLst/>
              <a:gdLst/>
              <a:ahLst/>
              <a:cxnLst/>
              <a:rect l="l" t="t" r="r" b="b"/>
              <a:pathLst>
                <a:path w="16078" h="3398" extrusionOk="0">
                  <a:moveTo>
                    <a:pt x="15428" y="0"/>
                  </a:moveTo>
                  <a:cubicBezTo>
                    <a:pt x="14892" y="398"/>
                    <a:pt x="14424" y="935"/>
                    <a:pt x="13810" y="1229"/>
                  </a:cubicBezTo>
                  <a:cubicBezTo>
                    <a:pt x="12146" y="2077"/>
                    <a:pt x="10412" y="2672"/>
                    <a:pt x="8472" y="2672"/>
                  </a:cubicBezTo>
                  <a:cubicBezTo>
                    <a:pt x="8354" y="2672"/>
                    <a:pt x="8236" y="2670"/>
                    <a:pt x="8116" y="2665"/>
                  </a:cubicBezTo>
                  <a:cubicBezTo>
                    <a:pt x="6853" y="2596"/>
                    <a:pt x="5694" y="2267"/>
                    <a:pt x="4655" y="1662"/>
                  </a:cubicBezTo>
                  <a:cubicBezTo>
                    <a:pt x="3271" y="832"/>
                    <a:pt x="1823" y="361"/>
                    <a:pt x="212" y="361"/>
                  </a:cubicBezTo>
                  <a:cubicBezTo>
                    <a:pt x="142" y="361"/>
                    <a:pt x="71" y="362"/>
                    <a:pt x="0" y="364"/>
                  </a:cubicBezTo>
                  <a:cubicBezTo>
                    <a:pt x="69" y="580"/>
                    <a:pt x="113" y="831"/>
                    <a:pt x="182" y="1047"/>
                  </a:cubicBezTo>
                  <a:cubicBezTo>
                    <a:pt x="329" y="1082"/>
                    <a:pt x="467" y="1082"/>
                    <a:pt x="614" y="1082"/>
                  </a:cubicBezTo>
                  <a:cubicBezTo>
                    <a:pt x="1731" y="1229"/>
                    <a:pt x="2778" y="1445"/>
                    <a:pt x="3790" y="2016"/>
                  </a:cubicBezTo>
                  <a:cubicBezTo>
                    <a:pt x="5088" y="2778"/>
                    <a:pt x="6455" y="3349"/>
                    <a:pt x="7969" y="3392"/>
                  </a:cubicBezTo>
                  <a:cubicBezTo>
                    <a:pt x="8120" y="3396"/>
                    <a:pt x="8269" y="3398"/>
                    <a:pt x="8418" y="3398"/>
                  </a:cubicBezTo>
                  <a:cubicBezTo>
                    <a:pt x="9733" y="3398"/>
                    <a:pt x="10983" y="3241"/>
                    <a:pt x="12149" y="2596"/>
                  </a:cubicBezTo>
                  <a:cubicBezTo>
                    <a:pt x="12330" y="2484"/>
                    <a:pt x="12547" y="2310"/>
                    <a:pt x="12763" y="2310"/>
                  </a:cubicBezTo>
                  <a:cubicBezTo>
                    <a:pt x="13524" y="2310"/>
                    <a:pt x="14173" y="1947"/>
                    <a:pt x="14710" y="1445"/>
                  </a:cubicBezTo>
                  <a:cubicBezTo>
                    <a:pt x="15177" y="1047"/>
                    <a:pt x="15610" y="684"/>
                    <a:pt x="16077" y="320"/>
                  </a:cubicBezTo>
                  <a:lnTo>
                    <a:pt x="154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55998" y="723285"/>
              <a:ext cx="168676" cy="451282"/>
            </a:xfrm>
            <a:custGeom>
              <a:avLst/>
              <a:gdLst/>
              <a:ahLst/>
              <a:cxnLst/>
              <a:rect l="l" t="t" r="r" b="b"/>
              <a:pathLst>
                <a:path w="4292" h="11483" extrusionOk="0">
                  <a:moveTo>
                    <a:pt x="3584" y="0"/>
                  </a:moveTo>
                  <a:cubicBezTo>
                    <a:pt x="3214" y="0"/>
                    <a:pt x="2827" y="154"/>
                    <a:pt x="2596" y="485"/>
                  </a:cubicBezTo>
                  <a:cubicBezTo>
                    <a:pt x="2094" y="1099"/>
                    <a:pt x="1558" y="1783"/>
                    <a:pt x="1376" y="2544"/>
                  </a:cubicBezTo>
                  <a:cubicBezTo>
                    <a:pt x="1047" y="3877"/>
                    <a:pt x="909" y="5279"/>
                    <a:pt x="727" y="6655"/>
                  </a:cubicBezTo>
                  <a:cubicBezTo>
                    <a:pt x="545" y="8091"/>
                    <a:pt x="580" y="9536"/>
                    <a:pt x="0" y="10903"/>
                  </a:cubicBezTo>
                  <a:cubicBezTo>
                    <a:pt x="147" y="11085"/>
                    <a:pt x="260" y="11301"/>
                    <a:pt x="398" y="11483"/>
                  </a:cubicBezTo>
                  <a:cubicBezTo>
                    <a:pt x="511" y="11301"/>
                    <a:pt x="692" y="11085"/>
                    <a:pt x="692" y="10903"/>
                  </a:cubicBezTo>
                  <a:cubicBezTo>
                    <a:pt x="692" y="10652"/>
                    <a:pt x="545" y="10470"/>
                    <a:pt x="909" y="10297"/>
                  </a:cubicBezTo>
                  <a:cubicBezTo>
                    <a:pt x="1229" y="10116"/>
                    <a:pt x="1160" y="9173"/>
                    <a:pt x="943" y="8922"/>
                  </a:cubicBezTo>
                  <a:cubicBezTo>
                    <a:pt x="1047" y="8783"/>
                    <a:pt x="1229" y="8671"/>
                    <a:pt x="1263" y="8524"/>
                  </a:cubicBezTo>
                  <a:cubicBezTo>
                    <a:pt x="1411" y="7407"/>
                    <a:pt x="1558" y="6291"/>
                    <a:pt x="1662" y="5175"/>
                  </a:cubicBezTo>
                  <a:cubicBezTo>
                    <a:pt x="1731" y="3912"/>
                    <a:pt x="1809" y="2648"/>
                    <a:pt x="2596" y="1567"/>
                  </a:cubicBezTo>
                  <a:cubicBezTo>
                    <a:pt x="2812" y="1247"/>
                    <a:pt x="3072" y="883"/>
                    <a:pt x="3288" y="520"/>
                  </a:cubicBezTo>
                  <a:cubicBezTo>
                    <a:pt x="3288" y="598"/>
                    <a:pt x="3323" y="632"/>
                    <a:pt x="3323" y="667"/>
                  </a:cubicBezTo>
                  <a:cubicBezTo>
                    <a:pt x="3643" y="520"/>
                    <a:pt x="3972" y="381"/>
                    <a:pt x="4292" y="234"/>
                  </a:cubicBezTo>
                  <a:cubicBezTo>
                    <a:pt x="4110" y="81"/>
                    <a:pt x="3852" y="0"/>
                    <a:pt x="3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837675" y="0"/>
              <a:ext cx="92198" cy="436309"/>
            </a:xfrm>
            <a:custGeom>
              <a:avLst/>
              <a:gdLst/>
              <a:ahLst/>
              <a:cxnLst/>
              <a:rect l="l" t="t" r="r" b="b"/>
              <a:pathLst>
                <a:path w="2346" h="11102" extrusionOk="0">
                  <a:moveTo>
                    <a:pt x="217" y="0"/>
                  </a:moveTo>
                  <a:cubicBezTo>
                    <a:pt x="148" y="182"/>
                    <a:pt x="1" y="363"/>
                    <a:pt x="44" y="502"/>
                  </a:cubicBezTo>
                  <a:cubicBezTo>
                    <a:pt x="113" y="1082"/>
                    <a:pt x="260" y="1696"/>
                    <a:pt x="433" y="2232"/>
                  </a:cubicBezTo>
                  <a:cubicBezTo>
                    <a:pt x="727" y="3314"/>
                    <a:pt x="797" y="4430"/>
                    <a:pt x="1342" y="5443"/>
                  </a:cubicBezTo>
                  <a:cubicBezTo>
                    <a:pt x="1662" y="6057"/>
                    <a:pt x="1558" y="6888"/>
                    <a:pt x="1593" y="7640"/>
                  </a:cubicBezTo>
                  <a:cubicBezTo>
                    <a:pt x="1627" y="8757"/>
                    <a:pt x="1627" y="9882"/>
                    <a:pt x="1627" y="10998"/>
                  </a:cubicBezTo>
                  <a:cubicBezTo>
                    <a:pt x="1844" y="11032"/>
                    <a:pt x="2060" y="11067"/>
                    <a:pt x="2276" y="11102"/>
                  </a:cubicBezTo>
                  <a:cubicBezTo>
                    <a:pt x="2276" y="10704"/>
                    <a:pt x="2276" y="10314"/>
                    <a:pt x="2311" y="9916"/>
                  </a:cubicBezTo>
                  <a:cubicBezTo>
                    <a:pt x="2346" y="8653"/>
                    <a:pt x="2346" y="7390"/>
                    <a:pt x="2025" y="6161"/>
                  </a:cubicBezTo>
                  <a:cubicBezTo>
                    <a:pt x="1697" y="4906"/>
                    <a:pt x="1446" y="3643"/>
                    <a:pt x="1160" y="2380"/>
                  </a:cubicBezTo>
                  <a:cubicBezTo>
                    <a:pt x="978" y="1696"/>
                    <a:pt x="831" y="1047"/>
                    <a:pt x="615" y="398"/>
                  </a:cubicBezTo>
                  <a:cubicBezTo>
                    <a:pt x="546" y="216"/>
                    <a:pt x="364" y="147"/>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2846" y="1129297"/>
              <a:ext cx="286340" cy="262249"/>
            </a:xfrm>
            <a:custGeom>
              <a:avLst/>
              <a:gdLst/>
              <a:ahLst/>
              <a:cxnLst/>
              <a:rect l="l" t="t" r="r" b="b"/>
              <a:pathLst>
                <a:path w="7286" h="6673" extrusionOk="0">
                  <a:moveTo>
                    <a:pt x="467" y="1"/>
                  </a:moveTo>
                  <a:cubicBezTo>
                    <a:pt x="182" y="321"/>
                    <a:pt x="0" y="685"/>
                    <a:pt x="433" y="1048"/>
                  </a:cubicBezTo>
                  <a:cubicBezTo>
                    <a:pt x="502" y="1083"/>
                    <a:pt x="649" y="1083"/>
                    <a:pt x="718" y="1152"/>
                  </a:cubicBezTo>
                  <a:cubicBezTo>
                    <a:pt x="865" y="1437"/>
                    <a:pt x="1012" y="1732"/>
                    <a:pt x="1185" y="1982"/>
                  </a:cubicBezTo>
                  <a:cubicBezTo>
                    <a:pt x="1445" y="2381"/>
                    <a:pt x="1696" y="2779"/>
                    <a:pt x="2016" y="3099"/>
                  </a:cubicBezTo>
                  <a:cubicBezTo>
                    <a:pt x="2847" y="3860"/>
                    <a:pt x="3677" y="4613"/>
                    <a:pt x="4543" y="5331"/>
                  </a:cubicBezTo>
                  <a:cubicBezTo>
                    <a:pt x="5226" y="5842"/>
                    <a:pt x="5945" y="6240"/>
                    <a:pt x="6671" y="6672"/>
                  </a:cubicBezTo>
                  <a:cubicBezTo>
                    <a:pt x="6888" y="6491"/>
                    <a:pt x="7069" y="6309"/>
                    <a:pt x="7286" y="6127"/>
                  </a:cubicBezTo>
                  <a:cubicBezTo>
                    <a:pt x="6524" y="5625"/>
                    <a:pt x="5659" y="5193"/>
                    <a:pt x="4975" y="4613"/>
                  </a:cubicBezTo>
                  <a:cubicBezTo>
                    <a:pt x="3894" y="3678"/>
                    <a:pt x="2881" y="2631"/>
                    <a:pt x="1834" y="1619"/>
                  </a:cubicBezTo>
                  <a:cubicBezTo>
                    <a:pt x="1731" y="1481"/>
                    <a:pt x="1661" y="1334"/>
                    <a:pt x="1549" y="1186"/>
                  </a:cubicBezTo>
                  <a:cubicBezTo>
                    <a:pt x="1514" y="1152"/>
                    <a:pt x="1514" y="1152"/>
                    <a:pt x="1480" y="1117"/>
                  </a:cubicBezTo>
                  <a:cubicBezTo>
                    <a:pt x="1402" y="1152"/>
                    <a:pt x="1333" y="1186"/>
                    <a:pt x="1116" y="1299"/>
                  </a:cubicBezTo>
                  <a:cubicBezTo>
                    <a:pt x="1229" y="1117"/>
                    <a:pt x="1298" y="1048"/>
                    <a:pt x="1333" y="970"/>
                  </a:cubicBezTo>
                  <a:cubicBezTo>
                    <a:pt x="1229" y="901"/>
                    <a:pt x="1151" y="866"/>
                    <a:pt x="1082" y="788"/>
                  </a:cubicBezTo>
                  <a:cubicBezTo>
                    <a:pt x="1025" y="795"/>
                    <a:pt x="977" y="799"/>
                    <a:pt x="935" y="799"/>
                  </a:cubicBezTo>
                  <a:cubicBezTo>
                    <a:pt x="711" y="799"/>
                    <a:pt x="701" y="687"/>
                    <a:pt x="796" y="321"/>
                  </a:cubicBezTo>
                  <a:cubicBezTo>
                    <a:pt x="753" y="287"/>
                    <a:pt x="718" y="217"/>
                    <a:pt x="684" y="139"/>
                  </a:cubicBezTo>
                  <a:cubicBezTo>
                    <a:pt x="614" y="105"/>
                    <a:pt x="537" y="70"/>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90164" y="219650"/>
              <a:ext cx="162938" cy="330277"/>
            </a:xfrm>
            <a:custGeom>
              <a:avLst/>
              <a:gdLst/>
              <a:ahLst/>
              <a:cxnLst/>
              <a:rect l="l" t="t" r="r" b="b"/>
              <a:pathLst>
                <a:path w="4146" h="8404" extrusionOk="0">
                  <a:moveTo>
                    <a:pt x="2017" y="1"/>
                  </a:moveTo>
                  <a:cubicBezTo>
                    <a:pt x="1947" y="35"/>
                    <a:pt x="1835" y="105"/>
                    <a:pt x="1766" y="182"/>
                  </a:cubicBezTo>
                  <a:cubicBezTo>
                    <a:pt x="1982" y="572"/>
                    <a:pt x="2164" y="1048"/>
                    <a:pt x="2415" y="1437"/>
                  </a:cubicBezTo>
                  <a:cubicBezTo>
                    <a:pt x="2994" y="2346"/>
                    <a:pt x="3566" y="3246"/>
                    <a:pt x="3496" y="4362"/>
                  </a:cubicBezTo>
                  <a:cubicBezTo>
                    <a:pt x="3462" y="5080"/>
                    <a:pt x="3384" y="5807"/>
                    <a:pt x="3245" y="6525"/>
                  </a:cubicBezTo>
                  <a:cubicBezTo>
                    <a:pt x="3110" y="7281"/>
                    <a:pt x="2510" y="7733"/>
                    <a:pt x="1826" y="7733"/>
                  </a:cubicBezTo>
                  <a:cubicBezTo>
                    <a:pt x="1595" y="7733"/>
                    <a:pt x="1353" y="7681"/>
                    <a:pt x="1117" y="7572"/>
                  </a:cubicBezTo>
                  <a:cubicBezTo>
                    <a:pt x="1004" y="7537"/>
                    <a:pt x="900" y="7537"/>
                    <a:pt x="788" y="7494"/>
                  </a:cubicBezTo>
                  <a:cubicBezTo>
                    <a:pt x="650" y="7572"/>
                    <a:pt x="502" y="7641"/>
                    <a:pt x="399" y="7710"/>
                  </a:cubicBezTo>
                  <a:cubicBezTo>
                    <a:pt x="321" y="7754"/>
                    <a:pt x="251" y="7823"/>
                    <a:pt x="1" y="8005"/>
                  </a:cubicBezTo>
                  <a:cubicBezTo>
                    <a:pt x="572" y="8143"/>
                    <a:pt x="1004" y="8256"/>
                    <a:pt x="1402" y="8359"/>
                  </a:cubicBezTo>
                  <a:cubicBezTo>
                    <a:pt x="1561" y="8389"/>
                    <a:pt x="1720" y="8404"/>
                    <a:pt x="1876" y="8404"/>
                  </a:cubicBezTo>
                  <a:cubicBezTo>
                    <a:pt x="2859" y="8404"/>
                    <a:pt x="3738" y="7816"/>
                    <a:pt x="3894" y="6629"/>
                  </a:cubicBezTo>
                  <a:cubicBezTo>
                    <a:pt x="3964" y="6023"/>
                    <a:pt x="4145" y="5443"/>
                    <a:pt x="4145" y="4829"/>
                  </a:cubicBezTo>
                  <a:cubicBezTo>
                    <a:pt x="4145" y="4180"/>
                    <a:pt x="4145" y="3496"/>
                    <a:pt x="3929" y="2882"/>
                  </a:cubicBezTo>
                  <a:cubicBezTo>
                    <a:pt x="3600" y="2086"/>
                    <a:pt x="3133" y="1333"/>
                    <a:pt x="2666" y="572"/>
                  </a:cubicBezTo>
                  <a:cubicBezTo>
                    <a:pt x="2519" y="321"/>
                    <a:pt x="2233" y="182"/>
                    <a:pt x="2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3734" y="774965"/>
              <a:ext cx="187068" cy="153545"/>
            </a:xfrm>
            <a:custGeom>
              <a:avLst/>
              <a:gdLst/>
              <a:ahLst/>
              <a:cxnLst/>
              <a:rect l="l" t="t" r="r" b="b"/>
              <a:pathLst>
                <a:path w="4760" h="3907" extrusionOk="0">
                  <a:moveTo>
                    <a:pt x="4257" y="1"/>
                  </a:moveTo>
                  <a:lnTo>
                    <a:pt x="4257" y="1"/>
                  </a:lnTo>
                  <a:cubicBezTo>
                    <a:pt x="4145" y="148"/>
                    <a:pt x="4007" y="286"/>
                    <a:pt x="3859" y="468"/>
                  </a:cubicBezTo>
                  <a:cubicBezTo>
                    <a:pt x="3825" y="1082"/>
                    <a:pt x="3825" y="1731"/>
                    <a:pt x="3712" y="2346"/>
                  </a:cubicBezTo>
                  <a:cubicBezTo>
                    <a:pt x="3569" y="3028"/>
                    <a:pt x="3114" y="3349"/>
                    <a:pt x="2522" y="3349"/>
                  </a:cubicBezTo>
                  <a:cubicBezTo>
                    <a:pt x="2362" y="3349"/>
                    <a:pt x="2193" y="3326"/>
                    <a:pt x="2016" y="3280"/>
                  </a:cubicBezTo>
                  <a:cubicBezTo>
                    <a:pt x="1264" y="3064"/>
                    <a:pt x="978" y="2450"/>
                    <a:pt x="615" y="1844"/>
                  </a:cubicBezTo>
                  <a:cubicBezTo>
                    <a:pt x="502" y="1662"/>
                    <a:pt x="398" y="1515"/>
                    <a:pt x="251" y="1333"/>
                  </a:cubicBezTo>
                  <a:cubicBezTo>
                    <a:pt x="182" y="1368"/>
                    <a:pt x="147" y="1411"/>
                    <a:pt x="70" y="1446"/>
                  </a:cubicBezTo>
                  <a:cubicBezTo>
                    <a:pt x="718" y="1731"/>
                    <a:pt x="0" y="1878"/>
                    <a:pt x="70" y="2129"/>
                  </a:cubicBezTo>
                  <a:cubicBezTo>
                    <a:pt x="286" y="2450"/>
                    <a:pt x="468" y="2778"/>
                    <a:pt x="684" y="3098"/>
                  </a:cubicBezTo>
                  <a:cubicBezTo>
                    <a:pt x="1117" y="3678"/>
                    <a:pt x="1731" y="3825"/>
                    <a:pt x="2414" y="3895"/>
                  </a:cubicBezTo>
                  <a:cubicBezTo>
                    <a:pt x="2509" y="3903"/>
                    <a:pt x="2602" y="3907"/>
                    <a:pt x="2693" y="3907"/>
                  </a:cubicBezTo>
                  <a:cubicBezTo>
                    <a:pt x="3367" y="3907"/>
                    <a:pt x="3924" y="3676"/>
                    <a:pt x="4145" y="3142"/>
                  </a:cubicBezTo>
                  <a:cubicBezTo>
                    <a:pt x="4578" y="2095"/>
                    <a:pt x="4759" y="1048"/>
                    <a:pt x="4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200069" y="364629"/>
              <a:ext cx="221063" cy="158065"/>
            </a:xfrm>
            <a:custGeom>
              <a:avLst/>
              <a:gdLst/>
              <a:ahLst/>
              <a:cxnLst/>
              <a:rect l="l" t="t" r="r" b="b"/>
              <a:pathLst>
                <a:path w="5625" h="4022" extrusionOk="0">
                  <a:moveTo>
                    <a:pt x="664" y="1"/>
                  </a:moveTo>
                  <a:cubicBezTo>
                    <a:pt x="475" y="1"/>
                    <a:pt x="250" y="67"/>
                    <a:pt x="1" y="93"/>
                  </a:cubicBezTo>
                  <a:cubicBezTo>
                    <a:pt x="79" y="387"/>
                    <a:pt x="182" y="604"/>
                    <a:pt x="580" y="638"/>
                  </a:cubicBezTo>
                  <a:cubicBezTo>
                    <a:pt x="831" y="673"/>
                    <a:pt x="1126" y="777"/>
                    <a:pt x="1299" y="958"/>
                  </a:cubicBezTo>
                  <a:cubicBezTo>
                    <a:pt x="1809" y="1503"/>
                    <a:pt x="2276" y="2152"/>
                    <a:pt x="2813" y="2654"/>
                  </a:cubicBezTo>
                  <a:cubicBezTo>
                    <a:pt x="3505" y="3303"/>
                    <a:pt x="4223" y="3952"/>
                    <a:pt x="5236" y="4021"/>
                  </a:cubicBezTo>
                  <a:cubicBezTo>
                    <a:pt x="5339" y="3952"/>
                    <a:pt x="5487" y="3883"/>
                    <a:pt x="5625" y="3805"/>
                  </a:cubicBezTo>
                  <a:cubicBezTo>
                    <a:pt x="5556" y="3770"/>
                    <a:pt x="5521" y="3701"/>
                    <a:pt x="5452" y="3667"/>
                  </a:cubicBezTo>
                  <a:cubicBezTo>
                    <a:pt x="4405" y="2983"/>
                    <a:pt x="3289" y="2334"/>
                    <a:pt x="2458" y="1322"/>
                  </a:cubicBezTo>
                  <a:cubicBezTo>
                    <a:pt x="2380" y="1209"/>
                    <a:pt x="2242" y="1140"/>
                    <a:pt x="2095" y="1071"/>
                  </a:cubicBezTo>
                  <a:cubicBezTo>
                    <a:pt x="1948" y="1105"/>
                    <a:pt x="1809" y="1140"/>
                    <a:pt x="1558" y="1209"/>
                  </a:cubicBezTo>
                  <a:cubicBezTo>
                    <a:pt x="1731" y="924"/>
                    <a:pt x="1878" y="673"/>
                    <a:pt x="1844" y="673"/>
                  </a:cubicBezTo>
                  <a:cubicBezTo>
                    <a:pt x="1515" y="422"/>
                    <a:pt x="1195" y="171"/>
                    <a:pt x="831" y="24"/>
                  </a:cubicBezTo>
                  <a:cubicBezTo>
                    <a:pt x="779" y="7"/>
                    <a:pt x="723"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05089" y="1345410"/>
              <a:ext cx="103438" cy="95420"/>
            </a:xfrm>
            <a:custGeom>
              <a:avLst/>
              <a:gdLst/>
              <a:ahLst/>
              <a:cxnLst/>
              <a:rect l="l" t="t" r="r" b="b"/>
              <a:pathLst>
                <a:path w="2632" h="2428" extrusionOk="0">
                  <a:moveTo>
                    <a:pt x="1558" y="1"/>
                  </a:moveTo>
                  <a:cubicBezTo>
                    <a:pt x="1354" y="1"/>
                    <a:pt x="1153" y="114"/>
                    <a:pt x="970" y="230"/>
                  </a:cubicBezTo>
                  <a:cubicBezTo>
                    <a:pt x="823" y="412"/>
                    <a:pt x="684" y="628"/>
                    <a:pt x="503" y="810"/>
                  </a:cubicBezTo>
                  <a:cubicBezTo>
                    <a:pt x="355" y="1243"/>
                    <a:pt x="1" y="1675"/>
                    <a:pt x="252" y="2039"/>
                  </a:cubicBezTo>
                  <a:cubicBezTo>
                    <a:pt x="901" y="2177"/>
                    <a:pt x="1437" y="2290"/>
                    <a:pt x="1948" y="2428"/>
                  </a:cubicBezTo>
                  <a:cubicBezTo>
                    <a:pt x="2086" y="2290"/>
                    <a:pt x="2233" y="2108"/>
                    <a:pt x="2415" y="1961"/>
                  </a:cubicBezTo>
                  <a:cubicBezTo>
                    <a:pt x="2415" y="1891"/>
                    <a:pt x="2449" y="1822"/>
                    <a:pt x="2449" y="1744"/>
                  </a:cubicBezTo>
                  <a:cubicBezTo>
                    <a:pt x="2631" y="1243"/>
                    <a:pt x="2380" y="481"/>
                    <a:pt x="1904" y="126"/>
                  </a:cubicBezTo>
                  <a:cubicBezTo>
                    <a:pt x="1789" y="36"/>
                    <a:pt x="1673" y="1"/>
                    <a:pt x="1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1440" y="1004518"/>
              <a:ext cx="148986" cy="181291"/>
            </a:xfrm>
            <a:custGeom>
              <a:avLst/>
              <a:gdLst/>
              <a:ahLst/>
              <a:cxnLst/>
              <a:rect l="l" t="t" r="r" b="b"/>
              <a:pathLst>
                <a:path w="3791" h="4613" extrusionOk="0">
                  <a:moveTo>
                    <a:pt x="295" y="0"/>
                  </a:moveTo>
                  <a:cubicBezTo>
                    <a:pt x="217" y="35"/>
                    <a:pt x="147" y="35"/>
                    <a:pt x="78" y="70"/>
                  </a:cubicBezTo>
                  <a:cubicBezTo>
                    <a:pt x="78" y="251"/>
                    <a:pt x="0" y="468"/>
                    <a:pt x="113" y="615"/>
                  </a:cubicBezTo>
                  <a:cubicBezTo>
                    <a:pt x="329" y="1082"/>
                    <a:pt x="649" y="1515"/>
                    <a:pt x="909" y="1982"/>
                  </a:cubicBezTo>
                  <a:cubicBezTo>
                    <a:pt x="1445" y="3064"/>
                    <a:pt x="2241" y="3929"/>
                    <a:pt x="3288" y="4612"/>
                  </a:cubicBezTo>
                  <a:cubicBezTo>
                    <a:pt x="3427" y="4439"/>
                    <a:pt x="3609" y="4258"/>
                    <a:pt x="3790" y="4111"/>
                  </a:cubicBezTo>
                  <a:cubicBezTo>
                    <a:pt x="2890" y="3609"/>
                    <a:pt x="2207" y="2882"/>
                    <a:pt x="1662" y="2060"/>
                  </a:cubicBezTo>
                  <a:cubicBezTo>
                    <a:pt x="1194" y="1368"/>
                    <a:pt x="727" y="684"/>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64871" y="463902"/>
              <a:ext cx="62290" cy="186321"/>
            </a:xfrm>
            <a:custGeom>
              <a:avLst/>
              <a:gdLst/>
              <a:ahLst/>
              <a:cxnLst/>
              <a:rect l="l" t="t" r="r" b="b"/>
              <a:pathLst>
                <a:path w="1585" h="4741" extrusionOk="0">
                  <a:moveTo>
                    <a:pt x="1154" y="1"/>
                  </a:moveTo>
                  <a:cubicBezTo>
                    <a:pt x="1082" y="1"/>
                    <a:pt x="991" y="55"/>
                    <a:pt x="866" y="197"/>
                  </a:cubicBezTo>
                  <a:cubicBezTo>
                    <a:pt x="719" y="1495"/>
                    <a:pt x="572" y="2793"/>
                    <a:pt x="1" y="4022"/>
                  </a:cubicBezTo>
                  <a:cubicBezTo>
                    <a:pt x="174" y="4238"/>
                    <a:pt x="356" y="4489"/>
                    <a:pt x="537" y="4740"/>
                  </a:cubicBezTo>
                  <a:cubicBezTo>
                    <a:pt x="754" y="4022"/>
                    <a:pt x="970" y="3304"/>
                    <a:pt x="1152" y="2577"/>
                  </a:cubicBezTo>
                  <a:cubicBezTo>
                    <a:pt x="1333" y="1893"/>
                    <a:pt x="1437" y="1175"/>
                    <a:pt x="1584" y="492"/>
                  </a:cubicBezTo>
                  <a:cubicBezTo>
                    <a:pt x="1400" y="409"/>
                    <a:pt x="1351"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628205" y="144508"/>
              <a:ext cx="45274" cy="148633"/>
            </a:xfrm>
            <a:custGeom>
              <a:avLst/>
              <a:gdLst/>
              <a:ahLst/>
              <a:cxnLst/>
              <a:rect l="l" t="t" r="r" b="b"/>
              <a:pathLst>
                <a:path w="1152" h="3782" extrusionOk="0">
                  <a:moveTo>
                    <a:pt x="182" y="0"/>
                  </a:moveTo>
                  <a:cubicBezTo>
                    <a:pt x="104" y="364"/>
                    <a:pt x="1" y="719"/>
                    <a:pt x="35" y="1013"/>
                  </a:cubicBezTo>
                  <a:cubicBezTo>
                    <a:pt x="182" y="1947"/>
                    <a:pt x="355" y="2882"/>
                    <a:pt x="502" y="3782"/>
                  </a:cubicBezTo>
                  <a:cubicBezTo>
                    <a:pt x="719" y="3782"/>
                    <a:pt x="935" y="3747"/>
                    <a:pt x="1151" y="3747"/>
                  </a:cubicBezTo>
                  <a:cubicBezTo>
                    <a:pt x="1151" y="2562"/>
                    <a:pt x="615" y="251"/>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02963" y="1174532"/>
              <a:ext cx="150323" cy="51208"/>
            </a:xfrm>
            <a:custGeom>
              <a:avLst/>
              <a:gdLst/>
              <a:ahLst/>
              <a:cxnLst/>
              <a:rect l="l" t="t" r="r" b="b"/>
              <a:pathLst>
                <a:path w="3825" h="1303" extrusionOk="0">
                  <a:moveTo>
                    <a:pt x="3392" y="1"/>
                  </a:moveTo>
                  <a:cubicBezTo>
                    <a:pt x="2832" y="411"/>
                    <a:pt x="2244" y="628"/>
                    <a:pt x="1630" y="628"/>
                  </a:cubicBezTo>
                  <a:cubicBezTo>
                    <a:pt x="1219" y="628"/>
                    <a:pt x="797" y="531"/>
                    <a:pt x="364" y="330"/>
                  </a:cubicBezTo>
                  <a:cubicBezTo>
                    <a:pt x="0" y="468"/>
                    <a:pt x="148" y="684"/>
                    <a:pt x="295" y="901"/>
                  </a:cubicBezTo>
                  <a:cubicBezTo>
                    <a:pt x="364" y="1013"/>
                    <a:pt x="511" y="1082"/>
                    <a:pt x="580" y="1195"/>
                  </a:cubicBezTo>
                  <a:cubicBezTo>
                    <a:pt x="848" y="1220"/>
                    <a:pt x="1134" y="1302"/>
                    <a:pt x="1394" y="1302"/>
                  </a:cubicBezTo>
                  <a:cubicBezTo>
                    <a:pt x="1487" y="1302"/>
                    <a:pt x="1577" y="1292"/>
                    <a:pt x="1662" y="1264"/>
                  </a:cubicBezTo>
                  <a:cubicBezTo>
                    <a:pt x="2423" y="1082"/>
                    <a:pt x="3107" y="797"/>
                    <a:pt x="3825" y="546"/>
                  </a:cubicBezTo>
                  <a:cubicBezTo>
                    <a:pt x="3678" y="364"/>
                    <a:pt x="3539" y="183"/>
                    <a:pt x="3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8300" y="1279267"/>
              <a:ext cx="94909" cy="97975"/>
            </a:xfrm>
            <a:custGeom>
              <a:avLst/>
              <a:gdLst/>
              <a:ahLst/>
              <a:cxnLst/>
              <a:rect l="l" t="t" r="r" b="b"/>
              <a:pathLst>
                <a:path w="2415" h="2493" extrusionOk="0">
                  <a:moveTo>
                    <a:pt x="1" y="1"/>
                  </a:moveTo>
                  <a:lnTo>
                    <a:pt x="1" y="1"/>
                  </a:lnTo>
                  <a:cubicBezTo>
                    <a:pt x="70" y="113"/>
                    <a:pt x="148" y="217"/>
                    <a:pt x="252" y="330"/>
                  </a:cubicBezTo>
                  <a:lnTo>
                    <a:pt x="399" y="477"/>
                  </a:lnTo>
                  <a:cubicBezTo>
                    <a:pt x="935" y="1160"/>
                    <a:pt x="1446" y="1844"/>
                    <a:pt x="1948" y="2493"/>
                  </a:cubicBezTo>
                  <a:cubicBezTo>
                    <a:pt x="2129" y="2311"/>
                    <a:pt x="2268" y="2095"/>
                    <a:pt x="2415" y="1913"/>
                  </a:cubicBezTo>
                  <a:cubicBezTo>
                    <a:pt x="1913" y="1299"/>
                    <a:pt x="1402" y="693"/>
                    <a:pt x="901" y="113"/>
                  </a:cubicBezTo>
                  <a:cubicBezTo>
                    <a:pt x="615" y="79"/>
                    <a:pt x="286" y="4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0" y="1188837"/>
              <a:ext cx="83709" cy="94909"/>
            </a:xfrm>
            <a:custGeom>
              <a:avLst/>
              <a:gdLst/>
              <a:ahLst/>
              <a:cxnLst/>
              <a:rect l="l" t="t" r="r" b="b"/>
              <a:pathLst>
                <a:path w="2130" h="2415" extrusionOk="0">
                  <a:moveTo>
                    <a:pt x="399" y="0"/>
                  </a:moveTo>
                  <a:cubicBezTo>
                    <a:pt x="36" y="320"/>
                    <a:pt x="1" y="649"/>
                    <a:pt x="295" y="1047"/>
                  </a:cubicBezTo>
                  <a:cubicBezTo>
                    <a:pt x="650" y="1437"/>
                    <a:pt x="944" y="1869"/>
                    <a:pt x="1230" y="2302"/>
                  </a:cubicBezTo>
                  <a:cubicBezTo>
                    <a:pt x="1515" y="2345"/>
                    <a:pt x="1844" y="2380"/>
                    <a:pt x="2130" y="2414"/>
                  </a:cubicBezTo>
                  <a:cubicBezTo>
                    <a:pt x="1628" y="1869"/>
                    <a:pt x="1446" y="1047"/>
                    <a:pt x="650" y="753"/>
                  </a:cubicBezTo>
                  <a:cubicBezTo>
                    <a:pt x="979" y="398"/>
                    <a:pt x="546" y="251"/>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44971" y="369620"/>
              <a:ext cx="59579" cy="43034"/>
            </a:xfrm>
            <a:custGeom>
              <a:avLst/>
              <a:gdLst/>
              <a:ahLst/>
              <a:cxnLst/>
              <a:rect l="l" t="t" r="r" b="b"/>
              <a:pathLst>
                <a:path w="1516" h="1095" extrusionOk="0">
                  <a:moveTo>
                    <a:pt x="1117" y="1"/>
                  </a:moveTo>
                  <a:lnTo>
                    <a:pt x="1117" y="1"/>
                  </a:lnTo>
                  <a:cubicBezTo>
                    <a:pt x="901" y="148"/>
                    <a:pt x="719" y="260"/>
                    <a:pt x="581" y="399"/>
                  </a:cubicBezTo>
                  <a:cubicBezTo>
                    <a:pt x="399" y="546"/>
                    <a:pt x="217" y="727"/>
                    <a:pt x="1" y="978"/>
                  </a:cubicBezTo>
                  <a:cubicBezTo>
                    <a:pt x="119" y="1034"/>
                    <a:pt x="186" y="1095"/>
                    <a:pt x="227" y="1095"/>
                  </a:cubicBezTo>
                  <a:cubicBezTo>
                    <a:pt x="237" y="1095"/>
                    <a:pt x="245" y="1091"/>
                    <a:pt x="252" y="1082"/>
                  </a:cubicBezTo>
                  <a:cubicBezTo>
                    <a:pt x="503" y="944"/>
                    <a:pt x="650" y="727"/>
                    <a:pt x="1013" y="727"/>
                  </a:cubicBezTo>
                  <a:cubicBezTo>
                    <a:pt x="1117" y="727"/>
                    <a:pt x="1515" y="329"/>
                    <a:pt x="1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3117" y="1079661"/>
              <a:ext cx="46610" cy="55138"/>
            </a:xfrm>
            <a:custGeom>
              <a:avLst/>
              <a:gdLst/>
              <a:ahLst/>
              <a:cxnLst/>
              <a:rect l="l" t="t" r="r" b="b"/>
              <a:pathLst>
                <a:path w="1186" h="1403" extrusionOk="0">
                  <a:moveTo>
                    <a:pt x="390" y="1"/>
                  </a:moveTo>
                  <a:cubicBezTo>
                    <a:pt x="320" y="1"/>
                    <a:pt x="286" y="35"/>
                    <a:pt x="217" y="35"/>
                  </a:cubicBezTo>
                  <a:cubicBezTo>
                    <a:pt x="139" y="286"/>
                    <a:pt x="69" y="503"/>
                    <a:pt x="0" y="753"/>
                  </a:cubicBezTo>
                  <a:cubicBezTo>
                    <a:pt x="104" y="831"/>
                    <a:pt x="173" y="935"/>
                    <a:pt x="251" y="1013"/>
                  </a:cubicBezTo>
                  <a:cubicBezTo>
                    <a:pt x="467" y="1082"/>
                    <a:pt x="649" y="1152"/>
                    <a:pt x="865" y="1186"/>
                  </a:cubicBezTo>
                  <a:cubicBezTo>
                    <a:pt x="900" y="1229"/>
                    <a:pt x="935" y="1229"/>
                    <a:pt x="969" y="1264"/>
                  </a:cubicBezTo>
                  <a:cubicBezTo>
                    <a:pt x="1039" y="1333"/>
                    <a:pt x="1116" y="1368"/>
                    <a:pt x="1186" y="1402"/>
                  </a:cubicBezTo>
                  <a:cubicBezTo>
                    <a:pt x="935" y="935"/>
                    <a:pt x="649" y="468"/>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5829" y="1120808"/>
              <a:ext cx="35409" cy="49675"/>
            </a:xfrm>
            <a:custGeom>
              <a:avLst/>
              <a:gdLst/>
              <a:ahLst/>
              <a:cxnLst/>
              <a:rect l="l" t="t" r="r" b="b"/>
              <a:pathLst>
                <a:path w="901" h="1264" extrusionOk="0">
                  <a:moveTo>
                    <a:pt x="35" y="1"/>
                  </a:moveTo>
                  <a:cubicBezTo>
                    <a:pt x="35" y="1"/>
                    <a:pt x="0" y="1"/>
                    <a:pt x="0" y="35"/>
                  </a:cubicBezTo>
                  <a:cubicBezTo>
                    <a:pt x="35" y="537"/>
                    <a:pt x="398" y="1117"/>
                    <a:pt x="866" y="1264"/>
                  </a:cubicBezTo>
                  <a:cubicBezTo>
                    <a:pt x="433" y="901"/>
                    <a:pt x="615" y="537"/>
                    <a:pt x="900" y="217"/>
                  </a:cubicBezTo>
                  <a:cubicBezTo>
                    <a:pt x="866" y="182"/>
                    <a:pt x="831" y="182"/>
                    <a:pt x="796" y="139"/>
                  </a:cubicBezTo>
                  <a:cubicBezTo>
                    <a:pt x="649" y="217"/>
                    <a:pt x="502" y="286"/>
                    <a:pt x="364" y="355"/>
                  </a:cubicBezTo>
                  <a:cubicBezTo>
                    <a:pt x="286" y="286"/>
                    <a:pt x="182" y="139"/>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9916" y="1119472"/>
              <a:ext cx="27235" cy="15327"/>
            </a:xfrm>
            <a:custGeom>
              <a:avLst/>
              <a:gdLst/>
              <a:ahLst/>
              <a:cxnLst/>
              <a:rect l="l" t="t" r="r" b="b"/>
              <a:pathLst>
                <a:path w="693" h="390" extrusionOk="0">
                  <a:moveTo>
                    <a:pt x="78" y="0"/>
                  </a:moveTo>
                  <a:cubicBezTo>
                    <a:pt x="44" y="0"/>
                    <a:pt x="0" y="35"/>
                    <a:pt x="0" y="35"/>
                  </a:cubicBezTo>
                  <a:cubicBezTo>
                    <a:pt x="78" y="173"/>
                    <a:pt x="182" y="320"/>
                    <a:pt x="260" y="389"/>
                  </a:cubicBezTo>
                  <a:cubicBezTo>
                    <a:pt x="398" y="320"/>
                    <a:pt x="545" y="251"/>
                    <a:pt x="692" y="173"/>
                  </a:cubicBezTo>
                  <a:cubicBezTo>
                    <a:pt x="476" y="139"/>
                    <a:pt x="294" y="69"/>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20395" y="1141913"/>
              <a:ext cx="14973" cy="18785"/>
            </a:xfrm>
            <a:custGeom>
              <a:avLst/>
              <a:gdLst/>
              <a:ahLst/>
              <a:cxnLst/>
              <a:rect l="l" t="t" r="r" b="b"/>
              <a:pathLst>
                <a:path w="381" h="478" extrusionOk="0">
                  <a:moveTo>
                    <a:pt x="95" y="0"/>
                  </a:moveTo>
                  <a:lnTo>
                    <a:pt x="95" y="0"/>
                  </a:lnTo>
                  <a:cubicBezTo>
                    <a:pt x="0" y="366"/>
                    <a:pt x="10" y="478"/>
                    <a:pt x="234" y="478"/>
                  </a:cubicBezTo>
                  <a:cubicBezTo>
                    <a:pt x="276" y="478"/>
                    <a:pt x="324" y="474"/>
                    <a:pt x="381" y="467"/>
                  </a:cubicBezTo>
                  <a:cubicBezTo>
                    <a:pt x="268" y="329"/>
                    <a:pt x="199" y="182"/>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3682" y="1175907"/>
              <a:ext cx="11279" cy="17056"/>
            </a:xfrm>
            <a:custGeom>
              <a:avLst/>
              <a:gdLst/>
              <a:ahLst/>
              <a:cxnLst/>
              <a:rect l="l" t="t" r="r" b="b"/>
              <a:pathLst>
                <a:path w="287" h="434" extrusionOk="0">
                  <a:moveTo>
                    <a:pt x="286" y="433"/>
                  </a:moveTo>
                  <a:cubicBezTo>
                    <a:pt x="183" y="295"/>
                    <a:pt x="113" y="148"/>
                    <a:pt x="1" y="0"/>
                  </a:cubicBezTo>
                  <a:cubicBezTo>
                    <a:pt x="113" y="148"/>
                    <a:pt x="183" y="295"/>
                    <a:pt x="286"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6705" y="1167418"/>
              <a:ext cx="14305" cy="12930"/>
            </a:xfrm>
            <a:custGeom>
              <a:avLst/>
              <a:gdLst/>
              <a:ahLst/>
              <a:cxnLst/>
              <a:rect l="l" t="t" r="r" b="b"/>
              <a:pathLst>
                <a:path w="364" h="329" extrusionOk="0">
                  <a:moveTo>
                    <a:pt x="217" y="0"/>
                  </a:moveTo>
                  <a:cubicBezTo>
                    <a:pt x="182" y="78"/>
                    <a:pt x="113" y="147"/>
                    <a:pt x="0" y="329"/>
                  </a:cubicBezTo>
                  <a:cubicBezTo>
                    <a:pt x="217" y="216"/>
                    <a:pt x="286" y="182"/>
                    <a:pt x="364" y="147"/>
                  </a:cubicBezTo>
                  <a:cubicBezTo>
                    <a:pt x="286" y="113"/>
                    <a:pt x="251" y="35"/>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8164" y="1292197"/>
              <a:ext cx="5816" cy="5816"/>
            </a:xfrm>
            <a:custGeom>
              <a:avLst/>
              <a:gdLst/>
              <a:ahLst/>
              <a:cxnLst/>
              <a:rect l="l" t="t" r="r" b="b"/>
              <a:pathLst>
                <a:path w="148" h="148" extrusionOk="0">
                  <a:moveTo>
                    <a:pt x="1" y="1"/>
                  </a:moveTo>
                  <a:lnTo>
                    <a:pt x="148" y="1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641" y="1187462"/>
              <a:ext cx="39" cy="1415"/>
            </a:xfrm>
            <a:custGeom>
              <a:avLst/>
              <a:gdLst/>
              <a:ahLst/>
              <a:cxnLst/>
              <a:rect l="l" t="t" r="r" b="b"/>
              <a:pathLst>
                <a:path w="1" h="36" extrusionOk="0">
                  <a:moveTo>
                    <a:pt x="1" y="35"/>
                  </a:moveTo>
                  <a:lnTo>
                    <a:pt x="1" y="1"/>
                  </a:lnTo>
                  <a:lnTo>
                    <a:pt x="1" y="3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73117" y="1109254"/>
              <a:ext cx="39" cy="1729"/>
            </a:xfrm>
            <a:custGeom>
              <a:avLst/>
              <a:gdLst/>
              <a:ahLst/>
              <a:cxnLst/>
              <a:rect l="l" t="t" r="r" b="b"/>
              <a:pathLst>
                <a:path w="1" h="44" extrusionOk="0">
                  <a:moveTo>
                    <a:pt x="0" y="0"/>
                  </a:moveTo>
                  <a:lnTo>
                    <a:pt x="0" y="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11199" y="1129297"/>
              <a:ext cx="39" cy="1415"/>
            </a:xfrm>
            <a:custGeom>
              <a:avLst/>
              <a:gdLst/>
              <a:ahLst/>
              <a:cxnLst/>
              <a:rect l="l" t="t" r="r" b="b"/>
              <a:pathLst>
                <a:path w="1" h="36" extrusionOk="0">
                  <a:moveTo>
                    <a:pt x="0" y="1"/>
                  </a:moveTo>
                  <a:lnTo>
                    <a:pt x="0" y="1"/>
                  </a:lnTo>
                  <a:lnTo>
                    <a:pt x="0" y="1"/>
                  </a:lnTo>
                  <a:lnTo>
                    <a:pt x="0" y="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05806" y="514167"/>
              <a:ext cx="15327" cy="8528"/>
            </a:xfrm>
            <a:custGeom>
              <a:avLst/>
              <a:gdLst/>
              <a:ahLst/>
              <a:cxnLst/>
              <a:rect l="l" t="t" r="r" b="b"/>
              <a:pathLst>
                <a:path w="390" h="217" extrusionOk="0">
                  <a:moveTo>
                    <a:pt x="1" y="216"/>
                  </a:moveTo>
                  <a:cubicBezTo>
                    <a:pt x="104" y="147"/>
                    <a:pt x="252" y="78"/>
                    <a:pt x="390" y="0"/>
                  </a:cubicBezTo>
                  <a:cubicBezTo>
                    <a:pt x="252" y="78"/>
                    <a:pt x="104" y="147"/>
                    <a:pt x="1" y="2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rot="1485225">
            <a:off x="1402960" y="459390"/>
            <a:ext cx="267967" cy="320260"/>
          </a:xfrm>
          <a:custGeom>
            <a:avLst/>
            <a:gdLst/>
            <a:ahLst/>
            <a:cxnLst/>
            <a:rect l="l" t="t" r="r" b="b"/>
            <a:pathLst>
              <a:path w="7538" h="9009" extrusionOk="0">
                <a:moveTo>
                  <a:pt x="3574" y="1"/>
                </a:moveTo>
                <a:cubicBezTo>
                  <a:pt x="3142" y="356"/>
                  <a:pt x="2744" y="719"/>
                  <a:pt x="2346" y="1048"/>
                </a:cubicBezTo>
                <a:cubicBezTo>
                  <a:pt x="1731" y="1480"/>
                  <a:pt x="1160" y="1948"/>
                  <a:pt x="546" y="2268"/>
                </a:cubicBezTo>
                <a:cubicBezTo>
                  <a:pt x="113" y="2484"/>
                  <a:pt x="1" y="2666"/>
                  <a:pt x="330" y="3064"/>
                </a:cubicBezTo>
                <a:cubicBezTo>
                  <a:pt x="650" y="3462"/>
                  <a:pt x="1013" y="3782"/>
                  <a:pt x="1299" y="4180"/>
                </a:cubicBezTo>
                <a:cubicBezTo>
                  <a:pt x="1662" y="4682"/>
                  <a:pt x="1948" y="5227"/>
                  <a:pt x="2242" y="5694"/>
                </a:cubicBezTo>
                <a:cubicBezTo>
                  <a:pt x="1697" y="6239"/>
                  <a:pt x="1229" y="6672"/>
                  <a:pt x="762" y="7105"/>
                </a:cubicBezTo>
                <a:cubicBezTo>
                  <a:pt x="260" y="7494"/>
                  <a:pt x="44" y="8005"/>
                  <a:pt x="217" y="8688"/>
                </a:cubicBezTo>
                <a:lnTo>
                  <a:pt x="866" y="9008"/>
                </a:lnTo>
                <a:cubicBezTo>
                  <a:pt x="1844" y="8835"/>
                  <a:pt x="2562" y="8290"/>
                  <a:pt x="3142" y="7537"/>
                </a:cubicBezTo>
                <a:cubicBezTo>
                  <a:pt x="3505" y="7027"/>
                  <a:pt x="3540" y="5980"/>
                  <a:pt x="3176" y="5547"/>
                </a:cubicBezTo>
                <a:cubicBezTo>
                  <a:pt x="2995" y="5296"/>
                  <a:pt x="2813" y="5045"/>
                  <a:pt x="2640" y="4829"/>
                </a:cubicBezTo>
                <a:cubicBezTo>
                  <a:pt x="2129" y="4180"/>
                  <a:pt x="1627" y="3531"/>
                  <a:pt x="1160" y="2951"/>
                </a:cubicBezTo>
                <a:cubicBezTo>
                  <a:pt x="1844" y="2302"/>
                  <a:pt x="2493" y="1731"/>
                  <a:pt x="3176" y="1152"/>
                </a:cubicBezTo>
                <a:cubicBezTo>
                  <a:pt x="3246" y="1082"/>
                  <a:pt x="3393" y="1048"/>
                  <a:pt x="3505" y="1004"/>
                </a:cubicBezTo>
                <a:cubicBezTo>
                  <a:pt x="3630" y="862"/>
                  <a:pt x="3721" y="808"/>
                  <a:pt x="3793" y="808"/>
                </a:cubicBezTo>
                <a:cubicBezTo>
                  <a:pt x="3990" y="808"/>
                  <a:pt x="4039" y="1216"/>
                  <a:pt x="4223" y="1299"/>
                </a:cubicBezTo>
                <a:cubicBezTo>
                  <a:pt x="4907" y="2051"/>
                  <a:pt x="5625" y="2848"/>
                  <a:pt x="6170" y="3817"/>
                </a:cubicBezTo>
                <a:cubicBezTo>
                  <a:pt x="4976" y="4180"/>
                  <a:pt x="4621" y="5080"/>
                  <a:pt x="4440" y="6092"/>
                </a:cubicBezTo>
                <a:cubicBezTo>
                  <a:pt x="4344" y="6642"/>
                  <a:pt x="4695" y="7110"/>
                  <a:pt x="5152" y="7110"/>
                </a:cubicBezTo>
                <a:cubicBezTo>
                  <a:pt x="5235" y="7110"/>
                  <a:pt x="5321" y="7095"/>
                  <a:pt x="5409" y="7061"/>
                </a:cubicBezTo>
                <a:cubicBezTo>
                  <a:pt x="5885" y="6958"/>
                  <a:pt x="6317" y="6741"/>
                  <a:pt x="6707" y="6525"/>
                </a:cubicBezTo>
                <a:cubicBezTo>
                  <a:pt x="7286" y="6162"/>
                  <a:pt x="7537" y="5590"/>
                  <a:pt x="7356" y="4976"/>
                </a:cubicBezTo>
                <a:cubicBezTo>
                  <a:pt x="7183" y="4215"/>
                  <a:pt x="6888" y="3462"/>
                  <a:pt x="6456" y="2813"/>
                </a:cubicBezTo>
                <a:cubicBezTo>
                  <a:pt x="5807" y="1835"/>
                  <a:pt x="4976" y="1004"/>
                  <a:pt x="4223" y="105"/>
                </a:cubicBezTo>
                <a:cubicBezTo>
                  <a:pt x="4007" y="70"/>
                  <a:pt x="3791" y="35"/>
                  <a:pt x="3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485225">
            <a:off x="703810" y="213545"/>
            <a:ext cx="125843" cy="262457"/>
          </a:xfrm>
          <a:custGeom>
            <a:avLst/>
            <a:gdLst/>
            <a:ahLst/>
            <a:cxnLst/>
            <a:rect l="l" t="t" r="r" b="b"/>
            <a:pathLst>
              <a:path w="3540" h="7383" extrusionOk="0">
                <a:moveTo>
                  <a:pt x="2618" y="1"/>
                </a:moveTo>
                <a:cubicBezTo>
                  <a:pt x="2548" y="1"/>
                  <a:pt x="2481" y="9"/>
                  <a:pt x="2424" y="28"/>
                </a:cubicBezTo>
                <a:cubicBezTo>
                  <a:pt x="1991" y="132"/>
                  <a:pt x="1558" y="391"/>
                  <a:pt x="1126" y="564"/>
                </a:cubicBezTo>
                <a:cubicBezTo>
                  <a:pt x="797" y="711"/>
                  <a:pt x="762" y="893"/>
                  <a:pt x="944" y="1213"/>
                </a:cubicBezTo>
                <a:cubicBezTo>
                  <a:pt x="1377" y="1975"/>
                  <a:pt x="1809" y="2771"/>
                  <a:pt x="2095" y="3558"/>
                </a:cubicBezTo>
                <a:cubicBezTo>
                  <a:pt x="2207" y="3852"/>
                  <a:pt x="2562" y="4423"/>
                  <a:pt x="1879" y="4640"/>
                </a:cubicBezTo>
                <a:cubicBezTo>
                  <a:pt x="1160" y="4821"/>
                  <a:pt x="762" y="5367"/>
                  <a:pt x="364" y="5903"/>
                </a:cubicBezTo>
                <a:cubicBezTo>
                  <a:pt x="1" y="6517"/>
                  <a:pt x="79" y="6985"/>
                  <a:pt x="511" y="7383"/>
                </a:cubicBezTo>
                <a:cubicBezTo>
                  <a:pt x="762" y="7348"/>
                  <a:pt x="1048" y="7313"/>
                  <a:pt x="1299" y="7270"/>
                </a:cubicBezTo>
                <a:cubicBezTo>
                  <a:pt x="1515" y="7132"/>
                  <a:pt x="1731" y="6985"/>
                  <a:pt x="1948" y="6838"/>
                </a:cubicBezTo>
                <a:cubicBezTo>
                  <a:pt x="2528" y="6517"/>
                  <a:pt x="2960" y="6085"/>
                  <a:pt x="3142" y="5401"/>
                </a:cubicBezTo>
                <a:cubicBezTo>
                  <a:pt x="3073" y="5185"/>
                  <a:pt x="3029" y="4934"/>
                  <a:pt x="2960" y="4718"/>
                </a:cubicBezTo>
                <a:cubicBezTo>
                  <a:pt x="2960" y="4640"/>
                  <a:pt x="2891" y="4570"/>
                  <a:pt x="2891" y="4501"/>
                </a:cubicBezTo>
                <a:cubicBezTo>
                  <a:pt x="2778" y="3956"/>
                  <a:pt x="2709" y="3376"/>
                  <a:pt x="2528" y="2805"/>
                </a:cubicBezTo>
                <a:cubicBezTo>
                  <a:pt x="2380" y="2260"/>
                  <a:pt x="2095" y="1724"/>
                  <a:pt x="1913" y="1179"/>
                </a:cubicBezTo>
                <a:cubicBezTo>
                  <a:pt x="2129" y="1040"/>
                  <a:pt x="2380" y="928"/>
                  <a:pt x="2528" y="824"/>
                </a:cubicBezTo>
                <a:cubicBezTo>
                  <a:pt x="2709" y="1075"/>
                  <a:pt x="2856" y="1291"/>
                  <a:pt x="3029" y="1473"/>
                </a:cubicBezTo>
                <a:cubicBezTo>
                  <a:pt x="3051" y="1507"/>
                  <a:pt x="3105" y="1525"/>
                  <a:pt x="3168" y="1525"/>
                </a:cubicBezTo>
                <a:cubicBezTo>
                  <a:pt x="3231" y="1525"/>
                  <a:pt x="3302" y="1507"/>
                  <a:pt x="3358" y="1473"/>
                </a:cubicBezTo>
                <a:cubicBezTo>
                  <a:pt x="3427" y="1430"/>
                  <a:pt x="3540" y="1256"/>
                  <a:pt x="3505" y="1179"/>
                </a:cubicBezTo>
                <a:cubicBezTo>
                  <a:pt x="3393" y="824"/>
                  <a:pt x="3289" y="460"/>
                  <a:pt x="3107" y="175"/>
                </a:cubicBezTo>
                <a:cubicBezTo>
                  <a:pt x="3025" y="67"/>
                  <a:pt x="2811" y="1"/>
                  <a:pt x="2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485396">
            <a:off x="1562797" y="831"/>
            <a:ext cx="101301" cy="110798"/>
          </a:xfrm>
          <a:custGeom>
            <a:avLst/>
            <a:gdLst/>
            <a:ahLst/>
            <a:cxnLst/>
            <a:rect l="l" t="t" r="r" b="b"/>
            <a:pathLst>
              <a:path w="2208" h="2415" extrusionOk="0">
                <a:moveTo>
                  <a:pt x="1229" y="0"/>
                </a:moveTo>
                <a:cubicBezTo>
                  <a:pt x="1013" y="0"/>
                  <a:pt x="797" y="35"/>
                  <a:pt x="580" y="35"/>
                </a:cubicBezTo>
                <a:cubicBezTo>
                  <a:pt x="1" y="943"/>
                  <a:pt x="1" y="1013"/>
                  <a:pt x="615" y="1298"/>
                </a:cubicBezTo>
                <a:cubicBezTo>
                  <a:pt x="364" y="1514"/>
                  <a:pt x="148" y="1765"/>
                  <a:pt x="650" y="1947"/>
                </a:cubicBezTo>
                <a:cubicBezTo>
                  <a:pt x="727" y="1982"/>
                  <a:pt x="727" y="2163"/>
                  <a:pt x="797" y="2276"/>
                </a:cubicBezTo>
                <a:cubicBezTo>
                  <a:pt x="978" y="2310"/>
                  <a:pt x="1195" y="2380"/>
                  <a:pt x="1376" y="2414"/>
                </a:cubicBezTo>
                <a:cubicBezTo>
                  <a:pt x="1446" y="2345"/>
                  <a:pt x="1480" y="2241"/>
                  <a:pt x="1558" y="2163"/>
                </a:cubicBezTo>
                <a:cubicBezTo>
                  <a:pt x="2095" y="1731"/>
                  <a:pt x="2207" y="1333"/>
                  <a:pt x="1844" y="727"/>
                </a:cubicBezTo>
                <a:cubicBezTo>
                  <a:pt x="1662" y="467"/>
                  <a:pt x="1446" y="251"/>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817060">
            <a:off x="4091951" y="4445811"/>
            <a:ext cx="355730" cy="434783"/>
          </a:xfrm>
          <a:custGeom>
            <a:avLst/>
            <a:gdLst/>
            <a:ahLst/>
            <a:cxnLst/>
            <a:rect l="l" t="t" r="r" b="b"/>
            <a:pathLst>
              <a:path w="10694" h="13070" extrusionOk="0">
                <a:moveTo>
                  <a:pt x="2272" y="1"/>
                </a:moveTo>
                <a:cubicBezTo>
                  <a:pt x="1810" y="1"/>
                  <a:pt x="1505" y="277"/>
                  <a:pt x="1505" y="741"/>
                </a:cubicBezTo>
                <a:cubicBezTo>
                  <a:pt x="1608" y="2541"/>
                  <a:pt x="1357" y="4202"/>
                  <a:pt x="276" y="5716"/>
                </a:cubicBezTo>
                <a:cubicBezTo>
                  <a:pt x="0" y="6100"/>
                  <a:pt x="120" y="6549"/>
                  <a:pt x="618" y="6549"/>
                </a:cubicBezTo>
                <a:cubicBezTo>
                  <a:pt x="636" y="6549"/>
                  <a:pt x="655" y="6548"/>
                  <a:pt x="674" y="6547"/>
                </a:cubicBezTo>
                <a:cubicBezTo>
                  <a:pt x="1756" y="6547"/>
                  <a:pt x="2474" y="7300"/>
                  <a:pt x="3339" y="7775"/>
                </a:cubicBezTo>
                <a:cubicBezTo>
                  <a:pt x="3201" y="8130"/>
                  <a:pt x="3019" y="8381"/>
                  <a:pt x="2906" y="8710"/>
                </a:cubicBezTo>
                <a:cubicBezTo>
                  <a:pt x="2655" y="9610"/>
                  <a:pt x="2257" y="10510"/>
                  <a:pt x="2188" y="11453"/>
                </a:cubicBezTo>
                <a:cubicBezTo>
                  <a:pt x="2154" y="11989"/>
                  <a:pt x="2586" y="12785"/>
                  <a:pt x="3019" y="13002"/>
                </a:cubicBezTo>
                <a:cubicBezTo>
                  <a:pt x="3106" y="13048"/>
                  <a:pt x="3191" y="13069"/>
                  <a:pt x="3273" y="13069"/>
                </a:cubicBezTo>
                <a:cubicBezTo>
                  <a:pt x="3692" y="13069"/>
                  <a:pt x="4029" y="12522"/>
                  <a:pt x="4239" y="12102"/>
                </a:cubicBezTo>
                <a:cubicBezTo>
                  <a:pt x="4568" y="11453"/>
                  <a:pt x="4853" y="10804"/>
                  <a:pt x="5182" y="10112"/>
                </a:cubicBezTo>
                <a:cubicBezTo>
                  <a:pt x="5251" y="9973"/>
                  <a:pt x="5286" y="9792"/>
                  <a:pt x="5320" y="9575"/>
                </a:cubicBezTo>
                <a:cubicBezTo>
                  <a:pt x="5537" y="8641"/>
                  <a:pt x="5217" y="7732"/>
                  <a:pt x="4637" y="7412"/>
                </a:cubicBezTo>
                <a:cubicBezTo>
                  <a:pt x="3521" y="6832"/>
                  <a:pt x="2439" y="6261"/>
                  <a:pt x="1288" y="5647"/>
                </a:cubicBezTo>
                <a:cubicBezTo>
                  <a:pt x="2404" y="4271"/>
                  <a:pt x="2292" y="2618"/>
                  <a:pt x="2439" y="992"/>
                </a:cubicBezTo>
                <a:cubicBezTo>
                  <a:pt x="4204" y="1537"/>
                  <a:pt x="5935" y="2039"/>
                  <a:pt x="7700" y="2584"/>
                </a:cubicBezTo>
                <a:cubicBezTo>
                  <a:pt x="7665" y="2800"/>
                  <a:pt x="7665" y="2904"/>
                  <a:pt x="7631" y="2973"/>
                </a:cubicBezTo>
                <a:cubicBezTo>
                  <a:pt x="6800" y="3882"/>
                  <a:pt x="6765" y="4998"/>
                  <a:pt x="6835" y="6114"/>
                </a:cubicBezTo>
                <a:cubicBezTo>
                  <a:pt x="6876" y="6770"/>
                  <a:pt x="7372" y="7163"/>
                  <a:pt x="7986" y="7163"/>
                </a:cubicBezTo>
                <a:cubicBezTo>
                  <a:pt x="8011" y="7163"/>
                  <a:pt x="8037" y="7163"/>
                  <a:pt x="8063" y="7161"/>
                </a:cubicBezTo>
                <a:cubicBezTo>
                  <a:pt x="9076" y="7127"/>
                  <a:pt x="9508" y="6296"/>
                  <a:pt x="10010" y="5612"/>
                </a:cubicBezTo>
                <a:cubicBezTo>
                  <a:pt x="10694" y="4669"/>
                  <a:pt x="9976" y="2506"/>
                  <a:pt x="8859" y="2151"/>
                </a:cubicBezTo>
                <a:cubicBezTo>
                  <a:pt x="6835" y="1424"/>
                  <a:pt x="4784" y="741"/>
                  <a:pt x="2768" y="92"/>
                </a:cubicBezTo>
                <a:cubicBezTo>
                  <a:pt x="2589" y="30"/>
                  <a:pt x="2422" y="1"/>
                  <a:pt x="2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96484">
            <a:off x="8551735" y="2539775"/>
            <a:ext cx="381902" cy="233527"/>
          </a:xfrm>
          <a:custGeom>
            <a:avLst/>
            <a:gdLst/>
            <a:ahLst/>
            <a:cxnLst/>
            <a:rect l="l" t="t" r="r" b="b"/>
            <a:pathLst>
              <a:path w="15178" h="9282" extrusionOk="0">
                <a:moveTo>
                  <a:pt x="10416" y="0"/>
                </a:moveTo>
                <a:cubicBezTo>
                  <a:pt x="9905" y="0"/>
                  <a:pt x="9641" y="442"/>
                  <a:pt x="9407" y="1034"/>
                </a:cubicBezTo>
                <a:cubicBezTo>
                  <a:pt x="8654" y="3093"/>
                  <a:pt x="7892" y="5144"/>
                  <a:pt x="7096" y="7160"/>
                </a:cubicBezTo>
                <a:cubicBezTo>
                  <a:pt x="6811" y="7056"/>
                  <a:pt x="6741" y="7056"/>
                  <a:pt x="6741" y="7021"/>
                </a:cubicBezTo>
                <a:cubicBezTo>
                  <a:pt x="6594" y="6874"/>
                  <a:pt x="6491" y="6692"/>
                  <a:pt x="6343" y="6554"/>
                </a:cubicBezTo>
                <a:cubicBezTo>
                  <a:pt x="5298" y="5258"/>
                  <a:pt x="3980" y="4407"/>
                  <a:pt x="2362" y="4407"/>
                </a:cubicBezTo>
                <a:cubicBezTo>
                  <a:pt x="2132" y="4407"/>
                  <a:pt x="1896" y="4425"/>
                  <a:pt x="1654" y="4460"/>
                </a:cubicBezTo>
                <a:cubicBezTo>
                  <a:pt x="1083" y="4529"/>
                  <a:pt x="434" y="5256"/>
                  <a:pt x="139" y="5862"/>
                </a:cubicBezTo>
                <a:cubicBezTo>
                  <a:pt x="1" y="6121"/>
                  <a:pt x="503" y="6874"/>
                  <a:pt x="866" y="7238"/>
                </a:cubicBezTo>
                <a:cubicBezTo>
                  <a:pt x="1437" y="7774"/>
                  <a:pt x="2164" y="8172"/>
                  <a:pt x="2848" y="8639"/>
                </a:cubicBezTo>
                <a:cubicBezTo>
                  <a:pt x="3529" y="9074"/>
                  <a:pt x="4265" y="9282"/>
                  <a:pt x="4980" y="9282"/>
                </a:cubicBezTo>
                <a:cubicBezTo>
                  <a:pt x="6347" y="9282"/>
                  <a:pt x="7638" y="8522"/>
                  <a:pt x="8325" y="7125"/>
                </a:cubicBezTo>
                <a:cubicBezTo>
                  <a:pt x="9225" y="5291"/>
                  <a:pt x="10125" y="3448"/>
                  <a:pt x="11068" y="1535"/>
                </a:cubicBezTo>
                <a:cubicBezTo>
                  <a:pt x="11855" y="2401"/>
                  <a:pt x="13880" y="1648"/>
                  <a:pt x="13984" y="3699"/>
                </a:cubicBezTo>
                <a:cubicBezTo>
                  <a:pt x="14131" y="3742"/>
                  <a:pt x="14278" y="3776"/>
                  <a:pt x="14416" y="3846"/>
                </a:cubicBezTo>
                <a:cubicBezTo>
                  <a:pt x="14711" y="3197"/>
                  <a:pt x="15178" y="2548"/>
                  <a:pt x="15143" y="1933"/>
                </a:cubicBezTo>
                <a:cubicBezTo>
                  <a:pt x="15100" y="1613"/>
                  <a:pt x="14235" y="1250"/>
                  <a:pt x="13698" y="1068"/>
                </a:cubicBezTo>
                <a:cubicBezTo>
                  <a:pt x="12868" y="748"/>
                  <a:pt x="11933" y="670"/>
                  <a:pt x="11172" y="237"/>
                </a:cubicBezTo>
                <a:cubicBezTo>
                  <a:pt x="10870" y="73"/>
                  <a:pt x="10623" y="0"/>
                  <a:pt x="10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8094664" y="-70843"/>
            <a:ext cx="1049332" cy="1324787"/>
          </a:xfrm>
          <a:custGeom>
            <a:avLst/>
            <a:gdLst/>
            <a:ahLst/>
            <a:cxnLst/>
            <a:rect l="l" t="t" r="r" b="b"/>
            <a:pathLst>
              <a:path w="15394" h="19435" extrusionOk="0">
                <a:moveTo>
                  <a:pt x="2891" y="0"/>
                </a:moveTo>
                <a:cubicBezTo>
                  <a:pt x="1844" y="0"/>
                  <a:pt x="866" y="148"/>
                  <a:pt x="1" y="398"/>
                </a:cubicBezTo>
                <a:lnTo>
                  <a:pt x="1" y="19037"/>
                </a:lnTo>
                <a:cubicBezTo>
                  <a:pt x="866" y="19288"/>
                  <a:pt x="1844" y="19435"/>
                  <a:pt x="2891" y="19435"/>
                </a:cubicBezTo>
                <a:cubicBezTo>
                  <a:pt x="15394" y="19435"/>
                  <a:pt x="15394" y="0"/>
                  <a:pt x="2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rot="10800000">
            <a:off x="7689571" y="3731288"/>
            <a:ext cx="2253126" cy="1965398"/>
            <a:chOff x="0" y="0"/>
            <a:chExt cx="1929873" cy="1683425"/>
          </a:xfrm>
        </p:grpSpPr>
        <p:sp>
          <p:nvSpPr>
            <p:cNvPr id="69" name="Google Shape;69;p2"/>
            <p:cNvSpPr/>
            <p:nvPr/>
          </p:nvSpPr>
          <p:spPr>
            <a:xfrm>
              <a:off x="532871" y="381175"/>
              <a:ext cx="1146381" cy="1034140"/>
            </a:xfrm>
            <a:custGeom>
              <a:avLst/>
              <a:gdLst/>
              <a:ahLst/>
              <a:cxnLst/>
              <a:rect l="l" t="t" r="r" b="b"/>
              <a:pathLst>
                <a:path w="29170" h="26314" extrusionOk="0">
                  <a:moveTo>
                    <a:pt x="28590" y="1"/>
                  </a:moveTo>
                  <a:cubicBezTo>
                    <a:pt x="28555" y="321"/>
                    <a:pt x="28590" y="684"/>
                    <a:pt x="28520" y="1005"/>
                  </a:cubicBezTo>
                  <a:cubicBezTo>
                    <a:pt x="28192" y="2233"/>
                    <a:pt x="27872" y="3462"/>
                    <a:pt x="27473" y="4647"/>
                  </a:cubicBezTo>
                  <a:cubicBezTo>
                    <a:pt x="27075" y="5980"/>
                    <a:pt x="26063" y="6741"/>
                    <a:pt x="24808" y="6811"/>
                  </a:cubicBezTo>
                  <a:cubicBezTo>
                    <a:pt x="24483" y="6830"/>
                    <a:pt x="24155" y="6842"/>
                    <a:pt x="23827" y="6842"/>
                  </a:cubicBezTo>
                  <a:cubicBezTo>
                    <a:pt x="22264" y="6842"/>
                    <a:pt x="20696" y="6576"/>
                    <a:pt x="19323" y="5625"/>
                  </a:cubicBezTo>
                  <a:cubicBezTo>
                    <a:pt x="18423" y="5045"/>
                    <a:pt x="17523" y="4466"/>
                    <a:pt x="16657" y="3860"/>
                  </a:cubicBezTo>
                  <a:cubicBezTo>
                    <a:pt x="16063" y="3408"/>
                    <a:pt x="15428" y="3196"/>
                    <a:pt x="14822" y="3196"/>
                  </a:cubicBezTo>
                  <a:cubicBezTo>
                    <a:pt x="13921" y="3196"/>
                    <a:pt x="13086" y="3665"/>
                    <a:pt x="12547" y="4509"/>
                  </a:cubicBezTo>
                  <a:cubicBezTo>
                    <a:pt x="11829" y="5625"/>
                    <a:pt x="11249" y="6776"/>
                    <a:pt x="10635" y="7927"/>
                  </a:cubicBezTo>
                  <a:cubicBezTo>
                    <a:pt x="10453" y="8221"/>
                    <a:pt x="10315" y="8576"/>
                    <a:pt x="10237" y="8939"/>
                  </a:cubicBezTo>
                  <a:cubicBezTo>
                    <a:pt x="10021" y="9735"/>
                    <a:pt x="9917" y="10523"/>
                    <a:pt x="9701" y="11319"/>
                  </a:cubicBezTo>
                  <a:cubicBezTo>
                    <a:pt x="9052" y="13594"/>
                    <a:pt x="8403" y="15861"/>
                    <a:pt x="7719" y="18094"/>
                  </a:cubicBezTo>
                  <a:cubicBezTo>
                    <a:pt x="7537" y="18743"/>
                    <a:pt x="7356" y="19435"/>
                    <a:pt x="7105" y="20041"/>
                  </a:cubicBezTo>
                  <a:cubicBezTo>
                    <a:pt x="6525" y="21486"/>
                    <a:pt x="5694" y="22749"/>
                    <a:pt x="4578" y="23831"/>
                  </a:cubicBezTo>
                  <a:cubicBezTo>
                    <a:pt x="3860" y="24514"/>
                    <a:pt x="3211" y="25380"/>
                    <a:pt x="2129" y="25527"/>
                  </a:cubicBezTo>
                  <a:cubicBezTo>
                    <a:pt x="1550" y="25630"/>
                    <a:pt x="970" y="25596"/>
                    <a:pt x="433" y="25630"/>
                  </a:cubicBezTo>
                  <a:cubicBezTo>
                    <a:pt x="286" y="25847"/>
                    <a:pt x="148" y="26063"/>
                    <a:pt x="1" y="26279"/>
                  </a:cubicBezTo>
                  <a:cubicBezTo>
                    <a:pt x="503" y="26279"/>
                    <a:pt x="1013" y="26314"/>
                    <a:pt x="1515" y="26314"/>
                  </a:cubicBezTo>
                  <a:cubicBezTo>
                    <a:pt x="2778" y="26279"/>
                    <a:pt x="3678" y="25596"/>
                    <a:pt x="4578" y="24765"/>
                  </a:cubicBezTo>
                  <a:cubicBezTo>
                    <a:pt x="5911" y="23580"/>
                    <a:pt x="6923" y="22135"/>
                    <a:pt x="7676" y="20551"/>
                  </a:cubicBezTo>
                  <a:cubicBezTo>
                    <a:pt x="8152" y="19504"/>
                    <a:pt x="8437" y="18388"/>
                    <a:pt x="8757" y="17272"/>
                  </a:cubicBezTo>
                  <a:cubicBezTo>
                    <a:pt x="9303" y="15394"/>
                    <a:pt x="9882" y="13517"/>
                    <a:pt x="10315" y="11570"/>
                  </a:cubicBezTo>
                  <a:cubicBezTo>
                    <a:pt x="10704" y="9952"/>
                    <a:pt x="11102" y="8359"/>
                    <a:pt x="11898" y="6888"/>
                  </a:cubicBezTo>
                  <a:cubicBezTo>
                    <a:pt x="12400" y="5980"/>
                    <a:pt x="12945" y="5158"/>
                    <a:pt x="13560" y="4362"/>
                  </a:cubicBezTo>
                  <a:cubicBezTo>
                    <a:pt x="13830" y="4021"/>
                    <a:pt x="14253" y="3853"/>
                    <a:pt x="14682" y="3853"/>
                  </a:cubicBezTo>
                  <a:cubicBezTo>
                    <a:pt x="14939" y="3853"/>
                    <a:pt x="15199" y="3913"/>
                    <a:pt x="15429" y="4033"/>
                  </a:cubicBezTo>
                  <a:cubicBezTo>
                    <a:pt x="16407" y="4578"/>
                    <a:pt x="17376" y="5158"/>
                    <a:pt x="18319" y="5807"/>
                  </a:cubicBezTo>
                  <a:cubicBezTo>
                    <a:pt x="19435" y="6594"/>
                    <a:pt x="20655" y="7139"/>
                    <a:pt x="22065" y="7356"/>
                  </a:cubicBezTo>
                  <a:cubicBezTo>
                    <a:pt x="22708" y="7452"/>
                    <a:pt x="23342" y="7533"/>
                    <a:pt x="23968" y="7533"/>
                  </a:cubicBezTo>
                  <a:cubicBezTo>
                    <a:pt x="24750" y="7533"/>
                    <a:pt x="25520" y="7407"/>
                    <a:pt x="26279" y="7027"/>
                  </a:cubicBezTo>
                  <a:cubicBezTo>
                    <a:pt x="27110" y="6629"/>
                    <a:pt x="27690" y="5980"/>
                    <a:pt x="28053" y="5193"/>
                  </a:cubicBezTo>
                  <a:cubicBezTo>
                    <a:pt x="28339" y="4544"/>
                    <a:pt x="28555" y="3860"/>
                    <a:pt x="28702" y="3133"/>
                  </a:cubicBezTo>
                  <a:cubicBezTo>
                    <a:pt x="28919" y="2164"/>
                    <a:pt x="29022" y="1152"/>
                    <a:pt x="29169" y="139"/>
                  </a:cubicBezTo>
                  <a:cubicBezTo>
                    <a:pt x="28988" y="105"/>
                    <a:pt x="28771" y="35"/>
                    <a:pt x="28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81606" y="888228"/>
              <a:ext cx="916476" cy="795196"/>
            </a:xfrm>
            <a:custGeom>
              <a:avLst/>
              <a:gdLst/>
              <a:ahLst/>
              <a:cxnLst/>
              <a:rect l="l" t="t" r="r" b="b"/>
              <a:pathLst>
                <a:path w="23320" h="20234" extrusionOk="0">
                  <a:moveTo>
                    <a:pt x="23320" y="0"/>
                  </a:moveTo>
                  <a:lnTo>
                    <a:pt x="23320" y="0"/>
                  </a:lnTo>
                  <a:cubicBezTo>
                    <a:pt x="23069" y="43"/>
                    <a:pt x="22783" y="78"/>
                    <a:pt x="22532" y="113"/>
                  </a:cubicBezTo>
                  <a:cubicBezTo>
                    <a:pt x="22385" y="615"/>
                    <a:pt x="22134" y="1125"/>
                    <a:pt x="22065" y="1662"/>
                  </a:cubicBezTo>
                  <a:cubicBezTo>
                    <a:pt x="21849" y="2925"/>
                    <a:pt x="21667" y="4154"/>
                    <a:pt x="21485" y="5408"/>
                  </a:cubicBezTo>
                  <a:cubicBezTo>
                    <a:pt x="21338" y="6455"/>
                    <a:pt x="21269" y="7537"/>
                    <a:pt x="21122" y="8618"/>
                  </a:cubicBezTo>
                  <a:cubicBezTo>
                    <a:pt x="20984" y="9596"/>
                    <a:pt x="20871" y="10600"/>
                    <a:pt x="20620" y="11543"/>
                  </a:cubicBezTo>
                  <a:cubicBezTo>
                    <a:pt x="20473" y="12192"/>
                    <a:pt x="20153" y="12763"/>
                    <a:pt x="19937" y="13377"/>
                  </a:cubicBezTo>
                  <a:cubicBezTo>
                    <a:pt x="19357" y="15004"/>
                    <a:pt x="18275" y="16224"/>
                    <a:pt x="17090" y="17384"/>
                  </a:cubicBezTo>
                  <a:cubicBezTo>
                    <a:pt x="16181" y="18214"/>
                    <a:pt x="15065" y="18751"/>
                    <a:pt x="13914" y="19183"/>
                  </a:cubicBezTo>
                  <a:cubicBezTo>
                    <a:pt x="13305" y="19367"/>
                    <a:pt x="12715" y="19551"/>
                    <a:pt x="12103" y="19551"/>
                  </a:cubicBezTo>
                  <a:cubicBezTo>
                    <a:pt x="11880" y="19551"/>
                    <a:pt x="11653" y="19527"/>
                    <a:pt x="11422" y="19469"/>
                  </a:cubicBezTo>
                  <a:cubicBezTo>
                    <a:pt x="10817" y="19331"/>
                    <a:pt x="10168" y="19296"/>
                    <a:pt x="9519" y="19183"/>
                  </a:cubicBezTo>
                  <a:cubicBezTo>
                    <a:pt x="8973" y="19114"/>
                    <a:pt x="8437" y="19036"/>
                    <a:pt x="7892" y="18898"/>
                  </a:cubicBezTo>
                  <a:cubicBezTo>
                    <a:pt x="6776" y="18500"/>
                    <a:pt x="5876" y="17704"/>
                    <a:pt x="4682" y="17384"/>
                  </a:cubicBezTo>
                  <a:cubicBezTo>
                    <a:pt x="3998" y="17202"/>
                    <a:pt x="3418" y="16484"/>
                    <a:pt x="2847" y="15973"/>
                  </a:cubicBezTo>
                  <a:cubicBezTo>
                    <a:pt x="2051" y="15220"/>
                    <a:pt x="1255" y="14390"/>
                    <a:pt x="468" y="13594"/>
                  </a:cubicBezTo>
                  <a:cubicBezTo>
                    <a:pt x="286" y="13741"/>
                    <a:pt x="139" y="13923"/>
                    <a:pt x="1" y="14061"/>
                  </a:cubicBezTo>
                  <a:cubicBezTo>
                    <a:pt x="537" y="14606"/>
                    <a:pt x="1039" y="15186"/>
                    <a:pt x="1584" y="15722"/>
                  </a:cubicBezTo>
                  <a:cubicBezTo>
                    <a:pt x="3245" y="17453"/>
                    <a:pt x="5365" y="18431"/>
                    <a:pt x="7494" y="19400"/>
                  </a:cubicBezTo>
                  <a:cubicBezTo>
                    <a:pt x="8688" y="19979"/>
                    <a:pt x="9986" y="20118"/>
                    <a:pt x="11284" y="20196"/>
                  </a:cubicBezTo>
                  <a:cubicBezTo>
                    <a:pt x="11544" y="20219"/>
                    <a:pt x="11817" y="20234"/>
                    <a:pt x="12091" y="20234"/>
                  </a:cubicBezTo>
                  <a:cubicBezTo>
                    <a:pt x="12650" y="20234"/>
                    <a:pt x="13217" y="20171"/>
                    <a:pt x="13698" y="19979"/>
                  </a:cubicBezTo>
                  <a:cubicBezTo>
                    <a:pt x="15178" y="19400"/>
                    <a:pt x="16657" y="18863"/>
                    <a:pt x="17843" y="17600"/>
                  </a:cubicBezTo>
                  <a:cubicBezTo>
                    <a:pt x="19210" y="16120"/>
                    <a:pt x="20335" y="14537"/>
                    <a:pt x="20906" y="12625"/>
                  </a:cubicBezTo>
                  <a:cubicBezTo>
                    <a:pt x="21373" y="11110"/>
                    <a:pt x="21736" y="9562"/>
                    <a:pt x="21849" y="7935"/>
                  </a:cubicBezTo>
                  <a:cubicBezTo>
                    <a:pt x="21918" y="6749"/>
                    <a:pt x="22169" y="5590"/>
                    <a:pt x="22316" y="4404"/>
                  </a:cubicBezTo>
                  <a:cubicBezTo>
                    <a:pt x="22385" y="3755"/>
                    <a:pt x="22385" y="3107"/>
                    <a:pt x="22567" y="2458"/>
                  </a:cubicBezTo>
                  <a:cubicBezTo>
                    <a:pt x="22749" y="1627"/>
                    <a:pt x="23069" y="831"/>
                    <a:pt x="23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63363" y="773628"/>
              <a:ext cx="631865" cy="133541"/>
            </a:xfrm>
            <a:custGeom>
              <a:avLst/>
              <a:gdLst/>
              <a:ahLst/>
              <a:cxnLst/>
              <a:rect l="l" t="t" r="r" b="b"/>
              <a:pathLst>
                <a:path w="16078" h="3398" extrusionOk="0">
                  <a:moveTo>
                    <a:pt x="15428" y="0"/>
                  </a:moveTo>
                  <a:cubicBezTo>
                    <a:pt x="14892" y="398"/>
                    <a:pt x="14424" y="935"/>
                    <a:pt x="13810" y="1229"/>
                  </a:cubicBezTo>
                  <a:cubicBezTo>
                    <a:pt x="12146" y="2077"/>
                    <a:pt x="10412" y="2672"/>
                    <a:pt x="8472" y="2672"/>
                  </a:cubicBezTo>
                  <a:cubicBezTo>
                    <a:pt x="8354" y="2672"/>
                    <a:pt x="8236" y="2670"/>
                    <a:pt x="8116" y="2665"/>
                  </a:cubicBezTo>
                  <a:cubicBezTo>
                    <a:pt x="6853" y="2596"/>
                    <a:pt x="5694" y="2267"/>
                    <a:pt x="4655" y="1662"/>
                  </a:cubicBezTo>
                  <a:cubicBezTo>
                    <a:pt x="3271" y="832"/>
                    <a:pt x="1823" y="361"/>
                    <a:pt x="212" y="361"/>
                  </a:cubicBezTo>
                  <a:cubicBezTo>
                    <a:pt x="142" y="361"/>
                    <a:pt x="71" y="362"/>
                    <a:pt x="0" y="364"/>
                  </a:cubicBezTo>
                  <a:cubicBezTo>
                    <a:pt x="69" y="580"/>
                    <a:pt x="113" y="831"/>
                    <a:pt x="182" y="1047"/>
                  </a:cubicBezTo>
                  <a:cubicBezTo>
                    <a:pt x="329" y="1082"/>
                    <a:pt x="467" y="1082"/>
                    <a:pt x="614" y="1082"/>
                  </a:cubicBezTo>
                  <a:cubicBezTo>
                    <a:pt x="1731" y="1229"/>
                    <a:pt x="2778" y="1445"/>
                    <a:pt x="3790" y="2016"/>
                  </a:cubicBezTo>
                  <a:cubicBezTo>
                    <a:pt x="5088" y="2778"/>
                    <a:pt x="6455" y="3349"/>
                    <a:pt x="7969" y="3392"/>
                  </a:cubicBezTo>
                  <a:cubicBezTo>
                    <a:pt x="8120" y="3396"/>
                    <a:pt x="8269" y="3398"/>
                    <a:pt x="8418" y="3398"/>
                  </a:cubicBezTo>
                  <a:cubicBezTo>
                    <a:pt x="9733" y="3398"/>
                    <a:pt x="10983" y="3241"/>
                    <a:pt x="12149" y="2596"/>
                  </a:cubicBezTo>
                  <a:cubicBezTo>
                    <a:pt x="12330" y="2484"/>
                    <a:pt x="12547" y="2310"/>
                    <a:pt x="12763" y="2310"/>
                  </a:cubicBezTo>
                  <a:cubicBezTo>
                    <a:pt x="13524" y="2310"/>
                    <a:pt x="14173" y="1947"/>
                    <a:pt x="14710" y="1445"/>
                  </a:cubicBezTo>
                  <a:cubicBezTo>
                    <a:pt x="15177" y="1047"/>
                    <a:pt x="15610" y="684"/>
                    <a:pt x="16077" y="320"/>
                  </a:cubicBezTo>
                  <a:lnTo>
                    <a:pt x="154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55998" y="723285"/>
              <a:ext cx="168676" cy="451282"/>
            </a:xfrm>
            <a:custGeom>
              <a:avLst/>
              <a:gdLst/>
              <a:ahLst/>
              <a:cxnLst/>
              <a:rect l="l" t="t" r="r" b="b"/>
              <a:pathLst>
                <a:path w="4292" h="11483" extrusionOk="0">
                  <a:moveTo>
                    <a:pt x="3584" y="0"/>
                  </a:moveTo>
                  <a:cubicBezTo>
                    <a:pt x="3214" y="0"/>
                    <a:pt x="2827" y="154"/>
                    <a:pt x="2596" y="485"/>
                  </a:cubicBezTo>
                  <a:cubicBezTo>
                    <a:pt x="2094" y="1099"/>
                    <a:pt x="1558" y="1783"/>
                    <a:pt x="1376" y="2544"/>
                  </a:cubicBezTo>
                  <a:cubicBezTo>
                    <a:pt x="1047" y="3877"/>
                    <a:pt x="909" y="5279"/>
                    <a:pt x="727" y="6655"/>
                  </a:cubicBezTo>
                  <a:cubicBezTo>
                    <a:pt x="545" y="8091"/>
                    <a:pt x="580" y="9536"/>
                    <a:pt x="0" y="10903"/>
                  </a:cubicBezTo>
                  <a:cubicBezTo>
                    <a:pt x="147" y="11085"/>
                    <a:pt x="260" y="11301"/>
                    <a:pt x="398" y="11483"/>
                  </a:cubicBezTo>
                  <a:cubicBezTo>
                    <a:pt x="511" y="11301"/>
                    <a:pt x="692" y="11085"/>
                    <a:pt x="692" y="10903"/>
                  </a:cubicBezTo>
                  <a:cubicBezTo>
                    <a:pt x="692" y="10652"/>
                    <a:pt x="545" y="10470"/>
                    <a:pt x="909" y="10297"/>
                  </a:cubicBezTo>
                  <a:cubicBezTo>
                    <a:pt x="1229" y="10116"/>
                    <a:pt x="1160" y="9173"/>
                    <a:pt x="943" y="8922"/>
                  </a:cubicBezTo>
                  <a:cubicBezTo>
                    <a:pt x="1047" y="8783"/>
                    <a:pt x="1229" y="8671"/>
                    <a:pt x="1263" y="8524"/>
                  </a:cubicBezTo>
                  <a:cubicBezTo>
                    <a:pt x="1411" y="7407"/>
                    <a:pt x="1558" y="6291"/>
                    <a:pt x="1662" y="5175"/>
                  </a:cubicBezTo>
                  <a:cubicBezTo>
                    <a:pt x="1731" y="3912"/>
                    <a:pt x="1809" y="2648"/>
                    <a:pt x="2596" y="1567"/>
                  </a:cubicBezTo>
                  <a:cubicBezTo>
                    <a:pt x="2812" y="1247"/>
                    <a:pt x="3072" y="883"/>
                    <a:pt x="3288" y="520"/>
                  </a:cubicBezTo>
                  <a:cubicBezTo>
                    <a:pt x="3288" y="598"/>
                    <a:pt x="3323" y="632"/>
                    <a:pt x="3323" y="667"/>
                  </a:cubicBezTo>
                  <a:cubicBezTo>
                    <a:pt x="3643" y="520"/>
                    <a:pt x="3972" y="381"/>
                    <a:pt x="4292" y="234"/>
                  </a:cubicBezTo>
                  <a:cubicBezTo>
                    <a:pt x="4110" y="81"/>
                    <a:pt x="3852" y="0"/>
                    <a:pt x="3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37675" y="0"/>
              <a:ext cx="92198" cy="436309"/>
            </a:xfrm>
            <a:custGeom>
              <a:avLst/>
              <a:gdLst/>
              <a:ahLst/>
              <a:cxnLst/>
              <a:rect l="l" t="t" r="r" b="b"/>
              <a:pathLst>
                <a:path w="2346" h="11102" extrusionOk="0">
                  <a:moveTo>
                    <a:pt x="217" y="0"/>
                  </a:moveTo>
                  <a:cubicBezTo>
                    <a:pt x="148" y="182"/>
                    <a:pt x="1" y="363"/>
                    <a:pt x="44" y="502"/>
                  </a:cubicBezTo>
                  <a:cubicBezTo>
                    <a:pt x="113" y="1082"/>
                    <a:pt x="260" y="1696"/>
                    <a:pt x="433" y="2232"/>
                  </a:cubicBezTo>
                  <a:cubicBezTo>
                    <a:pt x="727" y="3314"/>
                    <a:pt x="797" y="4430"/>
                    <a:pt x="1342" y="5443"/>
                  </a:cubicBezTo>
                  <a:cubicBezTo>
                    <a:pt x="1662" y="6057"/>
                    <a:pt x="1558" y="6888"/>
                    <a:pt x="1593" y="7640"/>
                  </a:cubicBezTo>
                  <a:cubicBezTo>
                    <a:pt x="1627" y="8757"/>
                    <a:pt x="1627" y="9882"/>
                    <a:pt x="1627" y="10998"/>
                  </a:cubicBezTo>
                  <a:cubicBezTo>
                    <a:pt x="1844" y="11032"/>
                    <a:pt x="2060" y="11067"/>
                    <a:pt x="2276" y="11102"/>
                  </a:cubicBezTo>
                  <a:cubicBezTo>
                    <a:pt x="2276" y="10704"/>
                    <a:pt x="2276" y="10314"/>
                    <a:pt x="2311" y="9916"/>
                  </a:cubicBezTo>
                  <a:cubicBezTo>
                    <a:pt x="2346" y="8653"/>
                    <a:pt x="2346" y="7390"/>
                    <a:pt x="2025" y="6161"/>
                  </a:cubicBezTo>
                  <a:cubicBezTo>
                    <a:pt x="1697" y="4906"/>
                    <a:pt x="1446" y="3643"/>
                    <a:pt x="1160" y="2380"/>
                  </a:cubicBezTo>
                  <a:cubicBezTo>
                    <a:pt x="978" y="1696"/>
                    <a:pt x="831" y="1047"/>
                    <a:pt x="615" y="398"/>
                  </a:cubicBezTo>
                  <a:cubicBezTo>
                    <a:pt x="546" y="216"/>
                    <a:pt x="364" y="147"/>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2846" y="1129297"/>
              <a:ext cx="286340" cy="262249"/>
            </a:xfrm>
            <a:custGeom>
              <a:avLst/>
              <a:gdLst/>
              <a:ahLst/>
              <a:cxnLst/>
              <a:rect l="l" t="t" r="r" b="b"/>
              <a:pathLst>
                <a:path w="7286" h="6673" extrusionOk="0">
                  <a:moveTo>
                    <a:pt x="467" y="1"/>
                  </a:moveTo>
                  <a:cubicBezTo>
                    <a:pt x="182" y="321"/>
                    <a:pt x="0" y="685"/>
                    <a:pt x="433" y="1048"/>
                  </a:cubicBezTo>
                  <a:cubicBezTo>
                    <a:pt x="502" y="1083"/>
                    <a:pt x="649" y="1083"/>
                    <a:pt x="718" y="1152"/>
                  </a:cubicBezTo>
                  <a:cubicBezTo>
                    <a:pt x="865" y="1437"/>
                    <a:pt x="1012" y="1732"/>
                    <a:pt x="1185" y="1982"/>
                  </a:cubicBezTo>
                  <a:cubicBezTo>
                    <a:pt x="1445" y="2381"/>
                    <a:pt x="1696" y="2779"/>
                    <a:pt x="2016" y="3099"/>
                  </a:cubicBezTo>
                  <a:cubicBezTo>
                    <a:pt x="2847" y="3860"/>
                    <a:pt x="3677" y="4613"/>
                    <a:pt x="4543" y="5331"/>
                  </a:cubicBezTo>
                  <a:cubicBezTo>
                    <a:pt x="5226" y="5842"/>
                    <a:pt x="5945" y="6240"/>
                    <a:pt x="6671" y="6672"/>
                  </a:cubicBezTo>
                  <a:cubicBezTo>
                    <a:pt x="6888" y="6491"/>
                    <a:pt x="7069" y="6309"/>
                    <a:pt x="7286" y="6127"/>
                  </a:cubicBezTo>
                  <a:cubicBezTo>
                    <a:pt x="6524" y="5625"/>
                    <a:pt x="5659" y="5193"/>
                    <a:pt x="4975" y="4613"/>
                  </a:cubicBezTo>
                  <a:cubicBezTo>
                    <a:pt x="3894" y="3678"/>
                    <a:pt x="2881" y="2631"/>
                    <a:pt x="1834" y="1619"/>
                  </a:cubicBezTo>
                  <a:cubicBezTo>
                    <a:pt x="1731" y="1481"/>
                    <a:pt x="1661" y="1334"/>
                    <a:pt x="1549" y="1186"/>
                  </a:cubicBezTo>
                  <a:cubicBezTo>
                    <a:pt x="1514" y="1152"/>
                    <a:pt x="1514" y="1152"/>
                    <a:pt x="1480" y="1117"/>
                  </a:cubicBezTo>
                  <a:cubicBezTo>
                    <a:pt x="1402" y="1152"/>
                    <a:pt x="1333" y="1186"/>
                    <a:pt x="1116" y="1299"/>
                  </a:cubicBezTo>
                  <a:cubicBezTo>
                    <a:pt x="1229" y="1117"/>
                    <a:pt x="1298" y="1048"/>
                    <a:pt x="1333" y="970"/>
                  </a:cubicBezTo>
                  <a:cubicBezTo>
                    <a:pt x="1229" y="901"/>
                    <a:pt x="1151" y="866"/>
                    <a:pt x="1082" y="788"/>
                  </a:cubicBezTo>
                  <a:cubicBezTo>
                    <a:pt x="1025" y="795"/>
                    <a:pt x="977" y="799"/>
                    <a:pt x="935" y="799"/>
                  </a:cubicBezTo>
                  <a:cubicBezTo>
                    <a:pt x="711" y="799"/>
                    <a:pt x="701" y="687"/>
                    <a:pt x="796" y="321"/>
                  </a:cubicBezTo>
                  <a:cubicBezTo>
                    <a:pt x="753" y="287"/>
                    <a:pt x="718" y="217"/>
                    <a:pt x="684" y="139"/>
                  </a:cubicBezTo>
                  <a:cubicBezTo>
                    <a:pt x="614" y="105"/>
                    <a:pt x="537" y="70"/>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390164" y="219650"/>
              <a:ext cx="162938" cy="330277"/>
            </a:xfrm>
            <a:custGeom>
              <a:avLst/>
              <a:gdLst/>
              <a:ahLst/>
              <a:cxnLst/>
              <a:rect l="l" t="t" r="r" b="b"/>
              <a:pathLst>
                <a:path w="4146" h="8404" extrusionOk="0">
                  <a:moveTo>
                    <a:pt x="2017" y="1"/>
                  </a:moveTo>
                  <a:cubicBezTo>
                    <a:pt x="1947" y="35"/>
                    <a:pt x="1835" y="105"/>
                    <a:pt x="1766" y="182"/>
                  </a:cubicBezTo>
                  <a:cubicBezTo>
                    <a:pt x="1982" y="572"/>
                    <a:pt x="2164" y="1048"/>
                    <a:pt x="2415" y="1437"/>
                  </a:cubicBezTo>
                  <a:cubicBezTo>
                    <a:pt x="2994" y="2346"/>
                    <a:pt x="3566" y="3246"/>
                    <a:pt x="3496" y="4362"/>
                  </a:cubicBezTo>
                  <a:cubicBezTo>
                    <a:pt x="3462" y="5080"/>
                    <a:pt x="3384" y="5807"/>
                    <a:pt x="3245" y="6525"/>
                  </a:cubicBezTo>
                  <a:cubicBezTo>
                    <a:pt x="3110" y="7281"/>
                    <a:pt x="2510" y="7733"/>
                    <a:pt x="1826" y="7733"/>
                  </a:cubicBezTo>
                  <a:cubicBezTo>
                    <a:pt x="1595" y="7733"/>
                    <a:pt x="1353" y="7681"/>
                    <a:pt x="1117" y="7572"/>
                  </a:cubicBezTo>
                  <a:cubicBezTo>
                    <a:pt x="1004" y="7537"/>
                    <a:pt x="900" y="7537"/>
                    <a:pt x="788" y="7494"/>
                  </a:cubicBezTo>
                  <a:cubicBezTo>
                    <a:pt x="650" y="7572"/>
                    <a:pt x="502" y="7641"/>
                    <a:pt x="399" y="7710"/>
                  </a:cubicBezTo>
                  <a:cubicBezTo>
                    <a:pt x="321" y="7754"/>
                    <a:pt x="251" y="7823"/>
                    <a:pt x="1" y="8005"/>
                  </a:cubicBezTo>
                  <a:cubicBezTo>
                    <a:pt x="572" y="8143"/>
                    <a:pt x="1004" y="8256"/>
                    <a:pt x="1402" y="8359"/>
                  </a:cubicBezTo>
                  <a:cubicBezTo>
                    <a:pt x="1561" y="8389"/>
                    <a:pt x="1720" y="8404"/>
                    <a:pt x="1876" y="8404"/>
                  </a:cubicBezTo>
                  <a:cubicBezTo>
                    <a:pt x="2859" y="8404"/>
                    <a:pt x="3738" y="7816"/>
                    <a:pt x="3894" y="6629"/>
                  </a:cubicBezTo>
                  <a:cubicBezTo>
                    <a:pt x="3964" y="6023"/>
                    <a:pt x="4145" y="5443"/>
                    <a:pt x="4145" y="4829"/>
                  </a:cubicBezTo>
                  <a:cubicBezTo>
                    <a:pt x="4145" y="4180"/>
                    <a:pt x="4145" y="3496"/>
                    <a:pt x="3929" y="2882"/>
                  </a:cubicBezTo>
                  <a:cubicBezTo>
                    <a:pt x="3600" y="2086"/>
                    <a:pt x="3133" y="1333"/>
                    <a:pt x="2666" y="572"/>
                  </a:cubicBezTo>
                  <a:cubicBezTo>
                    <a:pt x="2519" y="321"/>
                    <a:pt x="2233" y="182"/>
                    <a:pt x="2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23734" y="774965"/>
              <a:ext cx="187068" cy="153545"/>
            </a:xfrm>
            <a:custGeom>
              <a:avLst/>
              <a:gdLst/>
              <a:ahLst/>
              <a:cxnLst/>
              <a:rect l="l" t="t" r="r" b="b"/>
              <a:pathLst>
                <a:path w="4760" h="3907" extrusionOk="0">
                  <a:moveTo>
                    <a:pt x="4257" y="1"/>
                  </a:moveTo>
                  <a:lnTo>
                    <a:pt x="4257" y="1"/>
                  </a:lnTo>
                  <a:cubicBezTo>
                    <a:pt x="4145" y="148"/>
                    <a:pt x="4007" y="286"/>
                    <a:pt x="3859" y="468"/>
                  </a:cubicBezTo>
                  <a:cubicBezTo>
                    <a:pt x="3825" y="1082"/>
                    <a:pt x="3825" y="1731"/>
                    <a:pt x="3712" y="2346"/>
                  </a:cubicBezTo>
                  <a:cubicBezTo>
                    <a:pt x="3569" y="3028"/>
                    <a:pt x="3114" y="3349"/>
                    <a:pt x="2522" y="3349"/>
                  </a:cubicBezTo>
                  <a:cubicBezTo>
                    <a:pt x="2362" y="3349"/>
                    <a:pt x="2193" y="3326"/>
                    <a:pt x="2016" y="3280"/>
                  </a:cubicBezTo>
                  <a:cubicBezTo>
                    <a:pt x="1264" y="3064"/>
                    <a:pt x="978" y="2450"/>
                    <a:pt x="615" y="1844"/>
                  </a:cubicBezTo>
                  <a:cubicBezTo>
                    <a:pt x="502" y="1662"/>
                    <a:pt x="398" y="1515"/>
                    <a:pt x="251" y="1333"/>
                  </a:cubicBezTo>
                  <a:cubicBezTo>
                    <a:pt x="182" y="1368"/>
                    <a:pt x="147" y="1411"/>
                    <a:pt x="70" y="1446"/>
                  </a:cubicBezTo>
                  <a:cubicBezTo>
                    <a:pt x="718" y="1731"/>
                    <a:pt x="0" y="1878"/>
                    <a:pt x="70" y="2129"/>
                  </a:cubicBezTo>
                  <a:cubicBezTo>
                    <a:pt x="286" y="2450"/>
                    <a:pt x="468" y="2778"/>
                    <a:pt x="684" y="3098"/>
                  </a:cubicBezTo>
                  <a:cubicBezTo>
                    <a:pt x="1117" y="3678"/>
                    <a:pt x="1731" y="3825"/>
                    <a:pt x="2414" y="3895"/>
                  </a:cubicBezTo>
                  <a:cubicBezTo>
                    <a:pt x="2509" y="3903"/>
                    <a:pt x="2602" y="3907"/>
                    <a:pt x="2693" y="3907"/>
                  </a:cubicBezTo>
                  <a:cubicBezTo>
                    <a:pt x="3367" y="3907"/>
                    <a:pt x="3924" y="3676"/>
                    <a:pt x="4145" y="3142"/>
                  </a:cubicBezTo>
                  <a:cubicBezTo>
                    <a:pt x="4578" y="2095"/>
                    <a:pt x="4759" y="1048"/>
                    <a:pt x="4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200069" y="364629"/>
              <a:ext cx="221063" cy="158065"/>
            </a:xfrm>
            <a:custGeom>
              <a:avLst/>
              <a:gdLst/>
              <a:ahLst/>
              <a:cxnLst/>
              <a:rect l="l" t="t" r="r" b="b"/>
              <a:pathLst>
                <a:path w="5625" h="4022" extrusionOk="0">
                  <a:moveTo>
                    <a:pt x="664" y="1"/>
                  </a:moveTo>
                  <a:cubicBezTo>
                    <a:pt x="475" y="1"/>
                    <a:pt x="250" y="67"/>
                    <a:pt x="1" y="93"/>
                  </a:cubicBezTo>
                  <a:cubicBezTo>
                    <a:pt x="79" y="387"/>
                    <a:pt x="182" y="604"/>
                    <a:pt x="580" y="638"/>
                  </a:cubicBezTo>
                  <a:cubicBezTo>
                    <a:pt x="831" y="673"/>
                    <a:pt x="1126" y="777"/>
                    <a:pt x="1299" y="958"/>
                  </a:cubicBezTo>
                  <a:cubicBezTo>
                    <a:pt x="1809" y="1503"/>
                    <a:pt x="2276" y="2152"/>
                    <a:pt x="2813" y="2654"/>
                  </a:cubicBezTo>
                  <a:cubicBezTo>
                    <a:pt x="3505" y="3303"/>
                    <a:pt x="4223" y="3952"/>
                    <a:pt x="5236" y="4021"/>
                  </a:cubicBezTo>
                  <a:cubicBezTo>
                    <a:pt x="5339" y="3952"/>
                    <a:pt x="5487" y="3883"/>
                    <a:pt x="5625" y="3805"/>
                  </a:cubicBezTo>
                  <a:cubicBezTo>
                    <a:pt x="5556" y="3770"/>
                    <a:pt x="5521" y="3701"/>
                    <a:pt x="5452" y="3667"/>
                  </a:cubicBezTo>
                  <a:cubicBezTo>
                    <a:pt x="4405" y="2983"/>
                    <a:pt x="3289" y="2334"/>
                    <a:pt x="2458" y="1322"/>
                  </a:cubicBezTo>
                  <a:cubicBezTo>
                    <a:pt x="2380" y="1209"/>
                    <a:pt x="2242" y="1140"/>
                    <a:pt x="2095" y="1071"/>
                  </a:cubicBezTo>
                  <a:cubicBezTo>
                    <a:pt x="1948" y="1105"/>
                    <a:pt x="1809" y="1140"/>
                    <a:pt x="1558" y="1209"/>
                  </a:cubicBezTo>
                  <a:cubicBezTo>
                    <a:pt x="1731" y="924"/>
                    <a:pt x="1878" y="673"/>
                    <a:pt x="1844" y="673"/>
                  </a:cubicBezTo>
                  <a:cubicBezTo>
                    <a:pt x="1515" y="422"/>
                    <a:pt x="1195" y="171"/>
                    <a:pt x="831" y="24"/>
                  </a:cubicBezTo>
                  <a:cubicBezTo>
                    <a:pt x="779" y="7"/>
                    <a:pt x="723"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5089" y="1345410"/>
              <a:ext cx="103438" cy="95420"/>
            </a:xfrm>
            <a:custGeom>
              <a:avLst/>
              <a:gdLst/>
              <a:ahLst/>
              <a:cxnLst/>
              <a:rect l="l" t="t" r="r" b="b"/>
              <a:pathLst>
                <a:path w="2632" h="2428" extrusionOk="0">
                  <a:moveTo>
                    <a:pt x="1558" y="1"/>
                  </a:moveTo>
                  <a:cubicBezTo>
                    <a:pt x="1354" y="1"/>
                    <a:pt x="1153" y="114"/>
                    <a:pt x="970" y="230"/>
                  </a:cubicBezTo>
                  <a:cubicBezTo>
                    <a:pt x="823" y="412"/>
                    <a:pt x="684" y="628"/>
                    <a:pt x="503" y="810"/>
                  </a:cubicBezTo>
                  <a:cubicBezTo>
                    <a:pt x="355" y="1243"/>
                    <a:pt x="1" y="1675"/>
                    <a:pt x="252" y="2039"/>
                  </a:cubicBezTo>
                  <a:cubicBezTo>
                    <a:pt x="901" y="2177"/>
                    <a:pt x="1437" y="2290"/>
                    <a:pt x="1948" y="2428"/>
                  </a:cubicBezTo>
                  <a:cubicBezTo>
                    <a:pt x="2086" y="2290"/>
                    <a:pt x="2233" y="2108"/>
                    <a:pt x="2415" y="1961"/>
                  </a:cubicBezTo>
                  <a:cubicBezTo>
                    <a:pt x="2415" y="1891"/>
                    <a:pt x="2449" y="1822"/>
                    <a:pt x="2449" y="1744"/>
                  </a:cubicBezTo>
                  <a:cubicBezTo>
                    <a:pt x="2631" y="1243"/>
                    <a:pt x="2380" y="481"/>
                    <a:pt x="1904" y="126"/>
                  </a:cubicBezTo>
                  <a:cubicBezTo>
                    <a:pt x="1789" y="36"/>
                    <a:pt x="1673" y="1"/>
                    <a:pt x="1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1440" y="1004518"/>
              <a:ext cx="148986" cy="181291"/>
            </a:xfrm>
            <a:custGeom>
              <a:avLst/>
              <a:gdLst/>
              <a:ahLst/>
              <a:cxnLst/>
              <a:rect l="l" t="t" r="r" b="b"/>
              <a:pathLst>
                <a:path w="3791" h="4613" extrusionOk="0">
                  <a:moveTo>
                    <a:pt x="295" y="0"/>
                  </a:moveTo>
                  <a:cubicBezTo>
                    <a:pt x="217" y="35"/>
                    <a:pt x="147" y="35"/>
                    <a:pt x="78" y="70"/>
                  </a:cubicBezTo>
                  <a:cubicBezTo>
                    <a:pt x="78" y="251"/>
                    <a:pt x="0" y="468"/>
                    <a:pt x="113" y="615"/>
                  </a:cubicBezTo>
                  <a:cubicBezTo>
                    <a:pt x="329" y="1082"/>
                    <a:pt x="649" y="1515"/>
                    <a:pt x="909" y="1982"/>
                  </a:cubicBezTo>
                  <a:cubicBezTo>
                    <a:pt x="1445" y="3064"/>
                    <a:pt x="2241" y="3929"/>
                    <a:pt x="3288" y="4612"/>
                  </a:cubicBezTo>
                  <a:cubicBezTo>
                    <a:pt x="3427" y="4439"/>
                    <a:pt x="3609" y="4258"/>
                    <a:pt x="3790" y="4111"/>
                  </a:cubicBezTo>
                  <a:cubicBezTo>
                    <a:pt x="2890" y="3609"/>
                    <a:pt x="2207" y="2882"/>
                    <a:pt x="1662" y="2060"/>
                  </a:cubicBezTo>
                  <a:cubicBezTo>
                    <a:pt x="1194" y="1368"/>
                    <a:pt x="727" y="684"/>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864871" y="463902"/>
              <a:ext cx="62290" cy="186321"/>
            </a:xfrm>
            <a:custGeom>
              <a:avLst/>
              <a:gdLst/>
              <a:ahLst/>
              <a:cxnLst/>
              <a:rect l="l" t="t" r="r" b="b"/>
              <a:pathLst>
                <a:path w="1585" h="4741" extrusionOk="0">
                  <a:moveTo>
                    <a:pt x="1154" y="1"/>
                  </a:moveTo>
                  <a:cubicBezTo>
                    <a:pt x="1082" y="1"/>
                    <a:pt x="991" y="55"/>
                    <a:pt x="866" y="197"/>
                  </a:cubicBezTo>
                  <a:cubicBezTo>
                    <a:pt x="719" y="1495"/>
                    <a:pt x="572" y="2793"/>
                    <a:pt x="1" y="4022"/>
                  </a:cubicBezTo>
                  <a:cubicBezTo>
                    <a:pt x="174" y="4238"/>
                    <a:pt x="356" y="4489"/>
                    <a:pt x="537" y="4740"/>
                  </a:cubicBezTo>
                  <a:cubicBezTo>
                    <a:pt x="754" y="4022"/>
                    <a:pt x="970" y="3304"/>
                    <a:pt x="1152" y="2577"/>
                  </a:cubicBezTo>
                  <a:cubicBezTo>
                    <a:pt x="1333" y="1893"/>
                    <a:pt x="1437" y="1175"/>
                    <a:pt x="1584" y="492"/>
                  </a:cubicBezTo>
                  <a:cubicBezTo>
                    <a:pt x="1400" y="409"/>
                    <a:pt x="1351"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628205" y="144508"/>
              <a:ext cx="45274" cy="148633"/>
            </a:xfrm>
            <a:custGeom>
              <a:avLst/>
              <a:gdLst/>
              <a:ahLst/>
              <a:cxnLst/>
              <a:rect l="l" t="t" r="r" b="b"/>
              <a:pathLst>
                <a:path w="1152" h="3782" extrusionOk="0">
                  <a:moveTo>
                    <a:pt x="182" y="0"/>
                  </a:moveTo>
                  <a:cubicBezTo>
                    <a:pt x="104" y="364"/>
                    <a:pt x="1" y="719"/>
                    <a:pt x="35" y="1013"/>
                  </a:cubicBezTo>
                  <a:cubicBezTo>
                    <a:pt x="182" y="1947"/>
                    <a:pt x="355" y="2882"/>
                    <a:pt x="502" y="3782"/>
                  </a:cubicBezTo>
                  <a:cubicBezTo>
                    <a:pt x="719" y="3782"/>
                    <a:pt x="935" y="3747"/>
                    <a:pt x="1151" y="3747"/>
                  </a:cubicBezTo>
                  <a:cubicBezTo>
                    <a:pt x="1151" y="2562"/>
                    <a:pt x="615" y="251"/>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02963" y="1174532"/>
              <a:ext cx="150323" cy="51208"/>
            </a:xfrm>
            <a:custGeom>
              <a:avLst/>
              <a:gdLst/>
              <a:ahLst/>
              <a:cxnLst/>
              <a:rect l="l" t="t" r="r" b="b"/>
              <a:pathLst>
                <a:path w="3825" h="1303" extrusionOk="0">
                  <a:moveTo>
                    <a:pt x="3392" y="1"/>
                  </a:moveTo>
                  <a:cubicBezTo>
                    <a:pt x="2832" y="411"/>
                    <a:pt x="2244" y="628"/>
                    <a:pt x="1630" y="628"/>
                  </a:cubicBezTo>
                  <a:cubicBezTo>
                    <a:pt x="1219" y="628"/>
                    <a:pt x="797" y="531"/>
                    <a:pt x="364" y="330"/>
                  </a:cubicBezTo>
                  <a:cubicBezTo>
                    <a:pt x="0" y="468"/>
                    <a:pt x="148" y="684"/>
                    <a:pt x="295" y="901"/>
                  </a:cubicBezTo>
                  <a:cubicBezTo>
                    <a:pt x="364" y="1013"/>
                    <a:pt x="511" y="1082"/>
                    <a:pt x="580" y="1195"/>
                  </a:cubicBezTo>
                  <a:cubicBezTo>
                    <a:pt x="848" y="1220"/>
                    <a:pt x="1134" y="1302"/>
                    <a:pt x="1394" y="1302"/>
                  </a:cubicBezTo>
                  <a:cubicBezTo>
                    <a:pt x="1487" y="1302"/>
                    <a:pt x="1577" y="1292"/>
                    <a:pt x="1662" y="1264"/>
                  </a:cubicBezTo>
                  <a:cubicBezTo>
                    <a:pt x="2423" y="1082"/>
                    <a:pt x="3107" y="797"/>
                    <a:pt x="3825" y="546"/>
                  </a:cubicBezTo>
                  <a:cubicBezTo>
                    <a:pt x="3678" y="364"/>
                    <a:pt x="3539" y="183"/>
                    <a:pt x="3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8300" y="1279267"/>
              <a:ext cx="94909" cy="97975"/>
            </a:xfrm>
            <a:custGeom>
              <a:avLst/>
              <a:gdLst/>
              <a:ahLst/>
              <a:cxnLst/>
              <a:rect l="l" t="t" r="r" b="b"/>
              <a:pathLst>
                <a:path w="2415" h="2493" extrusionOk="0">
                  <a:moveTo>
                    <a:pt x="1" y="1"/>
                  </a:moveTo>
                  <a:lnTo>
                    <a:pt x="1" y="1"/>
                  </a:lnTo>
                  <a:cubicBezTo>
                    <a:pt x="70" y="113"/>
                    <a:pt x="148" y="217"/>
                    <a:pt x="252" y="330"/>
                  </a:cubicBezTo>
                  <a:lnTo>
                    <a:pt x="399" y="477"/>
                  </a:lnTo>
                  <a:cubicBezTo>
                    <a:pt x="935" y="1160"/>
                    <a:pt x="1446" y="1844"/>
                    <a:pt x="1948" y="2493"/>
                  </a:cubicBezTo>
                  <a:cubicBezTo>
                    <a:pt x="2129" y="2311"/>
                    <a:pt x="2268" y="2095"/>
                    <a:pt x="2415" y="1913"/>
                  </a:cubicBezTo>
                  <a:cubicBezTo>
                    <a:pt x="1913" y="1299"/>
                    <a:pt x="1402" y="693"/>
                    <a:pt x="901" y="113"/>
                  </a:cubicBezTo>
                  <a:cubicBezTo>
                    <a:pt x="615" y="79"/>
                    <a:pt x="286" y="4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0" y="1188837"/>
              <a:ext cx="83709" cy="94909"/>
            </a:xfrm>
            <a:custGeom>
              <a:avLst/>
              <a:gdLst/>
              <a:ahLst/>
              <a:cxnLst/>
              <a:rect l="l" t="t" r="r" b="b"/>
              <a:pathLst>
                <a:path w="2130" h="2415" extrusionOk="0">
                  <a:moveTo>
                    <a:pt x="399" y="0"/>
                  </a:moveTo>
                  <a:cubicBezTo>
                    <a:pt x="36" y="320"/>
                    <a:pt x="1" y="649"/>
                    <a:pt x="295" y="1047"/>
                  </a:cubicBezTo>
                  <a:cubicBezTo>
                    <a:pt x="650" y="1437"/>
                    <a:pt x="944" y="1869"/>
                    <a:pt x="1230" y="2302"/>
                  </a:cubicBezTo>
                  <a:cubicBezTo>
                    <a:pt x="1515" y="2345"/>
                    <a:pt x="1844" y="2380"/>
                    <a:pt x="2130" y="2414"/>
                  </a:cubicBezTo>
                  <a:cubicBezTo>
                    <a:pt x="1628" y="1869"/>
                    <a:pt x="1446" y="1047"/>
                    <a:pt x="650" y="753"/>
                  </a:cubicBezTo>
                  <a:cubicBezTo>
                    <a:pt x="979" y="398"/>
                    <a:pt x="546" y="251"/>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44971" y="369620"/>
              <a:ext cx="59579" cy="43034"/>
            </a:xfrm>
            <a:custGeom>
              <a:avLst/>
              <a:gdLst/>
              <a:ahLst/>
              <a:cxnLst/>
              <a:rect l="l" t="t" r="r" b="b"/>
              <a:pathLst>
                <a:path w="1516" h="1095" extrusionOk="0">
                  <a:moveTo>
                    <a:pt x="1117" y="1"/>
                  </a:moveTo>
                  <a:lnTo>
                    <a:pt x="1117" y="1"/>
                  </a:lnTo>
                  <a:cubicBezTo>
                    <a:pt x="901" y="148"/>
                    <a:pt x="719" y="260"/>
                    <a:pt x="581" y="399"/>
                  </a:cubicBezTo>
                  <a:cubicBezTo>
                    <a:pt x="399" y="546"/>
                    <a:pt x="217" y="727"/>
                    <a:pt x="1" y="978"/>
                  </a:cubicBezTo>
                  <a:cubicBezTo>
                    <a:pt x="119" y="1034"/>
                    <a:pt x="186" y="1095"/>
                    <a:pt x="227" y="1095"/>
                  </a:cubicBezTo>
                  <a:cubicBezTo>
                    <a:pt x="237" y="1095"/>
                    <a:pt x="245" y="1091"/>
                    <a:pt x="252" y="1082"/>
                  </a:cubicBezTo>
                  <a:cubicBezTo>
                    <a:pt x="503" y="944"/>
                    <a:pt x="650" y="727"/>
                    <a:pt x="1013" y="727"/>
                  </a:cubicBezTo>
                  <a:cubicBezTo>
                    <a:pt x="1117" y="727"/>
                    <a:pt x="1515" y="329"/>
                    <a:pt x="1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73117" y="1079661"/>
              <a:ext cx="46610" cy="55138"/>
            </a:xfrm>
            <a:custGeom>
              <a:avLst/>
              <a:gdLst/>
              <a:ahLst/>
              <a:cxnLst/>
              <a:rect l="l" t="t" r="r" b="b"/>
              <a:pathLst>
                <a:path w="1186" h="1403" extrusionOk="0">
                  <a:moveTo>
                    <a:pt x="390" y="1"/>
                  </a:moveTo>
                  <a:cubicBezTo>
                    <a:pt x="320" y="1"/>
                    <a:pt x="286" y="35"/>
                    <a:pt x="217" y="35"/>
                  </a:cubicBezTo>
                  <a:cubicBezTo>
                    <a:pt x="139" y="286"/>
                    <a:pt x="69" y="503"/>
                    <a:pt x="0" y="753"/>
                  </a:cubicBezTo>
                  <a:cubicBezTo>
                    <a:pt x="104" y="831"/>
                    <a:pt x="173" y="935"/>
                    <a:pt x="251" y="1013"/>
                  </a:cubicBezTo>
                  <a:cubicBezTo>
                    <a:pt x="467" y="1082"/>
                    <a:pt x="649" y="1152"/>
                    <a:pt x="865" y="1186"/>
                  </a:cubicBezTo>
                  <a:cubicBezTo>
                    <a:pt x="900" y="1229"/>
                    <a:pt x="935" y="1229"/>
                    <a:pt x="969" y="1264"/>
                  </a:cubicBezTo>
                  <a:cubicBezTo>
                    <a:pt x="1039" y="1333"/>
                    <a:pt x="1116" y="1368"/>
                    <a:pt x="1186" y="1402"/>
                  </a:cubicBezTo>
                  <a:cubicBezTo>
                    <a:pt x="935" y="935"/>
                    <a:pt x="649" y="468"/>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75829" y="1120808"/>
              <a:ext cx="35409" cy="49675"/>
            </a:xfrm>
            <a:custGeom>
              <a:avLst/>
              <a:gdLst/>
              <a:ahLst/>
              <a:cxnLst/>
              <a:rect l="l" t="t" r="r" b="b"/>
              <a:pathLst>
                <a:path w="901" h="1264" extrusionOk="0">
                  <a:moveTo>
                    <a:pt x="35" y="1"/>
                  </a:moveTo>
                  <a:cubicBezTo>
                    <a:pt x="35" y="1"/>
                    <a:pt x="0" y="1"/>
                    <a:pt x="0" y="35"/>
                  </a:cubicBezTo>
                  <a:cubicBezTo>
                    <a:pt x="35" y="537"/>
                    <a:pt x="398" y="1117"/>
                    <a:pt x="866" y="1264"/>
                  </a:cubicBezTo>
                  <a:cubicBezTo>
                    <a:pt x="433" y="901"/>
                    <a:pt x="615" y="537"/>
                    <a:pt x="900" y="217"/>
                  </a:cubicBezTo>
                  <a:cubicBezTo>
                    <a:pt x="866" y="182"/>
                    <a:pt x="831" y="182"/>
                    <a:pt x="796" y="139"/>
                  </a:cubicBezTo>
                  <a:cubicBezTo>
                    <a:pt x="649" y="217"/>
                    <a:pt x="502" y="286"/>
                    <a:pt x="364" y="355"/>
                  </a:cubicBezTo>
                  <a:cubicBezTo>
                    <a:pt x="286" y="286"/>
                    <a:pt x="182" y="139"/>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79916" y="1119472"/>
              <a:ext cx="27235" cy="15327"/>
            </a:xfrm>
            <a:custGeom>
              <a:avLst/>
              <a:gdLst/>
              <a:ahLst/>
              <a:cxnLst/>
              <a:rect l="l" t="t" r="r" b="b"/>
              <a:pathLst>
                <a:path w="693" h="390" extrusionOk="0">
                  <a:moveTo>
                    <a:pt x="78" y="0"/>
                  </a:moveTo>
                  <a:cubicBezTo>
                    <a:pt x="44" y="0"/>
                    <a:pt x="0" y="35"/>
                    <a:pt x="0" y="35"/>
                  </a:cubicBezTo>
                  <a:cubicBezTo>
                    <a:pt x="78" y="173"/>
                    <a:pt x="182" y="320"/>
                    <a:pt x="260" y="389"/>
                  </a:cubicBezTo>
                  <a:cubicBezTo>
                    <a:pt x="398" y="320"/>
                    <a:pt x="545" y="251"/>
                    <a:pt x="692" y="173"/>
                  </a:cubicBezTo>
                  <a:cubicBezTo>
                    <a:pt x="476" y="139"/>
                    <a:pt x="294" y="69"/>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20395" y="1141913"/>
              <a:ext cx="14973" cy="18785"/>
            </a:xfrm>
            <a:custGeom>
              <a:avLst/>
              <a:gdLst/>
              <a:ahLst/>
              <a:cxnLst/>
              <a:rect l="l" t="t" r="r" b="b"/>
              <a:pathLst>
                <a:path w="381" h="478" extrusionOk="0">
                  <a:moveTo>
                    <a:pt x="95" y="0"/>
                  </a:moveTo>
                  <a:lnTo>
                    <a:pt x="95" y="0"/>
                  </a:lnTo>
                  <a:cubicBezTo>
                    <a:pt x="0" y="366"/>
                    <a:pt x="10" y="478"/>
                    <a:pt x="234" y="478"/>
                  </a:cubicBezTo>
                  <a:cubicBezTo>
                    <a:pt x="276" y="478"/>
                    <a:pt x="324" y="474"/>
                    <a:pt x="381" y="467"/>
                  </a:cubicBezTo>
                  <a:cubicBezTo>
                    <a:pt x="268" y="329"/>
                    <a:pt x="199" y="182"/>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53682" y="1175907"/>
              <a:ext cx="11279" cy="17056"/>
            </a:xfrm>
            <a:custGeom>
              <a:avLst/>
              <a:gdLst/>
              <a:ahLst/>
              <a:cxnLst/>
              <a:rect l="l" t="t" r="r" b="b"/>
              <a:pathLst>
                <a:path w="287" h="434" extrusionOk="0">
                  <a:moveTo>
                    <a:pt x="286" y="433"/>
                  </a:moveTo>
                  <a:cubicBezTo>
                    <a:pt x="183" y="295"/>
                    <a:pt x="113" y="148"/>
                    <a:pt x="1" y="0"/>
                  </a:cubicBezTo>
                  <a:cubicBezTo>
                    <a:pt x="113" y="148"/>
                    <a:pt x="183" y="295"/>
                    <a:pt x="286"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36705" y="1167418"/>
              <a:ext cx="14305" cy="12930"/>
            </a:xfrm>
            <a:custGeom>
              <a:avLst/>
              <a:gdLst/>
              <a:ahLst/>
              <a:cxnLst/>
              <a:rect l="l" t="t" r="r" b="b"/>
              <a:pathLst>
                <a:path w="364" h="329" extrusionOk="0">
                  <a:moveTo>
                    <a:pt x="217" y="0"/>
                  </a:moveTo>
                  <a:cubicBezTo>
                    <a:pt x="182" y="78"/>
                    <a:pt x="113" y="147"/>
                    <a:pt x="0" y="329"/>
                  </a:cubicBezTo>
                  <a:cubicBezTo>
                    <a:pt x="217" y="216"/>
                    <a:pt x="286" y="182"/>
                    <a:pt x="364" y="147"/>
                  </a:cubicBezTo>
                  <a:cubicBezTo>
                    <a:pt x="286" y="113"/>
                    <a:pt x="251" y="35"/>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8164" y="1292197"/>
              <a:ext cx="5816" cy="5816"/>
            </a:xfrm>
            <a:custGeom>
              <a:avLst/>
              <a:gdLst/>
              <a:ahLst/>
              <a:cxnLst/>
              <a:rect l="l" t="t" r="r" b="b"/>
              <a:pathLst>
                <a:path w="148" h="148" extrusionOk="0">
                  <a:moveTo>
                    <a:pt x="1" y="1"/>
                  </a:moveTo>
                  <a:lnTo>
                    <a:pt x="148" y="1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641" y="1187462"/>
              <a:ext cx="39" cy="1415"/>
            </a:xfrm>
            <a:custGeom>
              <a:avLst/>
              <a:gdLst/>
              <a:ahLst/>
              <a:cxnLst/>
              <a:rect l="l" t="t" r="r" b="b"/>
              <a:pathLst>
                <a:path w="1" h="36" extrusionOk="0">
                  <a:moveTo>
                    <a:pt x="1" y="35"/>
                  </a:moveTo>
                  <a:lnTo>
                    <a:pt x="1" y="1"/>
                  </a:lnTo>
                  <a:lnTo>
                    <a:pt x="1" y="3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117" y="1109254"/>
              <a:ext cx="39" cy="1729"/>
            </a:xfrm>
            <a:custGeom>
              <a:avLst/>
              <a:gdLst/>
              <a:ahLst/>
              <a:cxnLst/>
              <a:rect l="l" t="t" r="r" b="b"/>
              <a:pathLst>
                <a:path w="1" h="44" extrusionOk="0">
                  <a:moveTo>
                    <a:pt x="0" y="0"/>
                  </a:moveTo>
                  <a:lnTo>
                    <a:pt x="0" y="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11199" y="1129297"/>
              <a:ext cx="39" cy="1415"/>
            </a:xfrm>
            <a:custGeom>
              <a:avLst/>
              <a:gdLst/>
              <a:ahLst/>
              <a:cxnLst/>
              <a:rect l="l" t="t" r="r" b="b"/>
              <a:pathLst>
                <a:path w="1" h="36" extrusionOk="0">
                  <a:moveTo>
                    <a:pt x="0" y="1"/>
                  </a:moveTo>
                  <a:lnTo>
                    <a:pt x="0" y="1"/>
                  </a:lnTo>
                  <a:lnTo>
                    <a:pt x="0" y="1"/>
                  </a:lnTo>
                  <a:lnTo>
                    <a:pt x="0" y="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405806" y="514167"/>
              <a:ext cx="15327" cy="8528"/>
            </a:xfrm>
            <a:custGeom>
              <a:avLst/>
              <a:gdLst/>
              <a:ahLst/>
              <a:cxnLst/>
              <a:rect l="l" t="t" r="r" b="b"/>
              <a:pathLst>
                <a:path w="390" h="217" extrusionOk="0">
                  <a:moveTo>
                    <a:pt x="1" y="216"/>
                  </a:moveTo>
                  <a:cubicBezTo>
                    <a:pt x="104" y="147"/>
                    <a:pt x="252" y="78"/>
                    <a:pt x="390" y="0"/>
                  </a:cubicBezTo>
                  <a:cubicBezTo>
                    <a:pt x="252" y="78"/>
                    <a:pt x="104" y="147"/>
                    <a:pt x="1" y="2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rot="1485225">
            <a:off x="8485360" y="4553852"/>
            <a:ext cx="267967" cy="320260"/>
          </a:xfrm>
          <a:custGeom>
            <a:avLst/>
            <a:gdLst/>
            <a:ahLst/>
            <a:cxnLst/>
            <a:rect l="l" t="t" r="r" b="b"/>
            <a:pathLst>
              <a:path w="7538" h="9009" extrusionOk="0">
                <a:moveTo>
                  <a:pt x="3574" y="1"/>
                </a:moveTo>
                <a:cubicBezTo>
                  <a:pt x="3142" y="356"/>
                  <a:pt x="2744" y="719"/>
                  <a:pt x="2346" y="1048"/>
                </a:cubicBezTo>
                <a:cubicBezTo>
                  <a:pt x="1731" y="1480"/>
                  <a:pt x="1160" y="1948"/>
                  <a:pt x="546" y="2268"/>
                </a:cubicBezTo>
                <a:cubicBezTo>
                  <a:pt x="113" y="2484"/>
                  <a:pt x="1" y="2666"/>
                  <a:pt x="330" y="3064"/>
                </a:cubicBezTo>
                <a:cubicBezTo>
                  <a:pt x="650" y="3462"/>
                  <a:pt x="1013" y="3782"/>
                  <a:pt x="1299" y="4180"/>
                </a:cubicBezTo>
                <a:cubicBezTo>
                  <a:pt x="1662" y="4682"/>
                  <a:pt x="1948" y="5227"/>
                  <a:pt x="2242" y="5694"/>
                </a:cubicBezTo>
                <a:cubicBezTo>
                  <a:pt x="1697" y="6239"/>
                  <a:pt x="1229" y="6672"/>
                  <a:pt x="762" y="7105"/>
                </a:cubicBezTo>
                <a:cubicBezTo>
                  <a:pt x="260" y="7494"/>
                  <a:pt x="44" y="8005"/>
                  <a:pt x="217" y="8688"/>
                </a:cubicBezTo>
                <a:lnTo>
                  <a:pt x="866" y="9008"/>
                </a:lnTo>
                <a:cubicBezTo>
                  <a:pt x="1844" y="8835"/>
                  <a:pt x="2562" y="8290"/>
                  <a:pt x="3142" y="7537"/>
                </a:cubicBezTo>
                <a:cubicBezTo>
                  <a:pt x="3505" y="7027"/>
                  <a:pt x="3540" y="5980"/>
                  <a:pt x="3176" y="5547"/>
                </a:cubicBezTo>
                <a:cubicBezTo>
                  <a:pt x="2995" y="5296"/>
                  <a:pt x="2813" y="5045"/>
                  <a:pt x="2640" y="4829"/>
                </a:cubicBezTo>
                <a:cubicBezTo>
                  <a:pt x="2129" y="4180"/>
                  <a:pt x="1627" y="3531"/>
                  <a:pt x="1160" y="2951"/>
                </a:cubicBezTo>
                <a:cubicBezTo>
                  <a:pt x="1844" y="2302"/>
                  <a:pt x="2493" y="1731"/>
                  <a:pt x="3176" y="1152"/>
                </a:cubicBezTo>
                <a:cubicBezTo>
                  <a:pt x="3246" y="1082"/>
                  <a:pt x="3393" y="1048"/>
                  <a:pt x="3505" y="1004"/>
                </a:cubicBezTo>
                <a:cubicBezTo>
                  <a:pt x="3630" y="862"/>
                  <a:pt x="3721" y="808"/>
                  <a:pt x="3793" y="808"/>
                </a:cubicBezTo>
                <a:cubicBezTo>
                  <a:pt x="3990" y="808"/>
                  <a:pt x="4039" y="1216"/>
                  <a:pt x="4223" y="1299"/>
                </a:cubicBezTo>
                <a:cubicBezTo>
                  <a:pt x="4907" y="2051"/>
                  <a:pt x="5625" y="2848"/>
                  <a:pt x="6170" y="3817"/>
                </a:cubicBezTo>
                <a:cubicBezTo>
                  <a:pt x="4976" y="4180"/>
                  <a:pt x="4621" y="5080"/>
                  <a:pt x="4440" y="6092"/>
                </a:cubicBezTo>
                <a:cubicBezTo>
                  <a:pt x="4344" y="6642"/>
                  <a:pt x="4695" y="7110"/>
                  <a:pt x="5152" y="7110"/>
                </a:cubicBezTo>
                <a:cubicBezTo>
                  <a:pt x="5235" y="7110"/>
                  <a:pt x="5321" y="7095"/>
                  <a:pt x="5409" y="7061"/>
                </a:cubicBezTo>
                <a:cubicBezTo>
                  <a:pt x="5885" y="6958"/>
                  <a:pt x="6317" y="6741"/>
                  <a:pt x="6707" y="6525"/>
                </a:cubicBezTo>
                <a:cubicBezTo>
                  <a:pt x="7286" y="6162"/>
                  <a:pt x="7537" y="5590"/>
                  <a:pt x="7356" y="4976"/>
                </a:cubicBezTo>
                <a:cubicBezTo>
                  <a:pt x="7183" y="4215"/>
                  <a:pt x="6888" y="3462"/>
                  <a:pt x="6456" y="2813"/>
                </a:cubicBezTo>
                <a:cubicBezTo>
                  <a:pt x="5807" y="1835"/>
                  <a:pt x="4976" y="1004"/>
                  <a:pt x="4223" y="105"/>
                </a:cubicBezTo>
                <a:cubicBezTo>
                  <a:pt x="4007" y="70"/>
                  <a:pt x="3791" y="35"/>
                  <a:pt x="3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2"/>
          <p:cNvGrpSpPr/>
          <p:nvPr/>
        </p:nvGrpSpPr>
        <p:grpSpPr>
          <a:xfrm rot="10800000">
            <a:off x="-104449" y="3609935"/>
            <a:ext cx="1452777" cy="1276708"/>
            <a:chOff x="5155125" y="454750"/>
            <a:chExt cx="2058050" cy="1808625"/>
          </a:xfrm>
        </p:grpSpPr>
        <p:sp>
          <p:nvSpPr>
            <p:cNvPr id="99" name="Google Shape;99;p2"/>
            <p:cNvSpPr/>
            <p:nvPr/>
          </p:nvSpPr>
          <p:spPr>
            <a:xfrm>
              <a:off x="5341675" y="454750"/>
              <a:ext cx="1865900" cy="1808625"/>
            </a:xfrm>
            <a:custGeom>
              <a:avLst/>
              <a:gdLst/>
              <a:ahLst/>
              <a:cxnLst/>
              <a:rect l="l" t="t" r="r" b="b"/>
              <a:pathLst>
                <a:path w="74636" h="72345" extrusionOk="0">
                  <a:moveTo>
                    <a:pt x="51219" y="1788"/>
                  </a:moveTo>
                  <a:lnTo>
                    <a:pt x="51219" y="1788"/>
                  </a:lnTo>
                  <a:cubicBezTo>
                    <a:pt x="51219" y="1788"/>
                    <a:pt x="51287" y="1788"/>
                    <a:pt x="51287" y="1874"/>
                  </a:cubicBezTo>
                  <a:cubicBezTo>
                    <a:pt x="51219" y="1874"/>
                    <a:pt x="51219" y="1788"/>
                    <a:pt x="51219" y="1788"/>
                  </a:cubicBezTo>
                  <a:close/>
                  <a:moveTo>
                    <a:pt x="40834" y="3233"/>
                  </a:moveTo>
                  <a:cubicBezTo>
                    <a:pt x="40834" y="3233"/>
                    <a:pt x="40834" y="3301"/>
                    <a:pt x="40903" y="3301"/>
                  </a:cubicBezTo>
                  <a:lnTo>
                    <a:pt x="40834" y="3301"/>
                  </a:lnTo>
                  <a:lnTo>
                    <a:pt x="40834" y="3233"/>
                  </a:lnTo>
                  <a:close/>
                  <a:moveTo>
                    <a:pt x="53144" y="5313"/>
                  </a:moveTo>
                  <a:cubicBezTo>
                    <a:pt x="53144" y="5313"/>
                    <a:pt x="53144" y="5382"/>
                    <a:pt x="53075" y="5382"/>
                  </a:cubicBezTo>
                  <a:cubicBezTo>
                    <a:pt x="53075" y="5313"/>
                    <a:pt x="53144" y="5313"/>
                    <a:pt x="53144" y="5313"/>
                  </a:cubicBezTo>
                  <a:close/>
                  <a:moveTo>
                    <a:pt x="42063" y="5626"/>
                  </a:moveTo>
                  <a:cubicBezTo>
                    <a:pt x="42076" y="5626"/>
                    <a:pt x="42095" y="5634"/>
                    <a:pt x="42123" y="5657"/>
                  </a:cubicBezTo>
                  <a:lnTo>
                    <a:pt x="42037" y="5657"/>
                  </a:lnTo>
                  <a:cubicBezTo>
                    <a:pt x="42037" y="5657"/>
                    <a:pt x="42037" y="5626"/>
                    <a:pt x="42063" y="5626"/>
                  </a:cubicBezTo>
                  <a:close/>
                  <a:moveTo>
                    <a:pt x="40600" y="6660"/>
                  </a:moveTo>
                  <a:cubicBezTo>
                    <a:pt x="40603" y="6664"/>
                    <a:pt x="40607" y="6668"/>
                    <a:pt x="40610" y="6671"/>
                  </a:cubicBezTo>
                  <a:cubicBezTo>
                    <a:pt x="40607" y="6667"/>
                    <a:pt x="40604" y="6664"/>
                    <a:pt x="40600" y="6660"/>
                  </a:cubicBezTo>
                  <a:close/>
                  <a:moveTo>
                    <a:pt x="48846" y="9525"/>
                  </a:moveTo>
                  <a:cubicBezTo>
                    <a:pt x="48846" y="9525"/>
                    <a:pt x="48815" y="9564"/>
                    <a:pt x="48795" y="9564"/>
                  </a:cubicBezTo>
                  <a:cubicBezTo>
                    <a:pt x="48785" y="9564"/>
                    <a:pt x="48777" y="9554"/>
                    <a:pt x="48777" y="9525"/>
                  </a:cubicBezTo>
                  <a:close/>
                  <a:moveTo>
                    <a:pt x="50290" y="9611"/>
                  </a:moveTo>
                  <a:cubicBezTo>
                    <a:pt x="50290" y="9680"/>
                    <a:pt x="50290" y="9680"/>
                    <a:pt x="50204" y="9680"/>
                  </a:cubicBezTo>
                  <a:lnTo>
                    <a:pt x="50204" y="9611"/>
                  </a:lnTo>
                  <a:close/>
                  <a:moveTo>
                    <a:pt x="45906" y="9680"/>
                  </a:moveTo>
                  <a:cubicBezTo>
                    <a:pt x="45872" y="9714"/>
                    <a:pt x="45854" y="9732"/>
                    <a:pt x="45846" y="9732"/>
                  </a:cubicBezTo>
                  <a:cubicBezTo>
                    <a:pt x="45837" y="9732"/>
                    <a:pt x="45837" y="9714"/>
                    <a:pt x="45837" y="9680"/>
                  </a:cubicBezTo>
                  <a:close/>
                  <a:moveTo>
                    <a:pt x="45476" y="9749"/>
                  </a:moveTo>
                  <a:cubicBezTo>
                    <a:pt x="45476" y="9818"/>
                    <a:pt x="45476" y="9818"/>
                    <a:pt x="45562" y="9818"/>
                  </a:cubicBezTo>
                  <a:lnTo>
                    <a:pt x="45476" y="9818"/>
                  </a:lnTo>
                  <a:lnTo>
                    <a:pt x="45476" y="9749"/>
                  </a:lnTo>
                  <a:close/>
                  <a:moveTo>
                    <a:pt x="44187" y="10041"/>
                  </a:moveTo>
                  <a:cubicBezTo>
                    <a:pt x="44187" y="10076"/>
                    <a:pt x="44169" y="10093"/>
                    <a:pt x="44152" y="10093"/>
                  </a:cubicBezTo>
                  <a:cubicBezTo>
                    <a:pt x="44135" y="10093"/>
                    <a:pt x="44118" y="10076"/>
                    <a:pt x="44118" y="10041"/>
                  </a:cubicBezTo>
                  <a:close/>
                  <a:moveTo>
                    <a:pt x="48759" y="10286"/>
                  </a:moveTo>
                  <a:cubicBezTo>
                    <a:pt x="48770" y="10286"/>
                    <a:pt x="48777" y="10293"/>
                    <a:pt x="48777" y="10316"/>
                  </a:cubicBezTo>
                  <a:lnTo>
                    <a:pt x="48708" y="10316"/>
                  </a:lnTo>
                  <a:cubicBezTo>
                    <a:pt x="48708" y="10316"/>
                    <a:pt x="48739" y="10286"/>
                    <a:pt x="48759" y="10286"/>
                  </a:cubicBezTo>
                  <a:close/>
                  <a:moveTo>
                    <a:pt x="52617" y="10447"/>
                  </a:moveTo>
                  <a:cubicBezTo>
                    <a:pt x="52637" y="10447"/>
                    <a:pt x="52657" y="10454"/>
                    <a:pt x="52676" y="10477"/>
                  </a:cubicBezTo>
                  <a:lnTo>
                    <a:pt x="52676" y="10477"/>
                  </a:lnTo>
                  <a:cubicBezTo>
                    <a:pt x="52643" y="10486"/>
                    <a:pt x="52610" y="10502"/>
                    <a:pt x="52577" y="10502"/>
                  </a:cubicBezTo>
                  <a:cubicBezTo>
                    <a:pt x="52554" y="10502"/>
                    <a:pt x="52531" y="10494"/>
                    <a:pt x="52508" y="10471"/>
                  </a:cubicBezTo>
                  <a:cubicBezTo>
                    <a:pt x="52544" y="10471"/>
                    <a:pt x="52581" y="10447"/>
                    <a:pt x="52617" y="10447"/>
                  </a:cubicBezTo>
                  <a:close/>
                  <a:moveTo>
                    <a:pt x="44659" y="10918"/>
                  </a:moveTo>
                  <a:cubicBezTo>
                    <a:pt x="44681" y="10918"/>
                    <a:pt x="44702" y="10935"/>
                    <a:pt x="44702" y="10970"/>
                  </a:cubicBezTo>
                  <a:lnTo>
                    <a:pt x="44616" y="10970"/>
                  </a:lnTo>
                  <a:cubicBezTo>
                    <a:pt x="44616" y="10935"/>
                    <a:pt x="44638" y="10918"/>
                    <a:pt x="44659" y="10918"/>
                  </a:cubicBezTo>
                  <a:close/>
                  <a:moveTo>
                    <a:pt x="53729" y="10901"/>
                  </a:moveTo>
                  <a:cubicBezTo>
                    <a:pt x="53729" y="10970"/>
                    <a:pt x="53729" y="10970"/>
                    <a:pt x="53643" y="10970"/>
                  </a:cubicBezTo>
                  <a:cubicBezTo>
                    <a:pt x="53643" y="10901"/>
                    <a:pt x="53729" y="10901"/>
                    <a:pt x="53729" y="10901"/>
                  </a:cubicBezTo>
                  <a:close/>
                  <a:moveTo>
                    <a:pt x="63254" y="10901"/>
                  </a:moveTo>
                  <a:lnTo>
                    <a:pt x="63254" y="10970"/>
                  </a:lnTo>
                  <a:lnTo>
                    <a:pt x="63185" y="10970"/>
                  </a:lnTo>
                  <a:cubicBezTo>
                    <a:pt x="63185" y="10970"/>
                    <a:pt x="63185" y="10901"/>
                    <a:pt x="63254" y="10901"/>
                  </a:cubicBezTo>
                  <a:close/>
                  <a:moveTo>
                    <a:pt x="44049" y="11107"/>
                  </a:moveTo>
                  <a:cubicBezTo>
                    <a:pt x="43980" y="11176"/>
                    <a:pt x="43980" y="11176"/>
                    <a:pt x="43912" y="11176"/>
                  </a:cubicBezTo>
                  <a:cubicBezTo>
                    <a:pt x="43912" y="11107"/>
                    <a:pt x="43980" y="11107"/>
                    <a:pt x="44049" y="11107"/>
                  </a:cubicBezTo>
                  <a:close/>
                  <a:moveTo>
                    <a:pt x="52577" y="11331"/>
                  </a:moveTo>
                  <a:lnTo>
                    <a:pt x="52577" y="11399"/>
                  </a:lnTo>
                  <a:cubicBezTo>
                    <a:pt x="52508" y="11331"/>
                    <a:pt x="52508" y="11331"/>
                    <a:pt x="52577" y="11331"/>
                  </a:cubicBezTo>
                  <a:close/>
                  <a:moveTo>
                    <a:pt x="52437" y="11417"/>
                  </a:moveTo>
                  <a:cubicBezTo>
                    <a:pt x="52457" y="11417"/>
                    <a:pt x="52474" y="11434"/>
                    <a:pt x="52508" y="11468"/>
                  </a:cubicBezTo>
                  <a:lnTo>
                    <a:pt x="52353" y="11468"/>
                  </a:lnTo>
                  <a:cubicBezTo>
                    <a:pt x="52396" y="11434"/>
                    <a:pt x="52418" y="11417"/>
                    <a:pt x="52437" y="11417"/>
                  </a:cubicBezTo>
                  <a:close/>
                  <a:moveTo>
                    <a:pt x="60606" y="11760"/>
                  </a:moveTo>
                  <a:lnTo>
                    <a:pt x="60606" y="11760"/>
                  </a:lnTo>
                  <a:cubicBezTo>
                    <a:pt x="60675" y="11829"/>
                    <a:pt x="60606" y="11829"/>
                    <a:pt x="60520" y="11829"/>
                  </a:cubicBezTo>
                  <a:cubicBezTo>
                    <a:pt x="60606" y="11829"/>
                    <a:pt x="60606" y="11761"/>
                    <a:pt x="60606" y="11760"/>
                  </a:cubicBezTo>
                  <a:close/>
                  <a:moveTo>
                    <a:pt x="40854" y="11799"/>
                  </a:moveTo>
                  <a:cubicBezTo>
                    <a:pt x="40880" y="11799"/>
                    <a:pt x="40926" y="11829"/>
                    <a:pt x="40972" y="11829"/>
                  </a:cubicBezTo>
                  <a:lnTo>
                    <a:pt x="40834" y="11829"/>
                  </a:lnTo>
                  <a:cubicBezTo>
                    <a:pt x="40834" y="11898"/>
                    <a:pt x="40834" y="11898"/>
                    <a:pt x="40748" y="11898"/>
                  </a:cubicBezTo>
                  <a:cubicBezTo>
                    <a:pt x="40748" y="11898"/>
                    <a:pt x="40748" y="11829"/>
                    <a:pt x="40834" y="11829"/>
                  </a:cubicBezTo>
                  <a:cubicBezTo>
                    <a:pt x="40834" y="11806"/>
                    <a:pt x="40842" y="11799"/>
                    <a:pt x="40854" y="11799"/>
                  </a:cubicBezTo>
                  <a:close/>
                  <a:moveTo>
                    <a:pt x="40748" y="11898"/>
                  </a:moveTo>
                  <a:cubicBezTo>
                    <a:pt x="40748" y="11947"/>
                    <a:pt x="40748" y="11995"/>
                    <a:pt x="40724" y="11995"/>
                  </a:cubicBezTo>
                  <a:cubicBezTo>
                    <a:pt x="40714" y="11995"/>
                    <a:pt x="40699" y="11987"/>
                    <a:pt x="40679" y="11967"/>
                  </a:cubicBezTo>
                  <a:lnTo>
                    <a:pt x="40748" y="11898"/>
                  </a:lnTo>
                  <a:close/>
                  <a:moveTo>
                    <a:pt x="53402" y="12016"/>
                  </a:moveTo>
                  <a:cubicBezTo>
                    <a:pt x="53365" y="12016"/>
                    <a:pt x="53354" y="12104"/>
                    <a:pt x="53299" y="12104"/>
                  </a:cubicBezTo>
                  <a:cubicBezTo>
                    <a:pt x="53322" y="12133"/>
                    <a:pt x="53337" y="12143"/>
                    <a:pt x="53350" y="12143"/>
                  </a:cubicBezTo>
                  <a:cubicBezTo>
                    <a:pt x="53375" y="12143"/>
                    <a:pt x="53391" y="12104"/>
                    <a:pt x="53437" y="12104"/>
                  </a:cubicBezTo>
                  <a:cubicBezTo>
                    <a:pt x="53437" y="12036"/>
                    <a:pt x="53505" y="12036"/>
                    <a:pt x="53437" y="12036"/>
                  </a:cubicBezTo>
                  <a:cubicBezTo>
                    <a:pt x="53423" y="12022"/>
                    <a:pt x="53412" y="12016"/>
                    <a:pt x="53402" y="12016"/>
                  </a:cubicBezTo>
                  <a:close/>
                  <a:moveTo>
                    <a:pt x="40610" y="12036"/>
                  </a:moveTo>
                  <a:cubicBezTo>
                    <a:pt x="40610" y="12104"/>
                    <a:pt x="40542" y="12104"/>
                    <a:pt x="40542" y="12190"/>
                  </a:cubicBezTo>
                  <a:cubicBezTo>
                    <a:pt x="40473" y="12104"/>
                    <a:pt x="40542" y="12036"/>
                    <a:pt x="40610" y="12036"/>
                  </a:cubicBezTo>
                  <a:close/>
                  <a:moveTo>
                    <a:pt x="54434" y="12826"/>
                  </a:moveTo>
                  <a:cubicBezTo>
                    <a:pt x="54503" y="12826"/>
                    <a:pt x="54503" y="12826"/>
                    <a:pt x="54503" y="12895"/>
                  </a:cubicBezTo>
                  <a:cubicBezTo>
                    <a:pt x="54434" y="12895"/>
                    <a:pt x="54434" y="12895"/>
                    <a:pt x="54434" y="12826"/>
                  </a:cubicBezTo>
                  <a:close/>
                  <a:moveTo>
                    <a:pt x="28807" y="13342"/>
                  </a:moveTo>
                  <a:cubicBezTo>
                    <a:pt x="28799" y="13342"/>
                    <a:pt x="28799" y="13359"/>
                    <a:pt x="28799" y="13394"/>
                  </a:cubicBezTo>
                  <a:cubicBezTo>
                    <a:pt x="28802" y="13377"/>
                    <a:pt x="28806" y="13360"/>
                    <a:pt x="28811" y="13343"/>
                  </a:cubicBezTo>
                  <a:lnTo>
                    <a:pt x="28811" y="13343"/>
                  </a:lnTo>
                  <a:cubicBezTo>
                    <a:pt x="28809" y="13342"/>
                    <a:pt x="28808" y="13342"/>
                    <a:pt x="28807" y="13342"/>
                  </a:cubicBezTo>
                  <a:close/>
                  <a:moveTo>
                    <a:pt x="54657" y="12964"/>
                  </a:moveTo>
                  <a:cubicBezTo>
                    <a:pt x="54657" y="13119"/>
                    <a:pt x="54657" y="13256"/>
                    <a:pt x="54726" y="13325"/>
                  </a:cubicBezTo>
                  <a:cubicBezTo>
                    <a:pt x="54795" y="13394"/>
                    <a:pt x="54864" y="13549"/>
                    <a:pt x="54864" y="13617"/>
                  </a:cubicBezTo>
                  <a:cubicBezTo>
                    <a:pt x="54795" y="13549"/>
                    <a:pt x="54726" y="13480"/>
                    <a:pt x="54657" y="13394"/>
                  </a:cubicBezTo>
                  <a:lnTo>
                    <a:pt x="54726" y="13325"/>
                  </a:lnTo>
                  <a:cubicBezTo>
                    <a:pt x="54657" y="13325"/>
                    <a:pt x="54588" y="13256"/>
                    <a:pt x="54503" y="13256"/>
                  </a:cubicBezTo>
                  <a:cubicBezTo>
                    <a:pt x="54434" y="13256"/>
                    <a:pt x="54434" y="13256"/>
                    <a:pt x="54434" y="13187"/>
                  </a:cubicBezTo>
                  <a:cubicBezTo>
                    <a:pt x="54503" y="13187"/>
                    <a:pt x="54503" y="13256"/>
                    <a:pt x="54503" y="13256"/>
                  </a:cubicBezTo>
                  <a:lnTo>
                    <a:pt x="54588" y="13187"/>
                  </a:lnTo>
                  <a:cubicBezTo>
                    <a:pt x="54588" y="13119"/>
                    <a:pt x="54503" y="13119"/>
                    <a:pt x="54503" y="13050"/>
                  </a:cubicBezTo>
                  <a:cubicBezTo>
                    <a:pt x="54503" y="13050"/>
                    <a:pt x="54588" y="13050"/>
                    <a:pt x="54657" y="12964"/>
                  </a:cubicBezTo>
                  <a:close/>
                  <a:moveTo>
                    <a:pt x="55002" y="13726"/>
                  </a:moveTo>
                  <a:cubicBezTo>
                    <a:pt x="55053" y="13726"/>
                    <a:pt x="55087" y="13775"/>
                    <a:pt x="55087" y="13824"/>
                  </a:cubicBezTo>
                  <a:cubicBezTo>
                    <a:pt x="55087" y="13824"/>
                    <a:pt x="55018" y="13824"/>
                    <a:pt x="55018" y="13755"/>
                  </a:cubicBezTo>
                  <a:cubicBezTo>
                    <a:pt x="54932" y="13755"/>
                    <a:pt x="54932" y="13755"/>
                    <a:pt x="54932" y="13824"/>
                  </a:cubicBezTo>
                  <a:lnTo>
                    <a:pt x="54932" y="13755"/>
                  </a:lnTo>
                  <a:cubicBezTo>
                    <a:pt x="54958" y="13735"/>
                    <a:pt x="54981" y="13726"/>
                    <a:pt x="55002" y="13726"/>
                  </a:cubicBezTo>
                  <a:close/>
                  <a:moveTo>
                    <a:pt x="39115" y="14116"/>
                  </a:moveTo>
                  <a:lnTo>
                    <a:pt x="39115" y="14185"/>
                  </a:lnTo>
                  <a:cubicBezTo>
                    <a:pt x="39115" y="14185"/>
                    <a:pt x="39029" y="14185"/>
                    <a:pt x="39029" y="14116"/>
                  </a:cubicBezTo>
                  <a:close/>
                  <a:moveTo>
                    <a:pt x="54864" y="13910"/>
                  </a:moveTo>
                  <a:cubicBezTo>
                    <a:pt x="54932" y="13910"/>
                    <a:pt x="54932" y="13978"/>
                    <a:pt x="54932" y="14047"/>
                  </a:cubicBezTo>
                  <a:lnTo>
                    <a:pt x="55018" y="14047"/>
                  </a:lnTo>
                  <a:lnTo>
                    <a:pt x="55018" y="13978"/>
                  </a:lnTo>
                  <a:cubicBezTo>
                    <a:pt x="55087" y="14047"/>
                    <a:pt x="55018" y="14047"/>
                    <a:pt x="55018" y="14047"/>
                  </a:cubicBezTo>
                  <a:lnTo>
                    <a:pt x="55018" y="14116"/>
                  </a:lnTo>
                  <a:lnTo>
                    <a:pt x="55018" y="14185"/>
                  </a:lnTo>
                  <a:cubicBezTo>
                    <a:pt x="54961" y="14185"/>
                    <a:pt x="54980" y="14215"/>
                    <a:pt x="54974" y="14215"/>
                  </a:cubicBezTo>
                  <a:cubicBezTo>
                    <a:pt x="54971" y="14215"/>
                    <a:pt x="54961" y="14208"/>
                    <a:pt x="54932" y="14185"/>
                  </a:cubicBezTo>
                  <a:lnTo>
                    <a:pt x="54932" y="14116"/>
                  </a:lnTo>
                  <a:lnTo>
                    <a:pt x="54932" y="14047"/>
                  </a:lnTo>
                  <a:cubicBezTo>
                    <a:pt x="54932" y="13978"/>
                    <a:pt x="54864" y="13978"/>
                    <a:pt x="54795" y="13978"/>
                  </a:cubicBezTo>
                  <a:cubicBezTo>
                    <a:pt x="54795" y="13910"/>
                    <a:pt x="54864" y="13910"/>
                    <a:pt x="54864" y="13910"/>
                  </a:cubicBezTo>
                  <a:close/>
                  <a:moveTo>
                    <a:pt x="37894" y="14339"/>
                  </a:moveTo>
                  <a:lnTo>
                    <a:pt x="37825" y="14408"/>
                  </a:lnTo>
                  <a:lnTo>
                    <a:pt x="37825" y="14339"/>
                  </a:lnTo>
                  <a:close/>
                  <a:moveTo>
                    <a:pt x="55293" y="14838"/>
                  </a:moveTo>
                  <a:cubicBezTo>
                    <a:pt x="55362" y="14838"/>
                    <a:pt x="55362" y="14838"/>
                    <a:pt x="55362" y="14907"/>
                  </a:cubicBezTo>
                  <a:cubicBezTo>
                    <a:pt x="55293" y="14907"/>
                    <a:pt x="55293" y="14838"/>
                    <a:pt x="55293" y="14838"/>
                  </a:cubicBezTo>
                  <a:close/>
                  <a:moveTo>
                    <a:pt x="64113" y="15044"/>
                  </a:moveTo>
                  <a:cubicBezTo>
                    <a:pt x="64114" y="15044"/>
                    <a:pt x="64182" y="15044"/>
                    <a:pt x="64182" y="15113"/>
                  </a:cubicBezTo>
                  <a:cubicBezTo>
                    <a:pt x="64113" y="15113"/>
                    <a:pt x="64113" y="15044"/>
                    <a:pt x="64113" y="15044"/>
                  </a:cubicBezTo>
                  <a:close/>
                  <a:moveTo>
                    <a:pt x="37034" y="15337"/>
                  </a:moveTo>
                  <a:cubicBezTo>
                    <a:pt x="37034" y="15474"/>
                    <a:pt x="37034" y="15474"/>
                    <a:pt x="36966" y="15543"/>
                  </a:cubicBezTo>
                  <a:cubicBezTo>
                    <a:pt x="36966" y="15474"/>
                    <a:pt x="36880" y="15405"/>
                    <a:pt x="37034" y="15337"/>
                  </a:cubicBezTo>
                  <a:close/>
                  <a:moveTo>
                    <a:pt x="37533" y="15973"/>
                  </a:moveTo>
                  <a:cubicBezTo>
                    <a:pt x="37533" y="16059"/>
                    <a:pt x="37533" y="16059"/>
                    <a:pt x="37395" y="16196"/>
                  </a:cubicBezTo>
                  <a:cubicBezTo>
                    <a:pt x="37395" y="16059"/>
                    <a:pt x="37464" y="16059"/>
                    <a:pt x="37533" y="15973"/>
                  </a:cubicBezTo>
                  <a:close/>
                  <a:moveTo>
                    <a:pt x="35814" y="17417"/>
                  </a:moveTo>
                  <a:lnTo>
                    <a:pt x="35814" y="17486"/>
                  </a:lnTo>
                  <a:lnTo>
                    <a:pt x="35745" y="17486"/>
                  </a:lnTo>
                  <a:cubicBezTo>
                    <a:pt x="35745" y="17417"/>
                    <a:pt x="35814" y="17417"/>
                    <a:pt x="35814" y="17417"/>
                  </a:cubicBezTo>
                  <a:close/>
                  <a:moveTo>
                    <a:pt x="35676" y="17847"/>
                  </a:moveTo>
                  <a:lnTo>
                    <a:pt x="35676" y="17916"/>
                  </a:lnTo>
                  <a:cubicBezTo>
                    <a:pt x="35590" y="17916"/>
                    <a:pt x="35676" y="17847"/>
                    <a:pt x="35676" y="17847"/>
                  </a:cubicBezTo>
                  <a:close/>
                  <a:moveTo>
                    <a:pt x="64543" y="18345"/>
                  </a:moveTo>
                  <a:cubicBezTo>
                    <a:pt x="64543" y="18414"/>
                    <a:pt x="64543" y="18414"/>
                    <a:pt x="64612" y="18414"/>
                  </a:cubicBezTo>
                  <a:lnTo>
                    <a:pt x="64543" y="18414"/>
                  </a:lnTo>
                  <a:lnTo>
                    <a:pt x="64543" y="18345"/>
                  </a:lnTo>
                  <a:close/>
                  <a:moveTo>
                    <a:pt x="55362" y="18913"/>
                  </a:moveTo>
                  <a:lnTo>
                    <a:pt x="55362" y="19411"/>
                  </a:lnTo>
                  <a:lnTo>
                    <a:pt x="55293" y="19411"/>
                  </a:lnTo>
                  <a:cubicBezTo>
                    <a:pt x="55225" y="19343"/>
                    <a:pt x="55293" y="19274"/>
                    <a:pt x="55225" y="19274"/>
                  </a:cubicBezTo>
                  <a:cubicBezTo>
                    <a:pt x="55293" y="19136"/>
                    <a:pt x="55293" y="19068"/>
                    <a:pt x="55362" y="18913"/>
                  </a:cubicBezTo>
                  <a:close/>
                  <a:moveTo>
                    <a:pt x="55517" y="19497"/>
                  </a:moveTo>
                  <a:cubicBezTo>
                    <a:pt x="55517" y="19566"/>
                    <a:pt x="55517" y="19566"/>
                    <a:pt x="55448" y="19566"/>
                  </a:cubicBezTo>
                  <a:cubicBezTo>
                    <a:pt x="55516" y="19566"/>
                    <a:pt x="55517" y="19498"/>
                    <a:pt x="55517" y="19497"/>
                  </a:cubicBezTo>
                  <a:close/>
                  <a:moveTo>
                    <a:pt x="55293" y="19497"/>
                  </a:moveTo>
                  <a:cubicBezTo>
                    <a:pt x="55362" y="19497"/>
                    <a:pt x="55362" y="19566"/>
                    <a:pt x="55362" y="19704"/>
                  </a:cubicBezTo>
                  <a:cubicBezTo>
                    <a:pt x="55448" y="19841"/>
                    <a:pt x="55362" y="19841"/>
                    <a:pt x="55362" y="19927"/>
                  </a:cubicBezTo>
                  <a:cubicBezTo>
                    <a:pt x="55293" y="19841"/>
                    <a:pt x="55362" y="19841"/>
                    <a:pt x="55362" y="19704"/>
                  </a:cubicBezTo>
                  <a:cubicBezTo>
                    <a:pt x="55293" y="19635"/>
                    <a:pt x="55225" y="19635"/>
                    <a:pt x="55293" y="19497"/>
                  </a:cubicBezTo>
                  <a:close/>
                  <a:moveTo>
                    <a:pt x="34954" y="20202"/>
                  </a:moveTo>
                  <a:lnTo>
                    <a:pt x="34954" y="20271"/>
                  </a:lnTo>
                  <a:cubicBezTo>
                    <a:pt x="34885" y="20271"/>
                    <a:pt x="34885" y="20271"/>
                    <a:pt x="34885" y="20202"/>
                  </a:cubicBezTo>
                  <a:close/>
                  <a:moveTo>
                    <a:pt x="55018" y="20134"/>
                  </a:moveTo>
                  <a:cubicBezTo>
                    <a:pt x="55087" y="20134"/>
                    <a:pt x="55087" y="20202"/>
                    <a:pt x="55087" y="20202"/>
                  </a:cubicBezTo>
                  <a:cubicBezTo>
                    <a:pt x="55087" y="20202"/>
                    <a:pt x="55087" y="20271"/>
                    <a:pt x="55018" y="20271"/>
                  </a:cubicBezTo>
                  <a:lnTo>
                    <a:pt x="55018" y="20134"/>
                  </a:lnTo>
                  <a:close/>
                  <a:moveTo>
                    <a:pt x="36020" y="19927"/>
                  </a:moveTo>
                  <a:cubicBezTo>
                    <a:pt x="36020" y="20065"/>
                    <a:pt x="36020" y="20202"/>
                    <a:pt x="35951" y="20357"/>
                  </a:cubicBezTo>
                  <a:lnTo>
                    <a:pt x="35951" y="20426"/>
                  </a:lnTo>
                  <a:cubicBezTo>
                    <a:pt x="35814" y="20426"/>
                    <a:pt x="35882" y="20357"/>
                    <a:pt x="35814" y="20357"/>
                  </a:cubicBezTo>
                  <a:lnTo>
                    <a:pt x="35676" y="20357"/>
                  </a:lnTo>
                  <a:cubicBezTo>
                    <a:pt x="35676" y="20280"/>
                    <a:pt x="35710" y="20280"/>
                    <a:pt x="35745" y="20280"/>
                  </a:cubicBezTo>
                  <a:cubicBezTo>
                    <a:pt x="35779" y="20280"/>
                    <a:pt x="35814" y="20280"/>
                    <a:pt x="35814" y="20202"/>
                  </a:cubicBezTo>
                  <a:cubicBezTo>
                    <a:pt x="35951" y="20202"/>
                    <a:pt x="35951" y="20065"/>
                    <a:pt x="36020" y="19927"/>
                  </a:cubicBezTo>
                  <a:close/>
                  <a:moveTo>
                    <a:pt x="54657" y="21492"/>
                  </a:moveTo>
                  <a:cubicBezTo>
                    <a:pt x="54657" y="21561"/>
                    <a:pt x="54657" y="21561"/>
                    <a:pt x="54588" y="21561"/>
                  </a:cubicBezTo>
                  <a:cubicBezTo>
                    <a:pt x="54588" y="21492"/>
                    <a:pt x="54657" y="21492"/>
                    <a:pt x="54657" y="21492"/>
                  </a:cubicBezTo>
                  <a:close/>
                  <a:moveTo>
                    <a:pt x="35590" y="21285"/>
                  </a:moveTo>
                  <a:lnTo>
                    <a:pt x="35590" y="21285"/>
                  </a:lnTo>
                  <a:cubicBezTo>
                    <a:pt x="35676" y="21492"/>
                    <a:pt x="35521" y="21561"/>
                    <a:pt x="35590" y="21647"/>
                  </a:cubicBezTo>
                  <a:cubicBezTo>
                    <a:pt x="35521" y="21561"/>
                    <a:pt x="35521" y="21423"/>
                    <a:pt x="35590" y="21285"/>
                  </a:cubicBezTo>
                  <a:close/>
                  <a:moveTo>
                    <a:pt x="54795" y="21561"/>
                  </a:moveTo>
                  <a:lnTo>
                    <a:pt x="54795" y="21647"/>
                  </a:lnTo>
                  <a:lnTo>
                    <a:pt x="54726" y="21561"/>
                  </a:lnTo>
                  <a:close/>
                  <a:moveTo>
                    <a:pt x="55225" y="22850"/>
                  </a:moveTo>
                  <a:cubicBezTo>
                    <a:pt x="55225" y="22850"/>
                    <a:pt x="55225" y="22936"/>
                    <a:pt x="55156" y="22936"/>
                  </a:cubicBezTo>
                  <a:cubicBezTo>
                    <a:pt x="55156" y="22850"/>
                    <a:pt x="55225" y="22850"/>
                    <a:pt x="55225" y="22850"/>
                  </a:cubicBezTo>
                  <a:close/>
                  <a:moveTo>
                    <a:pt x="34816" y="22214"/>
                  </a:moveTo>
                  <a:lnTo>
                    <a:pt x="34816" y="22506"/>
                  </a:lnTo>
                  <a:lnTo>
                    <a:pt x="34816" y="22712"/>
                  </a:lnTo>
                  <a:cubicBezTo>
                    <a:pt x="34816" y="22781"/>
                    <a:pt x="34816" y="22936"/>
                    <a:pt x="34730" y="23005"/>
                  </a:cubicBezTo>
                  <a:cubicBezTo>
                    <a:pt x="34662" y="22850"/>
                    <a:pt x="34662" y="22712"/>
                    <a:pt x="34730" y="22575"/>
                  </a:cubicBezTo>
                  <a:cubicBezTo>
                    <a:pt x="34816" y="22506"/>
                    <a:pt x="34730" y="22351"/>
                    <a:pt x="34816" y="22214"/>
                  </a:cubicBezTo>
                  <a:close/>
                  <a:moveTo>
                    <a:pt x="53729" y="23435"/>
                  </a:moveTo>
                  <a:lnTo>
                    <a:pt x="53729" y="23503"/>
                  </a:lnTo>
                  <a:cubicBezTo>
                    <a:pt x="53643" y="23435"/>
                    <a:pt x="53643" y="23435"/>
                    <a:pt x="53729" y="23435"/>
                  </a:cubicBezTo>
                  <a:close/>
                  <a:moveTo>
                    <a:pt x="54795" y="23435"/>
                  </a:moveTo>
                  <a:lnTo>
                    <a:pt x="54795" y="23503"/>
                  </a:lnTo>
                  <a:lnTo>
                    <a:pt x="54726" y="23503"/>
                  </a:lnTo>
                  <a:cubicBezTo>
                    <a:pt x="54726" y="23435"/>
                    <a:pt x="54795" y="23435"/>
                    <a:pt x="54795" y="23435"/>
                  </a:cubicBezTo>
                  <a:close/>
                  <a:moveTo>
                    <a:pt x="54589" y="23641"/>
                  </a:moveTo>
                  <a:cubicBezTo>
                    <a:pt x="54657" y="23710"/>
                    <a:pt x="54657" y="23710"/>
                    <a:pt x="54657" y="23796"/>
                  </a:cubicBezTo>
                  <a:cubicBezTo>
                    <a:pt x="54589" y="23796"/>
                    <a:pt x="54657" y="23710"/>
                    <a:pt x="54589" y="23641"/>
                  </a:cubicBezTo>
                  <a:close/>
                  <a:moveTo>
                    <a:pt x="35590" y="24225"/>
                  </a:moveTo>
                  <a:cubicBezTo>
                    <a:pt x="35676" y="24294"/>
                    <a:pt x="35676" y="24294"/>
                    <a:pt x="35590" y="24363"/>
                  </a:cubicBezTo>
                  <a:cubicBezTo>
                    <a:pt x="35521" y="24294"/>
                    <a:pt x="35590" y="24294"/>
                    <a:pt x="35590" y="24225"/>
                  </a:cubicBezTo>
                  <a:close/>
                  <a:moveTo>
                    <a:pt x="35453" y="24432"/>
                  </a:moveTo>
                  <a:cubicBezTo>
                    <a:pt x="35521" y="24501"/>
                    <a:pt x="35521" y="24501"/>
                    <a:pt x="35521" y="24569"/>
                  </a:cubicBezTo>
                  <a:cubicBezTo>
                    <a:pt x="35521" y="24655"/>
                    <a:pt x="35521" y="24655"/>
                    <a:pt x="35453" y="24655"/>
                  </a:cubicBezTo>
                  <a:lnTo>
                    <a:pt x="35453" y="24432"/>
                  </a:lnTo>
                  <a:close/>
                  <a:moveTo>
                    <a:pt x="51494" y="26151"/>
                  </a:moveTo>
                  <a:cubicBezTo>
                    <a:pt x="51494" y="26220"/>
                    <a:pt x="51494" y="26220"/>
                    <a:pt x="51425" y="26220"/>
                  </a:cubicBezTo>
                  <a:cubicBezTo>
                    <a:pt x="51425" y="26220"/>
                    <a:pt x="51494" y="26220"/>
                    <a:pt x="51494" y="26151"/>
                  </a:cubicBezTo>
                  <a:close/>
                  <a:moveTo>
                    <a:pt x="35814" y="26873"/>
                  </a:moveTo>
                  <a:cubicBezTo>
                    <a:pt x="35882" y="26942"/>
                    <a:pt x="35882" y="27011"/>
                    <a:pt x="35814" y="27148"/>
                  </a:cubicBezTo>
                  <a:lnTo>
                    <a:pt x="35814" y="26873"/>
                  </a:lnTo>
                  <a:close/>
                  <a:moveTo>
                    <a:pt x="35315" y="27578"/>
                  </a:moveTo>
                  <a:cubicBezTo>
                    <a:pt x="35246" y="27733"/>
                    <a:pt x="35384" y="27870"/>
                    <a:pt x="35315" y="28008"/>
                  </a:cubicBezTo>
                  <a:lnTo>
                    <a:pt x="35384" y="28008"/>
                  </a:lnTo>
                  <a:lnTo>
                    <a:pt x="35384" y="28300"/>
                  </a:lnTo>
                  <a:cubicBezTo>
                    <a:pt x="35315" y="28231"/>
                    <a:pt x="35315" y="28163"/>
                    <a:pt x="35315" y="28094"/>
                  </a:cubicBezTo>
                  <a:cubicBezTo>
                    <a:pt x="35246" y="28094"/>
                    <a:pt x="35246" y="27939"/>
                    <a:pt x="35246" y="27870"/>
                  </a:cubicBezTo>
                  <a:cubicBezTo>
                    <a:pt x="35160" y="27870"/>
                    <a:pt x="35315" y="27733"/>
                    <a:pt x="35160" y="27733"/>
                  </a:cubicBezTo>
                  <a:lnTo>
                    <a:pt x="35315" y="27578"/>
                  </a:lnTo>
                  <a:close/>
                  <a:moveTo>
                    <a:pt x="49347" y="28459"/>
                  </a:moveTo>
                  <a:cubicBezTo>
                    <a:pt x="49366" y="28459"/>
                    <a:pt x="49388" y="28481"/>
                    <a:pt x="49431" y="28524"/>
                  </a:cubicBezTo>
                  <a:lnTo>
                    <a:pt x="49276" y="28524"/>
                  </a:lnTo>
                  <a:cubicBezTo>
                    <a:pt x="49310" y="28481"/>
                    <a:pt x="49327" y="28459"/>
                    <a:pt x="49347" y="28459"/>
                  </a:cubicBezTo>
                  <a:close/>
                  <a:moveTo>
                    <a:pt x="49998" y="28954"/>
                  </a:moveTo>
                  <a:cubicBezTo>
                    <a:pt x="49998" y="29091"/>
                    <a:pt x="49929" y="29160"/>
                    <a:pt x="49860" y="29229"/>
                  </a:cubicBezTo>
                  <a:cubicBezTo>
                    <a:pt x="49860" y="29229"/>
                    <a:pt x="49822" y="29198"/>
                    <a:pt x="49776" y="29198"/>
                  </a:cubicBezTo>
                  <a:cubicBezTo>
                    <a:pt x="49753" y="29198"/>
                    <a:pt x="49729" y="29206"/>
                    <a:pt x="49706" y="29229"/>
                  </a:cubicBezTo>
                  <a:lnTo>
                    <a:pt x="49637" y="29229"/>
                  </a:lnTo>
                  <a:cubicBezTo>
                    <a:pt x="49706" y="29091"/>
                    <a:pt x="49929" y="29091"/>
                    <a:pt x="49998" y="28954"/>
                  </a:cubicBezTo>
                  <a:close/>
                  <a:moveTo>
                    <a:pt x="49568" y="29297"/>
                  </a:moveTo>
                  <a:lnTo>
                    <a:pt x="49499" y="29383"/>
                  </a:lnTo>
                  <a:cubicBezTo>
                    <a:pt x="49499" y="29452"/>
                    <a:pt x="49499" y="29452"/>
                    <a:pt x="49431" y="29452"/>
                  </a:cubicBezTo>
                  <a:cubicBezTo>
                    <a:pt x="49431" y="29383"/>
                    <a:pt x="49431" y="29383"/>
                    <a:pt x="49499" y="29383"/>
                  </a:cubicBezTo>
                  <a:cubicBezTo>
                    <a:pt x="49499" y="29297"/>
                    <a:pt x="49499" y="29297"/>
                    <a:pt x="49568" y="29297"/>
                  </a:cubicBezTo>
                  <a:close/>
                  <a:moveTo>
                    <a:pt x="47780" y="29590"/>
                  </a:moveTo>
                  <a:cubicBezTo>
                    <a:pt x="47849" y="29590"/>
                    <a:pt x="47849" y="29590"/>
                    <a:pt x="47780" y="29659"/>
                  </a:cubicBezTo>
                  <a:lnTo>
                    <a:pt x="47780" y="29590"/>
                  </a:lnTo>
                  <a:close/>
                  <a:moveTo>
                    <a:pt x="47058" y="30088"/>
                  </a:moveTo>
                  <a:cubicBezTo>
                    <a:pt x="47058" y="30157"/>
                    <a:pt x="47058" y="30157"/>
                    <a:pt x="46920" y="30243"/>
                  </a:cubicBezTo>
                  <a:cubicBezTo>
                    <a:pt x="46989" y="30157"/>
                    <a:pt x="46989" y="30088"/>
                    <a:pt x="47058" y="30088"/>
                  </a:cubicBezTo>
                  <a:close/>
                  <a:moveTo>
                    <a:pt x="35951" y="30312"/>
                  </a:moveTo>
                  <a:lnTo>
                    <a:pt x="36020" y="30381"/>
                  </a:lnTo>
                  <a:lnTo>
                    <a:pt x="35951" y="30381"/>
                  </a:lnTo>
                  <a:lnTo>
                    <a:pt x="35951" y="30312"/>
                  </a:lnTo>
                  <a:close/>
                  <a:moveTo>
                    <a:pt x="36106" y="30742"/>
                  </a:moveTo>
                  <a:lnTo>
                    <a:pt x="36106" y="30810"/>
                  </a:lnTo>
                  <a:cubicBezTo>
                    <a:pt x="36020" y="30742"/>
                    <a:pt x="36020" y="30742"/>
                    <a:pt x="36106" y="30742"/>
                  </a:cubicBezTo>
                  <a:close/>
                  <a:moveTo>
                    <a:pt x="48571" y="12758"/>
                  </a:moveTo>
                  <a:cubicBezTo>
                    <a:pt x="48571" y="12826"/>
                    <a:pt x="48640" y="12826"/>
                    <a:pt x="48777" y="12826"/>
                  </a:cubicBezTo>
                  <a:cubicBezTo>
                    <a:pt x="49138" y="12826"/>
                    <a:pt x="49568" y="12895"/>
                    <a:pt x="49998" y="12964"/>
                  </a:cubicBezTo>
                  <a:cubicBezTo>
                    <a:pt x="50135" y="13050"/>
                    <a:pt x="50290" y="13119"/>
                    <a:pt x="50428" y="13187"/>
                  </a:cubicBezTo>
                  <a:cubicBezTo>
                    <a:pt x="50634" y="13325"/>
                    <a:pt x="50858" y="13325"/>
                    <a:pt x="50995" y="13480"/>
                  </a:cubicBezTo>
                  <a:cubicBezTo>
                    <a:pt x="51219" y="13549"/>
                    <a:pt x="51425" y="13617"/>
                    <a:pt x="51648" y="13686"/>
                  </a:cubicBezTo>
                  <a:cubicBezTo>
                    <a:pt x="52078" y="13910"/>
                    <a:pt x="52285" y="14253"/>
                    <a:pt x="52646" y="14546"/>
                  </a:cubicBezTo>
                  <a:cubicBezTo>
                    <a:pt x="52646" y="14615"/>
                    <a:pt x="52714" y="14683"/>
                    <a:pt x="52714" y="14769"/>
                  </a:cubicBezTo>
                  <a:cubicBezTo>
                    <a:pt x="52783" y="14907"/>
                    <a:pt x="52869" y="15044"/>
                    <a:pt x="53007" y="15199"/>
                  </a:cubicBezTo>
                  <a:cubicBezTo>
                    <a:pt x="53144" y="15405"/>
                    <a:pt x="53213" y="15698"/>
                    <a:pt x="53213" y="15904"/>
                  </a:cubicBezTo>
                  <a:cubicBezTo>
                    <a:pt x="53368" y="16265"/>
                    <a:pt x="53299" y="16557"/>
                    <a:pt x="53299" y="16918"/>
                  </a:cubicBezTo>
                  <a:cubicBezTo>
                    <a:pt x="53144" y="17125"/>
                    <a:pt x="53299" y="17417"/>
                    <a:pt x="53213" y="17623"/>
                  </a:cubicBezTo>
                  <a:cubicBezTo>
                    <a:pt x="53144" y="17692"/>
                    <a:pt x="53213" y="17778"/>
                    <a:pt x="53213" y="17847"/>
                  </a:cubicBezTo>
                  <a:cubicBezTo>
                    <a:pt x="53213" y="18053"/>
                    <a:pt x="53144" y="18277"/>
                    <a:pt x="53075" y="18483"/>
                  </a:cubicBezTo>
                  <a:lnTo>
                    <a:pt x="53075" y="18913"/>
                  </a:lnTo>
                  <a:cubicBezTo>
                    <a:pt x="52938" y="19343"/>
                    <a:pt x="52869" y="19772"/>
                    <a:pt x="52714" y="20134"/>
                  </a:cubicBezTo>
                  <a:cubicBezTo>
                    <a:pt x="52577" y="20357"/>
                    <a:pt x="52508" y="20495"/>
                    <a:pt x="52353" y="20701"/>
                  </a:cubicBezTo>
                  <a:cubicBezTo>
                    <a:pt x="52285" y="20856"/>
                    <a:pt x="52216" y="21062"/>
                    <a:pt x="52147" y="21217"/>
                  </a:cubicBezTo>
                  <a:cubicBezTo>
                    <a:pt x="52078" y="21285"/>
                    <a:pt x="52010" y="21423"/>
                    <a:pt x="52010" y="21561"/>
                  </a:cubicBezTo>
                  <a:lnTo>
                    <a:pt x="51924" y="21561"/>
                  </a:lnTo>
                  <a:cubicBezTo>
                    <a:pt x="51924" y="21715"/>
                    <a:pt x="51855" y="21853"/>
                    <a:pt x="51786" y="21922"/>
                  </a:cubicBezTo>
                  <a:cubicBezTo>
                    <a:pt x="51648" y="22145"/>
                    <a:pt x="51580" y="22351"/>
                    <a:pt x="51425" y="22575"/>
                  </a:cubicBezTo>
                  <a:cubicBezTo>
                    <a:pt x="51287" y="22781"/>
                    <a:pt x="51150" y="23074"/>
                    <a:pt x="50926" y="23366"/>
                  </a:cubicBezTo>
                  <a:cubicBezTo>
                    <a:pt x="50789" y="23366"/>
                    <a:pt x="50789" y="23572"/>
                    <a:pt x="50634" y="23641"/>
                  </a:cubicBezTo>
                  <a:cubicBezTo>
                    <a:pt x="50497" y="23864"/>
                    <a:pt x="50290" y="24071"/>
                    <a:pt x="50135" y="24294"/>
                  </a:cubicBezTo>
                  <a:cubicBezTo>
                    <a:pt x="49929" y="24432"/>
                    <a:pt x="49860" y="24655"/>
                    <a:pt x="49637" y="24793"/>
                  </a:cubicBezTo>
                  <a:cubicBezTo>
                    <a:pt x="49568" y="24862"/>
                    <a:pt x="49499" y="24930"/>
                    <a:pt x="49345" y="25085"/>
                  </a:cubicBezTo>
                  <a:cubicBezTo>
                    <a:pt x="49276" y="25154"/>
                    <a:pt x="49138" y="25291"/>
                    <a:pt x="49001" y="25360"/>
                  </a:cubicBezTo>
                  <a:cubicBezTo>
                    <a:pt x="48915" y="25429"/>
                    <a:pt x="48846" y="25584"/>
                    <a:pt x="48708" y="25653"/>
                  </a:cubicBezTo>
                  <a:cubicBezTo>
                    <a:pt x="48640" y="25653"/>
                    <a:pt x="48485" y="25790"/>
                    <a:pt x="48416" y="25859"/>
                  </a:cubicBezTo>
                  <a:cubicBezTo>
                    <a:pt x="48141" y="26014"/>
                    <a:pt x="47986" y="26289"/>
                    <a:pt x="47711" y="26375"/>
                  </a:cubicBezTo>
                  <a:cubicBezTo>
                    <a:pt x="47625" y="26443"/>
                    <a:pt x="47625" y="26581"/>
                    <a:pt x="47556" y="26581"/>
                  </a:cubicBezTo>
                  <a:cubicBezTo>
                    <a:pt x="47488" y="26650"/>
                    <a:pt x="47419" y="26718"/>
                    <a:pt x="47350" y="26873"/>
                  </a:cubicBezTo>
                  <a:cubicBezTo>
                    <a:pt x="47195" y="26942"/>
                    <a:pt x="47058" y="27011"/>
                    <a:pt x="46989" y="27148"/>
                  </a:cubicBezTo>
                  <a:cubicBezTo>
                    <a:pt x="46920" y="27148"/>
                    <a:pt x="46920" y="27234"/>
                    <a:pt x="46920" y="27234"/>
                  </a:cubicBezTo>
                  <a:cubicBezTo>
                    <a:pt x="46766" y="27303"/>
                    <a:pt x="46697" y="27303"/>
                    <a:pt x="46628" y="27372"/>
                  </a:cubicBezTo>
                  <a:cubicBezTo>
                    <a:pt x="46559" y="27441"/>
                    <a:pt x="46422" y="27509"/>
                    <a:pt x="46336" y="27578"/>
                  </a:cubicBezTo>
                  <a:cubicBezTo>
                    <a:pt x="46198" y="27733"/>
                    <a:pt x="46061" y="27802"/>
                    <a:pt x="45906" y="27939"/>
                  </a:cubicBezTo>
                  <a:cubicBezTo>
                    <a:pt x="45906" y="27939"/>
                    <a:pt x="45906" y="28008"/>
                    <a:pt x="45837" y="28008"/>
                  </a:cubicBezTo>
                  <a:cubicBezTo>
                    <a:pt x="45631" y="28094"/>
                    <a:pt x="45476" y="28231"/>
                    <a:pt x="45270" y="28369"/>
                  </a:cubicBezTo>
                  <a:lnTo>
                    <a:pt x="45201" y="28369"/>
                  </a:lnTo>
                  <a:cubicBezTo>
                    <a:pt x="45046" y="28593"/>
                    <a:pt x="44840" y="28661"/>
                    <a:pt x="44702" y="28799"/>
                  </a:cubicBezTo>
                  <a:cubicBezTo>
                    <a:pt x="44479" y="28868"/>
                    <a:pt x="44273" y="29022"/>
                    <a:pt x="44049" y="29160"/>
                  </a:cubicBezTo>
                  <a:cubicBezTo>
                    <a:pt x="43912" y="29229"/>
                    <a:pt x="43843" y="29383"/>
                    <a:pt x="43688" y="29383"/>
                  </a:cubicBezTo>
                  <a:cubicBezTo>
                    <a:pt x="43619" y="29452"/>
                    <a:pt x="43482" y="29452"/>
                    <a:pt x="43482" y="29521"/>
                  </a:cubicBezTo>
                  <a:cubicBezTo>
                    <a:pt x="43413" y="29659"/>
                    <a:pt x="43258" y="29659"/>
                    <a:pt x="43189" y="29727"/>
                  </a:cubicBezTo>
                  <a:cubicBezTo>
                    <a:pt x="43052" y="29813"/>
                    <a:pt x="42983" y="29882"/>
                    <a:pt x="42828" y="29882"/>
                  </a:cubicBezTo>
                  <a:cubicBezTo>
                    <a:pt x="42691" y="29951"/>
                    <a:pt x="42691" y="30088"/>
                    <a:pt x="42553" y="30157"/>
                  </a:cubicBezTo>
                  <a:cubicBezTo>
                    <a:pt x="42467" y="30312"/>
                    <a:pt x="42330" y="30381"/>
                    <a:pt x="42192" y="30449"/>
                  </a:cubicBezTo>
                  <a:cubicBezTo>
                    <a:pt x="41969" y="30518"/>
                    <a:pt x="41762" y="30587"/>
                    <a:pt x="41608" y="30742"/>
                  </a:cubicBezTo>
                  <a:cubicBezTo>
                    <a:pt x="41470" y="30879"/>
                    <a:pt x="41264" y="30948"/>
                    <a:pt x="41040" y="31017"/>
                  </a:cubicBezTo>
                  <a:cubicBezTo>
                    <a:pt x="41040" y="31103"/>
                    <a:pt x="41040" y="31103"/>
                    <a:pt x="40972" y="31103"/>
                  </a:cubicBezTo>
                  <a:cubicBezTo>
                    <a:pt x="40903" y="31240"/>
                    <a:pt x="40748" y="31309"/>
                    <a:pt x="40610" y="31309"/>
                  </a:cubicBezTo>
                  <a:cubicBezTo>
                    <a:pt x="40404" y="31447"/>
                    <a:pt x="40181" y="31601"/>
                    <a:pt x="39974" y="31670"/>
                  </a:cubicBezTo>
                  <a:cubicBezTo>
                    <a:pt x="39751" y="31670"/>
                    <a:pt x="39820" y="31533"/>
                    <a:pt x="39751" y="31378"/>
                  </a:cubicBezTo>
                  <a:lnTo>
                    <a:pt x="39682" y="31309"/>
                  </a:lnTo>
                  <a:cubicBezTo>
                    <a:pt x="39544" y="30673"/>
                    <a:pt x="39252" y="30088"/>
                    <a:pt x="39029" y="29452"/>
                  </a:cubicBezTo>
                  <a:cubicBezTo>
                    <a:pt x="39029" y="29160"/>
                    <a:pt x="38960" y="28868"/>
                    <a:pt x="38891" y="28524"/>
                  </a:cubicBezTo>
                  <a:cubicBezTo>
                    <a:pt x="38822" y="28369"/>
                    <a:pt x="38822" y="28163"/>
                    <a:pt x="38754" y="28008"/>
                  </a:cubicBezTo>
                  <a:cubicBezTo>
                    <a:pt x="38685" y="27802"/>
                    <a:pt x="38599" y="27578"/>
                    <a:pt x="38530" y="27372"/>
                  </a:cubicBezTo>
                  <a:lnTo>
                    <a:pt x="38530" y="27303"/>
                  </a:lnTo>
                  <a:cubicBezTo>
                    <a:pt x="38530" y="27234"/>
                    <a:pt x="38393" y="27148"/>
                    <a:pt x="38461" y="27080"/>
                  </a:cubicBezTo>
                  <a:cubicBezTo>
                    <a:pt x="38461" y="27011"/>
                    <a:pt x="38461" y="26942"/>
                    <a:pt x="38393" y="26873"/>
                  </a:cubicBezTo>
                  <a:lnTo>
                    <a:pt x="38461" y="26804"/>
                  </a:lnTo>
                  <a:cubicBezTo>
                    <a:pt x="38393" y="26804"/>
                    <a:pt x="38393" y="26718"/>
                    <a:pt x="38324" y="26718"/>
                  </a:cubicBezTo>
                  <a:lnTo>
                    <a:pt x="38324" y="26375"/>
                  </a:lnTo>
                  <a:cubicBezTo>
                    <a:pt x="38324" y="26082"/>
                    <a:pt x="38169" y="25790"/>
                    <a:pt x="38169" y="25515"/>
                  </a:cubicBezTo>
                  <a:lnTo>
                    <a:pt x="38169" y="25085"/>
                  </a:lnTo>
                  <a:cubicBezTo>
                    <a:pt x="38169" y="25085"/>
                    <a:pt x="38100" y="25085"/>
                    <a:pt x="38100" y="24999"/>
                  </a:cubicBezTo>
                  <a:cubicBezTo>
                    <a:pt x="38031" y="24930"/>
                    <a:pt x="38100" y="24930"/>
                    <a:pt x="38100" y="24862"/>
                  </a:cubicBezTo>
                  <a:cubicBezTo>
                    <a:pt x="38100" y="24793"/>
                    <a:pt x="38031" y="24724"/>
                    <a:pt x="38031" y="24655"/>
                  </a:cubicBezTo>
                  <a:cubicBezTo>
                    <a:pt x="38031" y="24569"/>
                    <a:pt x="38100" y="24501"/>
                    <a:pt x="38031" y="24432"/>
                  </a:cubicBezTo>
                  <a:cubicBezTo>
                    <a:pt x="38031" y="24432"/>
                    <a:pt x="38031" y="24363"/>
                    <a:pt x="37963" y="24294"/>
                  </a:cubicBezTo>
                  <a:cubicBezTo>
                    <a:pt x="37963" y="24225"/>
                    <a:pt x="37963" y="24140"/>
                    <a:pt x="38031" y="24071"/>
                  </a:cubicBezTo>
                  <a:cubicBezTo>
                    <a:pt x="37963" y="24002"/>
                    <a:pt x="37963" y="24002"/>
                    <a:pt x="37963" y="23933"/>
                  </a:cubicBezTo>
                  <a:cubicBezTo>
                    <a:pt x="38031" y="23710"/>
                    <a:pt x="37963" y="23503"/>
                    <a:pt x="37963" y="23366"/>
                  </a:cubicBezTo>
                  <a:cubicBezTo>
                    <a:pt x="38031" y="23211"/>
                    <a:pt x="37963" y="23142"/>
                    <a:pt x="38031" y="23005"/>
                  </a:cubicBezTo>
                  <a:lnTo>
                    <a:pt x="38031" y="22712"/>
                  </a:lnTo>
                  <a:lnTo>
                    <a:pt x="38031" y="22283"/>
                  </a:lnTo>
                  <a:cubicBezTo>
                    <a:pt x="38031" y="22076"/>
                    <a:pt x="38031" y="21784"/>
                    <a:pt x="38100" y="21561"/>
                  </a:cubicBezTo>
                  <a:cubicBezTo>
                    <a:pt x="38100" y="21423"/>
                    <a:pt x="38031" y="21354"/>
                    <a:pt x="38100" y="21285"/>
                  </a:cubicBezTo>
                  <a:cubicBezTo>
                    <a:pt x="38169" y="20993"/>
                    <a:pt x="38255" y="20856"/>
                    <a:pt x="38324" y="20632"/>
                  </a:cubicBezTo>
                  <a:lnTo>
                    <a:pt x="38324" y="20563"/>
                  </a:lnTo>
                  <a:cubicBezTo>
                    <a:pt x="38255" y="20202"/>
                    <a:pt x="38461" y="19841"/>
                    <a:pt x="38530" y="19566"/>
                  </a:cubicBezTo>
                  <a:cubicBezTo>
                    <a:pt x="38599" y="19411"/>
                    <a:pt x="38599" y="19274"/>
                    <a:pt x="38754" y="19205"/>
                  </a:cubicBezTo>
                  <a:cubicBezTo>
                    <a:pt x="38754" y="19136"/>
                    <a:pt x="38754" y="19136"/>
                    <a:pt x="38685" y="19136"/>
                  </a:cubicBezTo>
                  <a:cubicBezTo>
                    <a:pt x="39029" y="18345"/>
                    <a:pt x="39459" y="17692"/>
                    <a:pt x="39888" y="17056"/>
                  </a:cubicBezTo>
                  <a:lnTo>
                    <a:pt x="39974" y="17056"/>
                  </a:lnTo>
                  <a:cubicBezTo>
                    <a:pt x="40112" y="16987"/>
                    <a:pt x="40181" y="16764"/>
                    <a:pt x="40318" y="16626"/>
                  </a:cubicBezTo>
                  <a:cubicBezTo>
                    <a:pt x="40610" y="16403"/>
                    <a:pt x="40834" y="16059"/>
                    <a:pt x="41109" y="15835"/>
                  </a:cubicBezTo>
                  <a:cubicBezTo>
                    <a:pt x="41401" y="15543"/>
                    <a:pt x="41762" y="15337"/>
                    <a:pt x="42037" y="15044"/>
                  </a:cubicBezTo>
                  <a:cubicBezTo>
                    <a:pt x="42192" y="14907"/>
                    <a:pt x="42330" y="14838"/>
                    <a:pt x="42467" y="14683"/>
                  </a:cubicBezTo>
                  <a:cubicBezTo>
                    <a:pt x="42553" y="14615"/>
                    <a:pt x="42691" y="14683"/>
                    <a:pt x="42691" y="14546"/>
                  </a:cubicBezTo>
                  <a:cubicBezTo>
                    <a:pt x="42760" y="14477"/>
                    <a:pt x="42828" y="14477"/>
                    <a:pt x="42897" y="14408"/>
                  </a:cubicBezTo>
                  <a:cubicBezTo>
                    <a:pt x="43052" y="14253"/>
                    <a:pt x="43189" y="14253"/>
                    <a:pt x="43327" y="14185"/>
                  </a:cubicBezTo>
                  <a:cubicBezTo>
                    <a:pt x="43413" y="14116"/>
                    <a:pt x="43482" y="14116"/>
                    <a:pt x="43550" y="14047"/>
                  </a:cubicBezTo>
                  <a:cubicBezTo>
                    <a:pt x="43619" y="13910"/>
                    <a:pt x="43757" y="13824"/>
                    <a:pt x="43912" y="13755"/>
                  </a:cubicBezTo>
                  <a:cubicBezTo>
                    <a:pt x="44341" y="13617"/>
                    <a:pt x="44702" y="13480"/>
                    <a:pt x="45046" y="13325"/>
                  </a:cubicBezTo>
                  <a:cubicBezTo>
                    <a:pt x="45132" y="13325"/>
                    <a:pt x="45270" y="13256"/>
                    <a:pt x="45339" y="13187"/>
                  </a:cubicBezTo>
                  <a:lnTo>
                    <a:pt x="45407" y="13187"/>
                  </a:lnTo>
                  <a:cubicBezTo>
                    <a:pt x="45562" y="13050"/>
                    <a:pt x="45768" y="13050"/>
                    <a:pt x="45906" y="13050"/>
                  </a:cubicBezTo>
                  <a:cubicBezTo>
                    <a:pt x="46129" y="12964"/>
                    <a:pt x="46336" y="12895"/>
                    <a:pt x="46559" y="12826"/>
                  </a:cubicBezTo>
                  <a:cubicBezTo>
                    <a:pt x="46605" y="12826"/>
                    <a:pt x="46682" y="12857"/>
                    <a:pt x="46753" y="12857"/>
                  </a:cubicBezTo>
                  <a:cubicBezTo>
                    <a:pt x="46789" y="12857"/>
                    <a:pt x="46823" y="12849"/>
                    <a:pt x="46852" y="12826"/>
                  </a:cubicBezTo>
                  <a:cubicBezTo>
                    <a:pt x="46920" y="12826"/>
                    <a:pt x="46989" y="12826"/>
                    <a:pt x="47058" y="12758"/>
                  </a:cubicBezTo>
                  <a:cubicBezTo>
                    <a:pt x="47127" y="12758"/>
                    <a:pt x="47195" y="12758"/>
                    <a:pt x="47281" y="12826"/>
                  </a:cubicBezTo>
                  <a:cubicBezTo>
                    <a:pt x="47385" y="12792"/>
                    <a:pt x="47492" y="12775"/>
                    <a:pt x="47591" y="12775"/>
                  </a:cubicBezTo>
                  <a:cubicBezTo>
                    <a:pt x="47690" y="12775"/>
                    <a:pt x="47780" y="12792"/>
                    <a:pt x="47849" y="12826"/>
                  </a:cubicBezTo>
                  <a:cubicBezTo>
                    <a:pt x="48055" y="12826"/>
                    <a:pt x="48279" y="12826"/>
                    <a:pt x="48571" y="12758"/>
                  </a:cubicBezTo>
                  <a:close/>
                  <a:moveTo>
                    <a:pt x="45562" y="32169"/>
                  </a:moveTo>
                  <a:cubicBezTo>
                    <a:pt x="45562" y="32237"/>
                    <a:pt x="45476" y="32306"/>
                    <a:pt x="45407" y="32306"/>
                  </a:cubicBezTo>
                  <a:cubicBezTo>
                    <a:pt x="45362" y="32306"/>
                    <a:pt x="45346" y="32344"/>
                    <a:pt x="45321" y="32344"/>
                  </a:cubicBezTo>
                  <a:cubicBezTo>
                    <a:pt x="45308" y="32344"/>
                    <a:pt x="45293" y="32335"/>
                    <a:pt x="45270" y="32306"/>
                  </a:cubicBezTo>
                  <a:lnTo>
                    <a:pt x="45407" y="32306"/>
                  </a:lnTo>
                  <a:cubicBezTo>
                    <a:pt x="45407" y="32237"/>
                    <a:pt x="45476" y="32169"/>
                    <a:pt x="45562" y="32169"/>
                  </a:cubicBezTo>
                  <a:close/>
                  <a:moveTo>
                    <a:pt x="3508" y="32599"/>
                  </a:moveTo>
                  <a:cubicBezTo>
                    <a:pt x="3508" y="32667"/>
                    <a:pt x="3439" y="32667"/>
                    <a:pt x="3439" y="32667"/>
                  </a:cubicBezTo>
                  <a:lnTo>
                    <a:pt x="3439" y="32599"/>
                  </a:lnTo>
                  <a:close/>
                  <a:moveTo>
                    <a:pt x="4213" y="32736"/>
                  </a:moveTo>
                  <a:lnTo>
                    <a:pt x="4213" y="32822"/>
                  </a:lnTo>
                  <a:cubicBezTo>
                    <a:pt x="4144" y="32822"/>
                    <a:pt x="4144" y="32822"/>
                    <a:pt x="4213" y="32736"/>
                  </a:cubicBezTo>
                  <a:close/>
                  <a:moveTo>
                    <a:pt x="3645" y="32736"/>
                  </a:moveTo>
                  <a:cubicBezTo>
                    <a:pt x="3645" y="32822"/>
                    <a:pt x="3576" y="32822"/>
                    <a:pt x="3576" y="32822"/>
                  </a:cubicBezTo>
                  <a:cubicBezTo>
                    <a:pt x="3576" y="32891"/>
                    <a:pt x="3576" y="32891"/>
                    <a:pt x="3508" y="32891"/>
                  </a:cubicBezTo>
                  <a:lnTo>
                    <a:pt x="3508" y="32736"/>
                  </a:lnTo>
                  <a:cubicBezTo>
                    <a:pt x="3508" y="32822"/>
                    <a:pt x="3576" y="32822"/>
                    <a:pt x="3576" y="32822"/>
                  </a:cubicBezTo>
                  <a:cubicBezTo>
                    <a:pt x="3576" y="32822"/>
                    <a:pt x="3576" y="32736"/>
                    <a:pt x="3645" y="32736"/>
                  </a:cubicBezTo>
                  <a:close/>
                  <a:moveTo>
                    <a:pt x="4006" y="32822"/>
                  </a:moveTo>
                  <a:lnTo>
                    <a:pt x="4006" y="32891"/>
                  </a:lnTo>
                  <a:lnTo>
                    <a:pt x="3937" y="32822"/>
                  </a:lnTo>
                  <a:close/>
                  <a:moveTo>
                    <a:pt x="4367" y="32822"/>
                  </a:moveTo>
                  <a:cubicBezTo>
                    <a:pt x="4436" y="32891"/>
                    <a:pt x="4574" y="32891"/>
                    <a:pt x="4728" y="32960"/>
                  </a:cubicBezTo>
                  <a:cubicBezTo>
                    <a:pt x="4505" y="32960"/>
                    <a:pt x="4436" y="32960"/>
                    <a:pt x="4367" y="32822"/>
                  </a:cubicBezTo>
                  <a:close/>
                  <a:moveTo>
                    <a:pt x="4144" y="32960"/>
                  </a:moveTo>
                  <a:lnTo>
                    <a:pt x="4144" y="32960"/>
                  </a:lnTo>
                  <a:cubicBezTo>
                    <a:pt x="4093" y="33010"/>
                    <a:pt x="4042" y="33024"/>
                    <a:pt x="3994" y="33024"/>
                  </a:cubicBezTo>
                  <a:cubicBezTo>
                    <a:pt x="3941" y="33024"/>
                    <a:pt x="3892" y="33008"/>
                    <a:pt x="3849" y="33008"/>
                  </a:cubicBezTo>
                  <a:cubicBezTo>
                    <a:pt x="3824" y="33008"/>
                    <a:pt x="3802" y="33013"/>
                    <a:pt x="3783" y="33028"/>
                  </a:cubicBezTo>
                  <a:lnTo>
                    <a:pt x="3783" y="33028"/>
                  </a:lnTo>
                  <a:cubicBezTo>
                    <a:pt x="3826" y="32994"/>
                    <a:pt x="3882" y="32994"/>
                    <a:pt x="3944" y="32994"/>
                  </a:cubicBezTo>
                  <a:cubicBezTo>
                    <a:pt x="4006" y="32994"/>
                    <a:pt x="4075" y="32994"/>
                    <a:pt x="4144" y="32960"/>
                  </a:cubicBezTo>
                  <a:close/>
                  <a:moveTo>
                    <a:pt x="36880" y="32960"/>
                  </a:moveTo>
                  <a:lnTo>
                    <a:pt x="36880" y="33097"/>
                  </a:lnTo>
                  <a:lnTo>
                    <a:pt x="36811" y="33097"/>
                  </a:lnTo>
                  <a:lnTo>
                    <a:pt x="36742" y="33028"/>
                  </a:lnTo>
                  <a:lnTo>
                    <a:pt x="36811" y="33028"/>
                  </a:lnTo>
                  <a:cubicBezTo>
                    <a:pt x="36811" y="32960"/>
                    <a:pt x="36811" y="32960"/>
                    <a:pt x="36880" y="32960"/>
                  </a:cubicBezTo>
                  <a:close/>
                  <a:moveTo>
                    <a:pt x="4797" y="33028"/>
                  </a:moveTo>
                  <a:lnTo>
                    <a:pt x="4797" y="33097"/>
                  </a:lnTo>
                  <a:cubicBezTo>
                    <a:pt x="4763" y="33097"/>
                    <a:pt x="4724" y="33114"/>
                    <a:pt x="4705" y="33114"/>
                  </a:cubicBezTo>
                  <a:cubicBezTo>
                    <a:pt x="4685" y="33114"/>
                    <a:pt x="4685" y="33097"/>
                    <a:pt x="4728" y="33028"/>
                  </a:cubicBezTo>
                  <a:close/>
                  <a:moveTo>
                    <a:pt x="5158" y="33252"/>
                  </a:moveTo>
                  <a:lnTo>
                    <a:pt x="5158" y="33252"/>
                  </a:lnTo>
                  <a:cubicBezTo>
                    <a:pt x="5227" y="33321"/>
                    <a:pt x="5227" y="33321"/>
                    <a:pt x="5227" y="33389"/>
                  </a:cubicBezTo>
                  <a:cubicBezTo>
                    <a:pt x="5158" y="33389"/>
                    <a:pt x="5158" y="33389"/>
                    <a:pt x="5158" y="33252"/>
                  </a:cubicBezTo>
                  <a:close/>
                  <a:moveTo>
                    <a:pt x="43688" y="33252"/>
                  </a:moveTo>
                  <a:cubicBezTo>
                    <a:pt x="43550" y="33458"/>
                    <a:pt x="43482" y="33458"/>
                    <a:pt x="43413" y="33458"/>
                  </a:cubicBezTo>
                  <a:cubicBezTo>
                    <a:pt x="43482" y="33458"/>
                    <a:pt x="43550" y="33321"/>
                    <a:pt x="43619" y="33252"/>
                  </a:cubicBezTo>
                  <a:close/>
                  <a:moveTo>
                    <a:pt x="8236" y="34026"/>
                  </a:moveTo>
                  <a:cubicBezTo>
                    <a:pt x="8167" y="34026"/>
                    <a:pt x="8167" y="34112"/>
                    <a:pt x="8167" y="34112"/>
                  </a:cubicBezTo>
                  <a:cubicBezTo>
                    <a:pt x="8167" y="34026"/>
                    <a:pt x="8167" y="34026"/>
                    <a:pt x="8236" y="34026"/>
                  </a:cubicBezTo>
                  <a:close/>
                  <a:moveTo>
                    <a:pt x="47419" y="10247"/>
                  </a:moveTo>
                  <a:cubicBezTo>
                    <a:pt x="47419" y="10247"/>
                    <a:pt x="47350" y="10316"/>
                    <a:pt x="47281" y="10316"/>
                  </a:cubicBezTo>
                  <a:cubicBezTo>
                    <a:pt x="47497" y="10316"/>
                    <a:pt x="47638" y="10411"/>
                    <a:pt x="47789" y="10411"/>
                  </a:cubicBezTo>
                  <a:cubicBezTo>
                    <a:pt x="47830" y="10411"/>
                    <a:pt x="47873" y="10404"/>
                    <a:pt x="47918" y="10385"/>
                  </a:cubicBezTo>
                  <a:cubicBezTo>
                    <a:pt x="48055" y="10385"/>
                    <a:pt x="48210" y="10316"/>
                    <a:pt x="48347" y="10316"/>
                  </a:cubicBezTo>
                  <a:cubicBezTo>
                    <a:pt x="48370" y="10293"/>
                    <a:pt x="48393" y="10286"/>
                    <a:pt x="48417" y="10286"/>
                  </a:cubicBezTo>
                  <a:cubicBezTo>
                    <a:pt x="48464" y="10286"/>
                    <a:pt x="48514" y="10316"/>
                    <a:pt x="48571" y="10316"/>
                  </a:cubicBezTo>
                  <a:cubicBezTo>
                    <a:pt x="48708" y="10385"/>
                    <a:pt x="48846" y="10471"/>
                    <a:pt x="49001" y="10540"/>
                  </a:cubicBezTo>
                  <a:cubicBezTo>
                    <a:pt x="49047" y="10540"/>
                    <a:pt x="49062" y="10509"/>
                    <a:pt x="49087" y="10509"/>
                  </a:cubicBezTo>
                  <a:cubicBezTo>
                    <a:pt x="49100" y="10509"/>
                    <a:pt x="49115" y="10517"/>
                    <a:pt x="49138" y="10540"/>
                  </a:cubicBezTo>
                  <a:lnTo>
                    <a:pt x="49637" y="10540"/>
                  </a:lnTo>
                  <a:cubicBezTo>
                    <a:pt x="49499" y="10471"/>
                    <a:pt x="49345" y="10471"/>
                    <a:pt x="49138" y="10471"/>
                  </a:cubicBezTo>
                  <a:cubicBezTo>
                    <a:pt x="49069" y="10471"/>
                    <a:pt x="49069" y="10316"/>
                    <a:pt x="49001" y="10316"/>
                  </a:cubicBezTo>
                  <a:cubicBezTo>
                    <a:pt x="49015" y="10302"/>
                    <a:pt x="49030" y="10296"/>
                    <a:pt x="49044" y="10296"/>
                  </a:cubicBezTo>
                  <a:cubicBezTo>
                    <a:pt x="49084" y="10296"/>
                    <a:pt x="49124" y="10336"/>
                    <a:pt x="49163" y="10336"/>
                  </a:cubicBezTo>
                  <a:cubicBezTo>
                    <a:pt x="49178" y="10336"/>
                    <a:pt x="49193" y="10331"/>
                    <a:pt x="49207" y="10316"/>
                  </a:cubicBezTo>
                  <a:cubicBezTo>
                    <a:pt x="49230" y="10293"/>
                    <a:pt x="49253" y="10286"/>
                    <a:pt x="49273" y="10286"/>
                  </a:cubicBezTo>
                  <a:cubicBezTo>
                    <a:pt x="49314" y="10286"/>
                    <a:pt x="49345" y="10316"/>
                    <a:pt x="49345" y="10316"/>
                  </a:cubicBezTo>
                  <a:lnTo>
                    <a:pt x="49568" y="10316"/>
                  </a:lnTo>
                  <a:cubicBezTo>
                    <a:pt x="49929" y="10385"/>
                    <a:pt x="50359" y="10471"/>
                    <a:pt x="50634" y="10609"/>
                  </a:cubicBezTo>
                  <a:cubicBezTo>
                    <a:pt x="50858" y="10677"/>
                    <a:pt x="50995" y="10746"/>
                    <a:pt x="51219" y="10815"/>
                  </a:cubicBezTo>
                  <a:cubicBezTo>
                    <a:pt x="51287" y="10815"/>
                    <a:pt x="51356" y="10815"/>
                    <a:pt x="51425" y="10901"/>
                  </a:cubicBezTo>
                  <a:lnTo>
                    <a:pt x="51425" y="10970"/>
                  </a:lnTo>
                  <a:cubicBezTo>
                    <a:pt x="51648" y="10970"/>
                    <a:pt x="51786" y="11107"/>
                    <a:pt x="51924" y="11176"/>
                  </a:cubicBezTo>
                  <a:cubicBezTo>
                    <a:pt x="51924" y="11245"/>
                    <a:pt x="52010" y="11245"/>
                    <a:pt x="52010" y="11245"/>
                  </a:cubicBezTo>
                  <a:cubicBezTo>
                    <a:pt x="52010" y="11176"/>
                    <a:pt x="52010" y="11176"/>
                    <a:pt x="51924" y="11107"/>
                  </a:cubicBezTo>
                  <a:cubicBezTo>
                    <a:pt x="52078" y="11107"/>
                    <a:pt x="52078" y="11176"/>
                    <a:pt x="52078" y="11176"/>
                  </a:cubicBezTo>
                  <a:lnTo>
                    <a:pt x="52010" y="11245"/>
                  </a:lnTo>
                  <a:cubicBezTo>
                    <a:pt x="52010" y="11245"/>
                    <a:pt x="52010" y="11331"/>
                    <a:pt x="52078" y="11331"/>
                  </a:cubicBezTo>
                  <a:cubicBezTo>
                    <a:pt x="52027" y="11376"/>
                    <a:pt x="51985" y="11392"/>
                    <a:pt x="51949" y="11392"/>
                  </a:cubicBezTo>
                  <a:cubicBezTo>
                    <a:pt x="51878" y="11392"/>
                    <a:pt x="51832" y="11331"/>
                    <a:pt x="51786" y="11331"/>
                  </a:cubicBezTo>
                  <a:lnTo>
                    <a:pt x="51786" y="11331"/>
                  </a:lnTo>
                  <a:cubicBezTo>
                    <a:pt x="51855" y="11537"/>
                    <a:pt x="52010" y="11537"/>
                    <a:pt x="52147" y="11606"/>
                  </a:cubicBezTo>
                  <a:cubicBezTo>
                    <a:pt x="52285" y="11674"/>
                    <a:pt x="52439" y="11674"/>
                    <a:pt x="52577" y="11760"/>
                  </a:cubicBezTo>
                  <a:cubicBezTo>
                    <a:pt x="52577" y="11760"/>
                    <a:pt x="52646" y="11760"/>
                    <a:pt x="52646" y="11674"/>
                  </a:cubicBezTo>
                  <a:cubicBezTo>
                    <a:pt x="52714" y="11760"/>
                    <a:pt x="52783" y="11829"/>
                    <a:pt x="52869" y="11829"/>
                  </a:cubicBezTo>
                  <a:cubicBezTo>
                    <a:pt x="52938" y="11898"/>
                    <a:pt x="52938" y="11967"/>
                    <a:pt x="52938" y="11967"/>
                  </a:cubicBezTo>
                  <a:lnTo>
                    <a:pt x="53007" y="11967"/>
                  </a:lnTo>
                  <a:cubicBezTo>
                    <a:pt x="53144" y="11967"/>
                    <a:pt x="53213" y="12036"/>
                    <a:pt x="53299" y="12104"/>
                  </a:cubicBezTo>
                  <a:lnTo>
                    <a:pt x="53299" y="11898"/>
                  </a:lnTo>
                  <a:cubicBezTo>
                    <a:pt x="53213" y="11898"/>
                    <a:pt x="53144" y="11898"/>
                    <a:pt x="53144" y="11829"/>
                  </a:cubicBezTo>
                  <a:lnTo>
                    <a:pt x="53213" y="11829"/>
                  </a:lnTo>
                  <a:cubicBezTo>
                    <a:pt x="53230" y="11815"/>
                    <a:pt x="53244" y="11810"/>
                    <a:pt x="53256" y="11810"/>
                  </a:cubicBezTo>
                  <a:cubicBezTo>
                    <a:pt x="53302" y="11810"/>
                    <a:pt x="53313" y="11898"/>
                    <a:pt x="53368" y="11898"/>
                  </a:cubicBezTo>
                  <a:cubicBezTo>
                    <a:pt x="53437" y="11898"/>
                    <a:pt x="53437" y="11898"/>
                    <a:pt x="53437" y="11829"/>
                  </a:cubicBezTo>
                  <a:cubicBezTo>
                    <a:pt x="53643" y="12036"/>
                    <a:pt x="53935" y="12259"/>
                    <a:pt x="54073" y="12534"/>
                  </a:cubicBezTo>
                  <a:lnTo>
                    <a:pt x="54159" y="12465"/>
                  </a:lnTo>
                  <a:cubicBezTo>
                    <a:pt x="54227" y="12534"/>
                    <a:pt x="54296" y="12534"/>
                    <a:pt x="54296" y="12620"/>
                  </a:cubicBezTo>
                  <a:lnTo>
                    <a:pt x="54159" y="12620"/>
                  </a:lnTo>
                  <a:cubicBezTo>
                    <a:pt x="54130" y="12591"/>
                    <a:pt x="54103" y="12582"/>
                    <a:pt x="54080" y="12582"/>
                  </a:cubicBezTo>
                  <a:cubicBezTo>
                    <a:pt x="54034" y="12582"/>
                    <a:pt x="54004" y="12620"/>
                    <a:pt x="54004" y="12620"/>
                  </a:cubicBezTo>
                  <a:cubicBezTo>
                    <a:pt x="53798" y="12465"/>
                    <a:pt x="53643" y="12259"/>
                    <a:pt x="53437" y="12104"/>
                  </a:cubicBezTo>
                  <a:lnTo>
                    <a:pt x="53437" y="12104"/>
                  </a:lnTo>
                  <a:cubicBezTo>
                    <a:pt x="53437" y="12190"/>
                    <a:pt x="53437" y="12190"/>
                    <a:pt x="53505" y="12259"/>
                  </a:cubicBezTo>
                  <a:cubicBezTo>
                    <a:pt x="53574" y="12465"/>
                    <a:pt x="53729" y="12689"/>
                    <a:pt x="53935" y="12758"/>
                  </a:cubicBezTo>
                  <a:cubicBezTo>
                    <a:pt x="54004" y="12758"/>
                    <a:pt x="54004" y="12758"/>
                    <a:pt x="54004" y="12826"/>
                  </a:cubicBezTo>
                  <a:lnTo>
                    <a:pt x="54227" y="12826"/>
                  </a:lnTo>
                  <a:cubicBezTo>
                    <a:pt x="54296" y="12895"/>
                    <a:pt x="54296" y="13050"/>
                    <a:pt x="54365" y="13050"/>
                  </a:cubicBezTo>
                  <a:lnTo>
                    <a:pt x="54365" y="13187"/>
                  </a:lnTo>
                  <a:cubicBezTo>
                    <a:pt x="54227" y="13119"/>
                    <a:pt x="54227" y="13050"/>
                    <a:pt x="54073" y="12964"/>
                  </a:cubicBezTo>
                  <a:lnTo>
                    <a:pt x="54073" y="13119"/>
                  </a:lnTo>
                  <a:cubicBezTo>
                    <a:pt x="54296" y="13325"/>
                    <a:pt x="54503" y="13480"/>
                    <a:pt x="54726" y="13824"/>
                  </a:cubicBezTo>
                  <a:cubicBezTo>
                    <a:pt x="54726" y="13910"/>
                    <a:pt x="54795" y="14185"/>
                    <a:pt x="54932" y="14339"/>
                  </a:cubicBezTo>
                  <a:cubicBezTo>
                    <a:pt x="55018" y="14339"/>
                    <a:pt x="55018" y="14253"/>
                    <a:pt x="55087" y="14253"/>
                  </a:cubicBezTo>
                  <a:cubicBezTo>
                    <a:pt x="55087" y="14339"/>
                    <a:pt x="55156" y="14339"/>
                    <a:pt x="55156" y="14408"/>
                  </a:cubicBezTo>
                  <a:cubicBezTo>
                    <a:pt x="55087" y="14477"/>
                    <a:pt x="55087" y="14546"/>
                    <a:pt x="55156" y="14615"/>
                  </a:cubicBezTo>
                  <a:cubicBezTo>
                    <a:pt x="55156" y="14615"/>
                    <a:pt x="55225" y="14615"/>
                    <a:pt x="55225" y="14683"/>
                  </a:cubicBezTo>
                  <a:cubicBezTo>
                    <a:pt x="55293" y="14683"/>
                    <a:pt x="55225" y="14615"/>
                    <a:pt x="55293" y="14615"/>
                  </a:cubicBezTo>
                  <a:lnTo>
                    <a:pt x="55293" y="14683"/>
                  </a:lnTo>
                  <a:cubicBezTo>
                    <a:pt x="55259" y="14726"/>
                    <a:pt x="55242" y="14748"/>
                    <a:pt x="55233" y="14748"/>
                  </a:cubicBezTo>
                  <a:cubicBezTo>
                    <a:pt x="55225" y="14748"/>
                    <a:pt x="55225" y="14726"/>
                    <a:pt x="55225" y="14683"/>
                  </a:cubicBezTo>
                  <a:lnTo>
                    <a:pt x="55087" y="14683"/>
                  </a:lnTo>
                  <a:cubicBezTo>
                    <a:pt x="55156" y="14976"/>
                    <a:pt x="55293" y="15199"/>
                    <a:pt x="55293" y="15405"/>
                  </a:cubicBezTo>
                  <a:lnTo>
                    <a:pt x="55293" y="15474"/>
                  </a:lnTo>
                  <a:cubicBezTo>
                    <a:pt x="55448" y="15543"/>
                    <a:pt x="55362" y="15766"/>
                    <a:pt x="55517" y="15835"/>
                  </a:cubicBezTo>
                  <a:lnTo>
                    <a:pt x="55517" y="16626"/>
                  </a:lnTo>
                  <a:cubicBezTo>
                    <a:pt x="55586" y="16557"/>
                    <a:pt x="55654" y="16557"/>
                    <a:pt x="55654" y="16557"/>
                  </a:cubicBezTo>
                  <a:lnTo>
                    <a:pt x="55654" y="15973"/>
                  </a:lnTo>
                  <a:cubicBezTo>
                    <a:pt x="55723" y="15973"/>
                    <a:pt x="55723" y="15973"/>
                    <a:pt x="55723" y="15904"/>
                  </a:cubicBezTo>
                  <a:cubicBezTo>
                    <a:pt x="55654" y="15835"/>
                    <a:pt x="55654" y="15835"/>
                    <a:pt x="55654" y="15766"/>
                  </a:cubicBezTo>
                  <a:lnTo>
                    <a:pt x="55723" y="15766"/>
                  </a:lnTo>
                  <a:lnTo>
                    <a:pt x="55723" y="15904"/>
                  </a:lnTo>
                  <a:cubicBezTo>
                    <a:pt x="55792" y="15973"/>
                    <a:pt x="55723" y="16059"/>
                    <a:pt x="55723" y="16059"/>
                  </a:cubicBezTo>
                  <a:cubicBezTo>
                    <a:pt x="55792" y="16128"/>
                    <a:pt x="55654" y="16196"/>
                    <a:pt x="55723" y="16265"/>
                  </a:cubicBezTo>
                  <a:cubicBezTo>
                    <a:pt x="55792" y="16334"/>
                    <a:pt x="55792" y="16489"/>
                    <a:pt x="55792" y="16557"/>
                  </a:cubicBezTo>
                  <a:cubicBezTo>
                    <a:pt x="55792" y="16626"/>
                    <a:pt x="55723" y="16695"/>
                    <a:pt x="55792" y="16764"/>
                  </a:cubicBezTo>
                  <a:lnTo>
                    <a:pt x="55792" y="16832"/>
                  </a:lnTo>
                  <a:cubicBezTo>
                    <a:pt x="55878" y="16918"/>
                    <a:pt x="55723" y="16987"/>
                    <a:pt x="55792" y="17056"/>
                  </a:cubicBezTo>
                  <a:cubicBezTo>
                    <a:pt x="55878" y="17125"/>
                    <a:pt x="55792" y="17193"/>
                    <a:pt x="55878" y="17262"/>
                  </a:cubicBezTo>
                  <a:cubicBezTo>
                    <a:pt x="55878" y="17348"/>
                    <a:pt x="55792" y="17417"/>
                    <a:pt x="55723" y="17486"/>
                  </a:cubicBezTo>
                  <a:cubicBezTo>
                    <a:pt x="55723" y="17555"/>
                    <a:pt x="55792" y="17623"/>
                    <a:pt x="55792" y="17692"/>
                  </a:cubicBezTo>
                  <a:cubicBezTo>
                    <a:pt x="55723" y="17692"/>
                    <a:pt x="55723" y="17778"/>
                    <a:pt x="55654" y="17778"/>
                  </a:cubicBezTo>
                  <a:cubicBezTo>
                    <a:pt x="55654" y="17847"/>
                    <a:pt x="55792" y="17847"/>
                    <a:pt x="55723" y="17916"/>
                  </a:cubicBezTo>
                  <a:cubicBezTo>
                    <a:pt x="55654" y="17984"/>
                    <a:pt x="55723" y="18053"/>
                    <a:pt x="55723" y="18053"/>
                  </a:cubicBezTo>
                  <a:cubicBezTo>
                    <a:pt x="55723" y="18122"/>
                    <a:pt x="55723" y="18208"/>
                    <a:pt x="55654" y="18277"/>
                  </a:cubicBezTo>
                  <a:cubicBezTo>
                    <a:pt x="55654" y="18345"/>
                    <a:pt x="55723" y="18345"/>
                    <a:pt x="55723" y="18414"/>
                  </a:cubicBezTo>
                  <a:cubicBezTo>
                    <a:pt x="55723" y="18483"/>
                    <a:pt x="55654" y="18638"/>
                    <a:pt x="55723" y="18706"/>
                  </a:cubicBezTo>
                  <a:cubicBezTo>
                    <a:pt x="55723" y="18775"/>
                    <a:pt x="55723" y="18844"/>
                    <a:pt x="55654" y="18913"/>
                  </a:cubicBezTo>
                  <a:cubicBezTo>
                    <a:pt x="55654" y="18982"/>
                    <a:pt x="55517" y="19136"/>
                    <a:pt x="55586" y="19274"/>
                  </a:cubicBezTo>
                  <a:cubicBezTo>
                    <a:pt x="55517" y="19274"/>
                    <a:pt x="55517" y="19274"/>
                    <a:pt x="55448" y="19205"/>
                  </a:cubicBezTo>
                  <a:cubicBezTo>
                    <a:pt x="55586" y="19068"/>
                    <a:pt x="55293" y="18844"/>
                    <a:pt x="55517" y="18638"/>
                  </a:cubicBezTo>
                  <a:lnTo>
                    <a:pt x="55517" y="18638"/>
                  </a:lnTo>
                  <a:cubicBezTo>
                    <a:pt x="55586" y="18706"/>
                    <a:pt x="55586" y="18775"/>
                    <a:pt x="55586" y="18913"/>
                  </a:cubicBezTo>
                  <a:lnTo>
                    <a:pt x="55654" y="18913"/>
                  </a:lnTo>
                  <a:lnTo>
                    <a:pt x="55654" y="18552"/>
                  </a:lnTo>
                  <a:cubicBezTo>
                    <a:pt x="55654" y="18483"/>
                    <a:pt x="55586" y="18414"/>
                    <a:pt x="55586" y="18277"/>
                  </a:cubicBezTo>
                  <a:cubicBezTo>
                    <a:pt x="55654" y="18208"/>
                    <a:pt x="55654" y="18053"/>
                    <a:pt x="55654" y="17984"/>
                  </a:cubicBezTo>
                  <a:cubicBezTo>
                    <a:pt x="55586" y="17916"/>
                    <a:pt x="55586" y="17916"/>
                    <a:pt x="55517" y="17847"/>
                  </a:cubicBezTo>
                  <a:cubicBezTo>
                    <a:pt x="55517" y="17984"/>
                    <a:pt x="55448" y="18122"/>
                    <a:pt x="55517" y="18345"/>
                  </a:cubicBezTo>
                  <a:cubicBezTo>
                    <a:pt x="55448" y="18345"/>
                    <a:pt x="55362" y="18414"/>
                    <a:pt x="55362" y="18414"/>
                  </a:cubicBezTo>
                  <a:cubicBezTo>
                    <a:pt x="55362" y="18552"/>
                    <a:pt x="55225" y="18638"/>
                    <a:pt x="55225" y="18706"/>
                  </a:cubicBezTo>
                  <a:cubicBezTo>
                    <a:pt x="55156" y="18844"/>
                    <a:pt x="55156" y="18982"/>
                    <a:pt x="55156" y="19205"/>
                  </a:cubicBezTo>
                  <a:cubicBezTo>
                    <a:pt x="55156" y="19343"/>
                    <a:pt x="55156" y="19497"/>
                    <a:pt x="55018" y="19704"/>
                  </a:cubicBezTo>
                  <a:cubicBezTo>
                    <a:pt x="54932" y="19841"/>
                    <a:pt x="54864" y="20065"/>
                    <a:pt x="54864" y="20271"/>
                  </a:cubicBezTo>
                  <a:cubicBezTo>
                    <a:pt x="54864" y="20357"/>
                    <a:pt x="54795" y="20426"/>
                    <a:pt x="54795" y="20495"/>
                  </a:cubicBezTo>
                  <a:cubicBezTo>
                    <a:pt x="54864" y="20495"/>
                    <a:pt x="54864" y="20426"/>
                    <a:pt x="54932" y="20426"/>
                  </a:cubicBezTo>
                  <a:cubicBezTo>
                    <a:pt x="54932" y="20495"/>
                    <a:pt x="54864" y="20563"/>
                    <a:pt x="54932" y="20632"/>
                  </a:cubicBezTo>
                  <a:cubicBezTo>
                    <a:pt x="54864" y="20701"/>
                    <a:pt x="54932" y="20787"/>
                    <a:pt x="54864" y="20856"/>
                  </a:cubicBezTo>
                  <a:cubicBezTo>
                    <a:pt x="55018" y="20856"/>
                    <a:pt x="55018" y="20701"/>
                    <a:pt x="55087" y="20632"/>
                  </a:cubicBezTo>
                  <a:lnTo>
                    <a:pt x="55018" y="20632"/>
                  </a:lnTo>
                  <a:cubicBezTo>
                    <a:pt x="55156" y="20426"/>
                    <a:pt x="55225" y="20202"/>
                    <a:pt x="55362" y="19996"/>
                  </a:cubicBezTo>
                  <a:lnTo>
                    <a:pt x="55448" y="20065"/>
                  </a:lnTo>
                  <a:cubicBezTo>
                    <a:pt x="55362" y="20202"/>
                    <a:pt x="55293" y="20426"/>
                    <a:pt x="55293" y="20632"/>
                  </a:cubicBezTo>
                  <a:cubicBezTo>
                    <a:pt x="55087" y="20701"/>
                    <a:pt x="55156" y="20993"/>
                    <a:pt x="54932" y="21062"/>
                  </a:cubicBezTo>
                  <a:cubicBezTo>
                    <a:pt x="54864" y="20993"/>
                    <a:pt x="55018" y="20924"/>
                    <a:pt x="54932" y="20856"/>
                  </a:cubicBezTo>
                  <a:cubicBezTo>
                    <a:pt x="54795" y="20856"/>
                    <a:pt x="54795" y="20993"/>
                    <a:pt x="54726" y="21062"/>
                  </a:cubicBezTo>
                  <a:cubicBezTo>
                    <a:pt x="54726" y="21131"/>
                    <a:pt x="54795" y="21131"/>
                    <a:pt x="54864" y="21217"/>
                  </a:cubicBezTo>
                  <a:cubicBezTo>
                    <a:pt x="54795" y="21354"/>
                    <a:pt x="54726" y="21423"/>
                    <a:pt x="54657" y="21492"/>
                  </a:cubicBezTo>
                  <a:cubicBezTo>
                    <a:pt x="54657" y="21423"/>
                    <a:pt x="54657" y="21354"/>
                    <a:pt x="54588" y="21285"/>
                  </a:cubicBezTo>
                  <a:cubicBezTo>
                    <a:pt x="54657" y="21285"/>
                    <a:pt x="54657" y="21217"/>
                    <a:pt x="54726" y="21131"/>
                  </a:cubicBezTo>
                  <a:cubicBezTo>
                    <a:pt x="54657" y="21131"/>
                    <a:pt x="54657" y="21062"/>
                    <a:pt x="54588" y="21062"/>
                  </a:cubicBezTo>
                  <a:cubicBezTo>
                    <a:pt x="54503" y="21354"/>
                    <a:pt x="54365" y="21561"/>
                    <a:pt x="54159" y="21784"/>
                  </a:cubicBezTo>
                  <a:lnTo>
                    <a:pt x="54159" y="22076"/>
                  </a:lnTo>
                  <a:cubicBezTo>
                    <a:pt x="54227" y="22076"/>
                    <a:pt x="54227" y="22076"/>
                    <a:pt x="54227" y="22145"/>
                  </a:cubicBezTo>
                  <a:lnTo>
                    <a:pt x="54159" y="22214"/>
                  </a:lnTo>
                  <a:cubicBezTo>
                    <a:pt x="54159" y="22351"/>
                    <a:pt x="54227" y="22283"/>
                    <a:pt x="54227" y="22351"/>
                  </a:cubicBezTo>
                  <a:cubicBezTo>
                    <a:pt x="54296" y="22351"/>
                    <a:pt x="54296" y="22283"/>
                    <a:pt x="54365" y="22283"/>
                  </a:cubicBezTo>
                  <a:cubicBezTo>
                    <a:pt x="54365" y="22214"/>
                    <a:pt x="54296" y="22145"/>
                    <a:pt x="54434" y="22145"/>
                  </a:cubicBezTo>
                  <a:cubicBezTo>
                    <a:pt x="54434" y="22214"/>
                    <a:pt x="54434" y="22283"/>
                    <a:pt x="54365" y="22283"/>
                  </a:cubicBezTo>
                  <a:lnTo>
                    <a:pt x="54365" y="22506"/>
                  </a:lnTo>
                  <a:cubicBezTo>
                    <a:pt x="54342" y="22529"/>
                    <a:pt x="54327" y="22537"/>
                    <a:pt x="54314" y="22537"/>
                  </a:cubicBezTo>
                  <a:cubicBezTo>
                    <a:pt x="54289" y="22537"/>
                    <a:pt x="54273" y="22506"/>
                    <a:pt x="54227" y="22506"/>
                  </a:cubicBezTo>
                  <a:cubicBezTo>
                    <a:pt x="54159" y="22712"/>
                    <a:pt x="54159" y="23005"/>
                    <a:pt x="54073" y="23211"/>
                  </a:cubicBezTo>
                  <a:cubicBezTo>
                    <a:pt x="54073" y="23211"/>
                    <a:pt x="54073" y="23280"/>
                    <a:pt x="54004" y="23366"/>
                  </a:cubicBezTo>
                  <a:cubicBezTo>
                    <a:pt x="53935" y="23366"/>
                    <a:pt x="53866" y="23366"/>
                    <a:pt x="53866" y="23280"/>
                  </a:cubicBezTo>
                  <a:lnTo>
                    <a:pt x="53798" y="23280"/>
                  </a:lnTo>
                  <a:cubicBezTo>
                    <a:pt x="53729" y="23211"/>
                    <a:pt x="53798" y="23142"/>
                    <a:pt x="53866" y="23142"/>
                  </a:cubicBezTo>
                  <a:lnTo>
                    <a:pt x="53935" y="23142"/>
                  </a:lnTo>
                  <a:cubicBezTo>
                    <a:pt x="54004" y="23142"/>
                    <a:pt x="54073" y="23074"/>
                    <a:pt x="54073" y="22936"/>
                  </a:cubicBezTo>
                  <a:lnTo>
                    <a:pt x="54004" y="22936"/>
                  </a:lnTo>
                  <a:cubicBezTo>
                    <a:pt x="54004" y="22959"/>
                    <a:pt x="54004" y="22967"/>
                    <a:pt x="54001" y="22967"/>
                  </a:cubicBezTo>
                  <a:cubicBezTo>
                    <a:pt x="53996" y="22967"/>
                    <a:pt x="53981" y="22936"/>
                    <a:pt x="53935" y="22936"/>
                  </a:cubicBezTo>
                  <a:cubicBezTo>
                    <a:pt x="53866" y="23005"/>
                    <a:pt x="53798" y="23005"/>
                    <a:pt x="53729" y="23074"/>
                  </a:cubicBezTo>
                  <a:cubicBezTo>
                    <a:pt x="53643" y="23005"/>
                    <a:pt x="53798" y="22936"/>
                    <a:pt x="53798" y="22850"/>
                  </a:cubicBezTo>
                  <a:lnTo>
                    <a:pt x="53643" y="22850"/>
                  </a:lnTo>
                  <a:cubicBezTo>
                    <a:pt x="53729" y="23005"/>
                    <a:pt x="53574" y="23074"/>
                    <a:pt x="53643" y="23142"/>
                  </a:cubicBezTo>
                  <a:cubicBezTo>
                    <a:pt x="53505" y="23280"/>
                    <a:pt x="53368" y="23435"/>
                    <a:pt x="53299" y="23641"/>
                  </a:cubicBezTo>
                  <a:lnTo>
                    <a:pt x="53368" y="23641"/>
                  </a:lnTo>
                  <a:cubicBezTo>
                    <a:pt x="53368" y="23796"/>
                    <a:pt x="53299" y="23933"/>
                    <a:pt x="53213" y="24140"/>
                  </a:cubicBezTo>
                  <a:cubicBezTo>
                    <a:pt x="53368" y="24071"/>
                    <a:pt x="53368" y="23933"/>
                    <a:pt x="53505" y="23933"/>
                  </a:cubicBezTo>
                  <a:cubicBezTo>
                    <a:pt x="53574" y="23864"/>
                    <a:pt x="53574" y="23710"/>
                    <a:pt x="53729" y="23641"/>
                  </a:cubicBezTo>
                  <a:cubicBezTo>
                    <a:pt x="53798" y="23572"/>
                    <a:pt x="53798" y="23435"/>
                    <a:pt x="53935" y="23366"/>
                  </a:cubicBezTo>
                  <a:lnTo>
                    <a:pt x="53935" y="23366"/>
                  </a:lnTo>
                  <a:cubicBezTo>
                    <a:pt x="53798" y="23641"/>
                    <a:pt x="53643" y="23933"/>
                    <a:pt x="53505" y="24140"/>
                  </a:cubicBezTo>
                  <a:lnTo>
                    <a:pt x="53437" y="24140"/>
                  </a:lnTo>
                  <a:cubicBezTo>
                    <a:pt x="53437" y="24225"/>
                    <a:pt x="53299" y="24294"/>
                    <a:pt x="53213" y="24363"/>
                  </a:cubicBezTo>
                  <a:lnTo>
                    <a:pt x="53299" y="24432"/>
                  </a:lnTo>
                  <a:cubicBezTo>
                    <a:pt x="53213" y="24569"/>
                    <a:pt x="53075" y="24724"/>
                    <a:pt x="53007" y="24793"/>
                  </a:cubicBezTo>
                  <a:cubicBezTo>
                    <a:pt x="52938" y="24930"/>
                    <a:pt x="52714" y="24999"/>
                    <a:pt x="52783" y="25223"/>
                  </a:cubicBezTo>
                  <a:cubicBezTo>
                    <a:pt x="52577" y="25223"/>
                    <a:pt x="52577" y="25429"/>
                    <a:pt x="52439" y="25584"/>
                  </a:cubicBezTo>
                  <a:lnTo>
                    <a:pt x="52285" y="25584"/>
                  </a:lnTo>
                  <a:cubicBezTo>
                    <a:pt x="52285" y="25721"/>
                    <a:pt x="52147" y="25790"/>
                    <a:pt x="52078" y="25945"/>
                  </a:cubicBezTo>
                  <a:cubicBezTo>
                    <a:pt x="52010" y="26082"/>
                    <a:pt x="51855" y="26151"/>
                    <a:pt x="51786" y="26289"/>
                  </a:cubicBezTo>
                  <a:lnTo>
                    <a:pt x="51717" y="26289"/>
                  </a:lnTo>
                  <a:cubicBezTo>
                    <a:pt x="51786" y="26151"/>
                    <a:pt x="51855" y="26082"/>
                    <a:pt x="51924" y="25945"/>
                  </a:cubicBezTo>
                  <a:cubicBezTo>
                    <a:pt x="51924" y="25945"/>
                    <a:pt x="51924" y="25859"/>
                    <a:pt x="51855" y="25859"/>
                  </a:cubicBezTo>
                  <a:cubicBezTo>
                    <a:pt x="51855" y="25945"/>
                    <a:pt x="51786" y="25945"/>
                    <a:pt x="51786" y="25945"/>
                  </a:cubicBezTo>
                  <a:cubicBezTo>
                    <a:pt x="51717" y="25859"/>
                    <a:pt x="51786" y="25790"/>
                    <a:pt x="51855" y="25721"/>
                  </a:cubicBezTo>
                  <a:cubicBezTo>
                    <a:pt x="51855" y="25721"/>
                    <a:pt x="51924" y="25721"/>
                    <a:pt x="51924" y="25790"/>
                  </a:cubicBezTo>
                  <a:cubicBezTo>
                    <a:pt x="52010" y="25790"/>
                    <a:pt x="52078" y="25721"/>
                    <a:pt x="52147" y="25721"/>
                  </a:cubicBezTo>
                  <a:lnTo>
                    <a:pt x="52147" y="25515"/>
                  </a:lnTo>
                  <a:lnTo>
                    <a:pt x="52078" y="25515"/>
                  </a:lnTo>
                  <a:cubicBezTo>
                    <a:pt x="52010" y="25515"/>
                    <a:pt x="52078" y="25653"/>
                    <a:pt x="51924" y="25653"/>
                  </a:cubicBezTo>
                  <a:cubicBezTo>
                    <a:pt x="51924" y="25653"/>
                    <a:pt x="51855" y="25653"/>
                    <a:pt x="51855" y="25584"/>
                  </a:cubicBezTo>
                  <a:cubicBezTo>
                    <a:pt x="51580" y="25790"/>
                    <a:pt x="51425" y="26082"/>
                    <a:pt x="51150" y="26289"/>
                  </a:cubicBezTo>
                  <a:cubicBezTo>
                    <a:pt x="51219" y="26375"/>
                    <a:pt x="51219" y="26375"/>
                    <a:pt x="51287" y="26375"/>
                  </a:cubicBezTo>
                  <a:lnTo>
                    <a:pt x="51287" y="26512"/>
                  </a:lnTo>
                  <a:cubicBezTo>
                    <a:pt x="51315" y="26526"/>
                    <a:pt x="51337" y="26531"/>
                    <a:pt x="51355" y="26531"/>
                  </a:cubicBezTo>
                  <a:cubicBezTo>
                    <a:pt x="51428" y="26531"/>
                    <a:pt x="51439" y="26443"/>
                    <a:pt x="51494" y="26443"/>
                  </a:cubicBezTo>
                  <a:cubicBezTo>
                    <a:pt x="51494" y="26443"/>
                    <a:pt x="51494" y="26375"/>
                    <a:pt x="51580" y="26375"/>
                  </a:cubicBezTo>
                  <a:lnTo>
                    <a:pt x="51494" y="26443"/>
                  </a:lnTo>
                  <a:cubicBezTo>
                    <a:pt x="51494" y="26512"/>
                    <a:pt x="51494" y="26512"/>
                    <a:pt x="51425" y="26512"/>
                  </a:cubicBezTo>
                  <a:cubicBezTo>
                    <a:pt x="51356" y="26581"/>
                    <a:pt x="51287" y="26718"/>
                    <a:pt x="51219" y="26873"/>
                  </a:cubicBezTo>
                  <a:cubicBezTo>
                    <a:pt x="51150" y="26873"/>
                    <a:pt x="51150" y="26804"/>
                    <a:pt x="51150" y="26718"/>
                  </a:cubicBezTo>
                  <a:cubicBezTo>
                    <a:pt x="50995" y="26718"/>
                    <a:pt x="50995" y="26804"/>
                    <a:pt x="50926" y="26873"/>
                  </a:cubicBezTo>
                  <a:lnTo>
                    <a:pt x="50634" y="26873"/>
                  </a:lnTo>
                  <a:cubicBezTo>
                    <a:pt x="50565" y="27011"/>
                    <a:pt x="50497" y="27080"/>
                    <a:pt x="50428" y="27234"/>
                  </a:cubicBezTo>
                  <a:lnTo>
                    <a:pt x="50634" y="27234"/>
                  </a:lnTo>
                  <a:cubicBezTo>
                    <a:pt x="50720" y="27148"/>
                    <a:pt x="50720" y="27148"/>
                    <a:pt x="50720" y="27011"/>
                  </a:cubicBezTo>
                  <a:cubicBezTo>
                    <a:pt x="50789" y="27011"/>
                    <a:pt x="50789" y="27011"/>
                    <a:pt x="50858" y="26942"/>
                  </a:cubicBezTo>
                  <a:cubicBezTo>
                    <a:pt x="50926" y="26942"/>
                    <a:pt x="50995" y="27011"/>
                    <a:pt x="50995" y="27011"/>
                  </a:cubicBezTo>
                  <a:cubicBezTo>
                    <a:pt x="50926" y="27080"/>
                    <a:pt x="50858" y="27080"/>
                    <a:pt x="50789" y="27234"/>
                  </a:cubicBezTo>
                  <a:cubicBezTo>
                    <a:pt x="50720" y="27372"/>
                    <a:pt x="50565" y="27441"/>
                    <a:pt x="50428" y="27509"/>
                  </a:cubicBezTo>
                  <a:cubicBezTo>
                    <a:pt x="50359" y="27509"/>
                    <a:pt x="50290" y="27578"/>
                    <a:pt x="50290" y="27664"/>
                  </a:cubicBezTo>
                  <a:cubicBezTo>
                    <a:pt x="50204" y="27664"/>
                    <a:pt x="50135" y="27802"/>
                    <a:pt x="49998" y="27802"/>
                  </a:cubicBezTo>
                  <a:cubicBezTo>
                    <a:pt x="49929" y="27802"/>
                    <a:pt x="49860" y="27939"/>
                    <a:pt x="49706" y="27939"/>
                  </a:cubicBezTo>
                  <a:lnTo>
                    <a:pt x="49706" y="27870"/>
                  </a:lnTo>
                  <a:cubicBezTo>
                    <a:pt x="49706" y="27939"/>
                    <a:pt x="49637" y="27939"/>
                    <a:pt x="49637" y="27939"/>
                  </a:cubicBezTo>
                  <a:cubicBezTo>
                    <a:pt x="49568" y="27870"/>
                    <a:pt x="49637" y="27870"/>
                    <a:pt x="49637" y="27870"/>
                  </a:cubicBezTo>
                  <a:lnTo>
                    <a:pt x="49637" y="27733"/>
                  </a:lnTo>
                  <a:cubicBezTo>
                    <a:pt x="49431" y="27939"/>
                    <a:pt x="49276" y="28094"/>
                    <a:pt x="49069" y="28231"/>
                  </a:cubicBezTo>
                  <a:cubicBezTo>
                    <a:pt x="49001" y="28300"/>
                    <a:pt x="48915" y="28369"/>
                    <a:pt x="48846" y="28438"/>
                  </a:cubicBezTo>
                  <a:cubicBezTo>
                    <a:pt x="48875" y="28449"/>
                    <a:pt x="48901" y="28454"/>
                    <a:pt x="48925" y="28454"/>
                  </a:cubicBezTo>
                  <a:cubicBezTo>
                    <a:pt x="49088" y="28454"/>
                    <a:pt x="49156" y="28231"/>
                    <a:pt x="49276" y="28231"/>
                  </a:cubicBezTo>
                  <a:lnTo>
                    <a:pt x="49345" y="28163"/>
                  </a:lnTo>
                  <a:cubicBezTo>
                    <a:pt x="49345" y="28094"/>
                    <a:pt x="49345" y="28094"/>
                    <a:pt x="49431" y="28094"/>
                  </a:cubicBezTo>
                  <a:cubicBezTo>
                    <a:pt x="49431" y="28094"/>
                    <a:pt x="49431" y="28056"/>
                    <a:pt x="49451" y="28056"/>
                  </a:cubicBezTo>
                  <a:cubicBezTo>
                    <a:pt x="49461" y="28056"/>
                    <a:pt x="49476" y="28065"/>
                    <a:pt x="49499" y="28094"/>
                  </a:cubicBezTo>
                  <a:lnTo>
                    <a:pt x="49431" y="28094"/>
                  </a:lnTo>
                  <a:cubicBezTo>
                    <a:pt x="49431" y="28300"/>
                    <a:pt x="49276" y="28369"/>
                    <a:pt x="49138" y="28524"/>
                  </a:cubicBezTo>
                  <a:lnTo>
                    <a:pt x="49207" y="28593"/>
                  </a:lnTo>
                  <a:cubicBezTo>
                    <a:pt x="49069" y="28661"/>
                    <a:pt x="49001" y="28868"/>
                    <a:pt x="48777" y="28868"/>
                  </a:cubicBezTo>
                  <a:cubicBezTo>
                    <a:pt x="48777" y="28799"/>
                    <a:pt x="48846" y="28799"/>
                    <a:pt x="48915" y="28730"/>
                  </a:cubicBezTo>
                  <a:cubicBezTo>
                    <a:pt x="48846" y="28730"/>
                    <a:pt x="48846" y="28730"/>
                    <a:pt x="48846" y="28661"/>
                  </a:cubicBezTo>
                  <a:cubicBezTo>
                    <a:pt x="48880" y="28661"/>
                    <a:pt x="48919" y="28679"/>
                    <a:pt x="48949" y="28679"/>
                  </a:cubicBezTo>
                  <a:cubicBezTo>
                    <a:pt x="48979" y="28679"/>
                    <a:pt x="49001" y="28661"/>
                    <a:pt x="49001" y="28593"/>
                  </a:cubicBezTo>
                  <a:lnTo>
                    <a:pt x="48915" y="28593"/>
                  </a:lnTo>
                  <a:cubicBezTo>
                    <a:pt x="48901" y="28579"/>
                    <a:pt x="48887" y="28573"/>
                    <a:pt x="48873" y="28573"/>
                  </a:cubicBezTo>
                  <a:cubicBezTo>
                    <a:pt x="48818" y="28573"/>
                    <a:pt x="48763" y="28661"/>
                    <a:pt x="48708" y="28661"/>
                  </a:cubicBezTo>
                  <a:cubicBezTo>
                    <a:pt x="48640" y="28593"/>
                    <a:pt x="48708" y="28593"/>
                    <a:pt x="48708" y="28524"/>
                  </a:cubicBezTo>
                  <a:lnTo>
                    <a:pt x="48708" y="28524"/>
                  </a:lnTo>
                  <a:cubicBezTo>
                    <a:pt x="48485" y="28661"/>
                    <a:pt x="48279" y="28799"/>
                    <a:pt x="48055" y="28868"/>
                  </a:cubicBezTo>
                  <a:cubicBezTo>
                    <a:pt x="48055" y="28954"/>
                    <a:pt x="47986" y="28954"/>
                    <a:pt x="47986" y="28954"/>
                  </a:cubicBezTo>
                  <a:lnTo>
                    <a:pt x="47986" y="29022"/>
                  </a:lnTo>
                  <a:cubicBezTo>
                    <a:pt x="48210" y="28954"/>
                    <a:pt x="48347" y="28954"/>
                    <a:pt x="48485" y="28799"/>
                  </a:cubicBezTo>
                  <a:lnTo>
                    <a:pt x="48571" y="28799"/>
                  </a:lnTo>
                  <a:cubicBezTo>
                    <a:pt x="48571" y="28730"/>
                    <a:pt x="48571" y="28730"/>
                    <a:pt x="48640" y="28730"/>
                  </a:cubicBezTo>
                  <a:cubicBezTo>
                    <a:pt x="48640" y="28799"/>
                    <a:pt x="48640" y="28799"/>
                    <a:pt x="48571" y="28799"/>
                  </a:cubicBezTo>
                  <a:cubicBezTo>
                    <a:pt x="48485" y="28868"/>
                    <a:pt x="48485" y="28954"/>
                    <a:pt x="48485" y="28954"/>
                  </a:cubicBezTo>
                  <a:lnTo>
                    <a:pt x="48485" y="29022"/>
                  </a:lnTo>
                  <a:lnTo>
                    <a:pt x="48571" y="29022"/>
                  </a:lnTo>
                  <a:cubicBezTo>
                    <a:pt x="48571" y="29229"/>
                    <a:pt x="48347" y="29229"/>
                    <a:pt x="48279" y="29383"/>
                  </a:cubicBezTo>
                  <a:cubicBezTo>
                    <a:pt x="48210" y="29521"/>
                    <a:pt x="47986" y="29521"/>
                    <a:pt x="47918" y="29659"/>
                  </a:cubicBezTo>
                  <a:cubicBezTo>
                    <a:pt x="47780" y="29590"/>
                    <a:pt x="47986" y="29521"/>
                    <a:pt x="47918" y="29452"/>
                  </a:cubicBezTo>
                  <a:cubicBezTo>
                    <a:pt x="47890" y="29438"/>
                    <a:pt x="47862" y="29433"/>
                    <a:pt x="47833" y="29433"/>
                  </a:cubicBezTo>
                  <a:cubicBezTo>
                    <a:pt x="47716" y="29433"/>
                    <a:pt x="47584" y="29521"/>
                    <a:pt x="47419" y="29521"/>
                  </a:cubicBezTo>
                  <a:cubicBezTo>
                    <a:pt x="47281" y="29659"/>
                    <a:pt x="47058" y="29727"/>
                    <a:pt x="46920" y="29882"/>
                  </a:cubicBezTo>
                  <a:cubicBezTo>
                    <a:pt x="46920" y="29916"/>
                    <a:pt x="46938" y="29916"/>
                    <a:pt x="46955" y="29916"/>
                  </a:cubicBezTo>
                  <a:cubicBezTo>
                    <a:pt x="46972" y="29916"/>
                    <a:pt x="46989" y="29916"/>
                    <a:pt x="46989" y="29951"/>
                  </a:cubicBezTo>
                  <a:cubicBezTo>
                    <a:pt x="46920" y="30088"/>
                    <a:pt x="46697" y="30157"/>
                    <a:pt x="46559" y="30243"/>
                  </a:cubicBezTo>
                  <a:cubicBezTo>
                    <a:pt x="46559" y="30312"/>
                    <a:pt x="46559" y="30312"/>
                    <a:pt x="46491" y="30381"/>
                  </a:cubicBezTo>
                  <a:cubicBezTo>
                    <a:pt x="46601" y="30381"/>
                    <a:pt x="46667" y="30293"/>
                    <a:pt x="46768" y="30293"/>
                  </a:cubicBezTo>
                  <a:cubicBezTo>
                    <a:pt x="46793" y="30293"/>
                    <a:pt x="46821" y="30298"/>
                    <a:pt x="46852" y="30312"/>
                  </a:cubicBezTo>
                  <a:lnTo>
                    <a:pt x="46852" y="30381"/>
                  </a:lnTo>
                  <a:lnTo>
                    <a:pt x="46766" y="30449"/>
                  </a:lnTo>
                  <a:lnTo>
                    <a:pt x="46697" y="30381"/>
                  </a:lnTo>
                  <a:cubicBezTo>
                    <a:pt x="46628" y="30381"/>
                    <a:pt x="46559" y="30449"/>
                    <a:pt x="46559" y="30518"/>
                  </a:cubicBezTo>
                  <a:cubicBezTo>
                    <a:pt x="46559" y="30518"/>
                    <a:pt x="46559" y="30587"/>
                    <a:pt x="46628" y="30587"/>
                  </a:cubicBezTo>
                  <a:cubicBezTo>
                    <a:pt x="46628" y="30518"/>
                    <a:pt x="46697" y="30518"/>
                    <a:pt x="46697" y="30518"/>
                  </a:cubicBezTo>
                  <a:lnTo>
                    <a:pt x="46697" y="30518"/>
                  </a:lnTo>
                  <a:cubicBezTo>
                    <a:pt x="46697" y="30587"/>
                    <a:pt x="46628" y="30587"/>
                    <a:pt x="46628" y="30587"/>
                  </a:cubicBezTo>
                  <a:cubicBezTo>
                    <a:pt x="46628" y="30630"/>
                    <a:pt x="46611" y="30630"/>
                    <a:pt x="46585" y="30630"/>
                  </a:cubicBezTo>
                  <a:cubicBezTo>
                    <a:pt x="46559" y="30630"/>
                    <a:pt x="46525" y="30630"/>
                    <a:pt x="46491" y="30673"/>
                  </a:cubicBezTo>
                  <a:cubicBezTo>
                    <a:pt x="46349" y="30862"/>
                    <a:pt x="45862" y="31180"/>
                    <a:pt x="45675" y="31180"/>
                  </a:cubicBezTo>
                  <a:cubicBezTo>
                    <a:pt x="45657" y="31180"/>
                    <a:pt x="45643" y="31177"/>
                    <a:pt x="45631" y="31172"/>
                  </a:cubicBezTo>
                  <a:cubicBezTo>
                    <a:pt x="45562" y="31309"/>
                    <a:pt x="45407" y="31309"/>
                    <a:pt x="45270" y="31378"/>
                  </a:cubicBezTo>
                  <a:cubicBezTo>
                    <a:pt x="45132" y="31378"/>
                    <a:pt x="44978" y="31378"/>
                    <a:pt x="44978" y="31601"/>
                  </a:cubicBezTo>
                  <a:lnTo>
                    <a:pt x="44840" y="31601"/>
                  </a:lnTo>
                  <a:cubicBezTo>
                    <a:pt x="44840" y="31601"/>
                    <a:pt x="44771" y="31601"/>
                    <a:pt x="44771" y="31670"/>
                  </a:cubicBezTo>
                  <a:lnTo>
                    <a:pt x="44840" y="31670"/>
                  </a:lnTo>
                  <a:cubicBezTo>
                    <a:pt x="44840" y="31739"/>
                    <a:pt x="44771" y="31739"/>
                    <a:pt x="44771" y="31739"/>
                  </a:cubicBezTo>
                  <a:lnTo>
                    <a:pt x="44702" y="31739"/>
                  </a:lnTo>
                  <a:cubicBezTo>
                    <a:pt x="44616" y="31739"/>
                    <a:pt x="44548" y="31739"/>
                    <a:pt x="44548" y="31808"/>
                  </a:cubicBezTo>
                  <a:cubicBezTo>
                    <a:pt x="44616" y="31876"/>
                    <a:pt x="44616" y="31876"/>
                    <a:pt x="44548" y="31962"/>
                  </a:cubicBezTo>
                  <a:lnTo>
                    <a:pt x="44548" y="31808"/>
                  </a:lnTo>
                  <a:cubicBezTo>
                    <a:pt x="44479" y="31808"/>
                    <a:pt x="44410" y="31962"/>
                    <a:pt x="44341" y="31962"/>
                  </a:cubicBezTo>
                  <a:cubicBezTo>
                    <a:pt x="44341" y="32031"/>
                    <a:pt x="44341" y="32100"/>
                    <a:pt x="44273" y="32100"/>
                  </a:cubicBezTo>
                  <a:lnTo>
                    <a:pt x="44273" y="32169"/>
                  </a:lnTo>
                  <a:cubicBezTo>
                    <a:pt x="44187" y="32237"/>
                    <a:pt x="44049" y="32237"/>
                    <a:pt x="43980" y="32237"/>
                  </a:cubicBezTo>
                  <a:cubicBezTo>
                    <a:pt x="43757" y="32392"/>
                    <a:pt x="43619" y="32530"/>
                    <a:pt x="43413" y="32667"/>
                  </a:cubicBezTo>
                  <a:cubicBezTo>
                    <a:pt x="43413" y="32667"/>
                    <a:pt x="43327" y="32667"/>
                    <a:pt x="43327" y="32736"/>
                  </a:cubicBezTo>
                  <a:cubicBezTo>
                    <a:pt x="43258" y="32736"/>
                    <a:pt x="43189" y="32822"/>
                    <a:pt x="43189" y="32891"/>
                  </a:cubicBezTo>
                  <a:lnTo>
                    <a:pt x="43052" y="32891"/>
                  </a:lnTo>
                  <a:cubicBezTo>
                    <a:pt x="42983" y="32891"/>
                    <a:pt x="42983" y="32960"/>
                    <a:pt x="42983" y="32960"/>
                  </a:cubicBezTo>
                  <a:cubicBezTo>
                    <a:pt x="42897" y="32960"/>
                    <a:pt x="42828" y="32960"/>
                    <a:pt x="42760" y="32891"/>
                  </a:cubicBezTo>
                  <a:lnTo>
                    <a:pt x="42760" y="33028"/>
                  </a:lnTo>
                  <a:cubicBezTo>
                    <a:pt x="42691" y="33097"/>
                    <a:pt x="42622" y="33097"/>
                    <a:pt x="42622" y="33097"/>
                  </a:cubicBezTo>
                  <a:cubicBezTo>
                    <a:pt x="42467" y="33097"/>
                    <a:pt x="42330" y="33097"/>
                    <a:pt x="42261" y="33252"/>
                  </a:cubicBezTo>
                  <a:lnTo>
                    <a:pt x="42192" y="33252"/>
                  </a:lnTo>
                  <a:cubicBezTo>
                    <a:pt x="42169" y="33275"/>
                    <a:pt x="42154" y="33282"/>
                    <a:pt x="42141" y="33282"/>
                  </a:cubicBezTo>
                  <a:cubicBezTo>
                    <a:pt x="42114" y="33282"/>
                    <a:pt x="42095" y="33252"/>
                    <a:pt x="42037" y="33252"/>
                  </a:cubicBezTo>
                  <a:cubicBezTo>
                    <a:pt x="42037" y="33252"/>
                    <a:pt x="41969" y="33252"/>
                    <a:pt x="42037" y="33166"/>
                  </a:cubicBezTo>
                  <a:cubicBezTo>
                    <a:pt x="42123" y="33166"/>
                    <a:pt x="42123" y="33252"/>
                    <a:pt x="42192" y="33252"/>
                  </a:cubicBezTo>
                  <a:lnTo>
                    <a:pt x="42192" y="33166"/>
                  </a:lnTo>
                  <a:cubicBezTo>
                    <a:pt x="42123" y="33097"/>
                    <a:pt x="42192" y="33097"/>
                    <a:pt x="42192" y="33028"/>
                  </a:cubicBezTo>
                  <a:cubicBezTo>
                    <a:pt x="42123" y="33028"/>
                    <a:pt x="42123" y="32960"/>
                    <a:pt x="42037" y="32960"/>
                  </a:cubicBezTo>
                  <a:cubicBezTo>
                    <a:pt x="41969" y="33097"/>
                    <a:pt x="41831" y="33097"/>
                    <a:pt x="41694" y="33252"/>
                  </a:cubicBezTo>
                  <a:lnTo>
                    <a:pt x="41762" y="33321"/>
                  </a:lnTo>
                  <a:cubicBezTo>
                    <a:pt x="41762" y="33321"/>
                    <a:pt x="41762" y="33389"/>
                    <a:pt x="41694" y="33389"/>
                  </a:cubicBezTo>
                  <a:lnTo>
                    <a:pt x="41694" y="33458"/>
                  </a:lnTo>
                  <a:lnTo>
                    <a:pt x="41470" y="33458"/>
                  </a:lnTo>
                  <a:cubicBezTo>
                    <a:pt x="41333" y="33527"/>
                    <a:pt x="41178" y="33596"/>
                    <a:pt x="41040" y="33750"/>
                  </a:cubicBezTo>
                  <a:cubicBezTo>
                    <a:pt x="41054" y="33764"/>
                    <a:pt x="41068" y="33770"/>
                    <a:pt x="41082" y="33770"/>
                  </a:cubicBezTo>
                  <a:cubicBezTo>
                    <a:pt x="41137" y="33770"/>
                    <a:pt x="41195" y="33682"/>
                    <a:pt x="41264" y="33682"/>
                  </a:cubicBezTo>
                  <a:cubicBezTo>
                    <a:pt x="41333" y="33596"/>
                    <a:pt x="41470" y="33682"/>
                    <a:pt x="41470" y="33527"/>
                  </a:cubicBezTo>
                  <a:cubicBezTo>
                    <a:pt x="41470" y="33596"/>
                    <a:pt x="41470" y="33596"/>
                    <a:pt x="41539" y="33682"/>
                  </a:cubicBezTo>
                  <a:cubicBezTo>
                    <a:pt x="41401" y="33819"/>
                    <a:pt x="41109" y="33888"/>
                    <a:pt x="41040" y="34112"/>
                  </a:cubicBezTo>
                  <a:lnTo>
                    <a:pt x="40834" y="34112"/>
                  </a:lnTo>
                  <a:cubicBezTo>
                    <a:pt x="40834" y="34026"/>
                    <a:pt x="40748" y="33957"/>
                    <a:pt x="40679" y="33819"/>
                  </a:cubicBezTo>
                  <a:cubicBezTo>
                    <a:pt x="40748" y="33750"/>
                    <a:pt x="40834" y="33750"/>
                    <a:pt x="40903" y="33682"/>
                  </a:cubicBezTo>
                  <a:cubicBezTo>
                    <a:pt x="40880" y="33653"/>
                    <a:pt x="40855" y="33644"/>
                    <a:pt x="40830" y="33644"/>
                  </a:cubicBezTo>
                  <a:cubicBezTo>
                    <a:pt x="40779" y="33644"/>
                    <a:pt x="40725" y="33682"/>
                    <a:pt x="40679" y="33682"/>
                  </a:cubicBezTo>
                  <a:cubicBezTo>
                    <a:pt x="40542" y="33527"/>
                    <a:pt x="40473" y="33321"/>
                    <a:pt x="40318" y="33166"/>
                  </a:cubicBezTo>
                  <a:lnTo>
                    <a:pt x="40318" y="32822"/>
                  </a:lnTo>
                  <a:cubicBezTo>
                    <a:pt x="40404" y="32736"/>
                    <a:pt x="40473" y="32736"/>
                    <a:pt x="40610" y="32736"/>
                  </a:cubicBezTo>
                  <a:cubicBezTo>
                    <a:pt x="40834" y="32667"/>
                    <a:pt x="41109" y="32599"/>
                    <a:pt x="41333" y="32392"/>
                  </a:cubicBezTo>
                  <a:cubicBezTo>
                    <a:pt x="41470" y="32169"/>
                    <a:pt x="41694" y="32031"/>
                    <a:pt x="41969" y="31876"/>
                  </a:cubicBezTo>
                  <a:cubicBezTo>
                    <a:pt x="42123" y="31876"/>
                    <a:pt x="42192" y="31670"/>
                    <a:pt x="42399" y="31601"/>
                  </a:cubicBezTo>
                  <a:cubicBezTo>
                    <a:pt x="42622" y="31447"/>
                    <a:pt x="42760" y="31309"/>
                    <a:pt x="43052" y="31309"/>
                  </a:cubicBezTo>
                  <a:cubicBezTo>
                    <a:pt x="43121" y="31240"/>
                    <a:pt x="43121" y="31172"/>
                    <a:pt x="43189" y="31103"/>
                  </a:cubicBezTo>
                  <a:cubicBezTo>
                    <a:pt x="43258" y="31103"/>
                    <a:pt x="43327" y="31103"/>
                    <a:pt x="43413" y="31017"/>
                  </a:cubicBezTo>
                  <a:cubicBezTo>
                    <a:pt x="43688" y="30879"/>
                    <a:pt x="43912" y="30673"/>
                    <a:pt x="44187" y="30518"/>
                  </a:cubicBezTo>
                  <a:cubicBezTo>
                    <a:pt x="44187" y="30518"/>
                    <a:pt x="44273" y="30449"/>
                    <a:pt x="44273" y="30381"/>
                  </a:cubicBezTo>
                  <a:cubicBezTo>
                    <a:pt x="44341" y="30381"/>
                    <a:pt x="44479" y="30312"/>
                    <a:pt x="44548" y="30312"/>
                  </a:cubicBezTo>
                  <a:lnTo>
                    <a:pt x="44616" y="30312"/>
                  </a:lnTo>
                  <a:cubicBezTo>
                    <a:pt x="44771" y="30157"/>
                    <a:pt x="44978" y="30088"/>
                    <a:pt x="45132" y="29951"/>
                  </a:cubicBezTo>
                  <a:cubicBezTo>
                    <a:pt x="45339" y="29813"/>
                    <a:pt x="45631" y="29727"/>
                    <a:pt x="45768" y="29521"/>
                  </a:cubicBezTo>
                  <a:cubicBezTo>
                    <a:pt x="45837" y="29452"/>
                    <a:pt x="45906" y="29383"/>
                    <a:pt x="46061" y="29297"/>
                  </a:cubicBezTo>
                  <a:cubicBezTo>
                    <a:pt x="46336" y="29160"/>
                    <a:pt x="46628" y="28954"/>
                    <a:pt x="46989" y="28730"/>
                  </a:cubicBezTo>
                  <a:cubicBezTo>
                    <a:pt x="46989" y="28661"/>
                    <a:pt x="47058" y="28661"/>
                    <a:pt x="47058" y="28593"/>
                  </a:cubicBezTo>
                  <a:cubicBezTo>
                    <a:pt x="47281" y="28369"/>
                    <a:pt x="47556" y="28231"/>
                    <a:pt x="47849" y="28008"/>
                  </a:cubicBezTo>
                  <a:cubicBezTo>
                    <a:pt x="47986" y="27870"/>
                    <a:pt x="48210" y="27733"/>
                    <a:pt x="48347" y="27509"/>
                  </a:cubicBezTo>
                  <a:cubicBezTo>
                    <a:pt x="48571" y="27441"/>
                    <a:pt x="48708" y="27303"/>
                    <a:pt x="48846" y="27148"/>
                  </a:cubicBezTo>
                  <a:cubicBezTo>
                    <a:pt x="48915" y="27080"/>
                    <a:pt x="48915" y="27011"/>
                    <a:pt x="49001" y="26942"/>
                  </a:cubicBezTo>
                  <a:cubicBezTo>
                    <a:pt x="49207" y="26873"/>
                    <a:pt x="49276" y="26718"/>
                    <a:pt x="49431" y="26581"/>
                  </a:cubicBezTo>
                  <a:cubicBezTo>
                    <a:pt x="49568" y="26443"/>
                    <a:pt x="49706" y="26375"/>
                    <a:pt x="49860" y="26220"/>
                  </a:cubicBezTo>
                  <a:cubicBezTo>
                    <a:pt x="50204" y="26014"/>
                    <a:pt x="50428" y="25790"/>
                    <a:pt x="50634" y="25515"/>
                  </a:cubicBezTo>
                  <a:cubicBezTo>
                    <a:pt x="50789" y="25360"/>
                    <a:pt x="50858" y="25223"/>
                    <a:pt x="50995" y="25085"/>
                  </a:cubicBezTo>
                  <a:cubicBezTo>
                    <a:pt x="51150" y="24930"/>
                    <a:pt x="51287" y="24793"/>
                    <a:pt x="51425" y="24724"/>
                  </a:cubicBezTo>
                  <a:lnTo>
                    <a:pt x="51425" y="24569"/>
                  </a:lnTo>
                  <a:cubicBezTo>
                    <a:pt x="51648" y="24432"/>
                    <a:pt x="51786" y="24140"/>
                    <a:pt x="52010" y="23864"/>
                  </a:cubicBezTo>
                  <a:cubicBezTo>
                    <a:pt x="52010" y="23864"/>
                    <a:pt x="52078" y="23796"/>
                    <a:pt x="52147" y="23796"/>
                  </a:cubicBezTo>
                  <a:cubicBezTo>
                    <a:pt x="52216" y="23572"/>
                    <a:pt x="52439" y="23366"/>
                    <a:pt x="52577" y="23074"/>
                  </a:cubicBezTo>
                  <a:cubicBezTo>
                    <a:pt x="52646" y="22850"/>
                    <a:pt x="52783" y="22712"/>
                    <a:pt x="52869" y="22506"/>
                  </a:cubicBezTo>
                  <a:cubicBezTo>
                    <a:pt x="53075" y="22214"/>
                    <a:pt x="53144" y="21853"/>
                    <a:pt x="53437" y="21647"/>
                  </a:cubicBezTo>
                  <a:cubicBezTo>
                    <a:pt x="53368" y="21647"/>
                    <a:pt x="53368" y="21647"/>
                    <a:pt x="53368" y="21561"/>
                  </a:cubicBezTo>
                  <a:cubicBezTo>
                    <a:pt x="53368" y="21423"/>
                    <a:pt x="53574" y="21285"/>
                    <a:pt x="53574" y="21062"/>
                  </a:cubicBezTo>
                  <a:cubicBezTo>
                    <a:pt x="53643" y="21062"/>
                    <a:pt x="53643" y="21062"/>
                    <a:pt x="53643" y="20993"/>
                  </a:cubicBezTo>
                  <a:cubicBezTo>
                    <a:pt x="53643" y="20924"/>
                    <a:pt x="53729" y="20787"/>
                    <a:pt x="53729" y="20701"/>
                  </a:cubicBezTo>
                  <a:cubicBezTo>
                    <a:pt x="53798" y="20632"/>
                    <a:pt x="53866" y="20495"/>
                    <a:pt x="53866" y="20426"/>
                  </a:cubicBezTo>
                  <a:cubicBezTo>
                    <a:pt x="53935" y="20134"/>
                    <a:pt x="54004" y="19927"/>
                    <a:pt x="54073" y="19704"/>
                  </a:cubicBezTo>
                  <a:cubicBezTo>
                    <a:pt x="54159" y="19566"/>
                    <a:pt x="54159" y="19343"/>
                    <a:pt x="54227" y="19205"/>
                  </a:cubicBezTo>
                  <a:cubicBezTo>
                    <a:pt x="54296" y="19136"/>
                    <a:pt x="54227" y="18982"/>
                    <a:pt x="54296" y="18844"/>
                  </a:cubicBezTo>
                  <a:cubicBezTo>
                    <a:pt x="54365" y="18775"/>
                    <a:pt x="54365" y="18638"/>
                    <a:pt x="54365" y="18552"/>
                  </a:cubicBezTo>
                  <a:cubicBezTo>
                    <a:pt x="54365" y="18414"/>
                    <a:pt x="54365" y="18277"/>
                    <a:pt x="54434" y="18122"/>
                  </a:cubicBezTo>
                  <a:lnTo>
                    <a:pt x="54434" y="17555"/>
                  </a:lnTo>
                  <a:cubicBezTo>
                    <a:pt x="54365" y="17417"/>
                    <a:pt x="54434" y="17262"/>
                    <a:pt x="54434" y="17125"/>
                  </a:cubicBezTo>
                  <a:cubicBezTo>
                    <a:pt x="54434" y="16832"/>
                    <a:pt x="54503" y="16626"/>
                    <a:pt x="54588" y="16334"/>
                  </a:cubicBezTo>
                  <a:lnTo>
                    <a:pt x="54588" y="15973"/>
                  </a:lnTo>
                  <a:cubicBezTo>
                    <a:pt x="54588" y="15904"/>
                    <a:pt x="54588" y="15835"/>
                    <a:pt x="54503" y="15766"/>
                  </a:cubicBezTo>
                  <a:cubicBezTo>
                    <a:pt x="54503" y="15474"/>
                    <a:pt x="54503" y="15268"/>
                    <a:pt x="54434" y="15044"/>
                  </a:cubicBezTo>
                  <a:lnTo>
                    <a:pt x="54434" y="14976"/>
                  </a:lnTo>
                  <a:cubicBezTo>
                    <a:pt x="54365" y="14907"/>
                    <a:pt x="54296" y="14769"/>
                    <a:pt x="54296" y="14683"/>
                  </a:cubicBezTo>
                  <a:cubicBezTo>
                    <a:pt x="54296" y="14615"/>
                    <a:pt x="54227" y="14546"/>
                    <a:pt x="54159" y="14477"/>
                  </a:cubicBezTo>
                  <a:cubicBezTo>
                    <a:pt x="54004" y="14408"/>
                    <a:pt x="53866" y="14185"/>
                    <a:pt x="53729" y="14047"/>
                  </a:cubicBezTo>
                  <a:cubicBezTo>
                    <a:pt x="53574" y="13824"/>
                    <a:pt x="53437" y="13549"/>
                    <a:pt x="53213" y="13394"/>
                  </a:cubicBezTo>
                  <a:cubicBezTo>
                    <a:pt x="53144" y="13325"/>
                    <a:pt x="53144" y="13256"/>
                    <a:pt x="53075" y="13187"/>
                  </a:cubicBezTo>
                  <a:cubicBezTo>
                    <a:pt x="52938" y="13119"/>
                    <a:pt x="52783" y="13050"/>
                    <a:pt x="52646" y="12826"/>
                  </a:cubicBezTo>
                  <a:cubicBezTo>
                    <a:pt x="52577" y="12826"/>
                    <a:pt x="52508" y="12758"/>
                    <a:pt x="52439" y="12758"/>
                  </a:cubicBezTo>
                  <a:cubicBezTo>
                    <a:pt x="52285" y="12534"/>
                    <a:pt x="52078" y="12465"/>
                    <a:pt x="51855" y="12397"/>
                  </a:cubicBezTo>
                  <a:cubicBezTo>
                    <a:pt x="51786" y="12397"/>
                    <a:pt x="51648" y="12328"/>
                    <a:pt x="51580" y="12259"/>
                  </a:cubicBezTo>
                  <a:cubicBezTo>
                    <a:pt x="51425" y="12190"/>
                    <a:pt x="51287" y="12190"/>
                    <a:pt x="51150" y="12190"/>
                  </a:cubicBezTo>
                  <a:cubicBezTo>
                    <a:pt x="50995" y="12104"/>
                    <a:pt x="50789" y="12104"/>
                    <a:pt x="50634" y="11967"/>
                  </a:cubicBezTo>
                  <a:cubicBezTo>
                    <a:pt x="50565" y="11898"/>
                    <a:pt x="50565" y="11898"/>
                    <a:pt x="50497" y="11898"/>
                  </a:cubicBezTo>
                  <a:cubicBezTo>
                    <a:pt x="50359" y="11898"/>
                    <a:pt x="50204" y="11829"/>
                    <a:pt x="50135" y="11829"/>
                  </a:cubicBezTo>
                  <a:cubicBezTo>
                    <a:pt x="50113" y="11806"/>
                    <a:pt x="50097" y="11799"/>
                    <a:pt x="50085" y="11799"/>
                  </a:cubicBezTo>
                  <a:cubicBezTo>
                    <a:pt x="50059" y="11799"/>
                    <a:pt x="50044" y="11829"/>
                    <a:pt x="49998" y="11829"/>
                  </a:cubicBezTo>
                  <a:cubicBezTo>
                    <a:pt x="49774" y="11674"/>
                    <a:pt x="49499" y="11606"/>
                    <a:pt x="49276" y="11606"/>
                  </a:cubicBezTo>
                  <a:lnTo>
                    <a:pt x="48347" y="11606"/>
                  </a:lnTo>
                  <a:cubicBezTo>
                    <a:pt x="48313" y="11640"/>
                    <a:pt x="48261" y="11640"/>
                    <a:pt x="48208" y="11640"/>
                  </a:cubicBezTo>
                  <a:cubicBezTo>
                    <a:pt x="48154" y="11640"/>
                    <a:pt x="48098" y="11640"/>
                    <a:pt x="48055" y="11674"/>
                  </a:cubicBezTo>
                  <a:cubicBezTo>
                    <a:pt x="47844" y="11616"/>
                    <a:pt x="47646" y="11595"/>
                    <a:pt x="47455" y="11595"/>
                  </a:cubicBezTo>
                  <a:cubicBezTo>
                    <a:pt x="47193" y="11595"/>
                    <a:pt x="46945" y="11635"/>
                    <a:pt x="46697" y="11674"/>
                  </a:cubicBezTo>
                  <a:cubicBezTo>
                    <a:pt x="46422" y="11674"/>
                    <a:pt x="46129" y="11674"/>
                    <a:pt x="45837" y="11829"/>
                  </a:cubicBezTo>
                  <a:cubicBezTo>
                    <a:pt x="45700" y="11829"/>
                    <a:pt x="45631" y="11898"/>
                    <a:pt x="45476" y="11898"/>
                  </a:cubicBezTo>
                  <a:cubicBezTo>
                    <a:pt x="45407" y="11898"/>
                    <a:pt x="45407" y="11967"/>
                    <a:pt x="45339" y="11967"/>
                  </a:cubicBezTo>
                  <a:lnTo>
                    <a:pt x="45201" y="11967"/>
                  </a:lnTo>
                  <a:cubicBezTo>
                    <a:pt x="45046" y="12036"/>
                    <a:pt x="44909" y="12104"/>
                    <a:pt x="44702" y="12190"/>
                  </a:cubicBezTo>
                  <a:cubicBezTo>
                    <a:pt x="44702" y="12190"/>
                    <a:pt x="44664" y="12152"/>
                    <a:pt x="44639" y="12152"/>
                  </a:cubicBezTo>
                  <a:cubicBezTo>
                    <a:pt x="44626" y="12152"/>
                    <a:pt x="44616" y="12162"/>
                    <a:pt x="44616" y="12190"/>
                  </a:cubicBezTo>
                  <a:cubicBezTo>
                    <a:pt x="44548" y="12190"/>
                    <a:pt x="44479" y="12259"/>
                    <a:pt x="44410" y="12328"/>
                  </a:cubicBezTo>
                  <a:cubicBezTo>
                    <a:pt x="44396" y="12313"/>
                    <a:pt x="44377" y="12308"/>
                    <a:pt x="44357" y="12308"/>
                  </a:cubicBezTo>
                  <a:cubicBezTo>
                    <a:pt x="44300" y="12308"/>
                    <a:pt x="44228" y="12348"/>
                    <a:pt x="44171" y="12348"/>
                  </a:cubicBezTo>
                  <a:cubicBezTo>
                    <a:pt x="44151" y="12348"/>
                    <a:pt x="44132" y="12342"/>
                    <a:pt x="44118" y="12328"/>
                  </a:cubicBezTo>
                  <a:lnTo>
                    <a:pt x="43980" y="12328"/>
                  </a:lnTo>
                  <a:cubicBezTo>
                    <a:pt x="43757" y="12465"/>
                    <a:pt x="43482" y="12689"/>
                    <a:pt x="43189" y="12826"/>
                  </a:cubicBezTo>
                  <a:cubicBezTo>
                    <a:pt x="43052" y="12895"/>
                    <a:pt x="42983" y="12964"/>
                    <a:pt x="42828" y="13119"/>
                  </a:cubicBezTo>
                  <a:lnTo>
                    <a:pt x="42760" y="13119"/>
                  </a:lnTo>
                  <a:cubicBezTo>
                    <a:pt x="42622" y="13187"/>
                    <a:pt x="42553" y="13256"/>
                    <a:pt x="42399" y="13325"/>
                  </a:cubicBezTo>
                  <a:cubicBezTo>
                    <a:pt x="42037" y="13549"/>
                    <a:pt x="41762" y="13755"/>
                    <a:pt x="41470" y="14047"/>
                  </a:cubicBezTo>
                  <a:lnTo>
                    <a:pt x="41333" y="14047"/>
                  </a:lnTo>
                  <a:cubicBezTo>
                    <a:pt x="41333" y="14116"/>
                    <a:pt x="41264" y="14116"/>
                    <a:pt x="41264" y="14185"/>
                  </a:cubicBezTo>
                  <a:lnTo>
                    <a:pt x="41109" y="14185"/>
                  </a:lnTo>
                  <a:cubicBezTo>
                    <a:pt x="41040" y="14185"/>
                    <a:pt x="41040" y="14339"/>
                    <a:pt x="40972" y="14339"/>
                  </a:cubicBezTo>
                  <a:cubicBezTo>
                    <a:pt x="40972" y="14477"/>
                    <a:pt x="40834" y="14546"/>
                    <a:pt x="40748" y="14546"/>
                  </a:cubicBezTo>
                  <a:cubicBezTo>
                    <a:pt x="40679" y="14615"/>
                    <a:pt x="40542" y="14615"/>
                    <a:pt x="40542" y="14769"/>
                  </a:cubicBezTo>
                  <a:cubicBezTo>
                    <a:pt x="40542" y="14769"/>
                    <a:pt x="40473" y="14769"/>
                    <a:pt x="40473" y="14838"/>
                  </a:cubicBezTo>
                  <a:cubicBezTo>
                    <a:pt x="40249" y="14907"/>
                    <a:pt x="40112" y="15113"/>
                    <a:pt x="39974" y="15268"/>
                  </a:cubicBezTo>
                  <a:cubicBezTo>
                    <a:pt x="39888" y="15337"/>
                    <a:pt x="39820" y="15405"/>
                    <a:pt x="39751" y="15405"/>
                  </a:cubicBezTo>
                  <a:cubicBezTo>
                    <a:pt x="39682" y="15474"/>
                    <a:pt x="39751" y="15474"/>
                    <a:pt x="39751" y="15543"/>
                  </a:cubicBezTo>
                  <a:cubicBezTo>
                    <a:pt x="39544" y="15629"/>
                    <a:pt x="39459" y="15698"/>
                    <a:pt x="39390" y="15904"/>
                  </a:cubicBezTo>
                  <a:lnTo>
                    <a:pt x="39321" y="15904"/>
                  </a:lnTo>
                  <a:cubicBezTo>
                    <a:pt x="39252" y="15973"/>
                    <a:pt x="39115" y="15973"/>
                    <a:pt x="39115" y="16128"/>
                  </a:cubicBezTo>
                  <a:cubicBezTo>
                    <a:pt x="38960" y="16128"/>
                    <a:pt x="38960" y="16265"/>
                    <a:pt x="38891" y="16334"/>
                  </a:cubicBezTo>
                  <a:cubicBezTo>
                    <a:pt x="38822" y="16489"/>
                    <a:pt x="38754" y="16557"/>
                    <a:pt x="38685" y="16695"/>
                  </a:cubicBezTo>
                  <a:cubicBezTo>
                    <a:pt x="38599" y="16764"/>
                    <a:pt x="38599" y="16918"/>
                    <a:pt x="38530" y="16987"/>
                  </a:cubicBezTo>
                  <a:cubicBezTo>
                    <a:pt x="38461" y="17056"/>
                    <a:pt x="38324" y="17125"/>
                    <a:pt x="38324" y="17262"/>
                  </a:cubicBezTo>
                  <a:cubicBezTo>
                    <a:pt x="38324" y="17348"/>
                    <a:pt x="38255" y="17417"/>
                    <a:pt x="38169" y="17486"/>
                  </a:cubicBezTo>
                  <a:cubicBezTo>
                    <a:pt x="38031" y="17778"/>
                    <a:pt x="37894" y="17984"/>
                    <a:pt x="37739" y="18277"/>
                  </a:cubicBezTo>
                  <a:cubicBezTo>
                    <a:pt x="37670" y="18414"/>
                    <a:pt x="37670" y="18552"/>
                    <a:pt x="37602" y="18706"/>
                  </a:cubicBezTo>
                  <a:cubicBezTo>
                    <a:pt x="37602" y="18775"/>
                    <a:pt x="37464" y="18913"/>
                    <a:pt x="37533" y="19068"/>
                  </a:cubicBezTo>
                  <a:lnTo>
                    <a:pt x="37464" y="19068"/>
                  </a:lnTo>
                  <a:cubicBezTo>
                    <a:pt x="37309" y="19274"/>
                    <a:pt x="37241" y="19497"/>
                    <a:pt x="37103" y="19635"/>
                  </a:cubicBezTo>
                  <a:cubicBezTo>
                    <a:pt x="37172" y="19772"/>
                    <a:pt x="37034" y="19927"/>
                    <a:pt x="37103" y="20065"/>
                  </a:cubicBezTo>
                  <a:cubicBezTo>
                    <a:pt x="37034" y="20202"/>
                    <a:pt x="36966" y="20271"/>
                    <a:pt x="36966" y="20426"/>
                  </a:cubicBezTo>
                  <a:lnTo>
                    <a:pt x="36966" y="20856"/>
                  </a:lnTo>
                  <a:cubicBezTo>
                    <a:pt x="36880" y="20924"/>
                    <a:pt x="36880" y="21062"/>
                    <a:pt x="36880" y="21217"/>
                  </a:cubicBezTo>
                  <a:cubicBezTo>
                    <a:pt x="36880" y="21354"/>
                    <a:pt x="36811" y="21492"/>
                    <a:pt x="36811" y="21647"/>
                  </a:cubicBezTo>
                  <a:lnTo>
                    <a:pt x="36880" y="21715"/>
                  </a:lnTo>
                  <a:cubicBezTo>
                    <a:pt x="36811" y="21784"/>
                    <a:pt x="36811" y="21853"/>
                    <a:pt x="36811" y="21922"/>
                  </a:cubicBezTo>
                  <a:lnTo>
                    <a:pt x="36811" y="22145"/>
                  </a:lnTo>
                  <a:cubicBezTo>
                    <a:pt x="36880" y="22283"/>
                    <a:pt x="36880" y="22351"/>
                    <a:pt x="36880" y="22420"/>
                  </a:cubicBezTo>
                  <a:cubicBezTo>
                    <a:pt x="36880" y="22575"/>
                    <a:pt x="36880" y="22644"/>
                    <a:pt x="36966" y="22712"/>
                  </a:cubicBezTo>
                  <a:lnTo>
                    <a:pt x="36966" y="22850"/>
                  </a:lnTo>
                  <a:cubicBezTo>
                    <a:pt x="36880" y="23005"/>
                    <a:pt x="36811" y="23211"/>
                    <a:pt x="36811" y="23435"/>
                  </a:cubicBezTo>
                  <a:cubicBezTo>
                    <a:pt x="36811" y="23572"/>
                    <a:pt x="36811" y="23641"/>
                    <a:pt x="36742" y="23796"/>
                  </a:cubicBezTo>
                  <a:cubicBezTo>
                    <a:pt x="36742" y="23933"/>
                    <a:pt x="36742" y="24071"/>
                    <a:pt x="36673" y="24225"/>
                  </a:cubicBezTo>
                  <a:lnTo>
                    <a:pt x="36742" y="24294"/>
                  </a:lnTo>
                  <a:cubicBezTo>
                    <a:pt x="36742" y="24569"/>
                    <a:pt x="36811" y="24793"/>
                    <a:pt x="36880" y="24999"/>
                  </a:cubicBezTo>
                  <a:cubicBezTo>
                    <a:pt x="36880" y="25154"/>
                    <a:pt x="36880" y="25291"/>
                    <a:pt x="36811" y="25429"/>
                  </a:cubicBezTo>
                  <a:cubicBezTo>
                    <a:pt x="36880" y="25584"/>
                    <a:pt x="36880" y="25721"/>
                    <a:pt x="36880" y="25859"/>
                  </a:cubicBezTo>
                  <a:cubicBezTo>
                    <a:pt x="36966" y="25945"/>
                    <a:pt x="36966" y="26014"/>
                    <a:pt x="37034" y="26082"/>
                  </a:cubicBezTo>
                  <a:lnTo>
                    <a:pt x="37034" y="26443"/>
                  </a:lnTo>
                  <a:cubicBezTo>
                    <a:pt x="37172" y="26581"/>
                    <a:pt x="37172" y="26718"/>
                    <a:pt x="37172" y="26873"/>
                  </a:cubicBezTo>
                  <a:cubicBezTo>
                    <a:pt x="37172" y="27080"/>
                    <a:pt x="37309" y="27234"/>
                    <a:pt x="37309" y="27441"/>
                  </a:cubicBezTo>
                  <a:cubicBezTo>
                    <a:pt x="37309" y="27509"/>
                    <a:pt x="37395" y="27509"/>
                    <a:pt x="37395" y="27578"/>
                  </a:cubicBezTo>
                  <a:cubicBezTo>
                    <a:pt x="37464" y="27733"/>
                    <a:pt x="37464" y="27870"/>
                    <a:pt x="37533" y="28008"/>
                  </a:cubicBezTo>
                  <a:lnTo>
                    <a:pt x="37464" y="28094"/>
                  </a:lnTo>
                  <a:cubicBezTo>
                    <a:pt x="37602" y="28231"/>
                    <a:pt x="37533" y="28369"/>
                    <a:pt x="37602" y="28524"/>
                  </a:cubicBezTo>
                  <a:cubicBezTo>
                    <a:pt x="37739" y="28661"/>
                    <a:pt x="37739" y="28799"/>
                    <a:pt x="37739" y="28954"/>
                  </a:cubicBezTo>
                  <a:cubicBezTo>
                    <a:pt x="37825" y="29160"/>
                    <a:pt x="37825" y="29383"/>
                    <a:pt x="37894" y="29590"/>
                  </a:cubicBezTo>
                  <a:cubicBezTo>
                    <a:pt x="37963" y="29813"/>
                    <a:pt x="38100" y="29951"/>
                    <a:pt x="38100" y="30243"/>
                  </a:cubicBezTo>
                  <a:cubicBezTo>
                    <a:pt x="38100" y="30312"/>
                    <a:pt x="38169" y="30449"/>
                    <a:pt x="38255" y="30518"/>
                  </a:cubicBezTo>
                  <a:cubicBezTo>
                    <a:pt x="38324" y="30673"/>
                    <a:pt x="38324" y="30810"/>
                    <a:pt x="38324" y="30948"/>
                  </a:cubicBezTo>
                  <a:cubicBezTo>
                    <a:pt x="38393" y="31103"/>
                    <a:pt x="38461" y="31172"/>
                    <a:pt x="38461" y="31309"/>
                  </a:cubicBezTo>
                  <a:cubicBezTo>
                    <a:pt x="38461" y="31378"/>
                    <a:pt x="38530" y="31447"/>
                    <a:pt x="38599" y="31601"/>
                  </a:cubicBezTo>
                  <a:cubicBezTo>
                    <a:pt x="38599" y="31601"/>
                    <a:pt x="38530" y="31601"/>
                    <a:pt x="38530" y="31670"/>
                  </a:cubicBezTo>
                  <a:cubicBezTo>
                    <a:pt x="38599" y="31670"/>
                    <a:pt x="38599" y="31739"/>
                    <a:pt x="38685" y="31808"/>
                  </a:cubicBezTo>
                  <a:cubicBezTo>
                    <a:pt x="38685" y="31962"/>
                    <a:pt x="38754" y="32100"/>
                    <a:pt x="38754" y="32306"/>
                  </a:cubicBezTo>
                  <a:cubicBezTo>
                    <a:pt x="38599" y="32461"/>
                    <a:pt x="38324" y="32530"/>
                    <a:pt x="38031" y="32667"/>
                  </a:cubicBezTo>
                  <a:cubicBezTo>
                    <a:pt x="37963" y="32667"/>
                    <a:pt x="37963" y="32530"/>
                    <a:pt x="37894" y="32530"/>
                  </a:cubicBezTo>
                  <a:cubicBezTo>
                    <a:pt x="37739" y="32530"/>
                    <a:pt x="37670" y="32667"/>
                    <a:pt x="37464" y="32667"/>
                  </a:cubicBezTo>
                  <a:cubicBezTo>
                    <a:pt x="37309" y="32599"/>
                    <a:pt x="37395" y="32392"/>
                    <a:pt x="37309" y="32306"/>
                  </a:cubicBezTo>
                  <a:cubicBezTo>
                    <a:pt x="37309" y="32237"/>
                    <a:pt x="37395" y="32237"/>
                    <a:pt x="37395" y="32169"/>
                  </a:cubicBezTo>
                  <a:cubicBezTo>
                    <a:pt x="37367" y="32146"/>
                    <a:pt x="37348" y="32138"/>
                    <a:pt x="37332" y="32138"/>
                  </a:cubicBezTo>
                  <a:cubicBezTo>
                    <a:pt x="37302" y="32138"/>
                    <a:pt x="37286" y="32169"/>
                    <a:pt x="37241" y="32169"/>
                  </a:cubicBezTo>
                  <a:cubicBezTo>
                    <a:pt x="37241" y="31962"/>
                    <a:pt x="37172" y="31670"/>
                    <a:pt x="37172" y="31447"/>
                  </a:cubicBezTo>
                  <a:cubicBezTo>
                    <a:pt x="37172" y="31309"/>
                    <a:pt x="37034" y="31309"/>
                    <a:pt x="37034" y="31172"/>
                  </a:cubicBezTo>
                  <a:cubicBezTo>
                    <a:pt x="37034" y="31172"/>
                    <a:pt x="37103" y="31172"/>
                    <a:pt x="37103" y="31017"/>
                  </a:cubicBezTo>
                  <a:cubicBezTo>
                    <a:pt x="36966" y="30948"/>
                    <a:pt x="36880" y="30879"/>
                    <a:pt x="36811" y="30742"/>
                  </a:cubicBezTo>
                  <a:cubicBezTo>
                    <a:pt x="36880" y="30673"/>
                    <a:pt x="36880" y="30587"/>
                    <a:pt x="36880" y="30518"/>
                  </a:cubicBezTo>
                  <a:cubicBezTo>
                    <a:pt x="36966" y="30449"/>
                    <a:pt x="36966" y="30381"/>
                    <a:pt x="36880" y="30312"/>
                  </a:cubicBezTo>
                  <a:cubicBezTo>
                    <a:pt x="36880" y="30381"/>
                    <a:pt x="36880" y="30518"/>
                    <a:pt x="36742" y="30587"/>
                  </a:cubicBezTo>
                  <a:cubicBezTo>
                    <a:pt x="36811" y="30381"/>
                    <a:pt x="36673" y="30243"/>
                    <a:pt x="36673" y="30020"/>
                  </a:cubicBezTo>
                  <a:cubicBezTo>
                    <a:pt x="36673" y="29951"/>
                    <a:pt x="36604" y="29882"/>
                    <a:pt x="36604" y="29882"/>
                  </a:cubicBezTo>
                  <a:cubicBezTo>
                    <a:pt x="36536" y="29813"/>
                    <a:pt x="36536" y="29727"/>
                    <a:pt x="36536" y="29659"/>
                  </a:cubicBezTo>
                  <a:cubicBezTo>
                    <a:pt x="36536" y="29624"/>
                    <a:pt x="36553" y="29624"/>
                    <a:pt x="36579" y="29624"/>
                  </a:cubicBezTo>
                  <a:cubicBezTo>
                    <a:pt x="36604" y="29624"/>
                    <a:pt x="36639" y="29624"/>
                    <a:pt x="36673" y="29590"/>
                  </a:cubicBezTo>
                  <a:cubicBezTo>
                    <a:pt x="36639" y="29555"/>
                    <a:pt x="36604" y="29555"/>
                    <a:pt x="36579" y="29555"/>
                  </a:cubicBezTo>
                  <a:cubicBezTo>
                    <a:pt x="36553" y="29555"/>
                    <a:pt x="36536" y="29555"/>
                    <a:pt x="36536" y="29521"/>
                  </a:cubicBezTo>
                  <a:cubicBezTo>
                    <a:pt x="36450" y="29521"/>
                    <a:pt x="36450" y="29452"/>
                    <a:pt x="36450" y="29452"/>
                  </a:cubicBezTo>
                  <a:cubicBezTo>
                    <a:pt x="36450" y="29383"/>
                    <a:pt x="36536" y="29383"/>
                    <a:pt x="36604" y="29297"/>
                  </a:cubicBezTo>
                  <a:cubicBezTo>
                    <a:pt x="36536" y="29229"/>
                    <a:pt x="36450" y="29160"/>
                    <a:pt x="36450" y="29091"/>
                  </a:cubicBezTo>
                  <a:cubicBezTo>
                    <a:pt x="36381" y="29022"/>
                    <a:pt x="36536" y="29022"/>
                    <a:pt x="36450" y="28954"/>
                  </a:cubicBezTo>
                  <a:cubicBezTo>
                    <a:pt x="36312" y="28730"/>
                    <a:pt x="36312" y="28438"/>
                    <a:pt x="36243" y="28163"/>
                  </a:cubicBezTo>
                  <a:lnTo>
                    <a:pt x="36243" y="28008"/>
                  </a:lnTo>
                  <a:cubicBezTo>
                    <a:pt x="36198" y="28008"/>
                    <a:pt x="36182" y="27977"/>
                    <a:pt x="36157" y="27977"/>
                  </a:cubicBezTo>
                  <a:cubicBezTo>
                    <a:pt x="36144" y="27977"/>
                    <a:pt x="36129" y="27985"/>
                    <a:pt x="36106" y="28008"/>
                  </a:cubicBezTo>
                  <a:cubicBezTo>
                    <a:pt x="36106" y="27870"/>
                    <a:pt x="36020" y="27802"/>
                    <a:pt x="35951" y="27802"/>
                  </a:cubicBezTo>
                  <a:lnTo>
                    <a:pt x="35951" y="27509"/>
                  </a:lnTo>
                  <a:cubicBezTo>
                    <a:pt x="35951" y="27441"/>
                    <a:pt x="35882" y="27372"/>
                    <a:pt x="35882" y="27303"/>
                  </a:cubicBezTo>
                  <a:cubicBezTo>
                    <a:pt x="35882" y="27280"/>
                    <a:pt x="35890" y="27272"/>
                    <a:pt x="35900" y="27272"/>
                  </a:cubicBezTo>
                  <a:cubicBezTo>
                    <a:pt x="35921" y="27272"/>
                    <a:pt x="35951" y="27303"/>
                    <a:pt x="35951" y="27303"/>
                  </a:cubicBezTo>
                  <a:cubicBezTo>
                    <a:pt x="36020" y="27372"/>
                    <a:pt x="35951" y="27509"/>
                    <a:pt x="36106" y="27509"/>
                  </a:cubicBezTo>
                  <a:lnTo>
                    <a:pt x="36106" y="27011"/>
                  </a:lnTo>
                  <a:cubicBezTo>
                    <a:pt x="36106" y="26942"/>
                    <a:pt x="36020" y="26942"/>
                    <a:pt x="36020" y="26942"/>
                  </a:cubicBezTo>
                  <a:lnTo>
                    <a:pt x="36020" y="26804"/>
                  </a:lnTo>
                  <a:cubicBezTo>
                    <a:pt x="36035" y="26790"/>
                    <a:pt x="36047" y="26784"/>
                    <a:pt x="36057" y="26784"/>
                  </a:cubicBezTo>
                  <a:cubicBezTo>
                    <a:pt x="36094" y="26784"/>
                    <a:pt x="36115" y="26850"/>
                    <a:pt x="36163" y="26850"/>
                  </a:cubicBezTo>
                  <a:cubicBezTo>
                    <a:pt x="36184" y="26850"/>
                    <a:pt x="36209" y="26838"/>
                    <a:pt x="36243" y="26804"/>
                  </a:cubicBezTo>
                  <a:lnTo>
                    <a:pt x="36243" y="26650"/>
                  </a:lnTo>
                  <a:cubicBezTo>
                    <a:pt x="36106" y="26443"/>
                    <a:pt x="36243" y="26220"/>
                    <a:pt x="36106" y="26082"/>
                  </a:cubicBezTo>
                  <a:cubicBezTo>
                    <a:pt x="36020" y="26220"/>
                    <a:pt x="36020" y="26220"/>
                    <a:pt x="36106" y="26375"/>
                  </a:cubicBezTo>
                  <a:cubicBezTo>
                    <a:pt x="36020" y="26443"/>
                    <a:pt x="36020" y="26581"/>
                    <a:pt x="36106" y="26718"/>
                  </a:cubicBezTo>
                  <a:lnTo>
                    <a:pt x="36020" y="26718"/>
                  </a:lnTo>
                  <a:cubicBezTo>
                    <a:pt x="35882" y="26650"/>
                    <a:pt x="36020" y="26512"/>
                    <a:pt x="35882" y="26512"/>
                  </a:cubicBezTo>
                  <a:lnTo>
                    <a:pt x="35814" y="26512"/>
                  </a:lnTo>
                  <a:cubicBezTo>
                    <a:pt x="35745" y="26581"/>
                    <a:pt x="35814" y="26650"/>
                    <a:pt x="35745" y="26718"/>
                  </a:cubicBezTo>
                  <a:cubicBezTo>
                    <a:pt x="35745" y="26650"/>
                    <a:pt x="35814" y="26512"/>
                    <a:pt x="35745" y="26512"/>
                  </a:cubicBezTo>
                  <a:lnTo>
                    <a:pt x="35745" y="26375"/>
                  </a:lnTo>
                  <a:cubicBezTo>
                    <a:pt x="35775" y="26356"/>
                    <a:pt x="35795" y="26349"/>
                    <a:pt x="35809" y="26349"/>
                  </a:cubicBezTo>
                  <a:cubicBezTo>
                    <a:pt x="35859" y="26349"/>
                    <a:pt x="35829" y="26443"/>
                    <a:pt x="35882" y="26443"/>
                  </a:cubicBezTo>
                  <a:cubicBezTo>
                    <a:pt x="35951" y="26375"/>
                    <a:pt x="35882" y="26289"/>
                    <a:pt x="35951" y="26289"/>
                  </a:cubicBezTo>
                  <a:cubicBezTo>
                    <a:pt x="35814" y="26014"/>
                    <a:pt x="35745" y="25721"/>
                    <a:pt x="35676" y="25429"/>
                  </a:cubicBezTo>
                  <a:lnTo>
                    <a:pt x="35676" y="25360"/>
                  </a:lnTo>
                  <a:cubicBezTo>
                    <a:pt x="35676" y="25291"/>
                    <a:pt x="35590" y="25154"/>
                    <a:pt x="35521" y="25085"/>
                  </a:cubicBezTo>
                  <a:cubicBezTo>
                    <a:pt x="35590" y="24999"/>
                    <a:pt x="35590" y="24930"/>
                    <a:pt x="35590" y="24930"/>
                  </a:cubicBezTo>
                  <a:cubicBezTo>
                    <a:pt x="35676" y="24930"/>
                    <a:pt x="35676" y="24999"/>
                    <a:pt x="35745" y="25085"/>
                  </a:cubicBezTo>
                  <a:cubicBezTo>
                    <a:pt x="35814" y="24930"/>
                    <a:pt x="35745" y="24862"/>
                    <a:pt x="35745" y="24724"/>
                  </a:cubicBezTo>
                  <a:cubicBezTo>
                    <a:pt x="35745" y="24655"/>
                    <a:pt x="35814" y="24501"/>
                    <a:pt x="35676" y="24432"/>
                  </a:cubicBezTo>
                  <a:cubicBezTo>
                    <a:pt x="35745" y="24363"/>
                    <a:pt x="35814" y="24363"/>
                    <a:pt x="35814" y="24294"/>
                  </a:cubicBezTo>
                  <a:lnTo>
                    <a:pt x="35814" y="24002"/>
                  </a:lnTo>
                  <a:cubicBezTo>
                    <a:pt x="35745" y="24071"/>
                    <a:pt x="35814" y="24225"/>
                    <a:pt x="35745" y="24225"/>
                  </a:cubicBezTo>
                  <a:cubicBezTo>
                    <a:pt x="35676" y="24071"/>
                    <a:pt x="35814" y="24002"/>
                    <a:pt x="35745" y="23933"/>
                  </a:cubicBezTo>
                  <a:cubicBezTo>
                    <a:pt x="35676" y="23796"/>
                    <a:pt x="35676" y="23641"/>
                    <a:pt x="35676" y="23572"/>
                  </a:cubicBezTo>
                  <a:cubicBezTo>
                    <a:pt x="35676" y="23572"/>
                    <a:pt x="35590" y="23572"/>
                    <a:pt x="35590" y="23641"/>
                  </a:cubicBezTo>
                  <a:cubicBezTo>
                    <a:pt x="35590" y="23710"/>
                    <a:pt x="35590" y="23710"/>
                    <a:pt x="35521" y="23796"/>
                  </a:cubicBezTo>
                  <a:cubicBezTo>
                    <a:pt x="35676" y="23933"/>
                    <a:pt x="35590" y="24071"/>
                    <a:pt x="35521" y="24225"/>
                  </a:cubicBezTo>
                  <a:cubicBezTo>
                    <a:pt x="35453" y="24225"/>
                    <a:pt x="35453" y="24140"/>
                    <a:pt x="35453" y="24071"/>
                  </a:cubicBezTo>
                  <a:lnTo>
                    <a:pt x="35384" y="24002"/>
                  </a:lnTo>
                  <a:cubicBezTo>
                    <a:pt x="35384" y="23933"/>
                    <a:pt x="35453" y="23864"/>
                    <a:pt x="35453" y="23796"/>
                  </a:cubicBezTo>
                  <a:lnTo>
                    <a:pt x="35453" y="23280"/>
                  </a:lnTo>
                  <a:lnTo>
                    <a:pt x="35453" y="23074"/>
                  </a:lnTo>
                  <a:cubicBezTo>
                    <a:pt x="35521" y="23005"/>
                    <a:pt x="35453" y="22936"/>
                    <a:pt x="35453" y="22850"/>
                  </a:cubicBezTo>
                  <a:cubicBezTo>
                    <a:pt x="35521" y="22712"/>
                    <a:pt x="35453" y="22506"/>
                    <a:pt x="35453" y="22351"/>
                  </a:cubicBezTo>
                  <a:cubicBezTo>
                    <a:pt x="35453" y="22214"/>
                    <a:pt x="35521" y="21990"/>
                    <a:pt x="35590" y="21853"/>
                  </a:cubicBezTo>
                  <a:cubicBezTo>
                    <a:pt x="35521" y="21853"/>
                    <a:pt x="35453" y="21853"/>
                    <a:pt x="35521" y="21784"/>
                  </a:cubicBezTo>
                  <a:cubicBezTo>
                    <a:pt x="35544" y="21761"/>
                    <a:pt x="35560" y="21753"/>
                    <a:pt x="35573" y="21753"/>
                  </a:cubicBezTo>
                  <a:cubicBezTo>
                    <a:pt x="35600" y="21753"/>
                    <a:pt x="35619" y="21784"/>
                    <a:pt x="35676" y="21784"/>
                  </a:cubicBezTo>
                  <a:cubicBezTo>
                    <a:pt x="35745" y="21715"/>
                    <a:pt x="35676" y="21561"/>
                    <a:pt x="35745" y="21492"/>
                  </a:cubicBezTo>
                  <a:cubicBezTo>
                    <a:pt x="35676" y="21423"/>
                    <a:pt x="35745" y="21354"/>
                    <a:pt x="35745" y="21285"/>
                  </a:cubicBezTo>
                  <a:cubicBezTo>
                    <a:pt x="35814" y="21217"/>
                    <a:pt x="35814" y="21131"/>
                    <a:pt x="35814" y="21062"/>
                  </a:cubicBezTo>
                  <a:lnTo>
                    <a:pt x="35814" y="20924"/>
                  </a:lnTo>
                  <a:lnTo>
                    <a:pt x="35745" y="20856"/>
                  </a:lnTo>
                  <a:lnTo>
                    <a:pt x="35745" y="20787"/>
                  </a:lnTo>
                  <a:cubicBezTo>
                    <a:pt x="35676" y="20787"/>
                    <a:pt x="35676" y="20856"/>
                    <a:pt x="35676" y="20924"/>
                  </a:cubicBezTo>
                  <a:cubicBezTo>
                    <a:pt x="35590" y="20924"/>
                    <a:pt x="35745" y="20993"/>
                    <a:pt x="35676" y="21062"/>
                  </a:cubicBezTo>
                  <a:lnTo>
                    <a:pt x="35590" y="20993"/>
                  </a:lnTo>
                  <a:cubicBezTo>
                    <a:pt x="35590" y="20856"/>
                    <a:pt x="35590" y="20701"/>
                    <a:pt x="35676" y="20563"/>
                  </a:cubicBezTo>
                  <a:lnTo>
                    <a:pt x="35745" y="20563"/>
                  </a:lnTo>
                  <a:cubicBezTo>
                    <a:pt x="35814" y="20563"/>
                    <a:pt x="35814" y="20495"/>
                    <a:pt x="35814" y="20495"/>
                  </a:cubicBezTo>
                  <a:cubicBezTo>
                    <a:pt x="35882" y="20529"/>
                    <a:pt x="35917" y="20546"/>
                    <a:pt x="35953" y="20546"/>
                  </a:cubicBezTo>
                  <a:cubicBezTo>
                    <a:pt x="35990" y="20546"/>
                    <a:pt x="36028" y="20529"/>
                    <a:pt x="36106" y="20495"/>
                  </a:cubicBezTo>
                  <a:cubicBezTo>
                    <a:pt x="36106" y="20357"/>
                    <a:pt x="36175" y="20202"/>
                    <a:pt x="36175" y="20065"/>
                  </a:cubicBezTo>
                  <a:cubicBezTo>
                    <a:pt x="36106" y="19996"/>
                    <a:pt x="36106" y="19996"/>
                    <a:pt x="36020" y="19927"/>
                  </a:cubicBezTo>
                  <a:cubicBezTo>
                    <a:pt x="36106" y="19772"/>
                    <a:pt x="36106" y="19772"/>
                    <a:pt x="36175" y="19704"/>
                  </a:cubicBezTo>
                  <a:cubicBezTo>
                    <a:pt x="36175" y="19635"/>
                    <a:pt x="36106" y="19635"/>
                    <a:pt x="36106" y="19635"/>
                  </a:cubicBezTo>
                  <a:cubicBezTo>
                    <a:pt x="36175" y="19566"/>
                    <a:pt x="36312" y="19566"/>
                    <a:pt x="36312" y="19343"/>
                  </a:cubicBezTo>
                  <a:lnTo>
                    <a:pt x="36312" y="19205"/>
                  </a:lnTo>
                  <a:cubicBezTo>
                    <a:pt x="36312" y="19136"/>
                    <a:pt x="36381" y="19136"/>
                    <a:pt x="36381" y="19136"/>
                  </a:cubicBezTo>
                  <a:cubicBezTo>
                    <a:pt x="36381" y="19068"/>
                    <a:pt x="36381" y="19068"/>
                    <a:pt x="36312" y="19068"/>
                  </a:cubicBezTo>
                  <a:cubicBezTo>
                    <a:pt x="36175" y="19068"/>
                    <a:pt x="36175" y="19205"/>
                    <a:pt x="36106" y="19274"/>
                  </a:cubicBezTo>
                  <a:cubicBezTo>
                    <a:pt x="36020" y="19136"/>
                    <a:pt x="36175" y="19068"/>
                    <a:pt x="36175" y="18982"/>
                  </a:cubicBezTo>
                  <a:cubicBezTo>
                    <a:pt x="36175" y="18913"/>
                    <a:pt x="36020" y="18775"/>
                    <a:pt x="36106" y="18706"/>
                  </a:cubicBezTo>
                  <a:cubicBezTo>
                    <a:pt x="36175" y="18638"/>
                    <a:pt x="36175" y="18414"/>
                    <a:pt x="36312" y="18345"/>
                  </a:cubicBezTo>
                  <a:cubicBezTo>
                    <a:pt x="36450" y="18208"/>
                    <a:pt x="36450" y="18053"/>
                    <a:pt x="36604" y="17984"/>
                  </a:cubicBezTo>
                  <a:cubicBezTo>
                    <a:pt x="36604" y="17916"/>
                    <a:pt x="36673" y="17916"/>
                    <a:pt x="36673" y="17916"/>
                  </a:cubicBezTo>
                  <a:cubicBezTo>
                    <a:pt x="36742" y="17916"/>
                    <a:pt x="36742" y="17916"/>
                    <a:pt x="36742" y="17984"/>
                  </a:cubicBezTo>
                  <a:cubicBezTo>
                    <a:pt x="36811" y="17916"/>
                    <a:pt x="36966" y="17778"/>
                    <a:pt x="37103" y="17692"/>
                  </a:cubicBezTo>
                  <a:lnTo>
                    <a:pt x="37103" y="17555"/>
                  </a:lnTo>
                  <a:cubicBezTo>
                    <a:pt x="37103" y="17555"/>
                    <a:pt x="36966" y="17555"/>
                    <a:pt x="36966" y="17417"/>
                  </a:cubicBezTo>
                  <a:lnTo>
                    <a:pt x="36880" y="17417"/>
                  </a:lnTo>
                  <a:lnTo>
                    <a:pt x="36880" y="17348"/>
                  </a:lnTo>
                  <a:lnTo>
                    <a:pt x="36811" y="17348"/>
                  </a:lnTo>
                  <a:cubicBezTo>
                    <a:pt x="36742" y="17348"/>
                    <a:pt x="36811" y="17262"/>
                    <a:pt x="36742" y="17193"/>
                  </a:cubicBezTo>
                  <a:lnTo>
                    <a:pt x="36811" y="17125"/>
                  </a:lnTo>
                  <a:cubicBezTo>
                    <a:pt x="36880" y="16987"/>
                    <a:pt x="37034" y="16764"/>
                    <a:pt x="37172" y="16626"/>
                  </a:cubicBezTo>
                  <a:cubicBezTo>
                    <a:pt x="37172" y="16557"/>
                    <a:pt x="37172" y="16557"/>
                    <a:pt x="37241" y="16489"/>
                  </a:cubicBezTo>
                  <a:cubicBezTo>
                    <a:pt x="37395" y="16403"/>
                    <a:pt x="37533" y="16265"/>
                    <a:pt x="37602" y="16196"/>
                  </a:cubicBezTo>
                  <a:cubicBezTo>
                    <a:pt x="37670" y="16128"/>
                    <a:pt x="37670" y="16128"/>
                    <a:pt x="37739" y="16128"/>
                  </a:cubicBezTo>
                  <a:cubicBezTo>
                    <a:pt x="37670" y="16059"/>
                    <a:pt x="37825" y="15973"/>
                    <a:pt x="37825" y="15904"/>
                  </a:cubicBezTo>
                  <a:lnTo>
                    <a:pt x="37825" y="15904"/>
                  </a:lnTo>
                  <a:cubicBezTo>
                    <a:pt x="37894" y="16128"/>
                    <a:pt x="37894" y="16128"/>
                    <a:pt x="37739" y="16128"/>
                  </a:cubicBezTo>
                  <a:cubicBezTo>
                    <a:pt x="37602" y="16265"/>
                    <a:pt x="37533" y="16489"/>
                    <a:pt x="37395" y="16557"/>
                  </a:cubicBezTo>
                  <a:cubicBezTo>
                    <a:pt x="37395" y="16626"/>
                    <a:pt x="37309" y="16695"/>
                    <a:pt x="37395" y="16695"/>
                  </a:cubicBezTo>
                  <a:cubicBezTo>
                    <a:pt x="37464" y="16695"/>
                    <a:pt x="37533" y="16626"/>
                    <a:pt x="37602" y="16489"/>
                  </a:cubicBezTo>
                  <a:lnTo>
                    <a:pt x="37670" y="16489"/>
                  </a:lnTo>
                  <a:cubicBezTo>
                    <a:pt x="37825" y="16334"/>
                    <a:pt x="37894" y="16196"/>
                    <a:pt x="38031" y="16059"/>
                  </a:cubicBezTo>
                  <a:cubicBezTo>
                    <a:pt x="38031" y="15973"/>
                    <a:pt x="37963" y="15973"/>
                    <a:pt x="37963" y="15973"/>
                  </a:cubicBezTo>
                  <a:cubicBezTo>
                    <a:pt x="37963" y="15835"/>
                    <a:pt x="38031" y="15766"/>
                    <a:pt x="38100" y="15629"/>
                  </a:cubicBezTo>
                  <a:lnTo>
                    <a:pt x="38100" y="15543"/>
                  </a:lnTo>
                  <a:cubicBezTo>
                    <a:pt x="38100" y="15405"/>
                    <a:pt x="38324" y="15337"/>
                    <a:pt x="38324" y="15199"/>
                  </a:cubicBezTo>
                  <a:cubicBezTo>
                    <a:pt x="38324" y="15113"/>
                    <a:pt x="38393" y="15113"/>
                    <a:pt x="38461" y="15044"/>
                  </a:cubicBezTo>
                  <a:cubicBezTo>
                    <a:pt x="38461" y="14976"/>
                    <a:pt x="38393" y="14907"/>
                    <a:pt x="38461" y="14838"/>
                  </a:cubicBezTo>
                  <a:cubicBezTo>
                    <a:pt x="38461" y="14907"/>
                    <a:pt x="38461" y="14907"/>
                    <a:pt x="38530" y="14976"/>
                  </a:cubicBezTo>
                  <a:cubicBezTo>
                    <a:pt x="38530" y="14838"/>
                    <a:pt x="38599" y="14769"/>
                    <a:pt x="38685" y="14683"/>
                  </a:cubicBezTo>
                  <a:lnTo>
                    <a:pt x="38599" y="14683"/>
                  </a:lnTo>
                  <a:cubicBezTo>
                    <a:pt x="38599" y="14660"/>
                    <a:pt x="38599" y="14653"/>
                    <a:pt x="38602" y="14653"/>
                  </a:cubicBezTo>
                  <a:cubicBezTo>
                    <a:pt x="38608" y="14653"/>
                    <a:pt x="38628" y="14683"/>
                    <a:pt x="38685" y="14683"/>
                  </a:cubicBezTo>
                  <a:lnTo>
                    <a:pt x="38754" y="14683"/>
                  </a:lnTo>
                  <a:cubicBezTo>
                    <a:pt x="38822" y="14615"/>
                    <a:pt x="38754" y="14477"/>
                    <a:pt x="38891" y="14477"/>
                  </a:cubicBezTo>
                  <a:cubicBezTo>
                    <a:pt x="39029" y="14408"/>
                    <a:pt x="39029" y="14339"/>
                    <a:pt x="39115" y="14339"/>
                  </a:cubicBezTo>
                  <a:cubicBezTo>
                    <a:pt x="39183" y="14116"/>
                    <a:pt x="39390" y="14047"/>
                    <a:pt x="39544" y="13910"/>
                  </a:cubicBezTo>
                  <a:lnTo>
                    <a:pt x="39544" y="13824"/>
                  </a:lnTo>
                  <a:lnTo>
                    <a:pt x="39613" y="13910"/>
                  </a:lnTo>
                  <a:cubicBezTo>
                    <a:pt x="39682" y="13910"/>
                    <a:pt x="39682" y="13824"/>
                    <a:pt x="39751" y="13824"/>
                  </a:cubicBezTo>
                  <a:lnTo>
                    <a:pt x="39751" y="13755"/>
                  </a:lnTo>
                  <a:lnTo>
                    <a:pt x="39682" y="13755"/>
                  </a:lnTo>
                  <a:cubicBezTo>
                    <a:pt x="39705" y="13732"/>
                    <a:pt x="39720" y="13724"/>
                    <a:pt x="39730" y="13724"/>
                  </a:cubicBezTo>
                  <a:cubicBezTo>
                    <a:pt x="39751" y="13724"/>
                    <a:pt x="39751" y="13755"/>
                    <a:pt x="39751" y="13755"/>
                  </a:cubicBezTo>
                  <a:cubicBezTo>
                    <a:pt x="39820" y="13686"/>
                    <a:pt x="39974" y="13686"/>
                    <a:pt x="40043" y="13617"/>
                  </a:cubicBezTo>
                  <a:cubicBezTo>
                    <a:pt x="40112" y="13549"/>
                    <a:pt x="40249" y="13480"/>
                    <a:pt x="40181" y="13325"/>
                  </a:cubicBezTo>
                  <a:lnTo>
                    <a:pt x="40249" y="13325"/>
                  </a:lnTo>
                  <a:cubicBezTo>
                    <a:pt x="40404" y="13187"/>
                    <a:pt x="40542" y="13119"/>
                    <a:pt x="40748" y="12964"/>
                  </a:cubicBezTo>
                  <a:lnTo>
                    <a:pt x="40748" y="12964"/>
                  </a:lnTo>
                  <a:cubicBezTo>
                    <a:pt x="40748" y="13050"/>
                    <a:pt x="40679" y="13119"/>
                    <a:pt x="40748" y="13119"/>
                  </a:cubicBezTo>
                  <a:cubicBezTo>
                    <a:pt x="40748" y="13153"/>
                    <a:pt x="40731" y="13153"/>
                    <a:pt x="40705" y="13153"/>
                  </a:cubicBezTo>
                  <a:cubicBezTo>
                    <a:pt x="40679" y="13153"/>
                    <a:pt x="40645" y="13153"/>
                    <a:pt x="40610" y="13187"/>
                  </a:cubicBezTo>
                  <a:lnTo>
                    <a:pt x="40679" y="13187"/>
                  </a:lnTo>
                  <a:cubicBezTo>
                    <a:pt x="40679" y="13256"/>
                    <a:pt x="40610" y="13325"/>
                    <a:pt x="40679" y="13394"/>
                  </a:cubicBezTo>
                  <a:cubicBezTo>
                    <a:pt x="40834" y="13325"/>
                    <a:pt x="40748" y="13187"/>
                    <a:pt x="40903" y="13187"/>
                  </a:cubicBezTo>
                  <a:lnTo>
                    <a:pt x="40903" y="12826"/>
                  </a:lnTo>
                  <a:cubicBezTo>
                    <a:pt x="40972" y="12689"/>
                    <a:pt x="41040" y="12534"/>
                    <a:pt x="41264" y="12465"/>
                  </a:cubicBezTo>
                  <a:cubicBezTo>
                    <a:pt x="41401" y="12465"/>
                    <a:pt x="41470" y="12259"/>
                    <a:pt x="41608" y="12190"/>
                  </a:cubicBezTo>
                  <a:lnTo>
                    <a:pt x="41762" y="12190"/>
                  </a:lnTo>
                  <a:cubicBezTo>
                    <a:pt x="41762" y="12190"/>
                    <a:pt x="41831" y="12104"/>
                    <a:pt x="41900" y="12036"/>
                  </a:cubicBezTo>
                  <a:lnTo>
                    <a:pt x="41900" y="12190"/>
                  </a:lnTo>
                  <a:lnTo>
                    <a:pt x="41969" y="12190"/>
                  </a:lnTo>
                  <a:cubicBezTo>
                    <a:pt x="41969" y="12104"/>
                    <a:pt x="41900" y="12036"/>
                    <a:pt x="41969" y="11967"/>
                  </a:cubicBezTo>
                  <a:lnTo>
                    <a:pt x="42037" y="11967"/>
                  </a:lnTo>
                  <a:cubicBezTo>
                    <a:pt x="42622" y="11606"/>
                    <a:pt x="42691" y="11537"/>
                    <a:pt x="43189" y="11399"/>
                  </a:cubicBezTo>
                  <a:lnTo>
                    <a:pt x="43189" y="11468"/>
                  </a:lnTo>
                  <a:cubicBezTo>
                    <a:pt x="43052" y="11537"/>
                    <a:pt x="42983" y="11606"/>
                    <a:pt x="42897" y="11606"/>
                  </a:cubicBezTo>
                  <a:cubicBezTo>
                    <a:pt x="42760" y="11606"/>
                    <a:pt x="42760" y="11674"/>
                    <a:pt x="42691" y="11760"/>
                  </a:cubicBezTo>
                  <a:cubicBezTo>
                    <a:pt x="42751" y="11821"/>
                    <a:pt x="42798" y="11855"/>
                    <a:pt x="42851" y="11855"/>
                  </a:cubicBezTo>
                  <a:cubicBezTo>
                    <a:pt x="42919" y="11855"/>
                    <a:pt x="42995" y="11800"/>
                    <a:pt x="43121" y="11674"/>
                  </a:cubicBezTo>
                  <a:lnTo>
                    <a:pt x="42983" y="11674"/>
                  </a:lnTo>
                  <a:cubicBezTo>
                    <a:pt x="43052" y="11606"/>
                    <a:pt x="43052" y="11606"/>
                    <a:pt x="43121" y="11606"/>
                  </a:cubicBezTo>
                  <a:lnTo>
                    <a:pt x="43189" y="11606"/>
                  </a:lnTo>
                  <a:cubicBezTo>
                    <a:pt x="43258" y="11537"/>
                    <a:pt x="43327" y="11468"/>
                    <a:pt x="43482" y="11399"/>
                  </a:cubicBezTo>
                  <a:cubicBezTo>
                    <a:pt x="43550" y="11331"/>
                    <a:pt x="43688" y="11331"/>
                    <a:pt x="43757" y="11176"/>
                  </a:cubicBezTo>
                  <a:lnTo>
                    <a:pt x="43757" y="11176"/>
                  </a:lnTo>
                  <a:cubicBezTo>
                    <a:pt x="43843" y="11245"/>
                    <a:pt x="43688" y="11331"/>
                    <a:pt x="43843" y="11399"/>
                  </a:cubicBezTo>
                  <a:cubicBezTo>
                    <a:pt x="43912" y="11245"/>
                    <a:pt x="43980" y="11245"/>
                    <a:pt x="44118" y="11245"/>
                  </a:cubicBezTo>
                  <a:cubicBezTo>
                    <a:pt x="44187" y="11176"/>
                    <a:pt x="44341" y="11176"/>
                    <a:pt x="44410" y="11107"/>
                  </a:cubicBezTo>
                  <a:cubicBezTo>
                    <a:pt x="44341" y="11107"/>
                    <a:pt x="44341" y="11038"/>
                    <a:pt x="44341" y="11038"/>
                  </a:cubicBezTo>
                  <a:cubicBezTo>
                    <a:pt x="44286" y="11038"/>
                    <a:pt x="44220" y="11126"/>
                    <a:pt x="44161" y="11126"/>
                  </a:cubicBezTo>
                  <a:cubicBezTo>
                    <a:pt x="44146" y="11126"/>
                    <a:pt x="44132" y="11121"/>
                    <a:pt x="44118" y="11107"/>
                  </a:cubicBezTo>
                  <a:cubicBezTo>
                    <a:pt x="44118" y="11038"/>
                    <a:pt x="44187" y="11038"/>
                    <a:pt x="44187" y="10970"/>
                  </a:cubicBezTo>
                  <a:lnTo>
                    <a:pt x="44410" y="10970"/>
                  </a:lnTo>
                  <a:lnTo>
                    <a:pt x="44410" y="11107"/>
                  </a:lnTo>
                  <a:cubicBezTo>
                    <a:pt x="44410" y="11107"/>
                    <a:pt x="44441" y="11077"/>
                    <a:pt x="44481" y="11077"/>
                  </a:cubicBezTo>
                  <a:cubicBezTo>
                    <a:pt x="44502" y="11077"/>
                    <a:pt x="44525" y="11084"/>
                    <a:pt x="44548" y="11107"/>
                  </a:cubicBezTo>
                  <a:lnTo>
                    <a:pt x="44479" y="11176"/>
                  </a:lnTo>
                  <a:lnTo>
                    <a:pt x="44479" y="11245"/>
                  </a:lnTo>
                  <a:cubicBezTo>
                    <a:pt x="44548" y="11245"/>
                    <a:pt x="44616" y="11245"/>
                    <a:pt x="44702" y="11176"/>
                  </a:cubicBezTo>
                  <a:cubicBezTo>
                    <a:pt x="44771" y="11107"/>
                    <a:pt x="44840" y="11107"/>
                    <a:pt x="44909" y="11107"/>
                  </a:cubicBezTo>
                  <a:cubicBezTo>
                    <a:pt x="44978" y="11038"/>
                    <a:pt x="44978" y="10970"/>
                    <a:pt x="45132" y="10970"/>
                  </a:cubicBezTo>
                  <a:cubicBezTo>
                    <a:pt x="45201" y="10970"/>
                    <a:pt x="45270" y="10901"/>
                    <a:pt x="45270" y="10901"/>
                  </a:cubicBezTo>
                  <a:cubicBezTo>
                    <a:pt x="45339" y="10901"/>
                    <a:pt x="45270" y="10970"/>
                    <a:pt x="45270" y="10970"/>
                  </a:cubicBezTo>
                  <a:cubicBezTo>
                    <a:pt x="45270" y="11038"/>
                    <a:pt x="45339" y="11038"/>
                    <a:pt x="45339" y="11038"/>
                  </a:cubicBezTo>
                  <a:lnTo>
                    <a:pt x="45407" y="11038"/>
                  </a:lnTo>
                  <a:cubicBezTo>
                    <a:pt x="45476" y="10970"/>
                    <a:pt x="45407" y="10901"/>
                    <a:pt x="45476" y="10815"/>
                  </a:cubicBezTo>
                  <a:lnTo>
                    <a:pt x="45407" y="10746"/>
                  </a:lnTo>
                  <a:cubicBezTo>
                    <a:pt x="45270" y="10815"/>
                    <a:pt x="45132" y="10901"/>
                    <a:pt x="44978" y="10901"/>
                  </a:cubicBezTo>
                  <a:cubicBezTo>
                    <a:pt x="44955" y="10924"/>
                    <a:pt x="44932" y="10931"/>
                    <a:pt x="44909" y="10931"/>
                  </a:cubicBezTo>
                  <a:cubicBezTo>
                    <a:pt x="44863" y="10931"/>
                    <a:pt x="44817" y="10901"/>
                    <a:pt x="44771" y="10901"/>
                  </a:cubicBezTo>
                  <a:cubicBezTo>
                    <a:pt x="44794" y="10872"/>
                    <a:pt x="44817" y="10863"/>
                    <a:pt x="44840" y="10863"/>
                  </a:cubicBezTo>
                  <a:cubicBezTo>
                    <a:pt x="44886" y="10863"/>
                    <a:pt x="44932" y="10901"/>
                    <a:pt x="44978" y="10901"/>
                  </a:cubicBezTo>
                  <a:cubicBezTo>
                    <a:pt x="44978" y="10815"/>
                    <a:pt x="44909" y="10815"/>
                    <a:pt x="44909" y="10746"/>
                  </a:cubicBezTo>
                  <a:cubicBezTo>
                    <a:pt x="44909" y="10677"/>
                    <a:pt x="45046" y="10677"/>
                    <a:pt x="45046" y="10609"/>
                  </a:cubicBezTo>
                  <a:cubicBezTo>
                    <a:pt x="45132" y="10609"/>
                    <a:pt x="45201" y="10677"/>
                    <a:pt x="45201" y="10677"/>
                  </a:cubicBezTo>
                  <a:cubicBezTo>
                    <a:pt x="45270" y="10677"/>
                    <a:pt x="45201" y="10609"/>
                    <a:pt x="45270" y="10540"/>
                  </a:cubicBezTo>
                  <a:cubicBezTo>
                    <a:pt x="45407" y="10540"/>
                    <a:pt x="45476" y="10471"/>
                    <a:pt x="45631" y="10385"/>
                  </a:cubicBezTo>
                  <a:cubicBezTo>
                    <a:pt x="45768" y="10385"/>
                    <a:pt x="45906" y="10316"/>
                    <a:pt x="46061" y="10316"/>
                  </a:cubicBezTo>
                  <a:cubicBezTo>
                    <a:pt x="46090" y="10302"/>
                    <a:pt x="46119" y="10296"/>
                    <a:pt x="46148" y="10296"/>
                  </a:cubicBezTo>
                  <a:cubicBezTo>
                    <a:pt x="46228" y="10296"/>
                    <a:pt x="46309" y="10336"/>
                    <a:pt x="46395" y="10336"/>
                  </a:cubicBezTo>
                  <a:cubicBezTo>
                    <a:pt x="46426" y="10336"/>
                    <a:pt x="46458" y="10331"/>
                    <a:pt x="46491" y="10316"/>
                  </a:cubicBezTo>
                  <a:cubicBezTo>
                    <a:pt x="46697" y="10247"/>
                    <a:pt x="46920" y="10247"/>
                    <a:pt x="47058" y="10247"/>
                  </a:cubicBezTo>
                  <a:close/>
                  <a:moveTo>
                    <a:pt x="39544" y="34679"/>
                  </a:moveTo>
                  <a:cubicBezTo>
                    <a:pt x="39544" y="34748"/>
                    <a:pt x="39544" y="34748"/>
                    <a:pt x="39390" y="34816"/>
                  </a:cubicBezTo>
                  <a:cubicBezTo>
                    <a:pt x="39459" y="34748"/>
                    <a:pt x="39544" y="34748"/>
                    <a:pt x="39544" y="34679"/>
                  </a:cubicBezTo>
                  <a:close/>
                  <a:moveTo>
                    <a:pt x="39115" y="33527"/>
                  </a:moveTo>
                  <a:cubicBezTo>
                    <a:pt x="39321" y="33596"/>
                    <a:pt x="39390" y="33819"/>
                    <a:pt x="39544" y="33957"/>
                  </a:cubicBezTo>
                  <a:cubicBezTo>
                    <a:pt x="39544" y="34180"/>
                    <a:pt x="39459" y="34387"/>
                    <a:pt x="39613" y="34610"/>
                  </a:cubicBezTo>
                  <a:cubicBezTo>
                    <a:pt x="39590" y="34633"/>
                    <a:pt x="39566" y="34641"/>
                    <a:pt x="39543" y="34641"/>
                  </a:cubicBezTo>
                  <a:cubicBezTo>
                    <a:pt x="39497" y="34641"/>
                    <a:pt x="39459" y="34610"/>
                    <a:pt x="39459" y="34610"/>
                  </a:cubicBezTo>
                  <a:cubicBezTo>
                    <a:pt x="39390" y="34610"/>
                    <a:pt x="39390" y="34679"/>
                    <a:pt x="39390" y="34679"/>
                  </a:cubicBezTo>
                  <a:cubicBezTo>
                    <a:pt x="39252" y="34748"/>
                    <a:pt x="39115" y="34816"/>
                    <a:pt x="39029" y="34971"/>
                  </a:cubicBezTo>
                  <a:cubicBezTo>
                    <a:pt x="38891" y="34885"/>
                    <a:pt x="38891" y="34748"/>
                    <a:pt x="38754" y="34610"/>
                  </a:cubicBezTo>
                  <a:lnTo>
                    <a:pt x="38685" y="34679"/>
                  </a:lnTo>
                  <a:cubicBezTo>
                    <a:pt x="38685" y="34541"/>
                    <a:pt x="38754" y="34541"/>
                    <a:pt x="38822" y="34455"/>
                  </a:cubicBezTo>
                  <a:cubicBezTo>
                    <a:pt x="38754" y="34387"/>
                    <a:pt x="38685" y="34387"/>
                    <a:pt x="38599" y="34387"/>
                  </a:cubicBezTo>
                  <a:cubicBezTo>
                    <a:pt x="38599" y="34387"/>
                    <a:pt x="38530" y="34318"/>
                    <a:pt x="38461" y="34249"/>
                  </a:cubicBezTo>
                  <a:lnTo>
                    <a:pt x="38461" y="34455"/>
                  </a:lnTo>
                  <a:cubicBezTo>
                    <a:pt x="38461" y="34541"/>
                    <a:pt x="38461" y="34541"/>
                    <a:pt x="38393" y="34610"/>
                  </a:cubicBezTo>
                  <a:lnTo>
                    <a:pt x="38255" y="34610"/>
                  </a:lnTo>
                  <a:cubicBezTo>
                    <a:pt x="38255" y="34455"/>
                    <a:pt x="38169" y="34318"/>
                    <a:pt x="38100" y="34180"/>
                  </a:cubicBezTo>
                  <a:cubicBezTo>
                    <a:pt x="38255" y="34112"/>
                    <a:pt x="38324" y="33888"/>
                    <a:pt x="38461" y="33888"/>
                  </a:cubicBezTo>
                  <a:cubicBezTo>
                    <a:pt x="38530" y="33819"/>
                    <a:pt x="38530" y="33750"/>
                    <a:pt x="38599" y="33682"/>
                  </a:cubicBezTo>
                  <a:cubicBezTo>
                    <a:pt x="38706" y="33622"/>
                    <a:pt x="38772" y="33537"/>
                    <a:pt x="38849" y="33537"/>
                  </a:cubicBezTo>
                  <a:cubicBezTo>
                    <a:pt x="38882" y="33537"/>
                    <a:pt x="38918" y="33554"/>
                    <a:pt x="38960" y="33596"/>
                  </a:cubicBezTo>
                  <a:cubicBezTo>
                    <a:pt x="38960" y="33527"/>
                    <a:pt x="39115" y="33527"/>
                    <a:pt x="39115" y="33527"/>
                  </a:cubicBezTo>
                  <a:close/>
                  <a:moveTo>
                    <a:pt x="36691" y="35869"/>
                  </a:moveTo>
                  <a:cubicBezTo>
                    <a:pt x="36711" y="35869"/>
                    <a:pt x="36742" y="35900"/>
                    <a:pt x="36742" y="35900"/>
                  </a:cubicBezTo>
                  <a:lnTo>
                    <a:pt x="36673" y="35900"/>
                  </a:lnTo>
                  <a:cubicBezTo>
                    <a:pt x="36673" y="35877"/>
                    <a:pt x="36681" y="35869"/>
                    <a:pt x="36691" y="35869"/>
                  </a:cubicBezTo>
                  <a:close/>
                  <a:moveTo>
                    <a:pt x="37172" y="34455"/>
                  </a:moveTo>
                  <a:cubicBezTo>
                    <a:pt x="37172" y="34541"/>
                    <a:pt x="37241" y="34541"/>
                    <a:pt x="37241" y="34541"/>
                  </a:cubicBezTo>
                  <a:lnTo>
                    <a:pt x="37309" y="34541"/>
                  </a:lnTo>
                  <a:cubicBezTo>
                    <a:pt x="37464" y="34610"/>
                    <a:pt x="37395" y="34679"/>
                    <a:pt x="37395" y="34748"/>
                  </a:cubicBezTo>
                  <a:lnTo>
                    <a:pt x="37464" y="34816"/>
                  </a:lnTo>
                  <a:cubicBezTo>
                    <a:pt x="37464" y="34816"/>
                    <a:pt x="37395" y="34816"/>
                    <a:pt x="37395" y="34885"/>
                  </a:cubicBezTo>
                  <a:cubicBezTo>
                    <a:pt x="37395" y="34971"/>
                    <a:pt x="37533" y="34971"/>
                    <a:pt x="37533" y="35040"/>
                  </a:cubicBezTo>
                  <a:cubicBezTo>
                    <a:pt x="37510" y="35063"/>
                    <a:pt x="37495" y="35071"/>
                    <a:pt x="37482" y="35071"/>
                  </a:cubicBezTo>
                  <a:cubicBezTo>
                    <a:pt x="37456" y="35071"/>
                    <a:pt x="37441" y="35040"/>
                    <a:pt x="37395" y="35040"/>
                  </a:cubicBezTo>
                  <a:lnTo>
                    <a:pt x="37395" y="35178"/>
                  </a:lnTo>
                  <a:cubicBezTo>
                    <a:pt x="37410" y="35192"/>
                    <a:pt x="37421" y="35197"/>
                    <a:pt x="37431" y="35197"/>
                  </a:cubicBezTo>
                  <a:cubicBezTo>
                    <a:pt x="37458" y="35197"/>
                    <a:pt x="37471" y="35158"/>
                    <a:pt x="37497" y="35158"/>
                  </a:cubicBezTo>
                  <a:cubicBezTo>
                    <a:pt x="37507" y="35158"/>
                    <a:pt x="37518" y="35163"/>
                    <a:pt x="37533" y="35178"/>
                  </a:cubicBezTo>
                  <a:cubicBezTo>
                    <a:pt x="37602" y="35178"/>
                    <a:pt x="37533" y="35246"/>
                    <a:pt x="37533" y="35246"/>
                  </a:cubicBezTo>
                  <a:cubicBezTo>
                    <a:pt x="37464" y="35315"/>
                    <a:pt x="37395" y="35315"/>
                    <a:pt x="37395" y="35470"/>
                  </a:cubicBezTo>
                  <a:cubicBezTo>
                    <a:pt x="37418" y="35493"/>
                    <a:pt x="37434" y="35500"/>
                    <a:pt x="37444" y="35500"/>
                  </a:cubicBezTo>
                  <a:cubicBezTo>
                    <a:pt x="37464" y="35500"/>
                    <a:pt x="37464" y="35470"/>
                    <a:pt x="37464" y="35470"/>
                  </a:cubicBezTo>
                  <a:cubicBezTo>
                    <a:pt x="37533" y="35539"/>
                    <a:pt x="37602" y="35607"/>
                    <a:pt x="37602" y="35676"/>
                  </a:cubicBezTo>
                  <a:cubicBezTo>
                    <a:pt x="37533" y="35831"/>
                    <a:pt x="37395" y="35831"/>
                    <a:pt x="37241" y="35831"/>
                  </a:cubicBezTo>
                  <a:cubicBezTo>
                    <a:pt x="37172" y="35745"/>
                    <a:pt x="37172" y="35676"/>
                    <a:pt x="37241" y="35607"/>
                  </a:cubicBezTo>
                  <a:cubicBezTo>
                    <a:pt x="37034" y="35607"/>
                    <a:pt x="37172" y="35831"/>
                    <a:pt x="37034" y="35900"/>
                  </a:cubicBezTo>
                  <a:lnTo>
                    <a:pt x="36742" y="35900"/>
                  </a:lnTo>
                  <a:cubicBezTo>
                    <a:pt x="36811" y="35745"/>
                    <a:pt x="36742" y="35745"/>
                    <a:pt x="36673" y="35745"/>
                  </a:cubicBezTo>
                  <a:cubicBezTo>
                    <a:pt x="36742" y="35676"/>
                    <a:pt x="36811" y="35676"/>
                    <a:pt x="36966" y="35607"/>
                  </a:cubicBezTo>
                  <a:lnTo>
                    <a:pt x="37034" y="35539"/>
                  </a:lnTo>
                  <a:cubicBezTo>
                    <a:pt x="36880" y="35539"/>
                    <a:pt x="36742" y="35607"/>
                    <a:pt x="36604" y="35745"/>
                  </a:cubicBezTo>
                  <a:cubicBezTo>
                    <a:pt x="36381" y="35607"/>
                    <a:pt x="36381" y="35401"/>
                    <a:pt x="36243" y="35246"/>
                  </a:cubicBezTo>
                  <a:cubicBezTo>
                    <a:pt x="36243" y="35109"/>
                    <a:pt x="36312" y="35040"/>
                    <a:pt x="36243" y="34885"/>
                  </a:cubicBezTo>
                  <a:cubicBezTo>
                    <a:pt x="36243" y="34748"/>
                    <a:pt x="36312" y="34679"/>
                    <a:pt x="36450" y="34679"/>
                  </a:cubicBezTo>
                  <a:cubicBezTo>
                    <a:pt x="36604" y="34679"/>
                    <a:pt x="36742" y="34610"/>
                    <a:pt x="36880" y="34455"/>
                  </a:cubicBezTo>
                  <a:cubicBezTo>
                    <a:pt x="36923" y="34498"/>
                    <a:pt x="36978" y="34520"/>
                    <a:pt x="37032" y="34520"/>
                  </a:cubicBezTo>
                  <a:cubicBezTo>
                    <a:pt x="37086" y="34520"/>
                    <a:pt x="37137" y="34498"/>
                    <a:pt x="37172" y="34455"/>
                  </a:cubicBezTo>
                  <a:close/>
                  <a:moveTo>
                    <a:pt x="49153" y="8192"/>
                  </a:moveTo>
                  <a:cubicBezTo>
                    <a:pt x="49262" y="8192"/>
                    <a:pt x="49365" y="8229"/>
                    <a:pt x="49499" y="8322"/>
                  </a:cubicBezTo>
                  <a:cubicBezTo>
                    <a:pt x="49568" y="8356"/>
                    <a:pt x="49637" y="8356"/>
                    <a:pt x="49708" y="8356"/>
                  </a:cubicBezTo>
                  <a:cubicBezTo>
                    <a:pt x="49779" y="8356"/>
                    <a:pt x="49852" y="8356"/>
                    <a:pt x="49929" y="8391"/>
                  </a:cubicBezTo>
                  <a:cubicBezTo>
                    <a:pt x="49998" y="8391"/>
                    <a:pt x="50135" y="8391"/>
                    <a:pt x="50204" y="8459"/>
                  </a:cubicBezTo>
                  <a:lnTo>
                    <a:pt x="50858" y="8459"/>
                  </a:lnTo>
                  <a:cubicBezTo>
                    <a:pt x="50995" y="8528"/>
                    <a:pt x="51064" y="8597"/>
                    <a:pt x="51150" y="8666"/>
                  </a:cubicBezTo>
                  <a:lnTo>
                    <a:pt x="51356" y="8666"/>
                  </a:lnTo>
                  <a:cubicBezTo>
                    <a:pt x="51580" y="8752"/>
                    <a:pt x="51786" y="8820"/>
                    <a:pt x="51924" y="8958"/>
                  </a:cubicBezTo>
                  <a:cubicBezTo>
                    <a:pt x="52078" y="9096"/>
                    <a:pt x="52353" y="9027"/>
                    <a:pt x="52508" y="9181"/>
                  </a:cubicBezTo>
                  <a:lnTo>
                    <a:pt x="52714" y="9181"/>
                  </a:lnTo>
                  <a:cubicBezTo>
                    <a:pt x="52938" y="9388"/>
                    <a:pt x="53213" y="9388"/>
                    <a:pt x="53437" y="9525"/>
                  </a:cubicBezTo>
                  <a:cubicBezTo>
                    <a:pt x="53505" y="9525"/>
                    <a:pt x="53505" y="9457"/>
                    <a:pt x="53505" y="9457"/>
                  </a:cubicBezTo>
                  <a:cubicBezTo>
                    <a:pt x="53729" y="9611"/>
                    <a:pt x="53866" y="9680"/>
                    <a:pt x="54073" y="9749"/>
                  </a:cubicBezTo>
                  <a:cubicBezTo>
                    <a:pt x="54227" y="9886"/>
                    <a:pt x="54434" y="10041"/>
                    <a:pt x="54657" y="10179"/>
                  </a:cubicBezTo>
                  <a:cubicBezTo>
                    <a:pt x="54795" y="10316"/>
                    <a:pt x="54864" y="10471"/>
                    <a:pt x="55018" y="10540"/>
                  </a:cubicBezTo>
                  <a:cubicBezTo>
                    <a:pt x="55087" y="10540"/>
                    <a:pt x="55156" y="10609"/>
                    <a:pt x="55156" y="10677"/>
                  </a:cubicBezTo>
                  <a:cubicBezTo>
                    <a:pt x="55293" y="10815"/>
                    <a:pt x="55448" y="10970"/>
                    <a:pt x="55586" y="11038"/>
                  </a:cubicBezTo>
                  <a:cubicBezTo>
                    <a:pt x="55654" y="11107"/>
                    <a:pt x="55723" y="11176"/>
                    <a:pt x="55792" y="11245"/>
                  </a:cubicBezTo>
                  <a:cubicBezTo>
                    <a:pt x="55792" y="11331"/>
                    <a:pt x="55878" y="11331"/>
                    <a:pt x="55878" y="11399"/>
                  </a:cubicBezTo>
                  <a:cubicBezTo>
                    <a:pt x="56084" y="11537"/>
                    <a:pt x="56308" y="11760"/>
                    <a:pt x="56445" y="12036"/>
                  </a:cubicBezTo>
                  <a:cubicBezTo>
                    <a:pt x="56445" y="12036"/>
                    <a:pt x="56514" y="12036"/>
                    <a:pt x="56514" y="12104"/>
                  </a:cubicBezTo>
                  <a:lnTo>
                    <a:pt x="56514" y="12259"/>
                  </a:lnTo>
                  <a:cubicBezTo>
                    <a:pt x="56583" y="12259"/>
                    <a:pt x="56652" y="12397"/>
                    <a:pt x="56738" y="12465"/>
                  </a:cubicBezTo>
                  <a:cubicBezTo>
                    <a:pt x="56806" y="12465"/>
                    <a:pt x="56806" y="12534"/>
                    <a:pt x="56806" y="12620"/>
                  </a:cubicBezTo>
                  <a:cubicBezTo>
                    <a:pt x="56875" y="12826"/>
                    <a:pt x="56944" y="12895"/>
                    <a:pt x="57081" y="13119"/>
                  </a:cubicBezTo>
                  <a:cubicBezTo>
                    <a:pt x="57167" y="13187"/>
                    <a:pt x="57167" y="13256"/>
                    <a:pt x="57236" y="13394"/>
                  </a:cubicBezTo>
                  <a:cubicBezTo>
                    <a:pt x="57305" y="13549"/>
                    <a:pt x="57374" y="13686"/>
                    <a:pt x="57443" y="13824"/>
                  </a:cubicBezTo>
                  <a:cubicBezTo>
                    <a:pt x="57443" y="13910"/>
                    <a:pt x="57511" y="13978"/>
                    <a:pt x="57511" y="14047"/>
                  </a:cubicBezTo>
                  <a:cubicBezTo>
                    <a:pt x="57511" y="14116"/>
                    <a:pt x="57511" y="14185"/>
                    <a:pt x="57597" y="14253"/>
                  </a:cubicBezTo>
                  <a:cubicBezTo>
                    <a:pt x="57666" y="14477"/>
                    <a:pt x="57735" y="14615"/>
                    <a:pt x="57735" y="14838"/>
                  </a:cubicBezTo>
                  <a:cubicBezTo>
                    <a:pt x="57804" y="14907"/>
                    <a:pt x="57735" y="14976"/>
                    <a:pt x="57804" y="15044"/>
                  </a:cubicBezTo>
                  <a:cubicBezTo>
                    <a:pt x="57666" y="15199"/>
                    <a:pt x="57804" y="15199"/>
                    <a:pt x="57804" y="15337"/>
                  </a:cubicBezTo>
                  <a:cubicBezTo>
                    <a:pt x="57804" y="15405"/>
                    <a:pt x="57804" y="15474"/>
                    <a:pt x="57872" y="15543"/>
                  </a:cubicBezTo>
                  <a:lnTo>
                    <a:pt x="57872" y="15835"/>
                  </a:lnTo>
                  <a:lnTo>
                    <a:pt x="57872" y="15973"/>
                  </a:lnTo>
                  <a:cubicBezTo>
                    <a:pt x="57804" y="16196"/>
                    <a:pt x="57872" y="16334"/>
                    <a:pt x="57941" y="16489"/>
                  </a:cubicBezTo>
                  <a:cubicBezTo>
                    <a:pt x="57941" y="16557"/>
                    <a:pt x="57872" y="16557"/>
                    <a:pt x="57941" y="16557"/>
                  </a:cubicBezTo>
                  <a:cubicBezTo>
                    <a:pt x="57941" y="16764"/>
                    <a:pt x="57804" y="16987"/>
                    <a:pt x="57872" y="17193"/>
                  </a:cubicBezTo>
                  <a:cubicBezTo>
                    <a:pt x="57872" y="17486"/>
                    <a:pt x="57872" y="17692"/>
                    <a:pt x="57735" y="17916"/>
                  </a:cubicBezTo>
                  <a:lnTo>
                    <a:pt x="57735" y="18053"/>
                  </a:lnTo>
                  <a:cubicBezTo>
                    <a:pt x="57804" y="18208"/>
                    <a:pt x="57735" y="18277"/>
                    <a:pt x="57804" y="18414"/>
                  </a:cubicBezTo>
                  <a:cubicBezTo>
                    <a:pt x="57804" y="18483"/>
                    <a:pt x="57666" y="18483"/>
                    <a:pt x="57735" y="18483"/>
                  </a:cubicBezTo>
                  <a:cubicBezTo>
                    <a:pt x="57735" y="18552"/>
                    <a:pt x="57666" y="18552"/>
                    <a:pt x="57735" y="18638"/>
                  </a:cubicBezTo>
                  <a:lnTo>
                    <a:pt x="57735" y="18775"/>
                  </a:lnTo>
                  <a:cubicBezTo>
                    <a:pt x="57735" y="18913"/>
                    <a:pt x="57735" y="19068"/>
                    <a:pt x="57666" y="19274"/>
                  </a:cubicBezTo>
                  <a:cubicBezTo>
                    <a:pt x="57666" y="19497"/>
                    <a:pt x="57511" y="19772"/>
                    <a:pt x="57511" y="20065"/>
                  </a:cubicBezTo>
                  <a:cubicBezTo>
                    <a:pt x="57511" y="20134"/>
                    <a:pt x="57443" y="20202"/>
                    <a:pt x="57443" y="20357"/>
                  </a:cubicBezTo>
                  <a:cubicBezTo>
                    <a:pt x="57443" y="20563"/>
                    <a:pt x="57305" y="20787"/>
                    <a:pt x="57305" y="20993"/>
                  </a:cubicBezTo>
                  <a:cubicBezTo>
                    <a:pt x="57236" y="21062"/>
                    <a:pt x="57236" y="21217"/>
                    <a:pt x="57167" y="21285"/>
                  </a:cubicBezTo>
                  <a:cubicBezTo>
                    <a:pt x="57081" y="21354"/>
                    <a:pt x="57236" y="21423"/>
                    <a:pt x="57167" y="21492"/>
                  </a:cubicBezTo>
                  <a:cubicBezTo>
                    <a:pt x="57081" y="21561"/>
                    <a:pt x="57013" y="21647"/>
                    <a:pt x="57013" y="21715"/>
                  </a:cubicBezTo>
                  <a:cubicBezTo>
                    <a:pt x="56944" y="21853"/>
                    <a:pt x="56944" y="21990"/>
                    <a:pt x="56875" y="22145"/>
                  </a:cubicBezTo>
                  <a:cubicBezTo>
                    <a:pt x="56806" y="22145"/>
                    <a:pt x="56738" y="22145"/>
                    <a:pt x="56738" y="22214"/>
                  </a:cubicBezTo>
                  <a:cubicBezTo>
                    <a:pt x="56738" y="22420"/>
                    <a:pt x="56583" y="22644"/>
                    <a:pt x="56514" y="22850"/>
                  </a:cubicBezTo>
                  <a:cubicBezTo>
                    <a:pt x="56445" y="23074"/>
                    <a:pt x="56308" y="23211"/>
                    <a:pt x="56153" y="23366"/>
                  </a:cubicBezTo>
                  <a:cubicBezTo>
                    <a:pt x="56084" y="23435"/>
                    <a:pt x="56016" y="23572"/>
                    <a:pt x="56016" y="23710"/>
                  </a:cubicBezTo>
                  <a:cubicBezTo>
                    <a:pt x="55947" y="24002"/>
                    <a:pt x="55792" y="24363"/>
                    <a:pt x="55586" y="24655"/>
                  </a:cubicBezTo>
                  <a:cubicBezTo>
                    <a:pt x="55362" y="24999"/>
                    <a:pt x="55225" y="25291"/>
                    <a:pt x="55018" y="25584"/>
                  </a:cubicBezTo>
                  <a:cubicBezTo>
                    <a:pt x="54864" y="25859"/>
                    <a:pt x="54657" y="26082"/>
                    <a:pt x="54503" y="26289"/>
                  </a:cubicBezTo>
                  <a:cubicBezTo>
                    <a:pt x="54434" y="26375"/>
                    <a:pt x="54365" y="26443"/>
                    <a:pt x="54296" y="26512"/>
                  </a:cubicBezTo>
                  <a:cubicBezTo>
                    <a:pt x="54227" y="26581"/>
                    <a:pt x="54159" y="26650"/>
                    <a:pt x="54073" y="26718"/>
                  </a:cubicBezTo>
                  <a:cubicBezTo>
                    <a:pt x="54004" y="26804"/>
                    <a:pt x="53935" y="26873"/>
                    <a:pt x="53866" y="27011"/>
                  </a:cubicBezTo>
                  <a:cubicBezTo>
                    <a:pt x="53866" y="27080"/>
                    <a:pt x="53798" y="27080"/>
                    <a:pt x="53729" y="27148"/>
                  </a:cubicBezTo>
                  <a:cubicBezTo>
                    <a:pt x="53643" y="27234"/>
                    <a:pt x="53574" y="27303"/>
                    <a:pt x="53505" y="27441"/>
                  </a:cubicBezTo>
                  <a:cubicBezTo>
                    <a:pt x="53505" y="27509"/>
                    <a:pt x="53437" y="27578"/>
                    <a:pt x="53368" y="27664"/>
                  </a:cubicBezTo>
                  <a:cubicBezTo>
                    <a:pt x="53144" y="27802"/>
                    <a:pt x="53007" y="28008"/>
                    <a:pt x="52869" y="28163"/>
                  </a:cubicBezTo>
                  <a:cubicBezTo>
                    <a:pt x="52783" y="28231"/>
                    <a:pt x="52714" y="28231"/>
                    <a:pt x="52646" y="28231"/>
                  </a:cubicBezTo>
                  <a:cubicBezTo>
                    <a:pt x="52508" y="28524"/>
                    <a:pt x="52216" y="28661"/>
                    <a:pt x="52010" y="28954"/>
                  </a:cubicBezTo>
                  <a:cubicBezTo>
                    <a:pt x="51717" y="29022"/>
                    <a:pt x="51494" y="29297"/>
                    <a:pt x="51287" y="29521"/>
                  </a:cubicBezTo>
                  <a:lnTo>
                    <a:pt x="51219" y="29521"/>
                  </a:lnTo>
                  <a:lnTo>
                    <a:pt x="51219" y="29659"/>
                  </a:lnTo>
                  <a:cubicBezTo>
                    <a:pt x="51150" y="29659"/>
                    <a:pt x="51219" y="29590"/>
                    <a:pt x="51150" y="29590"/>
                  </a:cubicBezTo>
                  <a:cubicBezTo>
                    <a:pt x="51133" y="29576"/>
                    <a:pt x="51119" y="29570"/>
                    <a:pt x="51107" y="29570"/>
                  </a:cubicBezTo>
                  <a:cubicBezTo>
                    <a:pt x="51061" y="29570"/>
                    <a:pt x="51050" y="29659"/>
                    <a:pt x="50995" y="29659"/>
                  </a:cubicBezTo>
                  <a:cubicBezTo>
                    <a:pt x="50926" y="29882"/>
                    <a:pt x="50789" y="29951"/>
                    <a:pt x="50634" y="30088"/>
                  </a:cubicBezTo>
                  <a:cubicBezTo>
                    <a:pt x="50565" y="30157"/>
                    <a:pt x="50497" y="30243"/>
                    <a:pt x="50497" y="30381"/>
                  </a:cubicBezTo>
                  <a:cubicBezTo>
                    <a:pt x="50359" y="30449"/>
                    <a:pt x="50290" y="30449"/>
                    <a:pt x="50204" y="30587"/>
                  </a:cubicBezTo>
                  <a:cubicBezTo>
                    <a:pt x="50067" y="30673"/>
                    <a:pt x="49929" y="30742"/>
                    <a:pt x="49774" y="30810"/>
                  </a:cubicBezTo>
                  <a:cubicBezTo>
                    <a:pt x="49499" y="31017"/>
                    <a:pt x="49207" y="31172"/>
                    <a:pt x="49001" y="31378"/>
                  </a:cubicBezTo>
                  <a:cubicBezTo>
                    <a:pt x="49001" y="31447"/>
                    <a:pt x="48915" y="31533"/>
                    <a:pt x="48846" y="31533"/>
                  </a:cubicBezTo>
                  <a:cubicBezTo>
                    <a:pt x="48777" y="31601"/>
                    <a:pt x="48708" y="31739"/>
                    <a:pt x="48640" y="31808"/>
                  </a:cubicBezTo>
                  <a:lnTo>
                    <a:pt x="48485" y="31808"/>
                  </a:lnTo>
                  <a:cubicBezTo>
                    <a:pt x="48347" y="31808"/>
                    <a:pt x="48210" y="31876"/>
                    <a:pt x="48141" y="31962"/>
                  </a:cubicBezTo>
                  <a:cubicBezTo>
                    <a:pt x="47918" y="32237"/>
                    <a:pt x="47556" y="32461"/>
                    <a:pt x="47281" y="32667"/>
                  </a:cubicBezTo>
                  <a:cubicBezTo>
                    <a:pt x="47127" y="32822"/>
                    <a:pt x="46920" y="32822"/>
                    <a:pt x="46766" y="32891"/>
                  </a:cubicBezTo>
                  <a:cubicBezTo>
                    <a:pt x="46559" y="33028"/>
                    <a:pt x="46336" y="33166"/>
                    <a:pt x="46129" y="33321"/>
                  </a:cubicBezTo>
                  <a:cubicBezTo>
                    <a:pt x="46061" y="33321"/>
                    <a:pt x="46061" y="33321"/>
                    <a:pt x="45992" y="33389"/>
                  </a:cubicBezTo>
                  <a:cubicBezTo>
                    <a:pt x="45837" y="33389"/>
                    <a:pt x="45837" y="33458"/>
                    <a:pt x="45768" y="33596"/>
                  </a:cubicBezTo>
                  <a:cubicBezTo>
                    <a:pt x="45700" y="33596"/>
                    <a:pt x="45700" y="33682"/>
                    <a:pt x="45700" y="33682"/>
                  </a:cubicBezTo>
                  <a:cubicBezTo>
                    <a:pt x="45270" y="33888"/>
                    <a:pt x="44909" y="34112"/>
                    <a:pt x="44548" y="34387"/>
                  </a:cubicBezTo>
                  <a:cubicBezTo>
                    <a:pt x="44548" y="34387"/>
                    <a:pt x="44479" y="34387"/>
                    <a:pt x="44479" y="34455"/>
                  </a:cubicBezTo>
                  <a:cubicBezTo>
                    <a:pt x="44341" y="34610"/>
                    <a:pt x="44118" y="34679"/>
                    <a:pt x="43912" y="34748"/>
                  </a:cubicBezTo>
                  <a:cubicBezTo>
                    <a:pt x="43757" y="34816"/>
                    <a:pt x="43619" y="34816"/>
                    <a:pt x="43550" y="34971"/>
                  </a:cubicBezTo>
                  <a:cubicBezTo>
                    <a:pt x="43327" y="35040"/>
                    <a:pt x="43189" y="35109"/>
                    <a:pt x="43052" y="35178"/>
                  </a:cubicBezTo>
                  <a:cubicBezTo>
                    <a:pt x="42897" y="35246"/>
                    <a:pt x="42760" y="35315"/>
                    <a:pt x="42760" y="35470"/>
                  </a:cubicBezTo>
                  <a:lnTo>
                    <a:pt x="42691" y="35539"/>
                  </a:lnTo>
                  <a:cubicBezTo>
                    <a:pt x="42399" y="35607"/>
                    <a:pt x="42123" y="35831"/>
                    <a:pt x="41831" y="35900"/>
                  </a:cubicBezTo>
                  <a:cubicBezTo>
                    <a:pt x="41785" y="35900"/>
                    <a:pt x="41701" y="35930"/>
                    <a:pt x="41610" y="35930"/>
                  </a:cubicBezTo>
                  <a:cubicBezTo>
                    <a:pt x="41564" y="35930"/>
                    <a:pt x="41516" y="35923"/>
                    <a:pt x="41470" y="35900"/>
                  </a:cubicBezTo>
                  <a:cubicBezTo>
                    <a:pt x="41401" y="35831"/>
                    <a:pt x="41470" y="35831"/>
                    <a:pt x="41470" y="35745"/>
                  </a:cubicBezTo>
                  <a:cubicBezTo>
                    <a:pt x="41401" y="35607"/>
                    <a:pt x="41333" y="35401"/>
                    <a:pt x="41178" y="35246"/>
                  </a:cubicBezTo>
                  <a:lnTo>
                    <a:pt x="41178" y="35040"/>
                  </a:lnTo>
                  <a:cubicBezTo>
                    <a:pt x="41401" y="34885"/>
                    <a:pt x="41608" y="34816"/>
                    <a:pt x="41762" y="34610"/>
                  </a:cubicBezTo>
                  <a:lnTo>
                    <a:pt x="41900" y="34610"/>
                  </a:lnTo>
                  <a:cubicBezTo>
                    <a:pt x="41969" y="34455"/>
                    <a:pt x="42123" y="34387"/>
                    <a:pt x="42330" y="34387"/>
                  </a:cubicBezTo>
                  <a:cubicBezTo>
                    <a:pt x="42553" y="34318"/>
                    <a:pt x="42760" y="34249"/>
                    <a:pt x="42897" y="34112"/>
                  </a:cubicBezTo>
                  <a:cubicBezTo>
                    <a:pt x="42983" y="34026"/>
                    <a:pt x="42983" y="34026"/>
                    <a:pt x="43052" y="33957"/>
                  </a:cubicBezTo>
                  <a:cubicBezTo>
                    <a:pt x="42897" y="33957"/>
                    <a:pt x="42828" y="34026"/>
                    <a:pt x="42760" y="34112"/>
                  </a:cubicBezTo>
                  <a:cubicBezTo>
                    <a:pt x="42691" y="34112"/>
                    <a:pt x="42622" y="34112"/>
                    <a:pt x="42467" y="34180"/>
                  </a:cubicBezTo>
                  <a:cubicBezTo>
                    <a:pt x="42622" y="33957"/>
                    <a:pt x="42828" y="33888"/>
                    <a:pt x="43052" y="33819"/>
                  </a:cubicBezTo>
                  <a:cubicBezTo>
                    <a:pt x="43189" y="33750"/>
                    <a:pt x="43327" y="33682"/>
                    <a:pt x="43550" y="33596"/>
                  </a:cubicBezTo>
                  <a:cubicBezTo>
                    <a:pt x="43688" y="33527"/>
                    <a:pt x="43843" y="33389"/>
                    <a:pt x="43980" y="33321"/>
                  </a:cubicBezTo>
                  <a:cubicBezTo>
                    <a:pt x="44015" y="33286"/>
                    <a:pt x="44032" y="33269"/>
                    <a:pt x="44058" y="33269"/>
                  </a:cubicBezTo>
                  <a:cubicBezTo>
                    <a:pt x="44083" y="33269"/>
                    <a:pt x="44118" y="33286"/>
                    <a:pt x="44187" y="33321"/>
                  </a:cubicBezTo>
                  <a:cubicBezTo>
                    <a:pt x="44341" y="33252"/>
                    <a:pt x="44410" y="33166"/>
                    <a:pt x="44479" y="33097"/>
                  </a:cubicBezTo>
                  <a:cubicBezTo>
                    <a:pt x="44616" y="33097"/>
                    <a:pt x="44616" y="32891"/>
                    <a:pt x="44771" y="32891"/>
                  </a:cubicBezTo>
                  <a:lnTo>
                    <a:pt x="44771" y="32822"/>
                  </a:lnTo>
                  <a:cubicBezTo>
                    <a:pt x="44883" y="32752"/>
                    <a:pt x="44994" y="32649"/>
                    <a:pt x="45115" y="32649"/>
                  </a:cubicBezTo>
                  <a:cubicBezTo>
                    <a:pt x="45143" y="32649"/>
                    <a:pt x="45172" y="32654"/>
                    <a:pt x="45201" y="32667"/>
                  </a:cubicBezTo>
                  <a:cubicBezTo>
                    <a:pt x="45339" y="32599"/>
                    <a:pt x="45476" y="32461"/>
                    <a:pt x="45631" y="32306"/>
                  </a:cubicBezTo>
                  <a:cubicBezTo>
                    <a:pt x="45631" y="32306"/>
                    <a:pt x="45631" y="32237"/>
                    <a:pt x="45700" y="32237"/>
                  </a:cubicBezTo>
                  <a:cubicBezTo>
                    <a:pt x="45906" y="32169"/>
                    <a:pt x="46129" y="32031"/>
                    <a:pt x="46267" y="31808"/>
                  </a:cubicBezTo>
                  <a:cubicBezTo>
                    <a:pt x="46336" y="31808"/>
                    <a:pt x="46336" y="31876"/>
                    <a:pt x="46422" y="31876"/>
                  </a:cubicBezTo>
                  <a:cubicBezTo>
                    <a:pt x="46559" y="31739"/>
                    <a:pt x="46766" y="31670"/>
                    <a:pt x="46989" y="31447"/>
                  </a:cubicBezTo>
                  <a:lnTo>
                    <a:pt x="47058" y="31447"/>
                  </a:lnTo>
                  <a:cubicBezTo>
                    <a:pt x="47195" y="31378"/>
                    <a:pt x="47281" y="31240"/>
                    <a:pt x="47350" y="31103"/>
                  </a:cubicBezTo>
                  <a:cubicBezTo>
                    <a:pt x="47419" y="31103"/>
                    <a:pt x="47350" y="31240"/>
                    <a:pt x="47419" y="31240"/>
                  </a:cubicBezTo>
                  <a:cubicBezTo>
                    <a:pt x="47419" y="31172"/>
                    <a:pt x="47419" y="31172"/>
                    <a:pt x="47488" y="31172"/>
                  </a:cubicBezTo>
                  <a:cubicBezTo>
                    <a:pt x="47625" y="31017"/>
                    <a:pt x="47711" y="30879"/>
                    <a:pt x="47918" y="30879"/>
                  </a:cubicBezTo>
                  <a:lnTo>
                    <a:pt x="47918" y="30810"/>
                  </a:lnTo>
                  <a:lnTo>
                    <a:pt x="47986" y="30810"/>
                  </a:lnTo>
                  <a:cubicBezTo>
                    <a:pt x="48055" y="30742"/>
                    <a:pt x="48141" y="30742"/>
                    <a:pt x="48210" y="30673"/>
                  </a:cubicBezTo>
                  <a:cubicBezTo>
                    <a:pt x="48279" y="30587"/>
                    <a:pt x="48347" y="30518"/>
                    <a:pt x="48416" y="30381"/>
                  </a:cubicBezTo>
                  <a:lnTo>
                    <a:pt x="48485" y="30381"/>
                  </a:lnTo>
                  <a:cubicBezTo>
                    <a:pt x="48640" y="30157"/>
                    <a:pt x="48777" y="30020"/>
                    <a:pt x="49001" y="29951"/>
                  </a:cubicBezTo>
                  <a:cubicBezTo>
                    <a:pt x="49207" y="29882"/>
                    <a:pt x="49345" y="29659"/>
                    <a:pt x="49568" y="29590"/>
                  </a:cubicBezTo>
                  <a:cubicBezTo>
                    <a:pt x="49637" y="29452"/>
                    <a:pt x="49774" y="29452"/>
                    <a:pt x="49929" y="29383"/>
                  </a:cubicBezTo>
                  <a:cubicBezTo>
                    <a:pt x="50135" y="29160"/>
                    <a:pt x="50290" y="29022"/>
                    <a:pt x="50359" y="28799"/>
                  </a:cubicBezTo>
                  <a:cubicBezTo>
                    <a:pt x="50565" y="28661"/>
                    <a:pt x="50720" y="28524"/>
                    <a:pt x="50858" y="28369"/>
                  </a:cubicBezTo>
                  <a:cubicBezTo>
                    <a:pt x="50995" y="28231"/>
                    <a:pt x="51064" y="28094"/>
                    <a:pt x="51219" y="28008"/>
                  </a:cubicBezTo>
                  <a:cubicBezTo>
                    <a:pt x="51356" y="27939"/>
                    <a:pt x="51356" y="27802"/>
                    <a:pt x="51494" y="27802"/>
                  </a:cubicBezTo>
                  <a:cubicBezTo>
                    <a:pt x="51648" y="27802"/>
                    <a:pt x="51648" y="27664"/>
                    <a:pt x="51786" y="27578"/>
                  </a:cubicBezTo>
                  <a:cubicBezTo>
                    <a:pt x="51855" y="27441"/>
                    <a:pt x="51924" y="27372"/>
                    <a:pt x="52078" y="27303"/>
                  </a:cubicBezTo>
                  <a:cubicBezTo>
                    <a:pt x="52216" y="27234"/>
                    <a:pt x="52285" y="27148"/>
                    <a:pt x="52353" y="27080"/>
                  </a:cubicBezTo>
                  <a:cubicBezTo>
                    <a:pt x="52577" y="26804"/>
                    <a:pt x="52783" y="26581"/>
                    <a:pt x="53007" y="26289"/>
                  </a:cubicBezTo>
                  <a:cubicBezTo>
                    <a:pt x="53007" y="26220"/>
                    <a:pt x="52938" y="26220"/>
                    <a:pt x="52938" y="26220"/>
                  </a:cubicBezTo>
                  <a:cubicBezTo>
                    <a:pt x="53213" y="25859"/>
                    <a:pt x="53574" y="25721"/>
                    <a:pt x="53798" y="25360"/>
                  </a:cubicBezTo>
                  <a:cubicBezTo>
                    <a:pt x="53798" y="25291"/>
                    <a:pt x="53798" y="25223"/>
                    <a:pt x="53866" y="25154"/>
                  </a:cubicBezTo>
                  <a:cubicBezTo>
                    <a:pt x="54004" y="24999"/>
                    <a:pt x="54073" y="24862"/>
                    <a:pt x="54159" y="24724"/>
                  </a:cubicBezTo>
                  <a:cubicBezTo>
                    <a:pt x="54159" y="24569"/>
                    <a:pt x="54296" y="24501"/>
                    <a:pt x="54365" y="24363"/>
                  </a:cubicBezTo>
                  <a:cubicBezTo>
                    <a:pt x="54588" y="24225"/>
                    <a:pt x="54726" y="24002"/>
                    <a:pt x="54795" y="23710"/>
                  </a:cubicBezTo>
                  <a:cubicBezTo>
                    <a:pt x="54864" y="23572"/>
                    <a:pt x="54932" y="23435"/>
                    <a:pt x="55018" y="23366"/>
                  </a:cubicBezTo>
                  <a:cubicBezTo>
                    <a:pt x="55156" y="23211"/>
                    <a:pt x="55225" y="23074"/>
                    <a:pt x="55293" y="22936"/>
                  </a:cubicBezTo>
                  <a:lnTo>
                    <a:pt x="55293" y="22850"/>
                  </a:lnTo>
                  <a:lnTo>
                    <a:pt x="55225" y="22850"/>
                  </a:lnTo>
                  <a:cubicBezTo>
                    <a:pt x="55225" y="22712"/>
                    <a:pt x="55362" y="22575"/>
                    <a:pt x="55448" y="22420"/>
                  </a:cubicBezTo>
                  <a:cubicBezTo>
                    <a:pt x="55586" y="22214"/>
                    <a:pt x="55654" y="22076"/>
                    <a:pt x="55792" y="21853"/>
                  </a:cubicBezTo>
                  <a:cubicBezTo>
                    <a:pt x="55792" y="21561"/>
                    <a:pt x="55878" y="21285"/>
                    <a:pt x="56016" y="21062"/>
                  </a:cubicBezTo>
                  <a:cubicBezTo>
                    <a:pt x="56153" y="20856"/>
                    <a:pt x="56222" y="20632"/>
                    <a:pt x="56222" y="20426"/>
                  </a:cubicBezTo>
                  <a:cubicBezTo>
                    <a:pt x="56308" y="20357"/>
                    <a:pt x="56308" y="20271"/>
                    <a:pt x="56377" y="20202"/>
                  </a:cubicBezTo>
                  <a:cubicBezTo>
                    <a:pt x="56377" y="19996"/>
                    <a:pt x="56445" y="19772"/>
                    <a:pt x="56377" y="19497"/>
                  </a:cubicBezTo>
                  <a:cubicBezTo>
                    <a:pt x="56514" y="19343"/>
                    <a:pt x="56583" y="19205"/>
                    <a:pt x="56445" y="19068"/>
                  </a:cubicBezTo>
                  <a:cubicBezTo>
                    <a:pt x="56445" y="19068"/>
                    <a:pt x="56476" y="19029"/>
                    <a:pt x="56496" y="19029"/>
                  </a:cubicBezTo>
                  <a:cubicBezTo>
                    <a:pt x="56506" y="19029"/>
                    <a:pt x="56514" y="19039"/>
                    <a:pt x="56514" y="19068"/>
                  </a:cubicBezTo>
                  <a:lnTo>
                    <a:pt x="56583" y="19068"/>
                  </a:lnTo>
                  <a:cubicBezTo>
                    <a:pt x="56583" y="18982"/>
                    <a:pt x="56445" y="18913"/>
                    <a:pt x="56514" y="18775"/>
                  </a:cubicBezTo>
                  <a:lnTo>
                    <a:pt x="56514" y="18775"/>
                  </a:lnTo>
                  <a:cubicBezTo>
                    <a:pt x="56514" y="18844"/>
                    <a:pt x="56583" y="18844"/>
                    <a:pt x="56583" y="18913"/>
                  </a:cubicBezTo>
                  <a:cubicBezTo>
                    <a:pt x="56583" y="18775"/>
                    <a:pt x="56652" y="18706"/>
                    <a:pt x="56652" y="18638"/>
                  </a:cubicBezTo>
                  <a:cubicBezTo>
                    <a:pt x="56583" y="18552"/>
                    <a:pt x="56583" y="18414"/>
                    <a:pt x="56652" y="18277"/>
                  </a:cubicBezTo>
                  <a:cubicBezTo>
                    <a:pt x="56583" y="18053"/>
                    <a:pt x="56652" y="17916"/>
                    <a:pt x="56738" y="17778"/>
                  </a:cubicBezTo>
                  <a:lnTo>
                    <a:pt x="56738" y="17417"/>
                  </a:lnTo>
                  <a:cubicBezTo>
                    <a:pt x="56652" y="17262"/>
                    <a:pt x="56738" y="17125"/>
                    <a:pt x="56738" y="16987"/>
                  </a:cubicBezTo>
                  <a:cubicBezTo>
                    <a:pt x="56738" y="16918"/>
                    <a:pt x="56806" y="16918"/>
                    <a:pt x="56806" y="16832"/>
                  </a:cubicBezTo>
                  <a:cubicBezTo>
                    <a:pt x="56806" y="16764"/>
                    <a:pt x="56652" y="16764"/>
                    <a:pt x="56652" y="16695"/>
                  </a:cubicBezTo>
                  <a:cubicBezTo>
                    <a:pt x="56652" y="16626"/>
                    <a:pt x="56738" y="16557"/>
                    <a:pt x="56652" y="16489"/>
                  </a:cubicBezTo>
                  <a:lnTo>
                    <a:pt x="56652" y="16265"/>
                  </a:lnTo>
                  <a:cubicBezTo>
                    <a:pt x="56652" y="16196"/>
                    <a:pt x="56652" y="16128"/>
                    <a:pt x="56738" y="16059"/>
                  </a:cubicBezTo>
                  <a:cubicBezTo>
                    <a:pt x="56738" y="15973"/>
                    <a:pt x="56652" y="15904"/>
                    <a:pt x="56652" y="15904"/>
                  </a:cubicBezTo>
                  <a:cubicBezTo>
                    <a:pt x="56652" y="15835"/>
                    <a:pt x="56652" y="15766"/>
                    <a:pt x="56738" y="15766"/>
                  </a:cubicBezTo>
                  <a:cubicBezTo>
                    <a:pt x="56806" y="15973"/>
                    <a:pt x="56738" y="16196"/>
                    <a:pt x="56806" y="16403"/>
                  </a:cubicBezTo>
                  <a:lnTo>
                    <a:pt x="56875" y="16334"/>
                  </a:lnTo>
                  <a:cubicBezTo>
                    <a:pt x="56806" y="16265"/>
                    <a:pt x="56944" y="16196"/>
                    <a:pt x="56875" y="16059"/>
                  </a:cubicBezTo>
                  <a:cubicBezTo>
                    <a:pt x="56806" y="15973"/>
                    <a:pt x="56875" y="15835"/>
                    <a:pt x="56806" y="15698"/>
                  </a:cubicBezTo>
                  <a:lnTo>
                    <a:pt x="56806" y="15543"/>
                  </a:lnTo>
                  <a:cubicBezTo>
                    <a:pt x="56806" y="15268"/>
                    <a:pt x="56652" y="14976"/>
                    <a:pt x="56652" y="14615"/>
                  </a:cubicBezTo>
                  <a:cubicBezTo>
                    <a:pt x="56652" y="14546"/>
                    <a:pt x="56583" y="14546"/>
                    <a:pt x="56583" y="14408"/>
                  </a:cubicBezTo>
                  <a:cubicBezTo>
                    <a:pt x="56514" y="14477"/>
                    <a:pt x="56583" y="14477"/>
                    <a:pt x="56514" y="14546"/>
                  </a:cubicBezTo>
                  <a:cubicBezTo>
                    <a:pt x="56445" y="14477"/>
                    <a:pt x="56445" y="14408"/>
                    <a:pt x="56445" y="14339"/>
                  </a:cubicBezTo>
                  <a:cubicBezTo>
                    <a:pt x="56445" y="14185"/>
                    <a:pt x="56377" y="14047"/>
                    <a:pt x="56308" y="13978"/>
                  </a:cubicBezTo>
                  <a:cubicBezTo>
                    <a:pt x="56153" y="13824"/>
                    <a:pt x="56084" y="13617"/>
                    <a:pt x="56016" y="13480"/>
                  </a:cubicBezTo>
                  <a:cubicBezTo>
                    <a:pt x="55947" y="13256"/>
                    <a:pt x="55878" y="13119"/>
                    <a:pt x="55723" y="12964"/>
                  </a:cubicBezTo>
                  <a:cubicBezTo>
                    <a:pt x="55723" y="12895"/>
                    <a:pt x="55654" y="12895"/>
                    <a:pt x="55654" y="12826"/>
                  </a:cubicBezTo>
                  <a:cubicBezTo>
                    <a:pt x="55654" y="12689"/>
                    <a:pt x="55517" y="12620"/>
                    <a:pt x="55448" y="12465"/>
                  </a:cubicBezTo>
                  <a:cubicBezTo>
                    <a:pt x="55293" y="12328"/>
                    <a:pt x="55225" y="12190"/>
                    <a:pt x="55087" y="12104"/>
                  </a:cubicBezTo>
                  <a:cubicBezTo>
                    <a:pt x="55087" y="12104"/>
                    <a:pt x="55087" y="12036"/>
                    <a:pt x="55018" y="12036"/>
                  </a:cubicBezTo>
                  <a:cubicBezTo>
                    <a:pt x="55018" y="12036"/>
                    <a:pt x="54932" y="12036"/>
                    <a:pt x="54932" y="12104"/>
                  </a:cubicBezTo>
                  <a:cubicBezTo>
                    <a:pt x="54795" y="11829"/>
                    <a:pt x="54726" y="11537"/>
                    <a:pt x="54365" y="11537"/>
                  </a:cubicBezTo>
                  <a:cubicBezTo>
                    <a:pt x="54296" y="11331"/>
                    <a:pt x="54159" y="11176"/>
                    <a:pt x="54004" y="11107"/>
                  </a:cubicBezTo>
                  <a:cubicBezTo>
                    <a:pt x="53866" y="11107"/>
                    <a:pt x="53798" y="10970"/>
                    <a:pt x="53729" y="10901"/>
                  </a:cubicBezTo>
                  <a:cubicBezTo>
                    <a:pt x="53437" y="10901"/>
                    <a:pt x="53299" y="10677"/>
                    <a:pt x="53144" y="10609"/>
                  </a:cubicBezTo>
                  <a:cubicBezTo>
                    <a:pt x="53007" y="10471"/>
                    <a:pt x="52869" y="10385"/>
                    <a:pt x="52646" y="10316"/>
                  </a:cubicBezTo>
                  <a:cubicBezTo>
                    <a:pt x="52577" y="10316"/>
                    <a:pt x="52439" y="10316"/>
                    <a:pt x="52285" y="10179"/>
                  </a:cubicBezTo>
                  <a:lnTo>
                    <a:pt x="52078" y="10179"/>
                  </a:lnTo>
                  <a:lnTo>
                    <a:pt x="52078" y="10247"/>
                  </a:lnTo>
                  <a:cubicBezTo>
                    <a:pt x="51924" y="10179"/>
                    <a:pt x="51717" y="10179"/>
                    <a:pt x="51648" y="10110"/>
                  </a:cubicBezTo>
                  <a:cubicBezTo>
                    <a:pt x="51356" y="9886"/>
                    <a:pt x="51150" y="9818"/>
                    <a:pt x="50858" y="9749"/>
                  </a:cubicBezTo>
                  <a:cubicBezTo>
                    <a:pt x="50634" y="9611"/>
                    <a:pt x="50428" y="9611"/>
                    <a:pt x="50135" y="9525"/>
                  </a:cubicBezTo>
                  <a:cubicBezTo>
                    <a:pt x="49929" y="9525"/>
                    <a:pt x="49706" y="9457"/>
                    <a:pt x="49499" y="9457"/>
                  </a:cubicBezTo>
                  <a:cubicBezTo>
                    <a:pt x="49345" y="9457"/>
                    <a:pt x="49276" y="9457"/>
                    <a:pt x="49207" y="9388"/>
                  </a:cubicBezTo>
                  <a:cubicBezTo>
                    <a:pt x="49138" y="9353"/>
                    <a:pt x="49065" y="9336"/>
                    <a:pt x="48992" y="9336"/>
                  </a:cubicBezTo>
                  <a:cubicBezTo>
                    <a:pt x="48919" y="9336"/>
                    <a:pt x="48846" y="9353"/>
                    <a:pt x="48777" y="9388"/>
                  </a:cubicBezTo>
                  <a:lnTo>
                    <a:pt x="48571" y="9388"/>
                  </a:lnTo>
                  <a:cubicBezTo>
                    <a:pt x="48494" y="9422"/>
                    <a:pt x="48420" y="9422"/>
                    <a:pt x="48350" y="9422"/>
                  </a:cubicBezTo>
                  <a:cubicBezTo>
                    <a:pt x="48279" y="9422"/>
                    <a:pt x="48210" y="9422"/>
                    <a:pt x="48141" y="9457"/>
                  </a:cubicBezTo>
                  <a:lnTo>
                    <a:pt x="47918" y="9457"/>
                  </a:lnTo>
                  <a:cubicBezTo>
                    <a:pt x="47883" y="9422"/>
                    <a:pt x="47849" y="9405"/>
                    <a:pt x="47814" y="9405"/>
                  </a:cubicBezTo>
                  <a:cubicBezTo>
                    <a:pt x="47780" y="9405"/>
                    <a:pt x="47746" y="9422"/>
                    <a:pt x="47711" y="9457"/>
                  </a:cubicBezTo>
                  <a:cubicBezTo>
                    <a:pt x="47625" y="9457"/>
                    <a:pt x="47419" y="9457"/>
                    <a:pt x="47350" y="9388"/>
                  </a:cubicBezTo>
                  <a:cubicBezTo>
                    <a:pt x="47316" y="9353"/>
                    <a:pt x="47277" y="9353"/>
                    <a:pt x="47238" y="9353"/>
                  </a:cubicBezTo>
                  <a:cubicBezTo>
                    <a:pt x="47200" y="9353"/>
                    <a:pt x="47161" y="9353"/>
                    <a:pt x="47127" y="9319"/>
                  </a:cubicBezTo>
                  <a:lnTo>
                    <a:pt x="47127" y="9388"/>
                  </a:lnTo>
                  <a:cubicBezTo>
                    <a:pt x="47083" y="9373"/>
                    <a:pt x="47039" y="9368"/>
                    <a:pt x="46994" y="9368"/>
                  </a:cubicBezTo>
                  <a:cubicBezTo>
                    <a:pt x="46871" y="9368"/>
                    <a:pt x="46746" y="9408"/>
                    <a:pt x="46623" y="9408"/>
                  </a:cubicBezTo>
                  <a:cubicBezTo>
                    <a:pt x="46578" y="9408"/>
                    <a:pt x="46534" y="9402"/>
                    <a:pt x="46491" y="9388"/>
                  </a:cubicBezTo>
                  <a:cubicBezTo>
                    <a:pt x="46336" y="9388"/>
                    <a:pt x="46267" y="9457"/>
                    <a:pt x="46198" y="9525"/>
                  </a:cubicBezTo>
                  <a:lnTo>
                    <a:pt x="46198" y="9457"/>
                  </a:lnTo>
                  <a:cubicBezTo>
                    <a:pt x="46061" y="9457"/>
                    <a:pt x="45992" y="9388"/>
                    <a:pt x="45837" y="9388"/>
                  </a:cubicBezTo>
                  <a:cubicBezTo>
                    <a:pt x="45768" y="9457"/>
                    <a:pt x="45837" y="9525"/>
                    <a:pt x="45768" y="9525"/>
                  </a:cubicBezTo>
                  <a:cubicBezTo>
                    <a:pt x="45562" y="9525"/>
                    <a:pt x="45339" y="9611"/>
                    <a:pt x="45201" y="9611"/>
                  </a:cubicBezTo>
                  <a:lnTo>
                    <a:pt x="45201" y="9680"/>
                  </a:lnTo>
                  <a:cubicBezTo>
                    <a:pt x="45046" y="9818"/>
                    <a:pt x="44909" y="9818"/>
                    <a:pt x="44702" y="9818"/>
                  </a:cubicBezTo>
                  <a:cubicBezTo>
                    <a:pt x="44616" y="9886"/>
                    <a:pt x="44479" y="9886"/>
                    <a:pt x="44341" y="9955"/>
                  </a:cubicBezTo>
                  <a:lnTo>
                    <a:pt x="44341" y="10110"/>
                  </a:lnTo>
                  <a:cubicBezTo>
                    <a:pt x="44273" y="10041"/>
                    <a:pt x="44273" y="10041"/>
                    <a:pt x="44273" y="9955"/>
                  </a:cubicBezTo>
                  <a:lnTo>
                    <a:pt x="44118" y="9955"/>
                  </a:lnTo>
                  <a:cubicBezTo>
                    <a:pt x="44049" y="10041"/>
                    <a:pt x="44118" y="10041"/>
                    <a:pt x="44049" y="10110"/>
                  </a:cubicBezTo>
                  <a:cubicBezTo>
                    <a:pt x="43912" y="10110"/>
                    <a:pt x="43757" y="10179"/>
                    <a:pt x="43688" y="10247"/>
                  </a:cubicBezTo>
                  <a:cubicBezTo>
                    <a:pt x="43550" y="10316"/>
                    <a:pt x="43413" y="10316"/>
                    <a:pt x="43327" y="10385"/>
                  </a:cubicBezTo>
                  <a:cubicBezTo>
                    <a:pt x="43189" y="10385"/>
                    <a:pt x="43121" y="10471"/>
                    <a:pt x="42983" y="10471"/>
                  </a:cubicBezTo>
                  <a:cubicBezTo>
                    <a:pt x="42897" y="10471"/>
                    <a:pt x="42760" y="10540"/>
                    <a:pt x="42691" y="10609"/>
                  </a:cubicBezTo>
                  <a:cubicBezTo>
                    <a:pt x="42622" y="10609"/>
                    <a:pt x="42467" y="10677"/>
                    <a:pt x="42399" y="10677"/>
                  </a:cubicBezTo>
                  <a:cubicBezTo>
                    <a:pt x="42399" y="10746"/>
                    <a:pt x="42399" y="10746"/>
                    <a:pt x="42467" y="10815"/>
                  </a:cubicBezTo>
                  <a:cubicBezTo>
                    <a:pt x="42431" y="10897"/>
                    <a:pt x="42395" y="10916"/>
                    <a:pt x="42358" y="10916"/>
                  </a:cubicBezTo>
                  <a:cubicBezTo>
                    <a:pt x="42326" y="10916"/>
                    <a:pt x="42293" y="10901"/>
                    <a:pt x="42261" y="10901"/>
                  </a:cubicBezTo>
                  <a:cubicBezTo>
                    <a:pt x="42123" y="10901"/>
                    <a:pt x="42037" y="10970"/>
                    <a:pt x="41900" y="10970"/>
                  </a:cubicBezTo>
                  <a:cubicBezTo>
                    <a:pt x="41831" y="11107"/>
                    <a:pt x="41694" y="11107"/>
                    <a:pt x="41608" y="11331"/>
                  </a:cubicBezTo>
                  <a:cubicBezTo>
                    <a:pt x="41555" y="11298"/>
                    <a:pt x="41512" y="11277"/>
                    <a:pt x="41480" y="11277"/>
                  </a:cubicBezTo>
                  <a:cubicBezTo>
                    <a:pt x="41428" y="11277"/>
                    <a:pt x="41401" y="11330"/>
                    <a:pt x="41401" y="11468"/>
                  </a:cubicBezTo>
                  <a:cubicBezTo>
                    <a:pt x="41178" y="11468"/>
                    <a:pt x="41040" y="11537"/>
                    <a:pt x="40903" y="11674"/>
                  </a:cubicBezTo>
                  <a:cubicBezTo>
                    <a:pt x="40679" y="11760"/>
                    <a:pt x="40473" y="11898"/>
                    <a:pt x="40249" y="12036"/>
                  </a:cubicBezTo>
                  <a:cubicBezTo>
                    <a:pt x="40112" y="12104"/>
                    <a:pt x="40043" y="12190"/>
                    <a:pt x="39974" y="12259"/>
                  </a:cubicBezTo>
                  <a:lnTo>
                    <a:pt x="40112" y="12259"/>
                  </a:lnTo>
                  <a:cubicBezTo>
                    <a:pt x="40181" y="12190"/>
                    <a:pt x="40249" y="12190"/>
                    <a:pt x="40318" y="12190"/>
                  </a:cubicBezTo>
                  <a:cubicBezTo>
                    <a:pt x="40181" y="12328"/>
                    <a:pt x="40043" y="12397"/>
                    <a:pt x="39820" y="12534"/>
                  </a:cubicBezTo>
                  <a:cubicBezTo>
                    <a:pt x="39820" y="12534"/>
                    <a:pt x="39751" y="12465"/>
                    <a:pt x="39682" y="12465"/>
                  </a:cubicBezTo>
                  <a:cubicBezTo>
                    <a:pt x="39682" y="12534"/>
                    <a:pt x="39751" y="12534"/>
                    <a:pt x="39751" y="12534"/>
                  </a:cubicBezTo>
                  <a:cubicBezTo>
                    <a:pt x="39751" y="12620"/>
                    <a:pt x="39682" y="12620"/>
                    <a:pt x="39682" y="12620"/>
                  </a:cubicBezTo>
                  <a:cubicBezTo>
                    <a:pt x="39613" y="12620"/>
                    <a:pt x="39544" y="12620"/>
                    <a:pt x="39459" y="12758"/>
                  </a:cubicBezTo>
                  <a:cubicBezTo>
                    <a:pt x="39390" y="12826"/>
                    <a:pt x="39321" y="12826"/>
                    <a:pt x="39321" y="12964"/>
                  </a:cubicBezTo>
                  <a:lnTo>
                    <a:pt x="39252" y="13050"/>
                  </a:lnTo>
                  <a:cubicBezTo>
                    <a:pt x="39183" y="13119"/>
                    <a:pt x="39183" y="13119"/>
                    <a:pt x="39115" y="13119"/>
                  </a:cubicBezTo>
                  <a:cubicBezTo>
                    <a:pt x="39115" y="13119"/>
                    <a:pt x="39115" y="13050"/>
                    <a:pt x="39029" y="13050"/>
                  </a:cubicBezTo>
                  <a:cubicBezTo>
                    <a:pt x="38960" y="13119"/>
                    <a:pt x="39115" y="13119"/>
                    <a:pt x="39029" y="13187"/>
                  </a:cubicBezTo>
                  <a:cubicBezTo>
                    <a:pt x="38891" y="13394"/>
                    <a:pt x="38530" y="13480"/>
                    <a:pt x="38393" y="13686"/>
                  </a:cubicBezTo>
                  <a:lnTo>
                    <a:pt x="38324" y="13686"/>
                  </a:lnTo>
                  <a:cubicBezTo>
                    <a:pt x="38255" y="13755"/>
                    <a:pt x="38255" y="13755"/>
                    <a:pt x="38324" y="13824"/>
                  </a:cubicBezTo>
                  <a:cubicBezTo>
                    <a:pt x="38324" y="13755"/>
                    <a:pt x="38324" y="13755"/>
                    <a:pt x="38393" y="13755"/>
                  </a:cubicBezTo>
                  <a:cubicBezTo>
                    <a:pt x="38393" y="13824"/>
                    <a:pt x="38324" y="13824"/>
                    <a:pt x="38324" y="13824"/>
                  </a:cubicBezTo>
                  <a:cubicBezTo>
                    <a:pt x="38255" y="13978"/>
                    <a:pt x="38100" y="14047"/>
                    <a:pt x="37963" y="14116"/>
                  </a:cubicBezTo>
                  <a:cubicBezTo>
                    <a:pt x="37894" y="14253"/>
                    <a:pt x="37670" y="14339"/>
                    <a:pt x="37533" y="14477"/>
                  </a:cubicBezTo>
                  <a:cubicBezTo>
                    <a:pt x="37395" y="14615"/>
                    <a:pt x="37309" y="14683"/>
                    <a:pt x="37241" y="14907"/>
                  </a:cubicBezTo>
                  <a:cubicBezTo>
                    <a:pt x="37241" y="14976"/>
                    <a:pt x="37395" y="14907"/>
                    <a:pt x="37309" y="15044"/>
                  </a:cubicBezTo>
                  <a:lnTo>
                    <a:pt x="37103" y="15044"/>
                  </a:lnTo>
                  <a:cubicBezTo>
                    <a:pt x="37034" y="15199"/>
                    <a:pt x="36966" y="15337"/>
                    <a:pt x="36811" y="15405"/>
                  </a:cubicBezTo>
                  <a:cubicBezTo>
                    <a:pt x="36742" y="15543"/>
                    <a:pt x="36604" y="15698"/>
                    <a:pt x="36604" y="15835"/>
                  </a:cubicBezTo>
                  <a:cubicBezTo>
                    <a:pt x="36536" y="15973"/>
                    <a:pt x="36450" y="16128"/>
                    <a:pt x="36312" y="16265"/>
                  </a:cubicBezTo>
                  <a:cubicBezTo>
                    <a:pt x="36312" y="16265"/>
                    <a:pt x="36243" y="16334"/>
                    <a:pt x="36243" y="16403"/>
                  </a:cubicBezTo>
                  <a:cubicBezTo>
                    <a:pt x="36243" y="16489"/>
                    <a:pt x="36175" y="16489"/>
                    <a:pt x="36106" y="16489"/>
                  </a:cubicBezTo>
                  <a:cubicBezTo>
                    <a:pt x="36106" y="16557"/>
                    <a:pt x="36175" y="16626"/>
                    <a:pt x="36020" y="16626"/>
                  </a:cubicBezTo>
                  <a:lnTo>
                    <a:pt x="36020" y="16695"/>
                  </a:lnTo>
                  <a:lnTo>
                    <a:pt x="36020" y="16764"/>
                  </a:lnTo>
                  <a:cubicBezTo>
                    <a:pt x="36020" y="16832"/>
                    <a:pt x="35951" y="16918"/>
                    <a:pt x="35882" y="16987"/>
                  </a:cubicBezTo>
                  <a:cubicBezTo>
                    <a:pt x="35676" y="17486"/>
                    <a:pt x="35521" y="17916"/>
                    <a:pt x="35315" y="18483"/>
                  </a:cubicBezTo>
                  <a:cubicBezTo>
                    <a:pt x="35246" y="18483"/>
                    <a:pt x="35160" y="18552"/>
                    <a:pt x="35160" y="18638"/>
                  </a:cubicBezTo>
                  <a:lnTo>
                    <a:pt x="35160" y="18706"/>
                  </a:lnTo>
                  <a:cubicBezTo>
                    <a:pt x="35160" y="18844"/>
                    <a:pt x="35091" y="18844"/>
                    <a:pt x="35023" y="18844"/>
                  </a:cubicBezTo>
                  <a:cubicBezTo>
                    <a:pt x="35023" y="18913"/>
                    <a:pt x="35023" y="18982"/>
                    <a:pt x="35091" y="18982"/>
                  </a:cubicBezTo>
                  <a:cubicBezTo>
                    <a:pt x="35023" y="19205"/>
                    <a:pt x="34954" y="19411"/>
                    <a:pt x="34954" y="19635"/>
                  </a:cubicBezTo>
                  <a:cubicBezTo>
                    <a:pt x="34954" y="19704"/>
                    <a:pt x="34885" y="19772"/>
                    <a:pt x="34816" y="19841"/>
                  </a:cubicBezTo>
                  <a:cubicBezTo>
                    <a:pt x="34885" y="19996"/>
                    <a:pt x="34816" y="20065"/>
                    <a:pt x="34816" y="20134"/>
                  </a:cubicBezTo>
                  <a:lnTo>
                    <a:pt x="34816" y="20495"/>
                  </a:lnTo>
                  <a:lnTo>
                    <a:pt x="34730" y="20495"/>
                  </a:lnTo>
                  <a:lnTo>
                    <a:pt x="34730" y="20632"/>
                  </a:lnTo>
                  <a:cubicBezTo>
                    <a:pt x="34730" y="20856"/>
                    <a:pt x="34662" y="21062"/>
                    <a:pt x="34662" y="21285"/>
                  </a:cubicBezTo>
                  <a:lnTo>
                    <a:pt x="34662" y="21990"/>
                  </a:lnTo>
                  <a:cubicBezTo>
                    <a:pt x="34593" y="22214"/>
                    <a:pt x="34593" y="22420"/>
                    <a:pt x="34593" y="22644"/>
                  </a:cubicBezTo>
                  <a:cubicBezTo>
                    <a:pt x="34593" y="22781"/>
                    <a:pt x="34662" y="22936"/>
                    <a:pt x="34662" y="23074"/>
                  </a:cubicBezTo>
                  <a:cubicBezTo>
                    <a:pt x="34593" y="23142"/>
                    <a:pt x="34593" y="23142"/>
                    <a:pt x="34524" y="23142"/>
                  </a:cubicBezTo>
                  <a:cubicBezTo>
                    <a:pt x="34730" y="23572"/>
                    <a:pt x="34524" y="24002"/>
                    <a:pt x="34524" y="24432"/>
                  </a:cubicBezTo>
                  <a:cubicBezTo>
                    <a:pt x="34524" y="24501"/>
                    <a:pt x="34593" y="24501"/>
                    <a:pt x="34593" y="24569"/>
                  </a:cubicBezTo>
                  <a:cubicBezTo>
                    <a:pt x="34593" y="24724"/>
                    <a:pt x="34662" y="24930"/>
                    <a:pt x="34662" y="25154"/>
                  </a:cubicBezTo>
                  <a:lnTo>
                    <a:pt x="34730" y="25223"/>
                  </a:lnTo>
                  <a:lnTo>
                    <a:pt x="34730" y="25584"/>
                  </a:lnTo>
                  <a:cubicBezTo>
                    <a:pt x="34662" y="25790"/>
                    <a:pt x="34730" y="26014"/>
                    <a:pt x="34730" y="26151"/>
                  </a:cubicBezTo>
                  <a:cubicBezTo>
                    <a:pt x="34816" y="26289"/>
                    <a:pt x="34816" y="26443"/>
                    <a:pt x="34816" y="26581"/>
                  </a:cubicBezTo>
                  <a:cubicBezTo>
                    <a:pt x="34885" y="26718"/>
                    <a:pt x="34816" y="26942"/>
                    <a:pt x="34954" y="27080"/>
                  </a:cubicBezTo>
                  <a:cubicBezTo>
                    <a:pt x="35023" y="27148"/>
                    <a:pt x="35023" y="27234"/>
                    <a:pt x="35023" y="27372"/>
                  </a:cubicBezTo>
                  <a:cubicBezTo>
                    <a:pt x="35023" y="27441"/>
                    <a:pt x="35160" y="27441"/>
                    <a:pt x="35091" y="27578"/>
                  </a:cubicBezTo>
                  <a:cubicBezTo>
                    <a:pt x="35091" y="27664"/>
                    <a:pt x="35160" y="27733"/>
                    <a:pt x="35091" y="27802"/>
                  </a:cubicBezTo>
                  <a:cubicBezTo>
                    <a:pt x="35091" y="27939"/>
                    <a:pt x="35091" y="28094"/>
                    <a:pt x="35160" y="28163"/>
                  </a:cubicBezTo>
                  <a:cubicBezTo>
                    <a:pt x="35160" y="28300"/>
                    <a:pt x="35160" y="28438"/>
                    <a:pt x="35246" y="28593"/>
                  </a:cubicBezTo>
                  <a:cubicBezTo>
                    <a:pt x="35315" y="28593"/>
                    <a:pt x="35315" y="28524"/>
                    <a:pt x="35384" y="28438"/>
                  </a:cubicBezTo>
                  <a:cubicBezTo>
                    <a:pt x="35384" y="28730"/>
                    <a:pt x="35521" y="28868"/>
                    <a:pt x="35521" y="29160"/>
                  </a:cubicBezTo>
                  <a:cubicBezTo>
                    <a:pt x="35521" y="29229"/>
                    <a:pt x="35590" y="29229"/>
                    <a:pt x="35676" y="29297"/>
                  </a:cubicBezTo>
                  <a:cubicBezTo>
                    <a:pt x="35676" y="29452"/>
                    <a:pt x="35745" y="29590"/>
                    <a:pt x="35745" y="29659"/>
                  </a:cubicBezTo>
                  <a:cubicBezTo>
                    <a:pt x="35814" y="29813"/>
                    <a:pt x="35745" y="29813"/>
                    <a:pt x="35745" y="29882"/>
                  </a:cubicBezTo>
                  <a:cubicBezTo>
                    <a:pt x="35814" y="29882"/>
                    <a:pt x="35882" y="29951"/>
                    <a:pt x="35814" y="30020"/>
                  </a:cubicBezTo>
                  <a:cubicBezTo>
                    <a:pt x="35745" y="30020"/>
                    <a:pt x="35745" y="29951"/>
                    <a:pt x="35745" y="29882"/>
                  </a:cubicBezTo>
                  <a:cubicBezTo>
                    <a:pt x="35676" y="29882"/>
                    <a:pt x="35676" y="29882"/>
                    <a:pt x="35676" y="29951"/>
                  </a:cubicBezTo>
                  <a:cubicBezTo>
                    <a:pt x="35745" y="30157"/>
                    <a:pt x="35814" y="30381"/>
                    <a:pt x="35882" y="30587"/>
                  </a:cubicBezTo>
                  <a:cubicBezTo>
                    <a:pt x="35882" y="30742"/>
                    <a:pt x="35951" y="30810"/>
                    <a:pt x="35951" y="30879"/>
                  </a:cubicBezTo>
                  <a:cubicBezTo>
                    <a:pt x="36020" y="30948"/>
                    <a:pt x="35951" y="31017"/>
                    <a:pt x="35951" y="31017"/>
                  </a:cubicBezTo>
                  <a:cubicBezTo>
                    <a:pt x="35951" y="31103"/>
                    <a:pt x="36020" y="31172"/>
                    <a:pt x="36106" y="31240"/>
                  </a:cubicBezTo>
                  <a:lnTo>
                    <a:pt x="36175" y="31240"/>
                  </a:lnTo>
                  <a:lnTo>
                    <a:pt x="36175" y="31309"/>
                  </a:lnTo>
                  <a:cubicBezTo>
                    <a:pt x="36175" y="31309"/>
                    <a:pt x="36243" y="31309"/>
                    <a:pt x="36243" y="31378"/>
                  </a:cubicBezTo>
                  <a:cubicBezTo>
                    <a:pt x="36243" y="31412"/>
                    <a:pt x="36226" y="31412"/>
                    <a:pt x="36200" y="31412"/>
                  </a:cubicBezTo>
                  <a:cubicBezTo>
                    <a:pt x="36175" y="31412"/>
                    <a:pt x="36140" y="31412"/>
                    <a:pt x="36106" y="31447"/>
                  </a:cubicBezTo>
                  <a:cubicBezTo>
                    <a:pt x="36243" y="31670"/>
                    <a:pt x="36381" y="31876"/>
                    <a:pt x="36450" y="32169"/>
                  </a:cubicBezTo>
                  <a:cubicBezTo>
                    <a:pt x="36450" y="32237"/>
                    <a:pt x="36536" y="32306"/>
                    <a:pt x="36604" y="32392"/>
                  </a:cubicBezTo>
                  <a:cubicBezTo>
                    <a:pt x="36673" y="32461"/>
                    <a:pt x="36742" y="32530"/>
                    <a:pt x="36742" y="32667"/>
                  </a:cubicBezTo>
                  <a:cubicBezTo>
                    <a:pt x="36742" y="32736"/>
                    <a:pt x="36811" y="32822"/>
                    <a:pt x="36742" y="32891"/>
                  </a:cubicBezTo>
                  <a:cubicBezTo>
                    <a:pt x="36673" y="32891"/>
                    <a:pt x="36673" y="32822"/>
                    <a:pt x="36673" y="32736"/>
                  </a:cubicBezTo>
                  <a:cubicBezTo>
                    <a:pt x="36604" y="32736"/>
                    <a:pt x="36604" y="32667"/>
                    <a:pt x="36450" y="32667"/>
                  </a:cubicBezTo>
                  <a:cubicBezTo>
                    <a:pt x="36604" y="32822"/>
                    <a:pt x="36604" y="32822"/>
                    <a:pt x="36604" y="32960"/>
                  </a:cubicBezTo>
                  <a:cubicBezTo>
                    <a:pt x="36673" y="33028"/>
                    <a:pt x="36742" y="33097"/>
                    <a:pt x="36742" y="33252"/>
                  </a:cubicBezTo>
                  <a:cubicBezTo>
                    <a:pt x="36604" y="33389"/>
                    <a:pt x="36450" y="33458"/>
                    <a:pt x="36243" y="33527"/>
                  </a:cubicBezTo>
                  <a:cubicBezTo>
                    <a:pt x="36020" y="33596"/>
                    <a:pt x="35882" y="33596"/>
                    <a:pt x="35676" y="33682"/>
                  </a:cubicBezTo>
                  <a:lnTo>
                    <a:pt x="35590" y="33596"/>
                  </a:lnTo>
                  <a:cubicBezTo>
                    <a:pt x="35590" y="33458"/>
                    <a:pt x="35590" y="33321"/>
                    <a:pt x="35521" y="33252"/>
                  </a:cubicBezTo>
                  <a:cubicBezTo>
                    <a:pt x="35384" y="33097"/>
                    <a:pt x="35453" y="32960"/>
                    <a:pt x="35384" y="32891"/>
                  </a:cubicBezTo>
                  <a:cubicBezTo>
                    <a:pt x="35315" y="32891"/>
                    <a:pt x="35315" y="32822"/>
                    <a:pt x="35315" y="32822"/>
                  </a:cubicBezTo>
                  <a:lnTo>
                    <a:pt x="35315" y="32667"/>
                  </a:lnTo>
                  <a:cubicBezTo>
                    <a:pt x="35160" y="32599"/>
                    <a:pt x="35246" y="32392"/>
                    <a:pt x="35160" y="32237"/>
                  </a:cubicBezTo>
                  <a:cubicBezTo>
                    <a:pt x="35160" y="32100"/>
                    <a:pt x="35091" y="31962"/>
                    <a:pt x="35091" y="31808"/>
                  </a:cubicBezTo>
                  <a:cubicBezTo>
                    <a:pt x="35023" y="31601"/>
                    <a:pt x="34954" y="31378"/>
                    <a:pt x="34885" y="31240"/>
                  </a:cubicBezTo>
                  <a:cubicBezTo>
                    <a:pt x="34816" y="31172"/>
                    <a:pt x="34885" y="31103"/>
                    <a:pt x="34816" y="31017"/>
                  </a:cubicBezTo>
                  <a:cubicBezTo>
                    <a:pt x="34816" y="30948"/>
                    <a:pt x="34730" y="30948"/>
                    <a:pt x="34662" y="30879"/>
                  </a:cubicBezTo>
                  <a:lnTo>
                    <a:pt x="34662" y="30742"/>
                  </a:lnTo>
                  <a:cubicBezTo>
                    <a:pt x="34662" y="30587"/>
                    <a:pt x="34593" y="30381"/>
                    <a:pt x="34524" y="30243"/>
                  </a:cubicBezTo>
                  <a:cubicBezTo>
                    <a:pt x="34593" y="30088"/>
                    <a:pt x="34593" y="30088"/>
                    <a:pt x="34455" y="29882"/>
                  </a:cubicBezTo>
                  <a:cubicBezTo>
                    <a:pt x="34524" y="29813"/>
                    <a:pt x="34524" y="29727"/>
                    <a:pt x="34455" y="29659"/>
                  </a:cubicBezTo>
                  <a:cubicBezTo>
                    <a:pt x="34455" y="29590"/>
                    <a:pt x="34524" y="29521"/>
                    <a:pt x="34524" y="29452"/>
                  </a:cubicBezTo>
                  <a:cubicBezTo>
                    <a:pt x="34301" y="29229"/>
                    <a:pt x="34387" y="28954"/>
                    <a:pt x="34232" y="28661"/>
                  </a:cubicBezTo>
                  <a:lnTo>
                    <a:pt x="34094" y="28661"/>
                  </a:lnTo>
                  <a:cubicBezTo>
                    <a:pt x="34025" y="28438"/>
                    <a:pt x="33957" y="28231"/>
                    <a:pt x="34025" y="28008"/>
                  </a:cubicBezTo>
                  <a:cubicBezTo>
                    <a:pt x="33957" y="27939"/>
                    <a:pt x="33957" y="27870"/>
                    <a:pt x="33871" y="27802"/>
                  </a:cubicBezTo>
                  <a:cubicBezTo>
                    <a:pt x="33871" y="27578"/>
                    <a:pt x="33802" y="27372"/>
                    <a:pt x="33802" y="27234"/>
                  </a:cubicBezTo>
                  <a:cubicBezTo>
                    <a:pt x="33802" y="26942"/>
                    <a:pt x="33664" y="26718"/>
                    <a:pt x="33664" y="26512"/>
                  </a:cubicBezTo>
                  <a:lnTo>
                    <a:pt x="33664" y="26375"/>
                  </a:lnTo>
                  <a:cubicBezTo>
                    <a:pt x="33733" y="26151"/>
                    <a:pt x="33664" y="25945"/>
                    <a:pt x="33664" y="25721"/>
                  </a:cubicBezTo>
                  <a:cubicBezTo>
                    <a:pt x="33596" y="25653"/>
                    <a:pt x="33664" y="25584"/>
                    <a:pt x="33596" y="25429"/>
                  </a:cubicBezTo>
                  <a:lnTo>
                    <a:pt x="33596" y="25154"/>
                  </a:lnTo>
                  <a:cubicBezTo>
                    <a:pt x="33596" y="25085"/>
                    <a:pt x="33596" y="25085"/>
                    <a:pt x="33527" y="24999"/>
                  </a:cubicBezTo>
                  <a:cubicBezTo>
                    <a:pt x="33441" y="24930"/>
                    <a:pt x="33441" y="24793"/>
                    <a:pt x="33441" y="24724"/>
                  </a:cubicBezTo>
                  <a:cubicBezTo>
                    <a:pt x="33372" y="24655"/>
                    <a:pt x="33372" y="24501"/>
                    <a:pt x="33303" y="24432"/>
                  </a:cubicBezTo>
                  <a:lnTo>
                    <a:pt x="33303" y="24363"/>
                  </a:lnTo>
                  <a:cubicBezTo>
                    <a:pt x="33303" y="24071"/>
                    <a:pt x="33372" y="23796"/>
                    <a:pt x="33441" y="23503"/>
                  </a:cubicBezTo>
                  <a:cubicBezTo>
                    <a:pt x="33527" y="23435"/>
                    <a:pt x="33372" y="23280"/>
                    <a:pt x="33441" y="23211"/>
                  </a:cubicBezTo>
                  <a:cubicBezTo>
                    <a:pt x="33441" y="23005"/>
                    <a:pt x="33527" y="22781"/>
                    <a:pt x="33441" y="22575"/>
                  </a:cubicBezTo>
                  <a:cubicBezTo>
                    <a:pt x="33596" y="22506"/>
                    <a:pt x="33441" y="22283"/>
                    <a:pt x="33441" y="22145"/>
                  </a:cubicBezTo>
                  <a:cubicBezTo>
                    <a:pt x="33527" y="21922"/>
                    <a:pt x="33441" y="21784"/>
                    <a:pt x="33527" y="21561"/>
                  </a:cubicBezTo>
                  <a:cubicBezTo>
                    <a:pt x="33441" y="21492"/>
                    <a:pt x="33527" y="21423"/>
                    <a:pt x="33441" y="21354"/>
                  </a:cubicBezTo>
                  <a:cubicBezTo>
                    <a:pt x="33441" y="21217"/>
                    <a:pt x="33596" y="21062"/>
                    <a:pt x="33527" y="20924"/>
                  </a:cubicBezTo>
                  <a:lnTo>
                    <a:pt x="33527" y="20563"/>
                  </a:lnTo>
                  <a:cubicBezTo>
                    <a:pt x="33596" y="20495"/>
                    <a:pt x="33527" y="20357"/>
                    <a:pt x="33596" y="20271"/>
                  </a:cubicBezTo>
                  <a:cubicBezTo>
                    <a:pt x="33664" y="20134"/>
                    <a:pt x="33664" y="19996"/>
                    <a:pt x="33733" y="19841"/>
                  </a:cubicBezTo>
                  <a:cubicBezTo>
                    <a:pt x="33733" y="19772"/>
                    <a:pt x="33733" y="19704"/>
                    <a:pt x="33664" y="19704"/>
                  </a:cubicBezTo>
                  <a:cubicBezTo>
                    <a:pt x="33802" y="19566"/>
                    <a:pt x="33802" y="19411"/>
                    <a:pt x="33871" y="19274"/>
                  </a:cubicBezTo>
                  <a:lnTo>
                    <a:pt x="33802" y="19205"/>
                  </a:lnTo>
                  <a:cubicBezTo>
                    <a:pt x="33871" y="19136"/>
                    <a:pt x="33957" y="19136"/>
                    <a:pt x="33957" y="19136"/>
                  </a:cubicBezTo>
                  <a:cubicBezTo>
                    <a:pt x="33957" y="19068"/>
                    <a:pt x="33871" y="19068"/>
                    <a:pt x="33802" y="18982"/>
                  </a:cubicBezTo>
                  <a:lnTo>
                    <a:pt x="33957" y="18982"/>
                  </a:lnTo>
                  <a:lnTo>
                    <a:pt x="33957" y="18638"/>
                  </a:lnTo>
                  <a:cubicBezTo>
                    <a:pt x="34163" y="18122"/>
                    <a:pt x="34455" y="17555"/>
                    <a:pt x="34730" y="17056"/>
                  </a:cubicBezTo>
                  <a:cubicBezTo>
                    <a:pt x="34662" y="17056"/>
                    <a:pt x="34662" y="16987"/>
                    <a:pt x="34662" y="16987"/>
                  </a:cubicBezTo>
                  <a:cubicBezTo>
                    <a:pt x="34730" y="16918"/>
                    <a:pt x="34730" y="16832"/>
                    <a:pt x="34816" y="16764"/>
                  </a:cubicBezTo>
                  <a:lnTo>
                    <a:pt x="34816" y="16695"/>
                  </a:lnTo>
                  <a:cubicBezTo>
                    <a:pt x="34885" y="16334"/>
                    <a:pt x="35091" y="16128"/>
                    <a:pt x="35246" y="15835"/>
                  </a:cubicBezTo>
                  <a:cubicBezTo>
                    <a:pt x="35315" y="15629"/>
                    <a:pt x="35453" y="15405"/>
                    <a:pt x="35590" y="15268"/>
                  </a:cubicBezTo>
                  <a:cubicBezTo>
                    <a:pt x="35676" y="15113"/>
                    <a:pt x="35745" y="14907"/>
                    <a:pt x="35882" y="14769"/>
                  </a:cubicBezTo>
                  <a:cubicBezTo>
                    <a:pt x="35951" y="14683"/>
                    <a:pt x="36020" y="14615"/>
                    <a:pt x="36106" y="14546"/>
                  </a:cubicBezTo>
                  <a:lnTo>
                    <a:pt x="36106" y="14477"/>
                  </a:lnTo>
                  <a:lnTo>
                    <a:pt x="36243" y="14477"/>
                  </a:lnTo>
                  <a:lnTo>
                    <a:pt x="36243" y="14408"/>
                  </a:lnTo>
                  <a:cubicBezTo>
                    <a:pt x="36381" y="14339"/>
                    <a:pt x="36381" y="14253"/>
                    <a:pt x="36450" y="14185"/>
                  </a:cubicBezTo>
                  <a:cubicBezTo>
                    <a:pt x="36536" y="14047"/>
                    <a:pt x="36742" y="13978"/>
                    <a:pt x="36742" y="13824"/>
                  </a:cubicBezTo>
                  <a:cubicBezTo>
                    <a:pt x="36880" y="13617"/>
                    <a:pt x="36966" y="13325"/>
                    <a:pt x="37241" y="13256"/>
                  </a:cubicBezTo>
                  <a:cubicBezTo>
                    <a:pt x="37395" y="13119"/>
                    <a:pt x="37464" y="12964"/>
                    <a:pt x="37602" y="12826"/>
                  </a:cubicBezTo>
                  <a:lnTo>
                    <a:pt x="37670" y="12758"/>
                  </a:lnTo>
                  <a:cubicBezTo>
                    <a:pt x="37739" y="12758"/>
                    <a:pt x="37739" y="12689"/>
                    <a:pt x="37739" y="12620"/>
                  </a:cubicBezTo>
                  <a:cubicBezTo>
                    <a:pt x="37963" y="12465"/>
                    <a:pt x="38100" y="12397"/>
                    <a:pt x="38324" y="12259"/>
                  </a:cubicBezTo>
                  <a:cubicBezTo>
                    <a:pt x="38393" y="12190"/>
                    <a:pt x="38393" y="12190"/>
                    <a:pt x="38461" y="12104"/>
                  </a:cubicBezTo>
                  <a:cubicBezTo>
                    <a:pt x="38530" y="11967"/>
                    <a:pt x="38685" y="11898"/>
                    <a:pt x="38822" y="11898"/>
                  </a:cubicBezTo>
                  <a:cubicBezTo>
                    <a:pt x="38960" y="11760"/>
                    <a:pt x="39183" y="11606"/>
                    <a:pt x="39321" y="11399"/>
                  </a:cubicBezTo>
                  <a:cubicBezTo>
                    <a:pt x="39321" y="11399"/>
                    <a:pt x="39390" y="11331"/>
                    <a:pt x="39459" y="11331"/>
                  </a:cubicBezTo>
                  <a:cubicBezTo>
                    <a:pt x="39544" y="11245"/>
                    <a:pt x="39613" y="11245"/>
                    <a:pt x="39682" y="11107"/>
                  </a:cubicBezTo>
                  <a:cubicBezTo>
                    <a:pt x="39682" y="11107"/>
                    <a:pt x="39751" y="11038"/>
                    <a:pt x="39820" y="11038"/>
                  </a:cubicBezTo>
                  <a:cubicBezTo>
                    <a:pt x="39974" y="11038"/>
                    <a:pt x="40043" y="10901"/>
                    <a:pt x="40112" y="10815"/>
                  </a:cubicBezTo>
                  <a:cubicBezTo>
                    <a:pt x="40181" y="10746"/>
                    <a:pt x="40181" y="10746"/>
                    <a:pt x="40249" y="10746"/>
                  </a:cubicBezTo>
                  <a:cubicBezTo>
                    <a:pt x="40318" y="10746"/>
                    <a:pt x="40404" y="10609"/>
                    <a:pt x="40473" y="10540"/>
                  </a:cubicBezTo>
                  <a:cubicBezTo>
                    <a:pt x="40610" y="10540"/>
                    <a:pt x="40748" y="10471"/>
                    <a:pt x="40834" y="10316"/>
                  </a:cubicBezTo>
                  <a:cubicBezTo>
                    <a:pt x="40972" y="10247"/>
                    <a:pt x="41040" y="10179"/>
                    <a:pt x="41109" y="10179"/>
                  </a:cubicBezTo>
                  <a:lnTo>
                    <a:pt x="41178" y="10179"/>
                  </a:lnTo>
                  <a:cubicBezTo>
                    <a:pt x="41178" y="10110"/>
                    <a:pt x="41264" y="10041"/>
                    <a:pt x="41333" y="9955"/>
                  </a:cubicBezTo>
                  <a:cubicBezTo>
                    <a:pt x="41470" y="9886"/>
                    <a:pt x="41608" y="9749"/>
                    <a:pt x="41831" y="9680"/>
                  </a:cubicBezTo>
                  <a:cubicBezTo>
                    <a:pt x="41969" y="9611"/>
                    <a:pt x="42123" y="9525"/>
                    <a:pt x="42261" y="9525"/>
                  </a:cubicBezTo>
                  <a:cubicBezTo>
                    <a:pt x="42467" y="9457"/>
                    <a:pt x="42691" y="9388"/>
                    <a:pt x="42897" y="9388"/>
                  </a:cubicBezTo>
                  <a:cubicBezTo>
                    <a:pt x="42983" y="9388"/>
                    <a:pt x="43052" y="9319"/>
                    <a:pt x="43052" y="9250"/>
                  </a:cubicBezTo>
                  <a:cubicBezTo>
                    <a:pt x="43258" y="9181"/>
                    <a:pt x="43550" y="9096"/>
                    <a:pt x="43688" y="8958"/>
                  </a:cubicBezTo>
                  <a:lnTo>
                    <a:pt x="43757" y="8889"/>
                  </a:lnTo>
                  <a:cubicBezTo>
                    <a:pt x="43790" y="8899"/>
                    <a:pt x="43820" y="8903"/>
                    <a:pt x="43850" y="8903"/>
                  </a:cubicBezTo>
                  <a:cubicBezTo>
                    <a:pt x="43993" y="8903"/>
                    <a:pt x="44105" y="8806"/>
                    <a:pt x="44248" y="8806"/>
                  </a:cubicBezTo>
                  <a:cubicBezTo>
                    <a:pt x="44278" y="8806"/>
                    <a:pt x="44309" y="8810"/>
                    <a:pt x="44341" y="8820"/>
                  </a:cubicBezTo>
                  <a:cubicBezTo>
                    <a:pt x="44548" y="8597"/>
                    <a:pt x="44771" y="8597"/>
                    <a:pt x="44978" y="8528"/>
                  </a:cubicBezTo>
                  <a:cubicBezTo>
                    <a:pt x="45201" y="8459"/>
                    <a:pt x="45476" y="8391"/>
                    <a:pt x="45700" y="8391"/>
                  </a:cubicBezTo>
                  <a:cubicBezTo>
                    <a:pt x="45768" y="8391"/>
                    <a:pt x="45837" y="8322"/>
                    <a:pt x="45906" y="8322"/>
                  </a:cubicBezTo>
                  <a:cubicBezTo>
                    <a:pt x="46061" y="8236"/>
                    <a:pt x="46198" y="8236"/>
                    <a:pt x="46422" y="8236"/>
                  </a:cubicBezTo>
                  <a:lnTo>
                    <a:pt x="47127" y="8236"/>
                  </a:lnTo>
                  <a:cubicBezTo>
                    <a:pt x="47230" y="8236"/>
                    <a:pt x="47295" y="8274"/>
                    <a:pt x="47347" y="8274"/>
                  </a:cubicBezTo>
                  <a:cubicBezTo>
                    <a:pt x="47373" y="8274"/>
                    <a:pt x="47396" y="8265"/>
                    <a:pt x="47419" y="8236"/>
                  </a:cubicBezTo>
                  <a:cubicBezTo>
                    <a:pt x="47445" y="8223"/>
                    <a:pt x="47469" y="8218"/>
                    <a:pt x="47492" y="8218"/>
                  </a:cubicBezTo>
                  <a:cubicBezTo>
                    <a:pt x="47559" y="8218"/>
                    <a:pt x="47614" y="8263"/>
                    <a:pt x="47685" y="8263"/>
                  </a:cubicBezTo>
                  <a:cubicBezTo>
                    <a:pt x="47714" y="8263"/>
                    <a:pt x="47745" y="8256"/>
                    <a:pt x="47780" y="8236"/>
                  </a:cubicBezTo>
                  <a:cubicBezTo>
                    <a:pt x="47826" y="8236"/>
                    <a:pt x="47872" y="8205"/>
                    <a:pt x="47938" y="8205"/>
                  </a:cubicBezTo>
                  <a:cubicBezTo>
                    <a:pt x="47971" y="8205"/>
                    <a:pt x="48009" y="8213"/>
                    <a:pt x="48055" y="8236"/>
                  </a:cubicBezTo>
                  <a:cubicBezTo>
                    <a:pt x="48098" y="8279"/>
                    <a:pt x="48154" y="8279"/>
                    <a:pt x="48208" y="8279"/>
                  </a:cubicBezTo>
                  <a:cubicBezTo>
                    <a:pt x="48261" y="8279"/>
                    <a:pt x="48313" y="8279"/>
                    <a:pt x="48347" y="8322"/>
                  </a:cubicBezTo>
                  <a:cubicBezTo>
                    <a:pt x="48416" y="8322"/>
                    <a:pt x="48571" y="8236"/>
                    <a:pt x="48640" y="8236"/>
                  </a:cubicBezTo>
                  <a:cubicBezTo>
                    <a:pt x="48663" y="8265"/>
                    <a:pt x="48693" y="8274"/>
                    <a:pt x="48726" y="8274"/>
                  </a:cubicBezTo>
                  <a:cubicBezTo>
                    <a:pt x="48792" y="8274"/>
                    <a:pt x="48869" y="8236"/>
                    <a:pt x="48915" y="8236"/>
                  </a:cubicBezTo>
                  <a:cubicBezTo>
                    <a:pt x="49004" y="8208"/>
                    <a:pt x="49080" y="8192"/>
                    <a:pt x="49153" y="8192"/>
                  </a:cubicBezTo>
                  <a:close/>
                  <a:moveTo>
                    <a:pt x="35246" y="35178"/>
                  </a:moveTo>
                  <a:cubicBezTo>
                    <a:pt x="35315" y="35178"/>
                    <a:pt x="35384" y="35178"/>
                    <a:pt x="35453" y="35246"/>
                  </a:cubicBezTo>
                  <a:cubicBezTo>
                    <a:pt x="35521" y="35401"/>
                    <a:pt x="35676" y="35607"/>
                    <a:pt x="35745" y="35831"/>
                  </a:cubicBezTo>
                  <a:cubicBezTo>
                    <a:pt x="35814" y="35900"/>
                    <a:pt x="35814" y="35968"/>
                    <a:pt x="35814" y="36037"/>
                  </a:cubicBezTo>
                  <a:cubicBezTo>
                    <a:pt x="35745" y="36037"/>
                    <a:pt x="35745" y="36106"/>
                    <a:pt x="35745" y="36106"/>
                  </a:cubicBezTo>
                  <a:cubicBezTo>
                    <a:pt x="35814" y="36106"/>
                    <a:pt x="35814" y="36175"/>
                    <a:pt x="35882" y="36261"/>
                  </a:cubicBezTo>
                  <a:cubicBezTo>
                    <a:pt x="35882" y="36329"/>
                    <a:pt x="35814" y="36329"/>
                    <a:pt x="35814" y="36398"/>
                  </a:cubicBezTo>
                  <a:cubicBezTo>
                    <a:pt x="35745" y="36398"/>
                    <a:pt x="35745" y="36536"/>
                    <a:pt x="35676" y="36536"/>
                  </a:cubicBezTo>
                  <a:cubicBezTo>
                    <a:pt x="35676" y="36467"/>
                    <a:pt x="35590" y="36467"/>
                    <a:pt x="35521" y="36398"/>
                  </a:cubicBezTo>
                  <a:cubicBezTo>
                    <a:pt x="35453" y="36398"/>
                    <a:pt x="35453" y="36329"/>
                    <a:pt x="35384" y="36329"/>
                  </a:cubicBezTo>
                  <a:cubicBezTo>
                    <a:pt x="35384" y="36261"/>
                    <a:pt x="35384" y="36261"/>
                    <a:pt x="35453" y="36175"/>
                  </a:cubicBezTo>
                  <a:lnTo>
                    <a:pt x="35676" y="36175"/>
                  </a:lnTo>
                  <a:cubicBezTo>
                    <a:pt x="35745" y="36175"/>
                    <a:pt x="35745" y="36175"/>
                    <a:pt x="35745" y="36106"/>
                  </a:cubicBezTo>
                  <a:cubicBezTo>
                    <a:pt x="35710" y="36072"/>
                    <a:pt x="35672" y="36054"/>
                    <a:pt x="35633" y="36054"/>
                  </a:cubicBezTo>
                  <a:cubicBezTo>
                    <a:pt x="35594" y="36054"/>
                    <a:pt x="35556" y="36072"/>
                    <a:pt x="35521" y="36106"/>
                  </a:cubicBezTo>
                  <a:lnTo>
                    <a:pt x="35315" y="36106"/>
                  </a:lnTo>
                  <a:cubicBezTo>
                    <a:pt x="35246" y="36037"/>
                    <a:pt x="35246" y="35900"/>
                    <a:pt x="35160" y="35900"/>
                  </a:cubicBezTo>
                  <a:cubicBezTo>
                    <a:pt x="35160" y="35745"/>
                    <a:pt x="35091" y="35745"/>
                    <a:pt x="35023" y="35676"/>
                  </a:cubicBezTo>
                  <a:lnTo>
                    <a:pt x="35023" y="35315"/>
                  </a:lnTo>
                  <a:cubicBezTo>
                    <a:pt x="35091" y="35246"/>
                    <a:pt x="35160" y="35178"/>
                    <a:pt x="35246" y="35178"/>
                  </a:cubicBezTo>
                  <a:close/>
                  <a:moveTo>
                    <a:pt x="7806" y="36536"/>
                  </a:moveTo>
                  <a:cubicBezTo>
                    <a:pt x="7875" y="36536"/>
                    <a:pt x="7875" y="36536"/>
                    <a:pt x="7943" y="36605"/>
                  </a:cubicBezTo>
                  <a:lnTo>
                    <a:pt x="7875" y="36605"/>
                  </a:lnTo>
                  <a:cubicBezTo>
                    <a:pt x="7806" y="36605"/>
                    <a:pt x="7806" y="36605"/>
                    <a:pt x="7806" y="36536"/>
                  </a:cubicBezTo>
                  <a:close/>
                  <a:moveTo>
                    <a:pt x="37696" y="36484"/>
                  </a:moveTo>
                  <a:cubicBezTo>
                    <a:pt x="37722" y="36484"/>
                    <a:pt x="37739" y="36501"/>
                    <a:pt x="37739" y="36536"/>
                  </a:cubicBezTo>
                  <a:lnTo>
                    <a:pt x="37602" y="36536"/>
                  </a:lnTo>
                  <a:cubicBezTo>
                    <a:pt x="37464" y="36605"/>
                    <a:pt x="37309" y="36691"/>
                    <a:pt x="37241" y="36691"/>
                  </a:cubicBezTo>
                  <a:cubicBezTo>
                    <a:pt x="37309" y="36605"/>
                    <a:pt x="37395" y="36536"/>
                    <a:pt x="37602" y="36536"/>
                  </a:cubicBezTo>
                  <a:cubicBezTo>
                    <a:pt x="37636" y="36501"/>
                    <a:pt x="37670" y="36484"/>
                    <a:pt x="37696" y="36484"/>
                  </a:cubicBezTo>
                  <a:close/>
                  <a:moveTo>
                    <a:pt x="32805" y="36691"/>
                  </a:moveTo>
                  <a:lnTo>
                    <a:pt x="32805" y="36759"/>
                  </a:lnTo>
                  <a:cubicBezTo>
                    <a:pt x="32736" y="36691"/>
                    <a:pt x="32736" y="36691"/>
                    <a:pt x="32805" y="36691"/>
                  </a:cubicBezTo>
                  <a:close/>
                  <a:moveTo>
                    <a:pt x="38169" y="36691"/>
                  </a:moveTo>
                  <a:cubicBezTo>
                    <a:pt x="38255" y="36691"/>
                    <a:pt x="38169" y="36828"/>
                    <a:pt x="38324" y="36828"/>
                  </a:cubicBezTo>
                  <a:cubicBezTo>
                    <a:pt x="38255" y="36828"/>
                    <a:pt x="38255" y="36897"/>
                    <a:pt x="38255" y="36897"/>
                  </a:cubicBezTo>
                  <a:lnTo>
                    <a:pt x="38169" y="36897"/>
                  </a:lnTo>
                  <a:cubicBezTo>
                    <a:pt x="38169" y="36828"/>
                    <a:pt x="38169" y="36828"/>
                    <a:pt x="38100" y="36828"/>
                  </a:cubicBezTo>
                  <a:cubicBezTo>
                    <a:pt x="38100" y="36759"/>
                    <a:pt x="38100" y="36691"/>
                    <a:pt x="38169" y="36691"/>
                  </a:cubicBezTo>
                  <a:close/>
                  <a:moveTo>
                    <a:pt x="39769" y="35510"/>
                  </a:moveTo>
                  <a:cubicBezTo>
                    <a:pt x="39808" y="35510"/>
                    <a:pt x="39848" y="35518"/>
                    <a:pt x="39888" y="35539"/>
                  </a:cubicBezTo>
                  <a:cubicBezTo>
                    <a:pt x="39820" y="35607"/>
                    <a:pt x="39751" y="35676"/>
                    <a:pt x="39682" y="35676"/>
                  </a:cubicBezTo>
                  <a:cubicBezTo>
                    <a:pt x="39728" y="35699"/>
                    <a:pt x="39766" y="35707"/>
                    <a:pt x="39800" y="35707"/>
                  </a:cubicBezTo>
                  <a:cubicBezTo>
                    <a:pt x="39867" y="35707"/>
                    <a:pt x="39917" y="35676"/>
                    <a:pt x="39974" y="35676"/>
                  </a:cubicBezTo>
                  <a:cubicBezTo>
                    <a:pt x="40112" y="35745"/>
                    <a:pt x="40181" y="35831"/>
                    <a:pt x="40181" y="36037"/>
                  </a:cubicBezTo>
                  <a:cubicBezTo>
                    <a:pt x="40181" y="36106"/>
                    <a:pt x="40318" y="36106"/>
                    <a:pt x="40318" y="36261"/>
                  </a:cubicBezTo>
                  <a:lnTo>
                    <a:pt x="40318" y="36536"/>
                  </a:lnTo>
                  <a:cubicBezTo>
                    <a:pt x="40249" y="36605"/>
                    <a:pt x="40181" y="36691"/>
                    <a:pt x="40043" y="36759"/>
                  </a:cubicBezTo>
                  <a:lnTo>
                    <a:pt x="39820" y="36759"/>
                  </a:lnTo>
                  <a:cubicBezTo>
                    <a:pt x="39710" y="36759"/>
                    <a:pt x="39688" y="36847"/>
                    <a:pt x="39648" y="36847"/>
                  </a:cubicBezTo>
                  <a:cubicBezTo>
                    <a:pt x="39638" y="36847"/>
                    <a:pt x="39627" y="36842"/>
                    <a:pt x="39613" y="36828"/>
                  </a:cubicBezTo>
                  <a:cubicBezTo>
                    <a:pt x="39544" y="36828"/>
                    <a:pt x="39544" y="36966"/>
                    <a:pt x="39459" y="36966"/>
                  </a:cubicBezTo>
                  <a:cubicBezTo>
                    <a:pt x="39445" y="36952"/>
                    <a:pt x="39434" y="36946"/>
                    <a:pt x="39424" y="36946"/>
                  </a:cubicBezTo>
                  <a:cubicBezTo>
                    <a:pt x="39387" y="36946"/>
                    <a:pt x="39376" y="37034"/>
                    <a:pt x="39321" y="37034"/>
                  </a:cubicBezTo>
                  <a:cubicBezTo>
                    <a:pt x="39252" y="37034"/>
                    <a:pt x="39252" y="36966"/>
                    <a:pt x="39252" y="36897"/>
                  </a:cubicBezTo>
                  <a:cubicBezTo>
                    <a:pt x="39183" y="36759"/>
                    <a:pt x="39115" y="36605"/>
                    <a:pt x="39029" y="36536"/>
                  </a:cubicBezTo>
                  <a:cubicBezTo>
                    <a:pt x="38960" y="36467"/>
                    <a:pt x="38960" y="36398"/>
                    <a:pt x="38960" y="36329"/>
                  </a:cubicBezTo>
                  <a:lnTo>
                    <a:pt x="38960" y="36329"/>
                  </a:lnTo>
                  <a:lnTo>
                    <a:pt x="39029" y="36398"/>
                  </a:lnTo>
                  <a:cubicBezTo>
                    <a:pt x="39115" y="36398"/>
                    <a:pt x="39115" y="36329"/>
                    <a:pt x="39115" y="36329"/>
                  </a:cubicBezTo>
                  <a:lnTo>
                    <a:pt x="39252" y="36329"/>
                  </a:lnTo>
                  <a:cubicBezTo>
                    <a:pt x="39183" y="36175"/>
                    <a:pt x="39252" y="36106"/>
                    <a:pt x="39321" y="35968"/>
                  </a:cubicBezTo>
                  <a:lnTo>
                    <a:pt x="39252" y="35900"/>
                  </a:lnTo>
                  <a:cubicBezTo>
                    <a:pt x="39390" y="35831"/>
                    <a:pt x="39459" y="35745"/>
                    <a:pt x="39544" y="35607"/>
                  </a:cubicBezTo>
                  <a:cubicBezTo>
                    <a:pt x="39593" y="35559"/>
                    <a:pt x="39676" y="35510"/>
                    <a:pt x="39769" y="35510"/>
                  </a:cubicBezTo>
                  <a:close/>
                  <a:moveTo>
                    <a:pt x="34025" y="35676"/>
                  </a:moveTo>
                  <a:cubicBezTo>
                    <a:pt x="34094" y="35745"/>
                    <a:pt x="34094" y="35900"/>
                    <a:pt x="34232" y="35900"/>
                  </a:cubicBezTo>
                  <a:cubicBezTo>
                    <a:pt x="34232" y="36037"/>
                    <a:pt x="34301" y="36106"/>
                    <a:pt x="34301" y="36261"/>
                  </a:cubicBezTo>
                  <a:cubicBezTo>
                    <a:pt x="34301" y="36398"/>
                    <a:pt x="34455" y="36467"/>
                    <a:pt x="34455" y="36605"/>
                  </a:cubicBezTo>
                  <a:lnTo>
                    <a:pt x="34524" y="36691"/>
                  </a:lnTo>
                  <a:cubicBezTo>
                    <a:pt x="34455" y="36759"/>
                    <a:pt x="34455" y="36759"/>
                    <a:pt x="34232" y="36828"/>
                  </a:cubicBezTo>
                  <a:cubicBezTo>
                    <a:pt x="34163" y="36828"/>
                    <a:pt x="34025" y="36897"/>
                    <a:pt x="33871" y="36897"/>
                  </a:cubicBezTo>
                  <a:lnTo>
                    <a:pt x="33871" y="36966"/>
                  </a:lnTo>
                  <a:cubicBezTo>
                    <a:pt x="33825" y="36966"/>
                    <a:pt x="33810" y="36935"/>
                    <a:pt x="33784" y="36935"/>
                  </a:cubicBezTo>
                  <a:cubicBezTo>
                    <a:pt x="33771" y="36935"/>
                    <a:pt x="33756" y="36943"/>
                    <a:pt x="33733" y="36966"/>
                  </a:cubicBezTo>
                  <a:lnTo>
                    <a:pt x="33733" y="37034"/>
                  </a:lnTo>
                  <a:cubicBezTo>
                    <a:pt x="33733" y="37034"/>
                    <a:pt x="33664" y="37120"/>
                    <a:pt x="33596" y="37120"/>
                  </a:cubicBezTo>
                  <a:cubicBezTo>
                    <a:pt x="33596" y="37034"/>
                    <a:pt x="33664" y="37034"/>
                    <a:pt x="33664" y="36966"/>
                  </a:cubicBezTo>
                  <a:cubicBezTo>
                    <a:pt x="33596" y="36966"/>
                    <a:pt x="33527" y="36966"/>
                    <a:pt x="33441" y="36897"/>
                  </a:cubicBezTo>
                  <a:lnTo>
                    <a:pt x="33372" y="36828"/>
                  </a:lnTo>
                  <a:cubicBezTo>
                    <a:pt x="33303" y="36759"/>
                    <a:pt x="33303" y="36759"/>
                    <a:pt x="33235" y="36759"/>
                  </a:cubicBezTo>
                  <a:cubicBezTo>
                    <a:pt x="33166" y="36605"/>
                    <a:pt x="33303" y="36691"/>
                    <a:pt x="33303" y="36605"/>
                  </a:cubicBezTo>
                  <a:cubicBezTo>
                    <a:pt x="33303" y="36536"/>
                    <a:pt x="33166" y="36536"/>
                    <a:pt x="33166" y="36467"/>
                  </a:cubicBezTo>
                  <a:cubicBezTo>
                    <a:pt x="33097" y="36467"/>
                    <a:pt x="33166" y="36398"/>
                    <a:pt x="33166" y="36398"/>
                  </a:cubicBezTo>
                  <a:cubicBezTo>
                    <a:pt x="33166" y="36329"/>
                    <a:pt x="33097" y="36329"/>
                    <a:pt x="33097" y="36329"/>
                  </a:cubicBezTo>
                  <a:cubicBezTo>
                    <a:pt x="33011" y="36175"/>
                    <a:pt x="33097" y="36037"/>
                    <a:pt x="33011" y="35968"/>
                  </a:cubicBezTo>
                  <a:cubicBezTo>
                    <a:pt x="33097" y="35831"/>
                    <a:pt x="33166" y="35900"/>
                    <a:pt x="33235" y="35831"/>
                  </a:cubicBezTo>
                  <a:lnTo>
                    <a:pt x="33303" y="35745"/>
                  </a:lnTo>
                  <a:cubicBezTo>
                    <a:pt x="33323" y="35789"/>
                    <a:pt x="33350" y="35803"/>
                    <a:pt x="33381" y="35803"/>
                  </a:cubicBezTo>
                  <a:cubicBezTo>
                    <a:pt x="33428" y="35803"/>
                    <a:pt x="33485" y="35773"/>
                    <a:pt x="33544" y="35773"/>
                  </a:cubicBezTo>
                  <a:cubicBezTo>
                    <a:pt x="33584" y="35773"/>
                    <a:pt x="33625" y="35786"/>
                    <a:pt x="33664" y="35831"/>
                  </a:cubicBezTo>
                  <a:cubicBezTo>
                    <a:pt x="33664" y="35745"/>
                    <a:pt x="33733" y="35745"/>
                    <a:pt x="33733" y="35676"/>
                  </a:cubicBezTo>
                  <a:cubicBezTo>
                    <a:pt x="33779" y="35676"/>
                    <a:pt x="33863" y="35707"/>
                    <a:pt x="33934" y="35707"/>
                  </a:cubicBezTo>
                  <a:cubicBezTo>
                    <a:pt x="33970" y="35707"/>
                    <a:pt x="34003" y="35699"/>
                    <a:pt x="34025" y="35676"/>
                  </a:cubicBezTo>
                  <a:close/>
                  <a:moveTo>
                    <a:pt x="49156" y="6916"/>
                  </a:moveTo>
                  <a:cubicBezTo>
                    <a:pt x="49169" y="6916"/>
                    <a:pt x="49184" y="6923"/>
                    <a:pt x="49207" y="6946"/>
                  </a:cubicBezTo>
                  <a:cubicBezTo>
                    <a:pt x="49230" y="6975"/>
                    <a:pt x="49245" y="6985"/>
                    <a:pt x="49258" y="6985"/>
                  </a:cubicBezTo>
                  <a:cubicBezTo>
                    <a:pt x="49283" y="6985"/>
                    <a:pt x="49299" y="6946"/>
                    <a:pt x="49345" y="6946"/>
                  </a:cubicBezTo>
                  <a:cubicBezTo>
                    <a:pt x="49568" y="6946"/>
                    <a:pt x="49774" y="7032"/>
                    <a:pt x="49929" y="7101"/>
                  </a:cubicBezTo>
                  <a:cubicBezTo>
                    <a:pt x="50067" y="7101"/>
                    <a:pt x="50135" y="7170"/>
                    <a:pt x="50290" y="7170"/>
                  </a:cubicBezTo>
                  <a:cubicBezTo>
                    <a:pt x="50336" y="7147"/>
                    <a:pt x="50390" y="7139"/>
                    <a:pt x="50446" y="7139"/>
                  </a:cubicBezTo>
                  <a:cubicBezTo>
                    <a:pt x="50560" y="7139"/>
                    <a:pt x="50686" y="7170"/>
                    <a:pt x="50789" y="7170"/>
                  </a:cubicBezTo>
                  <a:cubicBezTo>
                    <a:pt x="51356" y="7307"/>
                    <a:pt x="51855" y="7462"/>
                    <a:pt x="52353" y="7668"/>
                  </a:cubicBezTo>
                  <a:cubicBezTo>
                    <a:pt x="52439" y="7737"/>
                    <a:pt x="52508" y="7806"/>
                    <a:pt x="52646" y="7806"/>
                  </a:cubicBezTo>
                  <a:cubicBezTo>
                    <a:pt x="52783" y="7892"/>
                    <a:pt x="52869" y="7961"/>
                    <a:pt x="53007" y="7961"/>
                  </a:cubicBezTo>
                  <a:cubicBezTo>
                    <a:pt x="53041" y="7995"/>
                    <a:pt x="53058" y="8012"/>
                    <a:pt x="53075" y="8012"/>
                  </a:cubicBezTo>
                  <a:cubicBezTo>
                    <a:pt x="53093" y="8012"/>
                    <a:pt x="53110" y="7995"/>
                    <a:pt x="53144" y="7961"/>
                  </a:cubicBezTo>
                  <a:cubicBezTo>
                    <a:pt x="53299" y="8030"/>
                    <a:pt x="53368" y="8098"/>
                    <a:pt x="53505" y="8098"/>
                  </a:cubicBezTo>
                  <a:cubicBezTo>
                    <a:pt x="53574" y="8167"/>
                    <a:pt x="53729" y="8167"/>
                    <a:pt x="53866" y="8236"/>
                  </a:cubicBezTo>
                  <a:cubicBezTo>
                    <a:pt x="54004" y="8322"/>
                    <a:pt x="54227" y="8391"/>
                    <a:pt x="54434" y="8459"/>
                  </a:cubicBezTo>
                  <a:cubicBezTo>
                    <a:pt x="54588" y="8597"/>
                    <a:pt x="54795" y="8666"/>
                    <a:pt x="54932" y="8820"/>
                  </a:cubicBezTo>
                  <a:cubicBezTo>
                    <a:pt x="55087" y="8889"/>
                    <a:pt x="55156" y="8958"/>
                    <a:pt x="55293" y="9027"/>
                  </a:cubicBezTo>
                  <a:cubicBezTo>
                    <a:pt x="55293" y="9027"/>
                    <a:pt x="55362" y="9027"/>
                    <a:pt x="55362" y="9096"/>
                  </a:cubicBezTo>
                  <a:cubicBezTo>
                    <a:pt x="55517" y="9181"/>
                    <a:pt x="55654" y="9319"/>
                    <a:pt x="55792" y="9457"/>
                  </a:cubicBezTo>
                  <a:cubicBezTo>
                    <a:pt x="55878" y="9525"/>
                    <a:pt x="56016" y="9680"/>
                    <a:pt x="56153" y="9818"/>
                  </a:cubicBezTo>
                  <a:cubicBezTo>
                    <a:pt x="56308" y="9886"/>
                    <a:pt x="56377" y="9955"/>
                    <a:pt x="56445" y="10110"/>
                  </a:cubicBezTo>
                  <a:cubicBezTo>
                    <a:pt x="56445" y="10144"/>
                    <a:pt x="56463" y="10144"/>
                    <a:pt x="56488" y="10144"/>
                  </a:cubicBezTo>
                  <a:cubicBezTo>
                    <a:pt x="56514" y="10144"/>
                    <a:pt x="56549" y="10144"/>
                    <a:pt x="56583" y="10179"/>
                  </a:cubicBezTo>
                  <a:cubicBezTo>
                    <a:pt x="56738" y="10385"/>
                    <a:pt x="56944" y="10471"/>
                    <a:pt x="57081" y="10746"/>
                  </a:cubicBezTo>
                  <a:cubicBezTo>
                    <a:pt x="57236" y="10901"/>
                    <a:pt x="57374" y="11107"/>
                    <a:pt x="57511" y="11331"/>
                  </a:cubicBezTo>
                  <a:cubicBezTo>
                    <a:pt x="57511" y="11399"/>
                    <a:pt x="57597" y="11399"/>
                    <a:pt x="57666" y="11468"/>
                  </a:cubicBezTo>
                  <a:cubicBezTo>
                    <a:pt x="57735" y="11537"/>
                    <a:pt x="57804" y="11606"/>
                    <a:pt x="57804" y="11760"/>
                  </a:cubicBezTo>
                  <a:lnTo>
                    <a:pt x="57804" y="11829"/>
                  </a:lnTo>
                  <a:cubicBezTo>
                    <a:pt x="58027" y="11967"/>
                    <a:pt x="58027" y="12190"/>
                    <a:pt x="58096" y="12328"/>
                  </a:cubicBezTo>
                  <a:cubicBezTo>
                    <a:pt x="58165" y="12397"/>
                    <a:pt x="58233" y="12534"/>
                    <a:pt x="58302" y="12620"/>
                  </a:cubicBezTo>
                  <a:cubicBezTo>
                    <a:pt x="58457" y="12826"/>
                    <a:pt x="58594" y="13050"/>
                    <a:pt x="58594" y="13256"/>
                  </a:cubicBezTo>
                  <a:cubicBezTo>
                    <a:pt x="58663" y="13480"/>
                    <a:pt x="58732" y="13549"/>
                    <a:pt x="58801" y="13755"/>
                  </a:cubicBezTo>
                  <a:cubicBezTo>
                    <a:pt x="58801" y="13910"/>
                    <a:pt x="58887" y="14047"/>
                    <a:pt x="58956" y="14185"/>
                  </a:cubicBezTo>
                  <a:cubicBezTo>
                    <a:pt x="59024" y="14339"/>
                    <a:pt x="59024" y="14546"/>
                    <a:pt x="59024" y="14683"/>
                  </a:cubicBezTo>
                  <a:cubicBezTo>
                    <a:pt x="59024" y="14769"/>
                    <a:pt x="59162" y="14838"/>
                    <a:pt x="59093" y="14976"/>
                  </a:cubicBezTo>
                  <a:cubicBezTo>
                    <a:pt x="59024" y="15044"/>
                    <a:pt x="59093" y="15113"/>
                    <a:pt x="59093" y="15199"/>
                  </a:cubicBezTo>
                  <a:cubicBezTo>
                    <a:pt x="59093" y="15268"/>
                    <a:pt x="59093" y="15405"/>
                    <a:pt x="59162" y="15474"/>
                  </a:cubicBezTo>
                  <a:cubicBezTo>
                    <a:pt x="59093" y="15543"/>
                    <a:pt x="59162" y="15629"/>
                    <a:pt x="59162" y="15629"/>
                  </a:cubicBezTo>
                  <a:cubicBezTo>
                    <a:pt x="59093" y="15698"/>
                    <a:pt x="59231" y="15766"/>
                    <a:pt x="59162" y="15835"/>
                  </a:cubicBezTo>
                  <a:cubicBezTo>
                    <a:pt x="59093" y="15904"/>
                    <a:pt x="59231" y="15973"/>
                    <a:pt x="59162" y="16059"/>
                  </a:cubicBezTo>
                  <a:cubicBezTo>
                    <a:pt x="59162" y="16128"/>
                    <a:pt x="59231" y="16196"/>
                    <a:pt x="59317" y="16196"/>
                  </a:cubicBezTo>
                  <a:cubicBezTo>
                    <a:pt x="59317" y="16265"/>
                    <a:pt x="59231" y="16265"/>
                    <a:pt x="59231" y="16334"/>
                  </a:cubicBezTo>
                  <a:cubicBezTo>
                    <a:pt x="59231" y="16403"/>
                    <a:pt x="59317" y="16557"/>
                    <a:pt x="59231" y="16626"/>
                  </a:cubicBezTo>
                  <a:cubicBezTo>
                    <a:pt x="59162" y="16695"/>
                    <a:pt x="59162" y="16832"/>
                    <a:pt x="59162" y="16918"/>
                  </a:cubicBezTo>
                  <a:cubicBezTo>
                    <a:pt x="59093" y="17056"/>
                    <a:pt x="59093" y="17193"/>
                    <a:pt x="59162" y="17348"/>
                  </a:cubicBezTo>
                  <a:cubicBezTo>
                    <a:pt x="59093" y="17555"/>
                    <a:pt x="59093" y="17847"/>
                    <a:pt x="59093" y="18122"/>
                  </a:cubicBezTo>
                  <a:lnTo>
                    <a:pt x="59024" y="18208"/>
                  </a:lnTo>
                  <a:cubicBezTo>
                    <a:pt x="59024" y="18277"/>
                    <a:pt x="59024" y="18345"/>
                    <a:pt x="59093" y="18414"/>
                  </a:cubicBezTo>
                  <a:cubicBezTo>
                    <a:pt x="59093" y="18483"/>
                    <a:pt x="59024" y="18552"/>
                    <a:pt x="59093" y="18638"/>
                  </a:cubicBezTo>
                  <a:cubicBezTo>
                    <a:pt x="59024" y="18775"/>
                    <a:pt x="59093" y="18844"/>
                    <a:pt x="59024" y="18982"/>
                  </a:cubicBezTo>
                  <a:cubicBezTo>
                    <a:pt x="58956" y="19343"/>
                    <a:pt x="58956" y="19704"/>
                    <a:pt x="58801" y="19996"/>
                  </a:cubicBezTo>
                  <a:cubicBezTo>
                    <a:pt x="58801" y="20134"/>
                    <a:pt x="58887" y="20202"/>
                    <a:pt x="58801" y="20271"/>
                  </a:cubicBezTo>
                  <a:cubicBezTo>
                    <a:pt x="58732" y="20426"/>
                    <a:pt x="58732" y="20495"/>
                    <a:pt x="58732" y="20632"/>
                  </a:cubicBezTo>
                  <a:cubicBezTo>
                    <a:pt x="58732" y="20701"/>
                    <a:pt x="58732" y="20787"/>
                    <a:pt x="58663" y="20856"/>
                  </a:cubicBezTo>
                  <a:cubicBezTo>
                    <a:pt x="58594" y="21062"/>
                    <a:pt x="58526" y="21217"/>
                    <a:pt x="58457" y="21423"/>
                  </a:cubicBezTo>
                  <a:cubicBezTo>
                    <a:pt x="58457" y="21647"/>
                    <a:pt x="58302" y="21922"/>
                    <a:pt x="58233" y="22145"/>
                  </a:cubicBezTo>
                  <a:lnTo>
                    <a:pt x="58233" y="22214"/>
                  </a:lnTo>
                  <a:cubicBezTo>
                    <a:pt x="58096" y="22506"/>
                    <a:pt x="58027" y="22712"/>
                    <a:pt x="57872" y="23005"/>
                  </a:cubicBezTo>
                  <a:cubicBezTo>
                    <a:pt x="57804" y="23211"/>
                    <a:pt x="57735" y="23435"/>
                    <a:pt x="57666" y="23572"/>
                  </a:cubicBezTo>
                  <a:cubicBezTo>
                    <a:pt x="57597" y="23710"/>
                    <a:pt x="57443" y="23864"/>
                    <a:pt x="57374" y="23933"/>
                  </a:cubicBezTo>
                  <a:cubicBezTo>
                    <a:pt x="57305" y="23933"/>
                    <a:pt x="57305" y="23933"/>
                    <a:pt x="57305" y="24002"/>
                  </a:cubicBezTo>
                  <a:lnTo>
                    <a:pt x="57305" y="24071"/>
                  </a:lnTo>
                  <a:lnTo>
                    <a:pt x="57236" y="24071"/>
                  </a:lnTo>
                  <a:cubicBezTo>
                    <a:pt x="57305" y="24140"/>
                    <a:pt x="57305" y="24225"/>
                    <a:pt x="57236" y="24294"/>
                  </a:cubicBezTo>
                  <a:cubicBezTo>
                    <a:pt x="57167" y="24501"/>
                    <a:pt x="57081" y="24724"/>
                    <a:pt x="56944" y="24999"/>
                  </a:cubicBezTo>
                  <a:lnTo>
                    <a:pt x="56944" y="25085"/>
                  </a:lnTo>
                  <a:cubicBezTo>
                    <a:pt x="56738" y="25360"/>
                    <a:pt x="56514" y="25653"/>
                    <a:pt x="56308" y="25945"/>
                  </a:cubicBezTo>
                  <a:cubicBezTo>
                    <a:pt x="56153" y="26151"/>
                    <a:pt x="56016" y="26375"/>
                    <a:pt x="55947" y="26581"/>
                  </a:cubicBezTo>
                  <a:cubicBezTo>
                    <a:pt x="55878" y="26650"/>
                    <a:pt x="55878" y="26650"/>
                    <a:pt x="55878" y="26718"/>
                  </a:cubicBezTo>
                  <a:cubicBezTo>
                    <a:pt x="55517" y="27080"/>
                    <a:pt x="55156" y="27578"/>
                    <a:pt x="54726" y="27939"/>
                  </a:cubicBezTo>
                  <a:cubicBezTo>
                    <a:pt x="54657" y="28094"/>
                    <a:pt x="54657" y="28163"/>
                    <a:pt x="54588" y="28300"/>
                  </a:cubicBezTo>
                  <a:cubicBezTo>
                    <a:pt x="54434" y="28369"/>
                    <a:pt x="54365" y="28438"/>
                    <a:pt x="54296" y="28524"/>
                  </a:cubicBezTo>
                  <a:cubicBezTo>
                    <a:pt x="54296" y="28593"/>
                    <a:pt x="54227" y="28661"/>
                    <a:pt x="54227" y="28661"/>
                  </a:cubicBezTo>
                  <a:cubicBezTo>
                    <a:pt x="54073" y="28730"/>
                    <a:pt x="54004" y="28799"/>
                    <a:pt x="53935" y="28954"/>
                  </a:cubicBezTo>
                  <a:cubicBezTo>
                    <a:pt x="53866" y="29022"/>
                    <a:pt x="53798" y="29091"/>
                    <a:pt x="53729" y="29160"/>
                  </a:cubicBezTo>
                  <a:cubicBezTo>
                    <a:pt x="53643" y="29229"/>
                    <a:pt x="53505" y="29297"/>
                    <a:pt x="53437" y="29383"/>
                  </a:cubicBezTo>
                  <a:cubicBezTo>
                    <a:pt x="53368" y="29452"/>
                    <a:pt x="53299" y="29590"/>
                    <a:pt x="53213" y="29659"/>
                  </a:cubicBezTo>
                  <a:cubicBezTo>
                    <a:pt x="53007" y="29727"/>
                    <a:pt x="52869" y="29882"/>
                    <a:pt x="52714" y="30020"/>
                  </a:cubicBezTo>
                  <a:cubicBezTo>
                    <a:pt x="52439" y="30157"/>
                    <a:pt x="52216" y="30381"/>
                    <a:pt x="52078" y="30673"/>
                  </a:cubicBezTo>
                  <a:cubicBezTo>
                    <a:pt x="52010" y="30673"/>
                    <a:pt x="51924" y="30742"/>
                    <a:pt x="51924" y="30742"/>
                  </a:cubicBezTo>
                  <a:cubicBezTo>
                    <a:pt x="51924" y="30810"/>
                    <a:pt x="51855" y="30879"/>
                    <a:pt x="51855" y="30879"/>
                  </a:cubicBezTo>
                  <a:cubicBezTo>
                    <a:pt x="51786" y="30879"/>
                    <a:pt x="51717" y="30948"/>
                    <a:pt x="51648" y="30948"/>
                  </a:cubicBezTo>
                  <a:cubicBezTo>
                    <a:pt x="51580" y="31103"/>
                    <a:pt x="51494" y="31240"/>
                    <a:pt x="51356" y="31309"/>
                  </a:cubicBezTo>
                  <a:cubicBezTo>
                    <a:pt x="51287" y="31309"/>
                    <a:pt x="51287" y="31378"/>
                    <a:pt x="51219" y="31378"/>
                  </a:cubicBezTo>
                  <a:cubicBezTo>
                    <a:pt x="51064" y="31533"/>
                    <a:pt x="50926" y="31670"/>
                    <a:pt x="50720" y="31739"/>
                  </a:cubicBezTo>
                  <a:cubicBezTo>
                    <a:pt x="50497" y="31876"/>
                    <a:pt x="50359" y="31962"/>
                    <a:pt x="50204" y="32100"/>
                  </a:cubicBezTo>
                  <a:cubicBezTo>
                    <a:pt x="50067" y="32237"/>
                    <a:pt x="49860" y="32306"/>
                    <a:pt x="49774" y="32461"/>
                  </a:cubicBezTo>
                  <a:cubicBezTo>
                    <a:pt x="49706" y="32599"/>
                    <a:pt x="49637" y="32667"/>
                    <a:pt x="49568" y="32736"/>
                  </a:cubicBezTo>
                  <a:lnTo>
                    <a:pt x="49431" y="32736"/>
                  </a:lnTo>
                  <a:cubicBezTo>
                    <a:pt x="49069" y="32960"/>
                    <a:pt x="48777" y="33166"/>
                    <a:pt x="48485" y="33389"/>
                  </a:cubicBezTo>
                  <a:cubicBezTo>
                    <a:pt x="48347" y="33596"/>
                    <a:pt x="48141" y="33750"/>
                    <a:pt x="47918" y="33819"/>
                  </a:cubicBezTo>
                  <a:cubicBezTo>
                    <a:pt x="47711" y="33888"/>
                    <a:pt x="47556" y="34026"/>
                    <a:pt x="47419" y="34112"/>
                  </a:cubicBezTo>
                  <a:cubicBezTo>
                    <a:pt x="47281" y="34180"/>
                    <a:pt x="47127" y="34249"/>
                    <a:pt x="46989" y="34318"/>
                  </a:cubicBezTo>
                  <a:cubicBezTo>
                    <a:pt x="46852" y="34387"/>
                    <a:pt x="46766" y="34455"/>
                    <a:pt x="46628" y="34455"/>
                  </a:cubicBezTo>
                  <a:cubicBezTo>
                    <a:pt x="46628" y="34541"/>
                    <a:pt x="46559" y="34610"/>
                    <a:pt x="46559" y="34679"/>
                  </a:cubicBezTo>
                  <a:lnTo>
                    <a:pt x="46422" y="34679"/>
                  </a:lnTo>
                  <a:cubicBezTo>
                    <a:pt x="46336" y="34748"/>
                    <a:pt x="46267" y="34816"/>
                    <a:pt x="46129" y="34816"/>
                  </a:cubicBezTo>
                  <a:lnTo>
                    <a:pt x="46061" y="34885"/>
                  </a:lnTo>
                  <a:cubicBezTo>
                    <a:pt x="45906" y="35109"/>
                    <a:pt x="45768" y="35178"/>
                    <a:pt x="45562" y="35246"/>
                  </a:cubicBezTo>
                  <a:cubicBezTo>
                    <a:pt x="45407" y="35315"/>
                    <a:pt x="45339" y="35401"/>
                    <a:pt x="45270" y="35470"/>
                  </a:cubicBezTo>
                  <a:cubicBezTo>
                    <a:pt x="45046" y="35607"/>
                    <a:pt x="44840" y="35676"/>
                    <a:pt x="44616" y="35831"/>
                  </a:cubicBezTo>
                  <a:cubicBezTo>
                    <a:pt x="44548" y="35900"/>
                    <a:pt x="44341" y="35900"/>
                    <a:pt x="44341" y="36037"/>
                  </a:cubicBezTo>
                  <a:lnTo>
                    <a:pt x="44187" y="36037"/>
                  </a:lnTo>
                  <a:cubicBezTo>
                    <a:pt x="44049" y="36175"/>
                    <a:pt x="43912" y="36261"/>
                    <a:pt x="43757" y="36329"/>
                  </a:cubicBezTo>
                  <a:cubicBezTo>
                    <a:pt x="43619" y="36605"/>
                    <a:pt x="43189" y="36605"/>
                    <a:pt x="42983" y="36897"/>
                  </a:cubicBezTo>
                  <a:cubicBezTo>
                    <a:pt x="42897" y="36897"/>
                    <a:pt x="42760" y="36897"/>
                    <a:pt x="42691" y="36966"/>
                  </a:cubicBezTo>
                  <a:cubicBezTo>
                    <a:pt x="42553" y="37034"/>
                    <a:pt x="42330" y="37120"/>
                    <a:pt x="42123" y="37120"/>
                  </a:cubicBezTo>
                  <a:cubicBezTo>
                    <a:pt x="42037" y="37120"/>
                    <a:pt x="42037" y="37034"/>
                    <a:pt x="41969" y="36966"/>
                  </a:cubicBezTo>
                  <a:lnTo>
                    <a:pt x="41969" y="36759"/>
                  </a:lnTo>
                  <a:cubicBezTo>
                    <a:pt x="42037" y="36605"/>
                    <a:pt x="42192" y="36536"/>
                    <a:pt x="42330" y="36467"/>
                  </a:cubicBezTo>
                  <a:cubicBezTo>
                    <a:pt x="42467" y="36467"/>
                    <a:pt x="42691" y="36398"/>
                    <a:pt x="42828" y="36329"/>
                  </a:cubicBezTo>
                  <a:cubicBezTo>
                    <a:pt x="43052" y="36175"/>
                    <a:pt x="43258" y="36037"/>
                    <a:pt x="43550" y="35900"/>
                  </a:cubicBezTo>
                  <a:cubicBezTo>
                    <a:pt x="43619" y="35831"/>
                    <a:pt x="43757" y="35745"/>
                    <a:pt x="43843" y="35676"/>
                  </a:cubicBezTo>
                  <a:cubicBezTo>
                    <a:pt x="43980" y="35607"/>
                    <a:pt x="44049" y="35539"/>
                    <a:pt x="44187" y="35470"/>
                  </a:cubicBezTo>
                  <a:cubicBezTo>
                    <a:pt x="44410" y="35246"/>
                    <a:pt x="44616" y="35109"/>
                    <a:pt x="44840" y="35040"/>
                  </a:cubicBezTo>
                  <a:cubicBezTo>
                    <a:pt x="45046" y="34971"/>
                    <a:pt x="45132" y="34885"/>
                    <a:pt x="45270" y="34816"/>
                  </a:cubicBezTo>
                  <a:cubicBezTo>
                    <a:pt x="45339" y="34748"/>
                    <a:pt x="45407" y="34748"/>
                    <a:pt x="45476" y="34679"/>
                  </a:cubicBezTo>
                  <a:lnTo>
                    <a:pt x="45700" y="34679"/>
                  </a:lnTo>
                  <a:cubicBezTo>
                    <a:pt x="45837" y="34541"/>
                    <a:pt x="45992" y="34455"/>
                    <a:pt x="46061" y="34318"/>
                  </a:cubicBezTo>
                  <a:cubicBezTo>
                    <a:pt x="46129" y="34249"/>
                    <a:pt x="46198" y="34180"/>
                    <a:pt x="46267" y="34180"/>
                  </a:cubicBezTo>
                  <a:cubicBezTo>
                    <a:pt x="46422" y="34112"/>
                    <a:pt x="46559" y="34026"/>
                    <a:pt x="46697" y="33957"/>
                  </a:cubicBezTo>
                  <a:cubicBezTo>
                    <a:pt x="46766" y="33957"/>
                    <a:pt x="46766" y="33888"/>
                    <a:pt x="46852" y="33819"/>
                  </a:cubicBezTo>
                  <a:cubicBezTo>
                    <a:pt x="46874" y="33842"/>
                    <a:pt x="46897" y="33850"/>
                    <a:pt x="46918" y="33850"/>
                  </a:cubicBezTo>
                  <a:cubicBezTo>
                    <a:pt x="46959" y="33850"/>
                    <a:pt x="46989" y="33819"/>
                    <a:pt x="46989" y="33819"/>
                  </a:cubicBezTo>
                  <a:cubicBezTo>
                    <a:pt x="47058" y="33750"/>
                    <a:pt x="47195" y="33682"/>
                    <a:pt x="47281" y="33596"/>
                  </a:cubicBezTo>
                  <a:cubicBezTo>
                    <a:pt x="47419" y="33527"/>
                    <a:pt x="47488" y="33527"/>
                    <a:pt x="47625" y="33389"/>
                  </a:cubicBezTo>
                  <a:cubicBezTo>
                    <a:pt x="47780" y="33166"/>
                    <a:pt x="47986" y="33028"/>
                    <a:pt x="48210" y="32960"/>
                  </a:cubicBezTo>
                  <a:cubicBezTo>
                    <a:pt x="48279" y="32891"/>
                    <a:pt x="48347" y="32891"/>
                    <a:pt x="48347" y="32891"/>
                  </a:cubicBezTo>
                  <a:cubicBezTo>
                    <a:pt x="48571" y="32667"/>
                    <a:pt x="48846" y="32530"/>
                    <a:pt x="49069" y="32461"/>
                  </a:cubicBezTo>
                  <a:cubicBezTo>
                    <a:pt x="49207" y="32392"/>
                    <a:pt x="49276" y="32237"/>
                    <a:pt x="49431" y="32169"/>
                  </a:cubicBezTo>
                  <a:cubicBezTo>
                    <a:pt x="49499" y="32100"/>
                    <a:pt x="49637" y="31962"/>
                    <a:pt x="49706" y="31876"/>
                  </a:cubicBezTo>
                  <a:cubicBezTo>
                    <a:pt x="49860" y="31739"/>
                    <a:pt x="49929" y="31670"/>
                    <a:pt x="49998" y="31533"/>
                  </a:cubicBezTo>
                  <a:cubicBezTo>
                    <a:pt x="50135" y="31378"/>
                    <a:pt x="50359" y="31378"/>
                    <a:pt x="50497" y="31240"/>
                  </a:cubicBezTo>
                  <a:cubicBezTo>
                    <a:pt x="50634" y="31240"/>
                    <a:pt x="50634" y="31103"/>
                    <a:pt x="50720" y="31103"/>
                  </a:cubicBezTo>
                  <a:cubicBezTo>
                    <a:pt x="50858" y="31017"/>
                    <a:pt x="50858" y="30948"/>
                    <a:pt x="50926" y="30879"/>
                  </a:cubicBezTo>
                  <a:cubicBezTo>
                    <a:pt x="51150" y="30742"/>
                    <a:pt x="51287" y="30587"/>
                    <a:pt x="51494" y="30449"/>
                  </a:cubicBezTo>
                  <a:lnTo>
                    <a:pt x="51648" y="30449"/>
                  </a:lnTo>
                  <a:cubicBezTo>
                    <a:pt x="51648" y="30312"/>
                    <a:pt x="51786" y="30312"/>
                    <a:pt x="51786" y="30157"/>
                  </a:cubicBezTo>
                  <a:cubicBezTo>
                    <a:pt x="51855" y="30088"/>
                    <a:pt x="51924" y="30020"/>
                    <a:pt x="52010" y="29882"/>
                  </a:cubicBezTo>
                  <a:cubicBezTo>
                    <a:pt x="52078" y="29813"/>
                    <a:pt x="52147" y="29727"/>
                    <a:pt x="52216" y="29727"/>
                  </a:cubicBezTo>
                  <a:cubicBezTo>
                    <a:pt x="52508" y="29521"/>
                    <a:pt x="52783" y="29383"/>
                    <a:pt x="52938" y="29160"/>
                  </a:cubicBezTo>
                  <a:cubicBezTo>
                    <a:pt x="53007" y="29091"/>
                    <a:pt x="53007" y="29091"/>
                    <a:pt x="53075" y="29091"/>
                  </a:cubicBezTo>
                  <a:cubicBezTo>
                    <a:pt x="53213" y="29022"/>
                    <a:pt x="53368" y="28799"/>
                    <a:pt x="53505" y="28661"/>
                  </a:cubicBezTo>
                  <a:cubicBezTo>
                    <a:pt x="53643" y="28524"/>
                    <a:pt x="53729" y="28369"/>
                    <a:pt x="53798" y="28300"/>
                  </a:cubicBezTo>
                  <a:cubicBezTo>
                    <a:pt x="53935" y="28163"/>
                    <a:pt x="54004" y="28008"/>
                    <a:pt x="54159" y="27870"/>
                  </a:cubicBezTo>
                  <a:cubicBezTo>
                    <a:pt x="54159" y="27802"/>
                    <a:pt x="54227" y="27733"/>
                    <a:pt x="54227" y="27733"/>
                  </a:cubicBezTo>
                  <a:cubicBezTo>
                    <a:pt x="54365" y="27509"/>
                    <a:pt x="54588" y="27441"/>
                    <a:pt x="54726" y="27234"/>
                  </a:cubicBezTo>
                  <a:cubicBezTo>
                    <a:pt x="54864" y="26942"/>
                    <a:pt x="55087" y="26718"/>
                    <a:pt x="55293" y="26512"/>
                  </a:cubicBezTo>
                  <a:cubicBezTo>
                    <a:pt x="55293" y="26443"/>
                    <a:pt x="55293" y="26443"/>
                    <a:pt x="55362" y="26375"/>
                  </a:cubicBezTo>
                  <a:cubicBezTo>
                    <a:pt x="55586" y="26289"/>
                    <a:pt x="55654" y="26082"/>
                    <a:pt x="55723" y="25859"/>
                  </a:cubicBezTo>
                  <a:cubicBezTo>
                    <a:pt x="55878" y="25721"/>
                    <a:pt x="55947" y="25584"/>
                    <a:pt x="56084" y="25360"/>
                  </a:cubicBezTo>
                  <a:cubicBezTo>
                    <a:pt x="56084" y="25291"/>
                    <a:pt x="56084" y="25223"/>
                    <a:pt x="56153" y="25223"/>
                  </a:cubicBezTo>
                  <a:cubicBezTo>
                    <a:pt x="56222" y="24999"/>
                    <a:pt x="56308" y="24862"/>
                    <a:pt x="56445" y="24724"/>
                  </a:cubicBezTo>
                  <a:cubicBezTo>
                    <a:pt x="56583" y="24432"/>
                    <a:pt x="56806" y="24140"/>
                    <a:pt x="56875" y="23796"/>
                  </a:cubicBezTo>
                  <a:cubicBezTo>
                    <a:pt x="56944" y="23710"/>
                    <a:pt x="57013" y="23572"/>
                    <a:pt x="57081" y="23503"/>
                  </a:cubicBezTo>
                  <a:cubicBezTo>
                    <a:pt x="57081" y="23366"/>
                    <a:pt x="57236" y="23280"/>
                    <a:pt x="57236" y="23142"/>
                  </a:cubicBezTo>
                  <a:cubicBezTo>
                    <a:pt x="57236" y="23074"/>
                    <a:pt x="57305" y="22936"/>
                    <a:pt x="57374" y="22781"/>
                  </a:cubicBezTo>
                  <a:cubicBezTo>
                    <a:pt x="57443" y="22644"/>
                    <a:pt x="57511" y="22420"/>
                    <a:pt x="57666" y="22214"/>
                  </a:cubicBezTo>
                  <a:cubicBezTo>
                    <a:pt x="57666" y="22214"/>
                    <a:pt x="57735" y="22145"/>
                    <a:pt x="57735" y="22076"/>
                  </a:cubicBezTo>
                  <a:cubicBezTo>
                    <a:pt x="57666" y="21922"/>
                    <a:pt x="57804" y="21853"/>
                    <a:pt x="57804" y="21784"/>
                  </a:cubicBezTo>
                  <a:cubicBezTo>
                    <a:pt x="57872" y="21647"/>
                    <a:pt x="57872" y="21423"/>
                    <a:pt x="57872" y="21285"/>
                  </a:cubicBezTo>
                  <a:cubicBezTo>
                    <a:pt x="58027" y="21062"/>
                    <a:pt x="58027" y="20701"/>
                    <a:pt x="58165" y="20495"/>
                  </a:cubicBezTo>
                  <a:cubicBezTo>
                    <a:pt x="58165" y="20357"/>
                    <a:pt x="58233" y="20202"/>
                    <a:pt x="58233" y="20065"/>
                  </a:cubicBezTo>
                  <a:cubicBezTo>
                    <a:pt x="58233" y="19841"/>
                    <a:pt x="58302" y="19635"/>
                    <a:pt x="58302" y="19411"/>
                  </a:cubicBezTo>
                  <a:cubicBezTo>
                    <a:pt x="58302" y="19274"/>
                    <a:pt x="58371" y="19205"/>
                    <a:pt x="58457" y="19136"/>
                  </a:cubicBezTo>
                  <a:lnTo>
                    <a:pt x="58457" y="18706"/>
                  </a:lnTo>
                  <a:cubicBezTo>
                    <a:pt x="58526" y="18638"/>
                    <a:pt x="58594" y="18638"/>
                    <a:pt x="58594" y="18552"/>
                  </a:cubicBezTo>
                  <a:cubicBezTo>
                    <a:pt x="58594" y="18483"/>
                    <a:pt x="58526" y="18483"/>
                    <a:pt x="58594" y="18414"/>
                  </a:cubicBezTo>
                  <a:lnTo>
                    <a:pt x="58594" y="18122"/>
                  </a:lnTo>
                  <a:cubicBezTo>
                    <a:pt x="58526" y="17984"/>
                    <a:pt x="58526" y="17916"/>
                    <a:pt x="58526" y="17847"/>
                  </a:cubicBezTo>
                  <a:cubicBezTo>
                    <a:pt x="58594" y="17778"/>
                    <a:pt x="58526" y="17623"/>
                    <a:pt x="58594" y="17555"/>
                  </a:cubicBezTo>
                  <a:lnTo>
                    <a:pt x="58594" y="17262"/>
                  </a:lnTo>
                  <a:cubicBezTo>
                    <a:pt x="58594" y="16987"/>
                    <a:pt x="58663" y="16764"/>
                    <a:pt x="58663" y="16489"/>
                  </a:cubicBezTo>
                  <a:cubicBezTo>
                    <a:pt x="58732" y="16403"/>
                    <a:pt x="58594" y="16334"/>
                    <a:pt x="58663" y="16265"/>
                  </a:cubicBezTo>
                  <a:cubicBezTo>
                    <a:pt x="58732" y="16196"/>
                    <a:pt x="58663" y="16128"/>
                    <a:pt x="58663" y="16059"/>
                  </a:cubicBezTo>
                  <a:cubicBezTo>
                    <a:pt x="58594" y="15904"/>
                    <a:pt x="58663" y="15835"/>
                    <a:pt x="58663" y="15766"/>
                  </a:cubicBezTo>
                  <a:cubicBezTo>
                    <a:pt x="58663" y="15543"/>
                    <a:pt x="58663" y="15405"/>
                    <a:pt x="58526" y="15268"/>
                  </a:cubicBezTo>
                  <a:lnTo>
                    <a:pt x="58526" y="15113"/>
                  </a:lnTo>
                  <a:cubicBezTo>
                    <a:pt x="58594" y="14976"/>
                    <a:pt x="58526" y="14907"/>
                    <a:pt x="58526" y="14769"/>
                  </a:cubicBezTo>
                  <a:cubicBezTo>
                    <a:pt x="58526" y="14477"/>
                    <a:pt x="58371" y="14253"/>
                    <a:pt x="58302" y="13978"/>
                  </a:cubicBezTo>
                  <a:cubicBezTo>
                    <a:pt x="58302" y="13978"/>
                    <a:pt x="58371" y="13910"/>
                    <a:pt x="58302" y="13824"/>
                  </a:cubicBezTo>
                  <a:cubicBezTo>
                    <a:pt x="58233" y="13755"/>
                    <a:pt x="58233" y="13617"/>
                    <a:pt x="58165" y="13480"/>
                  </a:cubicBezTo>
                  <a:cubicBezTo>
                    <a:pt x="58096" y="13394"/>
                    <a:pt x="58096" y="13325"/>
                    <a:pt x="58096" y="13256"/>
                  </a:cubicBezTo>
                  <a:cubicBezTo>
                    <a:pt x="58096" y="13187"/>
                    <a:pt x="58027" y="13187"/>
                    <a:pt x="57941" y="13187"/>
                  </a:cubicBezTo>
                  <a:cubicBezTo>
                    <a:pt x="57941" y="13050"/>
                    <a:pt x="57941" y="12895"/>
                    <a:pt x="57872" y="12826"/>
                  </a:cubicBezTo>
                  <a:cubicBezTo>
                    <a:pt x="57872" y="12758"/>
                    <a:pt x="57872" y="12758"/>
                    <a:pt x="57804" y="12758"/>
                  </a:cubicBezTo>
                  <a:cubicBezTo>
                    <a:pt x="57666" y="12689"/>
                    <a:pt x="57666" y="12534"/>
                    <a:pt x="57597" y="12397"/>
                  </a:cubicBezTo>
                  <a:cubicBezTo>
                    <a:pt x="57443" y="12328"/>
                    <a:pt x="57511" y="12190"/>
                    <a:pt x="57374" y="12104"/>
                  </a:cubicBezTo>
                  <a:cubicBezTo>
                    <a:pt x="57305" y="11967"/>
                    <a:pt x="57236" y="11829"/>
                    <a:pt x="57081" y="11674"/>
                  </a:cubicBezTo>
                  <a:cubicBezTo>
                    <a:pt x="57013" y="11537"/>
                    <a:pt x="56875" y="11399"/>
                    <a:pt x="56738" y="11245"/>
                  </a:cubicBezTo>
                  <a:cubicBezTo>
                    <a:pt x="56738" y="11176"/>
                    <a:pt x="56652" y="11107"/>
                    <a:pt x="56652" y="11038"/>
                  </a:cubicBezTo>
                  <a:cubicBezTo>
                    <a:pt x="56583" y="11038"/>
                    <a:pt x="56514" y="10970"/>
                    <a:pt x="56445" y="10970"/>
                  </a:cubicBezTo>
                  <a:lnTo>
                    <a:pt x="56445" y="10746"/>
                  </a:lnTo>
                  <a:cubicBezTo>
                    <a:pt x="56222" y="10677"/>
                    <a:pt x="56084" y="10540"/>
                    <a:pt x="55947" y="10385"/>
                  </a:cubicBezTo>
                  <a:cubicBezTo>
                    <a:pt x="55792" y="10247"/>
                    <a:pt x="55723" y="10110"/>
                    <a:pt x="55586" y="10041"/>
                  </a:cubicBezTo>
                  <a:cubicBezTo>
                    <a:pt x="55517" y="10041"/>
                    <a:pt x="55448" y="9955"/>
                    <a:pt x="55448" y="9818"/>
                  </a:cubicBezTo>
                  <a:cubicBezTo>
                    <a:pt x="55362" y="9818"/>
                    <a:pt x="55225" y="9749"/>
                    <a:pt x="55156" y="9680"/>
                  </a:cubicBezTo>
                  <a:cubicBezTo>
                    <a:pt x="55018" y="9457"/>
                    <a:pt x="54726" y="9319"/>
                    <a:pt x="54434" y="9181"/>
                  </a:cubicBezTo>
                  <a:cubicBezTo>
                    <a:pt x="54321" y="9055"/>
                    <a:pt x="54209" y="8940"/>
                    <a:pt x="54049" y="8940"/>
                  </a:cubicBezTo>
                  <a:cubicBezTo>
                    <a:pt x="54014" y="8940"/>
                    <a:pt x="53976" y="8945"/>
                    <a:pt x="53935" y="8958"/>
                  </a:cubicBezTo>
                  <a:cubicBezTo>
                    <a:pt x="53866" y="8820"/>
                    <a:pt x="53798" y="8889"/>
                    <a:pt x="53643" y="8752"/>
                  </a:cubicBezTo>
                  <a:cubicBezTo>
                    <a:pt x="53574" y="8666"/>
                    <a:pt x="53437" y="8666"/>
                    <a:pt x="53368" y="8666"/>
                  </a:cubicBezTo>
                  <a:cubicBezTo>
                    <a:pt x="53144" y="8597"/>
                    <a:pt x="53007" y="8528"/>
                    <a:pt x="52938" y="8459"/>
                  </a:cubicBezTo>
                  <a:cubicBezTo>
                    <a:pt x="52861" y="8425"/>
                    <a:pt x="52805" y="8425"/>
                    <a:pt x="52760" y="8425"/>
                  </a:cubicBezTo>
                  <a:cubicBezTo>
                    <a:pt x="52714" y="8425"/>
                    <a:pt x="52680" y="8425"/>
                    <a:pt x="52646" y="8391"/>
                  </a:cubicBezTo>
                  <a:cubicBezTo>
                    <a:pt x="52532" y="8334"/>
                    <a:pt x="52360" y="8219"/>
                    <a:pt x="52226" y="8219"/>
                  </a:cubicBezTo>
                  <a:cubicBezTo>
                    <a:pt x="52198" y="8219"/>
                    <a:pt x="52171" y="8224"/>
                    <a:pt x="52147" y="8236"/>
                  </a:cubicBezTo>
                  <a:cubicBezTo>
                    <a:pt x="52092" y="8236"/>
                    <a:pt x="52037" y="8148"/>
                    <a:pt x="51973" y="8148"/>
                  </a:cubicBezTo>
                  <a:cubicBezTo>
                    <a:pt x="51957" y="8148"/>
                    <a:pt x="51941" y="8153"/>
                    <a:pt x="51924" y="8167"/>
                  </a:cubicBezTo>
                  <a:cubicBezTo>
                    <a:pt x="51855" y="8098"/>
                    <a:pt x="51786" y="8098"/>
                    <a:pt x="51717" y="8098"/>
                  </a:cubicBezTo>
                  <a:cubicBezTo>
                    <a:pt x="51648" y="8030"/>
                    <a:pt x="51580" y="8030"/>
                    <a:pt x="51494" y="8030"/>
                  </a:cubicBezTo>
                  <a:cubicBezTo>
                    <a:pt x="51425" y="7961"/>
                    <a:pt x="51356" y="7892"/>
                    <a:pt x="51219" y="7892"/>
                  </a:cubicBezTo>
                  <a:cubicBezTo>
                    <a:pt x="51064" y="7892"/>
                    <a:pt x="50995" y="7806"/>
                    <a:pt x="50858" y="7806"/>
                  </a:cubicBezTo>
                  <a:cubicBezTo>
                    <a:pt x="50565" y="7737"/>
                    <a:pt x="50359" y="7668"/>
                    <a:pt x="50135" y="7668"/>
                  </a:cubicBezTo>
                  <a:cubicBezTo>
                    <a:pt x="49998" y="7600"/>
                    <a:pt x="49860" y="7600"/>
                    <a:pt x="49706" y="7600"/>
                  </a:cubicBezTo>
                  <a:cubicBezTo>
                    <a:pt x="49431" y="7531"/>
                    <a:pt x="49069" y="7531"/>
                    <a:pt x="48708" y="7531"/>
                  </a:cubicBezTo>
                  <a:cubicBezTo>
                    <a:pt x="48674" y="7565"/>
                    <a:pt x="48618" y="7565"/>
                    <a:pt x="48562" y="7565"/>
                  </a:cubicBezTo>
                  <a:cubicBezTo>
                    <a:pt x="48506" y="7565"/>
                    <a:pt x="48451" y="7565"/>
                    <a:pt x="48416" y="7600"/>
                  </a:cubicBezTo>
                  <a:lnTo>
                    <a:pt x="48141" y="7600"/>
                  </a:lnTo>
                  <a:cubicBezTo>
                    <a:pt x="48098" y="7565"/>
                    <a:pt x="48042" y="7565"/>
                    <a:pt x="47988" y="7565"/>
                  </a:cubicBezTo>
                  <a:cubicBezTo>
                    <a:pt x="47935" y="7565"/>
                    <a:pt x="47883" y="7565"/>
                    <a:pt x="47849" y="7531"/>
                  </a:cubicBezTo>
                  <a:cubicBezTo>
                    <a:pt x="47705" y="7554"/>
                    <a:pt x="47570" y="7562"/>
                    <a:pt x="47439" y="7562"/>
                  </a:cubicBezTo>
                  <a:cubicBezTo>
                    <a:pt x="47178" y="7562"/>
                    <a:pt x="46938" y="7531"/>
                    <a:pt x="46697" y="7531"/>
                  </a:cubicBezTo>
                  <a:cubicBezTo>
                    <a:pt x="46491" y="7600"/>
                    <a:pt x="46267" y="7600"/>
                    <a:pt x="46061" y="7600"/>
                  </a:cubicBezTo>
                  <a:cubicBezTo>
                    <a:pt x="46038" y="7623"/>
                    <a:pt x="46013" y="7630"/>
                    <a:pt x="45987" y="7630"/>
                  </a:cubicBezTo>
                  <a:cubicBezTo>
                    <a:pt x="45937" y="7630"/>
                    <a:pt x="45883" y="7600"/>
                    <a:pt x="45837" y="7600"/>
                  </a:cubicBezTo>
                  <a:cubicBezTo>
                    <a:pt x="45768" y="7600"/>
                    <a:pt x="45700" y="7668"/>
                    <a:pt x="45631" y="7668"/>
                  </a:cubicBezTo>
                  <a:cubicBezTo>
                    <a:pt x="45608" y="7646"/>
                    <a:pt x="45575" y="7638"/>
                    <a:pt x="45540" y="7638"/>
                  </a:cubicBezTo>
                  <a:cubicBezTo>
                    <a:pt x="45468" y="7638"/>
                    <a:pt x="45384" y="7668"/>
                    <a:pt x="45339" y="7668"/>
                  </a:cubicBezTo>
                  <a:cubicBezTo>
                    <a:pt x="45046" y="7806"/>
                    <a:pt x="44771" y="7892"/>
                    <a:pt x="44548" y="7892"/>
                  </a:cubicBezTo>
                  <a:cubicBezTo>
                    <a:pt x="44410" y="7961"/>
                    <a:pt x="44273" y="8030"/>
                    <a:pt x="44118" y="8030"/>
                  </a:cubicBezTo>
                  <a:cubicBezTo>
                    <a:pt x="44049" y="8030"/>
                    <a:pt x="43980" y="8030"/>
                    <a:pt x="43912" y="8098"/>
                  </a:cubicBezTo>
                  <a:cubicBezTo>
                    <a:pt x="43843" y="8167"/>
                    <a:pt x="43843" y="8167"/>
                    <a:pt x="43757" y="8167"/>
                  </a:cubicBezTo>
                  <a:cubicBezTo>
                    <a:pt x="43688" y="8167"/>
                    <a:pt x="43688" y="8167"/>
                    <a:pt x="43619" y="8236"/>
                  </a:cubicBezTo>
                  <a:cubicBezTo>
                    <a:pt x="43413" y="8322"/>
                    <a:pt x="43189" y="8322"/>
                    <a:pt x="42983" y="8391"/>
                  </a:cubicBezTo>
                  <a:cubicBezTo>
                    <a:pt x="42760" y="8528"/>
                    <a:pt x="42553" y="8597"/>
                    <a:pt x="42330" y="8666"/>
                  </a:cubicBezTo>
                  <a:cubicBezTo>
                    <a:pt x="42123" y="8820"/>
                    <a:pt x="41900" y="8889"/>
                    <a:pt x="41694" y="8958"/>
                  </a:cubicBezTo>
                  <a:cubicBezTo>
                    <a:pt x="41608" y="8958"/>
                    <a:pt x="41470" y="9027"/>
                    <a:pt x="41401" y="9096"/>
                  </a:cubicBezTo>
                  <a:cubicBezTo>
                    <a:pt x="41401" y="9181"/>
                    <a:pt x="41333" y="9181"/>
                    <a:pt x="41264" y="9181"/>
                  </a:cubicBezTo>
                  <a:cubicBezTo>
                    <a:pt x="41178" y="9250"/>
                    <a:pt x="41178" y="9388"/>
                    <a:pt x="41040" y="9388"/>
                  </a:cubicBezTo>
                  <a:cubicBezTo>
                    <a:pt x="40972" y="9525"/>
                    <a:pt x="40748" y="9457"/>
                    <a:pt x="40610" y="9611"/>
                  </a:cubicBezTo>
                  <a:cubicBezTo>
                    <a:pt x="40610" y="9749"/>
                    <a:pt x="40473" y="9749"/>
                    <a:pt x="40404" y="9818"/>
                  </a:cubicBezTo>
                  <a:cubicBezTo>
                    <a:pt x="40181" y="9886"/>
                    <a:pt x="40043" y="10041"/>
                    <a:pt x="39820" y="10179"/>
                  </a:cubicBezTo>
                  <a:cubicBezTo>
                    <a:pt x="39682" y="10247"/>
                    <a:pt x="39544" y="10385"/>
                    <a:pt x="39390" y="10471"/>
                  </a:cubicBezTo>
                  <a:cubicBezTo>
                    <a:pt x="39321" y="10540"/>
                    <a:pt x="39183" y="10609"/>
                    <a:pt x="39115" y="10677"/>
                  </a:cubicBezTo>
                  <a:cubicBezTo>
                    <a:pt x="38891" y="10746"/>
                    <a:pt x="38530" y="11038"/>
                    <a:pt x="38393" y="11245"/>
                  </a:cubicBezTo>
                  <a:cubicBezTo>
                    <a:pt x="38255" y="11245"/>
                    <a:pt x="38169" y="11399"/>
                    <a:pt x="38031" y="11399"/>
                  </a:cubicBezTo>
                  <a:cubicBezTo>
                    <a:pt x="38031" y="11537"/>
                    <a:pt x="37894" y="11606"/>
                    <a:pt x="37739" y="11760"/>
                  </a:cubicBezTo>
                  <a:cubicBezTo>
                    <a:pt x="37670" y="11829"/>
                    <a:pt x="37464" y="11898"/>
                    <a:pt x="37464" y="12036"/>
                  </a:cubicBezTo>
                  <a:lnTo>
                    <a:pt x="37395" y="12036"/>
                  </a:lnTo>
                  <a:cubicBezTo>
                    <a:pt x="37172" y="12259"/>
                    <a:pt x="37034" y="12465"/>
                    <a:pt x="36742" y="12620"/>
                  </a:cubicBezTo>
                  <a:cubicBezTo>
                    <a:pt x="36673" y="12689"/>
                    <a:pt x="36604" y="12758"/>
                    <a:pt x="36536" y="12895"/>
                  </a:cubicBezTo>
                  <a:cubicBezTo>
                    <a:pt x="36312" y="13050"/>
                    <a:pt x="36106" y="13256"/>
                    <a:pt x="36020" y="13480"/>
                  </a:cubicBezTo>
                  <a:lnTo>
                    <a:pt x="35951" y="13480"/>
                  </a:lnTo>
                  <a:cubicBezTo>
                    <a:pt x="35676" y="13617"/>
                    <a:pt x="35590" y="13978"/>
                    <a:pt x="35453" y="14185"/>
                  </a:cubicBezTo>
                  <a:cubicBezTo>
                    <a:pt x="35160" y="14546"/>
                    <a:pt x="35023" y="14838"/>
                    <a:pt x="34816" y="15199"/>
                  </a:cubicBezTo>
                  <a:cubicBezTo>
                    <a:pt x="34662" y="15337"/>
                    <a:pt x="34593" y="15474"/>
                    <a:pt x="34524" y="15698"/>
                  </a:cubicBezTo>
                  <a:cubicBezTo>
                    <a:pt x="34455" y="15766"/>
                    <a:pt x="34387" y="15835"/>
                    <a:pt x="34301" y="15904"/>
                  </a:cubicBezTo>
                  <a:lnTo>
                    <a:pt x="34301" y="16128"/>
                  </a:lnTo>
                  <a:cubicBezTo>
                    <a:pt x="34094" y="16265"/>
                    <a:pt x="34094" y="16557"/>
                    <a:pt x="34025" y="16764"/>
                  </a:cubicBezTo>
                  <a:cubicBezTo>
                    <a:pt x="33957" y="16832"/>
                    <a:pt x="33957" y="16832"/>
                    <a:pt x="33957" y="16918"/>
                  </a:cubicBezTo>
                  <a:cubicBezTo>
                    <a:pt x="33802" y="17125"/>
                    <a:pt x="33733" y="17262"/>
                    <a:pt x="33664" y="17486"/>
                  </a:cubicBezTo>
                  <a:cubicBezTo>
                    <a:pt x="33596" y="17623"/>
                    <a:pt x="33527" y="17778"/>
                    <a:pt x="33441" y="17916"/>
                  </a:cubicBezTo>
                  <a:cubicBezTo>
                    <a:pt x="33372" y="18122"/>
                    <a:pt x="33303" y="18277"/>
                    <a:pt x="33235" y="18414"/>
                  </a:cubicBezTo>
                  <a:cubicBezTo>
                    <a:pt x="33166" y="18706"/>
                    <a:pt x="33097" y="18913"/>
                    <a:pt x="33011" y="19205"/>
                  </a:cubicBezTo>
                  <a:cubicBezTo>
                    <a:pt x="33011" y="19497"/>
                    <a:pt x="33011" y="19772"/>
                    <a:pt x="32874" y="19996"/>
                  </a:cubicBezTo>
                  <a:lnTo>
                    <a:pt x="32874" y="20202"/>
                  </a:lnTo>
                  <a:cubicBezTo>
                    <a:pt x="32874" y="20271"/>
                    <a:pt x="32805" y="20271"/>
                    <a:pt x="32805" y="20357"/>
                  </a:cubicBezTo>
                  <a:cubicBezTo>
                    <a:pt x="32805" y="20632"/>
                    <a:pt x="32736" y="20924"/>
                    <a:pt x="32667" y="21217"/>
                  </a:cubicBezTo>
                  <a:cubicBezTo>
                    <a:pt x="32667" y="21354"/>
                    <a:pt x="32736" y="21492"/>
                    <a:pt x="32805" y="21715"/>
                  </a:cubicBezTo>
                  <a:cubicBezTo>
                    <a:pt x="32736" y="21853"/>
                    <a:pt x="32736" y="21990"/>
                    <a:pt x="32736" y="22145"/>
                  </a:cubicBezTo>
                  <a:cubicBezTo>
                    <a:pt x="32805" y="22351"/>
                    <a:pt x="32805" y="22644"/>
                    <a:pt x="32736" y="22850"/>
                  </a:cubicBezTo>
                  <a:lnTo>
                    <a:pt x="32736" y="23211"/>
                  </a:lnTo>
                  <a:cubicBezTo>
                    <a:pt x="32736" y="23280"/>
                    <a:pt x="32667" y="23435"/>
                    <a:pt x="32667" y="23503"/>
                  </a:cubicBezTo>
                  <a:lnTo>
                    <a:pt x="32667" y="23572"/>
                  </a:lnTo>
                  <a:cubicBezTo>
                    <a:pt x="32667" y="23641"/>
                    <a:pt x="32581" y="23710"/>
                    <a:pt x="32667" y="23864"/>
                  </a:cubicBezTo>
                  <a:cubicBezTo>
                    <a:pt x="32667" y="23933"/>
                    <a:pt x="32581" y="24002"/>
                    <a:pt x="32667" y="24071"/>
                  </a:cubicBezTo>
                  <a:lnTo>
                    <a:pt x="32667" y="24225"/>
                  </a:lnTo>
                  <a:cubicBezTo>
                    <a:pt x="32581" y="24294"/>
                    <a:pt x="32581" y="24363"/>
                    <a:pt x="32581" y="24432"/>
                  </a:cubicBezTo>
                  <a:lnTo>
                    <a:pt x="32581" y="24569"/>
                  </a:lnTo>
                  <a:cubicBezTo>
                    <a:pt x="32581" y="24724"/>
                    <a:pt x="32581" y="24793"/>
                    <a:pt x="32667" y="24930"/>
                  </a:cubicBezTo>
                  <a:lnTo>
                    <a:pt x="32667" y="25085"/>
                  </a:lnTo>
                  <a:cubicBezTo>
                    <a:pt x="32667" y="25360"/>
                    <a:pt x="32736" y="25653"/>
                    <a:pt x="32736" y="25859"/>
                  </a:cubicBezTo>
                  <a:cubicBezTo>
                    <a:pt x="32805" y="26082"/>
                    <a:pt x="32736" y="26289"/>
                    <a:pt x="32874" y="26512"/>
                  </a:cubicBezTo>
                  <a:cubicBezTo>
                    <a:pt x="32874" y="26547"/>
                    <a:pt x="32856" y="26547"/>
                    <a:pt x="32839" y="26547"/>
                  </a:cubicBezTo>
                  <a:cubicBezTo>
                    <a:pt x="32822" y="26547"/>
                    <a:pt x="32805" y="26547"/>
                    <a:pt x="32805" y="26581"/>
                  </a:cubicBezTo>
                  <a:lnTo>
                    <a:pt x="32874" y="26581"/>
                  </a:lnTo>
                  <a:lnTo>
                    <a:pt x="32874" y="26718"/>
                  </a:lnTo>
                  <a:lnTo>
                    <a:pt x="32942" y="26804"/>
                  </a:lnTo>
                  <a:lnTo>
                    <a:pt x="32942" y="26942"/>
                  </a:lnTo>
                  <a:cubicBezTo>
                    <a:pt x="33011" y="26942"/>
                    <a:pt x="33011" y="26942"/>
                    <a:pt x="33011" y="27011"/>
                  </a:cubicBezTo>
                  <a:lnTo>
                    <a:pt x="33011" y="27509"/>
                  </a:lnTo>
                  <a:cubicBezTo>
                    <a:pt x="33166" y="27578"/>
                    <a:pt x="33166" y="27733"/>
                    <a:pt x="33235" y="27939"/>
                  </a:cubicBezTo>
                  <a:cubicBezTo>
                    <a:pt x="33235" y="28094"/>
                    <a:pt x="33235" y="28231"/>
                    <a:pt x="33303" y="28369"/>
                  </a:cubicBezTo>
                  <a:cubicBezTo>
                    <a:pt x="33372" y="28438"/>
                    <a:pt x="33372" y="28661"/>
                    <a:pt x="33441" y="28799"/>
                  </a:cubicBezTo>
                  <a:cubicBezTo>
                    <a:pt x="33441" y="29022"/>
                    <a:pt x="33441" y="29297"/>
                    <a:pt x="33596" y="29590"/>
                  </a:cubicBezTo>
                  <a:cubicBezTo>
                    <a:pt x="33664" y="29813"/>
                    <a:pt x="33733" y="30020"/>
                    <a:pt x="33802" y="30243"/>
                  </a:cubicBezTo>
                  <a:cubicBezTo>
                    <a:pt x="33802" y="30381"/>
                    <a:pt x="33871" y="30449"/>
                    <a:pt x="33957" y="30587"/>
                  </a:cubicBezTo>
                  <a:lnTo>
                    <a:pt x="33957" y="30810"/>
                  </a:lnTo>
                  <a:cubicBezTo>
                    <a:pt x="34094" y="30948"/>
                    <a:pt x="33957" y="31172"/>
                    <a:pt x="34163" y="31309"/>
                  </a:cubicBezTo>
                  <a:cubicBezTo>
                    <a:pt x="34163" y="31447"/>
                    <a:pt x="34232" y="31670"/>
                    <a:pt x="34301" y="31808"/>
                  </a:cubicBezTo>
                  <a:cubicBezTo>
                    <a:pt x="34387" y="32031"/>
                    <a:pt x="34387" y="32169"/>
                    <a:pt x="34455" y="32392"/>
                  </a:cubicBezTo>
                  <a:cubicBezTo>
                    <a:pt x="34524" y="32530"/>
                    <a:pt x="34593" y="32667"/>
                    <a:pt x="34593" y="32891"/>
                  </a:cubicBezTo>
                  <a:cubicBezTo>
                    <a:pt x="34730" y="33028"/>
                    <a:pt x="34730" y="33252"/>
                    <a:pt x="34816" y="33389"/>
                  </a:cubicBezTo>
                  <a:cubicBezTo>
                    <a:pt x="34954" y="33527"/>
                    <a:pt x="34954" y="33750"/>
                    <a:pt x="35023" y="33957"/>
                  </a:cubicBezTo>
                  <a:cubicBezTo>
                    <a:pt x="34885" y="34112"/>
                    <a:pt x="34730" y="34180"/>
                    <a:pt x="34524" y="34180"/>
                  </a:cubicBezTo>
                  <a:cubicBezTo>
                    <a:pt x="34387" y="34026"/>
                    <a:pt x="34301" y="33819"/>
                    <a:pt x="34301" y="33682"/>
                  </a:cubicBezTo>
                  <a:cubicBezTo>
                    <a:pt x="34232" y="33527"/>
                    <a:pt x="34163" y="33389"/>
                    <a:pt x="34094" y="33252"/>
                  </a:cubicBezTo>
                  <a:lnTo>
                    <a:pt x="34094" y="33028"/>
                  </a:lnTo>
                  <a:cubicBezTo>
                    <a:pt x="34025" y="32960"/>
                    <a:pt x="34094" y="32960"/>
                    <a:pt x="34025" y="32891"/>
                  </a:cubicBezTo>
                  <a:cubicBezTo>
                    <a:pt x="34025" y="32822"/>
                    <a:pt x="33957" y="32736"/>
                    <a:pt x="33957" y="32667"/>
                  </a:cubicBezTo>
                  <a:cubicBezTo>
                    <a:pt x="33957" y="32530"/>
                    <a:pt x="33871" y="32392"/>
                    <a:pt x="33871" y="32237"/>
                  </a:cubicBezTo>
                  <a:cubicBezTo>
                    <a:pt x="33871" y="32169"/>
                    <a:pt x="33871" y="32100"/>
                    <a:pt x="33802" y="32100"/>
                  </a:cubicBezTo>
                  <a:cubicBezTo>
                    <a:pt x="33664" y="31808"/>
                    <a:pt x="33596" y="31533"/>
                    <a:pt x="33527" y="31309"/>
                  </a:cubicBezTo>
                  <a:cubicBezTo>
                    <a:pt x="33441" y="31172"/>
                    <a:pt x="33441" y="31103"/>
                    <a:pt x="33372" y="31017"/>
                  </a:cubicBezTo>
                  <a:lnTo>
                    <a:pt x="33372" y="30810"/>
                  </a:lnTo>
                  <a:cubicBezTo>
                    <a:pt x="33303" y="30742"/>
                    <a:pt x="33303" y="30673"/>
                    <a:pt x="33235" y="30587"/>
                  </a:cubicBezTo>
                  <a:lnTo>
                    <a:pt x="33235" y="30381"/>
                  </a:lnTo>
                  <a:cubicBezTo>
                    <a:pt x="33303" y="30157"/>
                    <a:pt x="33235" y="30020"/>
                    <a:pt x="33166" y="29813"/>
                  </a:cubicBezTo>
                  <a:lnTo>
                    <a:pt x="33166" y="29590"/>
                  </a:lnTo>
                  <a:cubicBezTo>
                    <a:pt x="33011" y="29229"/>
                    <a:pt x="32874" y="29022"/>
                    <a:pt x="32805" y="28661"/>
                  </a:cubicBezTo>
                  <a:cubicBezTo>
                    <a:pt x="32736" y="28524"/>
                    <a:pt x="32736" y="28369"/>
                    <a:pt x="32736" y="28231"/>
                  </a:cubicBezTo>
                  <a:cubicBezTo>
                    <a:pt x="32667" y="28008"/>
                    <a:pt x="32667" y="27802"/>
                    <a:pt x="32581" y="27578"/>
                  </a:cubicBezTo>
                  <a:cubicBezTo>
                    <a:pt x="32581" y="27509"/>
                    <a:pt x="32512" y="27441"/>
                    <a:pt x="32512" y="27372"/>
                  </a:cubicBezTo>
                  <a:cubicBezTo>
                    <a:pt x="32512" y="27372"/>
                    <a:pt x="32581" y="27372"/>
                    <a:pt x="32512" y="27303"/>
                  </a:cubicBezTo>
                  <a:cubicBezTo>
                    <a:pt x="32375" y="27011"/>
                    <a:pt x="32375" y="26650"/>
                    <a:pt x="32375" y="26375"/>
                  </a:cubicBezTo>
                  <a:cubicBezTo>
                    <a:pt x="32375" y="26082"/>
                    <a:pt x="32306" y="25859"/>
                    <a:pt x="32306" y="25584"/>
                  </a:cubicBezTo>
                  <a:lnTo>
                    <a:pt x="32306" y="25360"/>
                  </a:lnTo>
                  <a:cubicBezTo>
                    <a:pt x="32151" y="25154"/>
                    <a:pt x="32083" y="24862"/>
                    <a:pt x="32083" y="24569"/>
                  </a:cubicBezTo>
                  <a:cubicBezTo>
                    <a:pt x="32083" y="24501"/>
                    <a:pt x="32014" y="24432"/>
                    <a:pt x="32014" y="24363"/>
                  </a:cubicBezTo>
                  <a:lnTo>
                    <a:pt x="32014" y="24140"/>
                  </a:lnTo>
                  <a:cubicBezTo>
                    <a:pt x="32083" y="24071"/>
                    <a:pt x="32083" y="24002"/>
                    <a:pt x="32151" y="23933"/>
                  </a:cubicBezTo>
                  <a:cubicBezTo>
                    <a:pt x="32083" y="23641"/>
                    <a:pt x="32151" y="23435"/>
                    <a:pt x="32151" y="23142"/>
                  </a:cubicBezTo>
                  <a:lnTo>
                    <a:pt x="32151" y="22712"/>
                  </a:lnTo>
                  <a:cubicBezTo>
                    <a:pt x="32237" y="22644"/>
                    <a:pt x="32151" y="22506"/>
                    <a:pt x="32151" y="22351"/>
                  </a:cubicBezTo>
                  <a:lnTo>
                    <a:pt x="32151" y="21853"/>
                  </a:lnTo>
                  <a:lnTo>
                    <a:pt x="32151" y="21492"/>
                  </a:lnTo>
                  <a:cubicBezTo>
                    <a:pt x="32151" y="21217"/>
                    <a:pt x="32237" y="20924"/>
                    <a:pt x="32237" y="20701"/>
                  </a:cubicBezTo>
                  <a:cubicBezTo>
                    <a:pt x="32237" y="20357"/>
                    <a:pt x="32375" y="20065"/>
                    <a:pt x="32375" y="19704"/>
                  </a:cubicBezTo>
                  <a:cubicBezTo>
                    <a:pt x="32444" y="19635"/>
                    <a:pt x="32444" y="19497"/>
                    <a:pt x="32444" y="19411"/>
                  </a:cubicBezTo>
                  <a:cubicBezTo>
                    <a:pt x="32444" y="19343"/>
                    <a:pt x="32512" y="19274"/>
                    <a:pt x="32512" y="19205"/>
                  </a:cubicBezTo>
                  <a:lnTo>
                    <a:pt x="32512" y="19068"/>
                  </a:lnTo>
                  <a:cubicBezTo>
                    <a:pt x="32581" y="18982"/>
                    <a:pt x="32581" y="18844"/>
                    <a:pt x="32581" y="18706"/>
                  </a:cubicBezTo>
                  <a:cubicBezTo>
                    <a:pt x="32667" y="18638"/>
                    <a:pt x="32667" y="18552"/>
                    <a:pt x="32667" y="18414"/>
                  </a:cubicBezTo>
                  <a:cubicBezTo>
                    <a:pt x="32667" y="18208"/>
                    <a:pt x="32805" y="17984"/>
                    <a:pt x="32874" y="17847"/>
                  </a:cubicBezTo>
                  <a:lnTo>
                    <a:pt x="32874" y="17778"/>
                  </a:lnTo>
                  <a:cubicBezTo>
                    <a:pt x="32874" y="17623"/>
                    <a:pt x="32942" y="17623"/>
                    <a:pt x="33011" y="17555"/>
                  </a:cubicBezTo>
                  <a:cubicBezTo>
                    <a:pt x="33011" y="17486"/>
                    <a:pt x="33166" y="17348"/>
                    <a:pt x="33166" y="17193"/>
                  </a:cubicBezTo>
                  <a:cubicBezTo>
                    <a:pt x="33166" y="17193"/>
                    <a:pt x="33166" y="17125"/>
                    <a:pt x="33235" y="17125"/>
                  </a:cubicBezTo>
                  <a:cubicBezTo>
                    <a:pt x="33372" y="16918"/>
                    <a:pt x="33441" y="16695"/>
                    <a:pt x="33441" y="16489"/>
                  </a:cubicBezTo>
                  <a:cubicBezTo>
                    <a:pt x="33527" y="16265"/>
                    <a:pt x="33664" y="16059"/>
                    <a:pt x="33733" y="15904"/>
                  </a:cubicBezTo>
                  <a:cubicBezTo>
                    <a:pt x="33733" y="15766"/>
                    <a:pt x="33802" y="15698"/>
                    <a:pt x="33871" y="15543"/>
                  </a:cubicBezTo>
                  <a:cubicBezTo>
                    <a:pt x="34025" y="15337"/>
                    <a:pt x="34094" y="15199"/>
                    <a:pt x="34232" y="14976"/>
                  </a:cubicBezTo>
                  <a:lnTo>
                    <a:pt x="34301" y="14976"/>
                  </a:lnTo>
                  <a:cubicBezTo>
                    <a:pt x="34387" y="14683"/>
                    <a:pt x="34455" y="14477"/>
                    <a:pt x="34593" y="14339"/>
                  </a:cubicBezTo>
                  <a:cubicBezTo>
                    <a:pt x="34662" y="14253"/>
                    <a:pt x="34730" y="14253"/>
                    <a:pt x="34730" y="14185"/>
                  </a:cubicBezTo>
                  <a:cubicBezTo>
                    <a:pt x="34730" y="14116"/>
                    <a:pt x="34730" y="14047"/>
                    <a:pt x="34816" y="14047"/>
                  </a:cubicBezTo>
                  <a:cubicBezTo>
                    <a:pt x="35023" y="13824"/>
                    <a:pt x="35091" y="13617"/>
                    <a:pt x="35315" y="13480"/>
                  </a:cubicBezTo>
                  <a:lnTo>
                    <a:pt x="35384" y="13480"/>
                  </a:lnTo>
                  <a:cubicBezTo>
                    <a:pt x="35384" y="13480"/>
                    <a:pt x="35453" y="13394"/>
                    <a:pt x="35521" y="13325"/>
                  </a:cubicBezTo>
                  <a:cubicBezTo>
                    <a:pt x="35453" y="13256"/>
                    <a:pt x="35521" y="13187"/>
                    <a:pt x="35590" y="13119"/>
                  </a:cubicBezTo>
                  <a:cubicBezTo>
                    <a:pt x="35676" y="13050"/>
                    <a:pt x="35745" y="12895"/>
                    <a:pt x="35745" y="12826"/>
                  </a:cubicBezTo>
                  <a:cubicBezTo>
                    <a:pt x="35814" y="12689"/>
                    <a:pt x="35882" y="12620"/>
                    <a:pt x="36020" y="12534"/>
                  </a:cubicBezTo>
                  <a:cubicBezTo>
                    <a:pt x="36106" y="12534"/>
                    <a:pt x="36175" y="12465"/>
                    <a:pt x="36243" y="12328"/>
                  </a:cubicBezTo>
                  <a:cubicBezTo>
                    <a:pt x="36312" y="12259"/>
                    <a:pt x="36381" y="12259"/>
                    <a:pt x="36450" y="12190"/>
                  </a:cubicBezTo>
                  <a:cubicBezTo>
                    <a:pt x="36673" y="11898"/>
                    <a:pt x="36966" y="11674"/>
                    <a:pt x="37241" y="11468"/>
                  </a:cubicBezTo>
                  <a:lnTo>
                    <a:pt x="37241" y="11399"/>
                  </a:lnTo>
                  <a:cubicBezTo>
                    <a:pt x="37309" y="11331"/>
                    <a:pt x="37464" y="11245"/>
                    <a:pt x="37464" y="11107"/>
                  </a:cubicBezTo>
                  <a:cubicBezTo>
                    <a:pt x="37533" y="11107"/>
                    <a:pt x="37533" y="11176"/>
                    <a:pt x="37602" y="11176"/>
                  </a:cubicBezTo>
                  <a:cubicBezTo>
                    <a:pt x="37825" y="11038"/>
                    <a:pt x="37963" y="10901"/>
                    <a:pt x="38169" y="10746"/>
                  </a:cubicBezTo>
                  <a:cubicBezTo>
                    <a:pt x="38255" y="10677"/>
                    <a:pt x="38324" y="10677"/>
                    <a:pt x="38324" y="10609"/>
                  </a:cubicBezTo>
                  <a:cubicBezTo>
                    <a:pt x="38461" y="10540"/>
                    <a:pt x="38599" y="10385"/>
                    <a:pt x="38685" y="10247"/>
                  </a:cubicBezTo>
                  <a:lnTo>
                    <a:pt x="41264" y="8528"/>
                  </a:lnTo>
                  <a:cubicBezTo>
                    <a:pt x="41298" y="8494"/>
                    <a:pt x="41350" y="8494"/>
                    <a:pt x="41393" y="8494"/>
                  </a:cubicBezTo>
                  <a:cubicBezTo>
                    <a:pt x="41436" y="8494"/>
                    <a:pt x="41470" y="8494"/>
                    <a:pt x="41470" y="8459"/>
                  </a:cubicBezTo>
                  <a:cubicBezTo>
                    <a:pt x="41470" y="8425"/>
                    <a:pt x="41453" y="8425"/>
                    <a:pt x="41427" y="8425"/>
                  </a:cubicBezTo>
                  <a:cubicBezTo>
                    <a:pt x="41401" y="8425"/>
                    <a:pt x="41367" y="8425"/>
                    <a:pt x="41333" y="8391"/>
                  </a:cubicBezTo>
                  <a:cubicBezTo>
                    <a:pt x="41367" y="8391"/>
                    <a:pt x="41401" y="8373"/>
                    <a:pt x="41427" y="8373"/>
                  </a:cubicBezTo>
                  <a:cubicBezTo>
                    <a:pt x="41453" y="8373"/>
                    <a:pt x="41470" y="8391"/>
                    <a:pt x="41470" y="8459"/>
                  </a:cubicBezTo>
                  <a:cubicBezTo>
                    <a:pt x="41762" y="8322"/>
                    <a:pt x="42037" y="8236"/>
                    <a:pt x="42330" y="8167"/>
                  </a:cubicBezTo>
                  <a:cubicBezTo>
                    <a:pt x="42399" y="8167"/>
                    <a:pt x="42399" y="8167"/>
                    <a:pt x="42467" y="8098"/>
                  </a:cubicBezTo>
                  <a:cubicBezTo>
                    <a:pt x="42691" y="7961"/>
                    <a:pt x="42897" y="7961"/>
                    <a:pt x="43121" y="7737"/>
                  </a:cubicBezTo>
                  <a:cubicBezTo>
                    <a:pt x="43189" y="7737"/>
                    <a:pt x="43327" y="7668"/>
                    <a:pt x="43482" y="7668"/>
                  </a:cubicBezTo>
                  <a:cubicBezTo>
                    <a:pt x="43550" y="7668"/>
                    <a:pt x="43550" y="7600"/>
                    <a:pt x="43619" y="7531"/>
                  </a:cubicBezTo>
                  <a:cubicBezTo>
                    <a:pt x="43642" y="7554"/>
                    <a:pt x="43665" y="7562"/>
                    <a:pt x="43689" y="7562"/>
                  </a:cubicBezTo>
                  <a:cubicBezTo>
                    <a:pt x="43736" y="7562"/>
                    <a:pt x="43785" y="7531"/>
                    <a:pt x="43843" y="7531"/>
                  </a:cubicBezTo>
                  <a:cubicBezTo>
                    <a:pt x="43889" y="7554"/>
                    <a:pt x="43927" y="7562"/>
                    <a:pt x="43957" y="7562"/>
                  </a:cubicBezTo>
                  <a:cubicBezTo>
                    <a:pt x="44019" y="7562"/>
                    <a:pt x="44049" y="7531"/>
                    <a:pt x="44049" y="7531"/>
                  </a:cubicBezTo>
                  <a:cubicBezTo>
                    <a:pt x="44187" y="7531"/>
                    <a:pt x="44273" y="7376"/>
                    <a:pt x="44341" y="7376"/>
                  </a:cubicBezTo>
                  <a:cubicBezTo>
                    <a:pt x="44479" y="7376"/>
                    <a:pt x="44548" y="7376"/>
                    <a:pt x="44616" y="7307"/>
                  </a:cubicBezTo>
                  <a:cubicBezTo>
                    <a:pt x="44909" y="7239"/>
                    <a:pt x="45132" y="7170"/>
                    <a:pt x="45339" y="7101"/>
                  </a:cubicBezTo>
                  <a:cubicBezTo>
                    <a:pt x="45562" y="7101"/>
                    <a:pt x="45768" y="7101"/>
                    <a:pt x="45992" y="7032"/>
                  </a:cubicBezTo>
                  <a:cubicBezTo>
                    <a:pt x="45992" y="6946"/>
                    <a:pt x="46061" y="6946"/>
                    <a:pt x="46129" y="6946"/>
                  </a:cubicBezTo>
                  <a:lnTo>
                    <a:pt x="47350" y="6946"/>
                  </a:lnTo>
                  <a:cubicBezTo>
                    <a:pt x="47382" y="6966"/>
                    <a:pt x="47413" y="6973"/>
                    <a:pt x="47444" y="6973"/>
                  </a:cubicBezTo>
                  <a:cubicBezTo>
                    <a:pt x="47522" y="6973"/>
                    <a:pt x="47596" y="6928"/>
                    <a:pt x="47656" y="6928"/>
                  </a:cubicBezTo>
                  <a:cubicBezTo>
                    <a:pt x="47676" y="6928"/>
                    <a:pt x="47695" y="6933"/>
                    <a:pt x="47711" y="6946"/>
                  </a:cubicBezTo>
                  <a:cubicBezTo>
                    <a:pt x="47780" y="6946"/>
                    <a:pt x="47849" y="6946"/>
                    <a:pt x="47918" y="7032"/>
                  </a:cubicBezTo>
                  <a:cubicBezTo>
                    <a:pt x="47986" y="7032"/>
                    <a:pt x="47986" y="6946"/>
                    <a:pt x="48055" y="6946"/>
                  </a:cubicBezTo>
                  <a:lnTo>
                    <a:pt x="48571" y="6946"/>
                  </a:lnTo>
                  <a:cubicBezTo>
                    <a:pt x="48617" y="6975"/>
                    <a:pt x="48663" y="6985"/>
                    <a:pt x="48712" y="6985"/>
                  </a:cubicBezTo>
                  <a:cubicBezTo>
                    <a:pt x="48810" y="6985"/>
                    <a:pt x="48920" y="6946"/>
                    <a:pt x="49069" y="6946"/>
                  </a:cubicBezTo>
                  <a:cubicBezTo>
                    <a:pt x="49115" y="6946"/>
                    <a:pt x="49131" y="6916"/>
                    <a:pt x="49156" y="6916"/>
                  </a:cubicBezTo>
                  <a:close/>
                  <a:moveTo>
                    <a:pt x="32942" y="37120"/>
                  </a:moveTo>
                  <a:cubicBezTo>
                    <a:pt x="32942" y="37155"/>
                    <a:pt x="32942" y="37172"/>
                    <a:pt x="32934" y="37172"/>
                  </a:cubicBezTo>
                  <a:cubicBezTo>
                    <a:pt x="32925" y="37172"/>
                    <a:pt x="32908" y="37155"/>
                    <a:pt x="32874" y="37120"/>
                  </a:cubicBezTo>
                  <a:close/>
                  <a:moveTo>
                    <a:pt x="36020" y="37120"/>
                  </a:moveTo>
                  <a:cubicBezTo>
                    <a:pt x="36020" y="37155"/>
                    <a:pt x="36003" y="37172"/>
                    <a:pt x="35977" y="37172"/>
                  </a:cubicBezTo>
                  <a:cubicBezTo>
                    <a:pt x="35951" y="37172"/>
                    <a:pt x="35917" y="37155"/>
                    <a:pt x="35882" y="37120"/>
                  </a:cubicBezTo>
                  <a:close/>
                  <a:moveTo>
                    <a:pt x="842" y="37213"/>
                  </a:moveTo>
                  <a:cubicBezTo>
                    <a:pt x="869" y="37213"/>
                    <a:pt x="900" y="37229"/>
                    <a:pt x="929" y="37258"/>
                  </a:cubicBezTo>
                  <a:cubicBezTo>
                    <a:pt x="929" y="37258"/>
                    <a:pt x="860" y="37258"/>
                    <a:pt x="774" y="37327"/>
                  </a:cubicBezTo>
                  <a:cubicBezTo>
                    <a:pt x="774" y="37246"/>
                    <a:pt x="803" y="37213"/>
                    <a:pt x="842" y="37213"/>
                  </a:cubicBezTo>
                  <a:close/>
                  <a:moveTo>
                    <a:pt x="36106" y="37258"/>
                  </a:moveTo>
                  <a:cubicBezTo>
                    <a:pt x="36106" y="37327"/>
                    <a:pt x="36020" y="37327"/>
                    <a:pt x="36020" y="37327"/>
                  </a:cubicBezTo>
                  <a:cubicBezTo>
                    <a:pt x="36020" y="37258"/>
                    <a:pt x="36106" y="37258"/>
                    <a:pt x="36106" y="37258"/>
                  </a:cubicBezTo>
                  <a:close/>
                  <a:moveTo>
                    <a:pt x="32942" y="37327"/>
                  </a:moveTo>
                  <a:cubicBezTo>
                    <a:pt x="32874" y="37395"/>
                    <a:pt x="32874" y="37395"/>
                    <a:pt x="32805" y="37395"/>
                  </a:cubicBezTo>
                  <a:lnTo>
                    <a:pt x="32874" y="37327"/>
                  </a:lnTo>
                  <a:close/>
                  <a:moveTo>
                    <a:pt x="4797" y="37464"/>
                  </a:moveTo>
                  <a:cubicBezTo>
                    <a:pt x="4797" y="37464"/>
                    <a:pt x="4797" y="37550"/>
                    <a:pt x="4728" y="37550"/>
                  </a:cubicBezTo>
                  <a:lnTo>
                    <a:pt x="4728" y="37464"/>
                  </a:lnTo>
                  <a:close/>
                  <a:moveTo>
                    <a:pt x="29229" y="36966"/>
                  </a:moveTo>
                  <a:cubicBezTo>
                    <a:pt x="29366" y="37034"/>
                    <a:pt x="29504" y="37034"/>
                    <a:pt x="29658" y="37120"/>
                  </a:cubicBezTo>
                  <a:cubicBezTo>
                    <a:pt x="29658" y="37189"/>
                    <a:pt x="29572" y="37189"/>
                    <a:pt x="29572" y="37258"/>
                  </a:cubicBezTo>
                  <a:cubicBezTo>
                    <a:pt x="29727" y="37395"/>
                    <a:pt x="29727" y="37619"/>
                    <a:pt x="29865" y="37688"/>
                  </a:cubicBezTo>
                  <a:cubicBezTo>
                    <a:pt x="29865" y="37756"/>
                    <a:pt x="29796" y="37756"/>
                    <a:pt x="29727" y="37825"/>
                  </a:cubicBezTo>
                  <a:cubicBezTo>
                    <a:pt x="29572" y="37825"/>
                    <a:pt x="29572" y="37825"/>
                    <a:pt x="29435" y="37756"/>
                  </a:cubicBezTo>
                  <a:cubicBezTo>
                    <a:pt x="29297" y="37619"/>
                    <a:pt x="29297" y="37550"/>
                    <a:pt x="29229" y="37395"/>
                  </a:cubicBezTo>
                  <a:cubicBezTo>
                    <a:pt x="29229" y="37258"/>
                    <a:pt x="29143" y="37189"/>
                    <a:pt x="29074" y="37034"/>
                  </a:cubicBezTo>
                  <a:cubicBezTo>
                    <a:pt x="29074" y="36966"/>
                    <a:pt x="29143" y="36966"/>
                    <a:pt x="29229" y="36966"/>
                  </a:cubicBezTo>
                  <a:close/>
                  <a:moveTo>
                    <a:pt x="37963" y="36605"/>
                  </a:moveTo>
                  <a:cubicBezTo>
                    <a:pt x="37963" y="36828"/>
                    <a:pt x="38100" y="36897"/>
                    <a:pt x="38169" y="37034"/>
                  </a:cubicBezTo>
                  <a:lnTo>
                    <a:pt x="38324" y="37034"/>
                  </a:lnTo>
                  <a:cubicBezTo>
                    <a:pt x="38393" y="37189"/>
                    <a:pt x="38393" y="37327"/>
                    <a:pt x="38393" y="37464"/>
                  </a:cubicBezTo>
                  <a:cubicBezTo>
                    <a:pt x="38370" y="37493"/>
                    <a:pt x="38354" y="37502"/>
                    <a:pt x="38344" y="37502"/>
                  </a:cubicBezTo>
                  <a:cubicBezTo>
                    <a:pt x="38324" y="37502"/>
                    <a:pt x="38324" y="37464"/>
                    <a:pt x="38324" y="37464"/>
                  </a:cubicBezTo>
                  <a:cubicBezTo>
                    <a:pt x="38169" y="37688"/>
                    <a:pt x="38031" y="37756"/>
                    <a:pt x="37825" y="37756"/>
                  </a:cubicBezTo>
                  <a:cubicBezTo>
                    <a:pt x="37825" y="37756"/>
                    <a:pt x="37739" y="37825"/>
                    <a:pt x="37670" y="37894"/>
                  </a:cubicBezTo>
                  <a:lnTo>
                    <a:pt x="37464" y="37894"/>
                  </a:lnTo>
                  <a:cubicBezTo>
                    <a:pt x="37464" y="37756"/>
                    <a:pt x="37309" y="37756"/>
                    <a:pt x="37241" y="37688"/>
                  </a:cubicBezTo>
                  <a:cubicBezTo>
                    <a:pt x="37172" y="37464"/>
                    <a:pt x="37172" y="37258"/>
                    <a:pt x="37034" y="37120"/>
                  </a:cubicBezTo>
                  <a:cubicBezTo>
                    <a:pt x="36966" y="37034"/>
                    <a:pt x="36966" y="36966"/>
                    <a:pt x="37034" y="36897"/>
                  </a:cubicBezTo>
                  <a:cubicBezTo>
                    <a:pt x="37034" y="36862"/>
                    <a:pt x="37051" y="36862"/>
                    <a:pt x="37077" y="36862"/>
                  </a:cubicBezTo>
                  <a:cubicBezTo>
                    <a:pt x="37103" y="36862"/>
                    <a:pt x="37137" y="36862"/>
                    <a:pt x="37172" y="36828"/>
                  </a:cubicBezTo>
                  <a:cubicBezTo>
                    <a:pt x="37103" y="36828"/>
                    <a:pt x="37103" y="36828"/>
                    <a:pt x="37103" y="36759"/>
                  </a:cubicBezTo>
                  <a:cubicBezTo>
                    <a:pt x="37172" y="36759"/>
                    <a:pt x="37172" y="36759"/>
                    <a:pt x="37172" y="36828"/>
                  </a:cubicBezTo>
                  <a:lnTo>
                    <a:pt x="37395" y="36828"/>
                  </a:lnTo>
                  <a:cubicBezTo>
                    <a:pt x="37533" y="36691"/>
                    <a:pt x="37739" y="36691"/>
                    <a:pt x="37963" y="36605"/>
                  </a:cubicBezTo>
                  <a:close/>
                  <a:moveTo>
                    <a:pt x="32237" y="36106"/>
                  </a:moveTo>
                  <a:cubicBezTo>
                    <a:pt x="32237" y="36175"/>
                    <a:pt x="32375" y="36175"/>
                    <a:pt x="32375" y="36175"/>
                  </a:cubicBezTo>
                  <a:cubicBezTo>
                    <a:pt x="32581" y="36261"/>
                    <a:pt x="32581" y="36398"/>
                    <a:pt x="32667" y="36605"/>
                  </a:cubicBezTo>
                  <a:cubicBezTo>
                    <a:pt x="32667" y="36691"/>
                    <a:pt x="32736" y="36759"/>
                    <a:pt x="32736" y="36828"/>
                  </a:cubicBezTo>
                  <a:lnTo>
                    <a:pt x="32805" y="36828"/>
                  </a:lnTo>
                  <a:cubicBezTo>
                    <a:pt x="32805" y="36828"/>
                    <a:pt x="32874" y="36828"/>
                    <a:pt x="32874" y="36897"/>
                  </a:cubicBezTo>
                  <a:cubicBezTo>
                    <a:pt x="32805" y="36966"/>
                    <a:pt x="32736" y="36966"/>
                    <a:pt x="32736" y="37120"/>
                  </a:cubicBezTo>
                  <a:lnTo>
                    <a:pt x="32805" y="37120"/>
                  </a:lnTo>
                  <a:cubicBezTo>
                    <a:pt x="32805" y="37258"/>
                    <a:pt x="32736" y="37258"/>
                    <a:pt x="32667" y="37327"/>
                  </a:cubicBezTo>
                  <a:cubicBezTo>
                    <a:pt x="32667" y="37395"/>
                    <a:pt x="32736" y="37395"/>
                    <a:pt x="32736" y="37464"/>
                  </a:cubicBezTo>
                  <a:cubicBezTo>
                    <a:pt x="32512" y="37550"/>
                    <a:pt x="32151" y="37619"/>
                    <a:pt x="32083" y="37756"/>
                  </a:cubicBezTo>
                  <a:lnTo>
                    <a:pt x="32083" y="37619"/>
                  </a:lnTo>
                  <a:cubicBezTo>
                    <a:pt x="31988" y="37666"/>
                    <a:pt x="31893" y="37747"/>
                    <a:pt x="31792" y="37747"/>
                  </a:cubicBezTo>
                  <a:cubicBezTo>
                    <a:pt x="31747" y="37747"/>
                    <a:pt x="31701" y="37730"/>
                    <a:pt x="31653" y="37688"/>
                  </a:cubicBezTo>
                  <a:cubicBezTo>
                    <a:pt x="31653" y="37756"/>
                    <a:pt x="31584" y="37825"/>
                    <a:pt x="31515" y="37825"/>
                  </a:cubicBezTo>
                  <a:lnTo>
                    <a:pt x="31378" y="37825"/>
                  </a:lnTo>
                  <a:cubicBezTo>
                    <a:pt x="31349" y="37848"/>
                    <a:pt x="31322" y="37856"/>
                    <a:pt x="31299" y="37856"/>
                  </a:cubicBezTo>
                  <a:cubicBezTo>
                    <a:pt x="31254" y="37856"/>
                    <a:pt x="31223" y="37825"/>
                    <a:pt x="31223" y="37825"/>
                  </a:cubicBezTo>
                  <a:cubicBezTo>
                    <a:pt x="31154" y="37894"/>
                    <a:pt x="31085" y="37894"/>
                    <a:pt x="31017" y="37894"/>
                  </a:cubicBezTo>
                  <a:cubicBezTo>
                    <a:pt x="30982" y="37937"/>
                    <a:pt x="30944" y="37937"/>
                    <a:pt x="30905" y="37937"/>
                  </a:cubicBezTo>
                  <a:cubicBezTo>
                    <a:pt x="30877" y="37937"/>
                    <a:pt x="30850" y="37937"/>
                    <a:pt x="30824" y="37953"/>
                  </a:cubicBezTo>
                  <a:lnTo>
                    <a:pt x="30824" y="37953"/>
                  </a:lnTo>
                  <a:cubicBezTo>
                    <a:pt x="30982" y="37824"/>
                    <a:pt x="31233" y="37812"/>
                    <a:pt x="31378" y="37619"/>
                  </a:cubicBezTo>
                  <a:cubicBezTo>
                    <a:pt x="31154" y="37619"/>
                    <a:pt x="31017" y="37619"/>
                    <a:pt x="30862" y="37688"/>
                  </a:cubicBezTo>
                  <a:cubicBezTo>
                    <a:pt x="30793" y="37688"/>
                    <a:pt x="30793" y="37550"/>
                    <a:pt x="30724" y="37550"/>
                  </a:cubicBezTo>
                  <a:cubicBezTo>
                    <a:pt x="30656" y="37550"/>
                    <a:pt x="30656" y="37464"/>
                    <a:pt x="30587" y="37464"/>
                  </a:cubicBezTo>
                  <a:lnTo>
                    <a:pt x="30587" y="37327"/>
                  </a:lnTo>
                  <a:cubicBezTo>
                    <a:pt x="30518" y="37189"/>
                    <a:pt x="30363" y="37120"/>
                    <a:pt x="30295" y="37034"/>
                  </a:cubicBezTo>
                  <a:cubicBezTo>
                    <a:pt x="30226" y="36897"/>
                    <a:pt x="30295" y="36828"/>
                    <a:pt x="30295" y="36691"/>
                  </a:cubicBezTo>
                  <a:cubicBezTo>
                    <a:pt x="30518" y="36605"/>
                    <a:pt x="30793" y="36605"/>
                    <a:pt x="31017" y="36536"/>
                  </a:cubicBezTo>
                  <a:cubicBezTo>
                    <a:pt x="31154" y="36398"/>
                    <a:pt x="31447" y="36398"/>
                    <a:pt x="31584" y="36261"/>
                  </a:cubicBezTo>
                  <a:cubicBezTo>
                    <a:pt x="31643" y="36279"/>
                    <a:pt x="31700" y="36287"/>
                    <a:pt x="31757" y="36287"/>
                  </a:cubicBezTo>
                  <a:cubicBezTo>
                    <a:pt x="31917" y="36287"/>
                    <a:pt x="32073" y="36220"/>
                    <a:pt x="32237" y="36106"/>
                  </a:cubicBezTo>
                  <a:close/>
                  <a:moveTo>
                    <a:pt x="29572" y="37894"/>
                  </a:moveTo>
                  <a:cubicBezTo>
                    <a:pt x="29572" y="37937"/>
                    <a:pt x="29611" y="37937"/>
                    <a:pt x="29650" y="37937"/>
                  </a:cubicBezTo>
                  <a:cubicBezTo>
                    <a:pt x="29689" y="37937"/>
                    <a:pt x="29727" y="37937"/>
                    <a:pt x="29727" y="37980"/>
                  </a:cubicBezTo>
                  <a:cubicBezTo>
                    <a:pt x="29727" y="38049"/>
                    <a:pt x="29727" y="38049"/>
                    <a:pt x="29658" y="38118"/>
                  </a:cubicBezTo>
                  <a:cubicBezTo>
                    <a:pt x="29572" y="38049"/>
                    <a:pt x="29572" y="37980"/>
                    <a:pt x="29504" y="37980"/>
                  </a:cubicBezTo>
                  <a:cubicBezTo>
                    <a:pt x="29504" y="37980"/>
                    <a:pt x="29504" y="37894"/>
                    <a:pt x="29572" y="37894"/>
                  </a:cubicBezTo>
                  <a:close/>
                  <a:moveTo>
                    <a:pt x="33002" y="38135"/>
                  </a:moveTo>
                  <a:cubicBezTo>
                    <a:pt x="33011" y="38135"/>
                    <a:pt x="33011" y="38152"/>
                    <a:pt x="33011" y="38186"/>
                  </a:cubicBezTo>
                  <a:lnTo>
                    <a:pt x="32942" y="38186"/>
                  </a:lnTo>
                  <a:cubicBezTo>
                    <a:pt x="32977" y="38152"/>
                    <a:pt x="32994" y="38135"/>
                    <a:pt x="33002" y="38135"/>
                  </a:cubicBezTo>
                  <a:close/>
                  <a:moveTo>
                    <a:pt x="40748" y="37395"/>
                  </a:moveTo>
                  <a:cubicBezTo>
                    <a:pt x="40834" y="37395"/>
                    <a:pt x="40834" y="37464"/>
                    <a:pt x="40903" y="37464"/>
                  </a:cubicBezTo>
                  <a:lnTo>
                    <a:pt x="40903" y="37619"/>
                  </a:lnTo>
                  <a:cubicBezTo>
                    <a:pt x="40903" y="37688"/>
                    <a:pt x="40834" y="37756"/>
                    <a:pt x="40748" y="37756"/>
                  </a:cubicBezTo>
                  <a:lnTo>
                    <a:pt x="40748" y="37825"/>
                  </a:lnTo>
                  <a:lnTo>
                    <a:pt x="40834" y="37825"/>
                  </a:lnTo>
                  <a:cubicBezTo>
                    <a:pt x="40903" y="37894"/>
                    <a:pt x="40834" y="37894"/>
                    <a:pt x="40748" y="37894"/>
                  </a:cubicBezTo>
                  <a:lnTo>
                    <a:pt x="40748" y="37825"/>
                  </a:lnTo>
                  <a:cubicBezTo>
                    <a:pt x="40679" y="37825"/>
                    <a:pt x="40679" y="37894"/>
                    <a:pt x="40610" y="37980"/>
                  </a:cubicBezTo>
                  <a:cubicBezTo>
                    <a:pt x="40542" y="37980"/>
                    <a:pt x="40473" y="37980"/>
                    <a:pt x="40404" y="38049"/>
                  </a:cubicBezTo>
                  <a:cubicBezTo>
                    <a:pt x="40404" y="38001"/>
                    <a:pt x="40404" y="37944"/>
                    <a:pt x="40375" y="37944"/>
                  </a:cubicBezTo>
                  <a:cubicBezTo>
                    <a:pt x="40362" y="37944"/>
                    <a:pt x="40344" y="37954"/>
                    <a:pt x="40318" y="37980"/>
                  </a:cubicBezTo>
                  <a:cubicBezTo>
                    <a:pt x="40249" y="37980"/>
                    <a:pt x="40318" y="38049"/>
                    <a:pt x="40249" y="38118"/>
                  </a:cubicBezTo>
                  <a:cubicBezTo>
                    <a:pt x="40181" y="38049"/>
                    <a:pt x="40112" y="38049"/>
                    <a:pt x="39974" y="38049"/>
                  </a:cubicBezTo>
                  <a:cubicBezTo>
                    <a:pt x="39974" y="38049"/>
                    <a:pt x="39974" y="38118"/>
                    <a:pt x="39888" y="38186"/>
                  </a:cubicBezTo>
                  <a:cubicBezTo>
                    <a:pt x="39820" y="38118"/>
                    <a:pt x="39751" y="38049"/>
                    <a:pt x="39820" y="37894"/>
                  </a:cubicBezTo>
                  <a:lnTo>
                    <a:pt x="39974" y="37894"/>
                  </a:lnTo>
                  <a:cubicBezTo>
                    <a:pt x="40043" y="37825"/>
                    <a:pt x="39974" y="37756"/>
                    <a:pt x="40043" y="37688"/>
                  </a:cubicBezTo>
                  <a:cubicBezTo>
                    <a:pt x="40112" y="37688"/>
                    <a:pt x="40181" y="37619"/>
                    <a:pt x="40249" y="37619"/>
                  </a:cubicBezTo>
                  <a:cubicBezTo>
                    <a:pt x="40404" y="37464"/>
                    <a:pt x="40542" y="37395"/>
                    <a:pt x="40748" y="37395"/>
                  </a:cubicBezTo>
                  <a:close/>
                  <a:moveTo>
                    <a:pt x="29641" y="38158"/>
                  </a:moveTo>
                  <a:cubicBezTo>
                    <a:pt x="29687" y="38158"/>
                    <a:pt x="29707" y="38206"/>
                    <a:pt x="29658" y="38255"/>
                  </a:cubicBezTo>
                  <a:cubicBezTo>
                    <a:pt x="29658" y="38186"/>
                    <a:pt x="29572" y="38186"/>
                    <a:pt x="29572" y="38186"/>
                  </a:cubicBezTo>
                  <a:cubicBezTo>
                    <a:pt x="29598" y="38166"/>
                    <a:pt x="29621" y="38158"/>
                    <a:pt x="29641" y="38158"/>
                  </a:cubicBezTo>
                  <a:close/>
                  <a:moveTo>
                    <a:pt x="3645" y="38255"/>
                  </a:moveTo>
                  <a:cubicBezTo>
                    <a:pt x="3645" y="38255"/>
                    <a:pt x="3645" y="38324"/>
                    <a:pt x="3576" y="38324"/>
                  </a:cubicBezTo>
                  <a:cubicBezTo>
                    <a:pt x="3576" y="38255"/>
                    <a:pt x="3645" y="38255"/>
                    <a:pt x="3645" y="38255"/>
                  </a:cubicBezTo>
                  <a:close/>
                  <a:moveTo>
                    <a:pt x="32306" y="38324"/>
                  </a:moveTo>
                  <a:cubicBezTo>
                    <a:pt x="32151" y="38324"/>
                    <a:pt x="32014" y="38479"/>
                    <a:pt x="31808" y="38479"/>
                  </a:cubicBezTo>
                  <a:cubicBezTo>
                    <a:pt x="32014" y="38324"/>
                    <a:pt x="32083" y="38324"/>
                    <a:pt x="32306" y="38324"/>
                  </a:cubicBezTo>
                  <a:close/>
                  <a:moveTo>
                    <a:pt x="36243" y="37395"/>
                  </a:moveTo>
                  <a:cubicBezTo>
                    <a:pt x="36312" y="37395"/>
                    <a:pt x="36312" y="37464"/>
                    <a:pt x="36381" y="37550"/>
                  </a:cubicBezTo>
                  <a:cubicBezTo>
                    <a:pt x="36450" y="37825"/>
                    <a:pt x="36673" y="38049"/>
                    <a:pt x="36604" y="38324"/>
                  </a:cubicBezTo>
                  <a:cubicBezTo>
                    <a:pt x="36604" y="38410"/>
                    <a:pt x="36450" y="38410"/>
                    <a:pt x="36450" y="38479"/>
                  </a:cubicBezTo>
                  <a:cubicBezTo>
                    <a:pt x="36381" y="38479"/>
                    <a:pt x="36381" y="38410"/>
                    <a:pt x="36312" y="38324"/>
                  </a:cubicBezTo>
                  <a:lnTo>
                    <a:pt x="36175" y="38324"/>
                  </a:lnTo>
                  <a:cubicBezTo>
                    <a:pt x="36175" y="38255"/>
                    <a:pt x="36106" y="38186"/>
                    <a:pt x="36020" y="38118"/>
                  </a:cubicBezTo>
                  <a:cubicBezTo>
                    <a:pt x="36020" y="37980"/>
                    <a:pt x="35951" y="37825"/>
                    <a:pt x="35882" y="37688"/>
                  </a:cubicBezTo>
                  <a:cubicBezTo>
                    <a:pt x="35814" y="37688"/>
                    <a:pt x="35882" y="37550"/>
                    <a:pt x="35745" y="37464"/>
                  </a:cubicBezTo>
                  <a:cubicBezTo>
                    <a:pt x="35882" y="37395"/>
                    <a:pt x="36020" y="37395"/>
                    <a:pt x="36243" y="37395"/>
                  </a:cubicBezTo>
                  <a:close/>
                  <a:moveTo>
                    <a:pt x="34816" y="37688"/>
                  </a:moveTo>
                  <a:cubicBezTo>
                    <a:pt x="34816" y="37756"/>
                    <a:pt x="34885" y="37825"/>
                    <a:pt x="34954" y="37825"/>
                  </a:cubicBezTo>
                  <a:cubicBezTo>
                    <a:pt x="34954" y="37894"/>
                    <a:pt x="34885" y="37894"/>
                    <a:pt x="34954" y="37980"/>
                  </a:cubicBezTo>
                  <a:cubicBezTo>
                    <a:pt x="35091" y="38118"/>
                    <a:pt x="35023" y="38410"/>
                    <a:pt x="35315" y="38547"/>
                  </a:cubicBezTo>
                  <a:cubicBezTo>
                    <a:pt x="35246" y="38616"/>
                    <a:pt x="35246" y="38685"/>
                    <a:pt x="35160" y="38754"/>
                  </a:cubicBezTo>
                  <a:lnTo>
                    <a:pt x="34954" y="38754"/>
                  </a:lnTo>
                  <a:cubicBezTo>
                    <a:pt x="34885" y="38840"/>
                    <a:pt x="34730" y="38908"/>
                    <a:pt x="34593" y="38977"/>
                  </a:cubicBezTo>
                  <a:lnTo>
                    <a:pt x="34163" y="38977"/>
                  </a:lnTo>
                  <a:lnTo>
                    <a:pt x="34094" y="38908"/>
                  </a:lnTo>
                  <a:cubicBezTo>
                    <a:pt x="34094" y="38754"/>
                    <a:pt x="34025" y="38754"/>
                    <a:pt x="34025" y="38685"/>
                  </a:cubicBezTo>
                  <a:cubicBezTo>
                    <a:pt x="33871" y="38547"/>
                    <a:pt x="33802" y="38410"/>
                    <a:pt x="33733" y="38255"/>
                  </a:cubicBezTo>
                  <a:cubicBezTo>
                    <a:pt x="33802" y="38049"/>
                    <a:pt x="34025" y="37894"/>
                    <a:pt x="34232" y="37894"/>
                  </a:cubicBezTo>
                  <a:cubicBezTo>
                    <a:pt x="34255" y="37871"/>
                    <a:pt x="34270" y="37863"/>
                    <a:pt x="34283" y="37863"/>
                  </a:cubicBezTo>
                  <a:cubicBezTo>
                    <a:pt x="34310" y="37863"/>
                    <a:pt x="34329" y="37894"/>
                    <a:pt x="34387" y="37894"/>
                  </a:cubicBezTo>
                  <a:lnTo>
                    <a:pt x="34455" y="37825"/>
                  </a:lnTo>
                  <a:cubicBezTo>
                    <a:pt x="34524" y="37825"/>
                    <a:pt x="34524" y="37756"/>
                    <a:pt x="34593" y="37756"/>
                  </a:cubicBezTo>
                  <a:cubicBezTo>
                    <a:pt x="34593" y="37756"/>
                    <a:pt x="34593" y="37825"/>
                    <a:pt x="34662" y="37825"/>
                  </a:cubicBezTo>
                  <a:cubicBezTo>
                    <a:pt x="34662" y="37756"/>
                    <a:pt x="34730" y="37688"/>
                    <a:pt x="34816" y="37688"/>
                  </a:cubicBezTo>
                  <a:close/>
                  <a:moveTo>
                    <a:pt x="30088" y="38908"/>
                  </a:moveTo>
                  <a:lnTo>
                    <a:pt x="30088" y="38977"/>
                  </a:lnTo>
                  <a:lnTo>
                    <a:pt x="30088" y="39046"/>
                  </a:lnTo>
                  <a:cubicBezTo>
                    <a:pt x="30002" y="39046"/>
                    <a:pt x="30002" y="38977"/>
                    <a:pt x="30002" y="38977"/>
                  </a:cubicBezTo>
                  <a:cubicBezTo>
                    <a:pt x="30002" y="38977"/>
                    <a:pt x="30002" y="38908"/>
                    <a:pt x="30088" y="38908"/>
                  </a:cubicBezTo>
                  <a:close/>
                  <a:moveTo>
                    <a:pt x="38891" y="38324"/>
                  </a:moveTo>
                  <a:cubicBezTo>
                    <a:pt x="38960" y="38410"/>
                    <a:pt x="38960" y="38410"/>
                    <a:pt x="39029" y="38479"/>
                  </a:cubicBezTo>
                  <a:cubicBezTo>
                    <a:pt x="39029" y="38479"/>
                    <a:pt x="39029" y="38547"/>
                    <a:pt x="38960" y="38547"/>
                  </a:cubicBezTo>
                  <a:cubicBezTo>
                    <a:pt x="38960" y="38547"/>
                    <a:pt x="38960" y="38517"/>
                    <a:pt x="38940" y="38517"/>
                  </a:cubicBezTo>
                  <a:cubicBezTo>
                    <a:pt x="38929" y="38517"/>
                    <a:pt x="38914" y="38524"/>
                    <a:pt x="38891" y="38547"/>
                  </a:cubicBezTo>
                  <a:cubicBezTo>
                    <a:pt x="38822" y="38616"/>
                    <a:pt x="38891" y="38685"/>
                    <a:pt x="38891" y="38754"/>
                  </a:cubicBezTo>
                  <a:cubicBezTo>
                    <a:pt x="38754" y="38840"/>
                    <a:pt x="38599" y="38977"/>
                    <a:pt x="38461" y="38977"/>
                  </a:cubicBezTo>
                  <a:lnTo>
                    <a:pt x="38393" y="38908"/>
                  </a:lnTo>
                  <a:lnTo>
                    <a:pt x="38393" y="38977"/>
                  </a:lnTo>
                  <a:cubicBezTo>
                    <a:pt x="38324" y="39046"/>
                    <a:pt x="38255" y="39046"/>
                    <a:pt x="38169" y="39046"/>
                  </a:cubicBezTo>
                  <a:cubicBezTo>
                    <a:pt x="38031" y="39046"/>
                    <a:pt x="37894" y="38977"/>
                    <a:pt x="37825" y="38908"/>
                  </a:cubicBezTo>
                  <a:cubicBezTo>
                    <a:pt x="37739" y="38840"/>
                    <a:pt x="37894" y="38840"/>
                    <a:pt x="37739" y="38754"/>
                  </a:cubicBezTo>
                  <a:cubicBezTo>
                    <a:pt x="37825" y="38616"/>
                    <a:pt x="38100" y="38479"/>
                    <a:pt x="38599" y="38324"/>
                  </a:cubicBezTo>
                  <a:cubicBezTo>
                    <a:pt x="38599" y="38353"/>
                    <a:pt x="38608" y="38362"/>
                    <a:pt x="38624" y="38362"/>
                  </a:cubicBezTo>
                  <a:cubicBezTo>
                    <a:pt x="38654" y="38362"/>
                    <a:pt x="38708" y="38324"/>
                    <a:pt x="38754" y="38324"/>
                  </a:cubicBezTo>
                  <a:cubicBezTo>
                    <a:pt x="38822" y="38410"/>
                    <a:pt x="38822" y="38479"/>
                    <a:pt x="38891" y="38479"/>
                  </a:cubicBezTo>
                  <a:cubicBezTo>
                    <a:pt x="38891" y="38410"/>
                    <a:pt x="38822" y="38324"/>
                    <a:pt x="38891" y="38324"/>
                  </a:cubicBezTo>
                  <a:close/>
                  <a:moveTo>
                    <a:pt x="47849" y="4797"/>
                  </a:moveTo>
                  <a:cubicBezTo>
                    <a:pt x="47849" y="4859"/>
                    <a:pt x="47919" y="4911"/>
                    <a:pt x="47959" y="4911"/>
                  </a:cubicBezTo>
                  <a:cubicBezTo>
                    <a:pt x="47975" y="4911"/>
                    <a:pt x="47986" y="4903"/>
                    <a:pt x="47986" y="4883"/>
                  </a:cubicBezTo>
                  <a:cubicBezTo>
                    <a:pt x="48141" y="4883"/>
                    <a:pt x="48279" y="4952"/>
                    <a:pt x="48347" y="4952"/>
                  </a:cubicBezTo>
                  <a:cubicBezTo>
                    <a:pt x="48416" y="4883"/>
                    <a:pt x="48485" y="4883"/>
                    <a:pt x="48571" y="4883"/>
                  </a:cubicBezTo>
                  <a:cubicBezTo>
                    <a:pt x="48640" y="4883"/>
                    <a:pt x="48571" y="4952"/>
                    <a:pt x="48640" y="4952"/>
                  </a:cubicBezTo>
                  <a:cubicBezTo>
                    <a:pt x="48640" y="4952"/>
                    <a:pt x="48640" y="4883"/>
                    <a:pt x="48708" y="4883"/>
                  </a:cubicBezTo>
                  <a:cubicBezTo>
                    <a:pt x="48731" y="4906"/>
                    <a:pt x="48762" y="4914"/>
                    <a:pt x="48796" y="4914"/>
                  </a:cubicBezTo>
                  <a:cubicBezTo>
                    <a:pt x="48863" y="4914"/>
                    <a:pt x="48943" y="4883"/>
                    <a:pt x="49001" y="4883"/>
                  </a:cubicBezTo>
                  <a:cubicBezTo>
                    <a:pt x="49092" y="4883"/>
                    <a:pt x="49154" y="4845"/>
                    <a:pt x="49225" y="4845"/>
                  </a:cubicBezTo>
                  <a:cubicBezTo>
                    <a:pt x="49261" y="4845"/>
                    <a:pt x="49299" y="4855"/>
                    <a:pt x="49345" y="4883"/>
                  </a:cubicBezTo>
                  <a:cubicBezTo>
                    <a:pt x="49396" y="4855"/>
                    <a:pt x="49446" y="4845"/>
                    <a:pt x="49492" y="4845"/>
                  </a:cubicBezTo>
                  <a:cubicBezTo>
                    <a:pt x="49583" y="4845"/>
                    <a:pt x="49660" y="4883"/>
                    <a:pt x="49706" y="4883"/>
                  </a:cubicBezTo>
                  <a:cubicBezTo>
                    <a:pt x="49860" y="4883"/>
                    <a:pt x="49998" y="4952"/>
                    <a:pt x="50067" y="5021"/>
                  </a:cubicBezTo>
                  <a:cubicBezTo>
                    <a:pt x="50113" y="5021"/>
                    <a:pt x="50158" y="4990"/>
                    <a:pt x="50184" y="4990"/>
                  </a:cubicBezTo>
                  <a:cubicBezTo>
                    <a:pt x="50197" y="4990"/>
                    <a:pt x="50204" y="4998"/>
                    <a:pt x="50204" y="5021"/>
                  </a:cubicBezTo>
                  <a:cubicBezTo>
                    <a:pt x="50249" y="5007"/>
                    <a:pt x="50296" y="5001"/>
                    <a:pt x="50345" y="5001"/>
                  </a:cubicBezTo>
                  <a:cubicBezTo>
                    <a:pt x="50541" y="5001"/>
                    <a:pt x="50761" y="5090"/>
                    <a:pt x="50926" y="5090"/>
                  </a:cubicBezTo>
                  <a:cubicBezTo>
                    <a:pt x="50955" y="5075"/>
                    <a:pt x="50985" y="5070"/>
                    <a:pt x="51016" y="5070"/>
                  </a:cubicBezTo>
                  <a:cubicBezTo>
                    <a:pt x="51098" y="5070"/>
                    <a:pt x="51184" y="5109"/>
                    <a:pt x="51267" y="5109"/>
                  </a:cubicBezTo>
                  <a:cubicBezTo>
                    <a:pt x="51297" y="5109"/>
                    <a:pt x="51327" y="5104"/>
                    <a:pt x="51356" y="5090"/>
                  </a:cubicBezTo>
                  <a:lnTo>
                    <a:pt x="51356" y="5158"/>
                  </a:lnTo>
                  <a:cubicBezTo>
                    <a:pt x="51448" y="5158"/>
                    <a:pt x="51517" y="5227"/>
                    <a:pt x="51573" y="5227"/>
                  </a:cubicBezTo>
                  <a:cubicBezTo>
                    <a:pt x="51601" y="5227"/>
                    <a:pt x="51626" y="5210"/>
                    <a:pt x="51648" y="5158"/>
                  </a:cubicBezTo>
                  <a:cubicBezTo>
                    <a:pt x="51924" y="5382"/>
                    <a:pt x="52216" y="5313"/>
                    <a:pt x="52508" y="5519"/>
                  </a:cubicBezTo>
                  <a:lnTo>
                    <a:pt x="52577" y="5451"/>
                  </a:lnTo>
                  <a:cubicBezTo>
                    <a:pt x="52714" y="5588"/>
                    <a:pt x="53007" y="5657"/>
                    <a:pt x="53144" y="5743"/>
                  </a:cubicBezTo>
                  <a:cubicBezTo>
                    <a:pt x="53144" y="5812"/>
                    <a:pt x="53213" y="5812"/>
                    <a:pt x="53213" y="5812"/>
                  </a:cubicBezTo>
                  <a:cubicBezTo>
                    <a:pt x="53368" y="5812"/>
                    <a:pt x="53437" y="5880"/>
                    <a:pt x="53574" y="5949"/>
                  </a:cubicBezTo>
                  <a:cubicBezTo>
                    <a:pt x="53643" y="6018"/>
                    <a:pt x="53866" y="6018"/>
                    <a:pt x="54004" y="6018"/>
                  </a:cubicBezTo>
                  <a:cubicBezTo>
                    <a:pt x="54004" y="6018"/>
                    <a:pt x="54034" y="5987"/>
                    <a:pt x="54055" y="5987"/>
                  </a:cubicBezTo>
                  <a:cubicBezTo>
                    <a:pt x="54065" y="5987"/>
                    <a:pt x="54073" y="5995"/>
                    <a:pt x="54073" y="6018"/>
                  </a:cubicBezTo>
                  <a:cubicBezTo>
                    <a:pt x="54073" y="6041"/>
                    <a:pt x="54073" y="6049"/>
                    <a:pt x="54070" y="6049"/>
                  </a:cubicBezTo>
                  <a:cubicBezTo>
                    <a:pt x="54065" y="6049"/>
                    <a:pt x="54050" y="6018"/>
                    <a:pt x="54004" y="6018"/>
                  </a:cubicBezTo>
                  <a:cubicBezTo>
                    <a:pt x="54073" y="6173"/>
                    <a:pt x="54227" y="6087"/>
                    <a:pt x="54296" y="6173"/>
                  </a:cubicBezTo>
                  <a:lnTo>
                    <a:pt x="54434" y="6173"/>
                  </a:lnTo>
                  <a:cubicBezTo>
                    <a:pt x="54726" y="6379"/>
                    <a:pt x="55018" y="6517"/>
                    <a:pt x="55448" y="6603"/>
                  </a:cubicBezTo>
                  <a:cubicBezTo>
                    <a:pt x="55448" y="6671"/>
                    <a:pt x="55586" y="6740"/>
                    <a:pt x="55654" y="6809"/>
                  </a:cubicBezTo>
                  <a:lnTo>
                    <a:pt x="55723" y="6809"/>
                  </a:lnTo>
                  <a:cubicBezTo>
                    <a:pt x="56016" y="6809"/>
                    <a:pt x="56084" y="7032"/>
                    <a:pt x="56308" y="7170"/>
                  </a:cubicBezTo>
                  <a:cubicBezTo>
                    <a:pt x="56377" y="7170"/>
                    <a:pt x="56377" y="7239"/>
                    <a:pt x="56445" y="7239"/>
                  </a:cubicBezTo>
                  <a:cubicBezTo>
                    <a:pt x="56583" y="7239"/>
                    <a:pt x="56583" y="7376"/>
                    <a:pt x="56652" y="7462"/>
                  </a:cubicBezTo>
                  <a:cubicBezTo>
                    <a:pt x="56806" y="7462"/>
                    <a:pt x="56875" y="7531"/>
                    <a:pt x="56875" y="7600"/>
                  </a:cubicBezTo>
                  <a:cubicBezTo>
                    <a:pt x="56875" y="7668"/>
                    <a:pt x="56944" y="7737"/>
                    <a:pt x="56944" y="7737"/>
                  </a:cubicBezTo>
                  <a:cubicBezTo>
                    <a:pt x="57236" y="7806"/>
                    <a:pt x="57305" y="8030"/>
                    <a:pt x="57511" y="8167"/>
                  </a:cubicBezTo>
                  <a:cubicBezTo>
                    <a:pt x="57511" y="8322"/>
                    <a:pt x="57666" y="8322"/>
                    <a:pt x="57735" y="8459"/>
                  </a:cubicBezTo>
                  <a:cubicBezTo>
                    <a:pt x="57735" y="8528"/>
                    <a:pt x="57804" y="8597"/>
                    <a:pt x="57941" y="8597"/>
                  </a:cubicBezTo>
                  <a:cubicBezTo>
                    <a:pt x="57941" y="8752"/>
                    <a:pt x="58096" y="8752"/>
                    <a:pt x="58165" y="8820"/>
                  </a:cubicBezTo>
                  <a:cubicBezTo>
                    <a:pt x="58233" y="8889"/>
                    <a:pt x="58371" y="8958"/>
                    <a:pt x="58457" y="9096"/>
                  </a:cubicBezTo>
                  <a:cubicBezTo>
                    <a:pt x="58457" y="9181"/>
                    <a:pt x="58594" y="9250"/>
                    <a:pt x="58663" y="9250"/>
                  </a:cubicBezTo>
                  <a:cubicBezTo>
                    <a:pt x="58732" y="9319"/>
                    <a:pt x="58732" y="9388"/>
                    <a:pt x="58801" y="9457"/>
                  </a:cubicBezTo>
                  <a:cubicBezTo>
                    <a:pt x="58887" y="9457"/>
                    <a:pt x="58887" y="9525"/>
                    <a:pt x="58887" y="9525"/>
                  </a:cubicBezTo>
                  <a:cubicBezTo>
                    <a:pt x="59024" y="9818"/>
                    <a:pt x="59162" y="10041"/>
                    <a:pt x="59385" y="10247"/>
                  </a:cubicBezTo>
                  <a:cubicBezTo>
                    <a:pt x="59385" y="10316"/>
                    <a:pt x="59523" y="10247"/>
                    <a:pt x="59523" y="10385"/>
                  </a:cubicBezTo>
                  <a:lnTo>
                    <a:pt x="59454" y="10385"/>
                  </a:lnTo>
                  <a:cubicBezTo>
                    <a:pt x="59454" y="10471"/>
                    <a:pt x="59523" y="10471"/>
                    <a:pt x="59592" y="10540"/>
                  </a:cubicBezTo>
                  <a:cubicBezTo>
                    <a:pt x="59592" y="10609"/>
                    <a:pt x="59660" y="10609"/>
                    <a:pt x="59746" y="10609"/>
                  </a:cubicBezTo>
                  <a:cubicBezTo>
                    <a:pt x="59746" y="10677"/>
                    <a:pt x="59660" y="10677"/>
                    <a:pt x="59660" y="10677"/>
                  </a:cubicBezTo>
                  <a:cubicBezTo>
                    <a:pt x="59660" y="10901"/>
                    <a:pt x="59660" y="10901"/>
                    <a:pt x="59815" y="11038"/>
                  </a:cubicBezTo>
                  <a:lnTo>
                    <a:pt x="59815" y="11176"/>
                  </a:lnTo>
                  <a:cubicBezTo>
                    <a:pt x="59953" y="11399"/>
                    <a:pt x="60090" y="11537"/>
                    <a:pt x="60245" y="11674"/>
                  </a:cubicBezTo>
                  <a:cubicBezTo>
                    <a:pt x="60383" y="11760"/>
                    <a:pt x="60383" y="11829"/>
                    <a:pt x="60451" y="11967"/>
                  </a:cubicBezTo>
                  <a:cubicBezTo>
                    <a:pt x="60383" y="11967"/>
                    <a:pt x="60383" y="11967"/>
                    <a:pt x="60383" y="12036"/>
                  </a:cubicBezTo>
                  <a:cubicBezTo>
                    <a:pt x="60451" y="12104"/>
                    <a:pt x="60520" y="12104"/>
                    <a:pt x="60606" y="12259"/>
                  </a:cubicBezTo>
                  <a:cubicBezTo>
                    <a:pt x="60606" y="12465"/>
                    <a:pt x="60744" y="12758"/>
                    <a:pt x="60744" y="12964"/>
                  </a:cubicBezTo>
                  <a:cubicBezTo>
                    <a:pt x="60881" y="13050"/>
                    <a:pt x="60812" y="13256"/>
                    <a:pt x="60881" y="13325"/>
                  </a:cubicBezTo>
                  <a:cubicBezTo>
                    <a:pt x="60950" y="13325"/>
                    <a:pt x="60950" y="13394"/>
                    <a:pt x="60950" y="13480"/>
                  </a:cubicBezTo>
                  <a:cubicBezTo>
                    <a:pt x="60950" y="13549"/>
                    <a:pt x="61105" y="13617"/>
                    <a:pt x="60950" y="13755"/>
                  </a:cubicBezTo>
                  <a:cubicBezTo>
                    <a:pt x="61105" y="13824"/>
                    <a:pt x="61105" y="13978"/>
                    <a:pt x="61173" y="14047"/>
                  </a:cubicBezTo>
                  <a:lnTo>
                    <a:pt x="61173" y="14185"/>
                  </a:lnTo>
                  <a:cubicBezTo>
                    <a:pt x="61105" y="14339"/>
                    <a:pt x="61242" y="14546"/>
                    <a:pt x="61105" y="14683"/>
                  </a:cubicBezTo>
                  <a:cubicBezTo>
                    <a:pt x="61173" y="14683"/>
                    <a:pt x="61173" y="14769"/>
                    <a:pt x="61242" y="14769"/>
                  </a:cubicBezTo>
                  <a:cubicBezTo>
                    <a:pt x="61173" y="14838"/>
                    <a:pt x="61173" y="14907"/>
                    <a:pt x="61105" y="14976"/>
                  </a:cubicBezTo>
                  <a:cubicBezTo>
                    <a:pt x="61173" y="14976"/>
                    <a:pt x="61242" y="14976"/>
                    <a:pt x="61242" y="15044"/>
                  </a:cubicBezTo>
                  <a:lnTo>
                    <a:pt x="61242" y="15268"/>
                  </a:lnTo>
                  <a:cubicBezTo>
                    <a:pt x="61242" y="15337"/>
                    <a:pt x="61311" y="15405"/>
                    <a:pt x="61242" y="15474"/>
                  </a:cubicBezTo>
                  <a:cubicBezTo>
                    <a:pt x="61311" y="15543"/>
                    <a:pt x="61242" y="15698"/>
                    <a:pt x="61311" y="15766"/>
                  </a:cubicBezTo>
                  <a:cubicBezTo>
                    <a:pt x="61311" y="16059"/>
                    <a:pt x="61380" y="16334"/>
                    <a:pt x="61380" y="16626"/>
                  </a:cubicBezTo>
                  <a:lnTo>
                    <a:pt x="61380" y="16695"/>
                  </a:lnTo>
                  <a:cubicBezTo>
                    <a:pt x="61311" y="16764"/>
                    <a:pt x="61242" y="16918"/>
                    <a:pt x="61311" y="16987"/>
                  </a:cubicBezTo>
                  <a:lnTo>
                    <a:pt x="61311" y="17193"/>
                  </a:lnTo>
                  <a:cubicBezTo>
                    <a:pt x="61311" y="17193"/>
                    <a:pt x="61242" y="17193"/>
                    <a:pt x="61242" y="17262"/>
                  </a:cubicBezTo>
                  <a:lnTo>
                    <a:pt x="61242" y="17417"/>
                  </a:lnTo>
                  <a:lnTo>
                    <a:pt x="61242" y="17847"/>
                  </a:lnTo>
                  <a:cubicBezTo>
                    <a:pt x="61242" y="17916"/>
                    <a:pt x="61173" y="17984"/>
                    <a:pt x="61173" y="18122"/>
                  </a:cubicBezTo>
                  <a:cubicBezTo>
                    <a:pt x="61242" y="18345"/>
                    <a:pt x="61105" y="18552"/>
                    <a:pt x="61242" y="18775"/>
                  </a:cubicBezTo>
                  <a:cubicBezTo>
                    <a:pt x="61105" y="18775"/>
                    <a:pt x="61242" y="18913"/>
                    <a:pt x="61173" y="18913"/>
                  </a:cubicBezTo>
                  <a:cubicBezTo>
                    <a:pt x="61173" y="18982"/>
                    <a:pt x="61173" y="19068"/>
                    <a:pt x="61105" y="19136"/>
                  </a:cubicBezTo>
                  <a:cubicBezTo>
                    <a:pt x="61173" y="19205"/>
                    <a:pt x="61173" y="19343"/>
                    <a:pt x="61173" y="19411"/>
                  </a:cubicBezTo>
                  <a:cubicBezTo>
                    <a:pt x="61105" y="19497"/>
                    <a:pt x="61105" y="19635"/>
                    <a:pt x="61036" y="19704"/>
                  </a:cubicBezTo>
                  <a:cubicBezTo>
                    <a:pt x="61036" y="19841"/>
                    <a:pt x="61105" y="19927"/>
                    <a:pt x="61036" y="20065"/>
                  </a:cubicBezTo>
                  <a:cubicBezTo>
                    <a:pt x="60950" y="20134"/>
                    <a:pt x="60950" y="20202"/>
                    <a:pt x="60950" y="20357"/>
                  </a:cubicBezTo>
                  <a:lnTo>
                    <a:pt x="60950" y="20495"/>
                  </a:lnTo>
                  <a:cubicBezTo>
                    <a:pt x="60881" y="20563"/>
                    <a:pt x="60881" y="20632"/>
                    <a:pt x="60950" y="20701"/>
                  </a:cubicBezTo>
                  <a:cubicBezTo>
                    <a:pt x="60950" y="20787"/>
                    <a:pt x="60881" y="20787"/>
                    <a:pt x="60881" y="20856"/>
                  </a:cubicBezTo>
                  <a:lnTo>
                    <a:pt x="60744" y="20856"/>
                  </a:lnTo>
                  <a:cubicBezTo>
                    <a:pt x="60812" y="20924"/>
                    <a:pt x="60744" y="20993"/>
                    <a:pt x="60881" y="21062"/>
                  </a:cubicBezTo>
                  <a:cubicBezTo>
                    <a:pt x="60812" y="21131"/>
                    <a:pt x="60812" y="21285"/>
                    <a:pt x="60744" y="21285"/>
                  </a:cubicBezTo>
                  <a:cubicBezTo>
                    <a:pt x="60675" y="21492"/>
                    <a:pt x="60675" y="21647"/>
                    <a:pt x="60606" y="21784"/>
                  </a:cubicBezTo>
                  <a:cubicBezTo>
                    <a:pt x="60520" y="21853"/>
                    <a:pt x="60520" y="21990"/>
                    <a:pt x="60520" y="22145"/>
                  </a:cubicBezTo>
                  <a:cubicBezTo>
                    <a:pt x="60520" y="22214"/>
                    <a:pt x="60451" y="22351"/>
                    <a:pt x="60383" y="22420"/>
                  </a:cubicBezTo>
                  <a:lnTo>
                    <a:pt x="60383" y="22712"/>
                  </a:lnTo>
                  <a:cubicBezTo>
                    <a:pt x="60383" y="22781"/>
                    <a:pt x="60245" y="22850"/>
                    <a:pt x="60314" y="22936"/>
                  </a:cubicBezTo>
                  <a:cubicBezTo>
                    <a:pt x="60314" y="23005"/>
                    <a:pt x="60245" y="23074"/>
                    <a:pt x="60245" y="23142"/>
                  </a:cubicBezTo>
                  <a:cubicBezTo>
                    <a:pt x="60022" y="23280"/>
                    <a:pt x="60022" y="23503"/>
                    <a:pt x="59884" y="23641"/>
                  </a:cubicBezTo>
                  <a:cubicBezTo>
                    <a:pt x="59746" y="23864"/>
                    <a:pt x="59746" y="24071"/>
                    <a:pt x="59660" y="24294"/>
                  </a:cubicBezTo>
                  <a:cubicBezTo>
                    <a:pt x="59660" y="24501"/>
                    <a:pt x="59592" y="24655"/>
                    <a:pt x="59454" y="24793"/>
                  </a:cubicBezTo>
                  <a:cubicBezTo>
                    <a:pt x="59385" y="24862"/>
                    <a:pt x="59317" y="24930"/>
                    <a:pt x="59231" y="24930"/>
                  </a:cubicBezTo>
                  <a:cubicBezTo>
                    <a:pt x="59162" y="24999"/>
                    <a:pt x="59231" y="25085"/>
                    <a:pt x="59231" y="25085"/>
                  </a:cubicBezTo>
                  <a:cubicBezTo>
                    <a:pt x="59162" y="25154"/>
                    <a:pt x="59093" y="25223"/>
                    <a:pt x="59093" y="25291"/>
                  </a:cubicBezTo>
                  <a:cubicBezTo>
                    <a:pt x="59024" y="25429"/>
                    <a:pt x="58956" y="25515"/>
                    <a:pt x="58956" y="25653"/>
                  </a:cubicBezTo>
                  <a:cubicBezTo>
                    <a:pt x="58887" y="25721"/>
                    <a:pt x="58887" y="25859"/>
                    <a:pt x="58887" y="25945"/>
                  </a:cubicBezTo>
                  <a:cubicBezTo>
                    <a:pt x="58887" y="26014"/>
                    <a:pt x="58801" y="26014"/>
                    <a:pt x="58732" y="26014"/>
                  </a:cubicBezTo>
                  <a:cubicBezTo>
                    <a:pt x="58732" y="26151"/>
                    <a:pt x="58594" y="26289"/>
                    <a:pt x="58663" y="26375"/>
                  </a:cubicBezTo>
                  <a:cubicBezTo>
                    <a:pt x="58594" y="26512"/>
                    <a:pt x="58457" y="26512"/>
                    <a:pt x="58457" y="26650"/>
                  </a:cubicBezTo>
                  <a:cubicBezTo>
                    <a:pt x="58302" y="26873"/>
                    <a:pt x="58165" y="27080"/>
                    <a:pt x="58027" y="27234"/>
                  </a:cubicBezTo>
                  <a:cubicBezTo>
                    <a:pt x="58027" y="27303"/>
                    <a:pt x="57941" y="27303"/>
                    <a:pt x="57941" y="27372"/>
                  </a:cubicBezTo>
                  <a:cubicBezTo>
                    <a:pt x="57941" y="27509"/>
                    <a:pt x="57804" y="27578"/>
                    <a:pt x="57735" y="27733"/>
                  </a:cubicBezTo>
                  <a:cubicBezTo>
                    <a:pt x="57666" y="27802"/>
                    <a:pt x="57597" y="27939"/>
                    <a:pt x="57597" y="28008"/>
                  </a:cubicBezTo>
                  <a:cubicBezTo>
                    <a:pt x="57374" y="28163"/>
                    <a:pt x="57236" y="28300"/>
                    <a:pt x="57167" y="28438"/>
                  </a:cubicBezTo>
                  <a:cubicBezTo>
                    <a:pt x="57081" y="28661"/>
                    <a:pt x="56944" y="28730"/>
                    <a:pt x="56806" y="28868"/>
                  </a:cubicBezTo>
                  <a:cubicBezTo>
                    <a:pt x="56738" y="28954"/>
                    <a:pt x="56652" y="29091"/>
                    <a:pt x="56583" y="29160"/>
                  </a:cubicBezTo>
                  <a:cubicBezTo>
                    <a:pt x="56514" y="29229"/>
                    <a:pt x="56445" y="29297"/>
                    <a:pt x="56377" y="29452"/>
                  </a:cubicBezTo>
                  <a:cubicBezTo>
                    <a:pt x="56377" y="29452"/>
                    <a:pt x="56308" y="29452"/>
                    <a:pt x="56308" y="29521"/>
                  </a:cubicBezTo>
                  <a:cubicBezTo>
                    <a:pt x="56153" y="29727"/>
                    <a:pt x="55947" y="29951"/>
                    <a:pt x="55723" y="30088"/>
                  </a:cubicBezTo>
                  <a:cubicBezTo>
                    <a:pt x="55654" y="30243"/>
                    <a:pt x="55517" y="30312"/>
                    <a:pt x="55362" y="30449"/>
                  </a:cubicBezTo>
                  <a:lnTo>
                    <a:pt x="55448" y="30449"/>
                  </a:lnTo>
                  <a:cubicBezTo>
                    <a:pt x="55156" y="30673"/>
                    <a:pt x="54932" y="30948"/>
                    <a:pt x="54726" y="31172"/>
                  </a:cubicBezTo>
                  <a:cubicBezTo>
                    <a:pt x="54726" y="31172"/>
                    <a:pt x="54726" y="31240"/>
                    <a:pt x="54657" y="31240"/>
                  </a:cubicBezTo>
                  <a:cubicBezTo>
                    <a:pt x="54434" y="31309"/>
                    <a:pt x="54296" y="31533"/>
                    <a:pt x="54073" y="31601"/>
                  </a:cubicBezTo>
                  <a:cubicBezTo>
                    <a:pt x="54004" y="31670"/>
                    <a:pt x="53935" y="31808"/>
                    <a:pt x="53798" y="31808"/>
                  </a:cubicBezTo>
                  <a:cubicBezTo>
                    <a:pt x="53729" y="31876"/>
                    <a:pt x="53798" y="31962"/>
                    <a:pt x="53729" y="32031"/>
                  </a:cubicBezTo>
                  <a:cubicBezTo>
                    <a:pt x="53574" y="32031"/>
                    <a:pt x="53505" y="32100"/>
                    <a:pt x="53368" y="32237"/>
                  </a:cubicBezTo>
                  <a:cubicBezTo>
                    <a:pt x="53299" y="32306"/>
                    <a:pt x="53213" y="32392"/>
                    <a:pt x="53075" y="32461"/>
                  </a:cubicBezTo>
                  <a:cubicBezTo>
                    <a:pt x="53075" y="32530"/>
                    <a:pt x="53075" y="32599"/>
                    <a:pt x="53007" y="32667"/>
                  </a:cubicBezTo>
                  <a:cubicBezTo>
                    <a:pt x="52783" y="32822"/>
                    <a:pt x="52714" y="33028"/>
                    <a:pt x="52439" y="33097"/>
                  </a:cubicBezTo>
                  <a:cubicBezTo>
                    <a:pt x="52353" y="33321"/>
                    <a:pt x="52147" y="33252"/>
                    <a:pt x="52078" y="33389"/>
                  </a:cubicBezTo>
                  <a:cubicBezTo>
                    <a:pt x="52010" y="33458"/>
                    <a:pt x="51855" y="33527"/>
                    <a:pt x="51717" y="33596"/>
                  </a:cubicBezTo>
                  <a:cubicBezTo>
                    <a:pt x="51648" y="33682"/>
                    <a:pt x="51580" y="33750"/>
                    <a:pt x="51494" y="33819"/>
                  </a:cubicBezTo>
                  <a:cubicBezTo>
                    <a:pt x="51425" y="33888"/>
                    <a:pt x="51356" y="33957"/>
                    <a:pt x="51219" y="34026"/>
                  </a:cubicBezTo>
                  <a:lnTo>
                    <a:pt x="51150" y="34112"/>
                  </a:lnTo>
                  <a:cubicBezTo>
                    <a:pt x="51064" y="34318"/>
                    <a:pt x="50858" y="34455"/>
                    <a:pt x="50634" y="34541"/>
                  </a:cubicBezTo>
                  <a:cubicBezTo>
                    <a:pt x="50565" y="34541"/>
                    <a:pt x="50565" y="34541"/>
                    <a:pt x="50497" y="34455"/>
                  </a:cubicBezTo>
                  <a:cubicBezTo>
                    <a:pt x="50428" y="34679"/>
                    <a:pt x="50290" y="34748"/>
                    <a:pt x="50135" y="34748"/>
                  </a:cubicBezTo>
                  <a:cubicBezTo>
                    <a:pt x="50067" y="34885"/>
                    <a:pt x="49998" y="34971"/>
                    <a:pt x="49998" y="34971"/>
                  </a:cubicBezTo>
                  <a:cubicBezTo>
                    <a:pt x="49774" y="35109"/>
                    <a:pt x="49637" y="35246"/>
                    <a:pt x="49499" y="35401"/>
                  </a:cubicBezTo>
                  <a:cubicBezTo>
                    <a:pt x="49431" y="35470"/>
                    <a:pt x="49276" y="35539"/>
                    <a:pt x="49207" y="35539"/>
                  </a:cubicBezTo>
                  <a:cubicBezTo>
                    <a:pt x="48915" y="35676"/>
                    <a:pt x="48640" y="35831"/>
                    <a:pt x="48347" y="35968"/>
                  </a:cubicBezTo>
                  <a:cubicBezTo>
                    <a:pt x="48210" y="36037"/>
                    <a:pt x="48055" y="36106"/>
                    <a:pt x="47918" y="36175"/>
                  </a:cubicBezTo>
                  <a:cubicBezTo>
                    <a:pt x="47918" y="36261"/>
                    <a:pt x="47849" y="36329"/>
                    <a:pt x="47849" y="36398"/>
                  </a:cubicBezTo>
                  <a:cubicBezTo>
                    <a:pt x="47780" y="36398"/>
                    <a:pt x="47711" y="36467"/>
                    <a:pt x="47556" y="36467"/>
                  </a:cubicBezTo>
                  <a:cubicBezTo>
                    <a:pt x="47488" y="36605"/>
                    <a:pt x="47350" y="36691"/>
                    <a:pt x="47195" y="36759"/>
                  </a:cubicBezTo>
                  <a:cubicBezTo>
                    <a:pt x="47127" y="36828"/>
                    <a:pt x="47058" y="36828"/>
                    <a:pt x="46989" y="36897"/>
                  </a:cubicBezTo>
                  <a:cubicBezTo>
                    <a:pt x="46920" y="36966"/>
                    <a:pt x="46852" y="36966"/>
                    <a:pt x="46766" y="37034"/>
                  </a:cubicBezTo>
                  <a:cubicBezTo>
                    <a:pt x="46756" y="37025"/>
                    <a:pt x="46748" y="37021"/>
                    <a:pt x="46741" y="37021"/>
                  </a:cubicBezTo>
                  <a:cubicBezTo>
                    <a:pt x="46703" y="37021"/>
                    <a:pt x="46691" y="37134"/>
                    <a:pt x="46653" y="37134"/>
                  </a:cubicBezTo>
                  <a:cubicBezTo>
                    <a:pt x="46646" y="37134"/>
                    <a:pt x="46637" y="37130"/>
                    <a:pt x="46628" y="37120"/>
                  </a:cubicBezTo>
                  <a:cubicBezTo>
                    <a:pt x="46559" y="37120"/>
                    <a:pt x="46491" y="37189"/>
                    <a:pt x="46491" y="37189"/>
                  </a:cubicBezTo>
                  <a:cubicBezTo>
                    <a:pt x="46267" y="37395"/>
                    <a:pt x="45992" y="37464"/>
                    <a:pt x="45700" y="37688"/>
                  </a:cubicBezTo>
                  <a:cubicBezTo>
                    <a:pt x="45700" y="37722"/>
                    <a:pt x="45682" y="37722"/>
                    <a:pt x="45657" y="37722"/>
                  </a:cubicBezTo>
                  <a:cubicBezTo>
                    <a:pt x="45631" y="37722"/>
                    <a:pt x="45596" y="37722"/>
                    <a:pt x="45562" y="37756"/>
                  </a:cubicBezTo>
                  <a:cubicBezTo>
                    <a:pt x="45476" y="37825"/>
                    <a:pt x="45339" y="37825"/>
                    <a:pt x="45270" y="37894"/>
                  </a:cubicBezTo>
                  <a:cubicBezTo>
                    <a:pt x="45201" y="37980"/>
                    <a:pt x="45132" y="38049"/>
                    <a:pt x="44978" y="38049"/>
                  </a:cubicBezTo>
                  <a:cubicBezTo>
                    <a:pt x="44909" y="38118"/>
                    <a:pt x="44840" y="38186"/>
                    <a:pt x="44771" y="38255"/>
                  </a:cubicBezTo>
                  <a:cubicBezTo>
                    <a:pt x="44548" y="38324"/>
                    <a:pt x="44410" y="38479"/>
                    <a:pt x="44187" y="38616"/>
                  </a:cubicBezTo>
                  <a:cubicBezTo>
                    <a:pt x="44049" y="38685"/>
                    <a:pt x="43980" y="38685"/>
                    <a:pt x="43843" y="38754"/>
                  </a:cubicBezTo>
                  <a:cubicBezTo>
                    <a:pt x="43688" y="38840"/>
                    <a:pt x="43550" y="38977"/>
                    <a:pt x="43413" y="38977"/>
                  </a:cubicBezTo>
                  <a:cubicBezTo>
                    <a:pt x="43327" y="38977"/>
                    <a:pt x="43258" y="38977"/>
                    <a:pt x="43189" y="39046"/>
                  </a:cubicBezTo>
                  <a:cubicBezTo>
                    <a:pt x="43167" y="39069"/>
                    <a:pt x="43151" y="39077"/>
                    <a:pt x="43136" y="39077"/>
                  </a:cubicBezTo>
                  <a:cubicBezTo>
                    <a:pt x="43105" y="39077"/>
                    <a:pt x="43075" y="39046"/>
                    <a:pt x="42983" y="39046"/>
                  </a:cubicBezTo>
                  <a:cubicBezTo>
                    <a:pt x="42828" y="38754"/>
                    <a:pt x="42622" y="38479"/>
                    <a:pt x="42553" y="38118"/>
                  </a:cubicBezTo>
                  <a:cubicBezTo>
                    <a:pt x="42622" y="37894"/>
                    <a:pt x="42828" y="37825"/>
                    <a:pt x="43052" y="37756"/>
                  </a:cubicBezTo>
                  <a:cubicBezTo>
                    <a:pt x="43327" y="37688"/>
                    <a:pt x="43550" y="37619"/>
                    <a:pt x="43757" y="37550"/>
                  </a:cubicBezTo>
                  <a:cubicBezTo>
                    <a:pt x="43843" y="37464"/>
                    <a:pt x="43912" y="37395"/>
                    <a:pt x="43980" y="37327"/>
                  </a:cubicBezTo>
                  <a:cubicBezTo>
                    <a:pt x="44187" y="37189"/>
                    <a:pt x="44410" y="37120"/>
                    <a:pt x="44548" y="36897"/>
                  </a:cubicBezTo>
                  <a:lnTo>
                    <a:pt x="44702" y="36897"/>
                  </a:lnTo>
                  <a:cubicBezTo>
                    <a:pt x="44771" y="36691"/>
                    <a:pt x="44978" y="36605"/>
                    <a:pt x="45132" y="36536"/>
                  </a:cubicBezTo>
                  <a:cubicBezTo>
                    <a:pt x="45201" y="36467"/>
                    <a:pt x="45270" y="36398"/>
                    <a:pt x="45407" y="36398"/>
                  </a:cubicBezTo>
                  <a:cubicBezTo>
                    <a:pt x="45476" y="36329"/>
                    <a:pt x="45562" y="36329"/>
                    <a:pt x="45631" y="36261"/>
                  </a:cubicBezTo>
                  <a:cubicBezTo>
                    <a:pt x="45837" y="36175"/>
                    <a:pt x="46061" y="36037"/>
                    <a:pt x="46267" y="35968"/>
                  </a:cubicBezTo>
                  <a:cubicBezTo>
                    <a:pt x="46422" y="35900"/>
                    <a:pt x="46491" y="35831"/>
                    <a:pt x="46628" y="35745"/>
                  </a:cubicBezTo>
                  <a:cubicBezTo>
                    <a:pt x="46697" y="35745"/>
                    <a:pt x="46852" y="35676"/>
                    <a:pt x="46920" y="35539"/>
                  </a:cubicBezTo>
                  <a:cubicBezTo>
                    <a:pt x="47058" y="35470"/>
                    <a:pt x="47058" y="35315"/>
                    <a:pt x="47195" y="35315"/>
                  </a:cubicBezTo>
                  <a:cubicBezTo>
                    <a:pt x="47281" y="35246"/>
                    <a:pt x="47281" y="35246"/>
                    <a:pt x="47281" y="35178"/>
                  </a:cubicBezTo>
                  <a:cubicBezTo>
                    <a:pt x="47419" y="35178"/>
                    <a:pt x="47556" y="35109"/>
                    <a:pt x="47625" y="35040"/>
                  </a:cubicBezTo>
                  <a:cubicBezTo>
                    <a:pt x="47711" y="34971"/>
                    <a:pt x="47849" y="34971"/>
                    <a:pt x="47918" y="34971"/>
                  </a:cubicBezTo>
                  <a:cubicBezTo>
                    <a:pt x="47986" y="34885"/>
                    <a:pt x="48141" y="34885"/>
                    <a:pt x="48141" y="34748"/>
                  </a:cubicBezTo>
                  <a:cubicBezTo>
                    <a:pt x="48210" y="34748"/>
                    <a:pt x="48210" y="34679"/>
                    <a:pt x="48279" y="34679"/>
                  </a:cubicBezTo>
                  <a:cubicBezTo>
                    <a:pt x="48640" y="34455"/>
                    <a:pt x="49001" y="34180"/>
                    <a:pt x="49345" y="33957"/>
                  </a:cubicBezTo>
                  <a:cubicBezTo>
                    <a:pt x="49568" y="33819"/>
                    <a:pt x="49706" y="33682"/>
                    <a:pt x="49998" y="33596"/>
                  </a:cubicBezTo>
                  <a:cubicBezTo>
                    <a:pt x="49998" y="33458"/>
                    <a:pt x="50067" y="33527"/>
                    <a:pt x="50135" y="33458"/>
                  </a:cubicBezTo>
                  <a:cubicBezTo>
                    <a:pt x="50204" y="33389"/>
                    <a:pt x="50359" y="33321"/>
                    <a:pt x="50428" y="33252"/>
                  </a:cubicBezTo>
                  <a:cubicBezTo>
                    <a:pt x="50428" y="33166"/>
                    <a:pt x="50565" y="33097"/>
                    <a:pt x="50497" y="32960"/>
                  </a:cubicBezTo>
                  <a:cubicBezTo>
                    <a:pt x="50634" y="32960"/>
                    <a:pt x="50634" y="32822"/>
                    <a:pt x="50720" y="32822"/>
                  </a:cubicBezTo>
                  <a:cubicBezTo>
                    <a:pt x="50995" y="32667"/>
                    <a:pt x="51219" y="32392"/>
                    <a:pt x="51580" y="32306"/>
                  </a:cubicBezTo>
                  <a:lnTo>
                    <a:pt x="51580" y="32237"/>
                  </a:lnTo>
                  <a:cubicBezTo>
                    <a:pt x="51924" y="32100"/>
                    <a:pt x="52147" y="31739"/>
                    <a:pt x="52508" y="31533"/>
                  </a:cubicBezTo>
                  <a:cubicBezTo>
                    <a:pt x="52577" y="31447"/>
                    <a:pt x="52646" y="31378"/>
                    <a:pt x="52646" y="31309"/>
                  </a:cubicBezTo>
                  <a:cubicBezTo>
                    <a:pt x="52783" y="31172"/>
                    <a:pt x="53007" y="31103"/>
                    <a:pt x="53007" y="30879"/>
                  </a:cubicBezTo>
                  <a:cubicBezTo>
                    <a:pt x="53144" y="30879"/>
                    <a:pt x="53213" y="30742"/>
                    <a:pt x="53299" y="30673"/>
                  </a:cubicBezTo>
                  <a:lnTo>
                    <a:pt x="53505" y="30673"/>
                  </a:lnTo>
                  <a:cubicBezTo>
                    <a:pt x="53643" y="30518"/>
                    <a:pt x="53729" y="30381"/>
                    <a:pt x="53866" y="30312"/>
                  </a:cubicBezTo>
                  <a:cubicBezTo>
                    <a:pt x="54004" y="30243"/>
                    <a:pt x="54073" y="30088"/>
                    <a:pt x="54159" y="29951"/>
                  </a:cubicBezTo>
                  <a:cubicBezTo>
                    <a:pt x="54159" y="30020"/>
                    <a:pt x="54227" y="30020"/>
                    <a:pt x="54227" y="30020"/>
                  </a:cubicBezTo>
                  <a:cubicBezTo>
                    <a:pt x="54227" y="29882"/>
                    <a:pt x="54296" y="29813"/>
                    <a:pt x="54434" y="29813"/>
                  </a:cubicBezTo>
                  <a:cubicBezTo>
                    <a:pt x="54588" y="29659"/>
                    <a:pt x="54657" y="29590"/>
                    <a:pt x="54657" y="29383"/>
                  </a:cubicBezTo>
                  <a:lnTo>
                    <a:pt x="54795" y="29383"/>
                  </a:lnTo>
                  <a:cubicBezTo>
                    <a:pt x="54932" y="29229"/>
                    <a:pt x="55087" y="28954"/>
                    <a:pt x="55225" y="28799"/>
                  </a:cubicBezTo>
                  <a:cubicBezTo>
                    <a:pt x="55362" y="28730"/>
                    <a:pt x="55448" y="28593"/>
                    <a:pt x="55517" y="28438"/>
                  </a:cubicBezTo>
                  <a:cubicBezTo>
                    <a:pt x="55723" y="28163"/>
                    <a:pt x="55947" y="27870"/>
                    <a:pt x="56222" y="27664"/>
                  </a:cubicBezTo>
                  <a:cubicBezTo>
                    <a:pt x="56377" y="27578"/>
                    <a:pt x="56445" y="27372"/>
                    <a:pt x="56514" y="27303"/>
                  </a:cubicBezTo>
                  <a:cubicBezTo>
                    <a:pt x="56583" y="27234"/>
                    <a:pt x="56514" y="27148"/>
                    <a:pt x="56583" y="27080"/>
                  </a:cubicBezTo>
                  <a:cubicBezTo>
                    <a:pt x="56652" y="27080"/>
                    <a:pt x="56652" y="27011"/>
                    <a:pt x="56738" y="27011"/>
                  </a:cubicBezTo>
                  <a:cubicBezTo>
                    <a:pt x="56806" y="26804"/>
                    <a:pt x="56944" y="26718"/>
                    <a:pt x="57081" y="26650"/>
                  </a:cubicBezTo>
                  <a:cubicBezTo>
                    <a:pt x="57081" y="26581"/>
                    <a:pt x="57013" y="26581"/>
                    <a:pt x="57013" y="26581"/>
                  </a:cubicBezTo>
                  <a:cubicBezTo>
                    <a:pt x="57081" y="26375"/>
                    <a:pt x="57236" y="26289"/>
                    <a:pt x="57374" y="26082"/>
                  </a:cubicBezTo>
                  <a:cubicBezTo>
                    <a:pt x="57443" y="25945"/>
                    <a:pt x="57511" y="25790"/>
                    <a:pt x="57511" y="25653"/>
                  </a:cubicBezTo>
                  <a:cubicBezTo>
                    <a:pt x="57597" y="25515"/>
                    <a:pt x="57666" y="25360"/>
                    <a:pt x="57735" y="25223"/>
                  </a:cubicBezTo>
                  <a:cubicBezTo>
                    <a:pt x="57872" y="25154"/>
                    <a:pt x="57804" y="24999"/>
                    <a:pt x="57941" y="24999"/>
                  </a:cubicBezTo>
                  <a:lnTo>
                    <a:pt x="57941" y="24793"/>
                  </a:lnTo>
                  <a:cubicBezTo>
                    <a:pt x="58027" y="24724"/>
                    <a:pt x="58233" y="24655"/>
                    <a:pt x="58165" y="24501"/>
                  </a:cubicBezTo>
                  <a:cubicBezTo>
                    <a:pt x="58302" y="24363"/>
                    <a:pt x="58233" y="24071"/>
                    <a:pt x="58457" y="24071"/>
                  </a:cubicBezTo>
                  <a:cubicBezTo>
                    <a:pt x="58457" y="23933"/>
                    <a:pt x="58457" y="23864"/>
                    <a:pt x="58526" y="23796"/>
                  </a:cubicBezTo>
                  <a:cubicBezTo>
                    <a:pt x="58594" y="23796"/>
                    <a:pt x="58594" y="23796"/>
                    <a:pt x="58594" y="23710"/>
                  </a:cubicBezTo>
                  <a:cubicBezTo>
                    <a:pt x="58526" y="23572"/>
                    <a:pt x="58732" y="23435"/>
                    <a:pt x="58732" y="23280"/>
                  </a:cubicBezTo>
                  <a:cubicBezTo>
                    <a:pt x="58732" y="23211"/>
                    <a:pt x="58732" y="23142"/>
                    <a:pt x="58801" y="23142"/>
                  </a:cubicBezTo>
                  <a:lnTo>
                    <a:pt x="58801" y="22936"/>
                  </a:lnTo>
                  <a:cubicBezTo>
                    <a:pt x="58956" y="22781"/>
                    <a:pt x="59024" y="22644"/>
                    <a:pt x="59093" y="22575"/>
                  </a:cubicBezTo>
                  <a:cubicBezTo>
                    <a:pt x="59024" y="22351"/>
                    <a:pt x="59162" y="22214"/>
                    <a:pt x="59162" y="22076"/>
                  </a:cubicBezTo>
                  <a:cubicBezTo>
                    <a:pt x="59162" y="21853"/>
                    <a:pt x="59231" y="21715"/>
                    <a:pt x="59385" y="21561"/>
                  </a:cubicBezTo>
                  <a:cubicBezTo>
                    <a:pt x="59454" y="21423"/>
                    <a:pt x="59385" y="21285"/>
                    <a:pt x="59454" y="21131"/>
                  </a:cubicBezTo>
                  <a:cubicBezTo>
                    <a:pt x="59523" y="20856"/>
                    <a:pt x="59592" y="20563"/>
                    <a:pt x="59592" y="20271"/>
                  </a:cubicBezTo>
                  <a:cubicBezTo>
                    <a:pt x="59592" y="20134"/>
                    <a:pt x="59660" y="20065"/>
                    <a:pt x="59746" y="19927"/>
                  </a:cubicBezTo>
                  <a:cubicBezTo>
                    <a:pt x="59746" y="19841"/>
                    <a:pt x="59660" y="19841"/>
                    <a:pt x="59660" y="19772"/>
                  </a:cubicBezTo>
                  <a:lnTo>
                    <a:pt x="59746" y="19772"/>
                  </a:lnTo>
                  <a:cubicBezTo>
                    <a:pt x="59815" y="19497"/>
                    <a:pt x="59815" y="19274"/>
                    <a:pt x="59953" y="19068"/>
                  </a:cubicBezTo>
                  <a:cubicBezTo>
                    <a:pt x="59884" y="18982"/>
                    <a:pt x="60022" y="18913"/>
                    <a:pt x="59953" y="18844"/>
                  </a:cubicBezTo>
                  <a:cubicBezTo>
                    <a:pt x="59884" y="18775"/>
                    <a:pt x="60022" y="18706"/>
                    <a:pt x="59953" y="18638"/>
                  </a:cubicBezTo>
                  <a:cubicBezTo>
                    <a:pt x="59953" y="18552"/>
                    <a:pt x="60022" y="18483"/>
                    <a:pt x="59953" y="18414"/>
                  </a:cubicBezTo>
                  <a:cubicBezTo>
                    <a:pt x="60022" y="18277"/>
                    <a:pt x="59953" y="18122"/>
                    <a:pt x="59953" y="18053"/>
                  </a:cubicBezTo>
                  <a:cubicBezTo>
                    <a:pt x="60022" y="17916"/>
                    <a:pt x="60022" y="17778"/>
                    <a:pt x="59953" y="17623"/>
                  </a:cubicBezTo>
                  <a:cubicBezTo>
                    <a:pt x="59953" y="17486"/>
                    <a:pt x="60022" y="17262"/>
                    <a:pt x="59953" y="17125"/>
                  </a:cubicBezTo>
                  <a:cubicBezTo>
                    <a:pt x="60022" y="17056"/>
                    <a:pt x="60090" y="16918"/>
                    <a:pt x="60090" y="16832"/>
                  </a:cubicBezTo>
                  <a:cubicBezTo>
                    <a:pt x="60022" y="16764"/>
                    <a:pt x="60090" y="16695"/>
                    <a:pt x="60022" y="16626"/>
                  </a:cubicBezTo>
                  <a:cubicBezTo>
                    <a:pt x="60090" y="16557"/>
                    <a:pt x="60022" y="16557"/>
                    <a:pt x="60022" y="16489"/>
                  </a:cubicBezTo>
                  <a:cubicBezTo>
                    <a:pt x="60090" y="16403"/>
                    <a:pt x="60090" y="16334"/>
                    <a:pt x="60090" y="16265"/>
                  </a:cubicBezTo>
                  <a:cubicBezTo>
                    <a:pt x="60022" y="16196"/>
                    <a:pt x="60090" y="16059"/>
                    <a:pt x="60176" y="15973"/>
                  </a:cubicBezTo>
                  <a:cubicBezTo>
                    <a:pt x="60022" y="15766"/>
                    <a:pt x="59953" y="15543"/>
                    <a:pt x="59953" y="15337"/>
                  </a:cubicBezTo>
                  <a:cubicBezTo>
                    <a:pt x="59953" y="15199"/>
                    <a:pt x="60022" y="15044"/>
                    <a:pt x="59953" y="14907"/>
                  </a:cubicBezTo>
                  <a:lnTo>
                    <a:pt x="60022" y="14838"/>
                  </a:lnTo>
                  <a:cubicBezTo>
                    <a:pt x="59953" y="14683"/>
                    <a:pt x="59884" y="14546"/>
                    <a:pt x="59953" y="14408"/>
                  </a:cubicBezTo>
                  <a:cubicBezTo>
                    <a:pt x="59884" y="14408"/>
                    <a:pt x="59884" y="14339"/>
                    <a:pt x="59815" y="14253"/>
                  </a:cubicBezTo>
                  <a:cubicBezTo>
                    <a:pt x="59884" y="14185"/>
                    <a:pt x="59815" y="14047"/>
                    <a:pt x="59815" y="13978"/>
                  </a:cubicBezTo>
                  <a:cubicBezTo>
                    <a:pt x="59746" y="13824"/>
                    <a:pt x="59746" y="13617"/>
                    <a:pt x="59592" y="13480"/>
                  </a:cubicBezTo>
                  <a:cubicBezTo>
                    <a:pt x="59454" y="13394"/>
                    <a:pt x="59523" y="13256"/>
                    <a:pt x="59523" y="13119"/>
                  </a:cubicBezTo>
                  <a:cubicBezTo>
                    <a:pt x="59385" y="13050"/>
                    <a:pt x="59454" y="12826"/>
                    <a:pt x="59317" y="12689"/>
                  </a:cubicBezTo>
                  <a:cubicBezTo>
                    <a:pt x="59385" y="12689"/>
                    <a:pt x="59385" y="12620"/>
                    <a:pt x="59385" y="12534"/>
                  </a:cubicBezTo>
                  <a:cubicBezTo>
                    <a:pt x="59317" y="12465"/>
                    <a:pt x="59162" y="12397"/>
                    <a:pt x="59162" y="12259"/>
                  </a:cubicBezTo>
                  <a:cubicBezTo>
                    <a:pt x="59024" y="12190"/>
                    <a:pt x="59024" y="11967"/>
                    <a:pt x="58887" y="11898"/>
                  </a:cubicBezTo>
                  <a:cubicBezTo>
                    <a:pt x="58801" y="11829"/>
                    <a:pt x="58887" y="11829"/>
                    <a:pt x="58887" y="11760"/>
                  </a:cubicBezTo>
                  <a:cubicBezTo>
                    <a:pt x="58887" y="11760"/>
                    <a:pt x="58801" y="11760"/>
                    <a:pt x="58732" y="11674"/>
                  </a:cubicBezTo>
                  <a:cubicBezTo>
                    <a:pt x="58663" y="11606"/>
                    <a:pt x="58594" y="11399"/>
                    <a:pt x="58526" y="11245"/>
                  </a:cubicBezTo>
                  <a:cubicBezTo>
                    <a:pt x="58526" y="11176"/>
                    <a:pt x="58457" y="11107"/>
                    <a:pt x="58457" y="11038"/>
                  </a:cubicBezTo>
                  <a:cubicBezTo>
                    <a:pt x="58233" y="10815"/>
                    <a:pt x="58027" y="10609"/>
                    <a:pt x="57872" y="10316"/>
                  </a:cubicBezTo>
                  <a:cubicBezTo>
                    <a:pt x="57666" y="10110"/>
                    <a:pt x="57597" y="9886"/>
                    <a:pt x="57374" y="9818"/>
                  </a:cubicBezTo>
                  <a:cubicBezTo>
                    <a:pt x="57236" y="9749"/>
                    <a:pt x="57236" y="9680"/>
                    <a:pt x="57167" y="9611"/>
                  </a:cubicBezTo>
                  <a:cubicBezTo>
                    <a:pt x="57081" y="9525"/>
                    <a:pt x="57013" y="9457"/>
                    <a:pt x="56944" y="9388"/>
                  </a:cubicBezTo>
                  <a:cubicBezTo>
                    <a:pt x="56875" y="9319"/>
                    <a:pt x="56738" y="9250"/>
                    <a:pt x="56738" y="9096"/>
                  </a:cubicBezTo>
                  <a:cubicBezTo>
                    <a:pt x="56377" y="9027"/>
                    <a:pt x="56308" y="8666"/>
                    <a:pt x="56016" y="8528"/>
                  </a:cubicBezTo>
                  <a:cubicBezTo>
                    <a:pt x="55878" y="8459"/>
                    <a:pt x="55723" y="8322"/>
                    <a:pt x="55586" y="8167"/>
                  </a:cubicBezTo>
                  <a:cubicBezTo>
                    <a:pt x="55517" y="8030"/>
                    <a:pt x="55362" y="8098"/>
                    <a:pt x="55225" y="7961"/>
                  </a:cubicBezTo>
                  <a:cubicBezTo>
                    <a:pt x="55211" y="7975"/>
                    <a:pt x="55197" y="7980"/>
                    <a:pt x="55183" y="7980"/>
                  </a:cubicBezTo>
                  <a:cubicBezTo>
                    <a:pt x="55128" y="7980"/>
                    <a:pt x="55073" y="7892"/>
                    <a:pt x="55018" y="7892"/>
                  </a:cubicBezTo>
                  <a:cubicBezTo>
                    <a:pt x="54932" y="7806"/>
                    <a:pt x="54795" y="7737"/>
                    <a:pt x="54726" y="7737"/>
                  </a:cubicBezTo>
                  <a:cubicBezTo>
                    <a:pt x="54503" y="7668"/>
                    <a:pt x="54365" y="7531"/>
                    <a:pt x="54159" y="7462"/>
                  </a:cubicBezTo>
                  <a:lnTo>
                    <a:pt x="53505" y="7239"/>
                  </a:lnTo>
                  <a:cubicBezTo>
                    <a:pt x="53299" y="7170"/>
                    <a:pt x="53075" y="7101"/>
                    <a:pt x="52869" y="6946"/>
                  </a:cubicBezTo>
                  <a:lnTo>
                    <a:pt x="52646" y="6946"/>
                  </a:lnTo>
                  <a:cubicBezTo>
                    <a:pt x="52577" y="6878"/>
                    <a:pt x="52508" y="6809"/>
                    <a:pt x="52439" y="6809"/>
                  </a:cubicBezTo>
                  <a:cubicBezTo>
                    <a:pt x="52147" y="6740"/>
                    <a:pt x="51924" y="6671"/>
                    <a:pt x="51717" y="6603"/>
                  </a:cubicBezTo>
                  <a:lnTo>
                    <a:pt x="51648" y="6517"/>
                  </a:lnTo>
                  <a:lnTo>
                    <a:pt x="51580" y="6517"/>
                  </a:lnTo>
                  <a:cubicBezTo>
                    <a:pt x="51494" y="6517"/>
                    <a:pt x="51425" y="6448"/>
                    <a:pt x="51425" y="6379"/>
                  </a:cubicBezTo>
                  <a:lnTo>
                    <a:pt x="50995" y="6379"/>
                  </a:lnTo>
                  <a:cubicBezTo>
                    <a:pt x="50995" y="6379"/>
                    <a:pt x="50926" y="6310"/>
                    <a:pt x="50858" y="6310"/>
                  </a:cubicBezTo>
                  <a:cubicBezTo>
                    <a:pt x="50812" y="6310"/>
                    <a:pt x="50766" y="6341"/>
                    <a:pt x="50715" y="6341"/>
                  </a:cubicBezTo>
                  <a:cubicBezTo>
                    <a:pt x="50689" y="6341"/>
                    <a:pt x="50663" y="6333"/>
                    <a:pt x="50634" y="6310"/>
                  </a:cubicBezTo>
                  <a:cubicBezTo>
                    <a:pt x="50611" y="6287"/>
                    <a:pt x="50581" y="6280"/>
                    <a:pt x="50547" y="6280"/>
                  </a:cubicBezTo>
                  <a:cubicBezTo>
                    <a:pt x="50481" y="6280"/>
                    <a:pt x="50405" y="6310"/>
                    <a:pt x="50359" y="6310"/>
                  </a:cubicBezTo>
                  <a:cubicBezTo>
                    <a:pt x="50204" y="6310"/>
                    <a:pt x="50135" y="6310"/>
                    <a:pt x="49998" y="6173"/>
                  </a:cubicBezTo>
                  <a:cubicBezTo>
                    <a:pt x="49943" y="6200"/>
                    <a:pt x="49885" y="6217"/>
                    <a:pt x="49827" y="6217"/>
                  </a:cubicBezTo>
                  <a:cubicBezTo>
                    <a:pt x="49739" y="6217"/>
                    <a:pt x="49651" y="6180"/>
                    <a:pt x="49568" y="6087"/>
                  </a:cubicBezTo>
                  <a:cubicBezTo>
                    <a:pt x="49534" y="6130"/>
                    <a:pt x="49499" y="6151"/>
                    <a:pt x="49463" y="6151"/>
                  </a:cubicBezTo>
                  <a:cubicBezTo>
                    <a:pt x="49426" y="6151"/>
                    <a:pt x="49388" y="6130"/>
                    <a:pt x="49345" y="6087"/>
                  </a:cubicBezTo>
                  <a:cubicBezTo>
                    <a:pt x="49276" y="6087"/>
                    <a:pt x="49276" y="6173"/>
                    <a:pt x="49276" y="6173"/>
                  </a:cubicBezTo>
                  <a:lnTo>
                    <a:pt x="48210" y="6173"/>
                  </a:lnTo>
                  <a:cubicBezTo>
                    <a:pt x="48141" y="6173"/>
                    <a:pt x="47986" y="6173"/>
                    <a:pt x="47918" y="6087"/>
                  </a:cubicBezTo>
                  <a:lnTo>
                    <a:pt x="47849" y="6087"/>
                  </a:lnTo>
                  <a:cubicBezTo>
                    <a:pt x="47780" y="6087"/>
                    <a:pt x="47625" y="6173"/>
                    <a:pt x="47556" y="6173"/>
                  </a:cubicBezTo>
                  <a:cubicBezTo>
                    <a:pt x="47488" y="6087"/>
                    <a:pt x="47350" y="6087"/>
                    <a:pt x="47281" y="6087"/>
                  </a:cubicBezTo>
                  <a:cubicBezTo>
                    <a:pt x="47127" y="6087"/>
                    <a:pt x="47058" y="6173"/>
                    <a:pt x="46989" y="6173"/>
                  </a:cubicBezTo>
                  <a:lnTo>
                    <a:pt x="46422" y="6173"/>
                  </a:lnTo>
                  <a:cubicBezTo>
                    <a:pt x="46379" y="6207"/>
                    <a:pt x="46340" y="6224"/>
                    <a:pt x="46304" y="6224"/>
                  </a:cubicBezTo>
                  <a:cubicBezTo>
                    <a:pt x="46267" y="6224"/>
                    <a:pt x="46233" y="6207"/>
                    <a:pt x="46198" y="6173"/>
                  </a:cubicBezTo>
                  <a:cubicBezTo>
                    <a:pt x="46129" y="6173"/>
                    <a:pt x="46061" y="6241"/>
                    <a:pt x="45992" y="6241"/>
                  </a:cubicBezTo>
                  <a:cubicBezTo>
                    <a:pt x="45889" y="6241"/>
                    <a:pt x="45793" y="6211"/>
                    <a:pt x="45700" y="6211"/>
                  </a:cubicBezTo>
                  <a:cubicBezTo>
                    <a:pt x="45654" y="6211"/>
                    <a:pt x="45608" y="6219"/>
                    <a:pt x="45562" y="6241"/>
                  </a:cubicBezTo>
                  <a:cubicBezTo>
                    <a:pt x="45531" y="6228"/>
                    <a:pt x="45501" y="6222"/>
                    <a:pt x="45471" y="6222"/>
                  </a:cubicBezTo>
                  <a:cubicBezTo>
                    <a:pt x="45352" y="6222"/>
                    <a:pt x="45242" y="6310"/>
                    <a:pt x="45132" y="6310"/>
                  </a:cubicBezTo>
                  <a:cubicBezTo>
                    <a:pt x="44978" y="6379"/>
                    <a:pt x="44840" y="6379"/>
                    <a:pt x="44702" y="6448"/>
                  </a:cubicBezTo>
                  <a:cubicBezTo>
                    <a:pt x="44702" y="6448"/>
                    <a:pt x="44616" y="6448"/>
                    <a:pt x="44616" y="6379"/>
                  </a:cubicBezTo>
                  <a:cubicBezTo>
                    <a:pt x="44548" y="6517"/>
                    <a:pt x="44410" y="6517"/>
                    <a:pt x="44273" y="6603"/>
                  </a:cubicBezTo>
                  <a:cubicBezTo>
                    <a:pt x="44221" y="6625"/>
                    <a:pt x="44171" y="6633"/>
                    <a:pt x="44123" y="6633"/>
                  </a:cubicBezTo>
                  <a:cubicBezTo>
                    <a:pt x="44026" y="6633"/>
                    <a:pt x="43934" y="6603"/>
                    <a:pt x="43843" y="6603"/>
                  </a:cubicBezTo>
                  <a:cubicBezTo>
                    <a:pt x="43843" y="6671"/>
                    <a:pt x="43757" y="6671"/>
                    <a:pt x="43757" y="6740"/>
                  </a:cubicBezTo>
                  <a:cubicBezTo>
                    <a:pt x="43757" y="6671"/>
                    <a:pt x="43688" y="6671"/>
                    <a:pt x="43688" y="6671"/>
                  </a:cubicBezTo>
                  <a:cubicBezTo>
                    <a:pt x="43619" y="6740"/>
                    <a:pt x="43482" y="6671"/>
                    <a:pt x="43482" y="6809"/>
                  </a:cubicBezTo>
                  <a:cubicBezTo>
                    <a:pt x="43439" y="6796"/>
                    <a:pt x="43399" y="6790"/>
                    <a:pt x="43362" y="6790"/>
                  </a:cubicBezTo>
                  <a:cubicBezTo>
                    <a:pt x="43206" y="6790"/>
                    <a:pt x="43094" y="6891"/>
                    <a:pt x="42983" y="6946"/>
                  </a:cubicBezTo>
                  <a:cubicBezTo>
                    <a:pt x="42828" y="6946"/>
                    <a:pt x="42760" y="7032"/>
                    <a:pt x="42622" y="7032"/>
                  </a:cubicBezTo>
                  <a:cubicBezTo>
                    <a:pt x="42553" y="7032"/>
                    <a:pt x="42399" y="7101"/>
                    <a:pt x="42399" y="7170"/>
                  </a:cubicBezTo>
                  <a:cubicBezTo>
                    <a:pt x="42261" y="7170"/>
                    <a:pt x="42123" y="7239"/>
                    <a:pt x="41969" y="7307"/>
                  </a:cubicBezTo>
                  <a:cubicBezTo>
                    <a:pt x="41900" y="7376"/>
                    <a:pt x="41831" y="7462"/>
                    <a:pt x="41762" y="7462"/>
                  </a:cubicBezTo>
                  <a:cubicBezTo>
                    <a:pt x="41737" y="7448"/>
                    <a:pt x="41715" y="7442"/>
                    <a:pt x="41697" y="7442"/>
                  </a:cubicBezTo>
                  <a:cubicBezTo>
                    <a:pt x="41621" y="7442"/>
                    <a:pt x="41602" y="7544"/>
                    <a:pt x="41564" y="7544"/>
                  </a:cubicBezTo>
                  <a:cubicBezTo>
                    <a:pt x="41556" y="7544"/>
                    <a:pt x="41548" y="7540"/>
                    <a:pt x="41539" y="7531"/>
                  </a:cubicBezTo>
                  <a:cubicBezTo>
                    <a:pt x="41470" y="7531"/>
                    <a:pt x="41470" y="7531"/>
                    <a:pt x="41470" y="7600"/>
                  </a:cubicBezTo>
                  <a:cubicBezTo>
                    <a:pt x="41333" y="7600"/>
                    <a:pt x="41178" y="7668"/>
                    <a:pt x="41040" y="7737"/>
                  </a:cubicBezTo>
                  <a:cubicBezTo>
                    <a:pt x="40994" y="7737"/>
                    <a:pt x="40949" y="7707"/>
                    <a:pt x="40923" y="7707"/>
                  </a:cubicBezTo>
                  <a:cubicBezTo>
                    <a:pt x="40910" y="7707"/>
                    <a:pt x="40903" y="7714"/>
                    <a:pt x="40903" y="7737"/>
                  </a:cubicBezTo>
                  <a:lnTo>
                    <a:pt x="40903" y="7806"/>
                  </a:lnTo>
                  <a:cubicBezTo>
                    <a:pt x="40679" y="7806"/>
                    <a:pt x="40542" y="7961"/>
                    <a:pt x="40404" y="8167"/>
                  </a:cubicBezTo>
                  <a:cubicBezTo>
                    <a:pt x="40249" y="8236"/>
                    <a:pt x="40112" y="8391"/>
                    <a:pt x="39888" y="8459"/>
                  </a:cubicBezTo>
                  <a:cubicBezTo>
                    <a:pt x="39751" y="8528"/>
                    <a:pt x="39544" y="8666"/>
                    <a:pt x="39321" y="8820"/>
                  </a:cubicBezTo>
                  <a:cubicBezTo>
                    <a:pt x="39183" y="8889"/>
                    <a:pt x="39029" y="9027"/>
                    <a:pt x="38891" y="9096"/>
                  </a:cubicBezTo>
                  <a:cubicBezTo>
                    <a:pt x="38754" y="9250"/>
                    <a:pt x="38530" y="9319"/>
                    <a:pt x="38393" y="9457"/>
                  </a:cubicBezTo>
                  <a:cubicBezTo>
                    <a:pt x="38255" y="9525"/>
                    <a:pt x="38169" y="9525"/>
                    <a:pt x="38031" y="9680"/>
                  </a:cubicBezTo>
                  <a:cubicBezTo>
                    <a:pt x="37963" y="9749"/>
                    <a:pt x="37894" y="9818"/>
                    <a:pt x="37825" y="9886"/>
                  </a:cubicBezTo>
                  <a:cubicBezTo>
                    <a:pt x="37782" y="9921"/>
                    <a:pt x="37744" y="9921"/>
                    <a:pt x="37707" y="9921"/>
                  </a:cubicBezTo>
                  <a:cubicBezTo>
                    <a:pt x="37670" y="9921"/>
                    <a:pt x="37636" y="9921"/>
                    <a:pt x="37602" y="9955"/>
                  </a:cubicBezTo>
                  <a:cubicBezTo>
                    <a:pt x="37464" y="10110"/>
                    <a:pt x="37395" y="10316"/>
                    <a:pt x="37172" y="10385"/>
                  </a:cubicBezTo>
                  <a:cubicBezTo>
                    <a:pt x="37103" y="10471"/>
                    <a:pt x="36966" y="10471"/>
                    <a:pt x="36880" y="10540"/>
                  </a:cubicBezTo>
                  <a:cubicBezTo>
                    <a:pt x="36880" y="10540"/>
                    <a:pt x="36880" y="10609"/>
                    <a:pt x="36811" y="10677"/>
                  </a:cubicBezTo>
                  <a:cubicBezTo>
                    <a:pt x="36742" y="10746"/>
                    <a:pt x="36673" y="10815"/>
                    <a:pt x="36536" y="10901"/>
                  </a:cubicBezTo>
                  <a:cubicBezTo>
                    <a:pt x="36450" y="10970"/>
                    <a:pt x="36381" y="11107"/>
                    <a:pt x="36243" y="11176"/>
                  </a:cubicBezTo>
                  <a:cubicBezTo>
                    <a:pt x="36243" y="11176"/>
                    <a:pt x="36175" y="11176"/>
                    <a:pt x="36175" y="11245"/>
                  </a:cubicBezTo>
                  <a:cubicBezTo>
                    <a:pt x="36020" y="11468"/>
                    <a:pt x="35814" y="11606"/>
                    <a:pt x="35590" y="11760"/>
                  </a:cubicBezTo>
                  <a:cubicBezTo>
                    <a:pt x="35590" y="11829"/>
                    <a:pt x="35521" y="11898"/>
                    <a:pt x="35453" y="11898"/>
                  </a:cubicBezTo>
                  <a:cubicBezTo>
                    <a:pt x="35384" y="11967"/>
                    <a:pt x="35384" y="12104"/>
                    <a:pt x="35246" y="12190"/>
                  </a:cubicBezTo>
                  <a:cubicBezTo>
                    <a:pt x="35160" y="12259"/>
                    <a:pt x="35091" y="12397"/>
                    <a:pt x="34954" y="12465"/>
                  </a:cubicBezTo>
                  <a:cubicBezTo>
                    <a:pt x="34885" y="12534"/>
                    <a:pt x="34816" y="12620"/>
                    <a:pt x="34730" y="12689"/>
                  </a:cubicBezTo>
                  <a:lnTo>
                    <a:pt x="34662" y="12689"/>
                  </a:lnTo>
                  <a:cubicBezTo>
                    <a:pt x="34662" y="12826"/>
                    <a:pt x="34593" y="12895"/>
                    <a:pt x="34524" y="12964"/>
                  </a:cubicBezTo>
                  <a:cubicBezTo>
                    <a:pt x="34455" y="13050"/>
                    <a:pt x="34455" y="13187"/>
                    <a:pt x="34387" y="13256"/>
                  </a:cubicBezTo>
                  <a:cubicBezTo>
                    <a:pt x="34301" y="13325"/>
                    <a:pt x="34232" y="13394"/>
                    <a:pt x="34163" y="13480"/>
                  </a:cubicBezTo>
                  <a:cubicBezTo>
                    <a:pt x="34094" y="13549"/>
                    <a:pt x="34163" y="13686"/>
                    <a:pt x="34025" y="13686"/>
                  </a:cubicBezTo>
                  <a:cubicBezTo>
                    <a:pt x="34025" y="13686"/>
                    <a:pt x="34025" y="13755"/>
                    <a:pt x="33957" y="13755"/>
                  </a:cubicBezTo>
                  <a:cubicBezTo>
                    <a:pt x="33957" y="13824"/>
                    <a:pt x="34025" y="13910"/>
                    <a:pt x="33957" y="13910"/>
                  </a:cubicBezTo>
                  <a:cubicBezTo>
                    <a:pt x="33887" y="13965"/>
                    <a:pt x="33874" y="14066"/>
                    <a:pt x="33799" y="14066"/>
                  </a:cubicBezTo>
                  <a:cubicBezTo>
                    <a:pt x="33781" y="14066"/>
                    <a:pt x="33759" y="14060"/>
                    <a:pt x="33733" y="14047"/>
                  </a:cubicBezTo>
                  <a:lnTo>
                    <a:pt x="33733" y="14253"/>
                  </a:lnTo>
                  <a:cubicBezTo>
                    <a:pt x="33596" y="14477"/>
                    <a:pt x="33441" y="14615"/>
                    <a:pt x="33372" y="14838"/>
                  </a:cubicBezTo>
                  <a:cubicBezTo>
                    <a:pt x="33235" y="14907"/>
                    <a:pt x="33166" y="15044"/>
                    <a:pt x="33097" y="15199"/>
                  </a:cubicBezTo>
                  <a:cubicBezTo>
                    <a:pt x="33097" y="15268"/>
                    <a:pt x="33097" y="15268"/>
                    <a:pt x="33011" y="15337"/>
                  </a:cubicBezTo>
                  <a:cubicBezTo>
                    <a:pt x="32942" y="15405"/>
                    <a:pt x="32942" y="15543"/>
                    <a:pt x="32874" y="15698"/>
                  </a:cubicBezTo>
                  <a:cubicBezTo>
                    <a:pt x="32805" y="15766"/>
                    <a:pt x="32874" y="15766"/>
                    <a:pt x="32874" y="15835"/>
                  </a:cubicBezTo>
                  <a:cubicBezTo>
                    <a:pt x="32805" y="15904"/>
                    <a:pt x="32736" y="16059"/>
                    <a:pt x="32667" y="16196"/>
                  </a:cubicBezTo>
                  <a:cubicBezTo>
                    <a:pt x="32581" y="16403"/>
                    <a:pt x="32581" y="16695"/>
                    <a:pt x="32375" y="16832"/>
                  </a:cubicBezTo>
                  <a:lnTo>
                    <a:pt x="32375" y="16987"/>
                  </a:lnTo>
                  <a:cubicBezTo>
                    <a:pt x="32306" y="17193"/>
                    <a:pt x="32237" y="17348"/>
                    <a:pt x="32083" y="17486"/>
                  </a:cubicBezTo>
                  <a:cubicBezTo>
                    <a:pt x="32151" y="17623"/>
                    <a:pt x="31945" y="17692"/>
                    <a:pt x="31945" y="17847"/>
                  </a:cubicBezTo>
                  <a:cubicBezTo>
                    <a:pt x="31808" y="17984"/>
                    <a:pt x="31808" y="18208"/>
                    <a:pt x="31722" y="18345"/>
                  </a:cubicBezTo>
                  <a:cubicBezTo>
                    <a:pt x="31653" y="18552"/>
                    <a:pt x="31653" y="18844"/>
                    <a:pt x="31584" y="19068"/>
                  </a:cubicBezTo>
                  <a:cubicBezTo>
                    <a:pt x="31653" y="19136"/>
                    <a:pt x="31584" y="19274"/>
                    <a:pt x="31584" y="19343"/>
                  </a:cubicBezTo>
                  <a:cubicBezTo>
                    <a:pt x="31584" y="19497"/>
                    <a:pt x="31584" y="19704"/>
                    <a:pt x="31515" y="19841"/>
                  </a:cubicBezTo>
                  <a:lnTo>
                    <a:pt x="31515" y="19927"/>
                  </a:lnTo>
                  <a:cubicBezTo>
                    <a:pt x="31515" y="19996"/>
                    <a:pt x="31515" y="19996"/>
                    <a:pt x="31447" y="19996"/>
                  </a:cubicBezTo>
                  <a:lnTo>
                    <a:pt x="31447" y="20065"/>
                  </a:lnTo>
                  <a:lnTo>
                    <a:pt x="31447" y="20202"/>
                  </a:lnTo>
                  <a:cubicBezTo>
                    <a:pt x="31378" y="20357"/>
                    <a:pt x="31378" y="20563"/>
                    <a:pt x="31292" y="20701"/>
                  </a:cubicBezTo>
                  <a:lnTo>
                    <a:pt x="31292" y="21062"/>
                  </a:lnTo>
                  <a:cubicBezTo>
                    <a:pt x="31292" y="21062"/>
                    <a:pt x="31292" y="21131"/>
                    <a:pt x="31378" y="21131"/>
                  </a:cubicBezTo>
                  <a:cubicBezTo>
                    <a:pt x="31378" y="21217"/>
                    <a:pt x="31292" y="21285"/>
                    <a:pt x="31223" y="21285"/>
                  </a:cubicBezTo>
                  <a:cubicBezTo>
                    <a:pt x="31223" y="21423"/>
                    <a:pt x="31378" y="21492"/>
                    <a:pt x="31223" y="21561"/>
                  </a:cubicBezTo>
                  <a:cubicBezTo>
                    <a:pt x="31378" y="21784"/>
                    <a:pt x="31447" y="21922"/>
                    <a:pt x="31378" y="22076"/>
                  </a:cubicBezTo>
                  <a:lnTo>
                    <a:pt x="31378" y="22506"/>
                  </a:lnTo>
                  <a:cubicBezTo>
                    <a:pt x="31378" y="22644"/>
                    <a:pt x="31292" y="22712"/>
                    <a:pt x="31378" y="22850"/>
                  </a:cubicBezTo>
                  <a:cubicBezTo>
                    <a:pt x="31378" y="23074"/>
                    <a:pt x="31292" y="23211"/>
                    <a:pt x="31292" y="23366"/>
                  </a:cubicBezTo>
                  <a:cubicBezTo>
                    <a:pt x="31223" y="23503"/>
                    <a:pt x="31223" y="23572"/>
                    <a:pt x="31292" y="23641"/>
                  </a:cubicBezTo>
                  <a:cubicBezTo>
                    <a:pt x="31223" y="23641"/>
                    <a:pt x="31223" y="23710"/>
                    <a:pt x="31154" y="23710"/>
                  </a:cubicBezTo>
                  <a:cubicBezTo>
                    <a:pt x="31154" y="23796"/>
                    <a:pt x="31223" y="23933"/>
                    <a:pt x="31154" y="24002"/>
                  </a:cubicBezTo>
                  <a:cubicBezTo>
                    <a:pt x="31223" y="24071"/>
                    <a:pt x="31154" y="24225"/>
                    <a:pt x="31154" y="24294"/>
                  </a:cubicBezTo>
                  <a:cubicBezTo>
                    <a:pt x="31223" y="24432"/>
                    <a:pt x="31154" y="24501"/>
                    <a:pt x="31223" y="24655"/>
                  </a:cubicBezTo>
                  <a:lnTo>
                    <a:pt x="31223" y="24724"/>
                  </a:lnTo>
                  <a:cubicBezTo>
                    <a:pt x="31154" y="24999"/>
                    <a:pt x="31154" y="24999"/>
                    <a:pt x="31378" y="25360"/>
                  </a:cubicBezTo>
                  <a:cubicBezTo>
                    <a:pt x="31292" y="25360"/>
                    <a:pt x="31292" y="25429"/>
                    <a:pt x="31292" y="25515"/>
                  </a:cubicBezTo>
                  <a:cubicBezTo>
                    <a:pt x="31378" y="25721"/>
                    <a:pt x="31378" y="25945"/>
                    <a:pt x="31292" y="26151"/>
                  </a:cubicBezTo>
                  <a:cubicBezTo>
                    <a:pt x="31447" y="26512"/>
                    <a:pt x="31515" y="26942"/>
                    <a:pt x="31584" y="27303"/>
                  </a:cubicBezTo>
                  <a:cubicBezTo>
                    <a:pt x="31584" y="27441"/>
                    <a:pt x="31653" y="27509"/>
                    <a:pt x="31722" y="27578"/>
                  </a:cubicBezTo>
                  <a:cubicBezTo>
                    <a:pt x="31722" y="27802"/>
                    <a:pt x="31722" y="28094"/>
                    <a:pt x="31876" y="28300"/>
                  </a:cubicBezTo>
                  <a:lnTo>
                    <a:pt x="31876" y="28524"/>
                  </a:lnTo>
                  <a:cubicBezTo>
                    <a:pt x="31945" y="28661"/>
                    <a:pt x="32014" y="28868"/>
                    <a:pt x="31945" y="29022"/>
                  </a:cubicBezTo>
                  <a:cubicBezTo>
                    <a:pt x="31945" y="29091"/>
                    <a:pt x="32014" y="29160"/>
                    <a:pt x="32014" y="29229"/>
                  </a:cubicBezTo>
                  <a:cubicBezTo>
                    <a:pt x="32014" y="29297"/>
                    <a:pt x="32083" y="29452"/>
                    <a:pt x="32083" y="29521"/>
                  </a:cubicBezTo>
                  <a:cubicBezTo>
                    <a:pt x="32083" y="29659"/>
                    <a:pt x="32151" y="29727"/>
                    <a:pt x="32151" y="29882"/>
                  </a:cubicBezTo>
                  <a:cubicBezTo>
                    <a:pt x="32237" y="30020"/>
                    <a:pt x="32375" y="30157"/>
                    <a:pt x="32306" y="30312"/>
                  </a:cubicBezTo>
                  <a:cubicBezTo>
                    <a:pt x="32444" y="30449"/>
                    <a:pt x="32375" y="30587"/>
                    <a:pt x="32444" y="30673"/>
                  </a:cubicBezTo>
                  <a:cubicBezTo>
                    <a:pt x="32512" y="30810"/>
                    <a:pt x="32512" y="30879"/>
                    <a:pt x="32375" y="30948"/>
                  </a:cubicBezTo>
                  <a:cubicBezTo>
                    <a:pt x="32581" y="31017"/>
                    <a:pt x="32512" y="31240"/>
                    <a:pt x="32667" y="31378"/>
                  </a:cubicBezTo>
                  <a:cubicBezTo>
                    <a:pt x="32581" y="31533"/>
                    <a:pt x="32667" y="31601"/>
                    <a:pt x="32736" y="31670"/>
                  </a:cubicBezTo>
                  <a:cubicBezTo>
                    <a:pt x="32874" y="31962"/>
                    <a:pt x="32874" y="32031"/>
                    <a:pt x="32942" y="32306"/>
                  </a:cubicBezTo>
                  <a:cubicBezTo>
                    <a:pt x="32942" y="32461"/>
                    <a:pt x="33011" y="32599"/>
                    <a:pt x="33097" y="32736"/>
                  </a:cubicBezTo>
                  <a:cubicBezTo>
                    <a:pt x="33097" y="32822"/>
                    <a:pt x="33097" y="32891"/>
                    <a:pt x="33166" y="32891"/>
                  </a:cubicBezTo>
                  <a:cubicBezTo>
                    <a:pt x="33166" y="33028"/>
                    <a:pt x="33097" y="33097"/>
                    <a:pt x="33166" y="33166"/>
                  </a:cubicBezTo>
                  <a:cubicBezTo>
                    <a:pt x="33235" y="33252"/>
                    <a:pt x="33235" y="33321"/>
                    <a:pt x="33235" y="33389"/>
                  </a:cubicBezTo>
                  <a:cubicBezTo>
                    <a:pt x="33235" y="33458"/>
                    <a:pt x="33372" y="33458"/>
                    <a:pt x="33372" y="33527"/>
                  </a:cubicBezTo>
                  <a:cubicBezTo>
                    <a:pt x="33372" y="33596"/>
                    <a:pt x="33372" y="33682"/>
                    <a:pt x="33441" y="33750"/>
                  </a:cubicBezTo>
                  <a:lnTo>
                    <a:pt x="33441" y="33957"/>
                  </a:lnTo>
                  <a:cubicBezTo>
                    <a:pt x="33527" y="34026"/>
                    <a:pt x="33596" y="34180"/>
                    <a:pt x="33596" y="34249"/>
                  </a:cubicBezTo>
                  <a:lnTo>
                    <a:pt x="33596" y="34387"/>
                  </a:lnTo>
                  <a:cubicBezTo>
                    <a:pt x="33527" y="34541"/>
                    <a:pt x="33303" y="34541"/>
                    <a:pt x="33166" y="34610"/>
                  </a:cubicBezTo>
                  <a:cubicBezTo>
                    <a:pt x="33011" y="34610"/>
                    <a:pt x="32942" y="34679"/>
                    <a:pt x="32805" y="34748"/>
                  </a:cubicBezTo>
                  <a:cubicBezTo>
                    <a:pt x="32759" y="34748"/>
                    <a:pt x="32675" y="34778"/>
                    <a:pt x="32604" y="34778"/>
                  </a:cubicBezTo>
                  <a:cubicBezTo>
                    <a:pt x="32568" y="34778"/>
                    <a:pt x="32535" y="34771"/>
                    <a:pt x="32512" y="34748"/>
                  </a:cubicBezTo>
                  <a:cubicBezTo>
                    <a:pt x="32375" y="34679"/>
                    <a:pt x="32306" y="34541"/>
                    <a:pt x="32306" y="34387"/>
                  </a:cubicBezTo>
                  <a:cubicBezTo>
                    <a:pt x="32306" y="34318"/>
                    <a:pt x="32306" y="34318"/>
                    <a:pt x="32237" y="34318"/>
                  </a:cubicBezTo>
                  <a:lnTo>
                    <a:pt x="32237" y="34026"/>
                  </a:lnTo>
                  <a:cubicBezTo>
                    <a:pt x="32194" y="33991"/>
                    <a:pt x="32173" y="33991"/>
                    <a:pt x="32154" y="33991"/>
                  </a:cubicBezTo>
                  <a:cubicBezTo>
                    <a:pt x="32134" y="33991"/>
                    <a:pt x="32117" y="33991"/>
                    <a:pt x="32083" y="33957"/>
                  </a:cubicBezTo>
                  <a:cubicBezTo>
                    <a:pt x="32083" y="33888"/>
                    <a:pt x="32014" y="33750"/>
                    <a:pt x="31945" y="33596"/>
                  </a:cubicBezTo>
                  <a:cubicBezTo>
                    <a:pt x="32014" y="33527"/>
                    <a:pt x="32014" y="33527"/>
                    <a:pt x="32014" y="33458"/>
                  </a:cubicBezTo>
                  <a:lnTo>
                    <a:pt x="31945" y="33389"/>
                  </a:lnTo>
                  <a:cubicBezTo>
                    <a:pt x="31945" y="33028"/>
                    <a:pt x="31808" y="32822"/>
                    <a:pt x="31722" y="32530"/>
                  </a:cubicBezTo>
                  <a:lnTo>
                    <a:pt x="31722" y="32461"/>
                  </a:lnTo>
                  <a:cubicBezTo>
                    <a:pt x="31722" y="32392"/>
                    <a:pt x="31653" y="32306"/>
                    <a:pt x="31653" y="32237"/>
                  </a:cubicBezTo>
                  <a:cubicBezTo>
                    <a:pt x="31584" y="32100"/>
                    <a:pt x="31584" y="31962"/>
                    <a:pt x="31447" y="31808"/>
                  </a:cubicBezTo>
                  <a:cubicBezTo>
                    <a:pt x="31378" y="31808"/>
                    <a:pt x="31447" y="31670"/>
                    <a:pt x="31378" y="31601"/>
                  </a:cubicBezTo>
                  <a:cubicBezTo>
                    <a:pt x="31292" y="31533"/>
                    <a:pt x="31447" y="31447"/>
                    <a:pt x="31292" y="31378"/>
                  </a:cubicBezTo>
                  <a:cubicBezTo>
                    <a:pt x="31292" y="31309"/>
                    <a:pt x="31378" y="31309"/>
                    <a:pt x="31378" y="31240"/>
                  </a:cubicBezTo>
                  <a:cubicBezTo>
                    <a:pt x="31335" y="31206"/>
                    <a:pt x="31313" y="31206"/>
                    <a:pt x="31294" y="31206"/>
                  </a:cubicBezTo>
                  <a:cubicBezTo>
                    <a:pt x="31275" y="31206"/>
                    <a:pt x="31257" y="31206"/>
                    <a:pt x="31223" y="31172"/>
                  </a:cubicBezTo>
                  <a:cubicBezTo>
                    <a:pt x="31292" y="30948"/>
                    <a:pt x="31154" y="30810"/>
                    <a:pt x="31223" y="30587"/>
                  </a:cubicBezTo>
                  <a:cubicBezTo>
                    <a:pt x="31154" y="30518"/>
                    <a:pt x="31154" y="30518"/>
                    <a:pt x="31085" y="30449"/>
                  </a:cubicBezTo>
                  <a:cubicBezTo>
                    <a:pt x="31154" y="30449"/>
                    <a:pt x="31154" y="30381"/>
                    <a:pt x="31154" y="30381"/>
                  </a:cubicBezTo>
                  <a:cubicBezTo>
                    <a:pt x="31154" y="30157"/>
                    <a:pt x="31154" y="30157"/>
                    <a:pt x="31017" y="30088"/>
                  </a:cubicBezTo>
                  <a:cubicBezTo>
                    <a:pt x="31017" y="30073"/>
                    <a:pt x="31020" y="30068"/>
                    <a:pt x="31026" y="30068"/>
                  </a:cubicBezTo>
                  <a:cubicBezTo>
                    <a:pt x="31038" y="30068"/>
                    <a:pt x="31057" y="30084"/>
                    <a:pt x="31081" y="30084"/>
                  </a:cubicBezTo>
                  <a:cubicBezTo>
                    <a:pt x="31103" y="30084"/>
                    <a:pt x="31129" y="30070"/>
                    <a:pt x="31154" y="30020"/>
                  </a:cubicBezTo>
                  <a:cubicBezTo>
                    <a:pt x="31085" y="29813"/>
                    <a:pt x="30862" y="29659"/>
                    <a:pt x="30862" y="29452"/>
                  </a:cubicBezTo>
                  <a:lnTo>
                    <a:pt x="30793" y="29452"/>
                  </a:lnTo>
                  <a:lnTo>
                    <a:pt x="30793" y="29229"/>
                  </a:lnTo>
                  <a:lnTo>
                    <a:pt x="30656" y="29091"/>
                  </a:lnTo>
                  <a:cubicBezTo>
                    <a:pt x="30656" y="29022"/>
                    <a:pt x="30656" y="28868"/>
                    <a:pt x="30587" y="28799"/>
                  </a:cubicBezTo>
                  <a:cubicBezTo>
                    <a:pt x="30587" y="28730"/>
                    <a:pt x="30656" y="28593"/>
                    <a:pt x="30587" y="28438"/>
                  </a:cubicBezTo>
                  <a:cubicBezTo>
                    <a:pt x="30518" y="28369"/>
                    <a:pt x="30587" y="28231"/>
                    <a:pt x="30518" y="28163"/>
                  </a:cubicBezTo>
                  <a:cubicBezTo>
                    <a:pt x="30518" y="28008"/>
                    <a:pt x="30518" y="27939"/>
                    <a:pt x="30432" y="27870"/>
                  </a:cubicBezTo>
                  <a:cubicBezTo>
                    <a:pt x="30363" y="27802"/>
                    <a:pt x="30363" y="27733"/>
                    <a:pt x="30432" y="27664"/>
                  </a:cubicBezTo>
                  <a:cubicBezTo>
                    <a:pt x="30363" y="27441"/>
                    <a:pt x="30363" y="27234"/>
                    <a:pt x="30295" y="27011"/>
                  </a:cubicBezTo>
                  <a:cubicBezTo>
                    <a:pt x="30295" y="27011"/>
                    <a:pt x="30295" y="26942"/>
                    <a:pt x="30363" y="26942"/>
                  </a:cubicBezTo>
                  <a:cubicBezTo>
                    <a:pt x="30363" y="26804"/>
                    <a:pt x="30226" y="26718"/>
                    <a:pt x="30295" y="26581"/>
                  </a:cubicBezTo>
                  <a:cubicBezTo>
                    <a:pt x="30226" y="26512"/>
                    <a:pt x="30295" y="26375"/>
                    <a:pt x="30226" y="26289"/>
                  </a:cubicBezTo>
                  <a:lnTo>
                    <a:pt x="30226" y="26082"/>
                  </a:lnTo>
                  <a:cubicBezTo>
                    <a:pt x="30226" y="25945"/>
                    <a:pt x="30157" y="25859"/>
                    <a:pt x="30226" y="25721"/>
                  </a:cubicBezTo>
                  <a:lnTo>
                    <a:pt x="30157" y="25721"/>
                  </a:lnTo>
                  <a:cubicBezTo>
                    <a:pt x="30157" y="25584"/>
                    <a:pt x="30088" y="25515"/>
                    <a:pt x="30088" y="25429"/>
                  </a:cubicBezTo>
                  <a:cubicBezTo>
                    <a:pt x="30088" y="25291"/>
                    <a:pt x="29934" y="25223"/>
                    <a:pt x="30088" y="25154"/>
                  </a:cubicBezTo>
                  <a:cubicBezTo>
                    <a:pt x="30002" y="25085"/>
                    <a:pt x="30002" y="25085"/>
                    <a:pt x="29934" y="24999"/>
                  </a:cubicBezTo>
                  <a:cubicBezTo>
                    <a:pt x="30002" y="24930"/>
                    <a:pt x="30002" y="24862"/>
                    <a:pt x="29934" y="24793"/>
                  </a:cubicBezTo>
                  <a:cubicBezTo>
                    <a:pt x="29865" y="24724"/>
                    <a:pt x="29934" y="24655"/>
                    <a:pt x="29865" y="24569"/>
                  </a:cubicBezTo>
                  <a:cubicBezTo>
                    <a:pt x="29865" y="24432"/>
                    <a:pt x="30002" y="24294"/>
                    <a:pt x="29934" y="24140"/>
                  </a:cubicBezTo>
                  <a:cubicBezTo>
                    <a:pt x="29865" y="24071"/>
                    <a:pt x="29934" y="24071"/>
                    <a:pt x="29934" y="24002"/>
                  </a:cubicBezTo>
                  <a:cubicBezTo>
                    <a:pt x="30002" y="23710"/>
                    <a:pt x="30088" y="23366"/>
                    <a:pt x="30088" y="23074"/>
                  </a:cubicBezTo>
                  <a:cubicBezTo>
                    <a:pt x="30002" y="22936"/>
                    <a:pt x="30157" y="22936"/>
                    <a:pt x="30088" y="22781"/>
                  </a:cubicBezTo>
                  <a:lnTo>
                    <a:pt x="30088" y="22644"/>
                  </a:lnTo>
                  <a:lnTo>
                    <a:pt x="30088" y="22506"/>
                  </a:lnTo>
                  <a:cubicBezTo>
                    <a:pt x="30002" y="22420"/>
                    <a:pt x="30002" y="22351"/>
                    <a:pt x="30088" y="22283"/>
                  </a:cubicBezTo>
                  <a:cubicBezTo>
                    <a:pt x="30002" y="22145"/>
                    <a:pt x="30157" y="21990"/>
                    <a:pt x="30088" y="21853"/>
                  </a:cubicBezTo>
                  <a:cubicBezTo>
                    <a:pt x="30002" y="21853"/>
                    <a:pt x="30002" y="21784"/>
                    <a:pt x="30088" y="21715"/>
                  </a:cubicBezTo>
                  <a:cubicBezTo>
                    <a:pt x="30157" y="21715"/>
                    <a:pt x="30157" y="21647"/>
                    <a:pt x="30088" y="21561"/>
                  </a:cubicBezTo>
                  <a:cubicBezTo>
                    <a:pt x="30002" y="21354"/>
                    <a:pt x="30088" y="21131"/>
                    <a:pt x="30088" y="20993"/>
                  </a:cubicBezTo>
                  <a:lnTo>
                    <a:pt x="30088" y="20856"/>
                  </a:lnTo>
                  <a:cubicBezTo>
                    <a:pt x="30088" y="20701"/>
                    <a:pt x="30157" y="20632"/>
                    <a:pt x="30157" y="20495"/>
                  </a:cubicBezTo>
                  <a:cubicBezTo>
                    <a:pt x="30157" y="20357"/>
                    <a:pt x="30226" y="20271"/>
                    <a:pt x="30088" y="20202"/>
                  </a:cubicBezTo>
                  <a:cubicBezTo>
                    <a:pt x="30157" y="20065"/>
                    <a:pt x="30157" y="19996"/>
                    <a:pt x="30157" y="19927"/>
                  </a:cubicBezTo>
                  <a:cubicBezTo>
                    <a:pt x="30226" y="19772"/>
                    <a:pt x="30226" y="19704"/>
                    <a:pt x="30226" y="19566"/>
                  </a:cubicBezTo>
                  <a:cubicBezTo>
                    <a:pt x="30295" y="19497"/>
                    <a:pt x="30295" y="19411"/>
                    <a:pt x="30363" y="19274"/>
                  </a:cubicBezTo>
                  <a:cubicBezTo>
                    <a:pt x="30363" y="18982"/>
                    <a:pt x="30432" y="18775"/>
                    <a:pt x="30518" y="18638"/>
                  </a:cubicBezTo>
                  <a:lnTo>
                    <a:pt x="30432" y="18638"/>
                  </a:lnTo>
                  <a:cubicBezTo>
                    <a:pt x="30518" y="18483"/>
                    <a:pt x="30518" y="18414"/>
                    <a:pt x="30656" y="18345"/>
                  </a:cubicBezTo>
                  <a:cubicBezTo>
                    <a:pt x="30627" y="18287"/>
                    <a:pt x="30598" y="18266"/>
                    <a:pt x="30574" y="18266"/>
                  </a:cubicBezTo>
                  <a:cubicBezTo>
                    <a:pt x="30541" y="18266"/>
                    <a:pt x="30518" y="18306"/>
                    <a:pt x="30518" y="18345"/>
                  </a:cubicBezTo>
                  <a:lnTo>
                    <a:pt x="30432" y="18277"/>
                  </a:lnTo>
                  <a:cubicBezTo>
                    <a:pt x="30432" y="18122"/>
                    <a:pt x="30587" y="18208"/>
                    <a:pt x="30656" y="18122"/>
                  </a:cubicBezTo>
                  <a:cubicBezTo>
                    <a:pt x="30724" y="18053"/>
                    <a:pt x="30656" y="17984"/>
                    <a:pt x="30656" y="17984"/>
                  </a:cubicBezTo>
                  <a:cubicBezTo>
                    <a:pt x="30656" y="17916"/>
                    <a:pt x="30724" y="17916"/>
                    <a:pt x="30724" y="17916"/>
                  </a:cubicBezTo>
                  <a:cubicBezTo>
                    <a:pt x="30724" y="17847"/>
                    <a:pt x="30656" y="17847"/>
                    <a:pt x="30656" y="17692"/>
                  </a:cubicBezTo>
                  <a:cubicBezTo>
                    <a:pt x="30724" y="17623"/>
                    <a:pt x="30724" y="17555"/>
                    <a:pt x="30793" y="17486"/>
                  </a:cubicBezTo>
                  <a:lnTo>
                    <a:pt x="30724" y="17417"/>
                  </a:lnTo>
                  <a:cubicBezTo>
                    <a:pt x="30862" y="17262"/>
                    <a:pt x="30862" y="17125"/>
                    <a:pt x="30948" y="16987"/>
                  </a:cubicBezTo>
                  <a:cubicBezTo>
                    <a:pt x="31017" y="16918"/>
                    <a:pt x="31017" y="16832"/>
                    <a:pt x="31017" y="16764"/>
                  </a:cubicBezTo>
                  <a:cubicBezTo>
                    <a:pt x="31085" y="16695"/>
                    <a:pt x="31085" y="16557"/>
                    <a:pt x="31223" y="16489"/>
                  </a:cubicBezTo>
                  <a:cubicBezTo>
                    <a:pt x="31292" y="16403"/>
                    <a:pt x="31378" y="16265"/>
                    <a:pt x="31378" y="16128"/>
                  </a:cubicBezTo>
                  <a:cubicBezTo>
                    <a:pt x="31378" y="15904"/>
                    <a:pt x="31515" y="15766"/>
                    <a:pt x="31584" y="15543"/>
                  </a:cubicBezTo>
                  <a:cubicBezTo>
                    <a:pt x="31653" y="15474"/>
                    <a:pt x="31653" y="15405"/>
                    <a:pt x="31722" y="15337"/>
                  </a:cubicBezTo>
                  <a:cubicBezTo>
                    <a:pt x="31722" y="15199"/>
                    <a:pt x="31722" y="15113"/>
                    <a:pt x="31808" y="15044"/>
                  </a:cubicBezTo>
                  <a:lnTo>
                    <a:pt x="31808" y="14976"/>
                  </a:lnTo>
                  <a:cubicBezTo>
                    <a:pt x="31808" y="14838"/>
                    <a:pt x="32014" y="14683"/>
                    <a:pt x="32014" y="14477"/>
                  </a:cubicBezTo>
                  <a:lnTo>
                    <a:pt x="32083" y="14408"/>
                  </a:lnTo>
                  <a:cubicBezTo>
                    <a:pt x="32237" y="14185"/>
                    <a:pt x="32306" y="14047"/>
                    <a:pt x="32444" y="13910"/>
                  </a:cubicBezTo>
                  <a:cubicBezTo>
                    <a:pt x="32444" y="13840"/>
                    <a:pt x="32489" y="13736"/>
                    <a:pt x="32589" y="13736"/>
                  </a:cubicBezTo>
                  <a:cubicBezTo>
                    <a:pt x="32612" y="13736"/>
                    <a:pt x="32638" y="13742"/>
                    <a:pt x="32667" y="13755"/>
                  </a:cubicBezTo>
                  <a:lnTo>
                    <a:pt x="32667" y="13480"/>
                  </a:lnTo>
                  <a:cubicBezTo>
                    <a:pt x="32874" y="13256"/>
                    <a:pt x="32942" y="13050"/>
                    <a:pt x="33097" y="12826"/>
                  </a:cubicBezTo>
                  <a:lnTo>
                    <a:pt x="33097" y="12620"/>
                  </a:lnTo>
                  <a:cubicBezTo>
                    <a:pt x="33166" y="12534"/>
                    <a:pt x="33235" y="12534"/>
                    <a:pt x="33303" y="12534"/>
                  </a:cubicBezTo>
                  <a:lnTo>
                    <a:pt x="33303" y="12465"/>
                  </a:lnTo>
                  <a:lnTo>
                    <a:pt x="33303" y="12328"/>
                  </a:lnTo>
                  <a:cubicBezTo>
                    <a:pt x="33332" y="12342"/>
                    <a:pt x="33359" y="12348"/>
                    <a:pt x="33384" y="12348"/>
                  </a:cubicBezTo>
                  <a:cubicBezTo>
                    <a:pt x="33452" y="12348"/>
                    <a:pt x="33505" y="12308"/>
                    <a:pt x="33549" y="12308"/>
                  </a:cubicBezTo>
                  <a:cubicBezTo>
                    <a:pt x="33566" y="12308"/>
                    <a:pt x="33581" y="12313"/>
                    <a:pt x="33596" y="12328"/>
                  </a:cubicBezTo>
                  <a:lnTo>
                    <a:pt x="33596" y="12190"/>
                  </a:lnTo>
                  <a:lnTo>
                    <a:pt x="33527" y="12190"/>
                  </a:lnTo>
                  <a:cubicBezTo>
                    <a:pt x="33441" y="12190"/>
                    <a:pt x="33441" y="12104"/>
                    <a:pt x="33441" y="12104"/>
                  </a:cubicBezTo>
                  <a:cubicBezTo>
                    <a:pt x="33527" y="12036"/>
                    <a:pt x="33596" y="12036"/>
                    <a:pt x="33596" y="12036"/>
                  </a:cubicBezTo>
                  <a:lnTo>
                    <a:pt x="33596" y="11967"/>
                  </a:lnTo>
                  <a:cubicBezTo>
                    <a:pt x="33596" y="11967"/>
                    <a:pt x="33596" y="11898"/>
                    <a:pt x="33664" y="11898"/>
                  </a:cubicBezTo>
                  <a:lnTo>
                    <a:pt x="33957" y="11898"/>
                  </a:lnTo>
                  <a:cubicBezTo>
                    <a:pt x="33871" y="11829"/>
                    <a:pt x="33871" y="11829"/>
                    <a:pt x="33802" y="11829"/>
                  </a:cubicBezTo>
                  <a:cubicBezTo>
                    <a:pt x="33871" y="11606"/>
                    <a:pt x="34094" y="11537"/>
                    <a:pt x="34232" y="11399"/>
                  </a:cubicBezTo>
                  <a:lnTo>
                    <a:pt x="34232" y="11245"/>
                  </a:lnTo>
                  <a:lnTo>
                    <a:pt x="34301" y="11245"/>
                  </a:lnTo>
                  <a:cubicBezTo>
                    <a:pt x="34455" y="11176"/>
                    <a:pt x="34524" y="11107"/>
                    <a:pt x="34593" y="10970"/>
                  </a:cubicBezTo>
                  <a:cubicBezTo>
                    <a:pt x="34662" y="10901"/>
                    <a:pt x="34816" y="10815"/>
                    <a:pt x="34885" y="10746"/>
                  </a:cubicBezTo>
                  <a:lnTo>
                    <a:pt x="34954" y="10746"/>
                  </a:lnTo>
                  <a:cubicBezTo>
                    <a:pt x="35023" y="10540"/>
                    <a:pt x="35315" y="10540"/>
                    <a:pt x="35384" y="10247"/>
                  </a:cubicBezTo>
                  <a:cubicBezTo>
                    <a:pt x="35384" y="10179"/>
                    <a:pt x="35453" y="10110"/>
                    <a:pt x="35521" y="10110"/>
                  </a:cubicBezTo>
                  <a:cubicBezTo>
                    <a:pt x="35578" y="10053"/>
                    <a:pt x="35646" y="9938"/>
                    <a:pt x="35746" y="9938"/>
                  </a:cubicBezTo>
                  <a:cubicBezTo>
                    <a:pt x="35767" y="9938"/>
                    <a:pt x="35789" y="9943"/>
                    <a:pt x="35814" y="9955"/>
                  </a:cubicBezTo>
                  <a:cubicBezTo>
                    <a:pt x="36020" y="9680"/>
                    <a:pt x="36243" y="9457"/>
                    <a:pt x="36536" y="9388"/>
                  </a:cubicBezTo>
                  <a:cubicBezTo>
                    <a:pt x="36673" y="9319"/>
                    <a:pt x="36742" y="9181"/>
                    <a:pt x="36880" y="9096"/>
                  </a:cubicBezTo>
                  <a:cubicBezTo>
                    <a:pt x="36966" y="9027"/>
                    <a:pt x="36966" y="8958"/>
                    <a:pt x="37103" y="8958"/>
                  </a:cubicBezTo>
                  <a:cubicBezTo>
                    <a:pt x="37103" y="8889"/>
                    <a:pt x="37034" y="8889"/>
                    <a:pt x="37034" y="8889"/>
                  </a:cubicBezTo>
                  <a:cubicBezTo>
                    <a:pt x="37103" y="8752"/>
                    <a:pt x="37241" y="8752"/>
                    <a:pt x="37309" y="8597"/>
                  </a:cubicBezTo>
                  <a:cubicBezTo>
                    <a:pt x="37395" y="8459"/>
                    <a:pt x="37533" y="8459"/>
                    <a:pt x="37602" y="8391"/>
                  </a:cubicBezTo>
                  <a:cubicBezTo>
                    <a:pt x="37670" y="8236"/>
                    <a:pt x="37825" y="8236"/>
                    <a:pt x="37963" y="8236"/>
                  </a:cubicBezTo>
                  <a:cubicBezTo>
                    <a:pt x="37963" y="8167"/>
                    <a:pt x="37963" y="8098"/>
                    <a:pt x="38031" y="8098"/>
                  </a:cubicBezTo>
                  <a:cubicBezTo>
                    <a:pt x="38255" y="8030"/>
                    <a:pt x="38393" y="7892"/>
                    <a:pt x="38530" y="7737"/>
                  </a:cubicBezTo>
                  <a:lnTo>
                    <a:pt x="38599" y="7737"/>
                  </a:lnTo>
                  <a:cubicBezTo>
                    <a:pt x="38754" y="7668"/>
                    <a:pt x="38891" y="7531"/>
                    <a:pt x="38960" y="7462"/>
                  </a:cubicBezTo>
                  <a:lnTo>
                    <a:pt x="39183" y="7462"/>
                  </a:lnTo>
                  <a:cubicBezTo>
                    <a:pt x="39252" y="7307"/>
                    <a:pt x="39390" y="7307"/>
                    <a:pt x="39459" y="7170"/>
                  </a:cubicBezTo>
                  <a:lnTo>
                    <a:pt x="39544" y="7170"/>
                  </a:lnTo>
                  <a:cubicBezTo>
                    <a:pt x="39682" y="7170"/>
                    <a:pt x="39751" y="7032"/>
                    <a:pt x="39820" y="6946"/>
                  </a:cubicBezTo>
                  <a:cubicBezTo>
                    <a:pt x="39888" y="6809"/>
                    <a:pt x="40043" y="6809"/>
                    <a:pt x="40112" y="6740"/>
                  </a:cubicBezTo>
                  <a:cubicBezTo>
                    <a:pt x="40181" y="6671"/>
                    <a:pt x="40249" y="6671"/>
                    <a:pt x="40249" y="6603"/>
                  </a:cubicBezTo>
                  <a:cubicBezTo>
                    <a:pt x="40263" y="6616"/>
                    <a:pt x="40281" y="6621"/>
                    <a:pt x="40301" y="6621"/>
                  </a:cubicBezTo>
                  <a:cubicBezTo>
                    <a:pt x="40344" y="6621"/>
                    <a:pt x="40399" y="6600"/>
                    <a:pt x="40458" y="6600"/>
                  </a:cubicBezTo>
                  <a:cubicBezTo>
                    <a:pt x="40505" y="6600"/>
                    <a:pt x="40553" y="6613"/>
                    <a:pt x="40600" y="6660"/>
                  </a:cubicBezTo>
                  <a:lnTo>
                    <a:pt x="40600" y="6660"/>
                  </a:lnTo>
                  <a:cubicBezTo>
                    <a:pt x="40542" y="6594"/>
                    <a:pt x="40542" y="6517"/>
                    <a:pt x="40542" y="6517"/>
                  </a:cubicBezTo>
                  <a:cubicBezTo>
                    <a:pt x="40652" y="6517"/>
                    <a:pt x="40718" y="6429"/>
                    <a:pt x="40819" y="6429"/>
                  </a:cubicBezTo>
                  <a:cubicBezTo>
                    <a:pt x="40844" y="6429"/>
                    <a:pt x="40872" y="6434"/>
                    <a:pt x="40903" y="6448"/>
                  </a:cubicBezTo>
                  <a:cubicBezTo>
                    <a:pt x="41040" y="6448"/>
                    <a:pt x="41109" y="6379"/>
                    <a:pt x="41178" y="6310"/>
                  </a:cubicBezTo>
                  <a:cubicBezTo>
                    <a:pt x="41264" y="6310"/>
                    <a:pt x="41333" y="6310"/>
                    <a:pt x="41401" y="6379"/>
                  </a:cubicBezTo>
                  <a:cubicBezTo>
                    <a:pt x="41470" y="6310"/>
                    <a:pt x="41470" y="6241"/>
                    <a:pt x="41470" y="6173"/>
                  </a:cubicBezTo>
                  <a:cubicBezTo>
                    <a:pt x="41694" y="6173"/>
                    <a:pt x="41900" y="6018"/>
                    <a:pt x="42123" y="5949"/>
                  </a:cubicBezTo>
                  <a:lnTo>
                    <a:pt x="42037" y="5949"/>
                  </a:lnTo>
                  <a:cubicBezTo>
                    <a:pt x="42080" y="5915"/>
                    <a:pt x="42102" y="5898"/>
                    <a:pt x="42121" y="5898"/>
                  </a:cubicBezTo>
                  <a:cubicBezTo>
                    <a:pt x="42141" y="5898"/>
                    <a:pt x="42158" y="5915"/>
                    <a:pt x="42192" y="5949"/>
                  </a:cubicBezTo>
                  <a:cubicBezTo>
                    <a:pt x="42261" y="5880"/>
                    <a:pt x="42261" y="5880"/>
                    <a:pt x="42330" y="5812"/>
                  </a:cubicBezTo>
                  <a:lnTo>
                    <a:pt x="42261" y="5743"/>
                  </a:lnTo>
                  <a:lnTo>
                    <a:pt x="42399" y="5743"/>
                  </a:lnTo>
                  <a:cubicBezTo>
                    <a:pt x="42399" y="5743"/>
                    <a:pt x="42399" y="5705"/>
                    <a:pt x="42419" y="5705"/>
                  </a:cubicBezTo>
                  <a:cubicBezTo>
                    <a:pt x="42429" y="5705"/>
                    <a:pt x="42444" y="5714"/>
                    <a:pt x="42467" y="5743"/>
                  </a:cubicBezTo>
                  <a:lnTo>
                    <a:pt x="42467" y="5812"/>
                  </a:lnTo>
                  <a:cubicBezTo>
                    <a:pt x="42553" y="5812"/>
                    <a:pt x="42553" y="5743"/>
                    <a:pt x="42553" y="5657"/>
                  </a:cubicBezTo>
                  <a:lnTo>
                    <a:pt x="42828" y="5657"/>
                  </a:lnTo>
                  <a:cubicBezTo>
                    <a:pt x="42897" y="5657"/>
                    <a:pt x="42983" y="5588"/>
                    <a:pt x="43052" y="5588"/>
                  </a:cubicBezTo>
                  <a:cubicBezTo>
                    <a:pt x="43413" y="5588"/>
                    <a:pt x="43688" y="5451"/>
                    <a:pt x="43980" y="5313"/>
                  </a:cubicBezTo>
                  <a:lnTo>
                    <a:pt x="44049" y="5382"/>
                  </a:lnTo>
                  <a:cubicBezTo>
                    <a:pt x="44097" y="5334"/>
                    <a:pt x="44112" y="5277"/>
                    <a:pt x="44169" y="5277"/>
                  </a:cubicBezTo>
                  <a:cubicBezTo>
                    <a:pt x="44194" y="5277"/>
                    <a:pt x="44226" y="5287"/>
                    <a:pt x="44273" y="5313"/>
                  </a:cubicBezTo>
                  <a:cubicBezTo>
                    <a:pt x="44273" y="5313"/>
                    <a:pt x="44341" y="5313"/>
                    <a:pt x="44341" y="5227"/>
                  </a:cubicBezTo>
                  <a:cubicBezTo>
                    <a:pt x="44616" y="5021"/>
                    <a:pt x="44909" y="5090"/>
                    <a:pt x="45270" y="5021"/>
                  </a:cubicBezTo>
                  <a:cubicBezTo>
                    <a:pt x="45407" y="5021"/>
                    <a:pt x="45562" y="4952"/>
                    <a:pt x="45700" y="4883"/>
                  </a:cubicBezTo>
                  <a:cubicBezTo>
                    <a:pt x="45837" y="4883"/>
                    <a:pt x="45906" y="4883"/>
                    <a:pt x="45992" y="4797"/>
                  </a:cubicBezTo>
                  <a:cubicBezTo>
                    <a:pt x="46061" y="4797"/>
                    <a:pt x="46061" y="4883"/>
                    <a:pt x="46129" y="4883"/>
                  </a:cubicBezTo>
                  <a:cubicBezTo>
                    <a:pt x="46267" y="4883"/>
                    <a:pt x="46382" y="4845"/>
                    <a:pt x="46484" y="4845"/>
                  </a:cubicBezTo>
                  <a:cubicBezTo>
                    <a:pt x="46534" y="4845"/>
                    <a:pt x="46582" y="4855"/>
                    <a:pt x="46628" y="4883"/>
                  </a:cubicBezTo>
                  <a:cubicBezTo>
                    <a:pt x="46662" y="4918"/>
                    <a:pt x="46697" y="4935"/>
                    <a:pt x="46723" y="4935"/>
                  </a:cubicBezTo>
                  <a:cubicBezTo>
                    <a:pt x="46748" y="4935"/>
                    <a:pt x="46766" y="4918"/>
                    <a:pt x="46766" y="4883"/>
                  </a:cubicBezTo>
                  <a:cubicBezTo>
                    <a:pt x="46785" y="4863"/>
                    <a:pt x="46804" y="4856"/>
                    <a:pt x="46822" y="4856"/>
                  </a:cubicBezTo>
                  <a:cubicBezTo>
                    <a:pt x="46868" y="4856"/>
                    <a:pt x="46909" y="4901"/>
                    <a:pt x="46949" y="4901"/>
                  </a:cubicBezTo>
                  <a:cubicBezTo>
                    <a:pt x="46963" y="4901"/>
                    <a:pt x="46976" y="4896"/>
                    <a:pt x="46989" y="4883"/>
                  </a:cubicBezTo>
                  <a:cubicBezTo>
                    <a:pt x="47005" y="4863"/>
                    <a:pt x="47021" y="4856"/>
                    <a:pt x="47036" y="4856"/>
                  </a:cubicBezTo>
                  <a:cubicBezTo>
                    <a:pt x="47076" y="4856"/>
                    <a:pt x="47116" y="4901"/>
                    <a:pt x="47156" y="4901"/>
                  </a:cubicBezTo>
                  <a:cubicBezTo>
                    <a:pt x="47169" y="4901"/>
                    <a:pt x="47182" y="4896"/>
                    <a:pt x="47195" y="4883"/>
                  </a:cubicBezTo>
                  <a:lnTo>
                    <a:pt x="47419" y="4883"/>
                  </a:lnTo>
                  <a:cubicBezTo>
                    <a:pt x="47488" y="4883"/>
                    <a:pt x="47556" y="4883"/>
                    <a:pt x="47625" y="4797"/>
                  </a:cubicBezTo>
                  <a:close/>
                  <a:moveTo>
                    <a:pt x="11881" y="39338"/>
                  </a:moveTo>
                  <a:cubicBezTo>
                    <a:pt x="11881" y="39338"/>
                    <a:pt x="11881" y="39407"/>
                    <a:pt x="11812" y="39407"/>
                  </a:cubicBezTo>
                  <a:cubicBezTo>
                    <a:pt x="11812" y="39338"/>
                    <a:pt x="11881" y="39338"/>
                    <a:pt x="11881" y="39338"/>
                  </a:cubicBezTo>
                  <a:close/>
                  <a:moveTo>
                    <a:pt x="21103" y="39424"/>
                  </a:moveTo>
                  <a:cubicBezTo>
                    <a:pt x="21148" y="39424"/>
                    <a:pt x="21199" y="39441"/>
                    <a:pt x="21268" y="39476"/>
                  </a:cubicBezTo>
                  <a:lnTo>
                    <a:pt x="20976" y="39476"/>
                  </a:lnTo>
                  <a:cubicBezTo>
                    <a:pt x="21019" y="39441"/>
                    <a:pt x="21058" y="39424"/>
                    <a:pt x="21103" y="39424"/>
                  </a:cubicBezTo>
                  <a:close/>
                  <a:moveTo>
                    <a:pt x="23125" y="39476"/>
                  </a:moveTo>
                  <a:lnTo>
                    <a:pt x="23125" y="39476"/>
                  </a:lnTo>
                  <a:cubicBezTo>
                    <a:pt x="23125" y="39545"/>
                    <a:pt x="23211" y="39545"/>
                    <a:pt x="23211" y="39545"/>
                  </a:cubicBezTo>
                  <a:cubicBezTo>
                    <a:pt x="23175" y="39573"/>
                    <a:pt x="23155" y="39590"/>
                    <a:pt x="23142" y="39590"/>
                  </a:cubicBezTo>
                  <a:cubicBezTo>
                    <a:pt x="23125" y="39590"/>
                    <a:pt x="23125" y="39556"/>
                    <a:pt x="23125" y="39476"/>
                  </a:cubicBezTo>
                  <a:close/>
                  <a:moveTo>
                    <a:pt x="23349" y="39545"/>
                  </a:moveTo>
                  <a:cubicBezTo>
                    <a:pt x="23280" y="39545"/>
                    <a:pt x="23280" y="39613"/>
                    <a:pt x="23280" y="39613"/>
                  </a:cubicBezTo>
                  <a:lnTo>
                    <a:pt x="23280" y="39545"/>
                  </a:lnTo>
                  <a:close/>
                  <a:moveTo>
                    <a:pt x="36880" y="39046"/>
                  </a:moveTo>
                  <a:cubicBezTo>
                    <a:pt x="36966" y="39046"/>
                    <a:pt x="37034" y="39046"/>
                    <a:pt x="37103" y="39115"/>
                  </a:cubicBezTo>
                  <a:cubicBezTo>
                    <a:pt x="37103" y="39269"/>
                    <a:pt x="37172" y="39338"/>
                    <a:pt x="37172" y="39545"/>
                  </a:cubicBezTo>
                  <a:cubicBezTo>
                    <a:pt x="37034" y="39613"/>
                    <a:pt x="36880" y="39613"/>
                    <a:pt x="36742" y="39613"/>
                  </a:cubicBezTo>
                  <a:cubicBezTo>
                    <a:pt x="36673" y="39545"/>
                    <a:pt x="36742" y="39476"/>
                    <a:pt x="36673" y="39407"/>
                  </a:cubicBezTo>
                  <a:cubicBezTo>
                    <a:pt x="36639" y="39373"/>
                    <a:pt x="36622" y="39373"/>
                    <a:pt x="36604" y="39373"/>
                  </a:cubicBezTo>
                  <a:cubicBezTo>
                    <a:pt x="36587" y="39373"/>
                    <a:pt x="36570" y="39373"/>
                    <a:pt x="36536" y="39338"/>
                  </a:cubicBezTo>
                  <a:lnTo>
                    <a:pt x="36604" y="39269"/>
                  </a:lnTo>
                  <a:cubicBezTo>
                    <a:pt x="36604" y="39226"/>
                    <a:pt x="36587" y="39226"/>
                    <a:pt x="36570" y="39226"/>
                  </a:cubicBezTo>
                  <a:cubicBezTo>
                    <a:pt x="36553" y="39226"/>
                    <a:pt x="36536" y="39226"/>
                    <a:pt x="36536" y="39184"/>
                  </a:cubicBezTo>
                  <a:cubicBezTo>
                    <a:pt x="36604" y="39046"/>
                    <a:pt x="36811" y="39115"/>
                    <a:pt x="36880" y="39046"/>
                  </a:cubicBezTo>
                  <a:close/>
                  <a:moveTo>
                    <a:pt x="33166" y="38255"/>
                  </a:moveTo>
                  <a:cubicBezTo>
                    <a:pt x="33303" y="38324"/>
                    <a:pt x="33372" y="38479"/>
                    <a:pt x="33441" y="38547"/>
                  </a:cubicBezTo>
                  <a:cubicBezTo>
                    <a:pt x="33441" y="38616"/>
                    <a:pt x="33372" y="38685"/>
                    <a:pt x="33441" y="38685"/>
                  </a:cubicBezTo>
                  <a:cubicBezTo>
                    <a:pt x="33441" y="38840"/>
                    <a:pt x="33527" y="38840"/>
                    <a:pt x="33596" y="38977"/>
                  </a:cubicBezTo>
                  <a:cubicBezTo>
                    <a:pt x="33664" y="39115"/>
                    <a:pt x="33664" y="39184"/>
                    <a:pt x="33527" y="39269"/>
                  </a:cubicBezTo>
                  <a:cubicBezTo>
                    <a:pt x="33441" y="39338"/>
                    <a:pt x="33372" y="39407"/>
                    <a:pt x="33372" y="39407"/>
                  </a:cubicBezTo>
                  <a:cubicBezTo>
                    <a:pt x="33011" y="39476"/>
                    <a:pt x="32736" y="39545"/>
                    <a:pt x="32444" y="39699"/>
                  </a:cubicBezTo>
                  <a:cubicBezTo>
                    <a:pt x="32306" y="39699"/>
                    <a:pt x="32237" y="39699"/>
                    <a:pt x="32083" y="39768"/>
                  </a:cubicBezTo>
                  <a:cubicBezTo>
                    <a:pt x="31980" y="39802"/>
                    <a:pt x="31872" y="39802"/>
                    <a:pt x="31765" y="39802"/>
                  </a:cubicBezTo>
                  <a:cubicBezTo>
                    <a:pt x="31657" y="39802"/>
                    <a:pt x="31550" y="39802"/>
                    <a:pt x="31447" y="39837"/>
                  </a:cubicBezTo>
                  <a:cubicBezTo>
                    <a:pt x="31292" y="39545"/>
                    <a:pt x="31223" y="39269"/>
                    <a:pt x="31017" y="39046"/>
                  </a:cubicBezTo>
                  <a:cubicBezTo>
                    <a:pt x="31085" y="39046"/>
                    <a:pt x="31085" y="38977"/>
                    <a:pt x="31085" y="38977"/>
                  </a:cubicBezTo>
                  <a:cubicBezTo>
                    <a:pt x="31017" y="38908"/>
                    <a:pt x="31085" y="38908"/>
                    <a:pt x="31085" y="38908"/>
                  </a:cubicBezTo>
                  <a:cubicBezTo>
                    <a:pt x="31154" y="38754"/>
                    <a:pt x="31292" y="38754"/>
                    <a:pt x="31378" y="38685"/>
                  </a:cubicBezTo>
                  <a:cubicBezTo>
                    <a:pt x="31653" y="38685"/>
                    <a:pt x="31876" y="38616"/>
                    <a:pt x="32083" y="38616"/>
                  </a:cubicBezTo>
                  <a:cubicBezTo>
                    <a:pt x="32306" y="38324"/>
                    <a:pt x="32667" y="38410"/>
                    <a:pt x="32874" y="38255"/>
                  </a:cubicBezTo>
                  <a:cubicBezTo>
                    <a:pt x="33011" y="38255"/>
                    <a:pt x="33011" y="38324"/>
                    <a:pt x="33097" y="38410"/>
                  </a:cubicBezTo>
                  <a:cubicBezTo>
                    <a:pt x="33166" y="38410"/>
                    <a:pt x="33097" y="38255"/>
                    <a:pt x="33166" y="38255"/>
                  </a:cubicBezTo>
                  <a:close/>
                  <a:moveTo>
                    <a:pt x="41401" y="38654"/>
                  </a:moveTo>
                  <a:cubicBezTo>
                    <a:pt x="41447" y="38654"/>
                    <a:pt x="41493" y="38685"/>
                    <a:pt x="41539" y="38685"/>
                  </a:cubicBezTo>
                  <a:cubicBezTo>
                    <a:pt x="41608" y="38908"/>
                    <a:pt x="41694" y="39115"/>
                    <a:pt x="41831" y="39338"/>
                  </a:cubicBezTo>
                  <a:cubicBezTo>
                    <a:pt x="41969" y="39407"/>
                    <a:pt x="41831" y="39545"/>
                    <a:pt x="41900" y="39699"/>
                  </a:cubicBezTo>
                  <a:cubicBezTo>
                    <a:pt x="41900" y="39699"/>
                    <a:pt x="41831" y="39699"/>
                    <a:pt x="41831" y="39768"/>
                  </a:cubicBezTo>
                  <a:cubicBezTo>
                    <a:pt x="41694" y="39768"/>
                    <a:pt x="41694" y="39768"/>
                    <a:pt x="41694" y="39906"/>
                  </a:cubicBezTo>
                  <a:cubicBezTo>
                    <a:pt x="41608" y="39906"/>
                    <a:pt x="41608" y="39837"/>
                    <a:pt x="41539" y="39837"/>
                  </a:cubicBezTo>
                  <a:lnTo>
                    <a:pt x="41401" y="39837"/>
                  </a:lnTo>
                  <a:cubicBezTo>
                    <a:pt x="41333" y="39906"/>
                    <a:pt x="41264" y="39906"/>
                    <a:pt x="41178" y="39974"/>
                  </a:cubicBezTo>
                  <a:cubicBezTo>
                    <a:pt x="41109" y="39906"/>
                    <a:pt x="41040" y="39837"/>
                    <a:pt x="40972" y="39837"/>
                  </a:cubicBezTo>
                  <a:lnTo>
                    <a:pt x="40972" y="39906"/>
                  </a:lnTo>
                  <a:cubicBezTo>
                    <a:pt x="40903" y="40043"/>
                    <a:pt x="40834" y="40043"/>
                    <a:pt x="40748" y="40129"/>
                  </a:cubicBezTo>
                  <a:cubicBezTo>
                    <a:pt x="40473" y="39906"/>
                    <a:pt x="40404" y="39613"/>
                    <a:pt x="40318" y="39269"/>
                  </a:cubicBezTo>
                  <a:lnTo>
                    <a:pt x="40318" y="39269"/>
                  </a:lnTo>
                  <a:cubicBezTo>
                    <a:pt x="40404" y="39338"/>
                    <a:pt x="40473" y="39338"/>
                    <a:pt x="40542" y="39407"/>
                  </a:cubicBezTo>
                  <a:cubicBezTo>
                    <a:pt x="40542" y="39407"/>
                    <a:pt x="40542" y="39338"/>
                    <a:pt x="40610" y="39338"/>
                  </a:cubicBezTo>
                  <a:cubicBezTo>
                    <a:pt x="40610" y="39338"/>
                    <a:pt x="40610" y="39407"/>
                    <a:pt x="40679" y="39407"/>
                  </a:cubicBezTo>
                  <a:cubicBezTo>
                    <a:pt x="40610" y="39476"/>
                    <a:pt x="40610" y="39476"/>
                    <a:pt x="40610" y="39545"/>
                  </a:cubicBezTo>
                  <a:cubicBezTo>
                    <a:pt x="40679" y="39613"/>
                    <a:pt x="40679" y="39699"/>
                    <a:pt x="40679" y="39768"/>
                  </a:cubicBezTo>
                  <a:cubicBezTo>
                    <a:pt x="40679" y="39699"/>
                    <a:pt x="40748" y="39699"/>
                    <a:pt x="40748" y="39613"/>
                  </a:cubicBezTo>
                  <a:cubicBezTo>
                    <a:pt x="40679" y="39476"/>
                    <a:pt x="40748" y="39338"/>
                    <a:pt x="40679" y="39115"/>
                  </a:cubicBezTo>
                  <a:cubicBezTo>
                    <a:pt x="40834" y="39115"/>
                    <a:pt x="40679" y="38908"/>
                    <a:pt x="40834" y="38840"/>
                  </a:cubicBezTo>
                  <a:cubicBezTo>
                    <a:pt x="40861" y="38849"/>
                    <a:pt x="40888" y="38853"/>
                    <a:pt x="40913" y="38853"/>
                  </a:cubicBezTo>
                  <a:cubicBezTo>
                    <a:pt x="41077" y="38853"/>
                    <a:pt x="41198" y="38685"/>
                    <a:pt x="41333" y="38685"/>
                  </a:cubicBezTo>
                  <a:cubicBezTo>
                    <a:pt x="41355" y="38662"/>
                    <a:pt x="41378" y="38654"/>
                    <a:pt x="41401" y="38654"/>
                  </a:cubicBezTo>
                  <a:close/>
                  <a:moveTo>
                    <a:pt x="30363" y="39046"/>
                  </a:moveTo>
                  <a:cubicBezTo>
                    <a:pt x="30363" y="39184"/>
                    <a:pt x="30518" y="39338"/>
                    <a:pt x="30587" y="39407"/>
                  </a:cubicBezTo>
                  <a:cubicBezTo>
                    <a:pt x="30587" y="39476"/>
                    <a:pt x="30518" y="39545"/>
                    <a:pt x="30518" y="39613"/>
                  </a:cubicBezTo>
                  <a:cubicBezTo>
                    <a:pt x="30587" y="39699"/>
                    <a:pt x="30587" y="39699"/>
                    <a:pt x="30656" y="39768"/>
                  </a:cubicBezTo>
                  <a:cubicBezTo>
                    <a:pt x="30587" y="39906"/>
                    <a:pt x="30587" y="39974"/>
                    <a:pt x="30656" y="40043"/>
                  </a:cubicBezTo>
                  <a:cubicBezTo>
                    <a:pt x="30619" y="40125"/>
                    <a:pt x="30583" y="40144"/>
                    <a:pt x="30534" y="40144"/>
                  </a:cubicBezTo>
                  <a:cubicBezTo>
                    <a:pt x="30490" y="40144"/>
                    <a:pt x="30436" y="40129"/>
                    <a:pt x="30363" y="40129"/>
                  </a:cubicBezTo>
                  <a:cubicBezTo>
                    <a:pt x="30226" y="40043"/>
                    <a:pt x="30157" y="39906"/>
                    <a:pt x="30002" y="39768"/>
                  </a:cubicBezTo>
                  <a:cubicBezTo>
                    <a:pt x="30002" y="39613"/>
                    <a:pt x="29934" y="39476"/>
                    <a:pt x="29865" y="39407"/>
                  </a:cubicBezTo>
                  <a:cubicBezTo>
                    <a:pt x="29934" y="39338"/>
                    <a:pt x="29934" y="39269"/>
                    <a:pt x="30002" y="39269"/>
                  </a:cubicBezTo>
                  <a:cubicBezTo>
                    <a:pt x="30002" y="39184"/>
                    <a:pt x="30002" y="39184"/>
                    <a:pt x="29934" y="39115"/>
                  </a:cubicBezTo>
                  <a:cubicBezTo>
                    <a:pt x="30088" y="39046"/>
                    <a:pt x="30226" y="39046"/>
                    <a:pt x="30363" y="39046"/>
                  </a:cubicBezTo>
                  <a:close/>
                  <a:moveTo>
                    <a:pt x="35521" y="39545"/>
                  </a:moveTo>
                  <a:cubicBezTo>
                    <a:pt x="35569" y="39593"/>
                    <a:pt x="35626" y="39649"/>
                    <a:pt x="35679" y="39649"/>
                  </a:cubicBezTo>
                  <a:cubicBezTo>
                    <a:pt x="35702" y="39649"/>
                    <a:pt x="35724" y="39639"/>
                    <a:pt x="35745" y="39613"/>
                  </a:cubicBezTo>
                  <a:cubicBezTo>
                    <a:pt x="35814" y="39768"/>
                    <a:pt x="35745" y="39837"/>
                    <a:pt x="35745" y="39906"/>
                  </a:cubicBezTo>
                  <a:cubicBezTo>
                    <a:pt x="35676" y="39974"/>
                    <a:pt x="35521" y="39974"/>
                    <a:pt x="35453" y="40043"/>
                  </a:cubicBezTo>
                  <a:cubicBezTo>
                    <a:pt x="35453" y="40043"/>
                    <a:pt x="35384" y="40043"/>
                    <a:pt x="35384" y="39974"/>
                  </a:cubicBezTo>
                  <a:cubicBezTo>
                    <a:pt x="35384" y="39974"/>
                    <a:pt x="35384" y="40043"/>
                    <a:pt x="35315" y="40043"/>
                  </a:cubicBezTo>
                  <a:cubicBezTo>
                    <a:pt x="35259" y="40043"/>
                    <a:pt x="35248" y="40147"/>
                    <a:pt x="35162" y="40147"/>
                  </a:cubicBezTo>
                  <a:cubicBezTo>
                    <a:pt x="35143" y="40147"/>
                    <a:pt x="35120" y="40142"/>
                    <a:pt x="35091" y="40129"/>
                  </a:cubicBezTo>
                  <a:cubicBezTo>
                    <a:pt x="35057" y="40164"/>
                    <a:pt x="35023" y="40181"/>
                    <a:pt x="34980" y="40181"/>
                  </a:cubicBezTo>
                  <a:cubicBezTo>
                    <a:pt x="34937" y="40181"/>
                    <a:pt x="34885" y="40164"/>
                    <a:pt x="34816" y="40129"/>
                  </a:cubicBezTo>
                  <a:lnTo>
                    <a:pt x="34524" y="40129"/>
                  </a:lnTo>
                  <a:cubicBezTo>
                    <a:pt x="34455" y="39974"/>
                    <a:pt x="34593" y="40043"/>
                    <a:pt x="34593" y="39974"/>
                  </a:cubicBezTo>
                  <a:cubicBezTo>
                    <a:pt x="34593" y="39974"/>
                    <a:pt x="34593" y="39906"/>
                    <a:pt x="34524" y="39906"/>
                  </a:cubicBezTo>
                  <a:cubicBezTo>
                    <a:pt x="34662" y="39906"/>
                    <a:pt x="34593" y="39768"/>
                    <a:pt x="34730" y="39768"/>
                  </a:cubicBezTo>
                  <a:cubicBezTo>
                    <a:pt x="34816" y="39768"/>
                    <a:pt x="34954" y="39768"/>
                    <a:pt x="35023" y="39699"/>
                  </a:cubicBezTo>
                  <a:cubicBezTo>
                    <a:pt x="35057" y="39656"/>
                    <a:pt x="35091" y="39656"/>
                    <a:pt x="35128" y="39656"/>
                  </a:cubicBezTo>
                  <a:cubicBezTo>
                    <a:pt x="35165" y="39656"/>
                    <a:pt x="35203" y="39656"/>
                    <a:pt x="35246" y="39613"/>
                  </a:cubicBezTo>
                  <a:cubicBezTo>
                    <a:pt x="35315" y="39613"/>
                    <a:pt x="35315" y="39545"/>
                    <a:pt x="35384" y="39545"/>
                  </a:cubicBezTo>
                  <a:close/>
                  <a:moveTo>
                    <a:pt x="40043" y="40335"/>
                  </a:moveTo>
                  <a:cubicBezTo>
                    <a:pt x="40043" y="40335"/>
                    <a:pt x="40043" y="40404"/>
                    <a:pt x="40112" y="40404"/>
                  </a:cubicBezTo>
                  <a:lnTo>
                    <a:pt x="40112" y="40473"/>
                  </a:lnTo>
                  <a:lnTo>
                    <a:pt x="40043" y="40473"/>
                  </a:lnTo>
                  <a:cubicBezTo>
                    <a:pt x="39974" y="40404"/>
                    <a:pt x="39974" y="40404"/>
                    <a:pt x="40043" y="40335"/>
                  </a:cubicBezTo>
                  <a:close/>
                  <a:moveTo>
                    <a:pt x="33957" y="39974"/>
                  </a:moveTo>
                  <a:cubicBezTo>
                    <a:pt x="34025" y="40043"/>
                    <a:pt x="34094" y="40129"/>
                    <a:pt x="34163" y="40198"/>
                  </a:cubicBezTo>
                  <a:lnTo>
                    <a:pt x="34094" y="40267"/>
                  </a:lnTo>
                  <a:cubicBezTo>
                    <a:pt x="34163" y="40335"/>
                    <a:pt x="34232" y="40335"/>
                    <a:pt x="34232" y="40404"/>
                  </a:cubicBezTo>
                  <a:cubicBezTo>
                    <a:pt x="34163" y="40404"/>
                    <a:pt x="34163" y="40473"/>
                    <a:pt x="34094" y="40473"/>
                  </a:cubicBezTo>
                  <a:cubicBezTo>
                    <a:pt x="34094" y="40473"/>
                    <a:pt x="34025" y="40473"/>
                    <a:pt x="34025" y="40404"/>
                  </a:cubicBezTo>
                  <a:cubicBezTo>
                    <a:pt x="33871" y="40628"/>
                    <a:pt x="33664" y="40628"/>
                    <a:pt x="33527" y="40697"/>
                  </a:cubicBezTo>
                  <a:cubicBezTo>
                    <a:pt x="33303" y="40834"/>
                    <a:pt x="33097" y="40834"/>
                    <a:pt x="32874" y="40903"/>
                  </a:cubicBezTo>
                  <a:cubicBezTo>
                    <a:pt x="32667" y="40903"/>
                    <a:pt x="32444" y="40989"/>
                    <a:pt x="32306" y="40989"/>
                  </a:cubicBezTo>
                  <a:cubicBezTo>
                    <a:pt x="32237" y="41058"/>
                    <a:pt x="32151" y="41058"/>
                    <a:pt x="32083" y="41058"/>
                  </a:cubicBezTo>
                  <a:cubicBezTo>
                    <a:pt x="32014" y="40989"/>
                    <a:pt x="31945" y="40834"/>
                    <a:pt x="31808" y="40834"/>
                  </a:cubicBezTo>
                  <a:cubicBezTo>
                    <a:pt x="31876" y="40765"/>
                    <a:pt x="31876" y="40765"/>
                    <a:pt x="31876" y="40697"/>
                  </a:cubicBezTo>
                  <a:cubicBezTo>
                    <a:pt x="31876" y="40628"/>
                    <a:pt x="31945" y="40559"/>
                    <a:pt x="32083" y="40559"/>
                  </a:cubicBezTo>
                  <a:cubicBezTo>
                    <a:pt x="32151" y="40473"/>
                    <a:pt x="32306" y="40473"/>
                    <a:pt x="32375" y="40404"/>
                  </a:cubicBezTo>
                  <a:cubicBezTo>
                    <a:pt x="32444" y="40404"/>
                    <a:pt x="32512" y="40404"/>
                    <a:pt x="32581" y="40335"/>
                  </a:cubicBezTo>
                  <a:cubicBezTo>
                    <a:pt x="32805" y="40267"/>
                    <a:pt x="33097" y="40267"/>
                    <a:pt x="33235" y="40129"/>
                  </a:cubicBezTo>
                  <a:cubicBezTo>
                    <a:pt x="33274" y="40138"/>
                    <a:pt x="33311" y="40142"/>
                    <a:pt x="33347" y="40142"/>
                  </a:cubicBezTo>
                  <a:cubicBezTo>
                    <a:pt x="33582" y="40142"/>
                    <a:pt x="33763" y="39974"/>
                    <a:pt x="33957" y="39974"/>
                  </a:cubicBezTo>
                  <a:close/>
                  <a:moveTo>
                    <a:pt x="39390" y="39613"/>
                  </a:moveTo>
                  <a:cubicBezTo>
                    <a:pt x="39459" y="39613"/>
                    <a:pt x="39459" y="39768"/>
                    <a:pt x="39544" y="39768"/>
                  </a:cubicBezTo>
                  <a:cubicBezTo>
                    <a:pt x="39544" y="39837"/>
                    <a:pt x="39682" y="39768"/>
                    <a:pt x="39682" y="39906"/>
                  </a:cubicBezTo>
                  <a:lnTo>
                    <a:pt x="39613" y="39974"/>
                  </a:lnTo>
                  <a:cubicBezTo>
                    <a:pt x="39682" y="40043"/>
                    <a:pt x="39751" y="40129"/>
                    <a:pt x="39751" y="40198"/>
                  </a:cubicBezTo>
                  <a:cubicBezTo>
                    <a:pt x="39751" y="40267"/>
                    <a:pt x="39682" y="40267"/>
                    <a:pt x="39751" y="40335"/>
                  </a:cubicBezTo>
                  <a:lnTo>
                    <a:pt x="39888" y="40335"/>
                  </a:lnTo>
                  <a:cubicBezTo>
                    <a:pt x="39820" y="40473"/>
                    <a:pt x="39820" y="40559"/>
                    <a:pt x="39751" y="40697"/>
                  </a:cubicBezTo>
                  <a:cubicBezTo>
                    <a:pt x="39544" y="40834"/>
                    <a:pt x="39252" y="40834"/>
                    <a:pt x="38960" y="41058"/>
                  </a:cubicBezTo>
                  <a:cubicBezTo>
                    <a:pt x="38754" y="40903"/>
                    <a:pt x="38685" y="40628"/>
                    <a:pt x="38530" y="40404"/>
                  </a:cubicBezTo>
                  <a:cubicBezTo>
                    <a:pt x="38599" y="40267"/>
                    <a:pt x="38461" y="40129"/>
                    <a:pt x="38393" y="39974"/>
                  </a:cubicBezTo>
                  <a:lnTo>
                    <a:pt x="38461" y="39906"/>
                  </a:lnTo>
                  <a:cubicBezTo>
                    <a:pt x="38708" y="39848"/>
                    <a:pt x="38942" y="39680"/>
                    <a:pt x="39184" y="39680"/>
                  </a:cubicBezTo>
                  <a:cubicBezTo>
                    <a:pt x="39229" y="39680"/>
                    <a:pt x="39275" y="39686"/>
                    <a:pt x="39321" y="39699"/>
                  </a:cubicBezTo>
                  <a:cubicBezTo>
                    <a:pt x="39390" y="39699"/>
                    <a:pt x="39390" y="39613"/>
                    <a:pt x="39390" y="39613"/>
                  </a:cubicBezTo>
                  <a:close/>
                  <a:moveTo>
                    <a:pt x="30885" y="40803"/>
                  </a:moveTo>
                  <a:cubicBezTo>
                    <a:pt x="30923" y="40803"/>
                    <a:pt x="30965" y="40811"/>
                    <a:pt x="31017" y="40834"/>
                  </a:cubicBezTo>
                  <a:cubicBezTo>
                    <a:pt x="31085" y="40903"/>
                    <a:pt x="31223" y="41058"/>
                    <a:pt x="31154" y="41264"/>
                  </a:cubicBezTo>
                  <a:cubicBezTo>
                    <a:pt x="31085" y="41264"/>
                    <a:pt x="31017" y="41333"/>
                    <a:pt x="30862" y="41333"/>
                  </a:cubicBezTo>
                  <a:cubicBezTo>
                    <a:pt x="30793" y="41264"/>
                    <a:pt x="30724" y="41195"/>
                    <a:pt x="30656" y="41126"/>
                  </a:cubicBezTo>
                  <a:lnTo>
                    <a:pt x="30656" y="40834"/>
                  </a:lnTo>
                  <a:cubicBezTo>
                    <a:pt x="30747" y="40834"/>
                    <a:pt x="30808" y="40803"/>
                    <a:pt x="30885" y="40803"/>
                  </a:cubicBezTo>
                  <a:close/>
                  <a:moveTo>
                    <a:pt x="45837" y="1943"/>
                  </a:moveTo>
                  <a:cubicBezTo>
                    <a:pt x="46022" y="2074"/>
                    <a:pt x="46173" y="2122"/>
                    <a:pt x="46333" y="2122"/>
                  </a:cubicBezTo>
                  <a:cubicBezTo>
                    <a:pt x="46426" y="2122"/>
                    <a:pt x="46521" y="2106"/>
                    <a:pt x="46628" y="2081"/>
                  </a:cubicBezTo>
                  <a:cubicBezTo>
                    <a:pt x="46720" y="2081"/>
                    <a:pt x="46819" y="2111"/>
                    <a:pt x="46916" y="2111"/>
                  </a:cubicBezTo>
                  <a:cubicBezTo>
                    <a:pt x="46964" y="2111"/>
                    <a:pt x="47012" y="2104"/>
                    <a:pt x="47058" y="2081"/>
                  </a:cubicBezTo>
                  <a:cubicBezTo>
                    <a:pt x="47127" y="2012"/>
                    <a:pt x="47281" y="2012"/>
                    <a:pt x="47419" y="2012"/>
                  </a:cubicBezTo>
                  <a:cubicBezTo>
                    <a:pt x="47488" y="2012"/>
                    <a:pt x="47625" y="2012"/>
                    <a:pt x="47711" y="2081"/>
                  </a:cubicBezTo>
                  <a:lnTo>
                    <a:pt x="47849" y="2081"/>
                  </a:lnTo>
                  <a:cubicBezTo>
                    <a:pt x="48055" y="2081"/>
                    <a:pt x="48279" y="2081"/>
                    <a:pt x="48485" y="2149"/>
                  </a:cubicBezTo>
                  <a:lnTo>
                    <a:pt x="48777" y="2149"/>
                  </a:lnTo>
                  <a:cubicBezTo>
                    <a:pt x="48846" y="2149"/>
                    <a:pt x="49001" y="2081"/>
                    <a:pt x="49069" y="2081"/>
                  </a:cubicBezTo>
                  <a:lnTo>
                    <a:pt x="49345" y="2081"/>
                  </a:lnTo>
                  <a:cubicBezTo>
                    <a:pt x="49373" y="2058"/>
                    <a:pt x="49408" y="2050"/>
                    <a:pt x="49446" y="2050"/>
                  </a:cubicBezTo>
                  <a:cubicBezTo>
                    <a:pt x="49522" y="2050"/>
                    <a:pt x="49614" y="2081"/>
                    <a:pt x="49706" y="2081"/>
                  </a:cubicBezTo>
                  <a:cubicBezTo>
                    <a:pt x="49720" y="2066"/>
                    <a:pt x="49735" y="2061"/>
                    <a:pt x="49751" y="2061"/>
                  </a:cubicBezTo>
                  <a:cubicBezTo>
                    <a:pt x="49794" y="2061"/>
                    <a:pt x="49841" y="2101"/>
                    <a:pt x="49884" y="2101"/>
                  </a:cubicBezTo>
                  <a:cubicBezTo>
                    <a:pt x="49899" y="2101"/>
                    <a:pt x="49915" y="2095"/>
                    <a:pt x="49929" y="2081"/>
                  </a:cubicBezTo>
                  <a:cubicBezTo>
                    <a:pt x="49998" y="2081"/>
                    <a:pt x="50067" y="2149"/>
                    <a:pt x="50067" y="2149"/>
                  </a:cubicBezTo>
                  <a:cubicBezTo>
                    <a:pt x="50090" y="2127"/>
                    <a:pt x="50113" y="2119"/>
                    <a:pt x="50136" y="2119"/>
                  </a:cubicBezTo>
                  <a:cubicBezTo>
                    <a:pt x="50183" y="2119"/>
                    <a:pt x="50233" y="2149"/>
                    <a:pt x="50290" y="2149"/>
                  </a:cubicBezTo>
                  <a:lnTo>
                    <a:pt x="50634" y="2149"/>
                  </a:lnTo>
                  <a:cubicBezTo>
                    <a:pt x="50789" y="2149"/>
                    <a:pt x="50789" y="2218"/>
                    <a:pt x="50858" y="2304"/>
                  </a:cubicBezTo>
                  <a:cubicBezTo>
                    <a:pt x="50946" y="2268"/>
                    <a:pt x="51024" y="2246"/>
                    <a:pt x="51102" y="2246"/>
                  </a:cubicBezTo>
                  <a:cubicBezTo>
                    <a:pt x="51205" y="2246"/>
                    <a:pt x="51307" y="2284"/>
                    <a:pt x="51425" y="2373"/>
                  </a:cubicBezTo>
                  <a:cubicBezTo>
                    <a:pt x="51471" y="2373"/>
                    <a:pt x="51524" y="2342"/>
                    <a:pt x="51575" y="2342"/>
                  </a:cubicBezTo>
                  <a:cubicBezTo>
                    <a:pt x="51601" y="2342"/>
                    <a:pt x="51626" y="2350"/>
                    <a:pt x="51648" y="2373"/>
                  </a:cubicBezTo>
                  <a:cubicBezTo>
                    <a:pt x="51648" y="2387"/>
                    <a:pt x="51651" y="2392"/>
                    <a:pt x="51656" y="2392"/>
                  </a:cubicBezTo>
                  <a:cubicBezTo>
                    <a:pt x="51676" y="2392"/>
                    <a:pt x="51731" y="2304"/>
                    <a:pt x="51786" y="2304"/>
                  </a:cubicBezTo>
                  <a:cubicBezTo>
                    <a:pt x="52010" y="2373"/>
                    <a:pt x="52147" y="2442"/>
                    <a:pt x="52353" y="2511"/>
                  </a:cubicBezTo>
                  <a:cubicBezTo>
                    <a:pt x="52508" y="2511"/>
                    <a:pt x="52577" y="2579"/>
                    <a:pt x="52646" y="2648"/>
                  </a:cubicBezTo>
                  <a:cubicBezTo>
                    <a:pt x="52938" y="2648"/>
                    <a:pt x="53213" y="2734"/>
                    <a:pt x="53505" y="2872"/>
                  </a:cubicBezTo>
                  <a:cubicBezTo>
                    <a:pt x="53574" y="2872"/>
                    <a:pt x="53729" y="2940"/>
                    <a:pt x="53798" y="2940"/>
                  </a:cubicBezTo>
                  <a:cubicBezTo>
                    <a:pt x="53866" y="2940"/>
                    <a:pt x="53935" y="2940"/>
                    <a:pt x="54004" y="3009"/>
                  </a:cubicBezTo>
                  <a:cubicBezTo>
                    <a:pt x="54004" y="3009"/>
                    <a:pt x="54073" y="3078"/>
                    <a:pt x="54159" y="3078"/>
                  </a:cubicBezTo>
                  <a:cubicBezTo>
                    <a:pt x="54159" y="3164"/>
                    <a:pt x="54227" y="3164"/>
                    <a:pt x="54296" y="3233"/>
                  </a:cubicBezTo>
                  <a:cubicBezTo>
                    <a:pt x="54296" y="3164"/>
                    <a:pt x="54296" y="3164"/>
                    <a:pt x="54365" y="3164"/>
                  </a:cubicBezTo>
                  <a:cubicBezTo>
                    <a:pt x="54365" y="3233"/>
                    <a:pt x="54434" y="3233"/>
                    <a:pt x="54503" y="3301"/>
                  </a:cubicBezTo>
                  <a:cubicBezTo>
                    <a:pt x="54588" y="3301"/>
                    <a:pt x="54657" y="3301"/>
                    <a:pt x="54726" y="3370"/>
                  </a:cubicBezTo>
                  <a:cubicBezTo>
                    <a:pt x="54795" y="3439"/>
                    <a:pt x="54864" y="3439"/>
                    <a:pt x="54932" y="3439"/>
                  </a:cubicBezTo>
                  <a:cubicBezTo>
                    <a:pt x="54951" y="3424"/>
                    <a:pt x="54968" y="3419"/>
                    <a:pt x="54985" y="3419"/>
                  </a:cubicBezTo>
                  <a:cubicBezTo>
                    <a:pt x="55033" y="3419"/>
                    <a:pt x="55081" y="3459"/>
                    <a:pt x="55146" y="3459"/>
                  </a:cubicBezTo>
                  <a:cubicBezTo>
                    <a:pt x="55170" y="3459"/>
                    <a:pt x="55196" y="3454"/>
                    <a:pt x="55225" y="3439"/>
                  </a:cubicBezTo>
                  <a:cubicBezTo>
                    <a:pt x="55293" y="3439"/>
                    <a:pt x="55293" y="3508"/>
                    <a:pt x="55293" y="3594"/>
                  </a:cubicBezTo>
                  <a:cubicBezTo>
                    <a:pt x="55448" y="3594"/>
                    <a:pt x="55586" y="3662"/>
                    <a:pt x="55723" y="3800"/>
                  </a:cubicBezTo>
                  <a:cubicBezTo>
                    <a:pt x="55947" y="3800"/>
                    <a:pt x="56084" y="3938"/>
                    <a:pt x="56308" y="4024"/>
                  </a:cubicBezTo>
                  <a:cubicBezTo>
                    <a:pt x="56445" y="4024"/>
                    <a:pt x="56583" y="4092"/>
                    <a:pt x="56738" y="4161"/>
                  </a:cubicBezTo>
                  <a:lnTo>
                    <a:pt x="56806" y="4161"/>
                  </a:lnTo>
                  <a:cubicBezTo>
                    <a:pt x="56875" y="4299"/>
                    <a:pt x="57081" y="4299"/>
                    <a:pt x="57236" y="4453"/>
                  </a:cubicBezTo>
                  <a:cubicBezTo>
                    <a:pt x="57305" y="4591"/>
                    <a:pt x="57443" y="4591"/>
                    <a:pt x="57597" y="4660"/>
                  </a:cubicBezTo>
                  <a:cubicBezTo>
                    <a:pt x="57620" y="4683"/>
                    <a:pt x="57643" y="4690"/>
                    <a:pt x="57664" y="4690"/>
                  </a:cubicBezTo>
                  <a:cubicBezTo>
                    <a:pt x="57704" y="4690"/>
                    <a:pt x="57735" y="4660"/>
                    <a:pt x="57735" y="4660"/>
                  </a:cubicBezTo>
                  <a:cubicBezTo>
                    <a:pt x="57804" y="4660"/>
                    <a:pt x="57872" y="4728"/>
                    <a:pt x="57872" y="4728"/>
                  </a:cubicBezTo>
                  <a:cubicBezTo>
                    <a:pt x="57872" y="4883"/>
                    <a:pt x="57941" y="4883"/>
                    <a:pt x="58027" y="4952"/>
                  </a:cubicBezTo>
                  <a:lnTo>
                    <a:pt x="58165" y="4952"/>
                  </a:lnTo>
                  <a:lnTo>
                    <a:pt x="58165" y="5090"/>
                  </a:lnTo>
                  <a:cubicBezTo>
                    <a:pt x="58302" y="5090"/>
                    <a:pt x="58371" y="5158"/>
                    <a:pt x="58457" y="5227"/>
                  </a:cubicBezTo>
                  <a:cubicBezTo>
                    <a:pt x="58526" y="5313"/>
                    <a:pt x="58663" y="5382"/>
                    <a:pt x="58732" y="5451"/>
                  </a:cubicBezTo>
                  <a:cubicBezTo>
                    <a:pt x="58732" y="5519"/>
                    <a:pt x="58801" y="5588"/>
                    <a:pt x="58801" y="5657"/>
                  </a:cubicBezTo>
                  <a:cubicBezTo>
                    <a:pt x="58956" y="5743"/>
                    <a:pt x="59024" y="5743"/>
                    <a:pt x="59093" y="5812"/>
                  </a:cubicBezTo>
                  <a:cubicBezTo>
                    <a:pt x="59162" y="5880"/>
                    <a:pt x="59231" y="5949"/>
                    <a:pt x="59317" y="5949"/>
                  </a:cubicBezTo>
                  <a:cubicBezTo>
                    <a:pt x="59385" y="6018"/>
                    <a:pt x="59523" y="6087"/>
                    <a:pt x="59523" y="6241"/>
                  </a:cubicBezTo>
                  <a:cubicBezTo>
                    <a:pt x="59660" y="6379"/>
                    <a:pt x="59815" y="6671"/>
                    <a:pt x="60022" y="6740"/>
                  </a:cubicBezTo>
                  <a:lnTo>
                    <a:pt x="60090" y="6740"/>
                  </a:lnTo>
                  <a:cubicBezTo>
                    <a:pt x="60245" y="6878"/>
                    <a:pt x="60383" y="7032"/>
                    <a:pt x="60520" y="7101"/>
                  </a:cubicBezTo>
                  <a:cubicBezTo>
                    <a:pt x="60520" y="7170"/>
                    <a:pt x="60520" y="7170"/>
                    <a:pt x="60606" y="7239"/>
                  </a:cubicBezTo>
                  <a:lnTo>
                    <a:pt x="60675" y="7239"/>
                  </a:lnTo>
                  <a:cubicBezTo>
                    <a:pt x="60675" y="7307"/>
                    <a:pt x="60606" y="7307"/>
                    <a:pt x="60675" y="7376"/>
                  </a:cubicBezTo>
                  <a:lnTo>
                    <a:pt x="60744" y="7307"/>
                  </a:lnTo>
                  <a:lnTo>
                    <a:pt x="60812" y="7376"/>
                  </a:lnTo>
                  <a:cubicBezTo>
                    <a:pt x="60812" y="7462"/>
                    <a:pt x="60744" y="7531"/>
                    <a:pt x="60881" y="7531"/>
                  </a:cubicBezTo>
                  <a:cubicBezTo>
                    <a:pt x="60881" y="7668"/>
                    <a:pt x="61036" y="7668"/>
                    <a:pt x="61036" y="7806"/>
                  </a:cubicBezTo>
                  <a:cubicBezTo>
                    <a:pt x="61105" y="7892"/>
                    <a:pt x="61105" y="7892"/>
                    <a:pt x="61173" y="7961"/>
                  </a:cubicBezTo>
                  <a:cubicBezTo>
                    <a:pt x="61242" y="8030"/>
                    <a:pt x="61242" y="8167"/>
                    <a:pt x="61311" y="8236"/>
                  </a:cubicBezTo>
                  <a:cubicBezTo>
                    <a:pt x="61380" y="8322"/>
                    <a:pt x="61466" y="8459"/>
                    <a:pt x="61535" y="8528"/>
                  </a:cubicBezTo>
                  <a:cubicBezTo>
                    <a:pt x="61672" y="8597"/>
                    <a:pt x="61672" y="8752"/>
                    <a:pt x="61810" y="8752"/>
                  </a:cubicBezTo>
                  <a:cubicBezTo>
                    <a:pt x="61896" y="8820"/>
                    <a:pt x="61810" y="8889"/>
                    <a:pt x="61810" y="8889"/>
                  </a:cubicBezTo>
                  <a:cubicBezTo>
                    <a:pt x="62033" y="9181"/>
                    <a:pt x="62239" y="9457"/>
                    <a:pt x="62325" y="9749"/>
                  </a:cubicBezTo>
                  <a:lnTo>
                    <a:pt x="62239" y="9818"/>
                  </a:lnTo>
                  <a:cubicBezTo>
                    <a:pt x="62325" y="9955"/>
                    <a:pt x="62463" y="10041"/>
                    <a:pt x="62532" y="10110"/>
                  </a:cubicBezTo>
                  <a:cubicBezTo>
                    <a:pt x="62532" y="10110"/>
                    <a:pt x="62463" y="10179"/>
                    <a:pt x="62532" y="10247"/>
                  </a:cubicBezTo>
                  <a:lnTo>
                    <a:pt x="62600" y="10179"/>
                  </a:lnTo>
                  <a:lnTo>
                    <a:pt x="62600" y="10316"/>
                  </a:lnTo>
                  <a:cubicBezTo>
                    <a:pt x="62824" y="10385"/>
                    <a:pt x="62755" y="10677"/>
                    <a:pt x="62893" y="10677"/>
                  </a:cubicBezTo>
                  <a:cubicBezTo>
                    <a:pt x="62927" y="10746"/>
                    <a:pt x="62979" y="10746"/>
                    <a:pt x="63022" y="10746"/>
                  </a:cubicBezTo>
                  <a:cubicBezTo>
                    <a:pt x="63065" y="10746"/>
                    <a:pt x="63099" y="10746"/>
                    <a:pt x="63099" y="10815"/>
                  </a:cubicBezTo>
                  <a:cubicBezTo>
                    <a:pt x="63099" y="10815"/>
                    <a:pt x="63030" y="10815"/>
                    <a:pt x="63030" y="10901"/>
                  </a:cubicBezTo>
                  <a:cubicBezTo>
                    <a:pt x="63185" y="11038"/>
                    <a:pt x="63185" y="11176"/>
                    <a:pt x="63323" y="11399"/>
                  </a:cubicBezTo>
                  <a:cubicBezTo>
                    <a:pt x="63254" y="11537"/>
                    <a:pt x="63323" y="11674"/>
                    <a:pt x="63323" y="11829"/>
                  </a:cubicBezTo>
                  <a:cubicBezTo>
                    <a:pt x="63323" y="11898"/>
                    <a:pt x="63391" y="11967"/>
                    <a:pt x="63391" y="12036"/>
                  </a:cubicBezTo>
                  <a:cubicBezTo>
                    <a:pt x="63391" y="12190"/>
                    <a:pt x="63460" y="12328"/>
                    <a:pt x="63615" y="12397"/>
                  </a:cubicBezTo>
                  <a:cubicBezTo>
                    <a:pt x="63615" y="12465"/>
                    <a:pt x="63529" y="12534"/>
                    <a:pt x="63615" y="12620"/>
                  </a:cubicBezTo>
                  <a:cubicBezTo>
                    <a:pt x="63615" y="12689"/>
                    <a:pt x="63615" y="12758"/>
                    <a:pt x="63684" y="12826"/>
                  </a:cubicBezTo>
                  <a:cubicBezTo>
                    <a:pt x="63752" y="12895"/>
                    <a:pt x="63821" y="12964"/>
                    <a:pt x="63821" y="13050"/>
                  </a:cubicBezTo>
                  <a:cubicBezTo>
                    <a:pt x="63821" y="13256"/>
                    <a:pt x="63959" y="13394"/>
                    <a:pt x="63959" y="13617"/>
                  </a:cubicBezTo>
                  <a:cubicBezTo>
                    <a:pt x="64045" y="13686"/>
                    <a:pt x="63959" y="13824"/>
                    <a:pt x="64045" y="13910"/>
                  </a:cubicBezTo>
                  <a:cubicBezTo>
                    <a:pt x="63959" y="13978"/>
                    <a:pt x="63959" y="13978"/>
                    <a:pt x="63890" y="14047"/>
                  </a:cubicBezTo>
                  <a:cubicBezTo>
                    <a:pt x="63890" y="14116"/>
                    <a:pt x="64045" y="14185"/>
                    <a:pt x="63890" y="14339"/>
                  </a:cubicBezTo>
                  <a:cubicBezTo>
                    <a:pt x="63959" y="14408"/>
                    <a:pt x="63890" y="14477"/>
                    <a:pt x="63959" y="14546"/>
                  </a:cubicBezTo>
                  <a:cubicBezTo>
                    <a:pt x="64045" y="14615"/>
                    <a:pt x="63890" y="14683"/>
                    <a:pt x="63959" y="14769"/>
                  </a:cubicBezTo>
                  <a:cubicBezTo>
                    <a:pt x="64045" y="14769"/>
                    <a:pt x="64045" y="14838"/>
                    <a:pt x="64113" y="14907"/>
                  </a:cubicBezTo>
                  <a:lnTo>
                    <a:pt x="64113" y="15044"/>
                  </a:lnTo>
                  <a:lnTo>
                    <a:pt x="64045" y="15044"/>
                  </a:lnTo>
                  <a:cubicBezTo>
                    <a:pt x="64182" y="15199"/>
                    <a:pt x="64113" y="15337"/>
                    <a:pt x="64182" y="15474"/>
                  </a:cubicBezTo>
                  <a:cubicBezTo>
                    <a:pt x="64251" y="15543"/>
                    <a:pt x="64251" y="15543"/>
                    <a:pt x="64182" y="15543"/>
                  </a:cubicBezTo>
                  <a:cubicBezTo>
                    <a:pt x="64182" y="15698"/>
                    <a:pt x="64113" y="15766"/>
                    <a:pt x="64113" y="15766"/>
                  </a:cubicBezTo>
                  <a:cubicBezTo>
                    <a:pt x="64113" y="15904"/>
                    <a:pt x="64182" y="15904"/>
                    <a:pt x="64251" y="15973"/>
                  </a:cubicBezTo>
                  <a:cubicBezTo>
                    <a:pt x="64182" y="16059"/>
                    <a:pt x="64113" y="16196"/>
                    <a:pt x="64251" y="16265"/>
                  </a:cubicBezTo>
                  <a:cubicBezTo>
                    <a:pt x="64182" y="16403"/>
                    <a:pt x="64113" y="16557"/>
                    <a:pt x="64113" y="16764"/>
                  </a:cubicBezTo>
                  <a:cubicBezTo>
                    <a:pt x="64113" y="16832"/>
                    <a:pt x="64113" y="16918"/>
                    <a:pt x="64182" y="16987"/>
                  </a:cubicBezTo>
                  <a:cubicBezTo>
                    <a:pt x="64182" y="17022"/>
                    <a:pt x="64165" y="17022"/>
                    <a:pt x="64139" y="17022"/>
                  </a:cubicBezTo>
                  <a:cubicBezTo>
                    <a:pt x="64113" y="17022"/>
                    <a:pt x="64079" y="17022"/>
                    <a:pt x="64045" y="17056"/>
                  </a:cubicBezTo>
                  <a:cubicBezTo>
                    <a:pt x="64045" y="17193"/>
                    <a:pt x="64113" y="17417"/>
                    <a:pt x="64045" y="17555"/>
                  </a:cubicBezTo>
                  <a:cubicBezTo>
                    <a:pt x="63959" y="17623"/>
                    <a:pt x="63959" y="17778"/>
                    <a:pt x="64045" y="17847"/>
                  </a:cubicBezTo>
                  <a:cubicBezTo>
                    <a:pt x="64113" y="17984"/>
                    <a:pt x="63959" y="18053"/>
                    <a:pt x="64045" y="18208"/>
                  </a:cubicBezTo>
                  <a:cubicBezTo>
                    <a:pt x="63959" y="18277"/>
                    <a:pt x="64113" y="18414"/>
                    <a:pt x="63959" y="18483"/>
                  </a:cubicBezTo>
                  <a:cubicBezTo>
                    <a:pt x="64045" y="18552"/>
                    <a:pt x="64045" y="18706"/>
                    <a:pt x="64113" y="18844"/>
                  </a:cubicBezTo>
                  <a:cubicBezTo>
                    <a:pt x="64045" y="18913"/>
                    <a:pt x="64045" y="19068"/>
                    <a:pt x="64045" y="19136"/>
                  </a:cubicBezTo>
                  <a:cubicBezTo>
                    <a:pt x="64113" y="19274"/>
                    <a:pt x="64045" y="19411"/>
                    <a:pt x="63959" y="19497"/>
                  </a:cubicBezTo>
                  <a:cubicBezTo>
                    <a:pt x="63959" y="19635"/>
                    <a:pt x="63890" y="19704"/>
                    <a:pt x="63890" y="19841"/>
                  </a:cubicBezTo>
                  <a:lnTo>
                    <a:pt x="63821" y="19927"/>
                  </a:lnTo>
                  <a:cubicBezTo>
                    <a:pt x="63890" y="20134"/>
                    <a:pt x="63752" y="20426"/>
                    <a:pt x="63821" y="20632"/>
                  </a:cubicBezTo>
                  <a:cubicBezTo>
                    <a:pt x="63752" y="20632"/>
                    <a:pt x="63752" y="20701"/>
                    <a:pt x="63684" y="20701"/>
                  </a:cubicBezTo>
                  <a:cubicBezTo>
                    <a:pt x="63752" y="20856"/>
                    <a:pt x="63684" y="20993"/>
                    <a:pt x="63684" y="21131"/>
                  </a:cubicBezTo>
                  <a:cubicBezTo>
                    <a:pt x="63684" y="21285"/>
                    <a:pt x="63615" y="21423"/>
                    <a:pt x="63615" y="21561"/>
                  </a:cubicBezTo>
                  <a:cubicBezTo>
                    <a:pt x="63529" y="21715"/>
                    <a:pt x="63529" y="21784"/>
                    <a:pt x="63529" y="21922"/>
                  </a:cubicBezTo>
                  <a:cubicBezTo>
                    <a:pt x="63460" y="21990"/>
                    <a:pt x="63460" y="22076"/>
                    <a:pt x="63460" y="22145"/>
                  </a:cubicBezTo>
                  <a:cubicBezTo>
                    <a:pt x="63391" y="22351"/>
                    <a:pt x="63323" y="22644"/>
                    <a:pt x="63254" y="22781"/>
                  </a:cubicBezTo>
                  <a:cubicBezTo>
                    <a:pt x="63099" y="23005"/>
                    <a:pt x="63099" y="23211"/>
                    <a:pt x="63030" y="23366"/>
                  </a:cubicBezTo>
                  <a:cubicBezTo>
                    <a:pt x="63030" y="23435"/>
                    <a:pt x="63099" y="23503"/>
                    <a:pt x="63030" y="23572"/>
                  </a:cubicBezTo>
                  <a:cubicBezTo>
                    <a:pt x="62962" y="23572"/>
                    <a:pt x="63030" y="23710"/>
                    <a:pt x="63030" y="23796"/>
                  </a:cubicBezTo>
                  <a:cubicBezTo>
                    <a:pt x="62962" y="23796"/>
                    <a:pt x="62962" y="23933"/>
                    <a:pt x="62962" y="23933"/>
                  </a:cubicBezTo>
                  <a:cubicBezTo>
                    <a:pt x="62893" y="24140"/>
                    <a:pt x="62755" y="24225"/>
                    <a:pt x="62755" y="24432"/>
                  </a:cubicBezTo>
                  <a:cubicBezTo>
                    <a:pt x="62669" y="24501"/>
                    <a:pt x="62669" y="24569"/>
                    <a:pt x="62600" y="24569"/>
                  </a:cubicBezTo>
                  <a:cubicBezTo>
                    <a:pt x="62463" y="24724"/>
                    <a:pt x="62394" y="24793"/>
                    <a:pt x="62394" y="24930"/>
                  </a:cubicBezTo>
                  <a:cubicBezTo>
                    <a:pt x="62394" y="24999"/>
                    <a:pt x="62325" y="25154"/>
                    <a:pt x="62325" y="25223"/>
                  </a:cubicBezTo>
                  <a:cubicBezTo>
                    <a:pt x="62239" y="25429"/>
                    <a:pt x="62171" y="25584"/>
                    <a:pt x="62102" y="25721"/>
                  </a:cubicBezTo>
                  <a:cubicBezTo>
                    <a:pt x="62033" y="25945"/>
                    <a:pt x="61964" y="26151"/>
                    <a:pt x="61672" y="26220"/>
                  </a:cubicBezTo>
                  <a:lnTo>
                    <a:pt x="61672" y="26289"/>
                  </a:lnTo>
                  <a:cubicBezTo>
                    <a:pt x="61603" y="26375"/>
                    <a:pt x="61672" y="26375"/>
                    <a:pt x="61672" y="26375"/>
                  </a:cubicBezTo>
                  <a:cubicBezTo>
                    <a:pt x="61603" y="26512"/>
                    <a:pt x="61535" y="26581"/>
                    <a:pt x="61466" y="26718"/>
                  </a:cubicBezTo>
                  <a:cubicBezTo>
                    <a:pt x="61535" y="26873"/>
                    <a:pt x="61466" y="27011"/>
                    <a:pt x="61380" y="27080"/>
                  </a:cubicBezTo>
                  <a:cubicBezTo>
                    <a:pt x="61311" y="27303"/>
                    <a:pt x="61242" y="27578"/>
                    <a:pt x="61105" y="27733"/>
                  </a:cubicBezTo>
                  <a:cubicBezTo>
                    <a:pt x="61036" y="27939"/>
                    <a:pt x="60881" y="28094"/>
                    <a:pt x="60812" y="28231"/>
                  </a:cubicBezTo>
                  <a:cubicBezTo>
                    <a:pt x="60606" y="28438"/>
                    <a:pt x="60451" y="28730"/>
                    <a:pt x="60314" y="29022"/>
                  </a:cubicBezTo>
                  <a:cubicBezTo>
                    <a:pt x="60176" y="29229"/>
                    <a:pt x="60022" y="29452"/>
                    <a:pt x="59815" y="29659"/>
                  </a:cubicBezTo>
                  <a:cubicBezTo>
                    <a:pt x="59660" y="29813"/>
                    <a:pt x="59660" y="29951"/>
                    <a:pt x="59523" y="30088"/>
                  </a:cubicBezTo>
                  <a:cubicBezTo>
                    <a:pt x="59385" y="30243"/>
                    <a:pt x="59231" y="30449"/>
                    <a:pt x="59024" y="30587"/>
                  </a:cubicBezTo>
                  <a:cubicBezTo>
                    <a:pt x="58887" y="30810"/>
                    <a:pt x="58732" y="30948"/>
                    <a:pt x="58663" y="31172"/>
                  </a:cubicBezTo>
                  <a:cubicBezTo>
                    <a:pt x="58594" y="31240"/>
                    <a:pt x="58526" y="31309"/>
                    <a:pt x="58457" y="31378"/>
                  </a:cubicBezTo>
                  <a:lnTo>
                    <a:pt x="58371" y="31378"/>
                  </a:lnTo>
                  <a:lnTo>
                    <a:pt x="58371" y="31533"/>
                  </a:lnTo>
                  <a:cubicBezTo>
                    <a:pt x="58302" y="31670"/>
                    <a:pt x="58165" y="31739"/>
                    <a:pt x="58027" y="31808"/>
                  </a:cubicBezTo>
                  <a:cubicBezTo>
                    <a:pt x="57941" y="31962"/>
                    <a:pt x="57804" y="32100"/>
                    <a:pt x="57666" y="32237"/>
                  </a:cubicBezTo>
                  <a:cubicBezTo>
                    <a:pt x="57511" y="32392"/>
                    <a:pt x="57443" y="32530"/>
                    <a:pt x="57305" y="32667"/>
                  </a:cubicBezTo>
                  <a:cubicBezTo>
                    <a:pt x="57236" y="32667"/>
                    <a:pt x="57167" y="32736"/>
                    <a:pt x="57081" y="32736"/>
                  </a:cubicBezTo>
                  <a:cubicBezTo>
                    <a:pt x="56944" y="32822"/>
                    <a:pt x="56875" y="32960"/>
                    <a:pt x="56806" y="33028"/>
                  </a:cubicBezTo>
                  <a:cubicBezTo>
                    <a:pt x="56652" y="33252"/>
                    <a:pt x="56514" y="33458"/>
                    <a:pt x="56308" y="33527"/>
                  </a:cubicBezTo>
                  <a:lnTo>
                    <a:pt x="56308" y="33596"/>
                  </a:lnTo>
                  <a:lnTo>
                    <a:pt x="56084" y="33596"/>
                  </a:lnTo>
                  <a:cubicBezTo>
                    <a:pt x="55947" y="33750"/>
                    <a:pt x="55792" y="33888"/>
                    <a:pt x="55723" y="33957"/>
                  </a:cubicBezTo>
                  <a:cubicBezTo>
                    <a:pt x="55654" y="34112"/>
                    <a:pt x="55586" y="34180"/>
                    <a:pt x="55448" y="34249"/>
                  </a:cubicBezTo>
                  <a:cubicBezTo>
                    <a:pt x="55362" y="34249"/>
                    <a:pt x="55293" y="34387"/>
                    <a:pt x="55293" y="34455"/>
                  </a:cubicBezTo>
                  <a:lnTo>
                    <a:pt x="55087" y="34455"/>
                  </a:lnTo>
                  <a:cubicBezTo>
                    <a:pt x="55018" y="34610"/>
                    <a:pt x="54932" y="34748"/>
                    <a:pt x="54795" y="34748"/>
                  </a:cubicBezTo>
                  <a:cubicBezTo>
                    <a:pt x="54726" y="34816"/>
                    <a:pt x="54726" y="34885"/>
                    <a:pt x="54657" y="34885"/>
                  </a:cubicBezTo>
                  <a:cubicBezTo>
                    <a:pt x="54434" y="35246"/>
                    <a:pt x="54159" y="35539"/>
                    <a:pt x="53729" y="35676"/>
                  </a:cubicBezTo>
                  <a:cubicBezTo>
                    <a:pt x="53643" y="35745"/>
                    <a:pt x="53505" y="35831"/>
                    <a:pt x="53437" y="35900"/>
                  </a:cubicBezTo>
                  <a:cubicBezTo>
                    <a:pt x="53368" y="35968"/>
                    <a:pt x="53299" y="35968"/>
                    <a:pt x="53213" y="36037"/>
                  </a:cubicBezTo>
                  <a:cubicBezTo>
                    <a:pt x="53075" y="36261"/>
                    <a:pt x="52869" y="36536"/>
                    <a:pt x="52577" y="36605"/>
                  </a:cubicBezTo>
                  <a:cubicBezTo>
                    <a:pt x="52508" y="36691"/>
                    <a:pt x="52508" y="36691"/>
                    <a:pt x="52439" y="36828"/>
                  </a:cubicBezTo>
                  <a:cubicBezTo>
                    <a:pt x="52405" y="36828"/>
                    <a:pt x="52362" y="36817"/>
                    <a:pt x="52324" y="36817"/>
                  </a:cubicBezTo>
                  <a:cubicBezTo>
                    <a:pt x="52265" y="36817"/>
                    <a:pt x="52216" y="36842"/>
                    <a:pt x="52216" y="36966"/>
                  </a:cubicBezTo>
                  <a:cubicBezTo>
                    <a:pt x="52147" y="36897"/>
                    <a:pt x="52147" y="36897"/>
                    <a:pt x="52078" y="36897"/>
                  </a:cubicBezTo>
                  <a:cubicBezTo>
                    <a:pt x="52010" y="37034"/>
                    <a:pt x="51855" y="36966"/>
                    <a:pt x="51717" y="37120"/>
                  </a:cubicBezTo>
                  <a:lnTo>
                    <a:pt x="51717" y="37189"/>
                  </a:lnTo>
                  <a:cubicBezTo>
                    <a:pt x="51580" y="37258"/>
                    <a:pt x="51580" y="37464"/>
                    <a:pt x="51425" y="37464"/>
                  </a:cubicBezTo>
                  <a:cubicBezTo>
                    <a:pt x="51356" y="37619"/>
                    <a:pt x="51219" y="37688"/>
                    <a:pt x="51064" y="37756"/>
                  </a:cubicBezTo>
                  <a:cubicBezTo>
                    <a:pt x="50789" y="37894"/>
                    <a:pt x="50565" y="38049"/>
                    <a:pt x="50290" y="38186"/>
                  </a:cubicBezTo>
                  <a:cubicBezTo>
                    <a:pt x="50204" y="38186"/>
                    <a:pt x="50067" y="38255"/>
                    <a:pt x="50067" y="38324"/>
                  </a:cubicBezTo>
                  <a:lnTo>
                    <a:pt x="49998" y="38410"/>
                  </a:lnTo>
                  <a:cubicBezTo>
                    <a:pt x="49929" y="38479"/>
                    <a:pt x="49774" y="38547"/>
                    <a:pt x="49706" y="38547"/>
                  </a:cubicBezTo>
                  <a:cubicBezTo>
                    <a:pt x="49594" y="38603"/>
                    <a:pt x="49528" y="38704"/>
                    <a:pt x="49470" y="38704"/>
                  </a:cubicBezTo>
                  <a:cubicBezTo>
                    <a:pt x="49457" y="38704"/>
                    <a:pt x="49444" y="38698"/>
                    <a:pt x="49431" y="38685"/>
                  </a:cubicBezTo>
                  <a:cubicBezTo>
                    <a:pt x="49276" y="38754"/>
                    <a:pt x="49207" y="38754"/>
                    <a:pt x="49069" y="38840"/>
                  </a:cubicBezTo>
                  <a:cubicBezTo>
                    <a:pt x="48915" y="38977"/>
                    <a:pt x="48777" y="39046"/>
                    <a:pt x="48640" y="39184"/>
                  </a:cubicBezTo>
                  <a:cubicBezTo>
                    <a:pt x="48485" y="39184"/>
                    <a:pt x="48416" y="39338"/>
                    <a:pt x="48279" y="39407"/>
                  </a:cubicBezTo>
                  <a:cubicBezTo>
                    <a:pt x="48210" y="39545"/>
                    <a:pt x="48055" y="39545"/>
                    <a:pt x="47986" y="39699"/>
                  </a:cubicBezTo>
                  <a:cubicBezTo>
                    <a:pt x="47918" y="39699"/>
                    <a:pt x="47849" y="39699"/>
                    <a:pt x="47780" y="39768"/>
                  </a:cubicBezTo>
                  <a:cubicBezTo>
                    <a:pt x="47488" y="39906"/>
                    <a:pt x="47195" y="40198"/>
                    <a:pt x="46852" y="40267"/>
                  </a:cubicBezTo>
                  <a:cubicBezTo>
                    <a:pt x="46766" y="40267"/>
                    <a:pt x="46766" y="40335"/>
                    <a:pt x="46697" y="40335"/>
                  </a:cubicBezTo>
                  <a:cubicBezTo>
                    <a:pt x="46628" y="40473"/>
                    <a:pt x="46491" y="40559"/>
                    <a:pt x="46267" y="40697"/>
                  </a:cubicBezTo>
                  <a:cubicBezTo>
                    <a:pt x="46198" y="40697"/>
                    <a:pt x="46129" y="40765"/>
                    <a:pt x="45992" y="40765"/>
                  </a:cubicBezTo>
                  <a:cubicBezTo>
                    <a:pt x="45837" y="40834"/>
                    <a:pt x="45837" y="40834"/>
                    <a:pt x="45768" y="40989"/>
                  </a:cubicBezTo>
                  <a:cubicBezTo>
                    <a:pt x="45631" y="40989"/>
                    <a:pt x="45476" y="41126"/>
                    <a:pt x="45339" y="41195"/>
                  </a:cubicBezTo>
                  <a:cubicBezTo>
                    <a:pt x="45201" y="41333"/>
                    <a:pt x="44978" y="41264"/>
                    <a:pt x="44909" y="41419"/>
                  </a:cubicBezTo>
                  <a:cubicBezTo>
                    <a:pt x="44881" y="41407"/>
                    <a:pt x="44856" y="41402"/>
                    <a:pt x="44833" y="41402"/>
                  </a:cubicBezTo>
                  <a:cubicBezTo>
                    <a:pt x="44713" y="41402"/>
                    <a:pt x="44633" y="41525"/>
                    <a:pt x="44519" y="41525"/>
                  </a:cubicBezTo>
                  <a:cubicBezTo>
                    <a:pt x="44486" y="41525"/>
                    <a:pt x="44451" y="41514"/>
                    <a:pt x="44410" y="41487"/>
                  </a:cubicBezTo>
                  <a:cubicBezTo>
                    <a:pt x="44273" y="41333"/>
                    <a:pt x="44187" y="41195"/>
                    <a:pt x="44118" y="41058"/>
                  </a:cubicBezTo>
                  <a:cubicBezTo>
                    <a:pt x="44049" y="40903"/>
                    <a:pt x="43912" y="40834"/>
                    <a:pt x="43843" y="40765"/>
                  </a:cubicBezTo>
                  <a:cubicBezTo>
                    <a:pt x="43843" y="40765"/>
                    <a:pt x="43912" y="40697"/>
                    <a:pt x="43843" y="40697"/>
                  </a:cubicBezTo>
                  <a:cubicBezTo>
                    <a:pt x="43688" y="40559"/>
                    <a:pt x="43688" y="40404"/>
                    <a:pt x="43619" y="40267"/>
                  </a:cubicBezTo>
                  <a:lnTo>
                    <a:pt x="43619" y="40198"/>
                  </a:lnTo>
                  <a:cubicBezTo>
                    <a:pt x="43413" y="40043"/>
                    <a:pt x="43413" y="39837"/>
                    <a:pt x="43327" y="39613"/>
                  </a:cubicBezTo>
                  <a:cubicBezTo>
                    <a:pt x="43413" y="39476"/>
                    <a:pt x="43550" y="39407"/>
                    <a:pt x="43688" y="39407"/>
                  </a:cubicBezTo>
                  <a:cubicBezTo>
                    <a:pt x="43757" y="39407"/>
                    <a:pt x="43912" y="39338"/>
                    <a:pt x="43980" y="39269"/>
                  </a:cubicBezTo>
                  <a:cubicBezTo>
                    <a:pt x="44187" y="39046"/>
                    <a:pt x="44273" y="39046"/>
                    <a:pt x="44616" y="38977"/>
                  </a:cubicBezTo>
                  <a:cubicBezTo>
                    <a:pt x="44616" y="38908"/>
                    <a:pt x="44616" y="38908"/>
                    <a:pt x="44702" y="38840"/>
                  </a:cubicBezTo>
                  <a:cubicBezTo>
                    <a:pt x="44909" y="38754"/>
                    <a:pt x="45201" y="38616"/>
                    <a:pt x="45407" y="38479"/>
                  </a:cubicBezTo>
                  <a:cubicBezTo>
                    <a:pt x="45476" y="38410"/>
                    <a:pt x="45476" y="38324"/>
                    <a:pt x="45562" y="38324"/>
                  </a:cubicBezTo>
                  <a:cubicBezTo>
                    <a:pt x="45631" y="38118"/>
                    <a:pt x="45768" y="38118"/>
                    <a:pt x="45906" y="38049"/>
                  </a:cubicBezTo>
                  <a:cubicBezTo>
                    <a:pt x="45992" y="37980"/>
                    <a:pt x="46061" y="37894"/>
                    <a:pt x="46198" y="37894"/>
                  </a:cubicBezTo>
                  <a:cubicBezTo>
                    <a:pt x="46267" y="37825"/>
                    <a:pt x="46267" y="37825"/>
                    <a:pt x="46336" y="37825"/>
                  </a:cubicBezTo>
                  <a:cubicBezTo>
                    <a:pt x="46559" y="37688"/>
                    <a:pt x="46766" y="37619"/>
                    <a:pt x="46989" y="37464"/>
                  </a:cubicBezTo>
                  <a:cubicBezTo>
                    <a:pt x="47127" y="37464"/>
                    <a:pt x="47195" y="37395"/>
                    <a:pt x="47350" y="37327"/>
                  </a:cubicBezTo>
                  <a:cubicBezTo>
                    <a:pt x="47419" y="37258"/>
                    <a:pt x="47419" y="37258"/>
                    <a:pt x="47488" y="37189"/>
                  </a:cubicBezTo>
                  <a:cubicBezTo>
                    <a:pt x="47556" y="37189"/>
                    <a:pt x="47556" y="37120"/>
                    <a:pt x="47556" y="37120"/>
                  </a:cubicBezTo>
                  <a:cubicBezTo>
                    <a:pt x="47556" y="37092"/>
                    <a:pt x="47564" y="37082"/>
                    <a:pt x="47578" y="37082"/>
                  </a:cubicBezTo>
                  <a:cubicBezTo>
                    <a:pt x="47604" y="37082"/>
                    <a:pt x="47654" y="37120"/>
                    <a:pt x="47711" y="37120"/>
                  </a:cubicBezTo>
                  <a:cubicBezTo>
                    <a:pt x="47918" y="36966"/>
                    <a:pt x="48141" y="36759"/>
                    <a:pt x="48279" y="36536"/>
                  </a:cubicBezTo>
                  <a:cubicBezTo>
                    <a:pt x="48416" y="36536"/>
                    <a:pt x="48571" y="36467"/>
                    <a:pt x="48708" y="36467"/>
                  </a:cubicBezTo>
                  <a:cubicBezTo>
                    <a:pt x="48708" y="36467"/>
                    <a:pt x="48708" y="36398"/>
                    <a:pt x="48777" y="36329"/>
                  </a:cubicBezTo>
                  <a:cubicBezTo>
                    <a:pt x="48846" y="36329"/>
                    <a:pt x="48846" y="36398"/>
                    <a:pt x="48846" y="36398"/>
                  </a:cubicBezTo>
                  <a:cubicBezTo>
                    <a:pt x="49001" y="36329"/>
                    <a:pt x="49138" y="36261"/>
                    <a:pt x="49276" y="36175"/>
                  </a:cubicBezTo>
                  <a:cubicBezTo>
                    <a:pt x="49345" y="36106"/>
                    <a:pt x="49276" y="36106"/>
                    <a:pt x="49276" y="36106"/>
                  </a:cubicBezTo>
                  <a:cubicBezTo>
                    <a:pt x="49431" y="35900"/>
                    <a:pt x="49706" y="35831"/>
                    <a:pt x="49860" y="35607"/>
                  </a:cubicBezTo>
                  <a:cubicBezTo>
                    <a:pt x="49929" y="35539"/>
                    <a:pt x="49998" y="35539"/>
                    <a:pt x="50067" y="35539"/>
                  </a:cubicBezTo>
                  <a:cubicBezTo>
                    <a:pt x="50135" y="35470"/>
                    <a:pt x="50204" y="35470"/>
                    <a:pt x="50290" y="35401"/>
                  </a:cubicBezTo>
                  <a:cubicBezTo>
                    <a:pt x="50290" y="35401"/>
                    <a:pt x="50290" y="35315"/>
                    <a:pt x="50359" y="35315"/>
                  </a:cubicBezTo>
                  <a:cubicBezTo>
                    <a:pt x="50428" y="35315"/>
                    <a:pt x="50428" y="35178"/>
                    <a:pt x="50565" y="35178"/>
                  </a:cubicBezTo>
                  <a:lnTo>
                    <a:pt x="50634" y="35178"/>
                  </a:lnTo>
                  <a:cubicBezTo>
                    <a:pt x="50789" y="34971"/>
                    <a:pt x="51064" y="34885"/>
                    <a:pt x="51287" y="34748"/>
                  </a:cubicBezTo>
                  <a:cubicBezTo>
                    <a:pt x="51425" y="34541"/>
                    <a:pt x="51580" y="34318"/>
                    <a:pt x="51786" y="34112"/>
                  </a:cubicBezTo>
                  <a:cubicBezTo>
                    <a:pt x="52078" y="34026"/>
                    <a:pt x="52216" y="33750"/>
                    <a:pt x="52577" y="33682"/>
                  </a:cubicBezTo>
                  <a:cubicBezTo>
                    <a:pt x="52577" y="33596"/>
                    <a:pt x="52646" y="33527"/>
                    <a:pt x="52783" y="33458"/>
                  </a:cubicBezTo>
                  <a:cubicBezTo>
                    <a:pt x="53007" y="33321"/>
                    <a:pt x="53213" y="33166"/>
                    <a:pt x="53437" y="32960"/>
                  </a:cubicBezTo>
                  <a:cubicBezTo>
                    <a:pt x="53574" y="32736"/>
                    <a:pt x="53866" y="32530"/>
                    <a:pt x="54004" y="32237"/>
                  </a:cubicBezTo>
                  <a:cubicBezTo>
                    <a:pt x="54073" y="32237"/>
                    <a:pt x="54073" y="32237"/>
                    <a:pt x="54073" y="32169"/>
                  </a:cubicBezTo>
                  <a:cubicBezTo>
                    <a:pt x="54227" y="32169"/>
                    <a:pt x="54296" y="32031"/>
                    <a:pt x="54365" y="31962"/>
                  </a:cubicBezTo>
                  <a:lnTo>
                    <a:pt x="54503" y="31962"/>
                  </a:lnTo>
                  <a:cubicBezTo>
                    <a:pt x="54434" y="31962"/>
                    <a:pt x="54434" y="32031"/>
                    <a:pt x="54434" y="32031"/>
                  </a:cubicBezTo>
                  <a:lnTo>
                    <a:pt x="54503" y="32031"/>
                  </a:lnTo>
                  <a:cubicBezTo>
                    <a:pt x="54588" y="31808"/>
                    <a:pt x="54726" y="31739"/>
                    <a:pt x="54864" y="31739"/>
                  </a:cubicBezTo>
                  <a:lnTo>
                    <a:pt x="54864" y="31670"/>
                  </a:lnTo>
                  <a:cubicBezTo>
                    <a:pt x="54932" y="31601"/>
                    <a:pt x="55018" y="31533"/>
                    <a:pt x="55018" y="31447"/>
                  </a:cubicBezTo>
                  <a:cubicBezTo>
                    <a:pt x="55087" y="31447"/>
                    <a:pt x="55087" y="31533"/>
                    <a:pt x="55156" y="31533"/>
                  </a:cubicBezTo>
                  <a:cubicBezTo>
                    <a:pt x="55225" y="31447"/>
                    <a:pt x="55156" y="31447"/>
                    <a:pt x="55156" y="31378"/>
                  </a:cubicBezTo>
                  <a:cubicBezTo>
                    <a:pt x="55225" y="31309"/>
                    <a:pt x="55362" y="31378"/>
                    <a:pt x="55362" y="31240"/>
                  </a:cubicBezTo>
                  <a:lnTo>
                    <a:pt x="55517" y="31240"/>
                  </a:lnTo>
                  <a:cubicBezTo>
                    <a:pt x="55586" y="31240"/>
                    <a:pt x="55517" y="31172"/>
                    <a:pt x="55586" y="31017"/>
                  </a:cubicBezTo>
                  <a:cubicBezTo>
                    <a:pt x="55586" y="31017"/>
                    <a:pt x="55723" y="30879"/>
                    <a:pt x="55723" y="30742"/>
                  </a:cubicBezTo>
                  <a:lnTo>
                    <a:pt x="55878" y="30742"/>
                  </a:lnTo>
                  <a:cubicBezTo>
                    <a:pt x="56153" y="30381"/>
                    <a:pt x="56445" y="30020"/>
                    <a:pt x="56738" y="29659"/>
                  </a:cubicBezTo>
                  <a:cubicBezTo>
                    <a:pt x="56738" y="29659"/>
                    <a:pt x="56652" y="29659"/>
                    <a:pt x="56652" y="29590"/>
                  </a:cubicBezTo>
                  <a:cubicBezTo>
                    <a:pt x="56875" y="29521"/>
                    <a:pt x="56875" y="29229"/>
                    <a:pt x="57081" y="29229"/>
                  </a:cubicBezTo>
                  <a:cubicBezTo>
                    <a:pt x="57081" y="29091"/>
                    <a:pt x="57305" y="29022"/>
                    <a:pt x="57305" y="28954"/>
                  </a:cubicBezTo>
                  <a:cubicBezTo>
                    <a:pt x="57511" y="28799"/>
                    <a:pt x="57666" y="28593"/>
                    <a:pt x="57804" y="28438"/>
                  </a:cubicBezTo>
                  <a:cubicBezTo>
                    <a:pt x="57872" y="28369"/>
                    <a:pt x="57872" y="28300"/>
                    <a:pt x="57872" y="28231"/>
                  </a:cubicBezTo>
                  <a:cubicBezTo>
                    <a:pt x="58027" y="28163"/>
                    <a:pt x="58027" y="27939"/>
                    <a:pt x="58233" y="27870"/>
                  </a:cubicBezTo>
                  <a:cubicBezTo>
                    <a:pt x="58302" y="27802"/>
                    <a:pt x="58233" y="27733"/>
                    <a:pt x="58302" y="27664"/>
                  </a:cubicBezTo>
                  <a:cubicBezTo>
                    <a:pt x="58371" y="27664"/>
                    <a:pt x="58457" y="27578"/>
                    <a:pt x="58457" y="27509"/>
                  </a:cubicBezTo>
                  <a:cubicBezTo>
                    <a:pt x="58480" y="27486"/>
                    <a:pt x="58495" y="27479"/>
                    <a:pt x="58508" y="27479"/>
                  </a:cubicBezTo>
                  <a:cubicBezTo>
                    <a:pt x="58533" y="27479"/>
                    <a:pt x="58549" y="27509"/>
                    <a:pt x="58594" y="27509"/>
                  </a:cubicBezTo>
                  <a:cubicBezTo>
                    <a:pt x="58594" y="27509"/>
                    <a:pt x="58663" y="27441"/>
                    <a:pt x="58594" y="27372"/>
                  </a:cubicBezTo>
                  <a:cubicBezTo>
                    <a:pt x="58594" y="27372"/>
                    <a:pt x="58594" y="27441"/>
                    <a:pt x="58526" y="27441"/>
                  </a:cubicBezTo>
                  <a:lnTo>
                    <a:pt x="58526" y="27234"/>
                  </a:lnTo>
                  <a:cubicBezTo>
                    <a:pt x="58594" y="27148"/>
                    <a:pt x="58663" y="27148"/>
                    <a:pt x="58732" y="27080"/>
                  </a:cubicBezTo>
                  <a:cubicBezTo>
                    <a:pt x="58732" y="26942"/>
                    <a:pt x="58801" y="26873"/>
                    <a:pt x="58887" y="26804"/>
                  </a:cubicBezTo>
                  <a:cubicBezTo>
                    <a:pt x="58887" y="26718"/>
                    <a:pt x="58956" y="26650"/>
                    <a:pt x="58956" y="26650"/>
                  </a:cubicBezTo>
                  <a:cubicBezTo>
                    <a:pt x="59024" y="26512"/>
                    <a:pt x="59024" y="26443"/>
                    <a:pt x="59162" y="26289"/>
                  </a:cubicBezTo>
                  <a:cubicBezTo>
                    <a:pt x="59231" y="26220"/>
                    <a:pt x="59231" y="26082"/>
                    <a:pt x="59317" y="26014"/>
                  </a:cubicBezTo>
                  <a:cubicBezTo>
                    <a:pt x="59454" y="25790"/>
                    <a:pt x="59523" y="25584"/>
                    <a:pt x="59660" y="25429"/>
                  </a:cubicBezTo>
                  <a:cubicBezTo>
                    <a:pt x="59660" y="25291"/>
                    <a:pt x="59746" y="25223"/>
                    <a:pt x="59746" y="25154"/>
                  </a:cubicBezTo>
                  <a:cubicBezTo>
                    <a:pt x="59746" y="24999"/>
                    <a:pt x="59815" y="24930"/>
                    <a:pt x="59884" y="24862"/>
                  </a:cubicBezTo>
                  <a:cubicBezTo>
                    <a:pt x="59884" y="24793"/>
                    <a:pt x="59953" y="24724"/>
                    <a:pt x="59953" y="24569"/>
                  </a:cubicBezTo>
                  <a:cubicBezTo>
                    <a:pt x="60022" y="24501"/>
                    <a:pt x="60090" y="24432"/>
                    <a:pt x="60090" y="24225"/>
                  </a:cubicBezTo>
                  <a:cubicBezTo>
                    <a:pt x="60090" y="24225"/>
                    <a:pt x="60176" y="24071"/>
                    <a:pt x="60245" y="24071"/>
                  </a:cubicBezTo>
                  <a:cubicBezTo>
                    <a:pt x="60314" y="24002"/>
                    <a:pt x="60314" y="23933"/>
                    <a:pt x="60314" y="23864"/>
                  </a:cubicBezTo>
                  <a:cubicBezTo>
                    <a:pt x="60314" y="23796"/>
                    <a:pt x="60383" y="23710"/>
                    <a:pt x="60451" y="23641"/>
                  </a:cubicBezTo>
                  <a:cubicBezTo>
                    <a:pt x="60451" y="23572"/>
                    <a:pt x="60451" y="23503"/>
                    <a:pt x="60520" y="23366"/>
                  </a:cubicBezTo>
                  <a:cubicBezTo>
                    <a:pt x="60520" y="23280"/>
                    <a:pt x="60606" y="23142"/>
                    <a:pt x="60675" y="23074"/>
                  </a:cubicBezTo>
                  <a:cubicBezTo>
                    <a:pt x="60675" y="22936"/>
                    <a:pt x="60744" y="22850"/>
                    <a:pt x="60744" y="22712"/>
                  </a:cubicBezTo>
                  <a:cubicBezTo>
                    <a:pt x="60744" y="22644"/>
                    <a:pt x="60812" y="22575"/>
                    <a:pt x="60812" y="22575"/>
                  </a:cubicBezTo>
                  <a:cubicBezTo>
                    <a:pt x="60881" y="22214"/>
                    <a:pt x="61105" y="21990"/>
                    <a:pt x="61105" y="21715"/>
                  </a:cubicBezTo>
                  <a:cubicBezTo>
                    <a:pt x="61105" y="21492"/>
                    <a:pt x="61173" y="21354"/>
                    <a:pt x="61242" y="21217"/>
                  </a:cubicBezTo>
                  <a:cubicBezTo>
                    <a:pt x="61105" y="20993"/>
                    <a:pt x="61173" y="20787"/>
                    <a:pt x="61173" y="20563"/>
                  </a:cubicBezTo>
                  <a:cubicBezTo>
                    <a:pt x="61173" y="20495"/>
                    <a:pt x="61242" y="20426"/>
                    <a:pt x="61242" y="20357"/>
                  </a:cubicBezTo>
                  <a:lnTo>
                    <a:pt x="61242" y="20271"/>
                  </a:lnTo>
                  <a:cubicBezTo>
                    <a:pt x="61242" y="20202"/>
                    <a:pt x="61311" y="20202"/>
                    <a:pt x="61380" y="20134"/>
                  </a:cubicBezTo>
                  <a:cubicBezTo>
                    <a:pt x="61311" y="20065"/>
                    <a:pt x="61466" y="19996"/>
                    <a:pt x="61311" y="19927"/>
                  </a:cubicBezTo>
                  <a:cubicBezTo>
                    <a:pt x="61380" y="19841"/>
                    <a:pt x="61380" y="19704"/>
                    <a:pt x="61466" y="19704"/>
                  </a:cubicBezTo>
                  <a:cubicBezTo>
                    <a:pt x="61311" y="19497"/>
                    <a:pt x="61535" y="19411"/>
                    <a:pt x="61603" y="19205"/>
                  </a:cubicBezTo>
                  <a:cubicBezTo>
                    <a:pt x="61603" y="18982"/>
                    <a:pt x="61741" y="18706"/>
                    <a:pt x="61603" y="18414"/>
                  </a:cubicBezTo>
                  <a:cubicBezTo>
                    <a:pt x="61603" y="18345"/>
                    <a:pt x="61603" y="18277"/>
                    <a:pt x="61741" y="18277"/>
                  </a:cubicBezTo>
                  <a:cubicBezTo>
                    <a:pt x="61672" y="18122"/>
                    <a:pt x="61603" y="17984"/>
                    <a:pt x="61672" y="17847"/>
                  </a:cubicBezTo>
                  <a:cubicBezTo>
                    <a:pt x="61741" y="17778"/>
                    <a:pt x="61672" y="17623"/>
                    <a:pt x="61672" y="17555"/>
                  </a:cubicBezTo>
                  <a:cubicBezTo>
                    <a:pt x="61672" y="17486"/>
                    <a:pt x="61741" y="17417"/>
                    <a:pt x="61672" y="17262"/>
                  </a:cubicBezTo>
                  <a:cubicBezTo>
                    <a:pt x="61672" y="17193"/>
                    <a:pt x="61672" y="17125"/>
                    <a:pt x="61741" y="17125"/>
                  </a:cubicBezTo>
                  <a:cubicBezTo>
                    <a:pt x="61810" y="17056"/>
                    <a:pt x="61672" y="17056"/>
                    <a:pt x="61741" y="16987"/>
                  </a:cubicBezTo>
                  <a:cubicBezTo>
                    <a:pt x="61741" y="16832"/>
                    <a:pt x="61741" y="16695"/>
                    <a:pt x="61672" y="16557"/>
                  </a:cubicBezTo>
                  <a:lnTo>
                    <a:pt x="61741" y="16489"/>
                  </a:lnTo>
                  <a:cubicBezTo>
                    <a:pt x="61741" y="16403"/>
                    <a:pt x="61672" y="16334"/>
                    <a:pt x="61672" y="16265"/>
                  </a:cubicBezTo>
                  <a:cubicBezTo>
                    <a:pt x="61672" y="16242"/>
                    <a:pt x="61680" y="16234"/>
                    <a:pt x="61690" y="16234"/>
                  </a:cubicBezTo>
                  <a:cubicBezTo>
                    <a:pt x="61710" y="16234"/>
                    <a:pt x="61741" y="16265"/>
                    <a:pt x="61741" y="16265"/>
                  </a:cubicBezTo>
                  <a:cubicBezTo>
                    <a:pt x="61810" y="16265"/>
                    <a:pt x="61810" y="16196"/>
                    <a:pt x="61741" y="16128"/>
                  </a:cubicBezTo>
                  <a:cubicBezTo>
                    <a:pt x="61741" y="16128"/>
                    <a:pt x="61741" y="16196"/>
                    <a:pt x="61672" y="16196"/>
                  </a:cubicBezTo>
                  <a:cubicBezTo>
                    <a:pt x="61741" y="16059"/>
                    <a:pt x="61672" y="15835"/>
                    <a:pt x="61741" y="15698"/>
                  </a:cubicBezTo>
                  <a:cubicBezTo>
                    <a:pt x="61741" y="15629"/>
                    <a:pt x="61672" y="15543"/>
                    <a:pt x="61672" y="15474"/>
                  </a:cubicBezTo>
                  <a:cubicBezTo>
                    <a:pt x="61672" y="15405"/>
                    <a:pt x="61741" y="15405"/>
                    <a:pt x="61741" y="15337"/>
                  </a:cubicBezTo>
                  <a:cubicBezTo>
                    <a:pt x="61718" y="15314"/>
                    <a:pt x="61703" y="15306"/>
                    <a:pt x="61692" y="15306"/>
                  </a:cubicBezTo>
                  <a:cubicBezTo>
                    <a:pt x="61672" y="15306"/>
                    <a:pt x="61672" y="15337"/>
                    <a:pt x="61672" y="15337"/>
                  </a:cubicBezTo>
                  <a:cubicBezTo>
                    <a:pt x="61603" y="15268"/>
                    <a:pt x="61672" y="15268"/>
                    <a:pt x="61672" y="15199"/>
                  </a:cubicBezTo>
                  <a:cubicBezTo>
                    <a:pt x="61603" y="15044"/>
                    <a:pt x="61603" y="14976"/>
                    <a:pt x="61672" y="14838"/>
                  </a:cubicBezTo>
                  <a:cubicBezTo>
                    <a:pt x="61603" y="14683"/>
                    <a:pt x="61603" y="14546"/>
                    <a:pt x="61535" y="14477"/>
                  </a:cubicBezTo>
                  <a:cubicBezTo>
                    <a:pt x="61603" y="14253"/>
                    <a:pt x="61466" y="14116"/>
                    <a:pt x="61535" y="13978"/>
                  </a:cubicBezTo>
                  <a:lnTo>
                    <a:pt x="61466" y="13978"/>
                  </a:lnTo>
                  <a:lnTo>
                    <a:pt x="61466" y="13755"/>
                  </a:lnTo>
                  <a:cubicBezTo>
                    <a:pt x="61380" y="13617"/>
                    <a:pt x="61311" y="13394"/>
                    <a:pt x="61242" y="13187"/>
                  </a:cubicBezTo>
                  <a:lnTo>
                    <a:pt x="61242" y="13050"/>
                  </a:lnTo>
                  <a:cubicBezTo>
                    <a:pt x="61173" y="13050"/>
                    <a:pt x="61173" y="12964"/>
                    <a:pt x="61173" y="12895"/>
                  </a:cubicBezTo>
                  <a:cubicBezTo>
                    <a:pt x="61173" y="12620"/>
                    <a:pt x="61036" y="12397"/>
                    <a:pt x="60881" y="12328"/>
                  </a:cubicBezTo>
                  <a:lnTo>
                    <a:pt x="60812" y="12328"/>
                  </a:lnTo>
                  <a:cubicBezTo>
                    <a:pt x="60744" y="12104"/>
                    <a:pt x="60744" y="12104"/>
                    <a:pt x="60881" y="11967"/>
                  </a:cubicBezTo>
                  <a:cubicBezTo>
                    <a:pt x="60847" y="11932"/>
                    <a:pt x="60812" y="11932"/>
                    <a:pt x="60787" y="11932"/>
                  </a:cubicBezTo>
                  <a:cubicBezTo>
                    <a:pt x="60761" y="11932"/>
                    <a:pt x="60744" y="11932"/>
                    <a:pt x="60744" y="11898"/>
                  </a:cubicBezTo>
                  <a:lnTo>
                    <a:pt x="60744" y="11674"/>
                  </a:lnTo>
                  <a:cubicBezTo>
                    <a:pt x="60675" y="11674"/>
                    <a:pt x="60606" y="11674"/>
                    <a:pt x="60606" y="11606"/>
                  </a:cubicBezTo>
                  <a:cubicBezTo>
                    <a:pt x="60520" y="11537"/>
                    <a:pt x="60520" y="11537"/>
                    <a:pt x="60520" y="11468"/>
                  </a:cubicBezTo>
                  <a:lnTo>
                    <a:pt x="60451" y="11399"/>
                  </a:lnTo>
                  <a:cubicBezTo>
                    <a:pt x="60451" y="11245"/>
                    <a:pt x="60314" y="11245"/>
                    <a:pt x="60383" y="11176"/>
                  </a:cubicBezTo>
                  <a:cubicBezTo>
                    <a:pt x="60314" y="11107"/>
                    <a:pt x="60383" y="10970"/>
                    <a:pt x="60314" y="10901"/>
                  </a:cubicBezTo>
                  <a:cubicBezTo>
                    <a:pt x="60314" y="10901"/>
                    <a:pt x="60314" y="10970"/>
                    <a:pt x="60245" y="10970"/>
                  </a:cubicBezTo>
                  <a:lnTo>
                    <a:pt x="60245" y="10901"/>
                  </a:lnTo>
                  <a:cubicBezTo>
                    <a:pt x="60245" y="10815"/>
                    <a:pt x="60245" y="10815"/>
                    <a:pt x="60176" y="10746"/>
                  </a:cubicBezTo>
                  <a:lnTo>
                    <a:pt x="60090" y="10746"/>
                  </a:lnTo>
                  <a:cubicBezTo>
                    <a:pt x="60090" y="10677"/>
                    <a:pt x="59953" y="10609"/>
                    <a:pt x="60022" y="10540"/>
                  </a:cubicBezTo>
                  <a:cubicBezTo>
                    <a:pt x="60056" y="10505"/>
                    <a:pt x="60022" y="10505"/>
                    <a:pt x="59987" y="10505"/>
                  </a:cubicBezTo>
                  <a:cubicBezTo>
                    <a:pt x="59953" y="10505"/>
                    <a:pt x="59918" y="10505"/>
                    <a:pt x="59953" y="10471"/>
                  </a:cubicBezTo>
                  <a:cubicBezTo>
                    <a:pt x="59953" y="10385"/>
                    <a:pt x="59884" y="10316"/>
                    <a:pt x="59884" y="10247"/>
                  </a:cubicBezTo>
                  <a:cubicBezTo>
                    <a:pt x="59884" y="10110"/>
                    <a:pt x="59815" y="10041"/>
                    <a:pt x="59660" y="9955"/>
                  </a:cubicBezTo>
                  <a:cubicBezTo>
                    <a:pt x="59592" y="9749"/>
                    <a:pt x="59385" y="9680"/>
                    <a:pt x="59231" y="9457"/>
                  </a:cubicBezTo>
                  <a:cubicBezTo>
                    <a:pt x="59162" y="9319"/>
                    <a:pt x="59024" y="9181"/>
                    <a:pt x="58801" y="9027"/>
                  </a:cubicBezTo>
                  <a:lnTo>
                    <a:pt x="58801" y="8958"/>
                  </a:lnTo>
                  <a:lnTo>
                    <a:pt x="58732" y="8958"/>
                  </a:lnTo>
                  <a:cubicBezTo>
                    <a:pt x="58732" y="8889"/>
                    <a:pt x="58732" y="8820"/>
                    <a:pt x="58663" y="8752"/>
                  </a:cubicBezTo>
                  <a:cubicBezTo>
                    <a:pt x="58594" y="8666"/>
                    <a:pt x="58594" y="8597"/>
                    <a:pt x="58526" y="8528"/>
                  </a:cubicBezTo>
                  <a:cubicBezTo>
                    <a:pt x="58457" y="8528"/>
                    <a:pt x="58371" y="8528"/>
                    <a:pt x="58302" y="8391"/>
                  </a:cubicBezTo>
                  <a:cubicBezTo>
                    <a:pt x="58302" y="8391"/>
                    <a:pt x="58371" y="8391"/>
                    <a:pt x="58371" y="8322"/>
                  </a:cubicBezTo>
                  <a:cubicBezTo>
                    <a:pt x="58302" y="8322"/>
                    <a:pt x="58302" y="8236"/>
                    <a:pt x="58302" y="8236"/>
                  </a:cubicBezTo>
                  <a:cubicBezTo>
                    <a:pt x="58165" y="8236"/>
                    <a:pt x="58096" y="8236"/>
                    <a:pt x="58027" y="8167"/>
                  </a:cubicBezTo>
                  <a:lnTo>
                    <a:pt x="58096" y="8098"/>
                  </a:lnTo>
                  <a:cubicBezTo>
                    <a:pt x="58096" y="8064"/>
                    <a:pt x="58079" y="8064"/>
                    <a:pt x="58051" y="8064"/>
                  </a:cubicBezTo>
                  <a:cubicBezTo>
                    <a:pt x="58023" y="8064"/>
                    <a:pt x="57984" y="8064"/>
                    <a:pt x="57941" y="8030"/>
                  </a:cubicBezTo>
                  <a:cubicBezTo>
                    <a:pt x="57872" y="8030"/>
                    <a:pt x="57872" y="7961"/>
                    <a:pt x="57804" y="7892"/>
                  </a:cubicBezTo>
                  <a:cubicBezTo>
                    <a:pt x="57597" y="7806"/>
                    <a:pt x="57443" y="7600"/>
                    <a:pt x="57305" y="7462"/>
                  </a:cubicBezTo>
                  <a:cubicBezTo>
                    <a:pt x="57167" y="7307"/>
                    <a:pt x="57081" y="7239"/>
                    <a:pt x="56944" y="7170"/>
                  </a:cubicBezTo>
                  <a:cubicBezTo>
                    <a:pt x="56806" y="7170"/>
                    <a:pt x="56806" y="7032"/>
                    <a:pt x="56652" y="7032"/>
                  </a:cubicBezTo>
                  <a:lnTo>
                    <a:pt x="56652" y="6878"/>
                  </a:lnTo>
                  <a:cubicBezTo>
                    <a:pt x="56583" y="6878"/>
                    <a:pt x="56514" y="6809"/>
                    <a:pt x="56445" y="6809"/>
                  </a:cubicBezTo>
                  <a:cubicBezTo>
                    <a:pt x="56425" y="6829"/>
                    <a:pt x="56398" y="6837"/>
                    <a:pt x="56367" y="6837"/>
                  </a:cubicBezTo>
                  <a:cubicBezTo>
                    <a:pt x="56293" y="6837"/>
                    <a:pt x="56202" y="6789"/>
                    <a:pt x="56153" y="6740"/>
                  </a:cubicBezTo>
                  <a:lnTo>
                    <a:pt x="56153" y="6671"/>
                  </a:lnTo>
                  <a:cubicBezTo>
                    <a:pt x="56040" y="6615"/>
                    <a:pt x="55973" y="6499"/>
                    <a:pt x="55866" y="6499"/>
                  </a:cubicBezTo>
                  <a:cubicBezTo>
                    <a:pt x="55844" y="6499"/>
                    <a:pt x="55819" y="6505"/>
                    <a:pt x="55792" y="6517"/>
                  </a:cubicBezTo>
                  <a:cubicBezTo>
                    <a:pt x="55723" y="6448"/>
                    <a:pt x="55654" y="6379"/>
                    <a:pt x="55654" y="6310"/>
                  </a:cubicBezTo>
                  <a:lnTo>
                    <a:pt x="55448" y="6310"/>
                  </a:lnTo>
                  <a:cubicBezTo>
                    <a:pt x="55362" y="6241"/>
                    <a:pt x="55293" y="6173"/>
                    <a:pt x="55293" y="6087"/>
                  </a:cubicBezTo>
                  <a:cubicBezTo>
                    <a:pt x="55270" y="6064"/>
                    <a:pt x="55255" y="6056"/>
                    <a:pt x="55242" y="6056"/>
                  </a:cubicBezTo>
                  <a:cubicBezTo>
                    <a:pt x="55217" y="6056"/>
                    <a:pt x="55202" y="6087"/>
                    <a:pt x="55156" y="6087"/>
                  </a:cubicBezTo>
                  <a:cubicBezTo>
                    <a:pt x="54864" y="5880"/>
                    <a:pt x="54503" y="5812"/>
                    <a:pt x="54159" y="5657"/>
                  </a:cubicBezTo>
                  <a:cubicBezTo>
                    <a:pt x="54159" y="5657"/>
                    <a:pt x="54073" y="5743"/>
                    <a:pt x="54004" y="5743"/>
                  </a:cubicBezTo>
                  <a:cubicBezTo>
                    <a:pt x="54004" y="5588"/>
                    <a:pt x="53866" y="5588"/>
                    <a:pt x="53798" y="5588"/>
                  </a:cubicBezTo>
                  <a:lnTo>
                    <a:pt x="53798" y="5451"/>
                  </a:lnTo>
                  <a:cubicBezTo>
                    <a:pt x="53765" y="5465"/>
                    <a:pt x="53736" y="5470"/>
                    <a:pt x="53710" y="5470"/>
                  </a:cubicBezTo>
                  <a:cubicBezTo>
                    <a:pt x="53637" y="5470"/>
                    <a:pt x="53583" y="5431"/>
                    <a:pt x="53516" y="5431"/>
                  </a:cubicBezTo>
                  <a:cubicBezTo>
                    <a:pt x="53492" y="5431"/>
                    <a:pt x="53466" y="5436"/>
                    <a:pt x="53437" y="5451"/>
                  </a:cubicBezTo>
                  <a:cubicBezTo>
                    <a:pt x="53437" y="5473"/>
                    <a:pt x="53429" y="5481"/>
                    <a:pt x="53419" y="5481"/>
                  </a:cubicBezTo>
                  <a:cubicBezTo>
                    <a:pt x="53398" y="5481"/>
                    <a:pt x="53368" y="5451"/>
                    <a:pt x="53368" y="5451"/>
                  </a:cubicBezTo>
                  <a:cubicBezTo>
                    <a:pt x="53213" y="5451"/>
                    <a:pt x="53213" y="5313"/>
                    <a:pt x="53144" y="5313"/>
                  </a:cubicBezTo>
                  <a:cubicBezTo>
                    <a:pt x="53144" y="5313"/>
                    <a:pt x="53144" y="5227"/>
                    <a:pt x="53075" y="5227"/>
                  </a:cubicBezTo>
                  <a:lnTo>
                    <a:pt x="52869" y="5227"/>
                  </a:lnTo>
                  <a:lnTo>
                    <a:pt x="52783" y="5158"/>
                  </a:lnTo>
                  <a:cubicBezTo>
                    <a:pt x="52714" y="5158"/>
                    <a:pt x="52577" y="5090"/>
                    <a:pt x="52439" y="5090"/>
                  </a:cubicBezTo>
                  <a:cubicBezTo>
                    <a:pt x="52379" y="5041"/>
                    <a:pt x="52326" y="4992"/>
                    <a:pt x="52252" y="4992"/>
                  </a:cubicBezTo>
                  <a:cubicBezTo>
                    <a:pt x="52222" y="4992"/>
                    <a:pt x="52187" y="5001"/>
                    <a:pt x="52147" y="5021"/>
                  </a:cubicBezTo>
                  <a:cubicBezTo>
                    <a:pt x="52092" y="5021"/>
                    <a:pt x="52037" y="4933"/>
                    <a:pt x="51973" y="4933"/>
                  </a:cubicBezTo>
                  <a:cubicBezTo>
                    <a:pt x="51957" y="4933"/>
                    <a:pt x="51941" y="4938"/>
                    <a:pt x="51924" y="4952"/>
                  </a:cubicBezTo>
                  <a:cubicBezTo>
                    <a:pt x="51786" y="4797"/>
                    <a:pt x="51580" y="4797"/>
                    <a:pt x="51356" y="4728"/>
                  </a:cubicBezTo>
                  <a:cubicBezTo>
                    <a:pt x="51356" y="4797"/>
                    <a:pt x="51356" y="4883"/>
                    <a:pt x="51287" y="4883"/>
                  </a:cubicBezTo>
                  <a:cubicBezTo>
                    <a:pt x="51219" y="4797"/>
                    <a:pt x="51219" y="4660"/>
                    <a:pt x="51150" y="4660"/>
                  </a:cubicBezTo>
                  <a:cubicBezTo>
                    <a:pt x="51064" y="4660"/>
                    <a:pt x="50926" y="4660"/>
                    <a:pt x="50858" y="4728"/>
                  </a:cubicBezTo>
                  <a:cubicBezTo>
                    <a:pt x="50720" y="4660"/>
                    <a:pt x="50565" y="4660"/>
                    <a:pt x="50428" y="4660"/>
                  </a:cubicBezTo>
                  <a:cubicBezTo>
                    <a:pt x="50428" y="4591"/>
                    <a:pt x="50359" y="4591"/>
                    <a:pt x="50359" y="4522"/>
                  </a:cubicBezTo>
                  <a:cubicBezTo>
                    <a:pt x="50290" y="4522"/>
                    <a:pt x="50290" y="4591"/>
                    <a:pt x="50204" y="4591"/>
                  </a:cubicBezTo>
                  <a:cubicBezTo>
                    <a:pt x="50067" y="4522"/>
                    <a:pt x="49860" y="4522"/>
                    <a:pt x="49706" y="4453"/>
                  </a:cubicBezTo>
                  <a:cubicBezTo>
                    <a:pt x="49671" y="4488"/>
                    <a:pt x="49637" y="4488"/>
                    <a:pt x="49602" y="4488"/>
                  </a:cubicBezTo>
                  <a:cubicBezTo>
                    <a:pt x="49568" y="4488"/>
                    <a:pt x="49534" y="4488"/>
                    <a:pt x="49499" y="4522"/>
                  </a:cubicBezTo>
                  <a:cubicBezTo>
                    <a:pt x="49453" y="4522"/>
                    <a:pt x="49400" y="4492"/>
                    <a:pt x="49349" y="4492"/>
                  </a:cubicBezTo>
                  <a:cubicBezTo>
                    <a:pt x="49324" y="4492"/>
                    <a:pt x="49299" y="4499"/>
                    <a:pt x="49276" y="4522"/>
                  </a:cubicBezTo>
                  <a:cubicBezTo>
                    <a:pt x="49207" y="4522"/>
                    <a:pt x="49069" y="4453"/>
                    <a:pt x="49001" y="4453"/>
                  </a:cubicBezTo>
                  <a:cubicBezTo>
                    <a:pt x="48889" y="4488"/>
                    <a:pt x="48782" y="4505"/>
                    <a:pt x="48674" y="4505"/>
                  </a:cubicBezTo>
                  <a:cubicBezTo>
                    <a:pt x="48567" y="4505"/>
                    <a:pt x="48459" y="4488"/>
                    <a:pt x="48347" y="4453"/>
                  </a:cubicBezTo>
                  <a:cubicBezTo>
                    <a:pt x="48347" y="4453"/>
                    <a:pt x="48279" y="4522"/>
                    <a:pt x="48210" y="4522"/>
                  </a:cubicBezTo>
                  <a:cubicBezTo>
                    <a:pt x="48098" y="4488"/>
                    <a:pt x="47991" y="4471"/>
                    <a:pt x="47883" y="4471"/>
                  </a:cubicBezTo>
                  <a:cubicBezTo>
                    <a:pt x="47776" y="4471"/>
                    <a:pt x="47668" y="4488"/>
                    <a:pt x="47556" y="4522"/>
                  </a:cubicBezTo>
                  <a:cubicBezTo>
                    <a:pt x="47491" y="4449"/>
                    <a:pt x="47407" y="4430"/>
                    <a:pt x="47314" y="4430"/>
                  </a:cubicBezTo>
                  <a:cubicBezTo>
                    <a:pt x="47211" y="4430"/>
                    <a:pt x="47098" y="4453"/>
                    <a:pt x="46989" y="4453"/>
                  </a:cubicBezTo>
                  <a:lnTo>
                    <a:pt x="46852" y="4453"/>
                  </a:lnTo>
                  <a:lnTo>
                    <a:pt x="46766" y="4522"/>
                  </a:lnTo>
                  <a:cubicBezTo>
                    <a:pt x="46720" y="4499"/>
                    <a:pt x="46674" y="4492"/>
                    <a:pt x="46631" y="4492"/>
                  </a:cubicBezTo>
                  <a:cubicBezTo>
                    <a:pt x="46544" y="4492"/>
                    <a:pt x="46468" y="4522"/>
                    <a:pt x="46422" y="4522"/>
                  </a:cubicBezTo>
                  <a:lnTo>
                    <a:pt x="45992" y="4522"/>
                  </a:lnTo>
                  <a:cubicBezTo>
                    <a:pt x="45992" y="4591"/>
                    <a:pt x="45906" y="4591"/>
                    <a:pt x="45906" y="4660"/>
                  </a:cubicBezTo>
                  <a:cubicBezTo>
                    <a:pt x="45906" y="4660"/>
                    <a:pt x="45906" y="4591"/>
                    <a:pt x="45837" y="4522"/>
                  </a:cubicBezTo>
                  <a:cubicBezTo>
                    <a:pt x="45837" y="4591"/>
                    <a:pt x="45700" y="4591"/>
                    <a:pt x="45700" y="4591"/>
                  </a:cubicBezTo>
                  <a:cubicBezTo>
                    <a:pt x="45476" y="4660"/>
                    <a:pt x="45476" y="4660"/>
                    <a:pt x="45270" y="4660"/>
                  </a:cubicBezTo>
                  <a:cubicBezTo>
                    <a:pt x="45230" y="4640"/>
                    <a:pt x="45188" y="4631"/>
                    <a:pt x="45145" y="4631"/>
                  </a:cubicBezTo>
                  <a:cubicBezTo>
                    <a:pt x="45043" y="4631"/>
                    <a:pt x="44937" y="4680"/>
                    <a:pt x="44840" y="4728"/>
                  </a:cubicBezTo>
                  <a:cubicBezTo>
                    <a:pt x="44616" y="4728"/>
                    <a:pt x="44410" y="4797"/>
                    <a:pt x="44187" y="4797"/>
                  </a:cubicBezTo>
                  <a:cubicBezTo>
                    <a:pt x="44049" y="4952"/>
                    <a:pt x="43757" y="4883"/>
                    <a:pt x="43619" y="5090"/>
                  </a:cubicBezTo>
                  <a:cubicBezTo>
                    <a:pt x="43585" y="5055"/>
                    <a:pt x="43533" y="5055"/>
                    <a:pt x="43480" y="5055"/>
                  </a:cubicBezTo>
                  <a:cubicBezTo>
                    <a:pt x="43426" y="5055"/>
                    <a:pt x="43370" y="5055"/>
                    <a:pt x="43327" y="5021"/>
                  </a:cubicBezTo>
                  <a:cubicBezTo>
                    <a:pt x="43258" y="5021"/>
                    <a:pt x="43258" y="5090"/>
                    <a:pt x="43189" y="5090"/>
                  </a:cubicBezTo>
                  <a:cubicBezTo>
                    <a:pt x="43144" y="5090"/>
                    <a:pt x="43128" y="5059"/>
                    <a:pt x="43082" y="5059"/>
                  </a:cubicBezTo>
                  <a:cubicBezTo>
                    <a:pt x="43060" y="5059"/>
                    <a:pt x="43029" y="5067"/>
                    <a:pt x="42983" y="5090"/>
                  </a:cubicBezTo>
                  <a:cubicBezTo>
                    <a:pt x="42983" y="5112"/>
                    <a:pt x="42991" y="5120"/>
                    <a:pt x="43001" y="5120"/>
                  </a:cubicBezTo>
                  <a:cubicBezTo>
                    <a:pt x="43021" y="5120"/>
                    <a:pt x="43052" y="5090"/>
                    <a:pt x="43052" y="5090"/>
                  </a:cubicBezTo>
                  <a:cubicBezTo>
                    <a:pt x="43121" y="5158"/>
                    <a:pt x="43121" y="5158"/>
                    <a:pt x="43052" y="5158"/>
                  </a:cubicBezTo>
                  <a:cubicBezTo>
                    <a:pt x="42983" y="5158"/>
                    <a:pt x="42897" y="5158"/>
                    <a:pt x="42828" y="5227"/>
                  </a:cubicBezTo>
                  <a:lnTo>
                    <a:pt x="42192" y="5451"/>
                  </a:lnTo>
                  <a:cubicBezTo>
                    <a:pt x="42123" y="5451"/>
                    <a:pt x="42123" y="5451"/>
                    <a:pt x="42037" y="5519"/>
                  </a:cubicBezTo>
                  <a:cubicBezTo>
                    <a:pt x="41831" y="5657"/>
                    <a:pt x="41762" y="5657"/>
                    <a:pt x="41539" y="5657"/>
                  </a:cubicBezTo>
                  <a:cubicBezTo>
                    <a:pt x="41470" y="5812"/>
                    <a:pt x="41333" y="5880"/>
                    <a:pt x="41178" y="5880"/>
                  </a:cubicBezTo>
                  <a:cubicBezTo>
                    <a:pt x="41109" y="5949"/>
                    <a:pt x="41040" y="6018"/>
                    <a:pt x="41040" y="6087"/>
                  </a:cubicBezTo>
                  <a:lnTo>
                    <a:pt x="40903" y="6087"/>
                  </a:lnTo>
                  <a:cubicBezTo>
                    <a:pt x="40903" y="6087"/>
                    <a:pt x="40903" y="6173"/>
                    <a:pt x="40834" y="6173"/>
                  </a:cubicBezTo>
                  <a:cubicBezTo>
                    <a:pt x="40834" y="6087"/>
                    <a:pt x="40834" y="6087"/>
                    <a:pt x="40903" y="6087"/>
                  </a:cubicBezTo>
                  <a:lnTo>
                    <a:pt x="40834" y="6018"/>
                  </a:lnTo>
                  <a:cubicBezTo>
                    <a:pt x="40748" y="6018"/>
                    <a:pt x="40542" y="6087"/>
                    <a:pt x="40473" y="6173"/>
                  </a:cubicBezTo>
                  <a:cubicBezTo>
                    <a:pt x="40318" y="6241"/>
                    <a:pt x="40181" y="6241"/>
                    <a:pt x="40043" y="6310"/>
                  </a:cubicBezTo>
                  <a:cubicBezTo>
                    <a:pt x="39974" y="6379"/>
                    <a:pt x="39974" y="6448"/>
                    <a:pt x="39888" y="6517"/>
                  </a:cubicBezTo>
                  <a:cubicBezTo>
                    <a:pt x="39751" y="6517"/>
                    <a:pt x="39613" y="6603"/>
                    <a:pt x="39459" y="6740"/>
                  </a:cubicBezTo>
                  <a:cubicBezTo>
                    <a:pt x="39321" y="6878"/>
                    <a:pt x="39183" y="6878"/>
                    <a:pt x="39115" y="6878"/>
                  </a:cubicBezTo>
                  <a:cubicBezTo>
                    <a:pt x="38960" y="6946"/>
                    <a:pt x="39029" y="7032"/>
                    <a:pt x="38960" y="7032"/>
                  </a:cubicBezTo>
                  <a:cubicBezTo>
                    <a:pt x="38822" y="7101"/>
                    <a:pt x="38685" y="7239"/>
                    <a:pt x="38530" y="7307"/>
                  </a:cubicBezTo>
                  <a:cubicBezTo>
                    <a:pt x="38324" y="7462"/>
                    <a:pt x="38169" y="7600"/>
                    <a:pt x="37963" y="7668"/>
                  </a:cubicBezTo>
                  <a:lnTo>
                    <a:pt x="37894" y="7737"/>
                  </a:lnTo>
                  <a:cubicBezTo>
                    <a:pt x="37670" y="7961"/>
                    <a:pt x="37395" y="8098"/>
                    <a:pt x="37172" y="8236"/>
                  </a:cubicBezTo>
                  <a:lnTo>
                    <a:pt x="37172" y="8322"/>
                  </a:lnTo>
                  <a:cubicBezTo>
                    <a:pt x="36880" y="8391"/>
                    <a:pt x="36742" y="8597"/>
                    <a:pt x="36536" y="8666"/>
                  </a:cubicBezTo>
                  <a:lnTo>
                    <a:pt x="36450" y="8666"/>
                  </a:lnTo>
                  <a:cubicBezTo>
                    <a:pt x="36381" y="8752"/>
                    <a:pt x="36312" y="8889"/>
                    <a:pt x="36381" y="8958"/>
                  </a:cubicBezTo>
                  <a:cubicBezTo>
                    <a:pt x="36312" y="9027"/>
                    <a:pt x="36243" y="9096"/>
                    <a:pt x="36175" y="9181"/>
                  </a:cubicBezTo>
                  <a:lnTo>
                    <a:pt x="35951" y="9181"/>
                  </a:lnTo>
                  <a:cubicBezTo>
                    <a:pt x="35951" y="9250"/>
                    <a:pt x="35745" y="9250"/>
                    <a:pt x="35745" y="9388"/>
                  </a:cubicBezTo>
                  <a:lnTo>
                    <a:pt x="35676" y="9388"/>
                  </a:lnTo>
                  <a:cubicBezTo>
                    <a:pt x="35590" y="9388"/>
                    <a:pt x="35590" y="9388"/>
                    <a:pt x="35521" y="9457"/>
                  </a:cubicBezTo>
                  <a:lnTo>
                    <a:pt x="35676" y="9457"/>
                  </a:lnTo>
                  <a:cubicBezTo>
                    <a:pt x="35453" y="9749"/>
                    <a:pt x="35160" y="9955"/>
                    <a:pt x="34885" y="10179"/>
                  </a:cubicBezTo>
                  <a:lnTo>
                    <a:pt x="34885" y="10247"/>
                  </a:lnTo>
                  <a:lnTo>
                    <a:pt x="34885" y="10316"/>
                  </a:lnTo>
                  <a:cubicBezTo>
                    <a:pt x="34662" y="10316"/>
                    <a:pt x="34593" y="10471"/>
                    <a:pt x="34387" y="10540"/>
                  </a:cubicBezTo>
                  <a:cubicBezTo>
                    <a:pt x="34387" y="10609"/>
                    <a:pt x="34455" y="10609"/>
                    <a:pt x="34455" y="10609"/>
                  </a:cubicBezTo>
                  <a:cubicBezTo>
                    <a:pt x="34455" y="10746"/>
                    <a:pt x="34301" y="10677"/>
                    <a:pt x="34232" y="10746"/>
                  </a:cubicBezTo>
                  <a:cubicBezTo>
                    <a:pt x="34232" y="10901"/>
                    <a:pt x="34094" y="10970"/>
                    <a:pt x="34025" y="11038"/>
                  </a:cubicBezTo>
                  <a:cubicBezTo>
                    <a:pt x="34025" y="11107"/>
                    <a:pt x="33957" y="11107"/>
                    <a:pt x="33957" y="11176"/>
                  </a:cubicBezTo>
                  <a:cubicBezTo>
                    <a:pt x="33957" y="11199"/>
                    <a:pt x="33957" y="11206"/>
                    <a:pt x="33954" y="11206"/>
                  </a:cubicBezTo>
                  <a:cubicBezTo>
                    <a:pt x="33947" y="11206"/>
                    <a:pt x="33928" y="11176"/>
                    <a:pt x="33871" y="11176"/>
                  </a:cubicBezTo>
                  <a:cubicBezTo>
                    <a:pt x="33802" y="11245"/>
                    <a:pt x="33733" y="11331"/>
                    <a:pt x="33596" y="11399"/>
                  </a:cubicBezTo>
                  <a:lnTo>
                    <a:pt x="33664" y="11468"/>
                  </a:lnTo>
                  <a:cubicBezTo>
                    <a:pt x="33527" y="11674"/>
                    <a:pt x="33372" y="11760"/>
                    <a:pt x="33235" y="11898"/>
                  </a:cubicBezTo>
                  <a:cubicBezTo>
                    <a:pt x="33166" y="11967"/>
                    <a:pt x="33166" y="12104"/>
                    <a:pt x="33166" y="12190"/>
                  </a:cubicBezTo>
                  <a:cubicBezTo>
                    <a:pt x="33097" y="12190"/>
                    <a:pt x="33011" y="12259"/>
                    <a:pt x="32942" y="12328"/>
                  </a:cubicBezTo>
                  <a:lnTo>
                    <a:pt x="32942" y="12465"/>
                  </a:lnTo>
                  <a:cubicBezTo>
                    <a:pt x="32874" y="12534"/>
                    <a:pt x="32805" y="12534"/>
                    <a:pt x="32736" y="12620"/>
                  </a:cubicBezTo>
                  <a:lnTo>
                    <a:pt x="32736" y="12758"/>
                  </a:lnTo>
                  <a:cubicBezTo>
                    <a:pt x="32512" y="12895"/>
                    <a:pt x="32512" y="13256"/>
                    <a:pt x="32151" y="13394"/>
                  </a:cubicBezTo>
                  <a:cubicBezTo>
                    <a:pt x="32151" y="13480"/>
                    <a:pt x="32237" y="13617"/>
                    <a:pt x="32083" y="13686"/>
                  </a:cubicBezTo>
                  <a:lnTo>
                    <a:pt x="32083" y="13755"/>
                  </a:lnTo>
                  <a:cubicBezTo>
                    <a:pt x="31945" y="13910"/>
                    <a:pt x="31876" y="14116"/>
                    <a:pt x="31653" y="14253"/>
                  </a:cubicBezTo>
                  <a:cubicBezTo>
                    <a:pt x="31653" y="14339"/>
                    <a:pt x="31653" y="14339"/>
                    <a:pt x="31722" y="14408"/>
                  </a:cubicBezTo>
                  <a:cubicBezTo>
                    <a:pt x="31584" y="14477"/>
                    <a:pt x="31515" y="14615"/>
                    <a:pt x="31447" y="14769"/>
                  </a:cubicBezTo>
                  <a:cubicBezTo>
                    <a:pt x="31378" y="14907"/>
                    <a:pt x="31292" y="15113"/>
                    <a:pt x="31223" y="15337"/>
                  </a:cubicBezTo>
                  <a:cubicBezTo>
                    <a:pt x="31154" y="15474"/>
                    <a:pt x="31085" y="15698"/>
                    <a:pt x="31017" y="15835"/>
                  </a:cubicBezTo>
                  <a:cubicBezTo>
                    <a:pt x="31017" y="15973"/>
                    <a:pt x="30862" y="15973"/>
                    <a:pt x="30862" y="16059"/>
                  </a:cubicBezTo>
                  <a:lnTo>
                    <a:pt x="30862" y="16128"/>
                  </a:lnTo>
                  <a:cubicBezTo>
                    <a:pt x="30862" y="16196"/>
                    <a:pt x="30793" y="16196"/>
                    <a:pt x="30793" y="16265"/>
                  </a:cubicBezTo>
                  <a:cubicBezTo>
                    <a:pt x="30793" y="16334"/>
                    <a:pt x="30862" y="16334"/>
                    <a:pt x="30793" y="16403"/>
                  </a:cubicBezTo>
                  <a:cubicBezTo>
                    <a:pt x="30793" y="16403"/>
                    <a:pt x="30793" y="16372"/>
                    <a:pt x="30773" y="16372"/>
                  </a:cubicBezTo>
                  <a:cubicBezTo>
                    <a:pt x="30763" y="16372"/>
                    <a:pt x="30747" y="16380"/>
                    <a:pt x="30724" y="16403"/>
                  </a:cubicBezTo>
                  <a:cubicBezTo>
                    <a:pt x="30656" y="16489"/>
                    <a:pt x="30793" y="16489"/>
                    <a:pt x="30793" y="16557"/>
                  </a:cubicBezTo>
                  <a:cubicBezTo>
                    <a:pt x="30724" y="16695"/>
                    <a:pt x="30587" y="16764"/>
                    <a:pt x="30587" y="16918"/>
                  </a:cubicBezTo>
                  <a:cubicBezTo>
                    <a:pt x="30432" y="16987"/>
                    <a:pt x="30518" y="17125"/>
                    <a:pt x="30432" y="17262"/>
                  </a:cubicBezTo>
                  <a:cubicBezTo>
                    <a:pt x="30363" y="17348"/>
                    <a:pt x="30363" y="17555"/>
                    <a:pt x="30295" y="17623"/>
                  </a:cubicBezTo>
                  <a:lnTo>
                    <a:pt x="30226" y="17623"/>
                  </a:lnTo>
                  <a:cubicBezTo>
                    <a:pt x="30226" y="17623"/>
                    <a:pt x="30157" y="17623"/>
                    <a:pt x="30157" y="17692"/>
                  </a:cubicBezTo>
                  <a:lnTo>
                    <a:pt x="30226" y="17778"/>
                  </a:lnTo>
                  <a:cubicBezTo>
                    <a:pt x="30157" y="17847"/>
                    <a:pt x="30157" y="17984"/>
                    <a:pt x="30088" y="18053"/>
                  </a:cubicBezTo>
                  <a:cubicBezTo>
                    <a:pt x="30088" y="18122"/>
                    <a:pt x="30157" y="18208"/>
                    <a:pt x="30157" y="18277"/>
                  </a:cubicBezTo>
                  <a:cubicBezTo>
                    <a:pt x="30088" y="18345"/>
                    <a:pt x="30088" y="18414"/>
                    <a:pt x="30088" y="18483"/>
                  </a:cubicBezTo>
                  <a:cubicBezTo>
                    <a:pt x="30088" y="18552"/>
                    <a:pt x="30002" y="18638"/>
                    <a:pt x="30088" y="18706"/>
                  </a:cubicBezTo>
                  <a:cubicBezTo>
                    <a:pt x="30088" y="18706"/>
                    <a:pt x="30002" y="18706"/>
                    <a:pt x="30002" y="18775"/>
                  </a:cubicBezTo>
                  <a:cubicBezTo>
                    <a:pt x="30002" y="18913"/>
                    <a:pt x="29934" y="19068"/>
                    <a:pt x="29865" y="19205"/>
                  </a:cubicBezTo>
                  <a:cubicBezTo>
                    <a:pt x="29865" y="19274"/>
                    <a:pt x="30002" y="19274"/>
                    <a:pt x="29934" y="19343"/>
                  </a:cubicBezTo>
                  <a:cubicBezTo>
                    <a:pt x="29934" y="19411"/>
                    <a:pt x="29865" y="19411"/>
                    <a:pt x="29865" y="19497"/>
                  </a:cubicBezTo>
                  <a:cubicBezTo>
                    <a:pt x="29865" y="19566"/>
                    <a:pt x="29865" y="19635"/>
                    <a:pt x="29934" y="19772"/>
                  </a:cubicBezTo>
                  <a:cubicBezTo>
                    <a:pt x="29865" y="19841"/>
                    <a:pt x="29796" y="19927"/>
                    <a:pt x="29796" y="20065"/>
                  </a:cubicBezTo>
                  <a:cubicBezTo>
                    <a:pt x="29796" y="20134"/>
                    <a:pt x="29658" y="20134"/>
                    <a:pt x="29727" y="20271"/>
                  </a:cubicBezTo>
                  <a:cubicBezTo>
                    <a:pt x="29658" y="20271"/>
                    <a:pt x="29658" y="20357"/>
                    <a:pt x="29572" y="20426"/>
                  </a:cubicBezTo>
                  <a:cubicBezTo>
                    <a:pt x="29572" y="20495"/>
                    <a:pt x="29658" y="20495"/>
                    <a:pt x="29658" y="20495"/>
                  </a:cubicBezTo>
                  <a:cubicBezTo>
                    <a:pt x="29658" y="20787"/>
                    <a:pt x="29572" y="21062"/>
                    <a:pt x="29658" y="21354"/>
                  </a:cubicBezTo>
                  <a:cubicBezTo>
                    <a:pt x="29658" y="21354"/>
                    <a:pt x="29727" y="21354"/>
                    <a:pt x="29727" y="21423"/>
                  </a:cubicBezTo>
                  <a:cubicBezTo>
                    <a:pt x="29727" y="21423"/>
                    <a:pt x="29572" y="21492"/>
                    <a:pt x="29658" y="21561"/>
                  </a:cubicBezTo>
                  <a:cubicBezTo>
                    <a:pt x="29658" y="21647"/>
                    <a:pt x="29727" y="21647"/>
                    <a:pt x="29727" y="21715"/>
                  </a:cubicBezTo>
                  <a:cubicBezTo>
                    <a:pt x="29727" y="21853"/>
                    <a:pt x="29658" y="21922"/>
                    <a:pt x="29658" y="22076"/>
                  </a:cubicBezTo>
                  <a:cubicBezTo>
                    <a:pt x="29658" y="22145"/>
                    <a:pt x="29727" y="22283"/>
                    <a:pt x="29727" y="22351"/>
                  </a:cubicBezTo>
                  <a:cubicBezTo>
                    <a:pt x="29658" y="22420"/>
                    <a:pt x="29658" y="22420"/>
                    <a:pt x="29572" y="22506"/>
                  </a:cubicBezTo>
                  <a:cubicBezTo>
                    <a:pt x="29727" y="22575"/>
                    <a:pt x="29572" y="22781"/>
                    <a:pt x="29727" y="22850"/>
                  </a:cubicBezTo>
                  <a:cubicBezTo>
                    <a:pt x="29658" y="23005"/>
                    <a:pt x="29572" y="23074"/>
                    <a:pt x="29572" y="23211"/>
                  </a:cubicBezTo>
                  <a:cubicBezTo>
                    <a:pt x="29572" y="23503"/>
                    <a:pt x="29504" y="23710"/>
                    <a:pt x="29504" y="24002"/>
                  </a:cubicBezTo>
                  <a:cubicBezTo>
                    <a:pt x="29504" y="24071"/>
                    <a:pt x="29435" y="24225"/>
                    <a:pt x="29504" y="24294"/>
                  </a:cubicBezTo>
                  <a:cubicBezTo>
                    <a:pt x="29572" y="24363"/>
                    <a:pt x="29504" y="24432"/>
                    <a:pt x="29504" y="24432"/>
                  </a:cubicBezTo>
                  <a:cubicBezTo>
                    <a:pt x="29504" y="24501"/>
                    <a:pt x="29572" y="24569"/>
                    <a:pt x="29572" y="24655"/>
                  </a:cubicBezTo>
                  <a:lnTo>
                    <a:pt x="29572" y="24930"/>
                  </a:lnTo>
                  <a:lnTo>
                    <a:pt x="29504" y="24999"/>
                  </a:lnTo>
                  <a:cubicBezTo>
                    <a:pt x="29504" y="25085"/>
                    <a:pt x="29572" y="25085"/>
                    <a:pt x="29658" y="25154"/>
                  </a:cubicBezTo>
                  <a:cubicBezTo>
                    <a:pt x="29572" y="25291"/>
                    <a:pt x="29572" y="25360"/>
                    <a:pt x="29572" y="25515"/>
                  </a:cubicBezTo>
                  <a:cubicBezTo>
                    <a:pt x="29658" y="25653"/>
                    <a:pt x="29658" y="25721"/>
                    <a:pt x="29658" y="25859"/>
                  </a:cubicBezTo>
                  <a:cubicBezTo>
                    <a:pt x="29727" y="26014"/>
                    <a:pt x="29658" y="26082"/>
                    <a:pt x="29572" y="26151"/>
                  </a:cubicBezTo>
                  <a:cubicBezTo>
                    <a:pt x="29658" y="26220"/>
                    <a:pt x="29572" y="26375"/>
                    <a:pt x="29727" y="26443"/>
                  </a:cubicBezTo>
                  <a:cubicBezTo>
                    <a:pt x="29796" y="26443"/>
                    <a:pt x="29727" y="26581"/>
                    <a:pt x="29796" y="26581"/>
                  </a:cubicBezTo>
                  <a:lnTo>
                    <a:pt x="29865" y="26512"/>
                  </a:lnTo>
                  <a:lnTo>
                    <a:pt x="29865" y="26512"/>
                  </a:lnTo>
                  <a:cubicBezTo>
                    <a:pt x="29934" y="26581"/>
                    <a:pt x="29865" y="26581"/>
                    <a:pt x="29796" y="26581"/>
                  </a:cubicBezTo>
                  <a:cubicBezTo>
                    <a:pt x="29796" y="26718"/>
                    <a:pt x="29796" y="26804"/>
                    <a:pt x="29727" y="26873"/>
                  </a:cubicBezTo>
                  <a:cubicBezTo>
                    <a:pt x="29796" y="26942"/>
                    <a:pt x="29796" y="26942"/>
                    <a:pt x="29865" y="26942"/>
                  </a:cubicBezTo>
                  <a:lnTo>
                    <a:pt x="29865" y="26718"/>
                  </a:lnTo>
                  <a:cubicBezTo>
                    <a:pt x="29865" y="26804"/>
                    <a:pt x="29934" y="26873"/>
                    <a:pt x="29865" y="26942"/>
                  </a:cubicBezTo>
                  <a:lnTo>
                    <a:pt x="29865" y="27234"/>
                  </a:lnTo>
                  <a:cubicBezTo>
                    <a:pt x="29865" y="27303"/>
                    <a:pt x="29934" y="27441"/>
                    <a:pt x="29934" y="27509"/>
                  </a:cubicBezTo>
                  <a:cubicBezTo>
                    <a:pt x="29934" y="27664"/>
                    <a:pt x="29934" y="27733"/>
                    <a:pt x="30088" y="27802"/>
                  </a:cubicBezTo>
                  <a:cubicBezTo>
                    <a:pt x="30002" y="27939"/>
                    <a:pt x="30002" y="28094"/>
                    <a:pt x="30088" y="28231"/>
                  </a:cubicBezTo>
                  <a:cubicBezTo>
                    <a:pt x="30157" y="28369"/>
                    <a:pt x="30157" y="28438"/>
                    <a:pt x="30226" y="28593"/>
                  </a:cubicBezTo>
                  <a:cubicBezTo>
                    <a:pt x="30226" y="28661"/>
                    <a:pt x="30226" y="28799"/>
                    <a:pt x="30295" y="28868"/>
                  </a:cubicBezTo>
                  <a:cubicBezTo>
                    <a:pt x="30363" y="29160"/>
                    <a:pt x="30226" y="29452"/>
                    <a:pt x="30432" y="29659"/>
                  </a:cubicBezTo>
                  <a:cubicBezTo>
                    <a:pt x="30363" y="29659"/>
                    <a:pt x="30363" y="29727"/>
                    <a:pt x="30363" y="29727"/>
                  </a:cubicBezTo>
                  <a:cubicBezTo>
                    <a:pt x="30363" y="29813"/>
                    <a:pt x="30363" y="29813"/>
                    <a:pt x="30432" y="29882"/>
                  </a:cubicBezTo>
                  <a:cubicBezTo>
                    <a:pt x="30518" y="29882"/>
                    <a:pt x="30518" y="29951"/>
                    <a:pt x="30518" y="29951"/>
                  </a:cubicBezTo>
                  <a:cubicBezTo>
                    <a:pt x="30518" y="30088"/>
                    <a:pt x="30587" y="30157"/>
                    <a:pt x="30587" y="30243"/>
                  </a:cubicBezTo>
                  <a:cubicBezTo>
                    <a:pt x="30587" y="30312"/>
                    <a:pt x="30724" y="30312"/>
                    <a:pt x="30656" y="30449"/>
                  </a:cubicBezTo>
                  <a:cubicBezTo>
                    <a:pt x="30724" y="30518"/>
                    <a:pt x="30656" y="30587"/>
                    <a:pt x="30724" y="30673"/>
                  </a:cubicBezTo>
                  <a:cubicBezTo>
                    <a:pt x="30724" y="30742"/>
                    <a:pt x="30724" y="30879"/>
                    <a:pt x="30793" y="30948"/>
                  </a:cubicBezTo>
                  <a:cubicBezTo>
                    <a:pt x="30724" y="31017"/>
                    <a:pt x="30793" y="31103"/>
                    <a:pt x="30793" y="31240"/>
                  </a:cubicBezTo>
                  <a:cubicBezTo>
                    <a:pt x="30793" y="31309"/>
                    <a:pt x="30862" y="31309"/>
                    <a:pt x="30862" y="31378"/>
                  </a:cubicBezTo>
                  <a:cubicBezTo>
                    <a:pt x="30948" y="31533"/>
                    <a:pt x="30948" y="31601"/>
                    <a:pt x="31017" y="31739"/>
                  </a:cubicBezTo>
                  <a:cubicBezTo>
                    <a:pt x="31085" y="31876"/>
                    <a:pt x="31017" y="32031"/>
                    <a:pt x="31154" y="32169"/>
                  </a:cubicBezTo>
                  <a:cubicBezTo>
                    <a:pt x="31085" y="32306"/>
                    <a:pt x="31223" y="32392"/>
                    <a:pt x="31223" y="32530"/>
                  </a:cubicBezTo>
                  <a:cubicBezTo>
                    <a:pt x="31292" y="32667"/>
                    <a:pt x="31292" y="32736"/>
                    <a:pt x="31378" y="32822"/>
                  </a:cubicBezTo>
                  <a:cubicBezTo>
                    <a:pt x="31447" y="32891"/>
                    <a:pt x="31447" y="32960"/>
                    <a:pt x="31515" y="33028"/>
                  </a:cubicBezTo>
                  <a:cubicBezTo>
                    <a:pt x="31378" y="33166"/>
                    <a:pt x="31584" y="33321"/>
                    <a:pt x="31584" y="33458"/>
                  </a:cubicBezTo>
                  <a:cubicBezTo>
                    <a:pt x="31584" y="33527"/>
                    <a:pt x="31515" y="33682"/>
                    <a:pt x="31653" y="33750"/>
                  </a:cubicBezTo>
                  <a:lnTo>
                    <a:pt x="31653" y="33682"/>
                  </a:lnTo>
                  <a:cubicBezTo>
                    <a:pt x="31722" y="33750"/>
                    <a:pt x="31653" y="33750"/>
                    <a:pt x="31653" y="33750"/>
                  </a:cubicBezTo>
                  <a:lnTo>
                    <a:pt x="31653" y="33888"/>
                  </a:lnTo>
                  <a:lnTo>
                    <a:pt x="31722" y="33888"/>
                  </a:lnTo>
                  <a:cubicBezTo>
                    <a:pt x="31876" y="33957"/>
                    <a:pt x="31808" y="34180"/>
                    <a:pt x="31876" y="34249"/>
                  </a:cubicBezTo>
                  <a:lnTo>
                    <a:pt x="31876" y="34455"/>
                  </a:lnTo>
                  <a:cubicBezTo>
                    <a:pt x="31876" y="34541"/>
                    <a:pt x="31945" y="34610"/>
                    <a:pt x="32014" y="34679"/>
                  </a:cubicBezTo>
                  <a:cubicBezTo>
                    <a:pt x="32014" y="34748"/>
                    <a:pt x="32014" y="34816"/>
                    <a:pt x="32083" y="34885"/>
                  </a:cubicBezTo>
                  <a:cubicBezTo>
                    <a:pt x="31945" y="35040"/>
                    <a:pt x="31808" y="35040"/>
                    <a:pt x="31722" y="35178"/>
                  </a:cubicBezTo>
                  <a:cubicBezTo>
                    <a:pt x="31699" y="35155"/>
                    <a:pt x="31676" y="35147"/>
                    <a:pt x="31650" y="35147"/>
                  </a:cubicBezTo>
                  <a:cubicBezTo>
                    <a:pt x="31599" y="35147"/>
                    <a:pt x="31538" y="35178"/>
                    <a:pt x="31447" y="35178"/>
                  </a:cubicBezTo>
                  <a:cubicBezTo>
                    <a:pt x="31292" y="35246"/>
                    <a:pt x="31085" y="35315"/>
                    <a:pt x="30862" y="35401"/>
                  </a:cubicBezTo>
                  <a:cubicBezTo>
                    <a:pt x="30724" y="35401"/>
                    <a:pt x="30587" y="35470"/>
                    <a:pt x="30432" y="35470"/>
                  </a:cubicBezTo>
                  <a:cubicBezTo>
                    <a:pt x="30295" y="35470"/>
                    <a:pt x="30226" y="35539"/>
                    <a:pt x="30088" y="35539"/>
                  </a:cubicBezTo>
                  <a:cubicBezTo>
                    <a:pt x="30002" y="35539"/>
                    <a:pt x="30088" y="35607"/>
                    <a:pt x="30002" y="35607"/>
                  </a:cubicBezTo>
                  <a:lnTo>
                    <a:pt x="29865" y="35607"/>
                  </a:lnTo>
                  <a:lnTo>
                    <a:pt x="29796" y="35539"/>
                  </a:lnTo>
                  <a:cubicBezTo>
                    <a:pt x="29727" y="35315"/>
                    <a:pt x="29572" y="35246"/>
                    <a:pt x="29572" y="35040"/>
                  </a:cubicBezTo>
                  <a:cubicBezTo>
                    <a:pt x="29435" y="34748"/>
                    <a:pt x="29504" y="34455"/>
                    <a:pt x="29297" y="34180"/>
                  </a:cubicBezTo>
                  <a:cubicBezTo>
                    <a:pt x="29229" y="34112"/>
                    <a:pt x="29229" y="34026"/>
                    <a:pt x="29229" y="33957"/>
                  </a:cubicBezTo>
                  <a:cubicBezTo>
                    <a:pt x="29229" y="33888"/>
                    <a:pt x="29143" y="33819"/>
                    <a:pt x="29143" y="33750"/>
                  </a:cubicBezTo>
                  <a:cubicBezTo>
                    <a:pt x="29074" y="33389"/>
                    <a:pt x="29005" y="33097"/>
                    <a:pt x="28868" y="32822"/>
                  </a:cubicBezTo>
                  <a:cubicBezTo>
                    <a:pt x="28799" y="32667"/>
                    <a:pt x="28713" y="32530"/>
                    <a:pt x="28713" y="32306"/>
                  </a:cubicBezTo>
                  <a:cubicBezTo>
                    <a:pt x="28644" y="32306"/>
                    <a:pt x="28644" y="32237"/>
                    <a:pt x="28575" y="32169"/>
                  </a:cubicBezTo>
                  <a:cubicBezTo>
                    <a:pt x="28644" y="32031"/>
                    <a:pt x="28506" y="31876"/>
                    <a:pt x="28575" y="31670"/>
                  </a:cubicBezTo>
                  <a:cubicBezTo>
                    <a:pt x="28575" y="31601"/>
                    <a:pt x="28575" y="31533"/>
                    <a:pt x="28506" y="31533"/>
                  </a:cubicBezTo>
                  <a:cubicBezTo>
                    <a:pt x="28575" y="31447"/>
                    <a:pt x="28575" y="31378"/>
                    <a:pt x="28575" y="31309"/>
                  </a:cubicBezTo>
                  <a:cubicBezTo>
                    <a:pt x="28506" y="31240"/>
                    <a:pt x="28438" y="31240"/>
                    <a:pt x="28438" y="31103"/>
                  </a:cubicBezTo>
                  <a:cubicBezTo>
                    <a:pt x="28438" y="31103"/>
                    <a:pt x="28506" y="31103"/>
                    <a:pt x="28575" y="31017"/>
                  </a:cubicBezTo>
                  <a:cubicBezTo>
                    <a:pt x="28438" y="31017"/>
                    <a:pt x="28438" y="30948"/>
                    <a:pt x="28438" y="30879"/>
                  </a:cubicBezTo>
                  <a:cubicBezTo>
                    <a:pt x="28438" y="30810"/>
                    <a:pt x="28369" y="30810"/>
                    <a:pt x="28283" y="30742"/>
                  </a:cubicBezTo>
                  <a:lnTo>
                    <a:pt x="28283" y="30587"/>
                  </a:lnTo>
                  <a:cubicBezTo>
                    <a:pt x="28283" y="30518"/>
                    <a:pt x="28214" y="30449"/>
                    <a:pt x="28145" y="30449"/>
                  </a:cubicBezTo>
                  <a:cubicBezTo>
                    <a:pt x="28145" y="30312"/>
                    <a:pt x="28077" y="30088"/>
                    <a:pt x="28008" y="29951"/>
                  </a:cubicBezTo>
                  <a:lnTo>
                    <a:pt x="28008" y="29727"/>
                  </a:lnTo>
                  <a:cubicBezTo>
                    <a:pt x="27939" y="29659"/>
                    <a:pt x="27939" y="29590"/>
                    <a:pt x="28008" y="29590"/>
                  </a:cubicBezTo>
                  <a:cubicBezTo>
                    <a:pt x="27939" y="29521"/>
                    <a:pt x="27939" y="29452"/>
                    <a:pt x="27853" y="29383"/>
                  </a:cubicBezTo>
                  <a:cubicBezTo>
                    <a:pt x="27853" y="29229"/>
                    <a:pt x="27853" y="29160"/>
                    <a:pt x="27939" y="29091"/>
                  </a:cubicBezTo>
                  <a:cubicBezTo>
                    <a:pt x="27853" y="28954"/>
                    <a:pt x="27784" y="28868"/>
                    <a:pt x="27784" y="28730"/>
                  </a:cubicBezTo>
                  <a:cubicBezTo>
                    <a:pt x="27716" y="28524"/>
                    <a:pt x="27647" y="28369"/>
                    <a:pt x="27647" y="28163"/>
                  </a:cubicBezTo>
                  <a:cubicBezTo>
                    <a:pt x="27647" y="28094"/>
                    <a:pt x="27647" y="28008"/>
                    <a:pt x="27578" y="27939"/>
                  </a:cubicBezTo>
                  <a:cubicBezTo>
                    <a:pt x="27578" y="27802"/>
                    <a:pt x="27578" y="27664"/>
                    <a:pt x="27509" y="27578"/>
                  </a:cubicBezTo>
                  <a:cubicBezTo>
                    <a:pt x="27509" y="27509"/>
                    <a:pt x="27578" y="27509"/>
                    <a:pt x="27578" y="27509"/>
                  </a:cubicBezTo>
                  <a:lnTo>
                    <a:pt x="27423" y="27372"/>
                  </a:lnTo>
                  <a:cubicBezTo>
                    <a:pt x="27509" y="27234"/>
                    <a:pt x="27423" y="27148"/>
                    <a:pt x="27423" y="27011"/>
                  </a:cubicBezTo>
                  <a:cubicBezTo>
                    <a:pt x="27389" y="26976"/>
                    <a:pt x="27355" y="26976"/>
                    <a:pt x="27329" y="26976"/>
                  </a:cubicBezTo>
                  <a:cubicBezTo>
                    <a:pt x="27303" y="26976"/>
                    <a:pt x="27286" y="26976"/>
                    <a:pt x="27286" y="26942"/>
                  </a:cubicBezTo>
                  <a:cubicBezTo>
                    <a:pt x="27286" y="26873"/>
                    <a:pt x="27286" y="26873"/>
                    <a:pt x="27355" y="26873"/>
                  </a:cubicBezTo>
                  <a:cubicBezTo>
                    <a:pt x="27355" y="26804"/>
                    <a:pt x="27509" y="26804"/>
                    <a:pt x="27509" y="26718"/>
                  </a:cubicBezTo>
                  <a:cubicBezTo>
                    <a:pt x="27509" y="26581"/>
                    <a:pt x="27509" y="26443"/>
                    <a:pt x="27355" y="26289"/>
                  </a:cubicBezTo>
                  <a:cubicBezTo>
                    <a:pt x="27286" y="26220"/>
                    <a:pt x="27423" y="26082"/>
                    <a:pt x="27286" y="26014"/>
                  </a:cubicBezTo>
                  <a:cubicBezTo>
                    <a:pt x="27355" y="25945"/>
                    <a:pt x="27355" y="25790"/>
                    <a:pt x="27423" y="25721"/>
                  </a:cubicBezTo>
                  <a:cubicBezTo>
                    <a:pt x="27355" y="25653"/>
                    <a:pt x="27286" y="25653"/>
                    <a:pt x="27286" y="25653"/>
                  </a:cubicBezTo>
                  <a:cubicBezTo>
                    <a:pt x="27217" y="25584"/>
                    <a:pt x="27286" y="25515"/>
                    <a:pt x="27217" y="25429"/>
                  </a:cubicBezTo>
                  <a:lnTo>
                    <a:pt x="27217" y="25360"/>
                  </a:lnTo>
                  <a:cubicBezTo>
                    <a:pt x="27286" y="25223"/>
                    <a:pt x="27148" y="25154"/>
                    <a:pt x="27217" y="24999"/>
                  </a:cubicBezTo>
                  <a:cubicBezTo>
                    <a:pt x="27217" y="24930"/>
                    <a:pt x="27148" y="24793"/>
                    <a:pt x="27148" y="24724"/>
                  </a:cubicBezTo>
                  <a:cubicBezTo>
                    <a:pt x="27079" y="24569"/>
                    <a:pt x="27079" y="24432"/>
                    <a:pt x="27148" y="24294"/>
                  </a:cubicBezTo>
                  <a:cubicBezTo>
                    <a:pt x="27079" y="24071"/>
                    <a:pt x="27217" y="23933"/>
                    <a:pt x="27217" y="23710"/>
                  </a:cubicBezTo>
                  <a:cubicBezTo>
                    <a:pt x="27217" y="23641"/>
                    <a:pt x="27286" y="23572"/>
                    <a:pt x="27286" y="23435"/>
                  </a:cubicBezTo>
                  <a:cubicBezTo>
                    <a:pt x="27217" y="23366"/>
                    <a:pt x="27286" y="23280"/>
                    <a:pt x="27217" y="23211"/>
                  </a:cubicBezTo>
                  <a:cubicBezTo>
                    <a:pt x="27148" y="23142"/>
                    <a:pt x="27286" y="23074"/>
                    <a:pt x="27217" y="23005"/>
                  </a:cubicBezTo>
                  <a:cubicBezTo>
                    <a:pt x="27148" y="22936"/>
                    <a:pt x="27286" y="22850"/>
                    <a:pt x="27286" y="22781"/>
                  </a:cubicBezTo>
                  <a:cubicBezTo>
                    <a:pt x="27217" y="22575"/>
                    <a:pt x="27286" y="22420"/>
                    <a:pt x="27286" y="22214"/>
                  </a:cubicBezTo>
                  <a:cubicBezTo>
                    <a:pt x="27286" y="22145"/>
                    <a:pt x="27217" y="22076"/>
                    <a:pt x="27286" y="21990"/>
                  </a:cubicBezTo>
                  <a:lnTo>
                    <a:pt x="27286" y="21853"/>
                  </a:lnTo>
                  <a:cubicBezTo>
                    <a:pt x="27217" y="21853"/>
                    <a:pt x="27217" y="21784"/>
                    <a:pt x="27286" y="21715"/>
                  </a:cubicBezTo>
                  <a:cubicBezTo>
                    <a:pt x="27355" y="21492"/>
                    <a:pt x="27286" y="21285"/>
                    <a:pt x="27217" y="21062"/>
                  </a:cubicBezTo>
                  <a:cubicBezTo>
                    <a:pt x="27217" y="21062"/>
                    <a:pt x="27286" y="21062"/>
                    <a:pt x="27286" y="20993"/>
                  </a:cubicBezTo>
                  <a:cubicBezTo>
                    <a:pt x="27286" y="20959"/>
                    <a:pt x="27269" y="20959"/>
                    <a:pt x="27243" y="20959"/>
                  </a:cubicBezTo>
                  <a:cubicBezTo>
                    <a:pt x="27217" y="20959"/>
                    <a:pt x="27183" y="20959"/>
                    <a:pt x="27148" y="20924"/>
                  </a:cubicBezTo>
                  <a:lnTo>
                    <a:pt x="27217" y="20924"/>
                  </a:lnTo>
                  <a:cubicBezTo>
                    <a:pt x="27217" y="20701"/>
                    <a:pt x="27355" y="20495"/>
                    <a:pt x="27355" y="20271"/>
                  </a:cubicBezTo>
                  <a:lnTo>
                    <a:pt x="27355" y="20065"/>
                  </a:lnTo>
                  <a:cubicBezTo>
                    <a:pt x="27286" y="19996"/>
                    <a:pt x="27423" y="19927"/>
                    <a:pt x="27355" y="19841"/>
                  </a:cubicBezTo>
                  <a:cubicBezTo>
                    <a:pt x="27355" y="19772"/>
                    <a:pt x="27423" y="19635"/>
                    <a:pt x="27423" y="19566"/>
                  </a:cubicBezTo>
                  <a:cubicBezTo>
                    <a:pt x="27423" y="19497"/>
                    <a:pt x="27355" y="19411"/>
                    <a:pt x="27509" y="19343"/>
                  </a:cubicBezTo>
                  <a:lnTo>
                    <a:pt x="27509" y="19274"/>
                  </a:lnTo>
                  <a:cubicBezTo>
                    <a:pt x="27509" y="18982"/>
                    <a:pt x="27647" y="18775"/>
                    <a:pt x="27647" y="18483"/>
                  </a:cubicBezTo>
                  <a:cubicBezTo>
                    <a:pt x="27647" y="18345"/>
                    <a:pt x="27578" y="18277"/>
                    <a:pt x="27647" y="18122"/>
                  </a:cubicBezTo>
                  <a:cubicBezTo>
                    <a:pt x="27647" y="18053"/>
                    <a:pt x="27647" y="17984"/>
                    <a:pt x="27716" y="17984"/>
                  </a:cubicBezTo>
                  <a:cubicBezTo>
                    <a:pt x="27784" y="17916"/>
                    <a:pt x="27784" y="17778"/>
                    <a:pt x="27784" y="17692"/>
                  </a:cubicBezTo>
                  <a:cubicBezTo>
                    <a:pt x="27853" y="17623"/>
                    <a:pt x="27784" y="17623"/>
                    <a:pt x="27784" y="17555"/>
                  </a:cubicBezTo>
                  <a:cubicBezTo>
                    <a:pt x="27784" y="17486"/>
                    <a:pt x="27939" y="17417"/>
                    <a:pt x="27853" y="17262"/>
                  </a:cubicBezTo>
                  <a:cubicBezTo>
                    <a:pt x="28008" y="17193"/>
                    <a:pt x="28008" y="17056"/>
                    <a:pt x="28008" y="16918"/>
                  </a:cubicBezTo>
                  <a:cubicBezTo>
                    <a:pt x="28008" y="16695"/>
                    <a:pt x="28145" y="16489"/>
                    <a:pt x="28214" y="16265"/>
                  </a:cubicBezTo>
                  <a:cubicBezTo>
                    <a:pt x="28283" y="16196"/>
                    <a:pt x="28369" y="16128"/>
                    <a:pt x="28283" y="15973"/>
                  </a:cubicBezTo>
                  <a:cubicBezTo>
                    <a:pt x="28283" y="15904"/>
                    <a:pt x="28438" y="15904"/>
                    <a:pt x="28369" y="15835"/>
                  </a:cubicBezTo>
                  <a:cubicBezTo>
                    <a:pt x="28438" y="15698"/>
                    <a:pt x="28506" y="15543"/>
                    <a:pt x="28575" y="15405"/>
                  </a:cubicBezTo>
                  <a:cubicBezTo>
                    <a:pt x="28713" y="15337"/>
                    <a:pt x="28713" y="15199"/>
                    <a:pt x="28713" y="15044"/>
                  </a:cubicBezTo>
                  <a:cubicBezTo>
                    <a:pt x="28799" y="14976"/>
                    <a:pt x="28799" y="14907"/>
                    <a:pt x="28936" y="14838"/>
                  </a:cubicBezTo>
                  <a:cubicBezTo>
                    <a:pt x="28868" y="14838"/>
                    <a:pt x="28868" y="14769"/>
                    <a:pt x="28868" y="14769"/>
                  </a:cubicBezTo>
                  <a:cubicBezTo>
                    <a:pt x="28868" y="14683"/>
                    <a:pt x="28936" y="14683"/>
                    <a:pt x="28936" y="14615"/>
                  </a:cubicBezTo>
                  <a:cubicBezTo>
                    <a:pt x="28936" y="14339"/>
                    <a:pt x="29074" y="14116"/>
                    <a:pt x="29229" y="13824"/>
                  </a:cubicBezTo>
                  <a:cubicBezTo>
                    <a:pt x="29366" y="13686"/>
                    <a:pt x="29435" y="13549"/>
                    <a:pt x="29504" y="13325"/>
                  </a:cubicBezTo>
                  <a:cubicBezTo>
                    <a:pt x="29504" y="13325"/>
                    <a:pt x="29504" y="13256"/>
                    <a:pt x="29572" y="13256"/>
                  </a:cubicBezTo>
                  <a:cubicBezTo>
                    <a:pt x="29658" y="13050"/>
                    <a:pt x="29796" y="12826"/>
                    <a:pt x="29934" y="12620"/>
                  </a:cubicBezTo>
                  <a:lnTo>
                    <a:pt x="29934" y="12397"/>
                  </a:lnTo>
                  <a:cubicBezTo>
                    <a:pt x="30088" y="12328"/>
                    <a:pt x="30226" y="12259"/>
                    <a:pt x="30295" y="12104"/>
                  </a:cubicBezTo>
                  <a:cubicBezTo>
                    <a:pt x="30363" y="11967"/>
                    <a:pt x="30432" y="11898"/>
                    <a:pt x="30432" y="11674"/>
                  </a:cubicBezTo>
                  <a:cubicBezTo>
                    <a:pt x="30587" y="11606"/>
                    <a:pt x="30656" y="11537"/>
                    <a:pt x="30656" y="11399"/>
                  </a:cubicBezTo>
                  <a:cubicBezTo>
                    <a:pt x="30724" y="11245"/>
                    <a:pt x="30793" y="11245"/>
                    <a:pt x="30793" y="11107"/>
                  </a:cubicBezTo>
                  <a:cubicBezTo>
                    <a:pt x="30862" y="11107"/>
                    <a:pt x="30862" y="11038"/>
                    <a:pt x="30948" y="11038"/>
                  </a:cubicBezTo>
                  <a:cubicBezTo>
                    <a:pt x="31085" y="10970"/>
                    <a:pt x="31085" y="10815"/>
                    <a:pt x="31223" y="10746"/>
                  </a:cubicBezTo>
                  <a:cubicBezTo>
                    <a:pt x="31154" y="10746"/>
                    <a:pt x="31154" y="10677"/>
                    <a:pt x="31154" y="10677"/>
                  </a:cubicBezTo>
                  <a:cubicBezTo>
                    <a:pt x="31223" y="10609"/>
                    <a:pt x="31292" y="10540"/>
                    <a:pt x="31378" y="10540"/>
                  </a:cubicBezTo>
                  <a:cubicBezTo>
                    <a:pt x="31378" y="10540"/>
                    <a:pt x="31378" y="10471"/>
                    <a:pt x="31292" y="10471"/>
                  </a:cubicBezTo>
                  <a:lnTo>
                    <a:pt x="31378" y="10471"/>
                  </a:lnTo>
                  <a:cubicBezTo>
                    <a:pt x="31378" y="10385"/>
                    <a:pt x="31447" y="10385"/>
                    <a:pt x="31447" y="10385"/>
                  </a:cubicBezTo>
                  <a:lnTo>
                    <a:pt x="31447" y="10247"/>
                  </a:lnTo>
                  <a:cubicBezTo>
                    <a:pt x="31447" y="10247"/>
                    <a:pt x="31447" y="10179"/>
                    <a:pt x="31515" y="10179"/>
                  </a:cubicBezTo>
                  <a:cubicBezTo>
                    <a:pt x="31584" y="10179"/>
                    <a:pt x="31584" y="10110"/>
                    <a:pt x="31584" y="10041"/>
                  </a:cubicBezTo>
                  <a:cubicBezTo>
                    <a:pt x="31653" y="10041"/>
                    <a:pt x="31722" y="10041"/>
                    <a:pt x="31876" y="9955"/>
                  </a:cubicBezTo>
                  <a:cubicBezTo>
                    <a:pt x="31876" y="9749"/>
                    <a:pt x="32014" y="9680"/>
                    <a:pt x="32151" y="9525"/>
                  </a:cubicBezTo>
                  <a:lnTo>
                    <a:pt x="32151" y="9457"/>
                  </a:lnTo>
                  <a:cubicBezTo>
                    <a:pt x="32237" y="9457"/>
                    <a:pt x="32306" y="9457"/>
                    <a:pt x="32375" y="9388"/>
                  </a:cubicBezTo>
                  <a:cubicBezTo>
                    <a:pt x="32375" y="9250"/>
                    <a:pt x="32444" y="9181"/>
                    <a:pt x="32512" y="9096"/>
                  </a:cubicBezTo>
                  <a:cubicBezTo>
                    <a:pt x="32581" y="9027"/>
                    <a:pt x="32667" y="8958"/>
                    <a:pt x="32736" y="8889"/>
                  </a:cubicBezTo>
                  <a:cubicBezTo>
                    <a:pt x="32759" y="8866"/>
                    <a:pt x="32774" y="8859"/>
                    <a:pt x="32784" y="8859"/>
                  </a:cubicBezTo>
                  <a:cubicBezTo>
                    <a:pt x="32805" y="8859"/>
                    <a:pt x="32805" y="8889"/>
                    <a:pt x="32805" y="8889"/>
                  </a:cubicBezTo>
                  <a:cubicBezTo>
                    <a:pt x="33011" y="8752"/>
                    <a:pt x="33166" y="8459"/>
                    <a:pt x="33372" y="8322"/>
                  </a:cubicBezTo>
                  <a:cubicBezTo>
                    <a:pt x="33441" y="8322"/>
                    <a:pt x="33441" y="8236"/>
                    <a:pt x="33441" y="8236"/>
                  </a:cubicBezTo>
                  <a:cubicBezTo>
                    <a:pt x="33596" y="8167"/>
                    <a:pt x="33596" y="8030"/>
                    <a:pt x="33733" y="7961"/>
                  </a:cubicBezTo>
                  <a:cubicBezTo>
                    <a:pt x="33871" y="7892"/>
                    <a:pt x="34025" y="7737"/>
                    <a:pt x="34163" y="7668"/>
                  </a:cubicBezTo>
                  <a:lnTo>
                    <a:pt x="34232" y="7600"/>
                  </a:lnTo>
                  <a:cubicBezTo>
                    <a:pt x="34301" y="7376"/>
                    <a:pt x="34455" y="7307"/>
                    <a:pt x="34593" y="7239"/>
                  </a:cubicBezTo>
                  <a:cubicBezTo>
                    <a:pt x="34730" y="7170"/>
                    <a:pt x="34816" y="7170"/>
                    <a:pt x="34816" y="7032"/>
                  </a:cubicBezTo>
                  <a:cubicBezTo>
                    <a:pt x="34885" y="7032"/>
                    <a:pt x="34885" y="7032"/>
                    <a:pt x="34885" y="7101"/>
                  </a:cubicBezTo>
                  <a:cubicBezTo>
                    <a:pt x="34941" y="6975"/>
                    <a:pt x="35044" y="6859"/>
                    <a:pt x="35164" y="6859"/>
                  </a:cubicBezTo>
                  <a:cubicBezTo>
                    <a:pt x="35191" y="6859"/>
                    <a:pt x="35218" y="6865"/>
                    <a:pt x="35246" y="6878"/>
                  </a:cubicBezTo>
                  <a:cubicBezTo>
                    <a:pt x="35315" y="6740"/>
                    <a:pt x="35453" y="6671"/>
                    <a:pt x="35453" y="6517"/>
                  </a:cubicBezTo>
                  <a:cubicBezTo>
                    <a:pt x="35676" y="6448"/>
                    <a:pt x="35676" y="6310"/>
                    <a:pt x="35814" y="6241"/>
                  </a:cubicBezTo>
                  <a:cubicBezTo>
                    <a:pt x="35882" y="6241"/>
                    <a:pt x="35951" y="6173"/>
                    <a:pt x="35951" y="6173"/>
                  </a:cubicBezTo>
                  <a:cubicBezTo>
                    <a:pt x="36020" y="6173"/>
                    <a:pt x="36020" y="6087"/>
                    <a:pt x="36020" y="6087"/>
                  </a:cubicBezTo>
                  <a:cubicBezTo>
                    <a:pt x="36312" y="5949"/>
                    <a:pt x="36536" y="5743"/>
                    <a:pt x="36811" y="5588"/>
                  </a:cubicBezTo>
                  <a:cubicBezTo>
                    <a:pt x="36811" y="5588"/>
                    <a:pt x="36811" y="5519"/>
                    <a:pt x="36880" y="5451"/>
                  </a:cubicBezTo>
                  <a:cubicBezTo>
                    <a:pt x="37034" y="5382"/>
                    <a:pt x="37103" y="5313"/>
                    <a:pt x="37309" y="5313"/>
                  </a:cubicBezTo>
                  <a:lnTo>
                    <a:pt x="37241" y="5227"/>
                  </a:lnTo>
                  <a:cubicBezTo>
                    <a:pt x="37464" y="5227"/>
                    <a:pt x="37533" y="5158"/>
                    <a:pt x="37670" y="5021"/>
                  </a:cubicBezTo>
                  <a:cubicBezTo>
                    <a:pt x="37739" y="5021"/>
                    <a:pt x="37825" y="4883"/>
                    <a:pt x="37963" y="4883"/>
                  </a:cubicBezTo>
                  <a:cubicBezTo>
                    <a:pt x="37963" y="4883"/>
                    <a:pt x="38031" y="4883"/>
                    <a:pt x="38100" y="4797"/>
                  </a:cubicBezTo>
                  <a:cubicBezTo>
                    <a:pt x="38169" y="4660"/>
                    <a:pt x="38393" y="4591"/>
                    <a:pt x="38461" y="4453"/>
                  </a:cubicBezTo>
                  <a:lnTo>
                    <a:pt x="38530" y="4522"/>
                  </a:lnTo>
                  <a:cubicBezTo>
                    <a:pt x="38599" y="4453"/>
                    <a:pt x="38599" y="4453"/>
                    <a:pt x="38599" y="4367"/>
                  </a:cubicBezTo>
                  <a:cubicBezTo>
                    <a:pt x="38599" y="4367"/>
                    <a:pt x="38685" y="4367"/>
                    <a:pt x="38685" y="4299"/>
                  </a:cubicBezTo>
                  <a:cubicBezTo>
                    <a:pt x="38822" y="4230"/>
                    <a:pt x="38960" y="4161"/>
                    <a:pt x="39115" y="4024"/>
                  </a:cubicBezTo>
                  <a:cubicBezTo>
                    <a:pt x="39252" y="3938"/>
                    <a:pt x="39321" y="3938"/>
                    <a:pt x="39459" y="3938"/>
                  </a:cubicBezTo>
                  <a:cubicBezTo>
                    <a:pt x="39613" y="3869"/>
                    <a:pt x="39751" y="3869"/>
                    <a:pt x="39888" y="3800"/>
                  </a:cubicBezTo>
                  <a:cubicBezTo>
                    <a:pt x="39931" y="3766"/>
                    <a:pt x="39970" y="3766"/>
                    <a:pt x="40007" y="3766"/>
                  </a:cubicBezTo>
                  <a:cubicBezTo>
                    <a:pt x="40043" y="3766"/>
                    <a:pt x="40077" y="3766"/>
                    <a:pt x="40112" y="3731"/>
                  </a:cubicBezTo>
                  <a:cubicBezTo>
                    <a:pt x="40249" y="3731"/>
                    <a:pt x="40404" y="3731"/>
                    <a:pt x="40542" y="3662"/>
                  </a:cubicBezTo>
                  <a:lnTo>
                    <a:pt x="40610" y="3662"/>
                  </a:lnTo>
                  <a:cubicBezTo>
                    <a:pt x="40610" y="3594"/>
                    <a:pt x="40610" y="3508"/>
                    <a:pt x="40748" y="3439"/>
                  </a:cubicBezTo>
                  <a:cubicBezTo>
                    <a:pt x="40748" y="3439"/>
                    <a:pt x="40748" y="3508"/>
                    <a:pt x="40834" y="3508"/>
                  </a:cubicBezTo>
                  <a:cubicBezTo>
                    <a:pt x="40834" y="3439"/>
                    <a:pt x="40972" y="3439"/>
                    <a:pt x="40972" y="3370"/>
                  </a:cubicBezTo>
                  <a:cubicBezTo>
                    <a:pt x="41006" y="3336"/>
                    <a:pt x="41040" y="3336"/>
                    <a:pt x="41075" y="3336"/>
                  </a:cubicBezTo>
                  <a:cubicBezTo>
                    <a:pt x="41109" y="3336"/>
                    <a:pt x="41143" y="3336"/>
                    <a:pt x="41178" y="3301"/>
                  </a:cubicBezTo>
                  <a:cubicBezTo>
                    <a:pt x="41264" y="3164"/>
                    <a:pt x="41470" y="3164"/>
                    <a:pt x="41539" y="3078"/>
                  </a:cubicBezTo>
                  <a:lnTo>
                    <a:pt x="41608" y="3078"/>
                  </a:lnTo>
                  <a:cubicBezTo>
                    <a:pt x="41658" y="2997"/>
                    <a:pt x="41702" y="2964"/>
                    <a:pt x="41744" y="2964"/>
                  </a:cubicBezTo>
                  <a:cubicBezTo>
                    <a:pt x="41774" y="2964"/>
                    <a:pt x="41803" y="2981"/>
                    <a:pt x="41831" y="3009"/>
                  </a:cubicBezTo>
                  <a:cubicBezTo>
                    <a:pt x="41969" y="3009"/>
                    <a:pt x="41969" y="2940"/>
                    <a:pt x="42037" y="2940"/>
                  </a:cubicBezTo>
                  <a:lnTo>
                    <a:pt x="42261" y="2940"/>
                  </a:lnTo>
                  <a:lnTo>
                    <a:pt x="42330" y="2872"/>
                  </a:lnTo>
                  <a:cubicBezTo>
                    <a:pt x="42353" y="2849"/>
                    <a:pt x="42368" y="2841"/>
                    <a:pt x="42381" y="2841"/>
                  </a:cubicBezTo>
                  <a:cubicBezTo>
                    <a:pt x="42406" y="2841"/>
                    <a:pt x="42421" y="2872"/>
                    <a:pt x="42467" y="2872"/>
                  </a:cubicBezTo>
                  <a:cubicBezTo>
                    <a:pt x="42622" y="2734"/>
                    <a:pt x="42828" y="2803"/>
                    <a:pt x="43052" y="2648"/>
                  </a:cubicBezTo>
                  <a:cubicBezTo>
                    <a:pt x="43189" y="2648"/>
                    <a:pt x="43327" y="2579"/>
                    <a:pt x="43550" y="2579"/>
                  </a:cubicBezTo>
                  <a:cubicBezTo>
                    <a:pt x="43619" y="2511"/>
                    <a:pt x="43550" y="2442"/>
                    <a:pt x="43688" y="2442"/>
                  </a:cubicBezTo>
                  <a:cubicBezTo>
                    <a:pt x="43843" y="2442"/>
                    <a:pt x="43912" y="2442"/>
                    <a:pt x="43980" y="2373"/>
                  </a:cubicBezTo>
                  <a:lnTo>
                    <a:pt x="44049" y="2442"/>
                  </a:lnTo>
                  <a:cubicBezTo>
                    <a:pt x="44226" y="2387"/>
                    <a:pt x="44349" y="2279"/>
                    <a:pt x="44495" y="2279"/>
                  </a:cubicBezTo>
                  <a:cubicBezTo>
                    <a:pt x="44534" y="2279"/>
                    <a:pt x="44574" y="2286"/>
                    <a:pt x="44616" y="2304"/>
                  </a:cubicBezTo>
                  <a:cubicBezTo>
                    <a:pt x="44771" y="2304"/>
                    <a:pt x="44909" y="2218"/>
                    <a:pt x="45046" y="2218"/>
                  </a:cubicBezTo>
                  <a:cubicBezTo>
                    <a:pt x="45132" y="2149"/>
                    <a:pt x="45046" y="2081"/>
                    <a:pt x="45132" y="2081"/>
                  </a:cubicBezTo>
                  <a:cubicBezTo>
                    <a:pt x="45173" y="2101"/>
                    <a:pt x="45219" y="2109"/>
                    <a:pt x="45268" y="2109"/>
                  </a:cubicBezTo>
                  <a:cubicBezTo>
                    <a:pt x="45386" y="2109"/>
                    <a:pt x="45521" y="2061"/>
                    <a:pt x="45631" y="2012"/>
                  </a:cubicBezTo>
                  <a:cubicBezTo>
                    <a:pt x="45700" y="2012"/>
                    <a:pt x="45700" y="2081"/>
                    <a:pt x="45768" y="2081"/>
                  </a:cubicBezTo>
                  <a:cubicBezTo>
                    <a:pt x="45837" y="2012"/>
                    <a:pt x="45837" y="2012"/>
                    <a:pt x="45837" y="1943"/>
                  </a:cubicBezTo>
                  <a:close/>
                  <a:moveTo>
                    <a:pt x="37635" y="40385"/>
                  </a:moveTo>
                  <a:cubicBezTo>
                    <a:pt x="37670" y="40385"/>
                    <a:pt x="37670" y="40473"/>
                    <a:pt x="37670" y="40473"/>
                  </a:cubicBezTo>
                  <a:cubicBezTo>
                    <a:pt x="37825" y="40473"/>
                    <a:pt x="37894" y="40628"/>
                    <a:pt x="37894" y="40697"/>
                  </a:cubicBezTo>
                  <a:cubicBezTo>
                    <a:pt x="37963" y="40765"/>
                    <a:pt x="37963" y="40903"/>
                    <a:pt x="38100" y="40989"/>
                  </a:cubicBezTo>
                  <a:lnTo>
                    <a:pt x="38100" y="41195"/>
                  </a:lnTo>
                  <a:lnTo>
                    <a:pt x="38100" y="41419"/>
                  </a:lnTo>
                  <a:cubicBezTo>
                    <a:pt x="38031" y="41556"/>
                    <a:pt x="37894" y="41487"/>
                    <a:pt x="37739" y="41625"/>
                  </a:cubicBezTo>
                  <a:cubicBezTo>
                    <a:pt x="37533" y="41333"/>
                    <a:pt x="37395" y="41126"/>
                    <a:pt x="37309" y="40765"/>
                  </a:cubicBezTo>
                  <a:cubicBezTo>
                    <a:pt x="37309" y="40765"/>
                    <a:pt x="37309" y="40697"/>
                    <a:pt x="37241" y="40697"/>
                  </a:cubicBezTo>
                  <a:lnTo>
                    <a:pt x="37241" y="40473"/>
                  </a:lnTo>
                  <a:cubicBezTo>
                    <a:pt x="37395" y="40404"/>
                    <a:pt x="37395" y="40404"/>
                    <a:pt x="37602" y="40404"/>
                  </a:cubicBezTo>
                  <a:cubicBezTo>
                    <a:pt x="37615" y="40390"/>
                    <a:pt x="37626" y="40385"/>
                    <a:pt x="37635" y="40385"/>
                  </a:cubicBezTo>
                  <a:close/>
                  <a:moveTo>
                    <a:pt x="36175" y="40834"/>
                  </a:moveTo>
                  <a:cubicBezTo>
                    <a:pt x="36243" y="40903"/>
                    <a:pt x="36381" y="40989"/>
                    <a:pt x="36450" y="41058"/>
                  </a:cubicBezTo>
                  <a:cubicBezTo>
                    <a:pt x="36450" y="41126"/>
                    <a:pt x="36536" y="41195"/>
                    <a:pt x="36604" y="41264"/>
                  </a:cubicBezTo>
                  <a:cubicBezTo>
                    <a:pt x="36604" y="41419"/>
                    <a:pt x="36673" y="41487"/>
                    <a:pt x="36742" y="41625"/>
                  </a:cubicBezTo>
                  <a:lnTo>
                    <a:pt x="36811" y="41694"/>
                  </a:lnTo>
                  <a:cubicBezTo>
                    <a:pt x="36742" y="41848"/>
                    <a:pt x="36604" y="41848"/>
                    <a:pt x="36450" y="41986"/>
                  </a:cubicBezTo>
                  <a:cubicBezTo>
                    <a:pt x="36312" y="41986"/>
                    <a:pt x="36243" y="41986"/>
                    <a:pt x="36106" y="42055"/>
                  </a:cubicBezTo>
                  <a:lnTo>
                    <a:pt x="36020" y="42055"/>
                  </a:lnTo>
                  <a:cubicBezTo>
                    <a:pt x="35951" y="42055"/>
                    <a:pt x="35882" y="42124"/>
                    <a:pt x="35814" y="42192"/>
                  </a:cubicBezTo>
                  <a:cubicBezTo>
                    <a:pt x="35814" y="42055"/>
                    <a:pt x="35676" y="42124"/>
                    <a:pt x="35590" y="42055"/>
                  </a:cubicBezTo>
                  <a:cubicBezTo>
                    <a:pt x="35521" y="41917"/>
                    <a:pt x="35521" y="41762"/>
                    <a:pt x="35384" y="41625"/>
                  </a:cubicBezTo>
                  <a:cubicBezTo>
                    <a:pt x="35315" y="41487"/>
                    <a:pt x="35315" y="41333"/>
                    <a:pt x="35246" y="41195"/>
                  </a:cubicBezTo>
                  <a:cubicBezTo>
                    <a:pt x="35315" y="41058"/>
                    <a:pt x="35453" y="41058"/>
                    <a:pt x="35590" y="41058"/>
                  </a:cubicBezTo>
                  <a:cubicBezTo>
                    <a:pt x="35676" y="41058"/>
                    <a:pt x="35745" y="41058"/>
                    <a:pt x="35814" y="40989"/>
                  </a:cubicBezTo>
                  <a:cubicBezTo>
                    <a:pt x="35882" y="40903"/>
                    <a:pt x="36020" y="40903"/>
                    <a:pt x="36175" y="40834"/>
                  </a:cubicBezTo>
                  <a:close/>
                  <a:moveTo>
                    <a:pt x="42123" y="40198"/>
                  </a:moveTo>
                  <a:cubicBezTo>
                    <a:pt x="42261" y="40267"/>
                    <a:pt x="42399" y="40404"/>
                    <a:pt x="42553" y="40559"/>
                  </a:cubicBezTo>
                  <a:cubicBezTo>
                    <a:pt x="42467" y="40559"/>
                    <a:pt x="42467" y="40628"/>
                    <a:pt x="42467" y="40628"/>
                  </a:cubicBezTo>
                  <a:cubicBezTo>
                    <a:pt x="42622" y="40834"/>
                    <a:pt x="42691" y="41058"/>
                    <a:pt x="42828" y="41264"/>
                  </a:cubicBezTo>
                  <a:cubicBezTo>
                    <a:pt x="42897" y="41333"/>
                    <a:pt x="42897" y="41419"/>
                    <a:pt x="42983" y="41419"/>
                  </a:cubicBezTo>
                  <a:cubicBezTo>
                    <a:pt x="42983" y="41556"/>
                    <a:pt x="42983" y="41625"/>
                    <a:pt x="43121" y="41625"/>
                  </a:cubicBezTo>
                  <a:cubicBezTo>
                    <a:pt x="43052" y="41917"/>
                    <a:pt x="43258" y="42124"/>
                    <a:pt x="43189" y="42278"/>
                  </a:cubicBezTo>
                  <a:cubicBezTo>
                    <a:pt x="43189" y="42485"/>
                    <a:pt x="43052" y="42416"/>
                    <a:pt x="42983" y="42485"/>
                  </a:cubicBezTo>
                  <a:cubicBezTo>
                    <a:pt x="42940" y="42519"/>
                    <a:pt x="42884" y="42519"/>
                    <a:pt x="42831" y="42519"/>
                  </a:cubicBezTo>
                  <a:cubicBezTo>
                    <a:pt x="42777" y="42519"/>
                    <a:pt x="42725" y="42519"/>
                    <a:pt x="42691" y="42553"/>
                  </a:cubicBezTo>
                  <a:cubicBezTo>
                    <a:pt x="42691" y="42485"/>
                    <a:pt x="42622" y="42416"/>
                    <a:pt x="42553" y="42347"/>
                  </a:cubicBezTo>
                  <a:cubicBezTo>
                    <a:pt x="42467" y="42416"/>
                    <a:pt x="42330" y="42416"/>
                    <a:pt x="42192" y="42485"/>
                  </a:cubicBezTo>
                  <a:cubicBezTo>
                    <a:pt x="42037" y="42416"/>
                    <a:pt x="41969" y="42278"/>
                    <a:pt x="41831" y="42124"/>
                  </a:cubicBezTo>
                  <a:cubicBezTo>
                    <a:pt x="41831" y="42055"/>
                    <a:pt x="41900" y="42055"/>
                    <a:pt x="41831" y="41986"/>
                  </a:cubicBezTo>
                  <a:cubicBezTo>
                    <a:pt x="41762" y="41917"/>
                    <a:pt x="41694" y="41917"/>
                    <a:pt x="41608" y="41917"/>
                  </a:cubicBezTo>
                  <a:cubicBezTo>
                    <a:pt x="41539" y="41848"/>
                    <a:pt x="41470" y="41762"/>
                    <a:pt x="41470" y="41694"/>
                  </a:cubicBezTo>
                  <a:cubicBezTo>
                    <a:pt x="41470" y="41556"/>
                    <a:pt x="41333" y="41625"/>
                    <a:pt x="41401" y="41487"/>
                  </a:cubicBezTo>
                  <a:cubicBezTo>
                    <a:pt x="41401" y="41487"/>
                    <a:pt x="41401" y="41419"/>
                    <a:pt x="41470" y="41419"/>
                  </a:cubicBezTo>
                  <a:cubicBezTo>
                    <a:pt x="41333" y="41333"/>
                    <a:pt x="41333" y="41126"/>
                    <a:pt x="41178" y="41126"/>
                  </a:cubicBezTo>
                  <a:cubicBezTo>
                    <a:pt x="41264" y="41058"/>
                    <a:pt x="41264" y="40903"/>
                    <a:pt x="41178" y="40834"/>
                  </a:cubicBezTo>
                  <a:cubicBezTo>
                    <a:pt x="41178" y="40765"/>
                    <a:pt x="41178" y="40697"/>
                    <a:pt x="41264" y="40628"/>
                  </a:cubicBezTo>
                  <a:lnTo>
                    <a:pt x="41333" y="40559"/>
                  </a:lnTo>
                  <a:cubicBezTo>
                    <a:pt x="41355" y="40530"/>
                    <a:pt x="41371" y="40521"/>
                    <a:pt x="41384" y="40521"/>
                  </a:cubicBezTo>
                  <a:cubicBezTo>
                    <a:pt x="41409" y="40521"/>
                    <a:pt x="41424" y="40559"/>
                    <a:pt x="41470" y="40559"/>
                  </a:cubicBezTo>
                  <a:cubicBezTo>
                    <a:pt x="41470" y="40559"/>
                    <a:pt x="41539" y="40559"/>
                    <a:pt x="41539" y="40473"/>
                  </a:cubicBezTo>
                  <a:lnTo>
                    <a:pt x="41470" y="40473"/>
                  </a:lnTo>
                  <a:cubicBezTo>
                    <a:pt x="41539" y="40404"/>
                    <a:pt x="41694" y="40335"/>
                    <a:pt x="41762" y="40267"/>
                  </a:cubicBezTo>
                  <a:cubicBezTo>
                    <a:pt x="41831" y="40267"/>
                    <a:pt x="41831" y="40335"/>
                    <a:pt x="41831" y="40335"/>
                  </a:cubicBezTo>
                  <a:cubicBezTo>
                    <a:pt x="41900" y="40267"/>
                    <a:pt x="42037" y="40267"/>
                    <a:pt x="42123" y="40198"/>
                  </a:cubicBezTo>
                  <a:close/>
                  <a:moveTo>
                    <a:pt x="47234" y="832"/>
                  </a:moveTo>
                  <a:cubicBezTo>
                    <a:pt x="47484" y="832"/>
                    <a:pt x="47731" y="880"/>
                    <a:pt x="47986" y="929"/>
                  </a:cubicBezTo>
                  <a:lnTo>
                    <a:pt x="48055" y="1015"/>
                  </a:lnTo>
                  <a:cubicBezTo>
                    <a:pt x="48125" y="1015"/>
                    <a:pt x="48184" y="911"/>
                    <a:pt x="48241" y="911"/>
                  </a:cubicBezTo>
                  <a:cubicBezTo>
                    <a:pt x="48254" y="911"/>
                    <a:pt x="48266" y="916"/>
                    <a:pt x="48279" y="929"/>
                  </a:cubicBezTo>
                  <a:cubicBezTo>
                    <a:pt x="48302" y="957"/>
                    <a:pt x="48324" y="967"/>
                    <a:pt x="48347" y="967"/>
                  </a:cubicBezTo>
                  <a:cubicBezTo>
                    <a:pt x="48393" y="967"/>
                    <a:pt x="48439" y="929"/>
                    <a:pt x="48485" y="929"/>
                  </a:cubicBezTo>
                  <a:lnTo>
                    <a:pt x="49001" y="929"/>
                  </a:lnTo>
                  <a:cubicBezTo>
                    <a:pt x="49138" y="929"/>
                    <a:pt x="49207" y="860"/>
                    <a:pt x="49345" y="860"/>
                  </a:cubicBezTo>
                  <a:lnTo>
                    <a:pt x="49706" y="860"/>
                  </a:lnTo>
                  <a:cubicBezTo>
                    <a:pt x="49886" y="894"/>
                    <a:pt x="49976" y="912"/>
                    <a:pt x="50039" y="912"/>
                  </a:cubicBezTo>
                  <a:cubicBezTo>
                    <a:pt x="50101" y="912"/>
                    <a:pt x="50135" y="894"/>
                    <a:pt x="50204" y="860"/>
                  </a:cubicBezTo>
                  <a:cubicBezTo>
                    <a:pt x="50290" y="860"/>
                    <a:pt x="50359" y="929"/>
                    <a:pt x="50359" y="1015"/>
                  </a:cubicBezTo>
                  <a:cubicBezTo>
                    <a:pt x="50428" y="1015"/>
                    <a:pt x="50497" y="1015"/>
                    <a:pt x="50497" y="929"/>
                  </a:cubicBezTo>
                  <a:cubicBezTo>
                    <a:pt x="50553" y="929"/>
                    <a:pt x="50563" y="1032"/>
                    <a:pt x="50603" y="1032"/>
                  </a:cubicBezTo>
                  <a:cubicBezTo>
                    <a:pt x="50611" y="1032"/>
                    <a:pt x="50622" y="1027"/>
                    <a:pt x="50634" y="1015"/>
                  </a:cubicBezTo>
                  <a:cubicBezTo>
                    <a:pt x="50663" y="986"/>
                    <a:pt x="50689" y="977"/>
                    <a:pt x="50712" y="977"/>
                  </a:cubicBezTo>
                  <a:cubicBezTo>
                    <a:pt x="50758" y="977"/>
                    <a:pt x="50789" y="1015"/>
                    <a:pt x="50789" y="1015"/>
                  </a:cubicBezTo>
                  <a:cubicBezTo>
                    <a:pt x="50858" y="1084"/>
                    <a:pt x="50926" y="1084"/>
                    <a:pt x="50926" y="1084"/>
                  </a:cubicBezTo>
                  <a:cubicBezTo>
                    <a:pt x="50995" y="1084"/>
                    <a:pt x="51064" y="1152"/>
                    <a:pt x="51064" y="1152"/>
                  </a:cubicBezTo>
                  <a:cubicBezTo>
                    <a:pt x="51115" y="1106"/>
                    <a:pt x="51165" y="1091"/>
                    <a:pt x="51211" y="1091"/>
                  </a:cubicBezTo>
                  <a:cubicBezTo>
                    <a:pt x="51303" y="1091"/>
                    <a:pt x="51379" y="1152"/>
                    <a:pt x="51425" y="1152"/>
                  </a:cubicBezTo>
                  <a:cubicBezTo>
                    <a:pt x="51477" y="1129"/>
                    <a:pt x="51526" y="1122"/>
                    <a:pt x="51572" y="1122"/>
                  </a:cubicBezTo>
                  <a:cubicBezTo>
                    <a:pt x="51664" y="1122"/>
                    <a:pt x="51740" y="1152"/>
                    <a:pt x="51786" y="1152"/>
                  </a:cubicBezTo>
                  <a:cubicBezTo>
                    <a:pt x="51809" y="1175"/>
                    <a:pt x="51824" y="1183"/>
                    <a:pt x="51837" y="1183"/>
                  </a:cubicBezTo>
                  <a:cubicBezTo>
                    <a:pt x="51862" y="1183"/>
                    <a:pt x="51878" y="1152"/>
                    <a:pt x="51924" y="1152"/>
                  </a:cubicBezTo>
                  <a:cubicBezTo>
                    <a:pt x="52147" y="1152"/>
                    <a:pt x="52353" y="1152"/>
                    <a:pt x="52508" y="1290"/>
                  </a:cubicBezTo>
                  <a:lnTo>
                    <a:pt x="52577" y="1290"/>
                  </a:lnTo>
                  <a:lnTo>
                    <a:pt x="52577" y="1221"/>
                  </a:lnTo>
                  <a:cubicBezTo>
                    <a:pt x="52714" y="1359"/>
                    <a:pt x="52869" y="1359"/>
                    <a:pt x="53007" y="1513"/>
                  </a:cubicBezTo>
                  <a:cubicBezTo>
                    <a:pt x="53007" y="1445"/>
                    <a:pt x="53075" y="1445"/>
                    <a:pt x="53075" y="1445"/>
                  </a:cubicBezTo>
                  <a:cubicBezTo>
                    <a:pt x="53213" y="1513"/>
                    <a:pt x="53368" y="1513"/>
                    <a:pt x="53437" y="1651"/>
                  </a:cubicBezTo>
                  <a:lnTo>
                    <a:pt x="53505" y="1651"/>
                  </a:lnTo>
                  <a:cubicBezTo>
                    <a:pt x="53643" y="1651"/>
                    <a:pt x="53798" y="1720"/>
                    <a:pt x="53935" y="1720"/>
                  </a:cubicBezTo>
                  <a:cubicBezTo>
                    <a:pt x="54004" y="1788"/>
                    <a:pt x="54073" y="1788"/>
                    <a:pt x="54159" y="1788"/>
                  </a:cubicBezTo>
                  <a:cubicBezTo>
                    <a:pt x="54296" y="1788"/>
                    <a:pt x="54365" y="1943"/>
                    <a:pt x="54434" y="1943"/>
                  </a:cubicBezTo>
                  <a:cubicBezTo>
                    <a:pt x="54503" y="1943"/>
                    <a:pt x="54588" y="2012"/>
                    <a:pt x="54657" y="2012"/>
                  </a:cubicBezTo>
                  <a:cubicBezTo>
                    <a:pt x="54726" y="2012"/>
                    <a:pt x="54795" y="2149"/>
                    <a:pt x="54864" y="2149"/>
                  </a:cubicBezTo>
                  <a:lnTo>
                    <a:pt x="54932" y="2218"/>
                  </a:lnTo>
                  <a:cubicBezTo>
                    <a:pt x="55293" y="2218"/>
                    <a:pt x="55517" y="2442"/>
                    <a:pt x="55792" y="2511"/>
                  </a:cubicBezTo>
                  <a:cubicBezTo>
                    <a:pt x="55878" y="2579"/>
                    <a:pt x="56016" y="2648"/>
                    <a:pt x="56084" y="2648"/>
                  </a:cubicBezTo>
                  <a:cubicBezTo>
                    <a:pt x="56153" y="2648"/>
                    <a:pt x="56222" y="2734"/>
                    <a:pt x="56308" y="2734"/>
                  </a:cubicBezTo>
                  <a:cubicBezTo>
                    <a:pt x="56377" y="2734"/>
                    <a:pt x="56514" y="2803"/>
                    <a:pt x="56652" y="2803"/>
                  </a:cubicBezTo>
                  <a:lnTo>
                    <a:pt x="56652" y="2872"/>
                  </a:lnTo>
                  <a:cubicBezTo>
                    <a:pt x="56806" y="2872"/>
                    <a:pt x="56944" y="2940"/>
                    <a:pt x="57013" y="3009"/>
                  </a:cubicBezTo>
                  <a:cubicBezTo>
                    <a:pt x="57167" y="3078"/>
                    <a:pt x="57305" y="3164"/>
                    <a:pt x="57443" y="3233"/>
                  </a:cubicBezTo>
                  <a:cubicBezTo>
                    <a:pt x="57597" y="3233"/>
                    <a:pt x="57735" y="3301"/>
                    <a:pt x="57804" y="3370"/>
                  </a:cubicBezTo>
                  <a:cubicBezTo>
                    <a:pt x="57941" y="3508"/>
                    <a:pt x="58096" y="3508"/>
                    <a:pt x="58233" y="3594"/>
                  </a:cubicBezTo>
                  <a:cubicBezTo>
                    <a:pt x="58371" y="3662"/>
                    <a:pt x="58302" y="3800"/>
                    <a:pt x="58457" y="3869"/>
                  </a:cubicBezTo>
                  <a:cubicBezTo>
                    <a:pt x="58594" y="3869"/>
                    <a:pt x="58732" y="4024"/>
                    <a:pt x="58887" y="4024"/>
                  </a:cubicBezTo>
                  <a:cubicBezTo>
                    <a:pt x="58956" y="4092"/>
                    <a:pt x="58956" y="4230"/>
                    <a:pt x="59093" y="4230"/>
                  </a:cubicBezTo>
                  <a:cubicBezTo>
                    <a:pt x="59162" y="4367"/>
                    <a:pt x="59385" y="4453"/>
                    <a:pt x="59523" y="4591"/>
                  </a:cubicBezTo>
                  <a:lnTo>
                    <a:pt x="59592" y="4660"/>
                  </a:lnTo>
                  <a:lnTo>
                    <a:pt x="59660" y="4660"/>
                  </a:lnTo>
                  <a:cubicBezTo>
                    <a:pt x="59660" y="4797"/>
                    <a:pt x="59884" y="4883"/>
                    <a:pt x="59953" y="5021"/>
                  </a:cubicBezTo>
                  <a:cubicBezTo>
                    <a:pt x="59987" y="5055"/>
                    <a:pt x="60004" y="5072"/>
                    <a:pt x="60013" y="5072"/>
                  </a:cubicBezTo>
                  <a:cubicBezTo>
                    <a:pt x="60022" y="5072"/>
                    <a:pt x="60022" y="5055"/>
                    <a:pt x="60022" y="5021"/>
                  </a:cubicBezTo>
                  <a:lnTo>
                    <a:pt x="60090" y="5021"/>
                  </a:lnTo>
                  <a:cubicBezTo>
                    <a:pt x="60176" y="5227"/>
                    <a:pt x="60314" y="5382"/>
                    <a:pt x="60451" y="5451"/>
                  </a:cubicBezTo>
                  <a:cubicBezTo>
                    <a:pt x="60606" y="5519"/>
                    <a:pt x="60675" y="5657"/>
                    <a:pt x="60744" y="5743"/>
                  </a:cubicBezTo>
                  <a:cubicBezTo>
                    <a:pt x="60812" y="5743"/>
                    <a:pt x="60812" y="5812"/>
                    <a:pt x="60812" y="5812"/>
                  </a:cubicBezTo>
                  <a:cubicBezTo>
                    <a:pt x="61036" y="6087"/>
                    <a:pt x="61380" y="6241"/>
                    <a:pt x="61535" y="6603"/>
                  </a:cubicBezTo>
                  <a:lnTo>
                    <a:pt x="61672" y="6603"/>
                  </a:lnTo>
                  <a:cubicBezTo>
                    <a:pt x="61741" y="6671"/>
                    <a:pt x="61741" y="6740"/>
                    <a:pt x="61810" y="6809"/>
                  </a:cubicBezTo>
                  <a:cubicBezTo>
                    <a:pt x="62033" y="6878"/>
                    <a:pt x="62033" y="7101"/>
                    <a:pt x="62102" y="7239"/>
                  </a:cubicBezTo>
                  <a:cubicBezTo>
                    <a:pt x="62239" y="7376"/>
                    <a:pt x="62325" y="7600"/>
                    <a:pt x="62463" y="7737"/>
                  </a:cubicBezTo>
                  <a:cubicBezTo>
                    <a:pt x="62669" y="7961"/>
                    <a:pt x="62755" y="8167"/>
                    <a:pt x="62893" y="8322"/>
                  </a:cubicBezTo>
                  <a:cubicBezTo>
                    <a:pt x="63030" y="8459"/>
                    <a:pt x="62962" y="8597"/>
                    <a:pt x="63099" y="8666"/>
                  </a:cubicBezTo>
                  <a:cubicBezTo>
                    <a:pt x="63099" y="8820"/>
                    <a:pt x="63185" y="8889"/>
                    <a:pt x="63254" y="8889"/>
                  </a:cubicBezTo>
                  <a:cubicBezTo>
                    <a:pt x="63323" y="8958"/>
                    <a:pt x="63254" y="8958"/>
                    <a:pt x="63254" y="9027"/>
                  </a:cubicBezTo>
                  <a:cubicBezTo>
                    <a:pt x="63391" y="9181"/>
                    <a:pt x="63460" y="9388"/>
                    <a:pt x="63615" y="9525"/>
                  </a:cubicBezTo>
                  <a:lnTo>
                    <a:pt x="63529" y="9611"/>
                  </a:lnTo>
                  <a:cubicBezTo>
                    <a:pt x="63615" y="9611"/>
                    <a:pt x="63615" y="9680"/>
                    <a:pt x="63684" y="9749"/>
                  </a:cubicBezTo>
                  <a:cubicBezTo>
                    <a:pt x="63752" y="9749"/>
                    <a:pt x="63821" y="9818"/>
                    <a:pt x="63821" y="9818"/>
                  </a:cubicBezTo>
                  <a:cubicBezTo>
                    <a:pt x="63890" y="10041"/>
                    <a:pt x="64045" y="10110"/>
                    <a:pt x="64182" y="10247"/>
                  </a:cubicBezTo>
                  <a:cubicBezTo>
                    <a:pt x="64113" y="10385"/>
                    <a:pt x="64251" y="10471"/>
                    <a:pt x="64251" y="10540"/>
                  </a:cubicBezTo>
                  <a:cubicBezTo>
                    <a:pt x="64320" y="10677"/>
                    <a:pt x="64320" y="10746"/>
                    <a:pt x="64320" y="10901"/>
                  </a:cubicBezTo>
                  <a:cubicBezTo>
                    <a:pt x="64320" y="10970"/>
                    <a:pt x="64320" y="11038"/>
                    <a:pt x="64389" y="11107"/>
                  </a:cubicBezTo>
                  <a:cubicBezTo>
                    <a:pt x="64389" y="11107"/>
                    <a:pt x="64320" y="11107"/>
                    <a:pt x="64320" y="11176"/>
                  </a:cubicBezTo>
                  <a:cubicBezTo>
                    <a:pt x="64320" y="11245"/>
                    <a:pt x="64475" y="11245"/>
                    <a:pt x="64475" y="11331"/>
                  </a:cubicBezTo>
                  <a:lnTo>
                    <a:pt x="64475" y="11537"/>
                  </a:lnTo>
                  <a:cubicBezTo>
                    <a:pt x="64475" y="11606"/>
                    <a:pt x="64612" y="11606"/>
                    <a:pt x="64612" y="11760"/>
                  </a:cubicBezTo>
                  <a:cubicBezTo>
                    <a:pt x="64543" y="11829"/>
                    <a:pt x="64681" y="11898"/>
                    <a:pt x="64681" y="11967"/>
                  </a:cubicBezTo>
                  <a:cubicBezTo>
                    <a:pt x="64681" y="12036"/>
                    <a:pt x="64750" y="12036"/>
                    <a:pt x="64750" y="12104"/>
                  </a:cubicBezTo>
                  <a:cubicBezTo>
                    <a:pt x="64750" y="12328"/>
                    <a:pt x="64750" y="12328"/>
                    <a:pt x="64904" y="12534"/>
                  </a:cubicBezTo>
                  <a:lnTo>
                    <a:pt x="64904" y="12758"/>
                  </a:lnTo>
                  <a:cubicBezTo>
                    <a:pt x="65042" y="12895"/>
                    <a:pt x="64973" y="13119"/>
                    <a:pt x="65111" y="13187"/>
                  </a:cubicBezTo>
                  <a:cubicBezTo>
                    <a:pt x="65179" y="13256"/>
                    <a:pt x="65042" y="13325"/>
                    <a:pt x="65111" y="13394"/>
                  </a:cubicBezTo>
                  <a:cubicBezTo>
                    <a:pt x="65179" y="13480"/>
                    <a:pt x="65179" y="13480"/>
                    <a:pt x="65111" y="13549"/>
                  </a:cubicBezTo>
                  <a:lnTo>
                    <a:pt x="65179" y="13617"/>
                  </a:lnTo>
                  <a:cubicBezTo>
                    <a:pt x="65179" y="13755"/>
                    <a:pt x="65179" y="13824"/>
                    <a:pt x="65111" y="13910"/>
                  </a:cubicBezTo>
                  <a:cubicBezTo>
                    <a:pt x="65179" y="14116"/>
                    <a:pt x="65179" y="14253"/>
                    <a:pt x="65179" y="14408"/>
                  </a:cubicBezTo>
                  <a:cubicBezTo>
                    <a:pt x="65179" y="14477"/>
                    <a:pt x="65179" y="14477"/>
                    <a:pt x="65248" y="14546"/>
                  </a:cubicBezTo>
                  <a:cubicBezTo>
                    <a:pt x="65179" y="14615"/>
                    <a:pt x="65179" y="14683"/>
                    <a:pt x="65248" y="14769"/>
                  </a:cubicBezTo>
                  <a:cubicBezTo>
                    <a:pt x="65248" y="14976"/>
                    <a:pt x="65334" y="15199"/>
                    <a:pt x="65334" y="15405"/>
                  </a:cubicBezTo>
                  <a:cubicBezTo>
                    <a:pt x="65334" y="15405"/>
                    <a:pt x="65334" y="15474"/>
                    <a:pt x="65248" y="15474"/>
                  </a:cubicBezTo>
                  <a:cubicBezTo>
                    <a:pt x="65248" y="15543"/>
                    <a:pt x="65334" y="15543"/>
                    <a:pt x="65334" y="15629"/>
                  </a:cubicBezTo>
                  <a:cubicBezTo>
                    <a:pt x="65403" y="15766"/>
                    <a:pt x="65334" y="15973"/>
                    <a:pt x="65403" y="16128"/>
                  </a:cubicBezTo>
                  <a:cubicBezTo>
                    <a:pt x="65334" y="16265"/>
                    <a:pt x="65403" y="16403"/>
                    <a:pt x="65334" y="16489"/>
                  </a:cubicBezTo>
                  <a:lnTo>
                    <a:pt x="65334" y="16832"/>
                  </a:lnTo>
                  <a:cubicBezTo>
                    <a:pt x="65248" y="16987"/>
                    <a:pt x="65248" y="17056"/>
                    <a:pt x="65248" y="17193"/>
                  </a:cubicBezTo>
                  <a:cubicBezTo>
                    <a:pt x="65248" y="17262"/>
                    <a:pt x="65179" y="17417"/>
                    <a:pt x="65334" y="17555"/>
                  </a:cubicBezTo>
                  <a:lnTo>
                    <a:pt x="65248" y="17555"/>
                  </a:lnTo>
                  <a:lnTo>
                    <a:pt x="65248" y="18122"/>
                  </a:lnTo>
                  <a:cubicBezTo>
                    <a:pt x="65248" y="18277"/>
                    <a:pt x="65179" y="18483"/>
                    <a:pt x="65179" y="18638"/>
                  </a:cubicBezTo>
                  <a:cubicBezTo>
                    <a:pt x="65248" y="18706"/>
                    <a:pt x="65179" y="18775"/>
                    <a:pt x="65248" y="18844"/>
                  </a:cubicBezTo>
                  <a:lnTo>
                    <a:pt x="65248" y="18913"/>
                  </a:lnTo>
                  <a:cubicBezTo>
                    <a:pt x="65179" y="18982"/>
                    <a:pt x="65179" y="19068"/>
                    <a:pt x="65179" y="19205"/>
                  </a:cubicBezTo>
                  <a:cubicBezTo>
                    <a:pt x="65179" y="19274"/>
                    <a:pt x="65248" y="19411"/>
                    <a:pt x="65179" y="19497"/>
                  </a:cubicBezTo>
                  <a:cubicBezTo>
                    <a:pt x="65179" y="19566"/>
                    <a:pt x="65248" y="19704"/>
                    <a:pt x="65179" y="19841"/>
                  </a:cubicBezTo>
                  <a:cubicBezTo>
                    <a:pt x="65111" y="19841"/>
                    <a:pt x="65179" y="19927"/>
                    <a:pt x="65179" y="19996"/>
                  </a:cubicBezTo>
                  <a:cubicBezTo>
                    <a:pt x="65111" y="20202"/>
                    <a:pt x="65042" y="20357"/>
                    <a:pt x="65042" y="20495"/>
                  </a:cubicBezTo>
                  <a:cubicBezTo>
                    <a:pt x="64973" y="20563"/>
                    <a:pt x="64973" y="20632"/>
                    <a:pt x="64973" y="20701"/>
                  </a:cubicBezTo>
                  <a:cubicBezTo>
                    <a:pt x="64904" y="20787"/>
                    <a:pt x="64973" y="20924"/>
                    <a:pt x="64973" y="20993"/>
                  </a:cubicBezTo>
                  <a:cubicBezTo>
                    <a:pt x="64904" y="21062"/>
                    <a:pt x="64904" y="21131"/>
                    <a:pt x="64818" y="21217"/>
                  </a:cubicBezTo>
                  <a:lnTo>
                    <a:pt x="64818" y="21423"/>
                  </a:lnTo>
                  <a:lnTo>
                    <a:pt x="64818" y="21715"/>
                  </a:lnTo>
                  <a:cubicBezTo>
                    <a:pt x="64750" y="21784"/>
                    <a:pt x="64750" y="21922"/>
                    <a:pt x="64750" y="22076"/>
                  </a:cubicBezTo>
                  <a:cubicBezTo>
                    <a:pt x="64681" y="22076"/>
                    <a:pt x="64681" y="22145"/>
                    <a:pt x="64612" y="22214"/>
                  </a:cubicBezTo>
                  <a:cubicBezTo>
                    <a:pt x="64681" y="22351"/>
                    <a:pt x="64612" y="22506"/>
                    <a:pt x="64543" y="22644"/>
                  </a:cubicBezTo>
                  <a:cubicBezTo>
                    <a:pt x="64475" y="22850"/>
                    <a:pt x="64320" y="23142"/>
                    <a:pt x="64320" y="23366"/>
                  </a:cubicBezTo>
                  <a:cubicBezTo>
                    <a:pt x="64320" y="23435"/>
                    <a:pt x="64251" y="23435"/>
                    <a:pt x="64251" y="23503"/>
                  </a:cubicBezTo>
                  <a:lnTo>
                    <a:pt x="64251" y="23572"/>
                  </a:lnTo>
                  <a:cubicBezTo>
                    <a:pt x="64182" y="23796"/>
                    <a:pt x="64182" y="24002"/>
                    <a:pt x="64113" y="24225"/>
                  </a:cubicBezTo>
                  <a:cubicBezTo>
                    <a:pt x="64045" y="24432"/>
                    <a:pt x="63959" y="24501"/>
                    <a:pt x="63890" y="24655"/>
                  </a:cubicBezTo>
                  <a:cubicBezTo>
                    <a:pt x="63821" y="24724"/>
                    <a:pt x="63752" y="24724"/>
                    <a:pt x="63752" y="24793"/>
                  </a:cubicBezTo>
                  <a:cubicBezTo>
                    <a:pt x="63752" y="24930"/>
                    <a:pt x="63684" y="24999"/>
                    <a:pt x="63615" y="25085"/>
                  </a:cubicBezTo>
                  <a:cubicBezTo>
                    <a:pt x="63615" y="25154"/>
                    <a:pt x="63615" y="25291"/>
                    <a:pt x="63529" y="25360"/>
                  </a:cubicBezTo>
                  <a:cubicBezTo>
                    <a:pt x="63460" y="25584"/>
                    <a:pt x="63460" y="25721"/>
                    <a:pt x="63391" y="25859"/>
                  </a:cubicBezTo>
                  <a:cubicBezTo>
                    <a:pt x="63323" y="26151"/>
                    <a:pt x="63185" y="26443"/>
                    <a:pt x="62962" y="26650"/>
                  </a:cubicBezTo>
                  <a:cubicBezTo>
                    <a:pt x="62893" y="26718"/>
                    <a:pt x="62824" y="26804"/>
                    <a:pt x="62824" y="26942"/>
                  </a:cubicBezTo>
                  <a:cubicBezTo>
                    <a:pt x="62669" y="27011"/>
                    <a:pt x="62532" y="27148"/>
                    <a:pt x="62532" y="27303"/>
                  </a:cubicBezTo>
                  <a:cubicBezTo>
                    <a:pt x="62600" y="27372"/>
                    <a:pt x="62532" y="27441"/>
                    <a:pt x="62532" y="27509"/>
                  </a:cubicBezTo>
                  <a:cubicBezTo>
                    <a:pt x="62532" y="27578"/>
                    <a:pt x="62394" y="27664"/>
                    <a:pt x="62394" y="27802"/>
                  </a:cubicBezTo>
                  <a:cubicBezTo>
                    <a:pt x="62394" y="27939"/>
                    <a:pt x="62239" y="28008"/>
                    <a:pt x="62325" y="28163"/>
                  </a:cubicBezTo>
                  <a:cubicBezTo>
                    <a:pt x="62171" y="28231"/>
                    <a:pt x="62171" y="28438"/>
                    <a:pt x="62033" y="28524"/>
                  </a:cubicBezTo>
                  <a:cubicBezTo>
                    <a:pt x="61964" y="28593"/>
                    <a:pt x="61964" y="28661"/>
                    <a:pt x="61964" y="28799"/>
                  </a:cubicBezTo>
                  <a:cubicBezTo>
                    <a:pt x="61741" y="28868"/>
                    <a:pt x="61672" y="29160"/>
                    <a:pt x="61535" y="29297"/>
                  </a:cubicBezTo>
                  <a:cubicBezTo>
                    <a:pt x="61466" y="29521"/>
                    <a:pt x="61242" y="29659"/>
                    <a:pt x="61105" y="29951"/>
                  </a:cubicBezTo>
                  <a:lnTo>
                    <a:pt x="61105" y="30020"/>
                  </a:lnTo>
                  <a:cubicBezTo>
                    <a:pt x="61036" y="30088"/>
                    <a:pt x="60950" y="30088"/>
                    <a:pt x="60950" y="30157"/>
                  </a:cubicBezTo>
                  <a:cubicBezTo>
                    <a:pt x="60950" y="30312"/>
                    <a:pt x="60744" y="30381"/>
                    <a:pt x="60812" y="30518"/>
                  </a:cubicBezTo>
                  <a:cubicBezTo>
                    <a:pt x="60606" y="30810"/>
                    <a:pt x="60383" y="31017"/>
                    <a:pt x="60090" y="31240"/>
                  </a:cubicBezTo>
                  <a:cubicBezTo>
                    <a:pt x="60022" y="31240"/>
                    <a:pt x="59884" y="31378"/>
                    <a:pt x="59815" y="31533"/>
                  </a:cubicBezTo>
                  <a:cubicBezTo>
                    <a:pt x="59746" y="31739"/>
                    <a:pt x="59523" y="31876"/>
                    <a:pt x="59454" y="32100"/>
                  </a:cubicBezTo>
                  <a:cubicBezTo>
                    <a:pt x="59454" y="32169"/>
                    <a:pt x="59093" y="32461"/>
                    <a:pt x="59024" y="32461"/>
                  </a:cubicBezTo>
                  <a:cubicBezTo>
                    <a:pt x="59093" y="32461"/>
                    <a:pt x="59093" y="32530"/>
                    <a:pt x="59093" y="32530"/>
                  </a:cubicBezTo>
                  <a:cubicBezTo>
                    <a:pt x="59093" y="32599"/>
                    <a:pt x="58956" y="32599"/>
                    <a:pt x="58956" y="32667"/>
                  </a:cubicBezTo>
                  <a:cubicBezTo>
                    <a:pt x="58887" y="32736"/>
                    <a:pt x="58732" y="32736"/>
                    <a:pt x="58801" y="32891"/>
                  </a:cubicBezTo>
                  <a:cubicBezTo>
                    <a:pt x="58801" y="32891"/>
                    <a:pt x="58732" y="32891"/>
                    <a:pt x="58732" y="32960"/>
                  </a:cubicBezTo>
                  <a:cubicBezTo>
                    <a:pt x="58526" y="33028"/>
                    <a:pt x="58457" y="33321"/>
                    <a:pt x="58233" y="33389"/>
                  </a:cubicBezTo>
                  <a:cubicBezTo>
                    <a:pt x="58165" y="33458"/>
                    <a:pt x="58096" y="33458"/>
                    <a:pt x="58027" y="33527"/>
                  </a:cubicBezTo>
                  <a:cubicBezTo>
                    <a:pt x="58027" y="33596"/>
                    <a:pt x="58027" y="33596"/>
                    <a:pt x="57941" y="33682"/>
                  </a:cubicBezTo>
                  <a:cubicBezTo>
                    <a:pt x="57735" y="33750"/>
                    <a:pt x="57666" y="34026"/>
                    <a:pt x="57443" y="34180"/>
                  </a:cubicBezTo>
                  <a:cubicBezTo>
                    <a:pt x="57374" y="34249"/>
                    <a:pt x="57236" y="34387"/>
                    <a:pt x="57167" y="34387"/>
                  </a:cubicBezTo>
                  <a:cubicBezTo>
                    <a:pt x="57081" y="34455"/>
                    <a:pt x="57013" y="34455"/>
                    <a:pt x="57013" y="34541"/>
                  </a:cubicBezTo>
                  <a:cubicBezTo>
                    <a:pt x="56944" y="34610"/>
                    <a:pt x="56875" y="34610"/>
                    <a:pt x="56806" y="34610"/>
                  </a:cubicBezTo>
                  <a:cubicBezTo>
                    <a:pt x="56652" y="34816"/>
                    <a:pt x="56652" y="34816"/>
                    <a:pt x="56445" y="34885"/>
                  </a:cubicBezTo>
                  <a:cubicBezTo>
                    <a:pt x="56445" y="35109"/>
                    <a:pt x="56222" y="35109"/>
                    <a:pt x="56153" y="35246"/>
                  </a:cubicBezTo>
                  <a:cubicBezTo>
                    <a:pt x="56153" y="35315"/>
                    <a:pt x="56016" y="35315"/>
                    <a:pt x="56016" y="35401"/>
                  </a:cubicBezTo>
                  <a:cubicBezTo>
                    <a:pt x="55878" y="35539"/>
                    <a:pt x="55654" y="35607"/>
                    <a:pt x="55586" y="35831"/>
                  </a:cubicBezTo>
                  <a:cubicBezTo>
                    <a:pt x="55586" y="35831"/>
                    <a:pt x="55517" y="35831"/>
                    <a:pt x="55517" y="35900"/>
                  </a:cubicBezTo>
                  <a:cubicBezTo>
                    <a:pt x="55293" y="35968"/>
                    <a:pt x="55156" y="36175"/>
                    <a:pt x="55018" y="36329"/>
                  </a:cubicBezTo>
                  <a:cubicBezTo>
                    <a:pt x="54795" y="36467"/>
                    <a:pt x="54588" y="36691"/>
                    <a:pt x="54365" y="36759"/>
                  </a:cubicBezTo>
                  <a:lnTo>
                    <a:pt x="54296" y="36759"/>
                  </a:lnTo>
                  <a:cubicBezTo>
                    <a:pt x="54073" y="36966"/>
                    <a:pt x="53798" y="37120"/>
                    <a:pt x="53574" y="37327"/>
                  </a:cubicBezTo>
                  <a:cubicBezTo>
                    <a:pt x="53437" y="37550"/>
                    <a:pt x="53437" y="37550"/>
                    <a:pt x="53368" y="37688"/>
                  </a:cubicBezTo>
                  <a:cubicBezTo>
                    <a:pt x="53299" y="37688"/>
                    <a:pt x="53213" y="37756"/>
                    <a:pt x="53144" y="37756"/>
                  </a:cubicBezTo>
                  <a:cubicBezTo>
                    <a:pt x="52938" y="37756"/>
                    <a:pt x="52783" y="37894"/>
                    <a:pt x="52714" y="37980"/>
                  </a:cubicBezTo>
                  <a:cubicBezTo>
                    <a:pt x="52577" y="38049"/>
                    <a:pt x="52508" y="38118"/>
                    <a:pt x="52353" y="38255"/>
                  </a:cubicBezTo>
                  <a:cubicBezTo>
                    <a:pt x="52353" y="38255"/>
                    <a:pt x="52353" y="38324"/>
                    <a:pt x="52285" y="38324"/>
                  </a:cubicBezTo>
                  <a:cubicBezTo>
                    <a:pt x="52262" y="38301"/>
                    <a:pt x="52246" y="38293"/>
                    <a:pt x="52234" y="38293"/>
                  </a:cubicBezTo>
                  <a:cubicBezTo>
                    <a:pt x="52208" y="38293"/>
                    <a:pt x="52193" y="38324"/>
                    <a:pt x="52147" y="38324"/>
                  </a:cubicBezTo>
                  <a:cubicBezTo>
                    <a:pt x="52078" y="38479"/>
                    <a:pt x="52010" y="38547"/>
                    <a:pt x="51855" y="38616"/>
                  </a:cubicBezTo>
                  <a:cubicBezTo>
                    <a:pt x="51786" y="38754"/>
                    <a:pt x="51648" y="38754"/>
                    <a:pt x="51494" y="38840"/>
                  </a:cubicBezTo>
                  <a:cubicBezTo>
                    <a:pt x="51287" y="38977"/>
                    <a:pt x="51064" y="39184"/>
                    <a:pt x="50789" y="39269"/>
                  </a:cubicBezTo>
                  <a:lnTo>
                    <a:pt x="50720" y="39269"/>
                  </a:lnTo>
                  <a:cubicBezTo>
                    <a:pt x="50565" y="39407"/>
                    <a:pt x="50290" y="39476"/>
                    <a:pt x="50067" y="39613"/>
                  </a:cubicBezTo>
                  <a:cubicBezTo>
                    <a:pt x="49998" y="39699"/>
                    <a:pt x="49998" y="39768"/>
                    <a:pt x="49929" y="39768"/>
                  </a:cubicBezTo>
                  <a:cubicBezTo>
                    <a:pt x="49706" y="39974"/>
                    <a:pt x="49431" y="40129"/>
                    <a:pt x="49276" y="40267"/>
                  </a:cubicBezTo>
                  <a:cubicBezTo>
                    <a:pt x="49207" y="40335"/>
                    <a:pt x="49138" y="40335"/>
                    <a:pt x="49138" y="40404"/>
                  </a:cubicBezTo>
                  <a:cubicBezTo>
                    <a:pt x="48846" y="40473"/>
                    <a:pt x="48640" y="40628"/>
                    <a:pt x="48416" y="40765"/>
                  </a:cubicBezTo>
                  <a:cubicBezTo>
                    <a:pt x="48279" y="40903"/>
                    <a:pt x="48141" y="40989"/>
                    <a:pt x="47918" y="41126"/>
                  </a:cubicBezTo>
                  <a:lnTo>
                    <a:pt x="47780" y="41126"/>
                  </a:lnTo>
                  <a:cubicBezTo>
                    <a:pt x="47419" y="41419"/>
                    <a:pt x="46989" y="41625"/>
                    <a:pt x="46559" y="41848"/>
                  </a:cubicBezTo>
                  <a:cubicBezTo>
                    <a:pt x="46559" y="41848"/>
                    <a:pt x="46491" y="41917"/>
                    <a:pt x="46491" y="41986"/>
                  </a:cubicBezTo>
                  <a:cubicBezTo>
                    <a:pt x="46336" y="41986"/>
                    <a:pt x="46198" y="42055"/>
                    <a:pt x="46129" y="42124"/>
                  </a:cubicBezTo>
                  <a:cubicBezTo>
                    <a:pt x="45992" y="42278"/>
                    <a:pt x="45837" y="42347"/>
                    <a:pt x="45631" y="42416"/>
                  </a:cubicBezTo>
                  <a:cubicBezTo>
                    <a:pt x="45407" y="42416"/>
                    <a:pt x="45201" y="42485"/>
                    <a:pt x="45046" y="42553"/>
                  </a:cubicBezTo>
                  <a:cubicBezTo>
                    <a:pt x="45023" y="42576"/>
                    <a:pt x="45008" y="42584"/>
                    <a:pt x="44995" y="42584"/>
                  </a:cubicBezTo>
                  <a:cubicBezTo>
                    <a:pt x="44970" y="42584"/>
                    <a:pt x="44955" y="42553"/>
                    <a:pt x="44909" y="42553"/>
                  </a:cubicBezTo>
                  <a:cubicBezTo>
                    <a:pt x="44840" y="42485"/>
                    <a:pt x="44840" y="42416"/>
                    <a:pt x="44771" y="42347"/>
                  </a:cubicBezTo>
                  <a:cubicBezTo>
                    <a:pt x="44771" y="42278"/>
                    <a:pt x="44840" y="42278"/>
                    <a:pt x="44909" y="42192"/>
                  </a:cubicBezTo>
                  <a:cubicBezTo>
                    <a:pt x="44909" y="42192"/>
                    <a:pt x="44909" y="42055"/>
                    <a:pt x="45046" y="42055"/>
                  </a:cubicBezTo>
                  <a:cubicBezTo>
                    <a:pt x="45063" y="42069"/>
                    <a:pt x="45083" y="42074"/>
                    <a:pt x="45104" y="42074"/>
                  </a:cubicBezTo>
                  <a:cubicBezTo>
                    <a:pt x="45187" y="42074"/>
                    <a:pt x="45297" y="41986"/>
                    <a:pt x="45407" y="41986"/>
                  </a:cubicBezTo>
                  <a:cubicBezTo>
                    <a:pt x="45562" y="41917"/>
                    <a:pt x="45700" y="41848"/>
                    <a:pt x="45837" y="41694"/>
                  </a:cubicBezTo>
                  <a:lnTo>
                    <a:pt x="45837" y="41762"/>
                  </a:lnTo>
                  <a:lnTo>
                    <a:pt x="46061" y="41762"/>
                  </a:lnTo>
                  <a:cubicBezTo>
                    <a:pt x="46129" y="41625"/>
                    <a:pt x="46267" y="41625"/>
                    <a:pt x="46336" y="41487"/>
                  </a:cubicBezTo>
                  <a:lnTo>
                    <a:pt x="46491" y="41487"/>
                  </a:lnTo>
                  <a:cubicBezTo>
                    <a:pt x="46559" y="41333"/>
                    <a:pt x="46697" y="41264"/>
                    <a:pt x="46852" y="41126"/>
                  </a:cubicBezTo>
                  <a:cubicBezTo>
                    <a:pt x="46989" y="41058"/>
                    <a:pt x="47195" y="40989"/>
                    <a:pt x="47350" y="40834"/>
                  </a:cubicBezTo>
                  <a:cubicBezTo>
                    <a:pt x="47419" y="40697"/>
                    <a:pt x="47488" y="40628"/>
                    <a:pt x="47625" y="40628"/>
                  </a:cubicBezTo>
                  <a:cubicBezTo>
                    <a:pt x="47918" y="40559"/>
                    <a:pt x="48055" y="40335"/>
                    <a:pt x="48347" y="40267"/>
                  </a:cubicBezTo>
                  <a:cubicBezTo>
                    <a:pt x="48347" y="40198"/>
                    <a:pt x="48416" y="40198"/>
                    <a:pt x="48416" y="40198"/>
                  </a:cubicBezTo>
                  <a:lnTo>
                    <a:pt x="48640" y="40198"/>
                  </a:lnTo>
                  <a:cubicBezTo>
                    <a:pt x="48777" y="40043"/>
                    <a:pt x="48915" y="39906"/>
                    <a:pt x="49138" y="39837"/>
                  </a:cubicBezTo>
                  <a:cubicBezTo>
                    <a:pt x="49138" y="39837"/>
                    <a:pt x="49207" y="39837"/>
                    <a:pt x="49207" y="39768"/>
                  </a:cubicBezTo>
                  <a:cubicBezTo>
                    <a:pt x="49276" y="39699"/>
                    <a:pt x="49431" y="39613"/>
                    <a:pt x="49499" y="39476"/>
                  </a:cubicBezTo>
                  <a:lnTo>
                    <a:pt x="49637" y="39476"/>
                  </a:lnTo>
                  <a:cubicBezTo>
                    <a:pt x="49706" y="39407"/>
                    <a:pt x="49637" y="39338"/>
                    <a:pt x="49706" y="39338"/>
                  </a:cubicBezTo>
                  <a:cubicBezTo>
                    <a:pt x="49740" y="39304"/>
                    <a:pt x="49779" y="39304"/>
                    <a:pt x="49809" y="39304"/>
                  </a:cubicBezTo>
                  <a:cubicBezTo>
                    <a:pt x="49839" y="39304"/>
                    <a:pt x="49860" y="39304"/>
                    <a:pt x="49860" y="39269"/>
                  </a:cubicBezTo>
                  <a:cubicBezTo>
                    <a:pt x="50067" y="39184"/>
                    <a:pt x="50204" y="39115"/>
                    <a:pt x="50359" y="38908"/>
                  </a:cubicBezTo>
                  <a:cubicBezTo>
                    <a:pt x="50405" y="38908"/>
                    <a:pt x="50451" y="38878"/>
                    <a:pt x="50497" y="38878"/>
                  </a:cubicBezTo>
                  <a:cubicBezTo>
                    <a:pt x="50519" y="38878"/>
                    <a:pt x="50542" y="38885"/>
                    <a:pt x="50565" y="38908"/>
                  </a:cubicBezTo>
                  <a:cubicBezTo>
                    <a:pt x="50789" y="38908"/>
                    <a:pt x="50926" y="38685"/>
                    <a:pt x="51064" y="38616"/>
                  </a:cubicBezTo>
                  <a:cubicBezTo>
                    <a:pt x="51219" y="38479"/>
                    <a:pt x="51356" y="38410"/>
                    <a:pt x="51494" y="38255"/>
                  </a:cubicBezTo>
                  <a:lnTo>
                    <a:pt x="51648" y="38255"/>
                  </a:lnTo>
                  <a:cubicBezTo>
                    <a:pt x="51648" y="38118"/>
                    <a:pt x="51717" y="38049"/>
                    <a:pt x="51855" y="37980"/>
                  </a:cubicBezTo>
                  <a:cubicBezTo>
                    <a:pt x="52147" y="37825"/>
                    <a:pt x="52353" y="37688"/>
                    <a:pt x="52646" y="37464"/>
                  </a:cubicBezTo>
                  <a:cubicBezTo>
                    <a:pt x="52869" y="37464"/>
                    <a:pt x="53007" y="37258"/>
                    <a:pt x="53144" y="37189"/>
                  </a:cubicBezTo>
                  <a:cubicBezTo>
                    <a:pt x="53299" y="37034"/>
                    <a:pt x="53437" y="36897"/>
                    <a:pt x="53505" y="36828"/>
                  </a:cubicBezTo>
                  <a:cubicBezTo>
                    <a:pt x="53574" y="36759"/>
                    <a:pt x="53574" y="36691"/>
                    <a:pt x="53574" y="36691"/>
                  </a:cubicBezTo>
                  <a:cubicBezTo>
                    <a:pt x="53798" y="36691"/>
                    <a:pt x="53866" y="36467"/>
                    <a:pt x="54004" y="36398"/>
                  </a:cubicBezTo>
                  <a:cubicBezTo>
                    <a:pt x="54296" y="36261"/>
                    <a:pt x="54503" y="36037"/>
                    <a:pt x="54726" y="35900"/>
                  </a:cubicBezTo>
                  <a:cubicBezTo>
                    <a:pt x="54795" y="35745"/>
                    <a:pt x="54932" y="35745"/>
                    <a:pt x="55018" y="35676"/>
                  </a:cubicBezTo>
                  <a:cubicBezTo>
                    <a:pt x="55087" y="35607"/>
                    <a:pt x="55156" y="35470"/>
                    <a:pt x="55293" y="35401"/>
                  </a:cubicBezTo>
                  <a:cubicBezTo>
                    <a:pt x="55448" y="35315"/>
                    <a:pt x="55517" y="35246"/>
                    <a:pt x="55586" y="35178"/>
                  </a:cubicBezTo>
                  <a:cubicBezTo>
                    <a:pt x="55654" y="35178"/>
                    <a:pt x="55654" y="35109"/>
                    <a:pt x="55723" y="35040"/>
                  </a:cubicBezTo>
                  <a:cubicBezTo>
                    <a:pt x="55792" y="34971"/>
                    <a:pt x="55878" y="34885"/>
                    <a:pt x="55947" y="34816"/>
                  </a:cubicBezTo>
                  <a:cubicBezTo>
                    <a:pt x="56016" y="34748"/>
                    <a:pt x="56016" y="34679"/>
                    <a:pt x="56084" y="34610"/>
                  </a:cubicBezTo>
                  <a:cubicBezTo>
                    <a:pt x="56222" y="34541"/>
                    <a:pt x="56308" y="34387"/>
                    <a:pt x="56445" y="34318"/>
                  </a:cubicBezTo>
                  <a:cubicBezTo>
                    <a:pt x="56514" y="34249"/>
                    <a:pt x="56583" y="34180"/>
                    <a:pt x="56652" y="34112"/>
                  </a:cubicBezTo>
                  <a:cubicBezTo>
                    <a:pt x="56738" y="34112"/>
                    <a:pt x="56738" y="34026"/>
                    <a:pt x="56806" y="34026"/>
                  </a:cubicBezTo>
                  <a:cubicBezTo>
                    <a:pt x="56944" y="33957"/>
                    <a:pt x="57013" y="33819"/>
                    <a:pt x="57167" y="33750"/>
                  </a:cubicBezTo>
                  <a:cubicBezTo>
                    <a:pt x="57236" y="33750"/>
                    <a:pt x="57305" y="33596"/>
                    <a:pt x="57443" y="33527"/>
                  </a:cubicBezTo>
                  <a:cubicBezTo>
                    <a:pt x="57443" y="33527"/>
                    <a:pt x="57511" y="33458"/>
                    <a:pt x="57511" y="33389"/>
                  </a:cubicBezTo>
                  <a:lnTo>
                    <a:pt x="57597" y="33389"/>
                  </a:lnTo>
                  <a:cubicBezTo>
                    <a:pt x="57666" y="33321"/>
                    <a:pt x="57735" y="33252"/>
                    <a:pt x="57804" y="33166"/>
                  </a:cubicBezTo>
                  <a:cubicBezTo>
                    <a:pt x="57872" y="33097"/>
                    <a:pt x="57941" y="32960"/>
                    <a:pt x="58096" y="32891"/>
                  </a:cubicBezTo>
                  <a:cubicBezTo>
                    <a:pt x="58165" y="32822"/>
                    <a:pt x="58233" y="32667"/>
                    <a:pt x="58371" y="32530"/>
                  </a:cubicBezTo>
                  <a:cubicBezTo>
                    <a:pt x="58457" y="32461"/>
                    <a:pt x="58594" y="32392"/>
                    <a:pt x="58663" y="32237"/>
                  </a:cubicBezTo>
                  <a:cubicBezTo>
                    <a:pt x="58801" y="32031"/>
                    <a:pt x="59024" y="31876"/>
                    <a:pt x="59093" y="31670"/>
                  </a:cubicBezTo>
                  <a:cubicBezTo>
                    <a:pt x="59162" y="31533"/>
                    <a:pt x="59231" y="31447"/>
                    <a:pt x="59385" y="31378"/>
                  </a:cubicBezTo>
                  <a:cubicBezTo>
                    <a:pt x="59317" y="31378"/>
                    <a:pt x="59317" y="31378"/>
                    <a:pt x="59317" y="31309"/>
                  </a:cubicBezTo>
                  <a:cubicBezTo>
                    <a:pt x="59385" y="31240"/>
                    <a:pt x="59454" y="31172"/>
                    <a:pt x="59523" y="31172"/>
                  </a:cubicBezTo>
                  <a:cubicBezTo>
                    <a:pt x="59592" y="31103"/>
                    <a:pt x="59592" y="31103"/>
                    <a:pt x="59592" y="31017"/>
                  </a:cubicBezTo>
                  <a:lnTo>
                    <a:pt x="59660" y="31017"/>
                  </a:lnTo>
                  <a:cubicBezTo>
                    <a:pt x="59815" y="30742"/>
                    <a:pt x="60022" y="30587"/>
                    <a:pt x="60176" y="30381"/>
                  </a:cubicBezTo>
                  <a:cubicBezTo>
                    <a:pt x="60245" y="30312"/>
                    <a:pt x="60314" y="30243"/>
                    <a:pt x="60383" y="30157"/>
                  </a:cubicBezTo>
                  <a:cubicBezTo>
                    <a:pt x="60520" y="29951"/>
                    <a:pt x="60606" y="29659"/>
                    <a:pt x="60812" y="29452"/>
                  </a:cubicBezTo>
                  <a:cubicBezTo>
                    <a:pt x="60881" y="29229"/>
                    <a:pt x="61036" y="29160"/>
                    <a:pt x="61105" y="28954"/>
                  </a:cubicBezTo>
                  <a:cubicBezTo>
                    <a:pt x="61105" y="28868"/>
                    <a:pt x="61173" y="28799"/>
                    <a:pt x="61311" y="28730"/>
                  </a:cubicBezTo>
                  <a:cubicBezTo>
                    <a:pt x="61311" y="28593"/>
                    <a:pt x="61466" y="28524"/>
                    <a:pt x="61535" y="28369"/>
                  </a:cubicBezTo>
                  <a:cubicBezTo>
                    <a:pt x="61603" y="28231"/>
                    <a:pt x="61741" y="28094"/>
                    <a:pt x="61741" y="27939"/>
                  </a:cubicBezTo>
                  <a:cubicBezTo>
                    <a:pt x="61741" y="27802"/>
                    <a:pt x="61964" y="27664"/>
                    <a:pt x="61810" y="27509"/>
                  </a:cubicBezTo>
                  <a:cubicBezTo>
                    <a:pt x="61853" y="27475"/>
                    <a:pt x="61891" y="27475"/>
                    <a:pt x="61928" y="27475"/>
                  </a:cubicBezTo>
                  <a:cubicBezTo>
                    <a:pt x="61964" y="27475"/>
                    <a:pt x="61999" y="27475"/>
                    <a:pt x="62033" y="27441"/>
                  </a:cubicBezTo>
                  <a:cubicBezTo>
                    <a:pt x="62171" y="27303"/>
                    <a:pt x="62239" y="27080"/>
                    <a:pt x="62325" y="26873"/>
                  </a:cubicBezTo>
                  <a:cubicBezTo>
                    <a:pt x="62325" y="26804"/>
                    <a:pt x="62239" y="26804"/>
                    <a:pt x="62239" y="26718"/>
                  </a:cubicBezTo>
                  <a:cubicBezTo>
                    <a:pt x="62463" y="26581"/>
                    <a:pt x="62532" y="26289"/>
                    <a:pt x="62669" y="26082"/>
                  </a:cubicBezTo>
                  <a:cubicBezTo>
                    <a:pt x="62824" y="25859"/>
                    <a:pt x="62893" y="25584"/>
                    <a:pt x="63030" y="25360"/>
                  </a:cubicBezTo>
                  <a:lnTo>
                    <a:pt x="63030" y="25291"/>
                  </a:lnTo>
                  <a:cubicBezTo>
                    <a:pt x="63185" y="24930"/>
                    <a:pt x="63391" y="24501"/>
                    <a:pt x="63529" y="24071"/>
                  </a:cubicBezTo>
                  <a:lnTo>
                    <a:pt x="63684" y="23933"/>
                  </a:lnTo>
                  <a:cubicBezTo>
                    <a:pt x="63615" y="23933"/>
                    <a:pt x="63615" y="23864"/>
                    <a:pt x="63529" y="23864"/>
                  </a:cubicBezTo>
                  <a:cubicBezTo>
                    <a:pt x="63615" y="23710"/>
                    <a:pt x="63529" y="23572"/>
                    <a:pt x="63752" y="23503"/>
                  </a:cubicBezTo>
                  <a:cubicBezTo>
                    <a:pt x="63821" y="23503"/>
                    <a:pt x="63752" y="23435"/>
                    <a:pt x="63752" y="23366"/>
                  </a:cubicBezTo>
                  <a:cubicBezTo>
                    <a:pt x="63821" y="23211"/>
                    <a:pt x="63821" y="23142"/>
                    <a:pt x="63821" y="23005"/>
                  </a:cubicBezTo>
                  <a:cubicBezTo>
                    <a:pt x="63821" y="23005"/>
                    <a:pt x="63890" y="23005"/>
                    <a:pt x="63890" y="22936"/>
                  </a:cubicBezTo>
                  <a:lnTo>
                    <a:pt x="63821" y="22936"/>
                  </a:lnTo>
                  <a:cubicBezTo>
                    <a:pt x="63959" y="22712"/>
                    <a:pt x="64045" y="22420"/>
                    <a:pt x="64113" y="22214"/>
                  </a:cubicBezTo>
                  <a:cubicBezTo>
                    <a:pt x="64045" y="22076"/>
                    <a:pt x="64182" y="21990"/>
                    <a:pt x="64182" y="21922"/>
                  </a:cubicBezTo>
                  <a:cubicBezTo>
                    <a:pt x="64113" y="21853"/>
                    <a:pt x="64182" y="21784"/>
                    <a:pt x="64182" y="21647"/>
                  </a:cubicBezTo>
                  <a:cubicBezTo>
                    <a:pt x="64182" y="21561"/>
                    <a:pt x="64251" y="21492"/>
                    <a:pt x="64251" y="21423"/>
                  </a:cubicBezTo>
                  <a:cubicBezTo>
                    <a:pt x="64182" y="21285"/>
                    <a:pt x="64182" y="21062"/>
                    <a:pt x="64251" y="20924"/>
                  </a:cubicBezTo>
                  <a:cubicBezTo>
                    <a:pt x="64320" y="20701"/>
                    <a:pt x="64320" y="20495"/>
                    <a:pt x="64389" y="20271"/>
                  </a:cubicBezTo>
                  <a:cubicBezTo>
                    <a:pt x="64475" y="20202"/>
                    <a:pt x="64475" y="20134"/>
                    <a:pt x="64475" y="20065"/>
                  </a:cubicBezTo>
                  <a:cubicBezTo>
                    <a:pt x="64475" y="20065"/>
                    <a:pt x="64543" y="20065"/>
                    <a:pt x="64612" y="19996"/>
                  </a:cubicBezTo>
                  <a:cubicBezTo>
                    <a:pt x="64543" y="19841"/>
                    <a:pt x="64543" y="19772"/>
                    <a:pt x="64543" y="19635"/>
                  </a:cubicBezTo>
                  <a:cubicBezTo>
                    <a:pt x="64612" y="19497"/>
                    <a:pt x="64681" y="19343"/>
                    <a:pt x="64612" y="19205"/>
                  </a:cubicBezTo>
                  <a:cubicBezTo>
                    <a:pt x="64612" y="19068"/>
                    <a:pt x="64750" y="18982"/>
                    <a:pt x="64681" y="18844"/>
                  </a:cubicBezTo>
                  <a:lnTo>
                    <a:pt x="64681" y="18638"/>
                  </a:lnTo>
                  <a:cubicBezTo>
                    <a:pt x="64681" y="18552"/>
                    <a:pt x="64750" y="18483"/>
                    <a:pt x="64612" y="18345"/>
                  </a:cubicBezTo>
                  <a:cubicBezTo>
                    <a:pt x="64750" y="18277"/>
                    <a:pt x="64612" y="18122"/>
                    <a:pt x="64612" y="17984"/>
                  </a:cubicBezTo>
                  <a:cubicBezTo>
                    <a:pt x="64681" y="17984"/>
                    <a:pt x="64681" y="17916"/>
                    <a:pt x="64681" y="17916"/>
                  </a:cubicBezTo>
                  <a:cubicBezTo>
                    <a:pt x="64681" y="17847"/>
                    <a:pt x="64612" y="17778"/>
                    <a:pt x="64612" y="17692"/>
                  </a:cubicBezTo>
                  <a:lnTo>
                    <a:pt x="64681" y="17623"/>
                  </a:lnTo>
                  <a:lnTo>
                    <a:pt x="64681" y="17262"/>
                  </a:lnTo>
                  <a:cubicBezTo>
                    <a:pt x="64681" y="17125"/>
                    <a:pt x="64681" y="16987"/>
                    <a:pt x="64750" y="16918"/>
                  </a:cubicBezTo>
                  <a:cubicBezTo>
                    <a:pt x="64750" y="16764"/>
                    <a:pt x="64750" y="16626"/>
                    <a:pt x="64818" y="16557"/>
                  </a:cubicBezTo>
                  <a:cubicBezTo>
                    <a:pt x="64818" y="16489"/>
                    <a:pt x="64750" y="16489"/>
                    <a:pt x="64750" y="16403"/>
                  </a:cubicBezTo>
                  <a:lnTo>
                    <a:pt x="64750" y="15973"/>
                  </a:lnTo>
                  <a:cubicBezTo>
                    <a:pt x="64750" y="15835"/>
                    <a:pt x="64750" y="15698"/>
                    <a:pt x="64818" y="15629"/>
                  </a:cubicBezTo>
                  <a:cubicBezTo>
                    <a:pt x="64750" y="15543"/>
                    <a:pt x="64681" y="15543"/>
                    <a:pt x="64612" y="15474"/>
                  </a:cubicBezTo>
                  <a:cubicBezTo>
                    <a:pt x="64612" y="15405"/>
                    <a:pt x="64681" y="15405"/>
                    <a:pt x="64681" y="15337"/>
                  </a:cubicBezTo>
                  <a:cubicBezTo>
                    <a:pt x="64543" y="15268"/>
                    <a:pt x="64612" y="14976"/>
                    <a:pt x="64475" y="14838"/>
                  </a:cubicBezTo>
                  <a:cubicBezTo>
                    <a:pt x="64543" y="14838"/>
                    <a:pt x="64543" y="14769"/>
                    <a:pt x="64612" y="14683"/>
                  </a:cubicBezTo>
                  <a:cubicBezTo>
                    <a:pt x="64543" y="14683"/>
                    <a:pt x="64543" y="14615"/>
                    <a:pt x="64475" y="14546"/>
                  </a:cubicBezTo>
                  <a:cubicBezTo>
                    <a:pt x="64543" y="14477"/>
                    <a:pt x="64612" y="14477"/>
                    <a:pt x="64612" y="14408"/>
                  </a:cubicBezTo>
                  <a:cubicBezTo>
                    <a:pt x="64475" y="14185"/>
                    <a:pt x="64475" y="14185"/>
                    <a:pt x="64543" y="14047"/>
                  </a:cubicBezTo>
                  <a:cubicBezTo>
                    <a:pt x="64543" y="13978"/>
                    <a:pt x="64475" y="13978"/>
                    <a:pt x="64475" y="13978"/>
                  </a:cubicBezTo>
                  <a:lnTo>
                    <a:pt x="64475" y="13686"/>
                  </a:lnTo>
                  <a:cubicBezTo>
                    <a:pt x="64389" y="13325"/>
                    <a:pt x="64320" y="13050"/>
                    <a:pt x="64251" y="12689"/>
                  </a:cubicBezTo>
                  <a:cubicBezTo>
                    <a:pt x="64113" y="12689"/>
                    <a:pt x="64182" y="12465"/>
                    <a:pt x="64113" y="12397"/>
                  </a:cubicBezTo>
                  <a:cubicBezTo>
                    <a:pt x="64113" y="12259"/>
                    <a:pt x="64045" y="12104"/>
                    <a:pt x="64113" y="12036"/>
                  </a:cubicBezTo>
                  <a:cubicBezTo>
                    <a:pt x="64045" y="11898"/>
                    <a:pt x="63959" y="11760"/>
                    <a:pt x="63890" y="11674"/>
                  </a:cubicBezTo>
                  <a:lnTo>
                    <a:pt x="63890" y="11606"/>
                  </a:lnTo>
                  <a:cubicBezTo>
                    <a:pt x="63890" y="11537"/>
                    <a:pt x="63752" y="11537"/>
                    <a:pt x="63752" y="11468"/>
                  </a:cubicBezTo>
                  <a:cubicBezTo>
                    <a:pt x="63684" y="11399"/>
                    <a:pt x="63821" y="11331"/>
                    <a:pt x="63684" y="11245"/>
                  </a:cubicBezTo>
                  <a:cubicBezTo>
                    <a:pt x="63752" y="11176"/>
                    <a:pt x="63615" y="11107"/>
                    <a:pt x="63615" y="10970"/>
                  </a:cubicBezTo>
                  <a:cubicBezTo>
                    <a:pt x="63615" y="10901"/>
                    <a:pt x="63529" y="10746"/>
                    <a:pt x="63529" y="10677"/>
                  </a:cubicBezTo>
                  <a:cubicBezTo>
                    <a:pt x="63529" y="10677"/>
                    <a:pt x="63529" y="10609"/>
                    <a:pt x="63615" y="10609"/>
                  </a:cubicBezTo>
                  <a:cubicBezTo>
                    <a:pt x="63460" y="10471"/>
                    <a:pt x="63323" y="10316"/>
                    <a:pt x="63323" y="10110"/>
                  </a:cubicBezTo>
                  <a:cubicBezTo>
                    <a:pt x="63254" y="10110"/>
                    <a:pt x="63185" y="10041"/>
                    <a:pt x="63185" y="9955"/>
                  </a:cubicBezTo>
                  <a:cubicBezTo>
                    <a:pt x="63099" y="9955"/>
                    <a:pt x="63099" y="9886"/>
                    <a:pt x="63030" y="9886"/>
                  </a:cubicBezTo>
                  <a:cubicBezTo>
                    <a:pt x="62962" y="9818"/>
                    <a:pt x="62962" y="9680"/>
                    <a:pt x="62962" y="9611"/>
                  </a:cubicBezTo>
                  <a:cubicBezTo>
                    <a:pt x="62962" y="9583"/>
                    <a:pt x="62954" y="9573"/>
                    <a:pt x="62941" y="9573"/>
                  </a:cubicBezTo>
                  <a:cubicBezTo>
                    <a:pt x="62916" y="9573"/>
                    <a:pt x="62870" y="9611"/>
                    <a:pt x="62824" y="9611"/>
                  </a:cubicBezTo>
                  <a:cubicBezTo>
                    <a:pt x="62824" y="9525"/>
                    <a:pt x="62755" y="9525"/>
                    <a:pt x="62755" y="9457"/>
                  </a:cubicBezTo>
                  <a:cubicBezTo>
                    <a:pt x="62755" y="9388"/>
                    <a:pt x="62755" y="9388"/>
                    <a:pt x="62669" y="9319"/>
                  </a:cubicBezTo>
                  <a:cubicBezTo>
                    <a:pt x="62669" y="9319"/>
                    <a:pt x="62600" y="9250"/>
                    <a:pt x="62600" y="9181"/>
                  </a:cubicBezTo>
                  <a:cubicBezTo>
                    <a:pt x="62669" y="9027"/>
                    <a:pt x="62600" y="8958"/>
                    <a:pt x="62532" y="8889"/>
                  </a:cubicBezTo>
                  <a:cubicBezTo>
                    <a:pt x="62463" y="8820"/>
                    <a:pt x="62394" y="8666"/>
                    <a:pt x="62394" y="8597"/>
                  </a:cubicBezTo>
                  <a:lnTo>
                    <a:pt x="62325" y="8597"/>
                  </a:lnTo>
                  <a:cubicBezTo>
                    <a:pt x="62325" y="8597"/>
                    <a:pt x="62325" y="8528"/>
                    <a:pt x="62239" y="8528"/>
                  </a:cubicBezTo>
                  <a:cubicBezTo>
                    <a:pt x="62239" y="8459"/>
                    <a:pt x="62325" y="8459"/>
                    <a:pt x="62325" y="8391"/>
                  </a:cubicBezTo>
                  <a:cubicBezTo>
                    <a:pt x="62239" y="8391"/>
                    <a:pt x="62171" y="8322"/>
                    <a:pt x="62171" y="8322"/>
                  </a:cubicBezTo>
                  <a:cubicBezTo>
                    <a:pt x="62033" y="8236"/>
                    <a:pt x="62033" y="8030"/>
                    <a:pt x="61810" y="8030"/>
                  </a:cubicBezTo>
                  <a:cubicBezTo>
                    <a:pt x="61810" y="7892"/>
                    <a:pt x="61672" y="7806"/>
                    <a:pt x="61603" y="7737"/>
                  </a:cubicBezTo>
                  <a:cubicBezTo>
                    <a:pt x="61603" y="7668"/>
                    <a:pt x="61603" y="7531"/>
                    <a:pt x="61535" y="7462"/>
                  </a:cubicBezTo>
                  <a:cubicBezTo>
                    <a:pt x="61535" y="7376"/>
                    <a:pt x="61535" y="7239"/>
                    <a:pt x="61466" y="7239"/>
                  </a:cubicBezTo>
                  <a:cubicBezTo>
                    <a:pt x="61311" y="7170"/>
                    <a:pt x="61311" y="7101"/>
                    <a:pt x="61242" y="7032"/>
                  </a:cubicBezTo>
                  <a:cubicBezTo>
                    <a:pt x="61173" y="6946"/>
                    <a:pt x="61105" y="6878"/>
                    <a:pt x="60950" y="6878"/>
                  </a:cubicBezTo>
                  <a:lnTo>
                    <a:pt x="60950" y="6740"/>
                  </a:lnTo>
                  <a:cubicBezTo>
                    <a:pt x="60881" y="6740"/>
                    <a:pt x="60812" y="6603"/>
                    <a:pt x="60675" y="6603"/>
                  </a:cubicBezTo>
                  <a:lnTo>
                    <a:pt x="60675" y="6448"/>
                  </a:lnTo>
                  <a:cubicBezTo>
                    <a:pt x="60675" y="6379"/>
                    <a:pt x="60520" y="6379"/>
                    <a:pt x="60451" y="6379"/>
                  </a:cubicBezTo>
                  <a:cubicBezTo>
                    <a:pt x="60383" y="6241"/>
                    <a:pt x="60314" y="6173"/>
                    <a:pt x="60176" y="6087"/>
                  </a:cubicBezTo>
                  <a:cubicBezTo>
                    <a:pt x="60090" y="6018"/>
                    <a:pt x="60176" y="5949"/>
                    <a:pt x="60090" y="5949"/>
                  </a:cubicBezTo>
                  <a:cubicBezTo>
                    <a:pt x="59953" y="5880"/>
                    <a:pt x="59884" y="5743"/>
                    <a:pt x="59815" y="5657"/>
                  </a:cubicBezTo>
                  <a:cubicBezTo>
                    <a:pt x="59660" y="5588"/>
                    <a:pt x="59660" y="5451"/>
                    <a:pt x="59523" y="5451"/>
                  </a:cubicBezTo>
                  <a:cubicBezTo>
                    <a:pt x="59454" y="5382"/>
                    <a:pt x="59385" y="5313"/>
                    <a:pt x="59317" y="5227"/>
                  </a:cubicBezTo>
                  <a:cubicBezTo>
                    <a:pt x="59317" y="5158"/>
                    <a:pt x="59162" y="5090"/>
                    <a:pt x="59093" y="5021"/>
                  </a:cubicBezTo>
                  <a:cubicBezTo>
                    <a:pt x="58887" y="4883"/>
                    <a:pt x="58663" y="4660"/>
                    <a:pt x="58371" y="4522"/>
                  </a:cubicBezTo>
                  <a:cubicBezTo>
                    <a:pt x="58371" y="4453"/>
                    <a:pt x="58233" y="4367"/>
                    <a:pt x="58096" y="4299"/>
                  </a:cubicBezTo>
                  <a:cubicBezTo>
                    <a:pt x="58027" y="4230"/>
                    <a:pt x="57872" y="4161"/>
                    <a:pt x="57804" y="4092"/>
                  </a:cubicBezTo>
                  <a:cubicBezTo>
                    <a:pt x="57735" y="3938"/>
                    <a:pt x="57511" y="3938"/>
                    <a:pt x="57443" y="3869"/>
                  </a:cubicBezTo>
                  <a:cubicBezTo>
                    <a:pt x="57374" y="3869"/>
                    <a:pt x="57374" y="3938"/>
                    <a:pt x="57374" y="3938"/>
                  </a:cubicBezTo>
                  <a:cubicBezTo>
                    <a:pt x="57236" y="3869"/>
                    <a:pt x="57013" y="3800"/>
                    <a:pt x="56875" y="3662"/>
                  </a:cubicBezTo>
                  <a:lnTo>
                    <a:pt x="56944" y="3662"/>
                  </a:lnTo>
                  <a:cubicBezTo>
                    <a:pt x="56806" y="3594"/>
                    <a:pt x="56738" y="3508"/>
                    <a:pt x="56652" y="3370"/>
                  </a:cubicBezTo>
                  <a:cubicBezTo>
                    <a:pt x="56583" y="3439"/>
                    <a:pt x="56583" y="3439"/>
                    <a:pt x="56583" y="3508"/>
                  </a:cubicBezTo>
                  <a:cubicBezTo>
                    <a:pt x="56514" y="3439"/>
                    <a:pt x="56583" y="3370"/>
                    <a:pt x="56514" y="3370"/>
                  </a:cubicBezTo>
                  <a:lnTo>
                    <a:pt x="56445" y="3370"/>
                  </a:lnTo>
                  <a:cubicBezTo>
                    <a:pt x="56377" y="3370"/>
                    <a:pt x="56377" y="3301"/>
                    <a:pt x="56308" y="3301"/>
                  </a:cubicBezTo>
                  <a:lnTo>
                    <a:pt x="56308" y="3370"/>
                  </a:lnTo>
                  <a:cubicBezTo>
                    <a:pt x="56222" y="3301"/>
                    <a:pt x="56308" y="3301"/>
                    <a:pt x="56308" y="3301"/>
                  </a:cubicBezTo>
                  <a:cubicBezTo>
                    <a:pt x="56257" y="3221"/>
                    <a:pt x="56237" y="3187"/>
                    <a:pt x="56186" y="3187"/>
                  </a:cubicBezTo>
                  <a:cubicBezTo>
                    <a:pt x="56151" y="3187"/>
                    <a:pt x="56101" y="3204"/>
                    <a:pt x="56016" y="3233"/>
                  </a:cubicBezTo>
                  <a:cubicBezTo>
                    <a:pt x="55947" y="3164"/>
                    <a:pt x="55878" y="3164"/>
                    <a:pt x="55654" y="3078"/>
                  </a:cubicBezTo>
                  <a:cubicBezTo>
                    <a:pt x="55625" y="3115"/>
                    <a:pt x="55596" y="3136"/>
                    <a:pt x="55560" y="3136"/>
                  </a:cubicBezTo>
                  <a:cubicBezTo>
                    <a:pt x="55511" y="3136"/>
                    <a:pt x="55451" y="3098"/>
                    <a:pt x="55362" y="3009"/>
                  </a:cubicBezTo>
                  <a:cubicBezTo>
                    <a:pt x="55293" y="3009"/>
                    <a:pt x="55293" y="2940"/>
                    <a:pt x="55225" y="2940"/>
                  </a:cubicBezTo>
                  <a:cubicBezTo>
                    <a:pt x="54932" y="2872"/>
                    <a:pt x="54657" y="2734"/>
                    <a:pt x="54365" y="2579"/>
                  </a:cubicBezTo>
                  <a:cubicBezTo>
                    <a:pt x="54296" y="2511"/>
                    <a:pt x="54227" y="2511"/>
                    <a:pt x="54159" y="2511"/>
                  </a:cubicBezTo>
                  <a:cubicBezTo>
                    <a:pt x="54004" y="2373"/>
                    <a:pt x="53729" y="2304"/>
                    <a:pt x="53505" y="2218"/>
                  </a:cubicBezTo>
                  <a:lnTo>
                    <a:pt x="53437" y="2218"/>
                  </a:lnTo>
                  <a:cubicBezTo>
                    <a:pt x="53368" y="2218"/>
                    <a:pt x="53299" y="2149"/>
                    <a:pt x="53144" y="2149"/>
                  </a:cubicBezTo>
                  <a:cubicBezTo>
                    <a:pt x="53007" y="2149"/>
                    <a:pt x="52869" y="2081"/>
                    <a:pt x="52714" y="2012"/>
                  </a:cubicBezTo>
                  <a:cubicBezTo>
                    <a:pt x="52508" y="1874"/>
                    <a:pt x="52285" y="1874"/>
                    <a:pt x="52147" y="1788"/>
                  </a:cubicBezTo>
                  <a:cubicBezTo>
                    <a:pt x="52091" y="1788"/>
                    <a:pt x="52081" y="1892"/>
                    <a:pt x="52041" y="1892"/>
                  </a:cubicBezTo>
                  <a:cubicBezTo>
                    <a:pt x="52032" y="1892"/>
                    <a:pt x="52022" y="1887"/>
                    <a:pt x="52010" y="1874"/>
                  </a:cubicBezTo>
                  <a:cubicBezTo>
                    <a:pt x="51924" y="1874"/>
                    <a:pt x="52010" y="1788"/>
                    <a:pt x="52010" y="1788"/>
                  </a:cubicBezTo>
                  <a:cubicBezTo>
                    <a:pt x="51981" y="1776"/>
                    <a:pt x="51958" y="1771"/>
                    <a:pt x="51939" y="1771"/>
                  </a:cubicBezTo>
                  <a:cubicBezTo>
                    <a:pt x="51853" y="1771"/>
                    <a:pt x="51842" y="1874"/>
                    <a:pt x="51786" y="1874"/>
                  </a:cubicBezTo>
                  <a:cubicBezTo>
                    <a:pt x="51717" y="1874"/>
                    <a:pt x="51786" y="1788"/>
                    <a:pt x="51717" y="1720"/>
                  </a:cubicBezTo>
                  <a:cubicBezTo>
                    <a:pt x="51717" y="1788"/>
                    <a:pt x="51717" y="1788"/>
                    <a:pt x="51648" y="1874"/>
                  </a:cubicBezTo>
                  <a:cubicBezTo>
                    <a:pt x="51648" y="1788"/>
                    <a:pt x="51580" y="1788"/>
                    <a:pt x="51494" y="1788"/>
                  </a:cubicBezTo>
                  <a:cubicBezTo>
                    <a:pt x="51425" y="1788"/>
                    <a:pt x="51425" y="1874"/>
                    <a:pt x="51356" y="1874"/>
                  </a:cubicBezTo>
                  <a:cubicBezTo>
                    <a:pt x="51287" y="1874"/>
                    <a:pt x="51356" y="1788"/>
                    <a:pt x="51287" y="1720"/>
                  </a:cubicBezTo>
                  <a:cubicBezTo>
                    <a:pt x="51287" y="1720"/>
                    <a:pt x="51219" y="1720"/>
                    <a:pt x="51219" y="1788"/>
                  </a:cubicBezTo>
                  <a:cubicBezTo>
                    <a:pt x="51150" y="1788"/>
                    <a:pt x="51150" y="1720"/>
                    <a:pt x="51150" y="1720"/>
                  </a:cubicBezTo>
                  <a:cubicBezTo>
                    <a:pt x="51093" y="1720"/>
                    <a:pt x="51043" y="1750"/>
                    <a:pt x="50996" y="1750"/>
                  </a:cubicBezTo>
                  <a:cubicBezTo>
                    <a:pt x="50972" y="1750"/>
                    <a:pt x="50949" y="1743"/>
                    <a:pt x="50926" y="1720"/>
                  </a:cubicBezTo>
                  <a:cubicBezTo>
                    <a:pt x="50789" y="1582"/>
                    <a:pt x="50634" y="1582"/>
                    <a:pt x="50565" y="1582"/>
                  </a:cubicBezTo>
                  <a:cubicBezTo>
                    <a:pt x="50428" y="1582"/>
                    <a:pt x="50290" y="1582"/>
                    <a:pt x="50204" y="1513"/>
                  </a:cubicBezTo>
                  <a:lnTo>
                    <a:pt x="49929" y="1513"/>
                  </a:lnTo>
                  <a:cubicBezTo>
                    <a:pt x="49895" y="1479"/>
                    <a:pt x="49839" y="1479"/>
                    <a:pt x="49792" y="1479"/>
                  </a:cubicBezTo>
                  <a:cubicBezTo>
                    <a:pt x="49744" y="1479"/>
                    <a:pt x="49706" y="1479"/>
                    <a:pt x="49706" y="1445"/>
                  </a:cubicBezTo>
                  <a:lnTo>
                    <a:pt x="49637" y="1445"/>
                  </a:lnTo>
                  <a:cubicBezTo>
                    <a:pt x="49568" y="1479"/>
                    <a:pt x="49517" y="1496"/>
                    <a:pt x="49471" y="1496"/>
                  </a:cubicBezTo>
                  <a:cubicBezTo>
                    <a:pt x="49426" y="1496"/>
                    <a:pt x="49388" y="1479"/>
                    <a:pt x="49345" y="1445"/>
                  </a:cubicBezTo>
                  <a:cubicBezTo>
                    <a:pt x="49207" y="1513"/>
                    <a:pt x="49207" y="1513"/>
                    <a:pt x="49001" y="1513"/>
                  </a:cubicBezTo>
                  <a:lnTo>
                    <a:pt x="48708" y="1513"/>
                  </a:lnTo>
                  <a:cubicBezTo>
                    <a:pt x="48571" y="1513"/>
                    <a:pt x="48485" y="1445"/>
                    <a:pt x="48416" y="1445"/>
                  </a:cubicBezTo>
                  <a:cubicBezTo>
                    <a:pt x="48370" y="1467"/>
                    <a:pt x="48332" y="1475"/>
                    <a:pt x="48299" y="1475"/>
                  </a:cubicBezTo>
                  <a:cubicBezTo>
                    <a:pt x="48233" y="1475"/>
                    <a:pt x="48187" y="1445"/>
                    <a:pt x="48141" y="1445"/>
                  </a:cubicBezTo>
                  <a:lnTo>
                    <a:pt x="47711" y="1445"/>
                  </a:lnTo>
                  <a:cubicBezTo>
                    <a:pt x="47625" y="1445"/>
                    <a:pt x="47625" y="1445"/>
                    <a:pt x="47556" y="1359"/>
                  </a:cubicBezTo>
                  <a:cubicBezTo>
                    <a:pt x="47556" y="1445"/>
                    <a:pt x="47488" y="1445"/>
                    <a:pt x="47488" y="1445"/>
                  </a:cubicBezTo>
                  <a:cubicBezTo>
                    <a:pt x="47442" y="1467"/>
                    <a:pt x="47404" y="1475"/>
                    <a:pt x="47367" y="1475"/>
                  </a:cubicBezTo>
                  <a:cubicBezTo>
                    <a:pt x="47295" y="1475"/>
                    <a:pt x="47230" y="1445"/>
                    <a:pt x="47127" y="1445"/>
                  </a:cubicBezTo>
                  <a:lnTo>
                    <a:pt x="47058" y="1513"/>
                  </a:lnTo>
                  <a:lnTo>
                    <a:pt x="46697" y="1513"/>
                  </a:lnTo>
                  <a:cubicBezTo>
                    <a:pt x="46628" y="1513"/>
                    <a:pt x="46628" y="1582"/>
                    <a:pt x="46559" y="1582"/>
                  </a:cubicBezTo>
                  <a:cubicBezTo>
                    <a:pt x="46491" y="1548"/>
                    <a:pt x="46435" y="1531"/>
                    <a:pt x="46379" y="1531"/>
                  </a:cubicBezTo>
                  <a:cubicBezTo>
                    <a:pt x="46323" y="1531"/>
                    <a:pt x="46267" y="1548"/>
                    <a:pt x="46198" y="1582"/>
                  </a:cubicBezTo>
                  <a:cubicBezTo>
                    <a:pt x="46198" y="1582"/>
                    <a:pt x="46129" y="1582"/>
                    <a:pt x="46129" y="1513"/>
                  </a:cubicBezTo>
                  <a:cubicBezTo>
                    <a:pt x="46061" y="1582"/>
                    <a:pt x="46061" y="1582"/>
                    <a:pt x="45992" y="1651"/>
                  </a:cubicBezTo>
                  <a:cubicBezTo>
                    <a:pt x="45906" y="1651"/>
                    <a:pt x="45992" y="1582"/>
                    <a:pt x="45992" y="1582"/>
                  </a:cubicBezTo>
                  <a:cubicBezTo>
                    <a:pt x="45926" y="1562"/>
                    <a:pt x="45874" y="1554"/>
                    <a:pt x="45831" y="1554"/>
                  </a:cubicBezTo>
                  <a:cubicBezTo>
                    <a:pt x="45728" y="1554"/>
                    <a:pt x="45679" y="1602"/>
                    <a:pt x="45631" y="1651"/>
                  </a:cubicBezTo>
                  <a:cubicBezTo>
                    <a:pt x="45476" y="1651"/>
                    <a:pt x="45339" y="1651"/>
                    <a:pt x="45201" y="1582"/>
                  </a:cubicBezTo>
                  <a:cubicBezTo>
                    <a:pt x="45092" y="1631"/>
                    <a:pt x="45025" y="1679"/>
                    <a:pt x="44947" y="1679"/>
                  </a:cubicBezTo>
                  <a:cubicBezTo>
                    <a:pt x="44915" y="1679"/>
                    <a:pt x="44880" y="1671"/>
                    <a:pt x="44840" y="1651"/>
                  </a:cubicBezTo>
                  <a:cubicBezTo>
                    <a:pt x="44771" y="1685"/>
                    <a:pt x="44698" y="1685"/>
                    <a:pt x="44625" y="1685"/>
                  </a:cubicBezTo>
                  <a:cubicBezTo>
                    <a:pt x="44552" y="1685"/>
                    <a:pt x="44479" y="1685"/>
                    <a:pt x="44410" y="1720"/>
                  </a:cubicBezTo>
                  <a:cubicBezTo>
                    <a:pt x="44359" y="1720"/>
                    <a:pt x="44346" y="1843"/>
                    <a:pt x="44279" y="1843"/>
                  </a:cubicBezTo>
                  <a:cubicBezTo>
                    <a:pt x="44256" y="1843"/>
                    <a:pt x="44226" y="1828"/>
                    <a:pt x="44187" y="1788"/>
                  </a:cubicBezTo>
                  <a:cubicBezTo>
                    <a:pt x="44049" y="1874"/>
                    <a:pt x="43912" y="1788"/>
                    <a:pt x="43912" y="1943"/>
                  </a:cubicBezTo>
                  <a:cubicBezTo>
                    <a:pt x="43866" y="1943"/>
                    <a:pt x="43812" y="1913"/>
                    <a:pt x="43761" y="1913"/>
                  </a:cubicBezTo>
                  <a:cubicBezTo>
                    <a:pt x="43736" y="1913"/>
                    <a:pt x="43711" y="1920"/>
                    <a:pt x="43688" y="1943"/>
                  </a:cubicBezTo>
                  <a:cubicBezTo>
                    <a:pt x="43688" y="1959"/>
                    <a:pt x="43681" y="1964"/>
                    <a:pt x="43669" y="1964"/>
                  </a:cubicBezTo>
                  <a:cubicBezTo>
                    <a:pt x="43648" y="1964"/>
                    <a:pt x="43613" y="1948"/>
                    <a:pt x="43576" y="1948"/>
                  </a:cubicBezTo>
                  <a:cubicBezTo>
                    <a:pt x="43542" y="1948"/>
                    <a:pt x="43507" y="1961"/>
                    <a:pt x="43482" y="2012"/>
                  </a:cubicBezTo>
                  <a:lnTo>
                    <a:pt x="43482" y="1943"/>
                  </a:lnTo>
                  <a:lnTo>
                    <a:pt x="43258" y="1943"/>
                  </a:lnTo>
                  <a:cubicBezTo>
                    <a:pt x="43258" y="2012"/>
                    <a:pt x="43258" y="2081"/>
                    <a:pt x="43189" y="2081"/>
                  </a:cubicBezTo>
                  <a:cubicBezTo>
                    <a:pt x="43155" y="2012"/>
                    <a:pt x="43121" y="1995"/>
                    <a:pt x="43086" y="1995"/>
                  </a:cubicBezTo>
                  <a:cubicBezTo>
                    <a:pt x="43052" y="1995"/>
                    <a:pt x="43018" y="2012"/>
                    <a:pt x="42983" y="2012"/>
                  </a:cubicBezTo>
                  <a:cubicBezTo>
                    <a:pt x="42897" y="2012"/>
                    <a:pt x="42760" y="2081"/>
                    <a:pt x="42691" y="2149"/>
                  </a:cubicBezTo>
                  <a:cubicBezTo>
                    <a:pt x="42622" y="2149"/>
                    <a:pt x="42553" y="2218"/>
                    <a:pt x="42467" y="2218"/>
                  </a:cubicBezTo>
                  <a:cubicBezTo>
                    <a:pt x="42330" y="2218"/>
                    <a:pt x="42192" y="2218"/>
                    <a:pt x="42123" y="2304"/>
                  </a:cubicBezTo>
                  <a:cubicBezTo>
                    <a:pt x="41969" y="2373"/>
                    <a:pt x="41900" y="2373"/>
                    <a:pt x="41831" y="2373"/>
                  </a:cubicBezTo>
                  <a:cubicBezTo>
                    <a:pt x="41762" y="2442"/>
                    <a:pt x="41762" y="2442"/>
                    <a:pt x="41762" y="2511"/>
                  </a:cubicBezTo>
                  <a:cubicBezTo>
                    <a:pt x="41711" y="2488"/>
                    <a:pt x="41669" y="2480"/>
                    <a:pt x="41633" y="2480"/>
                  </a:cubicBezTo>
                  <a:cubicBezTo>
                    <a:pt x="41562" y="2480"/>
                    <a:pt x="41516" y="2511"/>
                    <a:pt x="41470" y="2511"/>
                  </a:cubicBezTo>
                  <a:cubicBezTo>
                    <a:pt x="41401" y="2511"/>
                    <a:pt x="41401" y="2579"/>
                    <a:pt x="41333" y="2648"/>
                  </a:cubicBezTo>
                  <a:lnTo>
                    <a:pt x="41264" y="2579"/>
                  </a:lnTo>
                  <a:cubicBezTo>
                    <a:pt x="41178" y="2579"/>
                    <a:pt x="41109" y="2648"/>
                    <a:pt x="41040" y="2648"/>
                  </a:cubicBezTo>
                  <a:cubicBezTo>
                    <a:pt x="41040" y="2734"/>
                    <a:pt x="40972" y="2734"/>
                    <a:pt x="40972" y="2734"/>
                  </a:cubicBezTo>
                  <a:cubicBezTo>
                    <a:pt x="40936" y="2721"/>
                    <a:pt x="40905" y="2715"/>
                    <a:pt x="40876" y="2715"/>
                  </a:cubicBezTo>
                  <a:cubicBezTo>
                    <a:pt x="40723" y="2715"/>
                    <a:pt x="40647" y="2882"/>
                    <a:pt x="40473" y="2940"/>
                  </a:cubicBezTo>
                  <a:cubicBezTo>
                    <a:pt x="40404" y="2940"/>
                    <a:pt x="40318" y="3009"/>
                    <a:pt x="40181" y="3009"/>
                  </a:cubicBezTo>
                  <a:cubicBezTo>
                    <a:pt x="40043" y="3009"/>
                    <a:pt x="40043" y="3164"/>
                    <a:pt x="39888" y="3164"/>
                  </a:cubicBezTo>
                  <a:cubicBezTo>
                    <a:pt x="39833" y="3164"/>
                    <a:pt x="39734" y="3252"/>
                    <a:pt x="39662" y="3252"/>
                  </a:cubicBezTo>
                  <a:cubicBezTo>
                    <a:pt x="39644" y="3252"/>
                    <a:pt x="39627" y="3246"/>
                    <a:pt x="39613" y="3233"/>
                  </a:cubicBezTo>
                  <a:cubicBezTo>
                    <a:pt x="39613" y="3301"/>
                    <a:pt x="39544" y="3301"/>
                    <a:pt x="39544" y="3370"/>
                  </a:cubicBezTo>
                  <a:cubicBezTo>
                    <a:pt x="39544" y="3301"/>
                    <a:pt x="39544" y="3301"/>
                    <a:pt x="39459" y="3301"/>
                  </a:cubicBezTo>
                  <a:cubicBezTo>
                    <a:pt x="39459" y="3301"/>
                    <a:pt x="39390" y="3370"/>
                    <a:pt x="39390" y="3439"/>
                  </a:cubicBezTo>
                  <a:cubicBezTo>
                    <a:pt x="39390" y="3439"/>
                    <a:pt x="39390" y="3370"/>
                    <a:pt x="39321" y="3370"/>
                  </a:cubicBezTo>
                  <a:cubicBezTo>
                    <a:pt x="39252" y="3370"/>
                    <a:pt x="39183" y="3439"/>
                    <a:pt x="39115" y="3439"/>
                  </a:cubicBezTo>
                  <a:cubicBezTo>
                    <a:pt x="39029" y="3439"/>
                    <a:pt x="38960" y="3508"/>
                    <a:pt x="39029" y="3594"/>
                  </a:cubicBezTo>
                  <a:lnTo>
                    <a:pt x="38754" y="3594"/>
                  </a:lnTo>
                  <a:lnTo>
                    <a:pt x="38599" y="3731"/>
                  </a:lnTo>
                  <a:cubicBezTo>
                    <a:pt x="38599" y="3662"/>
                    <a:pt x="38599" y="3662"/>
                    <a:pt x="38530" y="3662"/>
                  </a:cubicBezTo>
                  <a:lnTo>
                    <a:pt x="38530" y="3800"/>
                  </a:lnTo>
                  <a:cubicBezTo>
                    <a:pt x="38484" y="3800"/>
                    <a:pt x="38469" y="3769"/>
                    <a:pt x="38443" y="3769"/>
                  </a:cubicBezTo>
                  <a:cubicBezTo>
                    <a:pt x="38431" y="3769"/>
                    <a:pt x="38415" y="3777"/>
                    <a:pt x="38393" y="3800"/>
                  </a:cubicBezTo>
                  <a:cubicBezTo>
                    <a:pt x="38393" y="3800"/>
                    <a:pt x="38461" y="3800"/>
                    <a:pt x="38393" y="3869"/>
                  </a:cubicBezTo>
                  <a:cubicBezTo>
                    <a:pt x="38324" y="4024"/>
                    <a:pt x="38100" y="4161"/>
                    <a:pt x="37963" y="4230"/>
                  </a:cubicBezTo>
                  <a:lnTo>
                    <a:pt x="37894" y="4230"/>
                  </a:lnTo>
                  <a:cubicBezTo>
                    <a:pt x="37825" y="4299"/>
                    <a:pt x="37739" y="4299"/>
                    <a:pt x="37739" y="4299"/>
                  </a:cubicBezTo>
                  <a:cubicBezTo>
                    <a:pt x="37464" y="4299"/>
                    <a:pt x="37309" y="4522"/>
                    <a:pt x="37172" y="4660"/>
                  </a:cubicBezTo>
                  <a:cubicBezTo>
                    <a:pt x="37103" y="4728"/>
                    <a:pt x="36966" y="4660"/>
                    <a:pt x="36966" y="4797"/>
                  </a:cubicBezTo>
                  <a:cubicBezTo>
                    <a:pt x="36880" y="4883"/>
                    <a:pt x="36811" y="4952"/>
                    <a:pt x="36742" y="4952"/>
                  </a:cubicBezTo>
                  <a:cubicBezTo>
                    <a:pt x="36604" y="5021"/>
                    <a:pt x="36536" y="5158"/>
                    <a:pt x="36381" y="5227"/>
                  </a:cubicBezTo>
                  <a:lnTo>
                    <a:pt x="36243" y="5227"/>
                  </a:lnTo>
                  <a:cubicBezTo>
                    <a:pt x="36175" y="5313"/>
                    <a:pt x="36106" y="5382"/>
                    <a:pt x="36020" y="5451"/>
                  </a:cubicBezTo>
                  <a:lnTo>
                    <a:pt x="35951" y="5451"/>
                  </a:lnTo>
                  <a:cubicBezTo>
                    <a:pt x="35882" y="5588"/>
                    <a:pt x="35814" y="5657"/>
                    <a:pt x="35676" y="5657"/>
                  </a:cubicBezTo>
                  <a:cubicBezTo>
                    <a:pt x="35521" y="5743"/>
                    <a:pt x="35384" y="5812"/>
                    <a:pt x="35246" y="5880"/>
                  </a:cubicBezTo>
                  <a:cubicBezTo>
                    <a:pt x="35160" y="5880"/>
                    <a:pt x="35091" y="5949"/>
                    <a:pt x="35091" y="6018"/>
                  </a:cubicBezTo>
                  <a:cubicBezTo>
                    <a:pt x="35023" y="6087"/>
                    <a:pt x="34954" y="6087"/>
                    <a:pt x="34954" y="6087"/>
                  </a:cubicBezTo>
                  <a:cubicBezTo>
                    <a:pt x="34885" y="6173"/>
                    <a:pt x="34954" y="6173"/>
                    <a:pt x="34954" y="6173"/>
                  </a:cubicBezTo>
                  <a:cubicBezTo>
                    <a:pt x="34885" y="6241"/>
                    <a:pt x="34816" y="6310"/>
                    <a:pt x="34730" y="6310"/>
                  </a:cubicBezTo>
                  <a:cubicBezTo>
                    <a:pt x="34662" y="6448"/>
                    <a:pt x="34524" y="6603"/>
                    <a:pt x="34387" y="6671"/>
                  </a:cubicBezTo>
                  <a:cubicBezTo>
                    <a:pt x="34301" y="6671"/>
                    <a:pt x="34163" y="6740"/>
                    <a:pt x="34163" y="6809"/>
                  </a:cubicBezTo>
                  <a:cubicBezTo>
                    <a:pt x="34025" y="6809"/>
                    <a:pt x="33871" y="6878"/>
                    <a:pt x="33871" y="7032"/>
                  </a:cubicBezTo>
                  <a:cubicBezTo>
                    <a:pt x="33596" y="7239"/>
                    <a:pt x="33372" y="7600"/>
                    <a:pt x="33011" y="7806"/>
                  </a:cubicBezTo>
                  <a:cubicBezTo>
                    <a:pt x="32942" y="7806"/>
                    <a:pt x="32942" y="7892"/>
                    <a:pt x="32874" y="7892"/>
                  </a:cubicBezTo>
                  <a:cubicBezTo>
                    <a:pt x="32805" y="8030"/>
                    <a:pt x="32736" y="8098"/>
                    <a:pt x="32581" y="8098"/>
                  </a:cubicBezTo>
                  <a:cubicBezTo>
                    <a:pt x="32512" y="8459"/>
                    <a:pt x="32151" y="8528"/>
                    <a:pt x="32083" y="8820"/>
                  </a:cubicBezTo>
                  <a:lnTo>
                    <a:pt x="31945" y="8820"/>
                  </a:lnTo>
                  <a:cubicBezTo>
                    <a:pt x="31945" y="9027"/>
                    <a:pt x="31808" y="9096"/>
                    <a:pt x="31653" y="9250"/>
                  </a:cubicBezTo>
                  <a:cubicBezTo>
                    <a:pt x="31653" y="9319"/>
                    <a:pt x="31584" y="9319"/>
                    <a:pt x="31584" y="9388"/>
                  </a:cubicBezTo>
                  <a:cubicBezTo>
                    <a:pt x="31584" y="9319"/>
                    <a:pt x="31515" y="9319"/>
                    <a:pt x="31447" y="9319"/>
                  </a:cubicBezTo>
                  <a:cubicBezTo>
                    <a:pt x="31378" y="9457"/>
                    <a:pt x="31223" y="9457"/>
                    <a:pt x="31154" y="9680"/>
                  </a:cubicBezTo>
                  <a:cubicBezTo>
                    <a:pt x="31154" y="9749"/>
                    <a:pt x="31085" y="9818"/>
                    <a:pt x="31017" y="9818"/>
                  </a:cubicBezTo>
                  <a:cubicBezTo>
                    <a:pt x="30948" y="10041"/>
                    <a:pt x="30793" y="10110"/>
                    <a:pt x="30793" y="10316"/>
                  </a:cubicBezTo>
                  <a:cubicBezTo>
                    <a:pt x="30793" y="10385"/>
                    <a:pt x="30724" y="10385"/>
                    <a:pt x="30656" y="10471"/>
                  </a:cubicBezTo>
                  <a:lnTo>
                    <a:pt x="30724" y="10540"/>
                  </a:lnTo>
                  <a:cubicBezTo>
                    <a:pt x="30587" y="10677"/>
                    <a:pt x="30432" y="10746"/>
                    <a:pt x="30363" y="10901"/>
                  </a:cubicBezTo>
                  <a:lnTo>
                    <a:pt x="30295" y="10901"/>
                  </a:lnTo>
                  <a:cubicBezTo>
                    <a:pt x="30226" y="11038"/>
                    <a:pt x="30226" y="11038"/>
                    <a:pt x="30088" y="11176"/>
                  </a:cubicBezTo>
                  <a:cubicBezTo>
                    <a:pt x="30088" y="11176"/>
                    <a:pt x="30157" y="11245"/>
                    <a:pt x="30088" y="11245"/>
                  </a:cubicBezTo>
                  <a:cubicBezTo>
                    <a:pt x="30002" y="11399"/>
                    <a:pt x="30002" y="11468"/>
                    <a:pt x="29865" y="11468"/>
                  </a:cubicBezTo>
                  <a:cubicBezTo>
                    <a:pt x="29796" y="11606"/>
                    <a:pt x="29796" y="11760"/>
                    <a:pt x="29727" y="11760"/>
                  </a:cubicBezTo>
                  <a:cubicBezTo>
                    <a:pt x="29658" y="11829"/>
                    <a:pt x="29727" y="11967"/>
                    <a:pt x="29658" y="12036"/>
                  </a:cubicBezTo>
                  <a:cubicBezTo>
                    <a:pt x="29504" y="12104"/>
                    <a:pt x="29504" y="12259"/>
                    <a:pt x="29504" y="12328"/>
                  </a:cubicBezTo>
                  <a:cubicBezTo>
                    <a:pt x="29435" y="12328"/>
                    <a:pt x="29366" y="12397"/>
                    <a:pt x="29366" y="12465"/>
                  </a:cubicBezTo>
                  <a:lnTo>
                    <a:pt x="29229" y="12465"/>
                  </a:lnTo>
                  <a:cubicBezTo>
                    <a:pt x="29147" y="12743"/>
                    <a:pt x="28894" y="13021"/>
                    <a:pt x="28811" y="13343"/>
                  </a:cubicBezTo>
                  <a:lnTo>
                    <a:pt x="28811" y="13343"/>
                  </a:lnTo>
                  <a:cubicBezTo>
                    <a:pt x="28820" y="13346"/>
                    <a:pt x="28837" y="13363"/>
                    <a:pt x="28868" y="13394"/>
                  </a:cubicBezTo>
                  <a:cubicBezTo>
                    <a:pt x="28868" y="13394"/>
                    <a:pt x="28713" y="13394"/>
                    <a:pt x="28713" y="13480"/>
                  </a:cubicBezTo>
                  <a:lnTo>
                    <a:pt x="28713" y="13686"/>
                  </a:lnTo>
                  <a:cubicBezTo>
                    <a:pt x="28713" y="13755"/>
                    <a:pt x="28644" y="13755"/>
                    <a:pt x="28575" y="13755"/>
                  </a:cubicBezTo>
                  <a:lnTo>
                    <a:pt x="28644" y="13824"/>
                  </a:lnTo>
                  <a:cubicBezTo>
                    <a:pt x="28644" y="13978"/>
                    <a:pt x="28575" y="13978"/>
                    <a:pt x="28506" y="13978"/>
                  </a:cubicBezTo>
                  <a:cubicBezTo>
                    <a:pt x="28575" y="14047"/>
                    <a:pt x="28575" y="14116"/>
                    <a:pt x="28506" y="14253"/>
                  </a:cubicBezTo>
                  <a:cubicBezTo>
                    <a:pt x="28506" y="14185"/>
                    <a:pt x="28506" y="14185"/>
                    <a:pt x="28438" y="14116"/>
                  </a:cubicBezTo>
                  <a:lnTo>
                    <a:pt x="28438" y="14477"/>
                  </a:lnTo>
                  <a:cubicBezTo>
                    <a:pt x="28283" y="14546"/>
                    <a:pt x="28283" y="14769"/>
                    <a:pt x="28214" y="14907"/>
                  </a:cubicBezTo>
                  <a:cubicBezTo>
                    <a:pt x="28214" y="14976"/>
                    <a:pt x="28145" y="14976"/>
                    <a:pt x="28077" y="15044"/>
                  </a:cubicBezTo>
                  <a:lnTo>
                    <a:pt x="28077" y="15268"/>
                  </a:lnTo>
                  <a:cubicBezTo>
                    <a:pt x="28008" y="15405"/>
                    <a:pt x="27853" y="15474"/>
                    <a:pt x="27853" y="15629"/>
                  </a:cubicBezTo>
                  <a:cubicBezTo>
                    <a:pt x="27853" y="15629"/>
                    <a:pt x="27853" y="15698"/>
                    <a:pt x="27784" y="15698"/>
                  </a:cubicBezTo>
                  <a:cubicBezTo>
                    <a:pt x="27716" y="15835"/>
                    <a:pt x="27647" y="15973"/>
                    <a:pt x="27578" y="16128"/>
                  </a:cubicBezTo>
                  <a:cubicBezTo>
                    <a:pt x="27509" y="16265"/>
                    <a:pt x="27509" y="16403"/>
                    <a:pt x="27509" y="16557"/>
                  </a:cubicBezTo>
                  <a:cubicBezTo>
                    <a:pt x="27423" y="16557"/>
                    <a:pt x="27423" y="16695"/>
                    <a:pt x="27355" y="16764"/>
                  </a:cubicBezTo>
                  <a:cubicBezTo>
                    <a:pt x="27355" y="16832"/>
                    <a:pt x="27355" y="16918"/>
                    <a:pt x="27286" y="16987"/>
                  </a:cubicBezTo>
                  <a:cubicBezTo>
                    <a:pt x="27217" y="17056"/>
                    <a:pt x="27286" y="17193"/>
                    <a:pt x="27217" y="17262"/>
                  </a:cubicBezTo>
                  <a:cubicBezTo>
                    <a:pt x="27148" y="17348"/>
                    <a:pt x="27217" y="17417"/>
                    <a:pt x="27286" y="17486"/>
                  </a:cubicBezTo>
                  <a:cubicBezTo>
                    <a:pt x="27217" y="17555"/>
                    <a:pt x="27217" y="17555"/>
                    <a:pt x="27148" y="17623"/>
                  </a:cubicBezTo>
                  <a:cubicBezTo>
                    <a:pt x="27148" y="17692"/>
                    <a:pt x="27217" y="17692"/>
                    <a:pt x="27217" y="17692"/>
                  </a:cubicBezTo>
                  <a:cubicBezTo>
                    <a:pt x="27217" y="17847"/>
                    <a:pt x="27148" y="17916"/>
                    <a:pt x="27148" y="18053"/>
                  </a:cubicBezTo>
                  <a:lnTo>
                    <a:pt x="27079" y="17984"/>
                  </a:lnTo>
                  <a:cubicBezTo>
                    <a:pt x="27079" y="18053"/>
                    <a:pt x="27079" y="18053"/>
                    <a:pt x="26993" y="18053"/>
                  </a:cubicBezTo>
                  <a:cubicBezTo>
                    <a:pt x="26993" y="18122"/>
                    <a:pt x="27079" y="18208"/>
                    <a:pt x="26993" y="18208"/>
                  </a:cubicBezTo>
                  <a:cubicBezTo>
                    <a:pt x="26993" y="18277"/>
                    <a:pt x="26925" y="18345"/>
                    <a:pt x="27079" y="18345"/>
                  </a:cubicBezTo>
                  <a:lnTo>
                    <a:pt x="27079" y="18277"/>
                  </a:lnTo>
                  <a:cubicBezTo>
                    <a:pt x="27148" y="18345"/>
                    <a:pt x="27079" y="18345"/>
                    <a:pt x="27079" y="18345"/>
                  </a:cubicBezTo>
                  <a:cubicBezTo>
                    <a:pt x="27079" y="18483"/>
                    <a:pt x="26993" y="18638"/>
                    <a:pt x="26993" y="18775"/>
                  </a:cubicBezTo>
                  <a:cubicBezTo>
                    <a:pt x="27148" y="18913"/>
                    <a:pt x="26925" y="19068"/>
                    <a:pt x="26993" y="19205"/>
                  </a:cubicBezTo>
                  <a:cubicBezTo>
                    <a:pt x="26925" y="19205"/>
                    <a:pt x="26856" y="19274"/>
                    <a:pt x="26856" y="19274"/>
                  </a:cubicBezTo>
                  <a:cubicBezTo>
                    <a:pt x="26856" y="19635"/>
                    <a:pt x="26650" y="19927"/>
                    <a:pt x="26718" y="20202"/>
                  </a:cubicBezTo>
                  <a:cubicBezTo>
                    <a:pt x="26718" y="20495"/>
                    <a:pt x="26564" y="20787"/>
                    <a:pt x="26650" y="21062"/>
                  </a:cubicBezTo>
                  <a:cubicBezTo>
                    <a:pt x="26564" y="21217"/>
                    <a:pt x="26564" y="21423"/>
                    <a:pt x="26650" y="21561"/>
                  </a:cubicBezTo>
                  <a:cubicBezTo>
                    <a:pt x="26718" y="21784"/>
                    <a:pt x="26718" y="21853"/>
                    <a:pt x="26650" y="21990"/>
                  </a:cubicBezTo>
                  <a:cubicBezTo>
                    <a:pt x="26650" y="22076"/>
                    <a:pt x="26718" y="22145"/>
                    <a:pt x="26650" y="22214"/>
                  </a:cubicBezTo>
                  <a:cubicBezTo>
                    <a:pt x="26650" y="22214"/>
                    <a:pt x="26650" y="22283"/>
                    <a:pt x="26564" y="22351"/>
                  </a:cubicBezTo>
                  <a:cubicBezTo>
                    <a:pt x="26650" y="22420"/>
                    <a:pt x="26650" y="22420"/>
                    <a:pt x="26650" y="22506"/>
                  </a:cubicBezTo>
                  <a:cubicBezTo>
                    <a:pt x="26564" y="22712"/>
                    <a:pt x="26495" y="22936"/>
                    <a:pt x="26650" y="23142"/>
                  </a:cubicBezTo>
                  <a:lnTo>
                    <a:pt x="26650" y="23280"/>
                  </a:lnTo>
                  <a:cubicBezTo>
                    <a:pt x="26564" y="23503"/>
                    <a:pt x="26564" y="23641"/>
                    <a:pt x="26495" y="23864"/>
                  </a:cubicBezTo>
                  <a:cubicBezTo>
                    <a:pt x="26426" y="24002"/>
                    <a:pt x="26495" y="24225"/>
                    <a:pt x="26495" y="24363"/>
                  </a:cubicBezTo>
                  <a:cubicBezTo>
                    <a:pt x="26495" y="24655"/>
                    <a:pt x="26495" y="24862"/>
                    <a:pt x="26564" y="25154"/>
                  </a:cubicBezTo>
                  <a:cubicBezTo>
                    <a:pt x="26650" y="25291"/>
                    <a:pt x="26564" y="25429"/>
                    <a:pt x="26650" y="25584"/>
                  </a:cubicBezTo>
                  <a:lnTo>
                    <a:pt x="26718" y="25584"/>
                  </a:lnTo>
                  <a:cubicBezTo>
                    <a:pt x="26787" y="25653"/>
                    <a:pt x="26718" y="25653"/>
                    <a:pt x="26718" y="25721"/>
                  </a:cubicBezTo>
                  <a:cubicBezTo>
                    <a:pt x="26718" y="25859"/>
                    <a:pt x="26856" y="26014"/>
                    <a:pt x="26787" y="26082"/>
                  </a:cubicBezTo>
                  <a:cubicBezTo>
                    <a:pt x="26718" y="26289"/>
                    <a:pt x="26718" y="26443"/>
                    <a:pt x="26718" y="26650"/>
                  </a:cubicBezTo>
                  <a:cubicBezTo>
                    <a:pt x="26718" y="26718"/>
                    <a:pt x="26718" y="26804"/>
                    <a:pt x="26787" y="26873"/>
                  </a:cubicBezTo>
                  <a:lnTo>
                    <a:pt x="26787" y="26942"/>
                  </a:lnTo>
                  <a:cubicBezTo>
                    <a:pt x="26650" y="27148"/>
                    <a:pt x="26787" y="27303"/>
                    <a:pt x="26856" y="27509"/>
                  </a:cubicBezTo>
                  <a:lnTo>
                    <a:pt x="26856" y="27939"/>
                  </a:lnTo>
                  <a:cubicBezTo>
                    <a:pt x="26993" y="28163"/>
                    <a:pt x="27079" y="28524"/>
                    <a:pt x="27079" y="28868"/>
                  </a:cubicBezTo>
                  <a:lnTo>
                    <a:pt x="27217" y="28868"/>
                  </a:lnTo>
                  <a:cubicBezTo>
                    <a:pt x="27286" y="28954"/>
                    <a:pt x="27217" y="29022"/>
                    <a:pt x="27217" y="29091"/>
                  </a:cubicBezTo>
                  <a:lnTo>
                    <a:pt x="27148" y="29091"/>
                  </a:lnTo>
                  <a:cubicBezTo>
                    <a:pt x="27217" y="29160"/>
                    <a:pt x="27286" y="29160"/>
                    <a:pt x="27355" y="29229"/>
                  </a:cubicBezTo>
                  <a:cubicBezTo>
                    <a:pt x="27423" y="29297"/>
                    <a:pt x="27286" y="29452"/>
                    <a:pt x="27286" y="29521"/>
                  </a:cubicBezTo>
                  <a:cubicBezTo>
                    <a:pt x="27355" y="29590"/>
                    <a:pt x="27286" y="29659"/>
                    <a:pt x="27355" y="29813"/>
                  </a:cubicBezTo>
                  <a:lnTo>
                    <a:pt x="27355" y="30088"/>
                  </a:lnTo>
                  <a:cubicBezTo>
                    <a:pt x="27355" y="30123"/>
                    <a:pt x="27372" y="30123"/>
                    <a:pt x="27389" y="30123"/>
                  </a:cubicBezTo>
                  <a:cubicBezTo>
                    <a:pt x="27406" y="30123"/>
                    <a:pt x="27423" y="30123"/>
                    <a:pt x="27423" y="30157"/>
                  </a:cubicBezTo>
                  <a:cubicBezTo>
                    <a:pt x="27509" y="30312"/>
                    <a:pt x="27578" y="30381"/>
                    <a:pt x="27509" y="30518"/>
                  </a:cubicBezTo>
                  <a:cubicBezTo>
                    <a:pt x="27578" y="30587"/>
                    <a:pt x="27578" y="30587"/>
                    <a:pt x="27647" y="30673"/>
                  </a:cubicBezTo>
                  <a:cubicBezTo>
                    <a:pt x="27647" y="30742"/>
                    <a:pt x="27578" y="30810"/>
                    <a:pt x="27647" y="30879"/>
                  </a:cubicBezTo>
                  <a:cubicBezTo>
                    <a:pt x="27716" y="30948"/>
                    <a:pt x="27647" y="31017"/>
                    <a:pt x="27647" y="31103"/>
                  </a:cubicBezTo>
                  <a:cubicBezTo>
                    <a:pt x="27716" y="31172"/>
                    <a:pt x="27784" y="31240"/>
                    <a:pt x="27853" y="31309"/>
                  </a:cubicBezTo>
                  <a:cubicBezTo>
                    <a:pt x="27784" y="31447"/>
                    <a:pt x="27853" y="31533"/>
                    <a:pt x="27939" y="31670"/>
                  </a:cubicBezTo>
                  <a:cubicBezTo>
                    <a:pt x="27853" y="31962"/>
                    <a:pt x="28008" y="32237"/>
                    <a:pt x="28077" y="32530"/>
                  </a:cubicBezTo>
                  <a:cubicBezTo>
                    <a:pt x="28077" y="32822"/>
                    <a:pt x="28214" y="33097"/>
                    <a:pt x="28369" y="33389"/>
                  </a:cubicBezTo>
                  <a:lnTo>
                    <a:pt x="28369" y="33596"/>
                  </a:lnTo>
                  <a:cubicBezTo>
                    <a:pt x="28438" y="33750"/>
                    <a:pt x="28506" y="33888"/>
                    <a:pt x="28575" y="34026"/>
                  </a:cubicBezTo>
                  <a:lnTo>
                    <a:pt x="28575" y="34180"/>
                  </a:lnTo>
                  <a:cubicBezTo>
                    <a:pt x="28575" y="34318"/>
                    <a:pt x="28713" y="34387"/>
                    <a:pt x="28713" y="34541"/>
                  </a:cubicBezTo>
                  <a:lnTo>
                    <a:pt x="28713" y="34610"/>
                  </a:lnTo>
                  <a:cubicBezTo>
                    <a:pt x="28868" y="34748"/>
                    <a:pt x="28868" y="34971"/>
                    <a:pt x="28936" y="35178"/>
                  </a:cubicBezTo>
                  <a:cubicBezTo>
                    <a:pt x="28936" y="35246"/>
                    <a:pt x="29005" y="35315"/>
                    <a:pt x="28936" y="35470"/>
                  </a:cubicBezTo>
                  <a:cubicBezTo>
                    <a:pt x="28936" y="35539"/>
                    <a:pt x="29005" y="35539"/>
                    <a:pt x="29074" y="35607"/>
                  </a:cubicBezTo>
                  <a:cubicBezTo>
                    <a:pt x="29005" y="35676"/>
                    <a:pt x="29005" y="35745"/>
                    <a:pt x="28936" y="35745"/>
                  </a:cubicBezTo>
                  <a:cubicBezTo>
                    <a:pt x="28790" y="35822"/>
                    <a:pt x="28717" y="35861"/>
                    <a:pt x="28672" y="35861"/>
                  </a:cubicBezTo>
                  <a:cubicBezTo>
                    <a:pt x="28627" y="35861"/>
                    <a:pt x="28610" y="35822"/>
                    <a:pt x="28575" y="35745"/>
                  </a:cubicBezTo>
                  <a:cubicBezTo>
                    <a:pt x="28438" y="35607"/>
                    <a:pt x="28369" y="35401"/>
                    <a:pt x="28369" y="35178"/>
                  </a:cubicBezTo>
                  <a:cubicBezTo>
                    <a:pt x="28369" y="34971"/>
                    <a:pt x="28214" y="34816"/>
                    <a:pt x="28145" y="34610"/>
                  </a:cubicBezTo>
                  <a:cubicBezTo>
                    <a:pt x="28077" y="34318"/>
                    <a:pt x="28077" y="34026"/>
                    <a:pt x="28008" y="33750"/>
                  </a:cubicBezTo>
                  <a:cubicBezTo>
                    <a:pt x="28008" y="33682"/>
                    <a:pt x="27939" y="33682"/>
                    <a:pt x="27939" y="33596"/>
                  </a:cubicBezTo>
                  <a:cubicBezTo>
                    <a:pt x="27939" y="33596"/>
                    <a:pt x="27853" y="33527"/>
                    <a:pt x="27853" y="33458"/>
                  </a:cubicBezTo>
                  <a:cubicBezTo>
                    <a:pt x="27853" y="33321"/>
                    <a:pt x="27716" y="33252"/>
                    <a:pt x="27716" y="33097"/>
                  </a:cubicBezTo>
                  <a:cubicBezTo>
                    <a:pt x="27647" y="32960"/>
                    <a:pt x="27509" y="32822"/>
                    <a:pt x="27509" y="32599"/>
                  </a:cubicBezTo>
                  <a:cubicBezTo>
                    <a:pt x="27509" y="32530"/>
                    <a:pt x="27423" y="32392"/>
                    <a:pt x="27355" y="32392"/>
                  </a:cubicBezTo>
                  <a:lnTo>
                    <a:pt x="27355" y="32237"/>
                  </a:lnTo>
                  <a:cubicBezTo>
                    <a:pt x="27423" y="32237"/>
                    <a:pt x="27423" y="32169"/>
                    <a:pt x="27423" y="32169"/>
                  </a:cubicBezTo>
                  <a:cubicBezTo>
                    <a:pt x="27423" y="32100"/>
                    <a:pt x="27355" y="32031"/>
                    <a:pt x="27286" y="32031"/>
                  </a:cubicBezTo>
                  <a:cubicBezTo>
                    <a:pt x="27355" y="31876"/>
                    <a:pt x="27286" y="31808"/>
                    <a:pt x="27286" y="31670"/>
                  </a:cubicBezTo>
                  <a:lnTo>
                    <a:pt x="27286" y="31309"/>
                  </a:lnTo>
                  <a:cubicBezTo>
                    <a:pt x="27286" y="31240"/>
                    <a:pt x="27217" y="31240"/>
                    <a:pt x="27217" y="31172"/>
                  </a:cubicBezTo>
                  <a:cubicBezTo>
                    <a:pt x="27217" y="30948"/>
                    <a:pt x="27148" y="30673"/>
                    <a:pt x="26993" y="30518"/>
                  </a:cubicBezTo>
                  <a:cubicBezTo>
                    <a:pt x="26993" y="30449"/>
                    <a:pt x="26925" y="30449"/>
                    <a:pt x="26925" y="30449"/>
                  </a:cubicBezTo>
                  <a:cubicBezTo>
                    <a:pt x="26925" y="30243"/>
                    <a:pt x="26787" y="30020"/>
                    <a:pt x="26718" y="29813"/>
                  </a:cubicBezTo>
                  <a:cubicBezTo>
                    <a:pt x="26650" y="29659"/>
                    <a:pt x="26650" y="29590"/>
                    <a:pt x="26564" y="29452"/>
                  </a:cubicBezTo>
                  <a:cubicBezTo>
                    <a:pt x="26650" y="29297"/>
                    <a:pt x="26718" y="29229"/>
                    <a:pt x="26650" y="29022"/>
                  </a:cubicBezTo>
                  <a:cubicBezTo>
                    <a:pt x="26650" y="28954"/>
                    <a:pt x="26564" y="28868"/>
                    <a:pt x="26650" y="28799"/>
                  </a:cubicBezTo>
                  <a:lnTo>
                    <a:pt x="26650" y="28524"/>
                  </a:lnTo>
                  <a:lnTo>
                    <a:pt x="26564" y="28524"/>
                  </a:lnTo>
                  <a:cubicBezTo>
                    <a:pt x="26564" y="28369"/>
                    <a:pt x="26495" y="28300"/>
                    <a:pt x="26495" y="28163"/>
                  </a:cubicBezTo>
                  <a:cubicBezTo>
                    <a:pt x="26564" y="28094"/>
                    <a:pt x="26426" y="27939"/>
                    <a:pt x="26426" y="27870"/>
                  </a:cubicBezTo>
                  <a:cubicBezTo>
                    <a:pt x="26357" y="27733"/>
                    <a:pt x="26289" y="27664"/>
                    <a:pt x="26357" y="27509"/>
                  </a:cubicBezTo>
                  <a:cubicBezTo>
                    <a:pt x="26289" y="27372"/>
                    <a:pt x="26357" y="27148"/>
                    <a:pt x="26289" y="27011"/>
                  </a:cubicBezTo>
                  <a:cubicBezTo>
                    <a:pt x="26220" y="27011"/>
                    <a:pt x="26220" y="26873"/>
                    <a:pt x="26289" y="26804"/>
                  </a:cubicBezTo>
                  <a:cubicBezTo>
                    <a:pt x="26357" y="26650"/>
                    <a:pt x="26289" y="26512"/>
                    <a:pt x="26289" y="26375"/>
                  </a:cubicBezTo>
                  <a:cubicBezTo>
                    <a:pt x="26220" y="26151"/>
                    <a:pt x="26134" y="25945"/>
                    <a:pt x="26065" y="25721"/>
                  </a:cubicBezTo>
                  <a:cubicBezTo>
                    <a:pt x="25996" y="25653"/>
                    <a:pt x="25928" y="25584"/>
                    <a:pt x="26065" y="25429"/>
                  </a:cubicBezTo>
                  <a:cubicBezTo>
                    <a:pt x="25996" y="25360"/>
                    <a:pt x="26065" y="25223"/>
                    <a:pt x="25996" y="25154"/>
                  </a:cubicBezTo>
                  <a:lnTo>
                    <a:pt x="25928" y="25223"/>
                  </a:lnTo>
                  <a:cubicBezTo>
                    <a:pt x="25859" y="25154"/>
                    <a:pt x="25928" y="25085"/>
                    <a:pt x="25928" y="24999"/>
                  </a:cubicBezTo>
                  <a:cubicBezTo>
                    <a:pt x="25928" y="24862"/>
                    <a:pt x="25859" y="24793"/>
                    <a:pt x="25928" y="24655"/>
                  </a:cubicBezTo>
                  <a:cubicBezTo>
                    <a:pt x="25928" y="24655"/>
                    <a:pt x="25859" y="24569"/>
                    <a:pt x="25859" y="24501"/>
                  </a:cubicBezTo>
                  <a:cubicBezTo>
                    <a:pt x="25859" y="24294"/>
                    <a:pt x="25928" y="24140"/>
                    <a:pt x="25928" y="24002"/>
                  </a:cubicBezTo>
                  <a:cubicBezTo>
                    <a:pt x="25996" y="23933"/>
                    <a:pt x="26065" y="23796"/>
                    <a:pt x="25996" y="23710"/>
                  </a:cubicBezTo>
                  <a:cubicBezTo>
                    <a:pt x="25996" y="23710"/>
                    <a:pt x="26065" y="23710"/>
                    <a:pt x="26065" y="23641"/>
                  </a:cubicBezTo>
                  <a:cubicBezTo>
                    <a:pt x="26065" y="23503"/>
                    <a:pt x="26065" y="23366"/>
                    <a:pt x="25996" y="23211"/>
                  </a:cubicBezTo>
                  <a:cubicBezTo>
                    <a:pt x="26065" y="23211"/>
                    <a:pt x="26065" y="23142"/>
                    <a:pt x="26134" y="23142"/>
                  </a:cubicBezTo>
                  <a:cubicBezTo>
                    <a:pt x="26134" y="23005"/>
                    <a:pt x="26065" y="22850"/>
                    <a:pt x="26134" y="22644"/>
                  </a:cubicBezTo>
                  <a:lnTo>
                    <a:pt x="26134" y="22506"/>
                  </a:lnTo>
                  <a:cubicBezTo>
                    <a:pt x="26134" y="22351"/>
                    <a:pt x="26134" y="22214"/>
                    <a:pt x="26065" y="22076"/>
                  </a:cubicBezTo>
                  <a:cubicBezTo>
                    <a:pt x="26134" y="21922"/>
                    <a:pt x="25996" y="21853"/>
                    <a:pt x="26134" y="21784"/>
                  </a:cubicBezTo>
                  <a:cubicBezTo>
                    <a:pt x="26065" y="21647"/>
                    <a:pt x="26065" y="21561"/>
                    <a:pt x="26065" y="21492"/>
                  </a:cubicBezTo>
                  <a:cubicBezTo>
                    <a:pt x="26134" y="21423"/>
                    <a:pt x="26065" y="21354"/>
                    <a:pt x="26065" y="21285"/>
                  </a:cubicBezTo>
                  <a:lnTo>
                    <a:pt x="26065" y="20701"/>
                  </a:lnTo>
                  <a:cubicBezTo>
                    <a:pt x="26065" y="20563"/>
                    <a:pt x="26134" y="20426"/>
                    <a:pt x="26220" y="20271"/>
                  </a:cubicBezTo>
                  <a:cubicBezTo>
                    <a:pt x="26220" y="20134"/>
                    <a:pt x="26220" y="19996"/>
                    <a:pt x="26289" y="19841"/>
                  </a:cubicBezTo>
                  <a:cubicBezTo>
                    <a:pt x="26289" y="19772"/>
                    <a:pt x="26134" y="19704"/>
                    <a:pt x="26134" y="19635"/>
                  </a:cubicBezTo>
                  <a:cubicBezTo>
                    <a:pt x="26220" y="19497"/>
                    <a:pt x="26220" y="19411"/>
                    <a:pt x="26289" y="19343"/>
                  </a:cubicBezTo>
                  <a:cubicBezTo>
                    <a:pt x="26220" y="19136"/>
                    <a:pt x="26357" y="18844"/>
                    <a:pt x="26426" y="18638"/>
                  </a:cubicBezTo>
                  <a:lnTo>
                    <a:pt x="26426" y="18552"/>
                  </a:lnTo>
                  <a:cubicBezTo>
                    <a:pt x="26426" y="18345"/>
                    <a:pt x="26495" y="18122"/>
                    <a:pt x="26495" y="17847"/>
                  </a:cubicBezTo>
                  <a:cubicBezTo>
                    <a:pt x="26564" y="17692"/>
                    <a:pt x="26650" y="17486"/>
                    <a:pt x="26650" y="17262"/>
                  </a:cubicBezTo>
                  <a:cubicBezTo>
                    <a:pt x="26718" y="17262"/>
                    <a:pt x="26718" y="17125"/>
                    <a:pt x="26718" y="17056"/>
                  </a:cubicBezTo>
                  <a:cubicBezTo>
                    <a:pt x="26787" y="16918"/>
                    <a:pt x="26925" y="16832"/>
                    <a:pt x="26787" y="16695"/>
                  </a:cubicBezTo>
                  <a:cubicBezTo>
                    <a:pt x="26856" y="16626"/>
                    <a:pt x="26856" y="16489"/>
                    <a:pt x="26856" y="16334"/>
                  </a:cubicBezTo>
                  <a:cubicBezTo>
                    <a:pt x="26856" y="16265"/>
                    <a:pt x="26925" y="16196"/>
                    <a:pt x="26925" y="16128"/>
                  </a:cubicBezTo>
                  <a:cubicBezTo>
                    <a:pt x="26925" y="16059"/>
                    <a:pt x="26925" y="15973"/>
                    <a:pt x="26993" y="15904"/>
                  </a:cubicBezTo>
                  <a:cubicBezTo>
                    <a:pt x="27079" y="15766"/>
                    <a:pt x="27148" y="15543"/>
                    <a:pt x="27286" y="15405"/>
                  </a:cubicBezTo>
                  <a:cubicBezTo>
                    <a:pt x="27286" y="15337"/>
                    <a:pt x="27355" y="15337"/>
                    <a:pt x="27355" y="15337"/>
                  </a:cubicBezTo>
                  <a:cubicBezTo>
                    <a:pt x="27355" y="15199"/>
                    <a:pt x="27509" y="15044"/>
                    <a:pt x="27509" y="14907"/>
                  </a:cubicBezTo>
                  <a:cubicBezTo>
                    <a:pt x="27716" y="14769"/>
                    <a:pt x="27784" y="14477"/>
                    <a:pt x="27784" y="14253"/>
                  </a:cubicBezTo>
                  <a:lnTo>
                    <a:pt x="27853" y="14185"/>
                  </a:lnTo>
                  <a:cubicBezTo>
                    <a:pt x="27853" y="13978"/>
                    <a:pt x="27939" y="13755"/>
                    <a:pt x="28077" y="13617"/>
                  </a:cubicBezTo>
                  <a:cubicBezTo>
                    <a:pt x="28077" y="13549"/>
                    <a:pt x="28145" y="13549"/>
                    <a:pt x="28145" y="13480"/>
                  </a:cubicBezTo>
                  <a:cubicBezTo>
                    <a:pt x="28145" y="13325"/>
                    <a:pt x="28145" y="13256"/>
                    <a:pt x="28214" y="13187"/>
                  </a:cubicBezTo>
                  <a:cubicBezTo>
                    <a:pt x="28283" y="13119"/>
                    <a:pt x="28283" y="12964"/>
                    <a:pt x="28369" y="12964"/>
                  </a:cubicBezTo>
                  <a:lnTo>
                    <a:pt x="28369" y="12826"/>
                  </a:lnTo>
                  <a:cubicBezTo>
                    <a:pt x="28506" y="12689"/>
                    <a:pt x="28644" y="12534"/>
                    <a:pt x="28644" y="12328"/>
                  </a:cubicBezTo>
                  <a:cubicBezTo>
                    <a:pt x="28644" y="12259"/>
                    <a:pt x="28713" y="12190"/>
                    <a:pt x="28713" y="12190"/>
                  </a:cubicBezTo>
                  <a:cubicBezTo>
                    <a:pt x="28936" y="12036"/>
                    <a:pt x="29005" y="11898"/>
                    <a:pt x="29074" y="11674"/>
                  </a:cubicBezTo>
                  <a:cubicBezTo>
                    <a:pt x="29143" y="11537"/>
                    <a:pt x="29297" y="11399"/>
                    <a:pt x="29366" y="11245"/>
                  </a:cubicBezTo>
                  <a:cubicBezTo>
                    <a:pt x="29435" y="11038"/>
                    <a:pt x="29504" y="10901"/>
                    <a:pt x="29658" y="10746"/>
                  </a:cubicBezTo>
                  <a:lnTo>
                    <a:pt x="29658" y="10677"/>
                  </a:lnTo>
                  <a:cubicBezTo>
                    <a:pt x="29727" y="10609"/>
                    <a:pt x="29865" y="10471"/>
                    <a:pt x="29934" y="10385"/>
                  </a:cubicBezTo>
                  <a:lnTo>
                    <a:pt x="29934" y="10247"/>
                  </a:lnTo>
                  <a:cubicBezTo>
                    <a:pt x="30088" y="10110"/>
                    <a:pt x="30226" y="10041"/>
                    <a:pt x="30295" y="9886"/>
                  </a:cubicBezTo>
                  <a:cubicBezTo>
                    <a:pt x="30295" y="9886"/>
                    <a:pt x="30325" y="9917"/>
                    <a:pt x="30366" y="9917"/>
                  </a:cubicBezTo>
                  <a:cubicBezTo>
                    <a:pt x="30386" y="9917"/>
                    <a:pt x="30409" y="9909"/>
                    <a:pt x="30432" y="9886"/>
                  </a:cubicBezTo>
                  <a:cubicBezTo>
                    <a:pt x="30363" y="9886"/>
                    <a:pt x="30363" y="9818"/>
                    <a:pt x="30295" y="9749"/>
                  </a:cubicBezTo>
                  <a:cubicBezTo>
                    <a:pt x="30363" y="9680"/>
                    <a:pt x="30363" y="9680"/>
                    <a:pt x="30518" y="9611"/>
                  </a:cubicBezTo>
                  <a:cubicBezTo>
                    <a:pt x="30656" y="9525"/>
                    <a:pt x="30793" y="9388"/>
                    <a:pt x="30948" y="9250"/>
                  </a:cubicBezTo>
                  <a:cubicBezTo>
                    <a:pt x="30862" y="9181"/>
                    <a:pt x="30862" y="9181"/>
                    <a:pt x="30793" y="9096"/>
                  </a:cubicBezTo>
                  <a:lnTo>
                    <a:pt x="31017" y="9096"/>
                  </a:lnTo>
                  <a:cubicBezTo>
                    <a:pt x="31154" y="8889"/>
                    <a:pt x="31378" y="8666"/>
                    <a:pt x="31515" y="8391"/>
                  </a:cubicBezTo>
                  <a:cubicBezTo>
                    <a:pt x="31584" y="8322"/>
                    <a:pt x="31722" y="8391"/>
                    <a:pt x="31722" y="8236"/>
                  </a:cubicBezTo>
                  <a:cubicBezTo>
                    <a:pt x="31876" y="8236"/>
                    <a:pt x="31876" y="8098"/>
                    <a:pt x="31945" y="7961"/>
                  </a:cubicBezTo>
                  <a:cubicBezTo>
                    <a:pt x="31945" y="7961"/>
                    <a:pt x="31945" y="8030"/>
                    <a:pt x="32014" y="8030"/>
                  </a:cubicBezTo>
                  <a:cubicBezTo>
                    <a:pt x="32083" y="7806"/>
                    <a:pt x="32306" y="7737"/>
                    <a:pt x="32444" y="7600"/>
                  </a:cubicBezTo>
                  <a:cubicBezTo>
                    <a:pt x="32444" y="7462"/>
                    <a:pt x="32581" y="7307"/>
                    <a:pt x="32736" y="7239"/>
                  </a:cubicBezTo>
                  <a:cubicBezTo>
                    <a:pt x="32874" y="7170"/>
                    <a:pt x="32942" y="6946"/>
                    <a:pt x="33166" y="6878"/>
                  </a:cubicBezTo>
                  <a:cubicBezTo>
                    <a:pt x="33235" y="6671"/>
                    <a:pt x="33527" y="6603"/>
                    <a:pt x="33664" y="6448"/>
                  </a:cubicBezTo>
                  <a:cubicBezTo>
                    <a:pt x="33802" y="6310"/>
                    <a:pt x="33871" y="6241"/>
                    <a:pt x="34094" y="6173"/>
                  </a:cubicBezTo>
                  <a:cubicBezTo>
                    <a:pt x="34163" y="6018"/>
                    <a:pt x="34455" y="5949"/>
                    <a:pt x="34524" y="5812"/>
                  </a:cubicBezTo>
                  <a:cubicBezTo>
                    <a:pt x="34593" y="5657"/>
                    <a:pt x="34816" y="5588"/>
                    <a:pt x="34885" y="5451"/>
                  </a:cubicBezTo>
                  <a:cubicBezTo>
                    <a:pt x="34885" y="5416"/>
                    <a:pt x="34902" y="5416"/>
                    <a:pt x="34928" y="5416"/>
                  </a:cubicBezTo>
                  <a:cubicBezTo>
                    <a:pt x="34954" y="5416"/>
                    <a:pt x="34988" y="5416"/>
                    <a:pt x="35023" y="5382"/>
                  </a:cubicBezTo>
                  <a:cubicBezTo>
                    <a:pt x="35023" y="5313"/>
                    <a:pt x="35023" y="5227"/>
                    <a:pt x="35160" y="5158"/>
                  </a:cubicBezTo>
                  <a:cubicBezTo>
                    <a:pt x="35160" y="5158"/>
                    <a:pt x="35160" y="5227"/>
                    <a:pt x="35246" y="5227"/>
                  </a:cubicBezTo>
                  <a:cubicBezTo>
                    <a:pt x="35315" y="5158"/>
                    <a:pt x="35384" y="5090"/>
                    <a:pt x="35453" y="5090"/>
                  </a:cubicBezTo>
                  <a:cubicBezTo>
                    <a:pt x="35521" y="5021"/>
                    <a:pt x="35590" y="5021"/>
                    <a:pt x="35676" y="4952"/>
                  </a:cubicBezTo>
                  <a:cubicBezTo>
                    <a:pt x="35745" y="4883"/>
                    <a:pt x="35814" y="4797"/>
                    <a:pt x="35882" y="4728"/>
                  </a:cubicBezTo>
                  <a:cubicBezTo>
                    <a:pt x="35882" y="4797"/>
                    <a:pt x="35882" y="4797"/>
                    <a:pt x="35951" y="4797"/>
                  </a:cubicBezTo>
                  <a:cubicBezTo>
                    <a:pt x="36007" y="4742"/>
                    <a:pt x="36074" y="4641"/>
                    <a:pt x="36134" y="4641"/>
                  </a:cubicBezTo>
                  <a:cubicBezTo>
                    <a:pt x="36148" y="4641"/>
                    <a:pt x="36161" y="4647"/>
                    <a:pt x="36175" y="4660"/>
                  </a:cubicBezTo>
                  <a:cubicBezTo>
                    <a:pt x="36450" y="4367"/>
                    <a:pt x="36604" y="4161"/>
                    <a:pt x="36966" y="4092"/>
                  </a:cubicBezTo>
                  <a:cubicBezTo>
                    <a:pt x="37034" y="4024"/>
                    <a:pt x="36966" y="3938"/>
                    <a:pt x="37103" y="3938"/>
                  </a:cubicBezTo>
                  <a:lnTo>
                    <a:pt x="37103" y="4024"/>
                  </a:lnTo>
                  <a:cubicBezTo>
                    <a:pt x="37172" y="4024"/>
                    <a:pt x="37172" y="3938"/>
                    <a:pt x="37241" y="3938"/>
                  </a:cubicBezTo>
                  <a:cubicBezTo>
                    <a:pt x="37309" y="3938"/>
                    <a:pt x="37309" y="3869"/>
                    <a:pt x="37395" y="3800"/>
                  </a:cubicBezTo>
                  <a:lnTo>
                    <a:pt x="37533" y="3800"/>
                  </a:lnTo>
                  <a:cubicBezTo>
                    <a:pt x="37670" y="3662"/>
                    <a:pt x="37825" y="3594"/>
                    <a:pt x="37963" y="3439"/>
                  </a:cubicBezTo>
                  <a:cubicBezTo>
                    <a:pt x="38031" y="3370"/>
                    <a:pt x="38255" y="3301"/>
                    <a:pt x="38324" y="3078"/>
                  </a:cubicBezTo>
                  <a:cubicBezTo>
                    <a:pt x="38338" y="3096"/>
                    <a:pt x="38352" y="3103"/>
                    <a:pt x="38367" y="3103"/>
                  </a:cubicBezTo>
                  <a:cubicBezTo>
                    <a:pt x="38421" y="3103"/>
                    <a:pt x="38476" y="2995"/>
                    <a:pt x="38530" y="2940"/>
                  </a:cubicBezTo>
                  <a:cubicBezTo>
                    <a:pt x="38599" y="2940"/>
                    <a:pt x="38599" y="2940"/>
                    <a:pt x="38599" y="3009"/>
                  </a:cubicBezTo>
                  <a:cubicBezTo>
                    <a:pt x="38685" y="2872"/>
                    <a:pt x="38754" y="2872"/>
                    <a:pt x="38822" y="2803"/>
                  </a:cubicBezTo>
                  <a:cubicBezTo>
                    <a:pt x="38868" y="2803"/>
                    <a:pt x="38884" y="2833"/>
                    <a:pt x="38909" y="2833"/>
                  </a:cubicBezTo>
                  <a:cubicBezTo>
                    <a:pt x="38922" y="2833"/>
                    <a:pt x="38937" y="2826"/>
                    <a:pt x="38960" y="2803"/>
                  </a:cubicBezTo>
                  <a:cubicBezTo>
                    <a:pt x="39115" y="2734"/>
                    <a:pt x="39321" y="2734"/>
                    <a:pt x="39459" y="2734"/>
                  </a:cubicBezTo>
                  <a:cubicBezTo>
                    <a:pt x="39613" y="2734"/>
                    <a:pt x="39820" y="2648"/>
                    <a:pt x="39888" y="2511"/>
                  </a:cubicBezTo>
                  <a:cubicBezTo>
                    <a:pt x="39974" y="2511"/>
                    <a:pt x="39888" y="2579"/>
                    <a:pt x="39974" y="2648"/>
                  </a:cubicBezTo>
                  <a:cubicBezTo>
                    <a:pt x="39974" y="2579"/>
                    <a:pt x="39974" y="2579"/>
                    <a:pt x="40043" y="2579"/>
                  </a:cubicBezTo>
                  <a:cubicBezTo>
                    <a:pt x="40181" y="2511"/>
                    <a:pt x="40542" y="2373"/>
                    <a:pt x="40679" y="2218"/>
                  </a:cubicBezTo>
                  <a:cubicBezTo>
                    <a:pt x="40748" y="2149"/>
                    <a:pt x="40834" y="2149"/>
                    <a:pt x="40903" y="2081"/>
                  </a:cubicBezTo>
                  <a:cubicBezTo>
                    <a:pt x="41040" y="2081"/>
                    <a:pt x="41109" y="2081"/>
                    <a:pt x="41178" y="1943"/>
                  </a:cubicBezTo>
                  <a:lnTo>
                    <a:pt x="41264" y="1943"/>
                  </a:lnTo>
                  <a:cubicBezTo>
                    <a:pt x="41401" y="1874"/>
                    <a:pt x="41608" y="1788"/>
                    <a:pt x="41762" y="1788"/>
                  </a:cubicBezTo>
                  <a:cubicBezTo>
                    <a:pt x="41900" y="1788"/>
                    <a:pt x="42123" y="1788"/>
                    <a:pt x="42192" y="1651"/>
                  </a:cubicBezTo>
                  <a:lnTo>
                    <a:pt x="42467" y="1651"/>
                  </a:lnTo>
                  <a:cubicBezTo>
                    <a:pt x="42467" y="1651"/>
                    <a:pt x="42553" y="1582"/>
                    <a:pt x="42553" y="1513"/>
                  </a:cubicBezTo>
                  <a:cubicBezTo>
                    <a:pt x="42594" y="1533"/>
                    <a:pt x="42634" y="1542"/>
                    <a:pt x="42675" y="1542"/>
                  </a:cubicBezTo>
                  <a:cubicBezTo>
                    <a:pt x="42773" y="1542"/>
                    <a:pt x="42874" y="1493"/>
                    <a:pt x="42983" y="1445"/>
                  </a:cubicBezTo>
                  <a:cubicBezTo>
                    <a:pt x="43189" y="1359"/>
                    <a:pt x="43413" y="1290"/>
                    <a:pt x="43619" y="1290"/>
                  </a:cubicBezTo>
                  <a:cubicBezTo>
                    <a:pt x="43757" y="1290"/>
                    <a:pt x="43843" y="1221"/>
                    <a:pt x="43980" y="1221"/>
                  </a:cubicBezTo>
                  <a:lnTo>
                    <a:pt x="43980" y="1152"/>
                  </a:lnTo>
                  <a:lnTo>
                    <a:pt x="44118" y="1152"/>
                  </a:lnTo>
                  <a:cubicBezTo>
                    <a:pt x="44187" y="1084"/>
                    <a:pt x="44341" y="1084"/>
                    <a:pt x="44410" y="1084"/>
                  </a:cubicBezTo>
                  <a:cubicBezTo>
                    <a:pt x="44548" y="1015"/>
                    <a:pt x="44702" y="1015"/>
                    <a:pt x="44771" y="1015"/>
                  </a:cubicBezTo>
                  <a:cubicBezTo>
                    <a:pt x="44978" y="929"/>
                    <a:pt x="45132" y="929"/>
                    <a:pt x="45270" y="860"/>
                  </a:cubicBezTo>
                  <a:cubicBezTo>
                    <a:pt x="45316" y="860"/>
                    <a:pt x="45362" y="891"/>
                    <a:pt x="45407" y="891"/>
                  </a:cubicBezTo>
                  <a:cubicBezTo>
                    <a:pt x="45430" y="891"/>
                    <a:pt x="45453" y="883"/>
                    <a:pt x="45476" y="860"/>
                  </a:cubicBezTo>
                  <a:cubicBezTo>
                    <a:pt x="45588" y="894"/>
                    <a:pt x="45644" y="912"/>
                    <a:pt x="45689" y="912"/>
                  </a:cubicBezTo>
                  <a:cubicBezTo>
                    <a:pt x="45734" y="912"/>
                    <a:pt x="45768" y="894"/>
                    <a:pt x="45837" y="860"/>
                  </a:cubicBezTo>
                  <a:lnTo>
                    <a:pt x="45906" y="860"/>
                  </a:lnTo>
                  <a:cubicBezTo>
                    <a:pt x="46147" y="860"/>
                    <a:pt x="46357" y="891"/>
                    <a:pt x="46577" y="891"/>
                  </a:cubicBezTo>
                  <a:cubicBezTo>
                    <a:pt x="46687" y="891"/>
                    <a:pt x="46800" y="883"/>
                    <a:pt x="46920" y="860"/>
                  </a:cubicBezTo>
                  <a:cubicBezTo>
                    <a:pt x="47026" y="840"/>
                    <a:pt x="47130" y="832"/>
                    <a:pt x="47234" y="832"/>
                  </a:cubicBezTo>
                  <a:close/>
                  <a:moveTo>
                    <a:pt x="34455" y="41333"/>
                  </a:moveTo>
                  <a:cubicBezTo>
                    <a:pt x="34662" y="41487"/>
                    <a:pt x="34816" y="41625"/>
                    <a:pt x="34885" y="41848"/>
                  </a:cubicBezTo>
                  <a:cubicBezTo>
                    <a:pt x="34908" y="41871"/>
                    <a:pt x="34923" y="41879"/>
                    <a:pt x="34936" y="41879"/>
                  </a:cubicBezTo>
                  <a:cubicBezTo>
                    <a:pt x="34962" y="41879"/>
                    <a:pt x="34977" y="41848"/>
                    <a:pt x="35023" y="41848"/>
                  </a:cubicBezTo>
                  <a:lnTo>
                    <a:pt x="35023" y="41917"/>
                  </a:lnTo>
                  <a:cubicBezTo>
                    <a:pt x="35091" y="41917"/>
                    <a:pt x="35023" y="41917"/>
                    <a:pt x="35023" y="41986"/>
                  </a:cubicBezTo>
                  <a:cubicBezTo>
                    <a:pt x="35023" y="42055"/>
                    <a:pt x="35160" y="42124"/>
                    <a:pt x="35160" y="42278"/>
                  </a:cubicBezTo>
                  <a:cubicBezTo>
                    <a:pt x="35091" y="42347"/>
                    <a:pt x="34954" y="42347"/>
                    <a:pt x="34885" y="42416"/>
                  </a:cubicBezTo>
                  <a:cubicBezTo>
                    <a:pt x="34730" y="42553"/>
                    <a:pt x="34593" y="42553"/>
                    <a:pt x="34524" y="42622"/>
                  </a:cubicBezTo>
                  <a:cubicBezTo>
                    <a:pt x="34301" y="42622"/>
                    <a:pt x="34163" y="42708"/>
                    <a:pt x="34025" y="42777"/>
                  </a:cubicBezTo>
                  <a:cubicBezTo>
                    <a:pt x="33957" y="42846"/>
                    <a:pt x="33871" y="42846"/>
                    <a:pt x="33802" y="42846"/>
                  </a:cubicBezTo>
                  <a:cubicBezTo>
                    <a:pt x="33664" y="42846"/>
                    <a:pt x="33596" y="42846"/>
                    <a:pt x="33527" y="42914"/>
                  </a:cubicBezTo>
                  <a:cubicBezTo>
                    <a:pt x="33441" y="42914"/>
                    <a:pt x="33372" y="42846"/>
                    <a:pt x="33303" y="42846"/>
                  </a:cubicBezTo>
                  <a:cubicBezTo>
                    <a:pt x="33303" y="42846"/>
                    <a:pt x="33235" y="42914"/>
                    <a:pt x="33097" y="42983"/>
                  </a:cubicBezTo>
                  <a:cubicBezTo>
                    <a:pt x="33011" y="42914"/>
                    <a:pt x="32874" y="42846"/>
                    <a:pt x="32874" y="42708"/>
                  </a:cubicBezTo>
                  <a:cubicBezTo>
                    <a:pt x="32805" y="42622"/>
                    <a:pt x="32736" y="42553"/>
                    <a:pt x="32736" y="42553"/>
                  </a:cubicBezTo>
                  <a:cubicBezTo>
                    <a:pt x="32667" y="42485"/>
                    <a:pt x="32667" y="42416"/>
                    <a:pt x="32667" y="42347"/>
                  </a:cubicBezTo>
                  <a:cubicBezTo>
                    <a:pt x="32512" y="42347"/>
                    <a:pt x="32444" y="42192"/>
                    <a:pt x="32375" y="42124"/>
                  </a:cubicBezTo>
                  <a:cubicBezTo>
                    <a:pt x="32512" y="41848"/>
                    <a:pt x="32736" y="41762"/>
                    <a:pt x="32942" y="41694"/>
                  </a:cubicBezTo>
                  <a:cubicBezTo>
                    <a:pt x="33097" y="41694"/>
                    <a:pt x="33235" y="41625"/>
                    <a:pt x="33303" y="41556"/>
                  </a:cubicBezTo>
                  <a:lnTo>
                    <a:pt x="33372" y="41625"/>
                  </a:lnTo>
                  <a:cubicBezTo>
                    <a:pt x="33441" y="41556"/>
                    <a:pt x="33441" y="41556"/>
                    <a:pt x="33527" y="41556"/>
                  </a:cubicBezTo>
                  <a:cubicBezTo>
                    <a:pt x="33664" y="41556"/>
                    <a:pt x="33664" y="41487"/>
                    <a:pt x="33733" y="41487"/>
                  </a:cubicBezTo>
                  <a:lnTo>
                    <a:pt x="33957" y="41487"/>
                  </a:lnTo>
                  <a:cubicBezTo>
                    <a:pt x="34163" y="41333"/>
                    <a:pt x="34163" y="41333"/>
                    <a:pt x="34455" y="41333"/>
                  </a:cubicBezTo>
                  <a:close/>
                  <a:moveTo>
                    <a:pt x="31515" y="42055"/>
                  </a:moveTo>
                  <a:cubicBezTo>
                    <a:pt x="31584" y="42124"/>
                    <a:pt x="31653" y="42124"/>
                    <a:pt x="31722" y="42124"/>
                  </a:cubicBezTo>
                  <a:cubicBezTo>
                    <a:pt x="31876" y="42192"/>
                    <a:pt x="31945" y="42278"/>
                    <a:pt x="31945" y="42347"/>
                  </a:cubicBezTo>
                  <a:cubicBezTo>
                    <a:pt x="31945" y="42416"/>
                    <a:pt x="31876" y="42416"/>
                    <a:pt x="31808" y="42416"/>
                  </a:cubicBezTo>
                  <a:cubicBezTo>
                    <a:pt x="31945" y="42622"/>
                    <a:pt x="32083" y="42846"/>
                    <a:pt x="32151" y="42983"/>
                  </a:cubicBezTo>
                  <a:cubicBezTo>
                    <a:pt x="32151" y="43138"/>
                    <a:pt x="32014" y="43138"/>
                    <a:pt x="32014" y="43207"/>
                  </a:cubicBezTo>
                  <a:lnTo>
                    <a:pt x="31876" y="43207"/>
                  </a:lnTo>
                  <a:cubicBezTo>
                    <a:pt x="31722" y="43138"/>
                    <a:pt x="31653" y="42983"/>
                    <a:pt x="31584" y="42914"/>
                  </a:cubicBezTo>
                  <a:cubicBezTo>
                    <a:pt x="31584" y="42777"/>
                    <a:pt x="31447" y="42708"/>
                    <a:pt x="31447" y="42553"/>
                  </a:cubicBezTo>
                  <a:cubicBezTo>
                    <a:pt x="31447" y="42416"/>
                    <a:pt x="31292" y="42416"/>
                    <a:pt x="31223" y="42347"/>
                  </a:cubicBezTo>
                  <a:lnTo>
                    <a:pt x="31223" y="42192"/>
                  </a:lnTo>
                  <a:cubicBezTo>
                    <a:pt x="31292" y="42124"/>
                    <a:pt x="31378" y="42055"/>
                    <a:pt x="31515" y="42055"/>
                  </a:cubicBezTo>
                  <a:close/>
                  <a:moveTo>
                    <a:pt x="1135" y="43052"/>
                  </a:moveTo>
                  <a:cubicBezTo>
                    <a:pt x="1066" y="43207"/>
                    <a:pt x="1066" y="43207"/>
                    <a:pt x="929" y="43344"/>
                  </a:cubicBezTo>
                  <a:cubicBezTo>
                    <a:pt x="929" y="43052"/>
                    <a:pt x="929" y="43052"/>
                    <a:pt x="1135" y="43052"/>
                  </a:cubicBezTo>
                  <a:close/>
                  <a:moveTo>
                    <a:pt x="40112" y="41126"/>
                  </a:moveTo>
                  <a:cubicBezTo>
                    <a:pt x="40112" y="41333"/>
                    <a:pt x="40318" y="41264"/>
                    <a:pt x="40404" y="41419"/>
                  </a:cubicBezTo>
                  <a:cubicBezTo>
                    <a:pt x="40473" y="41487"/>
                    <a:pt x="40473" y="41625"/>
                    <a:pt x="40542" y="41762"/>
                  </a:cubicBezTo>
                  <a:cubicBezTo>
                    <a:pt x="40542" y="41986"/>
                    <a:pt x="40748" y="42124"/>
                    <a:pt x="40748" y="42347"/>
                  </a:cubicBezTo>
                  <a:cubicBezTo>
                    <a:pt x="40834" y="42347"/>
                    <a:pt x="40834" y="42347"/>
                    <a:pt x="40903" y="42278"/>
                  </a:cubicBezTo>
                  <a:cubicBezTo>
                    <a:pt x="40903" y="42192"/>
                    <a:pt x="40834" y="42192"/>
                    <a:pt x="40748" y="42124"/>
                  </a:cubicBezTo>
                  <a:lnTo>
                    <a:pt x="40834" y="42124"/>
                  </a:lnTo>
                  <a:lnTo>
                    <a:pt x="40748" y="42055"/>
                  </a:lnTo>
                  <a:cubicBezTo>
                    <a:pt x="40748" y="42032"/>
                    <a:pt x="40758" y="42024"/>
                    <a:pt x="40770" y="42024"/>
                  </a:cubicBezTo>
                  <a:cubicBezTo>
                    <a:pt x="40796" y="42024"/>
                    <a:pt x="40834" y="42055"/>
                    <a:pt x="40834" y="42055"/>
                  </a:cubicBezTo>
                  <a:cubicBezTo>
                    <a:pt x="40903" y="42192"/>
                    <a:pt x="40972" y="42278"/>
                    <a:pt x="41040" y="42416"/>
                  </a:cubicBezTo>
                  <a:cubicBezTo>
                    <a:pt x="41178" y="42553"/>
                    <a:pt x="41264" y="42622"/>
                    <a:pt x="41264" y="42846"/>
                  </a:cubicBezTo>
                  <a:cubicBezTo>
                    <a:pt x="41178" y="42777"/>
                    <a:pt x="41109" y="42777"/>
                    <a:pt x="41040" y="42708"/>
                  </a:cubicBezTo>
                  <a:lnTo>
                    <a:pt x="41040" y="42846"/>
                  </a:lnTo>
                  <a:cubicBezTo>
                    <a:pt x="41109" y="42914"/>
                    <a:pt x="41178" y="42983"/>
                    <a:pt x="41264" y="43052"/>
                  </a:cubicBezTo>
                  <a:cubicBezTo>
                    <a:pt x="41264" y="43138"/>
                    <a:pt x="41178" y="43138"/>
                    <a:pt x="41178" y="43138"/>
                  </a:cubicBezTo>
                  <a:lnTo>
                    <a:pt x="41109" y="43138"/>
                  </a:lnTo>
                  <a:cubicBezTo>
                    <a:pt x="41109" y="43207"/>
                    <a:pt x="40972" y="43275"/>
                    <a:pt x="40972" y="43344"/>
                  </a:cubicBezTo>
                  <a:cubicBezTo>
                    <a:pt x="40972" y="43344"/>
                    <a:pt x="40903" y="43413"/>
                    <a:pt x="40834" y="43413"/>
                  </a:cubicBezTo>
                  <a:cubicBezTo>
                    <a:pt x="40679" y="43413"/>
                    <a:pt x="40610" y="43413"/>
                    <a:pt x="40542" y="43568"/>
                  </a:cubicBezTo>
                  <a:lnTo>
                    <a:pt x="40318" y="43568"/>
                  </a:lnTo>
                  <a:cubicBezTo>
                    <a:pt x="40318" y="43482"/>
                    <a:pt x="40249" y="43482"/>
                    <a:pt x="40249" y="43413"/>
                  </a:cubicBezTo>
                  <a:cubicBezTo>
                    <a:pt x="40181" y="43275"/>
                    <a:pt x="40112" y="43052"/>
                    <a:pt x="39888" y="42983"/>
                  </a:cubicBezTo>
                  <a:cubicBezTo>
                    <a:pt x="39820" y="42983"/>
                    <a:pt x="39820" y="42914"/>
                    <a:pt x="39820" y="42914"/>
                  </a:cubicBezTo>
                  <a:cubicBezTo>
                    <a:pt x="39820" y="42708"/>
                    <a:pt x="39682" y="42622"/>
                    <a:pt x="39613" y="42485"/>
                  </a:cubicBezTo>
                  <a:cubicBezTo>
                    <a:pt x="39544" y="42347"/>
                    <a:pt x="39459" y="42124"/>
                    <a:pt x="39390" y="41986"/>
                  </a:cubicBezTo>
                  <a:cubicBezTo>
                    <a:pt x="39390" y="41848"/>
                    <a:pt x="39321" y="41762"/>
                    <a:pt x="39183" y="41625"/>
                  </a:cubicBezTo>
                  <a:lnTo>
                    <a:pt x="39183" y="41419"/>
                  </a:lnTo>
                  <a:cubicBezTo>
                    <a:pt x="39321" y="41419"/>
                    <a:pt x="39459" y="41264"/>
                    <a:pt x="39613" y="41264"/>
                  </a:cubicBezTo>
                  <a:lnTo>
                    <a:pt x="39888" y="41264"/>
                  </a:lnTo>
                  <a:cubicBezTo>
                    <a:pt x="39974" y="41195"/>
                    <a:pt x="40043" y="41195"/>
                    <a:pt x="40112" y="41126"/>
                  </a:cubicBezTo>
                  <a:close/>
                  <a:moveTo>
                    <a:pt x="43688" y="42914"/>
                  </a:moveTo>
                  <a:cubicBezTo>
                    <a:pt x="43757" y="42914"/>
                    <a:pt x="43757" y="42983"/>
                    <a:pt x="43843" y="43052"/>
                  </a:cubicBezTo>
                  <a:cubicBezTo>
                    <a:pt x="43757" y="43138"/>
                    <a:pt x="43757" y="43207"/>
                    <a:pt x="43688" y="43344"/>
                  </a:cubicBezTo>
                  <a:cubicBezTo>
                    <a:pt x="43482" y="43344"/>
                    <a:pt x="43189" y="43413"/>
                    <a:pt x="42897" y="43482"/>
                  </a:cubicBezTo>
                  <a:cubicBezTo>
                    <a:pt x="42828" y="43482"/>
                    <a:pt x="42828" y="43413"/>
                    <a:pt x="42760" y="43413"/>
                  </a:cubicBezTo>
                  <a:cubicBezTo>
                    <a:pt x="42760" y="43482"/>
                    <a:pt x="42760" y="43568"/>
                    <a:pt x="42622" y="43568"/>
                  </a:cubicBezTo>
                  <a:cubicBezTo>
                    <a:pt x="42622" y="43482"/>
                    <a:pt x="42691" y="43413"/>
                    <a:pt x="42760" y="43413"/>
                  </a:cubicBezTo>
                  <a:cubicBezTo>
                    <a:pt x="42828" y="43344"/>
                    <a:pt x="42828" y="43275"/>
                    <a:pt x="42828" y="43207"/>
                  </a:cubicBezTo>
                  <a:cubicBezTo>
                    <a:pt x="42897" y="43138"/>
                    <a:pt x="43052" y="43138"/>
                    <a:pt x="43121" y="42983"/>
                  </a:cubicBezTo>
                  <a:cubicBezTo>
                    <a:pt x="43144" y="43006"/>
                    <a:pt x="43167" y="43014"/>
                    <a:pt x="43189" y="43014"/>
                  </a:cubicBezTo>
                  <a:cubicBezTo>
                    <a:pt x="43235" y="43014"/>
                    <a:pt x="43281" y="42983"/>
                    <a:pt x="43327" y="42983"/>
                  </a:cubicBezTo>
                  <a:cubicBezTo>
                    <a:pt x="43413" y="42983"/>
                    <a:pt x="43550" y="42914"/>
                    <a:pt x="43688" y="42914"/>
                  </a:cubicBezTo>
                  <a:close/>
                  <a:moveTo>
                    <a:pt x="38324" y="41848"/>
                  </a:moveTo>
                  <a:cubicBezTo>
                    <a:pt x="38461" y="41917"/>
                    <a:pt x="38530" y="42055"/>
                    <a:pt x="38599" y="42192"/>
                  </a:cubicBezTo>
                  <a:cubicBezTo>
                    <a:pt x="38685" y="42347"/>
                    <a:pt x="38822" y="42416"/>
                    <a:pt x="38822" y="42553"/>
                  </a:cubicBezTo>
                  <a:cubicBezTo>
                    <a:pt x="38891" y="42708"/>
                    <a:pt x="38960" y="42846"/>
                    <a:pt x="39029" y="42914"/>
                  </a:cubicBezTo>
                  <a:lnTo>
                    <a:pt x="39115" y="42983"/>
                  </a:lnTo>
                  <a:cubicBezTo>
                    <a:pt x="39115" y="43207"/>
                    <a:pt x="39321" y="43344"/>
                    <a:pt x="39390" y="43568"/>
                  </a:cubicBezTo>
                  <a:cubicBezTo>
                    <a:pt x="39321" y="43568"/>
                    <a:pt x="39321" y="43568"/>
                    <a:pt x="39321" y="43637"/>
                  </a:cubicBezTo>
                  <a:lnTo>
                    <a:pt x="39390" y="43637"/>
                  </a:lnTo>
                  <a:lnTo>
                    <a:pt x="39390" y="43843"/>
                  </a:lnTo>
                  <a:cubicBezTo>
                    <a:pt x="39390" y="43912"/>
                    <a:pt x="39252" y="43912"/>
                    <a:pt x="39183" y="43998"/>
                  </a:cubicBezTo>
                  <a:cubicBezTo>
                    <a:pt x="39115" y="43998"/>
                    <a:pt x="39029" y="43843"/>
                    <a:pt x="38960" y="43843"/>
                  </a:cubicBezTo>
                  <a:cubicBezTo>
                    <a:pt x="38891" y="43843"/>
                    <a:pt x="38891" y="43774"/>
                    <a:pt x="38891" y="43705"/>
                  </a:cubicBezTo>
                  <a:cubicBezTo>
                    <a:pt x="38754" y="43637"/>
                    <a:pt x="38685" y="43482"/>
                    <a:pt x="38599" y="43413"/>
                  </a:cubicBezTo>
                  <a:cubicBezTo>
                    <a:pt x="38530" y="43344"/>
                    <a:pt x="38530" y="43207"/>
                    <a:pt x="38461" y="43138"/>
                  </a:cubicBezTo>
                  <a:cubicBezTo>
                    <a:pt x="38393" y="42846"/>
                    <a:pt x="38255" y="42622"/>
                    <a:pt x="38100" y="42347"/>
                  </a:cubicBezTo>
                  <a:lnTo>
                    <a:pt x="38100" y="42278"/>
                  </a:lnTo>
                  <a:cubicBezTo>
                    <a:pt x="38100" y="42192"/>
                    <a:pt x="38031" y="42124"/>
                    <a:pt x="37963" y="41986"/>
                  </a:cubicBezTo>
                  <a:cubicBezTo>
                    <a:pt x="38100" y="41986"/>
                    <a:pt x="38169" y="41917"/>
                    <a:pt x="38324" y="41848"/>
                  </a:cubicBezTo>
                  <a:close/>
                  <a:moveTo>
                    <a:pt x="41831" y="43843"/>
                  </a:moveTo>
                  <a:cubicBezTo>
                    <a:pt x="41933" y="43843"/>
                    <a:pt x="41884" y="43927"/>
                    <a:pt x="41907" y="43999"/>
                  </a:cubicBezTo>
                  <a:lnTo>
                    <a:pt x="41907" y="43999"/>
                  </a:lnTo>
                  <a:cubicBezTo>
                    <a:pt x="41864" y="43947"/>
                    <a:pt x="41831" y="43891"/>
                    <a:pt x="41831" y="43843"/>
                  </a:cubicBezTo>
                  <a:close/>
                  <a:moveTo>
                    <a:pt x="37034" y="42347"/>
                  </a:moveTo>
                  <a:cubicBezTo>
                    <a:pt x="37034" y="42485"/>
                    <a:pt x="37172" y="42553"/>
                    <a:pt x="37241" y="42708"/>
                  </a:cubicBezTo>
                  <a:cubicBezTo>
                    <a:pt x="37309" y="42846"/>
                    <a:pt x="37395" y="42983"/>
                    <a:pt x="37533" y="42983"/>
                  </a:cubicBezTo>
                  <a:cubicBezTo>
                    <a:pt x="37533" y="43052"/>
                    <a:pt x="37602" y="43207"/>
                    <a:pt x="37602" y="43275"/>
                  </a:cubicBezTo>
                  <a:cubicBezTo>
                    <a:pt x="37670" y="43413"/>
                    <a:pt x="37739" y="43568"/>
                    <a:pt x="37825" y="43705"/>
                  </a:cubicBezTo>
                  <a:cubicBezTo>
                    <a:pt x="37894" y="43843"/>
                    <a:pt x="37894" y="43912"/>
                    <a:pt x="37963" y="43998"/>
                  </a:cubicBezTo>
                  <a:cubicBezTo>
                    <a:pt x="38031" y="44066"/>
                    <a:pt x="38100" y="44135"/>
                    <a:pt x="38031" y="44273"/>
                  </a:cubicBezTo>
                  <a:cubicBezTo>
                    <a:pt x="38031" y="44273"/>
                    <a:pt x="38100" y="44341"/>
                    <a:pt x="38031" y="44427"/>
                  </a:cubicBezTo>
                  <a:cubicBezTo>
                    <a:pt x="37739" y="44496"/>
                    <a:pt x="37464" y="44496"/>
                    <a:pt x="37172" y="44565"/>
                  </a:cubicBezTo>
                  <a:cubicBezTo>
                    <a:pt x="37172" y="44565"/>
                    <a:pt x="37103" y="44565"/>
                    <a:pt x="37103" y="44496"/>
                  </a:cubicBezTo>
                  <a:cubicBezTo>
                    <a:pt x="37034" y="44496"/>
                    <a:pt x="37034" y="44565"/>
                    <a:pt x="36966" y="44565"/>
                  </a:cubicBezTo>
                  <a:cubicBezTo>
                    <a:pt x="36966" y="44427"/>
                    <a:pt x="36811" y="44341"/>
                    <a:pt x="36742" y="44273"/>
                  </a:cubicBezTo>
                  <a:cubicBezTo>
                    <a:pt x="36742" y="44341"/>
                    <a:pt x="36742" y="44341"/>
                    <a:pt x="36673" y="44341"/>
                  </a:cubicBezTo>
                  <a:cubicBezTo>
                    <a:pt x="36673" y="44204"/>
                    <a:pt x="36673" y="44135"/>
                    <a:pt x="36604" y="43998"/>
                  </a:cubicBezTo>
                  <a:cubicBezTo>
                    <a:pt x="36536" y="43912"/>
                    <a:pt x="36450" y="43774"/>
                    <a:pt x="36450" y="43705"/>
                  </a:cubicBezTo>
                  <a:cubicBezTo>
                    <a:pt x="36312" y="43413"/>
                    <a:pt x="36243" y="43207"/>
                    <a:pt x="36106" y="43052"/>
                  </a:cubicBezTo>
                  <a:cubicBezTo>
                    <a:pt x="36020" y="42914"/>
                    <a:pt x="35951" y="42777"/>
                    <a:pt x="35951" y="42553"/>
                  </a:cubicBezTo>
                  <a:cubicBezTo>
                    <a:pt x="36054" y="42553"/>
                    <a:pt x="36150" y="42584"/>
                    <a:pt x="36222" y="42584"/>
                  </a:cubicBezTo>
                  <a:cubicBezTo>
                    <a:pt x="36259" y="42584"/>
                    <a:pt x="36289" y="42576"/>
                    <a:pt x="36312" y="42553"/>
                  </a:cubicBezTo>
                  <a:cubicBezTo>
                    <a:pt x="36381" y="42553"/>
                    <a:pt x="36381" y="42485"/>
                    <a:pt x="36381" y="42485"/>
                  </a:cubicBezTo>
                  <a:cubicBezTo>
                    <a:pt x="36450" y="42416"/>
                    <a:pt x="36536" y="42416"/>
                    <a:pt x="36604" y="42416"/>
                  </a:cubicBezTo>
                  <a:cubicBezTo>
                    <a:pt x="36604" y="42347"/>
                    <a:pt x="36673" y="42347"/>
                    <a:pt x="36673" y="42347"/>
                  </a:cubicBezTo>
                  <a:cubicBezTo>
                    <a:pt x="36776" y="42381"/>
                    <a:pt x="36828" y="42399"/>
                    <a:pt x="36873" y="42399"/>
                  </a:cubicBezTo>
                  <a:cubicBezTo>
                    <a:pt x="36918" y="42399"/>
                    <a:pt x="36957" y="42381"/>
                    <a:pt x="37034" y="42347"/>
                  </a:cubicBezTo>
                  <a:close/>
                  <a:moveTo>
                    <a:pt x="41430" y="43893"/>
                  </a:moveTo>
                  <a:cubicBezTo>
                    <a:pt x="41444" y="43893"/>
                    <a:pt x="41457" y="43898"/>
                    <a:pt x="41470" y="43912"/>
                  </a:cubicBezTo>
                  <a:cubicBezTo>
                    <a:pt x="41608" y="43998"/>
                    <a:pt x="41694" y="44066"/>
                    <a:pt x="41831" y="44204"/>
                  </a:cubicBezTo>
                  <a:cubicBezTo>
                    <a:pt x="41608" y="44273"/>
                    <a:pt x="41539" y="44427"/>
                    <a:pt x="41333" y="44496"/>
                  </a:cubicBezTo>
                  <a:cubicBezTo>
                    <a:pt x="41109" y="44496"/>
                    <a:pt x="40972" y="44565"/>
                    <a:pt x="40748" y="44565"/>
                  </a:cubicBezTo>
                  <a:cubicBezTo>
                    <a:pt x="40610" y="44427"/>
                    <a:pt x="40610" y="44427"/>
                    <a:pt x="40542" y="44273"/>
                  </a:cubicBezTo>
                  <a:cubicBezTo>
                    <a:pt x="40748" y="44135"/>
                    <a:pt x="40972" y="44066"/>
                    <a:pt x="41178" y="43912"/>
                  </a:cubicBezTo>
                  <a:cubicBezTo>
                    <a:pt x="41213" y="43931"/>
                    <a:pt x="41244" y="43938"/>
                    <a:pt x="41272" y="43938"/>
                  </a:cubicBezTo>
                  <a:cubicBezTo>
                    <a:pt x="41341" y="43938"/>
                    <a:pt x="41388" y="43893"/>
                    <a:pt x="41430" y="43893"/>
                  </a:cubicBezTo>
                  <a:close/>
                  <a:moveTo>
                    <a:pt x="39544" y="44496"/>
                  </a:moveTo>
                  <a:cubicBezTo>
                    <a:pt x="39751" y="44496"/>
                    <a:pt x="39888" y="44634"/>
                    <a:pt x="39974" y="44771"/>
                  </a:cubicBezTo>
                  <a:cubicBezTo>
                    <a:pt x="39974" y="44857"/>
                    <a:pt x="39888" y="44857"/>
                    <a:pt x="39888" y="44926"/>
                  </a:cubicBezTo>
                  <a:cubicBezTo>
                    <a:pt x="39888" y="44926"/>
                    <a:pt x="39888" y="44995"/>
                    <a:pt x="39974" y="44995"/>
                  </a:cubicBezTo>
                  <a:cubicBezTo>
                    <a:pt x="39897" y="45029"/>
                    <a:pt x="39824" y="45029"/>
                    <a:pt x="39762" y="45029"/>
                  </a:cubicBezTo>
                  <a:cubicBezTo>
                    <a:pt x="39699" y="45029"/>
                    <a:pt x="39648" y="45029"/>
                    <a:pt x="39613" y="45064"/>
                  </a:cubicBezTo>
                  <a:cubicBezTo>
                    <a:pt x="39544" y="44995"/>
                    <a:pt x="39390" y="44926"/>
                    <a:pt x="39390" y="44771"/>
                  </a:cubicBezTo>
                  <a:cubicBezTo>
                    <a:pt x="39459" y="44703"/>
                    <a:pt x="39544" y="44634"/>
                    <a:pt x="39544" y="44496"/>
                  </a:cubicBezTo>
                  <a:close/>
                  <a:moveTo>
                    <a:pt x="35147" y="42815"/>
                  </a:moveTo>
                  <a:cubicBezTo>
                    <a:pt x="35223" y="42815"/>
                    <a:pt x="35292" y="42846"/>
                    <a:pt x="35384" y="42846"/>
                  </a:cubicBezTo>
                  <a:lnTo>
                    <a:pt x="35246" y="42846"/>
                  </a:lnTo>
                  <a:cubicBezTo>
                    <a:pt x="35246" y="42914"/>
                    <a:pt x="35315" y="42914"/>
                    <a:pt x="35315" y="42983"/>
                  </a:cubicBezTo>
                  <a:cubicBezTo>
                    <a:pt x="35384" y="42914"/>
                    <a:pt x="35384" y="42846"/>
                    <a:pt x="35453" y="42846"/>
                  </a:cubicBezTo>
                  <a:cubicBezTo>
                    <a:pt x="35590" y="42983"/>
                    <a:pt x="35590" y="43138"/>
                    <a:pt x="35745" y="43275"/>
                  </a:cubicBezTo>
                  <a:cubicBezTo>
                    <a:pt x="35745" y="43275"/>
                    <a:pt x="35676" y="43344"/>
                    <a:pt x="35676" y="43413"/>
                  </a:cubicBezTo>
                  <a:cubicBezTo>
                    <a:pt x="35745" y="43482"/>
                    <a:pt x="35814" y="43568"/>
                    <a:pt x="35882" y="43568"/>
                  </a:cubicBezTo>
                  <a:cubicBezTo>
                    <a:pt x="35814" y="43637"/>
                    <a:pt x="35882" y="43705"/>
                    <a:pt x="35951" y="43705"/>
                  </a:cubicBezTo>
                  <a:cubicBezTo>
                    <a:pt x="36020" y="43774"/>
                    <a:pt x="36020" y="43843"/>
                    <a:pt x="36020" y="43843"/>
                  </a:cubicBezTo>
                  <a:cubicBezTo>
                    <a:pt x="36020" y="44066"/>
                    <a:pt x="36175" y="44135"/>
                    <a:pt x="36243" y="44204"/>
                  </a:cubicBezTo>
                  <a:cubicBezTo>
                    <a:pt x="36243" y="44341"/>
                    <a:pt x="36243" y="44496"/>
                    <a:pt x="36381" y="44634"/>
                  </a:cubicBezTo>
                  <a:cubicBezTo>
                    <a:pt x="36381" y="44703"/>
                    <a:pt x="36312" y="44771"/>
                    <a:pt x="36381" y="44857"/>
                  </a:cubicBezTo>
                  <a:cubicBezTo>
                    <a:pt x="36381" y="44892"/>
                    <a:pt x="36364" y="44909"/>
                    <a:pt x="36338" y="44909"/>
                  </a:cubicBezTo>
                  <a:cubicBezTo>
                    <a:pt x="36312" y="44909"/>
                    <a:pt x="36278" y="44892"/>
                    <a:pt x="36243" y="44857"/>
                  </a:cubicBezTo>
                  <a:cubicBezTo>
                    <a:pt x="36175" y="44926"/>
                    <a:pt x="36243" y="44995"/>
                    <a:pt x="36175" y="44995"/>
                  </a:cubicBezTo>
                  <a:cubicBezTo>
                    <a:pt x="36097" y="45029"/>
                    <a:pt x="36041" y="45046"/>
                    <a:pt x="36005" y="45046"/>
                  </a:cubicBezTo>
                  <a:cubicBezTo>
                    <a:pt x="35968" y="45046"/>
                    <a:pt x="35951" y="45029"/>
                    <a:pt x="35951" y="44995"/>
                  </a:cubicBezTo>
                  <a:cubicBezTo>
                    <a:pt x="35814" y="45064"/>
                    <a:pt x="35745" y="45132"/>
                    <a:pt x="35521" y="45132"/>
                  </a:cubicBezTo>
                  <a:cubicBezTo>
                    <a:pt x="35453" y="45356"/>
                    <a:pt x="35246" y="45287"/>
                    <a:pt x="35091" y="45425"/>
                  </a:cubicBezTo>
                  <a:cubicBezTo>
                    <a:pt x="35046" y="45402"/>
                    <a:pt x="35000" y="45394"/>
                    <a:pt x="34956" y="45394"/>
                  </a:cubicBezTo>
                  <a:cubicBezTo>
                    <a:pt x="34868" y="45394"/>
                    <a:pt x="34788" y="45425"/>
                    <a:pt x="34730" y="45425"/>
                  </a:cubicBezTo>
                  <a:cubicBezTo>
                    <a:pt x="34662" y="45425"/>
                    <a:pt x="34593" y="45425"/>
                    <a:pt x="34593" y="45493"/>
                  </a:cubicBezTo>
                  <a:cubicBezTo>
                    <a:pt x="34570" y="45539"/>
                    <a:pt x="34539" y="45555"/>
                    <a:pt x="34506" y="45555"/>
                  </a:cubicBezTo>
                  <a:cubicBezTo>
                    <a:pt x="34438" y="45555"/>
                    <a:pt x="34358" y="45493"/>
                    <a:pt x="34301" y="45493"/>
                  </a:cubicBezTo>
                  <a:cubicBezTo>
                    <a:pt x="34232" y="45493"/>
                    <a:pt x="34163" y="45493"/>
                    <a:pt x="34163" y="45356"/>
                  </a:cubicBezTo>
                  <a:cubicBezTo>
                    <a:pt x="34094" y="45201"/>
                    <a:pt x="33957" y="45132"/>
                    <a:pt x="34025" y="44926"/>
                  </a:cubicBezTo>
                  <a:cubicBezTo>
                    <a:pt x="33871" y="44857"/>
                    <a:pt x="33802" y="44703"/>
                    <a:pt x="33802" y="44565"/>
                  </a:cubicBezTo>
                  <a:cubicBezTo>
                    <a:pt x="33733" y="44496"/>
                    <a:pt x="33664" y="44496"/>
                    <a:pt x="33596" y="44496"/>
                  </a:cubicBezTo>
                  <a:cubicBezTo>
                    <a:pt x="33596" y="44273"/>
                    <a:pt x="33441" y="44135"/>
                    <a:pt x="33372" y="43998"/>
                  </a:cubicBezTo>
                  <a:cubicBezTo>
                    <a:pt x="33303" y="43843"/>
                    <a:pt x="33235" y="43637"/>
                    <a:pt x="33235" y="43482"/>
                  </a:cubicBezTo>
                  <a:cubicBezTo>
                    <a:pt x="33303" y="43344"/>
                    <a:pt x="33372" y="43344"/>
                    <a:pt x="33441" y="43344"/>
                  </a:cubicBezTo>
                  <a:cubicBezTo>
                    <a:pt x="33596" y="43275"/>
                    <a:pt x="33664" y="43275"/>
                    <a:pt x="33733" y="43138"/>
                  </a:cubicBezTo>
                  <a:cubicBezTo>
                    <a:pt x="33774" y="43150"/>
                    <a:pt x="33814" y="43156"/>
                    <a:pt x="33854" y="43156"/>
                  </a:cubicBezTo>
                  <a:cubicBezTo>
                    <a:pt x="34032" y="43156"/>
                    <a:pt x="34204" y="43052"/>
                    <a:pt x="34387" y="43052"/>
                  </a:cubicBezTo>
                  <a:lnTo>
                    <a:pt x="34524" y="43052"/>
                  </a:lnTo>
                  <a:cubicBezTo>
                    <a:pt x="34558" y="43018"/>
                    <a:pt x="34593" y="43018"/>
                    <a:pt x="34619" y="43018"/>
                  </a:cubicBezTo>
                  <a:cubicBezTo>
                    <a:pt x="34644" y="43018"/>
                    <a:pt x="34662" y="43018"/>
                    <a:pt x="34662" y="42983"/>
                  </a:cubicBezTo>
                  <a:cubicBezTo>
                    <a:pt x="34816" y="42914"/>
                    <a:pt x="34954" y="42914"/>
                    <a:pt x="35023" y="42846"/>
                  </a:cubicBezTo>
                  <a:cubicBezTo>
                    <a:pt x="35069" y="42823"/>
                    <a:pt x="35109" y="42815"/>
                    <a:pt x="35147" y="42815"/>
                  </a:cubicBezTo>
                  <a:close/>
                  <a:moveTo>
                    <a:pt x="37404" y="45579"/>
                  </a:moveTo>
                  <a:cubicBezTo>
                    <a:pt x="37413" y="45579"/>
                    <a:pt x="37430" y="45597"/>
                    <a:pt x="37464" y="45631"/>
                  </a:cubicBezTo>
                  <a:lnTo>
                    <a:pt x="37395" y="45631"/>
                  </a:lnTo>
                  <a:cubicBezTo>
                    <a:pt x="37395" y="45597"/>
                    <a:pt x="37395" y="45579"/>
                    <a:pt x="37404" y="45579"/>
                  </a:cubicBezTo>
                  <a:close/>
                  <a:moveTo>
                    <a:pt x="38324" y="44995"/>
                  </a:moveTo>
                  <a:cubicBezTo>
                    <a:pt x="38393" y="45132"/>
                    <a:pt x="38530" y="45132"/>
                    <a:pt x="38599" y="45201"/>
                  </a:cubicBezTo>
                  <a:lnTo>
                    <a:pt x="38599" y="45493"/>
                  </a:lnTo>
                  <a:cubicBezTo>
                    <a:pt x="38550" y="45542"/>
                    <a:pt x="38502" y="45591"/>
                    <a:pt x="38429" y="45591"/>
                  </a:cubicBezTo>
                  <a:cubicBezTo>
                    <a:pt x="38398" y="45591"/>
                    <a:pt x="38364" y="45582"/>
                    <a:pt x="38324" y="45562"/>
                  </a:cubicBezTo>
                  <a:cubicBezTo>
                    <a:pt x="38255" y="45562"/>
                    <a:pt x="38169" y="45631"/>
                    <a:pt x="38031" y="45717"/>
                  </a:cubicBezTo>
                  <a:cubicBezTo>
                    <a:pt x="37986" y="45717"/>
                    <a:pt x="37940" y="45679"/>
                    <a:pt x="37894" y="45679"/>
                  </a:cubicBezTo>
                  <a:cubicBezTo>
                    <a:pt x="37871" y="45679"/>
                    <a:pt x="37848" y="45688"/>
                    <a:pt x="37825" y="45717"/>
                  </a:cubicBezTo>
                  <a:cubicBezTo>
                    <a:pt x="37774" y="45740"/>
                    <a:pt x="37732" y="45747"/>
                    <a:pt x="37696" y="45747"/>
                  </a:cubicBezTo>
                  <a:cubicBezTo>
                    <a:pt x="37625" y="45747"/>
                    <a:pt x="37579" y="45717"/>
                    <a:pt x="37533" y="45717"/>
                  </a:cubicBezTo>
                  <a:cubicBezTo>
                    <a:pt x="37464" y="45631"/>
                    <a:pt x="37533" y="45631"/>
                    <a:pt x="37464" y="45562"/>
                  </a:cubicBezTo>
                  <a:lnTo>
                    <a:pt x="37395" y="45493"/>
                  </a:lnTo>
                  <a:cubicBezTo>
                    <a:pt x="37430" y="45459"/>
                    <a:pt x="37464" y="45459"/>
                    <a:pt x="37499" y="45459"/>
                  </a:cubicBezTo>
                  <a:cubicBezTo>
                    <a:pt x="37533" y="45459"/>
                    <a:pt x="37567" y="45459"/>
                    <a:pt x="37602" y="45425"/>
                  </a:cubicBezTo>
                  <a:lnTo>
                    <a:pt x="37602" y="45356"/>
                  </a:lnTo>
                  <a:cubicBezTo>
                    <a:pt x="37533" y="45287"/>
                    <a:pt x="37602" y="45287"/>
                    <a:pt x="37602" y="45287"/>
                  </a:cubicBezTo>
                  <a:cubicBezTo>
                    <a:pt x="37825" y="45201"/>
                    <a:pt x="38100" y="45132"/>
                    <a:pt x="38324" y="44995"/>
                  </a:cubicBezTo>
                  <a:close/>
                  <a:moveTo>
                    <a:pt x="32444" y="43637"/>
                  </a:moveTo>
                  <a:cubicBezTo>
                    <a:pt x="32444" y="43705"/>
                    <a:pt x="32444" y="43705"/>
                    <a:pt x="32512" y="43774"/>
                  </a:cubicBezTo>
                  <a:lnTo>
                    <a:pt x="32512" y="43912"/>
                  </a:lnTo>
                  <a:cubicBezTo>
                    <a:pt x="32535" y="43940"/>
                    <a:pt x="32560" y="43950"/>
                    <a:pt x="32583" y="43950"/>
                  </a:cubicBezTo>
                  <a:cubicBezTo>
                    <a:pt x="32629" y="43950"/>
                    <a:pt x="32667" y="43912"/>
                    <a:pt x="32667" y="43912"/>
                  </a:cubicBezTo>
                  <a:lnTo>
                    <a:pt x="32667" y="43998"/>
                  </a:lnTo>
                  <a:cubicBezTo>
                    <a:pt x="32667" y="44066"/>
                    <a:pt x="32736" y="44135"/>
                    <a:pt x="32736" y="44204"/>
                  </a:cubicBezTo>
                  <a:cubicBezTo>
                    <a:pt x="32805" y="44341"/>
                    <a:pt x="32874" y="44496"/>
                    <a:pt x="32874" y="44634"/>
                  </a:cubicBezTo>
                  <a:cubicBezTo>
                    <a:pt x="32874" y="44771"/>
                    <a:pt x="33011" y="44857"/>
                    <a:pt x="33011" y="44857"/>
                  </a:cubicBezTo>
                  <a:cubicBezTo>
                    <a:pt x="33097" y="44926"/>
                    <a:pt x="33166" y="44995"/>
                    <a:pt x="33166" y="45064"/>
                  </a:cubicBezTo>
                  <a:cubicBezTo>
                    <a:pt x="33235" y="45201"/>
                    <a:pt x="33372" y="45356"/>
                    <a:pt x="33441" y="45562"/>
                  </a:cubicBezTo>
                  <a:cubicBezTo>
                    <a:pt x="33527" y="45631"/>
                    <a:pt x="33441" y="45717"/>
                    <a:pt x="33372" y="45786"/>
                  </a:cubicBezTo>
                  <a:cubicBezTo>
                    <a:pt x="33358" y="45800"/>
                    <a:pt x="33346" y="45806"/>
                    <a:pt x="33336" y="45806"/>
                  </a:cubicBezTo>
                  <a:cubicBezTo>
                    <a:pt x="33310" y="45806"/>
                    <a:pt x="33297" y="45766"/>
                    <a:pt x="33270" y="45766"/>
                  </a:cubicBezTo>
                  <a:cubicBezTo>
                    <a:pt x="33261" y="45766"/>
                    <a:pt x="33249" y="45771"/>
                    <a:pt x="33235" y="45786"/>
                  </a:cubicBezTo>
                  <a:cubicBezTo>
                    <a:pt x="33097" y="45786"/>
                    <a:pt x="33011" y="45631"/>
                    <a:pt x="32874" y="45631"/>
                  </a:cubicBezTo>
                  <a:cubicBezTo>
                    <a:pt x="32942" y="45493"/>
                    <a:pt x="32736" y="45425"/>
                    <a:pt x="32805" y="45201"/>
                  </a:cubicBezTo>
                  <a:cubicBezTo>
                    <a:pt x="32581" y="44926"/>
                    <a:pt x="32375" y="44703"/>
                    <a:pt x="32237" y="44341"/>
                  </a:cubicBezTo>
                  <a:cubicBezTo>
                    <a:pt x="32083" y="44204"/>
                    <a:pt x="32014" y="43998"/>
                    <a:pt x="32014" y="43774"/>
                  </a:cubicBezTo>
                  <a:cubicBezTo>
                    <a:pt x="32083" y="43774"/>
                    <a:pt x="32083" y="43705"/>
                    <a:pt x="32151" y="43637"/>
                  </a:cubicBezTo>
                  <a:close/>
                  <a:moveTo>
                    <a:pt x="36604" y="45631"/>
                  </a:moveTo>
                  <a:cubicBezTo>
                    <a:pt x="36742" y="45631"/>
                    <a:pt x="36811" y="45786"/>
                    <a:pt x="36880" y="45923"/>
                  </a:cubicBezTo>
                  <a:cubicBezTo>
                    <a:pt x="36742" y="45992"/>
                    <a:pt x="36673" y="45992"/>
                    <a:pt x="36604" y="46061"/>
                  </a:cubicBezTo>
                  <a:cubicBezTo>
                    <a:pt x="36450" y="46147"/>
                    <a:pt x="36381" y="46147"/>
                    <a:pt x="36243" y="46147"/>
                  </a:cubicBezTo>
                  <a:cubicBezTo>
                    <a:pt x="36106" y="46216"/>
                    <a:pt x="35951" y="46216"/>
                    <a:pt x="35814" y="46353"/>
                  </a:cubicBezTo>
                  <a:cubicBezTo>
                    <a:pt x="35590" y="46422"/>
                    <a:pt x="35384" y="46491"/>
                    <a:pt x="35246" y="46491"/>
                  </a:cubicBezTo>
                  <a:cubicBezTo>
                    <a:pt x="35091" y="46491"/>
                    <a:pt x="35023" y="46577"/>
                    <a:pt x="34885" y="46577"/>
                  </a:cubicBezTo>
                  <a:cubicBezTo>
                    <a:pt x="34816" y="46577"/>
                    <a:pt x="34816" y="46422"/>
                    <a:pt x="34730" y="46422"/>
                  </a:cubicBezTo>
                  <a:lnTo>
                    <a:pt x="34730" y="46284"/>
                  </a:lnTo>
                  <a:cubicBezTo>
                    <a:pt x="34816" y="46216"/>
                    <a:pt x="34662" y="46216"/>
                    <a:pt x="34730" y="46147"/>
                  </a:cubicBezTo>
                  <a:lnTo>
                    <a:pt x="34816" y="46147"/>
                  </a:lnTo>
                  <a:cubicBezTo>
                    <a:pt x="34885" y="46061"/>
                    <a:pt x="35023" y="46147"/>
                    <a:pt x="35091" y="45992"/>
                  </a:cubicBezTo>
                  <a:cubicBezTo>
                    <a:pt x="35246" y="45923"/>
                    <a:pt x="35315" y="45923"/>
                    <a:pt x="35384" y="45854"/>
                  </a:cubicBezTo>
                  <a:cubicBezTo>
                    <a:pt x="35453" y="45854"/>
                    <a:pt x="35521" y="45923"/>
                    <a:pt x="35521" y="45923"/>
                  </a:cubicBezTo>
                  <a:cubicBezTo>
                    <a:pt x="35788" y="45771"/>
                    <a:pt x="36018" y="45684"/>
                    <a:pt x="36265" y="45684"/>
                  </a:cubicBezTo>
                  <a:cubicBezTo>
                    <a:pt x="36352" y="45684"/>
                    <a:pt x="36442" y="45695"/>
                    <a:pt x="36536" y="45717"/>
                  </a:cubicBezTo>
                  <a:lnTo>
                    <a:pt x="36604" y="45631"/>
                  </a:lnTo>
                  <a:close/>
                  <a:moveTo>
                    <a:pt x="43327" y="46577"/>
                  </a:moveTo>
                  <a:cubicBezTo>
                    <a:pt x="43413" y="46577"/>
                    <a:pt x="43413" y="46577"/>
                    <a:pt x="43413" y="46645"/>
                  </a:cubicBezTo>
                  <a:cubicBezTo>
                    <a:pt x="43327" y="46645"/>
                    <a:pt x="43327" y="46577"/>
                    <a:pt x="43327" y="46577"/>
                  </a:cubicBezTo>
                  <a:close/>
                  <a:moveTo>
                    <a:pt x="33733" y="46422"/>
                  </a:moveTo>
                  <a:cubicBezTo>
                    <a:pt x="33871" y="46422"/>
                    <a:pt x="33957" y="46422"/>
                    <a:pt x="34025" y="46577"/>
                  </a:cubicBezTo>
                  <a:cubicBezTo>
                    <a:pt x="34025" y="46714"/>
                    <a:pt x="33871" y="46783"/>
                    <a:pt x="33802" y="46852"/>
                  </a:cubicBezTo>
                  <a:cubicBezTo>
                    <a:pt x="33596" y="46852"/>
                    <a:pt x="33527" y="46645"/>
                    <a:pt x="33527" y="46422"/>
                  </a:cubicBezTo>
                  <a:cubicBezTo>
                    <a:pt x="33596" y="46422"/>
                    <a:pt x="33596" y="46491"/>
                    <a:pt x="33596" y="46491"/>
                  </a:cubicBezTo>
                  <a:cubicBezTo>
                    <a:pt x="33611" y="46509"/>
                    <a:pt x="33619" y="46517"/>
                    <a:pt x="33624" y="46517"/>
                  </a:cubicBezTo>
                  <a:cubicBezTo>
                    <a:pt x="33641" y="46517"/>
                    <a:pt x="33611" y="46422"/>
                    <a:pt x="33664" y="46422"/>
                  </a:cubicBezTo>
                  <a:close/>
                  <a:moveTo>
                    <a:pt x="43550" y="46783"/>
                  </a:moveTo>
                  <a:lnTo>
                    <a:pt x="43550" y="46920"/>
                  </a:lnTo>
                  <a:lnTo>
                    <a:pt x="43688" y="46920"/>
                  </a:lnTo>
                  <a:cubicBezTo>
                    <a:pt x="43665" y="46949"/>
                    <a:pt x="43642" y="46959"/>
                    <a:pt x="43622" y="46959"/>
                  </a:cubicBezTo>
                  <a:cubicBezTo>
                    <a:pt x="43581" y="46959"/>
                    <a:pt x="43550" y="46920"/>
                    <a:pt x="43550" y="46920"/>
                  </a:cubicBezTo>
                  <a:cubicBezTo>
                    <a:pt x="43550" y="46852"/>
                    <a:pt x="43482" y="46852"/>
                    <a:pt x="43550" y="46783"/>
                  </a:cubicBezTo>
                  <a:close/>
                  <a:moveTo>
                    <a:pt x="23235" y="47372"/>
                  </a:moveTo>
                  <a:cubicBezTo>
                    <a:pt x="23263" y="47372"/>
                    <a:pt x="23280" y="47393"/>
                    <a:pt x="23280" y="47436"/>
                  </a:cubicBezTo>
                  <a:lnTo>
                    <a:pt x="23125" y="47436"/>
                  </a:lnTo>
                  <a:cubicBezTo>
                    <a:pt x="23168" y="47393"/>
                    <a:pt x="23207" y="47372"/>
                    <a:pt x="23235" y="47372"/>
                  </a:cubicBezTo>
                  <a:close/>
                  <a:moveTo>
                    <a:pt x="44479" y="48141"/>
                  </a:moveTo>
                  <a:cubicBezTo>
                    <a:pt x="44616" y="48141"/>
                    <a:pt x="44548" y="48296"/>
                    <a:pt x="44702" y="48365"/>
                  </a:cubicBezTo>
                  <a:lnTo>
                    <a:pt x="44548" y="48365"/>
                  </a:lnTo>
                  <a:cubicBezTo>
                    <a:pt x="44479" y="48296"/>
                    <a:pt x="44479" y="48296"/>
                    <a:pt x="44479" y="48210"/>
                  </a:cubicBezTo>
                  <a:cubicBezTo>
                    <a:pt x="44479" y="48210"/>
                    <a:pt x="44410" y="48210"/>
                    <a:pt x="44479" y="48141"/>
                  </a:cubicBezTo>
                  <a:close/>
                  <a:moveTo>
                    <a:pt x="45132" y="49156"/>
                  </a:moveTo>
                  <a:cubicBezTo>
                    <a:pt x="45201" y="49224"/>
                    <a:pt x="45270" y="49293"/>
                    <a:pt x="45407" y="49362"/>
                  </a:cubicBezTo>
                  <a:cubicBezTo>
                    <a:pt x="45339" y="49431"/>
                    <a:pt x="45270" y="49431"/>
                    <a:pt x="45270" y="49431"/>
                  </a:cubicBezTo>
                  <a:cubicBezTo>
                    <a:pt x="45201" y="49362"/>
                    <a:pt x="45132" y="49224"/>
                    <a:pt x="45132" y="49156"/>
                  </a:cubicBezTo>
                  <a:close/>
                  <a:moveTo>
                    <a:pt x="45551" y="49603"/>
                  </a:moveTo>
                  <a:cubicBezTo>
                    <a:pt x="45562" y="49603"/>
                    <a:pt x="45562" y="49620"/>
                    <a:pt x="45562" y="49654"/>
                  </a:cubicBezTo>
                  <a:lnTo>
                    <a:pt x="45476" y="49654"/>
                  </a:lnTo>
                  <a:cubicBezTo>
                    <a:pt x="45519" y="49620"/>
                    <a:pt x="45541" y="49603"/>
                    <a:pt x="45551" y="49603"/>
                  </a:cubicBezTo>
                  <a:close/>
                  <a:moveTo>
                    <a:pt x="46061" y="50084"/>
                  </a:moveTo>
                  <a:lnTo>
                    <a:pt x="46061" y="50153"/>
                  </a:lnTo>
                  <a:lnTo>
                    <a:pt x="45992" y="50153"/>
                  </a:lnTo>
                  <a:cubicBezTo>
                    <a:pt x="45992" y="50153"/>
                    <a:pt x="45992" y="50084"/>
                    <a:pt x="46061" y="50084"/>
                  </a:cubicBezTo>
                  <a:close/>
                  <a:moveTo>
                    <a:pt x="46422" y="50651"/>
                  </a:moveTo>
                  <a:lnTo>
                    <a:pt x="46422" y="50720"/>
                  </a:lnTo>
                  <a:cubicBezTo>
                    <a:pt x="46336" y="50720"/>
                    <a:pt x="46336" y="50720"/>
                    <a:pt x="46422" y="50651"/>
                  </a:cubicBezTo>
                  <a:close/>
                  <a:moveTo>
                    <a:pt x="47918" y="52439"/>
                  </a:moveTo>
                  <a:cubicBezTo>
                    <a:pt x="47918" y="52474"/>
                    <a:pt x="47900" y="52491"/>
                    <a:pt x="47883" y="52491"/>
                  </a:cubicBezTo>
                  <a:cubicBezTo>
                    <a:pt x="47866" y="52491"/>
                    <a:pt x="47849" y="52474"/>
                    <a:pt x="47849" y="52439"/>
                  </a:cubicBezTo>
                  <a:close/>
                  <a:moveTo>
                    <a:pt x="47966" y="52556"/>
                  </a:moveTo>
                  <a:cubicBezTo>
                    <a:pt x="47986" y="52556"/>
                    <a:pt x="47986" y="52594"/>
                    <a:pt x="47986" y="52594"/>
                  </a:cubicBezTo>
                  <a:lnTo>
                    <a:pt x="47918" y="52594"/>
                  </a:lnTo>
                  <a:cubicBezTo>
                    <a:pt x="47940" y="52566"/>
                    <a:pt x="47956" y="52556"/>
                    <a:pt x="47966" y="52556"/>
                  </a:cubicBezTo>
                  <a:close/>
                  <a:moveTo>
                    <a:pt x="49491" y="54038"/>
                  </a:moveTo>
                  <a:cubicBezTo>
                    <a:pt x="49499" y="54038"/>
                    <a:pt x="49499" y="54056"/>
                    <a:pt x="49499" y="54090"/>
                  </a:cubicBezTo>
                  <a:lnTo>
                    <a:pt x="49431" y="54090"/>
                  </a:lnTo>
                  <a:cubicBezTo>
                    <a:pt x="49465" y="54056"/>
                    <a:pt x="49482" y="54038"/>
                    <a:pt x="49491" y="54038"/>
                  </a:cubicBezTo>
                  <a:close/>
                  <a:moveTo>
                    <a:pt x="49948" y="54629"/>
                  </a:moveTo>
                  <a:cubicBezTo>
                    <a:pt x="49998" y="54629"/>
                    <a:pt x="49998" y="54682"/>
                    <a:pt x="49998" y="54743"/>
                  </a:cubicBezTo>
                  <a:lnTo>
                    <a:pt x="50067" y="54743"/>
                  </a:lnTo>
                  <a:cubicBezTo>
                    <a:pt x="50067" y="54812"/>
                    <a:pt x="50067" y="54812"/>
                    <a:pt x="49998" y="54812"/>
                  </a:cubicBezTo>
                  <a:lnTo>
                    <a:pt x="49998" y="54743"/>
                  </a:lnTo>
                  <a:cubicBezTo>
                    <a:pt x="49929" y="54743"/>
                    <a:pt x="49929" y="54657"/>
                    <a:pt x="49860" y="54657"/>
                  </a:cubicBezTo>
                  <a:cubicBezTo>
                    <a:pt x="49900" y="54638"/>
                    <a:pt x="49928" y="54629"/>
                    <a:pt x="49948" y="54629"/>
                  </a:cubicBezTo>
                  <a:close/>
                  <a:moveTo>
                    <a:pt x="50135" y="54881"/>
                  </a:moveTo>
                  <a:cubicBezTo>
                    <a:pt x="50204" y="54881"/>
                    <a:pt x="50290" y="54881"/>
                    <a:pt x="50204" y="54950"/>
                  </a:cubicBezTo>
                  <a:cubicBezTo>
                    <a:pt x="50204" y="54950"/>
                    <a:pt x="50135" y="54950"/>
                    <a:pt x="50135" y="54881"/>
                  </a:cubicBezTo>
                  <a:close/>
                  <a:moveTo>
                    <a:pt x="50497" y="55018"/>
                  </a:moveTo>
                  <a:cubicBezTo>
                    <a:pt x="50497" y="55053"/>
                    <a:pt x="50497" y="55070"/>
                    <a:pt x="50488" y="55070"/>
                  </a:cubicBezTo>
                  <a:cubicBezTo>
                    <a:pt x="50479" y="55070"/>
                    <a:pt x="50462" y="55053"/>
                    <a:pt x="50428" y="55018"/>
                  </a:cubicBezTo>
                  <a:close/>
                  <a:moveTo>
                    <a:pt x="51855" y="55173"/>
                  </a:moveTo>
                  <a:cubicBezTo>
                    <a:pt x="51924" y="55173"/>
                    <a:pt x="51924" y="55242"/>
                    <a:pt x="52010" y="55242"/>
                  </a:cubicBezTo>
                  <a:cubicBezTo>
                    <a:pt x="51984" y="55262"/>
                    <a:pt x="51961" y="55270"/>
                    <a:pt x="51940" y="55270"/>
                  </a:cubicBezTo>
                  <a:cubicBezTo>
                    <a:pt x="51889" y="55270"/>
                    <a:pt x="51855" y="55222"/>
                    <a:pt x="51855" y="55173"/>
                  </a:cubicBezTo>
                  <a:close/>
                  <a:moveTo>
                    <a:pt x="52577" y="55517"/>
                  </a:moveTo>
                  <a:cubicBezTo>
                    <a:pt x="52577" y="55517"/>
                    <a:pt x="52577" y="55603"/>
                    <a:pt x="52508" y="55603"/>
                  </a:cubicBezTo>
                  <a:cubicBezTo>
                    <a:pt x="52508" y="55517"/>
                    <a:pt x="52577" y="55517"/>
                    <a:pt x="52577" y="55517"/>
                  </a:cubicBezTo>
                  <a:close/>
                  <a:moveTo>
                    <a:pt x="56394" y="58650"/>
                  </a:moveTo>
                  <a:cubicBezTo>
                    <a:pt x="56415" y="58650"/>
                    <a:pt x="56445" y="58681"/>
                    <a:pt x="56445" y="58681"/>
                  </a:cubicBezTo>
                  <a:lnTo>
                    <a:pt x="56377" y="58681"/>
                  </a:lnTo>
                  <a:cubicBezTo>
                    <a:pt x="56377" y="58658"/>
                    <a:pt x="56384" y="58650"/>
                    <a:pt x="56394" y="58650"/>
                  </a:cubicBezTo>
                  <a:close/>
                  <a:moveTo>
                    <a:pt x="57872" y="59385"/>
                  </a:moveTo>
                  <a:cubicBezTo>
                    <a:pt x="57872" y="59414"/>
                    <a:pt x="57872" y="59424"/>
                    <a:pt x="57870" y="59424"/>
                  </a:cubicBezTo>
                  <a:cubicBezTo>
                    <a:pt x="57865" y="59424"/>
                    <a:pt x="57849" y="59385"/>
                    <a:pt x="57804" y="59385"/>
                  </a:cubicBezTo>
                  <a:close/>
                  <a:moveTo>
                    <a:pt x="58699" y="59785"/>
                  </a:moveTo>
                  <a:cubicBezTo>
                    <a:pt x="58740" y="59785"/>
                    <a:pt x="58801" y="59815"/>
                    <a:pt x="58801" y="59815"/>
                  </a:cubicBezTo>
                  <a:cubicBezTo>
                    <a:pt x="58801" y="59858"/>
                    <a:pt x="58784" y="59880"/>
                    <a:pt x="58758" y="59880"/>
                  </a:cubicBezTo>
                  <a:cubicBezTo>
                    <a:pt x="58732" y="59880"/>
                    <a:pt x="58698" y="59858"/>
                    <a:pt x="58663" y="59815"/>
                  </a:cubicBezTo>
                  <a:cubicBezTo>
                    <a:pt x="58663" y="59792"/>
                    <a:pt x="58679" y="59785"/>
                    <a:pt x="58699" y="59785"/>
                  </a:cubicBezTo>
                  <a:close/>
                  <a:moveTo>
                    <a:pt x="59231" y="59815"/>
                  </a:moveTo>
                  <a:cubicBezTo>
                    <a:pt x="59385" y="59901"/>
                    <a:pt x="59523" y="59970"/>
                    <a:pt x="59592" y="60039"/>
                  </a:cubicBezTo>
                  <a:lnTo>
                    <a:pt x="59746" y="60039"/>
                  </a:lnTo>
                  <a:cubicBezTo>
                    <a:pt x="59746" y="60108"/>
                    <a:pt x="59815" y="60176"/>
                    <a:pt x="59884" y="60176"/>
                  </a:cubicBezTo>
                  <a:cubicBezTo>
                    <a:pt x="59884" y="60245"/>
                    <a:pt x="59815" y="60245"/>
                    <a:pt x="59746" y="60400"/>
                  </a:cubicBezTo>
                  <a:cubicBezTo>
                    <a:pt x="59660" y="60245"/>
                    <a:pt x="59592" y="60176"/>
                    <a:pt x="59592" y="60108"/>
                  </a:cubicBezTo>
                  <a:cubicBezTo>
                    <a:pt x="59523" y="60176"/>
                    <a:pt x="59454" y="60176"/>
                    <a:pt x="59454" y="60176"/>
                  </a:cubicBezTo>
                  <a:cubicBezTo>
                    <a:pt x="59385" y="60176"/>
                    <a:pt x="59385" y="60245"/>
                    <a:pt x="59385" y="60245"/>
                  </a:cubicBezTo>
                  <a:cubicBezTo>
                    <a:pt x="59454" y="60245"/>
                    <a:pt x="59454" y="60245"/>
                    <a:pt x="59523" y="60176"/>
                  </a:cubicBezTo>
                  <a:lnTo>
                    <a:pt x="59523" y="60245"/>
                  </a:lnTo>
                  <a:cubicBezTo>
                    <a:pt x="59523" y="60288"/>
                    <a:pt x="59506" y="60310"/>
                    <a:pt x="59480" y="60310"/>
                  </a:cubicBezTo>
                  <a:cubicBezTo>
                    <a:pt x="59454" y="60310"/>
                    <a:pt x="59420" y="60288"/>
                    <a:pt x="59385" y="60245"/>
                  </a:cubicBezTo>
                  <a:cubicBezTo>
                    <a:pt x="59162" y="60176"/>
                    <a:pt x="59093" y="59970"/>
                    <a:pt x="58887" y="59901"/>
                  </a:cubicBezTo>
                  <a:cubicBezTo>
                    <a:pt x="58910" y="59887"/>
                    <a:pt x="58930" y="59881"/>
                    <a:pt x="58950" y="59881"/>
                  </a:cubicBezTo>
                  <a:cubicBezTo>
                    <a:pt x="59033" y="59881"/>
                    <a:pt x="59093" y="59983"/>
                    <a:pt x="59178" y="59983"/>
                  </a:cubicBezTo>
                  <a:cubicBezTo>
                    <a:pt x="59194" y="59983"/>
                    <a:pt x="59212" y="59979"/>
                    <a:pt x="59231" y="59970"/>
                  </a:cubicBezTo>
                  <a:cubicBezTo>
                    <a:pt x="59317" y="59970"/>
                    <a:pt x="59231" y="59901"/>
                    <a:pt x="59231" y="59815"/>
                  </a:cubicBezTo>
                  <a:close/>
                  <a:moveTo>
                    <a:pt x="59093" y="60967"/>
                  </a:moveTo>
                  <a:cubicBezTo>
                    <a:pt x="59093" y="61002"/>
                    <a:pt x="59076" y="61019"/>
                    <a:pt x="59059" y="61019"/>
                  </a:cubicBezTo>
                  <a:cubicBezTo>
                    <a:pt x="59042" y="61019"/>
                    <a:pt x="59024" y="61002"/>
                    <a:pt x="59024" y="60967"/>
                  </a:cubicBezTo>
                  <a:close/>
                  <a:moveTo>
                    <a:pt x="59317" y="61036"/>
                  </a:moveTo>
                  <a:cubicBezTo>
                    <a:pt x="59317" y="61070"/>
                    <a:pt x="59317" y="61088"/>
                    <a:pt x="59306" y="61088"/>
                  </a:cubicBezTo>
                  <a:cubicBezTo>
                    <a:pt x="59295" y="61088"/>
                    <a:pt x="59274" y="61070"/>
                    <a:pt x="59231" y="61036"/>
                  </a:cubicBezTo>
                  <a:close/>
                  <a:moveTo>
                    <a:pt x="61741" y="60761"/>
                  </a:moveTo>
                  <a:cubicBezTo>
                    <a:pt x="61810" y="60967"/>
                    <a:pt x="62102" y="60898"/>
                    <a:pt x="62239" y="61105"/>
                  </a:cubicBezTo>
                  <a:lnTo>
                    <a:pt x="62171" y="61105"/>
                  </a:lnTo>
                  <a:cubicBezTo>
                    <a:pt x="62102" y="61105"/>
                    <a:pt x="62102" y="61105"/>
                    <a:pt x="62033" y="61191"/>
                  </a:cubicBezTo>
                  <a:cubicBezTo>
                    <a:pt x="62171" y="61191"/>
                    <a:pt x="62325" y="61260"/>
                    <a:pt x="62463" y="61328"/>
                  </a:cubicBezTo>
                  <a:cubicBezTo>
                    <a:pt x="62394" y="61328"/>
                    <a:pt x="62325" y="61328"/>
                    <a:pt x="62239" y="61397"/>
                  </a:cubicBezTo>
                  <a:cubicBezTo>
                    <a:pt x="62239" y="61328"/>
                    <a:pt x="62239" y="61328"/>
                    <a:pt x="62171" y="61260"/>
                  </a:cubicBezTo>
                  <a:cubicBezTo>
                    <a:pt x="62171" y="61328"/>
                    <a:pt x="62171" y="61328"/>
                    <a:pt x="62102" y="61328"/>
                  </a:cubicBezTo>
                  <a:lnTo>
                    <a:pt x="62102" y="61260"/>
                  </a:lnTo>
                  <a:lnTo>
                    <a:pt x="61896" y="61260"/>
                  </a:lnTo>
                  <a:cubicBezTo>
                    <a:pt x="61672" y="61105"/>
                    <a:pt x="61466" y="61036"/>
                    <a:pt x="61242" y="60967"/>
                  </a:cubicBezTo>
                  <a:lnTo>
                    <a:pt x="61173" y="60898"/>
                  </a:lnTo>
                  <a:lnTo>
                    <a:pt x="61105" y="60898"/>
                  </a:lnTo>
                  <a:cubicBezTo>
                    <a:pt x="61105" y="60864"/>
                    <a:pt x="61122" y="60847"/>
                    <a:pt x="61139" y="60847"/>
                  </a:cubicBezTo>
                  <a:cubicBezTo>
                    <a:pt x="61156" y="60847"/>
                    <a:pt x="61173" y="60864"/>
                    <a:pt x="61173" y="60898"/>
                  </a:cubicBezTo>
                  <a:cubicBezTo>
                    <a:pt x="61188" y="60884"/>
                    <a:pt x="61203" y="60879"/>
                    <a:pt x="61216" y="60879"/>
                  </a:cubicBezTo>
                  <a:cubicBezTo>
                    <a:pt x="61254" y="60879"/>
                    <a:pt x="61287" y="60918"/>
                    <a:pt x="61302" y="60918"/>
                  </a:cubicBezTo>
                  <a:cubicBezTo>
                    <a:pt x="61308" y="60918"/>
                    <a:pt x="61311" y="60913"/>
                    <a:pt x="61311" y="60898"/>
                  </a:cubicBezTo>
                  <a:cubicBezTo>
                    <a:pt x="61380" y="60898"/>
                    <a:pt x="61311" y="60898"/>
                    <a:pt x="61311" y="60830"/>
                  </a:cubicBezTo>
                  <a:cubicBezTo>
                    <a:pt x="61388" y="60830"/>
                    <a:pt x="61461" y="60847"/>
                    <a:pt x="61532" y="60847"/>
                  </a:cubicBezTo>
                  <a:cubicBezTo>
                    <a:pt x="61603" y="60847"/>
                    <a:pt x="61672" y="60830"/>
                    <a:pt x="61741" y="60761"/>
                  </a:cubicBezTo>
                  <a:close/>
                  <a:moveTo>
                    <a:pt x="63529" y="61466"/>
                  </a:moveTo>
                  <a:cubicBezTo>
                    <a:pt x="63529" y="61535"/>
                    <a:pt x="63460" y="61535"/>
                    <a:pt x="63391" y="61535"/>
                  </a:cubicBezTo>
                  <a:cubicBezTo>
                    <a:pt x="63460" y="61466"/>
                    <a:pt x="63529" y="61466"/>
                    <a:pt x="63529" y="61466"/>
                  </a:cubicBezTo>
                  <a:close/>
                  <a:moveTo>
                    <a:pt x="63900" y="61493"/>
                  </a:moveTo>
                  <a:cubicBezTo>
                    <a:pt x="64018" y="61493"/>
                    <a:pt x="64137" y="61535"/>
                    <a:pt x="64251" y="61535"/>
                  </a:cubicBezTo>
                  <a:cubicBezTo>
                    <a:pt x="64182" y="61578"/>
                    <a:pt x="64109" y="61578"/>
                    <a:pt x="64045" y="61578"/>
                  </a:cubicBezTo>
                  <a:cubicBezTo>
                    <a:pt x="63980" y="61578"/>
                    <a:pt x="63924" y="61578"/>
                    <a:pt x="63890" y="61621"/>
                  </a:cubicBezTo>
                  <a:cubicBezTo>
                    <a:pt x="63844" y="61621"/>
                    <a:pt x="63798" y="61582"/>
                    <a:pt x="63732" y="61582"/>
                  </a:cubicBezTo>
                  <a:cubicBezTo>
                    <a:pt x="63699" y="61582"/>
                    <a:pt x="63661" y="61592"/>
                    <a:pt x="63615" y="61621"/>
                  </a:cubicBezTo>
                  <a:cubicBezTo>
                    <a:pt x="63707" y="61520"/>
                    <a:pt x="63803" y="61493"/>
                    <a:pt x="63900" y="61493"/>
                  </a:cubicBezTo>
                  <a:close/>
                  <a:moveTo>
                    <a:pt x="64818" y="61689"/>
                  </a:moveTo>
                  <a:cubicBezTo>
                    <a:pt x="64818" y="61689"/>
                    <a:pt x="64904" y="61689"/>
                    <a:pt x="64904" y="61758"/>
                  </a:cubicBezTo>
                  <a:cubicBezTo>
                    <a:pt x="64847" y="61758"/>
                    <a:pt x="64797" y="61728"/>
                    <a:pt x="64750" y="61728"/>
                  </a:cubicBezTo>
                  <a:cubicBezTo>
                    <a:pt x="64727" y="61728"/>
                    <a:pt x="64704" y="61735"/>
                    <a:pt x="64681" y="61758"/>
                  </a:cubicBezTo>
                  <a:cubicBezTo>
                    <a:pt x="64681" y="61827"/>
                    <a:pt x="64750" y="61827"/>
                    <a:pt x="64750" y="61827"/>
                  </a:cubicBezTo>
                  <a:cubicBezTo>
                    <a:pt x="64973" y="61827"/>
                    <a:pt x="65179" y="61896"/>
                    <a:pt x="65403" y="61964"/>
                  </a:cubicBezTo>
                  <a:cubicBezTo>
                    <a:pt x="65369" y="62007"/>
                    <a:pt x="65313" y="62007"/>
                    <a:pt x="65248" y="62007"/>
                  </a:cubicBezTo>
                  <a:cubicBezTo>
                    <a:pt x="65184" y="62007"/>
                    <a:pt x="65111" y="62007"/>
                    <a:pt x="65042" y="62050"/>
                  </a:cubicBezTo>
                  <a:cubicBezTo>
                    <a:pt x="64973" y="62050"/>
                    <a:pt x="64818" y="61964"/>
                    <a:pt x="64750" y="61964"/>
                  </a:cubicBezTo>
                  <a:lnTo>
                    <a:pt x="64320" y="61964"/>
                  </a:lnTo>
                  <a:cubicBezTo>
                    <a:pt x="64251" y="61896"/>
                    <a:pt x="64182" y="61827"/>
                    <a:pt x="64045" y="61827"/>
                  </a:cubicBezTo>
                  <a:cubicBezTo>
                    <a:pt x="64045" y="61827"/>
                    <a:pt x="64113" y="61827"/>
                    <a:pt x="64113" y="61689"/>
                  </a:cubicBezTo>
                  <a:cubicBezTo>
                    <a:pt x="64169" y="61745"/>
                    <a:pt x="64180" y="61846"/>
                    <a:pt x="64255" y="61846"/>
                  </a:cubicBezTo>
                  <a:cubicBezTo>
                    <a:pt x="64272" y="61846"/>
                    <a:pt x="64294" y="61840"/>
                    <a:pt x="64320" y="61827"/>
                  </a:cubicBezTo>
                  <a:cubicBezTo>
                    <a:pt x="64389" y="61827"/>
                    <a:pt x="64182" y="61758"/>
                    <a:pt x="64320" y="61758"/>
                  </a:cubicBezTo>
                  <a:cubicBezTo>
                    <a:pt x="64338" y="61722"/>
                    <a:pt x="64357" y="61710"/>
                    <a:pt x="64378" y="61710"/>
                  </a:cubicBezTo>
                  <a:cubicBezTo>
                    <a:pt x="64425" y="61710"/>
                    <a:pt x="64481" y="61773"/>
                    <a:pt x="64553" y="61773"/>
                  </a:cubicBezTo>
                  <a:cubicBezTo>
                    <a:pt x="64572" y="61773"/>
                    <a:pt x="64591" y="61768"/>
                    <a:pt x="64612" y="61758"/>
                  </a:cubicBezTo>
                  <a:lnTo>
                    <a:pt x="64543" y="61689"/>
                  </a:lnTo>
                  <a:lnTo>
                    <a:pt x="64612" y="61689"/>
                  </a:lnTo>
                  <a:cubicBezTo>
                    <a:pt x="64658" y="61689"/>
                    <a:pt x="64704" y="61720"/>
                    <a:pt x="64750" y="61720"/>
                  </a:cubicBezTo>
                  <a:cubicBezTo>
                    <a:pt x="64773" y="61720"/>
                    <a:pt x="64795" y="61712"/>
                    <a:pt x="64818" y="61689"/>
                  </a:cubicBezTo>
                  <a:close/>
                  <a:moveTo>
                    <a:pt x="70150" y="61936"/>
                  </a:moveTo>
                  <a:cubicBezTo>
                    <a:pt x="70200" y="61936"/>
                    <a:pt x="70200" y="61989"/>
                    <a:pt x="70200" y="62050"/>
                  </a:cubicBezTo>
                  <a:cubicBezTo>
                    <a:pt x="70131" y="61964"/>
                    <a:pt x="70131" y="61964"/>
                    <a:pt x="70062" y="61964"/>
                  </a:cubicBezTo>
                  <a:cubicBezTo>
                    <a:pt x="70102" y="61945"/>
                    <a:pt x="70130" y="61936"/>
                    <a:pt x="70150" y="61936"/>
                  </a:cubicBezTo>
                  <a:close/>
                  <a:moveTo>
                    <a:pt x="62443" y="62157"/>
                  </a:moveTo>
                  <a:cubicBezTo>
                    <a:pt x="62455" y="62157"/>
                    <a:pt x="62463" y="62165"/>
                    <a:pt x="62463" y="62188"/>
                  </a:cubicBezTo>
                  <a:cubicBezTo>
                    <a:pt x="62417" y="62188"/>
                    <a:pt x="62402" y="62219"/>
                    <a:pt x="62376" y="62219"/>
                  </a:cubicBezTo>
                  <a:cubicBezTo>
                    <a:pt x="62364" y="62219"/>
                    <a:pt x="62348" y="62211"/>
                    <a:pt x="62325" y="62188"/>
                  </a:cubicBezTo>
                  <a:cubicBezTo>
                    <a:pt x="62371" y="62188"/>
                    <a:pt x="62417" y="62157"/>
                    <a:pt x="62443" y="62157"/>
                  </a:cubicBezTo>
                  <a:close/>
                  <a:moveTo>
                    <a:pt x="63821" y="62618"/>
                  </a:moveTo>
                  <a:cubicBezTo>
                    <a:pt x="63890" y="62618"/>
                    <a:pt x="63890" y="62618"/>
                    <a:pt x="63821" y="62687"/>
                  </a:cubicBezTo>
                  <a:lnTo>
                    <a:pt x="63821" y="62618"/>
                  </a:lnTo>
                  <a:close/>
                  <a:moveTo>
                    <a:pt x="65111" y="62755"/>
                  </a:moveTo>
                  <a:cubicBezTo>
                    <a:pt x="65065" y="62755"/>
                    <a:pt x="65050" y="62786"/>
                    <a:pt x="65044" y="62786"/>
                  </a:cubicBezTo>
                  <a:cubicBezTo>
                    <a:pt x="65042" y="62786"/>
                    <a:pt x="65042" y="62778"/>
                    <a:pt x="65042" y="62755"/>
                  </a:cubicBezTo>
                  <a:close/>
                  <a:moveTo>
                    <a:pt x="64612" y="62618"/>
                  </a:moveTo>
                  <a:lnTo>
                    <a:pt x="64612" y="62618"/>
                  </a:lnTo>
                  <a:cubicBezTo>
                    <a:pt x="64750" y="62687"/>
                    <a:pt x="64818" y="62687"/>
                    <a:pt x="64904" y="62755"/>
                  </a:cubicBezTo>
                  <a:cubicBezTo>
                    <a:pt x="64823" y="62780"/>
                    <a:pt x="64771" y="62796"/>
                    <a:pt x="64734" y="62796"/>
                  </a:cubicBezTo>
                  <a:cubicBezTo>
                    <a:pt x="64672" y="62796"/>
                    <a:pt x="64656" y="62749"/>
                    <a:pt x="64612" y="62618"/>
                  </a:cubicBezTo>
                  <a:close/>
                  <a:moveTo>
                    <a:pt x="58526" y="66056"/>
                  </a:moveTo>
                  <a:lnTo>
                    <a:pt x="58526" y="66125"/>
                  </a:lnTo>
                  <a:cubicBezTo>
                    <a:pt x="58457" y="66125"/>
                    <a:pt x="58457" y="66125"/>
                    <a:pt x="58526" y="66056"/>
                  </a:cubicBezTo>
                  <a:close/>
                  <a:moveTo>
                    <a:pt x="58663" y="66125"/>
                  </a:moveTo>
                  <a:lnTo>
                    <a:pt x="58663" y="66263"/>
                  </a:lnTo>
                  <a:cubicBezTo>
                    <a:pt x="58663" y="66263"/>
                    <a:pt x="58594" y="66263"/>
                    <a:pt x="58594" y="66194"/>
                  </a:cubicBezTo>
                  <a:cubicBezTo>
                    <a:pt x="58594" y="66194"/>
                    <a:pt x="58594" y="66125"/>
                    <a:pt x="58663" y="66125"/>
                  </a:cubicBezTo>
                  <a:close/>
                  <a:moveTo>
                    <a:pt x="60812" y="66985"/>
                  </a:moveTo>
                  <a:lnTo>
                    <a:pt x="60812" y="67054"/>
                  </a:lnTo>
                  <a:cubicBezTo>
                    <a:pt x="60744" y="66985"/>
                    <a:pt x="60744" y="66985"/>
                    <a:pt x="60812" y="66985"/>
                  </a:cubicBezTo>
                  <a:close/>
                  <a:moveTo>
                    <a:pt x="46852" y="0"/>
                  </a:moveTo>
                  <a:lnTo>
                    <a:pt x="46852" y="69"/>
                  </a:lnTo>
                  <a:cubicBezTo>
                    <a:pt x="46628" y="69"/>
                    <a:pt x="46491" y="155"/>
                    <a:pt x="46267" y="155"/>
                  </a:cubicBezTo>
                  <a:cubicBezTo>
                    <a:pt x="46061" y="155"/>
                    <a:pt x="45837" y="224"/>
                    <a:pt x="45631" y="224"/>
                  </a:cubicBezTo>
                  <a:lnTo>
                    <a:pt x="45562" y="224"/>
                  </a:lnTo>
                  <a:cubicBezTo>
                    <a:pt x="45407" y="293"/>
                    <a:pt x="45270" y="293"/>
                    <a:pt x="45132" y="293"/>
                  </a:cubicBezTo>
                  <a:cubicBezTo>
                    <a:pt x="45046" y="293"/>
                    <a:pt x="44978" y="293"/>
                    <a:pt x="44909" y="361"/>
                  </a:cubicBezTo>
                  <a:cubicBezTo>
                    <a:pt x="44771" y="361"/>
                    <a:pt x="44616" y="361"/>
                    <a:pt x="44548" y="293"/>
                  </a:cubicBezTo>
                  <a:cubicBezTo>
                    <a:pt x="44479" y="293"/>
                    <a:pt x="44479" y="361"/>
                    <a:pt x="44410" y="361"/>
                  </a:cubicBezTo>
                  <a:cubicBezTo>
                    <a:pt x="44187" y="361"/>
                    <a:pt x="43980" y="361"/>
                    <a:pt x="43757" y="430"/>
                  </a:cubicBezTo>
                  <a:cubicBezTo>
                    <a:pt x="43743" y="416"/>
                    <a:pt x="43729" y="411"/>
                    <a:pt x="43716" y="411"/>
                  </a:cubicBezTo>
                  <a:cubicBezTo>
                    <a:pt x="43661" y="411"/>
                    <a:pt x="43606" y="499"/>
                    <a:pt x="43550" y="499"/>
                  </a:cubicBezTo>
                  <a:cubicBezTo>
                    <a:pt x="43327" y="499"/>
                    <a:pt x="43121" y="585"/>
                    <a:pt x="42897" y="654"/>
                  </a:cubicBezTo>
                  <a:cubicBezTo>
                    <a:pt x="42897" y="654"/>
                    <a:pt x="42828" y="722"/>
                    <a:pt x="42760" y="722"/>
                  </a:cubicBezTo>
                  <a:cubicBezTo>
                    <a:pt x="42553" y="791"/>
                    <a:pt x="42330" y="860"/>
                    <a:pt x="42037" y="929"/>
                  </a:cubicBezTo>
                  <a:cubicBezTo>
                    <a:pt x="41969" y="1015"/>
                    <a:pt x="41831" y="1015"/>
                    <a:pt x="41694" y="1015"/>
                  </a:cubicBezTo>
                  <a:cubicBezTo>
                    <a:pt x="41608" y="1015"/>
                    <a:pt x="41608" y="1015"/>
                    <a:pt x="41539" y="1084"/>
                  </a:cubicBezTo>
                  <a:lnTo>
                    <a:pt x="41401" y="1084"/>
                  </a:lnTo>
                  <a:cubicBezTo>
                    <a:pt x="41040" y="1152"/>
                    <a:pt x="40679" y="1221"/>
                    <a:pt x="40404" y="1513"/>
                  </a:cubicBezTo>
                  <a:cubicBezTo>
                    <a:pt x="40318" y="1582"/>
                    <a:pt x="40249" y="1582"/>
                    <a:pt x="40181" y="1582"/>
                  </a:cubicBezTo>
                  <a:cubicBezTo>
                    <a:pt x="40112" y="1582"/>
                    <a:pt x="40112" y="1582"/>
                    <a:pt x="40112" y="1651"/>
                  </a:cubicBezTo>
                  <a:cubicBezTo>
                    <a:pt x="39888" y="1720"/>
                    <a:pt x="39613" y="1874"/>
                    <a:pt x="39390" y="1943"/>
                  </a:cubicBezTo>
                  <a:cubicBezTo>
                    <a:pt x="39390" y="1943"/>
                    <a:pt x="39390" y="2012"/>
                    <a:pt x="39321" y="2012"/>
                  </a:cubicBezTo>
                  <a:cubicBezTo>
                    <a:pt x="39321" y="1943"/>
                    <a:pt x="39252" y="1943"/>
                    <a:pt x="39252" y="1943"/>
                  </a:cubicBezTo>
                  <a:cubicBezTo>
                    <a:pt x="39183" y="2012"/>
                    <a:pt x="39115" y="2081"/>
                    <a:pt x="39115" y="2081"/>
                  </a:cubicBezTo>
                  <a:lnTo>
                    <a:pt x="38891" y="2081"/>
                  </a:lnTo>
                  <a:cubicBezTo>
                    <a:pt x="38754" y="2218"/>
                    <a:pt x="38530" y="2218"/>
                    <a:pt x="38461" y="2373"/>
                  </a:cubicBezTo>
                  <a:cubicBezTo>
                    <a:pt x="38324" y="2373"/>
                    <a:pt x="38255" y="2442"/>
                    <a:pt x="38169" y="2442"/>
                  </a:cubicBezTo>
                  <a:cubicBezTo>
                    <a:pt x="38146" y="2465"/>
                    <a:pt x="38123" y="2472"/>
                    <a:pt x="38100" y="2472"/>
                  </a:cubicBezTo>
                  <a:cubicBezTo>
                    <a:pt x="38054" y="2472"/>
                    <a:pt x="38009" y="2442"/>
                    <a:pt x="37963" y="2442"/>
                  </a:cubicBezTo>
                  <a:cubicBezTo>
                    <a:pt x="37963" y="2442"/>
                    <a:pt x="37963" y="2511"/>
                    <a:pt x="37894" y="2511"/>
                  </a:cubicBezTo>
                  <a:cubicBezTo>
                    <a:pt x="37825" y="2511"/>
                    <a:pt x="37825" y="2579"/>
                    <a:pt x="37739" y="2579"/>
                  </a:cubicBezTo>
                  <a:cubicBezTo>
                    <a:pt x="37533" y="2734"/>
                    <a:pt x="37241" y="2872"/>
                    <a:pt x="37034" y="3009"/>
                  </a:cubicBezTo>
                  <a:cubicBezTo>
                    <a:pt x="36880" y="3164"/>
                    <a:pt x="36742" y="3370"/>
                    <a:pt x="36450" y="3439"/>
                  </a:cubicBezTo>
                  <a:lnTo>
                    <a:pt x="36381" y="3508"/>
                  </a:lnTo>
                  <a:lnTo>
                    <a:pt x="36381" y="3594"/>
                  </a:lnTo>
                  <a:cubicBezTo>
                    <a:pt x="36312" y="3594"/>
                    <a:pt x="36312" y="3662"/>
                    <a:pt x="36243" y="3662"/>
                  </a:cubicBezTo>
                  <a:cubicBezTo>
                    <a:pt x="36106" y="3662"/>
                    <a:pt x="35951" y="3731"/>
                    <a:pt x="35882" y="3800"/>
                  </a:cubicBezTo>
                  <a:cubicBezTo>
                    <a:pt x="35745" y="3869"/>
                    <a:pt x="35590" y="3938"/>
                    <a:pt x="35521" y="4024"/>
                  </a:cubicBezTo>
                  <a:cubicBezTo>
                    <a:pt x="35315" y="4161"/>
                    <a:pt x="35160" y="4299"/>
                    <a:pt x="35023" y="4367"/>
                  </a:cubicBezTo>
                  <a:cubicBezTo>
                    <a:pt x="34816" y="4522"/>
                    <a:pt x="34662" y="4728"/>
                    <a:pt x="34455" y="4883"/>
                  </a:cubicBezTo>
                  <a:cubicBezTo>
                    <a:pt x="34301" y="4952"/>
                    <a:pt x="34232" y="5090"/>
                    <a:pt x="34094" y="5090"/>
                  </a:cubicBezTo>
                  <a:cubicBezTo>
                    <a:pt x="34025" y="5158"/>
                    <a:pt x="33957" y="5227"/>
                    <a:pt x="33871" y="5313"/>
                  </a:cubicBezTo>
                  <a:cubicBezTo>
                    <a:pt x="33802" y="5451"/>
                    <a:pt x="33664" y="5451"/>
                    <a:pt x="33596" y="5519"/>
                  </a:cubicBezTo>
                  <a:cubicBezTo>
                    <a:pt x="33596" y="5588"/>
                    <a:pt x="33596" y="5657"/>
                    <a:pt x="33527" y="5657"/>
                  </a:cubicBezTo>
                  <a:cubicBezTo>
                    <a:pt x="33372" y="5743"/>
                    <a:pt x="33303" y="5812"/>
                    <a:pt x="33235" y="5880"/>
                  </a:cubicBezTo>
                  <a:lnTo>
                    <a:pt x="33166" y="5949"/>
                  </a:lnTo>
                  <a:cubicBezTo>
                    <a:pt x="33011" y="5949"/>
                    <a:pt x="32942" y="6087"/>
                    <a:pt x="32874" y="6173"/>
                  </a:cubicBezTo>
                  <a:cubicBezTo>
                    <a:pt x="32736" y="6173"/>
                    <a:pt x="32736" y="6310"/>
                    <a:pt x="32667" y="6379"/>
                  </a:cubicBezTo>
                  <a:lnTo>
                    <a:pt x="32581" y="6379"/>
                  </a:lnTo>
                  <a:cubicBezTo>
                    <a:pt x="32568" y="6366"/>
                    <a:pt x="32555" y="6360"/>
                    <a:pt x="32542" y="6360"/>
                  </a:cubicBezTo>
                  <a:cubicBezTo>
                    <a:pt x="32486" y="6360"/>
                    <a:pt x="32431" y="6461"/>
                    <a:pt x="32375" y="6517"/>
                  </a:cubicBezTo>
                  <a:cubicBezTo>
                    <a:pt x="32306" y="6517"/>
                    <a:pt x="32237" y="6671"/>
                    <a:pt x="32151" y="6671"/>
                  </a:cubicBezTo>
                  <a:cubicBezTo>
                    <a:pt x="32083" y="6740"/>
                    <a:pt x="32083" y="6878"/>
                    <a:pt x="32014" y="6946"/>
                  </a:cubicBezTo>
                  <a:cubicBezTo>
                    <a:pt x="31876" y="6946"/>
                    <a:pt x="31876" y="7170"/>
                    <a:pt x="31722" y="7239"/>
                  </a:cubicBezTo>
                  <a:cubicBezTo>
                    <a:pt x="31584" y="7307"/>
                    <a:pt x="31515" y="7462"/>
                    <a:pt x="31378" y="7531"/>
                  </a:cubicBezTo>
                  <a:lnTo>
                    <a:pt x="31292" y="7531"/>
                  </a:lnTo>
                  <a:cubicBezTo>
                    <a:pt x="31223" y="7600"/>
                    <a:pt x="31154" y="7737"/>
                    <a:pt x="31017" y="7806"/>
                  </a:cubicBezTo>
                  <a:cubicBezTo>
                    <a:pt x="30793" y="7961"/>
                    <a:pt x="30656" y="8167"/>
                    <a:pt x="30518" y="8391"/>
                  </a:cubicBezTo>
                  <a:cubicBezTo>
                    <a:pt x="30432" y="8459"/>
                    <a:pt x="30432" y="8597"/>
                    <a:pt x="30295" y="8666"/>
                  </a:cubicBezTo>
                  <a:cubicBezTo>
                    <a:pt x="30157" y="8820"/>
                    <a:pt x="30226" y="9027"/>
                    <a:pt x="29934" y="9027"/>
                  </a:cubicBezTo>
                  <a:cubicBezTo>
                    <a:pt x="29865" y="9250"/>
                    <a:pt x="29865" y="9250"/>
                    <a:pt x="29658" y="9388"/>
                  </a:cubicBezTo>
                  <a:cubicBezTo>
                    <a:pt x="29572" y="9457"/>
                    <a:pt x="29572" y="9525"/>
                    <a:pt x="29572" y="9611"/>
                  </a:cubicBezTo>
                  <a:cubicBezTo>
                    <a:pt x="29504" y="9611"/>
                    <a:pt x="29435" y="9680"/>
                    <a:pt x="29366" y="9749"/>
                  </a:cubicBezTo>
                  <a:cubicBezTo>
                    <a:pt x="29366" y="9818"/>
                    <a:pt x="29435" y="9818"/>
                    <a:pt x="29435" y="9886"/>
                  </a:cubicBezTo>
                  <a:cubicBezTo>
                    <a:pt x="29366" y="9886"/>
                    <a:pt x="29366" y="9818"/>
                    <a:pt x="29297" y="9818"/>
                  </a:cubicBezTo>
                  <a:cubicBezTo>
                    <a:pt x="29229" y="10041"/>
                    <a:pt x="29074" y="10247"/>
                    <a:pt x="28936" y="10471"/>
                  </a:cubicBezTo>
                  <a:cubicBezTo>
                    <a:pt x="28936" y="10609"/>
                    <a:pt x="28799" y="10677"/>
                    <a:pt x="28713" y="10746"/>
                  </a:cubicBezTo>
                  <a:cubicBezTo>
                    <a:pt x="28644" y="10815"/>
                    <a:pt x="28644" y="10901"/>
                    <a:pt x="28575" y="10970"/>
                  </a:cubicBezTo>
                  <a:cubicBezTo>
                    <a:pt x="28506" y="11038"/>
                    <a:pt x="28438" y="11176"/>
                    <a:pt x="28438" y="11245"/>
                  </a:cubicBezTo>
                  <a:cubicBezTo>
                    <a:pt x="28369" y="11331"/>
                    <a:pt x="28369" y="11399"/>
                    <a:pt x="28283" y="11468"/>
                  </a:cubicBezTo>
                  <a:cubicBezTo>
                    <a:pt x="28214" y="11537"/>
                    <a:pt x="28283" y="11606"/>
                    <a:pt x="28145" y="11674"/>
                  </a:cubicBezTo>
                  <a:cubicBezTo>
                    <a:pt x="28077" y="11760"/>
                    <a:pt x="28008" y="11898"/>
                    <a:pt x="28008" y="11967"/>
                  </a:cubicBezTo>
                  <a:cubicBezTo>
                    <a:pt x="27939" y="12036"/>
                    <a:pt x="27939" y="12104"/>
                    <a:pt x="27939" y="12190"/>
                  </a:cubicBezTo>
                  <a:cubicBezTo>
                    <a:pt x="27784" y="12397"/>
                    <a:pt x="27647" y="12689"/>
                    <a:pt x="27578" y="12964"/>
                  </a:cubicBezTo>
                  <a:lnTo>
                    <a:pt x="27647" y="13050"/>
                  </a:lnTo>
                  <a:lnTo>
                    <a:pt x="27578" y="13050"/>
                  </a:lnTo>
                  <a:cubicBezTo>
                    <a:pt x="27423" y="13256"/>
                    <a:pt x="27355" y="13394"/>
                    <a:pt x="27148" y="13617"/>
                  </a:cubicBezTo>
                  <a:cubicBezTo>
                    <a:pt x="27217" y="13755"/>
                    <a:pt x="27079" y="13755"/>
                    <a:pt x="27079" y="13824"/>
                  </a:cubicBezTo>
                  <a:cubicBezTo>
                    <a:pt x="26993" y="14116"/>
                    <a:pt x="26787" y="14253"/>
                    <a:pt x="26787" y="14546"/>
                  </a:cubicBezTo>
                  <a:lnTo>
                    <a:pt x="26718" y="14615"/>
                  </a:lnTo>
                  <a:cubicBezTo>
                    <a:pt x="26650" y="14838"/>
                    <a:pt x="26564" y="15044"/>
                    <a:pt x="26495" y="15337"/>
                  </a:cubicBezTo>
                  <a:cubicBezTo>
                    <a:pt x="26426" y="15474"/>
                    <a:pt x="26426" y="15629"/>
                    <a:pt x="26357" y="15766"/>
                  </a:cubicBezTo>
                  <a:cubicBezTo>
                    <a:pt x="26289" y="15835"/>
                    <a:pt x="26220" y="15973"/>
                    <a:pt x="26289" y="16059"/>
                  </a:cubicBezTo>
                  <a:cubicBezTo>
                    <a:pt x="26065" y="16334"/>
                    <a:pt x="26065" y="16695"/>
                    <a:pt x="25928" y="17056"/>
                  </a:cubicBezTo>
                  <a:cubicBezTo>
                    <a:pt x="25859" y="17125"/>
                    <a:pt x="25928" y="17193"/>
                    <a:pt x="25928" y="17348"/>
                  </a:cubicBezTo>
                  <a:cubicBezTo>
                    <a:pt x="25928" y="17348"/>
                    <a:pt x="25859" y="17417"/>
                    <a:pt x="25790" y="17417"/>
                  </a:cubicBezTo>
                  <a:lnTo>
                    <a:pt x="25790" y="17692"/>
                  </a:lnTo>
                  <a:cubicBezTo>
                    <a:pt x="25704" y="17778"/>
                    <a:pt x="25704" y="17847"/>
                    <a:pt x="25704" y="17916"/>
                  </a:cubicBezTo>
                  <a:cubicBezTo>
                    <a:pt x="25704" y="18122"/>
                    <a:pt x="25566" y="18345"/>
                    <a:pt x="25566" y="18638"/>
                  </a:cubicBezTo>
                  <a:cubicBezTo>
                    <a:pt x="25566" y="18775"/>
                    <a:pt x="25498" y="18913"/>
                    <a:pt x="25498" y="19068"/>
                  </a:cubicBezTo>
                  <a:cubicBezTo>
                    <a:pt x="25498" y="19274"/>
                    <a:pt x="25429" y="19497"/>
                    <a:pt x="25360" y="19704"/>
                  </a:cubicBezTo>
                  <a:lnTo>
                    <a:pt x="25360" y="19996"/>
                  </a:lnTo>
                  <a:cubicBezTo>
                    <a:pt x="25274" y="19996"/>
                    <a:pt x="25274" y="19996"/>
                    <a:pt x="25274" y="20065"/>
                  </a:cubicBezTo>
                  <a:lnTo>
                    <a:pt x="25274" y="20271"/>
                  </a:lnTo>
                  <a:lnTo>
                    <a:pt x="25274" y="21647"/>
                  </a:lnTo>
                  <a:cubicBezTo>
                    <a:pt x="25274" y="21990"/>
                    <a:pt x="25205" y="22420"/>
                    <a:pt x="25205" y="22781"/>
                  </a:cubicBezTo>
                  <a:cubicBezTo>
                    <a:pt x="25205" y="22850"/>
                    <a:pt x="25137" y="22936"/>
                    <a:pt x="25205" y="23074"/>
                  </a:cubicBezTo>
                  <a:cubicBezTo>
                    <a:pt x="25137" y="23142"/>
                    <a:pt x="25205" y="23280"/>
                    <a:pt x="25137" y="23435"/>
                  </a:cubicBezTo>
                  <a:cubicBezTo>
                    <a:pt x="25274" y="23503"/>
                    <a:pt x="25137" y="23641"/>
                    <a:pt x="25137" y="23796"/>
                  </a:cubicBezTo>
                  <a:lnTo>
                    <a:pt x="25137" y="23933"/>
                  </a:lnTo>
                  <a:cubicBezTo>
                    <a:pt x="25205" y="24002"/>
                    <a:pt x="25205" y="24071"/>
                    <a:pt x="25205" y="24071"/>
                  </a:cubicBezTo>
                  <a:cubicBezTo>
                    <a:pt x="25205" y="24225"/>
                    <a:pt x="25137" y="24294"/>
                    <a:pt x="25205" y="24363"/>
                  </a:cubicBezTo>
                  <a:cubicBezTo>
                    <a:pt x="25205" y="24501"/>
                    <a:pt x="25137" y="24569"/>
                    <a:pt x="25205" y="24724"/>
                  </a:cubicBezTo>
                  <a:cubicBezTo>
                    <a:pt x="25205" y="24793"/>
                    <a:pt x="25137" y="24862"/>
                    <a:pt x="25205" y="24930"/>
                  </a:cubicBezTo>
                  <a:cubicBezTo>
                    <a:pt x="25274" y="24999"/>
                    <a:pt x="25205" y="25085"/>
                    <a:pt x="25205" y="25154"/>
                  </a:cubicBezTo>
                  <a:cubicBezTo>
                    <a:pt x="25205" y="25360"/>
                    <a:pt x="25274" y="25584"/>
                    <a:pt x="25205" y="25790"/>
                  </a:cubicBezTo>
                  <a:cubicBezTo>
                    <a:pt x="25205" y="26082"/>
                    <a:pt x="25137" y="26082"/>
                    <a:pt x="25205" y="26220"/>
                  </a:cubicBezTo>
                  <a:cubicBezTo>
                    <a:pt x="25274" y="26289"/>
                    <a:pt x="25274" y="26375"/>
                    <a:pt x="25274" y="26443"/>
                  </a:cubicBezTo>
                  <a:cubicBezTo>
                    <a:pt x="25360" y="26581"/>
                    <a:pt x="25274" y="26718"/>
                    <a:pt x="25429" y="26873"/>
                  </a:cubicBezTo>
                  <a:cubicBezTo>
                    <a:pt x="25498" y="27011"/>
                    <a:pt x="25498" y="27234"/>
                    <a:pt x="25566" y="27372"/>
                  </a:cubicBezTo>
                  <a:cubicBezTo>
                    <a:pt x="25566" y="27441"/>
                    <a:pt x="25566" y="27509"/>
                    <a:pt x="25498" y="27509"/>
                  </a:cubicBezTo>
                  <a:lnTo>
                    <a:pt x="25498" y="27802"/>
                  </a:lnTo>
                  <a:cubicBezTo>
                    <a:pt x="25566" y="27802"/>
                    <a:pt x="25566" y="27870"/>
                    <a:pt x="25566" y="27870"/>
                  </a:cubicBezTo>
                  <a:cubicBezTo>
                    <a:pt x="25566" y="28231"/>
                    <a:pt x="25635" y="28524"/>
                    <a:pt x="25704" y="28799"/>
                  </a:cubicBezTo>
                  <a:cubicBezTo>
                    <a:pt x="25790" y="28954"/>
                    <a:pt x="25859" y="29022"/>
                    <a:pt x="25790" y="29160"/>
                  </a:cubicBezTo>
                  <a:cubicBezTo>
                    <a:pt x="25928" y="29297"/>
                    <a:pt x="25928" y="29452"/>
                    <a:pt x="25928" y="29590"/>
                  </a:cubicBezTo>
                  <a:cubicBezTo>
                    <a:pt x="25928" y="29813"/>
                    <a:pt x="26065" y="30020"/>
                    <a:pt x="26065" y="30243"/>
                  </a:cubicBezTo>
                  <a:cubicBezTo>
                    <a:pt x="26065" y="30449"/>
                    <a:pt x="26134" y="30587"/>
                    <a:pt x="26220" y="30810"/>
                  </a:cubicBezTo>
                  <a:cubicBezTo>
                    <a:pt x="26289" y="30948"/>
                    <a:pt x="26426" y="31172"/>
                    <a:pt x="26357" y="31309"/>
                  </a:cubicBezTo>
                  <a:cubicBezTo>
                    <a:pt x="26426" y="31533"/>
                    <a:pt x="26426" y="31739"/>
                    <a:pt x="26495" y="31876"/>
                  </a:cubicBezTo>
                  <a:cubicBezTo>
                    <a:pt x="26564" y="32530"/>
                    <a:pt x="26856" y="33097"/>
                    <a:pt x="26993" y="33682"/>
                  </a:cubicBezTo>
                  <a:cubicBezTo>
                    <a:pt x="27079" y="33888"/>
                    <a:pt x="27217" y="34112"/>
                    <a:pt x="27217" y="34318"/>
                  </a:cubicBezTo>
                  <a:cubicBezTo>
                    <a:pt x="27217" y="34387"/>
                    <a:pt x="27286" y="34387"/>
                    <a:pt x="27286" y="34455"/>
                  </a:cubicBezTo>
                  <a:lnTo>
                    <a:pt x="27286" y="34679"/>
                  </a:lnTo>
                  <a:cubicBezTo>
                    <a:pt x="27355" y="34748"/>
                    <a:pt x="27355" y="34748"/>
                    <a:pt x="27423" y="34816"/>
                  </a:cubicBezTo>
                  <a:cubicBezTo>
                    <a:pt x="27423" y="35040"/>
                    <a:pt x="27578" y="35246"/>
                    <a:pt x="27647" y="35470"/>
                  </a:cubicBezTo>
                  <a:cubicBezTo>
                    <a:pt x="27647" y="35607"/>
                    <a:pt x="27647" y="35745"/>
                    <a:pt x="27784" y="35900"/>
                  </a:cubicBezTo>
                  <a:cubicBezTo>
                    <a:pt x="27647" y="35900"/>
                    <a:pt x="27647" y="36037"/>
                    <a:pt x="27578" y="36037"/>
                  </a:cubicBezTo>
                  <a:cubicBezTo>
                    <a:pt x="27423" y="36037"/>
                    <a:pt x="27355" y="36037"/>
                    <a:pt x="27217" y="36106"/>
                  </a:cubicBezTo>
                  <a:lnTo>
                    <a:pt x="26925" y="36106"/>
                  </a:lnTo>
                  <a:cubicBezTo>
                    <a:pt x="26787" y="36106"/>
                    <a:pt x="26650" y="36106"/>
                    <a:pt x="26564" y="36175"/>
                  </a:cubicBezTo>
                  <a:lnTo>
                    <a:pt x="26357" y="36175"/>
                  </a:lnTo>
                  <a:cubicBezTo>
                    <a:pt x="26289" y="36218"/>
                    <a:pt x="26233" y="36218"/>
                    <a:pt x="26185" y="36218"/>
                  </a:cubicBezTo>
                  <a:cubicBezTo>
                    <a:pt x="26138" y="36218"/>
                    <a:pt x="26099" y="36218"/>
                    <a:pt x="26065" y="36261"/>
                  </a:cubicBezTo>
                  <a:cubicBezTo>
                    <a:pt x="25973" y="36261"/>
                    <a:pt x="25843" y="36222"/>
                    <a:pt x="25726" y="36222"/>
                  </a:cubicBezTo>
                  <a:cubicBezTo>
                    <a:pt x="25668" y="36222"/>
                    <a:pt x="25612" y="36232"/>
                    <a:pt x="25566" y="36261"/>
                  </a:cubicBezTo>
                  <a:lnTo>
                    <a:pt x="25498" y="36261"/>
                  </a:lnTo>
                  <a:cubicBezTo>
                    <a:pt x="25482" y="36241"/>
                    <a:pt x="25470" y="36234"/>
                    <a:pt x="25460" y="36234"/>
                  </a:cubicBezTo>
                  <a:cubicBezTo>
                    <a:pt x="25434" y="36234"/>
                    <a:pt x="25421" y="36279"/>
                    <a:pt x="25393" y="36279"/>
                  </a:cubicBezTo>
                  <a:cubicBezTo>
                    <a:pt x="25384" y="36279"/>
                    <a:pt x="25373" y="36274"/>
                    <a:pt x="25360" y="36261"/>
                  </a:cubicBezTo>
                  <a:cubicBezTo>
                    <a:pt x="25274" y="36261"/>
                    <a:pt x="25205" y="36261"/>
                    <a:pt x="25137" y="36329"/>
                  </a:cubicBezTo>
                  <a:cubicBezTo>
                    <a:pt x="24930" y="36398"/>
                    <a:pt x="24638" y="36398"/>
                    <a:pt x="24346" y="36398"/>
                  </a:cubicBezTo>
                  <a:cubicBezTo>
                    <a:pt x="24331" y="36413"/>
                    <a:pt x="24320" y="36418"/>
                    <a:pt x="24310" y="36418"/>
                  </a:cubicBezTo>
                  <a:cubicBezTo>
                    <a:pt x="24284" y="36418"/>
                    <a:pt x="24270" y="36378"/>
                    <a:pt x="24244" y="36378"/>
                  </a:cubicBezTo>
                  <a:cubicBezTo>
                    <a:pt x="24234" y="36378"/>
                    <a:pt x="24223" y="36384"/>
                    <a:pt x="24208" y="36398"/>
                  </a:cubicBezTo>
                  <a:cubicBezTo>
                    <a:pt x="24139" y="36433"/>
                    <a:pt x="24084" y="36433"/>
                    <a:pt x="24036" y="36433"/>
                  </a:cubicBezTo>
                  <a:cubicBezTo>
                    <a:pt x="23989" y="36433"/>
                    <a:pt x="23950" y="36433"/>
                    <a:pt x="23916" y="36467"/>
                  </a:cubicBezTo>
                  <a:cubicBezTo>
                    <a:pt x="23710" y="36467"/>
                    <a:pt x="23486" y="36398"/>
                    <a:pt x="23349" y="36398"/>
                  </a:cubicBezTo>
                  <a:lnTo>
                    <a:pt x="22987" y="36398"/>
                  </a:lnTo>
                  <a:cubicBezTo>
                    <a:pt x="22965" y="36375"/>
                    <a:pt x="22942" y="36368"/>
                    <a:pt x="22916" y="36368"/>
                  </a:cubicBezTo>
                  <a:cubicBezTo>
                    <a:pt x="22863" y="36368"/>
                    <a:pt x="22798" y="36398"/>
                    <a:pt x="22695" y="36398"/>
                  </a:cubicBezTo>
                  <a:lnTo>
                    <a:pt x="22420" y="36398"/>
                  </a:lnTo>
                  <a:cubicBezTo>
                    <a:pt x="22374" y="36398"/>
                    <a:pt x="22321" y="36429"/>
                    <a:pt x="22270" y="36429"/>
                  </a:cubicBezTo>
                  <a:cubicBezTo>
                    <a:pt x="22244" y="36429"/>
                    <a:pt x="22220" y="36421"/>
                    <a:pt x="22197" y="36398"/>
                  </a:cubicBezTo>
                  <a:cubicBezTo>
                    <a:pt x="22174" y="36375"/>
                    <a:pt x="22143" y="36368"/>
                    <a:pt x="22110" y="36368"/>
                  </a:cubicBezTo>
                  <a:cubicBezTo>
                    <a:pt x="22044" y="36368"/>
                    <a:pt x="21967" y="36398"/>
                    <a:pt x="21922" y="36398"/>
                  </a:cubicBezTo>
                  <a:lnTo>
                    <a:pt x="21268" y="36398"/>
                  </a:lnTo>
                  <a:cubicBezTo>
                    <a:pt x="21186" y="36383"/>
                    <a:pt x="21101" y="36378"/>
                    <a:pt x="21013" y="36378"/>
                  </a:cubicBezTo>
                  <a:cubicBezTo>
                    <a:pt x="20856" y="36378"/>
                    <a:pt x="20690" y="36394"/>
                    <a:pt x="20520" y="36394"/>
                  </a:cubicBezTo>
                  <a:cubicBezTo>
                    <a:pt x="20365" y="36394"/>
                    <a:pt x="20206" y="36380"/>
                    <a:pt x="20047" y="36329"/>
                  </a:cubicBezTo>
                  <a:lnTo>
                    <a:pt x="19979" y="36329"/>
                  </a:lnTo>
                  <a:cubicBezTo>
                    <a:pt x="19933" y="36329"/>
                    <a:pt x="19887" y="36391"/>
                    <a:pt x="19841" y="36391"/>
                  </a:cubicBezTo>
                  <a:cubicBezTo>
                    <a:pt x="19818" y="36391"/>
                    <a:pt x="19795" y="36375"/>
                    <a:pt x="19772" y="36329"/>
                  </a:cubicBezTo>
                  <a:cubicBezTo>
                    <a:pt x="19744" y="36375"/>
                    <a:pt x="19717" y="36391"/>
                    <a:pt x="19692" y="36391"/>
                  </a:cubicBezTo>
                  <a:cubicBezTo>
                    <a:pt x="19641" y="36391"/>
                    <a:pt x="19595" y="36329"/>
                    <a:pt x="19549" y="36329"/>
                  </a:cubicBezTo>
                  <a:cubicBezTo>
                    <a:pt x="19508" y="36343"/>
                    <a:pt x="19468" y="36349"/>
                    <a:pt x="19430" y="36349"/>
                  </a:cubicBezTo>
                  <a:cubicBezTo>
                    <a:pt x="19279" y="36349"/>
                    <a:pt x="19147" y="36261"/>
                    <a:pt x="18981" y="36261"/>
                  </a:cubicBezTo>
                  <a:lnTo>
                    <a:pt x="18913" y="36261"/>
                  </a:lnTo>
                  <a:cubicBezTo>
                    <a:pt x="18689" y="36175"/>
                    <a:pt x="18552" y="36175"/>
                    <a:pt x="18328" y="36175"/>
                  </a:cubicBezTo>
                  <a:lnTo>
                    <a:pt x="18122" y="36175"/>
                  </a:lnTo>
                  <a:cubicBezTo>
                    <a:pt x="18087" y="36140"/>
                    <a:pt x="18049" y="36140"/>
                    <a:pt x="18010" y="36140"/>
                  </a:cubicBezTo>
                  <a:cubicBezTo>
                    <a:pt x="17971" y="36140"/>
                    <a:pt x="17933" y="36140"/>
                    <a:pt x="17898" y="36106"/>
                  </a:cubicBezTo>
                  <a:cubicBezTo>
                    <a:pt x="17692" y="36037"/>
                    <a:pt x="17331" y="36106"/>
                    <a:pt x="17039" y="35968"/>
                  </a:cubicBezTo>
                  <a:lnTo>
                    <a:pt x="16970" y="35968"/>
                  </a:lnTo>
                  <a:cubicBezTo>
                    <a:pt x="16927" y="35978"/>
                    <a:pt x="16885" y="35983"/>
                    <a:pt x="16842" y="35983"/>
                  </a:cubicBezTo>
                  <a:cubicBezTo>
                    <a:pt x="16639" y="35983"/>
                    <a:pt x="16441" y="35885"/>
                    <a:pt x="16238" y="35885"/>
                  </a:cubicBezTo>
                  <a:cubicBezTo>
                    <a:pt x="16195" y="35885"/>
                    <a:pt x="16153" y="35890"/>
                    <a:pt x="16110" y="35900"/>
                  </a:cubicBezTo>
                  <a:cubicBezTo>
                    <a:pt x="16078" y="35826"/>
                    <a:pt x="16030" y="35807"/>
                    <a:pt x="15972" y="35807"/>
                  </a:cubicBezTo>
                  <a:cubicBezTo>
                    <a:pt x="15907" y="35807"/>
                    <a:pt x="15831" y="35831"/>
                    <a:pt x="15749" y="35831"/>
                  </a:cubicBezTo>
                  <a:cubicBezTo>
                    <a:pt x="15680" y="35831"/>
                    <a:pt x="15612" y="35745"/>
                    <a:pt x="15474" y="35745"/>
                  </a:cubicBezTo>
                  <a:cubicBezTo>
                    <a:pt x="15319" y="35676"/>
                    <a:pt x="15113" y="35676"/>
                    <a:pt x="14890" y="35607"/>
                  </a:cubicBezTo>
                  <a:lnTo>
                    <a:pt x="14821" y="35539"/>
                  </a:lnTo>
                  <a:cubicBezTo>
                    <a:pt x="14775" y="35584"/>
                    <a:pt x="14727" y="35600"/>
                    <a:pt x="14679" y="35600"/>
                  </a:cubicBezTo>
                  <a:cubicBezTo>
                    <a:pt x="14582" y="35600"/>
                    <a:pt x="14483" y="35539"/>
                    <a:pt x="14391" y="35539"/>
                  </a:cubicBezTo>
                  <a:cubicBezTo>
                    <a:pt x="14391" y="35539"/>
                    <a:pt x="14360" y="35508"/>
                    <a:pt x="14320" y="35508"/>
                  </a:cubicBezTo>
                  <a:cubicBezTo>
                    <a:pt x="14299" y="35508"/>
                    <a:pt x="14276" y="35516"/>
                    <a:pt x="14253" y="35539"/>
                  </a:cubicBezTo>
                  <a:cubicBezTo>
                    <a:pt x="14185" y="35539"/>
                    <a:pt x="14185" y="35470"/>
                    <a:pt x="14185" y="35470"/>
                  </a:cubicBezTo>
                  <a:cubicBezTo>
                    <a:pt x="14166" y="35455"/>
                    <a:pt x="14149" y="35450"/>
                    <a:pt x="14132" y="35450"/>
                  </a:cubicBezTo>
                  <a:cubicBezTo>
                    <a:pt x="14086" y="35450"/>
                    <a:pt x="14045" y="35490"/>
                    <a:pt x="14005" y="35490"/>
                  </a:cubicBezTo>
                  <a:cubicBezTo>
                    <a:pt x="13990" y="35490"/>
                    <a:pt x="13976" y="35484"/>
                    <a:pt x="13961" y="35470"/>
                  </a:cubicBezTo>
                  <a:cubicBezTo>
                    <a:pt x="13892" y="35470"/>
                    <a:pt x="13892" y="35401"/>
                    <a:pt x="13892" y="35401"/>
                  </a:cubicBezTo>
                  <a:cubicBezTo>
                    <a:pt x="13531" y="35401"/>
                    <a:pt x="13325" y="35246"/>
                    <a:pt x="13101" y="35178"/>
                  </a:cubicBezTo>
                  <a:lnTo>
                    <a:pt x="13033" y="35178"/>
                  </a:lnTo>
                  <a:cubicBezTo>
                    <a:pt x="12895" y="35109"/>
                    <a:pt x="12740" y="35109"/>
                    <a:pt x="12603" y="35040"/>
                  </a:cubicBezTo>
                  <a:cubicBezTo>
                    <a:pt x="12379" y="35040"/>
                    <a:pt x="12242" y="34971"/>
                    <a:pt x="12035" y="34971"/>
                  </a:cubicBezTo>
                  <a:cubicBezTo>
                    <a:pt x="11984" y="34943"/>
                    <a:pt x="11934" y="34933"/>
                    <a:pt x="11888" y="34933"/>
                  </a:cubicBezTo>
                  <a:cubicBezTo>
                    <a:pt x="11797" y="34933"/>
                    <a:pt x="11720" y="34971"/>
                    <a:pt x="11674" y="34971"/>
                  </a:cubicBezTo>
                  <a:cubicBezTo>
                    <a:pt x="11520" y="34885"/>
                    <a:pt x="11382" y="34816"/>
                    <a:pt x="11245" y="34816"/>
                  </a:cubicBezTo>
                  <a:cubicBezTo>
                    <a:pt x="11021" y="34748"/>
                    <a:pt x="10884" y="34748"/>
                    <a:pt x="10660" y="34679"/>
                  </a:cubicBezTo>
                  <a:cubicBezTo>
                    <a:pt x="10660" y="34656"/>
                    <a:pt x="10652" y="34648"/>
                    <a:pt x="10640" y="34648"/>
                  </a:cubicBezTo>
                  <a:cubicBezTo>
                    <a:pt x="10614" y="34648"/>
                    <a:pt x="10568" y="34679"/>
                    <a:pt x="10522" y="34679"/>
                  </a:cubicBezTo>
                  <a:cubicBezTo>
                    <a:pt x="10522" y="34610"/>
                    <a:pt x="10385" y="34541"/>
                    <a:pt x="10316" y="34541"/>
                  </a:cubicBezTo>
                  <a:cubicBezTo>
                    <a:pt x="10122" y="34541"/>
                    <a:pt x="9942" y="34373"/>
                    <a:pt x="9751" y="34373"/>
                  </a:cubicBezTo>
                  <a:cubicBezTo>
                    <a:pt x="9722" y="34373"/>
                    <a:pt x="9693" y="34377"/>
                    <a:pt x="9663" y="34387"/>
                  </a:cubicBezTo>
                  <a:lnTo>
                    <a:pt x="9594" y="34318"/>
                  </a:lnTo>
                  <a:cubicBezTo>
                    <a:pt x="9525" y="34318"/>
                    <a:pt x="9233" y="34180"/>
                    <a:pt x="9233" y="34180"/>
                  </a:cubicBezTo>
                  <a:cubicBezTo>
                    <a:pt x="8941" y="34180"/>
                    <a:pt x="8734" y="34112"/>
                    <a:pt x="8511" y="34026"/>
                  </a:cubicBezTo>
                  <a:cubicBezTo>
                    <a:pt x="8442" y="34026"/>
                    <a:pt x="8373" y="33957"/>
                    <a:pt x="8305" y="33888"/>
                  </a:cubicBezTo>
                  <a:cubicBezTo>
                    <a:pt x="8276" y="33917"/>
                    <a:pt x="8248" y="33933"/>
                    <a:pt x="8213" y="33933"/>
                  </a:cubicBezTo>
                  <a:cubicBezTo>
                    <a:pt x="8164" y="33933"/>
                    <a:pt x="8103" y="33900"/>
                    <a:pt x="8012" y="33819"/>
                  </a:cubicBezTo>
                  <a:lnTo>
                    <a:pt x="7875" y="33819"/>
                  </a:lnTo>
                  <a:cubicBezTo>
                    <a:pt x="7806" y="33819"/>
                    <a:pt x="7875" y="33750"/>
                    <a:pt x="7806" y="33750"/>
                  </a:cubicBezTo>
                  <a:cubicBezTo>
                    <a:pt x="7737" y="33750"/>
                    <a:pt x="7651" y="33819"/>
                    <a:pt x="7582" y="33819"/>
                  </a:cubicBezTo>
                  <a:cubicBezTo>
                    <a:pt x="7582" y="33750"/>
                    <a:pt x="7514" y="33682"/>
                    <a:pt x="7445" y="33596"/>
                  </a:cubicBezTo>
                  <a:cubicBezTo>
                    <a:pt x="7422" y="33624"/>
                    <a:pt x="7389" y="33634"/>
                    <a:pt x="7354" y="33634"/>
                  </a:cubicBezTo>
                  <a:cubicBezTo>
                    <a:pt x="7283" y="33634"/>
                    <a:pt x="7198" y="33596"/>
                    <a:pt x="7153" y="33596"/>
                  </a:cubicBezTo>
                  <a:cubicBezTo>
                    <a:pt x="7015" y="33527"/>
                    <a:pt x="6878" y="33458"/>
                    <a:pt x="6792" y="33458"/>
                  </a:cubicBezTo>
                  <a:cubicBezTo>
                    <a:pt x="6654" y="33389"/>
                    <a:pt x="6585" y="33321"/>
                    <a:pt x="6516" y="33321"/>
                  </a:cubicBezTo>
                  <a:cubicBezTo>
                    <a:pt x="6362" y="33321"/>
                    <a:pt x="6293" y="33321"/>
                    <a:pt x="6155" y="33252"/>
                  </a:cubicBezTo>
                  <a:cubicBezTo>
                    <a:pt x="6110" y="33252"/>
                    <a:pt x="6064" y="33282"/>
                    <a:pt x="5992" y="33282"/>
                  </a:cubicBezTo>
                  <a:cubicBezTo>
                    <a:pt x="5957" y="33282"/>
                    <a:pt x="5915" y="33275"/>
                    <a:pt x="5863" y="33252"/>
                  </a:cubicBezTo>
                  <a:cubicBezTo>
                    <a:pt x="5863" y="33166"/>
                    <a:pt x="5863" y="33166"/>
                    <a:pt x="5794" y="33097"/>
                  </a:cubicBezTo>
                  <a:lnTo>
                    <a:pt x="5433" y="33097"/>
                  </a:lnTo>
                  <a:cubicBezTo>
                    <a:pt x="5296" y="33028"/>
                    <a:pt x="5227" y="32960"/>
                    <a:pt x="5158" y="32891"/>
                  </a:cubicBezTo>
                  <a:cubicBezTo>
                    <a:pt x="5072" y="32960"/>
                    <a:pt x="5072" y="32960"/>
                    <a:pt x="5003" y="32960"/>
                  </a:cubicBezTo>
                  <a:cubicBezTo>
                    <a:pt x="5003" y="32960"/>
                    <a:pt x="5003" y="32891"/>
                    <a:pt x="4935" y="32891"/>
                  </a:cubicBezTo>
                  <a:cubicBezTo>
                    <a:pt x="4797" y="32891"/>
                    <a:pt x="4642" y="32891"/>
                    <a:pt x="4505" y="32822"/>
                  </a:cubicBezTo>
                  <a:cubicBezTo>
                    <a:pt x="4367" y="32667"/>
                    <a:pt x="4213" y="32667"/>
                    <a:pt x="4075" y="32599"/>
                  </a:cubicBezTo>
                  <a:cubicBezTo>
                    <a:pt x="3937" y="32599"/>
                    <a:pt x="3869" y="32530"/>
                    <a:pt x="3783" y="32530"/>
                  </a:cubicBezTo>
                  <a:lnTo>
                    <a:pt x="3576" y="32530"/>
                  </a:lnTo>
                  <a:cubicBezTo>
                    <a:pt x="3576" y="32461"/>
                    <a:pt x="3508" y="32392"/>
                    <a:pt x="3508" y="32392"/>
                  </a:cubicBezTo>
                  <a:cubicBezTo>
                    <a:pt x="3478" y="32405"/>
                    <a:pt x="3449" y="32410"/>
                    <a:pt x="3420" y="32410"/>
                  </a:cubicBezTo>
                  <a:cubicBezTo>
                    <a:pt x="3332" y="32410"/>
                    <a:pt x="3245" y="32365"/>
                    <a:pt x="3141" y="32365"/>
                  </a:cubicBezTo>
                  <a:cubicBezTo>
                    <a:pt x="3100" y="32365"/>
                    <a:pt x="3056" y="32373"/>
                    <a:pt x="3009" y="32392"/>
                  </a:cubicBezTo>
                  <a:cubicBezTo>
                    <a:pt x="3009" y="32392"/>
                    <a:pt x="2923" y="32392"/>
                    <a:pt x="2923" y="32306"/>
                  </a:cubicBezTo>
                  <a:cubicBezTo>
                    <a:pt x="2854" y="32306"/>
                    <a:pt x="2854" y="32169"/>
                    <a:pt x="2717" y="32169"/>
                  </a:cubicBezTo>
                  <a:cubicBezTo>
                    <a:pt x="2717" y="32146"/>
                    <a:pt x="2717" y="32138"/>
                    <a:pt x="2714" y="32138"/>
                  </a:cubicBezTo>
                  <a:cubicBezTo>
                    <a:pt x="2709" y="32138"/>
                    <a:pt x="2694" y="32169"/>
                    <a:pt x="2648" y="32169"/>
                  </a:cubicBezTo>
                  <a:cubicBezTo>
                    <a:pt x="2648" y="32169"/>
                    <a:pt x="2717" y="32169"/>
                    <a:pt x="2717" y="32237"/>
                  </a:cubicBezTo>
                  <a:cubicBezTo>
                    <a:pt x="2648" y="32237"/>
                    <a:pt x="2648" y="32237"/>
                    <a:pt x="2579" y="32306"/>
                  </a:cubicBezTo>
                  <a:cubicBezTo>
                    <a:pt x="2717" y="32306"/>
                    <a:pt x="2786" y="32306"/>
                    <a:pt x="2786" y="32392"/>
                  </a:cubicBezTo>
                  <a:cubicBezTo>
                    <a:pt x="2751" y="32427"/>
                    <a:pt x="2700" y="32444"/>
                    <a:pt x="2646" y="32444"/>
                  </a:cubicBezTo>
                  <a:cubicBezTo>
                    <a:pt x="2592" y="32444"/>
                    <a:pt x="2536" y="32427"/>
                    <a:pt x="2493" y="32392"/>
                  </a:cubicBezTo>
                  <a:lnTo>
                    <a:pt x="2493" y="32306"/>
                  </a:lnTo>
                  <a:cubicBezTo>
                    <a:pt x="2424" y="32237"/>
                    <a:pt x="2424" y="32169"/>
                    <a:pt x="2287" y="32100"/>
                  </a:cubicBezTo>
                  <a:cubicBezTo>
                    <a:pt x="2218" y="32100"/>
                    <a:pt x="2218" y="32169"/>
                    <a:pt x="2218" y="32169"/>
                  </a:cubicBezTo>
                  <a:cubicBezTo>
                    <a:pt x="2149" y="32169"/>
                    <a:pt x="2063" y="32237"/>
                    <a:pt x="2063" y="32237"/>
                  </a:cubicBezTo>
                  <a:cubicBezTo>
                    <a:pt x="1926" y="32237"/>
                    <a:pt x="1926" y="32237"/>
                    <a:pt x="1995" y="32392"/>
                  </a:cubicBezTo>
                  <a:lnTo>
                    <a:pt x="2063" y="32392"/>
                  </a:lnTo>
                  <a:cubicBezTo>
                    <a:pt x="2149" y="32530"/>
                    <a:pt x="2287" y="32599"/>
                    <a:pt x="2424" y="32667"/>
                  </a:cubicBezTo>
                  <a:cubicBezTo>
                    <a:pt x="2493" y="32667"/>
                    <a:pt x="2579" y="32599"/>
                    <a:pt x="2579" y="32530"/>
                  </a:cubicBezTo>
                  <a:lnTo>
                    <a:pt x="2648" y="32599"/>
                  </a:lnTo>
                  <a:cubicBezTo>
                    <a:pt x="2717" y="32599"/>
                    <a:pt x="2717" y="32530"/>
                    <a:pt x="2717" y="32530"/>
                  </a:cubicBezTo>
                  <a:lnTo>
                    <a:pt x="2854" y="32530"/>
                  </a:lnTo>
                  <a:cubicBezTo>
                    <a:pt x="3009" y="32599"/>
                    <a:pt x="2923" y="32822"/>
                    <a:pt x="3147" y="32891"/>
                  </a:cubicBezTo>
                  <a:cubicBezTo>
                    <a:pt x="3147" y="32736"/>
                    <a:pt x="3078" y="32599"/>
                    <a:pt x="3009" y="32530"/>
                  </a:cubicBezTo>
                  <a:cubicBezTo>
                    <a:pt x="3043" y="32530"/>
                    <a:pt x="3078" y="32513"/>
                    <a:pt x="3112" y="32513"/>
                  </a:cubicBezTo>
                  <a:cubicBezTo>
                    <a:pt x="3147" y="32513"/>
                    <a:pt x="3181" y="32530"/>
                    <a:pt x="3215" y="32599"/>
                  </a:cubicBezTo>
                  <a:lnTo>
                    <a:pt x="3215" y="32667"/>
                  </a:lnTo>
                  <a:lnTo>
                    <a:pt x="3284" y="32667"/>
                  </a:lnTo>
                  <a:cubicBezTo>
                    <a:pt x="3353" y="32736"/>
                    <a:pt x="3353" y="32736"/>
                    <a:pt x="3353" y="32822"/>
                  </a:cubicBezTo>
                  <a:cubicBezTo>
                    <a:pt x="3353" y="32891"/>
                    <a:pt x="3284" y="32891"/>
                    <a:pt x="3284" y="33028"/>
                  </a:cubicBezTo>
                  <a:cubicBezTo>
                    <a:pt x="3439" y="33028"/>
                    <a:pt x="3508" y="33097"/>
                    <a:pt x="3714" y="33097"/>
                  </a:cubicBezTo>
                  <a:cubicBezTo>
                    <a:pt x="3783" y="33097"/>
                    <a:pt x="4006" y="33097"/>
                    <a:pt x="4075" y="33166"/>
                  </a:cubicBezTo>
                  <a:cubicBezTo>
                    <a:pt x="4213" y="33166"/>
                    <a:pt x="4144" y="33097"/>
                    <a:pt x="4144" y="33028"/>
                  </a:cubicBezTo>
                  <a:lnTo>
                    <a:pt x="4213" y="33028"/>
                  </a:lnTo>
                  <a:cubicBezTo>
                    <a:pt x="4299" y="33097"/>
                    <a:pt x="4144" y="33166"/>
                    <a:pt x="4213" y="33252"/>
                  </a:cubicBezTo>
                  <a:lnTo>
                    <a:pt x="4367" y="33252"/>
                  </a:lnTo>
                  <a:cubicBezTo>
                    <a:pt x="4367" y="33252"/>
                    <a:pt x="4367" y="33166"/>
                    <a:pt x="4505" y="33097"/>
                  </a:cubicBezTo>
                  <a:cubicBezTo>
                    <a:pt x="4574" y="33097"/>
                    <a:pt x="4574" y="33166"/>
                    <a:pt x="4642" y="33166"/>
                  </a:cubicBezTo>
                  <a:cubicBezTo>
                    <a:pt x="4574" y="33252"/>
                    <a:pt x="4574" y="33252"/>
                    <a:pt x="4505" y="33321"/>
                  </a:cubicBezTo>
                  <a:cubicBezTo>
                    <a:pt x="4574" y="33389"/>
                    <a:pt x="4574" y="33389"/>
                    <a:pt x="4642" y="33389"/>
                  </a:cubicBezTo>
                  <a:cubicBezTo>
                    <a:pt x="4728" y="33458"/>
                    <a:pt x="4797" y="33527"/>
                    <a:pt x="4866" y="33527"/>
                  </a:cubicBezTo>
                  <a:cubicBezTo>
                    <a:pt x="4935" y="33596"/>
                    <a:pt x="5003" y="33596"/>
                    <a:pt x="5072" y="33682"/>
                  </a:cubicBezTo>
                  <a:cubicBezTo>
                    <a:pt x="5296" y="33682"/>
                    <a:pt x="5433" y="33750"/>
                    <a:pt x="5588" y="33819"/>
                  </a:cubicBezTo>
                  <a:lnTo>
                    <a:pt x="5657" y="33819"/>
                  </a:lnTo>
                  <a:lnTo>
                    <a:pt x="5657" y="33888"/>
                  </a:lnTo>
                  <a:cubicBezTo>
                    <a:pt x="5691" y="33922"/>
                    <a:pt x="5726" y="33922"/>
                    <a:pt x="5760" y="33922"/>
                  </a:cubicBezTo>
                  <a:cubicBezTo>
                    <a:pt x="5794" y="33922"/>
                    <a:pt x="5829" y="33922"/>
                    <a:pt x="5863" y="33957"/>
                  </a:cubicBezTo>
                  <a:cubicBezTo>
                    <a:pt x="5898" y="33991"/>
                    <a:pt x="5953" y="33991"/>
                    <a:pt x="6009" y="33991"/>
                  </a:cubicBezTo>
                  <a:cubicBezTo>
                    <a:pt x="6065" y="33991"/>
                    <a:pt x="6121" y="33991"/>
                    <a:pt x="6155" y="34026"/>
                  </a:cubicBezTo>
                  <a:cubicBezTo>
                    <a:pt x="6201" y="34026"/>
                    <a:pt x="6247" y="33995"/>
                    <a:pt x="6293" y="33995"/>
                  </a:cubicBezTo>
                  <a:cubicBezTo>
                    <a:pt x="6316" y="33995"/>
                    <a:pt x="6339" y="34003"/>
                    <a:pt x="6362" y="34026"/>
                  </a:cubicBezTo>
                  <a:cubicBezTo>
                    <a:pt x="6362" y="34069"/>
                    <a:pt x="6400" y="34069"/>
                    <a:pt x="6439" y="34069"/>
                  </a:cubicBezTo>
                  <a:cubicBezTo>
                    <a:pt x="6478" y="34069"/>
                    <a:pt x="6516" y="34069"/>
                    <a:pt x="6516" y="34112"/>
                  </a:cubicBezTo>
                  <a:cubicBezTo>
                    <a:pt x="6654" y="34180"/>
                    <a:pt x="6878" y="34249"/>
                    <a:pt x="7015" y="34249"/>
                  </a:cubicBezTo>
                  <a:lnTo>
                    <a:pt x="7084" y="34249"/>
                  </a:lnTo>
                  <a:lnTo>
                    <a:pt x="7084" y="34318"/>
                  </a:lnTo>
                  <a:cubicBezTo>
                    <a:pt x="7307" y="34455"/>
                    <a:pt x="7514" y="34541"/>
                    <a:pt x="7737" y="34541"/>
                  </a:cubicBezTo>
                  <a:cubicBezTo>
                    <a:pt x="7875" y="34610"/>
                    <a:pt x="7943" y="34610"/>
                    <a:pt x="8012" y="34679"/>
                  </a:cubicBezTo>
                  <a:cubicBezTo>
                    <a:pt x="8090" y="34679"/>
                    <a:pt x="8146" y="34696"/>
                    <a:pt x="8191" y="34696"/>
                  </a:cubicBezTo>
                  <a:cubicBezTo>
                    <a:pt x="8236" y="34696"/>
                    <a:pt x="8270" y="34679"/>
                    <a:pt x="8305" y="34610"/>
                  </a:cubicBezTo>
                  <a:cubicBezTo>
                    <a:pt x="8373" y="34679"/>
                    <a:pt x="8442" y="34748"/>
                    <a:pt x="8511" y="34748"/>
                  </a:cubicBezTo>
                  <a:lnTo>
                    <a:pt x="8666" y="34748"/>
                  </a:lnTo>
                  <a:cubicBezTo>
                    <a:pt x="8734" y="34885"/>
                    <a:pt x="8872" y="34971"/>
                    <a:pt x="9027" y="34971"/>
                  </a:cubicBezTo>
                  <a:cubicBezTo>
                    <a:pt x="9164" y="35040"/>
                    <a:pt x="9302" y="35109"/>
                    <a:pt x="9371" y="35109"/>
                  </a:cubicBezTo>
                  <a:cubicBezTo>
                    <a:pt x="9525" y="35109"/>
                    <a:pt x="9456" y="35178"/>
                    <a:pt x="9525" y="35178"/>
                  </a:cubicBezTo>
                  <a:lnTo>
                    <a:pt x="9886" y="35178"/>
                  </a:lnTo>
                  <a:cubicBezTo>
                    <a:pt x="9955" y="35246"/>
                    <a:pt x="9955" y="35246"/>
                    <a:pt x="10024" y="35246"/>
                  </a:cubicBezTo>
                  <a:cubicBezTo>
                    <a:pt x="10058" y="35281"/>
                    <a:pt x="10093" y="35281"/>
                    <a:pt x="10118" y="35281"/>
                  </a:cubicBezTo>
                  <a:cubicBezTo>
                    <a:pt x="10144" y="35281"/>
                    <a:pt x="10161" y="35281"/>
                    <a:pt x="10161" y="35315"/>
                  </a:cubicBezTo>
                  <a:cubicBezTo>
                    <a:pt x="10196" y="35358"/>
                    <a:pt x="10234" y="35358"/>
                    <a:pt x="10265" y="35358"/>
                  </a:cubicBezTo>
                  <a:cubicBezTo>
                    <a:pt x="10295" y="35358"/>
                    <a:pt x="10316" y="35358"/>
                    <a:pt x="10316" y="35401"/>
                  </a:cubicBezTo>
                  <a:cubicBezTo>
                    <a:pt x="10591" y="35470"/>
                    <a:pt x="10815" y="35676"/>
                    <a:pt x="11090" y="35676"/>
                  </a:cubicBezTo>
                  <a:lnTo>
                    <a:pt x="11176" y="35676"/>
                  </a:lnTo>
                  <a:cubicBezTo>
                    <a:pt x="11245" y="35745"/>
                    <a:pt x="11313" y="35745"/>
                    <a:pt x="11382" y="35745"/>
                  </a:cubicBezTo>
                  <a:cubicBezTo>
                    <a:pt x="11451" y="35745"/>
                    <a:pt x="11520" y="35745"/>
                    <a:pt x="11606" y="35831"/>
                  </a:cubicBezTo>
                  <a:cubicBezTo>
                    <a:pt x="11812" y="35831"/>
                    <a:pt x="11949" y="35831"/>
                    <a:pt x="12104" y="35900"/>
                  </a:cubicBezTo>
                  <a:cubicBezTo>
                    <a:pt x="12127" y="35923"/>
                    <a:pt x="12150" y="35930"/>
                    <a:pt x="12170" y="35930"/>
                  </a:cubicBezTo>
                  <a:cubicBezTo>
                    <a:pt x="12211" y="35930"/>
                    <a:pt x="12242" y="35900"/>
                    <a:pt x="12242" y="35900"/>
                  </a:cubicBezTo>
                  <a:cubicBezTo>
                    <a:pt x="12379" y="35900"/>
                    <a:pt x="12465" y="35968"/>
                    <a:pt x="12534" y="35968"/>
                  </a:cubicBezTo>
                  <a:cubicBezTo>
                    <a:pt x="12603" y="35968"/>
                    <a:pt x="12603" y="35968"/>
                    <a:pt x="12672" y="36037"/>
                  </a:cubicBezTo>
                  <a:lnTo>
                    <a:pt x="12895" y="36037"/>
                  </a:lnTo>
                  <a:lnTo>
                    <a:pt x="12964" y="36106"/>
                  </a:lnTo>
                  <a:cubicBezTo>
                    <a:pt x="12998" y="36072"/>
                    <a:pt x="13033" y="36054"/>
                    <a:pt x="13067" y="36054"/>
                  </a:cubicBezTo>
                  <a:cubicBezTo>
                    <a:pt x="13101" y="36054"/>
                    <a:pt x="13136" y="36072"/>
                    <a:pt x="13170" y="36106"/>
                  </a:cubicBezTo>
                  <a:cubicBezTo>
                    <a:pt x="13239" y="36106"/>
                    <a:pt x="13325" y="36175"/>
                    <a:pt x="13462" y="36175"/>
                  </a:cubicBezTo>
                  <a:cubicBezTo>
                    <a:pt x="13600" y="36175"/>
                    <a:pt x="13755" y="36261"/>
                    <a:pt x="13824" y="36467"/>
                  </a:cubicBezTo>
                  <a:cubicBezTo>
                    <a:pt x="13861" y="36454"/>
                    <a:pt x="13899" y="36449"/>
                    <a:pt x="13938" y="36449"/>
                  </a:cubicBezTo>
                  <a:cubicBezTo>
                    <a:pt x="14111" y="36449"/>
                    <a:pt x="14291" y="36564"/>
                    <a:pt x="14460" y="36691"/>
                  </a:cubicBezTo>
                  <a:cubicBezTo>
                    <a:pt x="14501" y="36598"/>
                    <a:pt x="14573" y="36561"/>
                    <a:pt x="14654" y="36561"/>
                  </a:cubicBezTo>
                  <a:cubicBezTo>
                    <a:pt x="14708" y="36561"/>
                    <a:pt x="14766" y="36577"/>
                    <a:pt x="14821" y="36605"/>
                  </a:cubicBezTo>
                  <a:cubicBezTo>
                    <a:pt x="14958" y="36605"/>
                    <a:pt x="15044" y="36691"/>
                    <a:pt x="15113" y="36691"/>
                  </a:cubicBezTo>
                  <a:lnTo>
                    <a:pt x="15388" y="36691"/>
                  </a:lnTo>
                  <a:cubicBezTo>
                    <a:pt x="15431" y="36725"/>
                    <a:pt x="15487" y="36725"/>
                    <a:pt x="15541" y="36725"/>
                  </a:cubicBezTo>
                  <a:cubicBezTo>
                    <a:pt x="15594" y="36725"/>
                    <a:pt x="15646" y="36725"/>
                    <a:pt x="15680" y="36759"/>
                  </a:cubicBezTo>
                  <a:cubicBezTo>
                    <a:pt x="15749" y="36794"/>
                    <a:pt x="15805" y="36794"/>
                    <a:pt x="15861" y="36794"/>
                  </a:cubicBezTo>
                  <a:cubicBezTo>
                    <a:pt x="15917" y="36794"/>
                    <a:pt x="15973" y="36794"/>
                    <a:pt x="16041" y="36828"/>
                  </a:cubicBezTo>
                  <a:cubicBezTo>
                    <a:pt x="16041" y="36862"/>
                    <a:pt x="16059" y="36880"/>
                    <a:pt x="16084" y="36880"/>
                  </a:cubicBezTo>
                  <a:cubicBezTo>
                    <a:pt x="16110" y="36880"/>
                    <a:pt x="16145" y="36862"/>
                    <a:pt x="16179" y="36828"/>
                  </a:cubicBezTo>
                  <a:lnTo>
                    <a:pt x="16248" y="36828"/>
                  </a:lnTo>
                  <a:cubicBezTo>
                    <a:pt x="16276" y="36851"/>
                    <a:pt x="16311" y="36859"/>
                    <a:pt x="16349" y="36859"/>
                  </a:cubicBezTo>
                  <a:cubicBezTo>
                    <a:pt x="16425" y="36859"/>
                    <a:pt x="16517" y="36828"/>
                    <a:pt x="16609" y="36828"/>
                  </a:cubicBezTo>
                  <a:cubicBezTo>
                    <a:pt x="16678" y="36897"/>
                    <a:pt x="16832" y="36897"/>
                    <a:pt x="16901" y="36966"/>
                  </a:cubicBezTo>
                  <a:cubicBezTo>
                    <a:pt x="17154" y="37014"/>
                    <a:pt x="17365" y="37070"/>
                    <a:pt x="17593" y="37070"/>
                  </a:cubicBezTo>
                  <a:cubicBezTo>
                    <a:pt x="17690" y="37070"/>
                    <a:pt x="17790" y="37060"/>
                    <a:pt x="17898" y="37034"/>
                  </a:cubicBezTo>
                  <a:cubicBezTo>
                    <a:pt x="17967" y="37034"/>
                    <a:pt x="18053" y="37034"/>
                    <a:pt x="18122" y="37120"/>
                  </a:cubicBezTo>
                  <a:cubicBezTo>
                    <a:pt x="18122" y="37120"/>
                    <a:pt x="18122" y="37034"/>
                    <a:pt x="18191" y="37034"/>
                  </a:cubicBezTo>
                  <a:lnTo>
                    <a:pt x="18191" y="37120"/>
                  </a:lnTo>
                  <a:cubicBezTo>
                    <a:pt x="18397" y="37189"/>
                    <a:pt x="18552" y="37189"/>
                    <a:pt x="18758" y="37258"/>
                  </a:cubicBezTo>
                  <a:cubicBezTo>
                    <a:pt x="18913" y="37258"/>
                    <a:pt x="19050" y="37258"/>
                    <a:pt x="19119" y="37327"/>
                  </a:cubicBezTo>
                  <a:lnTo>
                    <a:pt x="19119" y="37258"/>
                  </a:lnTo>
                  <a:cubicBezTo>
                    <a:pt x="19188" y="37327"/>
                    <a:pt x="19257" y="37327"/>
                    <a:pt x="19257" y="37327"/>
                  </a:cubicBezTo>
                  <a:lnTo>
                    <a:pt x="19549" y="37327"/>
                  </a:lnTo>
                  <a:cubicBezTo>
                    <a:pt x="19563" y="37341"/>
                    <a:pt x="19578" y="37347"/>
                    <a:pt x="19593" y="37347"/>
                  </a:cubicBezTo>
                  <a:cubicBezTo>
                    <a:pt x="19635" y="37347"/>
                    <a:pt x="19683" y="37307"/>
                    <a:pt x="19754" y="37307"/>
                  </a:cubicBezTo>
                  <a:cubicBezTo>
                    <a:pt x="19780" y="37307"/>
                    <a:pt x="19808" y="37312"/>
                    <a:pt x="19841" y="37327"/>
                  </a:cubicBezTo>
                  <a:cubicBezTo>
                    <a:pt x="19910" y="37327"/>
                    <a:pt x="19979" y="37395"/>
                    <a:pt x="20047" y="37395"/>
                  </a:cubicBezTo>
                  <a:cubicBezTo>
                    <a:pt x="20116" y="37327"/>
                    <a:pt x="20271" y="37327"/>
                    <a:pt x="20340" y="37327"/>
                  </a:cubicBezTo>
                  <a:cubicBezTo>
                    <a:pt x="20409" y="37327"/>
                    <a:pt x="20477" y="37395"/>
                    <a:pt x="20632" y="37395"/>
                  </a:cubicBezTo>
                  <a:cubicBezTo>
                    <a:pt x="20666" y="37361"/>
                    <a:pt x="20701" y="37344"/>
                    <a:pt x="20735" y="37344"/>
                  </a:cubicBezTo>
                  <a:cubicBezTo>
                    <a:pt x="20770" y="37344"/>
                    <a:pt x="20804" y="37361"/>
                    <a:pt x="20838" y="37395"/>
                  </a:cubicBezTo>
                  <a:cubicBezTo>
                    <a:pt x="20907" y="37395"/>
                    <a:pt x="20907" y="37327"/>
                    <a:pt x="20907" y="37327"/>
                  </a:cubicBezTo>
                  <a:cubicBezTo>
                    <a:pt x="20976" y="37327"/>
                    <a:pt x="21062" y="37327"/>
                    <a:pt x="21062" y="37395"/>
                  </a:cubicBezTo>
                  <a:cubicBezTo>
                    <a:pt x="21131" y="37395"/>
                    <a:pt x="21131" y="37327"/>
                    <a:pt x="21199" y="37327"/>
                  </a:cubicBezTo>
                  <a:lnTo>
                    <a:pt x="21199" y="37395"/>
                  </a:lnTo>
                  <a:cubicBezTo>
                    <a:pt x="21245" y="37395"/>
                    <a:pt x="21261" y="37365"/>
                    <a:pt x="21286" y="37365"/>
                  </a:cubicBezTo>
                  <a:cubicBezTo>
                    <a:pt x="21299" y="37365"/>
                    <a:pt x="21314" y="37373"/>
                    <a:pt x="21337" y="37395"/>
                  </a:cubicBezTo>
                  <a:cubicBezTo>
                    <a:pt x="21337" y="37395"/>
                    <a:pt x="21368" y="37426"/>
                    <a:pt x="21388" y="37426"/>
                  </a:cubicBezTo>
                  <a:cubicBezTo>
                    <a:pt x="21398" y="37426"/>
                    <a:pt x="21406" y="37418"/>
                    <a:pt x="21406" y="37395"/>
                  </a:cubicBezTo>
                  <a:cubicBezTo>
                    <a:pt x="21434" y="37373"/>
                    <a:pt x="21461" y="37365"/>
                    <a:pt x="21489" y="37365"/>
                  </a:cubicBezTo>
                  <a:cubicBezTo>
                    <a:pt x="21545" y="37365"/>
                    <a:pt x="21606" y="37395"/>
                    <a:pt x="21698" y="37395"/>
                  </a:cubicBezTo>
                  <a:cubicBezTo>
                    <a:pt x="21744" y="37395"/>
                    <a:pt x="21790" y="37365"/>
                    <a:pt x="21841" y="37365"/>
                  </a:cubicBezTo>
                  <a:cubicBezTo>
                    <a:pt x="21866" y="37365"/>
                    <a:pt x="21893" y="37373"/>
                    <a:pt x="21922" y="37395"/>
                  </a:cubicBezTo>
                  <a:lnTo>
                    <a:pt x="21990" y="37395"/>
                  </a:lnTo>
                  <a:cubicBezTo>
                    <a:pt x="22036" y="37395"/>
                    <a:pt x="22082" y="37426"/>
                    <a:pt x="22148" y="37426"/>
                  </a:cubicBezTo>
                  <a:cubicBezTo>
                    <a:pt x="22181" y="37426"/>
                    <a:pt x="22220" y="37418"/>
                    <a:pt x="22265" y="37395"/>
                  </a:cubicBezTo>
                  <a:cubicBezTo>
                    <a:pt x="22284" y="37410"/>
                    <a:pt x="22301" y="37415"/>
                    <a:pt x="22318" y="37415"/>
                  </a:cubicBezTo>
                  <a:cubicBezTo>
                    <a:pt x="22364" y="37415"/>
                    <a:pt x="22405" y="37376"/>
                    <a:pt x="22445" y="37376"/>
                  </a:cubicBezTo>
                  <a:cubicBezTo>
                    <a:pt x="22460" y="37376"/>
                    <a:pt x="22474" y="37381"/>
                    <a:pt x="22489" y="37395"/>
                  </a:cubicBezTo>
                  <a:cubicBezTo>
                    <a:pt x="22489" y="37327"/>
                    <a:pt x="22489" y="37327"/>
                    <a:pt x="22558" y="37327"/>
                  </a:cubicBezTo>
                  <a:cubicBezTo>
                    <a:pt x="22558" y="37327"/>
                    <a:pt x="22489" y="37327"/>
                    <a:pt x="22489" y="37395"/>
                  </a:cubicBezTo>
                  <a:cubicBezTo>
                    <a:pt x="22489" y="37418"/>
                    <a:pt x="22497" y="37426"/>
                    <a:pt x="22509" y="37426"/>
                  </a:cubicBezTo>
                  <a:cubicBezTo>
                    <a:pt x="22535" y="37426"/>
                    <a:pt x="22581" y="37395"/>
                    <a:pt x="22626" y="37395"/>
                  </a:cubicBezTo>
                  <a:cubicBezTo>
                    <a:pt x="22695" y="37395"/>
                    <a:pt x="22695" y="37327"/>
                    <a:pt x="22781" y="37327"/>
                  </a:cubicBezTo>
                  <a:cubicBezTo>
                    <a:pt x="22850" y="37395"/>
                    <a:pt x="22919" y="37395"/>
                    <a:pt x="22987" y="37395"/>
                  </a:cubicBezTo>
                  <a:cubicBezTo>
                    <a:pt x="23033" y="37395"/>
                    <a:pt x="23117" y="37365"/>
                    <a:pt x="23189" y="37365"/>
                  </a:cubicBezTo>
                  <a:cubicBezTo>
                    <a:pt x="23224" y="37365"/>
                    <a:pt x="23257" y="37373"/>
                    <a:pt x="23280" y="37395"/>
                  </a:cubicBezTo>
                  <a:cubicBezTo>
                    <a:pt x="23417" y="37464"/>
                    <a:pt x="23641" y="37464"/>
                    <a:pt x="23847" y="37464"/>
                  </a:cubicBezTo>
                  <a:cubicBezTo>
                    <a:pt x="23939" y="37464"/>
                    <a:pt x="24038" y="37502"/>
                    <a:pt x="24135" y="37502"/>
                  </a:cubicBezTo>
                  <a:cubicBezTo>
                    <a:pt x="24183" y="37502"/>
                    <a:pt x="24231" y="37493"/>
                    <a:pt x="24277" y="37464"/>
                  </a:cubicBezTo>
                  <a:lnTo>
                    <a:pt x="24569" y="37464"/>
                  </a:lnTo>
                  <a:cubicBezTo>
                    <a:pt x="24638" y="37395"/>
                    <a:pt x="24638" y="37395"/>
                    <a:pt x="24707" y="37395"/>
                  </a:cubicBezTo>
                  <a:lnTo>
                    <a:pt x="25274" y="37395"/>
                  </a:lnTo>
                  <a:cubicBezTo>
                    <a:pt x="25326" y="37373"/>
                    <a:pt x="25368" y="37365"/>
                    <a:pt x="25403" y="37365"/>
                  </a:cubicBezTo>
                  <a:cubicBezTo>
                    <a:pt x="25475" y="37365"/>
                    <a:pt x="25521" y="37395"/>
                    <a:pt x="25566" y="37395"/>
                  </a:cubicBezTo>
                  <a:cubicBezTo>
                    <a:pt x="25677" y="37395"/>
                    <a:pt x="25798" y="37307"/>
                    <a:pt x="25912" y="37307"/>
                  </a:cubicBezTo>
                  <a:cubicBezTo>
                    <a:pt x="25941" y="37307"/>
                    <a:pt x="25969" y="37313"/>
                    <a:pt x="25996" y="37327"/>
                  </a:cubicBezTo>
                  <a:lnTo>
                    <a:pt x="26357" y="37327"/>
                  </a:lnTo>
                  <a:cubicBezTo>
                    <a:pt x="26357" y="37395"/>
                    <a:pt x="26426" y="37395"/>
                    <a:pt x="26426" y="37395"/>
                  </a:cubicBezTo>
                  <a:cubicBezTo>
                    <a:pt x="26564" y="37327"/>
                    <a:pt x="26718" y="37327"/>
                    <a:pt x="26856" y="37327"/>
                  </a:cubicBezTo>
                  <a:cubicBezTo>
                    <a:pt x="27148" y="37258"/>
                    <a:pt x="27423" y="37189"/>
                    <a:pt x="27647" y="37189"/>
                  </a:cubicBezTo>
                  <a:cubicBezTo>
                    <a:pt x="27716" y="37189"/>
                    <a:pt x="27784" y="37120"/>
                    <a:pt x="27853" y="37120"/>
                  </a:cubicBezTo>
                  <a:cubicBezTo>
                    <a:pt x="27882" y="37143"/>
                    <a:pt x="27909" y="37151"/>
                    <a:pt x="27934" y="37151"/>
                  </a:cubicBezTo>
                  <a:cubicBezTo>
                    <a:pt x="27985" y="37151"/>
                    <a:pt x="28031" y="37120"/>
                    <a:pt x="28077" y="37120"/>
                  </a:cubicBezTo>
                  <a:cubicBezTo>
                    <a:pt x="28077" y="37120"/>
                    <a:pt x="28145" y="37258"/>
                    <a:pt x="28214" y="37258"/>
                  </a:cubicBezTo>
                  <a:cubicBezTo>
                    <a:pt x="28145" y="37464"/>
                    <a:pt x="28283" y="37619"/>
                    <a:pt x="28369" y="37756"/>
                  </a:cubicBezTo>
                  <a:cubicBezTo>
                    <a:pt x="28369" y="37894"/>
                    <a:pt x="28438" y="37980"/>
                    <a:pt x="28369" y="38049"/>
                  </a:cubicBezTo>
                  <a:cubicBezTo>
                    <a:pt x="28369" y="38118"/>
                    <a:pt x="28438" y="38186"/>
                    <a:pt x="28506" y="38255"/>
                  </a:cubicBezTo>
                  <a:cubicBezTo>
                    <a:pt x="28506" y="38255"/>
                    <a:pt x="28575" y="38324"/>
                    <a:pt x="28575" y="38410"/>
                  </a:cubicBezTo>
                  <a:cubicBezTo>
                    <a:pt x="28575" y="38433"/>
                    <a:pt x="28568" y="38440"/>
                    <a:pt x="28557" y="38440"/>
                  </a:cubicBezTo>
                  <a:cubicBezTo>
                    <a:pt x="28537" y="38440"/>
                    <a:pt x="28506" y="38410"/>
                    <a:pt x="28506" y="38410"/>
                  </a:cubicBezTo>
                  <a:cubicBezTo>
                    <a:pt x="28438" y="38479"/>
                    <a:pt x="28369" y="38479"/>
                    <a:pt x="28283" y="38479"/>
                  </a:cubicBezTo>
                  <a:cubicBezTo>
                    <a:pt x="28180" y="38513"/>
                    <a:pt x="28072" y="38513"/>
                    <a:pt x="27965" y="38513"/>
                  </a:cubicBezTo>
                  <a:cubicBezTo>
                    <a:pt x="27857" y="38513"/>
                    <a:pt x="27750" y="38513"/>
                    <a:pt x="27647" y="38547"/>
                  </a:cubicBezTo>
                  <a:cubicBezTo>
                    <a:pt x="27578" y="38513"/>
                    <a:pt x="27522" y="38496"/>
                    <a:pt x="27475" y="38496"/>
                  </a:cubicBezTo>
                  <a:cubicBezTo>
                    <a:pt x="27428" y="38496"/>
                    <a:pt x="27389" y="38513"/>
                    <a:pt x="27355" y="38547"/>
                  </a:cubicBezTo>
                  <a:cubicBezTo>
                    <a:pt x="27309" y="38570"/>
                    <a:pt x="27263" y="38578"/>
                    <a:pt x="27219" y="38578"/>
                  </a:cubicBezTo>
                  <a:cubicBezTo>
                    <a:pt x="27131" y="38578"/>
                    <a:pt x="27051" y="38547"/>
                    <a:pt x="26993" y="38547"/>
                  </a:cubicBezTo>
                  <a:cubicBezTo>
                    <a:pt x="26925" y="38616"/>
                    <a:pt x="26787" y="38616"/>
                    <a:pt x="26718" y="38616"/>
                  </a:cubicBezTo>
                  <a:cubicBezTo>
                    <a:pt x="26650" y="38616"/>
                    <a:pt x="26495" y="38685"/>
                    <a:pt x="26426" y="38685"/>
                  </a:cubicBezTo>
                  <a:cubicBezTo>
                    <a:pt x="26289" y="38754"/>
                    <a:pt x="26134" y="38754"/>
                    <a:pt x="25928" y="38754"/>
                  </a:cubicBezTo>
                  <a:lnTo>
                    <a:pt x="24930" y="38754"/>
                  </a:lnTo>
                  <a:cubicBezTo>
                    <a:pt x="24873" y="38754"/>
                    <a:pt x="24823" y="38822"/>
                    <a:pt x="24756" y="38822"/>
                  </a:cubicBezTo>
                  <a:cubicBezTo>
                    <a:pt x="24722" y="38822"/>
                    <a:pt x="24684" y="38805"/>
                    <a:pt x="24638" y="38754"/>
                  </a:cubicBezTo>
                  <a:cubicBezTo>
                    <a:pt x="24569" y="38908"/>
                    <a:pt x="24346" y="38908"/>
                    <a:pt x="24208" y="38908"/>
                  </a:cubicBezTo>
                  <a:cubicBezTo>
                    <a:pt x="24174" y="38943"/>
                    <a:pt x="24139" y="38960"/>
                    <a:pt x="24094" y="38960"/>
                  </a:cubicBezTo>
                  <a:cubicBezTo>
                    <a:pt x="24049" y="38960"/>
                    <a:pt x="23993" y="38943"/>
                    <a:pt x="23916" y="38908"/>
                  </a:cubicBezTo>
                  <a:lnTo>
                    <a:pt x="23555" y="38908"/>
                  </a:lnTo>
                  <a:cubicBezTo>
                    <a:pt x="23417" y="38840"/>
                    <a:pt x="23349" y="38840"/>
                    <a:pt x="23211" y="38840"/>
                  </a:cubicBezTo>
                  <a:cubicBezTo>
                    <a:pt x="23211" y="38840"/>
                    <a:pt x="23173" y="38870"/>
                    <a:pt x="23147" y="38870"/>
                  </a:cubicBezTo>
                  <a:cubicBezTo>
                    <a:pt x="23135" y="38870"/>
                    <a:pt x="23125" y="38863"/>
                    <a:pt x="23125" y="38840"/>
                  </a:cubicBezTo>
                  <a:cubicBezTo>
                    <a:pt x="22896" y="38840"/>
                    <a:pt x="22689" y="38870"/>
                    <a:pt x="22470" y="38870"/>
                  </a:cubicBezTo>
                  <a:cubicBezTo>
                    <a:pt x="22361" y="38870"/>
                    <a:pt x="22248" y="38863"/>
                    <a:pt x="22128" y="38840"/>
                  </a:cubicBezTo>
                  <a:lnTo>
                    <a:pt x="21836" y="38840"/>
                  </a:lnTo>
                  <a:cubicBezTo>
                    <a:pt x="21744" y="38840"/>
                    <a:pt x="21652" y="38801"/>
                    <a:pt x="21581" y="38801"/>
                  </a:cubicBezTo>
                  <a:cubicBezTo>
                    <a:pt x="21545" y="38801"/>
                    <a:pt x="21515" y="38811"/>
                    <a:pt x="21492" y="38840"/>
                  </a:cubicBezTo>
                  <a:cubicBezTo>
                    <a:pt x="21449" y="38874"/>
                    <a:pt x="21427" y="38891"/>
                    <a:pt x="21408" y="38891"/>
                  </a:cubicBezTo>
                  <a:cubicBezTo>
                    <a:pt x="21389" y="38891"/>
                    <a:pt x="21371" y="38874"/>
                    <a:pt x="21337" y="38840"/>
                  </a:cubicBezTo>
                  <a:cubicBezTo>
                    <a:pt x="21321" y="38820"/>
                    <a:pt x="21302" y="38813"/>
                    <a:pt x="21279" y="38813"/>
                  </a:cubicBezTo>
                  <a:cubicBezTo>
                    <a:pt x="21223" y="38813"/>
                    <a:pt x="21147" y="38858"/>
                    <a:pt x="21063" y="38858"/>
                  </a:cubicBezTo>
                  <a:cubicBezTo>
                    <a:pt x="21035" y="38858"/>
                    <a:pt x="21006" y="38853"/>
                    <a:pt x="20976" y="38840"/>
                  </a:cubicBezTo>
                  <a:lnTo>
                    <a:pt x="20838" y="38840"/>
                  </a:lnTo>
                  <a:cubicBezTo>
                    <a:pt x="20838" y="38840"/>
                    <a:pt x="20808" y="38870"/>
                    <a:pt x="20787" y="38870"/>
                  </a:cubicBezTo>
                  <a:cubicBezTo>
                    <a:pt x="20777" y="38870"/>
                    <a:pt x="20770" y="38863"/>
                    <a:pt x="20770" y="38840"/>
                  </a:cubicBezTo>
                  <a:cubicBezTo>
                    <a:pt x="20724" y="38811"/>
                    <a:pt x="20676" y="38801"/>
                    <a:pt x="20628" y="38801"/>
                  </a:cubicBezTo>
                  <a:cubicBezTo>
                    <a:pt x="20531" y="38801"/>
                    <a:pt x="20431" y="38840"/>
                    <a:pt x="20340" y="38840"/>
                  </a:cubicBezTo>
                  <a:cubicBezTo>
                    <a:pt x="20271" y="38840"/>
                    <a:pt x="20202" y="38840"/>
                    <a:pt x="20116" y="38754"/>
                  </a:cubicBezTo>
                  <a:lnTo>
                    <a:pt x="20047" y="38754"/>
                  </a:lnTo>
                  <a:lnTo>
                    <a:pt x="19979" y="38840"/>
                  </a:lnTo>
                  <a:cubicBezTo>
                    <a:pt x="19952" y="38853"/>
                    <a:pt x="19925" y="38858"/>
                    <a:pt x="19898" y="38858"/>
                  </a:cubicBezTo>
                  <a:cubicBezTo>
                    <a:pt x="19815" y="38858"/>
                    <a:pt x="19729" y="38813"/>
                    <a:pt x="19646" y="38813"/>
                  </a:cubicBezTo>
                  <a:cubicBezTo>
                    <a:pt x="19613" y="38813"/>
                    <a:pt x="19580" y="38820"/>
                    <a:pt x="19549" y="38840"/>
                  </a:cubicBezTo>
                  <a:cubicBezTo>
                    <a:pt x="19480" y="38754"/>
                    <a:pt x="19480" y="38754"/>
                    <a:pt x="19480" y="38685"/>
                  </a:cubicBezTo>
                  <a:cubicBezTo>
                    <a:pt x="19411" y="38685"/>
                    <a:pt x="19411" y="38754"/>
                    <a:pt x="19411" y="38754"/>
                  </a:cubicBezTo>
                  <a:cubicBezTo>
                    <a:pt x="19257" y="38754"/>
                    <a:pt x="19119" y="38754"/>
                    <a:pt x="19050" y="38840"/>
                  </a:cubicBezTo>
                  <a:cubicBezTo>
                    <a:pt x="19014" y="38758"/>
                    <a:pt x="18953" y="38738"/>
                    <a:pt x="18884" y="38738"/>
                  </a:cubicBezTo>
                  <a:cubicBezTo>
                    <a:pt x="18822" y="38738"/>
                    <a:pt x="18754" y="38754"/>
                    <a:pt x="18689" y="38754"/>
                  </a:cubicBezTo>
                  <a:cubicBezTo>
                    <a:pt x="18641" y="38705"/>
                    <a:pt x="18558" y="38656"/>
                    <a:pt x="18483" y="38656"/>
                  </a:cubicBezTo>
                  <a:cubicBezTo>
                    <a:pt x="18452" y="38656"/>
                    <a:pt x="18422" y="38665"/>
                    <a:pt x="18397" y="38685"/>
                  </a:cubicBezTo>
                  <a:cubicBezTo>
                    <a:pt x="18328" y="38685"/>
                    <a:pt x="18328" y="38616"/>
                    <a:pt x="18259" y="38616"/>
                  </a:cubicBezTo>
                  <a:lnTo>
                    <a:pt x="17967" y="38616"/>
                  </a:lnTo>
                  <a:cubicBezTo>
                    <a:pt x="17953" y="38602"/>
                    <a:pt x="17938" y="38596"/>
                    <a:pt x="17923" y="38596"/>
                  </a:cubicBezTo>
                  <a:cubicBezTo>
                    <a:pt x="17884" y="38596"/>
                    <a:pt x="17844" y="38636"/>
                    <a:pt x="17804" y="38636"/>
                  </a:cubicBezTo>
                  <a:cubicBezTo>
                    <a:pt x="17790" y="38636"/>
                    <a:pt x="17775" y="38631"/>
                    <a:pt x="17761" y="38616"/>
                  </a:cubicBezTo>
                  <a:cubicBezTo>
                    <a:pt x="17726" y="38582"/>
                    <a:pt x="17671" y="38582"/>
                    <a:pt x="17615" y="38582"/>
                  </a:cubicBezTo>
                  <a:cubicBezTo>
                    <a:pt x="17559" y="38582"/>
                    <a:pt x="17503" y="38582"/>
                    <a:pt x="17468" y="38547"/>
                  </a:cubicBezTo>
                  <a:cubicBezTo>
                    <a:pt x="17400" y="38547"/>
                    <a:pt x="17331" y="38547"/>
                    <a:pt x="17262" y="38479"/>
                  </a:cubicBezTo>
                  <a:cubicBezTo>
                    <a:pt x="17159" y="38479"/>
                    <a:pt x="17094" y="38509"/>
                    <a:pt x="17042" y="38509"/>
                  </a:cubicBezTo>
                  <a:cubicBezTo>
                    <a:pt x="17016" y="38509"/>
                    <a:pt x="16993" y="38502"/>
                    <a:pt x="16970" y="38479"/>
                  </a:cubicBezTo>
                  <a:cubicBezTo>
                    <a:pt x="16970" y="38479"/>
                    <a:pt x="16939" y="38509"/>
                    <a:pt x="16899" y="38509"/>
                  </a:cubicBezTo>
                  <a:cubicBezTo>
                    <a:pt x="16878" y="38509"/>
                    <a:pt x="16855" y="38502"/>
                    <a:pt x="16832" y="38479"/>
                  </a:cubicBezTo>
                  <a:cubicBezTo>
                    <a:pt x="16678" y="38410"/>
                    <a:pt x="16471" y="38410"/>
                    <a:pt x="16334" y="38324"/>
                  </a:cubicBezTo>
                  <a:cubicBezTo>
                    <a:pt x="16334" y="38301"/>
                    <a:pt x="16324" y="38293"/>
                    <a:pt x="16309" y="38293"/>
                  </a:cubicBezTo>
                  <a:cubicBezTo>
                    <a:pt x="16278" y="38293"/>
                    <a:pt x="16225" y="38324"/>
                    <a:pt x="16179" y="38324"/>
                  </a:cubicBezTo>
                  <a:lnTo>
                    <a:pt x="16110" y="38255"/>
                  </a:lnTo>
                  <a:cubicBezTo>
                    <a:pt x="15749" y="38255"/>
                    <a:pt x="15388" y="38118"/>
                    <a:pt x="15044" y="38118"/>
                  </a:cubicBezTo>
                  <a:lnTo>
                    <a:pt x="14821" y="38118"/>
                  </a:lnTo>
                  <a:cubicBezTo>
                    <a:pt x="14752" y="38118"/>
                    <a:pt x="14683" y="38049"/>
                    <a:pt x="14614" y="38049"/>
                  </a:cubicBezTo>
                  <a:cubicBezTo>
                    <a:pt x="14593" y="38058"/>
                    <a:pt x="14575" y="38062"/>
                    <a:pt x="14559" y="38062"/>
                  </a:cubicBezTo>
                  <a:cubicBezTo>
                    <a:pt x="14478" y="38062"/>
                    <a:pt x="14457" y="37960"/>
                    <a:pt x="14420" y="37960"/>
                  </a:cubicBezTo>
                  <a:cubicBezTo>
                    <a:pt x="14412" y="37960"/>
                    <a:pt x="14402" y="37966"/>
                    <a:pt x="14391" y="37980"/>
                  </a:cubicBezTo>
                  <a:lnTo>
                    <a:pt x="14322" y="38049"/>
                  </a:lnTo>
                  <a:cubicBezTo>
                    <a:pt x="14253" y="38049"/>
                    <a:pt x="14253" y="37980"/>
                    <a:pt x="14185" y="37894"/>
                  </a:cubicBezTo>
                  <a:cubicBezTo>
                    <a:pt x="14127" y="37894"/>
                    <a:pt x="14047" y="37932"/>
                    <a:pt x="13980" y="37932"/>
                  </a:cubicBezTo>
                  <a:cubicBezTo>
                    <a:pt x="13946" y="37932"/>
                    <a:pt x="13915" y="37923"/>
                    <a:pt x="13892" y="37894"/>
                  </a:cubicBezTo>
                  <a:cubicBezTo>
                    <a:pt x="13755" y="37825"/>
                    <a:pt x="13600" y="37825"/>
                    <a:pt x="13531" y="37825"/>
                  </a:cubicBezTo>
                  <a:cubicBezTo>
                    <a:pt x="13462" y="37756"/>
                    <a:pt x="13394" y="37756"/>
                    <a:pt x="13239" y="37756"/>
                  </a:cubicBezTo>
                  <a:cubicBezTo>
                    <a:pt x="13101" y="37688"/>
                    <a:pt x="12964" y="37619"/>
                    <a:pt x="12740" y="37619"/>
                  </a:cubicBezTo>
                  <a:cubicBezTo>
                    <a:pt x="12740" y="37563"/>
                    <a:pt x="12722" y="37547"/>
                    <a:pt x="12696" y="37547"/>
                  </a:cubicBezTo>
                  <a:cubicBezTo>
                    <a:pt x="12664" y="37547"/>
                    <a:pt x="12621" y="37569"/>
                    <a:pt x="12583" y="37569"/>
                  </a:cubicBezTo>
                  <a:cubicBezTo>
                    <a:pt x="12565" y="37569"/>
                    <a:pt x="12548" y="37564"/>
                    <a:pt x="12534" y="37550"/>
                  </a:cubicBezTo>
                  <a:cubicBezTo>
                    <a:pt x="12534" y="37464"/>
                    <a:pt x="12379" y="37464"/>
                    <a:pt x="12311" y="37464"/>
                  </a:cubicBezTo>
                  <a:cubicBezTo>
                    <a:pt x="12288" y="37441"/>
                    <a:pt x="12265" y="37434"/>
                    <a:pt x="12242" y="37434"/>
                  </a:cubicBezTo>
                  <a:cubicBezTo>
                    <a:pt x="12196" y="37434"/>
                    <a:pt x="12150" y="37464"/>
                    <a:pt x="12104" y="37464"/>
                  </a:cubicBezTo>
                  <a:cubicBezTo>
                    <a:pt x="11949" y="37395"/>
                    <a:pt x="11743" y="37395"/>
                    <a:pt x="11606" y="37327"/>
                  </a:cubicBezTo>
                  <a:cubicBezTo>
                    <a:pt x="11606" y="37327"/>
                    <a:pt x="11520" y="37327"/>
                    <a:pt x="11520" y="37258"/>
                  </a:cubicBezTo>
                  <a:cubicBezTo>
                    <a:pt x="11451" y="37258"/>
                    <a:pt x="11451" y="37327"/>
                    <a:pt x="11382" y="37327"/>
                  </a:cubicBezTo>
                  <a:cubicBezTo>
                    <a:pt x="11382" y="37258"/>
                    <a:pt x="11313" y="37258"/>
                    <a:pt x="11313" y="37189"/>
                  </a:cubicBezTo>
                  <a:cubicBezTo>
                    <a:pt x="11176" y="37189"/>
                    <a:pt x="11090" y="37189"/>
                    <a:pt x="11021" y="37258"/>
                  </a:cubicBezTo>
                  <a:cubicBezTo>
                    <a:pt x="10815" y="37120"/>
                    <a:pt x="10522" y="37034"/>
                    <a:pt x="10230" y="37034"/>
                  </a:cubicBezTo>
                  <a:lnTo>
                    <a:pt x="10161" y="36966"/>
                  </a:lnTo>
                  <a:lnTo>
                    <a:pt x="9955" y="36966"/>
                  </a:lnTo>
                  <a:cubicBezTo>
                    <a:pt x="9955" y="36897"/>
                    <a:pt x="9886" y="36897"/>
                    <a:pt x="9886" y="36828"/>
                  </a:cubicBezTo>
                  <a:cubicBezTo>
                    <a:pt x="9732" y="36828"/>
                    <a:pt x="9594" y="36828"/>
                    <a:pt x="9525" y="36759"/>
                  </a:cubicBezTo>
                  <a:cubicBezTo>
                    <a:pt x="9233" y="36691"/>
                    <a:pt x="9027" y="36605"/>
                    <a:pt x="8803" y="36605"/>
                  </a:cubicBezTo>
                  <a:cubicBezTo>
                    <a:pt x="8734" y="36605"/>
                    <a:pt x="8666" y="36536"/>
                    <a:pt x="8666" y="36467"/>
                  </a:cubicBezTo>
                  <a:cubicBezTo>
                    <a:pt x="8511" y="36536"/>
                    <a:pt x="8511" y="36536"/>
                    <a:pt x="8442" y="36536"/>
                  </a:cubicBezTo>
                  <a:lnTo>
                    <a:pt x="8511" y="36467"/>
                  </a:lnTo>
                  <a:lnTo>
                    <a:pt x="8442" y="36398"/>
                  </a:lnTo>
                  <a:cubicBezTo>
                    <a:pt x="8373" y="36398"/>
                    <a:pt x="8373" y="36467"/>
                    <a:pt x="8373" y="36467"/>
                  </a:cubicBezTo>
                  <a:cubicBezTo>
                    <a:pt x="8442" y="36467"/>
                    <a:pt x="8373" y="36536"/>
                    <a:pt x="8373" y="36605"/>
                  </a:cubicBezTo>
                  <a:lnTo>
                    <a:pt x="8373" y="36467"/>
                  </a:lnTo>
                  <a:cubicBezTo>
                    <a:pt x="8333" y="36487"/>
                    <a:pt x="8299" y="36495"/>
                    <a:pt x="8270" y="36495"/>
                  </a:cubicBezTo>
                  <a:cubicBezTo>
                    <a:pt x="8201" y="36495"/>
                    <a:pt x="8167" y="36447"/>
                    <a:pt x="8167" y="36398"/>
                  </a:cubicBezTo>
                  <a:cubicBezTo>
                    <a:pt x="8081" y="36398"/>
                    <a:pt x="8167" y="36536"/>
                    <a:pt x="8012" y="36536"/>
                  </a:cubicBezTo>
                  <a:cubicBezTo>
                    <a:pt x="8012" y="36467"/>
                    <a:pt x="8012" y="36398"/>
                    <a:pt x="7943" y="36329"/>
                  </a:cubicBezTo>
                  <a:cubicBezTo>
                    <a:pt x="7875" y="36261"/>
                    <a:pt x="7806" y="36175"/>
                    <a:pt x="7737" y="36175"/>
                  </a:cubicBezTo>
                  <a:cubicBezTo>
                    <a:pt x="7514" y="36175"/>
                    <a:pt x="7307" y="36106"/>
                    <a:pt x="7084" y="36106"/>
                  </a:cubicBezTo>
                  <a:cubicBezTo>
                    <a:pt x="7015" y="36106"/>
                    <a:pt x="7015" y="36037"/>
                    <a:pt x="6946" y="36037"/>
                  </a:cubicBezTo>
                  <a:lnTo>
                    <a:pt x="6878" y="36106"/>
                  </a:lnTo>
                  <a:cubicBezTo>
                    <a:pt x="6858" y="36090"/>
                    <a:pt x="6839" y="36085"/>
                    <a:pt x="6822" y="36085"/>
                  </a:cubicBezTo>
                  <a:cubicBezTo>
                    <a:pt x="6790" y="36085"/>
                    <a:pt x="6760" y="36101"/>
                    <a:pt x="6731" y="36101"/>
                  </a:cubicBezTo>
                  <a:cubicBezTo>
                    <a:pt x="6705" y="36101"/>
                    <a:pt x="6679" y="36088"/>
                    <a:pt x="6654" y="36037"/>
                  </a:cubicBezTo>
                  <a:cubicBezTo>
                    <a:pt x="6723" y="36037"/>
                    <a:pt x="6792" y="36037"/>
                    <a:pt x="6878" y="35968"/>
                  </a:cubicBezTo>
                  <a:cubicBezTo>
                    <a:pt x="6723" y="35900"/>
                    <a:pt x="6585" y="35900"/>
                    <a:pt x="6516" y="35745"/>
                  </a:cubicBezTo>
                  <a:lnTo>
                    <a:pt x="6224" y="35745"/>
                  </a:lnTo>
                  <a:cubicBezTo>
                    <a:pt x="6087" y="35676"/>
                    <a:pt x="5863" y="35676"/>
                    <a:pt x="5794" y="35539"/>
                  </a:cubicBezTo>
                  <a:cubicBezTo>
                    <a:pt x="5726" y="35539"/>
                    <a:pt x="5726" y="35607"/>
                    <a:pt x="5657" y="35607"/>
                  </a:cubicBezTo>
                  <a:cubicBezTo>
                    <a:pt x="5657" y="35539"/>
                    <a:pt x="5588" y="35470"/>
                    <a:pt x="5502" y="35470"/>
                  </a:cubicBezTo>
                  <a:cubicBezTo>
                    <a:pt x="5341" y="35470"/>
                    <a:pt x="5221" y="35375"/>
                    <a:pt x="5037" y="35375"/>
                  </a:cubicBezTo>
                  <a:cubicBezTo>
                    <a:pt x="4986" y="35375"/>
                    <a:pt x="4929" y="35382"/>
                    <a:pt x="4866" y="35401"/>
                  </a:cubicBezTo>
                  <a:cubicBezTo>
                    <a:pt x="4935" y="35470"/>
                    <a:pt x="4866" y="35539"/>
                    <a:pt x="4935" y="35607"/>
                  </a:cubicBezTo>
                  <a:cubicBezTo>
                    <a:pt x="4935" y="35607"/>
                    <a:pt x="4935" y="35539"/>
                    <a:pt x="5003" y="35539"/>
                  </a:cubicBezTo>
                  <a:cubicBezTo>
                    <a:pt x="5026" y="35539"/>
                    <a:pt x="5041" y="35539"/>
                    <a:pt x="5051" y="35541"/>
                  </a:cubicBezTo>
                  <a:lnTo>
                    <a:pt x="5051" y="35541"/>
                  </a:lnTo>
                  <a:cubicBezTo>
                    <a:pt x="5003" y="35553"/>
                    <a:pt x="4996" y="35607"/>
                    <a:pt x="4935" y="35607"/>
                  </a:cubicBezTo>
                  <a:cubicBezTo>
                    <a:pt x="4935" y="35676"/>
                    <a:pt x="5072" y="35676"/>
                    <a:pt x="5072" y="35745"/>
                  </a:cubicBezTo>
                  <a:lnTo>
                    <a:pt x="5433" y="35745"/>
                  </a:lnTo>
                  <a:cubicBezTo>
                    <a:pt x="5588" y="35900"/>
                    <a:pt x="5863" y="35968"/>
                    <a:pt x="6087" y="36037"/>
                  </a:cubicBezTo>
                  <a:cubicBezTo>
                    <a:pt x="6110" y="36060"/>
                    <a:pt x="6125" y="36068"/>
                    <a:pt x="6138" y="36068"/>
                  </a:cubicBezTo>
                  <a:cubicBezTo>
                    <a:pt x="6163" y="36068"/>
                    <a:pt x="6178" y="36037"/>
                    <a:pt x="6224" y="36037"/>
                  </a:cubicBezTo>
                  <a:cubicBezTo>
                    <a:pt x="6362" y="36037"/>
                    <a:pt x="6448" y="36106"/>
                    <a:pt x="6516" y="36175"/>
                  </a:cubicBezTo>
                  <a:lnTo>
                    <a:pt x="6585" y="36106"/>
                  </a:lnTo>
                  <a:cubicBezTo>
                    <a:pt x="6654" y="36175"/>
                    <a:pt x="6654" y="36261"/>
                    <a:pt x="6723" y="36261"/>
                  </a:cubicBezTo>
                  <a:lnTo>
                    <a:pt x="6792" y="36261"/>
                  </a:lnTo>
                  <a:lnTo>
                    <a:pt x="6878" y="36329"/>
                  </a:lnTo>
                  <a:lnTo>
                    <a:pt x="7153" y="36329"/>
                  </a:lnTo>
                  <a:cubicBezTo>
                    <a:pt x="7153" y="36398"/>
                    <a:pt x="7221" y="36398"/>
                    <a:pt x="7307" y="36467"/>
                  </a:cubicBezTo>
                  <a:cubicBezTo>
                    <a:pt x="7323" y="36483"/>
                    <a:pt x="7339" y="36488"/>
                    <a:pt x="7353" y="36488"/>
                  </a:cubicBezTo>
                  <a:cubicBezTo>
                    <a:pt x="7380" y="36488"/>
                    <a:pt x="7403" y="36472"/>
                    <a:pt x="7420" y="36472"/>
                  </a:cubicBezTo>
                  <a:cubicBezTo>
                    <a:pt x="7436" y="36472"/>
                    <a:pt x="7445" y="36485"/>
                    <a:pt x="7445" y="36536"/>
                  </a:cubicBezTo>
                  <a:cubicBezTo>
                    <a:pt x="7553" y="36536"/>
                    <a:pt x="7618" y="36631"/>
                    <a:pt x="7749" y="36631"/>
                  </a:cubicBezTo>
                  <a:cubicBezTo>
                    <a:pt x="7770" y="36631"/>
                    <a:pt x="7794" y="36628"/>
                    <a:pt x="7819" y="36622"/>
                  </a:cubicBezTo>
                  <a:lnTo>
                    <a:pt x="7819" y="36622"/>
                  </a:lnTo>
                  <a:cubicBezTo>
                    <a:pt x="7875" y="36700"/>
                    <a:pt x="7879" y="36759"/>
                    <a:pt x="7943" y="36759"/>
                  </a:cubicBezTo>
                  <a:cubicBezTo>
                    <a:pt x="8081" y="36828"/>
                    <a:pt x="8236" y="36828"/>
                    <a:pt x="8373" y="36897"/>
                  </a:cubicBezTo>
                  <a:cubicBezTo>
                    <a:pt x="8442" y="36828"/>
                    <a:pt x="8442" y="36828"/>
                    <a:pt x="8442" y="36759"/>
                  </a:cubicBezTo>
                  <a:cubicBezTo>
                    <a:pt x="8511" y="36759"/>
                    <a:pt x="8511" y="36828"/>
                    <a:pt x="8597" y="36828"/>
                  </a:cubicBezTo>
                  <a:cubicBezTo>
                    <a:pt x="8597" y="36759"/>
                    <a:pt x="8597" y="36759"/>
                    <a:pt x="8666" y="36759"/>
                  </a:cubicBezTo>
                  <a:cubicBezTo>
                    <a:pt x="8666" y="36794"/>
                    <a:pt x="8648" y="36794"/>
                    <a:pt x="8631" y="36794"/>
                  </a:cubicBezTo>
                  <a:cubicBezTo>
                    <a:pt x="8614" y="36794"/>
                    <a:pt x="8597" y="36794"/>
                    <a:pt x="8597" y="36828"/>
                  </a:cubicBezTo>
                  <a:cubicBezTo>
                    <a:pt x="8511" y="36828"/>
                    <a:pt x="8511" y="36828"/>
                    <a:pt x="8511" y="36897"/>
                  </a:cubicBezTo>
                  <a:cubicBezTo>
                    <a:pt x="8597" y="36897"/>
                    <a:pt x="8734" y="36897"/>
                    <a:pt x="8803" y="36966"/>
                  </a:cubicBezTo>
                  <a:cubicBezTo>
                    <a:pt x="9027" y="37034"/>
                    <a:pt x="9233" y="37034"/>
                    <a:pt x="9456" y="37034"/>
                  </a:cubicBezTo>
                  <a:cubicBezTo>
                    <a:pt x="9371" y="37120"/>
                    <a:pt x="9371" y="37120"/>
                    <a:pt x="9302" y="37120"/>
                  </a:cubicBezTo>
                  <a:cubicBezTo>
                    <a:pt x="9302" y="37120"/>
                    <a:pt x="9233" y="37120"/>
                    <a:pt x="9233" y="37189"/>
                  </a:cubicBezTo>
                  <a:cubicBezTo>
                    <a:pt x="9456" y="37189"/>
                    <a:pt x="9663" y="37189"/>
                    <a:pt x="9886" y="37258"/>
                  </a:cubicBezTo>
                  <a:cubicBezTo>
                    <a:pt x="9886" y="37327"/>
                    <a:pt x="9800" y="37327"/>
                    <a:pt x="9886" y="37395"/>
                  </a:cubicBezTo>
                  <a:lnTo>
                    <a:pt x="10316" y="37395"/>
                  </a:lnTo>
                  <a:cubicBezTo>
                    <a:pt x="10385" y="37550"/>
                    <a:pt x="10522" y="37619"/>
                    <a:pt x="10660" y="37619"/>
                  </a:cubicBezTo>
                  <a:cubicBezTo>
                    <a:pt x="10815" y="37619"/>
                    <a:pt x="10952" y="37688"/>
                    <a:pt x="11090" y="37756"/>
                  </a:cubicBezTo>
                  <a:lnTo>
                    <a:pt x="11176" y="37688"/>
                  </a:lnTo>
                  <a:cubicBezTo>
                    <a:pt x="11245" y="37756"/>
                    <a:pt x="11313" y="37756"/>
                    <a:pt x="11382" y="37825"/>
                  </a:cubicBezTo>
                  <a:cubicBezTo>
                    <a:pt x="11520" y="37825"/>
                    <a:pt x="11606" y="37825"/>
                    <a:pt x="11674" y="37756"/>
                  </a:cubicBezTo>
                  <a:cubicBezTo>
                    <a:pt x="11720" y="37756"/>
                    <a:pt x="11766" y="37787"/>
                    <a:pt x="11812" y="37787"/>
                  </a:cubicBezTo>
                  <a:cubicBezTo>
                    <a:pt x="11835" y="37787"/>
                    <a:pt x="11858" y="37779"/>
                    <a:pt x="11881" y="37756"/>
                  </a:cubicBezTo>
                  <a:cubicBezTo>
                    <a:pt x="11949" y="37825"/>
                    <a:pt x="11949" y="37825"/>
                    <a:pt x="12035" y="37894"/>
                  </a:cubicBezTo>
                  <a:lnTo>
                    <a:pt x="12311" y="37894"/>
                  </a:lnTo>
                  <a:cubicBezTo>
                    <a:pt x="12603" y="37980"/>
                    <a:pt x="12672" y="37980"/>
                    <a:pt x="12809" y="38049"/>
                  </a:cubicBezTo>
                  <a:cubicBezTo>
                    <a:pt x="12895" y="38118"/>
                    <a:pt x="12964" y="38118"/>
                    <a:pt x="13101" y="38118"/>
                  </a:cubicBezTo>
                  <a:cubicBezTo>
                    <a:pt x="13170" y="38186"/>
                    <a:pt x="13325" y="38255"/>
                    <a:pt x="13394" y="38324"/>
                  </a:cubicBezTo>
                  <a:cubicBezTo>
                    <a:pt x="13531" y="38410"/>
                    <a:pt x="13669" y="38479"/>
                    <a:pt x="13824" y="38479"/>
                  </a:cubicBezTo>
                  <a:cubicBezTo>
                    <a:pt x="14099" y="38479"/>
                    <a:pt x="14391" y="38547"/>
                    <a:pt x="14683" y="38616"/>
                  </a:cubicBezTo>
                  <a:lnTo>
                    <a:pt x="14821" y="38616"/>
                  </a:lnTo>
                  <a:cubicBezTo>
                    <a:pt x="14890" y="38616"/>
                    <a:pt x="14890" y="38685"/>
                    <a:pt x="14890" y="38685"/>
                  </a:cubicBezTo>
                  <a:lnTo>
                    <a:pt x="15044" y="38685"/>
                  </a:lnTo>
                  <a:cubicBezTo>
                    <a:pt x="15113" y="38754"/>
                    <a:pt x="15113" y="38754"/>
                    <a:pt x="15182" y="38754"/>
                  </a:cubicBezTo>
                  <a:cubicBezTo>
                    <a:pt x="15216" y="38797"/>
                    <a:pt x="15251" y="38797"/>
                    <a:pt x="15285" y="38797"/>
                  </a:cubicBezTo>
                  <a:cubicBezTo>
                    <a:pt x="15319" y="38797"/>
                    <a:pt x="15354" y="38797"/>
                    <a:pt x="15388" y="38840"/>
                  </a:cubicBezTo>
                  <a:cubicBezTo>
                    <a:pt x="15445" y="38840"/>
                    <a:pt x="15526" y="38801"/>
                    <a:pt x="15593" y="38801"/>
                  </a:cubicBezTo>
                  <a:cubicBezTo>
                    <a:pt x="15627" y="38801"/>
                    <a:pt x="15657" y="38811"/>
                    <a:pt x="15680" y="38840"/>
                  </a:cubicBezTo>
                  <a:cubicBezTo>
                    <a:pt x="15749" y="38908"/>
                    <a:pt x="15818" y="38908"/>
                    <a:pt x="15904" y="38908"/>
                  </a:cubicBezTo>
                  <a:cubicBezTo>
                    <a:pt x="15973" y="38908"/>
                    <a:pt x="15973" y="38840"/>
                    <a:pt x="16041" y="38840"/>
                  </a:cubicBezTo>
                  <a:cubicBezTo>
                    <a:pt x="16062" y="38814"/>
                    <a:pt x="16089" y="38804"/>
                    <a:pt x="16118" y="38804"/>
                  </a:cubicBezTo>
                  <a:cubicBezTo>
                    <a:pt x="16188" y="38804"/>
                    <a:pt x="16274" y="38860"/>
                    <a:pt x="16334" y="38908"/>
                  </a:cubicBezTo>
                  <a:cubicBezTo>
                    <a:pt x="16403" y="38908"/>
                    <a:pt x="16403" y="38977"/>
                    <a:pt x="16471" y="38977"/>
                  </a:cubicBezTo>
                  <a:cubicBezTo>
                    <a:pt x="16500" y="38963"/>
                    <a:pt x="16530" y="38957"/>
                    <a:pt x="16560" y="38957"/>
                  </a:cubicBezTo>
                  <a:cubicBezTo>
                    <a:pt x="16641" y="38957"/>
                    <a:pt x="16720" y="38997"/>
                    <a:pt x="16778" y="38997"/>
                  </a:cubicBezTo>
                  <a:cubicBezTo>
                    <a:pt x="16799" y="38997"/>
                    <a:pt x="16818" y="38992"/>
                    <a:pt x="16832" y="38977"/>
                  </a:cubicBezTo>
                  <a:cubicBezTo>
                    <a:pt x="16901" y="38977"/>
                    <a:pt x="16901" y="39046"/>
                    <a:pt x="16970" y="39046"/>
                  </a:cubicBezTo>
                  <a:cubicBezTo>
                    <a:pt x="16970" y="39069"/>
                    <a:pt x="16978" y="39077"/>
                    <a:pt x="16988" y="39077"/>
                  </a:cubicBezTo>
                  <a:cubicBezTo>
                    <a:pt x="17008" y="39077"/>
                    <a:pt x="17039" y="39046"/>
                    <a:pt x="17039" y="39046"/>
                  </a:cubicBezTo>
                  <a:lnTo>
                    <a:pt x="17830" y="39046"/>
                  </a:lnTo>
                  <a:cubicBezTo>
                    <a:pt x="17898" y="39115"/>
                    <a:pt x="17898" y="39115"/>
                    <a:pt x="17967" y="39184"/>
                  </a:cubicBezTo>
                  <a:lnTo>
                    <a:pt x="18259" y="39184"/>
                  </a:lnTo>
                  <a:cubicBezTo>
                    <a:pt x="18483" y="39338"/>
                    <a:pt x="18689" y="39338"/>
                    <a:pt x="18981" y="39407"/>
                  </a:cubicBezTo>
                  <a:lnTo>
                    <a:pt x="18981" y="39338"/>
                  </a:lnTo>
                  <a:cubicBezTo>
                    <a:pt x="19022" y="39318"/>
                    <a:pt x="19056" y="39310"/>
                    <a:pt x="19086" y="39310"/>
                  </a:cubicBezTo>
                  <a:cubicBezTo>
                    <a:pt x="19159" y="39310"/>
                    <a:pt x="19208" y="39358"/>
                    <a:pt x="19257" y="39407"/>
                  </a:cubicBezTo>
                  <a:cubicBezTo>
                    <a:pt x="19308" y="39384"/>
                    <a:pt x="19358" y="39376"/>
                    <a:pt x="19406" y="39376"/>
                  </a:cubicBezTo>
                  <a:cubicBezTo>
                    <a:pt x="19503" y="39376"/>
                    <a:pt x="19595" y="39407"/>
                    <a:pt x="19686" y="39407"/>
                  </a:cubicBezTo>
                  <a:cubicBezTo>
                    <a:pt x="19738" y="39384"/>
                    <a:pt x="19788" y="39376"/>
                    <a:pt x="19836" y="39376"/>
                  </a:cubicBezTo>
                  <a:cubicBezTo>
                    <a:pt x="19933" y="39376"/>
                    <a:pt x="20025" y="39407"/>
                    <a:pt x="20116" y="39407"/>
                  </a:cubicBezTo>
                  <a:cubicBezTo>
                    <a:pt x="20202" y="39407"/>
                    <a:pt x="20202" y="39476"/>
                    <a:pt x="20271" y="39476"/>
                  </a:cubicBezTo>
                  <a:cubicBezTo>
                    <a:pt x="20409" y="39476"/>
                    <a:pt x="20546" y="39476"/>
                    <a:pt x="20701" y="39545"/>
                  </a:cubicBezTo>
                  <a:lnTo>
                    <a:pt x="20701" y="39407"/>
                  </a:lnTo>
                  <a:cubicBezTo>
                    <a:pt x="20701" y="39392"/>
                    <a:pt x="20704" y="39387"/>
                    <a:pt x="20709" y="39387"/>
                  </a:cubicBezTo>
                  <a:cubicBezTo>
                    <a:pt x="20722" y="39387"/>
                    <a:pt x="20748" y="39427"/>
                    <a:pt x="20762" y="39427"/>
                  </a:cubicBezTo>
                  <a:cubicBezTo>
                    <a:pt x="20767" y="39427"/>
                    <a:pt x="20770" y="39422"/>
                    <a:pt x="20770" y="39407"/>
                  </a:cubicBezTo>
                  <a:lnTo>
                    <a:pt x="20907" y="39407"/>
                  </a:lnTo>
                  <a:lnTo>
                    <a:pt x="20907" y="39476"/>
                  </a:lnTo>
                  <a:cubicBezTo>
                    <a:pt x="20838" y="39476"/>
                    <a:pt x="20838" y="39476"/>
                    <a:pt x="20770" y="39545"/>
                  </a:cubicBezTo>
                  <a:cubicBezTo>
                    <a:pt x="20891" y="39585"/>
                    <a:pt x="21018" y="39631"/>
                    <a:pt x="21144" y="39631"/>
                  </a:cubicBezTo>
                  <a:cubicBezTo>
                    <a:pt x="21233" y="39631"/>
                    <a:pt x="21321" y="39608"/>
                    <a:pt x="21406" y="39545"/>
                  </a:cubicBezTo>
                  <a:cubicBezTo>
                    <a:pt x="21406" y="39476"/>
                    <a:pt x="21492" y="39476"/>
                    <a:pt x="21492" y="39476"/>
                  </a:cubicBezTo>
                  <a:cubicBezTo>
                    <a:pt x="21492" y="39476"/>
                    <a:pt x="21560" y="39476"/>
                    <a:pt x="21560" y="39545"/>
                  </a:cubicBezTo>
                  <a:lnTo>
                    <a:pt x="21406" y="39545"/>
                  </a:lnTo>
                  <a:lnTo>
                    <a:pt x="21406" y="39613"/>
                  </a:lnTo>
                  <a:cubicBezTo>
                    <a:pt x="21463" y="39613"/>
                    <a:pt x="21513" y="39652"/>
                    <a:pt x="21560" y="39652"/>
                  </a:cubicBezTo>
                  <a:cubicBezTo>
                    <a:pt x="21583" y="39652"/>
                    <a:pt x="21606" y="39642"/>
                    <a:pt x="21629" y="39613"/>
                  </a:cubicBezTo>
                  <a:cubicBezTo>
                    <a:pt x="21629" y="39613"/>
                    <a:pt x="21560" y="39545"/>
                    <a:pt x="21629" y="39476"/>
                  </a:cubicBezTo>
                  <a:cubicBezTo>
                    <a:pt x="21675" y="39499"/>
                    <a:pt x="21730" y="39506"/>
                    <a:pt x="21789" y="39506"/>
                  </a:cubicBezTo>
                  <a:cubicBezTo>
                    <a:pt x="21906" y="39506"/>
                    <a:pt x="22036" y="39476"/>
                    <a:pt x="22128" y="39476"/>
                  </a:cubicBezTo>
                  <a:cubicBezTo>
                    <a:pt x="22351" y="39545"/>
                    <a:pt x="22351" y="39476"/>
                    <a:pt x="22489" y="39613"/>
                  </a:cubicBezTo>
                  <a:cubicBezTo>
                    <a:pt x="22558" y="39613"/>
                    <a:pt x="22626" y="39613"/>
                    <a:pt x="22626" y="39545"/>
                  </a:cubicBezTo>
                  <a:cubicBezTo>
                    <a:pt x="22626" y="39476"/>
                    <a:pt x="22558" y="39476"/>
                    <a:pt x="22489" y="39407"/>
                  </a:cubicBezTo>
                  <a:cubicBezTo>
                    <a:pt x="22535" y="39407"/>
                    <a:pt x="22611" y="39438"/>
                    <a:pt x="22682" y="39438"/>
                  </a:cubicBezTo>
                  <a:cubicBezTo>
                    <a:pt x="22718" y="39438"/>
                    <a:pt x="22753" y="39430"/>
                    <a:pt x="22781" y="39407"/>
                  </a:cubicBezTo>
                  <a:cubicBezTo>
                    <a:pt x="22850" y="39407"/>
                    <a:pt x="22919" y="39407"/>
                    <a:pt x="22987" y="39476"/>
                  </a:cubicBezTo>
                  <a:cubicBezTo>
                    <a:pt x="23056" y="39476"/>
                    <a:pt x="23056" y="39476"/>
                    <a:pt x="23056" y="39545"/>
                  </a:cubicBezTo>
                  <a:cubicBezTo>
                    <a:pt x="22987" y="39545"/>
                    <a:pt x="22987" y="39476"/>
                    <a:pt x="22987" y="39476"/>
                  </a:cubicBezTo>
                  <a:lnTo>
                    <a:pt x="22919" y="39476"/>
                  </a:lnTo>
                  <a:cubicBezTo>
                    <a:pt x="22919" y="39613"/>
                    <a:pt x="23056" y="39613"/>
                    <a:pt x="23125" y="39613"/>
                  </a:cubicBezTo>
                  <a:cubicBezTo>
                    <a:pt x="23168" y="39656"/>
                    <a:pt x="23224" y="39656"/>
                    <a:pt x="23286" y="39656"/>
                  </a:cubicBezTo>
                  <a:cubicBezTo>
                    <a:pt x="23349" y="39656"/>
                    <a:pt x="23417" y="39656"/>
                    <a:pt x="23486" y="39699"/>
                  </a:cubicBezTo>
                  <a:cubicBezTo>
                    <a:pt x="23555" y="39613"/>
                    <a:pt x="23555" y="39545"/>
                    <a:pt x="23710" y="39545"/>
                  </a:cubicBezTo>
                  <a:cubicBezTo>
                    <a:pt x="23710" y="39545"/>
                    <a:pt x="23778" y="39545"/>
                    <a:pt x="23778" y="39613"/>
                  </a:cubicBezTo>
                  <a:cubicBezTo>
                    <a:pt x="23985" y="39545"/>
                    <a:pt x="24139" y="39545"/>
                    <a:pt x="24277" y="39545"/>
                  </a:cubicBezTo>
                  <a:cubicBezTo>
                    <a:pt x="24415" y="39545"/>
                    <a:pt x="24569" y="39545"/>
                    <a:pt x="24707" y="39613"/>
                  </a:cubicBezTo>
                  <a:cubicBezTo>
                    <a:pt x="24776" y="39545"/>
                    <a:pt x="24776" y="39476"/>
                    <a:pt x="24844" y="39476"/>
                  </a:cubicBezTo>
                  <a:cubicBezTo>
                    <a:pt x="24844" y="39545"/>
                    <a:pt x="24883" y="39545"/>
                    <a:pt x="24922" y="39545"/>
                  </a:cubicBezTo>
                  <a:cubicBezTo>
                    <a:pt x="24960" y="39545"/>
                    <a:pt x="24999" y="39545"/>
                    <a:pt x="24999" y="39613"/>
                  </a:cubicBezTo>
                  <a:cubicBezTo>
                    <a:pt x="25068" y="39545"/>
                    <a:pt x="25068" y="39545"/>
                    <a:pt x="25137" y="39545"/>
                  </a:cubicBezTo>
                  <a:lnTo>
                    <a:pt x="25859" y="39545"/>
                  </a:lnTo>
                  <a:cubicBezTo>
                    <a:pt x="25928" y="39579"/>
                    <a:pt x="25996" y="39596"/>
                    <a:pt x="26067" y="39596"/>
                  </a:cubicBezTo>
                  <a:cubicBezTo>
                    <a:pt x="26138" y="39596"/>
                    <a:pt x="26211" y="39579"/>
                    <a:pt x="26289" y="39545"/>
                  </a:cubicBezTo>
                  <a:cubicBezTo>
                    <a:pt x="26220" y="39476"/>
                    <a:pt x="26134" y="39476"/>
                    <a:pt x="25996" y="39476"/>
                  </a:cubicBezTo>
                  <a:cubicBezTo>
                    <a:pt x="26019" y="39453"/>
                    <a:pt x="26042" y="39445"/>
                    <a:pt x="26063" y="39445"/>
                  </a:cubicBezTo>
                  <a:cubicBezTo>
                    <a:pt x="26103" y="39445"/>
                    <a:pt x="26134" y="39476"/>
                    <a:pt x="26134" y="39476"/>
                  </a:cubicBezTo>
                  <a:cubicBezTo>
                    <a:pt x="26289" y="39407"/>
                    <a:pt x="26357" y="39407"/>
                    <a:pt x="26495" y="39407"/>
                  </a:cubicBezTo>
                  <a:cubicBezTo>
                    <a:pt x="26509" y="39392"/>
                    <a:pt x="26528" y="39387"/>
                    <a:pt x="26548" y="39387"/>
                  </a:cubicBezTo>
                  <a:cubicBezTo>
                    <a:pt x="26605" y="39387"/>
                    <a:pt x="26677" y="39427"/>
                    <a:pt x="26734" y="39427"/>
                  </a:cubicBezTo>
                  <a:cubicBezTo>
                    <a:pt x="26754" y="39427"/>
                    <a:pt x="26773" y="39422"/>
                    <a:pt x="26787" y="39407"/>
                  </a:cubicBezTo>
                  <a:cubicBezTo>
                    <a:pt x="26856" y="39441"/>
                    <a:pt x="26908" y="39441"/>
                    <a:pt x="26961" y="39441"/>
                  </a:cubicBezTo>
                  <a:cubicBezTo>
                    <a:pt x="27015" y="39441"/>
                    <a:pt x="27071" y="39441"/>
                    <a:pt x="27148" y="39476"/>
                  </a:cubicBezTo>
                  <a:lnTo>
                    <a:pt x="27217" y="39407"/>
                  </a:lnTo>
                  <a:lnTo>
                    <a:pt x="26993" y="39407"/>
                  </a:lnTo>
                  <a:cubicBezTo>
                    <a:pt x="27043" y="39367"/>
                    <a:pt x="27087" y="39328"/>
                    <a:pt x="27129" y="39328"/>
                  </a:cubicBezTo>
                  <a:cubicBezTo>
                    <a:pt x="27159" y="39328"/>
                    <a:pt x="27188" y="39349"/>
                    <a:pt x="27217" y="39407"/>
                  </a:cubicBezTo>
                  <a:cubicBezTo>
                    <a:pt x="27263" y="39407"/>
                    <a:pt x="27309" y="39346"/>
                    <a:pt x="27355" y="39346"/>
                  </a:cubicBezTo>
                  <a:cubicBezTo>
                    <a:pt x="27377" y="39346"/>
                    <a:pt x="27400" y="39361"/>
                    <a:pt x="27423" y="39407"/>
                  </a:cubicBezTo>
                  <a:cubicBezTo>
                    <a:pt x="27509" y="39338"/>
                    <a:pt x="27423" y="39338"/>
                    <a:pt x="27509" y="39269"/>
                  </a:cubicBezTo>
                  <a:cubicBezTo>
                    <a:pt x="27564" y="39269"/>
                    <a:pt x="27619" y="39358"/>
                    <a:pt x="27674" y="39358"/>
                  </a:cubicBezTo>
                  <a:cubicBezTo>
                    <a:pt x="27688" y="39358"/>
                    <a:pt x="27702" y="39352"/>
                    <a:pt x="27716" y="39338"/>
                  </a:cubicBezTo>
                  <a:cubicBezTo>
                    <a:pt x="27853" y="39269"/>
                    <a:pt x="28008" y="39269"/>
                    <a:pt x="28145" y="39269"/>
                  </a:cubicBezTo>
                  <a:cubicBezTo>
                    <a:pt x="28191" y="39241"/>
                    <a:pt x="28239" y="39231"/>
                    <a:pt x="28285" y="39231"/>
                  </a:cubicBezTo>
                  <a:cubicBezTo>
                    <a:pt x="28377" y="39231"/>
                    <a:pt x="28461" y="39269"/>
                    <a:pt x="28506" y="39269"/>
                  </a:cubicBezTo>
                  <a:cubicBezTo>
                    <a:pt x="28568" y="39244"/>
                    <a:pt x="28625" y="39233"/>
                    <a:pt x="28679" y="39233"/>
                  </a:cubicBezTo>
                  <a:cubicBezTo>
                    <a:pt x="28804" y="39233"/>
                    <a:pt x="28909" y="39290"/>
                    <a:pt x="29005" y="39338"/>
                  </a:cubicBezTo>
                  <a:cubicBezTo>
                    <a:pt x="29074" y="39476"/>
                    <a:pt x="29143" y="39613"/>
                    <a:pt x="29297" y="39768"/>
                  </a:cubicBezTo>
                  <a:cubicBezTo>
                    <a:pt x="29229" y="39768"/>
                    <a:pt x="29229" y="39837"/>
                    <a:pt x="29229" y="39837"/>
                  </a:cubicBezTo>
                  <a:cubicBezTo>
                    <a:pt x="29297" y="39974"/>
                    <a:pt x="29366" y="40198"/>
                    <a:pt x="29297" y="40335"/>
                  </a:cubicBezTo>
                  <a:cubicBezTo>
                    <a:pt x="29186" y="40404"/>
                    <a:pt x="29078" y="40421"/>
                    <a:pt x="28971" y="40421"/>
                  </a:cubicBezTo>
                  <a:cubicBezTo>
                    <a:pt x="28863" y="40421"/>
                    <a:pt x="28756" y="40404"/>
                    <a:pt x="28644" y="40404"/>
                  </a:cubicBezTo>
                  <a:cubicBezTo>
                    <a:pt x="28575" y="40473"/>
                    <a:pt x="28575" y="40473"/>
                    <a:pt x="28506" y="40559"/>
                  </a:cubicBezTo>
                  <a:cubicBezTo>
                    <a:pt x="28506" y="40473"/>
                    <a:pt x="28438" y="40473"/>
                    <a:pt x="28369" y="40473"/>
                  </a:cubicBezTo>
                  <a:cubicBezTo>
                    <a:pt x="28283" y="40473"/>
                    <a:pt x="28145" y="40473"/>
                    <a:pt x="28008" y="40559"/>
                  </a:cubicBezTo>
                  <a:cubicBezTo>
                    <a:pt x="27939" y="40559"/>
                    <a:pt x="27784" y="40559"/>
                    <a:pt x="27716" y="40628"/>
                  </a:cubicBezTo>
                  <a:lnTo>
                    <a:pt x="27509" y="40628"/>
                  </a:lnTo>
                  <a:cubicBezTo>
                    <a:pt x="27491" y="40613"/>
                    <a:pt x="27474" y="40608"/>
                    <a:pt x="27457" y="40608"/>
                  </a:cubicBezTo>
                  <a:cubicBezTo>
                    <a:pt x="27411" y="40608"/>
                    <a:pt x="27370" y="40648"/>
                    <a:pt x="27330" y="40648"/>
                  </a:cubicBezTo>
                  <a:cubicBezTo>
                    <a:pt x="27315" y="40648"/>
                    <a:pt x="27300" y="40642"/>
                    <a:pt x="27286" y="40628"/>
                  </a:cubicBezTo>
                  <a:cubicBezTo>
                    <a:pt x="27240" y="40628"/>
                    <a:pt x="27225" y="40597"/>
                    <a:pt x="27199" y="40597"/>
                  </a:cubicBezTo>
                  <a:cubicBezTo>
                    <a:pt x="27186" y="40597"/>
                    <a:pt x="27171" y="40605"/>
                    <a:pt x="27148" y="40628"/>
                  </a:cubicBezTo>
                  <a:cubicBezTo>
                    <a:pt x="27102" y="40628"/>
                    <a:pt x="27049" y="40597"/>
                    <a:pt x="27018" y="40597"/>
                  </a:cubicBezTo>
                  <a:cubicBezTo>
                    <a:pt x="27003" y="40597"/>
                    <a:pt x="26993" y="40605"/>
                    <a:pt x="26993" y="40628"/>
                  </a:cubicBezTo>
                  <a:cubicBezTo>
                    <a:pt x="26787" y="40628"/>
                    <a:pt x="26564" y="40697"/>
                    <a:pt x="26426" y="40697"/>
                  </a:cubicBezTo>
                  <a:cubicBezTo>
                    <a:pt x="26329" y="40745"/>
                    <a:pt x="26266" y="40794"/>
                    <a:pt x="26207" y="40794"/>
                  </a:cubicBezTo>
                  <a:cubicBezTo>
                    <a:pt x="26183" y="40794"/>
                    <a:pt x="26159" y="40785"/>
                    <a:pt x="26134" y="40765"/>
                  </a:cubicBezTo>
                  <a:lnTo>
                    <a:pt x="25859" y="40765"/>
                  </a:lnTo>
                  <a:cubicBezTo>
                    <a:pt x="25824" y="40731"/>
                    <a:pt x="25768" y="40714"/>
                    <a:pt x="25713" y="40714"/>
                  </a:cubicBezTo>
                  <a:cubicBezTo>
                    <a:pt x="25657" y="40714"/>
                    <a:pt x="25601" y="40731"/>
                    <a:pt x="25566" y="40765"/>
                  </a:cubicBezTo>
                  <a:cubicBezTo>
                    <a:pt x="25521" y="40765"/>
                    <a:pt x="25475" y="40735"/>
                    <a:pt x="25429" y="40735"/>
                  </a:cubicBezTo>
                  <a:cubicBezTo>
                    <a:pt x="25406" y="40735"/>
                    <a:pt x="25383" y="40742"/>
                    <a:pt x="25360" y="40765"/>
                  </a:cubicBezTo>
                  <a:lnTo>
                    <a:pt x="24776" y="40765"/>
                  </a:lnTo>
                  <a:cubicBezTo>
                    <a:pt x="24776" y="40834"/>
                    <a:pt x="24707" y="40834"/>
                    <a:pt x="24707" y="40903"/>
                  </a:cubicBezTo>
                  <a:cubicBezTo>
                    <a:pt x="24661" y="40880"/>
                    <a:pt x="24623" y="40872"/>
                    <a:pt x="24586" y="40872"/>
                  </a:cubicBezTo>
                  <a:cubicBezTo>
                    <a:pt x="24514" y="40872"/>
                    <a:pt x="24449" y="40903"/>
                    <a:pt x="24346" y="40903"/>
                  </a:cubicBezTo>
                  <a:cubicBezTo>
                    <a:pt x="24330" y="40923"/>
                    <a:pt x="24311" y="40930"/>
                    <a:pt x="24289" y="40930"/>
                  </a:cubicBezTo>
                  <a:cubicBezTo>
                    <a:pt x="24235" y="40930"/>
                    <a:pt x="24169" y="40885"/>
                    <a:pt x="24117" y="40885"/>
                  </a:cubicBezTo>
                  <a:cubicBezTo>
                    <a:pt x="24100" y="40885"/>
                    <a:pt x="24084" y="40890"/>
                    <a:pt x="24071" y="40903"/>
                  </a:cubicBezTo>
                  <a:cubicBezTo>
                    <a:pt x="23916" y="40903"/>
                    <a:pt x="23847" y="40834"/>
                    <a:pt x="23778" y="40834"/>
                  </a:cubicBezTo>
                  <a:cubicBezTo>
                    <a:pt x="23710" y="40834"/>
                    <a:pt x="23710" y="40903"/>
                    <a:pt x="23641" y="40903"/>
                  </a:cubicBezTo>
                  <a:cubicBezTo>
                    <a:pt x="23641" y="40834"/>
                    <a:pt x="23555" y="40765"/>
                    <a:pt x="23486" y="40765"/>
                  </a:cubicBezTo>
                  <a:cubicBezTo>
                    <a:pt x="23461" y="40816"/>
                    <a:pt x="23435" y="40829"/>
                    <a:pt x="23410" y="40829"/>
                  </a:cubicBezTo>
                  <a:cubicBezTo>
                    <a:pt x="23382" y="40829"/>
                    <a:pt x="23354" y="40813"/>
                    <a:pt x="23327" y="40813"/>
                  </a:cubicBezTo>
                  <a:cubicBezTo>
                    <a:pt x="23311" y="40813"/>
                    <a:pt x="23295" y="40818"/>
                    <a:pt x="23280" y="40834"/>
                  </a:cubicBezTo>
                  <a:cubicBezTo>
                    <a:pt x="23211" y="40834"/>
                    <a:pt x="23125" y="40765"/>
                    <a:pt x="23056" y="40765"/>
                  </a:cubicBezTo>
                  <a:cubicBezTo>
                    <a:pt x="23010" y="40765"/>
                    <a:pt x="22965" y="40796"/>
                    <a:pt x="22919" y="40796"/>
                  </a:cubicBezTo>
                  <a:cubicBezTo>
                    <a:pt x="22896" y="40796"/>
                    <a:pt x="22873" y="40788"/>
                    <a:pt x="22850" y="40765"/>
                  </a:cubicBezTo>
                  <a:lnTo>
                    <a:pt x="22558" y="40765"/>
                  </a:lnTo>
                  <a:cubicBezTo>
                    <a:pt x="22489" y="40834"/>
                    <a:pt x="22416" y="40851"/>
                    <a:pt x="22334" y="40851"/>
                  </a:cubicBezTo>
                  <a:cubicBezTo>
                    <a:pt x="22252" y="40851"/>
                    <a:pt x="22162" y="40834"/>
                    <a:pt x="22059" y="40834"/>
                  </a:cubicBezTo>
                  <a:cubicBezTo>
                    <a:pt x="22059" y="40834"/>
                    <a:pt x="22028" y="40803"/>
                    <a:pt x="22008" y="40803"/>
                  </a:cubicBezTo>
                  <a:cubicBezTo>
                    <a:pt x="21998" y="40803"/>
                    <a:pt x="21990" y="40811"/>
                    <a:pt x="21990" y="40834"/>
                  </a:cubicBezTo>
                  <a:cubicBezTo>
                    <a:pt x="21943" y="40820"/>
                    <a:pt x="21900" y="40814"/>
                    <a:pt x="21859" y="40814"/>
                  </a:cubicBezTo>
                  <a:cubicBezTo>
                    <a:pt x="21749" y="40814"/>
                    <a:pt x="21661" y="40854"/>
                    <a:pt x="21580" y="40854"/>
                  </a:cubicBezTo>
                  <a:cubicBezTo>
                    <a:pt x="21550" y="40854"/>
                    <a:pt x="21521" y="40849"/>
                    <a:pt x="21492" y="40834"/>
                  </a:cubicBezTo>
                  <a:cubicBezTo>
                    <a:pt x="21268" y="40765"/>
                    <a:pt x="21131" y="40765"/>
                    <a:pt x="20976" y="40765"/>
                  </a:cubicBezTo>
                  <a:cubicBezTo>
                    <a:pt x="20838" y="40765"/>
                    <a:pt x="20731" y="40796"/>
                    <a:pt x="20629" y="40796"/>
                  </a:cubicBezTo>
                  <a:cubicBezTo>
                    <a:pt x="20579" y="40796"/>
                    <a:pt x="20529" y="40788"/>
                    <a:pt x="20477" y="40765"/>
                  </a:cubicBezTo>
                  <a:cubicBezTo>
                    <a:pt x="20443" y="40731"/>
                    <a:pt x="20391" y="40714"/>
                    <a:pt x="20340" y="40714"/>
                  </a:cubicBezTo>
                  <a:cubicBezTo>
                    <a:pt x="20288" y="40714"/>
                    <a:pt x="20237" y="40731"/>
                    <a:pt x="20202" y="40765"/>
                  </a:cubicBezTo>
                  <a:cubicBezTo>
                    <a:pt x="20116" y="40765"/>
                    <a:pt x="20047" y="40697"/>
                    <a:pt x="20047" y="40697"/>
                  </a:cubicBezTo>
                  <a:cubicBezTo>
                    <a:pt x="19979" y="40697"/>
                    <a:pt x="19979" y="40765"/>
                    <a:pt x="19979" y="40834"/>
                  </a:cubicBezTo>
                  <a:cubicBezTo>
                    <a:pt x="19938" y="40753"/>
                    <a:pt x="19875" y="40720"/>
                    <a:pt x="19829" y="40720"/>
                  </a:cubicBezTo>
                  <a:cubicBezTo>
                    <a:pt x="19796" y="40720"/>
                    <a:pt x="19772" y="40737"/>
                    <a:pt x="19772" y="40765"/>
                  </a:cubicBezTo>
                  <a:lnTo>
                    <a:pt x="19119" y="40765"/>
                  </a:lnTo>
                  <a:cubicBezTo>
                    <a:pt x="19009" y="40765"/>
                    <a:pt x="18888" y="40677"/>
                    <a:pt x="18809" y="40677"/>
                  </a:cubicBezTo>
                  <a:cubicBezTo>
                    <a:pt x="18789" y="40677"/>
                    <a:pt x="18772" y="40683"/>
                    <a:pt x="18758" y="40697"/>
                  </a:cubicBezTo>
                  <a:cubicBezTo>
                    <a:pt x="18483" y="40628"/>
                    <a:pt x="18259" y="40559"/>
                    <a:pt x="17967" y="40559"/>
                  </a:cubicBezTo>
                  <a:lnTo>
                    <a:pt x="17898" y="40559"/>
                  </a:lnTo>
                  <a:cubicBezTo>
                    <a:pt x="17761" y="40559"/>
                    <a:pt x="17623" y="40473"/>
                    <a:pt x="17400" y="40473"/>
                  </a:cubicBezTo>
                  <a:cubicBezTo>
                    <a:pt x="17331" y="40473"/>
                    <a:pt x="17262" y="40473"/>
                    <a:pt x="17193" y="40404"/>
                  </a:cubicBezTo>
                  <a:cubicBezTo>
                    <a:pt x="17107" y="40404"/>
                    <a:pt x="17039" y="40404"/>
                    <a:pt x="17039" y="40473"/>
                  </a:cubicBezTo>
                  <a:cubicBezTo>
                    <a:pt x="16970" y="40404"/>
                    <a:pt x="16970" y="40404"/>
                    <a:pt x="16901" y="40335"/>
                  </a:cubicBezTo>
                  <a:cubicBezTo>
                    <a:pt x="16809" y="40335"/>
                    <a:pt x="16710" y="40366"/>
                    <a:pt x="16613" y="40366"/>
                  </a:cubicBezTo>
                  <a:cubicBezTo>
                    <a:pt x="16565" y="40366"/>
                    <a:pt x="16517" y="40358"/>
                    <a:pt x="16471" y="40335"/>
                  </a:cubicBezTo>
                  <a:cubicBezTo>
                    <a:pt x="16248" y="40198"/>
                    <a:pt x="16110" y="40267"/>
                    <a:pt x="15904" y="40198"/>
                  </a:cubicBezTo>
                  <a:cubicBezTo>
                    <a:pt x="15861" y="40164"/>
                    <a:pt x="15822" y="40146"/>
                    <a:pt x="15794" y="40146"/>
                  </a:cubicBezTo>
                  <a:cubicBezTo>
                    <a:pt x="15766" y="40146"/>
                    <a:pt x="15749" y="40164"/>
                    <a:pt x="15749" y="40198"/>
                  </a:cubicBezTo>
                  <a:cubicBezTo>
                    <a:pt x="15605" y="40150"/>
                    <a:pt x="15485" y="40093"/>
                    <a:pt x="15356" y="40093"/>
                  </a:cubicBezTo>
                  <a:cubicBezTo>
                    <a:pt x="15301" y="40093"/>
                    <a:pt x="15244" y="40103"/>
                    <a:pt x="15182" y="40129"/>
                  </a:cubicBezTo>
                  <a:cubicBezTo>
                    <a:pt x="15113" y="40043"/>
                    <a:pt x="15113" y="39974"/>
                    <a:pt x="15044" y="39974"/>
                  </a:cubicBezTo>
                  <a:cubicBezTo>
                    <a:pt x="15001" y="40009"/>
                    <a:pt x="14980" y="40026"/>
                    <a:pt x="14960" y="40026"/>
                  </a:cubicBezTo>
                  <a:cubicBezTo>
                    <a:pt x="14941" y="40026"/>
                    <a:pt x="14924" y="40009"/>
                    <a:pt x="14890" y="39974"/>
                  </a:cubicBezTo>
                  <a:lnTo>
                    <a:pt x="14752" y="39974"/>
                  </a:lnTo>
                  <a:cubicBezTo>
                    <a:pt x="14706" y="39974"/>
                    <a:pt x="14691" y="40005"/>
                    <a:pt x="14665" y="40005"/>
                  </a:cubicBezTo>
                  <a:cubicBezTo>
                    <a:pt x="14653" y="40005"/>
                    <a:pt x="14637" y="39997"/>
                    <a:pt x="14614" y="39974"/>
                  </a:cubicBezTo>
                  <a:cubicBezTo>
                    <a:pt x="14322" y="39906"/>
                    <a:pt x="14030" y="39906"/>
                    <a:pt x="13824" y="39837"/>
                  </a:cubicBezTo>
                  <a:cubicBezTo>
                    <a:pt x="13600" y="39768"/>
                    <a:pt x="13325" y="39768"/>
                    <a:pt x="13101" y="39699"/>
                  </a:cubicBezTo>
                  <a:cubicBezTo>
                    <a:pt x="13033" y="39699"/>
                    <a:pt x="12964" y="39613"/>
                    <a:pt x="12895" y="39613"/>
                  </a:cubicBezTo>
                  <a:cubicBezTo>
                    <a:pt x="12672" y="39545"/>
                    <a:pt x="12534" y="39476"/>
                    <a:pt x="12311" y="39407"/>
                  </a:cubicBezTo>
                  <a:lnTo>
                    <a:pt x="12242" y="39407"/>
                  </a:lnTo>
                  <a:cubicBezTo>
                    <a:pt x="12104" y="39407"/>
                    <a:pt x="12035" y="39407"/>
                    <a:pt x="11881" y="39338"/>
                  </a:cubicBezTo>
                  <a:cubicBezTo>
                    <a:pt x="11881" y="39338"/>
                    <a:pt x="11881" y="39269"/>
                    <a:pt x="11812" y="39269"/>
                  </a:cubicBezTo>
                  <a:cubicBezTo>
                    <a:pt x="11699" y="39269"/>
                    <a:pt x="11575" y="39166"/>
                    <a:pt x="11421" y="39166"/>
                  </a:cubicBezTo>
                  <a:cubicBezTo>
                    <a:pt x="11387" y="39166"/>
                    <a:pt x="11351" y="39171"/>
                    <a:pt x="11313" y="39184"/>
                  </a:cubicBezTo>
                  <a:cubicBezTo>
                    <a:pt x="11176" y="39115"/>
                    <a:pt x="11021" y="39184"/>
                    <a:pt x="10884" y="39046"/>
                  </a:cubicBezTo>
                  <a:lnTo>
                    <a:pt x="10815" y="39046"/>
                  </a:lnTo>
                  <a:cubicBezTo>
                    <a:pt x="10815" y="39115"/>
                    <a:pt x="10815" y="39115"/>
                    <a:pt x="10746" y="39115"/>
                  </a:cubicBezTo>
                  <a:cubicBezTo>
                    <a:pt x="10746" y="39115"/>
                    <a:pt x="10660" y="39046"/>
                    <a:pt x="10591" y="39046"/>
                  </a:cubicBezTo>
                  <a:cubicBezTo>
                    <a:pt x="10385" y="39046"/>
                    <a:pt x="10230" y="39046"/>
                    <a:pt x="10093" y="38977"/>
                  </a:cubicBezTo>
                  <a:cubicBezTo>
                    <a:pt x="9955" y="38908"/>
                    <a:pt x="9800" y="38840"/>
                    <a:pt x="9663" y="38754"/>
                  </a:cubicBezTo>
                  <a:cubicBezTo>
                    <a:pt x="9525" y="38754"/>
                    <a:pt x="9456" y="38685"/>
                    <a:pt x="9302" y="38616"/>
                  </a:cubicBezTo>
                  <a:cubicBezTo>
                    <a:pt x="9233" y="38616"/>
                    <a:pt x="9164" y="38616"/>
                    <a:pt x="9095" y="38547"/>
                  </a:cubicBezTo>
                  <a:cubicBezTo>
                    <a:pt x="9027" y="38547"/>
                    <a:pt x="9027" y="38616"/>
                    <a:pt x="8941" y="38616"/>
                  </a:cubicBezTo>
                  <a:cubicBezTo>
                    <a:pt x="8872" y="38479"/>
                    <a:pt x="8666" y="38547"/>
                    <a:pt x="8597" y="38479"/>
                  </a:cubicBezTo>
                  <a:cubicBezTo>
                    <a:pt x="8442" y="38324"/>
                    <a:pt x="8305" y="38410"/>
                    <a:pt x="8236" y="38324"/>
                  </a:cubicBezTo>
                  <a:lnTo>
                    <a:pt x="8081" y="38324"/>
                  </a:lnTo>
                  <a:cubicBezTo>
                    <a:pt x="8012" y="38324"/>
                    <a:pt x="8012" y="38255"/>
                    <a:pt x="7943" y="38255"/>
                  </a:cubicBezTo>
                  <a:lnTo>
                    <a:pt x="7737" y="38255"/>
                  </a:lnTo>
                  <a:lnTo>
                    <a:pt x="7737" y="38186"/>
                  </a:lnTo>
                  <a:cubicBezTo>
                    <a:pt x="7660" y="38152"/>
                    <a:pt x="7587" y="38152"/>
                    <a:pt x="7516" y="38152"/>
                  </a:cubicBezTo>
                  <a:cubicBezTo>
                    <a:pt x="7445" y="38152"/>
                    <a:pt x="7376" y="38152"/>
                    <a:pt x="7307" y="38118"/>
                  </a:cubicBezTo>
                  <a:cubicBezTo>
                    <a:pt x="7307" y="38049"/>
                    <a:pt x="7376" y="38049"/>
                    <a:pt x="7376" y="38049"/>
                  </a:cubicBezTo>
                  <a:cubicBezTo>
                    <a:pt x="7221" y="37980"/>
                    <a:pt x="7221" y="37980"/>
                    <a:pt x="7015" y="37894"/>
                  </a:cubicBezTo>
                  <a:cubicBezTo>
                    <a:pt x="6946" y="37894"/>
                    <a:pt x="6946" y="37825"/>
                    <a:pt x="6878" y="37825"/>
                  </a:cubicBezTo>
                  <a:lnTo>
                    <a:pt x="6654" y="37825"/>
                  </a:lnTo>
                  <a:cubicBezTo>
                    <a:pt x="6516" y="37756"/>
                    <a:pt x="6448" y="37756"/>
                    <a:pt x="6293" y="37756"/>
                  </a:cubicBezTo>
                  <a:cubicBezTo>
                    <a:pt x="6224" y="37756"/>
                    <a:pt x="5932" y="37550"/>
                    <a:pt x="5863" y="37550"/>
                  </a:cubicBezTo>
                  <a:cubicBezTo>
                    <a:pt x="5817" y="37550"/>
                    <a:pt x="5802" y="37581"/>
                    <a:pt x="5777" y="37581"/>
                  </a:cubicBezTo>
                  <a:cubicBezTo>
                    <a:pt x="5764" y="37581"/>
                    <a:pt x="5749" y="37573"/>
                    <a:pt x="5726" y="37550"/>
                  </a:cubicBezTo>
                  <a:cubicBezTo>
                    <a:pt x="5657" y="37550"/>
                    <a:pt x="5657" y="37464"/>
                    <a:pt x="5588" y="37395"/>
                  </a:cubicBezTo>
                  <a:cubicBezTo>
                    <a:pt x="5502" y="37395"/>
                    <a:pt x="5502" y="37464"/>
                    <a:pt x="5502" y="37464"/>
                  </a:cubicBezTo>
                  <a:cubicBezTo>
                    <a:pt x="5433" y="37395"/>
                    <a:pt x="5433" y="37395"/>
                    <a:pt x="5365" y="37395"/>
                  </a:cubicBezTo>
                  <a:cubicBezTo>
                    <a:pt x="5158" y="37327"/>
                    <a:pt x="4935" y="37189"/>
                    <a:pt x="4728" y="37189"/>
                  </a:cubicBezTo>
                  <a:cubicBezTo>
                    <a:pt x="4579" y="37189"/>
                    <a:pt x="4499" y="37120"/>
                    <a:pt x="4396" y="37120"/>
                  </a:cubicBezTo>
                  <a:cubicBezTo>
                    <a:pt x="4344" y="37120"/>
                    <a:pt x="4287" y="37138"/>
                    <a:pt x="4213" y="37189"/>
                  </a:cubicBezTo>
                  <a:cubicBezTo>
                    <a:pt x="4213" y="37189"/>
                    <a:pt x="4144" y="37120"/>
                    <a:pt x="4075" y="37120"/>
                  </a:cubicBezTo>
                  <a:cubicBezTo>
                    <a:pt x="4075" y="37155"/>
                    <a:pt x="4041" y="37155"/>
                    <a:pt x="4006" y="37155"/>
                  </a:cubicBezTo>
                  <a:cubicBezTo>
                    <a:pt x="3972" y="37155"/>
                    <a:pt x="3937" y="37155"/>
                    <a:pt x="3937" y="37189"/>
                  </a:cubicBezTo>
                  <a:cubicBezTo>
                    <a:pt x="3937" y="37327"/>
                    <a:pt x="4006" y="37258"/>
                    <a:pt x="4075" y="37327"/>
                  </a:cubicBezTo>
                  <a:cubicBezTo>
                    <a:pt x="4075" y="37327"/>
                    <a:pt x="4144" y="37258"/>
                    <a:pt x="4213" y="37258"/>
                  </a:cubicBezTo>
                  <a:lnTo>
                    <a:pt x="4213" y="37395"/>
                  </a:lnTo>
                  <a:lnTo>
                    <a:pt x="4299" y="37395"/>
                  </a:lnTo>
                  <a:cubicBezTo>
                    <a:pt x="4299" y="37395"/>
                    <a:pt x="4299" y="37464"/>
                    <a:pt x="4367" y="37464"/>
                  </a:cubicBezTo>
                  <a:lnTo>
                    <a:pt x="4367" y="37395"/>
                  </a:lnTo>
                  <a:cubicBezTo>
                    <a:pt x="4505" y="37395"/>
                    <a:pt x="4642" y="37550"/>
                    <a:pt x="4797" y="37619"/>
                  </a:cubicBezTo>
                  <a:cubicBezTo>
                    <a:pt x="4935" y="37619"/>
                    <a:pt x="5072" y="37619"/>
                    <a:pt x="5158" y="37756"/>
                  </a:cubicBezTo>
                  <a:cubicBezTo>
                    <a:pt x="5296" y="37825"/>
                    <a:pt x="5433" y="37756"/>
                    <a:pt x="5502" y="37894"/>
                  </a:cubicBezTo>
                  <a:lnTo>
                    <a:pt x="5726" y="37894"/>
                  </a:lnTo>
                  <a:cubicBezTo>
                    <a:pt x="5726" y="37894"/>
                    <a:pt x="5726" y="37980"/>
                    <a:pt x="5794" y="37980"/>
                  </a:cubicBezTo>
                  <a:cubicBezTo>
                    <a:pt x="5863" y="37980"/>
                    <a:pt x="5794" y="37894"/>
                    <a:pt x="5863" y="37894"/>
                  </a:cubicBezTo>
                  <a:cubicBezTo>
                    <a:pt x="5863" y="37980"/>
                    <a:pt x="5863" y="38049"/>
                    <a:pt x="5932" y="38049"/>
                  </a:cubicBezTo>
                  <a:cubicBezTo>
                    <a:pt x="5965" y="38034"/>
                    <a:pt x="5993" y="38029"/>
                    <a:pt x="6019" y="38029"/>
                  </a:cubicBezTo>
                  <a:cubicBezTo>
                    <a:pt x="6090" y="38029"/>
                    <a:pt x="6138" y="38069"/>
                    <a:pt x="6180" y="38069"/>
                  </a:cubicBezTo>
                  <a:cubicBezTo>
                    <a:pt x="6195" y="38069"/>
                    <a:pt x="6210" y="38063"/>
                    <a:pt x="6224" y="38049"/>
                  </a:cubicBezTo>
                  <a:cubicBezTo>
                    <a:pt x="6293" y="38118"/>
                    <a:pt x="6448" y="38186"/>
                    <a:pt x="6516" y="38255"/>
                  </a:cubicBezTo>
                  <a:lnTo>
                    <a:pt x="6654" y="38255"/>
                  </a:lnTo>
                  <a:lnTo>
                    <a:pt x="6654" y="38324"/>
                  </a:lnTo>
                  <a:cubicBezTo>
                    <a:pt x="6723" y="38324"/>
                    <a:pt x="6723" y="38255"/>
                    <a:pt x="6792" y="38255"/>
                  </a:cubicBezTo>
                  <a:cubicBezTo>
                    <a:pt x="6792" y="38324"/>
                    <a:pt x="6878" y="38324"/>
                    <a:pt x="6946" y="38410"/>
                  </a:cubicBezTo>
                  <a:cubicBezTo>
                    <a:pt x="6960" y="38424"/>
                    <a:pt x="6974" y="38429"/>
                    <a:pt x="6988" y="38429"/>
                  </a:cubicBezTo>
                  <a:cubicBezTo>
                    <a:pt x="7018" y="38429"/>
                    <a:pt x="7048" y="38407"/>
                    <a:pt x="7077" y="38407"/>
                  </a:cubicBezTo>
                  <a:cubicBezTo>
                    <a:pt x="7103" y="38407"/>
                    <a:pt x="7128" y="38422"/>
                    <a:pt x="7153" y="38479"/>
                  </a:cubicBezTo>
                  <a:lnTo>
                    <a:pt x="7445" y="38479"/>
                  </a:lnTo>
                  <a:cubicBezTo>
                    <a:pt x="7376" y="38547"/>
                    <a:pt x="7376" y="38547"/>
                    <a:pt x="7376" y="38616"/>
                  </a:cubicBezTo>
                  <a:cubicBezTo>
                    <a:pt x="7445" y="38547"/>
                    <a:pt x="7514" y="38547"/>
                    <a:pt x="7514" y="38479"/>
                  </a:cubicBezTo>
                  <a:cubicBezTo>
                    <a:pt x="7651" y="38616"/>
                    <a:pt x="7875" y="38616"/>
                    <a:pt x="8012" y="38754"/>
                  </a:cubicBezTo>
                  <a:cubicBezTo>
                    <a:pt x="8032" y="38734"/>
                    <a:pt x="8059" y="38726"/>
                    <a:pt x="8090" y="38726"/>
                  </a:cubicBezTo>
                  <a:cubicBezTo>
                    <a:pt x="8168" y="38726"/>
                    <a:pt x="8275" y="38778"/>
                    <a:pt x="8373" y="38840"/>
                  </a:cubicBezTo>
                  <a:lnTo>
                    <a:pt x="8511" y="38840"/>
                  </a:lnTo>
                  <a:lnTo>
                    <a:pt x="8597" y="38908"/>
                  </a:lnTo>
                  <a:cubicBezTo>
                    <a:pt x="8734" y="38908"/>
                    <a:pt x="8803" y="38977"/>
                    <a:pt x="8872" y="39046"/>
                  </a:cubicBezTo>
                  <a:cubicBezTo>
                    <a:pt x="8949" y="39080"/>
                    <a:pt x="9005" y="39080"/>
                    <a:pt x="9050" y="39080"/>
                  </a:cubicBezTo>
                  <a:cubicBezTo>
                    <a:pt x="9095" y="39080"/>
                    <a:pt x="9130" y="39080"/>
                    <a:pt x="9164" y="39115"/>
                  </a:cubicBezTo>
                  <a:cubicBezTo>
                    <a:pt x="9199" y="39192"/>
                    <a:pt x="9250" y="39192"/>
                    <a:pt x="9304" y="39192"/>
                  </a:cubicBezTo>
                  <a:cubicBezTo>
                    <a:pt x="9358" y="39192"/>
                    <a:pt x="9414" y="39192"/>
                    <a:pt x="9456" y="39269"/>
                  </a:cubicBezTo>
                  <a:lnTo>
                    <a:pt x="9525" y="39269"/>
                  </a:lnTo>
                  <a:cubicBezTo>
                    <a:pt x="9955" y="39476"/>
                    <a:pt x="10385" y="39613"/>
                    <a:pt x="10884" y="39613"/>
                  </a:cubicBezTo>
                  <a:cubicBezTo>
                    <a:pt x="10929" y="39613"/>
                    <a:pt x="10945" y="39652"/>
                    <a:pt x="10991" y="39652"/>
                  </a:cubicBezTo>
                  <a:cubicBezTo>
                    <a:pt x="11013" y="39652"/>
                    <a:pt x="11044" y="39642"/>
                    <a:pt x="11090" y="39613"/>
                  </a:cubicBezTo>
                  <a:cubicBezTo>
                    <a:pt x="11090" y="39699"/>
                    <a:pt x="11245" y="39699"/>
                    <a:pt x="11313" y="39768"/>
                  </a:cubicBezTo>
                  <a:lnTo>
                    <a:pt x="11674" y="39768"/>
                  </a:lnTo>
                  <a:cubicBezTo>
                    <a:pt x="11812" y="39906"/>
                    <a:pt x="12035" y="39837"/>
                    <a:pt x="12173" y="39974"/>
                  </a:cubicBezTo>
                  <a:cubicBezTo>
                    <a:pt x="12311" y="39974"/>
                    <a:pt x="12379" y="39974"/>
                    <a:pt x="12534" y="40043"/>
                  </a:cubicBezTo>
                  <a:cubicBezTo>
                    <a:pt x="12568" y="40086"/>
                    <a:pt x="12603" y="40086"/>
                    <a:pt x="12637" y="40086"/>
                  </a:cubicBezTo>
                  <a:cubicBezTo>
                    <a:pt x="12672" y="40086"/>
                    <a:pt x="12706" y="40086"/>
                    <a:pt x="12740" y="40129"/>
                  </a:cubicBezTo>
                  <a:cubicBezTo>
                    <a:pt x="12809" y="40198"/>
                    <a:pt x="12964" y="40198"/>
                    <a:pt x="13033" y="40198"/>
                  </a:cubicBezTo>
                  <a:cubicBezTo>
                    <a:pt x="13101" y="40267"/>
                    <a:pt x="13239" y="40267"/>
                    <a:pt x="13325" y="40335"/>
                  </a:cubicBezTo>
                  <a:cubicBezTo>
                    <a:pt x="13394" y="40335"/>
                    <a:pt x="13531" y="40335"/>
                    <a:pt x="13531" y="40404"/>
                  </a:cubicBezTo>
                  <a:cubicBezTo>
                    <a:pt x="13560" y="40390"/>
                    <a:pt x="13587" y="40384"/>
                    <a:pt x="13612" y="40384"/>
                  </a:cubicBezTo>
                  <a:cubicBezTo>
                    <a:pt x="13680" y="40384"/>
                    <a:pt x="13733" y="40424"/>
                    <a:pt x="13777" y="40424"/>
                  </a:cubicBezTo>
                  <a:cubicBezTo>
                    <a:pt x="13794" y="40424"/>
                    <a:pt x="13809" y="40419"/>
                    <a:pt x="13824" y="40404"/>
                  </a:cubicBezTo>
                  <a:cubicBezTo>
                    <a:pt x="13892" y="40473"/>
                    <a:pt x="13892" y="40559"/>
                    <a:pt x="13961" y="40559"/>
                  </a:cubicBezTo>
                  <a:cubicBezTo>
                    <a:pt x="13961" y="40559"/>
                    <a:pt x="14007" y="40455"/>
                    <a:pt x="14062" y="40455"/>
                  </a:cubicBezTo>
                  <a:cubicBezTo>
                    <a:pt x="14074" y="40455"/>
                    <a:pt x="14086" y="40460"/>
                    <a:pt x="14099" y="40473"/>
                  </a:cubicBezTo>
                  <a:cubicBezTo>
                    <a:pt x="14118" y="40493"/>
                    <a:pt x="14134" y="40500"/>
                    <a:pt x="14146" y="40500"/>
                  </a:cubicBezTo>
                  <a:cubicBezTo>
                    <a:pt x="14178" y="40500"/>
                    <a:pt x="14192" y="40455"/>
                    <a:pt x="14220" y="40455"/>
                  </a:cubicBezTo>
                  <a:cubicBezTo>
                    <a:pt x="14229" y="40455"/>
                    <a:pt x="14240" y="40460"/>
                    <a:pt x="14253" y="40473"/>
                  </a:cubicBezTo>
                  <a:cubicBezTo>
                    <a:pt x="14253" y="40559"/>
                    <a:pt x="14253" y="40559"/>
                    <a:pt x="14322" y="40559"/>
                  </a:cubicBezTo>
                  <a:cubicBezTo>
                    <a:pt x="14460" y="40559"/>
                    <a:pt x="14528" y="40559"/>
                    <a:pt x="14683" y="40628"/>
                  </a:cubicBezTo>
                  <a:lnTo>
                    <a:pt x="14890" y="40628"/>
                  </a:lnTo>
                  <a:cubicBezTo>
                    <a:pt x="14958" y="40628"/>
                    <a:pt x="14958" y="40697"/>
                    <a:pt x="15113" y="40697"/>
                  </a:cubicBezTo>
                  <a:lnTo>
                    <a:pt x="15474" y="40697"/>
                  </a:lnTo>
                  <a:cubicBezTo>
                    <a:pt x="15529" y="40697"/>
                    <a:pt x="15540" y="40785"/>
                    <a:pt x="15578" y="40785"/>
                  </a:cubicBezTo>
                  <a:cubicBezTo>
                    <a:pt x="15587" y="40785"/>
                    <a:pt x="15598" y="40779"/>
                    <a:pt x="15612" y="40765"/>
                  </a:cubicBezTo>
                  <a:cubicBezTo>
                    <a:pt x="15680" y="40788"/>
                    <a:pt x="15751" y="40796"/>
                    <a:pt x="15820" y="40796"/>
                  </a:cubicBezTo>
                  <a:cubicBezTo>
                    <a:pt x="15957" y="40796"/>
                    <a:pt x="16087" y="40765"/>
                    <a:pt x="16179" y="40765"/>
                  </a:cubicBezTo>
                  <a:cubicBezTo>
                    <a:pt x="16179" y="40834"/>
                    <a:pt x="16248" y="40834"/>
                    <a:pt x="16248" y="40903"/>
                  </a:cubicBezTo>
                  <a:cubicBezTo>
                    <a:pt x="16248" y="40834"/>
                    <a:pt x="16248" y="40834"/>
                    <a:pt x="16334" y="40834"/>
                  </a:cubicBezTo>
                  <a:cubicBezTo>
                    <a:pt x="16334" y="40903"/>
                    <a:pt x="16403" y="40903"/>
                    <a:pt x="16403" y="40989"/>
                  </a:cubicBezTo>
                  <a:cubicBezTo>
                    <a:pt x="16450" y="40969"/>
                    <a:pt x="16494" y="40962"/>
                    <a:pt x="16537" y="40962"/>
                  </a:cubicBezTo>
                  <a:cubicBezTo>
                    <a:pt x="16643" y="40962"/>
                    <a:pt x="16736" y="41007"/>
                    <a:pt x="16820" y="41007"/>
                  </a:cubicBezTo>
                  <a:cubicBezTo>
                    <a:pt x="16848" y="41007"/>
                    <a:pt x="16875" y="41002"/>
                    <a:pt x="16901" y="40989"/>
                  </a:cubicBezTo>
                  <a:cubicBezTo>
                    <a:pt x="17107" y="41058"/>
                    <a:pt x="17331" y="41058"/>
                    <a:pt x="17468" y="41058"/>
                  </a:cubicBezTo>
                  <a:cubicBezTo>
                    <a:pt x="17830" y="41126"/>
                    <a:pt x="18191" y="41195"/>
                    <a:pt x="18483" y="41264"/>
                  </a:cubicBezTo>
                  <a:cubicBezTo>
                    <a:pt x="18620" y="41264"/>
                    <a:pt x="18689" y="41264"/>
                    <a:pt x="18758" y="41419"/>
                  </a:cubicBezTo>
                  <a:cubicBezTo>
                    <a:pt x="18799" y="41326"/>
                    <a:pt x="18847" y="41289"/>
                    <a:pt x="18893" y="41289"/>
                  </a:cubicBezTo>
                  <a:cubicBezTo>
                    <a:pt x="18924" y="41289"/>
                    <a:pt x="18954" y="41305"/>
                    <a:pt x="18981" y="41333"/>
                  </a:cubicBezTo>
                  <a:cubicBezTo>
                    <a:pt x="19188" y="41333"/>
                    <a:pt x="19411" y="41419"/>
                    <a:pt x="19618" y="41419"/>
                  </a:cubicBezTo>
                  <a:cubicBezTo>
                    <a:pt x="19663" y="41419"/>
                    <a:pt x="19717" y="41380"/>
                    <a:pt x="19788" y="41380"/>
                  </a:cubicBezTo>
                  <a:cubicBezTo>
                    <a:pt x="19824" y="41380"/>
                    <a:pt x="19864" y="41390"/>
                    <a:pt x="19910" y="41419"/>
                  </a:cubicBezTo>
                  <a:cubicBezTo>
                    <a:pt x="19926" y="41399"/>
                    <a:pt x="19941" y="41392"/>
                    <a:pt x="19957" y="41392"/>
                  </a:cubicBezTo>
                  <a:cubicBezTo>
                    <a:pt x="19997" y="41392"/>
                    <a:pt x="20037" y="41437"/>
                    <a:pt x="20077" y="41437"/>
                  </a:cubicBezTo>
                  <a:cubicBezTo>
                    <a:pt x="20090" y="41437"/>
                    <a:pt x="20103" y="41432"/>
                    <a:pt x="20116" y="41419"/>
                  </a:cubicBezTo>
                  <a:cubicBezTo>
                    <a:pt x="20202" y="41333"/>
                    <a:pt x="20271" y="41333"/>
                    <a:pt x="20340" y="41333"/>
                  </a:cubicBezTo>
                  <a:cubicBezTo>
                    <a:pt x="20477" y="41333"/>
                    <a:pt x="20632" y="41419"/>
                    <a:pt x="20838" y="41419"/>
                  </a:cubicBezTo>
                  <a:cubicBezTo>
                    <a:pt x="20907" y="41419"/>
                    <a:pt x="20976" y="41419"/>
                    <a:pt x="21062" y="41333"/>
                  </a:cubicBezTo>
                  <a:cubicBezTo>
                    <a:pt x="21113" y="41391"/>
                    <a:pt x="21165" y="41405"/>
                    <a:pt x="21218" y="41405"/>
                  </a:cubicBezTo>
                  <a:cubicBezTo>
                    <a:pt x="21270" y="41405"/>
                    <a:pt x="21323" y="41391"/>
                    <a:pt x="21379" y="41391"/>
                  </a:cubicBezTo>
                  <a:cubicBezTo>
                    <a:pt x="21415" y="41391"/>
                    <a:pt x="21453" y="41397"/>
                    <a:pt x="21492" y="41419"/>
                  </a:cubicBezTo>
                  <a:cubicBezTo>
                    <a:pt x="21523" y="41399"/>
                    <a:pt x="21558" y="41392"/>
                    <a:pt x="21596" y="41392"/>
                  </a:cubicBezTo>
                  <a:cubicBezTo>
                    <a:pt x="21690" y="41392"/>
                    <a:pt x="21798" y="41437"/>
                    <a:pt x="21896" y="41437"/>
                  </a:cubicBezTo>
                  <a:cubicBezTo>
                    <a:pt x="21929" y="41437"/>
                    <a:pt x="21961" y="41432"/>
                    <a:pt x="21990" y="41419"/>
                  </a:cubicBezTo>
                  <a:cubicBezTo>
                    <a:pt x="22026" y="41454"/>
                    <a:pt x="22062" y="41466"/>
                    <a:pt x="22098" y="41466"/>
                  </a:cubicBezTo>
                  <a:cubicBezTo>
                    <a:pt x="22161" y="41466"/>
                    <a:pt x="22226" y="41430"/>
                    <a:pt x="22293" y="41430"/>
                  </a:cubicBezTo>
                  <a:cubicBezTo>
                    <a:pt x="22334" y="41430"/>
                    <a:pt x="22376" y="41444"/>
                    <a:pt x="22420" y="41487"/>
                  </a:cubicBezTo>
                  <a:cubicBezTo>
                    <a:pt x="22459" y="41444"/>
                    <a:pt x="22505" y="41430"/>
                    <a:pt x="22553" y="41430"/>
                  </a:cubicBezTo>
                  <a:cubicBezTo>
                    <a:pt x="22632" y="41430"/>
                    <a:pt x="22719" y="41466"/>
                    <a:pt x="22797" y="41466"/>
                  </a:cubicBezTo>
                  <a:cubicBezTo>
                    <a:pt x="22842" y="41466"/>
                    <a:pt x="22883" y="41454"/>
                    <a:pt x="22919" y="41419"/>
                  </a:cubicBezTo>
                  <a:cubicBezTo>
                    <a:pt x="22919" y="41487"/>
                    <a:pt x="22919" y="41487"/>
                    <a:pt x="22987" y="41487"/>
                  </a:cubicBezTo>
                  <a:cubicBezTo>
                    <a:pt x="23022" y="41453"/>
                    <a:pt x="23056" y="41453"/>
                    <a:pt x="23093" y="41453"/>
                  </a:cubicBezTo>
                  <a:cubicBezTo>
                    <a:pt x="23129" y="41453"/>
                    <a:pt x="23168" y="41453"/>
                    <a:pt x="23211" y="41419"/>
                  </a:cubicBezTo>
                  <a:cubicBezTo>
                    <a:pt x="23280" y="41419"/>
                    <a:pt x="23417" y="41487"/>
                    <a:pt x="23486" y="41487"/>
                  </a:cubicBezTo>
                  <a:cubicBezTo>
                    <a:pt x="23555" y="41487"/>
                    <a:pt x="23486" y="41556"/>
                    <a:pt x="23555" y="41556"/>
                  </a:cubicBezTo>
                  <a:lnTo>
                    <a:pt x="23985" y="41556"/>
                  </a:lnTo>
                  <a:cubicBezTo>
                    <a:pt x="24062" y="41522"/>
                    <a:pt x="24152" y="41522"/>
                    <a:pt x="24243" y="41522"/>
                  </a:cubicBezTo>
                  <a:cubicBezTo>
                    <a:pt x="24333" y="41522"/>
                    <a:pt x="24423" y="41522"/>
                    <a:pt x="24500" y="41487"/>
                  </a:cubicBezTo>
                  <a:cubicBezTo>
                    <a:pt x="24569" y="41487"/>
                    <a:pt x="24569" y="41556"/>
                    <a:pt x="24638" y="41556"/>
                  </a:cubicBezTo>
                  <a:cubicBezTo>
                    <a:pt x="24707" y="41556"/>
                    <a:pt x="24707" y="41487"/>
                    <a:pt x="24776" y="41487"/>
                  </a:cubicBezTo>
                  <a:lnTo>
                    <a:pt x="25205" y="41487"/>
                  </a:lnTo>
                  <a:cubicBezTo>
                    <a:pt x="25296" y="41447"/>
                    <a:pt x="25381" y="41401"/>
                    <a:pt x="25464" y="41401"/>
                  </a:cubicBezTo>
                  <a:cubicBezTo>
                    <a:pt x="25522" y="41401"/>
                    <a:pt x="25578" y="41424"/>
                    <a:pt x="25635" y="41487"/>
                  </a:cubicBezTo>
                  <a:cubicBezTo>
                    <a:pt x="25704" y="41419"/>
                    <a:pt x="25790" y="41419"/>
                    <a:pt x="25859" y="41419"/>
                  </a:cubicBezTo>
                  <a:lnTo>
                    <a:pt x="26495" y="41419"/>
                  </a:lnTo>
                  <a:cubicBezTo>
                    <a:pt x="26787" y="41419"/>
                    <a:pt x="26993" y="41333"/>
                    <a:pt x="27286" y="41333"/>
                  </a:cubicBezTo>
                  <a:cubicBezTo>
                    <a:pt x="27332" y="41333"/>
                    <a:pt x="27377" y="41371"/>
                    <a:pt x="27449" y="41371"/>
                  </a:cubicBezTo>
                  <a:cubicBezTo>
                    <a:pt x="27484" y="41371"/>
                    <a:pt x="27526" y="41361"/>
                    <a:pt x="27578" y="41333"/>
                  </a:cubicBezTo>
                  <a:cubicBezTo>
                    <a:pt x="27647" y="41264"/>
                    <a:pt x="27716" y="41264"/>
                    <a:pt x="27853" y="41264"/>
                  </a:cubicBezTo>
                  <a:cubicBezTo>
                    <a:pt x="27939" y="41264"/>
                    <a:pt x="28008" y="41195"/>
                    <a:pt x="28145" y="41195"/>
                  </a:cubicBezTo>
                  <a:cubicBezTo>
                    <a:pt x="28191" y="41195"/>
                    <a:pt x="28275" y="41226"/>
                    <a:pt x="28347" y="41226"/>
                  </a:cubicBezTo>
                  <a:cubicBezTo>
                    <a:pt x="28382" y="41226"/>
                    <a:pt x="28415" y="41218"/>
                    <a:pt x="28438" y="41195"/>
                  </a:cubicBezTo>
                  <a:cubicBezTo>
                    <a:pt x="28452" y="41210"/>
                    <a:pt x="28467" y="41215"/>
                    <a:pt x="28481" y="41215"/>
                  </a:cubicBezTo>
                  <a:cubicBezTo>
                    <a:pt x="28521" y="41215"/>
                    <a:pt x="28561" y="41175"/>
                    <a:pt x="28600" y="41175"/>
                  </a:cubicBezTo>
                  <a:cubicBezTo>
                    <a:pt x="28615" y="41175"/>
                    <a:pt x="28630" y="41181"/>
                    <a:pt x="28644" y="41195"/>
                  </a:cubicBezTo>
                  <a:cubicBezTo>
                    <a:pt x="28658" y="41209"/>
                    <a:pt x="28669" y="41214"/>
                    <a:pt x="28679" y="41214"/>
                  </a:cubicBezTo>
                  <a:cubicBezTo>
                    <a:pt x="28719" y="41214"/>
                    <a:pt x="28744" y="41126"/>
                    <a:pt x="28868" y="41126"/>
                  </a:cubicBezTo>
                  <a:cubicBezTo>
                    <a:pt x="28936" y="41058"/>
                    <a:pt x="29005" y="41058"/>
                    <a:pt x="29143" y="41058"/>
                  </a:cubicBezTo>
                  <a:cubicBezTo>
                    <a:pt x="29174" y="41071"/>
                    <a:pt x="29204" y="41077"/>
                    <a:pt x="29234" y="41077"/>
                  </a:cubicBezTo>
                  <a:cubicBezTo>
                    <a:pt x="29352" y="41077"/>
                    <a:pt x="29462" y="40989"/>
                    <a:pt x="29572" y="40989"/>
                  </a:cubicBezTo>
                  <a:cubicBezTo>
                    <a:pt x="29727" y="41126"/>
                    <a:pt x="29865" y="41264"/>
                    <a:pt x="29865" y="41487"/>
                  </a:cubicBezTo>
                  <a:cubicBezTo>
                    <a:pt x="29865" y="41556"/>
                    <a:pt x="29796" y="41556"/>
                    <a:pt x="29727" y="41625"/>
                  </a:cubicBezTo>
                  <a:lnTo>
                    <a:pt x="29435" y="41625"/>
                  </a:lnTo>
                  <a:cubicBezTo>
                    <a:pt x="29401" y="41659"/>
                    <a:pt x="29366" y="41677"/>
                    <a:pt x="29321" y="41677"/>
                  </a:cubicBezTo>
                  <a:cubicBezTo>
                    <a:pt x="29276" y="41677"/>
                    <a:pt x="29220" y="41659"/>
                    <a:pt x="29143" y="41625"/>
                  </a:cubicBezTo>
                  <a:cubicBezTo>
                    <a:pt x="29088" y="41625"/>
                    <a:pt x="29033" y="41713"/>
                    <a:pt x="28978" y="41713"/>
                  </a:cubicBezTo>
                  <a:cubicBezTo>
                    <a:pt x="28964" y="41713"/>
                    <a:pt x="28950" y="41707"/>
                    <a:pt x="28936" y="41694"/>
                  </a:cubicBezTo>
                  <a:cubicBezTo>
                    <a:pt x="28799" y="41694"/>
                    <a:pt x="28644" y="41762"/>
                    <a:pt x="28506" y="41762"/>
                  </a:cubicBezTo>
                  <a:cubicBezTo>
                    <a:pt x="28438" y="41848"/>
                    <a:pt x="28438" y="41848"/>
                    <a:pt x="28369" y="41848"/>
                  </a:cubicBezTo>
                  <a:cubicBezTo>
                    <a:pt x="28323" y="41823"/>
                    <a:pt x="28278" y="41812"/>
                    <a:pt x="28234" y="41812"/>
                  </a:cubicBezTo>
                  <a:cubicBezTo>
                    <a:pt x="28132" y="41812"/>
                    <a:pt x="28036" y="41869"/>
                    <a:pt x="27939" y="41917"/>
                  </a:cubicBezTo>
                  <a:cubicBezTo>
                    <a:pt x="27862" y="41883"/>
                    <a:pt x="27806" y="41883"/>
                    <a:pt x="27752" y="41883"/>
                  </a:cubicBezTo>
                  <a:cubicBezTo>
                    <a:pt x="27698" y="41883"/>
                    <a:pt x="27647" y="41883"/>
                    <a:pt x="27578" y="41848"/>
                  </a:cubicBezTo>
                  <a:cubicBezTo>
                    <a:pt x="27523" y="41848"/>
                    <a:pt x="27512" y="41936"/>
                    <a:pt x="27466" y="41936"/>
                  </a:cubicBezTo>
                  <a:cubicBezTo>
                    <a:pt x="27454" y="41936"/>
                    <a:pt x="27441" y="41931"/>
                    <a:pt x="27423" y="41917"/>
                  </a:cubicBezTo>
                  <a:cubicBezTo>
                    <a:pt x="27389" y="41883"/>
                    <a:pt x="27355" y="41883"/>
                    <a:pt x="27329" y="41883"/>
                  </a:cubicBezTo>
                  <a:cubicBezTo>
                    <a:pt x="27303" y="41883"/>
                    <a:pt x="27286" y="41883"/>
                    <a:pt x="27286" y="41848"/>
                  </a:cubicBezTo>
                  <a:lnTo>
                    <a:pt x="27148" y="41848"/>
                  </a:lnTo>
                  <a:cubicBezTo>
                    <a:pt x="27071" y="41917"/>
                    <a:pt x="26998" y="41934"/>
                    <a:pt x="26927" y="41934"/>
                  </a:cubicBezTo>
                  <a:cubicBezTo>
                    <a:pt x="26856" y="41934"/>
                    <a:pt x="26787" y="41917"/>
                    <a:pt x="26718" y="41917"/>
                  </a:cubicBezTo>
                  <a:lnTo>
                    <a:pt x="26718" y="42055"/>
                  </a:lnTo>
                  <a:lnTo>
                    <a:pt x="25704" y="42055"/>
                  </a:lnTo>
                  <a:cubicBezTo>
                    <a:pt x="25635" y="42055"/>
                    <a:pt x="25498" y="41986"/>
                    <a:pt x="25429" y="41986"/>
                  </a:cubicBezTo>
                  <a:cubicBezTo>
                    <a:pt x="25274" y="42055"/>
                    <a:pt x="25137" y="42055"/>
                    <a:pt x="25068" y="42124"/>
                  </a:cubicBezTo>
                  <a:cubicBezTo>
                    <a:pt x="24999" y="42124"/>
                    <a:pt x="25068" y="42055"/>
                    <a:pt x="24999" y="41986"/>
                  </a:cubicBezTo>
                  <a:cubicBezTo>
                    <a:pt x="24930" y="42124"/>
                    <a:pt x="24707" y="42055"/>
                    <a:pt x="24638" y="42192"/>
                  </a:cubicBezTo>
                  <a:cubicBezTo>
                    <a:pt x="24592" y="42169"/>
                    <a:pt x="24544" y="42162"/>
                    <a:pt x="24496" y="42162"/>
                  </a:cubicBezTo>
                  <a:cubicBezTo>
                    <a:pt x="24399" y="42162"/>
                    <a:pt x="24300" y="42192"/>
                    <a:pt x="24208" y="42192"/>
                  </a:cubicBezTo>
                  <a:cubicBezTo>
                    <a:pt x="24162" y="42169"/>
                    <a:pt x="24115" y="42162"/>
                    <a:pt x="24066" y="42162"/>
                  </a:cubicBezTo>
                  <a:cubicBezTo>
                    <a:pt x="23969" y="42162"/>
                    <a:pt x="23870" y="42192"/>
                    <a:pt x="23778" y="42192"/>
                  </a:cubicBezTo>
                  <a:cubicBezTo>
                    <a:pt x="23710" y="42124"/>
                    <a:pt x="23641" y="42124"/>
                    <a:pt x="23555" y="42055"/>
                  </a:cubicBezTo>
                  <a:cubicBezTo>
                    <a:pt x="23555" y="42124"/>
                    <a:pt x="23486" y="42124"/>
                    <a:pt x="23417" y="42124"/>
                  </a:cubicBezTo>
                  <a:cubicBezTo>
                    <a:pt x="23349" y="42124"/>
                    <a:pt x="23280" y="42055"/>
                    <a:pt x="23211" y="42055"/>
                  </a:cubicBezTo>
                  <a:cubicBezTo>
                    <a:pt x="23108" y="42055"/>
                    <a:pt x="23012" y="42024"/>
                    <a:pt x="22919" y="42024"/>
                  </a:cubicBezTo>
                  <a:cubicBezTo>
                    <a:pt x="22873" y="42024"/>
                    <a:pt x="22827" y="42032"/>
                    <a:pt x="22781" y="42055"/>
                  </a:cubicBezTo>
                  <a:cubicBezTo>
                    <a:pt x="22730" y="42078"/>
                    <a:pt x="22680" y="42085"/>
                    <a:pt x="22628" y="42085"/>
                  </a:cubicBezTo>
                  <a:cubicBezTo>
                    <a:pt x="22525" y="42085"/>
                    <a:pt x="22414" y="42055"/>
                    <a:pt x="22265" y="42055"/>
                  </a:cubicBezTo>
                  <a:lnTo>
                    <a:pt x="22197" y="42055"/>
                  </a:lnTo>
                  <a:cubicBezTo>
                    <a:pt x="22076" y="42078"/>
                    <a:pt x="21965" y="42085"/>
                    <a:pt x="21858" y="42085"/>
                  </a:cubicBezTo>
                  <a:cubicBezTo>
                    <a:pt x="21643" y="42085"/>
                    <a:pt x="21440" y="42055"/>
                    <a:pt x="21199" y="42055"/>
                  </a:cubicBezTo>
                  <a:lnTo>
                    <a:pt x="20701" y="42055"/>
                  </a:lnTo>
                  <a:cubicBezTo>
                    <a:pt x="20546" y="42055"/>
                    <a:pt x="20340" y="41986"/>
                    <a:pt x="20202" y="41986"/>
                  </a:cubicBezTo>
                  <a:cubicBezTo>
                    <a:pt x="19841" y="41986"/>
                    <a:pt x="19480" y="42055"/>
                    <a:pt x="19050" y="42055"/>
                  </a:cubicBezTo>
                  <a:lnTo>
                    <a:pt x="18981" y="42055"/>
                  </a:lnTo>
                  <a:cubicBezTo>
                    <a:pt x="18981" y="42020"/>
                    <a:pt x="18943" y="42020"/>
                    <a:pt x="18896" y="42020"/>
                  </a:cubicBezTo>
                  <a:cubicBezTo>
                    <a:pt x="18848" y="42020"/>
                    <a:pt x="18792" y="42020"/>
                    <a:pt x="18758" y="41986"/>
                  </a:cubicBezTo>
                  <a:cubicBezTo>
                    <a:pt x="18620" y="41917"/>
                    <a:pt x="18483" y="41848"/>
                    <a:pt x="18328" y="41848"/>
                  </a:cubicBezTo>
                  <a:lnTo>
                    <a:pt x="18191" y="41848"/>
                  </a:lnTo>
                  <a:cubicBezTo>
                    <a:pt x="17898" y="41762"/>
                    <a:pt x="17692" y="41694"/>
                    <a:pt x="17400" y="41694"/>
                  </a:cubicBezTo>
                  <a:cubicBezTo>
                    <a:pt x="17308" y="41694"/>
                    <a:pt x="17209" y="41663"/>
                    <a:pt x="17132" y="41663"/>
                  </a:cubicBezTo>
                  <a:cubicBezTo>
                    <a:pt x="17094" y="41663"/>
                    <a:pt x="17062" y="41671"/>
                    <a:pt x="17039" y="41694"/>
                  </a:cubicBezTo>
                  <a:lnTo>
                    <a:pt x="16970" y="41694"/>
                  </a:lnTo>
                  <a:cubicBezTo>
                    <a:pt x="16764" y="41625"/>
                    <a:pt x="16540" y="41625"/>
                    <a:pt x="16334" y="41625"/>
                  </a:cubicBezTo>
                  <a:cubicBezTo>
                    <a:pt x="16248" y="41556"/>
                    <a:pt x="16248" y="41556"/>
                    <a:pt x="16248" y="41487"/>
                  </a:cubicBezTo>
                  <a:cubicBezTo>
                    <a:pt x="16179" y="41487"/>
                    <a:pt x="16179" y="41556"/>
                    <a:pt x="16110" y="41556"/>
                  </a:cubicBezTo>
                  <a:cubicBezTo>
                    <a:pt x="15973" y="41487"/>
                    <a:pt x="15680" y="41419"/>
                    <a:pt x="15474" y="41333"/>
                  </a:cubicBezTo>
                  <a:cubicBezTo>
                    <a:pt x="15371" y="41333"/>
                    <a:pt x="15245" y="41302"/>
                    <a:pt x="15106" y="41302"/>
                  </a:cubicBezTo>
                  <a:cubicBezTo>
                    <a:pt x="15037" y="41302"/>
                    <a:pt x="14964" y="41310"/>
                    <a:pt x="14890" y="41333"/>
                  </a:cubicBezTo>
                  <a:cubicBezTo>
                    <a:pt x="14849" y="41252"/>
                    <a:pt x="14809" y="41219"/>
                    <a:pt x="14769" y="41219"/>
                  </a:cubicBezTo>
                  <a:cubicBezTo>
                    <a:pt x="14740" y="41219"/>
                    <a:pt x="14712" y="41235"/>
                    <a:pt x="14683" y="41264"/>
                  </a:cubicBezTo>
                  <a:cubicBezTo>
                    <a:pt x="14528" y="41195"/>
                    <a:pt x="14528" y="41195"/>
                    <a:pt x="14099" y="41195"/>
                  </a:cubicBezTo>
                  <a:cubicBezTo>
                    <a:pt x="14030" y="41195"/>
                    <a:pt x="14030" y="41126"/>
                    <a:pt x="13961" y="41126"/>
                  </a:cubicBezTo>
                  <a:cubicBezTo>
                    <a:pt x="13927" y="41092"/>
                    <a:pt x="13892" y="41092"/>
                    <a:pt x="13847" y="41092"/>
                  </a:cubicBezTo>
                  <a:cubicBezTo>
                    <a:pt x="13802" y="41092"/>
                    <a:pt x="13746" y="41092"/>
                    <a:pt x="13669" y="41058"/>
                  </a:cubicBezTo>
                  <a:cubicBezTo>
                    <a:pt x="13655" y="41071"/>
                    <a:pt x="13641" y="41077"/>
                    <a:pt x="13628" y="41077"/>
                  </a:cubicBezTo>
                  <a:cubicBezTo>
                    <a:pt x="13573" y="41077"/>
                    <a:pt x="13518" y="40989"/>
                    <a:pt x="13462" y="40989"/>
                  </a:cubicBezTo>
                  <a:cubicBezTo>
                    <a:pt x="13394" y="41058"/>
                    <a:pt x="13239" y="41058"/>
                    <a:pt x="13170" y="41058"/>
                  </a:cubicBezTo>
                  <a:cubicBezTo>
                    <a:pt x="13101" y="40989"/>
                    <a:pt x="13101" y="40903"/>
                    <a:pt x="13033" y="40903"/>
                  </a:cubicBezTo>
                  <a:cubicBezTo>
                    <a:pt x="12809" y="40903"/>
                    <a:pt x="12603" y="40765"/>
                    <a:pt x="12465" y="40765"/>
                  </a:cubicBezTo>
                  <a:cubicBezTo>
                    <a:pt x="12173" y="40697"/>
                    <a:pt x="11881" y="40559"/>
                    <a:pt x="11606" y="40559"/>
                  </a:cubicBezTo>
                  <a:cubicBezTo>
                    <a:pt x="11451" y="40473"/>
                    <a:pt x="11313" y="40473"/>
                    <a:pt x="11245" y="40335"/>
                  </a:cubicBezTo>
                  <a:cubicBezTo>
                    <a:pt x="11197" y="40350"/>
                    <a:pt x="11154" y="40355"/>
                    <a:pt x="11114" y="40355"/>
                  </a:cubicBezTo>
                  <a:cubicBezTo>
                    <a:pt x="11003" y="40355"/>
                    <a:pt x="10916" y="40316"/>
                    <a:pt x="10834" y="40316"/>
                  </a:cubicBezTo>
                  <a:cubicBezTo>
                    <a:pt x="10804" y="40316"/>
                    <a:pt x="10775" y="40321"/>
                    <a:pt x="10746" y="40335"/>
                  </a:cubicBezTo>
                  <a:cubicBezTo>
                    <a:pt x="10660" y="40335"/>
                    <a:pt x="10660" y="40267"/>
                    <a:pt x="10591" y="40267"/>
                  </a:cubicBezTo>
                  <a:lnTo>
                    <a:pt x="10591" y="40335"/>
                  </a:lnTo>
                  <a:cubicBezTo>
                    <a:pt x="10491" y="40235"/>
                    <a:pt x="10270" y="40171"/>
                    <a:pt x="10078" y="40171"/>
                  </a:cubicBezTo>
                  <a:cubicBezTo>
                    <a:pt x="10008" y="40171"/>
                    <a:pt x="9942" y="40179"/>
                    <a:pt x="9886" y="40198"/>
                  </a:cubicBezTo>
                  <a:cubicBezTo>
                    <a:pt x="9886" y="40129"/>
                    <a:pt x="9732" y="40043"/>
                    <a:pt x="9732" y="40043"/>
                  </a:cubicBezTo>
                  <a:lnTo>
                    <a:pt x="9371" y="40043"/>
                  </a:lnTo>
                  <a:cubicBezTo>
                    <a:pt x="9233" y="39974"/>
                    <a:pt x="9164" y="39906"/>
                    <a:pt x="9027" y="39837"/>
                  </a:cubicBezTo>
                  <a:cubicBezTo>
                    <a:pt x="8941" y="39837"/>
                    <a:pt x="8803" y="39837"/>
                    <a:pt x="8734" y="39768"/>
                  </a:cubicBezTo>
                  <a:cubicBezTo>
                    <a:pt x="8597" y="39768"/>
                    <a:pt x="8511" y="39699"/>
                    <a:pt x="8442" y="39613"/>
                  </a:cubicBezTo>
                  <a:cubicBezTo>
                    <a:pt x="8236" y="39613"/>
                    <a:pt x="8012" y="39545"/>
                    <a:pt x="7806" y="39476"/>
                  </a:cubicBezTo>
                  <a:lnTo>
                    <a:pt x="7582" y="39476"/>
                  </a:lnTo>
                  <a:cubicBezTo>
                    <a:pt x="7514" y="39407"/>
                    <a:pt x="7445" y="39407"/>
                    <a:pt x="7376" y="39338"/>
                  </a:cubicBezTo>
                  <a:cubicBezTo>
                    <a:pt x="7307" y="39338"/>
                    <a:pt x="7221" y="39338"/>
                    <a:pt x="7221" y="39407"/>
                  </a:cubicBezTo>
                  <a:cubicBezTo>
                    <a:pt x="7084" y="39338"/>
                    <a:pt x="7015" y="39269"/>
                    <a:pt x="6878" y="39269"/>
                  </a:cubicBezTo>
                  <a:cubicBezTo>
                    <a:pt x="6808" y="39200"/>
                    <a:pt x="6749" y="39096"/>
                    <a:pt x="6693" y="39096"/>
                  </a:cubicBezTo>
                  <a:cubicBezTo>
                    <a:pt x="6680" y="39096"/>
                    <a:pt x="6667" y="39102"/>
                    <a:pt x="6654" y="39115"/>
                  </a:cubicBezTo>
                  <a:lnTo>
                    <a:pt x="6585" y="39115"/>
                  </a:lnTo>
                  <a:cubicBezTo>
                    <a:pt x="6516" y="38977"/>
                    <a:pt x="6362" y="38977"/>
                    <a:pt x="6293" y="38977"/>
                  </a:cubicBezTo>
                  <a:cubicBezTo>
                    <a:pt x="6247" y="38977"/>
                    <a:pt x="6201" y="38947"/>
                    <a:pt x="6176" y="38947"/>
                  </a:cubicBezTo>
                  <a:cubicBezTo>
                    <a:pt x="6163" y="38947"/>
                    <a:pt x="6155" y="38954"/>
                    <a:pt x="6155" y="38977"/>
                  </a:cubicBezTo>
                  <a:cubicBezTo>
                    <a:pt x="6087" y="38977"/>
                    <a:pt x="6018" y="38908"/>
                    <a:pt x="6018" y="38908"/>
                  </a:cubicBezTo>
                  <a:cubicBezTo>
                    <a:pt x="5932" y="38908"/>
                    <a:pt x="5863" y="38840"/>
                    <a:pt x="5726" y="38840"/>
                  </a:cubicBezTo>
                  <a:cubicBezTo>
                    <a:pt x="5726" y="38797"/>
                    <a:pt x="5708" y="38797"/>
                    <a:pt x="5683" y="38797"/>
                  </a:cubicBezTo>
                  <a:cubicBezTo>
                    <a:pt x="5657" y="38797"/>
                    <a:pt x="5622" y="38797"/>
                    <a:pt x="5588" y="38754"/>
                  </a:cubicBezTo>
                  <a:cubicBezTo>
                    <a:pt x="5545" y="38719"/>
                    <a:pt x="5506" y="38719"/>
                    <a:pt x="5470" y="38719"/>
                  </a:cubicBezTo>
                  <a:cubicBezTo>
                    <a:pt x="5433" y="38719"/>
                    <a:pt x="5399" y="38719"/>
                    <a:pt x="5365" y="38685"/>
                  </a:cubicBezTo>
                  <a:cubicBezTo>
                    <a:pt x="5296" y="38685"/>
                    <a:pt x="5227" y="38616"/>
                    <a:pt x="5227" y="38547"/>
                  </a:cubicBezTo>
                  <a:lnTo>
                    <a:pt x="5158" y="38547"/>
                  </a:lnTo>
                  <a:cubicBezTo>
                    <a:pt x="5158" y="38547"/>
                    <a:pt x="5072" y="38616"/>
                    <a:pt x="5003" y="38616"/>
                  </a:cubicBezTo>
                  <a:lnTo>
                    <a:pt x="5003" y="38547"/>
                  </a:lnTo>
                  <a:cubicBezTo>
                    <a:pt x="4773" y="38547"/>
                    <a:pt x="4627" y="38390"/>
                    <a:pt x="4423" y="38390"/>
                  </a:cubicBezTo>
                  <a:cubicBezTo>
                    <a:pt x="4384" y="38390"/>
                    <a:pt x="4343" y="38396"/>
                    <a:pt x="4299" y="38410"/>
                  </a:cubicBezTo>
                  <a:lnTo>
                    <a:pt x="4299" y="38324"/>
                  </a:lnTo>
                  <a:lnTo>
                    <a:pt x="4299" y="38255"/>
                  </a:lnTo>
                  <a:cubicBezTo>
                    <a:pt x="4299" y="38255"/>
                    <a:pt x="4299" y="38186"/>
                    <a:pt x="4213" y="38186"/>
                  </a:cubicBezTo>
                  <a:lnTo>
                    <a:pt x="4213" y="38255"/>
                  </a:lnTo>
                  <a:cubicBezTo>
                    <a:pt x="4185" y="38269"/>
                    <a:pt x="4160" y="38274"/>
                    <a:pt x="4138" y="38274"/>
                  </a:cubicBezTo>
                  <a:cubicBezTo>
                    <a:pt x="4048" y="38274"/>
                    <a:pt x="3993" y="38186"/>
                    <a:pt x="3937" y="38186"/>
                  </a:cubicBezTo>
                  <a:cubicBezTo>
                    <a:pt x="3869" y="38255"/>
                    <a:pt x="3869" y="38255"/>
                    <a:pt x="3869" y="38324"/>
                  </a:cubicBezTo>
                  <a:cubicBezTo>
                    <a:pt x="3783" y="38255"/>
                    <a:pt x="3783" y="38255"/>
                    <a:pt x="3714" y="38186"/>
                  </a:cubicBezTo>
                  <a:lnTo>
                    <a:pt x="3645" y="38255"/>
                  </a:lnTo>
                  <a:cubicBezTo>
                    <a:pt x="3645" y="38186"/>
                    <a:pt x="3576" y="38118"/>
                    <a:pt x="3508" y="38118"/>
                  </a:cubicBezTo>
                  <a:cubicBezTo>
                    <a:pt x="3508" y="38118"/>
                    <a:pt x="3477" y="38148"/>
                    <a:pt x="3457" y="38148"/>
                  </a:cubicBezTo>
                  <a:cubicBezTo>
                    <a:pt x="3447" y="38148"/>
                    <a:pt x="3439" y="38140"/>
                    <a:pt x="3439" y="38118"/>
                  </a:cubicBezTo>
                  <a:cubicBezTo>
                    <a:pt x="3353" y="38049"/>
                    <a:pt x="3215" y="38049"/>
                    <a:pt x="3147" y="38049"/>
                  </a:cubicBezTo>
                  <a:lnTo>
                    <a:pt x="3078" y="38049"/>
                  </a:lnTo>
                  <a:lnTo>
                    <a:pt x="3147" y="37980"/>
                  </a:lnTo>
                  <a:lnTo>
                    <a:pt x="3147" y="37980"/>
                  </a:lnTo>
                  <a:cubicBezTo>
                    <a:pt x="3137" y="37989"/>
                    <a:pt x="3129" y="37993"/>
                    <a:pt x="3122" y="37993"/>
                  </a:cubicBezTo>
                  <a:cubicBezTo>
                    <a:pt x="3075" y="37993"/>
                    <a:pt x="3057" y="37825"/>
                    <a:pt x="2923" y="37825"/>
                  </a:cubicBezTo>
                  <a:lnTo>
                    <a:pt x="2854" y="37894"/>
                  </a:lnTo>
                  <a:cubicBezTo>
                    <a:pt x="2786" y="37756"/>
                    <a:pt x="2648" y="37688"/>
                    <a:pt x="2648" y="37688"/>
                  </a:cubicBezTo>
                  <a:cubicBezTo>
                    <a:pt x="2579" y="37756"/>
                    <a:pt x="2579" y="37756"/>
                    <a:pt x="2579" y="37825"/>
                  </a:cubicBezTo>
                  <a:cubicBezTo>
                    <a:pt x="2536" y="37756"/>
                    <a:pt x="2480" y="37739"/>
                    <a:pt x="2427" y="37739"/>
                  </a:cubicBezTo>
                  <a:cubicBezTo>
                    <a:pt x="2373" y="37739"/>
                    <a:pt x="2321" y="37756"/>
                    <a:pt x="2287" y="37756"/>
                  </a:cubicBezTo>
                  <a:cubicBezTo>
                    <a:pt x="2218" y="37688"/>
                    <a:pt x="2218" y="37619"/>
                    <a:pt x="2149" y="37619"/>
                  </a:cubicBezTo>
                  <a:lnTo>
                    <a:pt x="2063" y="37619"/>
                  </a:lnTo>
                  <a:cubicBezTo>
                    <a:pt x="2063" y="37550"/>
                    <a:pt x="1995" y="37550"/>
                    <a:pt x="1995" y="37464"/>
                  </a:cubicBezTo>
                  <a:lnTo>
                    <a:pt x="1857" y="37464"/>
                  </a:lnTo>
                  <a:cubicBezTo>
                    <a:pt x="1834" y="37493"/>
                    <a:pt x="1819" y="37502"/>
                    <a:pt x="1806" y="37502"/>
                  </a:cubicBezTo>
                  <a:cubicBezTo>
                    <a:pt x="1781" y="37502"/>
                    <a:pt x="1765" y="37464"/>
                    <a:pt x="1720" y="37464"/>
                  </a:cubicBezTo>
                  <a:cubicBezTo>
                    <a:pt x="1720" y="37395"/>
                    <a:pt x="1634" y="37395"/>
                    <a:pt x="1565" y="37395"/>
                  </a:cubicBezTo>
                  <a:cubicBezTo>
                    <a:pt x="1510" y="37395"/>
                    <a:pt x="1543" y="37307"/>
                    <a:pt x="1488" y="37307"/>
                  </a:cubicBezTo>
                  <a:cubicBezTo>
                    <a:pt x="1474" y="37307"/>
                    <a:pt x="1455" y="37313"/>
                    <a:pt x="1427" y="37327"/>
                  </a:cubicBezTo>
                  <a:cubicBezTo>
                    <a:pt x="1359" y="37327"/>
                    <a:pt x="1359" y="37258"/>
                    <a:pt x="1290" y="37258"/>
                  </a:cubicBezTo>
                  <a:cubicBezTo>
                    <a:pt x="1066" y="37120"/>
                    <a:pt x="929" y="37120"/>
                    <a:pt x="774" y="37120"/>
                  </a:cubicBezTo>
                  <a:cubicBezTo>
                    <a:pt x="705" y="37120"/>
                    <a:pt x="705" y="37034"/>
                    <a:pt x="705" y="36966"/>
                  </a:cubicBezTo>
                  <a:lnTo>
                    <a:pt x="636" y="36966"/>
                  </a:lnTo>
                  <a:cubicBezTo>
                    <a:pt x="568" y="36966"/>
                    <a:pt x="568" y="37120"/>
                    <a:pt x="499" y="37120"/>
                  </a:cubicBezTo>
                  <a:cubicBezTo>
                    <a:pt x="476" y="37092"/>
                    <a:pt x="461" y="37082"/>
                    <a:pt x="447" y="37082"/>
                  </a:cubicBezTo>
                  <a:cubicBezTo>
                    <a:pt x="421" y="37082"/>
                    <a:pt x="401" y="37120"/>
                    <a:pt x="344" y="37120"/>
                  </a:cubicBezTo>
                  <a:lnTo>
                    <a:pt x="344" y="37034"/>
                  </a:lnTo>
                  <a:lnTo>
                    <a:pt x="344" y="36966"/>
                  </a:lnTo>
                  <a:lnTo>
                    <a:pt x="207" y="37120"/>
                  </a:lnTo>
                  <a:cubicBezTo>
                    <a:pt x="241" y="37155"/>
                    <a:pt x="275" y="37155"/>
                    <a:pt x="312" y="37155"/>
                  </a:cubicBezTo>
                  <a:cubicBezTo>
                    <a:pt x="348" y="37155"/>
                    <a:pt x="387" y="37155"/>
                    <a:pt x="430" y="37189"/>
                  </a:cubicBezTo>
                  <a:cubicBezTo>
                    <a:pt x="430" y="37189"/>
                    <a:pt x="474" y="37277"/>
                    <a:pt x="527" y="37277"/>
                  </a:cubicBezTo>
                  <a:cubicBezTo>
                    <a:pt x="540" y="37277"/>
                    <a:pt x="554" y="37272"/>
                    <a:pt x="568" y="37258"/>
                  </a:cubicBezTo>
                  <a:cubicBezTo>
                    <a:pt x="636" y="37258"/>
                    <a:pt x="568" y="37189"/>
                    <a:pt x="636" y="37189"/>
                  </a:cubicBezTo>
                  <a:cubicBezTo>
                    <a:pt x="636" y="37258"/>
                    <a:pt x="636" y="37258"/>
                    <a:pt x="705" y="37327"/>
                  </a:cubicBezTo>
                  <a:cubicBezTo>
                    <a:pt x="860" y="37327"/>
                    <a:pt x="997" y="37550"/>
                    <a:pt x="1135" y="37619"/>
                  </a:cubicBezTo>
                  <a:lnTo>
                    <a:pt x="1135" y="37550"/>
                  </a:lnTo>
                  <a:cubicBezTo>
                    <a:pt x="1204" y="37550"/>
                    <a:pt x="1290" y="37619"/>
                    <a:pt x="1290" y="37619"/>
                  </a:cubicBezTo>
                  <a:cubicBezTo>
                    <a:pt x="1359" y="37619"/>
                    <a:pt x="1359" y="37550"/>
                    <a:pt x="1427" y="37550"/>
                  </a:cubicBezTo>
                  <a:cubicBezTo>
                    <a:pt x="1427" y="37619"/>
                    <a:pt x="1427" y="37688"/>
                    <a:pt x="1496" y="37756"/>
                  </a:cubicBezTo>
                  <a:lnTo>
                    <a:pt x="1634" y="37619"/>
                  </a:lnTo>
                  <a:cubicBezTo>
                    <a:pt x="1720" y="37756"/>
                    <a:pt x="1926" y="37688"/>
                    <a:pt x="1995" y="37825"/>
                  </a:cubicBezTo>
                  <a:cubicBezTo>
                    <a:pt x="2026" y="37812"/>
                    <a:pt x="2056" y="37806"/>
                    <a:pt x="2086" y="37806"/>
                  </a:cubicBezTo>
                  <a:cubicBezTo>
                    <a:pt x="2204" y="37806"/>
                    <a:pt x="2314" y="37894"/>
                    <a:pt x="2424" y="37894"/>
                  </a:cubicBezTo>
                  <a:cubicBezTo>
                    <a:pt x="2424" y="37980"/>
                    <a:pt x="2424" y="38049"/>
                    <a:pt x="2579" y="38049"/>
                  </a:cubicBezTo>
                  <a:cubicBezTo>
                    <a:pt x="2593" y="38035"/>
                    <a:pt x="2604" y="38030"/>
                    <a:pt x="2613" y="38030"/>
                  </a:cubicBezTo>
                  <a:cubicBezTo>
                    <a:pt x="2651" y="38030"/>
                    <a:pt x="2662" y="38118"/>
                    <a:pt x="2717" y="38118"/>
                  </a:cubicBezTo>
                  <a:cubicBezTo>
                    <a:pt x="2786" y="38118"/>
                    <a:pt x="2854" y="38186"/>
                    <a:pt x="2854" y="38186"/>
                  </a:cubicBezTo>
                  <a:cubicBezTo>
                    <a:pt x="2923" y="38186"/>
                    <a:pt x="2923" y="38118"/>
                    <a:pt x="2923" y="38118"/>
                  </a:cubicBezTo>
                  <a:cubicBezTo>
                    <a:pt x="3009" y="38118"/>
                    <a:pt x="2923" y="38186"/>
                    <a:pt x="3009" y="38186"/>
                  </a:cubicBezTo>
                  <a:cubicBezTo>
                    <a:pt x="3078" y="38186"/>
                    <a:pt x="3147" y="38186"/>
                    <a:pt x="3147" y="38255"/>
                  </a:cubicBezTo>
                  <a:lnTo>
                    <a:pt x="3147" y="38324"/>
                  </a:lnTo>
                  <a:cubicBezTo>
                    <a:pt x="3215" y="38401"/>
                    <a:pt x="3306" y="38401"/>
                    <a:pt x="3396" y="38401"/>
                  </a:cubicBezTo>
                  <a:cubicBezTo>
                    <a:pt x="3486" y="38401"/>
                    <a:pt x="3576" y="38401"/>
                    <a:pt x="3645" y="38479"/>
                  </a:cubicBezTo>
                  <a:cubicBezTo>
                    <a:pt x="3645" y="38410"/>
                    <a:pt x="3645" y="38410"/>
                    <a:pt x="3714" y="38410"/>
                  </a:cubicBezTo>
                  <a:lnTo>
                    <a:pt x="3714" y="38479"/>
                  </a:lnTo>
                  <a:cubicBezTo>
                    <a:pt x="3869" y="38479"/>
                    <a:pt x="3869" y="38616"/>
                    <a:pt x="3937" y="38616"/>
                  </a:cubicBezTo>
                  <a:cubicBezTo>
                    <a:pt x="4075" y="38616"/>
                    <a:pt x="4213" y="38685"/>
                    <a:pt x="4299" y="38754"/>
                  </a:cubicBezTo>
                  <a:lnTo>
                    <a:pt x="4505" y="38754"/>
                  </a:lnTo>
                  <a:cubicBezTo>
                    <a:pt x="4505" y="38840"/>
                    <a:pt x="4505" y="38908"/>
                    <a:pt x="4574" y="38908"/>
                  </a:cubicBezTo>
                  <a:lnTo>
                    <a:pt x="4642" y="38908"/>
                  </a:lnTo>
                  <a:cubicBezTo>
                    <a:pt x="4728" y="38908"/>
                    <a:pt x="5072" y="38977"/>
                    <a:pt x="5158" y="39046"/>
                  </a:cubicBezTo>
                  <a:cubicBezTo>
                    <a:pt x="5158" y="39046"/>
                    <a:pt x="5189" y="39077"/>
                    <a:pt x="5209" y="39077"/>
                  </a:cubicBezTo>
                  <a:cubicBezTo>
                    <a:pt x="5219" y="39077"/>
                    <a:pt x="5227" y="39069"/>
                    <a:pt x="5227" y="39046"/>
                  </a:cubicBezTo>
                  <a:cubicBezTo>
                    <a:pt x="5254" y="39032"/>
                    <a:pt x="5279" y="39027"/>
                    <a:pt x="5302" y="39027"/>
                  </a:cubicBezTo>
                  <a:cubicBezTo>
                    <a:pt x="5392" y="39027"/>
                    <a:pt x="5447" y="39115"/>
                    <a:pt x="5502" y="39115"/>
                  </a:cubicBezTo>
                  <a:cubicBezTo>
                    <a:pt x="5502" y="39184"/>
                    <a:pt x="5502" y="39269"/>
                    <a:pt x="5588" y="39269"/>
                  </a:cubicBezTo>
                  <a:cubicBezTo>
                    <a:pt x="5726" y="39269"/>
                    <a:pt x="5863" y="39338"/>
                    <a:pt x="5932" y="39476"/>
                  </a:cubicBezTo>
                  <a:cubicBezTo>
                    <a:pt x="5982" y="39466"/>
                    <a:pt x="6031" y="39462"/>
                    <a:pt x="6079" y="39462"/>
                  </a:cubicBezTo>
                  <a:cubicBezTo>
                    <a:pt x="6375" y="39462"/>
                    <a:pt x="6635" y="39625"/>
                    <a:pt x="6946" y="39699"/>
                  </a:cubicBezTo>
                  <a:cubicBezTo>
                    <a:pt x="7015" y="39768"/>
                    <a:pt x="7153" y="39837"/>
                    <a:pt x="7221" y="39837"/>
                  </a:cubicBezTo>
                  <a:cubicBezTo>
                    <a:pt x="7458" y="39892"/>
                    <a:pt x="7649" y="39993"/>
                    <a:pt x="7859" y="39993"/>
                  </a:cubicBezTo>
                  <a:cubicBezTo>
                    <a:pt x="7909" y="39993"/>
                    <a:pt x="7960" y="39988"/>
                    <a:pt x="8012" y="39974"/>
                  </a:cubicBezTo>
                  <a:cubicBezTo>
                    <a:pt x="8167" y="40129"/>
                    <a:pt x="8236" y="40198"/>
                    <a:pt x="8373" y="40198"/>
                  </a:cubicBezTo>
                  <a:cubicBezTo>
                    <a:pt x="8597" y="40198"/>
                    <a:pt x="8734" y="40267"/>
                    <a:pt x="8872" y="40404"/>
                  </a:cubicBezTo>
                  <a:lnTo>
                    <a:pt x="9027" y="40404"/>
                  </a:lnTo>
                  <a:cubicBezTo>
                    <a:pt x="9027" y="40473"/>
                    <a:pt x="9027" y="40559"/>
                    <a:pt x="9095" y="40559"/>
                  </a:cubicBezTo>
                  <a:cubicBezTo>
                    <a:pt x="9233" y="40559"/>
                    <a:pt x="9302" y="40559"/>
                    <a:pt x="9456" y="40628"/>
                  </a:cubicBezTo>
                  <a:cubicBezTo>
                    <a:pt x="9608" y="40728"/>
                    <a:pt x="9768" y="40792"/>
                    <a:pt x="9951" y="40792"/>
                  </a:cubicBezTo>
                  <a:cubicBezTo>
                    <a:pt x="10018" y="40792"/>
                    <a:pt x="10088" y="40784"/>
                    <a:pt x="10161" y="40765"/>
                  </a:cubicBezTo>
                  <a:lnTo>
                    <a:pt x="10316" y="40765"/>
                  </a:lnTo>
                  <a:cubicBezTo>
                    <a:pt x="10385" y="40834"/>
                    <a:pt x="10454" y="40903"/>
                    <a:pt x="10522" y="40903"/>
                  </a:cubicBezTo>
                  <a:cubicBezTo>
                    <a:pt x="10522" y="40903"/>
                    <a:pt x="10522" y="40834"/>
                    <a:pt x="10591" y="40834"/>
                  </a:cubicBezTo>
                  <a:lnTo>
                    <a:pt x="10591" y="40903"/>
                  </a:lnTo>
                  <a:lnTo>
                    <a:pt x="10660" y="40903"/>
                  </a:lnTo>
                  <a:cubicBezTo>
                    <a:pt x="10794" y="40996"/>
                    <a:pt x="10848" y="41033"/>
                    <a:pt x="10914" y="41033"/>
                  </a:cubicBezTo>
                  <a:cubicBezTo>
                    <a:pt x="10958" y="41033"/>
                    <a:pt x="11007" y="41016"/>
                    <a:pt x="11090" y="40989"/>
                  </a:cubicBezTo>
                  <a:lnTo>
                    <a:pt x="11176" y="41058"/>
                  </a:lnTo>
                  <a:cubicBezTo>
                    <a:pt x="11606" y="41058"/>
                    <a:pt x="11881" y="41264"/>
                    <a:pt x="12242" y="41333"/>
                  </a:cubicBezTo>
                  <a:cubicBezTo>
                    <a:pt x="12311" y="41333"/>
                    <a:pt x="12311" y="41333"/>
                    <a:pt x="12379" y="41264"/>
                  </a:cubicBezTo>
                  <a:cubicBezTo>
                    <a:pt x="12465" y="41419"/>
                    <a:pt x="12603" y="41419"/>
                    <a:pt x="12603" y="41556"/>
                  </a:cubicBezTo>
                  <a:cubicBezTo>
                    <a:pt x="12809" y="41556"/>
                    <a:pt x="12964" y="41556"/>
                    <a:pt x="13033" y="41694"/>
                  </a:cubicBezTo>
                  <a:lnTo>
                    <a:pt x="13394" y="41694"/>
                  </a:lnTo>
                  <a:cubicBezTo>
                    <a:pt x="13462" y="41762"/>
                    <a:pt x="13531" y="41762"/>
                    <a:pt x="13669" y="41762"/>
                  </a:cubicBezTo>
                  <a:cubicBezTo>
                    <a:pt x="13824" y="41762"/>
                    <a:pt x="13961" y="41762"/>
                    <a:pt x="14099" y="41848"/>
                  </a:cubicBezTo>
                  <a:cubicBezTo>
                    <a:pt x="14127" y="41871"/>
                    <a:pt x="14146" y="41879"/>
                    <a:pt x="14162" y="41879"/>
                  </a:cubicBezTo>
                  <a:cubicBezTo>
                    <a:pt x="14192" y="41879"/>
                    <a:pt x="14208" y="41848"/>
                    <a:pt x="14253" y="41848"/>
                  </a:cubicBezTo>
                  <a:cubicBezTo>
                    <a:pt x="14528" y="41986"/>
                    <a:pt x="14821" y="41986"/>
                    <a:pt x="15113" y="42055"/>
                  </a:cubicBezTo>
                  <a:cubicBezTo>
                    <a:pt x="15136" y="42032"/>
                    <a:pt x="15167" y="42024"/>
                    <a:pt x="15200" y="42024"/>
                  </a:cubicBezTo>
                  <a:cubicBezTo>
                    <a:pt x="15266" y="42024"/>
                    <a:pt x="15342" y="42055"/>
                    <a:pt x="15388" y="42055"/>
                  </a:cubicBezTo>
                  <a:cubicBezTo>
                    <a:pt x="15474" y="42124"/>
                    <a:pt x="15612" y="42124"/>
                    <a:pt x="15680" y="42124"/>
                  </a:cubicBezTo>
                  <a:cubicBezTo>
                    <a:pt x="15904" y="42124"/>
                    <a:pt x="16110" y="42192"/>
                    <a:pt x="16248" y="42278"/>
                  </a:cubicBezTo>
                  <a:lnTo>
                    <a:pt x="16471" y="42278"/>
                  </a:lnTo>
                  <a:cubicBezTo>
                    <a:pt x="16609" y="42278"/>
                    <a:pt x="16609" y="42278"/>
                    <a:pt x="16764" y="42347"/>
                  </a:cubicBezTo>
                  <a:cubicBezTo>
                    <a:pt x="16832" y="42347"/>
                    <a:pt x="16901" y="42347"/>
                    <a:pt x="17039" y="42416"/>
                  </a:cubicBezTo>
                  <a:cubicBezTo>
                    <a:pt x="17039" y="42416"/>
                    <a:pt x="17193" y="42416"/>
                    <a:pt x="17262" y="42347"/>
                  </a:cubicBezTo>
                  <a:cubicBezTo>
                    <a:pt x="17262" y="42416"/>
                    <a:pt x="17331" y="42416"/>
                    <a:pt x="17400" y="42416"/>
                  </a:cubicBezTo>
                  <a:cubicBezTo>
                    <a:pt x="17579" y="42416"/>
                    <a:pt x="17702" y="42504"/>
                    <a:pt x="17850" y="42504"/>
                  </a:cubicBezTo>
                  <a:cubicBezTo>
                    <a:pt x="17887" y="42504"/>
                    <a:pt x="17926" y="42498"/>
                    <a:pt x="17967" y="42485"/>
                  </a:cubicBezTo>
                  <a:cubicBezTo>
                    <a:pt x="18053" y="42553"/>
                    <a:pt x="18122" y="42622"/>
                    <a:pt x="18259" y="42622"/>
                  </a:cubicBezTo>
                  <a:cubicBezTo>
                    <a:pt x="18351" y="42622"/>
                    <a:pt x="18420" y="42660"/>
                    <a:pt x="18476" y="42660"/>
                  </a:cubicBezTo>
                  <a:cubicBezTo>
                    <a:pt x="18504" y="42660"/>
                    <a:pt x="18529" y="42651"/>
                    <a:pt x="18552" y="42622"/>
                  </a:cubicBezTo>
                  <a:cubicBezTo>
                    <a:pt x="18689" y="42777"/>
                    <a:pt x="18758" y="42708"/>
                    <a:pt x="18913" y="42777"/>
                  </a:cubicBezTo>
                  <a:cubicBezTo>
                    <a:pt x="18981" y="42777"/>
                    <a:pt x="19119" y="42777"/>
                    <a:pt x="19188" y="42708"/>
                  </a:cubicBezTo>
                  <a:cubicBezTo>
                    <a:pt x="19300" y="42742"/>
                    <a:pt x="19390" y="42760"/>
                    <a:pt x="19469" y="42760"/>
                  </a:cubicBezTo>
                  <a:cubicBezTo>
                    <a:pt x="19549" y="42760"/>
                    <a:pt x="19618" y="42742"/>
                    <a:pt x="19686" y="42708"/>
                  </a:cubicBezTo>
                  <a:lnTo>
                    <a:pt x="19910" y="42708"/>
                  </a:lnTo>
                  <a:cubicBezTo>
                    <a:pt x="20047" y="42777"/>
                    <a:pt x="20202" y="42777"/>
                    <a:pt x="20271" y="42777"/>
                  </a:cubicBezTo>
                  <a:cubicBezTo>
                    <a:pt x="20409" y="42777"/>
                    <a:pt x="20477" y="42777"/>
                    <a:pt x="20546" y="42846"/>
                  </a:cubicBezTo>
                  <a:cubicBezTo>
                    <a:pt x="20632" y="42777"/>
                    <a:pt x="20632" y="42777"/>
                    <a:pt x="20701" y="42777"/>
                  </a:cubicBezTo>
                  <a:lnTo>
                    <a:pt x="21268" y="42777"/>
                  </a:lnTo>
                  <a:cubicBezTo>
                    <a:pt x="21337" y="42846"/>
                    <a:pt x="21406" y="42846"/>
                    <a:pt x="21492" y="42846"/>
                  </a:cubicBezTo>
                  <a:lnTo>
                    <a:pt x="21922" y="42846"/>
                  </a:lnTo>
                  <a:cubicBezTo>
                    <a:pt x="21967" y="42823"/>
                    <a:pt x="22006" y="42815"/>
                    <a:pt x="22039" y="42815"/>
                  </a:cubicBezTo>
                  <a:cubicBezTo>
                    <a:pt x="22105" y="42815"/>
                    <a:pt x="22151" y="42846"/>
                    <a:pt x="22197" y="42846"/>
                  </a:cubicBezTo>
                  <a:cubicBezTo>
                    <a:pt x="22308" y="42811"/>
                    <a:pt x="22399" y="42811"/>
                    <a:pt x="22478" y="42811"/>
                  </a:cubicBezTo>
                  <a:cubicBezTo>
                    <a:pt x="22558" y="42811"/>
                    <a:pt x="22626" y="42811"/>
                    <a:pt x="22695" y="42777"/>
                  </a:cubicBezTo>
                  <a:cubicBezTo>
                    <a:pt x="22798" y="42777"/>
                    <a:pt x="22894" y="42838"/>
                    <a:pt x="22987" y="42838"/>
                  </a:cubicBezTo>
                  <a:cubicBezTo>
                    <a:pt x="23033" y="42838"/>
                    <a:pt x="23079" y="42823"/>
                    <a:pt x="23125" y="42777"/>
                  </a:cubicBezTo>
                  <a:cubicBezTo>
                    <a:pt x="23211" y="42846"/>
                    <a:pt x="23211" y="42846"/>
                    <a:pt x="23280" y="42914"/>
                  </a:cubicBezTo>
                  <a:cubicBezTo>
                    <a:pt x="23417" y="42914"/>
                    <a:pt x="23641" y="42914"/>
                    <a:pt x="23778" y="42983"/>
                  </a:cubicBezTo>
                  <a:lnTo>
                    <a:pt x="23916" y="42983"/>
                  </a:lnTo>
                  <a:cubicBezTo>
                    <a:pt x="23950" y="42914"/>
                    <a:pt x="24006" y="42897"/>
                    <a:pt x="24071" y="42897"/>
                  </a:cubicBezTo>
                  <a:cubicBezTo>
                    <a:pt x="24135" y="42897"/>
                    <a:pt x="24208" y="42914"/>
                    <a:pt x="24277" y="42914"/>
                  </a:cubicBezTo>
                  <a:cubicBezTo>
                    <a:pt x="24415" y="42914"/>
                    <a:pt x="24500" y="42914"/>
                    <a:pt x="24638" y="42846"/>
                  </a:cubicBezTo>
                  <a:cubicBezTo>
                    <a:pt x="24707" y="42914"/>
                    <a:pt x="24776" y="42914"/>
                    <a:pt x="24776" y="42914"/>
                  </a:cubicBezTo>
                  <a:cubicBezTo>
                    <a:pt x="24930" y="42846"/>
                    <a:pt x="25068" y="42846"/>
                    <a:pt x="25205" y="42846"/>
                  </a:cubicBezTo>
                  <a:lnTo>
                    <a:pt x="25429" y="42846"/>
                  </a:lnTo>
                  <a:cubicBezTo>
                    <a:pt x="25429" y="42846"/>
                    <a:pt x="25459" y="42876"/>
                    <a:pt x="25500" y="42876"/>
                  </a:cubicBezTo>
                  <a:cubicBezTo>
                    <a:pt x="25521" y="42876"/>
                    <a:pt x="25544" y="42869"/>
                    <a:pt x="25566" y="42846"/>
                  </a:cubicBezTo>
                  <a:cubicBezTo>
                    <a:pt x="25790" y="42777"/>
                    <a:pt x="25928" y="42777"/>
                    <a:pt x="26134" y="42777"/>
                  </a:cubicBezTo>
                  <a:cubicBezTo>
                    <a:pt x="26211" y="42811"/>
                    <a:pt x="26284" y="42811"/>
                    <a:pt x="26355" y="42811"/>
                  </a:cubicBezTo>
                  <a:cubicBezTo>
                    <a:pt x="26426" y="42811"/>
                    <a:pt x="26495" y="42811"/>
                    <a:pt x="26564" y="42846"/>
                  </a:cubicBezTo>
                  <a:cubicBezTo>
                    <a:pt x="26592" y="42823"/>
                    <a:pt x="26619" y="42815"/>
                    <a:pt x="26645" y="42815"/>
                  </a:cubicBezTo>
                  <a:cubicBezTo>
                    <a:pt x="26695" y="42815"/>
                    <a:pt x="26741" y="42846"/>
                    <a:pt x="26787" y="42846"/>
                  </a:cubicBezTo>
                  <a:cubicBezTo>
                    <a:pt x="26787" y="42811"/>
                    <a:pt x="26822" y="42811"/>
                    <a:pt x="26865" y="42811"/>
                  </a:cubicBezTo>
                  <a:cubicBezTo>
                    <a:pt x="26908" y="42811"/>
                    <a:pt x="26959" y="42811"/>
                    <a:pt x="26993" y="42777"/>
                  </a:cubicBezTo>
                  <a:cubicBezTo>
                    <a:pt x="27012" y="42762"/>
                    <a:pt x="27029" y="42757"/>
                    <a:pt x="27045" y="42757"/>
                  </a:cubicBezTo>
                  <a:cubicBezTo>
                    <a:pt x="27089" y="42757"/>
                    <a:pt x="27124" y="42797"/>
                    <a:pt x="27140" y="42797"/>
                  </a:cubicBezTo>
                  <a:cubicBezTo>
                    <a:pt x="27145" y="42797"/>
                    <a:pt x="27148" y="42791"/>
                    <a:pt x="27148" y="42777"/>
                  </a:cubicBezTo>
                  <a:cubicBezTo>
                    <a:pt x="27194" y="42754"/>
                    <a:pt x="27232" y="42746"/>
                    <a:pt x="27269" y="42746"/>
                  </a:cubicBezTo>
                  <a:cubicBezTo>
                    <a:pt x="27341" y="42746"/>
                    <a:pt x="27406" y="42777"/>
                    <a:pt x="27509" y="42777"/>
                  </a:cubicBezTo>
                  <a:lnTo>
                    <a:pt x="27578" y="42777"/>
                  </a:lnTo>
                  <a:lnTo>
                    <a:pt x="27578" y="42622"/>
                  </a:lnTo>
                  <a:cubicBezTo>
                    <a:pt x="27630" y="42680"/>
                    <a:pt x="27681" y="42695"/>
                    <a:pt x="27734" y="42695"/>
                  </a:cubicBezTo>
                  <a:cubicBezTo>
                    <a:pt x="27786" y="42695"/>
                    <a:pt x="27840" y="42680"/>
                    <a:pt x="27895" y="42680"/>
                  </a:cubicBezTo>
                  <a:cubicBezTo>
                    <a:pt x="27932" y="42680"/>
                    <a:pt x="27969" y="42687"/>
                    <a:pt x="28008" y="42708"/>
                  </a:cubicBezTo>
                  <a:cubicBezTo>
                    <a:pt x="28214" y="42622"/>
                    <a:pt x="28369" y="42622"/>
                    <a:pt x="28575" y="42553"/>
                  </a:cubicBezTo>
                  <a:cubicBezTo>
                    <a:pt x="28799" y="42485"/>
                    <a:pt x="29074" y="42485"/>
                    <a:pt x="29297" y="42485"/>
                  </a:cubicBezTo>
                  <a:cubicBezTo>
                    <a:pt x="29572" y="42416"/>
                    <a:pt x="29796" y="42347"/>
                    <a:pt x="29934" y="42347"/>
                  </a:cubicBezTo>
                  <a:cubicBezTo>
                    <a:pt x="30157" y="42416"/>
                    <a:pt x="30295" y="42416"/>
                    <a:pt x="30432" y="42553"/>
                  </a:cubicBezTo>
                  <a:cubicBezTo>
                    <a:pt x="30432" y="42622"/>
                    <a:pt x="30363" y="42708"/>
                    <a:pt x="30432" y="42708"/>
                  </a:cubicBezTo>
                  <a:cubicBezTo>
                    <a:pt x="30432" y="42777"/>
                    <a:pt x="30518" y="42846"/>
                    <a:pt x="30587" y="42914"/>
                  </a:cubicBezTo>
                  <a:lnTo>
                    <a:pt x="30587" y="43052"/>
                  </a:lnTo>
                  <a:cubicBezTo>
                    <a:pt x="30724" y="43207"/>
                    <a:pt x="30724" y="43344"/>
                    <a:pt x="30724" y="43482"/>
                  </a:cubicBezTo>
                  <a:lnTo>
                    <a:pt x="30432" y="43482"/>
                  </a:lnTo>
                  <a:cubicBezTo>
                    <a:pt x="30432" y="43568"/>
                    <a:pt x="30363" y="43637"/>
                    <a:pt x="30363" y="43637"/>
                  </a:cubicBezTo>
                  <a:cubicBezTo>
                    <a:pt x="30226" y="43637"/>
                    <a:pt x="30157" y="43637"/>
                    <a:pt x="30088" y="43568"/>
                  </a:cubicBezTo>
                  <a:cubicBezTo>
                    <a:pt x="29727" y="43774"/>
                    <a:pt x="29366" y="43774"/>
                    <a:pt x="29005" y="43843"/>
                  </a:cubicBezTo>
                  <a:cubicBezTo>
                    <a:pt x="28936" y="43774"/>
                    <a:pt x="28868" y="43774"/>
                    <a:pt x="28799" y="43774"/>
                  </a:cubicBezTo>
                  <a:cubicBezTo>
                    <a:pt x="28644" y="43843"/>
                    <a:pt x="28506" y="43774"/>
                    <a:pt x="28369" y="43912"/>
                  </a:cubicBezTo>
                  <a:lnTo>
                    <a:pt x="28283" y="43843"/>
                  </a:lnTo>
                  <a:cubicBezTo>
                    <a:pt x="28214" y="43843"/>
                    <a:pt x="28214" y="43912"/>
                    <a:pt x="28145" y="43912"/>
                  </a:cubicBezTo>
                  <a:cubicBezTo>
                    <a:pt x="28077" y="43912"/>
                    <a:pt x="27939" y="43912"/>
                    <a:pt x="27853" y="43998"/>
                  </a:cubicBezTo>
                  <a:lnTo>
                    <a:pt x="27853" y="43912"/>
                  </a:lnTo>
                  <a:cubicBezTo>
                    <a:pt x="27834" y="43892"/>
                    <a:pt x="27814" y="43884"/>
                    <a:pt x="27794" y="43884"/>
                  </a:cubicBezTo>
                  <a:cubicBezTo>
                    <a:pt x="27745" y="43884"/>
                    <a:pt x="27696" y="43936"/>
                    <a:pt x="27647" y="43998"/>
                  </a:cubicBezTo>
                  <a:lnTo>
                    <a:pt x="27578" y="43912"/>
                  </a:lnTo>
                  <a:lnTo>
                    <a:pt x="27423" y="43912"/>
                  </a:lnTo>
                  <a:cubicBezTo>
                    <a:pt x="27423" y="43889"/>
                    <a:pt x="27416" y="43881"/>
                    <a:pt x="27403" y="43881"/>
                  </a:cubicBezTo>
                  <a:cubicBezTo>
                    <a:pt x="27377" y="43881"/>
                    <a:pt x="27332" y="43912"/>
                    <a:pt x="27286" y="43912"/>
                  </a:cubicBezTo>
                  <a:cubicBezTo>
                    <a:pt x="27148" y="43912"/>
                    <a:pt x="26993" y="43998"/>
                    <a:pt x="26856" y="43998"/>
                  </a:cubicBezTo>
                  <a:cubicBezTo>
                    <a:pt x="26718" y="44066"/>
                    <a:pt x="26564" y="44135"/>
                    <a:pt x="26357" y="44135"/>
                  </a:cubicBezTo>
                  <a:cubicBezTo>
                    <a:pt x="26289" y="44135"/>
                    <a:pt x="26220" y="44135"/>
                    <a:pt x="26065" y="44066"/>
                  </a:cubicBezTo>
                  <a:cubicBezTo>
                    <a:pt x="26019" y="44066"/>
                    <a:pt x="25943" y="44097"/>
                    <a:pt x="25877" y="44097"/>
                  </a:cubicBezTo>
                  <a:cubicBezTo>
                    <a:pt x="25843" y="44097"/>
                    <a:pt x="25813" y="44089"/>
                    <a:pt x="25790" y="44066"/>
                  </a:cubicBezTo>
                  <a:cubicBezTo>
                    <a:pt x="25687" y="44066"/>
                    <a:pt x="25561" y="44036"/>
                    <a:pt x="25442" y="44036"/>
                  </a:cubicBezTo>
                  <a:cubicBezTo>
                    <a:pt x="25383" y="44036"/>
                    <a:pt x="25326" y="44043"/>
                    <a:pt x="25274" y="44066"/>
                  </a:cubicBezTo>
                  <a:cubicBezTo>
                    <a:pt x="25251" y="44089"/>
                    <a:pt x="25236" y="44097"/>
                    <a:pt x="25223" y="44097"/>
                  </a:cubicBezTo>
                  <a:cubicBezTo>
                    <a:pt x="25198" y="44097"/>
                    <a:pt x="25182" y="44066"/>
                    <a:pt x="25137" y="44066"/>
                  </a:cubicBezTo>
                  <a:cubicBezTo>
                    <a:pt x="25137" y="44066"/>
                    <a:pt x="25137" y="44135"/>
                    <a:pt x="25068" y="44135"/>
                  </a:cubicBezTo>
                  <a:lnTo>
                    <a:pt x="24930" y="44135"/>
                  </a:lnTo>
                  <a:cubicBezTo>
                    <a:pt x="24844" y="44135"/>
                    <a:pt x="24844" y="44204"/>
                    <a:pt x="24776" y="44204"/>
                  </a:cubicBezTo>
                  <a:cubicBezTo>
                    <a:pt x="24753" y="44227"/>
                    <a:pt x="24730" y="44234"/>
                    <a:pt x="24707" y="44234"/>
                  </a:cubicBezTo>
                  <a:cubicBezTo>
                    <a:pt x="24661" y="44234"/>
                    <a:pt x="24615" y="44204"/>
                    <a:pt x="24569" y="44204"/>
                  </a:cubicBezTo>
                  <a:cubicBezTo>
                    <a:pt x="24535" y="44238"/>
                    <a:pt x="24496" y="44238"/>
                    <a:pt x="24449" y="44238"/>
                  </a:cubicBezTo>
                  <a:cubicBezTo>
                    <a:pt x="24402" y="44238"/>
                    <a:pt x="24346" y="44238"/>
                    <a:pt x="24277" y="44273"/>
                  </a:cubicBezTo>
                  <a:lnTo>
                    <a:pt x="24208" y="44204"/>
                  </a:lnTo>
                  <a:cubicBezTo>
                    <a:pt x="24139" y="44204"/>
                    <a:pt x="24071" y="44273"/>
                    <a:pt x="24071" y="44273"/>
                  </a:cubicBezTo>
                  <a:cubicBezTo>
                    <a:pt x="23847" y="44135"/>
                    <a:pt x="23641" y="44204"/>
                    <a:pt x="23417" y="44135"/>
                  </a:cubicBezTo>
                  <a:cubicBezTo>
                    <a:pt x="23383" y="44101"/>
                    <a:pt x="23349" y="44101"/>
                    <a:pt x="23314" y="44101"/>
                  </a:cubicBezTo>
                  <a:cubicBezTo>
                    <a:pt x="23280" y="44101"/>
                    <a:pt x="23245" y="44101"/>
                    <a:pt x="23211" y="44066"/>
                  </a:cubicBezTo>
                  <a:cubicBezTo>
                    <a:pt x="23125" y="44066"/>
                    <a:pt x="23056" y="44135"/>
                    <a:pt x="22987" y="44135"/>
                  </a:cubicBezTo>
                  <a:cubicBezTo>
                    <a:pt x="22953" y="44101"/>
                    <a:pt x="22919" y="44084"/>
                    <a:pt x="22874" y="44084"/>
                  </a:cubicBezTo>
                  <a:cubicBezTo>
                    <a:pt x="22828" y="44084"/>
                    <a:pt x="22773" y="44101"/>
                    <a:pt x="22695" y="44135"/>
                  </a:cubicBezTo>
                  <a:cubicBezTo>
                    <a:pt x="22695" y="44135"/>
                    <a:pt x="22665" y="44166"/>
                    <a:pt x="22624" y="44166"/>
                  </a:cubicBezTo>
                  <a:cubicBezTo>
                    <a:pt x="22604" y="44166"/>
                    <a:pt x="22581" y="44158"/>
                    <a:pt x="22558" y="44135"/>
                  </a:cubicBezTo>
                  <a:cubicBezTo>
                    <a:pt x="22543" y="44121"/>
                    <a:pt x="22529" y="44115"/>
                    <a:pt x="22514" y="44115"/>
                  </a:cubicBezTo>
                  <a:cubicBezTo>
                    <a:pt x="22474" y="44115"/>
                    <a:pt x="22435" y="44155"/>
                    <a:pt x="22395" y="44155"/>
                  </a:cubicBezTo>
                  <a:cubicBezTo>
                    <a:pt x="22380" y="44155"/>
                    <a:pt x="22366" y="44150"/>
                    <a:pt x="22351" y="44135"/>
                  </a:cubicBezTo>
                  <a:cubicBezTo>
                    <a:pt x="22333" y="44150"/>
                    <a:pt x="22316" y="44155"/>
                    <a:pt x="22299" y="44155"/>
                  </a:cubicBezTo>
                  <a:cubicBezTo>
                    <a:pt x="22253" y="44155"/>
                    <a:pt x="22212" y="44115"/>
                    <a:pt x="22172" y="44115"/>
                  </a:cubicBezTo>
                  <a:cubicBezTo>
                    <a:pt x="22157" y="44115"/>
                    <a:pt x="22142" y="44121"/>
                    <a:pt x="22128" y="44135"/>
                  </a:cubicBezTo>
                  <a:cubicBezTo>
                    <a:pt x="22105" y="44158"/>
                    <a:pt x="22082" y="44166"/>
                    <a:pt x="22059" y="44166"/>
                  </a:cubicBezTo>
                  <a:cubicBezTo>
                    <a:pt x="22013" y="44166"/>
                    <a:pt x="21967" y="44135"/>
                    <a:pt x="21922" y="44135"/>
                  </a:cubicBezTo>
                  <a:cubicBezTo>
                    <a:pt x="21904" y="44149"/>
                    <a:pt x="21888" y="44154"/>
                    <a:pt x="21872" y="44154"/>
                  </a:cubicBezTo>
                  <a:cubicBezTo>
                    <a:pt x="21808" y="44154"/>
                    <a:pt x="21753" y="44066"/>
                    <a:pt x="21698" y="44066"/>
                  </a:cubicBezTo>
                  <a:cubicBezTo>
                    <a:pt x="21664" y="44101"/>
                    <a:pt x="21612" y="44101"/>
                    <a:pt x="21558" y="44101"/>
                  </a:cubicBezTo>
                  <a:cubicBezTo>
                    <a:pt x="21505" y="44101"/>
                    <a:pt x="21449" y="44101"/>
                    <a:pt x="21406" y="44135"/>
                  </a:cubicBezTo>
                  <a:cubicBezTo>
                    <a:pt x="21351" y="44135"/>
                    <a:pt x="21296" y="44047"/>
                    <a:pt x="21241" y="44047"/>
                  </a:cubicBezTo>
                  <a:cubicBezTo>
                    <a:pt x="21227" y="44047"/>
                    <a:pt x="21213" y="44053"/>
                    <a:pt x="21199" y="44066"/>
                  </a:cubicBezTo>
                  <a:cubicBezTo>
                    <a:pt x="21165" y="44101"/>
                    <a:pt x="21131" y="44118"/>
                    <a:pt x="21094" y="44118"/>
                  </a:cubicBezTo>
                  <a:cubicBezTo>
                    <a:pt x="21058" y="44118"/>
                    <a:pt x="21019" y="44101"/>
                    <a:pt x="20976" y="44066"/>
                  </a:cubicBezTo>
                  <a:lnTo>
                    <a:pt x="20770" y="44066"/>
                  </a:lnTo>
                  <a:cubicBezTo>
                    <a:pt x="20747" y="44089"/>
                    <a:pt x="20714" y="44097"/>
                    <a:pt x="20679" y="44097"/>
                  </a:cubicBezTo>
                  <a:cubicBezTo>
                    <a:pt x="20607" y="44097"/>
                    <a:pt x="20523" y="44066"/>
                    <a:pt x="20477" y="44066"/>
                  </a:cubicBezTo>
                  <a:cubicBezTo>
                    <a:pt x="20463" y="44081"/>
                    <a:pt x="20448" y="44086"/>
                    <a:pt x="20434" y="44086"/>
                  </a:cubicBezTo>
                  <a:cubicBezTo>
                    <a:pt x="20394" y="44086"/>
                    <a:pt x="20354" y="44047"/>
                    <a:pt x="20315" y="44047"/>
                  </a:cubicBezTo>
                  <a:cubicBezTo>
                    <a:pt x="20300" y="44047"/>
                    <a:pt x="20286" y="44052"/>
                    <a:pt x="20271" y="44066"/>
                  </a:cubicBezTo>
                  <a:cubicBezTo>
                    <a:pt x="20271" y="44032"/>
                    <a:pt x="20232" y="44032"/>
                    <a:pt x="20185" y="44032"/>
                  </a:cubicBezTo>
                  <a:cubicBezTo>
                    <a:pt x="20138" y="44032"/>
                    <a:pt x="20082" y="44032"/>
                    <a:pt x="20047" y="43998"/>
                  </a:cubicBezTo>
                  <a:lnTo>
                    <a:pt x="20047" y="44066"/>
                  </a:lnTo>
                  <a:cubicBezTo>
                    <a:pt x="20013" y="44032"/>
                    <a:pt x="19962" y="44032"/>
                    <a:pt x="19910" y="44032"/>
                  </a:cubicBezTo>
                  <a:cubicBezTo>
                    <a:pt x="19858" y="44032"/>
                    <a:pt x="19807" y="44032"/>
                    <a:pt x="19772" y="43998"/>
                  </a:cubicBezTo>
                  <a:cubicBezTo>
                    <a:pt x="19695" y="44032"/>
                    <a:pt x="19639" y="44049"/>
                    <a:pt x="19594" y="44049"/>
                  </a:cubicBezTo>
                  <a:cubicBezTo>
                    <a:pt x="19549" y="44049"/>
                    <a:pt x="19514" y="44032"/>
                    <a:pt x="19480" y="43998"/>
                  </a:cubicBezTo>
                  <a:lnTo>
                    <a:pt x="19411" y="44066"/>
                  </a:lnTo>
                  <a:cubicBezTo>
                    <a:pt x="19388" y="44043"/>
                    <a:pt x="19364" y="44036"/>
                    <a:pt x="19336" y="44036"/>
                  </a:cubicBezTo>
                  <a:cubicBezTo>
                    <a:pt x="19280" y="44036"/>
                    <a:pt x="19211" y="44066"/>
                    <a:pt x="19119" y="44066"/>
                  </a:cubicBezTo>
                  <a:cubicBezTo>
                    <a:pt x="19050" y="44066"/>
                    <a:pt x="18981" y="44135"/>
                    <a:pt x="18827" y="44135"/>
                  </a:cubicBezTo>
                  <a:cubicBezTo>
                    <a:pt x="18758" y="44101"/>
                    <a:pt x="18724" y="44084"/>
                    <a:pt x="18681" y="44084"/>
                  </a:cubicBezTo>
                  <a:cubicBezTo>
                    <a:pt x="18638" y="44084"/>
                    <a:pt x="18586" y="44101"/>
                    <a:pt x="18483" y="44135"/>
                  </a:cubicBezTo>
                  <a:lnTo>
                    <a:pt x="18552" y="44204"/>
                  </a:lnTo>
                  <a:cubicBezTo>
                    <a:pt x="18517" y="44238"/>
                    <a:pt x="18479" y="44238"/>
                    <a:pt x="18449" y="44238"/>
                  </a:cubicBezTo>
                  <a:cubicBezTo>
                    <a:pt x="18418" y="44238"/>
                    <a:pt x="18397" y="44238"/>
                    <a:pt x="18397" y="44273"/>
                  </a:cubicBezTo>
                  <a:cubicBezTo>
                    <a:pt x="18454" y="44273"/>
                    <a:pt x="18504" y="44303"/>
                    <a:pt x="18551" y="44303"/>
                  </a:cubicBezTo>
                  <a:cubicBezTo>
                    <a:pt x="18575" y="44303"/>
                    <a:pt x="18598" y="44296"/>
                    <a:pt x="18620" y="44273"/>
                  </a:cubicBezTo>
                  <a:cubicBezTo>
                    <a:pt x="18827" y="44273"/>
                    <a:pt x="19050" y="44273"/>
                    <a:pt x="19188" y="44427"/>
                  </a:cubicBezTo>
                  <a:lnTo>
                    <a:pt x="19257" y="44341"/>
                  </a:lnTo>
                  <a:cubicBezTo>
                    <a:pt x="19308" y="44370"/>
                    <a:pt x="19358" y="44380"/>
                    <a:pt x="19406" y="44380"/>
                  </a:cubicBezTo>
                  <a:cubicBezTo>
                    <a:pt x="19503" y="44380"/>
                    <a:pt x="19595" y="44341"/>
                    <a:pt x="19686" y="44341"/>
                  </a:cubicBezTo>
                  <a:lnTo>
                    <a:pt x="20047" y="44341"/>
                  </a:lnTo>
                  <a:lnTo>
                    <a:pt x="20047" y="44427"/>
                  </a:lnTo>
                  <a:cubicBezTo>
                    <a:pt x="20116" y="44427"/>
                    <a:pt x="20116" y="44427"/>
                    <a:pt x="20116" y="44341"/>
                  </a:cubicBezTo>
                  <a:lnTo>
                    <a:pt x="20340" y="44341"/>
                  </a:lnTo>
                  <a:cubicBezTo>
                    <a:pt x="20546" y="44341"/>
                    <a:pt x="20838" y="44427"/>
                    <a:pt x="21062" y="44427"/>
                  </a:cubicBezTo>
                  <a:cubicBezTo>
                    <a:pt x="21096" y="44462"/>
                    <a:pt x="21131" y="44462"/>
                    <a:pt x="21165" y="44462"/>
                  </a:cubicBezTo>
                  <a:cubicBezTo>
                    <a:pt x="21199" y="44462"/>
                    <a:pt x="21234" y="44462"/>
                    <a:pt x="21268" y="44496"/>
                  </a:cubicBezTo>
                  <a:cubicBezTo>
                    <a:pt x="21325" y="44432"/>
                    <a:pt x="21373" y="44409"/>
                    <a:pt x="21419" y="44409"/>
                  </a:cubicBezTo>
                  <a:cubicBezTo>
                    <a:pt x="21485" y="44409"/>
                    <a:pt x="21548" y="44456"/>
                    <a:pt x="21629" y="44496"/>
                  </a:cubicBezTo>
                  <a:cubicBezTo>
                    <a:pt x="21698" y="44462"/>
                    <a:pt x="21788" y="44462"/>
                    <a:pt x="21879" y="44462"/>
                  </a:cubicBezTo>
                  <a:cubicBezTo>
                    <a:pt x="21969" y="44462"/>
                    <a:pt x="22059" y="44462"/>
                    <a:pt x="22128" y="44427"/>
                  </a:cubicBezTo>
                  <a:cubicBezTo>
                    <a:pt x="22128" y="44427"/>
                    <a:pt x="22158" y="44458"/>
                    <a:pt x="22179" y="44458"/>
                  </a:cubicBezTo>
                  <a:cubicBezTo>
                    <a:pt x="22189" y="44458"/>
                    <a:pt x="22197" y="44450"/>
                    <a:pt x="22197" y="44427"/>
                  </a:cubicBezTo>
                  <a:cubicBezTo>
                    <a:pt x="22265" y="44427"/>
                    <a:pt x="22265" y="44427"/>
                    <a:pt x="22265" y="44341"/>
                  </a:cubicBezTo>
                  <a:lnTo>
                    <a:pt x="22351" y="44341"/>
                  </a:lnTo>
                  <a:cubicBezTo>
                    <a:pt x="22386" y="44384"/>
                    <a:pt x="22420" y="44384"/>
                    <a:pt x="22455" y="44384"/>
                  </a:cubicBezTo>
                  <a:cubicBezTo>
                    <a:pt x="22489" y="44384"/>
                    <a:pt x="22523" y="44384"/>
                    <a:pt x="22558" y="44427"/>
                  </a:cubicBezTo>
                  <a:cubicBezTo>
                    <a:pt x="22626" y="44462"/>
                    <a:pt x="22682" y="44479"/>
                    <a:pt x="22738" y="44479"/>
                  </a:cubicBezTo>
                  <a:cubicBezTo>
                    <a:pt x="22794" y="44479"/>
                    <a:pt x="22850" y="44462"/>
                    <a:pt x="22919" y="44427"/>
                  </a:cubicBezTo>
                  <a:cubicBezTo>
                    <a:pt x="22934" y="44408"/>
                    <a:pt x="22950" y="44401"/>
                    <a:pt x="22966" y="44401"/>
                  </a:cubicBezTo>
                  <a:cubicBezTo>
                    <a:pt x="23006" y="44401"/>
                    <a:pt x="23046" y="44446"/>
                    <a:pt x="23085" y="44446"/>
                  </a:cubicBezTo>
                  <a:cubicBezTo>
                    <a:pt x="23099" y="44446"/>
                    <a:pt x="23112" y="44441"/>
                    <a:pt x="23125" y="44427"/>
                  </a:cubicBezTo>
                  <a:lnTo>
                    <a:pt x="23211" y="44427"/>
                  </a:lnTo>
                  <a:cubicBezTo>
                    <a:pt x="23280" y="44496"/>
                    <a:pt x="23349" y="44496"/>
                    <a:pt x="23417" y="44565"/>
                  </a:cubicBezTo>
                  <a:lnTo>
                    <a:pt x="23916" y="44565"/>
                  </a:lnTo>
                  <a:cubicBezTo>
                    <a:pt x="24071" y="44565"/>
                    <a:pt x="24277" y="44565"/>
                    <a:pt x="24415" y="44496"/>
                  </a:cubicBezTo>
                  <a:lnTo>
                    <a:pt x="24415" y="44565"/>
                  </a:lnTo>
                  <a:cubicBezTo>
                    <a:pt x="24415" y="44565"/>
                    <a:pt x="24397" y="44548"/>
                    <a:pt x="24372" y="44548"/>
                  </a:cubicBezTo>
                  <a:cubicBezTo>
                    <a:pt x="24346" y="44548"/>
                    <a:pt x="24311" y="44565"/>
                    <a:pt x="24277" y="44634"/>
                  </a:cubicBezTo>
                  <a:lnTo>
                    <a:pt x="24638" y="44634"/>
                  </a:lnTo>
                  <a:cubicBezTo>
                    <a:pt x="24638" y="44565"/>
                    <a:pt x="24707" y="44496"/>
                    <a:pt x="24707" y="44496"/>
                  </a:cubicBezTo>
                  <a:cubicBezTo>
                    <a:pt x="24753" y="44519"/>
                    <a:pt x="24793" y="44527"/>
                    <a:pt x="24831" y="44527"/>
                  </a:cubicBezTo>
                  <a:cubicBezTo>
                    <a:pt x="24907" y="44527"/>
                    <a:pt x="24976" y="44496"/>
                    <a:pt x="25068" y="44496"/>
                  </a:cubicBezTo>
                  <a:cubicBezTo>
                    <a:pt x="25114" y="44519"/>
                    <a:pt x="25152" y="44527"/>
                    <a:pt x="25188" y="44527"/>
                  </a:cubicBezTo>
                  <a:cubicBezTo>
                    <a:pt x="25261" y="44527"/>
                    <a:pt x="25326" y="44496"/>
                    <a:pt x="25429" y="44496"/>
                  </a:cubicBezTo>
                  <a:cubicBezTo>
                    <a:pt x="25463" y="44531"/>
                    <a:pt x="25515" y="44548"/>
                    <a:pt x="25577" y="44548"/>
                  </a:cubicBezTo>
                  <a:cubicBezTo>
                    <a:pt x="25640" y="44548"/>
                    <a:pt x="25713" y="44531"/>
                    <a:pt x="25790" y="44496"/>
                  </a:cubicBezTo>
                  <a:cubicBezTo>
                    <a:pt x="25836" y="44496"/>
                    <a:pt x="25882" y="44527"/>
                    <a:pt x="25928" y="44527"/>
                  </a:cubicBezTo>
                  <a:cubicBezTo>
                    <a:pt x="25950" y="44527"/>
                    <a:pt x="25973" y="44519"/>
                    <a:pt x="25996" y="44496"/>
                  </a:cubicBezTo>
                  <a:cubicBezTo>
                    <a:pt x="26031" y="44531"/>
                    <a:pt x="26065" y="44548"/>
                    <a:pt x="26110" y="44548"/>
                  </a:cubicBezTo>
                  <a:cubicBezTo>
                    <a:pt x="26155" y="44548"/>
                    <a:pt x="26211" y="44531"/>
                    <a:pt x="26289" y="44496"/>
                  </a:cubicBezTo>
                  <a:cubicBezTo>
                    <a:pt x="26357" y="44496"/>
                    <a:pt x="26426" y="44496"/>
                    <a:pt x="26495" y="44427"/>
                  </a:cubicBezTo>
                  <a:cubicBezTo>
                    <a:pt x="26552" y="44478"/>
                    <a:pt x="26616" y="44492"/>
                    <a:pt x="26681" y="44492"/>
                  </a:cubicBezTo>
                  <a:cubicBezTo>
                    <a:pt x="26753" y="44492"/>
                    <a:pt x="26825" y="44476"/>
                    <a:pt x="26891" y="44476"/>
                  </a:cubicBezTo>
                  <a:cubicBezTo>
                    <a:pt x="26928" y="44476"/>
                    <a:pt x="26962" y="44481"/>
                    <a:pt x="26993" y="44496"/>
                  </a:cubicBezTo>
                  <a:cubicBezTo>
                    <a:pt x="27079" y="44496"/>
                    <a:pt x="27148" y="44427"/>
                    <a:pt x="27217" y="44427"/>
                  </a:cubicBezTo>
                  <a:cubicBezTo>
                    <a:pt x="27423" y="44427"/>
                    <a:pt x="27647" y="44427"/>
                    <a:pt x="27853" y="44341"/>
                  </a:cubicBezTo>
                  <a:cubicBezTo>
                    <a:pt x="27896" y="44307"/>
                    <a:pt x="27952" y="44290"/>
                    <a:pt x="28006" y="44290"/>
                  </a:cubicBezTo>
                  <a:cubicBezTo>
                    <a:pt x="28059" y="44290"/>
                    <a:pt x="28111" y="44307"/>
                    <a:pt x="28145" y="44341"/>
                  </a:cubicBezTo>
                  <a:cubicBezTo>
                    <a:pt x="28283" y="44341"/>
                    <a:pt x="28369" y="44273"/>
                    <a:pt x="28506" y="44273"/>
                  </a:cubicBezTo>
                  <a:cubicBezTo>
                    <a:pt x="28520" y="44286"/>
                    <a:pt x="28534" y="44292"/>
                    <a:pt x="28548" y="44292"/>
                  </a:cubicBezTo>
                  <a:cubicBezTo>
                    <a:pt x="28606" y="44292"/>
                    <a:pt x="28675" y="44204"/>
                    <a:pt x="28799" y="44204"/>
                  </a:cubicBezTo>
                  <a:lnTo>
                    <a:pt x="28868" y="44204"/>
                  </a:lnTo>
                  <a:cubicBezTo>
                    <a:pt x="28890" y="44227"/>
                    <a:pt x="28906" y="44234"/>
                    <a:pt x="28918" y="44234"/>
                  </a:cubicBezTo>
                  <a:cubicBezTo>
                    <a:pt x="28944" y="44234"/>
                    <a:pt x="28959" y="44204"/>
                    <a:pt x="29005" y="44204"/>
                  </a:cubicBezTo>
                  <a:cubicBezTo>
                    <a:pt x="29212" y="44155"/>
                    <a:pt x="29410" y="44107"/>
                    <a:pt x="29636" y="44107"/>
                  </a:cubicBezTo>
                  <a:cubicBezTo>
                    <a:pt x="29729" y="44107"/>
                    <a:pt x="29828" y="44115"/>
                    <a:pt x="29934" y="44135"/>
                  </a:cubicBezTo>
                  <a:lnTo>
                    <a:pt x="30002" y="44135"/>
                  </a:lnTo>
                  <a:cubicBezTo>
                    <a:pt x="30088" y="44066"/>
                    <a:pt x="30088" y="44066"/>
                    <a:pt x="30157" y="43998"/>
                  </a:cubicBezTo>
                  <a:lnTo>
                    <a:pt x="31017" y="43998"/>
                  </a:lnTo>
                  <a:cubicBezTo>
                    <a:pt x="31085" y="44066"/>
                    <a:pt x="31085" y="44204"/>
                    <a:pt x="31223" y="44204"/>
                  </a:cubicBezTo>
                  <a:cubicBezTo>
                    <a:pt x="31292" y="44204"/>
                    <a:pt x="31292" y="44273"/>
                    <a:pt x="31292" y="44341"/>
                  </a:cubicBezTo>
                  <a:cubicBezTo>
                    <a:pt x="31378" y="44496"/>
                    <a:pt x="31447" y="44634"/>
                    <a:pt x="31584" y="44857"/>
                  </a:cubicBezTo>
                  <a:cubicBezTo>
                    <a:pt x="31653" y="45064"/>
                    <a:pt x="31808" y="45287"/>
                    <a:pt x="31876" y="45493"/>
                  </a:cubicBezTo>
                  <a:cubicBezTo>
                    <a:pt x="32014" y="45631"/>
                    <a:pt x="32083" y="45786"/>
                    <a:pt x="32151" y="45923"/>
                  </a:cubicBezTo>
                  <a:cubicBezTo>
                    <a:pt x="32083" y="46061"/>
                    <a:pt x="32014" y="46061"/>
                    <a:pt x="32014" y="46147"/>
                  </a:cubicBezTo>
                  <a:cubicBezTo>
                    <a:pt x="31945" y="46147"/>
                    <a:pt x="31876" y="46147"/>
                    <a:pt x="31808" y="46216"/>
                  </a:cubicBezTo>
                  <a:cubicBezTo>
                    <a:pt x="31722" y="46216"/>
                    <a:pt x="31584" y="46216"/>
                    <a:pt x="31584" y="46284"/>
                  </a:cubicBezTo>
                  <a:lnTo>
                    <a:pt x="31378" y="46284"/>
                  </a:lnTo>
                  <a:cubicBezTo>
                    <a:pt x="31335" y="46319"/>
                    <a:pt x="31296" y="46319"/>
                    <a:pt x="31251" y="46319"/>
                  </a:cubicBezTo>
                  <a:cubicBezTo>
                    <a:pt x="31206" y="46319"/>
                    <a:pt x="31154" y="46319"/>
                    <a:pt x="31085" y="46353"/>
                  </a:cubicBezTo>
                  <a:cubicBezTo>
                    <a:pt x="31063" y="46376"/>
                    <a:pt x="31040" y="46384"/>
                    <a:pt x="31016" y="46384"/>
                  </a:cubicBezTo>
                  <a:cubicBezTo>
                    <a:pt x="30969" y="46384"/>
                    <a:pt x="30919" y="46353"/>
                    <a:pt x="30862" y="46353"/>
                  </a:cubicBezTo>
                  <a:cubicBezTo>
                    <a:pt x="30862" y="46330"/>
                    <a:pt x="30854" y="46322"/>
                    <a:pt x="30844" y="46322"/>
                  </a:cubicBezTo>
                  <a:cubicBezTo>
                    <a:pt x="30824" y="46322"/>
                    <a:pt x="30793" y="46353"/>
                    <a:pt x="30793" y="46353"/>
                  </a:cubicBezTo>
                  <a:lnTo>
                    <a:pt x="30587" y="46353"/>
                  </a:lnTo>
                  <a:cubicBezTo>
                    <a:pt x="30363" y="46353"/>
                    <a:pt x="30157" y="46422"/>
                    <a:pt x="29934" y="46491"/>
                  </a:cubicBezTo>
                  <a:cubicBezTo>
                    <a:pt x="29905" y="46481"/>
                    <a:pt x="29877" y="46477"/>
                    <a:pt x="29848" y="46477"/>
                  </a:cubicBezTo>
                  <a:cubicBezTo>
                    <a:pt x="29694" y="46477"/>
                    <a:pt x="29529" y="46590"/>
                    <a:pt x="29338" y="46590"/>
                  </a:cubicBezTo>
                  <a:cubicBezTo>
                    <a:pt x="29303" y="46590"/>
                    <a:pt x="29266" y="46586"/>
                    <a:pt x="29229" y="46577"/>
                  </a:cubicBezTo>
                  <a:cubicBezTo>
                    <a:pt x="29143" y="46577"/>
                    <a:pt x="29074" y="46645"/>
                    <a:pt x="28936" y="46645"/>
                  </a:cubicBezTo>
                  <a:cubicBezTo>
                    <a:pt x="28799" y="46645"/>
                    <a:pt x="28713" y="46714"/>
                    <a:pt x="28575" y="46714"/>
                  </a:cubicBezTo>
                  <a:cubicBezTo>
                    <a:pt x="28506" y="46714"/>
                    <a:pt x="28369" y="46645"/>
                    <a:pt x="28283" y="46645"/>
                  </a:cubicBezTo>
                  <a:cubicBezTo>
                    <a:pt x="28214" y="46714"/>
                    <a:pt x="28077" y="46714"/>
                    <a:pt x="28008" y="46714"/>
                  </a:cubicBezTo>
                  <a:cubicBezTo>
                    <a:pt x="27959" y="46665"/>
                    <a:pt x="27902" y="46617"/>
                    <a:pt x="27848" y="46617"/>
                  </a:cubicBezTo>
                  <a:cubicBezTo>
                    <a:pt x="27826" y="46617"/>
                    <a:pt x="27805" y="46625"/>
                    <a:pt x="27784" y="46645"/>
                  </a:cubicBezTo>
                  <a:cubicBezTo>
                    <a:pt x="27755" y="46660"/>
                    <a:pt x="27729" y="46665"/>
                    <a:pt x="27706" y="46665"/>
                  </a:cubicBezTo>
                  <a:cubicBezTo>
                    <a:pt x="27641" y="46665"/>
                    <a:pt x="27595" y="46625"/>
                    <a:pt x="27554" y="46625"/>
                  </a:cubicBezTo>
                  <a:cubicBezTo>
                    <a:pt x="27538" y="46625"/>
                    <a:pt x="27524" y="46631"/>
                    <a:pt x="27509" y="46645"/>
                  </a:cubicBezTo>
                  <a:cubicBezTo>
                    <a:pt x="27423" y="46714"/>
                    <a:pt x="27509" y="46714"/>
                    <a:pt x="27509" y="46783"/>
                  </a:cubicBezTo>
                  <a:cubicBezTo>
                    <a:pt x="27286" y="46783"/>
                    <a:pt x="27079" y="46852"/>
                    <a:pt x="26856" y="46852"/>
                  </a:cubicBezTo>
                  <a:cubicBezTo>
                    <a:pt x="26753" y="46886"/>
                    <a:pt x="26645" y="46903"/>
                    <a:pt x="26546" y="46903"/>
                  </a:cubicBezTo>
                  <a:cubicBezTo>
                    <a:pt x="26448" y="46903"/>
                    <a:pt x="26357" y="46886"/>
                    <a:pt x="26289" y="46852"/>
                  </a:cubicBezTo>
                  <a:lnTo>
                    <a:pt x="26134" y="46852"/>
                  </a:lnTo>
                  <a:cubicBezTo>
                    <a:pt x="26015" y="46812"/>
                    <a:pt x="25919" y="46772"/>
                    <a:pt x="25829" y="46772"/>
                  </a:cubicBezTo>
                  <a:cubicBezTo>
                    <a:pt x="25763" y="46772"/>
                    <a:pt x="25701" y="46794"/>
                    <a:pt x="25635" y="46852"/>
                  </a:cubicBezTo>
                  <a:cubicBezTo>
                    <a:pt x="25604" y="46836"/>
                    <a:pt x="25569" y="46831"/>
                    <a:pt x="25531" y="46831"/>
                  </a:cubicBezTo>
                  <a:cubicBezTo>
                    <a:pt x="25463" y="46831"/>
                    <a:pt x="25387" y="46847"/>
                    <a:pt x="25316" y="46847"/>
                  </a:cubicBezTo>
                  <a:cubicBezTo>
                    <a:pt x="25250" y="46847"/>
                    <a:pt x="25187" y="46834"/>
                    <a:pt x="25137" y="46783"/>
                  </a:cubicBezTo>
                  <a:lnTo>
                    <a:pt x="25137" y="46852"/>
                  </a:lnTo>
                  <a:cubicBezTo>
                    <a:pt x="25114" y="46875"/>
                    <a:pt x="25098" y="46882"/>
                    <a:pt x="25086" y="46882"/>
                  </a:cubicBezTo>
                  <a:cubicBezTo>
                    <a:pt x="25060" y="46882"/>
                    <a:pt x="25045" y="46852"/>
                    <a:pt x="24999" y="46852"/>
                  </a:cubicBezTo>
                  <a:cubicBezTo>
                    <a:pt x="24844" y="46852"/>
                    <a:pt x="24707" y="46920"/>
                    <a:pt x="24569" y="46920"/>
                  </a:cubicBezTo>
                  <a:cubicBezTo>
                    <a:pt x="24500" y="47006"/>
                    <a:pt x="24346" y="47006"/>
                    <a:pt x="24277" y="47006"/>
                  </a:cubicBezTo>
                  <a:cubicBezTo>
                    <a:pt x="24208" y="46920"/>
                    <a:pt x="24139" y="46920"/>
                    <a:pt x="23985" y="46920"/>
                  </a:cubicBezTo>
                  <a:cubicBezTo>
                    <a:pt x="23847" y="46920"/>
                    <a:pt x="23710" y="46920"/>
                    <a:pt x="23555" y="46852"/>
                  </a:cubicBezTo>
                  <a:lnTo>
                    <a:pt x="23125" y="46852"/>
                  </a:lnTo>
                  <a:cubicBezTo>
                    <a:pt x="23102" y="46829"/>
                    <a:pt x="23072" y="46821"/>
                    <a:pt x="23036" y="46821"/>
                  </a:cubicBezTo>
                  <a:cubicBezTo>
                    <a:pt x="22965" y="46821"/>
                    <a:pt x="22873" y="46852"/>
                    <a:pt x="22781" y="46852"/>
                  </a:cubicBezTo>
                  <a:cubicBezTo>
                    <a:pt x="22695" y="46852"/>
                    <a:pt x="22626" y="46852"/>
                    <a:pt x="22558" y="46783"/>
                  </a:cubicBezTo>
                  <a:cubicBezTo>
                    <a:pt x="22489" y="46783"/>
                    <a:pt x="22489" y="46852"/>
                    <a:pt x="22420" y="46852"/>
                  </a:cubicBezTo>
                  <a:lnTo>
                    <a:pt x="22351" y="46783"/>
                  </a:lnTo>
                  <a:cubicBezTo>
                    <a:pt x="22265" y="46852"/>
                    <a:pt x="22197" y="46852"/>
                    <a:pt x="22128" y="46852"/>
                  </a:cubicBezTo>
                  <a:lnTo>
                    <a:pt x="21199" y="46852"/>
                  </a:lnTo>
                  <a:cubicBezTo>
                    <a:pt x="21062" y="46783"/>
                    <a:pt x="20976" y="46783"/>
                    <a:pt x="20838" y="46783"/>
                  </a:cubicBezTo>
                  <a:lnTo>
                    <a:pt x="20632" y="46783"/>
                  </a:lnTo>
                  <a:cubicBezTo>
                    <a:pt x="20546" y="46783"/>
                    <a:pt x="20409" y="46783"/>
                    <a:pt x="20340" y="46852"/>
                  </a:cubicBezTo>
                  <a:cubicBezTo>
                    <a:pt x="20271" y="46852"/>
                    <a:pt x="20202" y="46783"/>
                    <a:pt x="20116" y="46783"/>
                  </a:cubicBezTo>
                  <a:lnTo>
                    <a:pt x="20047" y="46783"/>
                  </a:lnTo>
                  <a:cubicBezTo>
                    <a:pt x="19983" y="46826"/>
                    <a:pt x="19924" y="46842"/>
                    <a:pt x="19867" y="46842"/>
                  </a:cubicBezTo>
                  <a:cubicBezTo>
                    <a:pt x="19740" y="46842"/>
                    <a:pt x="19622" y="46762"/>
                    <a:pt x="19480" y="46714"/>
                  </a:cubicBezTo>
                  <a:cubicBezTo>
                    <a:pt x="19457" y="46737"/>
                    <a:pt x="19425" y="46745"/>
                    <a:pt x="19386" y="46745"/>
                  </a:cubicBezTo>
                  <a:cubicBezTo>
                    <a:pt x="19310" y="46745"/>
                    <a:pt x="19211" y="46714"/>
                    <a:pt x="19119" y="46714"/>
                  </a:cubicBezTo>
                  <a:cubicBezTo>
                    <a:pt x="19119" y="46783"/>
                    <a:pt x="19050" y="46783"/>
                    <a:pt x="19050" y="46852"/>
                  </a:cubicBezTo>
                  <a:cubicBezTo>
                    <a:pt x="19050" y="46783"/>
                    <a:pt x="18981" y="46783"/>
                    <a:pt x="18981" y="46714"/>
                  </a:cubicBezTo>
                  <a:cubicBezTo>
                    <a:pt x="18904" y="46748"/>
                    <a:pt x="18814" y="46766"/>
                    <a:pt x="18734" y="46766"/>
                  </a:cubicBezTo>
                  <a:cubicBezTo>
                    <a:pt x="18655" y="46766"/>
                    <a:pt x="18586" y="46748"/>
                    <a:pt x="18552" y="46714"/>
                  </a:cubicBezTo>
                  <a:cubicBezTo>
                    <a:pt x="18483" y="46783"/>
                    <a:pt x="18483" y="46783"/>
                    <a:pt x="18397" y="46783"/>
                  </a:cubicBezTo>
                  <a:lnTo>
                    <a:pt x="18397" y="46714"/>
                  </a:lnTo>
                  <a:lnTo>
                    <a:pt x="18053" y="46714"/>
                  </a:lnTo>
                  <a:cubicBezTo>
                    <a:pt x="17967" y="46714"/>
                    <a:pt x="17898" y="46577"/>
                    <a:pt x="17761" y="46491"/>
                  </a:cubicBezTo>
                  <a:cubicBezTo>
                    <a:pt x="17729" y="46510"/>
                    <a:pt x="17693" y="46517"/>
                    <a:pt x="17655" y="46517"/>
                  </a:cubicBezTo>
                  <a:cubicBezTo>
                    <a:pt x="17558" y="46517"/>
                    <a:pt x="17445" y="46472"/>
                    <a:pt x="17350" y="46472"/>
                  </a:cubicBezTo>
                  <a:cubicBezTo>
                    <a:pt x="17318" y="46472"/>
                    <a:pt x="17289" y="46477"/>
                    <a:pt x="17262" y="46491"/>
                  </a:cubicBezTo>
                  <a:cubicBezTo>
                    <a:pt x="17107" y="46491"/>
                    <a:pt x="16970" y="46422"/>
                    <a:pt x="16901" y="46422"/>
                  </a:cubicBezTo>
                  <a:cubicBezTo>
                    <a:pt x="16764" y="46353"/>
                    <a:pt x="16609" y="46353"/>
                    <a:pt x="16471" y="46353"/>
                  </a:cubicBezTo>
                  <a:cubicBezTo>
                    <a:pt x="16403" y="46353"/>
                    <a:pt x="16248" y="46284"/>
                    <a:pt x="16110" y="46216"/>
                  </a:cubicBezTo>
                  <a:lnTo>
                    <a:pt x="16110" y="46284"/>
                  </a:lnTo>
                  <a:cubicBezTo>
                    <a:pt x="16041" y="46250"/>
                    <a:pt x="15968" y="46250"/>
                    <a:pt x="15904" y="46250"/>
                  </a:cubicBezTo>
                  <a:cubicBezTo>
                    <a:pt x="15839" y="46250"/>
                    <a:pt x="15784" y="46250"/>
                    <a:pt x="15749" y="46216"/>
                  </a:cubicBezTo>
                  <a:cubicBezTo>
                    <a:pt x="15680" y="46181"/>
                    <a:pt x="15629" y="46164"/>
                    <a:pt x="15575" y="46164"/>
                  </a:cubicBezTo>
                  <a:cubicBezTo>
                    <a:pt x="15521" y="46164"/>
                    <a:pt x="15465" y="46181"/>
                    <a:pt x="15388" y="46216"/>
                  </a:cubicBezTo>
                  <a:cubicBezTo>
                    <a:pt x="15319" y="46061"/>
                    <a:pt x="15182" y="46147"/>
                    <a:pt x="15113" y="46061"/>
                  </a:cubicBezTo>
                  <a:cubicBezTo>
                    <a:pt x="14890" y="46061"/>
                    <a:pt x="14752" y="45992"/>
                    <a:pt x="14614" y="45992"/>
                  </a:cubicBezTo>
                  <a:cubicBezTo>
                    <a:pt x="14511" y="45992"/>
                    <a:pt x="14416" y="45961"/>
                    <a:pt x="14323" y="45961"/>
                  </a:cubicBezTo>
                  <a:cubicBezTo>
                    <a:pt x="14276" y="45961"/>
                    <a:pt x="14230" y="45969"/>
                    <a:pt x="14185" y="45992"/>
                  </a:cubicBezTo>
                  <a:cubicBezTo>
                    <a:pt x="13961" y="45854"/>
                    <a:pt x="13755" y="45854"/>
                    <a:pt x="13531" y="45786"/>
                  </a:cubicBezTo>
                  <a:lnTo>
                    <a:pt x="13462" y="45854"/>
                  </a:lnTo>
                  <a:cubicBezTo>
                    <a:pt x="13428" y="45820"/>
                    <a:pt x="13372" y="45820"/>
                    <a:pt x="13316" y="45820"/>
                  </a:cubicBezTo>
                  <a:cubicBezTo>
                    <a:pt x="13260" y="45820"/>
                    <a:pt x="13205" y="45820"/>
                    <a:pt x="13170" y="45786"/>
                  </a:cubicBezTo>
                  <a:cubicBezTo>
                    <a:pt x="13170" y="45717"/>
                    <a:pt x="13170" y="45717"/>
                    <a:pt x="13101" y="45717"/>
                  </a:cubicBezTo>
                  <a:cubicBezTo>
                    <a:pt x="13033" y="45717"/>
                    <a:pt x="13101" y="45786"/>
                    <a:pt x="13033" y="45786"/>
                  </a:cubicBezTo>
                  <a:lnTo>
                    <a:pt x="12964" y="45717"/>
                  </a:lnTo>
                  <a:lnTo>
                    <a:pt x="12672" y="45717"/>
                  </a:lnTo>
                  <a:cubicBezTo>
                    <a:pt x="12672" y="45717"/>
                    <a:pt x="12672" y="45747"/>
                    <a:pt x="12651" y="45747"/>
                  </a:cubicBezTo>
                  <a:cubicBezTo>
                    <a:pt x="12641" y="45747"/>
                    <a:pt x="12626" y="45740"/>
                    <a:pt x="12603" y="45717"/>
                  </a:cubicBezTo>
                  <a:lnTo>
                    <a:pt x="12672" y="45717"/>
                  </a:lnTo>
                  <a:cubicBezTo>
                    <a:pt x="12672" y="45631"/>
                    <a:pt x="12603" y="45631"/>
                    <a:pt x="12603" y="45631"/>
                  </a:cubicBezTo>
                  <a:cubicBezTo>
                    <a:pt x="12534" y="45597"/>
                    <a:pt x="12461" y="45579"/>
                    <a:pt x="12397" y="45579"/>
                  </a:cubicBezTo>
                  <a:cubicBezTo>
                    <a:pt x="12332" y="45579"/>
                    <a:pt x="12276" y="45597"/>
                    <a:pt x="12242" y="45631"/>
                  </a:cubicBezTo>
                  <a:cubicBezTo>
                    <a:pt x="12173" y="45562"/>
                    <a:pt x="12173" y="45493"/>
                    <a:pt x="12173" y="45493"/>
                  </a:cubicBezTo>
                  <a:cubicBezTo>
                    <a:pt x="12104" y="45493"/>
                    <a:pt x="12104" y="45493"/>
                    <a:pt x="12035" y="45562"/>
                  </a:cubicBezTo>
                  <a:cubicBezTo>
                    <a:pt x="12035" y="45493"/>
                    <a:pt x="11881" y="45425"/>
                    <a:pt x="11812" y="45425"/>
                  </a:cubicBezTo>
                  <a:cubicBezTo>
                    <a:pt x="11743" y="45425"/>
                    <a:pt x="11674" y="45356"/>
                    <a:pt x="11520" y="45287"/>
                  </a:cubicBezTo>
                  <a:cubicBezTo>
                    <a:pt x="11520" y="45287"/>
                    <a:pt x="11451" y="45356"/>
                    <a:pt x="11382" y="45356"/>
                  </a:cubicBezTo>
                  <a:cubicBezTo>
                    <a:pt x="11313" y="45287"/>
                    <a:pt x="11313" y="45201"/>
                    <a:pt x="11245" y="45201"/>
                  </a:cubicBezTo>
                  <a:lnTo>
                    <a:pt x="11090" y="45201"/>
                  </a:lnTo>
                  <a:lnTo>
                    <a:pt x="10952" y="45064"/>
                  </a:lnTo>
                  <a:cubicBezTo>
                    <a:pt x="10894" y="45122"/>
                    <a:pt x="10848" y="45143"/>
                    <a:pt x="10803" y="45143"/>
                  </a:cubicBezTo>
                  <a:cubicBezTo>
                    <a:pt x="10741" y="45143"/>
                    <a:pt x="10681" y="45103"/>
                    <a:pt x="10591" y="45064"/>
                  </a:cubicBezTo>
                  <a:cubicBezTo>
                    <a:pt x="10093" y="44771"/>
                    <a:pt x="10024" y="44857"/>
                    <a:pt x="9594" y="44771"/>
                  </a:cubicBezTo>
                  <a:lnTo>
                    <a:pt x="9456" y="44771"/>
                  </a:lnTo>
                  <a:cubicBezTo>
                    <a:pt x="9379" y="44814"/>
                    <a:pt x="9323" y="44836"/>
                    <a:pt x="9270" y="44836"/>
                  </a:cubicBezTo>
                  <a:cubicBezTo>
                    <a:pt x="9216" y="44836"/>
                    <a:pt x="9164" y="44814"/>
                    <a:pt x="9095" y="44771"/>
                  </a:cubicBezTo>
                  <a:cubicBezTo>
                    <a:pt x="8941" y="44634"/>
                    <a:pt x="8803" y="44703"/>
                    <a:pt x="8666" y="44565"/>
                  </a:cubicBezTo>
                  <a:cubicBezTo>
                    <a:pt x="8652" y="44579"/>
                    <a:pt x="8637" y="44584"/>
                    <a:pt x="8623" y="44584"/>
                  </a:cubicBezTo>
                  <a:cubicBezTo>
                    <a:pt x="8563" y="44584"/>
                    <a:pt x="8497" y="44496"/>
                    <a:pt x="8442" y="44496"/>
                  </a:cubicBezTo>
                  <a:cubicBezTo>
                    <a:pt x="8415" y="44510"/>
                    <a:pt x="8393" y="44515"/>
                    <a:pt x="8374" y="44515"/>
                  </a:cubicBezTo>
                  <a:cubicBezTo>
                    <a:pt x="8299" y="44515"/>
                    <a:pt x="8277" y="44427"/>
                    <a:pt x="8167" y="44427"/>
                  </a:cubicBezTo>
                  <a:lnTo>
                    <a:pt x="8081" y="44496"/>
                  </a:lnTo>
                  <a:cubicBezTo>
                    <a:pt x="7980" y="44382"/>
                    <a:pt x="7878" y="44315"/>
                    <a:pt x="7742" y="44315"/>
                  </a:cubicBezTo>
                  <a:cubicBezTo>
                    <a:pt x="7694" y="44315"/>
                    <a:pt x="7641" y="44323"/>
                    <a:pt x="7582" y="44341"/>
                  </a:cubicBezTo>
                  <a:cubicBezTo>
                    <a:pt x="7582" y="44496"/>
                    <a:pt x="7806" y="44427"/>
                    <a:pt x="7806" y="44565"/>
                  </a:cubicBezTo>
                  <a:cubicBezTo>
                    <a:pt x="7737" y="44565"/>
                    <a:pt x="7651" y="44565"/>
                    <a:pt x="7582" y="44634"/>
                  </a:cubicBezTo>
                  <a:lnTo>
                    <a:pt x="7875" y="44634"/>
                  </a:lnTo>
                  <a:cubicBezTo>
                    <a:pt x="8012" y="44857"/>
                    <a:pt x="8236" y="44703"/>
                    <a:pt x="8373" y="44857"/>
                  </a:cubicBezTo>
                  <a:cubicBezTo>
                    <a:pt x="8396" y="44880"/>
                    <a:pt x="8419" y="44888"/>
                    <a:pt x="8443" y="44888"/>
                  </a:cubicBezTo>
                  <a:cubicBezTo>
                    <a:pt x="8490" y="44888"/>
                    <a:pt x="8540" y="44857"/>
                    <a:pt x="8597" y="44857"/>
                  </a:cubicBezTo>
                  <a:cubicBezTo>
                    <a:pt x="8666" y="44857"/>
                    <a:pt x="8734" y="44926"/>
                    <a:pt x="8734" y="44995"/>
                  </a:cubicBezTo>
                  <a:cubicBezTo>
                    <a:pt x="8872" y="45064"/>
                    <a:pt x="9027" y="45064"/>
                    <a:pt x="9233" y="45064"/>
                  </a:cubicBezTo>
                  <a:lnTo>
                    <a:pt x="9302" y="45132"/>
                  </a:lnTo>
                  <a:cubicBezTo>
                    <a:pt x="9333" y="45146"/>
                    <a:pt x="9360" y="45152"/>
                    <a:pt x="9385" y="45152"/>
                  </a:cubicBezTo>
                  <a:cubicBezTo>
                    <a:pt x="9484" y="45152"/>
                    <a:pt x="9539" y="45064"/>
                    <a:pt x="9594" y="45064"/>
                  </a:cubicBezTo>
                  <a:lnTo>
                    <a:pt x="9594" y="45201"/>
                  </a:lnTo>
                  <a:lnTo>
                    <a:pt x="9886" y="45201"/>
                  </a:lnTo>
                  <a:cubicBezTo>
                    <a:pt x="9955" y="45201"/>
                    <a:pt x="9955" y="45287"/>
                    <a:pt x="10093" y="45287"/>
                  </a:cubicBezTo>
                  <a:cubicBezTo>
                    <a:pt x="10161" y="45287"/>
                    <a:pt x="10316" y="45356"/>
                    <a:pt x="10454" y="45356"/>
                  </a:cubicBezTo>
                  <a:cubicBezTo>
                    <a:pt x="10522" y="45356"/>
                    <a:pt x="10591" y="45493"/>
                    <a:pt x="10746" y="45493"/>
                  </a:cubicBezTo>
                  <a:lnTo>
                    <a:pt x="10815" y="45493"/>
                  </a:lnTo>
                  <a:cubicBezTo>
                    <a:pt x="10815" y="45493"/>
                    <a:pt x="10884" y="45425"/>
                    <a:pt x="10952" y="45425"/>
                  </a:cubicBezTo>
                  <a:cubicBezTo>
                    <a:pt x="11021" y="45493"/>
                    <a:pt x="11090" y="45493"/>
                    <a:pt x="11176" y="45562"/>
                  </a:cubicBezTo>
                  <a:cubicBezTo>
                    <a:pt x="11245" y="45493"/>
                    <a:pt x="11245" y="45493"/>
                    <a:pt x="11313" y="45493"/>
                  </a:cubicBezTo>
                  <a:cubicBezTo>
                    <a:pt x="11313" y="45562"/>
                    <a:pt x="11245" y="45562"/>
                    <a:pt x="11245" y="45631"/>
                  </a:cubicBezTo>
                  <a:cubicBezTo>
                    <a:pt x="11313" y="45717"/>
                    <a:pt x="11382" y="45717"/>
                    <a:pt x="11451" y="45717"/>
                  </a:cubicBezTo>
                  <a:cubicBezTo>
                    <a:pt x="11451" y="45786"/>
                    <a:pt x="11451" y="45786"/>
                    <a:pt x="11382" y="45786"/>
                  </a:cubicBezTo>
                  <a:cubicBezTo>
                    <a:pt x="11540" y="45834"/>
                    <a:pt x="11655" y="45883"/>
                    <a:pt x="11782" y="45883"/>
                  </a:cubicBezTo>
                  <a:cubicBezTo>
                    <a:pt x="11835" y="45883"/>
                    <a:pt x="11889" y="45875"/>
                    <a:pt x="11949" y="45854"/>
                  </a:cubicBezTo>
                  <a:cubicBezTo>
                    <a:pt x="12104" y="45992"/>
                    <a:pt x="12311" y="45992"/>
                    <a:pt x="12465" y="46061"/>
                  </a:cubicBezTo>
                  <a:cubicBezTo>
                    <a:pt x="12534" y="46061"/>
                    <a:pt x="12465" y="45992"/>
                    <a:pt x="12534" y="45992"/>
                  </a:cubicBezTo>
                  <a:cubicBezTo>
                    <a:pt x="12603" y="45992"/>
                    <a:pt x="12603" y="46061"/>
                    <a:pt x="12672" y="46061"/>
                  </a:cubicBezTo>
                  <a:lnTo>
                    <a:pt x="12740" y="46061"/>
                  </a:lnTo>
                  <a:cubicBezTo>
                    <a:pt x="12786" y="46061"/>
                    <a:pt x="12802" y="46099"/>
                    <a:pt x="12832" y="46099"/>
                  </a:cubicBezTo>
                  <a:cubicBezTo>
                    <a:pt x="12847" y="46099"/>
                    <a:pt x="12866" y="46089"/>
                    <a:pt x="12895" y="46061"/>
                  </a:cubicBezTo>
                  <a:cubicBezTo>
                    <a:pt x="12895" y="46061"/>
                    <a:pt x="12809" y="45992"/>
                    <a:pt x="12895" y="45992"/>
                  </a:cubicBezTo>
                  <a:cubicBezTo>
                    <a:pt x="12921" y="45979"/>
                    <a:pt x="12940" y="45973"/>
                    <a:pt x="12953" y="45973"/>
                  </a:cubicBezTo>
                  <a:cubicBezTo>
                    <a:pt x="13012" y="45973"/>
                    <a:pt x="12977" y="46077"/>
                    <a:pt x="13033" y="46147"/>
                  </a:cubicBezTo>
                  <a:cubicBezTo>
                    <a:pt x="13048" y="46127"/>
                    <a:pt x="13064" y="46120"/>
                    <a:pt x="13080" y="46120"/>
                  </a:cubicBezTo>
                  <a:cubicBezTo>
                    <a:pt x="13120" y="46120"/>
                    <a:pt x="13160" y="46165"/>
                    <a:pt x="13199" y="46165"/>
                  </a:cubicBezTo>
                  <a:cubicBezTo>
                    <a:pt x="13213" y="46165"/>
                    <a:pt x="13226" y="46160"/>
                    <a:pt x="13239" y="46147"/>
                  </a:cubicBezTo>
                  <a:cubicBezTo>
                    <a:pt x="13325" y="46147"/>
                    <a:pt x="13325" y="46061"/>
                    <a:pt x="13394" y="46061"/>
                  </a:cubicBezTo>
                  <a:cubicBezTo>
                    <a:pt x="13394" y="46147"/>
                    <a:pt x="13394" y="46147"/>
                    <a:pt x="13462" y="46147"/>
                  </a:cubicBezTo>
                  <a:cubicBezTo>
                    <a:pt x="13462" y="46181"/>
                    <a:pt x="13480" y="46181"/>
                    <a:pt x="13497" y="46181"/>
                  </a:cubicBezTo>
                  <a:cubicBezTo>
                    <a:pt x="13514" y="46181"/>
                    <a:pt x="13531" y="46181"/>
                    <a:pt x="13531" y="46216"/>
                  </a:cubicBezTo>
                  <a:lnTo>
                    <a:pt x="13462" y="46284"/>
                  </a:lnTo>
                  <a:cubicBezTo>
                    <a:pt x="13485" y="46307"/>
                    <a:pt x="13508" y="46315"/>
                    <a:pt x="13531" y="46315"/>
                  </a:cubicBezTo>
                  <a:cubicBezTo>
                    <a:pt x="13577" y="46315"/>
                    <a:pt x="13623" y="46284"/>
                    <a:pt x="13669" y="46284"/>
                  </a:cubicBezTo>
                  <a:cubicBezTo>
                    <a:pt x="13755" y="46353"/>
                    <a:pt x="13824" y="46353"/>
                    <a:pt x="13892" y="46353"/>
                  </a:cubicBezTo>
                  <a:cubicBezTo>
                    <a:pt x="13938" y="46353"/>
                    <a:pt x="13953" y="46322"/>
                    <a:pt x="13979" y="46322"/>
                  </a:cubicBezTo>
                  <a:cubicBezTo>
                    <a:pt x="13992" y="46322"/>
                    <a:pt x="14007" y="46330"/>
                    <a:pt x="14030" y="46353"/>
                  </a:cubicBezTo>
                  <a:cubicBezTo>
                    <a:pt x="14030" y="46353"/>
                    <a:pt x="14099" y="46353"/>
                    <a:pt x="14099" y="46422"/>
                  </a:cubicBezTo>
                  <a:cubicBezTo>
                    <a:pt x="14279" y="46422"/>
                    <a:pt x="14443" y="46439"/>
                    <a:pt x="14597" y="46439"/>
                  </a:cubicBezTo>
                  <a:cubicBezTo>
                    <a:pt x="14752" y="46439"/>
                    <a:pt x="14898" y="46422"/>
                    <a:pt x="15044" y="46353"/>
                  </a:cubicBezTo>
                  <a:cubicBezTo>
                    <a:pt x="15113" y="46491"/>
                    <a:pt x="15044" y="46491"/>
                    <a:pt x="15044" y="46577"/>
                  </a:cubicBezTo>
                  <a:cubicBezTo>
                    <a:pt x="15063" y="46586"/>
                    <a:pt x="15078" y="46590"/>
                    <a:pt x="15090" y="46590"/>
                  </a:cubicBezTo>
                  <a:cubicBezTo>
                    <a:pt x="15154" y="46590"/>
                    <a:pt x="15133" y="46477"/>
                    <a:pt x="15160" y="46477"/>
                  </a:cubicBezTo>
                  <a:cubicBezTo>
                    <a:pt x="15166" y="46477"/>
                    <a:pt x="15172" y="46481"/>
                    <a:pt x="15182" y="46491"/>
                  </a:cubicBezTo>
                  <a:cubicBezTo>
                    <a:pt x="15251" y="46491"/>
                    <a:pt x="15182" y="46577"/>
                    <a:pt x="15251" y="46645"/>
                  </a:cubicBezTo>
                  <a:cubicBezTo>
                    <a:pt x="15319" y="46645"/>
                    <a:pt x="15319" y="46577"/>
                    <a:pt x="15388" y="46577"/>
                  </a:cubicBezTo>
                  <a:cubicBezTo>
                    <a:pt x="15474" y="46645"/>
                    <a:pt x="15543" y="46714"/>
                    <a:pt x="15680" y="46714"/>
                  </a:cubicBezTo>
                  <a:cubicBezTo>
                    <a:pt x="15726" y="46714"/>
                    <a:pt x="15810" y="46745"/>
                    <a:pt x="15882" y="46745"/>
                  </a:cubicBezTo>
                  <a:cubicBezTo>
                    <a:pt x="15917" y="46745"/>
                    <a:pt x="15950" y="46737"/>
                    <a:pt x="15973" y="46714"/>
                  </a:cubicBezTo>
                  <a:cubicBezTo>
                    <a:pt x="16110" y="46783"/>
                    <a:pt x="16179" y="46783"/>
                    <a:pt x="16248" y="46852"/>
                  </a:cubicBezTo>
                  <a:cubicBezTo>
                    <a:pt x="16360" y="46817"/>
                    <a:pt x="16433" y="46800"/>
                    <a:pt x="16495" y="46800"/>
                  </a:cubicBezTo>
                  <a:cubicBezTo>
                    <a:pt x="16557" y="46800"/>
                    <a:pt x="16609" y="46817"/>
                    <a:pt x="16678" y="46852"/>
                  </a:cubicBezTo>
                  <a:lnTo>
                    <a:pt x="16970" y="46852"/>
                  </a:lnTo>
                  <a:cubicBezTo>
                    <a:pt x="17107" y="46920"/>
                    <a:pt x="17331" y="46920"/>
                    <a:pt x="17468" y="47075"/>
                  </a:cubicBezTo>
                  <a:cubicBezTo>
                    <a:pt x="17511" y="47062"/>
                    <a:pt x="17551" y="47056"/>
                    <a:pt x="17588" y="47056"/>
                  </a:cubicBezTo>
                  <a:cubicBezTo>
                    <a:pt x="17745" y="47056"/>
                    <a:pt x="17856" y="47157"/>
                    <a:pt x="17967" y="47213"/>
                  </a:cubicBezTo>
                  <a:cubicBezTo>
                    <a:pt x="18028" y="47164"/>
                    <a:pt x="18046" y="47115"/>
                    <a:pt x="18100" y="47115"/>
                  </a:cubicBezTo>
                  <a:cubicBezTo>
                    <a:pt x="18122" y="47115"/>
                    <a:pt x="18150" y="47124"/>
                    <a:pt x="18191" y="47144"/>
                  </a:cubicBezTo>
                  <a:lnTo>
                    <a:pt x="18191" y="47213"/>
                  </a:lnTo>
                  <a:cubicBezTo>
                    <a:pt x="18328" y="47144"/>
                    <a:pt x="18397" y="47144"/>
                    <a:pt x="18483" y="47144"/>
                  </a:cubicBezTo>
                  <a:cubicBezTo>
                    <a:pt x="18552" y="47213"/>
                    <a:pt x="18552" y="47213"/>
                    <a:pt x="18552" y="47281"/>
                  </a:cubicBezTo>
                  <a:cubicBezTo>
                    <a:pt x="18620" y="47213"/>
                    <a:pt x="18689" y="47213"/>
                    <a:pt x="18758" y="47213"/>
                  </a:cubicBezTo>
                  <a:cubicBezTo>
                    <a:pt x="18792" y="47247"/>
                    <a:pt x="18831" y="47264"/>
                    <a:pt x="18870" y="47264"/>
                  </a:cubicBezTo>
                  <a:cubicBezTo>
                    <a:pt x="18908" y="47264"/>
                    <a:pt x="18947" y="47247"/>
                    <a:pt x="18981" y="47213"/>
                  </a:cubicBezTo>
                  <a:cubicBezTo>
                    <a:pt x="19050" y="47213"/>
                    <a:pt x="19119" y="47144"/>
                    <a:pt x="19188" y="47144"/>
                  </a:cubicBezTo>
                  <a:cubicBezTo>
                    <a:pt x="19257" y="47144"/>
                    <a:pt x="19188" y="47213"/>
                    <a:pt x="19257" y="47281"/>
                  </a:cubicBezTo>
                  <a:lnTo>
                    <a:pt x="19343" y="47281"/>
                  </a:lnTo>
                  <a:cubicBezTo>
                    <a:pt x="19411" y="47213"/>
                    <a:pt x="19411" y="47213"/>
                    <a:pt x="19480" y="47213"/>
                  </a:cubicBezTo>
                  <a:cubicBezTo>
                    <a:pt x="19626" y="47261"/>
                    <a:pt x="19815" y="47310"/>
                    <a:pt x="19992" y="47310"/>
                  </a:cubicBezTo>
                  <a:cubicBezTo>
                    <a:pt x="20065" y="47310"/>
                    <a:pt x="20137" y="47302"/>
                    <a:pt x="20202" y="47281"/>
                  </a:cubicBezTo>
                  <a:cubicBezTo>
                    <a:pt x="20271" y="47281"/>
                    <a:pt x="20340" y="47350"/>
                    <a:pt x="20409" y="47350"/>
                  </a:cubicBezTo>
                  <a:cubicBezTo>
                    <a:pt x="20477" y="47350"/>
                    <a:pt x="20477" y="47281"/>
                    <a:pt x="20477" y="47281"/>
                  </a:cubicBezTo>
                  <a:cubicBezTo>
                    <a:pt x="20586" y="47330"/>
                    <a:pt x="20652" y="47386"/>
                    <a:pt x="20706" y="47386"/>
                  </a:cubicBezTo>
                  <a:cubicBezTo>
                    <a:pt x="20728" y="47386"/>
                    <a:pt x="20749" y="47376"/>
                    <a:pt x="20770" y="47350"/>
                  </a:cubicBezTo>
                  <a:cubicBezTo>
                    <a:pt x="20804" y="47316"/>
                    <a:pt x="20856" y="47299"/>
                    <a:pt x="20909" y="47299"/>
                  </a:cubicBezTo>
                  <a:cubicBezTo>
                    <a:pt x="20963" y="47299"/>
                    <a:pt x="21019" y="47316"/>
                    <a:pt x="21062" y="47350"/>
                  </a:cubicBezTo>
                  <a:cubicBezTo>
                    <a:pt x="21062" y="47350"/>
                    <a:pt x="21131" y="47350"/>
                    <a:pt x="21131" y="47281"/>
                  </a:cubicBezTo>
                  <a:cubicBezTo>
                    <a:pt x="21199" y="47436"/>
                    <a:pt x="21406" y="47436"/>
                    <a:pt x="21492" y="47436"/>
                  </a:cubicBezTo>
                  <a:cubicBezTo>
                    <a:pt x="21629" y="47436"/>
                    <a:pt x="21698" y="47350"/>
                    <a:pt x="21836" y="47350"/>
                  </a:cubicBezTo>
                  <a:cubicBezTo>
                    <a:pt x="21913" y="47393"/>
                    <a:pt x="21986" y="47393"/>
                    <a:pt x="22048" y="47393"/>
                  </a:cubicBezTo>
                  <a:cubicBezTo>
                    <a:pt x="22111" y="47393"/>
                    <a:pt x="22162" y="47393"/>
                    <a:pt x="22197" y="47436"/>
                  </a:cubicBezTo>
                  <a:cubicBezTo>
                    <a:pt x="22265" y="47350"/>
                    <a:pt x="22265" y="47350"/>
                    <a:pt x="22351" y="47281"/>
                  </a:cubicBezTo>
                  <a:lnTo>
                    <a:pt x="22351" y="47350"/>
                  </a:lnTo>
                  <a:cubicBezTo>
                    <a:pt x="22425" y="47326"/>
                    <a:pt x="22501" y="47310"/>
                    <a:pt x="22577" y="47310"/>
                  </a:cubicBezTo>
                  <a:cubicBezTo>
                    <a:pt x="22715" y="47310"/>
                    <a:pt x="22855" y="47361"/>
                    <a:pt x="22987" y="47505"/>
                  </a:cubicBezTo>
                  <a:cubicBezTo>
                    <a:pt x="23017" y="47490"/>
                    <a:pt x="23043" y="47485"/>
                    <a:pt x="23069" y="47485"/>
                  </a:cubicBezTo>
                  <a:cubicBezTo>
                    <a:pt x="23138" y="47485"/>
                    <a:pt x="23198" y="47525"/>
                    <a:pt x="23267" y="47525"/>
                  </a:cubicBezTo>
                  <a:cubicBezTo>
                    <a:pt x="23293" y="47525"/>
                    <a:pt x="23319" y="47520"/>
                    <a:pt x="23349" y="47505"/>
                  </a:cubicBezTo>
                  <a:cubicBezTo>
                    <a:pt x="23440" y="47505"/>
                    <a:pt x="23540" y="47536"/>
                    <a:pt x="23636" y="47536"/>
                  </a:cubicBezTo>
                  <a:cubicBezTo>
                    <a:pt x="23685" y="47536"/>
                    <a:pt x="23733" y="47528"/>
                    <a:pt x="23778" y="47505"/>
                  </a:cubicBezTo>
                  <a:cubicBezTo>
                    <a:pt x="23847" y="47505"/>
                    <a:pt x="23847" y="47574"/>
                    <a:pt x="23847" y="47574"/>
                  </a:cubicBezTo>
                  <a:cubicBezTo>
                    <a:pt x="23890" y="47531"/>
                    <a:pt x="23934" y="47515"/>
                    <a:pt x="23977" y="47515"/>
                  </a:cubicBezTo>
                  <a:cubicBezTo>
                    <a:pt x="24072" y="47515"/>
                    <a:pt x="24161" y="47595"/>
                    <a:pt x="24208" y="47643"/>
                  </a:cubicBezTo>
                  <a:lnTo>
                    <a:pt x="24277" y="47643"/>
                  </a:lnTo>
                  <a:cubicBezTo>
                    <a:pt x="24346" y="47574"/>
                    <a:pt x="24346" y="47505"/>
                    <a:pt x="24415" y="47505"/>
                  </a:cubicBezTo>
                  <a:cubicBezTo>
                    <a:pt x="24489" y="47528"/>
                    <a:pt x="24554" y="47536"/>
                    <a:pt x="24616" y="47536"/>
                  </a:cubicBezTo>
                  <a:cubicBezTo>
                    <a:pt x="24739" y="47536"/>
                    <a:pt x="24850" y="47505"/>
                    <a:pt x="24999" y="47505"/>
                  </a:cubicBezTo>
                  <a:cubicBezTo>
                    <a:pt x="25068" y="47505"/>
                    <a:pt x="25068" y="47505"/>
                    <a:pt x="25137" y="47574"/>
                  </a:cubicBezTo>
                  <a:cubicBezTo>
                    <a:pt x="25137" y="47574"/>
                    <a:pt x="25137" y="47505"/>
                    <a:pt x="25205" y="47505"/>
                  </a:cubicBezTo>
                  <a:cubicBezTo>
                    <a:pt x="25327" y="47505"/>
                    <a:pt x="25437" y="47410"/>
                    <a:pt x="25578" y="47410"/>
                  </a:cubicBezTo>
                  <a:cubicBezTo>
                    <a:pt x="25618" y="47410"/>
                    <a:pt x="25659" y="47418"/>
                    <a:pt x="25704" y="47436"/>
                  </a:cubicBezTo>
                  <a:cubicBezTo>
                    <a:pt x="25807" y="47436"/>
                    <a:pt x="25933" y="47398"/>
                    <a:pt x="26052" y="47398"/>
                  </a:cubicBezTo>
                  <a:cubicBezTo>
                    <a:pt x="26111" y="47398"/>
                    <a:pt x="26168" y="47408"/>
                    <a:pt x="26220" y="47436"/>
                  </a:cubicBezTo>
                  <a:cubicBezTo>
                    <a:pt x="26289" y="47436"/>
                    <a:pt x="26289" y="47350"/>
                    <a:pt x="26289" y="47350"/>
                  </a:cubicBezTo>
                  <a:cubicBezTo>
                    <a:pt x="26357" y="47393"/>
                    <a:pt x="26409" y="47415"/>
                    <a:pt x="26452" y="47415"/>
                  </a:cubicBezTo>
                  <a:cubicBezTo>
                    <a:pt x="26495" y="47415"/>
                    <a:pt x="26529" y="47393"/>
                    <a:pt x="26564" y="47350"/>
                  </a:cubicBezTo>
                  <a:lnTo>
                    <a:pt x="26718" y="47350"/>
                  </a:lnTo>
                  <a:cubicBezTo>
                    <a:pt x="26787" y="47350"/>
                    <a:pt x="26856" y="47436"/>
                    <a:pt x="26925" y="47436"/>
                  </a:cubicBezTo>
                  <a:cubicBezTo>
                    <a:pt x="26993" y="47436"/>
                    <a:pt x="27079" y="47350"/>
                    <a:pt x="27148" y="47350"/>
                  </a:cubicBezTo>
                  <a:cubicBezTo>
                    <a:pt x="27217" y="47350"/>
                    <a:pt x="27217" y="47436"/>
                    <a:pt x="27286" y="47436"/>
                  </a:cubicBezTo>
                  <a:cubicBezTo>
                    <a:pt x="27286" y="47350"/>
                    <a:pt x="27286" y="47350"/>
                    <a:pt x="27355" y="47281"/>
                  </a:cubicBezTo>
                  <a:cubicBezTo>
                    <a:pt x="27458" y="47281"/>
                    <a:pt x="27553" y="47312"/>
                    <a:pt x="27667" y="47312"/>
                  </a:cubicBezTo>
                  <a:cubicBezTo>
                    <a:pt x="27723" y="47312"/>
                    <a:pt x="27784" y="47304"/>
                    <a:pt x="27853" y="47281"/>
                  </a:cubicBezTo>
                  <a:cubicBezTo>
                    <a:pt x="27939" y="47281"/>
                    <a:pt x="28008" y="47350"/>
                    <a:pt x="28077" y="47350"/>
                  </a:cubicBezTo>
                  <a:cubicBezTo>
                    <a:pt x="28145" y="47316"/>
                    <a:pt x="28236" y="47316"/>
                    <a:pt x="28326" y="47316"/>
                  </a:cubicBezTo>
                  <a:cubicBezTo>
                    <a:pt x="28416" y="47316"/>
                    <a:pt x="28506" y="47316"/>
                    <a:pt x="28575" y="47281"/>
                  </a:cubicBezTo>
                  <a:lnTo>
                    <a:pt x="28644" y="47281"/>
                  </a:lnTo>
                  <a:cubicBezTo>
                    <a:pt x="28713" y="47281"/>
                    <a:pt x="28713" y="47213"/>
                    <a:pt x="28799" y="47213"/>
                  </a:cubicBezTo>
                  <a:lnTo>
                    <a:pt x="28868" y="47213"/>
                  </a:lnTo>
                  <a:cubicBezTo>
                    <a:pt x="28936" y="47213"/>
                    <a:pt x="28936" y="47144"/>
                    <a:pt x="29074" y="47144"/>
                  </a:cubicBezTo>
                  <a:cubicBezTo>
                    <a:pt x="29171" y="47162"/>
                    <a:pt x="29267" y="47171"/>
                    <a:pt x="29365" y="47171"/>
                  </a:cubicBezTo>
                  <a:cubicBezTo>
                    <a:pt x="29633" y="47171"/>
                    <a:pt x="29911" y="47107"/>
                    <a:pt x="30226" y="47006"/>
                  </a:cubicBezTo>
                  <a:cubicBezTo>
                    <a:pt x="30295" y="47006"/>
                    <a:pt x="30363" y="46920"/>
                    <a:pt x="30363" y="46920"/>
                  </a:cubicBezTo>
                  <a:cubicBezTo>
                    <a:pt x="30432" y="46920"/>
                    <a:pt x="30518" y="46920"/>
                    <a:pt x="30587" y="46852"/>
                  </a:cubicBezTo>
                  <a:cubicBezTo>
                    <a:pt x="30656" y="46920"/>
                    <a:pt x="30587" y="46920"/>
                    <a:pt x="30656" y="47006"/>
                  </a:cubicBezTo>
                  <a:cubicBezTo>
                    <a:pt x="30747" y="47006"/>
                    <a:pt x="30847" y="46968"/>
                    <a:pt x="30943" y="46968"/>
                  </a:cubicBezTo>
                  <a:cubicBezTo>
                    <a:pt x="30992" y="46968"/>
                    <a:pt x="31040" y="46978"/>
                    <a:pt x="31085" y="47006"/>
                  </a:cubicBezTo>
                  <a:lnTo>
                    <a:pt x="31085" y="46920"/>
                  </a:lnTo>
                  <a:cubicBezTo>
                    <a:pt x="31131" y="46949"/>
                    <a:pt x="31170" y="46959"/>
                    <a:pt x="31206" y="46959"/>
                  </a:cubicBezTo>
                  <a:cubicBezTo>
                    <a:pt x="31278" y="46959"/>
                    <a:pt x="31343" y="46920"/>
                    <a:pt x="31447" y="46920"/>
                  </a:cubicBezTo>
                  <a:cubicBezTo>
                    <a:pt x="31515" y="46920"/>
                    <a:pt x="31584" y="46852"/>
                    <a:pt x="31653" y="46852"/>
                  </a:cubicBezTo>
                  <a:lnTo>
                    <a:pt x="31653" y="46783"/>
                  </a:lnTo>
                  <a:cubicBezTo>
                    <a:pt x="31687" y="46817"/>
                    <a:pt x="31726" y="46834"/>
                    <a:pt x="31765" y="46834"/>
                  </a:cubicBezTo>
                  <a:cubicBezTo>
                    <a:pt x="31803" y="46834"/>
                    <a:pt x="31842" y="46817"/>
                    <a:pt x="31876" y="46783"/>
                  </a:cubicBezTo>
                  <a:cubicBezTo>
                    <a:pt x="32014" y="46714"/>
                    <a:pt x="32151" y="46645"/>
                    <a:pt x="32375" y="46645"/>
                  </a:cubicBezTo>
                  <a:cubicBezTo>
                    <a:pt x="32375" y="46783"/>
                    <a:pt x="32512" y="46714"/>
                    <a:pt x="32581" y="46783"/>
                  </a:cubicBezTo>
                  <a:cubicBezTo>
                    <a:pt x="32581" y="46852"/>
                    <a:pt x="32667" y="46920"/>
                    <a:pt x="32667" y="47006"/>
                  </a:cubicBezTo>
                  <a:cubicBezTo>
                    <a:pt x="32667" y="47075"/>
                    <a:pt x="32667" y="47213"/>
                    <a:pt x="32581" y="47213"/>
                  </a:cubicBezTo>
                  <a:cubicBezTo>
                    <a:pt x="32471" y="47213"/>
                    <a:pt x="32361" y="47301"/>
                    <a:pt x="32242" y="47301"/>
                  </a:cubicBezTo>
                  <a:cubicBezTo>
                    <a:pt x="32213" y="47301"/>
                    <a:pt x="32182" y="47295"/>
                    <a:pt x="32151" y="47281"/>
                  </a:cubicBezTo>
                  <a:cubicBezTo>
                    <a:pt x="32014" y="47350"/>
                    <a:pt x="31722" y="47281"/>
                    <a:pt x="31584" y="47436"/>
                  </a:cubicBezTo>
                  <a:cubicBezTo>
                    <a:pt x="31584" y="47459"/>
                    <a:pt x="31576" y="47467"/>
                    <a:pt x="31566" y="47467"/>
                  </a:cubicBezTo>
                  <a:cubicBezTo>
                    <a:pt x="31546" y="47467"/>
                    <a:pt x="31515" y="47436"/>
                    <a:pt x="31515" y="47436"/>
                  </a:cubicBezTo>
                  <a:cubicBezTo>
                    <a:pt x="31378" y="47505"/>
                    <a:pt x="31292" y="47505"/>
                    <a:pt x="31154" y="47505"/>
                  </a:cubicBezTo>
                  <a:cubicBezTo>
                    <a:pt x="31108" y="47505"/>
                    <a:pt x="31032" y="47474"/>
                    <a:pt x="30961" y="47474"/>
                  </a:cubicBezTo>
                  <a:cubicBezTo>
                    <a:pt x="30925" y="47474"/>
                    <a:pt x="30891" y="47482"/>
                    <a:pt x="30862" y="47505"/>
                  </a:cubicBezTo>
                  <a:cubicBezTo>
                    <a:pt x="30862" y="47505"/>
                    <a:pt x="30831" y="47474"/>
                    <a:pt x="30791" y="47474"/>
                  </a:cubicBezTo>
                  <a:cubicBezTo>
                    <a:pt x="30770" y="47474"/>
                    <a:pt x="30747" y="47482"/>
                    <a:pt x="30724" y="47505"/>
                  </a:cubicBezTo>
                  <a:cubicBezTo>
                    <a:pt x="30656" y="47505"/>
                    <a:pt x="30587" y="47574"/>
                    <a:pt x="30518" y="47574"/>
                  </a:cubicBezTo>
                  <a:cubicBezTo>
                    <a:pt x="30432" y="47574"/>
                    <a:pt x="30432" y="47643"/>
                    <a:pt x="30363" y="47643"/>
                  </a:cubicBezTo>
                  <a:cubicBezTo>
                    <a:pt x="30340" y="47620"/>
                    <a:pt x="30318" y="47612"/>
                    <a:pt x="30295" y="47612"/>
                  </a:cubicBezTo>
                  <a:cubicBezTo>
                    <a:pt x="30249" y="47612"/>
                    <a:pt x="30203" y="47643"/>
                    <a:pt x="30157" y="47643"/>
                  </a:cubicBezTo>
                  <a:cubicBezTo>
                    <a:pt x="30134" y="47665"/>
                    <a:pt x="30109" y="47673"/>
                    <a:pt x="30084" y="47673"/>
                  </a:cubicBezTo>
                  <a:cubicBezTo>
                    <a:pt x="30033" y="47673"/>
                    <a:pt x="29979" y="47643"/>
                    <a:pt x="29934" y="47643"/>
                  </a:cubicBezTo>
                  <a:lnTo>
                    <a:pt x="29366" y="47643"/>
                  </a:lnTo>
                  <a:cubicBezTo>
                    <a:pt x="29143" y="47711"/>
                    <a:pt x="28936" y="47780"/>
                    <a:pt x="28644" y="47866"/>
                  </a:cubicBezTo>
                  <a:lnTo>
                    <a:pt x="28008" y="47866"/>
                  </a:lnTo>
                  <a:cubicBezTo>
                    <a:pt x="27985" y="47837"/>
                    <a:pt x="27960" y="47828"/>
                    <a:pt x="27937" y="47828"/>
                  </a:cubicBezTo>
                  <a:cubicBezTo>
                    <a:pt x="27891" y="47828"/>
                    <a:pt x="27853" y="47866"/>
                    <a:pt x="27853" y="47866"/>
                  </a:cubicBezTo>
                  <a:lnTo>
                    <a:pt x="27784" y="47866"/>
                  </a:lnTo>
                  <a:cubicBezTo>
                    <a:pt x="27784" y="47866"/>
                    <a:pt x="27784" y="47935"/>
                    <a:pt x="27716" y="47935"/>
                  </a:cubicBezTo>
                  <a:cubicBezTo>
                    <a:pt x="27681" y="47900"/>
                    <a:pt x="27630" y="47900"/>
                    <a:pt x="27576" y="47900"/>
                  </a:cubicBezTo>
                  <a:cubicBezTo>
                    <a:pt x="27522" y="47900"/>
                    <a:pt x="27466" y="47900"/>
                    <a:pt x="27423" y="47866"/>
                  </a:cubicBezTo>
                  <a:cubicBezTo>
                    <a:pt x="27355" y="47866"/>
                    <a:pt x="27355" y="47866"/>
                    <a:pt x="27286" y="47935"/>
                  </a:cubicBezTo>
                  <a:cubicBezTo>
                    <a:pt x="27189" y="47983"/>
                    <a:pt x="27048" y="48032"/>
                    <a:pt x="26902" y="48032"/>
                  </a:cubicBezTo>
                  <a:cubicBezTo>
                    <a:pt x="26841" y="48032"/>
                    <a:pt x="26779" y="48024"/>
                    <a:pt x="26718" y="48004"/>
                  </a:cubicBezTo>
                  <a:cubicBezTo>
                    <a:pt x="26650" y="48004"/>
                    <a:pt x="26495" y="48004"/>
                    <a:pt x="26426" y="48072"/>
                  </a:cubicBezTo>
                  <a:cubicBezTo>
                    <a:pt x="26426" y="48057"/>
                    <a:pt x="26419" y="48052"/>
                    <a:pt x="26408" y="48052"/>
                  </a:cubicBezTo>
                  <a:cubicBezTo>
                    <a:pt x="26389" y="48052"/>
                    <a:pt x="26357" y="48068"/>
                    <a:pt x="26331" y="48068"/>
                  </a:cubicBezTo>
                  <a:cubicBezTo>
                    <a:pt x="26307" y="48068"/>
                    <a:pt x="26289" y="48054"/>
                    <a:pt x="26289" y="48004"/>
                  </a:cubicBezTo>
                  <a:cubicBezTo>
                    <a:pt x="26185" y="48004"/>
                    <a:pt x="26090" y="48034"/>
                    <a:pt x="26017" y="48034"/>
                  </a:cubicBezTo>
                  <a:cubicBezTo>
                    <a:pt x="25981" y="48034"/>
                    <a:pt x="25950" y="48027"/>
                    <a:pt x="25928" y="48004"/>
                  </a:cubicBezTo>
                  <a:cubicBezTo>
                    <a:pt x="25898" y="47989"/>
                    <a:pt x="25869" y="47984"/>
                    <a:pt x="25838" y="47984"/>
                  </a:cubicBezTo>
                  <a:cubicBezTo>
                    <a:pt x="25756" y="47984"/>
                    <a:pt x="25670" y="48023"/>
                    <a:pt x="25587" y="48023"/>
                  </a:cubicBezTo>
                  <a:cubicBezTo>
                    <a:pt x="25557" y="48023"/>
                    <a:pt x="25527" y="48018"/>
                    <a:pt x="25498" y="48004"/>
                  </a:cubicBezTo>
                  <a:cubicBezTo>
                    <a:pt x="25498" y="48004"/>
                    <a:pt x="25467" y="48034"/>
                    <a:pt x="25447" y="48034"/>
                  </a:cubicBezTo>
                  <a:cubicBezTo>
                    <a:pt x="25437" y="48034"/>
                    <a:pt x="25429" y="48027"/>
                    <a:pt x="25429" y="48004"/>
                  </a:cubicBezTo>
                  <a:cubicBezTo>
                    <a:pt x="25396" y="47989"/>
                    <a:pt x="25367" y="47984"/>
                    <a:pt x="25342" y="47984"/>
                  </a:cubicBezTo>
                  <a:cubicBezTo>
                    <a:pt x="25271" y="47984"/>
                    <a:pt x="25223" y="48023"/>
                    <a:pt x="25181" y="48023"/>
                  </a:cubicBezTo>
                  <a:cubicBezTo>
                    <a:pt x="25166" y="48023"/>
                    <a:pt x="25151" y="48018"/>
                    <a:pt x="25137" y="48004"/>
                  </a:cubicBezTo>
                  <a:cubicBezTo>
                    <a:pt x="25068" y="48038"/>
                    <a:pt x="24995" y="48038"/>
                    <a:pt x="24922" y="48038"/>
                  </a:cubicBezTo>
                  <a:cubicBezTo>
                    <a:pt x="24849" y="48038"/>
                    <a:pt x="24776" y="48038"/>
                    <a:pt x="24707" y="48072"/>
                  </a:cubicBezTo>
                  <a:cubicBezTo>
                    <a:pt x="24569" y="48141"/>
                    <a:pt x="24415" y="48141"/>
                    <a:pt x="24277" y="48141"/>
                  </a:cubicBezTo>
                  <a:lnTo>
                    <a:pt x="24208" y="48141"/>
                  </a:lnTo>
                  <a:cubicBezTo>
                    <a:pt x="24117" y="48141"/>
                    <a:pt x="24017" y="48080"/>
                    <a:pt x="23920" y="48080"/>
                  </a:cubicBezTo>
                  <a:cubicBezTo>
                    <a:pt x="23872" y="48080"/>
                    <a:pt x="23824" y="48095"/>
                    <a:pt x="23778" y="48141"/>
                  </a:cubicBezTo>
                  <a:cubicBezTo>
                    <a:pt x="23710" y="48072"/>
                    <a:pt x="23710" y="48072"/>
                    <a:pt x="23641" y="48072"/>
                  </a:cubicBezTo>
                  <a:cubicBezTo>
                    <a:pt x="23598" y="48038"/>
                    <a:pt x="23542" y="48038"/>
                    <a:pt x="23488" y="48038"/>
                  </a:cubicBezTo>
                  <a:cubicBezTo>
                    <a:pt x="23435" y="48038"/>
                    <a:pt x="23383" y="48038"/>
                    <a:pt x="23349" y="48004"/>
                  </a:cubicBezTo>
                  <a:lnTo>
                    <a:pt x="23125" y="48004"/>
                  </a:lnTo>
                  <a:cubicBezTo>
                    <a:pt x="23079" y="48004"/>
                    <a:pt x="23033" y="48034"/>
                    <a:pt x="22967" y="48034"/>
                  </a:cubicBezTo>
                  <a:cubicBezTo>
                    <a:pt x="22934" y="48034"/>
                    <a:pt x="22896" y="48027"/>
                    <a:pt x="22850" y="48004"/>
                  </a:cubicBezTo>
                  <a:lnTo>
                    <a:pt x="22489" y="48004"/>
                  </a:lnTo>
                  <a:cubicBezTo>
                    <a:pt x="22466" y="48027"/>
                    <a:pt x="22443" y="48034"/>
                    <a:pt x="22419" y="48034"/>
                  </a:cubicBezTo>
                  <a:cubicBezTo>
                    <a:pt x="22372" y="48034"/>
                    <a:pt x="22323" y="48004"/>
                    <a:pt x="22265" y="48004"/>
                  </a:cubicBezTo>
                  <a:cubicBezTo>
                    <a:pt x="22197" y="48004"/>
                    <a:pt x="22128" y="48072"/>
                    <a:pt x="22128" y="48072"/>
                  </a:cubicBezTo>
                  <a:cubicBezTo>
                    <a:pt x="22031" y="48024"/>
                    <a:pt x="21925" y="47975"/>
                    <a:pt x="21798" y="47975"/>
                  </a:cubicBezTo>
                  <a:cubicBezTo>
                    <a:pt x="21746" y="47975"/>
                    <a:pt x="21690" y="47983"/>
                    <a:pt x="21629" y="48004"/>
                  </a:cubicBezTo>
                  <a:cubicBezTo>
                    <a:pt x="21595" y="47969"/>
                    <a:pt x="21539" y="47952"/>
                    <a:pt x="21483" y="47952"/>
                  </a:cubicBezTo>
                  <a:cubicBezTo>
                    <a:pt x="21427" y="47952"/>
                    <a:pt x="21371" y="47969"/>
                    <a:pt x="21337" y="48004"/>
                  </a:cubicBezTo>
                  <a:cubicBezTo>
                    <a:pt x="21268" y="48004"/>
                    <a:pt x="21199" y="47935"/>
                    <a:pt x="21199" y="47935"/>
                  </a:cubicBezTo>
                  <a:cubicBezTo>
                    <a:pt x="21131" y="47935"/>
                    <a:pt x="21131" y="48004"/>
                    <a:pt x="21062" y="48004"/>
                  </a:cubicBezTo>
                  <a:cubicBezTo>
                    <a:pt x="21019" y="47969"/>
                    <a:pt x="20980" y="47952"/>
                    <a:pt x="20944" y="47952"/>
                  </a:cubicBezTo>
                  <a:cubicBezTo>
                    <a:pt x="20907" y="47952"/>
                    <a:pt x="20873" y="47969"/>
                    <a:pt x="20838" y="48004"/>
                  </a:cubicBezTo>
                  <a:lnTo>
                    <a:pt x="20546" y="48004"/>
                  </a:lnTo>
                  <a:cubicBezTo>
                    <a:pt x="20477" y="47935"/>
                    <a:pt x="20340" y="47935"/>
                    <a:pt x="20202" y="47935"/>
                  </a:cubicBezTo>
                  <a:cubicBezTo>
                    <a:pt x="19979" y="47935"/>
                    <a:pt x="19772" y="47866"/>
                    <a:pt x="19549" y="47866"/>
                  </a:cubicBezTo>
                  <a:cubicBezTo>
                    <a:pt x="19549" y="47866"/>
                    <a:pt x="19549" y="47828"/>
                    <a:pt x="19528" y="47828"/>
                  </a:cubicBezTo>
                  <a:cubicBezTo>
                    <a:pt x="19518" y="47828"/>
                    <a:pt x="19503" y="47837"/>
                    <a:pt x="19480" y="47866"/>
                  </a:cubicBezTo>
                  <a:cubicBezTo>
                    <a:pt x="19452" y="47894"/>
                    <a:pt x="19421" y="47904"/>
                    <a:pt x="19388" y="47904"/>
                  </a:cubicBezTo>
                  <a:cubicBezTo>
                    <a:pt x="19293" y="47904"/>
                    <a:pt x="19180" y="47819"/>
                    <a:pt x="19083" y="47819"/>
                  </a:cubicBezTo>
                  <a:cubicBezTo>
                    <a:pt x="19046" y="47819"/>
                    <a:pt x="19012" y="47832"/>
                    <a:pt x="18981" y="47866"/>
                  </a:cubicBezTo>
                  <a:cubicBezTo>
                    <a:pt x="18870" y="47823"/>
                    <a:pt x="18814" y="47802"/>
                    <a:pt x="18760" y="47802"/>
                  </a:cubicBezTo>
                  <a:cubicBezTo>
                    <a:pt x="18706" y="47802"/>
                    <a:pt x="18655" y="47823"/>
                    <a:pt x="18552" y="47866"/>
                  </a:cubicBezTo>
                  <a:cubicBezTo>
                    <a:pt x="18483" y="47866"/>
                    <a:pt x="18483" y="47780"/>
                    <a:pt x="18328" y="47780"/>
                  </a:cubicBezTo>
                  <a:cubicBezTo>
                    <a:pt x="18259" y="47809"/>
                    <a:pt x="18206" y="47818"/>
                    <a:pt x="18157" y="47818"/>
                  </a:cubicBezTo>
                  <a:cubicBezTo>
                    <a:pt x="18059" y="47818"/>
                    <a:pt x="17979" y="47780"/>
                    <a:pt x="17830" y="47780"/>
                  </a:cubicBezTo>
                  <a:cubicBezTo>
                    <a:pt x="17761" y="47780"/>
                    <a:pt x="17830" y="47711"/>
                    <a:pt x="17761" y="47643"/>
                  </a:cubicBezTo>
                  <a:cubicBezTo>
                    <a:pt x="17695" y="47663"/>
                    <a:pt x="17631" y="47671"/>
                    <a:pt x="17570" y="47671"/>
                  </a:cubicBezTo>
                  <a:cubicBezTo>
                    <a:pt x="17422" y="47671"/>
                    <a:pt x="17291" y="47622"/>
                    <a:pt x="17193" y="47574"/>
                  </a:cubicBezTo>
                  <a:lnTo>
                    <a:pt x="17107" y="47505"/>
                  </a:lnTo>
                  <a:cubicBezTo>
                    <a:pt x="17055" y="47558"/>
                    <a:pt x="17002" y="47580"/>
                    <a:pt x="16949" y="47580"/>
                  </a:cubicBezTo>
                  <a:cubicBezTo>
                    <a:pt x="16862" y="47580"/>
                    <a:pt x="16773" y="47521"/>
                    <a:pt x="16678" y="47436"/>
                  </a:cubicBezTo>
                  <a:cubicBezTo>
                    <a:pt x="16545" y="47452"/>
                    <a:pt x="16409" y="47461"/>
                    <a:pt x="16271" y="47461"/>
                  </a:cubicBezTo>
                  <a:cubicBezTo>
                    <a:pt x="15817" y="47461"/>
                    <a:pt x="15338" y="47368"/>
                    <a:pt x="14890" y="47144"/>
                  </a:cubicBezTo>
                  <a:cubicBezTo>
                    <a:pt x="14869" y="47154"/>
                    <a:pt x="14847" y="47158"/>
                    <a:pt x="14824" y="47158"/>
                  </a:cubicBezTo>
                  <a:cubicBezTo>
                    <a:pt x="14710" y="47158"/>
                    <a:pt x="14561" y="47061"/>
                    <a:pt x="14414" y="47061"/>
                  </a:cubicBezTo>
                  <a:cubicBezTo>
                    <a:pt x="14383" y="47061"/>
                    <a:pt x="14352" y="47065"/>
                    <a:pt x="14322" y="47075"/>
                  </a:cubicBezTo>
                  <a:cubicBezTo>
                    <a:pt x="14176" y="47041"/>
                    <a:pt x="14051" y="47041"/>
                    <a:pt x="13935" y="47041"/>
                  </a:cubicBezTo>
                  <a:cubicBezTo>
                    <a:pt x="13819" y="47041"/>
                    <a:pt x="13712" y="47041"/>
                    <a:pt x="13600" y="47006"/>
                  </a:cubicBezTo>
                  <a:cubicBezTo>
                    <a:pt x="13600" y="46920"/>
                    <a:pt x="13531" y="46920"/>
                    <a:pt x="13531" y="46920"/>
                  </a:cubicBezTo>
                  <a:cubicBezTo>
                    <a:pt x="13325" y="46920"/>
                    <a:pt x="13170" y="46920"/>
                    <a:pt x="13033" y="46852"/>
                  </a:cubicBezTo>
                  <a:cubicBezTo>
                    <a:pt x="13033" y="46886"/>
                    <a:pt x="13015" y="46903"/>
                    <a:pt x="12990" y="46903"/>
                  </a:cubicBezTo>
                  <a:cubicBezTo>
                    <a:pt x="12964" y="46903"/>
                    <a:pt x="12930" y="46886"/>
                    <a:pt x="12895" y="46852"/>
                  </a:cubicBezTo>
                  <a:cubicBezTo>
                    <a:pt x="12895" y="46783"/>
                    <a:pt x="12740" y="46783"/>
                    <a:pt x="12672" y="46714"/>
                  </a:cubicBezTo>
                  <a:cubicBezTo>
                    <a:pt x="12613" y="46772"/>
                    <a:pt x="12568" y="46794"/>
                    <a:pt x="12528" y="46794"/>
                  </a:cubicBezTo>
                  <a:cubicBezTo>
                    <a:pt x="12473" y="46794"/>
                    <a:pt x="12429" y="46754"/>
                    <a:pt x="12379" y="46714"/>
                  </a:cubicBezTo>
                  <a:cubicBezTo>
                    <a:pt x="12311" y="46783"/>
                    <a:pt x="12311" y="46783"/>
                    <a:pt x="12242" y="46783"/>
                  </a:cubicBezTo>
                  <a:cubicBezTo>
                    <a:pt x="12173" y="46714"/>
                    <a:pt x="12104" y="46714"/>
                    <a:pt x="12035" y="46645"/>
                  </a:cubicBezTo>
                  <a:cubicBezTo>
                    <a:pt x="11958" y="46645"/>
                    <a:pt x="11902" y="46663"/>
                    <a:pt x="11857" y="46663"/>
                  </a:cubicBezTo>
                  <a:cubicBezTo>
                    <a:pt x="11812" y="46663"/>
                    <a:pt x="11778" y="46645"/>
                    <a:pt x="11743" y="46577"/>
                  </a:cubicBezTo>
                  <a:cubicBezTo>
                    <a:pt x="11709" y="46534"/>
                    <a:pt x="11674" y="46534"/>
                    <a:pt x="11638" y="46534"/>
                  </a:cubicBezTo>
                  <a:cubicBezTo>
                    <a:pt x="11601" y="46534"/>
                    <a:pt x="11563" y="46534"/>
                    <a:pt x="11520" y="46491"/>
                  </a:cubicBezTo>
                  <a:cubicBezTo>
                    <a:pt x="11313" y="46491"/>
                    <a:pt x="11176" y="46422"/>
                    <a:pt x="11021" y="46284"/>
                  </a:cubicBezTo>
                  <a:lnTo>
                    <a:pt x="10815" y="46284"/>
                  </a:lnTo>
                  <a:cubicBezTo>
                    <a:pt x="10815" y="46216"/>
                    <a:pt x="10884" y="46216"/>
                    <a:pt x="10815" y="46216"/>
                  </a:cubicBezTo>
                  <a:cubicBezTo>
                    <a:pt x="10454" y="46147"/>
                    <a:pt x="10024" y="46061"/>
                    <a:pt x="9732" y="45923"/>
                  </a:cubicBezTo>
                  <a:cubicBezTo>
                    <a:pt x="9594" y="45923"/>
                    <a:pt x="9525" y="45923"/>
                    <a:pt x="9371" y="45854"/>
                  </a:cubicBezTo>
                  <a:lnTo>
                    <a:pt x="9302" y="45854"/>
                  </a:lnTo>
                  <a:cubicBezTo>
                    <a:pt x="9267" y="45820"/>
                    <a:pt x="9250" y="45803"/>
                    <a:pt x="9233" y="45803"/>
                  </a:cubicBezTo>
                  <a:cubicBezTo>
                    <a:pt x="9216" y="45803"/>
                    <a:pt x="9199" y="45820"/>
                    <a:pt x="9164" y="45854"/>
                  </a:cubicBezTo>
                  <a:cubicBezTo>
                    <a:pt x="9095" y="45786"/>
                    <a:pt x="8941" y="45854"/>
                    <a:pt x="8941" y="45717"/>
                  </a:cubicBezTo>
                  <a:lnTo>
                    <a:pt x="8666" y="45717"/>
                  </a:lnTo>
                  <a:cubicBezTo>
                    <a:pt x="8511" y="45717"/>
                    <a:pt x="8442" y="45631"/>
                    <a:pt x="8305" y="45631"/>
                  </a:cubicBezTo>
                  <a:cubicBezTo>
                    <a:pt x="8012" y="45562"/>
                    <a:pt x="7737" y="45425"/>
                    <a:pt x="7376" y="45356"/>
                  </a:cubicBezTo>
                  <a:lnTo>
                    <a:pt x="7307" y="45287"/>
                  </a:lnTo>
                  <a:cubicBezTo>
                    <a:pt x="7225" y="45205"/>
                    <a:pt x="7168" y="45186"/>
                    <a:pt x="7111" y="45186"/>
                  </a:cubicBezTo>
                  <a:cubicBezTo>
                    <a:pt x="7061" y="45186"/>
                    <a:pt x="7011" y="45201"/>
                    <a:pt x="6946" y="45201"/>
                  </a:cubicBezTo>
                  <a:lnTo>
                    <a:pt x="6946" y="45132"/>
                  </a:lnTo>
                  <a:cubicBezTo>
                    <a:pt x="6878" y="45132"/>
                    <a:pt x="6792" y="45132"/>
                    <a:pt x="6723" y="45064"/>
                  </a:cubicBezTo>
                  <a:lnTo>
                    <a:pt x="6654" y="45132"/>
                  </a:lnTo>
                  <a:cubicBezTo>
                    <a:pt x="6585" y="45064"/>
                    <a:pt x="6448" y="45132"/>
                    <a:pt x="6448" y="44995"/>
                  </a:cubicBezTo>
                  <a:lnTo>
                    <a:pt x="6087" y="44995"/>
                  </a:lnTo>
                  <a:cubicBezTo>
                    <a:pt x="6018" y="44857"/>
                    <a:pt x="5863" y="44771"/>
                    <a:pt x="5794" y="44703"/>
                  </a:cubicBezTo>
                  <a:cubicBezTo>
                    <a:pt x="5726" y="44634"/>
                    <a:pt x="5657" y="44634"/>
                    <a:pt x="5588" y="44634"/>
                  </a:cubicBezTo>
                  <a:cubicBezTo>
                    <a:pt x="5433" y="44634"/>
                    <a:pt x="5365" y="44634"/>
                    <a:pt x="5296" y="44565"/>
                  </a:cubicBezTo>
                  <a:cubicBezTo>
                    <a:pt x="5227" y="44496"/>
                    <a:pt x="5158" y="44496"/>
                    <a:pt x="5072" y="44427"/>
                  </a:cubicBezTo>
                  <a:cubicBezTo>
                    <a:pt x="4866" y="44427"/>
                    <a:pt x="4574" y="44427"/>
                    <a:pt x="4367" y="44273"/>
                  </a:cubicBezTo>
                  <a:lnTo>
                    <a:pt x="4367" y="44341"/>
                  </a:lnTo>
                  <a:cubicBezTo>
                    <a:pt x="4213" y="44273"/>
                    <a:pt x="4075" y="44273"/>
                    <a:pt x="4006" y="44135"/>
                  </a:cubicBezTo>
                  <a:cubicBezTo>
                    <a:pt x="4006" y="44204"/>
                    <a:pt x="4006" y="44204"/>
                    <a:pt x="3937" y="44204"/>
                  </a:cubicBezTo>
                  <a:cubicBezTo>
                    <a:pt x="3783" y="44066"/>
                    <a:pt x="3645" y="43998"/>
                    <a:pt x="3508" y="43912"/>
                  </a:cubicBezTo>
                  <a:cubicBezTo>
                    <a:pt x="3284" y="43843"/>
                    <a:pt x="3078" y="43843"/>
                    <a:pt x="2923" y="43705"/>
                  </a:cubicBezTo>
                  <a:cubicBezTo>
                    <a:pt x="2923" y="43705"/>
                    <a:pt x="2893" y="43736"/>
                    <a:pt x="2852" y="43736"/>
                  </a:cubicBezTo>
                  <a:cubicBezTo>
                    <a:pt x="2831" y="43736"/>
                    <a:pt x="2808" y="43728"/>
                    <a:pt x="2786" y="43705"/>
                  </a:cubicBezTo>
                  <a:cubicBezTo>
                    <a:pt x="2717" y="43637"/>
                    <a:pt x="2648" y="43637"/>
                    <a:pt x="2579" y="43568"/>
                  </a:cubicBezTo>
                  <a:cubicBezTo>
                    <a:pt x="2287" y="43482"/>
                    <a:pt x="2063" y="43413"/>
                    <a:pt x="1857" y="43344"/>
                  </a:cubicBezTo>
                  <a:lnTo>
                    <a:pt x="1720" y="43344"/>
                  </a:lnTo>
                  <a:lnTo>
                    <a:pt x="1720" y="43275"/>
                  </a:lnTo>
                  <a:cubicBezTo>
                    <a:pt x="1565" y="43275"/>
                    <a:pt x="1496" y="43207"/>
                    <a:pt x="1359" y="43138"/>
                  </a:cubicBezTo>
                  <a:lnTo>
                    <a:pt x="1359" y="43207"/>
                  </a:lnTo>
                  <a:cubicBezTo>
                    <a:pt x="1299" y="43147"/>
                    <a:pt x="1226" y="42970"/>
                    <a:pt x="1118" y="42970"/>
                  </a:cubicBezTo>
                  <a:cubicBezTo>
                    <a:pt x="1101" y="42970"/>
                    <a:pt x="1084" y="42974"/>
                    <a:pt x="1066" y="42983"/>
                  </a:cubicBezTo>
                  <a:cubicBezTo>
                    <a:pt x="1011" y="42983"/>
                    <a:pt x="956" y="42895"/>
                    <a:pt x="857" y="42895"/>
                  </a:cubicBezTo>
                  <a:cubicBezTo>
                    <a:pt x="832" y="42895"/>
                    <a:pt x="805" y="42901"/>
                    <a:pt x="774" y="42914"/>
                  </a:cubicBezTo>
                  <a:lnTo>
                    <a:pt x="860" y="42846"/>
                  </a:lnTo>
                  <a:cubicBezTo>
                    <a:pt x="705" y="42846"/>
                    <a:pt x="568" y="42777"/>
                    <a:pt x="499" y="42777"/>
                  </a:cubicBezTo>
                  <a:cubicBezTo>
                    <a:pt x="466" y="42791"/>
                    <a:pt x="434" y="42797"/>
                    <a:pt x="403" y="42797"/>
                  </a:cubicBezTo>
                  <a:cubicBezTo>
                    <a:pt x="317" y="42797"/>
                    <a:pt x="236" y="42757"/>
                    <a:pt x="156" y="42757"/>
                  </a:cubicBezTo>
                  <a:cubicBezTo>
                    <a:pt x="127" y="42757"/>
                    <a:pt x="98" y="42762"/>
                    <a:pt x="69" y="42777"/>
                  </a:cubicBezTo>
                  <a:cubicBezTo>
                    <a:pt x="0" y="42846"/>
                    <a:pt x="138" y="42914"/>
                    <a:pt x="69" y="42983"/>
                  </a:cubicBezTo>
                  <a:cubicBezTo>
                    <a:pt x="103" y="43018"/>
                    <a:pt x="121" y="43018"/>
                    <a:pt x="129" y="43018"/>
                  </a:cubicBezTo>
                  <a:cubicBezTo>
                    <a:pt x="138" y="43018"/>
                    <a:pt x="138" y="43018"/>
                    <a:pt x="138" y="43052"/>
                  </a:cubicBezTo>
                  <a:lnTo>
                    <a:pt x="138" y="43138"/>
                  </a:lnTo>
                  <a:cubicBezTo>
                    <a:pt x="179" y="43112"/>
                    <a:pt x="222" y="43102"/>
                    <a:pt x="263" y="43102"/>
                  </a:cubicBezTo>
                  <a:cubicBezTo>
                    <a:pt x="360" y="43102"/>
                    <a:pt x="451" y="43159"/>
                    <a:pt x="499" y="43207"/>
                  </a:cubicBezTo>
                  <a:cubicBezTo>
                    <a:pt x="568" y="43207"/>
                    <a:pt x="499" y="43275"/>
                    <a:pt x="568" y="43275"/>
                  </a:cubicBezTo>
                  <a:cubicBezTo>
                    <a:pt x="774" y="43344"/>
                    <a:pt x="929" y="43413"/>
                    <a:pt x="1135" y="43482"/>
                  </a:cubicBezTo>
                  <a:cubicBezTo>
                    <a:pt x="1204" y="43482"/>
                    <a:pt x="1135" y="43413"/>
                    <a:pt x="1204" y="43413"/>
                  </a:cubicBezTo>
                  <a:cubicBezTo>
                    <a:pt x="1290" y="43482"/>
                    <a:pt x="1204" y="43568"/>
                    <a:pt x="1290" y="43568"/>
                  </a:cubicBezTo>
                  <a:cubicBezTo>
                    <a:pt x="1324" y="43602"/>
                    <a:pt x="1359" y="43602"/>
                    <a:pt x="1384" y="43602"/>
                  </a:cubicBezTo>
                  <a:cubicBezTo>
                    <a:pt x="1410" y="43602"/>
                    <a:pt x="1427" y="43602"/>
                    <a:pt x="1427" y="43637"/>
                  </a:cubicBezTo>
                  <a:cubicBezTo>
                    <a:pt x="1496" y="43568"/>
                    <a:pt x="1496" y="43482"/>
                    <a:pt x="1565" y="43482"/>
                  </a:cubicBezTo>
                  <a:cubicBezTo>
                    <a:pt x="1634" y="43637"/>
                    <a:pt x="1634" y="43774"/>
                    <a:pt x="1788" y="43774"/>
                  </a:cubicBezTo>
                  <a:cubicBezTo>
                    <a:pt x="1995" y="43774"/>
                    <a:pt x="2149" y="43912"/>
                    <a:pt x="2287" y="43912"/>
                  </a:cubicBezTo>
                  <a:cubicBezTo>
                    <a:pt x="2493" y="44066"/>
                    <a:pt x="2717" y="44066"/>
                    <a:pt x="2854" y="44204"/>
                  </a:cubicBezTo>
                  <a:cubicBezTo>
                    <a:pt x="2923" y="44273"/>
                    <a:pt x="3078" y="44341"/>
                    <a:pt x="3215" y="44341"/>
                  </a:cubicBezTo>
                  <a:cubicBezTo>
                    <a:pt x="3353" y="44341"/>
                    <a:pt x="3439" y="44427"/>
                    <a:pt x="3508" y="44496"/>
                  </a:cubicBezTo>
                  <a:lnTo>
                    <a:pt x="3576" y="44496"/>
                  </a:lnTo>
                  <a:cubicBezTo>
                    <a:pt x="3576" y="44448"/>
                    <a:pt x="3610" y="44391"/>
                    <a:pt x="3630" y="44391"/>
                  </a:cubicBezTo>
                  <a:cubicBezTo>
                    <a:pt x="3639" y="44391"/>
                    <a:pt x="3645" y="44402"/>
                    <a:pt x="3645" y="44427"/>
                  </a:cubicBezTo>
                  <a:lnTo>
                    <a:pt x="3645" y="44496"/>
                  </a:lnTo>
                  <a:cubicBezTo>
                    <a:pt x="3937" y="44565"/>
                    <a:pt x="4144" y="44565"/>
                    <a:pt x="4367" y="44771"/>
                  </a:cubicBezTo>
                  <a:cubicBezTo>
                    <a:pt x="4367" y="44771"/>
                    <a:pt x="4436" y="44857"/>
                    <a:pt x="4505" y="44857"/>
                  </a:cubicBezTo>
                  <a:cubicBezTo>
                    <a:pt x="4574" y="44857"/>
                    <a:pt x="4642" y="44926"/>
                    <a:pt x="4797" y="44926"/>
                  </a:cubicBezTo>
                  <a:lnTo>
                    <a:pt x="4642" y="44926"/>
                  </a:lnTo>
                  <a:cubicBezTo>
                    <a:pt x="4685" y="44960"/>
                    <a:pt x="4724" y="44960"/>
                    <a:pt x="4761" y="44960"/>
                  </a:cubicBezTo>
                  <a:cubicBezTo>
                    <a:pt x="4797" y="44960"/>
                    <a:pt x="4832" y="44960"/>
                    <a:pt x="4866" y="44995"/>
                  </a:cubicBezTo>
                  <a:cubicBezTo>
                    <a:pt x="4866" y="45064"/>
                    <a:pt x="4866" y="45064"/>
                    <a:pt x="4935" y="45064"/>
                  </a:cubicBezTo>
                  <a:cubicBezTo>
                    <a:pt x="5003" y="45064"/>
                    <a:pt x="5072" y="45064"/>
                    <a:pt x="5158" y="45132"/>
                  </a:cubicBezTo>
                  <a:cubicBezTo>
                    <a:pt x="5296" y="45201"/>
                    <a:pt x="5502" y="45201"/>
                    <a:pt x="5726" y="45287"/>
                  </a:cubicBezTo>
                  <a:cubicBezTo>
                    <a:pt x="5726" y="45300"/>
                    <a:pt x="5728" y="45305"/>
                    <a:pt x="5733" y="45305"/>
                  </a:cubicBezTo>
                  <a:cubicBezTo>
                    <a:pt x="5747" y="45305"/>
                    <a:pt x="5779" y="45260"/>
                    <a:pt x="5817" y="45260"/>
                  </a:cubicBezTo>
                  <a:cubicBezTo>
                    <a:pt x="5832" y="45260"/>
                    <a:pt x="5847" y="45267"/>
                    <a:pt x="5863" y="45287"/>
                  </a:cubicBezTo>
                  <a:lnTo>
                    <a:pt x="5932" y="45356"/>
                  </a:lnTo>
                  <a:cubicBezTo>
                    <a:pt x="6087" y="45356"/>
                    <a:pt x="6155" y="45425"/>
                    <a:pt x="6293" y="45425"/>
                  </a:cubicBezTo>
                  <a:cubicBezTo>
                    <a:pt x="6362" y="45493"/>
                    <a:pt x="6448" y="45562"/>
                    <a:pt x="6585" y="45562"/>
                  </a:cubicBezTo>
                  <a:cubicBezTo>
                    <a:pt x="6723" y="45631"/>
                    <a:pt x="6946" y="45717"/>
                    <a:pt x="7084" y="45786"/>
                  </a:cubicBezTo>
                  <a:cubicBezTo>
                    <a:pt x="7153" y="45854"/>
                    <a:pt x="7307" y="45854"/>
                    <a:pt x="7376" y="45854"/>
                  </a:cubicBezTo>
                  <a:cubicBezTo>
                    <a:pt x="7445" y="45923"/>
                    <a:pt x="7445" y="45923"/>
                    <a:pt x="7514" y="45992"/>
                  </a:cubicBezTo>
                  <a:lnTo>
                    <a:pt x="7806" y="45992"/>
                  </a:lnTo>
                  <a:cubicBezTo>
                    <a:pt x="7737" y="45992"/>
                    <a:pt x="7737" y="45992"/>
                    <a:pt x="7737" y="46061"/>
                  </a:cubicBezTo>
                  <a:cubicBezTo>
                    <a:pt x="7737" y="46061"/>
                    <a:pt x="7806" y="46061"/>
                    <a:pt x="7806" y="46147"/>
                  </a:cubicBezTo>
                  <a:cubicBezTo>
                    <a:pt x="7875" y="46061"/>
                    <a:pt x="7875" y="46061"/>
                    <a:pt x="7943" y="46061"/>
                  </a:cubicBezTo>
                  <a:cubicBezTo>
                    <a:pt x="8081" y="46147"/>
                    <a:pt x="8236" y="46147"/>
                    <a:pt x="8442" y="46216"/>
                  </a:cubicBezTo>
                  <a:cubicBezTo>
                    <a:pt x="8623" y="46271"/>
                    <a:pt x="8792" y="46372"/>
                    <a:pt x="9005" y="46372"/>
                  </a:cubicBezTo>
                  <a:cubicBezTo>
                    <a:pt x="9056" y="46372"/>
                    <a:pt x="9108" y="46366"/>
                    <a:pt x="9164" y="46353"/>
                  </a:cubicBezTo>
                  <a:cubicBezTo>
                    <a:pt x="9233" y="46353"/>
                    <a:pt x="9371" y="46422"/>
                    <a:pt x="9456" y="46422"/>
                  </a:cubicBezTo>
                  <a:cubicBezTo>
                    <a:pt x="9525" y="46422"/>
                    <a:pt x="9663" y="46491"/>
                    <a:pt x="9663" y="46491"/>
                  </a:cubicBezTo>
                  <a:cubicBezTo>
                    <a:pt x="9955" y="46714"/>
                    <a:pt x="10230" y="46714"/>
                    <a:pt x="10522" y="46852"/>
                  </a:cubicBezTo>
                  <a:cubicBezTo>
                    <a:pt x="10660" y="46852"/>
                    <a:pt x="10815" y="46920"/>
                    <a:pt x="10884" y="47006"/>
                  </a:cubicBezTo>
                  <a:cubicBezTo>
                    <a:pt x="10918" y="46963"/>
                    <a:pt x="10935" y="46942"/>
                    <a:pt x="10952" y="46942"/>
                  </a:cubicBezTo>
                  <a:cubicBezTo>
                    <a:pt x="10969" y="46942"/>
                    <a:pt x="10987" y="46963"/>
                    <a:pt x="11021" y="47006"/>
                  </a:cubicBezTo>
                  <a:cubicBezTo>
                    <a:pt x="11176" y="47006"/>
                    <a:pt x="11313" y="47075"/>
                    <a:pt x="11382" y="47075"/>
                  </a:cubicBezTo>
                  <a:cubicBezTo>
                    <a:pt x="11451" y="47075"/>
                    <a:pt x="11674" y="47144"/>
                    <a:pt x="11743" y="47213"/>
                  </a:cubicBezTo>
                  <a:cubicBezTo>
                    <a:pt x="11812" y="47213"/>
                    <a:pt x="11812" y="47213"/>
                    <a:pt x="11881" y="47281"/>
                  </a:cubicBezTo>
                  <a:cubicBezTo>
                    <a:pt x="11881" y="47213"/>
                    <a:pt x="11949" y="47213"/>
                    <a:pt x="11949" y="47213"/>
                  </a:cubicBezTo>
                  <a:cubicBezTo>
                    <a:pt x="11949" y="47213"/>
                    <a:pt x="11949" y="47281"/>
                    <a:pt x="12035" y="47281"/>
                  </a:cubicBezTo>
                  <a:cubicBezTo>
                    <a:pt x="12056" y="47302"/>
                    <a:pt x="12070" y="47310"/>
                    <a:pt x="12082" y="47310"/>
                  </a:cubicBezTo>
                  <a:cubicBezTo>
                    <a:pt x="12110" y="47310"/>
                    <a:pt x="12124" y="47261"/>
                    <a:pt x="12173" y="47213"/>
                  </a:cubicBezTo>
                  <a:cubicBezTo>
                    <a:pt x="12173" y="47350"/>
                    <a:pt x="12242" y="47350"/>
                    <a:pt x="12311" y="47436"/>
                  </a:cubicBezTo>
                  <a:cubicBezTo>
                    <a:pt x="12379" y="47436"/>
                    <a:pt x="12465" y="47436"/>
                    <a:pt x="12534" y="47350"/>
                  </a:cubicBezTo>
                  <a:cubicBezTo>
                    <a:pt x="12619" y="47489"/>
                    <a:pt x="12737" y="47515"/>
                    <a:pt x="12864" y="47515"/>
                  </a:cubicBezTo>
                  <a:cubicBezTo>
                    <a:pt x="12942" y="47515"/>
                    <a:pt x="13023" y="47505"/>
                    <a:pt x="13101" y="47505"/>
                  </a:cubicBezTo>
                  <a:cubicBezTo>
                    <a:pt x="13170" y="47574"/>
                    <a:pt x="13170" y="47574"/>
                    <a:pt x="13239" y="47643"/>
                  </a:cubicBezTo>
                  <a:cubicBezTo>
                    <a:pt x="13304" y="47584"/>
                    <a:pt x="13367" y="47563"/>
                    <a:pt x="13422" y="47563"/>
                  </a:cubicBezTo>
                  <a:cubicBezTo>
                    <a:pt x="13498" y="47563"/>
                    <a:pt x="13560" y="47603"/>
                    <a:pt x="13600" y="47643"/>
                  </a:cubicBezTo>
                  <a:cubicBezTo>
                    <a:pt x="13755" y="47643"/>
                    <a:pt x="13892" y="47643"/>
                    <a:pt x="13961" y="47711"/>
                  </a:cubicBezTo>
                  <a:lnTo>
                    <a:pt x="14030" y="47711"/>
                  </a:lnTo>
                  <a:cubicBezTo>
                    <a:pt x="14322" y="47711"/>
                    <a:pt x="14614" y="47935"/>
                    <a:pt x="14890" y="47935"/>
                  </a:cubicBezTo>
                  <a:cubicBezTo>
                    <a:pt x="15013" y="47935"/>
                    <a:pt x="15082" y="48023"/>
                    <a:pt x="15140" y="48023"/>
                  </a:cubicBezTo>
                  <a:cubicBezTo>
                    <a:pt x="15154" y="48023"/>
                    <a:pt x="15168" y="48017"/>
                    <a:pt x="15182" y="48004"/>
                  </a:cubicBezTo>
                  <a:cubicBezTo>
                    <a:pt x="15209" y="47990"/>
                    <a:pt x="15234" y="47984"/>
                    <a:pt x="15257" y="47984"/>
                  </a:cubicBezTo>
                  <a:cubicBezTo>
                    <a:pt x="15348" y="47984"/>
                    <a:pt x="15405" y="48072"/>
                    <a:pt x="15474" y="48072"/>
                  </a:cubicBezTo>
                  <a:cubicBezTo>
                    <a:pt x="15520" y="48049"/>
                    <a:pt x="15558" y="48042"/>
                    <a:pt x="15594" y="48042"/>
                  </a:cubicBezTo>
                  <a:cubicBezTo>
                    <a:pt x="15665" y="48042"/>
                    <a:pt x="15726" y="48072"/>
                    <a:pt x="15818" y="48072"/>
                  </a:cubicBezTo>
                  <a:cubicBezTo>
                    <a:pt x="15973" y="48072"/>
                    <a:pt x="16041" y="48141"/>
                    <a:pt x="16179" y="48210"/>
                  </a:cubicBezTo>
                  <a:cubicBezTo>
                    <a:pt x="16248" y="48141"/>
                    <a:pt x="16248" y="48141"/>
                    <a:pt x="16334" y="48141"/>
                  </a:cubicBezTo>
                  <a:cubicBezTo>
                    <a:pt x="16471" y="48296"/>
                    <a:pt x="16764" y="48210"/>
                    <a:pt x="16970" y="48296"/>
                  </a:cubicBezTo>
                  <a:cubicBezTo>
                    <a:pt x="17193" y="48365"/>
                    <a:pt x="17400" y="48365"/>
                    <a:pt x="17623" y="48365"/>
                  </a:cubicBezTo>
                  <a:cubicBezTo>
                    <a:pt x="17898" y="48502"/>
                    <a:pt x="18191" y="48502"/>
                    <a:pt x="18483" y="48571"/>
                  </a:cubicBezTo>
                  <a:cubicBezTo>
                    <a:pt x="18529" y="48571"/>
                    <a:pt x="18575" y="48602"/>
                    <a:pt x="18641" y="48602"/>
                  </a:cubicBezTo>
                  <a:cubicBezTo>
                    <a:pt x="18674" y="48602"/>
                    <a:pt x="18712" y="48594"/>
                    <a:pt x="18758" y="48571"/>
                  </a:cubicBezTo>
                  <a:cubicBezTo>
                    <a:pt x="18827" y="48571"/>
                    <a:pt x="18981" y="48571"/>
                    <a:pt x="19050" y="48640"/>
                  </a:cubicBezTo>
                  <a:lnTo>
                    <a:pt x="19841" y="48640"/>
                  </a:lnTo>
                  <a:cubicBezTo>
                    <a:pt x="19910" y="48640"/>
                    <a:pt x="19979" y="48640"/>
                    <a:pt x="20047" y="48571"/>
                  </a:cubicBezTo>
                  <a:cubicBezTo>
                    <a:pt x="20116" y="48640"/>
                    <a:pt x="20116" y="48640"/>
                    <a:pt x="20202" y="48640"/>
                  </a:cubicBezTo>
                  <a:cubicBezTo>
                    <a:pt x="20202" y="48640"/>
                    <a:pt x="20271" y="48640"/>
                    <a:pt x="20271" y="48571"/>
                  </a:cubicBezTo>
                  <a:cubicBezTo>
                    <a:pt x="20340" y="48640"/>
                    <a:pt x="20477" y="48726"/>
                    <a:pt x="20546" y="48726"/>
                  </a:cubicBezTo>
                  <a:lnTo>
                    <a:pt x="20976" y="48726"/>
                  </a:lnTo>
                  <a:cubicBezTo>
                    <a:pt x="21088" y="48683"/>
                    <a:pt x="21217" y="48661"/>
                    <a:pt x="21352" y="48661"/>
                  </a:cubicBezTo>
                  <a:cubicBezTo>
                    <a:pt x="21487" y="48661"/>
                    <a:pt x="21629" y="48683"/>
                    <a:pt x="21767" y="48726"/>
                  </a:cubicBezTo>
                  <a:cubicBezTo>
                    <a:pt x="21813" y="48726"/>
                    <a:pt x="21897" y="48756"/>
                    <a:pt x="21968" y="48756"/>
                  </a:cubicBezTo>
                  <a:cubicBezTo>
                    <a:pt x="22004" y="48756"/>
                    <a:pt x="22036" y="48749"/>
                    <a:pt x="22059" y="48726"/>
                  </a:cubicBezTo>
                  <a:cubicBezTo>
                    <a:pt x="22128" y="48726"/>
                    <a:pt x="22265" y="48794"/>
                    <a:pt x="22351" y="48794"/>
                  </a:cubicBezTo>
                  <a:cubicBezTo>
                    <a:pt x="22443" y="48794"/>
                    <a:pt x="22504" y="48764"/>
                    <a:pt x="22575" y="48764"/>
                  </a:cubicBezTo>
                  <a:cubicBezTo>
                    <a:pt x="22611" y="48764"/>
                    <a:pt x="22649" y="48772"/>
                    <a:pt x="22695" y="48794"/>
                  </a:cubicBezTo>
                  <a:lnTo>
                    <a:pt x="22781" y="48794"/>
                  </a:lnTo>
                  <a:cubicBezTo>
                    <a:pt x="22850" y="48794"/>
                    <a:pt x="22850" y="48863"/>
                    <a:pt x="22919" y="48863"/>
                  </a:cubicBezTo>
                  <a:cubicBezTo>
                    <a:pt x="23280" y="48863"/>
                    <a:pt x="23641" y="48863"/>
                    <a:pt x="23985" y="48794"/>
                  </a:cubicBezTo>
                  <a:cubicBezTo>
                    <a:pt x="24071" y="48794"/>
                    <a:pt x="24208" y="48794"/>
                    <a:pt x="24277" y="48863"/>
                  </a:cubicBezTo>
                  <a:cubicBezTo>
                    <a:pt x="24385" y="48812"/>
                    <a:pt x="24491" y="48799"/>
                    <a:pt x="24596" y="48799"/>
                  </a:cubicBezTo>
                  <a:cubicBezTo>
                    <a:pt x="24710" y="48799"/>
                    <a:pt x="24825" y="48815"/>
                    <a:pt x="24940" y="48815"/>
                  </a:cubicBezTo>
                  <a:cubicBezTo>
                    <a:pt x="25005" y="48815"/>
                    <a:pt x="25070" y="48810"/>
                    <a:pt x="25137" y="48794"/>
                  </a:cubicBezTo>
                  <a:lnTo>
                    <a:pt x="25274" y="48794"/>
                  </a:lnTo>
                  <a:cubicBezTo>
                    <a:pt x="25331" y="48794"/>
                    <a:pt x="25381" y="48825"/>
                    <a:pt x="25428" y="48825"/>
                  </a:cubicBezTo>
                  <a:cubicBezTo>
                    <a:pt x="25452" y="48825"/>
                    <a:pt x="25475" y="48817"/>
                    <a:pt x="25498" y="48794"/>
                  </a:cubicBezTo>
                  <a:lnTo>
                    <a:pt x="25635" y="48794"/>
                  </a:lnTo>
                  <a:cubicBezTo>
                    <a:pt x="25670" y="48760"/>
                    <a:pt x="25726" y="48743"/>
                    <a:pt x="25781" y="48743"/>
                  </a:cubicBezTo>
                  <a:cubicBezTo>
                    <a:pt x="25837" y="48743"/>
                    <a:pt x="25893" y="48760"/>
                    <a:pt x="25928" y="48794"/>
                  </a:cubicBezTo>
                  <a:cubicBezTo>
                    <a:pt x="25973" y="48817"/>
                    <a:pt x="26021" y="48825"/>
                    <a:pt x="26070" y="48825"/>
                  </a:cubicBezTo>
                  <a:cubicBezTo>
                    <a:pt x="26166" y="48825"/>
                    <a:pt x="26266" y="48794"/>
                    <a:pt x="26357" y="48794"/>
                  </a:cubicBezTo>
                  <a:cubicBezTo>
                    <a:pt x="26449" y="48794"/>
                    <a:pt x="26510" y="48764"/>
                    <a:pt x="26587" y="48764"/>
                  </a:cubicBezTo>
                  <a:cubicBezTo>
                    <a:pt x="26625" y="48764"/>
                    <a:pt x="26667" y="48772"/>
                    <a:pt x="26718" y="48794"/>
                  </a:cubicBezTo>
                  <a:cubicBezTo>
                    <a:pt x="26733" y="48780"/>
                    <a:pt x="26747" y="48775"/>
                    <a:pt x="26762" y="48775"/>
                  </a:cubicBezTo>
                  <a:cubicBezTo>
                    <a:pt x="26802" y="48775"/>
                    <a:pt x="26841" y="48814"/>
                    <a:pt x="26881" y="48814"/>
                  </a:cubicBezTo>
                  <a:cubicBezTo>
                    <a:pt x="26896" y="48814"/>
                    <a:pt x="26910" y="48809"/>
                    <a:pt x="26925" y="48794"/>
                  </a:cubicBezTo>
                  <a:cubicBezTo>
                    <a:pt x="27079" y="48794"/>
                    <a:pt x="27286" y="48726"/>
                    <a:pt x="27423" y="48726"/>
                  </a:cubicBezTo>
                  <a:lnTo>
                    <a:pt x="27939" y="48726"/>
                  </a:lnTo>
                  <a:cubicBezTo>
                    <a:pt x="28052" y="48726"/>
                    <a:pt x="28164" y="48622"/>
                    <a:pt x="28286" y="48622"/>
                  </a:cubicBezTo>
                  <a:cubicBezTo>
                    <a:pt x="28313" y="48622"/>
                    <a:pt x="28341" y="48627"/>
                    <a:pt x="28369" y="48640"/>
                  </a:cubicBezTo>
                  <a:cubicBezTo>
                    <a:pt x="28438" y="48640"/>
                    <a:pt x="28575" y="48571"/>
                    <a:pt x="28644" y="48571"/>
                  </a:cubicBezTo>
                  <a:cubicBezTo>
                    <a:pt x="28690" y="48571"/>
                    <a:pt x="28774" y="48540"/>
                    <a:pt x="28845" y="48540"/>
                  </a:cubicBezTo>
                  <a:cubicBezTo>
                    <a:pt x="28881" y="48540"/>
                    <a:pt x="28913" y="48548"/>
                    <a:pt x="28936" y="48571"/>
                  </a:cubicBezTo>
                  <a:cubicBezTo>
                    <a:pt x="28982" y="48548"/>
                    <a:pt x="29030" y="48540"/>
                    <a:pt x="29076" y="48540"/>
                  </a:cubicBezTo>
                  <a:cubicBezTo>
                    <a:pt x="29167" y="48540"/>
                    <a:pt x="29252" y="48571"/>
                    <a:pt x="29297" y="48571"/>
                  </a:cubicBezTo>
                  <a:cubicBezTo>
                    <a:pt x="29435" y="48502"/>
                    <a:pt x="29504" y="48502"/>
                    <a:pt x="29658" y="48502"/>
                  </a:cubicBezTo>
                  <a:cubicBezTo>
                    <a:pt x="29823" y="48502"/>
                    <a:pt x="30044" y="48414"/>
                    <a:pt x="30266" y="48414"/>
                  </a:cubicBezTo>
                  <a:cubicBezTo>
                    <a:pt x="30321" y="48414"/>
                    <a:pt x="30377" y="48420"/>
                    <a:pt x="30432" y="48433"/>
                  </a:cubicBezTo>
                  <a:cubicBezTo>
                    <a:pt x="30518" y="48433"/>
                    <a:pt x="30518" y="48365"/>
                    <a:pt x="30518" y="48365"/>
                  </a:cubicBezTo>
                  <a:lnTo>
                    <a:pt x="30656" y="48365"/>
                  </a:lnTo>
                  <a:cubicBezTo>
                    <a:pt x="30671" y="48349"/>
                    <a:pt x="30695" y="48344"/>
                    <a:pt x="30723" y="48344"/>
                  </a:cubicBezTo>
                  <a:cubicBezTo>
                    <a:pt x="30772" y="48344"/>
                    <a:pt x="30836" y="48360"/>
                    <a:pt x="30893" y="48360"/>
                  </a:cubicBezTo>
                  <a:cubicBezTo>
                    <a:pt x="30945" y="48360"/>
                    <a:pt x="30991" y="48347"/>
                    <a:pt x="31017" y="48296"/>
                  </a:cubicBezTo>
                  <a:cubicBezTo>
                    <a:pt x="31042" y="48308"/>
                    <a:pt x="31064" y="48313"/>
                    <a:pt x="31086" y="48313"/>
                  </a:cubicBezTo>
                  <a:cubicBezTo>
                    <a:pt x="31182" y="48313"/>
                    <a:pt x="31251" y="48210"/>
                    <a:pt x="31378" y="48210"/>
                  </a:cubicBezTo>
                  <a:cubicBezTo>
                    <a:pt x="31423" y="48224"/>
                    <a:pt x="31467" y="48230"/>
                    <a:pt x="31510" y="48230"/>
                  </a:cubicBezTo>
                  <a:cubicBezTo>
                    <a:pt x="31691" y="48230"/>
                    <a:pt x="31849" y="48128"/>
                    <a:pt x="31997" y="48128"/>
                  </a:cubicBezTo>
                  <a:cubicBezTo>
                    <a:pt x="32026" y="48128"/>
                    <a:pt x="32054" y="48132"/>
                    <a:pt x="32083" y="48141"/>
                  </a:cubicBezTo>
                  <a:cubicBezTo>
                    <a:pt x="32151" y="48072"/>
                    <a:pt x="32306" y="48072"/>
                    <a:pt x="32375" y="48072"/>
                  </a:cubicBezTo>
                  <a:cubicBezTo>
                    <a:pt x="32542" y="48017"/>
                    <a:pt x="32675" y="47916"/>
                    <a:pt x="32793" y="47916"/>
                  </a:cubicBezTo>
                  <a:cubicBezTo>
                    <a:pt x="32820" y="47916"/>
                    <a:pt x="32847" y="47922"/>
                    <a:pt x="32874" y="47935"/>
                  </a:cubicBezTo>
                  <a:cubicBezTo>
                    <a:pt x="32942" y="47866"/>
                    <a:pt x="32942" y="47866"/>
                    <a:pt x="33011" y="47866"/>
                  </a:cubicBezTo>
                  <a:cubicBezTo>
                    <a:pt x="33011" y="47935"/>
                    <a:pt x="33166" y="47935"/>
                    <a:pt x="33166" y="47935"/>
                  </a:cubicBezTo>
                  <a:cubicBezTo>
                    <a:pt x="33235" y="48004"/>
                    <a:pt x="33235" y="48072"/>
                    <a:pt x="33235" y="48141"/>
                  </a:cubicBezTo>
                  <a:cubicBezTo>
                    <a:pt x="33372" y="48433"/>
                    <a:pt x="33527" y="48726"/>
                    <a:pt x="33733" y="48932"/>
                  </a:cubicBezTo>
                  <a:cubicBezTo>
                    <a:pt x="33802" y="49070"/>
                    <a:pt x="33957" y="49156"/>
                    <a:pt x="33957" y="49293"/>
                  </a:cubicBezTo>
                  <a:cubicBezTo>
                    <a:pt x="33957" y="49362"/>
                    <a:pt x="34025" y="49431"/>
                    <a:pt x="34094" y="49499"/>
                  </a:cubicBezTo>
                  <a:cubicBezTo>
                    <a:pt x="34232" y="49585"/>
                    <a:pt x="34301" y="49792"/>
                    <a:pt x="34301" y="49929"/>
                  </a:cubicBezTo>
                  <a:cubicBezTo>
                    <a:pt x="34455" y="50153"/>
                    <a:pt x="34524" y="50359"/>
                    <a:pt x="34730" y="50514"/>
                  </a:cubicBezTo>
                  <a:cubicBezTo>
                    <a:pt x="34662" y="50651"/>
                    <a:pt x="34885" y="50789"/>
                    <a:pt x="34816" y="50944"/>
                  </a:cubicBezTo>
                  <a:cubicBezTo>
                    <a:pt x="35023" y="51081"/>
                    <a:pt x="35091" y="51305"/>
                    <a:pt x="35160" y="51511"/>
                  </a:cubicBezTo>
                  <a:cubicBezTo>
                    <a:pt x="35315" y="51649"/>
                    <a:pt x="35315" y="51803"/>
                    <a:pt x="35453" y="51941"/>
                  </a:cubicBezTo>
                  <a:cubicBezTo>
                    <a:pt x="35521" y="52010"/>
                    <a:pt x="35521" y="52164"/>
                    <a:pt x="35590" y="52233"/>
                  </a:cubicBezTo>
                  <a:cubicBezTo>
                    <a:pt x="35676" y="52302"/>
                    <a:pt x="35745" y="52302"/>
                    <a:pt x="35814" y="52371"/>
                  </a:cubicBezTo>
                  <a:cubicBezTo>
                    <a:pt x="35882" y="52439"/>
                    <a:pt x="35882" y="52439"/>
                    <a:pt x="35882" y="52508"/>
                  </a:cubicBezTo>
                  <a:cubicBezTo>
                    <a:pt x="35951" y="52594"/>
                    <a:pt x="35951" y="52594"/>
                    <a:pt x="36020" y="52663"/>
                  </a:cubicBezTo>
                  <a:cubicBezTo>
                    <a:pt x="36020" y="52732"/>
                    <a:pt x="36020" y="52800"/>
                    <a:pt x="36106" y="52800"/>
                  </a:cubicBezTo>
                  <a:cubicBezTo>
                    <a:pt x="36175" y="52800"/>
                    <a:pt x="36106" y="52869"/>
                    <a:pt x="36106" y="52869"/>
                  </a:cubicBezTo>
                  <a:cubicBezTo>
                    <a:pt x="36312" y="53162"/>
                    <a:pt x="36450" y="53454"/>
                    <a:pt x="36604" y="53660"/>
                  </a:cubicBezTo>
                  <a:cubicBezTo>
                    <a:pt x="36673" y="53798"/>
                    <a:pt x="36742" y="53798"/>
                    <a:pt x="36811" y="53952"/>
                  </a:cubicBezTo>
                  <a:cubicBezTo>
                    <a:pt x="36880" y="54090"/>
                    <a:pt x="37034" y="54228"/>
                    <a:pt x="37172" y="54382"/>
                  </a:cubicBezTo>
                  <a:cubicBezTo>
                    <a:pt x="37241" y="54451"/>
                    <a:pt x="37309" y="54520"/>
                    <a:pt x="37395" y="54589"/>
                  </a:cubicBezTo>
                  <a:lnTo>
                    <a:pt x="37395" y="54657"/>
                  </a:lnTo>
                  <a:lnTo>
                    <a:pt x="37464" y="54589"/>
                  </a:lnTo>
                  <a:cubicBezTo>
                    <a:pt x="37464" y="54743"/>
                    <a:pt x="37533" y="54743"/>
                    <a:pt x="37602" y="54881"/>
                  </a:cubicBezTo>
                  <a:lnTo>
                    <a:pt x="37533" y="54881"/>
                  </a:lnTo>
                  <a:cubicBezTo>
                    <a:pt x="37602" y="54950"/>
                    <a:pt x="37670" y="54950"/>
                    <a:pt x="37670" y="55018"/>
                  </a:cubicBezTo>
                  <a:cubicBezTo>
                    <a:pt x="37739" y="55173"/>
                    <a:pt x="37894" y="55311"/>
                    <a:pt x="37963" y="55448"/>
                  </a:cubicBezTo>
                  <a:cubicBezTo>
                    <a:pt x="38031" y="55603"/>
                    <a:pt x="38169" y="55672"/>
                    <a:pt x="38169" y="55809"/>
                  </a:cubicBezTo>
                  <a:cubicBezTo>
                    <a:pt x="38324" y="55947"/>
                    <a:pt x="38461" y="56170"/>
                    <a:pt x="38599" y="56308"/>
                  </a:cubicBezTo>
                  <a:cubicBezTo>
                    <a:pt x="38754" y="56463"/>
                    <a:pt x="38891" y="56600"/>
                    <a:pt x="39029" y="56738"/>
                  </a:cubicBezTo>
                  <a:cubicBezTo>
                    <a:pt x="39115" y="56892"/>
                    <a:pt x="39321" y="56961"/>
                    <a:pt x="39459" y="57099"/>
                  </a:cubicBezTo>
                  <a:cubicBezTo>
                    <a:pt x="39544" y="57168"/>
                    <a:pt x="39544" y="57322"/>
                    <a:pt x="39613" y="57391"/>
                  </a:cubicBezTo>
                  <a:cubicBezTo>
                    <a:pt x="39751" y="57597"/>
                    <a:pt x="39888" y="57752"/>
                    <a:pt x="40043" y="57958"/>
                  </a:cubicBezTo>
                  <a:cubicBezTo>
                    <a:pt x="40112" y="58027"/>
                    <a:pt x="40181" y="58182"/>
                    <a:pt x="40249" y="58251"/>
                  </a:cubicBezTo>
                  <a:cubicBezTo>
                    <a:pt x="40404" y="58457"/>
                    <a:pt x="40610" y="58612"/>
                    <a:pt x="40748" y="58818"/>
                  </a:cubicBezTo>
                  <a:cubicBezTo>
                    <a:pt x="40834" y="58956"/>
                    <a:pt x="40903" y="59042"/>
                    <a:pt x="40972" y="59110"/>
                  </a:cubicBezTo>
                  <a:cubicBezTo>
                    <a:pt x="41109" y="59248"/>
                    <a:pt x="41178" y="59317"/>
                    <a:pt x="41333" y="59385"/>
                  </a:cubicBezTo>
                  <a:cubicBezTo>
                    <a:pt x="41401" y="59540"/>
                    <a:pt x="41539" y="59540"/>
                    <a:pt x="41608" y="59678"/>
                  </a:cubicBezTo>
                  <a:lnTo>
                    <a:pt x="41608" y="59747"/>
                  </a:lnTo>
                  <a:cubicBezTo>
                    <a:pt x="41694" y="59815"/>
                    <a:pt x="41831" y="59815"/>
                    <a:pt x="41831" y="59970"/>
                  </a:cubicBezTo>
                  <a:cubicBezTo>
                    <a:pt x="42123" y="60108"/>
                    <a:pt x="42261" y="60400"/>
                    <a:pt x="42467" y="60675"/>
                  </a:cubicBezTo>
                  <a:cubicBezTo>
                    <a:pt x="42467" y="60761"/>
                    <a:pt x="42553" y="60761"/>
                    <a:pt x="42622" y="60898"/>
                  </a:cubicBezTo>
                  <a:cubicBezTo>
                    <a:pt x="42622" y="60898"/>
                    <a:pt x="42691" y="60898"/>
                    <a:pt x="42760" y="60967"/>
                  </a:cubicBezTo>
                  <a:cubicBezTo>
                    <a:pt x="42760" y="61036"/>
                    <a:pt x="42828" y="61105"/>
                    <a:pt x="42828" y="61105"/>
                  </a:cubicBezTo>
                  <a:cubicBezTo>
                    <a:pt x="43052" y="61260"/>
                    <a:pt x="43189" y="61397"/>
                    <a:pt x="43327" y="61535"/>
                  </a:cubicBezTo>
                  <a:cubicBezTo>
                    <a:pt x="43757" y="61896"/>
                    <a:pt x="44187" y="62325"/>
                    <a:pt x="44616" y="62687"/>
                  </a:cubicBezTo>
                  <a:cubicBezTo>
                    <a:pt x="44909" y="62979"/>
                    <a:pt x="45201" y="63185"/>
                    <a:pt x="45476" y="63477"/>
                  </a:cubicBezTo>
                  <a:cubicBezTo>
                    <a:pt x="45562" y="63546"/>
                    <a:pt x="45631" y="63615"/>
                    <a:pt x="45700" y="63684"/>
                  </a:cubicBezTo>
                  <a:cubicBezTo>
                    <a:pt x="45768" y="63770"/>
                    <a:pt x="45768" y="63907"/>
                    <a:pt x="45906" y="63907"/>
                  </a:cubicBezTo>
                  <a:cubicBezTo>
                    <a:pt x="45992" y="63976"/>
                    <a:pt x="46061" y="64045"/>
                    <a:pt x="46061" y="64114"/>
                  </a:cubicBezTo>
                  <a:cubicBezTo>
                    <a:pt x="46267" y="64268"/>
                    <a:pt x="46559" y="64406"/>
                    <a:pt x="46697" y="64698"/>
                  </a:cubicBezTo>
                  <a:lnTo>
                    <a:pt x="46766" y="64698"/>
                  </a:lnTo>
                  <a:cubicBezTo>
                    <a:pt x="46989" y="64836"/>
                    <a:pt x="47195" y="65128"/>
                    <a:pt x="47488" y="65197"/>
                  </a:cubicBezTo>
                  <a:cubicBezTo>
                    <a:pt x="47625" y="65334"/>
                    <a:pt x="47849" y="65403"/>
                    <a:pt x="47986" y="65489"/>
                  </a:cubicBezTo>
                  <a:lnTo>
                    <a:pt x="48055" y="65489"/>
                  </a:lnTo>
                  <a:cubicBezTo>
                    <a:pt x="48210" y="65558"/>
                    <a:pt x="48347" y="65695"/>
                    <a:pt x="48485" y="65764"/>
                  </a:cubicBezTo>
                  <a:cubicBezTo>
                    <a:pt x="48571" y="65764"/>
                    <a:pt x="48640" y="65833"/>
                    <a:pt x="48708" y="65919"/>
                  </a:cubicBezTo>
                  <a:cubicBezTo>
                    <a:pt x="48777" y="66125"/>
                    <a:pt x="49001" y="66263"/>
                    <a:pt x="49207" y="66417"/>
                  </a:cubicBezTo>
                  <a:cubicBezTo>
                    <a:pt x="49431" y="66624"/>
                    <a:pt x="49774" y="66847"/>
                    <a:pt x="50067" y="66916"/>
                  </a:cubicBezTo>
                  <a:cubicBezTo>
                    <a:pt x="50204" y="66985"/>
                    <a:pt x="50290" y="67054"/>
                    <a:pt x="50290" y="67122"/>
                  </a:cubicBezTo>
                  <a:cubicBezTo>
                    <a:pt x="50428" y="67208"/>
                    <a:pt x="50497" y="67208"/>
                    <a:pt x="50565" y="67277"/>
                  </a:cubicBezTo>
                  <a:cubicBezTo>
                    <a:pt x="50720" y="67415"/>
                    <a:pt x="50926" y="67552"/>
                    <a:pt x="51150" y="67638"/>
                  </a:cubicBezTo>
                  <a:cubicBezTo>
                    <a:pt x="51219" y="67707"/>
                    <a:pt x="51287" y="67707"/>
                    <a:pt x="51356" y="67776"/>
                  </a:cubicBezTo>
                  <a:cubicBezTo>
                    <a:pt x="51425" y="67844"/>
                    <a:pt x="51580" y="67913"/>
                    <a:pt x="51717" y="67982"/>
                  </a:cubicBezTo>
                  <a:cubicBezTo>
                    <a:pt x="51855" y="68068"/>
                    <a:pt x="52010" y="68137"/>
                    <a:pt x="52147" y="68206"/>
                  </a:cubicBezTo>
                  <a:cubicBezTo>
                    <a:pt x="52285" y="68274"/>
                    <a:pt x="52353" y="68343"/>
                    <a:pt x="52508" y="68412"/>
                  </a:cubicBezTo>
                  <a:cubicBezTo>
                    <a:pt x="52714" y="68498"/>
                    <a:pt x="52869" y="68567"/>
                    <a:pt x="53007" y="68704"/>
                  </a:cubicBezTo>
                  <a:cubicBezTo>
                    <a:pt x="53213" y="68773"/>
                    <a:pt x="53368" y="68842"/>
                    <a:pt x="53574" y="68996"/>
                  </a:cubicBezTo>
                  <a:cubicBezTo>
                    <a:pt x="53574" y="68996"/>
                    <a:pt x="53605" y="69027"/>
                    <a:pt x="53651" y="69027"/>
                  </a:cubicBezTo>
                  <a:cubicBezTo>
                    <a:pt x="53673" y="69027"/>
                    <a:pt x="53700" y="69019"/>
                    <a:pt x="53729" y="68996"/>
                  </a:cubicBezTo>
                  <a:cubicBezTo>
                    <a:pt x="53729" y="68996"/>
                    <a:pt x="53798" y="69065"/>
                    <a:pt x="53866" y="69134"/>
                  </a:cubicBezTo>
                  <a:cubicBezTo>
                    <a:pt x="54073" y="69203"/>
                    <a:pt x="54296" y="69272"/>
                    <a:pt x="54503" y="69426"/>
                  </a:cubicBezTo>
                  <a:cubicBezTo>
                    <a:pt x="54588" y="69426"/>
                    <a:pt x="54657" y="69495"/>
                    <a:pt x="54657" y="69564"/>
                  </a:cubicBezTo>
                  <a:cubicBezTo>
                    <a:pt x="54680" y="69541"/>
                    <a:pt x="54695" y="69533"/>
                    <a:pt x="54708" y="69533"/>
                  </a:cubicBezTo>
                  <a:cubicBezTo>
                    <a:pt x="54734" y="69533"/>
                    <a:pt x="54749" y="69564"/>
                    <a:pt x="54795" y="69564"/>
                  </a:cubicBezTo>
                  <a:cubicBezTo>
                    <a:pt x="54864" y="69564"/>
                    <a:pt x="54864" y="69633"/>
                    <a:pt x="54932" y="69701"/>
                  </a:cubicBezTo>
                  <a:cubicBezTo>
                    <a:pt x="55156" y="69787"/>
                    <a:pt x="55448" y="69856"/>
                    <a:pt x="55654" y="69994"/>
                  </a:cubicBezTo>
                  <a:cubicBezTo>
                    <a:pt x="55947" y="70062"/>
                    <a:pt x="56222" y="70217"/>
                    <a:pt x="56514" y="70423"/>
                  </a:cubicBezTo>
                  <a:cubicBezTo>
                    <a:pt x="56583" y="70423"/>
                    <a:pt x="56583" y="70355"/>
                    <a:pt x="56652" y="70355"/>
                  </a:cubicBezTo>
                  <a:cubicBezTo>
                    <a:pt x="56806" y="70355"/>
                    <a:pt x="56875" y="70355"/>
                    <a:pt x="57013" y="70492"/>
                  </a:cubicBezTo>
                  <a:cubicBezTo>
                    <a:pt x="57081" y="70561"/>
                    <a:pt x="57305" y="70561"/>
                    <a:pt x="57374" y="70647"/>
                  </a:cubicBezTo>
                  <a:cubicBezTo>
                    <a:pt x="57389" y="70628"/>
                    <a:pt x="57404" y="70621"/>
                    <a:pt x="57419" y="70621"/>
                  </a:cubicBezTo>
                  <a:cubicBezTo>
                    <a:pt x="57473" y="70621"/>
                    <a:pt x="57530" y="70716"/>
                    <a:pt x="57597" y="70716"/>
                  </a:cubicBezTo>
                  <a:cubicBezTo>
                    <a:pt x="57666" y="70716"/>
                    <a:pt x="57735" y="70785"/>
                    <a:pt x="57804" y="70785"/>
                  </a:cubicBezTo>
                  <a:cubicBezTo>
                    <a:pt x="57941" y="70853"/>
                    <a:pt x="58096" y="70991"/>
                    <a:pt x="58233" y="70991"/>
                  </a:cubicBezTo>
                  <a:cubicBezTo>
                    <a:pt x="58457" y="71077"/>
                    <a:pt x="58732" y="71146"/>
                    <a:pt x="58956" y="71214"/>
                  </a:cubicBezTo>
                  <a:cubicBezTo>
                    <a:pt x="59047" y="71214"/>
                    <a:pt x="59108" y="71245"/>
                    <a:pt x="59185" y="71245"/>
                  </a:cubicBezTo>
                  <a:cubicBezTo>
                    <a:pt x="59223" y="71245"/>
                    <a:pt x="59265" y="71237"/>
                    <a:pt x="59317" y="71214"/>
                  </a:cubicBezTo>
                  <a:cubicBezTo>
                    <a:pt x="59348" y="71230"/>
                    <a:pt x="59379" y="71235"/>
                    <a:pt x="59409" y="71235"/>
                  </a:cubicBezTo>
                  <a:cubicBezTo>
                    <a:pt x="59463" y="71235"/>
                    <a:pt x="59515" y="71219"/>
                    <a:pt x="59560" y="71219"/>
                  </a:cubicBezTo>
                  <a:cubicBezTo>
                    <a:pt x="59600" y="71219"/>
                    <a:pt x="59635" y="71232"/>
                    <a:pt x="59660" y="71283"/>
                  </a:cubicBezTo>
                  <a:lnTo>
                    <a:pt x="59592" y="71283"/>
                  </a:lnTo>
                  <a:cubicBezTo>
                    <a:pt x="59884" y="71352"/>
                    <a:pt x="60383" y="71507"/>
                    <a:pt x="60520" y="71644"/>
                  </a:cubicBezTo>
                  <a:cubicBezTo>
                    <a:pt x="60537" y="71658"/>
                    <a:pt x="60554" y="71663"/>
                    <a:pt x="60570" y="71663"/>
                  </a:cubicBezTo>
                  <a:cubicBezTo>
                    <a:pt x="60634" y="71663"/>
                    <a:pt x="60689" y="71575"/>
                    <a:pt x="60744" y="71575"/>
                  </a:cubicBezTo>
                  <a:cubicBezTo>
                    <a:pt x="60812" y="71644"/>
                    <a:pt x="60812" y="71644"/>
                    <a:pt x="60881" y="71713"/>
                  </a:cubicBezTo>
                  <a:lnTo>
                    <a:pt x="61105" y="71713"/>
                  </a:lnTo>
                  <a:cubicBezTo>
                    <a:pt x="61242" y="71782"/>
                    <a:pt x="61380" y="71850"/>
                    <a:pt x="61466" y="71850"/>
                  </a:cubicBezTo>
                  <a:cubicBezTo>
                    <a:pt x="61564" y="71912"/>
                    <a:pt x="61627" y="71965"/>
                    <a:pt x="61705" y="71965"/>
                  </a:cubicBezTo>
                  <a:cubicBezTo>
                    <a:pt x="61737" y="71965"/>
                    <a:pt x="61770" y="71956"/>
                    <a:pt x="61810" y="71936"/>
                  </a:cubicBezTo>
                  <a:cubicBezTo>
                    <a:pt x="61964" y="72005"/>
                    <a:pt x="62171" y="72005"/>
                    <a:pt x="62325" y="72005"/>
                  </a:cubicBezTo>
                  <a:cubicBezTo>
                    <a:pt x="62463" y="72005"/>
                    <a:pt x="62532" y="72074"/>
                    <a:pt x="62600" y="72074"/>
                  </a:cubicBezTo>
                  <a:cubicBezTo>
                    <a:pt x="62645" y="72060"/>
                    <a:pt x="62692" y="72055"/>
                    <a:pt x="62741" y="72055"/>
                  </a:cubicBezTo>
                  <a:cubicBezTo>
                    <a:pt x="62935" y="72055"/>
                    <a:pt x="63158" y="72143"/>
                    <a:pt x="63391" y="72143"/>
                  </a:cubicBezTo>
                  <a:lnTo>
                    <a:pt x="63391" y="72212"/>
                  </a:lnTo>
                  <a:cubicBezTo>
                    <a:pt x="63460" y="72212"/>
                    <a:pt x="63460" y="72143"/>
                    <a:pt x="63529" y="72143"/>
                  </a:cubicBezTo>
                  <a:cubicBezTo>
                    <a:pt x="63638" y="72191"/>
                    <a:pt x="63774" y="72240"/>
                    <a:pt x="63898" y="72240"/>
                  </a:cubicBezTo>
                  <a:cubicBezTo>
                    <a:pt x="63950" y="72240"/>
                    <a:pt x="63999" y="72232"/>
                    <a:pt x="64045" y="72212"/>
                  </a:cubicBezTo>
                  <a:cubicBezTo>
                    <a:pt x="64113" y="72280"/>
                    <a:pt x="64182" y="72280"/>
                    <a:pt x="64251" y="72280"/>
                  </a:cubicBezTo>
                  <a:cubicBezTo>
                    <a:pt x="64343" y="72280"/>
                    <a:pt x="64442" y="72250"/>
                    <a:pt x="64539" y="72250"/>
                  </a:cubicBezTo>
                  <a:cubicBezTo>
                    <a:pt x="64587" y="72250"/>
                    <a:pt x="64635" y="72257"/>
                    <a:pt x="64681" y="72280"/>
                  </a:cubicBezTo>
                  <a:cubicBezTo>
                    <a:pt x="64750" y="72323"/>
                    <a:pt x="64806" y="72345"/>
                    <a:pt x="64861" y="72345"/>
                  </a:cubicBezTo>
                  <a:cubicBezTo>
                    <a:pt x="64917" y="72345"/>
                    <a:pt x="64973" y="72323"/>
                    <a:pt x="65042" y="72280"/>
                  </a:cubicBezTo>
                  <a:lnTo>
                    <a:pt x="65472" y="72280"/>
                  </a:lnTo>
                  <a:cubicBezTo>
                    <a:pt x="65712" y="72280"/>
                    <a:pt x="65953" y="72250"/>
                    <a:pt x="66189" y="72250"/>
                  </a:cubicBezTo>
                  <a:cubicBezTo>
                    <a:pt x="66307" y="72250"/>
                    <a:pt x="66423" y="72257"/>
                    <a:pt x="66538" y="72280"/>
                  </a:cubicBezTo>
                  <a:cubicBezTo>
                    <a:pt x="66581" y="72323"/>
                    <a:pt x="66619" y="72345"/>
                    <a:pt x="66656" y="72345"/>
                  </a:cubicBezTo>
                  <a:cubicBezTo>
                    <a:pt x="66692" y="72345"/>
                    <a:pt x="66727" y="72323"/>
                    <a:pt x="66761" y="72280"/>
                  </a:cubicBezTo>
                  <a:lnTo>
                    <a:pt x="66830" y="72280"/>
                  </a:lnTo>
                  <a:cubicBezTo>
                    <a:pt x="66979" y="72280"/>
                    <a:pt x="67120" y="72319"/>
                    <a:pt x="67285" y="72319"/>
                  </a:cubicBezTo>
                  <a:cubicBezTo>
                    <a:pt x="67367" y="72319"/>
                    <a:pt x="67455" y="72309"/>
                    <a:pt x="67552" y="72280"/>
                  </a:cubicBezTo>
                  <a:cubicBezTo>
                    <a:pt x="67621" y="72246"/>
                    <a:pt x="67690" y="72229"/>
                    <a:pt x="67752" y="72229"/>
                  </a:cubicBezTo>
                  <a:cubicBezTo>
                    <a:pt x="67814" y="72229"/>
                    <a:pt x="67870" y="72246"/>
                    <a:pt x="67913" y="72280"/>
                  </a:cubicBezTo>
                  <a:cubicBezTo>
                    <a:pt x="68188" y="72280"/>
                    <a:pt x="68412" y="72212"/>
                    <a:pt x="68618" y="72212"/>
                  </a:cubicBezTo>
                  <a:cubicBezTo>
                    <a:pt x="68618" y="72143"/>
                    <a:pt x="68687" y="72143"/>
                    <a:pt x="68687" y="72074"/>
                  </a:cubicBezTo>
                  <a:cubicBezTo>
                    <a:pt x="68738" y="72097"/>
                    <a:pt x="68788" y="72105"/>
                    <a:pt x="68837" y="72105"/>
                  </a:cubicBezTo>
                  <a:cubicBezTo>
                    <a:pt x="68933" y="72105"/>
                    <a:pt x="69025" y="72074"/>
                    <a:pt x="69117" y="72074"/>
                  </a:cubicBezTo>
                  <a:cubicBezTo>
                    <a:pt x="69220" y="72074"/>
                    <a:pt x="69315" y="72043"/>
                    <a:pt x="69408" y="72043"/>
                  </a:cubicBezTo>
                  <a:cubicBezTo>
                    <a:pt x="69455" y="72043"/>
                    <a:pt x="69501" y="72051"/>
                    <a:pt x="69547" y="72074"/>
                  </a:cubicBezTo>
                  <a:cubicBezTo>
                    <a:pt x="69632" y="72074"/>
                    <a:pt x="69701" y="72005"/>
                    <a:pt x="69770" y="72005"/>
                  </a:cubicBezTo>
                  <a:lnTo>
                    <a:pt x="69839" y="72074"/>
                  </a:lnTo>
                  <a:cubicBezTo>
                    <a:pt x="69908" y="72074"/>
                    <a:pt x="69976" y="71936"/>
                    <a:pt x="70062" y="71936"/>
                  </a:cubicBezTo>
                  <a:cubicBezTo>
                    <a:pt x="70131" y="72005"/>
                    <a:pt x="70200" y="72005"/>
                    <a:pt x="70337" y="72005"/>
                  </a:cubicBezTo>
                  <a:cubicBezTo>
                    <a:pt x="70337" y="71936"/>
                    <a:pt x="70492" y="71936"/>
                    <a:pt x="70492" y="71936"/>
                  </a:cubicBezTo>
                  <a:cubicBezTo>
                    <a:pt x="70630" y="71850"/>
                    <a:pt x="70698" y="71850"/>
                    <a:pt x="70836" y="71850"/>
                  </a:cubicBezTo>
                  <a:cubicBezTo>
                    <a:pt x="71060" y="71782"/>
                    <a:pt x="71352" y="71782"/>
                    <a:pt x="71558" y="71713"/>
                  </a:cubicBezTo>
                  <a:lnTo>
                    <a:pt x="71696" y="71713"/>
                  </a:lnTo>
                  <a:cubicBezTo>
                    <a:pt x="71850" y="71644"/>
                    <a:pt x="72057" y="71644"/>
                    <a:pt x="72211" y="71644"/>
                  </a:cubicBezTo>
                  <a:cubicBezTo>
                    <a:pt x="72280" y="71575"/>
                    <a:pt x="72349" y="71507"/>
                    <a:pt x="72487" y="71507"/>
                  </a:cubicBezTo>
                  <a:cubicBezTo>
                    <a:pt x="72487" y="71507"/>
                    <a:pt x="72555" y="71575"/>
                    <a:pt x="72641" y="71575"/>
                  </a:cubicBezTo>
                  <a:cubicBezTo>
                    <a:pt x="72710" y="71507"/>
                    <a:pt x="72710" y="71507"/>
                    <a:pt x="72779" y="71421"/>
                  </a:cubicBezTo>
                  <a:cubicBezTo>
                    <a:pt x="72810" y="71440"/>
                    <a:pt x="72846" y="71447"/>
                    <a:pt x="72885" y="71447"/>
                  </a:cubicBezTo>
                  <a:cubicBezTo>
                    <a:pt x="72982" y="71447"/>
                    <a:pt x="73095" y="71402"/>
                    <a:pt x="73190" y="71402"/>
                  </a:cubicBezTo>
                  <a:cubicBezTo>
                    <a:pt x="73221" y="71402"/>
                    <a:pt x="73251" y="71407"/>
                    <a:pt x="73277" y="71421"/>
                  </a:cubicBezTo>
                  <a:cubicBezTo>
                    <a:pt x="73501" y="71283"/>
                    <a:pt x="73707" y="71214"/>
                    <a:pt x="73931" y="71146"/>
                  </a:cubicBezTo>
                  <a:cubicBezTo>
                    <a:pt x="74206" y="71077"/>
                    <a:pt x="74429" y="70922"/>
                    <a:pt x="74636" y="70716"/>
                  </a:cubicBezTo>
                  <a:cubicBezTo>
                    <a:pt x="74636" y="70647"/>
                    <a:pt x="74636" y="70647"/>
                    <a:pt x="74567" y="70561"/>
                  </a:cubicBezTo>
                  <a:lnTo>
                    <a:pt x="74498" y="70561"/>
                  </a:lnTo>
                  <a:cubicBezTo>
                    <a:pt x="74567" y="70561"/>
                    <a:pt x="74567" y="70647"/>
                    <a:pt x="74567" y="70647"/>
                  </a:cubicBezTo>
                  <a:lnTo>
                    <a:pt x="74498" y="70716"/>
                  </a:lnTo>
                  <a:lnTo>
                    <a:pt x="74429" y="70647"/>
                  </a:lnTo>
                  <a:lnTo>
                    <a:pt x="74498" y="70561"/>
                  </a:lnTo>
                  <a:lnTo>
                    <a:pt x="74567" y="70492"/>
                  </a:lnTo>
                  <a:cubicBezTo>
                    <a:pt x="74567" y="70423"/>
                    <a:pt x="74498" y="70423"/>
                    <a:pt x="74498" y="70423"/>
                  </a:cubicBezTo>
                  <a:cubicBezTo>
                    <a:pt x="74361" y="70423"/>
                    <a:pt x="74137" y="70492"/>
                    <a:pt x="74000" y="70492"/>
                  </a:cubicBezTo>
                  <a:cubicBezTo>
                    <a:pt x="73931" y="70492"/>
                    <a:pt x="73931" y="70492"/>
                    <a:pt x="73931" y="70561"/>
                  </a:cubicBezTo>
                  <a:cubicBezTo>
                    <a:pt x="73899" y="70551"/>
                    <a:pt x="73870" y="70547"/>
                    <a:pt x="73841" y="70547"/>
                  </a:cubicBezTo>
                  <a:cubicBezTo>
                    <a:pt x="73721" y="70547"/>
                    <a:pt x="73623" y="70617"/>
                    <a:pt x="73511" y="70617"/>
                  </a:cubicBezTo>
                  <a:cubicBezTo>
                    <a:pt x="73460" y="70617"/>
                    <a:pt x="73406" y="70603"/>
                    <a:pt x="73346" y="70561"/>
                  </a:cubicBezTo>
                  <a:cubicBezTo>
                    <a:pt x="73277" y="70647"/>
                    <a:pt x="73209" y="70716"/>
                    <a:pt x="73140" y="70716"/>
                  </a:cubicBezTo>
                  <a:cubicBezTo>
                    <a:pt x="72916" y="70716"/>
                    <a:pt x="72779" y="70785"/>
                    <a:pt x="72641" y="70853"/>
                  </a:cubicBezTo>
                  <a:cubicBezTo>
                    <a:pt x="72487" y="70853"/>
                    <a:pt x="72349" y="70991"/>
                    <a:pt x="72125" y="70991"/>
                  </a:cubicBezTo>
                  <a:lnTo>
                    <a:pt x="71627" y="70991"/>
                  </a:lnTo>
                  <a:cubicBezTo>
                    <a:pt x="71266" y="70991"/>
                    <a:pt x="70991" y="71077"/>
                    <a:pt x="70698" y="71146"/>
                  </a:cubicBezTo>
                  <a:cubicBezTo>
                    <a:pt x="70653" y="71146"/>
                    <a:pt x="70607" y="71176"/>
                    <a:pt x="70535" y="71176"/>
                  </a:cubicBezTo>
                  <a:cubicBezTo>
                    <a:pt x="70500" y="71176"/>
                    <a:pt x="70458" y="71168"/>
                    <a:pt x="70406" y="71146"/>
                  </a:cubicBezTo>
                  <a:cubicBezTo>
                    <a:pt x="70241" y="71146"/>
                    <a:pt x="70120" y="71234"/>
                    <a:pt x="69964" y="71234"/>
                  </a:cubicBezTo>
                  <a:cubicBezTo>
                    <a:pt x="69925" y="71234"/>
                    <a:pt x="69884" y="71228"/>
                    <a:pt x="69839" y="71214"/>
                  </a:cubicBezTo>
                  <a:cubicBezTo>
                    <a:pt x="69770" y="71214"/>
                    <a:pt x="69770" y="71283"/>
                    <a:pt x="69701" y="71283"/>
                  </a:cubicBezTo>
                  <a:lnTo>
                    <a:pt x="69632" y="71214"/>
                  </a:lnTo>
                  <a:cubicBezTo>
                    <a:pt x="69632" y="71283"/>
                    <a:pt x="69547" y="71283"/>
                    <a:pt x="69478" y="71352"/>
                  </a:cubicBezTo>
                  <a:cubicBezTo>
                    <a:pt x="69478" y="71283"/>
                    <a:pt x="69409" y="71283"/>
                    <a:pt x="69409" y="71283"/>
                  </a:cubicBezTo>
                  <a:cubicBezTo>
                    <a:pt x="69340" y="71283"/>
                    <a:pt x="69340" y="71352"/>
                    <a:pt x="69271" y="71352"/>
                  </a:cubicBezTo>
                  <a:cubicBezTo>
                    <a:pt x="69226" y="71352"/>
                    <a:pt x="69172" y="71382"/>
                    <a:pt x="69121" y="71382"/>
                  </a:cubicBezTo>
                  <a:cubicBezTo>
                    <a:pt x="69096" y="71382"/>
                    <a:pt x="69071" y="71375"/>
                    <a:pt x="69048" y="71352"/>
                  </a:cubicBezTo>
                  <a:cubicBezTo>
                    <a:pt x="69033" y="71337"/>
                    <a:pt x="69019" y="71332"/>
                    <a:pt x="69004" y="71332"/>
                  </a:cubicBezTo>
                  <a:cubicBezTo>
                    <a:pt x="68965" y="71332"/>
                    <a:pt x="68925" y="71372"/>
                    <a:pt x="68885" y="71372"/>
                  </a:cubicBezTo>
                  <a:cubicBezTo>
                    <a:pt x="68871" y="71372"/>
                    <a:pt x="68856" y="71366"/>
                    <a:pt x="68842" y="71352"/>
                  </a:cubicBezTo>
                  <a:cubicBezTo>
                    <a:pt x="68819" y="71329"/>
                    <a:pt x="68794" y="71321"/>
                    <a:pt x="68768" y="71321"/>
                  </a:cubicBezTo>
                  <a:cubicBezTo>
                    <a:pt x="68717" y="71321"/>
                    <a:pt x="68664" y="71352"/>
                    <a:pt x="68618" y="71352"/>
                  </a:cubicBezTo>
                  <a:cubicBezTo>
                    <a:pt x="68572" y="71352"/>
                    <a:pt x="68526" y="71321"/>
                    <a:pt x="68460" y="71321"/>
                  </a:cubicBezTo>
                  <a:cubicBezTo>
                    <a:pt x="68427" y="71321"/>
                    <a:pt x="68389" y="71329"/>
                    <a:pt x="68343" y="71352"/>
                  </a:cubicBezTo>
                  <a:lnTo>
                    <a:pt x="68257" y="71352"/>
                  </a:lnTo>
                  <a:cubicBezTo>
                    <a:pt x="68188" y="71421"/>
                    <a:pt x="67982" y="71421"/>
                    <a:pt x="67827" y="71421"/>
                  </a:cubicBezTo>
                  <a:cubicBezTo>
                    <a:pt x="67781" y="71449"/>
                    <a:pt x="67728" y="71459"/>
                    <a:pt x="67669" y="71459"/>
                  </a:cubicBezTo>
                  <a:cubicBezTo>
                    <a:pt x="67550" y="71459"/>
                    <a:pt x="67409" y="71421"/>
                    <a:pt x="67260" y="71421"/>
                  </a:cubicBezTo>
                  <a:cubicBezTo>
                    <a:pt x="67157" y="71464"/>
                    <a:pt x="67066" y="71485"/>
                    <a:pt x="66976" y="71485"/>
                  </a:cubicBezTo>
                  <a:cubicBezTo>
                    <a:pt x="66886" y="71485"/>
                    <a:pt x="66796" y="71464"/>
                    <a:pt x="66692" y="71421"/>
                  </a:cubicBezTo>
                  <a:lnTo>
                    <a:pt x="66469" y="71421"/>
                  </a:lnTo>
                  <a:cubicBezTo>
                    <a:pt x="66450" y="71462"/>
                    <a:pt x="66432" y="71476"/>
                    <a:pt x="66414" y="71476"/>
                  </a:cubicBezTo>
                  <a:cubicBezTo>
                    <a:pt x="66373" y="71476"/>
                    <a:pt x="66332" y="71407"/>
                    <a:pt x="66292" y="71407"/>
                  </a:cubicBezTo>
                  <a:cubicBezTo>
                    <a:pt x="66282" y="71407"/>
                    <a:pt x="66272" y="71411"/>
                    <a:pt x="66263" y="71421"/>
                  </a:cubicBezTo>
                  <a:cubicBezTo>
                    <a:pt x="66228" y="71464"/>
                    <a:pt x="66172" y="71485"/>
                    <a:pt x="66116" y="71485"/>
                  </a:cubicBezTo>
                  <a:cubicBezTo>
                    <a:pt x="66061" y="71485"/>
                    <a:pt x="66005" y="71464"/>
                    <a:pt x="65970" y="71421"/>
                  </a:cubicBezTo>
                  <a:cubicBezTo>
                    <a:pt x="65902" y="71421"/>
                    <a:pt x="65902" y="71507"/>
                    <a:pt x="65833" y="71575"/>
                  </a:cubicBezTo>
                  <a:cubicBezTo>
                    <a:pt x="65724" y="71527"/>
                    <a:pt x="65624" y="71471"/>
                    <a:pt x="65527" y="71471"/>
                  </a:cubicBezTo>
                  <a:cubicBezTo>
                    <a:pt x="65485" y="71471"/>
                    <a:pt x="65444" y="71481"/>
                    <a:pt x="65403" y="71507"/>
                  </a:cubicBezTo>
                  <a:cubicBezTo>
                    <a:pt x="65403" y="71530"/>
                    <a:pt x="65395" y="71537"/>
                    <a:pt x="65385" y="71537"/>
                  </a:cubicBezTo>
                  <a:cubicBezTo>
                    <a:pt x="65365" y="71537"/>
                    <a:pt x="65334" y="71507"/>
                    <a:pt x="65334" y="71507"/>
                  </a:cubicBezTo>
                  <a:cubicBezTo>
                    <a:pt x="65111" y="71421"/>
                    <a:pt x="64904" y="71421"/>
                    <a:pt x="64681" y="71421"/>
                  </a:cubicBezTo>
                  <a:cubicBezTo>
                    <a:pt x="64645" y="71421"/>
                    <a:pt x="64589" y="71444"/>
                    <a:pt x="64533" y="71444"/>
                  </a:cubicBezTo>
                  <a:cubicBezTo>
                    <a:pt x="64482" y="71444"/>
                    <a:pt x="64429" y="71425"/>
                    <a:pt x="64389" y="71352"/>
                  </a:cubicBezTo>
                  <a:cubicBezTo>
                    <a:pt x="64354" y="71386"/>
                    <a:pt x="64320" y="71386"/>
                    <a:pt x="64285" y="71386"/>
                  </a:cubicBezTo>
                  <a:cubicBezTo>
                    <a:pt x="64251" y="71386"/>
                    <a:pt x="64217" y="71386"/>
                    <a:pt x="64182" y="71421"/>
                  </a:cubicBezTo>
                  <a:cubicBezTo>
                    <a:pt x="64148" y="71386"/>
                    <a:pt x="64092" y="71386"/>
                    <a:pt x="64036" y="71386"/>
                  </a:cubicBezTo>
                  <a:cubicBezTo>
                    <a:pt x="63980" y="71386"/>
                    <a:pt x="63924" y="71386"/>
                    <a:pt x="63890" y="71352"/>
                  </a:cubicBezTo>
                  <a:lnTo>
                    <a:pt x="63752" y="71352"/>
                  </a:lnTo>
                  <a:cubicBezTo>
                    <a:pt x="63684" y="71352"/>
                    <a:pt x="63684" y="71421"/>
                    <a:pt x="63615" y="71421"/>
                  </a:cubicBezTo>
                  <a:cubicBezTo>
                    <a:pt x="63503" y="71386"/>
                    <a:pt x="63396" y="71386"/>
                    <a:pt x="63280" y="71386"/>
                  </a:cubicBezTo>
                  <a:cubicBezTo>
                    <a:pt x="63164" y="71386"/>
                    <a:pt x="63039" y="71386"/>
                    <a:pt x="62893" y="71352"/>
                  </a:cubicBezTo>
                  <a:cubicBezTo>
                    <a:pt x="62824" y="71352"/>
                    <a:pt x="62755" y="71214"/>
                    <a:pt x="62669" y="71214"/>
                  </a:cubicBezTo>
                  <a:cubicBezTo>
                    <a:pt x="62609" y="71234"/>
                    <a:pt x="62560" y="71243"/>
                    <a:pt x="62518" y="71243"/>
                  </a:cubicBezTo>
                  <a:cubicBezTo>
                    <a:pt x="62415" y="71243"/>
                    <a:pt x="62349" y="71194"/>
                    <a:pt x="62239" y="71146"/>
                  </a:cubicBezTo>
                  <a:lnTo>
                    <a:pt x="62171" y="71146"/>
                  </a:lnTo>
                  <a:cubicBezTo>
                    <a:pt x="62033" y="71146"/>
                    <a:pt x="61964" y="71077"/>
                    <a:pt x="61810" y="71077"/>
                  </a:cubicBezTo>
                  <a:cubicBezTo>
                    <a:pt x="61672" y="70991"/>
                    <a:pt x="61603" y="70922"/>
                    <a:pt x="61380" y="70922"/>
                  </a:cubicBezTo>
                  <a:cubicBezTo>
                    <a:pt x="61242" y="70922"/>
                    <a:pt x="61173" y="70853"/>
                    <a:pt x="61036" y="70853"/>
                  </a:cubicBezTo>
                  <a:cubicBezTo>
                    <a:pt x="60675" y="70716"/>
                    <a:pt x="60314" y="70647"/>
                    <a:pt x="59953" y="70561"/>
                  </a:cubicBezTo>
                  <a:cubicBezTo>
                    <a:pt x="59907" y="70561"/>
                    <a:pt x="59861" y="70599"/>
                    <a:pt x="59815" y="70599"/>
                  </a:cubicBezTo>
                  <a:cubicBezTo>
                    <a:pt x="59792" y="70599"/>
                    <a:pt x="59769" y="70590"/>
                    <a:pt x="59746" y="70561"/>
                  </a:cubicBezTo>
                  <a:cubicBezTo>
                    <a:pt x="59660" y="70561"/>
                    <a:pt x="59523" y="70561"/>
                    <a:pt x="59523" y="70492"/>
                  </a:cubicBezTo>
                  <a:cubicBezTo>
                    <a:pt x="59454" y="70423"/>
                    <a:pt x="59385" y="70423"/>
                    <a:pt x="59385" y="70423"/>
                  </a:cubicBezTo>
                  <a:cubicBezTo>
                    <a:pt x="59340" y="70444"/>
                    <a:pt x="59302" y="70452"/>
                    <a:pt x="59268" y="70452"/>
                  </a:cubicBezTo>
                  <a:cubicBezTo>
                    <a:pt x="59184" y="70452"/>
                    <a:pt x="59122" y="70403"/>
                    <a:pt x="59024" y="70355"/>
                  </a:cubicBezTo>
                  <a:cubicBezTo>
                    <a:pt x="58887" y="70286"/>
                    <a:pt x="58663" y="70131"/>
                    <a:pt x="58457" y="70062"/>
                  </a:cubicBezTo>
                  <a:cubicBezTo>
                    <a:pt x="58165" y="70062"/>
                    <a:pt x="57941" y="69856"/>
                    <a:pt x="57597" y="69787"/>
                  </a:cubicBezTo>
                  <a:cubicBezTo>
                    <a:pt x="57569" y="69800"/>
                    <a:pt x="57542" y="69805"/>
                    <a:pt x="57514" y="69805"/>
                  </a:cubicBezTo>
                  <a:cubicBezTo>
                    <a:pt x="57393" y="69805"/>
                    <a:pt x="57280" y="69701"/>
                    <a:pt x="57167" y="69701"/>
                  </a:cubicBezTo>
                  <a:cubicBezTo>
                    <a:pt x="56944" y="69495"/>
                    <a:pt x="56652" y="69426"/>
                    <a:pt x="56445" y="69272"/>
                  </a:cubicBezTo>
                  <a:lnTo>
                    <a:pt x="56153" y="69272"/>
                  </a:lnTo>
                  <a:cubicBezTo>
                    <a:pt x="56103" y="69171"/>
                    <a:pt x="56016" y="69107"/>
                    <a:pt x="55912" y="69107"/>
                  </a:cubicBezTo>
                  <a:cubicBezTo>
                    <a:pt x="55874" y="69107"/>
                    <a:pt x="55833" y="69116"/>
                    <a:pt x="55792" y="69134"/>
                  </a:cubicBezTo>
                  <a:cubicBezTo>
                    <a:pt x="55792" y="69134"/>
                    <a:pt x="55723" y="69134"/>
                    <a:pt x="55723" y="69065"/>
                  </a:cubicBezTo>
                  <a:cubicBezTo>
                    <a:pt x="55654" y="68996"/>
                    <a:pt x="55586" y="68996"/>
                    <a:pt x="55517" y="68996"/>
                  </a:cubicBezTo>
                  <a:cubicBezTo>
                    <a:pt x="55225" y="68842"/>
                    <a:pt x="55018" y="68773"/>
                    <a:pt x="54795" y="68635"/>
                  </a:cubicBezTo>
                  <a:cubicBezTo>
                    <a:pt x="54726" y="68635"/>
                    <a:pt x="54726" y="68567"/>
                    <a:pt x="54657" y="68567"/>
                  </a:cubicBezTo>
                  <a:cubicBezTo>
                    <a:pt x="54503" y="68567"/>
                    <a:pt x="54434" y="68498"/>
                    <a:pt x="54365" y="68498"/>
                  </a:cubicBezTo>
                  <a:cubicBezTo>
                    <a:pt x="54365" y="68412"/>
                    <a:pt x="54296" y="68343"/>
                    <a:pt x="54296" y="68343"/>
                  </a:cubicBezTo>
                  <a:cubicBezTo>
                    <a:pt x="54073" y="68274"/>
                    <a:pt x="53866" y="68206"/>
                    <a:pt x="53798" y="68068"/>
                  </a:cubicBezTo>
                  <a:cubicBezTo>
                    <a:pt x="53729" y="68068"/>
                    <a:pt x="53729" y="68068"/>
                    <a:pt x="53729" y="67982"/>
                  </a:cubicBezTo>
                  <a:cubicBezTo>
                    <a:pt x="53505" y="67913"/>
                    <a:pt x="53299" y="67776"/>
                    <a:pt x="53075" y="67638"/>
                  </a:cubicBezTo>
                  <a:lnTo>
                    <a:pt x="53007" y="67638"/>
                  </a:lnTo>
                  <a:cubicBezTo>
                    <a:pt x="52783" y="67552"/>
                    <a:pt x="52646" y="67415"/>
                    <a:pt x="52439" y="67415"/>
                  </a:cubicBezTo>
                  <a:cubicBezTo>
                    <a:pt x="52216" y="67277"/>
                    <a:pt x="52010" y="67122"/>
                    <a:pt x="51855" y="67054"/>
                  </a:cubicBezTo>
                  <a:cubicBezTo>
                    <a:pt x="51717" y="66985"/>
                    <a:pt x="51648" y="66916"/>
                    <a:pt x="51494" y="66847"/>
                  </a:cubicBezTo>
                  <a:cubicBezTo>
                    <a:pt x="51356" y="66779"/>
                    <a:pt x="51287" y="66693"/>
                    <a:pt x="51219" y="66624"/>
                  </a:cubicBezTo>
                  <a:cubicBezTo>
                    <a:pt x="50995" y="66555"/>
                    <a:pt x="50858" y="66486"/>
                    <a:pt x="50634" y="66349"/>
                  </a:cubicBezTo>
                  <a:lnTo>
                    <a:pt x="50565" y="66349"/>
                  </a:lnTo>
                  <a:cubicBezTo>
                    <a:pt x="50565" y="66194"/>
                    <a:pt x="50428" y="66194"/>
                    <a:pt x="50359" y="66194"/>
                  </a:cubicBezTo>
                  <a:cubicBezTo>
                    <a:pt x="50290" y="66056"/>
                    <a:pt x="50204" y="65988"/>
                    <a:pt x="50067" y="65919"/>
                  </a:cubicBezTo>
                  <a:cubicBezTo>
                    <a:pt x="49929" y="65833"/>
                    <a:pt x="49774" y="65764"/>
                    <a:pt x="49637" y="65695"/>
                  </a:cubicBezTo>
                  <a:cubicBezTo>
                    <a:pt x="49637" y="65627"/>
                    <a:pt x="49568" y="65558"/>
                    <a:pt x="49499" y="65558"/>
                  </a:cubicBezTo>
                  <a:cubicBezTo>
                    <a:pt x="49486" y="65572"/>
                    <a:pt x="49475" y="65577"/>
                    <a:pt x="49465" y="65577"/>
                  </a:cubicBezTo>
                  <a:cubicBezTo>
                    <a:pt x="49427" y="65577"/>
                    <a:pt x="49413" y="65489"/>
                    <a:pt x="49345" y="65489"/>
                  </a:cubicBezTo>
                  <a:cubicBezTo>
                    <a:pt x="49069" y="65489"/>
                    <a:pt x="48915" y="65266"/>
                    <a:pt x="48777" y="65128"/>
                  </a:cubicBezTo>
                  <a:cubicBezTo>
                    <a:pt x="48708" y="64973"/>
                    <a:pt x="48640" y="64904"/>
                    <a:pt x="48571" y="64836"/>
                  </a:cubicBezTo>
                  <a:cubicBezTo>
                    <a:pt x="48416" y="64767"/>
                    <a:pt x="48347" y="64629"/>
                    <a:pt x="48210" y="64543"/>
                  </a:cubicBezTo>
                  <a:cubicBezTo>
                    <a:pt x="48244" y="64509"/>
                    <a:pt x="48227" y="64509"/>
                    <a:pt x="48190" y="64509"/>
                  </a:cubicBezTo>
                  <a:cubicBezTo>
                    <a:pt x="48154" y="64509"/>
                    <a:pt x="48098" y="64509"/>
                    <a:pt x="48055" y="64475"/>
                  </a:cubicBezTo>
                  <a:cubicBezTo>
                    <a:pt x="48055" y="64337"/>
                    <a:pt x="47918" y="64337"/>
                    <a:pt x="47780" y="64268"/>
                  </a:cubicBezTo>
                  <a:cubicBezTo>
                    <a:pt x="47711" y="64114"/>
                    <a:pt x="47488" y="64045"/>
                    <a:pt x="47350" y="63907"/>
                  </a:cubicBezTo>
                  <a:cubicBezTo>
                    <a:pt x="47281" y="63838"/>
                    <a:pt x="47195" y="63684"/>
                    <a:pt x="47058" y="63684"/>
                  </a:cubicBezTo>
                  <a:cubicBezTo>
                    <a:pt x="47058" y="63615"/>
                    <a:pt x="46989" y="63546"/>
                    <a:pt x="46920" y="63546"/>
                  </a:cubicBezTo>
                  <a:cubicBezTo>
                    <a:pt x="46697" y="63409"/>
                    <a:pt x="46491" y="63254"/>
                    <a:pt x="46267" y="63116"/>
                  </a:cubicBezTo>
                  <a:cubicBezTo>
                    <a:pt x="46267" y="63048"/>
                    <a:pt x="46198" y="62979"/>
                    <a:pt x="46129" y="62979"/>
                  </a:cubicBezTo>
                  <a:cubicBezTo>
                    <a:pt x="45992" y="62824"/>
                    <a:pt x="45768" y="62755"/>
                    <a:pt x="45700" y="62549"/>
                  </a:cubicBezTo>
                  <a:cubicBezTo>
                    <a:pt x="45700" y="62549"/>
                    <a:pt x="45631" y="62549"/>
                    <a:pt x="45631" y="62480"/>
                  </a:cubicBezTo>
                  <a:cubicBezTo>
                    <a:pt x="45407" y="62325"/>
                    <a:pt x="45201" y="62119"/>
                    <a:pt x="44978" y="61896"/>
                  </a:cubicBezTo>
                  <a:cubicBezTo>
                    <a:pt x="44840" y="61758"/>
                    <a:pt x="44702" y="61621"/>
                    <a:pt x="44548" y="61466"/>
                  </a:cubicBezTo>
                  <a:cubicBezTo>
                    <a:pt x="44479" y="61466"/>
                    <a:pt x="44479" y="61397"/>
                    <a:pt x="44410" y="61328"/>
                  </a:cubicBezTo>
                  <a:cubicBezTo>
                    <a:pt x="44341" y="61328"/>
                    <a:pt x="44187" y="61260"/>
                    <a:pt x="44118" y="61191"/>
                  </a:cubicBezTo>
                  <a:cubicBezTo>
                    <a:pt x="44049" y="61036"/>
                    <a:pt x="43912" y="60967"/>
                    <a:pt x="43843" y="60830"/>
                  </a:cubicBezTo>
                  <a:cubicBezTo>
                    <a:pt x="43688" y="60761"/>
                    <a:pt x="43619" y="60606"/>
                    <a:pt x="43482" y="60537"/>
                  </a:cubicBezTo>
                  <a:cubicBezTo>
                    <a:pt x="43413" y="60400"/>
                    <a:pt x="43258" y="60331"/>
                    <a:pt x="43258" y="60245"/>
                  </a:cubicBezTo>
                  <a:cubicBezTo>
                    <a:pt x="43121" y="60108"/>
                    <a:pt x="42983" y="59970"/>
                    <a:pt x="42828" y="59815"/>
                  </a:cubicBezTo>
                  <a:cubicBezTo>
                    <a:pt x="42760" y="59747"/>
                    <a:pt x="42691" y="59678"/>
                    <a:pt x="42622" y="59609"/>
                  </a:cubicBezTo>
                  <a:cubicBezTo>
                    <a:pt x="42622" y="59540"/>
                    <a:pt x="42553" y="59471"/>
                    <a:pt x="42467" y="59385"/>
                  </a:cubicBezTo>
                  <a:cubicBezTo>
                    <a:pt x="42399" y="59317"/>
                    <a:pt x="42330" y="59179"/>
                    <a:pt x="42261" y="59110"/>
                  </a:cubicBezTo>
                  <a:cubicBezTo>
                    <a:pt x="42261" y="59042"/>
                    <a:pt x="42192" y="58956"/>
                    <a:pt x="42123" y="58887"/>
                  </a:cubicBezTo>
                  <a:cubicBezTo>
                    <a:pt x="41900" y="58749"/>
                    <a:pt x="41762" y="58526"/>
                    <a:pt x="41539" y="58388"/>
                  </a:cubicBezTo>
                  <a:cubicBezTo>
                    <a:pt x="41264" y="58182"/>
                    <a:pt x="40972" y="57821"/>
                    <a:pt x="40748" y="57460"/>
                  </a:cubicBezTo>
                  <a:cubicBezTo>
                    <a:pt x="40679" y="57391"/>
                    <a:pt x="40542" y="57322"/>
                    <a:pt x="40542" y="57236"/>
                  </a:cubicBezTo>
                  <a:cubicBezTo>
                    <a:pt x="40473" y="57030"/>
                    <a:pt x="40404" y="56892"/>
                    <a:pt x="40181" y="56806"/>
                  </a:cubicBezTo>
                  <a:cubicBezTo>
                    <a:pt x="40112" y="56738"/>
                    <a:pt x="40112" y="56738"/>
                    <a:pt x="40043" y="56600"/>
                  </a:cubicBezTo>
                  <a:lnTo>
                    <a:pt x="39974" y="56531"/>
                  </a:lnTo>
                  <a:cubicBezTo>
                    <a:pt x="39751" y="56377"/>
                    <a:pt x="39613" y="56239"/>
                    <a:pt x="39459" y="56033"/>
                  </a:cubicBezTo>
                  <a:cubicBezTo>
                    <a:pt x="39390" y="55878"/>
                    <a:pt x="39252" y="55809"/>
                    <a:pt x="39183" y="55672"/>
                  </a:cubicBezTo>
                  <a:cubicBezTo>
                    <a:pt x="39115" y="55517"/>
                    <a:pt x="39029" y="55379"/>
                    <a:pt x="38960" y="55242"/>
                  </a:cubicBezTo>
                  <a:cubicBezTo>
                    <a:pt x="38891" y="55087"/>
                    <a:pt x="38754" y="55018"/>
                    <a:pt x="38685" y="54950"/>
                  </a:cubicBezTo>
                  <a:cubicBezTo>
                    <a:pt x="38530" y="54743"/>
                    <a:pt x="38393" y="54520"/>
                    <a:pt x="38169" y="54313"/>
                  </a:cubicBezTo>
                  <a:cubicBezTo>
                    <a:pt x="38100" y="54159"/>
                    <a:pt x="38031" y="54090"/>
                    <a:pt x="37894" y="54090"/>
                  </a:cubicBezTo>
                  <a:cubicBezTo>
                    <a:pt x="37963" y="53952"/>
                    <a:pt x="37894" y="53884"/>
                    <a:pt x="37739" y="53798"/>
                  </a:cubicBezTo>
                  <a:cubicBezTo>
                    <a:pt x="37670" y="53798"/>
                    <a:pt x="37602" y="53660"/>
                    <a:pt x="37602" y="53591"/>
                  </a:cubicBezTo>
                  <a:cubicBezTo>
                    <a:pt x="37533" y="53591"/>
                    <a:pt x="37533" y="53523"/>
                    <a:pt x="37464" y="53523"/>
                  </a:cubicBezTo>
                  <a:cubicBezTo>
                    <a:pt x="37464" y="53230"/>
                    <a:pt x="37241" y="53024"/>
                    <a:pt x="37103" y="52732"/>
                  </a:cubicBezTo>
                  <a:cubicBezTo>
                    <a:pt x="37034" y="52732"/>
                    <a:pt x="36966" y="52663"/>
                    <a:pt x="36966" y="52594"/>
                  </a:cubicBezTo>
                  <a:cubicBezTo>
                    <a:pt x="36966" y="52508"/>
                    <a:pt x="37034" y="52508"/>
                    <a:pt x="36966" y="52508"/>
                  </a:cubicBezTo>
                  <a:lnTo>
                    <a:pt x="36880" y="52508"/>
                  </a:lnTo>
                  <a:cubicBezTo>
                    <a:pt x="36742" y="52371"/>
                    <a:pt x="36811" y="52078"/>
                    <a:pt x="36604" y="52010"/>
                  </a:cubicBezTo>
                  <a:cubicBezTo>
                    <a:pt x="36604" y="51941"/>
                    <a:pt x="36604" y="51872"/>
                    <a:pt x="36536" y="51872"/>
                  </a:cubicBezTo>
                  <a:lnTo>
                    <a:pt x="36450" y="51872"/>
                  </a:lnTo>
                  <a:cubicBezTo>
                    <a:pt x="36381" y="51735"/>
                    <a:pt x="36381" y="51649"/>
                    <a:pt x="36312" y="51580"/>
                  </a:cubicBezTo>
                  <a:cubicBezTo>
                    <a:pt x="36243" y="51580"/>
                    <a:pt x="36175" y="51511"/>
                    <a:pt x="36175" y="51442"/>
                  </a:cubicBezTo>
                  <a:cubicBezTo>
                    <a:pt x="36020" y="51081"/>
                    <a:pt x="35814" y="50789"/>
                    <a:pt x="35676" y="50445"/>
                  </a:cubicBezTo>
                  <a:cubicBezTo>
                    <a:pt x="35590" y="50222"/>
                    <a:pt x="35384" y="50084"/>
                    <a:pt x="35246" y="49860"/>
                  </a:cubicBezTo>
                  <a:cubicBezTo>
                    <a:pt x="35160" y="49654"/>
                    <a:pt x="34954" y="49499"/>
                    <a:pt x="34885" y="49293"/>
                  </a:cubicBezTo>
                  <a:cubicBezTo>
                    <a:pt x="34885" y="49224"/>
                    <a:pt x="34885" y="49224"/>
                    <a:pt x="34816" y="49224"/>
                  </a:cubicBezTo>
                  <a:cubicBezTo>
                    <a:pt x="34730" y="49224"/>
                    <a:pt x="34730" y="49156"/>
                    <a:pt x="34730" y="49156"/>
                  </a:cubicBezTo>
                  <a:cubicBezTo>
                    <a:pt x="34662" y="49070"/>
                    <a:pt x="34730" y="49070"/>
                    <a:pt x="34730" y="49001"/>
                  </a:cubicBezTo>
                  <a:cubicBezTo>
                    <a:pt x="34593" y="48863"/>
                    <a:pt x="34593" y="48571"/>
                    <a:pt x="34455" y="48433"/>
                  </a:cubicBezTo>
                  <a:cubicBezTo>
                    <a:pt x="34301" y="48296"/>
                    <a:pt x="34232" y="48004"/>
                    <a:pt x="34025" y="47935"/>
                  </a:cubicBezTo>
                  <a:cubicBezTo>
                    <a:pt x="34025" y="47780"/>
                    <a:pt x="34094" y="47866"/>
                    <a:pt x="34163" y="47780"/>
                  </a:cubicBezTo>
                  <a:cubicBezTo>
                    <a:pt x="34163" y="47780"/>
                    <a:pt x="34094" y="47711"/>
                    <a:pt x="34232" y="47643"/>
                  </a:cubicBezTo>
                  <a:cubicBezTo>
                    <a:pt x="34232" y="47643"/>
                    <a:pt x="34331" y="47731"/>
                    <a:pt x="34406" y="47731"/>
                  </a:cubicBezTo>
                  <a:cubicBezTo>
                    <a:pt x="34424" y="47731"/>
                    <a:pt x="34442" y="47725"/>
                    <a:pt x="34455" y="47711"/>
                  </a:cubicBezTo>
                  <a:cubicBezTo>
                    <a:pt x="34524" y="47711"/>
                    <a:pt x="34593" y="47780"/>
                    <a:pt x="34662" y="47935"/>
                  </a:cubicBezTo>
                  <a:cubicBezTo>
                    <a:pt x="34730" y="48004"/>
                    <a:pt x="34816" y="48141"/>
                    <a:pt x="34885" y="48296"/>
                  </a:cubicBezTo>
                  <a:cubicBezTo>
                    <a:pt x="34954" y="48296"/>
                    <a:pt x="34954" y="48365"/>
                    <a:pt x="34954" y="48433"/>
                  </a:cubicBezTo>
                  <a:cubicBezTo>
                    <a:pt x="35091" y="48640"/>
                    <a:pt x="35246" y="48932"/>
                    <a:pt x="35453" y="49070"/>
                  </a:cubicBezTo>
                  <a:cubicBezTo>
                    <a:pt x="35521" y="49156"/>
                    <a:pt x="35521" y="49224"/>
                    <a:pt x="35521" y="49293"/>
                  </a:cubicBezTo>
                  <a:cubicBezTo>
                    <a:pt x="35590" y="49431"/>
                    <a:pt x="35745" y="49585"/>
                    <a:pt x="35814" y="49723"/>
                  </a:cubicBezTo>
                  <a:lnTo>
                    <a:pt x="35882" y="49723"/>
                  </a:lnTo>
                  <a:lnTo>
                    <a:pt x="35882" y="49860"/>
                  </a:lnTo>
                  <a:cubicBezTo>
                    <a:pt x="35882" y="49895"/>
                    <a:pt x="35900" y="49895"/>
                    <a:pt x="35917" y="49895"/>
                  </a:cubicBezTo>
                  <a:cubicBezTo>
                    <a:pt x="35934" y="49895"/>
                    <a:pt x="35951" y="49895"/>
                    <a:pt x="35951" y="49929"/>
                  </a:cubicBezTo>
                  <a:cubicBezTo>
                    <a:pt x="35951" y="50015"/>
                    <a:pt x="36020" y="50153"/>
                    <a:pt x="36106" y="50222"/>
                  </a:cubicBezTo>
                  <a:cubicBezTo>
                    <a:pt x="36243" y="50514"/>
                    <a:pt x="36450" y="50789"/>
                    <a:pt x="36604" y="51150"/>
                  </a:cubicBezTo>
                  <a:cubicBezTo>
                    <a:pt x="36673" y="51219"/>
                    <a:pt x="36742" y="51219"/>
                    <a:pt x="36811" y="51305"/>
                  </a:cubicBezTo>
                  <a:cubicBezTo>
                    <a:pt x="36811" y="51511"/>
                    <a:pt x="36966" y="51735"/>
                    <a:pt x="37172" y="51941"/>
                  </a:cubicBezTo>
                  <a:cubicBezTo>
                    <a:pt x="37172" y="52010"/>
                    <a:pt x="37309" y="52078"/>
                    <a:pt x="37241" y="52164"/>
                  </a:cubicBezTo>
                  <a:cubicBezTo>
                    <a:pt x="37241" y="52302"/>
                    <a:pt x="37309" y="52302"/>
                    <a:pt x="37395" y="52371"/>
                  </a:cubicBezTo>
                  <a:cubicBezTo>
                    <a:pt x="37464" y="52594"/>
                    <a:pt x="37602" y="52663"/>
                    <a:pt x="37670" y="52800"/>
                  </a:cubicBezTo>
                  <a:lnTo>
                    <a:pt x="37739" y="52869"/>
                  </a:lnTo>
                  <a:cubicBezTo>
                    <a:pt x="37739" y="52869"/>
                    <a:pt x="37825" y="52869"/>
                    <a:pt x="37825" y="52938"/>
                  </a:cubicBezTo>
                  <a:cubicBezTo>
                    <a:pt x="37894" y="53024"/>
                    <a:pt x="37963" y="53093"/>
                    <a:pt x="38031" y="53162"/>
                  </a:cubicBezTo>
                  <a:cubicBezTo>
                    <a:pt x="38100" y="53230"/>
                    <a:pt x="38031" y="53299"/>
                    <a:pt x="38100" y="53368"/>
                  </a:cubicBezTo>
                  <a:cubicBezTo>
                    <a:pt x="38255" y="53591"/>
                    <a:pt x="38393" y="53798"/>
                    <a:pt x="38530" y="54021"/>
                  </a:cubicBezTo>
                  <a:cubicBezTo>
                    <a:pt x="38599" y="54021"/>
                    <a:pt x="38685" y="54090"/>
                    <a:pt x="38754" y="54228"/>
                  </a:cubicBezTo>
                  <a:cubicBezTo>
                    <a:pt x="38754" y="54313"/>
                    <a:pt x="38822" y="54382"/>
                    <a:pt x="38891" y="54382"/>
                  </a:cubicBezTo>
                  <a:cubicBezTo>
                    <a:pt x="38960" y="54451"/>
                    <a:pt x="39029" y="54520"/>
                    <a:pt x="39115" y="54589"/>
                  </a:cubicBezTo>
                  <a:cubicBezTo>
                    <a:pt x="39115" y="54657"/>
                    <a:pt x="39183" y="54657"/>
                    <a:pt x="39252" y="54743"/>
                  </a:cubicBezTo>
                  <a:lnTo>
                    <a:pt x="39252" y="54881"/>
                  </a:lnTo>
                  <a:cubicBezTo>
                    <a:pt x="39321" y="54881"/>
                    <a:pt x="39390" y="54950"/>
                    <a:pt x="39390" y="55018"/>
                  </a:cubicBezTo>
                  <a:cubicBezTo>
                    <a:pt x="39544" y="55242"/>
                    <a:pt x="39751" y="55448"/>
                    <a:pt x="39888" y="55741"/>
                  </a:cubicBezTo>
                  <a:cubicBezTo>
                    <a:pt x="39974" y="55878"/>
                    <a:pt x="40112" y="55947"/>
                    <a:pt x="40181" y="56102"/>
                  </a:cubicBezTo>
                  <a:cubicBezTo>
                    <a:pt x="40249" y="56170"/>
                    <a:pt x="40249" y="56170"/>
                    <a:pt x="40249" y="56239"/>
                  </a:cubicBezTo>
                  <a:cubicBezTo>
                    <a:pt x="40295" y="56239"/>
                    <a:pt x="40311" y="56209"/>
                    <a:pt x="40341" y="56209"/>
                  </a:cubicBezTo>
                  <a:cubicBezTo>
                    <a:pt x="40356" y="56209"/>
                    <a:pt x="40375" y="56216"/>
                    <a:pt x="40404" y="56239"/>
                  </a:cubicBezTo>
                  <a:cubicBezTo>
                    <a:pt x="40404" y="56308"/>
                    <a:pt x="40404" y="56308"/>
                    <a:pt x="40318" y="56377"/>
                  </a:cubicBezTo>
                  <a:cubicBezTo>
                    <a:pt x="40473" y="56377"/>
                    <a:pt x="40542" y="56463"/>
                    <a:pt x="40542" y="56463"/>
                  </a:cubicBezTo>
                  <a:cubicBezTo>
                    <a:pt x="40610" y="56531"/>
                    <a:pt x="40679" y="56669"/>
                    <a:pt x="40748" y="56738"/>
                  </a:cubicBezTo>
                  <a:cubicBezTo>
                    <a:pt x="40903" y="56806"/>
                    <a:pt x="41040" y="56961"/>
                    <a:pt x="41109" y="57168"/>
                  </a:cubicBezTo>
                  <a:cubicBezTo>
                    <a:pt x="41109" y="57168"/>
                    <a:pt x="41178" y="57236"/>
                    <a:pt x="41264" y="57236"/>
                  </a:cubicBezTo>
                  <a:cubicBezTo>
                    <a:pt x="41264" y="57322"/>
                    <a:pt x="41333" y="57391"/>
                    <a:pt x="41401" y="57460"/>
                  </a:cubicBezTo>
                  <a:cubicBezTo>
                    <a:pt x="41401" y="57460"/>
                    <a:pt x="41401" y="57529"/>
                    <a:pt x="41470" y="57529"/>
                  </a:cubicBezTo>
                  <a:cubicBezTo>
                    <a:pt x="41539" y="57666"/>
                    <a:pt x="41608" y="57752"/>
                    <a:pt x="41762" y="57890"/>
                  </a:cubicBezTo>
                  <a:cubicBezTo>
                    <a:pt x="41831" y="57958"/>
                    <a:pt x="41969" y="58027"/>
                    <a:pt x="42037" y="58182"/>
                  </a:cubicBezTo>
                  <a:cubicBezTo>
                    <a:pt x="42261" y="58388"/>
                    <a:pt x="42467" y="58526"/>
                    <a:pt x="42691" y="58681"/>
                  </a:cubicBezTo>
                  <a:cubicBezTo>
                    <a:pt x="42760" y="58887"/>
                    <a:pt x="42828" y="59110"/>
                    <a:pt x="43052" y="59248"/>
                  </a:cubicBezTo>
                  <a:cubicBezTo>
                    <a:pt x="43121" y="59317"/>
                    <a:pt x="43121" y="59385"/>
                    <a:pt x="43258" y="59385"/>
                  </a:cubicBezTo>
                  <a:cubicBezTo>
                    <a:pt x="43327" y="59471"/>
                    <a:pt x="43258" y="59540"/>
                    <a:pt x="43327" y="59609"/>
                  </a:cubicBezTo>
                  <a:cubicBezTo>
                    <a:pt x="43370" y="59643"/>
                    <a:pt x="43391" y="59643"/>
                    <a:pt x="43411" y="59643"/>
                  </a:cubicBezTo>
                  <a:cubicBezTo>
                    <a:pt x="43430" y="59643"/>
                    <a:pt x="43447" y="59643"/>
                    <a:pt x="43482" y="59678"/>
                  </a:cubicBezTo>
                  <a:cubicBezTo>
                    <a:pt x="43619" y="59901"/>
                    <a:pt x="43843" y="60039"/>
                    <a:pt x="43912" y="60245"/>
                  </a:cubicBezTo>
                  <a:lnTo>
                    <a:pt x="43980" y="60331"/>
                  </a:lnTo>
                  <a:cubicBezTo>
                    <a:pt x="44118" y="60331"/>
                    <a:pt x="44187" y="60469"/>
                    <a:pt x="44273" y="60537"/>
                  </a:cubicBezTo>
                  <a:cubicBezTo>
                    <a:pt x="44341" y="60606"/>
                    <a:pt x="44410" y="60675"/>
                    <a:pt x="44479" y="60675"/>
                  </a:cubicBezTo>
                  <a:cubicBezTo>
                    <a:pt x="44548" y="60761"/>
                    <a:pt x="44548" y="60761"/>
                    <a:pt x="44548" y="60830"/>
                  </a:cubicBezTo>
                  <a:lnTo>
                    <a:pt x="44548" y="60898"/>
                  </a:lnTo>
                  <a:lnTo>
                    <a:pt x="44702" y="60898"/>
                  </a:lnTo>
                  <a:cubicBezTo>
                    <a:pt x="44771" y="60967"/>
                    <a:pt x="44840" y="61036"/>
                    <a:pt x="44909" y="61105"/>
                  </a:cubicBezTo>
                  <a:cubicBezTo>
                    <a:pt x="44978" y="61260"/>
                    <a:pt x="45046" y="61260"/>
                    <a:pt x="45132" y="61397"/>
                  </a:cubicBezTo>
                  <a:cubicBezTo>
                    <a:pt x="45201" y="61397"/>
                    <a:pt x="45201" y="61328"/>
                    <a:pt x="45201" y="61328"/>
                  </a:cubicBezTo>
                  <a:cubicBezTo>
                    <a:pt x="45201" y="61397"/>
                    <a:pt x="45201" y="61397"/>
                    <a:pt x="45270" y="61466"/>
                  </a:cubicBezTo>
                  <a:cubicBezTo>
                    <a:pt x="45476" y="61535"/>
                    <a:pt x="45562" y="61827"/>
                    <a:pt x="45837" y="61896"/>
                  </a:cubicBezTo>
                  <a:cubicBezTo>
                    <a:pt x="45906" y="61964"/>
                    <a:pt x="45837" y="62119"/>
                    <a:pt x="45992" y="62188"/>
                  </a:cubicBezTo>
                  <a:cubicBezTo>
                    <a:pt x="45992" y="62119"/>
                    <a:pt x="45992" y="62119"/>
                    <a:pt x="46061" y="62119"/>
                  </a:cubicBezTo>
                  <a:cubicBezTo>
                    <a:pt x="46129" y="62188"/>
                    <a:pt x="46198" y="62325"/>
                    <a:pt x="46336" y="62394"/>
                  </a:cubicBezTo>
                  <a:cubicBezTo>
                    <a:pt x="46491" y="62549"/>
                    <a:pt x="46697" y="62687"/>
                    <a:pt x="46852" y="62910"/>
                  </a:cubicBezTo>
                  <a:lnTo>
                    <a:pt x="46920" y="62979"/>
                  </a:lnTo>
                  <a:cubicBezTo>
                    <a:pt x="46920" y="63116"/>
                    <a:pt x="47058" y="63116"/>
                    <a:pt x="47127" y="63185"/>
                  </a:cubicBezTo>
                  <a:cubicBezTo>
                    <a:pt x="47281" y="63340"/>
                    <a:pt x="47419" y="63477"/>
                    <a:pt x="47556" y="63546"/>
                  </a:cubicBezTo>
                  <a:cubicBezTo>
                    <a:pt x="47556" y="63615"/>
                    <a:pt x="47849" y="63770"/>
                    <a:pt x="47849" y="63770"/>
                  </a:cubicBezTo>
                  <a:cubicBezTo>
                    <a:pt x="48055" y="63770"/>
                    <a:pt x="48210" y="63907"/>
                    <a:pt x="48279" y="63976"/>
                  </a:cubicBezTo>
                  <a:cubicBezTo>
                    <a:pt x="48347" y="63976"/>
                    <a:pt x="48347" y="63907"/>
                    <a:pt x="48416" y="63907"/>
                  </a:cubicBezTo>
                  <a:cubicBezTo>
                    <a:pt x="48485" y="63976"/>
                    <a:pt x="48571" y="64045"/>
                    <a:pt x="48640" y="64114"/>
                  </a:cubicBezTo>
                  <a:cubicBezTo>
                    <a:pt x="48777" y="64268"/>
                    <a:pt x="48846" y="64406"/>
                    <a:pt x="48915" y="64475"/>
                  </a:cubicBezTo>
                  <a:cubicBezTo>
                    <a:pt x="49138" y="64698"/>
                    <a:pt x="49345" y="64836"/>
                    <a:pt x="49568" y="64973"/>
                  </a:cubicBezTo>
                  <a:cubicBezTo>
                    <a:pt x="49774" y="65197"/>
                    <a:pt x="50067" y="65197"/>
                    <a:pt x="50290" y="65403"/>
                  </a:cubicBezTo>
                  <a:lnTo>
                    <a:pt x="50359" y="65489"/>
                  </a:lnTo>
                  <a:cubicBezTo>
                    <a:pt x="50428" y="65489"/>
                    <a:pt x="50428" y="65403"/>
                    <a:pt x="50497" y="65403"/>
                  </a:cubicBezTo>
                  <a:cubicBezTo>
                    <a:pt x="50497" y="65489"/>
                    <a:pt x="50565" y="65558"/>
                    <a:pt x="50565" y="65627"/>
                  </a:cubicBezTo>
                  <a:lnTo>
                    <a:pt x="50634" y="65627"/>
                  </a:lnTo>
                  <a:cubicBezTo>
                    <a:pt x="50789" y="65695"/>
                    <a:pt x="50789" y="65833"/>
                    <a:pt x="50926" y="65919"/>
                  </a:cubicBezTo>
                  <a:cubicBezTo>
                    <a:pt x="50995" y="65988"/>
                    <a:pt x="51219" y="66125"/>
                    <a:pt x="51356" y="66194"/>
                  </a:cubicBezTo>
                  <a:cubicBezTo>
                    <a:pt x="51425" y="66263"/>
                    <a:pt x="51580" y="66349"/>
                    <a:pt x="51717" y="66417"/>
                  </a:cubicBezTo>
                  <a:cubicBezTo>
                    <a:pt x="51855" y="66486"/>
                    <a:pt x="52078" y="66555"/>
                    <a:pt x="52216" y="66624"/>
                  </a:cubicBezTo>
                  <a:cubicBezTo>
                    <a:pt x="52439" y="66779"/>
                    <a:pt x="52646" y="66985"/>
                    <a:pt x="52938" y="67054"/>
                  </a:cubicBezTo>
                  <a:cubicBezTo>
                    <a:pt x="53075" y="67122"/>
                    <a:pt x="53144" y="67208"/>
                    <a:pt x="53299" y="67277"/>
                  </a:cubicBezTo>
                  <a:cubicBezTo>
                    <a:pt x="53437" y="67277"/>
                    <a:pt x="53505" y="67415"/>
                    <a:pt x="53729" y="67415"/>
                  </a:cubicBezTo>
                  <a:cubicBezTo>
                    <a:pt x="53729" y="67415"/>
                    <a:pt x="53798" y="67483"/>
                    <a:pt x="53798" y="67552"/>
                  </a:cubicBezTo>
                  <a:cubicBezTo>
                    <a:pt x="53843" y="67552"/>
                    <a:pt x="53859" y="67522"/>
                    <a:pt x="53884" y="67522"/>
                  </a:cubicBezTo>
                  <a:cubicBezTo>
                    <a:pt x="53897" y="67522"/>
                    <a:pt x="53912" y="67529"/>
                    <a:pt x="53935" y="67552"/>
                  </a:cubicBezTo>
                  <a:cubicBezTo>
                    <a:pt x="54073" y="67776"/>
                    <a:pt x="54365" y="67913"/>
                    <a:pt x="54588" y="67982"/>
                  </a:cubicBezTo>
                  <a:cubicBezTo>
                    <a:pt x="54726" y="68068"/>
                    <a:pt x="54864" y="68137"/>
                    <a:pt x="55018" y="68206"/>
                  </a:cubicBezTo>
                  <a:cubicBezTo>
                    <a:pt x="55156" y="68206"/>
                    <a:pt x="55293" y="68274"/>
                    <a:pt x="55448" y="68274"/>
                  </a:cubicBezTo>
                  <a:cubicBezTo>
                    <a:pt x="55517" y="68274"/>
                    <a:pt x="55586" y="68343"/>
                    <a:pt x="55586" y="68412"/>
                  </a:cubicBezTo>
                  <a:cubicBezTo>
                    <a:pt x="55792" y="68412"/>
                    <a:pt x="55947" y="68635"/>
                    <a:pt x="56084" y="68635"/>
                  </a:cubicBezTo>
                  <a:cubicBezTo>
                    <a:pt x="56153" y="68635"/>
                    <a:pt x="56153" y="68635"/>
                    <a:pt x="56153" y="68704"/>
                  </a:cubicBezTo>
                  <a:cubicBezTo>
                    <a:pt x="56308" y="68842"/>
                    <a:pt x="56514" y="68842"/>
                    <a:pt x="56652" y="68928"/>
                  </a:cubicBezTo>
                  <a:cubicBezTo>
                    <a:pt x="56738" y="68996"/>
                    <a:pt x="56806" y="68996"/>
                    <a:pt x="56875" y="68996"/>
                  </a:cubicBezTo>
                  <a:cubicBezTo>
                    <a:pt x="56904" y="68968"/>
                    <a:pt x="56944" y="68951"/>
                    <a:pt x="56987" y="68951"/>
                  </a:cubicBezTo>
                  <a:cubicBezTo>
                    <a:pt x="57049" y="68951"/>
                    <a:pt x="57117" y="68985"/>
                    <a:pt x="57167" y="69065"/>
                  </a:cubicBezTo>
                  <a:cubicBezTo>
                    <a:pt x="57167" y="69065"/>
                    <a:pt x="57236" y="69134"/>
                    <a:pt x="57305" y="69134"/>
                  </a:cubicBezTo>
                  <a:cubicBezTo>
                    <a:pt x="57325" y="69114"/>
                    <a:pt x="57351" y="69105"/>
                    <a:pt x="57380" y="69105"/>
                  </a:cubicBezTo>
                  <a:cubicBezTo>
                    <a:pt x="57450" y="69105"/>
                    <a:pt x="57537" y="69154"/>
                    <a:pt x="57597" y="69203"/>
                  </a:cubicBezTo>
                  <a:cubicBezTo>
                    <a:pt x="57666" y="69272"/>
                    <a:pt x="57804" y="69357"/>
                    <a:pt x="57941" y="69357"/>
                  </a:cubicBezTo>
                  <a:cubicBezTo>
                    <a:pt x="58096" y="69426"/>
                    <a:pt x="58233" y="69426"/>
                    <a:pt x="58371" y="69495"/>
                  </a:cubicBezTo>
                  <a:cubicBezTo>
                    <a:pt x="58457" y="69564"/>
                    <a:pt x="58526" y="69633"/>
                    <a:pt x="58594" y="69633"/>
                  </a:cubicBezTo>
                  <a:cubicBezTo>
                    <a:pt x="58648" y="69633"/>
                    <a:pt x="58702" y="69727"/>
                    <a:pt x="58797" y="69727"/>
                  </a:cubicBezTo>
                  <a:cubicBezTo>
                    <a:pt x="58824" y="69727"/>
                    <a:pt x="58853" y="69720"/>
                    <a:pt x="58887" y="69701"/>
                  </a:cubicBezTo>
                  <a:lnTo>
                    <a:pt x="59093" y="69701"/>
                  </a:lnTo>
                  <a:cubicBezTo>
                    <a:pt x="59162" y="69787"/>
                    <a:pt x="59162" y="69856"/>
                    <a:pt x="59231" y="69856"/>
                  </a:cubicBezTo>
                  <a:lnTo>
                    <a:pt x="59317" y="69856"/>
                  </a:lnTo>
                  <a:cubicBezTo>
                    <a:pt x="59454" y="69925"/>
                    <a:pt x="59660" y="69925"/>
                    <a:pt x="59746" y="70062"/>
                  </a:cubicBezTo>
                  <a:lnTo>
                    <a:pt x="60245" y="70062"/>
                  </a:lnTo>
                  <a:cubicBezTo>
                    <a:pt x="60383" y="70217"/>
                    <a:pt x="60606" y="70217"/>
                    <a:pt x="60812" y="70286"/>
                  </a:cubicBezTo>
                  <a:lnTo>
                    <a:pt x="60881" y="70286"/>
                  </a:lnTo>
                  <a:cubicBezTo>
                    <a:pt x="60984" y="70286"/>
                    <a:pt x="61110" y="70347"/>
                    <a:pt x="61249" y="70347"/>
                  </a:cubicBezTo>
                  <a:cubicBezTo>
                    <a:pt x="61319" y="70347"/>
                    <a:pt x="61391" y="70332"/>
                    <a:pt x="61466" y="70286"/>
                  </a:cubicBezTo>
                  <a:cubicBezTo>
                    <a:pt x="61466" y="70355"/>
                    <a:pt x="61535" y="70423"/>
                    <a:pt x="61603" y="70492"/>
                  </a:cubicBezTo>
                  <a:cubicBezTo>
                    <a:pt x="61672" y="70492"/>
                    <a:pt x="61672" y="70423"/>
                    <a:pt x="61741" y="70423"/>
                  </a:cubicBezTo>
                  <a:cubicBezTo>
                    <a:pt x="61810" y="70423"/>
                    <a:pt x="61810" y="70423"/>
                    <a:pt x="61810" y="70492"/>
                  </a:cubicBezTo>
                  <a:lnTo>
                    <a:pt x="61741" y="70492"/>
                  </a:lnTo>
                  <a:cubicBezTo>
                    <a:pt x="61741" y="70561"/>
                    <a:pt x="61741" y="70561"/>
                    <a:pt x="61810" y="70561"/>
                  </a:cubicBezTo>
                  <a:cubicBezTo>
                    <a:pt x="62033" y="70647"/>
                    <a:pt x="62239" y="70647"/>
                    <a:pt x="62394" y="70716"/>
                  </a:cubicBezTo>
                  <a:cubicBezTo>
                    <a:pt x="62463" y="70716"/>
                    <a:pt x="62463" y="70647"/>
                    <a:pt x="62532" y="70647"/>
                  </a:cubicBezTo>
                  <a:cubicBezTo>
                    <a:pt x="62532" y="70716"/>
                    <a:pt x="62532" y="70716"/>
                    <a:pt x="62600" y="70785"/>
                  </a:cubicBezTo>
                  <a:cubicBezTo>
                    <a:pt x="62600" y="70716"/>
                    <a:pt x="62600" y="70716"/>
                    <a:pt x="62669" y="70716"/>
                  </a:cubicBezTo>
                  <a:lnTo>
                    <a:pt x="63391" y="70716"/>
                  </a:lnTo>
                  <a:cubicBezTo>
                    <a:pt x="63391" y="70716"/>
                    <a:pt x="63422" y="70746"/>
                    <a:pt x="63463" y="70746"/>
                  </a:cubicBezTo>
                  <a:cubicBezTo>
                    <a:pt x="63483" y="70746"/>
                    <a:pt x="63506" y="70739"/>
                    <a:pt x="63529" y="70716"/>
                  </a:cubicBezTo>
                  <a:cubicBezTo>
                    <a:pt x="63615" y="70716"/>
                    <a:pt x="63752" y="70785"/>
                    <a:pt x="63752" y="70785"/>
                  </a:cubicBezTo>
                  <a:cubicBezTo>
                    <a:pt x="63798" y="70807"/>
                    <a:pt x="63846" y="70815"/>
                    <a:pt x="63894" y="70815"/>
                  </a:cubicBezTo>
                  <a:cubicBezTo>
                    <a:pt x="63991" y="70815"/>
                    <a:pt x="64091" y="70785"/>
                    <a:pt x="64182" y="70785"/>
                  </a:cubicBezTo>
                  <a:cubicBezTo>
                    <a:pt x="64389" y="70922"/>
                    <a:pt x="64681" y="70853"/>
                    <a:pt x="64973" y="70991"/>
                  </a:cubicBezTo>
                  <a:lnTo>
                    <a:pt x="64973" y="70922"/>
                  </a:lnTo>
                  <a:lnTo>
                    <a:pt x="65179" y="70922"/>
                  </a:lnTo>
                  <a:cubicBezTo>
                    <a:pt x="65194" y="70937"/>
                    <a:pt x="65209" y="70942"/>
                    <a:pt x="65225" y="70942"/>
                  </a:cubicBezTo>
                  <a:cubicBezTo>
                    <a:pt x="65268" y="70942"/>
                    <a:pt x="65314" y="70902"/>
                    <a:pt x="65357" y="70902"/>
                  </a:cubicBezTo>
                  <a:cubicBezTo>
                    <a:pt x="65373" y="70902"/>
                    <a:pt x="65388" y="70908"/>
                    <a:pt x="65403" y="70922"/>
                  </a:cubicBezTo>
                  <a:cubicBezTo>
                    <a:pt x="65506" y="70956"/>
                    <a:pt x="65614" y="70974"/>
                    <a:pt x="65712" y="70974"/>
                  </a:cubicBezTo>
                  <a:cubicBezTo>
                    <a:pt x="65811" y="70974"/>
                    <a:pt x="65902" y="70956"/>
                    <a:pt x="65970" y="70922"/>
                  </a:cubicBezTo>
                  <a:lnTo>
                    <a:pt x="66692" y="70922"/>
                  </a:lnTo>
                  <a:cubicBezTo>
                    <a:pt x="66761" y="70922"/>
                    <a:pt x="66899" y="70991"/>
                    <a:pt x="66968" y="70991"/>
                  </a:cubicBezTo>
                  <a:lnTo>
                    <a:pt x="67260" y="70991"/>
                  </a:lnTo>
                  <a:cubicBezTo>
                    <a:pt x="67294" y="70956"/>
                    <a:pt x="67329" y="70956"/>
                    <a:pt x="67365" y="70956"/>
                  </a:cubicBezTo>
                  <a:cubicBezTo>
                    <a:pt x="67402" y="70956"/>
                    <a:pt x="67440" y="70956"/>
                    <a:pt x="67483" y="70922"/>
                  </a:cubicBezTo>
                  <a:lnTo>
                    <a:pt x="67621" y="70922"/>
                  </a:lnTo>
                  <a:cubicBezTo>
                    <a:pt x="67690" y="70991"/>
                    <a:pt x="67690" y="70991"/>
                    <a:pt x="67758" y="70991"/>
                  </a:cubicBezTo>
                  <a:cubicBezTo>
                    <a:pt x="67913" y="70922"/>
                    <a:pt x="68051" y="70922"/>
                    <a:pt x="68188" y="70853"/>
                  </a:cubicBezTo>
                  <a:cubicBezTo>
                    <a:pt x="68234" y="70853"/>
                    <a:pt x="68249" y="70823"/>
                    <a:pt x="68280" y="70823"/>
                  </a:cubicBezTo>
                  <a:cubicBezTo>
                    <a:pt x="68295" y="70823"/>
                    <a:pt x="68314" y="70830"/>
                    <a:pt x="68343" y="70853"/>
                  </a:cubicBezTo>
                  <a:cubicBezTo>
                    <a:pt x="68412" y="70853"/>
                    <a:pt x="68481" y="70853"/>
                    <a:pt x="68618" y="70785"/>
                  </a:cubicBezTo>
                  <a:lnTo>
                    <a:pt x="68687" y="70785"/>
                  </a:lnTo>
                  <a:cubicBezTo>
                    <a:pt x="68773" y="70785"/>
                    <a:pt x="68773" y="70853"/>
                    <a:pt x="68842" y="70853"/>
                  </a:cubicBezTo>
                  <a:cubicBezTo>
                    <a:pt x="68979" y="70853"/>
                    <a:pt x="68979" y="70785"/>
                    <a:pt x="69048" y="70716"/>
                  </a:cubicBezTo>
                  <a:cubicBezTo>
                    <a:pt x="69048" y="70785"/>
                    <a:pt x="69048" y="70785"/>
                    <a:pt x="69117" y="70785"/>
                  </a:cubicBezTo>
                  <a:cubicBezTo>
                    <a:pt x="69203" y="70785"/>
                    <a:pt x="69340" y="70716"/>
                    <a:pt x="69478" y="70647"/>
                  </a:cubicBezTo>
                  <a:cubicBezTo>
                    <a:pt x="69478" y="70716"/>
                    <a:pt x="69478" y="70716"/>
                    <a:pt x="69547" y="70716"/>
                  </a:cubicBezTo>
                  <a:cubicBezTo>
                    <a:pt x="69632" y="70647"/>
                    <a:pt x="69701" y="70647"/>
                    <a:pt x="69839" y="70561"/>
                  </a:cubicBezTo>
                  <a:lnTo>
                    <a:pt x="70062" y="70561"/>
                  </a:lnTo>
                  <a:cubicBezTo>
                    <a:pt x="70108" y="70561"/>
                    <a:pt x="70154" y="70530"/>
                    <a:pt x="70200" y="70530"/>
                  </a:cubicBezTo>
                  <a:cubicBezTo>
                    <a:pt x="70223" y="70530"/>
                    <a:pt x="70246" y="70538"/>
                    <a:pt x="70269" y="70561"/>
                  </a:cubicBezTo>
                  <a:cubicBezTo>
                    <a:pt x="70337" y="70561"/>
                    <a:pt x="70406" y="70492"/>
                    <a:pt x="70406" y="70492"/>
                  </a:cubicBezTo>
                  <a:cubicBezTo>
                    <a:pt x="70492" y="70492"/>
                    <a:pt x="70492" y="70561"/>
                    <a:pt x="70561" y="70561"/>
                  </a:cubicBezTo>
                  <a:lnTo>
                    <a:pt x="70630" y="70492"/>
                  </a:lnTo>
                  <a:cubicBezTo>
                    <a:pt x="70767" y="70492"/>
                    <a:pt x="70836" y="70492"/>
                    <a:pt x="70922" y="70423"/>
                  </a:cubicBezTo>
                  <a:cubicBezTo>
                    <a:pt x="70991" y="70423"/>
                    <a:pt x="71060" y="70492"/>
                    <a:pt x="71128" y="70492"/>
                  </a:cubicBezTo>
                  <a:cubicBezTo>
                    <a:pt x="71197" y="70423"/>
                    <a:pt x="71128" y="70423"/>
                    <a:pt x="71128" y="70423"/>
                  </a:cubicBezTo>
                  <a:cubicBezTo>
                    <a:pt x="71220" y="70423"/>
                    <a:pt x="71319" y="70454"/>
                    <a:pt x="71396" y="70454"/>
                  </a:cubicBezTo>
                  <a:cubicBezTo>
                    <a:pt x="71434" y="70454"/>
                    <a:pt x="71466" y="70446"/>
                    <a:pt x="71489" y="70423"/>
                  </a:cubicBezTo>
                  <a:cubicBezTo>
                    <a:pt x="71627" y="70423"/>
                    <a:pt x="71696" y="70355"/>
                    <a:pt x="71782" y="70355"/>
                  </a:cubicBezTo>
                  <a:cubicBezTo>
                    <a:pt x="71988" y="70286"/>
                    <a:pt x="72280" y="70286"/>
                    <a:pt x="72418" y="70131"/>
                  </a:cubicBezTo>
                  <a:lnTo>
                    <a:pt x="72555" y="70131"/>
                  </a:lnTo>
                  <a:cubicBezTo>
                    <a:pt x="72641" y="70062"/>
                    <a:pt x="72641" y="69994"/>
                    <a:pt x="72710" y="69925"/>
                  </a:cubicBezTo>
                  <a:cubicBezTo>
                    <a:pt x="72710" y="69994"/>
                    <a:pt x="72710" y="70062"/>
                    <a:pt x="72779" y="70062"/>
                  </a:cubicBezTo>
                  <a:cubicBezTo>
                    <a:pt x="72848" y="70062"/>
                    <a:pt x="72779" y="69994"/>
                    <a:pt x="72848" y="69925"/>
                  </a:cubicBezTo>
                  <a:cubicBezTo>
                    <a:pt x="72916" y="69925"/>
                    <a:pt x="72916" y="69994"/>
                    <a:pt x="72985" y="69994"/>
                  </a:cubicBezTo>
                  <a:cubicBezTo>
                    <a:pt x="73071" y="69925"/>
                    <a:pt x="72985" y="69856"/>
                    <a:pt x="73071" y="69856"/>
                  </a:cubicBezTo>
                  <a:cubicBezTo>
                    <a:pt x="73071" y="69856"/>
                    <a:pt x="73071" y="69925"/>
                    <a:pt x="73140" y="69925"/>
                  </a:cubicBezTo>
                  <a:lnTo>
                    <a:pt x="73277" y="69925"/>
                  </a:lnTo>
                  <a:lnTo>
                    <a:pt x="73277" y="69856"/>
                  </a:lnTo>
                  <a:cubicBezTo>
                    <a:pt x="73415" y="69856"/>
                    <a:pt x="73501" y="69856"/>
                    <a:pt x="73570" y="69787"/>
                  </a:cubicBezTo>
                  <a:cubicBezTo>
                    <a:pt x="73638" y="69787"/>
                    <a:pt x="73638" y="69703"/>
                    <a:pt x="73638" y="69701"/>
                  </a:cubicBezTo>
                  <a:lnTo>
                    <a:pt x="73638" y="69701"/>
                  </a:lnTo>
                  <a:cubicBezTo>
                    <a:pt x="73638" y="69787"/>
                    <a:pt x="73638" y="69787"/>
                    <a:pt x="73570" y="69787"/>
                  </a:cubicBezTo>
                  <a:cubicBezTo>
                    <a:pt x="73638" y="69856"/>
                    <a:pt x="73707" y="69856"/>
                    <a:pt x="73707" y="69856"/>
                  </a:cubicBezTo>
                  <a:lnTo>
                    <a:pt x="73707" y="69701"/>
                  </a:lnTo>
                  <a:cubicBezTo>
                    <a:pt x="73776" y="69701"/>
                    <a:pt x="73776" y="69787"/>
                    <a:pt x="73845" y="69787"/>
                  </a:cubicBezTo>
                  <a:cubicBezTo>
                    <a:pt x="74000" y="69701"/>
                    <a:pt x="74206" y="69495"/>
                    <a:pt x="74361" y="69426"/>
                  </a:cubicBezTo>
                  <a:cubicBezTo>
                    <a:pt x="74361" y="69426"/>
                    <a:pt x="74429" y="69357"/>
                    <a:pt x="74361" y="69357"/>
                  </a:cubicBezTo>
                  <a:lnTo>
                    <a:pt x="74137" y="69357"/>
                  </a:lnTo>
                  <a:cubicBezTo>
                    <a:pt x="74137" y="69357"/>
                    <a:pt x="74068" y="69357"/>
                    <a:pt x="74068" y="69426"/>
                  </a:cubicBezTo>
                  <a:cubicBezTo>
                    <a:pt x="74000" y="69357"/>
                    <a:pt x="74000" y="69357"/>
                    <a:pt x="74000" y="69272"/>
                  </a:cubicBezTo>
                  <a:cubicBezTo>
                    <a:pt x="73931" y="69357"/>
                    <a:pt x="73845" y="69357"/>
                    <a:pt x="73776" y="69426"/>
                  </a:cubicBezTo>
                  <a:cubicBezTo>
                    <a:pt x="73707" y="69357"/>
                    <a:pt x="73707" y="69357"/>
                    <a:pt x="73638" y="69357"/>
                  </a:cubicBezTo>
                  <a:cubicBezTo>
                    <a:pt x="73638" y="69426"/>
                    <a:pt x="73707" y="69426"/>
                    <a:pt x="73707" y="69426"/>
                  </a:cubicBezTo>
                  <a:cubicBezTo>
                    <a:pt x="73604" y="69461"/>
                    <a:pt x="73514" y="69461"/>
                    <a:pt x="73424" y="69461"/>
                  </a:cubicBezTo>
                  <a:cubicBezTo>
                    <a:pt x="73333" y="69461"/>
                    <a:pt x="73243" y="69461"/>
                    <a:pt x="73140" y="69495"/>
                  </a:cubicBezTo>
                  <a:cubicBezTo>
                    <a:pt x="72985" y="69564"/>
                    <a:pt x="72779" y="69564"/>
                    <a:pt x="72641" y="69701"/>
                  </a:cubicBezTo>
                  <a:cubicBezTo>
                    <a:pt x="72349" y="69701"/>
                    <a:pt x="72125" y="69856"/>
                    <a:pt x="71919" y="69856"/>
                  </a:cubicBezTo>
                  <a:cubicBezTo>
                    <a:pt x="71807" y="69822"/>
                    <a:pt x="71700" y="69804"/>
                    <a:pt x="71593" y="69804"/>
                  </a:cubicBezTo>
                  <a:cubicBezTo>
                    <a:pt x="71485" y="69804"/>
                    <a:pt x="71378" y="69822"/>
                    <a:pt x="71266" y="69856"/>
                  </a:cubicBezTo>
                  <a:cubicBezTo>
                    <a:pt x="71128" y="69856"/>
                    <a:pt x="71060" y="69925"/>
                    <a:pt x="70922" y="69925"/>
                  </a:cubicBezTo>
                  <a:cubicBezTo>
                    <a:pt x="70836" y="69925"/>
                    <a:pt x="70767" y="69994"/>
                    <a:pt x="70630" y="69994"/>
                  </a:cubicBezTo>
                  <a:cubicBezTo>
                    <a:pt x="70520" y="69994"/>
                    <a:pt x="70443" y="70082"/>
                    <a:pt x="70346" y="70082"/>
                  </a:cubicBezTo>
                  <a:cubicBezTo>
                    <a:pt x="70322" y="70082"/>
                    <a:pt x="70296" y="70076"/>
                    <a:pt x="70269" y="70062"/>
                  </a:cubicBezTo>
                  <a:lnTo>
                    <a:pt x="70200" y="69994"/>
                  </a:lnTo>
                  <a:cubicBezTo>
                    <a:pt x="70062" y="69994"/>
                    <a:pt x="69908" y="69994"/>
                    <a:pt x="69839" y="70062"/>
                  </a:cubicBezTo>
                  <a:cubicBezTo>
                    <a:pt x="69701" y="70131"/>
                    <a:pt x="69547" y="70131"/>
                    <a:pt x="69478" y="70131"/>
                  </a:cubicBezTo>
                  <a:cubicBezTo>
                    <a:pt x="69340" y="70131"/>
                    <a:pt x="69203" y="70217"/>
                    <a:pt x="69048" y="70217"/>
                  </a:cubicBezTo>
                  <a:lnTo>
                    <a:pt x="68618" y="70217"/>
                  </a:lnTo>
                  <a:cubicBezTo>
                    <a:pt x="68572" y="70217"/>
                    <a:pt x="68496" y="70248"/>
                    <a:pt x="68404" y="70248"/>
                  </a:cubicBezTo>
                  <a:cubicBezTo>
                    <a:pt x="68358" y="70248"/>
                    <a:pt x="68309" y="70240"/>
                    <a:pt x="68257" y="70217"/>
                  </a:cubicBezTo>
                  <a:cubicBezTo>
                    <a:pt x="68257" y="70286"/>
                    <a:pt x="68257" y="70286"/>
                    <a:pt x="68188" y="70355"/>
                  </a:cubicBezTo>
                  <a:cubicBezTo>
                    <a:pt x="68165" y="70332"/>
                    <a:pt x="68142" y="70324"/>
                    <a:pt x="68119" y="70324"/>
                  </a:cubicBezTo>
                  <a:cubicBezTo>
                    <a:pt x="68074" y="70324"/>
                    <a:pt x="68028" y="70355"/>
                    <a:pt x="67982" y="70355"/>
                  </a:cubicBezTo>
                  <a:lnTo>
                    <a:pt x="67397" y="70355"/>
                  </a:lnTo>
                  <a:cubicBezTo>
                    <a:pt x="67363" y="70320"/>
                    <a:pt x="67329" y="70320"/>
                    <a:pt x="67294" y="70320"/>
                  </a:cubicBezTo>
                  <a:cubicBezTo>
                    <a:pt x="67260" y="70320"/>
                    <a:pt x="67225" y="70320"/>
                    <a:pt x="67191" y="70286"/>
                  </a:cubicBezTo>
                  <a:lnTo>
                    <a:pt x="66830" y="70286"/>
                  </a:lnTo>
                  <a:cubicBezTo>
                    <a:pt x="66738" y="70286"/>
                    <a:pt x="66677" y="70316"/>
                    <a:pt x="66601" y="70316"/>
                  </a:cubicBezTo>
                  <a:cubicBezTo>
                    <a:pt x="66563" y="70316"/>
                    <a:pt x="66521" y="70309"/>
                    <a:pt x="66469" y="70286"/>
                  </a:cubicBezTo>
                  <a:lnTo>
                    <a:pt x="66108" y="70286"/>
                  </a:lnTo>
                  <a:cubicBezTo>
                    <a:pt x="66016" y="70286"/>
                    <a:pt x="65955" y="70316"/>
                    <a:pt x="65884" y="70316"/>
                  </a:cubicBezTo>
                  <a:cubicBezTo>
                    <a:pt x="65848" y="70316"/>
                    <a:pt x="65810" y="70309"/>
                    <a:pt x="65764" y="70286"/>
                  </a:cubicBezTo>
                  <a:lnTo>
                    <a:pt x="65403" y="70286"/>
                  </a:lnTo>
                  <a:cubicBezTo>
                    <a:pt x="65334" y="70286"/>
                    <a:pt x="65334" y="70355"/>
                    <a:pt x="65248" y="70355"/>
                  </a:cubicBezTo>
                  <a:cubicBezTo>
                    <a:pt x="65179" y="70355"/>
                    <a:pt x="65179" y="70286"/>
                    <a:pt x="65111" y="70286"/>
                  </a:cubicBezTo>
                  <a:cubicBezTo>
                    <a:pt x="65065" y="70286"/>
                    <a:pt x="65019" y="70316"/>
                    <a:pt x="64973" y="70316"/>
                  </a:cubicBezTo>
                  <a:cubicBezTo>
                    <a:pt x="64950" y="70316"/>
                    <a:pt x="64927" y="70309"/>
                    <a:pt x="64904" y="70286"/>
                  </a:cubicBezTo>
                  <a:lnTo>
                    <a:pt x="64750" y="70286"/>
                  </a:lnTo>
                  <a:cubicBezTo>
                    <a:pt x="64704" y="70286"/>
                    <a:pt x="64658" y="70255"/>
                    <a:pt x="64612" y="70255"/>
                  </a:cubicBezTo>
                  <a:cubicBezTo>
                    <a:pt x="64589" y="70255"/>
                    <a:pt x="64566" y="70263"/>
                    <a:pt x="64543" y="70286"/>
                  </a:cubicBezTo>
                  <a:cubicBezTo>
                    <a:pt x="64389" y="70286"/>
                    <a:pt x="64251" y="70217"/>
                    <a:pt x="64113" y="70217"/>
                  </a:cubicBezTo>
                  <a:cubicBezTo>
                    <a:pt x="63890" y="70131"/>
                    <a:pt x="63615" y="70131"/>
                    <a:pt x="63391" y="70131"/>
                  </a:cubicBezTo>
                  <a:lnTo>
                    <a:pt x="63099" y="70131"/>
                  </a:lnTo>
                  <a:cubicBezTo>
                    <a:pt x="63085" y="70117"/>
                    <a:pt x="63071" y="70112"/>
                    <a:pt x="63057" y="70112"/>
                  </a:cubicBezTo>
                  <a:cubicBezTo>
                    <a:pt x="63027" y="70112"/>
                    <a:pt x="62998" y="70134"/>
                    <a:pt x="62968" y="70134"/>
                  </a:cubicBezTo>
                  <a:cubicBezTo>
                    <a:pt x="62943" y="70134"/>
                    <a:pt x="62918" y="70119"/>
                    <a:pt x="62893" y="70062"/>
                  </a:cubicBezTo>
                  <a:lnTo>
                    <a:pt x="62669" y="70062"/>
                  </a:lnTo>
                  <a:cubicBezTo>
                    <a:pt x="62600" y="69994"/>
                    <a:pt x="62394" y="69994"/>
                    <a:pt x="62239" y="69994"/>
                  </a:cubicBezTo>
                  <a:cubicBezTo>
                    <a:pt x="62239" y="69994"/>
                    <a:pt x="62171" y="69925"/>
                    <a:pt x="62102" y="69856"/>
                  </a:cubicBezTo>
                  <a:lnTo>
                    <a:pt x="61964" y="69856"/>
                  </a:lnTo>
                  <a:cubicBezTo>
                    <a:pt x="61896" y="69856"/>
                    <a:pt x="61896" y="69787"/>
                    <a:pt x="61810" y="69701"/>
                  </a:cubicBezTo>
                  <a:cubicBezTo>
                    <a:pt x="61718" y="69701"/>
                    <a:pt x="61657" y="69740"/>
                    <a:pt x="61606" y="69740"/>
                  </a:cubicBezTo>
                  <a:cubicBezTo>
                    <a:pt x="61580" y="69740"/>
                    <a:pt x="61557" y="69730"/>
                    <a:pt x="61535" y="69701"/>
                  </a:cubicBezTo>
                  <a:cubicBezTo>
                    <a:pt x="61431" y="69701"/>
                    <a:pt x="61366" y="69671"/>
                    <a:pt x="61314" y="69671"/>
                  </a:cubicBezTo>
                  <a:cubicBezTo>
                    <a:pt x="61288" y="69671"/>
                    <a:pt x="61265" y="69678"/>
                    <a:pt x="61242" y="69701"/>
                  </a:cubicBezTo>
                  <a:cubicBezTo>
                    <a:pt x="61151" y="69701"/>
                    <a:pt x="61089" y="69671"/>
                    <a:pt x="61033" y="69671"/>
                  </a:cubicBezTo>
                  <a:cubicBezTo>
                    <a:pt x="61005" y="69671"/>
                    <a:pt x="60979" y="69678"/>
                    <a:pt x="60950" y="69701"/>
                  </a:cubicBezTo>
                  <a:cubicBezTo>
                    <a:pt x="60881" y="69633"/>
                    <a:pt x="60881" y="69564"/>
                    <a:pt x="60881" y="69564"/>
                  </a:cubicBezTo>
                  <a:lnTo>
                    <a:pt x="60744" y="69564"/>
                  </a:lnTo>
                  <a:cubicBezTo>
                    <a:pt x="60606" y="69564"/>
                    <a:pt x="60675" y="69495"/>
                    <a:pt x="60606" y="69426"/>
                  </a:cubicBezTo>
                  <a:cubicBezTo>
                    <a:pt x="60520" y="69426"/>
                    <a:pt x="60451" y="69426"/>
                    <a:pt x="60383" y="69357"/>
                  </a:cubicBezTo>
                  <a:cubicBezTo>
                    <a:pt x="60314" y="69426"/>
                    <a:pt x="60314" y="69426"/>
                    <a:pt x="60245" y="69426"/>
                  </a:cubicBezTo>
                  <a:cubicBezTo>
                    <a:pt x="60176" y="69357"/>
                    <a:pt x="60176" y="69357"/>
                    <a:pt x="60090" y="69357"/>
                  </a:cubicBezTo>
                  <a:cubicBezTo>
                    <a:pt x="60063" y="69384"/>
                    <a:pt x="60034" y="69395"/>
                    <a:pt x="60003" y="69395"/>
                  </a:cubicBezTo>
                  <a:cubicBezTo>
                    <a:pt x="59892" y="69395"/>
                    <a:pt x="59758" y="69261"/>
                    <a:pt x="59643" y="69261"/>
                  </a:cubicBezTo>
                  <a:cubicBezTo>
                    <a:pt x="59626" y="69261"/>
                    <a:pt x="59608" y="69264"/>
                    <a:pt x="59592" y="69272"/>
                  </a:cubicBezTo>
                  <a:cubicBezTo>
                    <a:pt x="59454" y="69272"/>
                    <a:pt x="59385" y="69203"/>
                    <a:pt x="59231" y="69134"/>
                  </a:cubicBezTo>
                  <a:cubicBezTo>
                    <a:pt x="59231" y="69203"/>
                    <a:pt x="59162" y="69203"/>
                    <a:pt x="59162" y="69203"/>
                  </a:cubicBezTo>
                  <a:cubicBezTo>
                    <a:pt x="59093" y="69065"/>
                    <a:pt x="58887" y="69065"/>
                    <a:pt x="58801" y="68928"/>
                  </a:cubicBezTo>
                  <a:lnTo>
                    <a:pt x="58663" y="68928"/>
                  </a:lnTo>
                  <a:cubicBezTo>
                    <a:pt x="58594" y="68842"/>
                    <a:pt x="58457" y="68773"/>
                    <a:pt x="58302" y="68704"/>
                  </a:cubicBezTo>
                  <a:cubicBezTo>
                    <a:pt x="58096" y="68704"/>
                    <a:pt x="57941" y="68567"/>
                    <a:pt x="57804" y="68498"/>
                  </a:cubicBezTo>
                  <a:cubicBezTo>
                    <a:pt x="57777" y="68511"/>
                    <a:pt x="57750" y="68516"/>
                    <a:pt x="57723" y="68516"/>
                  </a:cubicBezTo>
                  <a:cubicBezTo>
                    <a:pt x="57642" y="68516"/>
                    <a:pt x="57562" y="68471"/>
                    <a:pt x="57502" y="68471"/>
                  </a:cubicBezTo>
                  <a:cubicBezTo>
                    <a:pt x="57479" y="68471"/>
                    <a:pt x="57458" y="68478"/>
                    <a:pt x="57443" y="68498"/>
                  </a:cubicBezTo>
                  <a:cubicBezTo>
                    <a:pt x="57393" y="68436"/>
                    <a:pt x="57344" y="68384"/>
                    <a:pt x="57295" y="68384"/>
                  </a:cubicBezTo>
                  <a:cubicBezTo>
                    <a:pt x="57276" y="68384"/>
                    <a:pt x="57256" y="68392"/>
                    <a:pt x="57236" y="68412"/>
                  </a:cubicBezTo>
                  <a:lnTo>
                    <a:pt x="57236" y="68498"/>
                  </a:lnTo>
                  <a:cubicBezTo>
                    <a:pt x="57202" y="68455"/>
                    <a:pt x="57163" y="68455"/>
                    <a:pt x="57124" y="68455"/>
                  </a:cubicBezTo>
                  <a:cubicBezTo>
                    <a:pt x="57086" y="68455"/>
                    <a:pt x="57047" y="68455"/>
                    <a:pt x="57013" y="68412"/>
                  </a:cubicBezTo>
                  <a:cubicBezTo>
                    <a:pt x="57013" y="68343"/>
                    <a:pt x="57013" y="68274"/>
                    <a:pt x="56944" y="68274"/>
                  </a:cubicBezTo>
                  <a:cubicBezTo>
                    <a:pt x="56738" y="68274"/>
                    <a:pt x="56652" y="68206"/>
                    <a:pt x="56514" y="68068"/>
                  </a:cubicBezTo>
                  <a:cubicBezTo>
                    <a:pt x="56377" y="67982"/>
                    <a:pt x="56222" y="67982"/>
                    <a:pt x="56153" y="67913"/>
                  </a:cubicBezTo>
                  <a:cubicBezTo>
                    <a:pt x="56084" y="67844"/>
                    <a:pt x="55947" y="67844"/>
                    <a:pt x="55878" y="67844"/>
                  </a:cubicBezTo>
                  <a:cubicBezTo>
                    <a:pt x="55792" y="67707"/>
                    <a:pt x="55654" y="67638"/>
                    <a:pt x="55517" y="67638"/>
                  </a:cubicBezTo>
                  <a:cubicBezTo>
                    <a:pt x="55362" y="67552"/>
                    <a:pt x="55293" y="67552"/>
                    <a:pt x="55225" y="67483"/>
                  </a:cubicBezTo>
                  <a:cubicBezTo>
                    <a:pt x="55087" y="67415"/>
                    <a:pt x="55018" y="67346"/>
                    <a:pt x="54864" y="67277"/>
                  </a:cubicBezTo>
                  <a:cubicBezTo>
                    <a:pt x="54726" y="67208"/>
                    <a:pt x="54588" y="67054"/>
                    <a:pt x="54365" y="67054"/>
                  </a:cubicBezTo>
                  <a:lnTo>
                    <a:pt x="54296" y="67054"/>
                  </a:lnTo>
                  <a:lnTo>
                    <a:pt x="54296" y="66985"/>
                  </a:lnTo>
                  <a:cubicBezTo>
                    <a:pt x="54004" y="66847"/>
                    <a:pt x="53866" y="66624"/>
                    <a:pt x="53574" y="66555"/>
                  </a:cubicBezTo>
                  <a:lnTo>
                    <a:pt x="53437" y="66555"/>
                  </a:lnTo>
                  <a:cubicBezTo>
                    <a:pt x="53144" y="66486"/>
                    <a:pt x="52938" y="66263"/>
                    <a:pt x="52714" y="66125"/>
                  </a:cubicBezTo>
                  <a:lnTo>
                    <a:pt x="52646" y="66125"/>
                  </a:lnTo>
                  <a:cubicBezTo>
                    <a:pt x="52508" y="65988"/>
                    <a:pt x="52353" y="65919"/>
                    <a:pt x="52216" y="65833"/>
                  </a:cubicBezTo>
                  <a:cubicBezTo>
                    <a:pt x="52216" y="65833"/>
                    <a:pt x="52216" y="65919"/>
                    <a:pt x="52147" y="65919"/>
                  </a:cubicBezTo>
                  <a:cubicBezTo>
                    <a:pt x="52078" y="65919"/>
                    <a:pt x="52147" y="65833"/>
                    <a:pt x="52078" y="65833"/>
                  </a:cubicBezTo>
                  <a:cubicBezTo>
                    <a:pt x="51855" y="65627"/>
                    <a:pt x="51648" y="65558"/>
                    <a:pt x="51425" y="65334"/>
                  </a:cubicBezTo>
                  <a:lnTo>
                    <a:pt x="51356" y="65334"/>
                  </a:lnTo>
                  <a:cubicBezTo>
                    <a:pt x="51330" y="65347"/>
                    <a:pt x="51311" y="65353"/>
                    <a:pt x="51298" y="65353"/>
                  </a:cubicBezTo>
                  <a:cubicBezTo>
                    <a:pt x="51240" y="65353"/>
                    <a:pt x="51274" y="65252"/>
                    <a:pt x="51219" y="65197"/>
                  </a:cubicBezTo>
                  <a:cubicBezTo>
                    <a:pt x="51064" y="65197"/>
                    <a:pt x="50995" y="65197"/>
                    <a:pt x="50926" y="65128"/>
                  </a:cubicBezTo>
                  <a:cubicBezTo>
                    <a:pt x="50858" y="64973"/>
                    <a:pt x="50720" y="64904"/>
                    <a:pt x="50634" y="64836"/>
                  </a:cubicBezTo>
                  <a:cubicBezTo>
                    <a:pt x="50497" y="64836"/>
                    <a:pt x="50428" y="64767"/>
                    <a:pt x="50359" y="64767"/>
                  </a:cubicBezTo>
                  <a:cubicBezTo>
                    <a:pt x="50290" y="64629"/>
                    <a:pt x="50204" y="64543"/>
                    <a:pt x="50135" y="64543"/>
                  </a:cubicBezTo>
                  <a:cubicBezTo>
                    <a:pt x="50067" y="64543"/>
                    <a:pt x="50135" y="64475"/>
                    <a:pt x="50067" y="64475"/>
                  </a:cubicBezTo>
                  <a:cubicBezTo>
                    <a:pt x="49998" y="64475"/>
                    <a:pt x="49929" y="64406"/>
                    <a:pt x="49929" y="64406"/>
                  </a:cubicBezTo>
                  <a:cubicBezTo>
                    <a:pt x="49774" y="64337"/>
                    <a:pt x="49706" y="64268"/>
                    <a:pt x="49568" y="64200"/>
                  </a:cubicBezTo>
                  <a:cubicBezTo>
                    <a:pt x="49431" y="63976"/>
                    <a:pt x="49207" y="63770"/>
                    <a:pt x="49001" y="63615"/>
                  </a:cubicBezTo>
                  <a:cubicBezTo>
                    <a:pt x="48777" y="63477"/>
                    <a:pt x="48571" y="63409"/>
                    <a:pt x="48416" y="63185"/>
                  </a:cubicBezTo>
                  <a:cubicBezTo>
                    <a:pt x="48416" y="63185"/>
                    <a:pt x="48416" y="63116"/>
                    <a:pt x="48347" y="63116"/>
                  </a:cubicBezTo>
                  <a:cubicBezTo>
                    <a:pt x="48279" y="63116"/>
                    <a:pt x="48210" y="62979"/>
                    <a:pt x="48055" y="62910"/>
                  </a:cubicBezTo>
                  <a:lnTo>
                    <a:pt x="48055" y="62979"/>
                  </a:lnTo>
                  <a:cubicBezTo>
                    <a:pt x="47918" y="62910"/>
                    <a:pt x="47849" y="62755"/>
                    <a:pt x="47780" y="62687"/>
                  </a:cubicBezTo>
                  <a:cubicBezTo>
                    <a:pt x="47711" y="62687"/>
                    <a:pt x="47711" y="62755"/>
                    <a:pt x="47711" y="62755"/>
                  </a:cubicBezTo>
                  <a:cubicBezTo>
                    <a:pt x="47625" y="62618"/>
                    <a:pt x="47556" y="62549"/>
                    <a:pt x="47488" y="62480"/>
                  </a:cubicBezTo>
                  <a:cubicBezTo>
                    <a:pt x="47419" y="62394"/>
                    <a:pt x="47350" y="62394"/>
                    <a:pt x="47281" y="62325"/>
                  </a:cubicBezTo>
                  <a:cubicBezTo>
                    <a:pt x="47127" y="62188"/>
                    <a:pt x="47058" y="62050"/>
                    <a:pt x="46852" y="61964"/>
                  </a:cubicBezTo>
                  <a:cubicBezTo>
                    <a:pt x="46852" y="61964"/>
                    <a:pt x="46766" y="61964"/>
                    <a:pt x="46766" y="61896"/>
                  </a:cubicBezTo>
                  <a:cubicBezTo>
                    <a:pt x="46766" y="61758"/>
                    <a:pt x="46628" y="61758"/>
                    <a:pt x="46491" y="61689"/>
                  </a:cubicBezTo>
                  <a:cubicBezTo>
                    <a:pt x="46491" y="61621"/>
                    <a:pt x="46422" y="61535"/>
                    <a:pt x="46336" y="61535"/>
                  </a:cubicBezTo>
                  <a:cubicBezTo>
                    <a:pt x="46198" y="61397"/>
                    <a:pt x="46061" y="61260"/>
                    <a:pt x="45906" y="61105"/>
                  </a:cubicBezTo>
                  <a:cubicBezTo>
                    <a:pt x="45837" y="61036"/>
                    <a:pt x="45837" y="60967"/>
                    <a:pt x="45837" y="60898"/>
                  </a:cubicBezTo>
                  <a:lnTo>
                    <a:pt x="45768" y="60898"/>
                  </a:lnTo>
                  <a:cubicBezTo>
                    <a:pt x="45631" y="60830"/>
                    <a:pt x="45476" y="60761"/>
                    <a:pt x="45339" y="60606"/>
                  </a:cubicBezTo>
                  <a:cubicBezTo>
                    <a:pt x="45201" y="60469"/>
                    <a:pt x="45046" y="60400"/>
                    <a:pt x="44909" y="60245"/>
                  </a:cubicBezTo>
                  <a:cubicBezTo>
                    <a:pt x="44771" y="60108"/>
                    <a:pt x="44702" y="59970"/>
                    <a:pt x="44548" y="59901"/>
                  </a:cubicBezTo>
                  <a:cubicBezTo>
                    <a:pt x="44410" y="59747"/>
                    <a:pt x="44273" y="59678"/>
                    <a:pt x="44187" y="59609"/>
                  </a:cubicBezTo>
                  <a:cubicBezTo>
                    <a:pt x="44187" y="59540"/>
                    <a:pt x="44118" y="59471"/>
                    <a:pt x="44049" y="59471"/>
                  </a:cubicBezTo>
                  <a:cubicBezTo>
                    <a:pt x="43980" y="59317"/>
                    <a:pt x="43843" y="59317"/>
                    <a:pt x="43757" y="59110"/>
                  </a:cubicBezTo>
                  <a:cubicBezTo>
                    <a:pt x="43619" y="59110"/>
                    <a:pt x="43550" y="58887"/>
                    <a:pt x="43482" y="58749"/>
                  </a:cubicBezTo>
                  <a:cubicBezTo>
                    <a:pt x="43258" y="58457"/>
                    <a:pt x="43121" y="58182"/>
                    <a:pt x="42983" y="57958"/>
                  </a:cubicBezTo>
                  <a:cubicBezTo>
                    <a:pt x="42828" y="57890"/>
                    <a:pt x="42691" y="57821"/>
                    <a:pt x="42553" y="57752"/>
                  </a:cubicBezTo>
                  <a:cubicBezTo>
                    <a:pt x="42467" y="57597"/>
                    <a:pt x="42330" y="57529"/>
                    <a:pt x="42192" y="57391"/>
                  </a:cubicBezTo>
                  <a:cubicBezTo>
                    <a:pt x="42037" y="57236"/>
                    <a:pt x="41900" y="57099"/>
                    <a:pt x="41762" y="56892"/>
                  </a:cubicBezTo>
                  <a:cubicBezTo>
                    <a:pt x="41694" y="56806"/>
                    <a:pt x="41608" y="56738"/>
                    <a:pt x="41539" y="56600"/>
                  </a:cubicBezTo>
                  <a:cubicBezTo>
                    <a:pt x="41539" y="56600"/>
                    <a:pt x="41539" y="56531"/>
                    <a:pt x="41470" y="56463"/>
                  </a:cubicBezTo>
                  <a:cubicBezTo>
                    <a:pt x="41401" y="56377"/>
                    <a:pt x="41333" y="56239"/>
                    <a:pt x="41264" y="56170"/>
                  </a:cubicBezTo>
                  <a:cubicBezTo>
                    <a:pt x="41178" y="56102"/>
                    <a:pt x="41178" y="55947"/>
                    <a:pt x="41109" y="55947"/>
                  </a:cubicBezTo>
                  <a:cubicBezTo>
                    <a:pt x="40903" y="55809"/>
                    <a:pt x="40748" y="55672"/>
                    <a:pt x="40610" y="55517"/>
                  </a:cubicBezTo>
                  <a:lnTo>
                    <a:pt x="40542" y="55448"/>
                  </a:lnTo>
                  <a:cubicBezTo>
                    <a:pt x="40542" y="55379"/>
                    <a:pt x="40473" y="55311"/>
                    <a:pt x="40404" y="55242"/>
                  </a:cubicBezTo>
                  <a:cubicBezTo>
                    <a:pt x="40181" y="55087"/>
                    <a:pt x="40181" y="55018"/>
                    <a:pt x="40112" y="54812"/>
                  </a:cubicBezTo>
                  <a:cubicBezTo>
                    <a:pt x="40043" y="54812"/>
                    <a:pt x="40043" y="54743"/>
                    <a:pt x="39974" y="54657"/>
                  </a:cubicBezTo>
                  <a:cubicBezTo>
                    <a:pt x="39751" y="54589"/>
                    <a:pt x="39751" y="54451"/>
                    <a:pt x="39751" y="54228"/>
                  </a:cubicBezTo>
                  <a:cubicBezTo>
                    <a:pt x="39682" y="54228"/>
                    <a:pt x="39682" y="54313"/>
                    <a:pt x="39682" y="54313"/>
                  </a:cubicBezTo>
                  <a:cubicBezTo>
                    <a:pt x="39613" y="54228"/>
                    <a:pt x="39613" y="54228"/>
                    <a:pt x="39613" y="54159"/>
                  </a:cubicBezTo>
                  <a:cubicBezTo>
                    <a:pt x="39544" y="54159"/>
                    <a:pt x="39459" y="54090"/>
                    <a:pt x="39459" y="54090"/>
                  </a:cubicBezTo>
                  <a:cubicBezTo>
                    <a:pt x="39390" y="53798"/>
                    <a:pt x="39183" y="53660"/>
                    <a:pt x="39115" y="53454"/>
                  </a:cubicBezTo>
                  <a:cubicBezTo>
                    <a:pt x="39029" y="53454"/>
                    <a:pt x="39029" y="53454"/>
                    <a:pt x="38960" y="53368"/>
                  </a:cubicBezTo>
                  <a:lnTo>
                    <a:pt x="38960" y="53230"/>
                  </a:lnTo>
                  <a:cubicBezTo>
                    <a:pt x="38822" y="53162"/>
                    <a:pt x="38754" y="53093"/>
                    <a:pt x="38754" y="53024"/>
                  </a:cubicBezTo>
                  <a:cubicBezTo>
                    <a:pt x="38599" y="52938"/>
                    <a:pt x="38461" y="52938"/>
                    <a:pt x="38461" y="52800"/>
                  </a:cubicBezTo>
                  <a:cubicBezTo>
                    <a:pt x="38393" y="52594"/>
                    <a:pt x="38255" y="52371"/>
                    <a:pt x="38031" y="52233"/>
                  </a:cubicBezTo>
                  <a:lnTo>
                    <a:pt x="38031" y="52164"/>
                  </a:lnTo>
                  <a:lnTo>
                    <a:pt x="38031" y="52078"/>
                  </a:lnTo>
                  <a:cubicBezTo>
                    <a:pt x="38031" y="52078"/>
                    <a:pt x="38031" y="52010"/>
                    <a:pt x="37963" y="51941"/>
                  </a:cubicBezTo>
                  <a:cubicBezTo>
                    <a:pt x="37963" y="51735"/>
                    <a:pt x="37825" y="51580"/>
                    <a:pt x="37739" y="51442"/>
                  </a:cubicBezTo>
                  <a:cubicBezTo>
                    <a:pt x="37670" y="51373"/>
                    <a:pt x="37602" y="51305"/>
                    <a:pt x="37602" y="51150"/>
                  </a:cubicBezTo>
                  <a:cubicBezTo>
                    <a:pt x="37309" y="51012"/>
                    <a:pt x="37241" y="50720"/>
                    <a:pt x="37034" y="50583"/>
                  </a:cubicBezTo>
                  <a:lnTo>
                    <a:pt x="37034" y="50514"/>
                  </a:lnTo>
                  <a:cubicBezTo>
                    <a:pt x="36880" y="50359"/>
                    <a:pt x="36811" y="50222"/>
                    <a:pt x="36673" y="50084"/>
                  </a:cubicBezTo>
                  <a:lnTo>
                    <a:pt x="36742" y="50015"/>
                  </a:lnTo>
                  <a:cubicBezTo>
                    <a:pt x="36742" y="49929"/>
                    <a:pt x="36673" y="49929"/>
                    <a:pt x="36604" y="49929"/>
                  </a:cubicBezTo>
                  <a:cubicBezTo>
                    <a:pt x="36673" y="49723"/>
                    <a:pt x="36536" y="49654"/>
                    <a:pt x="36450" y="49499"/>
                  </a:cubicBezTo>
                  <a:lnTo>
                    <a:pt x="36450" y="49431"/>
                  </a:lnTo>
                  <a:lnTo>
                    <a:pt x="36381" y="49431"/>
                  </a:lnTo>
                  <a:cubicBezTo>
                    <a:pt x="36381" y="49362"/>
                    <a:pt x="36381" y="49293"/>
                    <a:pt x="36312" y="49224"/>
                  </a:cubicBezTo>
                  <a:cubicBezTo>
                    <a:pt x="36312" y="49156"/>
                    <a:pt x="36175" y="49156"/>
                    <a:pt x="36175" y="49070"/>
                  </a:cubicBezTo>
                  <a:cubicBezTo>
                    <a:pt x="36020" y="48932"/>
                    <a:pt x="35951" y="48794"/>
                    <a:pt x="35882" y="48571"/>
                  </a:cubicBezTo>
                  <a:cubicBezTo>
                    <a:pt x="35814" y="48433"/>
                    <a:pt x="35676" y="48210"/>
                    <a:pt x="35590" y="48004"/>
                  </a:cubicBezTo>
                  <a:cubicBezTo>
                    <a:pt x="35590" y="48004"/>
                    <a:pt x="35590" y="47935"/>
                    <a:pt x="35521" y="47866"/>
                  </a:cubicBezTo>
                  <a:cubicBezTo>
                    <a:pt x="35384" y="47780"/>
                    <a:pt x="35315" y="47643"/>
                    <a:pt x="35246" y="47436"/>
                  </a:cubicBezTo>
                  <a:cubicBezTo>
                    <a:pt x="35315" y="47350"/>
                    <a:pt x="35384" y="47350"/>
                    <a:pt x="35453" y="47281"/>
                  </a:cubicBezTo>
                  <a:lnTo>
                    <a:pt x="35521" y="47281"/>
                  </a:lnTo>
                  <a:cubicBezTo>
                    <a:pt x="35814" y="47213"/>
                    <a:pt x="36106" y="47144"/>
                    <a:pt x="36381" y="47075"/>
                  </a:cubicBezTo>
                  <a:cubicBezTo>
                    <a:pt x="36450" y="47075"/>
                    <a:pt x="36536" y="47006"/>
                    <a:pt x="36604" y="46920"/>
                  </a:cubicBezTo>
                  <a:cubicBezTo>
                    <a:pt x="36742" y="46920"/>
                    <a:pt x="36966" y="46920"/>
                    <a:pt x="37103" y="46852"/>
                  </a:cubicBezTo>
                  <a:lnTo>
                    <a:pt x="37172" y="46852"/>
                  </a:lnTo>
                  <a:cubicBezTo>
                    <a:pt x="37206" y="46886"/>
                    <a:pt x="37223" y="46903"/>
                    <a:pt x="37241" y="46903"/>
                  </a:cubicBezTo>
                  <a:cubicBezTo>
                    <a:pt x="37258" y="46903"/>
                    <a:pt x="37275" y="46886"/>
                    <a:pt x="37309" y="46852"/>
                  </a:cubicBezTo>
                  <a:cubicBezTo>
                    <a:pt x="37338" y="46829"/>
                    <a:pt x="37357" y="46821"/>
                    <a:pt x="37372" y="46821"/>
                  </a:cubicBezTo>
                  <a:cubicBezTo>
                    <a:pt x="37403" y="46821"/>
                    <a:pt x="37418" y="46852"/>
                    <a:pt x="37464" y="46852"/>
                  </a:cubicBezTo>
                  <a:cubicBezTo>
                    <a:pt x="37487" y="46875"/>
                    <a:pt x="37502" y="46882"/>
                    <a:pt x="37515" y="46882"/>
                  </a:cubicBezTo>
                  <a:cubicBezTo>
                    <a:pt x="37541" y="46882"/>
                    <a:pt x="37556" y="46852"/>
                    <a:pt x="37602" y="46852"/>
                  </a:cubicBezTo>
                  <a:cubicBezTo>
                    <a:pt x="37670" y="46920"/>
                    <a:pt x="37670" y="47075"/>
                    <a:pt x="37739" y="47144"/>
                  </a:cubicBezTo>
                  <a:cubicBezTo>
                    <a:pt x="37894" y="47213"/>
                    <a:pt x="37894" y="47350"/>
                    <a:pt x="37963" y="47574"/>
                  </a:cubicBezTo>
                  <a:cubicBezTo>
                    <a:pt x="38031" y="47643"/>
                    <a:pt x="38100" y="47711"/>
                    <a:pt x="38255" y="47780"/>
                  </a:cubicBezTo>
                  <a:cubicBezTo>
                    <a:pt x="38255" y="47866"/>
                    <a:pt x="38255" y="47935"/>
                    <a:pt x="38324" y="48004"/>
                  </a:cubicBezTo>
                  <a:cubicBezTo>
                    <a:pt x="38393" y="48072"/>
                    <a:pt x="38393" y="48141"/>
                    <a:pt x="38461" y="48296"/>
                  </a:cubicBezTo>
                  <a:cubicBezTo>
                    <a:pt x="38461" y="48365"/>
                    <a:pt x="38530" y="48365"/>
                    <a:pt x="38530" y="48433"/>
                  </a:cubicBezTo>
                  <a:cubicBezTo>
                    <a:pt x="38530" y="48502"/>
                    <a:pt x="38685" y="48571"/>
                    <a:pt x="38685" y="48640"/>
                  </a:cubicBezTo>
                  <a:cubicBezTo>
                    <a:pt x="38685" y="48726"/>
                    <a:pt x="38754" y="48794"/>
                    <a:pt x="38754" y="48932"/>
                  </a:cubicBezTo>
                  <a:cubicBezTo>
                    <a:pt x="38891" y="48932"/>
                    <a:pt x="38891" y="49001"/>
                    <a:pt x="38960" y="49001"/>
                  </a:cubicBezTo>
                  <a:cubicBezTo>
                    <a:pt x="38891" y="49070"/>
                    <a:pt x="38891" y="49070"/>
                    <a:pt x="38891" y="49156"/>
                  </a:cubicBezTo>
                  <a:cubicBezTo>
                    <a:pt x="39029" y="49293"/>
                    <a:pt x="39115" y="49585"/>
                    <a:pt x="39321" y="49654"/>
                  </a:cubicBezTo>
                  <a:lnTo>
                    <a:pt x="39321" y="49792"/>
                  </a:lnTo>
                  <a:cubicBezTo>
                    <a:pt x="39544" y="49929"/>
                    <a:pt x="39544" y="50290"/>
                    <a:pt x="39751" y="50445"/>
                  </a:cubicBezTo>
                  <a:lnTo>
                    <a:pt x="39751" y="50514"/>
                  </a:lnTo>
                  <a:cubicBezTo>
                    <a:pt x="39751" y="50583"/>
                    <a:pt x="39751" y="50651"/>
                    <a:pt x="39820" y="50720"/>
                  </a:cubicBezTo>
                  <a:cubicBezTo>
                    <a:pt x="39888" y="50720"/>
                    <a:pt x="39974" y="50789"/>
                    <a:pt x="40043" y="50789"/>
                  </a:cubicBezTo>
                  <a:cubicBezTo>
                    <a:pt x="40112" y="50875"/>
                    <a:pt x="40112" y="50944"/>
                    <a:pt x="40181" y="51012"/>
                  </a:cubicBezTo>
                  <a:cubicBezTo>
                    <a:pt x="40249" y="51081"/>
                    <a:pt x="40318" y="51219"/>
                    <a:pt x="40404" y="51373"/>
                  </a:cubicBezTo>
                  <a:cubicBezTo>
                    <a:pt x="40404" y="51442"/>
                    <a:pt x="40542" y="51580"/>
                    <a:pt x="40610" y="51649"/>
                  </a:cubicBezTo>
                  <a:cubicBezTo>
                    <a:pt x="40679" y="51735"/>
                    <a:pt x="40748" y="51803"/>
                    <a:pt x="40834" y="51872"/>
                  </a:cubicBezTo>
                  <a:cubicBezTo>
                    <a:pt x="40903" y="52010"/>
                    <a:pt x="40972" y="52164"/>
                    <a:pt x="41040" y="52302"/>
                  </a:cubicBezTo>
                  <a:lnTo>
                    <a:pt x="41178" y="52302"/>
                  </a:lnTo>
                  <a:cubicBezTo>
                    <a:pt x="41178" y="52439"/>
                    <a:pt x="41264" y="52508"/>
                    <a:pt x="41333" y="52663"/>
                  </a:cubicBezTo>
                  <a:cubicBezTo>
                    <a:pt x="41539" y="52869"/>
                    <a:pt x="41694" y="53093"/>
                    <a:pt x="41900" y="53230"/>
                  </a:cubicBezTo>
                  <a:cubicBezTo>
                    <a:pt x="41900" y="53299"/>
                    <a:pt x="41900" y="53368"/>
                    <a:pt x="41969" y="53454"/>
                  </a:cubicBezTo>
                  <a:lnTo>
                    <a:pt x="42037" y="53454"/>
                  </a:lnTo>
                  <a:lnTo>
                    <a:pt x="42037" y="53591"/>
                  </a:lnTo>
                  <a:cubicBezTo>
                    <a:pt x="42192" y="53729"/>
                    <a:pt x="42330" y="53884"/>
                    <a:pt x="42399" y="54021"/>
                  </a:cubicBezTo>
                  <a:lnTo>
                    <a:pt x="42399" y="53884"/>
                  </a:lnTo>
                  <a:cubicBezTo>
                    <a:pt x="42553" y="53952"/>
                    <a:pt x="42553" y="53952"/>
                    <a:pt x="42467" y="54021"/>
                  </a:cubicBezTo>
                  <a:cubicBezTo>
                    <a:pt x="42553" y="54228"/>
                    <a:pt x="42828" y="54228"/>
                    <a:pt x="42897" y="54451"/>
                  </a:cubicBezTo>
                  <a:lnTo>
                    <a:pt x="42897" y="54589"/>
                  </a:lnTo>
                  <a:lnTo>
                    <a:pt x="42983" y="54589"/>
                  </a:lnTo>
                  <a:cubicBezTo>
                    <a:pt x="42983" y="54657"/>
                    <a:pt x="43052" y="54743"/>
                    <a:pt x="43121" y="54743"/>
                  </a:cubicBezTo>
                  <a:cubicBezTo>
                    <a:pt x="43189" y="54812"/>
                    <a:pt x="43258" y="54812"/>
                    <a:pt x="43258" y="54881"/>
                  </a:cubicBezTo>
                  <a:cubicBezTo>
                    <a:pt x="43327" y="54950"/>
                    <a:pt x="43413" y="55087"/>
                    <a:pt x="43482" y="55242"/>
                  </a:cubicBezTo>
                  <a:cubicBezTo>
                    <a:pt x="43619" y="55311"/>
                    <a:pt x="43757" y="55379"/>
                    <a:pt x="43757" y="55517"/>
                  </a:cubicBezTo>
                  <a:cubicBezTo>
                    <a:pt x="43980" y="55741"/>
                    <a:pt x="44049" y="56033"/>
                    <a:pt x="44273" y="56170"/>
                  </a:cubicBezTo>
                  <a:cubicBezTo>
                    <a:pt x="44410" y="56377"/>
                    <a:pt x="44616" y="56463"/>
                    <a:pt x="44771" y="56669"/>
                  </a:cubicBezTo>
                  <a:cubicBezTo>
                    <a:pt x="44978" y="56738"/>
                    <a:pt x="45046" y="56961"/>
                    <a:pt x="45132" y="57099"/>
                  </a:cubicBezTo>
                  <a:cubicBezTo>
                    <a:pt x="45201" y="57168"/>
                    <a:pt x="45270" y="57168"/>
                    <a:pt x="45270" y="57236"/>
                  </a:cubicBezTo>
                  <a:cubicBezTo>
                    <a:pt x="45407" y="57391"/>
                    <a:pt x="45476" y="57460"/>
                    <a:pt x="45631" y="57597"/>
                  </a:cubicBezTo>
                  <a:cubicBezTo>
                    <a:pt x="45768" y="57666"/>
                    <a:pt x="45837" y="57752"/>
                    <a:pt x="45906" y="57821"/>
                  </a:cubicBezTo>
                  <a:cubicBezTo>
                    <a:pt x="46061" y="57958"/>
                    <a:pt x="46129" y="58096"/>
                    <a:pt x="46267" y="58251"/>
                  </a:cubicBezTo>
                  <a:cubicBezTo>
                    <a:pt x="46336" y="58319"/>
                    <a:pt x="46336" y="58388"/>
                    <a:pt x="46491" y="58388"/>
                  </a:cubicBezTo>
                  <a:cubicBezTo>
                    <a:pt x="46491" y="58457"/>
                    <a:pt x="46559" y="58457"/>
                    <a:pt x="46628" y="58526"/>
                  </a:cubicBezTo>
                  <a:cubicBezTo>
                    <a:pt x="46766" y="58818"/>
                    <a:pt x="47127" y="58956"/>
                    <a:pt x="47419" y="59179"/>
                  </a:cubicBezTo>
                  <a:cubicBezTo>
                    <a:pt x="47350" y="59385"/>
                    <a:pt x="47556" y="59385"/>
                    <a:pt x="47625" y="59540"/>
                  </a:cubicBezTo>
                  <a:cubicBezTo>
                    <a:pt x="47780" y="59540"/>
                    <a:pt x="47849" y="59678"/>
                    <a:pt x="47986" y="59815"/>
                  </a:cubicBezTo>
                  <a:cubicBezTo>
                    <a:pt x="48210" y="59970"/>
                    <a:pt x="48416" y="60108"/>
                    <a:pt x="48640" y="60400"/>
                  </a:cubicBezTo>
                  <a:lnTo>
                    <a:pt x="48708" y="60400"/>
                  </a:lnTo>
                  <a:cubicBezTo>
                    <a:pt x="48915" y="60537"/>
                    <a:pt x="49069" y="60675"/>
                    <a:pt x="49138" y="60898"/>
                  </a:cubicBezTo>
                  <a:cubicBezTo>
                    <a:pt x="49345" y="60898"/>
                    <a:pt x="49345" y="61105"/>
                    <a:pt x="49499" y="61191"/>
                  </a:cubicBezTo>
                  <a:cubicBezTo>
                    <a:pt x="49637" y="61328"/>
                    <a:pt x="49774" y="61397"/>
                    <a:pt x="49998" y="61397"/>
                  </a:cubicBezTo>
                  <a:lnTo>
                    <a:pt x="49998" y="61535"/>
                  </a:lnTo>
                  <a:cubicBezTo>
                    <a:pt x="50135" y="61535"/>
                    <a:pt x="50204" y="61621"/>
                    <a:pt x="50290" y="61689"/>
                  </a:cubicBezTo>
                  <a:cubicBezTo>
                    <a:pt x="50428" y="61758"/>
                    <a:pt x="50565" y="61827"/>
                    <a:pt x="50720" y="61896"/>
                  </a:cubicBezTo>
                  <a:cubicBezTo>
                    <a:pt x="50789" y="61964"/>
                    <a:pt x="50926" y="62050"/>
                    <a:pt x="50995" y="62119"/>
                  </a:cubicBezTo>
                  <a:cubicBezTo>
                    <a:pt x="51150" y="62257"/>
                    <a:pt x="51150" y="62394"/>
                    <a:pt x="51287" y="62394"/>
                  </a:cubicBezTo>
                  <a:cubicBezTo>
                    <a:pt x="51425" y="62480"/>
                    <a:pt x="51494" y="62549"/>
                    <a:pt x="51580" y="62618"/>
                  </a:cubicBezTo>
                  <a:cubicBezTo>
                    <a:pt x="51717" y="62755"/>
                    <a:pt x="51855" y="62824"/>
                    <a:pt x="52010" y="62910"/>
                  </a:cubicBezTo>
                  <a:cubicBezTo>
                    <a:pt x="52078" y="62910"/>
                    <a:pt x="52147" y="62910"/>
                    <a:pt x="52216" y="62979"/>
                  </a:cubicBezTo>
                  <a:cubicBezTo>
                    <a:pt x="52353" y="63116"/>
                    <a:pt x="52508" y="63116"/>
                    <a:pt x="52577" y="63340"/>
                  </a:cubicBezTo>
                  <a:cubicBezTo>
                    <a:pt x="52577" y="63409"/>
                    <a:pt x="52646" y="63409"/>
                    <a:pt x="52714" y="63477"/>
                  </a:cubicBezTo>
                  <a:cubicBezTo>
                    <a:pt x="52938" y="63477"/>
                    <a:pt x="53007" y="63615"/>
                    <a:pt x="53144" y="63684"/>
                  </a:cubicBezTo>
                  <a:cubicBezTo>
                    <a:pt x="53213" y="63770"/>
                    <a:pt x="53299" y="63770"/>
                    <a:pt x="53368" y="63838"/>
                  </a:cubicBezTo>
                  <a:cubicBezTo>
                    <a:pt x="53368" y="63907"/>
                    <a:pt x="53505" y="63907"/>
                    <a:pt x="53574" y="63976"/>
                  </a:cubicBezTo>
                  <a:lnTo>
                    <a:pt x="53643" y="63976"/>
                  </a:lnTo>
                  <a:lnTo>
                    <a:pt x="53643" y="64045"/>
                  </a:lnTo>
                  <a:cubicBezTo>
                    <a:pt x="53643" y="64114"/>
                    <a:pt x="53643" y="64114"/>
                    <a:pt x="53729" y="64114"/>
                  </a:cubicBezTo>
                  <a:lnTo>
                    <a:pt x="53729" y="64045"/>
                  </a:lnTo>
                  <a:cubicBezTo>
                    <a:pt x="53935" y="64045"/>
                    <a:pt x="53935" y="64200"/>
                    <a:pt x="54073" y="64268"/>
                  </a:cubicBezTo>
                  <a:cubicBezTo>
                    <a:pt x="54159" y="64268"/>
                    <a:pt x="54227" y="64268"/>
                    <a:pt x="54296" y="64337"/>
                  </a:cubicBezTo>
                  <a:cubicBezTo>
                    <a:pt x="54365" y="64337"/>
                    <a:pt x="54365" y="64268"/>
                    <a:pt x="54434" y="64268"/>
                  </a:cubicBezTo>
                  <a:cubicBezTo>
                    <a:pt x="54434" y="64406"/>
                    <a:pt x="54503" y="64475"/>
                    <a:pt x="54588" y="64543"/>
                  </a:cubicBezTo>
                  <a:cubicBezTo>
                    <a:pt x="54657" y="64629"/>
                    <a:pt x="54726" y="64629"/>
                    <a:pt x="54864" y="64698"/>
                  </a:cubicBezTo>
                  <a:cubicBezTo>
                    <a:pt x="55156" y="64767"/>
                    <a:pt x="55448" y="64904"/>
                    <a:pt x="55723" y="65128"/>
                  </a:cubicBezTo>
                  <a:cubicBezTo>
                    <a:pt x="55792" y="65128"/>
                    <a:pt x="55792" y="65059"/>
                    <a:pt x="55878" y="65059"/>
                  </a:cubicBezTo>
                  <a:cubicBezTo>
                    <a:pt x="55947" y="65266"/>
                    <a:pt x="56153" y="65197"/>
                    <a:pt x="56308" y="65334"/>
                  </a:cubicBezTo>
                  <a:cubicBezTo>
                    <a:pt x="56377" y="65403"/>
                    <a:pt x="56514" y="65489"/>
                    <a:pt x="56652" y="65558"/>
                  </a:cubicBezTo>
                  <a:cubicBezTo>
                    <a:pt x="56806" y="65627"/>
                    <a:pt x="56944" y="65627"/>
                    <a:pt x="57081" y="65695"/>
                  </a:cubicBezTo>
                  <a:cubicBezTo>
                    <a:pt x="57081" y="65695"/>
                    <a:pt x="57167" y="65695"/>
                    <a:pt x="57167" y="65764"/>
                  </a:cubicBezTo>
                  <a:cubicBezTo>
                    <a:pt x="57236" y="65833"/>
                    <a:pt x="57305" y="65919"/>
                    <a:pt x="57443" y="65919"/>
                  </a:cubicBezTo>
                  <a:cubicBezTo>
                    <a:pt x="57597" y="65919"/>
                    <a:pt x="57735" y="65988"/>
                    <a:pt x="57804" y="66056"/>
                  </a:cubicBezTo>
                  <a:cubicBezTo>
                    <a:pt x="57838" y="66091"/>
                    <a:pt x="57872" y="66091"/>
                    <a:pt x="57909" y="66091"/>
                  </a:cubicBezTo>
                  <a:cubicBezTo>
                    <a:pt x="57945" y="66091"/>
                    <a:pt x="57984" y="66091"/>
                    <a:pt x="58027" y="66125"/>
                  </a:cubicBezTo>
                  <a:cubicBezTo>
                    <a:pt x="58056" y="66116"/>
                    <a:pt x="58083" y="66111"/>
                    <a:pt x="58110" y="66111"/>
                  </a:cubicBezTo>
                  <a:cubicBezTo>
                    <a:pt x="58273" y="66111"/>
                    <a:pt x="58402" y="66275"/>
                    <a:pt x="58594" y="66349"/>
                  </a:cubicBezTo>
                  <a:cubicBezTo>
                    <a:pt x="58640" y="66349"/>
                    <a:pt x="58656" y="66379"/>
                    <a:pt x="58681" y="66379"/>
                  </a:cubicBezTo>
                  <a:cubicBezTo>
                    <a:pt x="58694" y="66379"/>
                    <a:pt x="58709" y="66372"/>
                    <a:pt x="58732" y="66349"/>
                  </a:cubicBezTo>
                  <a:lnTo>
                    <a:pt x="58732" y="66263"/>
                  </a:lnTo>
                  <a:cubicBezTo>
                    <a:pt x="58801" y="66417"/>
                    <a:pt x="58956" y="66486"/>
                    <a:pt x="59093" y="66486"/>
                  </a:cubicBezTo>
                  <a:lnTo>
                    <a:pt x="59093" y="66624"/>
                  </a:lnTo>
                  <a:cubicBezTo>
                    <a:pt x="59162" y="66624"/>
                    <a:pt x="59231" y="66624"/>
                    <a:pt x="59317" y="66555"/>
                  </a:cubicBezTo>
                  <a:cubicBezTo>
                    <a:pt x="59317" y="66624"/>
                    <a:pt x="59385" y="66624"/>
                    <a:pt x="59385" y="66693"/>
                  </a:cubicBezTo>
                  <a:cubicBezTo>
                    <a:pt x="59385" y="66624"/>
                    <a:pt x="59385" y="66624"/>
                    <a:pt x="59454" y="66624"/>
                  </a:cubicBezTo>
                  <a:cubicBezTo>
                    <a:pt x="59660" y="66779"/>
                    <a:pt x="59884" y="66847"/>
                    <a:pt x="60176" y="66916"/>
                  </a:cubicBezTo>
                  <a:lnTo>
                    <a:pt x="60245" y="66916"/>
                  </a:lnTo>
                  <a:cubicBezTo>
                    <a:pt x="60314" y="66950"/>
                    <a:pt x="60383" y="66950"/>
                    <a:pt x="60445" y="66950"/>
                  </a:cubicBezTo>
                  <a:cubicBezTo>
                    <a:pt x="60507" y="66950"/>
                    <a:pt x="60563" y="66950"/>
                    <a:pt x="60606" y="66985"/>
                  </a:cubicBezTo>
                  <a:cubicBezTo>
                    <a:pt x="60744" y="67122"/>
                    <a:pt x="60881" y="67122"/>
                    <a:pt x="61036" y="67122"/>
                  </a:cubicBezTo>
                  <a:lnTo>
                    <a:pt x="61036" y="67208"/>
                  </a:lnTo>
                  <a:cubicBezTo>
                    <a:pt x="61242" y="67208"/>
                    <a:pt x="61380" y="67208"/>
                    <a:pt x="61603" y="67277"/>
                  </a:cubicBezTo>
                  <a:lnTo>
                    <a:pt x="61810" y="67277"/>
                  </a:lnTo>
                  <a:lnTo>
                    <a:pt x="61810" y="67346"/>
                  </a:lnTo>
                  <a:cubicBezTo>
                    <a:pt x="61896" y="67415"/>
                    <a:pt x="62033" y="67415"/>
                    <a:pt x="62171" y="67483"/>
                  </a:cubicBezTo>
                  <a:cubicBezTo>
                    <a:pt x="62239" y="67483"/>
                    <a:pt x="62394" y="67552"/>
                    <a:pt x="62532" y="67552"/>
                  </a:cubicBezTo>
                  <a:cubicBezTo>
                    <a:pt x="62588" y="67552"/>
                    <a:pt x="62702" y="67656"/>
                    <a:pt x="62817" y="67656"/>
                  </a:cubicBezTo>
                  <a:cubicBezTo>
                    <a:pt x="62842" y="67656"/>
                    <a:pt x="62868" y="67651"/>
                    <a:pt x="62893" y="67638"/>
                  </a:cubicBezTo>
                  <a:cubicBezTo>
                    <a:pt x="63030" y="67638"/>
                    <a:pt x="63099" y="67638"/>
                    <a:pt x="63254" y="67707"/>
                  </a:cubicBezTo>
                  <a:lnTo>
                    <a:pt x="63615" y="67707"/>
                  </a:lnTo>
                  <a:cubicBezTo>
                    <a:pt x="63707" y="67707"/>
                    <a:pt x="63798" y="67738"/>
                    <a:pt x="63870" y="67738"/>
                  </a:cubicBezTo>
                  <a:cubicBezTo>
                    <a:pt x="63905" y="67738"/>
                    <a:pt x="63936" y="67730"/>
                    <a:pt x="63959" y="67707"/>
                  </a:cubicBezTo>
                  <a:cubicBezTo>
                    <a:pt x="64045" y="67776"/>
                    <a:pt x="64045" y="67776"/>
                    <a:pt x="64113" y="67844"/>
                  </a:cubicBezTo>
                  <a:cubicBezTo>
                    <a:pt x="64157" y="67830"/>
                    <a:pt x="64201" y="67825"/>
                    <a:pt x="64246" y="67825"/>
                  </a:cubicBezTo>
                  <a:cubicBezTo>
                    <a:pt x="64369" y="67825"/>
                    <a:pt x="64494" y="67864"/>
                    <a:pt x="64617" y="67864"/>
                  </a:cubicBezTo>
                  <a:cubicBezTo>
                    <a:pt x="64662" y="67864"/>
                    <a:pt x="64706" y="67859"/>
                    <a:pt x="64750" y="67844"/>
                  </a:cubicBezTo>
                  <a:cubicBezTo>
                    <a:pt x="64818" y="67913"/>
                    <a:pt x="64973" y="67913"/>
                    <a:pt x="65111" y="67913"/>
                  </a:cubicBezTo>
                  <a:cubicBezTo>
                    <a:pt x="65202" y="67913"/>
                    <a:pt x="65302" y="67883"/>
                    <a:pt x="65378" y="67883"/>
                  </a:cubicBezTo>
                  <a:cubicBezTo>
                    <a:pt x="65416" y="67883"/>
                    <a:pt x="65449" y="67890"/>
                    <a:pt x="65472" y="67913"/>
                  </a:cubicBezTo>
                  <a:cubicBezTo>
                    <a:pt x="65609" y="67844"/>
                    <a:pt x="65833" y="67844"/>
                    <a:pt x="65970" y="67844"/>
                  </a:cubicBezTo>
                  <a:cubicBezTo>
                    <a:pt x="66005" y="67879"/>
                    <a:pt x="66061" y="67896"/>
                    <a:pt x="66116" y="67896"/>
                  </a:cubicBezTo>
                  <a:cubicBezTo>
                    <a:pt x="66172" y="67896"/>
                    <a:pt x="66228" y="67879"/>
                    <a:pt x="66263" y="67844"/>
                  </a:cubicBezTo>
                  <a:lnTo>
                    <a:pt x="66538" y="67844"/>
                  </a:lnTo>
                  <a:cubicBezTo>
                    <a:pt x="66692" y="67844"/>
                    <a:pt x="66761" y="67913"/>
                    <a:pt x="66899" y="67982"/>
                  </a:cubicBezTo>
                  <a:cubicBezTo>
                    <a:pt x="67011" y="67948"/>
                    <a:pt x="67118" y="67948"/>
                    <a:pt x="67225" y="67948"/>
                  </a:cubicBezTo>
                  <a:cubicBezTo>
                    <a:pt x="67333" y="67948"/>
                    <a:pt x="67440" y="67948"/>
                    <a:pt x="67552" y="67913"/>
                  </a:cubicBezTo>
                  <a:cubicBezTo>
                    <a:pt x="68051" y="67844"/>
                    <a:pt x="68051" y="67844"/>
                    <a:pt x="68119" y="67776"/>
                  </a:cubicBezTo>
                  <a:cubicBezTo>
                    <a:pt x="68167" y="67790"/>
                    <a:pt x="68213" y="67796"/>
                    <a:pt x="68258" y="67796"/>
                  </a:cubicBezTo>
                  <a:cubicBezTo>
                    <a:pt x="68382" y="67796"/>
                    <a:pt x="68496" y="67756"/>
                    <a:pt x="68591" y="67756"/>
                  </a:cubicBezTo>
                  <a:cubicBezTo>
                    <a:pt x="68626" y="67756"/>
                    <a:pt x="68658" y="67761"/>
                    <a:pt x="68687" y="67776"/>
                  </a:cubicBezTo>
                  <a:cubicBezTo>
                    <a:pt x="68773" y="67776"/>
                    <a:pt x="68773" y="67776"/>
                    <a:pt x="68773" y="67844"/>
                  </a:cubicBezTo>
                  <a:cubicBezTo>
                    <a:pt x="68813" y="67805"/>
                    <a:pt x="68875" y="67765"/>
                    <a:pt x="68934" y="67765"/>
                  </a:cubicBezTo>
                  <a:cubicBezTo>
                    <a:pt x="68978" y="67765"/>
                    <a:pt x="69019" y="67786"/>
                    <a:pt x="69048" y="67844"/>
                  </a:cubicBezTo>
                  <a:cubicBezTo>
                    <a:pt x="69203" y="67707"/>
                    <a:pt x="69409" y="67776"/>
                    <a:pt x="69547" y="67707"/>
                  </a:cubicBezTo>
                  <a:cubicBezTo>
                    <a:pt x="69590" y="67707"/>
                    <a:pt x="69628" y="67724"/>
                    <a:pt x="69665" y="67724"/>
                  </a:cubicBezTo>
                  <a:cubicBezTo>
                    <a:pt x="69701" y="67724"/>
                    <a:pt x="69736" y="67707"/>
                    <a:pt x="69770" y="67638"/>
                  </a:cubicBezTo>
                  <a:cubicBezTo>
                    <a:pt x="69908" y="67552"/>
                    <a:pt x="70131" y="67552"/>
                    <a:pt x="70269" y="67483"/>
                  </a:cubicBezTo>
                  <a:cubicBezTo>
                    <a:pt x="70269" y="67552"/>
                    <a:pt x="70337" y="67552"/>
                    <a:pt x="70337" y="67638"/>
                  </a:cubicBezTo>
                  <a:cubicBezTo>
                    <a:pt x="70406" y="67638"/>
                    <a:pt x="70406" y="67552"/>
                    <a:pt x="70492" y="67552"/>
                  </a:cubicBezTo>
                  <a:cubicBezTo>
                    <a:pt x="70561" y="67595"/>
                    <a:pt x="70613" y="67617"/>
                    <a:pt x="70664" y="67617"/>
                  </a:cubicBezTo>
                  <a:cubicBezTo>
                    <a:pt x="70716" y="67617"/>
                    <a:pt x="70767" y="67595"/>
                    <a:pt x="70836" y="67552"/>
                  </a:cubicBezTo>
                  <a:cubicBezTo>
                    <a:pt x="70922" y="67483"/>
                    <a:pt x="71060" y="67483"/>
                    <a:pt x="71128" y="67415"/>
                  </a:cubicBezTo>
                  <a:cubicBezTo>
                    <a:pt x="71197" y="67415"/>
                    <a:pt x="71266" y="67415"/>
                    <a:pt x="71352" y="67346"/>
                  </a:cubicBezTo>
                  <a:lnTo>
                    <a:pt x="71421" y="67346"/>
                  </a:lnTo>
                  <a:cubicBezTo>
                    <a:pt x="71352" y="67277"/>
                    <a:pt x="71352" y="67208"/>
                    <a:pt x="71266" y="67122"/>
                  </a:cubicBezTo>
                  <a:cubicBezTo>
                    <a:pt x="71197" y="67208"/>
                    <a:pt x="71128" y="67208"/>
                    <a:pt x="71060" y="67208"/>
                  </a:cubicBezTo>
                  <a:cubicBezTo>
                    <a:pt x="70836" y="67208"/>
                    <a:pt x="70698" y="67208"/>
                    <a:pt x="70561" y="67277"/>
                  </a:cubicBezTo>
                  <a:cubicBezTo>
                    <a:pt x="70561" y="67208"/>
                    <a:pt x="70561" y="67208"/>
                    <a:pt x="70492" y="67208"/>
                  </a:cubicBezTo>
                  <a:cubicBezTo>
                    <a:pt x="70406" y="67277"/>
                    <a:pt x="70492" y="67277"/>
                    <a:pt x="70492" y="67346"/>
                  </a:cubicBezTo>
                  <a:lnTo>
                    <a:pt x="70337" y="67346"/>
                  </a:lnTo>
                  <a:cubicBezTo>
                    <a:pt x="70337" y="67346"/>
                    <a:pt x="70337" y="67277"/>
                    <a:pt x="70269" y="67277"/>
                  </a:cubicBezTo>
                  <a:cubicBezTo>
                    <a:pt x="69908" y="67277"/>
                    <a:pt x="69547" y="67346"/>
                    <a:pt x="69203" y="67346"/>
                  </a:cubicBezTo>
                  <a:lnTo>
                    <a:pt x="69203" y="67415"/>
                  </a:lnTo>
                  <a:lnTo>
                    <a:pt x="68773" y="67415"/>
                  </a:lnTo>
                  <a:cubicBezTo>
                    <a:pt x="68755" y="67429"/>
                    <a:pt x="68734" y="67435"/>
                    <a:pt x="68713" y="67435"/>
                  </a:cubicBezTo>
                  <a:cubicBezTo>
                    <a:pt x="68653" y="67435"/>
                    <a:pt x="68586" y="67395"/>
                    <a:pt x="68532" y="67395"/>
                  </a:cubicBezTo>
                  <a:cubicBezTo>
                    <a:pt x="68513" y="67395"/>
                    <a:pt x="68495" y="67400"/>
                    <a:pt x="68481" y="67415"/>
                  </a:cubicBezTo>
                  <a:cubicBezTo>
                    <a:pt x="68188" y="67415"/>
                    <a:pt x="68188" y="67415"/>
                    <a:pt x="68051" y="67552"/>
                  </a:cubicBezTo>
                  <a:lnTo>
                    <a:pt x="67552" y="67552"/>
                  </a:lnTo>
                  <a:cubicBezTo>
                    <a:pt x="67397" y="67552"/>
                    <a:pt x="67260" y="67483"/>
                    <a:pt x="67054" y="67483"/>
                  </a:cubicBezTo>
                  <a:cubicBezTo>
                    <a:pt x="67025" y="67535"/>
                    <a:pt x="67006" y="67552"/>
                    <a:pt x="66993" y="67552"/>
                  </a:cubicBezTo>
                  <a:cubicBezTo>
                    <a:pt x="66968" y="67552"/>
                    <a:pt x="66968" y="67483"/>
                    <a:pt x="66968" y="67483"/>
                  </a:cubicBezTo>
                  <a:cubicBezTo>
                    <a:pt x="66936" y="67499"/>
                    <a:pt x="66902" y="67504"/>
                    <a:pt x="66866" y="67504"/>
                  </a:cubicBezTo>
                  <a:cubicBezTo>
                    <a:pt x="66801" y="67504"/>
                    <a:pt x="66733" y="67488"/>
                    <a:pt x="66673" y="67488"/>
                  </a:cubicBezTo>
                  <a:cubicBezTo>
                    <a:pt x="66618" y="67488"/>
                    <a:pt x="66569" y="67501"/>
                    <a:pt x="66538" y="67552"/>
                  </a:cubicBezTo>
                  <a:cubicBezTo>
                    <a:pt x="66469" y="67483"/>
                    <a:pt x="66331" y="67483"/>
                    <a:pt x="66331" y="67415"/>
                  </a:cubicBezTo>
                  <a:cubicBezTo>
                    <a:pt x="66263" y="67483"/>
                    <a:pt x="66194" y="67483"/>
                    <a:pt x="66108" y="67483"/>
                  </a:cubicBezTo>
                  <a:lnTo>
                    <a:pt x="64973" y="67483"/>
                  </a:lnTo>
                  <a:cubicBezTo>
                    <a:pt x="64815" y="67435"/>
                    <a:pt x="64631" y="67386"/>
                    <a:pt x="64458" y="67386"/>
                  </a:cubicBezTo>
                  <a:cubicBezTo>
                    <a:pt x="64386" y="67386"/>
                    <a:pt x="64317" y="67395"/>
                    <a:pt x="64251" y="67415"/>
                  </a:cubicBezTo>
                  <a:cubicBezTo>
                    <a:pt x="64228" y="67438"/>
                    <a:pt x="64205" y="67445"/>
                    <a:pt x="64182" y="67445"/>
                  </a:cubicBezTo>
                  <a:cubicBezTo>
                    <a:pt x="64136" y="67445"/>
                    <a:pt x="64091" y="67415"/>
                    <a:pt x="64045" y="67415"/>
                  </a:cubicBezTo>
                  <a:cubicBezTo>
                    <a:pt x="63821" y="67346"/>
                    <a:pt x="63529" y="67346"/>
                    <a:pt x="63323" y="67277"/>
                  </a:cubicBezTo>
                  <a:cubicBezTo>
                    <a:pt x="63099" y="67277"/>
                    <a:pt x="62824" y="67208"/>
                    <a:pt x="62600" y="67122"/>
                  </a:cubicBezTo>
                  <a:cubicBezTo>
                    <a:pt x="62552" y="67074"/>
                    <a:pt x="62469" y="67025"/>
                    <a:pt x="62400" y="67025"/>
                  </a:cubicBezTo>
                  <a:cubicBezTo>
                    <a:pt x="62372" y="67025"/>
                    <a:pt x="62346" y="67033"/>
                    <a:pt x="62325" y="67054"/>
                  </a:cubicBezTo>
                  <a:cubicBezTo>
                    <a:pt x="62239" y="66985"/>
                    <a:pt x="62239" y="66916"/>
                    <a:pt x="62171" y="66916"/>
                  </a:cubicBezTo>
                  <a:cubicBezTo>
                    <a:pt x="62102" y="66916"/>
                    <a:pt x="62102" y="66985"/>
                    <a:pt x="62033" y="66985"/>
                  </a:cubicBezTo>
                  <a:cubicBezTo>
                    <a:pt x="61964" y="66916"/>
                    <a:pt x="61896" y="66847"/>
                    <a:pt x="61741" y="66847"/>
                  </a:cubicBezTo>
                  <a:cubicBezTo>
                    <a:pt x="61721" y="66867"/>
                    <a:pt x="61701" y="66876"/>
                    <a:pt x="61680" y="66876"/>
                  </a:cubicBezTo>
                  <a:cubicBezTo>
                    <a:pt x="61632" y="66876"/>
                    <a:pt x="61583" y="66827"/>
                    <a:pt x="61535" y="66779"/>
                  </a:cubicBezTo>
                  <a:cubicBezTo>
                    <a:pt x="61242" y="66779"/>
                    <a:pt x="60950" y="66693"/>
                    <a:pt x="60744" y="66624"/>
                  </a:cubicBezTo>
                  <a:cubicBezTo>
                    <a:pt x="60675" y="66624"/>
                    <a:pt x="60619" y="66641"/>
                    <a:pt x="60572" y="66641"/>
                  </a:cubicBezTo>
                  <a:cubicBezTo>
                    <a:pt x="60524" y="66641"/>
                    <a:pt x="60486" y="66624"/>
                    <a:pt x="60451" y="66555"/>
                  </a:cubicBezTo>
                  <a:cubicBezTo>
                    <a:pt x="60176" y="66555"/>
                    <a:pt x="60022" y="66417"/>
                    <a:pt x="59815" y="66349"/>
                  </a:cubicBezTo>
                  <a:cubicBezTo>
                    <a:pt x="59746" y="66349"/>
                    <a:pt x="59660" y="66349"/>
                    <a:pt x="59660" y="66263"/>
                  </a:cubicBezTo>
                  <a:cubicBezTo>
                    <a:pt x="59592" y="66194"/>
                    <a:pt x="59523" y="66194"/>
                    <a:pt x="59454" y="66194"/>
                  </a:cubicBezTo>
                  <a:cubicBezTo>
                    <a:pt x="59385" y="66125"/>
                    <a:pt x="59317" y="66125"/>
                    <a:pt x="59231" y="66056"/>
                  </a:cubicBezTo>
                  <a:cubicBezTo>
                    <a:pt x="59024" y="65988"/>
                    <a:pt x="58801" y="65919"/>
                    <a:pt x="58594" y="65833"/>
                  </a:cubicBezTo>
                  <a:cubicBezTo>
                    <a:pt x="58594" y="65833"/>
                    <a:pt x="58526" y="65919"/>
                    <a:pt x="58457" y="65919"/>
                  </a:cubicBezTo>
                  <a:cubicBezTo>
                    <a:pt x="58371" y="65833"/>
                    <a:pt x="58302" y="65764"/>
                    <a:pt x="58233" y="65627"/>
                  </a:cubicBezTo>
                  <a:cubicBezTo>
                    <a:pt x="58233" y="65627"/>
                    <a:pt x="58233" y="65695"/>
                    <a:pt x="58165" y="65695"/>
                  </a:cubicBezTo>
                  <a:cubicBezTo>
                    <a:pt x="58027" y="65627"/>
                    <a:pt x="57941" y="65558"/>
                    <a:pt x="57804" y="65558"/>
                  </a:cubicBezTo>
                  <a:cubicBezTo>
                    <a:pt x="57666" y="65403"/>
                    <a:pt x="57511" y="65489"/>
                    <a:pt x="57374" y="65334"/>
                  </a:cubicBezTo>
                  <a:lnTo>
                    <a:pt x="57305" y="65266"/>
                  </a:lnTo>
                  <a:cubicBezTo>
                    <a:pt x="57265" y="65286"/>
                    <a:pt x="57223" y="65294"/>
                    <a:pt x="57181" y="65294"/>
                  </a:cubicBezTo>
                  <a:cubicBezTo>
                    <a:pt x="57078" y="65294"/>
                    <a:pt x="56972" y="65245"/>
                    <a:pt x="56875" y="65197"/>
                  </a:cubicBezTo>
                  <a:cubicBezTo>
                    <a:pt x="56652" y="65059"/>
                    <a:pt x="56377" y="64904"/>
                    <a:pt x="56153" y="64836"/>
                  </a:cubicBezTo>
                  <a:cubicBezTo>
                    <a:pt x="55947" y="64767"/>
                    <a:pt x="55878" y="64629"/>
                    <a:pt x="55723" y="64475"/>
                  </a:cubicBezTo>
                  <a:cubicBezTo>
                    <a:pt x="55586" y="64406"/>
                    <a:pt x="55517" y="64337"/>
                    <a:pt x="55362" y="64337"/>
                  </a:cubicBezTo>
                  <a:cubicBezTo>
                    <a:pt x="55293" y="64268"/>
                    <a:pt x="55225" y="64200"/>
                    <a:pt x="55156" y="64200"/>
                  </a:cubicBezTo>
                  <a:cubicBezTo>
                    <a:pt x="55018" y="64114"/>
                    <a:pt x="54932" y="64045"/>
                    <a:pt x="54795" y="63976"/>
                  </a:cubicBezTo>
                  <a:cubicBezTo>
                    <a:pt x="54684" y="63920"/>
                    <a:pt x="54561" y="63820"/>
                    <a:pt x="54445" y="63820"/>
                  </a:cubicBezTo>
                  <a:cubicBezTo>
                    <a:pt x="54418" y="63820"/>
                    <a:pt x="54391" y="63825"/>
                    <a:pt x="54365" y="63838"/>
                  </a:cubicBezTo>
                  <a:cubicBezTo>
                    <a:pt x="54159" y="63615"/>
                    <a:pt x="53866" y="63546"/>
                    <a:pt x="53729" y="63409"/>
                  </a:cubicBezTo>
                  <a:cubicBezTo>
                    <a:pt x="53643" y="63409"/>
                    <a:pt x="53643" y="63409"/>
                    <a:pt x="53643" y="63477"/>
                  </a:cubicBezTo>
                  <a:cubicBezTo>
                    <a:pt x="53574" y="63409"/>
                    <a:pt x="53505" y="63340"/>
                    <a:pt x="53505" y="63340"/>
                  </a:cubicBezTo>
                  <a:cubicBezTo>
                    <a:pt x="53213" y="63116"/>
                    <a:pt x="52869" y="62979"/>
                    <a:pt x="52646" y="62755"/>
                  </a:cubicBezTo>
                  <a:cubicBezTo>
                    <a:pt x="52508" y="62687"/>
                    <a:pt x="52439" y="62687"/>
                    <a:pt x="52285" y="62618"/>
                  </a:cubicBezTo>
                  <a:cubicBezTo>
                    <a:pt x="52216" y="62480"/>
                    <a:pt x="52078" y="62394"/>
                    <a:pt x="51924" y="62325"/>
                  </a:cubicBezTo>
                  <a:cubicBezTo>
                    <a:pt x="51786" y="62188"/>
                    <a:pt x="51648" y="62050"/>
                    <a:pt x="51425" y="61964"/>
                  </a:cubicBezTo>
                  <a:cubicBezTo>
                    <a:pt x="51287" y="61896"/>
                    <a:pt x="51287" y="61827"/>
                    <a:pt x="51219" y="61758"/>
                  </a:cubicBezTo>
                  <a:cubicBezTo>
                    <a:pt x="51219" y="61758"/>
                    <a:pt x="51150" y="61758"/>
                    <a:pt x="51150" y="61827"/>
                  </a:cubicBezTo>
                  <a:cubicBezTo>
                    <a:pt x="51064" y="61758"/>
                    <a:pt x="51064" y="61689"/>
                    <a:pt x="51064" y="61689"/>
                  </a:cubicBezTo>
                  <a:cubicBezTo>
                    <a:pt x="50995" y="61621"/>
                    <a:pt x="50926" y="61621"/>
                    <a:pt x="50926" y="61621"/>
                  </a:cubicBezTo>
                  <a:cubicBezTo>
                    <a:pt x="50858" y="61397"/>
                    <a:pt x="50634" y="61328"/>
                    <a:pt x="50565" y="61260"/>
                  </a:cubicBezTo>
                  <a:cubicBezTo>
                    <a:pt x="50428" y="61191"/>
                    <a:pt x="50428" y="61036"/>
                    <a:pt x="50290" y="61036"/>
                  </a:cubicBezTo>
                  <a:cubicBezTo>
                    <a:pt x="50135" y="61036"/>
                    <a:pt x="50067" y="60967"/>
                    <a:pt x="49998" y="60830"/>
                  </a:cubicBezTo>
                  <a:cubicBezTo>
                    <a:pt x="49929" y="60830"/>
                    <a:pt x="49929" y="60761"/>
                    <a:pt x="49860" y="60761"/>
                  </a:cubicBezTo>
                  <a:lnTo>
                    <a:pt x="49860" y="60967"/>
                  </a:lnTo>
                  <a:cubicBezTo>
                    <a:pt x="49815" y="60987"/>
                    <a:pt x="49777" y="60996"/>
                    <a:pt x="49746" y="60996"/>
                  </a:cubicBezTo>
                  <a:cubicBezTo>
                    <a:pt x="49671" y="60996"/>
                    <a:pt x="49637" y="60947"/>
                    <a:pt x="49637" y="60898"/>
                  </a:cubicBezTo>
                  <a:cubicBezTo>
                    <a:pt x="49637" y="60830"/>
                    <a:pt x="49706" y="60761"/>
                    <a:pt x="49706" y="60761"/>
                  </a:cubicBezTo>
                  <a:lnTo>
                    <a:pt x="49706" y="60675"/>
                  </a:lnTo>
                  <a:cubicBezTo>
                    <a:pt x="49725" y="60655"/>
                    <a:pt x="49739" y="60647"/>
                    <a:pt x="49749" y="60647"/>
                  </a:cubicBezTo>
                  <a:cubicBezTo>
                    <a:pt x="49774" y="60647"/>
                    <a:pt x="49774" y="60700"/>
                    <a:pt x="49774" y="60761"/>
                  </a:cubicBezTo>
                  <a:lnTo>
                    <a:pt x="49860" y="60761"/>
                  </a:lnTo>
                  <a:lnTo>
                    <a:pt x="49860" y="60606"/>
                  </a:lnTo>
                  <a:cubicBezTo>
                    <a:pt x="49783" y="60572"/>
                    <a:pt x="49727" y="60555"/>
                    <a:pt x="49673" y="60555"/>
                  </a:cubicBezTo>
                  <a:cubicBezTo>
                    <a:pt x="49620" y="60555"/>
                    <a:pt x="49568" y="60572"/>
                    <a:pt x="49499" y="60606"/>
                  </a:cubicBezTo>
                  <a:cubicBezTo>
                    <a:pt x="49499" y="60469"/>
                    <a:pt x="49345" y="60469"/>
                    <a:pt x="49345" y="60400"/>
                  </a:cubicBezTo>
                  <a:cubicBezTo>
                    <a:pt x="49276" y="60400"/>
                    <a:pt x="49207" y="60331"/>
                    <a:pt x="49138" y="60245"/>
                  </a:cubicBezTo>
                  <a:cubicBezTo>
                    <a:pt x="49069" y="60176"/>
                    <a:pt x="48915" y="60039"/>
                    <a:pt x="48777" y="59970"/>
                  </a:cubicBezTo>
                  <a:cubicBezTo>
                    <a:pt x="48640" y="59901"/>
                    <a:pt x="48640" y="59815"/>
                    <a:pt x="48640" y="59747"/>
                  </a:cubicBezTo>
                  <a:cubicBezTo>
                    <a:pt x="48485" y="59747"/>
                    <a:pt x="48416" y="59609"/>
                    <a:pt x="48347" y="59540"/>
                  </a:cubicBezTo>
                  <a:cubicBezTo>
                    <a:pt x="48279" y="59385"/>
                    <a:pt x="48141" y="59248"/>
                    <a:pt x="47986" y="59179"/>
                  </a:cubicBezTo>
                  <a:cubicBezTo>
                    <a:pt x="47849" y="59042"/>
                    <a:pt x="47711" y="58956"/>
                    <a:pt x="47625" y="58818"/>
                  </a:cubicBezTo>
                  <a:lnTo>
                    <a:pt x="47625" y="58749"/>
                  </a:lnTo>
                  <a:cubicBezTo>
                    <a:pt x="47625" y="58681"/>
                    <a:pt x="47488" y="58681"/>
                    <a:pt x="47419" y="58681"/>
                  </a:cubicBezTo>
                  <a:cubicBezTo>
                    <a:pt x="47195" y="58457"/>
                    <a:pt x="46989" y="58319"/>
                    <a:pt x="46766" y="58096"/>
                  </a:cubicBezTo>
                  <a:cubicBezTo>
                    <a:pt x="46628" y="58096"/>
                    <a:pt x="46628" y="57890"/>
                    <a:pt x="46559" y="57821"/>
                  </a:cubicBezTo>
                  <a:cubicBezTo>
                    <a:pt x="46422" y="57821"/>
                    <a:pt x="46422" y="57821"/>
                    <a:pt x="46336" y="57666"/>
                  </a:cubicBezTo>
                  <a:cubicBezTo>
                    <a:pt x="46336" y="57597"/>
                    <a:pt x="46198" y="57529"/>
                    <a:pt x="46129" y="57460"/>
                  </a:cubicBezTo>
                  <a:cubicBezTo>
                    <a:pt x="46129" y="57425"/>
                    <a:pt x="46112" y="57425"/>
                    <a:pt x="46086" y="57425"/>
                  </a:cubicBezTo>
                  <a:cubicBezTo>
                    <a:pt x="46061" y="57425"/>
                    <a:pt x="46026" y="57425"/>
                    <a:pt x="45992" y="57391"/>
                  </a:cubicBezTo>
                  <a:cubicBezTo>
                    <a:pt x="45992" y="57322"/>
                    <a:pt x="45992" y="57236"/>
                    <a:pt x="45906" y="57168"/>
                  </a:cubicBezTo>
                  <a:cubicBezTo>
                    <a:pt x="45631" y="57168"/>
                    <a:pt x="45631" y="56892"/>
                    <a:pt x="45407" y="56669"/>
                  </a:cubicBezTo>
                  <a:cubicBezTo>
                    <a:pt x="45562" y="56669"/>
                    <a:pt x="45476" y="56600"/>
                    <a:pt x="45407" y="56600"/>
                  </a:cubicBezTo>
                  <a:cubicBezTo>
                    <a:pt x="45339" y="56531"/>
                    <a:pt x="45407" y="56463"/>
                    <a:pt x="45339" y="56463"/>
                  </a:cubicBezTo>
                  <a:cubicBezTo>
                    <a:pt x="45201" y="56463"/>
                    <a:pt x="45201" y="56308"/>
                    <a:pt x="45132" y="56239"/>
                  </a:cubicBezTo>
                  <a:lnTo>
                    <a:pt x="45046" y="56239"/>
                  </a:lnTo>
                  <a:cubicBezTo>
                    <a:pt x="44978" y="56102"/>
                    <a:pt x="44978" y="56033"/>
                    <a:pt x="44909" y="55947"/>
                  </a:cubicBezTo>
                  <a:lnTo>
                    <a:pt x="44771" y="55947"/>
                  </a:lnTo>
                  <a:cubicBezTo>
                    <a:pt x="44702" y="55878"/>
                    <a:pt x="44702" y="55741"/>
                    <a:pt x="44616" y="55672"/>
                  </a:cubicBezTo>
                  <a:cubicBezTo>
                    <a:pt x="44548" y="55672"/>
                    <a:pt x="44548" y="55741"/>
                    <a:pt x="44548" y="55741"/>
                  </a:cubicBezTo>
                  <a:lnTo>
                    <a:pt x="44479" y="55741"/>
                  </a:lnTo>
                  <a:cubicBezTo>
                    <a:pt x="44273" y="55448"/>
                    <a:pt x="43980" y="55311"/>
                    <a:pt x="43912" y="54950"/>
                  </a:cubicBezTo>
                  <a:cubicBezTo>
                    <a:pt x="43843" y="54881"/>
                    <a:pt x="43843" y="54881"/>
                    <a:pt x="43757" y="54881"/>
                  </a:cubicBezTo>
                  <a:cubicBezTo>
                    <a:pt x="43619" y="54881"/>
                    <a:pt x="43619" y="54812"/>
                    <a:pt x="43619" y="54743"/>
                  </a:cubicBezTo>
                  <a:cubicBezTo>
                    <a:pt x="43550" y="54520"/>
                    <a:pt x="43550" y="54451"/>
                    <a:pt x="43482" y="54382"/>
                  </a:cubicBezTo>
                  <a:cubicBezTo>
                    <a:pt x="43327" y="54313"/>
                    <a:pt x="43189" y="54228"/>
                    <a:pt x="43189" y="54090"/>
                  </a:cubicBezTo>
                  <a:cubicBezTo>
                    <a:pt x="43121" y="53952"/>
                    <a:pt x="42983" y="53952"/>
                    <a:pt x="42828" y="53798"/>
                  </a:cubicBezTo>
                  <a:cubicBezTo>
                    <a:pt x="42828" y="53729"/>
                    <a:pt x="42760" y="53729"/>
                    <a:pt x="42691" y="53660"/>
                  </a:cubicBezTo>
                  <a:lnTo>
                    <a:pt x="42622" y="53660"/>
                  </a:lnTo>
                  <a:cubicBezTo>
                    <a:pt x="42622" y="53591"/>
                    <a:pt x="42553" y="53591"/>
                    <a:pt x="42553" y="53454"/>
                  </a:cubicBezTo>
                  <a:cubicBezTo>
                    <a:pt x="42553" y="53454"/>
                    <a:pt x="42622" y="53454"/>
                    <a:pt x="42553" y="53368"/>
                  </a:cubicBezTo>
                  <a:cubicBezTo>
                    <a:pt x="42261" y="53162"/>
                    <a:pt x="42037" y="52732"/>
                    <a:pt x="41762" y="52439"/>
                  </a:cubicBezTo>
                  <a:cubicBezTo>
                    <a:pt x="41762" y="52439"/>
                    <a:pt x="41831" y="52439"/>
                    <a:pt x="41831" y="52371"/>
                  </a:cubicBezTo>
                  <a:cubicBezTo>
                    <a:pt x="41762" y="52302"/>
                    <a:pt x="41762" y="52164"/>
                    <a:pt x="41608" y="52078"/>
                  </a:cubicBezTo>
                  <a:cubicBezTo>
                    <a:pt x="41539" y="52010"/>
                    <a:pt x="41470" y="51941"/>
                    <a:pt x="41470" y="51872"/>
                  </a:cubicBezTo>
                  <a:cubicBezTo>
                    <a:pt x="41401" y="51803"/>
                    <a:pt x="41333" y="51735"/>
                    <a:pt x="41178" y="51735"/>
                  </a:cubicBezTo>
                  <a:cubicBezTo>
                    <a:pt x="41109" y="51649"/>
                    <a:pt x="41109" y="51580"/>
                    <a:pt x="41040" y="51580"/>
                  </a:cubicBezTo>
                  <a:lnTo>
                    <a:pt x="41040" y="51442"/>
                  </a:lnTo>
                  <a:cubicBezTo>
                    <a:pt x="40903" y="51442"/>
                    <a:pt x="40903" y="51373"/>
                    <a:pt x="40834" y="51305"/>
                  </a:cubicBezTo>
                  <a:cubicBezTo>
                    <a:pt x="40748" y="51219"/>
                    <a:pt x="40748" y="51150"/>
                    <a:pt x="40748" y="51081"/>
                  </a:cubicBezTo>
                  <a:cubicBezTo>
                    <a:pt x="40542" y="50875"/>
                    <a:pt x="40404" y="50583"/>
                    <a:pt x="40249" y="50359"/>
                  </a:cubicBezTo>
                  <a:lnTo>
                    <a:pt x="40181" y="50359"/>
                  </a:lnTo>
                  <a:cubicBezTo>
                    <a:pt x="40112" y="50222"/>
                    <a:pt x="40249" y="50290"/>
                    <a:pt x="40249" y="50222"/>
                  </a:cubicBezTo>
                  <a:cubicBezTo>
                    <a:pt x="40249" y="50222"/>
                    <a:pt x="40181" y="50222"/>
                    <a:pt x="40181" y="50153"/>
                  </a:cubicBezTo>
                  <a:cubicBezTo>
                    <a:pt x="40112" y="50153"/>
                    <a:pt x="40181" y="50084"/>
                    <a:pt x="40181" y="50084"/>
                  </a:cubicBezTo>
                  <a:cubicBezTo>
                    <a:pt x="40112" y="50015"/>
                    <a:pt x="39974" y="49860"/>
                    <a:pt x="39888" y="49723"/>
                  </a:cubicBezTo>
                  <a:cubicBezTo>
                    <a:pt x="39888" y="49723"/>
                    <a:pt x="39858" y="49753"/>
                    <a:pt x="39837" y="49753"/>
                  </a:cubicBezTo>
                  <a:cubicBezTo>
                    <a:pt x="39827" y="49753"/>
                    <a:pt x="39820" y="49746"/>
                    <a:pt x="39820" y="49723"/>
                  </a:cubicBezTo>
                  <a:lnTo>
                    <a:pt x="39820" y="49654"/>
                  </a:lnTo>
                  <a:cubicBezTo>
                    <a:pt x="39820" y="49631"/>
                    <a:pt x="39812" y="49624"/>
                    <a:pt x="39802" y="49624"/>
                  </a:cubicBezTo>
                  <a:cubicBezTo>
                    <a:pt x="39781" y="49624"/>
                    <a:pt x="39751" y="49654"/>
                    <a:pt x="39751" y="49654"/>
                  </a:cubicBezTo>
                  <a:cubicBezTo>
                    <a:pt x="39682" y="49585"/>
                    <a:pt x="39682" y="49585"/>
                    <a:pt x="39682" y="49499"/>
                  </a:cubicBezTo>
                  <a:cubicBezTo>
                    <a:pt x="39613" y="49293"/>
                    <a:pt x="39544" y="49156"/>
                    <a:pt x="39321" y="49001"/>
                  </a:cubicBezTo>
                  <a:lnTo>
                    <a:pt x="39321" y="48794"/>
                  </a:lnTo>
                  <a:cubicBezTo>
                    <a:pt x="39183" y="48726"/>
                    <a:pt x="39183" y="48571"/>
                    <a:pt x="39029" y="48571"/>
                  </a:cubicBezTo>
                  <a:lnTo>
                    <a:pt x="39029" y="48365"/>
                  </a:lnTo>
                  <a:cubicBezTo>
                    <a:pt x="38891" y="48296"/>
                    <a:pt x="38960" y="48072"/>
                    <a:pt x="38822" y="48004"/>
                  </a:cubicBezTo>
                  <a:cubicBezTo>
                    <a:pt x="38754" y="47780"/>
                    <a:pt x="38599" y="47643"/>
                    <a:pt x="38461" y="47505"/>
                  </a:cubicBezTo>
                  <a:cubicBezTo>
                    <a:pt x="38324" y="47281"/>
                    <a:pt x="38255" y="47144"/>
                    <a:pt x="38169" y="46920"/>
                  </a:cubicBezTo>
                  <a:cubicBezTo>
                    <a:pt x="38100" y="46852"/>
                    <a:pt x="38169" y="46783"/>
                    <a:pt x="38100" y="46714"/>
                  </a:cubicBezTo>
                  <a:cubicBezTo>
                    <a:pt x="38100" y="46645"/>
                    <a:pt x="38169" y="46577"/>
                    <a:pt x="38169" y="46491"/>
                  </a:cubicBezTo>
                  <a:cubicBezTo>
                    <a:pt x="38324" y="46491"/>
                    <a:pt x="38393" y="46422"/>
                    <a:pt x="38461" y="46422"/>
                  </a:cubicBezTo>
                  <a:cubicBezTo>
                    <a:pt x="38530" y="46422"/>
                    <a:pt x="38599" y="46353"/>
                    <a:pt x="38685" y="46353"/>
                  </a:cubicBezTo>
                  <a:cubicBezTo>
                    <a:pt x="38754" y="46284"/>
                    <a:pt x="38822" y="46284"/>
                    <a:pt x="38891" y="46284"/>
                  </a:cubicBezTo>
                  <a:cubicBezTo>
                    <a:pt x="38914" y="46307"/>
                    <a:pt x="38937" y="46315"/>
                    <a:pt x="38963" y="46315"/>
                  </a:cubicBezTo>
                  <a:cubicBezTo>
                    <a:pt x="39015" y="46315"/>
                    <a:pt x="39080" y="46284"/>
                    <a:pt x="39183" y="46284"/>
                  </a:cubicBezTo>
                  <a:cubicBezTo>
                    <a:pt x="39183" y="46284"/>
                    <a:pt x="39252" y="46353"/>
                    <a:pt x="39321" y="46353"/>
                  </a:cubicBezTo>
                  <a:cubicBezTo>
                    <a:pt x="39390" y="46422"/>
                    <a:pt x="39390" y="46491"/>
                    <a:pt x="39459" y="46577"/>
                  </a:cubicBezTo>
                  <a:lnTo>
                    <a:pt x="39459" y="46783"/>
                  </a:lnTo>
                  <a:cubicBezTo>
                    <a:pt x="39613" y="46920"/>
                    <a:pt x="39751" y="47075"/>
                    <a:pt x="39888" y="47213"/>
                  </a:cubicBezTo>
                  <a:cubicBezTo>
                    <a:pt x="39888" y="47281"/>
                    <a:pt x="39820" y="47281"/>
                    <a:pt x="39820" y="47281"/>
                  </a:cubicBezTo>
                  <a:cubicBezTo>
                    <a:pt x="39974" y="47505"/>
                    <a:pt x="40043" y="47711"/>
                    <a:pt x="40181" y="47935"/>
                  </a:cubicBezTo>
                  <a:lnTo>
                    <a:pt x="40181" y="48072"/>
                  </a:lnTo>
                  <a:cubicBezTo>
                    <a:pt x="40404" y="48296"/>
                    <a:pt x="40542" y="48640"/>
                    <a:pt x="40834" y="48863"/>
                  </a:cubicBezTo>
                  <a:cubicBezTo>
                    <a:pt x="40834" y="48863"/>
                    <a:pt x="40748" y="48863"/>
                    <a:pt x="40748" y="48932"/>
                  </a:cubicBezTo>
                  <a:cubicBezTo>
                    <a:pt x="40903" y="49070"/>
                    <a:pt x="40972" y="49293"/>
                    <a:pt x="41178" y="49431"/>
                  </a:cubicBezTo>
                  <a:cubicBezTo>
                    <a:pt x="41178" y="49431"/>
                    <a:pt x="41109" y="49431"/>
                    <a:pt x="41109" y="49499"/>
                  </a:cubicBezTo>
                  <a:cubicBezTo>
                    <a:pt x="41178" y="49654"/>
                    <a:pt x="41401" y="49792"/>
                    <a:pt x="41470" y="50015"/>
                  </a:cubicBezTo>
                  <a:cubicBezTo>
                    <a:pt x="41608" y="50015"/>
                    <a:pt x="41608" y="50153"/>
                    <a:pt x="41762" y="50222"/>
                  </a:cubicBezTo>
                  <a:lnTo>
                    <a:pt x="41762" y="50359"/>
                  </a:lnTo>
                  <a:cubicBezTo>
                    <a:pt x="41831" y="50445"/>
                    <a:pt x="41831" y="50514"/>
                    <a:pt x="41900" y="50514"/>
                  </a:cubicBezTo>
                  <a:cubicBezTo>
                    <a:pt x="41900" y="50583"/>
                    <a:pt x="41831" y="50583"/>
                    <a:pt x="41900" y="50651"/>
                  </a:cubicBezTo>
                  <a:cubicBezTo>
                    <a:pt x="41920" y="50631"/>
                    <a:pt x="41934" y="50623"/>
                    <a:pt x="41944" y="50623"/>
                  </a:cubicBezTo>
                  <a:cubicBezTo>
                    <a:pt x="41969" y="50623"/>
                    <a:pt x="41969" y="50671"/>
                    <a:pt x="41969" y="50720"/>
                  </a:cubicBezTo>
                  <a:cubicBezTo>
                    <a:pt x="42037" y="50944"/>
                    <a:pt x="42330" y="51081"/>
                    <a:pt x="42399" y="51305"/>
                  </a:cubicBezTo>
                  <a:cubicBezTo>
                    <a:pt x="42467" y="51373"/>
                    <a:pt x="42553" y="51511"/>
                    <a:pt x="42691" y="51580"/>
                  </a:cubicBezTo>
                  <a:cubicBezTo>
                    <a:pt x="42828" y="51649"/>
                    <a:pt x="42897" y="51872"/>
                    <a:pt x="43052" y="52010"/>
                  </a:cubicBezTo>
                  <a:cubicBezTo>
                    <a:pt x="43189" y="52078"/>
                    <a:pt x="43258" y="52164"/>
                    <a:pt x="43258" y="52371"/>
                  </a:cubicBezTo>
                  <a:cubicBezTo>
                    <a:pt x="43413" y="52439"/>
                    <a:pt x="43413" y="52663"/>
                    <a:pt x="43619" y="52732"/>
                  </a:cubicBezTo>
                  <a:cubicBezTo>
                    <a:pt x="43619" y="52938"/>
                    <a:pt x="43688" y="53093"/>
                    <a:pt x="43912" y="53162"/>
                  </a:cubicBezTo>
                  <a:cubicBezTo>
                    <a:pt x="43980" y="53162"/>
                    <a:pt x="44049" y="53230"/>
                    <a:pt x="44049" y="53299"/>
                  </a:cubicBezTo>
                  <a:cubicBezTo>
                    <a:pt x="44273" y="53454"/>
                    <a:pt x="44341" y="53660"/>
                    <a:pt x="44479" y="53798"/>
                  </a:cubicBezTo>
                  <a:cubicBezTo>
                    <a:pt x="44702" y="53884"/>
                    <a:pt x="44771" y="54090"/>
                    <a:pt x="44909" y="54228"/>
                  </a:cubicBezTo>
                  <a:lnTo>
                    <a:pt x="44978" y="54313"/>
                  </a:lnTo>
                  <a:cubicBezTo>
                    <a:pt x="44978" y="54382"/>
                    <a:pt x="45046" y="54451"/>
                    <a:pt x="45046" y="54520"/>
                  </a:cubicBezTo>
                  <a:cubicBezTo>
                    <a:pt x="45132" y="54520"/>
                    <a:pt x="45201" y="54589"/>
                    <a:pt x="45201" y="54657"/>
                  </a:cubicBezTo>
                  <a:cubicBezTo>
                    <a:pt x="45339" y="54657"/>
                    <a:pt x="45270" y="54812"/>
                    <a:pt x="45270" y="54812"/>
                  </a:cubicBezTo>
                  <a:cubicBezTo>
                    <a:pt x="45407" y="54881"/>
                    <a:pt x="45562" y="54950"/>
                    <a:pt x="45631" y="55087"/>
                  </a:cubicBezTo>
                  <a:cubicBezTo>
                    <a:pt x="45700" y="55087"/>
                    <a:pt x="45768" y="55173"/>
                    <a:pt x="45837" y="55242"/>
                  </a:cubicBezTo>
                  <a:cubicBezTo>
                    <a:pt x="45837" y="55379"/>
                    <a:pt x="45992" y="55448"/>
                    <a:pt x="46061" y="55517"/>
                  </a:cubicBezTo>
                  <a:cubicBezTo>
                    <a:pt x="46129" y="55603"/>
                    <a:pt x="46267" y="55809"/>
                    <a:pt x="46336" y="55878"/>
                  </a:cubicBezTo>
                  <a:cubicBezTo>
                    <a:pt x="46422" y="56033"/>
                    <a:pt x="46491" y="56170"/>
                    <a:pt x="46628" y="56170"/>
                  </a:cubicBezTo>
                  <a:cubicBezTo>
                    <a:pt x="46766" y="56308"/>
                    <a:pt x="46920" y="56463"/>
                    <a:pt x="47058" y="56600"/>
                  </a:cubicBezTo>
                  <a:cubicBezTo>
                    <a:pt x="47127" y="56669"/>
                    <a:pt x="47195" y="56738"/>
                    <a:pt x="47195" y="56806"/>
                  </a:cubicBezTo>
                  <a:lnTo>
                    <a:pt x="47350" y="56961"/>
                  </a:lnTo>
                  <a:cubicBezTo>
                    <a:pt x="47488" y="57099"/>
                    <a:pt x="47711" y="57236"/>
                    <a:pt x="47918" y="57391"/>
                  </a:cubicBezTo>
                  <a:cubicBezTo>
                    <a:pt x="47918" y="57460"/>
                    <a:pt x="47986" y="57529"/>
                    <a:pt x="48055" y="57597"/>
                  </a:cubicBezTo>
                  <a:cubicBezTo>
                    <a:pt x="48279" y="57752"/>
                    <a:pt x="48485" y="57890"/>
                    <a:pt x="48640" y="58027"/>
                  </a:cubicBezTo>
                  <a:cubicBezTo>
                    <a:pt x="48777" y="58319"/>
                    <a:pt x="49069" y="58526"/>
                    <a:pt x="49276" y="58681"/>
                  </a:cubicBezTo>
                  <a:cubicBezTo>
                    <a:pt x="49345" y="58818"/>
                    <a:pt x="49499" y="58887"/>
                    <a:pt x="49568" y="58956"/>
                  </a:cubicBezTo>
                  <a:cubicBezTo>
                    <a:pt x="49706" y="59042"/>
                    <a:pt x="49774" y="59110"/>
                    <a:pt x="49860" y="59179"/>
                  </a:cubicBezTo>
                  <a:cubicBezTo>
                    <a:pt x="49998" y="59248"/>
                    <a:pt x="49998" y="59317"/>
                    <a:pt x="49998" y="59385"/>
                  </a:cubicBezTo>
                  <a:cubicBezTo>
                    <a:pt x="50204" y="59471"/>
                    <a:pt x="50204" y="59678"/>
                    <a:pt x="50359" y="59747"/>
                  </a:cubicBezTo>
                  <a:cubicBezTo>
                    <a:pt x="50497" y="59815"/>
                    <a:pt x="50634" y="59970"/>
                    <a:pt x="50789" y="60039"/>
                  </a:cubicBezTo>
                  <a:lnTo>
                    <a:pt x="50926" y="60039"/>
                  </a:lnTo>
                  <a:cubicBezTo>
                    <a:pt x="50995" y="60108"/>
                    <a:pt x="51150" y="60176"/>
                    <a:pt x="51219" y="60245"/>
                  </a:cubicBezTo>
                  <a:cubicBezTo>
                    <a:pt x="51425" y="60331"/>
                    <a:pt x="51494" y="60400"/>
                    <a:pt x="51648" y="60537"/>
                  </a:cubicBezTo>
                  <a:cubicBezTo>
                    <a:pt x="51786" y="60606"/>
                    <a:pt x="51855" y="60761"/>
                    <a:pt x="52010" y="60898"/>
                  </a:cubicBezTo>
                  <a:lnTo>
                    <a:pt x="52010" y="61036"/>
                  </a:lnTo>
                  <a:lnTo>
                    <a:pt x="52147" y="61036"/>
                  </a:lnTo>
                  <a:cubicBezTo>
                    <a:pt x="52147" y="61059"/>
                    <a:pt x="52155" y="61067"/>
                    <a:pt x="52165" y="61067"/>
                  </a:cubicBezTo>
                  <a:cubicBezTo>
                    <a:pt x="52185" y="61067"/>
                    <a:pt x="52216" y="61036"/>
                    <a:pt x="52216" y="61036"/>
                  </a:cubicBezTo>
                  <a:cubicBezTo>
                    <a:pt x="52353" y="61191"/>
                    <a:pt x="52577" y="61328"/>
                    <a:pt x="52783" y="61328"/>
                  </a:cubicBezTo>
                  <a:cubicBezTo>
                    <a:pt x="52869" y="61397"/>
                    <a:pt x="52938" y="61535"/>
                    <a:pt x="53075" y="61535"/>
                  </a:cubicBezTo>
                  <a:cubicBezTo>
                    <a:pt x="53213" y="61689"/>
                    <a:pt x="53437" y="61758"/>
                    <a:pt x="53505" y="61896"/>
                  </a:cubicBezTo>
                  <a:cubicBezTo>
                    <a:pt x="53574" y="61964"/>
                    <a:pt x="53643" y="61964"/>
                    <a:pt x="53643" y="62050"/>
                  </a:cubicBezTo>
                  <a:cubicBezTo>
                    <a:pt x="53798" y="62050"/>
                    <a:pt x="53935" y="62188"/>
                    <a:pt x="54073" y="62257"/>
                  </a:cubicBezTo>
                  <a:lnTo>
                    <a:pt x="54073" y="62325"/>
                  </a:lnTo>
                  <a:cubicBezTo>
                    <a:pt x="54296" y="62325"/>
                    <a:pt x="54503" y="62549"/>
                    <a:pt x="54726" y="62618"/>
                  </a:cubicBezTo>
                  <a:cubicBezTo>
                    <a:pt x="54795" y="62755"/>
                    <a:pt x="55018" y="62755"/>
                    <a:pt x="55087" y="62824"/>
                  </a:cubicBezTo>
                  <a:cubicBezTo>
                    <a:pt x="55156" y="62910"/>
                    <a:pt x="55225" y="62910"/>
                    <a:pt x="55293" y="62979"/>
                  </a:cubicBezTo>
                  <a:cubicBezTo>
                    <a:pt x="55517" y="62979"/>
                    <a:pt x="55723" y="63048"/>
                    <a:pt x="55792" y="63254"/>
                  </a:cubicBezTo>
                  <a:cubicBezTo>
                    <a:pt x="56153" y="63254"/>
                    <a:pt x="56377" y="63546"/>
                    <a:pt x="56652" y="63615"/>
                  </a:cubicBezTo>
                  <a:lnTo>
                    <a:pt x="56652" y="63770"/>
                  </a:lnTo>
                  <a:cubicBezTo>
                    <a:pt x="56667" y="63782"/>
                    <a:pt x="56682" y="63787"/>
                    <a:pt x="56697" y="63787"/>
                  </a:cubicBezTo>
                  <a:cubicBezTo>
                    <a:pt x="56760" y="63787"/>
                    <a:pt x="56806" y="63684"/>
                    <a:pt x="56806" y="63684"/>
                  </a:cubicBezTo>
                  <a:cubicBezTo>
                    <a:pt x="57013" y="63838"/>
                    <a:pt x="57167" y="63976"/>
                    <a:pt x="57443" y="63976"/>
                  </a:cubicBezTo>
                  <a:cubicBezTo>
                    <a:pt x="57443" y="63976"/>
                    <a:pt x="57511" y="64045"/>
                    <a:pt x="57597" y="64045"/>
                  </a:cubicBezTo>
                  <a:cubicBezTo>
                    <a:pt x="57666" y="64114"/>
                    <a:pt x="57735" y="64114"/>
                    <a:pt x="57804" y="64200"/>
                  </a:cubicBezTo>
                  <a:cubicBezTo>
                    <a:pt x="58096" y="64337"/>
                    <a:pt x="58371" y="64475"/>
                    <a:pt x="58594" y="64543"/>
                  </a:cubicBezTo>
                  <a:cubicBezTo>
                    <a:pt x="58732" y="64629"/>
                    <a:pt x="58801" y="64698"/>
                    <a:pt x="58956" y="64698"/>
                  </a:cubicBezTo>
                  <a:cubicBezTo>
                    <a:pt x="59093" y="64767"/>
                    <a:pt x="59317" y="64767"/>
                    <a:pt x="59523" y="64904"/>
                  </a:cubicBezTo>
                  <a:cubicBezTo>
                    <a:pt x="59523" y="64973"/>
                    <a:pt x="59592" y="64973"/>
                    <a:pt x="59592" y="64973"/>
                  </a:cubicBezTo>
                  <a:cubicBezTo>
                    <a:pt x="59746" y="64973"/>
                    <a:pt x="59884" y="64973"/>
                    <a:pt x="60022" y="65059"/>
                  </a:cubicBezTo>
                  <a:cubicBezTo>
                    <a:pt x="60176" y="65128"/>
                    <a:pt x="60314" y="65128"/>
                    <a:pt x="60451" y="65197"/>
                  </a:cubicBezTo>
                  <a:cubicBezTo>
                    <a:pt x="60520" y="65197"/>
                    <a:pt x="60606" y="65266"/>
                    <a:pt x="60675" y="65266"/>
                  </a:cubicBezTo>
                  <a:cubicBezTo>
                    <a:pt x="60812" y="65266"/>
                    <a:pt x="60950" y="65334"/>
                    <a:pt x="61105" y="65403"/>
                  </a:cubicBezTo>
                  <a:lnTo>
                    <a:pt x="61173" y="65403"/>
                  </a:lnTo>
                  <a:cubicBezTo>
                    <a:pt x="61311" y="65489"/>
                    <a:pt x="61535" y="65489"/>
                    <a:pt x="61741" y="65558"/>
                  </a:cubicBezTo>
                  <a:cubicBezTo>
                    <a:pt x="61741" y="65558"/>
                    <a:pt x="61771" y="65527"/>
                    <a:pt x="61817" y="65527"/>
                  </a:cubicBezTo>
                  <a:cubicBezTo>
                    <a:pt x="61840" y="65527"/>
                    <a:pt x="61867" y="65535"/>
                    <a:pt x="61896" y="65558"/>
                  </a:cubicBezTo>
                  <a:cubicBezTo>
                    <a:pt x="61896" y="65558"/>
                    <a:pt x="61896" y="65627"/>
                    <a:pt x="61964" y="65627"/>
                  </a:cubicBezTo>
                  <a:lnTo>
                    <a:pt x="62171" y="65627"/>
                  </a:lnTo>
                  <a:cubicBezTo>
                    <a:pt x="62239" y="65695"/>
                    <a:pt x="62239" y="65695"/>
                    <a:pt x="62325" y="65764"/>
                  </a:cubicBezTo>
                  <a:lnTo>
                    <a:pt x="62600" y="65764"/>
                  </a:lnTo>
                  <a:cubicBezTo>
                    <a:pt x="62893" y="65919"/>
                    <a:pt x="63185" y="65919"/>
                    <a:pt x="63460" y="65988"/>
                  </a:cubicBezTo>
                  <a:cubicBezTo>
                    <a:pt x="63615" y="66056"/>
                    <a:pt x="63752" y="66056"/>
                    <a:pt x="63821" y="66056"/>
                  </a:cubicBezTo>
                  <a:cubicBezTo>
                    <a:pt x="64045" y="66056"/>
                    <a:pt x="64320" y="66056"/>
                    <a:pt x="64543" y="66125"/>
                  </a:cubicBezTo>
                  <a:cubicBezTo>
                    <a:pt x="64681" y="66125"/>
                    <a:pt x="64818" y="66194"/>
                    <a:pt x="64973" y="66194"/>
                  </a:cubicBezTo>
                  <a:cubicBezTo>
                    <a:pt x="65034" y="66214"/>
                    <a:pt x="65144" y="66222"/>
                    <a:pt x="65278" y="66222"/>
                  </a:cubicBezTo>
                  <a:cubicBezTo>
                    <a:pt x="65600" y="66222"/>
                    <a:pt x="66056" y="66174"/>
                    <a:pt x="66263" y="66125"/>
                  </a:cubicBezTo>
                  <a:lnTo>
                    <a:pt x="66400" y="66125"/>
                  </a:lnTo>
                  <a:cubicBezTo>
                    <a:pt x="66538" y="66194"/>
                    <a:pt x="66692" y="66194"/>
                    <a:pt x="66830" y="66194"/>
                  </a:cubicBezTo>
                  <a:cubicBezTo>
                    <a:pt x="66853" y="66217"/>
                    <a:pt x="66876" y="66225"/>
                    <a:pt x="66899" y="66225"/>
                  </a:cubicBezTo>
                  <a:cubicBezTo>
                    <a:pt x="66947" y="66225"/>
                    <a:pt x="66996" y="66194"/>
                    <a:pt x="67054" y="66194"/>
                  </a:cubicBezTo>
                  <a:cubicBezTo>
                    <a:pt x="67184" y="66267"/>
                    <a:pt x="67303" y="66287"/>
                    <a:pt x="67421" y="66287"/>
                  </a:cubicBezTo>
                  <a:cubicBezTo>
                    <a:pt x="67552" y="66287"/>
                    <a:pt x="67682" y="66263"/>
                    <a:pt x="67827" y="66263"/>
                  </a:cubicBezTo>
                  <a:cubicBezTo>
                    <a:pt x="67934" y="66215"/>
                    <a:pt x="68033" y="66135"/>
                    <a:pt x="68157" y="66135"/>
                  </a:cubicBezTo>
                  <a:cubicBezTo>
                    <a:pt x="68213" y="66135"/>
                    <a:pt x="68274" y="66151"/>
                    <a:pt x="68343" y="66194"/>
                  </a:cubicBezTo>
                  <a:lnTo>
                    <a:pt x="68412" y="66194"/>
                  </a:lnTo>
                  <a:cubicBezTo>
                    <a:pt x="68481" y="66125"/>
                    <a:pt x="68481" y="66125"/>
                    <a:pt x="68549" y="66125"/>
                  </a:cubicBezTo>
                  <a:cubicBezTo>
                    <a:pt x="68597" y="66140"/>
                    <a:pt x="68646" y="66145"/>
                    <a:pt x="68697" y="66145"/>
                  </a:cubicBezTo>
                  <a:cubicBezTo>
                    <a:pt x="68836" y="66145"/>
                    <a:pt x="68985" y="66105"/>
                    <a:pt x="69124" y="66105"/>
                  </a:cubicBezTo>
                  <a:cubicBezTo>
                    <a:pt x="69175" y="66105"/>
                    <a:pt x="69224" y="66111"/>
                    <a:pt x="69271" y="66125"/>
                  </a:cubicBezTo>
                  <a:lnTo>
                    <a:pt x="69340" y="66125"/>
                  </a:lnTo>
                  <a:cubicBezTo>
                    <a:pt x="69605" y="66024"/>
                    <a:pt x="69869" y="65961"/>
                    <a:pt x="70160" y="65961"/>
                  </a:cubicBezTo>
                  <a:cubicBezTo>
                    <a:pt x="70267" y="65961"/>
                    <a:pt x="70377" y="65969"/>
                    <a:pt x="70492" y="65988"/>
                  </a:cubicBezTo>
                  <a:cubicBezTo>
                    <a:pt x="70561" y="65988"/>
                    <a:pt x="70630" y="65919"/>
                    <a:pt x="70767" y="65919"/>
                  </a:cubicBezTo>
                  <a:cubicBezTo>
                    <a:pt x="70787" y="65938"/>
                    <a:pt x="70808" y="65947"/>
                    <a:pt x="70830" y="65947"/>
                  </a:cubicBezTo>
                  <a:cubicBezTo>
                    <a:pt x="70884" y="65947"/>
                    <a:pt x="70942" y="65894"/>
                    <a:pt x="70991" y="65833"/>
                  </a:cubicBezTo>
                  <a:lnTo>
                    <a:pt x="71060" y="65833"/>
                  </a:lnTo>
                  <a:cubicBezTo>
                    <a:pt x="71266" y="65833"/>
                    <a:pt x="71421" y="65764"/>
                    <a:pt x="71627" y="65764"/>
                  </a:cubicBezTo>
                  <a:lnTo>
                    <a:pt x="71627" y="65695"/>
                  </a:lnTo>
                  <a:cubicBezTo>
                    <a:pt x="71672" y="65709"/>
                    <a:pt x="71713" y="65715"/>
                    <a:pt x="71752" y="65715"/>
                  </a:cubicBezTo>
                  <a:cubicBezTo>
                    <a:pt x="71909" y="65715"/>
                    <a:pt x="72033" y="65627"/>
                    <a:pt x="72211" y="65627"/>
                  </a:cubicBezTo>
                  <a:cubicBezTo>
                    <a:pt x="72349" y="65558"/>
                    <a:pt x="72418" y="65558"/>
                    <a:pt x="72487" y="65489"/>
                  </a:cubicBezTo>
                  <a:cubicBezTo>
                    <a:pt x="72532" y="65489"/>
                    <a:pt x="72586" y="65520"/>
                    <a:pt x="72616" y="65520"/>
                  </a:cubicBezTo>
                  <a:cubicBezTo>
                    <a:pt x="72632" y="65520"/>
                    <a:pt x="72641" y="65512"/>
                    <a:pt x="72641" y="65489"/>
                  </a:cubicBezTo>
                  <a:cubicBezTo>
                    <a:pt x="72710" y="65334"/>
                    <a:pt x="72848" y="65266"/>
                    <a:pt x="72985" y="65266"/>
                  </a:cubicBezTo>
                  <a:cubicBezTo>
                    <a:pt x="72985" y="65128"/>
                    <a:pt x="73071" y="65128"/>
                    <a:pt x="73140" y="65059"/>
                  </a:cubicBezTo>
                  <a:cubicBezTo>
                    <a:pt x="73071" y="64973"/>
                    <a:pt x="73140" y="64904"/>
                    <a:pt x="73071" y="64836"/>
                  </a:cubicBezTo>
                  <a:cubicBezTo>
                    <a:pt x="73071" y="64904"/>
                    <a:pt x="72985" y="64904"/>
                    <a:pt x="72985" y="64973"/>
                  </a:cubicBezTo>
                  <a:cubicBezTo>
                    <a:pt x="72916" y="64904"/>
                    <a:pt x="72916" y="64836"/>
                    <a:pt x="72848" y="64836"/>
                  </a:cubicBezTo>
                  <a:cubicBezTo>
                    <a:pt x="72848" y="64904"/>
                    <a:pt x="72848" y="64904"/>
                    <a:pt x="72779" y="64904"/>
                  </a:cubicBezTo>
                  <a:cubicBezTo>
                    <a:pt x="72779" y="64836"/>
                    <a:pt x="72779" y="64836"/>
                    <a:pt x="72848" y="64836"/>
                  </a:cubicBezTo>
                  <a:cubicBezTo>
                    <a:pt x="72848" y="64836"/>
                    <a:pt x="72817" y="64805"/>
                    <a:pt x="72797" y="64805"/>
                  </a:cubicBezTo>
                  <a:cubicBezTo>
                    <a:pt x="72786" y="64805"/>
                    <a:pt x="72779" y="64813"/>
                    <a:pt x="72779" y="64836"/>
                  </a:cubicBezTo>
                  <a:cubicBezTo>
                    <a:pt x="72733" y="64836"/>
                    <a:pt x="72687" y="64866"/>
                    <a:pt x="72636" y="64866"/>
                  </a:cubicBezTo>
                  <a:cubicBezTo>
                    <a:pt x="72611" y="64866"/>
                    <a:pt x="72584" y="64859"/>
                    <a:pt x="72555" y="64836"/>
                  </a:cubicBezTo>
                  <a:cubicBezTo>
                    <a:pt x="72555" y="64801"/>
                    <a:pt x="72538" y="64784"/>
                    <a:pt x="72512" y="64784"/>
                  </a:cubicBezTo>
                  <a:cubicBezTo>
                    <a:pt x="72487" y="64784"/>
                    <a:pt x="72452" y="64801"/>
                    <a:pt x="72418" y="64836"/>
                  </a:cubicBezTo>
                  <a:cubicBezTo>
                    <a:pt x="72349" y="64870"/>
                    <a:pt x="72259" y="64870"/>
                    <a:pt x="72168" y="64870"/>
                  </a:cubicBezTo>
                  <a:cubicBezTo>
                    <a:pt x="72078" y="64870"/>
                    <a:pt x="71988" y="64870"/>
                    <a:pt x="71919" y="64904"/>
                  </a:cubicBezTo>
                  <a:cubicBezTo>
                    <a:pt x="71782" y="64904"/>
                    <a:pt x="71627" y="64973"/>
                    <a:pt x="71558" y="65059"/>
                  </a:cubicBezTo>
                  <a:cubicBezTo>
                    <a:pt x="71512" y="65059"/>
                    <a:pt x="71497" y="65021"/>
                    <a:pt x="71472" y="65021"/>
                  </a:cubicBezTo>
                  <a:cubicBezTo>
                    <a:pt x="71459" y="65021"/>
                    <a:pt x="71444" y="65031"/>
                    <a:pt x="71421" y="65059"/>
                  </a:cubicBezTo>
                  <a:cubicBezTo>
                    <a:pt x="71266" y="65059"/>
                    <a:pt x="71128" y="65128"/>
                    <a:pt x="70991" y="65128"/>
                  </a:cubicBezTo>
                  <a:lnTo>
                    <a:pt x="70836" y="65128"/>
                  </a:lnTo>
                  <a:cubicBezTo>
                    <a:pt x="70630" y="65128"/>
                    <a:pt x="70406" y="65197"/>
                    <a:pt x="70200" y="65197"/>
                  </a:cubicBezTo>
                  <a:cubicBezTo>
                    <a:pt x="70108" y="65197"/>
                    <a:pt x="70009" y="65166"/>
                    <a:pt x="69912" y="65166"/>
                  </a:cubicBezTo>
                  <a:cubicBezTo>
                    <a:pt x="69864" y="65166"/>
                    <a:pt x="69816" y="65174"/>
                    <a:pt x="69770" y="65197"/>
                  </a:cubicBezTo>
                  <a:cubicBezTo>
                    <a:pt x="69736" y="65231"/>
                    <a:pt x="69701" y="65231"/>
                    <a:pt x="69665" y="65231"/>
                  </a:cubicBezTo>
                  <a:cubicBezTo>
                    <a:pt x="69628" y="65231"/>
                    <a:pt x="69590" y="65231"/>
                    <a:pt x="69547" y="65266"/>
                  </a:cubicBezTo>
                  <a:lnTo>
                    <a:pt x="69547" y="65334"/>
                  </a:lnTo>
                  <a:cubicBezTo>
                    <a:pt x="69478" y="65266"/>
                    <a:pt x="69478" y="65266"/>
                    <a:pt x="69478" y="65197"/>
                  </a:cubicBezTo>
                  <a:cubicBezTo>
                    <a:pt x="69452" y="65248"/>
                    <a:pt x="69427" y="65261"/>
                    <a:pt x="69398" y="65261"/>
                  </a:cubicBezTo>
                  <a:cubicBezTo>
                    <a:pt x="69366" y="65261"/>
                    <a:pt x="69331" y="65245"/>
                    <a:pt x="69286" y="65245"/>
                  </a:cubicBezTo>
                  <a:cubicBezTo>
                    <a:pt x="69261" y="65245"/>
                    <a:pt x="69234" y="65250"/>
                    <a:pt x="69203" y="65266"/>
                  </a:cubicBezTo>
                  <a:cubicBezTo>
                    <a:pt x="69203" y="65266"/>
                    <a:pt x="69134" y="65327"/>
                    <a:pt x="69068" y="65327"/>
                  </a:cubicBezTo>
                  <a:cubicBezTo>
                    <a:pt x="69035" y="65327"/>
                    <a:pt x="69002" y="65311"/>
                    <a:pt x="68979" y="65266"/>
                  </a:cubicBezTo>
                  <a:cubicBezTo>
                    <a:pt x="68945" y="65300"/>
                    <a:pt x="68893" y="65300"/>
                    <a:pt x="68839" y="65300"/>
                  </a:cubicBezTo>
                  <a:cubicBezTo>
                    <a:pt x="68786" y="65300"/>
                    <a:pt x="68730" y="65300"/>
                    <a:pt x="68687" y="65334"/>
                  </a:cubicBezTo>
                  <a:cubicBezTo>
                    <a:pt x="68641" y="65334"/>
                    <a:pt x="68565" y="65365"/>
                    <a:pt x="68498" y="65365"/>
                  </a:cubicBezTo>
                  <a:cubicBezTo>
                    <a:pt x="68465" y="65365"/>
                    <a:pt x="68435" y="65357"/>
                    <a:pt x="68412" y="65334"/>
                  </a:cubicBezTo>
                  <a:cubicBezTo>
                    <a:pt x="68412" y="65334"/>
                    <a:pt x="68343" y="65266"/>
                    <a:pt x="68257" y="65266"/>
                  </a:cubicBezTo>
                  <a:cubicBezTo>
                    <a:pt x="68257" y="65334"/>
                    <a:pt x="68343" y="65334"/>
                    <a:pt x="68257" y="65403"/>
                  </a:cubicBezTo>
                  <a:lnTo>
                    <a:pt x="67982" y="65403"/>
                  </a:lnTo>
                  <a:cubicBezTo>
                    <a:pt x="67913" y="65489"/>
                    <a:pt x="67827" y="65489"/>
                    <a:pt x="67758" y="65489"/>
                  </a:cubicBezTo>
                  <a:cubicBezTo>
                    <a:pt x="67713" y="65460"/>
                    <a:pt x="67674" y="65451"/>
                    <a:pt x="67641" y="65451"/>
                  </a:cubicBezTo>
                  <a:cubicBezTo>
                    <a:pt x="67575" y="65451"/>
                    <a:pt x="67529" y="65489"/>
                    <a:pt x="67483" y="65489"/>
                  </a:cubicBezTo>
                  <a:cubicBezTo>
                    <a:pt x="67329" y="65489"/>
                    <a:pt x="67260" y="65489"/>
                    <a:pt x="67191" y="65403"/>
                  </a:cubicBezTo>
                  <a:cubicBezTo>
                    <a:pt x="67122" y="65403"/>
                    <a:pt x="67122" y="65489"/>
                    <a:pt x="67122" y="65489"/>
                  </a:cubicBezTo>
                  <a:lnTo>
                    <a:pt x="67054" y="65403"/>
                  </a:lnTo>
                  <a:cubicBezTo>
                    <a:pt x="66968" y="65403"/>
                    <a:pt x="66830" y="65403"/>
                    <a:pt x="66761" y="65334"/>
                  </a:cubicBezTo>
                  <a:cubicBezTo>
                    <a:pt x="66624" y="65334"/>
                    <a:pt x="66538" y="65403"/>
                    <a:pt x="66469" y="65403"/>
                  </a:cubicBezTo>
                  <a:lnTo>
                    <a:pt x="66108" y="65403"/>
                  </a:lnTo>
                  <a:cubicBezTo>
                    <a:pt x="66016" y="65403"/>
                    <a:pt x="65925" y="65372"/>
                    <a:pt x="65828" y="65372"/>
                  </a:cubicBezTo>
                  <a:cubicBezTo>
                    <a:pt x="65779" y="65372"/>
                    <a:pt x="65730" y="65380"/>
                    <a:pt x="65678" y="65403"/>
                  </a:cubicBezTo>
                  <a:cubicBezTo>
                    <a:pt x="65472" y="65403"/>
                    <a:pt x="65179" y="65334"/>
                    <a:pt x="64973" y="65334"/>
                  </a:cubicBezTo>
                  <a:cubicBezTo>
                    <a:pt x="64818" y="65266"/>
                    <a:pt x="64612" y="65266"/>
                    <a:pt x="64475" y="65266"/>
                  </a:cubicBezTo>
                  <a:lnTo>
                    <a:pt x="64320" y="65266"/>
                  </a:lnTo>
                  <a:cubicBezTo>
                    <a:pt x="64113" y="65266"/>
                    <a:pt x="63821" y="65197"/>
                    <a:pt x="63529" y="65197"/>
                  </a:cubicBezTo>
                  <a:cubicBezTo>
                    <a:pt x="63460" y="65197"/>
                    <a:pt x="63391" y="65128"/>
                    <a:pt x="63254" y="65128"/>
                  </a:cubicBezTo>
                  <a:cubicBezTo>
                    <a:pt x="63099" y="65059"/>
                    <a:pt x="62893" y="65059"/>
                    <a:pt x="62824" y="64904"/>
                  </a:cubicBezTo>
                  <a:cubicBezTo>
                    <a:pt x="62801" y="64915"/>
                    <a:pt x="62781" y="64919"/>
                    <a:pt x="62761" y="64919"/>
                  </a:cubicBezTo>
                  <a:cubicBezTo>
                    <a:pt x="62668" y="64919"/>
                    <a:pt x="62612" y="64821"/>
                    <a:pt x="62562" y="64821"/>
                  </a:cubicBezTo>
                  <a:cubicBezTo>
                    <a:pt x="62552" y="64821"/>
                    <a:pt x="62542" y="64826"/>
                    <a:pt x="62532" y="64836"/>
                  </a:cubicBezTo>
                  <a:cubicBezTo>
                    <a:pt x="62325" y="64767"/>
                    <a:pt x="62102" y="64767"/>
                    <a:pt x="61964" y="64698"/>
                  </a:cubicBezTo>
                  <a:cubicBezTo>
                    <a:pt x="61741" y="64698"/>
                    <a:pt x="61535" y="64629"/>
                    <a:pt x="61311" y="64629"/>
                  </a:cubicBezTo>
                  <a:cubicBezTo>
                    <a:pt x="61105" y="64543"/>
                    <a:pt x="60881" y="64475"/>
                    <a:pt x="60675" y="64337"/>
                  </a:cubicBezTo>
                  <a:cubicBezTo>
                    <a:pt x="60520" y="64268"/>
                    <a:pt x="60383" y="64200"/>
                    <a:pt x="60245" y="64200"/>
                  </a:cubicBezTo>
                  <a:cubicBezTo>
                    <a:pt x="60090" y="64114"/>
                    <a:pt x="59953" y="64045"/>
                    <a:pt x="59815" y="63976"/>
                  </a:cubicBezTo>
                  <a:cubicBezTo>
                    <a:pt x="59660" y="63907"/>
                    <a:pt x="59454" y="63838"/>
                    <a:pt x="59317" y="63838"/>
                  </a:cubicBezTo>
                  <a:cubicBezTo>
                    <a:pt x="59317" y="63838"/>
                    <a:pt x="59385" y="63770"/>
                    <a:pt x="59317" y="63684"/>
                  </a:cubicBezTo>
                  <a:cubicBezTo>
                    <a:pt x="59231" y="63684"/>
                    <a:pt x="59231" y="63770"/>
                    <a:pt x="59231" y="63838"/>
                  </a:cubicBezTo>
                  <a:cubicBezTo>
                    <a:pt x="59162" y="63684"/>
                    <a:pt x="59024" y="63684"/>
                    <a:pt x="58956" y="63684"/>
                  </a:cubicBezTo>
                  <a:lnTo>
                    <a:pt x="58801" y="63684"/>
                  </a:lnTo>
                  <a:cubicBezTo>
                    <a:pt x="58801" y="63546"/>
                    <a:pt x="58732" y="63615"/>
                    <a:pt x="58663" y="63546"/>
                  </a:cubicBezTo>
                  <a:cubicBezTo>
                    <a:pt x="58371" y="63546"/>
                    <a:pt x="58096" y="63340"/>
                    <a:pt x="57872" y="63254"/>
                  </a:cubicBezTo>
                  <a:cubicBezTo>
                    <a:pt x="57735" y="63185"/>
                    <a:pt x="57666" y="63185"/>
                    <a:pt x="57597" y="63116"/>
                  </a:cubicBezTo>
                  <a:cubicBezTo>
                    <a:pt x="57443" y="63048"/>
                    <a:pt x="57305" y="62910"/>
                    <a:pt x="57081" y="62910"/>
                  </a:cubicBezTo>
                  <a:cubicBezTo>
                    <a:pt x="56944" y="62687"/>
                    <a:pt x="56652" y="62755"/>
                    <a:pt x="56514" y="62480"/>
                  </a:cubicBezTo>
                  <a:cubicBezTo>
                    <a:pt x="56514" y="62394"/>
                    <a:pt x="56445" y="62394"/>
                    <a:pt x="56445" y="62394"/>
                  </a:cubicBezTo>
                  <a:cubicBezTo>
                    <a:pt x="56308" y="62394"/>
                    <a:pt x="56222" y="62325"/>
                    <a:pt x="56084" y="62325"/>
                  </a:cubicBezTo>
                  <a:cubicBezTo>
                    <a:pt x="56016" y="62257"/>
                    <a:pt x="55947" y="62188"/>
                    <a:pt x="55878" y="62119"/>
                  </a:cubicBezTo>
                  <a:cubicBezTo>
                    <a:pt x="55792" y="62050"/>
                    <a:pt x="55723" y="62050"/>
                    <a:pt x="55654" y="62050"/>
                  </a:cubicBezTo>
                  <a:lnTo>
                    <a:pt x="55517" y="62050"/>
                  </a:lnTo>
                  <a:cubicBezTo>
                    <a:pt x="55293" y="61827"/>
                    <a:pt x="55018" y="61758"/>
                    <a:pt x="54726" y="61535"/>
                  </a:cubicBezTo>
                  <a:cubicBezTo>
                    <a:pt x="54657" y="61466"/>
                    <a:pt x="54503" y="61397"/>
                    <a:pt x="54434" y="61397"/>
                  </a:cubicBezTo>
                  <a:cubicBezTo>
                    <a:pt x="54227" y="61328"/>
                    <a:pt x="54004" y="61191"/>
                    <a:pt x="53866" y="61036"/>
                  </a:cubicBezTo>
                  <a:lnTo>
                    <a:pt x="53798" y="60967"/>
                  </a:lnTo>
                  <a:cubicBezTo>
                    <a:pt x="53574" y="60830"/>
                    <a:pt x="53368" y="60761"/>
                    <a:pt x="53213" y="60606"/>
                  </a:cubicBezTo>
                  <a:cubicBezTo>
                    <a:pt x="53075" y="60469"/>
                    <a:pt x="52869" y="60400"/>
                    <a:pt x="52714" y="60245"/>
                  </a:cubicBezTo>
                  <a:cubicBezTo>
                    <a:pt x="52508" y="60108"/>
                    <a:pt x="52285" y="59970"/>
                    <a:pt x="52147" y="59815"/>
                  </a:cubicBezTo>
                  <a:cubicBezTo>
                    <a:pt x="52078" y="59747"/>
                    <a:pt x="52010" y="59747"/>
                    <a:pt x="52010" y="59678"/>
                  </a:cubicBezTo>
                  <a:cubicBezTo>
                    <a:pt x="51924" y="59471"/>
                    <a:pt x="51648" y="59471"/>
                    <a:pt x="51580" y="59248"/>
                  </a:cubicBezTo>
                  <a:cubicBezTo>
                    <a:pt x="51580" y="59317"/>
                    <a:pt x="51494" y="59317"/>
                    <a:pt x="51494" y="59317"/>
                  </a:cubicBezTo>
                  <a:cubicBezTo>
                    <a:pt x="51425" y="59248"/>
                    <a:pt x="51425" y="59179"/>
                    <a:pt x="51425" y="59179"/>
                  </a:cubicBezTo>
                  <a:lnTo>
                    <a:pt x="51287" y="59179"/>
                  </a:lnTo>
                  <a:cubicBezTo>
                    <a:pt x="51287" y="59179"/>
                    <a:pt x="51219" y="59110"/>
                    <a:pt x="51219" y="59042"/>
                  </a:cubicBezTo>
                  <a:cubicBezTo>
                    <a:pt x="50995" y="58956"/>
                    <a:pt x="50926" y="58818"/>
                    <a:pt x="50720" y="58749"/>
                  </a:cubicBezTo>
                  <a:cubicBezTo>
                    <a:pt x="50720" y="58749"/>
                    <a:pt x="50634" y="58749"/>
                    <a:pt x="50634" y="58681"/>
                  </a:cubicBezTo>
                  <a:cubicBezTo>
                    <a:pt x="50497" y="58526"/>
                    <a:pt x="50359" y="58388"/>
                    <a:pt x="50204" y="58319"/>
                  </a:cubicBezTo>
                  <a:cubicBezTo>
                    <a:pt x="49998" y="58182"/>
                    <a:pt x="49774" y="57958"/>
                    <a:pt x="49568" y="57752"/>
                  </a:cubicBezTo>
                  <a:cubicBezTo>
                    <a:pt x="49568" y="57666"/>
                    <a:pt x="49499" y="57666"/>
                    <a:pt x="49431" y="57597"/>
                  </a:cubicBezTo>
                  <a:cubicBezTo>
                    <a:pt x="49207" y="57529"/>
                    <a:pt x="49138" y="57391"/>
                    <a:pt x="49069" y="57236"/>
                  </a:cubicBezTo>
                  <a:cubicBezTo>
                    <a:pt x="48846" y="57099"/>
                    <a:pt x="48708" y="56961"/>
                    <a:pt x="48571" y="56892"/>
                  </a:cubicBezTo>
                  <a:cubicBezTo>
                    <a:pt x="48416" y="56669"/>
                    <a:pt x="48141" y="56531"/>
                    <a:pt x="47986" y="56308"/>
                  </a:cubicBezTo>
                  <a:cubicBezTo>
                    <a:pt x="47780" y="56102"/>
                    <a:pt x="47625" y="55878"/>
                    <a:pt x="47419" y="55809"/>
                  </a:cubicBezTo>
                  <a:cubicBezTo>
                    <a:pt x="47350" y="55672"/>
                    <a:pt x="47419" y="55672"/>
                    <a:pt x="47350" y="55672"/>
                  </a:cubicBezTo>
                  <a:cubicBezTo>
                    <a:pt x="47281" y="55603"/>
                    <a:pt x="47281" y="55517"/>
                    <a:pt x="47127" y="55448"/>
                  </a:cubicBezTo>
                  <a:lnTo>
                    <a:pt x="47058" y="55448"/>
                  </a:lnTo>
                  <a:cubicBezTo>
                    <a:pt x="47058" y="55379"/>
                    <a:pt x="47127" y="55379"/>
                    <a:pt x="47127" y="55379"/>
                  </a:cubicBezTo>
                  <a:cubicBezTo>
                    <a:pt x="47058" y="55242"/>
                    <a:pt x="46989" y="55087"/>
                    <a:pt x="46920" y="55018"/>
                  </a:cubicBezTo>
                  <a:cubicBezTo>
                    <a:pt x="46766" y="54881"/>
                    <a:pt x="46697" y="54743"/>
                    <a:pt x="46491" y="54657"/>
                  </a:cubicBezTo>
                  <a:cubicBezTo>
                    <a:pt x="46491" y="54589"/>
                    <a:pt x="46422" y="54589"/>
                    <a:pt x="46336" y="54520"/>
                  </a:cubicBezTo>
                  <a:cubicBezTo>
                    <a:pt x="46336" y="54382"/>
                    <a:pt x="46198" y="54313"/>
                    <a:pt x="46129" y="54313"/>
                  </a:cubicBezTo>
                  <a:cubicBezTo>
                    <a:pt x="45992" y="54228"/>
                    <a:pt x="45906" y="54159"/>
                    <a:pt x="45837" y="54090"/>
                  </a:cubicBezTo>
                  <a:cubicBezTo>
                    <a:pt x="45768" y="54021"/>
                    <a:pt x="45768" y="53952"/>
                    <a:pt x="45700" y="53884"/>
                  </a:cubicBezTo>
                  <a:cubicBezTo>
                    <a:pt x="45631" y="53798"/>
                    <a:pt x="45562" y="53729"/>
                    <a:pt x="45476" y="53660"/>
                  </a:cubicBezTo>
                  <a:cubicBezTo>
                    <a:pt x="45339" y="53523"/>
                    <a:pt x="45270" y="53368"/>
                    <a:pt x="45270" y="53299"/>
                  </a:cubicBezTo>
                  <a:cubicBezTo>
                    <a:pt x="45046" y="53093"/>
                    <a:pt x="44909" y="52869"/>
                    <a:pt x="44771" y="52663"/>
                  </a:cubicBezTo>
                  <a:cubicBezTo>
                    <a:pt x="44702" y="52663"/>
                    <a:pt x="44702" y="52594"/>
                    <a:pt x="44702" y="52508"/>
                  </a:cubicBezTo>
                  <a:cubicBezTo>
                    <a:pt x="44548" y="52508"/>
                    <a:pt x="44410" y="52439"/>
                    <a:pt x="44341" y="52302"/>
                  </a:cubicBezTo>
                  <a:cubicBezTo>
                    <a:pt x="44273" y="52164"/>
                    <a:pt x="44118" y="52078"/>
                    <a:pt x="44049" y="51941"/>
                  </a:cubicBezTo>
                  <a:cubicBezTo>
                    <a:pt x="43980" y="51803"/>
                    <a:pt x="43843" y="51649"/>
                    <a:pt x="43757" y="51511"/>
                  </a:cubicBezTo>
                  <a:cubicBezTo>
                    <a:pt x="43619" y="51373"/>
                    <a:pt x="43550" y="51219"/>
                    <a:pt x="43482" y="51081"/>
                  </a:cubicBezTo>
                  <a:cubicBezTo>
                    <a:pt x="43482" y="51081"/>
                    <a:pt x="43413" y="51081"/>
                    <a:pt x="43413" y="51012"/>
                  </a:cubicBezTo>
                  <a:cubicBezTo>
                    <a:pt x="43413" y="51012"/>
                    <a:pt x="43482" y="51012"/>
                    <a:pt x="43413" y="50944"/>
                  </a:cubicBezTo>
                  <a:cubicBezTo>
                    <a:pt x="43327" y="50875"/>
                    <a:pt x="43258" y="50875"/>
                    <a:pt x="43258" y="50789"/>
                  </a:cubicBezTo>
                  <a:cubicBezTo>
                    <a:pt x="43121" y="50651"/>
                    <a:pt x="43121" y="50445"/>
                    <a:pt x="42897" y="50445"/>
                  </a:cubicBezTo>
                  <a:cubicBezTo>
                    <a:pt x="42897" y="50290"/>
                    <a:pt x="42760" y="50290"/>
                    <a:pt x="42691" y="50153"/>
                  </a:cubicBezTo>
                  <a:cubicBezTo>
                    <a:pt x="42467" y="49860"/>
                    <a:pt x="42261" y="49654"/>
                    <a:pt x="42123" y="49362"/>
                  </a:cubicBezTo>
                  <a:cubicBezTo>
                    <a:pt x="42037" y="49224"/>
                    <a:pt x="41969" y="49156"/>
                    <a:pt x="42037" y="49070"/>
                  </a:cubicBezTo>
                  <a:cubicBezTo>
                    <a:pt x="41969" y="49001"/>
                    <a:pt x="41969" y="49001"/>
                    <a:pt x="41900" y="49001"/>
                  </a:cubicBezTo>
                  <a:cubicBezTo>
                    <a:pt x="41969" y="49001"/>
                    <a:pt x="41969" y="48932"/>
                    <a:pt x="41969" y="48932"/>
                  </a:cubicBezTo>
                  <a:cubicBezTo>
                    <a:pt x="41969" y="48863"/>
                    <a:pt x="41831" y="48863"/>
                    <a:pt x="41831" y="48794"/>
                  </a:cubicBezTo>
                  <a:cubicBezTo>
                    <a:pt x="41762" y="48640"/>
                    <a:pt x="41694" y="48571"/>
                    <a:pt x="41608" y="48502"/>
                  </a:cubicBezTo>
                  <a:cubicBezTo>
                    <a:pt x="41539" y="48502"/>
                    <a:pt x="41470" y="48433"/>
                    <a:pt x="41470" y="48365"/>
                  </a:cubicBezTo>
                  <a:cubicBezTo>
                    <a:pt x="41470" y="48296"/>
                    <a:pt x="41470" y="48296"/>
                    <a:pt x="41401" y="48210"/>
                  </a:cubicBezTo>
                  <a:cubicBezTo>
                    <a:pt x="41333" y="48141"/>
                    <a:pt x="41264" y="48004"/>
                    <a:pt x="41178" y="47866"/>
                  </a:cubicBezTo>
                  <a:cubicBezTo>
                    <a:pt x="41109" y="47866"/>
                    <a:pt x="41109" y="47866"/>
                    <a:pt x="41109" y="47780"/>
                  </a:cubicBezTo>
                  <a:cubicBezTo>
                    <a:pt x="41109" y="47574"/>
                    <a:pt x="40903" y="47505"/>
                    <a:pt x="40903" y="47350"/>
                  </a:cubicBezTo>
                  <a:cubicBezTo>
                    <a:pt x="40834" y="47213"/>
                    <a:pt x="40679" y="47144"/>
                    <a:pt x="40679" y="46920"/>
                  </a:cubicBezTo>
                  <a:lnTo>
                    <a:pt x="40610" y="46852"/>
                  </a:lnTo>
                  <a:cubicBezTo>
                    <a:pt x="40473" y="46714"/>
                    <a:pt x="40404" y="46645"/>
                    <a:pt x="40318" y="46491"/>
                  </a:cubicBezTo>
                  <a:cubicBezTo>
                    <a:pt x="40249" y="46353"/>
                    <a:pt x="40181" y="46216"/>
                    <a:pt x="40112" y="46061"/>
                  </a:cubicBezTo>
                  <a:cubicBezTo>
                    <a:pt x="40043" y="45992"/>
                    <a:pt x="40043" y="45923"/>
                    <a:pt x="40043" y="45854"/>
                  </a:cubicBezTo>
                  <a:cubicBezTo>
                    <a:pt x="40152" y="45800"/>
                    <a:pt x="40261" y="45692"/>
                    <a:pt x="40413" y="45692"/>
                  </a:cubicBezTo>
                  <a:cubicBezTo>
                    <a:pt x="40452" y="45692"/>
                    <a:pt x="40495" y="45699"/>
                    <a:pt x="40542" y="45717"/>
                  </a:cubicBezTo>
                  <a:cubicBezTo>
                    <a:pt x="40542" y="45786"/>
                    <a:pt x="40610" y="45854"/>
                    <a:pt x="40679" y="45923"/>
                  </a:cubicBezTo>
                  <a:cubicBezTo>
                    <a:pt x="40748" y="45992"/>
                    <a:pt x="40748" y="46147"/>
                    <a:pt x="40834" y="46216"/>
                  </a:cubicBezTo>
                  <a:cubicBezTo>
                    <a:pt x="40972" y="46284"/>
                    <a:pt x="40903" y="46422"/>
                    <a:pt x="41040" y="46491"/>
                  </a:cubicBezTo>
                  <a:cubicBezTo>
                    <a:pt x="41040" y="46645"/>
                    <a:pt x="41109" y="46714"/>
                    <a:pt x="41178" y="46783"/>
                  </a:cubicBezTo>
                  <a:cubicBezTo>
                    <a:pt x="41333" y="47006"/>
                    <a:pt x="41333" y="47281"/>
                    <a:pt x="41608" y="47350"/>
                  </a:cubicBezTo>
                  <a:lnTo>
                    <a:pt x="41608" y="47574"/>
                  </a:lnTo>
                  <a:cubicBezTo>
                    <a:pt x="41762" y="47866"/>
                    <a:pt x="42037" y="48141"/>
                    <a:pt x="42192" y="48433"/>
                  </a:cubicBezTo>
                  <a:cubicBezTo>
                    <a:pt x="42261" y="48640"/>
                    <a:pt x="42399" y="48794"/>
                    <a:pt x="42553" y="48932"/>
                  </a:cubicBezTo>
                  <a:cubicBezTo>
                    <a:pt x="42691" y="49156"/>
                    <a:pt x="42828" y="49431"/>
                    <a:pt x="42983" y="49654"/>
                  </a:cubicBezTo>
                  <a:cubicBezTo>
                    <a:pt x="43052" y="49723"/>
                    <a:pt x="43121" y="49860"/>
                    <a:pt x="43189" y="49929"/>
                  </a:cubicBezTo>
                  <a:cubicBezTo>
                    <a:pt x="43258" y="50015"/>
                    <a:pt x="43327" y="50015"/>
                    <a:pt x="43327" y="50084"/>
                  </a:cubicBezTo>
                  <a:cubicBezTo>
                    <a:pt x="43327" y="50222"/>
                    <a:pt x="43482" y="50153"/>
                    <a:pt x="43482" y="50290"/>
                  </a:cubicBezTo>
                  <a:cubicBezTo>
                    <a:pt x="43619" y="50445"/>
                    <a:pt x="43688" y="50583"/>
                    <a:pt x="43843" y="50789"/>
                  </a:cubicBezTo>
                  <a:cubicBezTo>
                    <a:pt x="44049" y="51012"/>
                    <a:pt x="44273" y="51219"/>
                    <a:pt x="44410" y="51442"/>
                  </a:cubicBezTo>
                  <a:cubicBezTo>
                    <a:pt x="44479" y="51649"/>
                    <a:pt x="44616" y="51803"/>
                    <a:pt x="44771" y="51941"/>
                  </a:cubicBezTo>
                  <a:lnTo>
                    <a:pt x="44771" y="52010"/>
                  </a:lnTo>
                  <a:lnTo>
                    <a:pt x="44909" y="52010"/>
                  </a:lnTo>
                  <a:lnTo>
                    <a:pt x="44909" y="52164"/>
                  </a:lnTo>
                  <a:lnTo>
                    <a:pt x="45046" y="52164"/>
                  </a:lnTo>
                  <a:lnTo>
                    <a:pt x="45046" y="52233"/>
                  </a:lnTo>
                  <a:cubicBezTo>
                    <a:pt x="45270" y="52439"/>
                    <a:pt x="45339" y="52663"/>
                    <a:pt x="45562" y="52800"/>
                  </a:cubicBezTo>
                  <a:lnTo>
                    <a:pt x="45631" y="52800"/>
                  </a:lnTo>
                  <a:cubicBezTo>
                    <a:pt x="45700" y="52938"/>
                    <a:pt x="45700" y="53024"/>
                    <a:pt x="45837" y="53093"/>
                  </a:cubicBezTo>
                  <a:cubicBezTo>
                    <a:pt x="45837" y="53230"/>
                    <a:pt x="45992" y="53230"/>
                    <a:pt x="46061" y="53299"/>
                  </a:cubicBezTo>
                  <a:cubicBezTo>
                    <a:pt x="46061" y="53368"/>
                    <a:pt x="46129" y="53454"/>
                    <a:pt x="46198" y="53523"/>
                  </a:cubicBezTo>
                  <a:cubicBezTo>
                    <a:pt x="46198" y="53660"/>
                    <a:pt x="46267" y="53729"/>
                    <a:pt x="46336" y="53798"/>
                  </a:cubicBezTo>
                  <a:cubicBezTo>
                    <a:pt x="46422" y="53884"/>
                    <a:pt x="46559" y="53884"/>
                    <a:pt x="46559" y="53952"/>
                  </a:cubicBezTo>
                  <a:cubicBezTo>
                    <a:pt x="46697" y="54159"/>
                    <a:pt x="46852" y="54228"/>
                    <a:pt x="46920" y="54382"/>
                  </a:cubicBezTo>
                  <a:cubicBezTo>
                    <a:pt x="46989" y="54451"/>
                    <a:pt x="47127" y="54520"/>
                    <a:pt x="47195" y="54657"/>
                  </a:cubicBezTo>
                  <a:cubicBezTo>
                    <a:pt x="47419" y="54950"/>
                    <a:pt x="47625" y="55173"/>
                    <a:pt x="47849" y="55379"/>
                  </a:cubicBezTo>
                  <a:cubicBezTo>
                    <a:pt x="48055" y="55603"/>
                    <a:pt x="48279" y="55809"/>
                    <a:pt x="48485" y="55947"/>
                  </a:cubicBezTo>
                  <a:cubicBezTo>
                    <a:pt x="48640" y="56102"/>
                    <a:pt x="48777" y="56239"/>
                    <a:pt x="48915" y="56377"/>
                  </a:cubicBezTo>
                  <a:cubicBezTo>
                    <a:pt x="49069" y="56531"/>
                    <a:pt x="49276" y="56669"/>
                    <a:pt x="49431" y="56806"/>
                  </a:cubicBezTo>
                  <a:cubicBezTo>
                    <a:pt x="49568" y="57030"/>
                    <a:pt x="49706" y="57168"/>
                    <a:pt x="49998" y="57322"/>
                  </a:cubicBezTo>
                  <a:cubicBezTo>
                    <a:pt x="49998" y="57322"/>
                    <a:pt x="50067" y="57391"/>
                    <a:pt x="50135" y="57460"/>
                  </a:cubicBezTo>
                  <a:cubicBezTo>
                    <a:pt x="50290" y="57666"/>
                    <a:pt x="50497" y="57890"/>
                    <a:pt x="50720" y="58027"/>
                  </a:cubicBezTo>
                  <a:cubicBezTo>
                    <a:pt x="50789" y="58027"/>
                    <a:pt x="50789" y="58096"/>
                    <a:pt x="50858" y="58096"/>
                  </a:cubicBezTo>
                  <a:cubicBezTo>
                    <a:pt x="51064" y="58388"/>
                    <a:pt x="51219" y="58681"/>
                    <a:pt x="51494" y="58818"/>
                  </a:cubicBezTo>
                  <a:cubicBezTo>
                    <a:pt x="51580" y="58956"/>
                    <a:pt x="51717" y="58887"/>
                    <a:pt x="51786" y="58956"/>
                  </a:cubicBezTo>
                  <a:cubicBezTo>
                    <a:pt x="51855" y="59042"/>
                    <a:pt x="51924" y="59042"/>
                    <a:pt x="52010" y="59042"/>
                  </a:cubicBezTo>
                  <a:cubicBezTo>
                    <a:pt x="52078" y="59110"/>
                    <a:pt x="52078" y="59110"/>
                    <a:pt x="52078" y="59179"/>
                  </a:cubicBezTo>
                  <a:cubicBezTo>
                    <a:pt x="52124" y="59179"/>
                    <a:pt x="52170" y="59149"/>
                    <a:pt x="52216" y="59149"/>
                  </a:cubicBezTo>
                  <a:cubicBezTo>
                    <a:pt x="52239" y="59149"/>
                    <a:pt x="52262" y="59156"/>
                    <a:pt x="52285" y="59179"/>
                  </a:cubicBezTo>
                  <a:cubicBezTo>
                    <a:pt x="52508" y="59471"/>
                    <a:pt x="52783" y="59609"/>
                    <a:pt x="53075" y="59901"/>
                  </a:cubicBezTo>
                  <a:cubicBezTo>
                    <a:pt x="53075" y="59901"/>
                    <a:pt x="53075" y="59970"/>
                    <a:pt x="53144" y="59970"/>
                  </a:cubicBezTo>
                  <a:cubicBezTo>
                    <a:pt x="53299" y="59970"/>
                    <a:pt x="53299" y="60108"/>
                    <a:pt x="53437" y="60108"/>
                  </a:cubicBezTo>
                  <a:cubicBezTo>
                    <a:pt x="53729" y="60176"/>
                    <a:pt x="53935" y="60400"/>
                    <a:pt x="54227" y="60537"/>
                  </a:cubicBezTo>
                  <a:cubicBezTo>
                    <a:pt x="54296" y="60606"/>
                    <a:pt x="54365" y="60675"/>
                    <a:pt x="54365" y="60761"/>
                  </a:cubicBezTo>
                  <a:cubicBezTo>
                    <a:pt x="54434" y="60830"/>
                    <a:pt x="54503" y="60830"/>
                    <a:pt x="54588" y="60898"/>
                  </a:cubicBezTo>
                  <a:cubicBezTo>
                    <a:pt x="54864" y="61105"/>
                    <a:pt x="55225" y="61260"/>
                    <a:pt x="55586" y="61466"/>
                  </a:cubicBezTo>
                  <a:lnTo>
                    <a:pt x="55654" y="61466"/>
                  </a:lnTo>
                  <a:cubicBezTo>
                    <a:pt x="55723" y="61466"/>
                    <a:pt x="55792" y="61535"/>
                    <a:pt x="55878" y="61621"/>
                  </a:cubicBezTo>
                  <a:cubicBezTo>
                    <a:pt x="55947" y="61621"/>
                    <a:pt x="56016" y="61758"/>
                    <a:pt x="56153" y="61758"/>
                  </a:cubicBezTo>
                  <a:cubicBezTo>
                    <a:pt x="56222" y="61758"/>
                    <a:pt x="56308" y="61896"/>
                    <a:pt x="56445" y="61896"/>
                  </a:cubicBezTo>
                  <a:cubicBezTo>
                    <a:pt x="56652" y="61964"/>
                    <a:pt x="56806" y="62050"/>
                    <a:pt x="56944" y="62188"/>
                  </a:cubicBezTo>
                  <a:lnTo>
                    <a:pt x="57013" y="62188"/>
                  </a:lnTo>
                  <a:cubicBezTo>
                    <a:pt x="57081" y="62257"/>
                    <a:pt x="57236" y="62325"/>
                    <a:pt x="57374" y="62394"/>
                  </a:cubicBezTo>
                  <a:cubicBezTo>
                    <a:pt x="57597" y="62549"/>
                    <a:pt x="57872" y="62618"/>
                    <a:pt x="58096" y="62755"/>
                  </a:cubicBezTo>
                  <a:cubicBezTo>
                    <a:pt x="58371" y="62824"/>
                    <a:pt x="58663" y="62910"/>
                    <a:pt x="58887" y="63116"/>
                  </a:cubicBezTo>
                  <a:cubicBezTo>
                    <a:pt x="58956" y="63116"/>
                    <a:pt x="59024" y="63185"/>
                    <a:pt x="59162" y="63185"/>
                  </a:cubicBezTo>
                  <a:cubicBezTo>
                    <a:pt x="59317" y="63254"/>
                    <a:pt x="59454" y="63409"/>
                    <a:pt x="59592" y="63409"/>
                  </a:cubicBezTo>
                  <a:cubicBezTo>
                    <a:pt x="59660" y="63477"/>
                    <a:pt x="59815" y="63546"/>
                    <a:pt x="59953" y="63546"/>
                  </a:cubicBezTo>
                  <a:cubicBezTo>
                    <a:pt x="60090" y="63546"/>
                    <a:pt x="60176" y="63615"/>
                    <a:pt x="60314" y="63615"/>
                  </a:cubicBezTo>
                  <a:cubicBezTo>
                    <a:pt x="60383" y="63615"/>
                    <a:pt x="60451" y="63684"/>
                    <a:pt x="60451" y="63770"/>
                  </a:cubicBezTo>
                  <a:lnTo>
                    <a:pt x="60812" y="63770"/>
                  </a:lnTo>
                  <a:cubicBezTo>
                    <a:pt x="61036" y="63907"/>
                    <a:pt x="61242" y="63976"/>
                    <a:pt x="61466" y="63976"/>
                  </a:cubicBezTo>
                  <a:cubicBezTo>
                    <a:pt x="61672" y="64045"/>
                    <a:pt x="61810" y="64114"/>
                    <a:pt x="61964" y="64200"/>
                  </a:cubicBezTo>
                  <a:cubicBezTo>
                    <a:pt x="61964" y="64200"/>
                    <a:pt x="62033" y="64200"/>
                    <a:pt x="62033" y="64114"/>
                  </a:cubicBezTo>
                  <a:cubicBezTo>
                    <a:pt x="62239" y="64268"/>
                    <a:pt x="62463" y="64337"/>
                    <a:pt x="62669" y="64406"/>
                  </a:cubicBezTo>
                  <a:cubicBezTo>
                    <a:pt x="62962" y="64406"/>
                    <a:pt x="63254" y="64543"/>
                    <a:pt x="63529" y="64543"/>
                  </a:cubicBezTo>
                  <a:cubicBezTo>
                    <a:pt x="63752" y="64629"/>
                    <a:pt x="63959" y="64629"/>
                    <a:pt x="64182" y="64698"/>
                  </a:cubicBezTo>
                  <a:lnTo>
                    <a:pt x="64389" y="64698"/>
                  </a:lnTo>
                  <a:cubicBezTo>
                    <a:pt x="64417" y="64721"/>
                    <a:pt x="64452" y="64729"/>
                    <a:pt x="64487" y="64729"/>
                  </a:cubicBezTo>
                  <a:cubicBezTo>
                    <a:pt x="64559" y="64729"/>
                    <a:pt x="64635" y="64698"/>
                    <a:pt x="64681" y="64698"/>
                  </a:cubicBezTo>
                  <a:cubicBezTo>
                    <a:pt x="64750" y="64698"/>
                    <a:pt x="64818" y="64767"/>
                    <a:pt x="64904" y="64767"/>
                  </a:cubicBezTo>
                  <a:cubicBezTo>
                    <a:pt x="65042" y="64767"/>
                    <a:pt x="65248" y="64836"/>
                    <a:pt x="65472" y="64836"/>
                  </a:cubicBezTo>
                  <a:lnTo>
                    <a:pt x="65609" y="64836"/>
                  </a:lnTo>
                  <a:cubicBezTo>
                    <a:pt x="65609" y="64836"/>
                    <a:pt x="65970" y="64836"/>
                    <a:pt x="66039" y="64767"/>
                  </a:cubicBezTo>
                  <a:lnTo>
                    <a:pt x="66331" y="64767"/>
                  </a:lnTo>
                  <a:cubicBezTo>
                    <a:pt x="66435" y="64801"/>
                    <a:pt x="66525" y="64801"/>
                    <a:pt x="66615" y="64801"/>
                  </a:cubicBezTo>
                  <a:cubicBezTo>
                    <a:pt x="66705" y="64801"/>
                    <a:pt x="66796" y="64801"/>
                    <a:pt x="66899" y="64836"/>
                  </a:cubicBezTo>
                  <a:cubicBezTo>
                    <a:pt x="66945" y="64836"/>
                    <a:pt x="66998" y="64805"/>
                    <a:pt x="67049" y="64805"/>
                  </a:cubicBezTo>
                  <a:cubicBezTo>
                    <a:pt x="67075" y="64805"/>
                    <a:pt x="67099" y="64813"/>
                    <a:pt x="67122" y="64836"/>
                  </a:cubicBezTo>
                  <a:cubicBezTo>
                    <a:pt x="67191" y="64859"/>
                    <a:pt x="67262" y="64866"/>
                    <a:pt x="67333" y="64866"/>
                  </a:cubicBezTo>
                  <a:cubicBezTo>
                    <a:pt x="67476" y="64866"/>
                    <a:pt x="67621" y="64836"/>
                    <a:pt x="67758" y="64836"/>
                  </a:cubicBezTo>
                  <a:cubicBezTo>
                    <a:pt x="67827" y="64836"/>
                    <a:pt x="67827" y="64904"/>
                    <a:pt x="67827" y="64904"/>
                  </a:cubicBezTo>
                  <a:cubicBezTo>
                    <a:pt x="67827" y="64904"/>
                    <a:pt x="67827" y="64836"/>
                    <a:pt x="67913" y="64836"/>
                  </a:cubicBezTo>
                  <a:cubicBezTo>
                    <a:pt x="67928" y="64821"/>
                    <a:pt x="67942" y="64816"/>
                    <a:pt x="67957" y="64816"/>
                  </a:cubicBezTo>
                  <a:cubicBezTo>
                    <a:pt x="67996" y="64816"/>
                    <a:pt x="68036" y="64856"/>
                    <a:pt x="68076" y="64856"/>
                  </a:cubicBezTo>
                  <a:cubicBezTo>
                    <a:pt x="68090" y="64856"/>
                    <a:pt x="68105" y="64850"/>
                    <a:pt x="68119" y="64836"/>
                  </a:cubicBezTo>
                  <a:cubicBezTo>
                    <a:pt x="68188" y="64767"/>
                    <a:pt x="68343" y="64767"/>
                    <a:pt x="68481" y="64767"/>
                  </a:cubicBezTo>
                  <a:cubicBezTo>
                    <a:pt x="68687" y="64767"/>
                    <a:pt x="68910" y="64767"/>
                    <a:pt x="69117" y="64698"/>
                  </a:cubicBezTo>
                  <a:cubicBezTo>
                    <a:pt x="69174" y="64698"/>
                    <a:pt x="69254" y="64668"/>
                    <a:pt x="69322" y="64668"/>
                  </a:cubicBezTo>
                  <a:cubicBezTo>
                    <a:pt x="69355" y="64668"/>
                    <a:pt x="69386" y="64675"/>
                    <a:pt x="69409" y="64698"/>
                  </a:cubicBezTo>
                  <a:cubicBezTo>
                    <a:pt x="69455" y="64675"/>
                    <a:pt x="69495" y="64668"/>
                    <a:pt x="69533" y="64668"/>
                  </a:cubicBezTo>
                  <a:cubicBezTo>
                    <a:pt x="69610" y="64668"/>
                    <a:pt x="69678" y="64698"/>
                    <a:pt x="69770" y="64698"/>
                  </a:cubicBezTo>
                  <a:cubicBezTo>
                    <a:pt x="69818" y="64650"/>
                    <a:pt x="69900" y="64593"/>
                    <a:pt x="69975" y="64593"/>
                  </a:cubicBezTo>
                  <a:cubicBezTo>
                    <a:pt x="70006" y="64593"/>
                    <a:pt x="70037" y="64604"/>
                    <a:pt x="70062" y="64629"/>
                  </a:cubicBezTo>
                  <a:cubicBezTo>
                    <a:pt x="70108" y="64629"/>
                    <a:pt x="70154" y="64591"/>
                    <a:pt x="70220" y="64591"/>
                  </a:cubicBezTo>
                  <a:cubicBezTo>
                    <a:pt x="70253" y="64591"/>
                    <a:pt x="70292" y="64601"/>
                    <a:pt x="70337" y="64629"/>
                  </a:cubicBezTo>
                  <a:cubicBezTo>
                    <a:pt x="70406" y="64629"/>
                    <a:pt x="70492" y="64543"/>
                    <a:pt x="70561" y="64543"/>
                  </a:cubicBezTo>
                  <a:cubicBezTo>
                    <a:pt x="70574" y="64530"/>
                    <a:pt x="70587" y="64525"/>
                    <a:pt x="70601" y="64525"/>
                  </a:cubicBezTo>
                  <a:cubicBezTo>
                    <a:pt x="70640" y="64525"/>
                    <a:pt x="70680" y="64570"/>
                    <a:pt x="70720" y="64570"/>
                  </a:cubicBezTo>
                  <a:cubicBezTo>
                    <a:pt x="70736" y="64570"/>
                    <a:pt x="70751" y="64563"/>
                    <a:pt x="70767" y="64543"/>
                  </a:cubicBezTo>
                  <a:cubicBezTo>
                    <a:pt x="70767" y="64475"/>
                    <a:pt x="70836" y="64475"/>
                    <a:pt x="70836" y="64475"/>
                  </a:cubicBezTo>
                  <a:cubicBezTo>
                    <a:pt x="70865" y="64452"/>
                    <a:pt x="70891" y="64444"/>
                    <a:pt x="70917" y="64444"/>
                  </a:cubicBezTo>
                  <a:cubicBezTo>
                    <a:pt x="70968" y="64444"/>
                    <a:pt x="71014" y="64475"/>
                    <a:pt x="71060" y="64475"/>
                  </a:cubicBezTo>
                  <a:cubicBezTo>
                    <a:pt x="71266" y="64406"/>
                    <a:pt x="71489" y="64406"/>
                    <a:pt x="71696" y="64337"/>
                  </a:cubicBezTo>
                  <a:cubicBezTo>
                    <a:pt x="71919" y="64268"/>
                    <a:pt x="72211" y="64268"/>
                    <a:pt x="72349" y="64045"/>
                  </a:cubicBezTo>
                  <a:lnTo>
                    <a:pt x="72418" y="64114"/>
                  </a:lnTo>
                  <a:cubicBezTo>
                    <a:pt x="72487" y="64114"/>
                    <a:pt x="72487" y="63976"/>
                    <a:pt x="72555" y="63976"/>
                  </a:cubicBezTo>
                  <a:cubicBezTo>
                    <a:pt x="72641" y="63976"/>
                    <a:pt x="72710" y="63907"/>
                    <a:pt x="72710" y="63838"/>
                  </a:cubicBezTo>
                  <a:lnTo>
                    <a:pt x="72641" y="63770"/>
                  </a:lnTo>
                  <a:cubicBezTo>
                    <a:pt x="72710" y="63684"/>
                    <a:pt x="72710" y="63684"/>
                    <a:pt x="72779" y="63615"/>
                  </a:cubicBezTo>
                  <a:cubicBezTo>
                    <a:pt x="72710" y="63615"/>
                    <a:pt x="72555" y="63615"/>
                    <a:pt x="72487" y="63546"/>
                  </a:cubicBezTo>
                  <a:cubicBezTo>
                    <a:pt x="72383" y="63615"/>
                    <a:pt x="72276" y="63615"/>
                    <a:pt x="72168" y="63615"/>
                  </a:cubicBezTo>
                  <a:cubicBezTo>
                    <a:pt x="72061" y="63615"/>
                    <a:pt x="71954" y="63615"/>
                    <a:pt x="71850" y="63684"/>
                  </a:cubicBezTo>
                  <a:cubicBezTo>
                    <a:pt x="71799" y="63672"/>
                    <a:pt x="71751" y="63667"/>
                    <a:pt x="71704" y="63667"/>
                  </a:cubicBezTo>
                  <a:cubicBezTo>
                    <a:pt x="71485" y="63667"/>
                    <a:pt x="71313" y="63782"/>
                    <a:pt x="71128" y="63838"/>
                  </a:cubicBezTo>
                  <a:cubicBezTo>
                    <a:pt x="71025" y="63838"/>
                    <a:pt x="70935" y="63821"/>
                    <a:pt x="70853" y="63821"/>
                  </a:cubicBezTo>
                  <a:cubicBezTo>
                    <a:pt x="70772" y="63821"/>
                    <a:pt x="70698" y="63838"/>
                    <a:pt x="70630" y="63907"/>
                  </a:cubicBezTo>
                  <a:cubicBezTo>
                    <a:pt x="70561" y="63838"/>
                    <a:pt x="70492" y="63838"/>
                    <a:pt x="70406" y="63838"/>
                  </a:cubicBezTo>
                  <a:cubicBezTo>
                    <a:pt x="70383" y="63861"/>
                    <a:pt x="70360" y="63869"/>
                    <a:pt x="70337" y="63869"/>
                  </a:cubicBezTo>
                  <a:cubicBezTo>
                    <a:pt x="70292" y="63869"/>
                    <a:pt x="70246" y="63838"/>
                    <a:pt x="70200" y="63838"/>
                  </a:cubicBezTo>
                  <a:lnTo>
                    <a:pt x="70131" y="63907"/>
                  </a:lnTo>
                  <a:cubicBezTo>
                    <a:pt x="70085" y="63907"/>
                    <a:pt x="70070" y="63877"/>
                    <a:pt x="70039" y="63877"/>
                  </a:cubicBezTo>
                  <a:cubicBezTo>
                    <a:pt x="70024" y="63877"/>
                    <a:pt x="70005" y="63884"/>
                    <a:pt x="69976" y="63907"/>
                  </a:cubicBezTo>
                  <a:cubicBezTo>
                    <a:pt x="69976" y="63907"/>
                    <a:pt x="69908" y="63907"/>
                    <a:pt x="69908" y="63976"/>
                  </a:cubicBezTo>
                  <a:cubicBezTo>
                    <a:pt x="69701" y="63907"/>
                    <a:pt x="69547" y="63907"/>
                    <a:pt x="69409" y="63907"/>
                  </a:cubicBezTo>
                  <a:cubicBezTo>
                    <a:pt x="69340" y="63976"/>
                    <a:pt x="69271" y="63976"/>
                    <a:pt x="69203" y="64045"/>
                  </a:cubicBezTo>
                  <a:lnTo>
                    <a:pt x="69203" y="63976"/>
                  </a:lnTo>
                  <a:lnTo>
                    <a:pt x="69117" y="63976"/>
                  </a:lnTo>
                  <a:cubicBezTo>
                    <a:pt x="68979" y="64045"/>
                    <a:pt x="68910" y="64045"/>
                    <a:pt x="68773" y="64045"/>
                  </a:cubicBezTo>
                  <a:cubicBezTo>
                    <a:pt x="68726" y="64059"/>
                    <a:pt x="68682" y="64065"/>
                    <a:pt x="68642" y="64065"/>
                  </a:cubicBezTo>
                  <a:cubicBezTo>
                    <a:pt x="68531" y="64065"/>
                    <a:pt x="68442" y="64025"/>
                    <a:pt x="68354" y="64025"/>
                  </a:cubicBezTo>
                  <a:cubicBezTo>
                    <a:pt x="68322" y="64025"/>
                    <a:pt x="68290" y="64030"/>
                    <a:pt x="68257" y="64045"/>
                  </a:cubicBezTo>
                  <a:cubicBezTo>
                    <a:pt x="68234" y="64022"/>
                    <a:pt x="68211" y="64014"/>
                    <a:pt x="68188" y="64014"/>
                  </a:cubicBezTo>
                  <a:cubicBezTo>
                    <a:pt x="68142" y="64014"/>
                    <a:pt x="68097" y="64045"/>
                    <a:pt x="68051" y="64045"/>
                  </a:cubicBezTo>
                  <a:cubicBezTo>
                    <a:pt x="67982" y="64045"/>
                    <a:pt x="67913" y="64114"/>
                    <a:pt x="67827" y="64114"/>
                  </a:cubicBezTo>
                  <a:cubicBezTo>
                    <a:pt x="67736" y="64114"/>
                    <a:pt x="67644" y="64182"/>
                    <a:pt x="67547" y="64182"/>
                  </a:cubicBezTo>
                  <a:cubicBezTo>
                    <a:pt x="67499" y="64182"/>
                    <a:pt x="67449" y="64165"/>
                    <a:pt x="67397" y="64114"/>
                  </a:cubicBezTo>
                  <a:cubicBezTo>
                    <a:pt x="67397" y="64114"/>
                    <a:pt x="67367" y="64182"/>
                    <a:pt x="67326" y="64182"/>
                  </a:cubicBezTo>
                  <a:cubicBezTo>
                    <a:pt x="67306" y="64182"/>
                    <a:pt x="67283" y="64165"/>
                    <a:pt x="67260" y="64114"/>
                  </a:cubicBezTo>
                  <a:lnTo>
                    <a:pt x="67191" y="64200"/>
                  </a:lnTo>
                  <a:cubicBezTo>
                    <a:pt x="67122" y="64114"/>
                    <a:pt x="67054" y="64114"/>
                    <a:pt x="66968" y="64045"/>
                  </a:cubicBezTo>
                  <a:lnTo>
                    <a:pt x="66899" y="64114"/>
                  </a:lnTo>
                  <a:cubicBezTo>
                    <a:pt x="66830" y="64114"/>
                    <a:pt x="66830" y="64114"/>
                    <a:pt x="66761" y="64045"/>
                  </a:cubicBezTo>
                  <a:cubicBezTo>
                    <a:pt x="66713" y="64093"/>
                    <a:pt x="66665" y="64150"/>
                    <a:pt x="66611" y="64150"/>
                  </a:cubicBezTo>
                  <a:cubicBezTo>
                    <a:pt x="66588" y="64150"/>
                    <a:pt x="66563" y="64139"/>
                    <a:pt x="66538" y="64114"/>
                  </a:cubicBezTo>
                  <a:cubicBezTo>
                    <a:pt x="66503" y="64079"/>
                    <a:pt x="66469" y="64062"/>
                    <a:pt x="66435" y="64062"/>
                  </a:cubicBezTo>
                  <a:cubicBezTo>
                    <a:pt x="66400" y="64062"/>
                    <a:pt x="66366" y="64079"/>
                    <a:pt x="66331" y="64114"/>
                  </a:cubicBezTo>
                  <a:cubicBezTo>
                    <a:pt x="66297" y="64079"/>
                    <a:pt x="66263" y="64062"/>
                    <a:pt x="66226" y="64062"/>
                  </a:cubicBezTo>
                  <a:cubicBezTo>
                    <a:pt x="66190" y="64062"/>
                    <a:pt x="66151" y="64079"/>
                    <a:pt x="66108" y="64114"/>
                  </a:cubicBezTo>
                  <a:lnTo>
                    <a:pt x="66039" y="64114"/>
                  </a:lnTo>
                  <a:cubicBezTo>
                    <a:pt x="66016" y="64091"/>
                    <a:pt x="65993" y="64083"/>
                    <a:pt x="65970" y="64083"/>
                  </a:cubicBezTo>
                  <a:cubicBezTo>
                    <a:pt x="65925" y="64083"/>
                    <a:pt x="65879" y="64114"/>
                    <a:pt x="65833" y="64114"/>
                  </a:cubicBezTo>
                  <a:cubicBezTo>
                    <a:pt x="65764" y="64114"/>
                    <a:pt x="65678" y="64045"/>
                    <a:pt x="65609" y="64045"/>
                  </a:cubicBezTo>
                  <a:cubicBezTo>
                    <a:pt x="65551" y="64059"/>
                    <a:pt x="65492" y="64065"/>
                    <a:pt x="65433" y="64065"/>
                  </a:cubicBezTo>
                  <a:cubicBezTo>
                    <a:pt x="65270" y="64065"/>
                    <a:pt x="65103" y="64025"/>
                    <a:pt x="64935" y="64025"/>
                  </a:cubicBezTo>
                  <a:cubicBezTo>
                    <a:pt x="64873" y="64025"/>
                    <a:pt x="64811" y="64030"/>
                    <a:pt x="64750" y="64045"/>
                  </a:cubicBezTo>
                  <a:cubicBezTo>
                    <a:pt x="64715" y="64010"/>
                    <a:pt x="64681" y="64010"/>
                    <a:pt x="64638" y="64010"/>
                  </a:cubicBezTo>
                  <a:cubicBezTo>
                    <a:pt x="64595" y="64010"/>
                    <a:pt x="64543" y="64010"/>
                    <a:pt x="64475" y="63976"/>
                  </a:cubicBezTo>
                  <a:cubicBezTo>
                    <a:pt x="64456" y="63961"/>
                    <a:pt x="64439" y="63956"/>
                    <a:pt x="64422" y="63956"/>
                  </a:cubicBezTo>
                  <a:cubicBezTo>
                    <a:pt x="64374" y="63956"/>
                    <a:pt x="64326" y="63996"/>
                    <a:pt x="64261" y="63996"/>
                  </a:cubicBezTo>
                  <a:cubicBezTo>
                    <a:pt x="64237" y="63996"/>
                    <a:pt x="64211" y="63991"/>
                    <a:pt x="64182" y="63976"/>
                  </a:cubicBezTo>
                  <a:cubicBezTo>
                    <a:pt x="64113" y="63976"/>
                    <a:pt x="64045" y="63907"/>
                    <a:pt x="63959" y="63907"/>
                  </a:cubicBezTo>
                  <a:cubicBezTo>
                    <a:pt x="63821" y="63907"/>
                    <a:pt x="63460" y="63838"/>
                    <a:pt x="63323" y="63770"/>
                  </a:cubicBezTo>
                  <a:cubicBezTo>
                    <a:pt x="63030" y="63615"/>
                    <a:pt x="62755" y="63477"/>
                    <a:pt x="62463" y="63477"/>
                  </a:cubicBezTo>
                  <a:cubicBezTo>
                    <a:pt x="62297" y="63477"/>
                    <a:pt x="62178" y="63354"/>
                    <a:pt x="62044" y="63354"/>
                  </a:cubicBezTo>
                  <a:cubicBezTo>
                    <a:pt x="61997" y="63354"/>
                    <a:pt x="61949" y="63369"/>
                    <a:pt x="61896" y="63409"/>
                  </a:cubicBezTo>
                  <a:cubicBezTo>
                    <a:pt x="61810" y="63340"/>
                    <a:pt x="61672" y="63340"/>
                    <a:pt x="61535" y="63254"/>
                  </a:cubicBezTo>
                  <a:cubicBezTo>
                    <a:pt x="61380" y="63254"/>
                    <a:pt x="61242" y="63185"/>
                    <a:pt x="61105" y="63116"/>
                  </a:cubicBezTo>
                  <a:cubicBezTo>
                    <a:pt x="60881" y="63048"/>
                    <a:pt x="60606" y="62910"/>
                    <a:pt x="60383" y="62824"/>
                  </a:cubicBezTo>
                  <a:cubicBezTo>
                    <a:pt x="60314" y="62755"/>
                    <a:pt x="60245" y="62755"/>
                    <a:pt x="60245" y="62755"/>
                  </a:cubicBezTo>
                  <a:cubicBezTo>
                    <a:pt x="60176" y="62687"/>
                    <a:pt x="60090" y="62687"/>
                    <a:pt x="60022" y="62687"/>
                  </a:cubicBezTo>
                  <a:cubicBezTo>
                    <a:pt x="59967" y="62687"/>
                    <a:pt x="59956" y="62599"/>
                    <a:pt x="59918" y="62599"/>
                  </a:cubicBezTo>
                  <a:cubicBezTo>
                    <a:pt x="59909" y="62599"/>
                    <a:pt x="59898" y="62604"/>
                    <a:pt x="59884" y="62618"/>
                  </a:cubicBezTo>
                  <a:cubicBezTo>
                    <a:pt x="59815" y="62618"/>
                    <a:pt x="59746" y="62549"/>
                    <a:pt x="59660" y="62480"/>
                  </a:cubicBezTo>
                  <a:cubicBezTo>
                    <a:pt x="59523" y="62394"/>
                    <a:pt x="59385" y="62394"/>
                    <a:pt x="59231" y="62325"/>
                  </a:cubicBezTo>
                  <a:lnTo>
                    <a:pt x="59162" y="62325"/>
                  </a:lnTo>
                  <a:cubicBezTo>
                    <a:pt x="59024" y="62325"/>
                    <a:pt x="58956" y="62188"/>
                    <a:pt x="58887" y="62188"/>
                  </a:cubicBezTo>
                  <a:cubicBezTo>
                    <a:pt x="58732" y="62188"/>
                    <a:pt x="58594" y="62119"/>
                    <a:pt x="58457" y="62050"/>
                  </a:cubicBezTo>
                  <a:cubicBezTo>
                    <a:pt x="58233" y="61964"/>
                    <a:pt x="57941" y="61827"/>
                    <a:pt x="57735" y="61689"/>
                  </a:cubicBezTo>
                  <a:cubicBezTo>
                    <a:pt x="57443" y="61621"/>
                    <a:pt x="57305" y="61397"/>
                    <a:pt x="57013" y="61328"/>
                  </a:cubicBezTo>
                  <a:cubicBezTo>
                    <a:pt x="56944" y="61105"/>
                    <a:pt x="56738" y="61105"/>
                    <a:pt x="56583" y="61036"/>
                  </a:cubicBezTo>
                  <a:cubicBezTo>
                    <a:pt x="56445" y="60967"/>
                    <a:pt x="56308" y="60898"/>
                    <a:pt x="56222" y="60830"/>
                  </a:cubicBezTo>
                  <a:cubicBezTo>
                    <a:pt x="56153" y="60761"/>
                    <a:pt x="56153" y="60761"/>
                    <a:pt x="56084" y="60761"/>
                  </a:cubicBezTo>
                  <a:cubicBezTo>
                    <a:pt x="55586" y="60606"/>
                    <a:pt x="55517" y="60537"/>
                    <a:pt x="55225" y="60331"/>
                  </a:cubicBezTo>
                  <a:cubicBezTo>
                    <a:pt x="55156" y="60331"/>
                    <a:pt x="55156" y="60245"/>
                    <a:pt x="55018" y="60245"/>
                  </a:cubicBezTo>
                  <a:cubicBezTo>
                    <a:pt x="54932" y="60176"/>
                    <a:pt x="54864" y="60108"/>
                    <a:pt x="54795" y="60039"/>
                  </a:cubicBezTo>
                  <a:lnTo>
                    <a:pt x="54588" y="60039"/>
                  </a:lnTo>
                  <a:cubicBezTo>
                    <a:pt x="54434" y="59901"/>
                    <a:pt x="54296" y="59747"/>
                    <a:pt x="54073" y="59609"/>
                  </a:cubicBezTo>
                  <a:cubicBezTo>
                    <a:pt x="53866" y="59471"/>
                    <a:pt x="53643" y="59317"/>
                    <a:pt x="53368" y="59179"/>
                  </a:cubicBezTo>
                  <a:cubicBezTo>
                    <a:pt x="53299" y="59110"/>
                    <a:pt x="53213" y="59042"/>
                    <a:pt x="53144" y="58956"/>
                  </a:cubicBezTo>
                  <a:cubicBezTo>
                    <a:pt x="53075" y="58887"/>
                    <a:pt x="53007" y="58818"/>
                    <a:pt x="53007" y="58749"/>
                  </a:cubicBezTo>
                  <a:cubicBezTo>
                    <a:pt x="52783" y="58612"/>
                    <a:pt x="52577" y="58457"/>
                    <a:pt x="52353" y="58251"/>
                  </a:cubicBezTo>
                  <a:cubicBezTo>
                    <a:pt x="52353" y="58182"/>
                    <a:pt x="52216" y="58182"/>
                    <a:pt x="52147" y="58182"/>
                  </a:cubicBezTo>
                  <a:lnTo>
                    <a:pt x="52216" y="58096"/>
                  </a:lnTo>
                  <a:cubicBezTo>
                    <a:pt x="52078" y="57958"/>
                    <a:pt x="51924" y="57890"/>
                    <a:pt x="51786" y="57890"/>
                  </a:cubicBezTo>
                  <a:cubicBezTo>
                    <a:pt x="51717" y="57821"/>
                    <a:pt x="51717" y="57752"/>
                    <a:pt x="51717" y="57752"/>
                  </a:cubicBezTo>
                  <a:cubicBezTo>
                    <a:pt x="51648" y="57752"/>
                    <a:pt x="51580" y="57666"/>
                    <a:pt x="51494" y="57597"/>
                  </a:cubicBezTo>
                  <a:cubicBezTo>
                    <a:pt x="51356" y="57529"/>
                    <a:pt x="51219" y="57460"/>
                    <a:pt x="51064" y="57322"/>
                  </a:cubicBezTo>
                  <a:cubicBezTo>
                    <a:pt x="50858" y="57099"/>
                    <a:pt x="50565" y="56961"/>
                    <a:pt x="50359" y="56738"/>
                  </a:cubicBezTo>
                  <a:cubicBezTo>
                    <a:pt x="50135" y="56463"/>
                    <a:pt x="49860" y="56170"/>
                    <a:pt x="49499" y="55947"/>
                  </a:cubicBezTo>
                  <a:cubicBezTo>
                    <a:pt x="49431" y="55878"/>
                    <a:pt x="49276" y="55741"/>
                    <a:pt x="49138" y="55672"/>
                  </a:cubicBezTo>
                  <a:cubicBezTo>
                    <a:pt x="49069" y="55603"/>
                    <a:pt x="49069" y="55517"/>
                    <a:pt x="49001" y="55448"/>
                  </a:cubicBezTo>
                  <a:cubicBezTo>
                    <a:pt x="48777" y="55311"/>
                    <a:pt x="48640" y="55173"/>
                    <a:pt x="48485" y="54950"/>
                  </a:cubicBezTo>
                  <a:cubicBezTo>
                    <a:pt x="48416" y="54881"/>
                    <a:pt x="48347" y="54812"/>
                    <a:pt x="48279" y="54743"/>
                  </a:cubicBezTo>
                  <a:cubicBezTo>
                    <a:pt x="48210" y="54657"/>
                    <a:pt x="48210" y="54520"/>
                    <a:pt x="48141" y="54451"/>
                  </a:cubicBezTo>
                  <a:cubicBezTo>
                    <a:pt x="47986" y="54451"/>
                    <a:pt x="47849" y="54313"/>
                    <a:pt x="47849" y="54159"/>
                  </a:cubicBezTo>
                  <a:cubicBezTo>
                    <a:pt x="47780" y="54021"/>
                    <a:pt x="47711" y="53952"/>
                    <a:pt x="47625" y="53884"/>
                  </a:cubicBezTo>
                  <a:cubicBezTo>
                    <a:pt x="47556" y="53798"/>
                    <a:pt x="47556" y="53729"/>
                    <a:pt x="47488" y="53660"/>
                  </a:cubicBezTo>
                  <a:cubicBezTo>
                    <a:pt x="47350" y="53660"/>
                    <a:pt x="47195" y="53591"/>
                    <a:pt x="47127" y="53454"/>
                  </a:cubicBezTo>
                  <a:cubicBezTo>
                    <a:pt x="47058" y="53368"/>
                    <a:pt x="46989" y="53299"/>
                    <a:pt x="46852" y="53230"/>
                  </a:cubicBezTo>
                  <a:cubicBezTo>
                    <a:pt x="46697" y="53162"/>
                    <a:pt x="46628" y="53024"/>
                    <a:pt x="46559" y="52938"/>
                  </a:cubicBezTo>
                  <a:lnTo>
                    <a:pt x="46559" y="52869"/>
                  </a:lnTo>
                  <a:cubicBezTo>
                    <a:pt x="46491" y="52800"/>
                    <a:pt x="46422" y="52663"/>
                    <a:pt x="46336" y="52594"/>
                  </a:cubicBezTo>
                  <a:cubicBezTo>
                    <a:pt x="46267" y="52508"/>
                    <a:pt x="46267" y="52371"/>
                    <a:pt x="46129" y="52371"/>
                  </a:cubicBezTo>
                  <a:cubicBezTo>
                    <a:pt x="46061" y="52302"/>
                    <a:pt x="46129" y="52233"/>
                    <a:pt x="46061" y="52164"/>
                  </a:cubicBezTo>
                  <a:cubicBezTo>
                    <a:pt x="45906" y="52010"/>
                    <a:pt x="45700" y="51872"/>
                    <a:pt x="45631" y="51735"/>
                  </a:cubicBezTo>
                  <a:cubicBezTo>
                    <a:pt x="45631" y="51735"/>
                    <a:pt x="45562" y="51735"/>
                    <a:pt x="45562" y="51649"/>
                  </a:cubicBezTo>
                  <a:lnTo>
                    <a:pt x="45562" y="51580"/>
                  </a:lnTo>
                  <a:lnTo>
                    <a:pt x="45562" y="51511"/>
                  </a:lnTo>
                  <a:cubicBezTo>
                    <a:pt x="45407" y="51511"/>
                    <a:pt x="45339" y="51442"/>
                    <a:pt x="45201" y="51305"/>
                  </a:cubicBezTo>
                  <a:cubicBezTo>
                    <a:pt x="44978" y="51081"/>
                    <a:pt x="44840" y="50789"/>
                    <a:pt x="44616" y="50514"/>
                  </a:cubicBezTo>
                  <a:cubicBezTo>
                    <a:pt x="44702" y="50514"/>
                    <a:pt x="44702" y="50445"/>
                    <a:pt x="44702" y="50445"/>
                  </a:cubicBezTo>
                  <a:cubicBezTo>
                    <a:pt x="44616" y="50359"/>
                    <a:pt x="44548" y="50359"/>
                    <a:pt x="44479" y="50359"/>
                  </a:cubicBezTo>
                  <a:cubicBezTo>
                    <a:pt x="44548" y="50290"/>
                    <a:pt x="44479" y="50222"/>
                    <a:pt x="44410" y="50153"/>
                  </a:cubicBezTo>
                  <a:cubicBezTo>
                    <a:pt x="44410" y="50153"/>
                    <a:pt x="44341" y="50084"/>
                    <a:pt x="44273" y="50015"/>
                  </a:cubicBezTo>
                  <a:cubicBezTo>
                    <a:pt x="44273" y="49860"/>
                    <a:pt x="44187" y="49860"/>
                    <a:pt x="44118" y="49792"/>
                  </a:cubicBezTo>
                  <a:cubicBezTo>
                    <a:pt x="44049" y="49723"/>
                    <a:pt x="43980" y="49723"/>
                    <a:pt x="43980" y="49654"/>
                  </a:cubicBezTo>
                  <a:cubicBezTo>
                    <a:pt x="43980" y="49499"/>
                    <a:pt x="43912" y="49499"/>
                    <a:pt x="43843" y="49431"/>
                  </a:cubicBezTo>
                  <a:cubicBezTo>
                    <a:pt x="43688" y="49293"/>
                    <a:pt x="43482" y="49156"/>
                    <a:pt x="43413" y="49001"/>
                  </a:cubicBezTo>
                  <a:cubicBezTo>
                    <a:pt x="43413" y="48932"/>
                    <a:pt x="43258" y="48794"/>
                    <a:pt x="43258" y="48726"/>
                  </a:cubicBezTo>
                  <a:cubicBezTo>
                    <a:pt x="43121" y="48640"/>
                    <a:pt x="43121" y="48502"/>
                    <a:pt x="43121" y="48433"/>
                  </a:cubicBezTo>
                  <a:cubicBezTo>
                    <a:pt x="43052" y="48210"/>
                    <a:pt x="42983" y="48072"/>
                    <a:pt x="42897" y="47935"/>
                  </a:cubicBezTo>
                  <a:cubicBezTo>
                    <a:pt x="42691" y="47780"/>
                    <a:pt x="42467" y="47574"/>
                    <a:pt x="42399" y="47281"/>
                  </a:cubicBezTo>
                  <a:cubicBezTo>
                    <a:pt x="42261" y="47075"/>
                    <a:pt x="42123" y="46852"/>
                    <a:pt x="41969" y="46645"/>
                  </a:cubicBezTo>
                  <a:cubicBezTo>
                    <a:pt x="41762" y="46284"/>
                    <a:pt x="41608" y="45992"/>
                    <a:pt x="41401" y="45717"/>
                  </a:cubicBezTo>
                  <a:cubicBezTo>
                    <a:pt x="41333" y="45631"/>
                    <a:pt x="41264" y="45562"/>
                    <a:pt x="41333" y="45425"/>
                  </a:cubicBezTo>
                  <a:cubicBezTo>
                    <a:pt x="41539" y="45287"/>
                    <a:pt x="41762" y="45201"/>
                    <a:pt x="41969" y="45132"/>
                  </a:cubicBezTo>
                  <a:cubicBezTo>
                    <a:pt x="42046" y="45098"/>
                    <a:pt x="42102" y="45081"/>
                    <a:pt x="42156" y="45081"/>
                  </a:cubicBezTo>
                  <a:cubicBezTo>
                    <a:pt x="42209" y="45081"/>
                    <a:pt x="42261" y="45098"/>
                    <a:pt x="42330" y="45132"/>
                  </a:cubicBezTo>
                  <a:cubicBezTo>
                    <a:pt x="42330" y="45117"/>
                    <a:pt x="42337" y="45112"/>
                    <a:pt x="42349" y="45112"/>
                  </a:cubicBezTo>
                  <a:cubicBezTo>
                    <a:pt x="42370" y="45112"/>
                    <a:pt x="42407" y="45128"/>
                    <a:pt x="42446" y="45128"/>
                  </a:cubicBezTo>
                  <a:cubicBezTo>
                    <a:pt x="42483" y="45128"/>
                    <a:pt x="42522" y="45114"/>
                    <a:pt x="42553" y="45064"/>
                  </a:cubicBezTo>
                  <a:lnTo>
                    <a:pt x="42553" y="45356"/>
                  </a:lnTo>
                  <a:cubicBezTo>
                    <a:pt x="42553" y="45390"/>
                    <a:pt x="42570" y="45390"/>
                    <a:pt x="42596" y="45390"/>
                  </a:cubicBezTo>
                  <a:cubicBezTo>
                    <a:pt x="42622" y="45390"/>
                    <a:pt x="42656" y="45390"/>
                    <a:pt x="42691" y="45425"/>
                  </a:cubicBezTo>
                  <a:lnTo>
                    <a:pt x="42691" y="45631"/>
                  </a:lnTo>
                  <a:cubicBezTo>
                    <a:pt x="42828" y="45631"/>
                    <a:pt x="42897" y="45717"/>
                    <a:pt x="42983" y="45786"/>
                  </a:cubicBezTo>
                  <a:cubicBezTo>
                    <a:pt x="42983" y="45854"/>
                    <a:pt x="42897" y="45923"/>
                    <a:pt x="42983" y="45992"/>
                  </a:cubicBezTo>
                  <a:cubicBezTo>
                    <a:pt x="42983" y="45923"/>
                    <a:pt x="42983" y="45923"/>
                    <a:pt x="43052" y="45923"/>
                  </a:cubicBezTo>
                  <a:lnTo>
                    <a:pt x="43052" y="45992"/>
                  </a:lnTo>
                  <a:cubicBezTo>
                    <a:pt x="43121" y="45992"/>
                    <a:pt x="43121" y="45992"/>
                    <a:pt x="43121" y="46061"/>
                  </a:cubicBezTo>
                  <a:cubicBezTo>
                    <a:pt x="43052" y="46147"/>
                    <a:pt x="43121" y="46147"/>
                    <a:pt x="43121" y="46216"/>
                  </a:cubicBezTo>
                  <a:cubicBezTo>
                    <a:pt x="43121" y="46353"/>
                    <a:pt x="43189" y="46353"/>
                    <a:pt x="43189" y="46491"/>
                  </a:cubicBezTo>
                  <a:cubicBezTo>
                    <a:pt x="43258" y="46714"/>
                    <a:pt x="43482" y="46920"/>
                    <a:pt x="43550" y="47144"/>
                  </a:cubicBezTo>
                  <a:cubicBezTo>
                    <a:pt x="43843" y="47213"/>
                    <a:pt x="43912" y="47436"/>
                    <a:pt x="43980" y="47643"/>
                  </a:cubicBezTo>
                  <a:cubicBezTo>
                    <a:pt x="43980" y="47866"/>
                    <a:pt x="44118" y="48004"/>
                    <a:pt x="44187" y="48141"/>
                  </a:cubicBezTo>
                  <a:cubicBezTo>
                    <a:pt x="44273" y="48210"/>
                    <a:pt x="44341" y="48296"/>
                    <a:pt x="44341" y="48365"/>
                  </a:cubicBezTo>
                  <a:cubicBezTo>
                    <a:pt x="44376" y="48399"/>
                    <a:pt x="44410" y="48399"/>
                    <a:pt x="44445" y="48399"/>
                  </a:cubicBezTo>
                  <a:cubicBezTo>
                    <a:pt x="44479" y="48399"/>
                    <a:pt x="44513" y="48399"/>
                    <a:pt x="44548" y="48433"/>
                  </a:cubicBezTo>
                  <a:cubicBezTo>
                    <a:pt x="44548" y="48502"/>
                    <a:pt x="44548" y="48502"/>
                    <a:pt x="44479" y="48571"/>
                  </a:cubicBezTo>
                  <a:lnTo>
                    <a:pt x="44616" y="48571"/>
                  </a:lnTo>
                  <a:cubicBezTo>
                    <a:pt x="44702" y="48640"/>
                    <a:pt x="44771" y="48726"/>
                    <a:pt x="44840" y="48794"/>
                  </a:cubicBezTo>
                  <a:cubicBezTo>
                    <a:pt x="44909" y="48863"/>
                    <a:pt x="44840" y="49001"/>
                    <a:pt x="44978" y="49001"/>
                  </a:cubicBezTo>
                  <a:lnTo>
                    <a:pt x="45046" y="49001"/>
                  </a:lnTo>
                  <a:cubicBezTo>
                    <a:pt x="45046" y="49001"/>
                    <a:pt x="45132" y="49070"/>
                    <a:pt x="45132" y="49156"/>
                  </a:cubicBezTo>
                  <a:cubicBezTo>
                    <a:pt x="45075" y="49156"/>
                    <a:pt x="45025" y="49117"/>
                    <a:pt x="44999" y="49117"/>
                  </a:cubicBezTo>
                  <a:cubicBezTo>
                    <a:pt x="44985" y="49117"/>
                    <a:pt x="44978" y="49127"/>
                    <a:pt x="44978" y="49156"/>
                  </a:cubicBezTo>
                  <a:cubicBezTo>
                    <a:pt x="45201" y="49585"/>
                    <a:pt x="45562" y="49860"/>
                    <a:pt x="45906" y="50222"/>
                  </a:cubicBezTo>
                  <a:cubicBezTo>
                    <a:pt x="45906" y="50222"/>
                    <a:pt x="45768" y="50290"/>
                    <a:pt x="45837" y="50359"/>
                  </a:cubicBezTo>
                  <a:cubicBezTo>
                    <a:pt x="45906" y="50359"/>
                    <a:pt x="45906" y="50290"/>
                    <a:pt x="45992" y="50290"/>
                  </a:cubicBezTo>
                  <a:cubicBezTo>
                    <a:pt x="46198" y="50651"/>
                    <a:pt x="46336" y="50944"/>
                    <a:pt x="46697" y="51219"/>
                  </a:cubicBezTo>
                  <a:cubicBezTo>
                    <a:pt x="46697" y="51150"/>
                    <a:pt x="46697" y="51150"/>
                    <a:pt x="46766" y="51150"/>
                  </a:cubicBezTo>
                  <a:lnTo>
                    <a:pt x="46852" y="51219"/>
                  </a:lnTo>
                  <a:cubicBezTo>
                    <a:pt x="46852" y="51305"/>
                    <a:pt x="46766" y="51305"/>
                    <a:pt x="46766" y="51305"/>
                  </a:cubicBezTo>
                  <a:cubicBezTo>
                    <a:pt x="46920" y="51442"/>
                    <a:pt x="47058" y="51511"/>
                    <a:pt x="47058" y="51649"/>
                  </a:cubicBezTo>
                  <a:cubicBezTo>
                    <a:pt x="47127" y="51735"/>
                    <a:pt x="47195" y="51803"/>
                    <a:pt x="47281" y="51941"/>
                  </a:cubicBezTo>
                  <a:cubicBezTo>
                    <a:pt x="47350" y="52010"/>
                    <a:pt x="47419" y="52164"/>
                    <a:pt x="47556" y="52233"/>
                  </a:cubicBezTo>
                  <a:cubicBezTo>
                    <a:pt x="47625" y="52302"/>
                    <a:pt x="47711" y="52371"/>
                    <a:pt x="47711" y="52439"/>
                  </a:cubicBezTo>
                  <a:cubicBezTo>
                    <a:pt x="47849" y="52594"/>
                    <a:pt x="47918" y="52732"/>
                    <a:pt x="47986" y="52869"/>
                  </a:cubicBezTo>
                  <a:cubicBezTo>
                    <a:pt x="48055" y="52869"/>
                    <a:pt x="48055" y="52938"/>
                    <a:pt x="48141" y="52938"/>
                  </a:cubicBezTo>
                  <a:cubicBezTo>
                    <a:pt x="48141" y="52800"/>
                    <a:pt x="47986" y="52800"/>
                    <a:pt x="47986" y="52732"/>
                  </a:cubicBezTo>
                  <a:lnTo>
                    <a:pt x="47986" y="52663"/>
                  </a:lnTo>
                  <a:cubicBezTo>
                    <a:pt x="48210" y="52663"/>
                    <a:pt x="48210" y="52800"/>
                    <a:pt x="48279" y="52869"/>
                  </a:cubicBezTo>
                  <a:cubicBezTo>
                    <a:pt x="48347" y="52869"/>
                    <a:pt x="48416" y="53024"/>
                    <a:pt x="48485" y="53093"/>
                  </a:cubicBezTo>
                  <a:cubicBezTo>
                    <a:pt x="48571" y="53162"/>
                    <a:pt x="48708" y="53230"/>
                    <a:pt x="48708" y="53368"/>
                  </a:cubicBezTo>
                  <a:cubicBezTo>
                    <a:pt x="48915" y="53368"/>
                    <a:pt x="48915" y="53591"/>
                    <a:pt x="49069" y="53729"/>
                  </a:cubicBezTo>
                  <a:cubicBezTo>
                    <a:pt x="49138" y="53798"/>
                    <a:pt x="49207" y="53952"/>
                    <a:pt x="49276" y="54021"/>
                  </a:cubicBezTo>
                  <a:lnTo>
                    <a:pt x="49276" y="54090"/>
                  </a:lnTo>
                  <a:cubicBezTo>
                    <a:pt x="49431" y="54313"/>
                    <a:pt x="49637" y="54451"/>
                    <a:pt x="49706" y="54657"/>
                  </a:cubicBezTo>
                  <a:cubicBezTo>
                    <a:pt x="49706" y="54743"/>
                    <a:pt x="49860" y="54743"/>
                    <a:pt x="49929" y="54812"/>
                  </a:cubicBezTo>
                  <a:cubicBezTo>
                    <a:pt x="50067" y="54950"/>
                    <a:pt x="50204" y="55087"/>
                    <a:pt x="50359" y="55173"/>
                  </a:cubicBezTo>
                  <a:cubicBezTo>
                    <a:pt x="50428" y="55173"/>
                    <a:pt x="50428" y="55173"/>
                    <a:pt x="50428" y="55242"/>
                  </a:cubicBezTo>
                  <a:cubicBezTo>
                    <a:pt x="50497" y="55379"/>
                    <a:pt x="50634" y="55379"/>
                    <a:pt x="50720" y="55379"/>
                  </a:cubicBezTo>
                  <a:lnTo>
                    <a:pt x="50720" y="55311"/>
                  </a:lnTo>
                  <a:cubicBezTo>
                    <a:pt x="50720" y="55311"/>
                    <a:pt x="50634" y="55311"/>
                    <a:pt x="50634" y="55242"/>
                  </a:cubicBezTo>
                  <a:cubicBezTo>
                    <a:pt x="50720" y="55242"/>
                    <a:pt x="50720" y="55242"/>
                    <a:pt x="50720" y="55311"/>
                  </a:cubicBezTo>
                  <a:cubicBezTo>
                    <a:pt x="50789" y="55311"/>
                    <a:pt x="50926" y="55311"/>
                    <a:pt x="50926" y="55448"/>
                  </a:cubicBezTo>
                  <a:cubicBezTo>
                    <a:pt x="50926" y="55517"/>
                    <a:pt x="51064" y="55517"/>
                    <a:pt x="51064" y="55603"/>
                  </a:cubicBezTo>
                  <a:cubicBezTo>
                    <a:pt x="51064" y="55741"/>
                    <a:pt x="51150" y="55809"/>
                    <a:pt x="51219" y="55878"/>
                  </a:cubicBezTo>
                  <a:cubicBezTo>
                    <a:pt x="51287" y="55878"/>
                    <a:pt x="51219" y="55947"/>
                    <a:pt x="51287" y="56033"/>
                  </a:cubicBezTo>
                  <a:lnTo>
                    <a:pt x="51425" y="56033"/>
                  </a:lnTo>
                  <a:cubicBezTo>
                    <a:pt x="51580" y="56239"/>
                    <a:pt x="51786" y="56377"/>
                    <a:pt x="51924" y="56531"/>
                  </a:cubicBezTo>
                  <a:cubicBezTo>
                    <a:pt x="52010" y="56669"/>
                    <a:pt x="52078" y="56738"/>
                    <a:pt x="52147" y="56806"/>
                  </a:cubicBezTo>
                  <a:cubicBezTo>
                    <a:pt x="52353" y="56961"/>
                    <a:pt x="52577" y="57168"/>
                    <a:pt x="52783" y="57236"/>
                  </a:cubicBezTo>
                  <a:cubicBezTo>
                    <a:pt x="52783" y="57168"/>
                    <a:pt x="52783" y="57168"/>
                    <a:pt x="52714" y="57099"/>
                  </a:cubicBezTo>
                  <a:lnTo>
                    <a:pt x="52783" y="57099"/>
                  </a:lnTo>
                  <a:cubicBezTo>
                    <a:pt x="52869" y="57168"/>
                    <a:pt x="53007" y="57236"/>
                    <a:pt x="53075" y="57391"/>
                  </a:cubicBezTo>
                  <a:cubicBezTo>
                    <a:pt x="53075" y="57391"/>
                    <a:pt x="53007" y="57391"/>
                    <a:pt x="53075" y="57460"/>
                  </a:cubicBezTo>
                  <a:cubicBezTo>
                    <a:pt x="53437" y="57666"/>
                    <a:pt x="53798" y="57958"/>
                    <a:pt x="54073" y="58251"/>
                  </a:cubicBezTo>
                  <a:cubicBezTo>
                    <a:pt x="54116" y="58285"/>
                    <a:pt x="54154" y="58285"/>
                    <a:pt x="54191" y="58285"/>
                  </a:cubicBezTo>
                  <a:cubicBezTo>
                    <a:pt x="54227" y="58285"/>
                    <a:pt x="54262" y="58285"/>
                    <a:pt x="54296" y="58319"/>
                  </a:cubicBezTo>
                  <a:cubicBezTo>
                    <a:pt x="54365" y="58457"/>
                    <a:pt x="54503" y="58457"/>
                    <a:pt x="54588" y="58612"/>
                  </a:cubicBezTo>
                  <a:cubicBezTo>
                    <a:pt x="54657" y="58612"/>
                    <a:pt x="54726" y="58612"/>
                    <a:pt x="54795" y="58681"/>
                  </a:cubicBezTo>
                  <a:cubicBezTo>
                    <a:pt x="55087" y="58887"/>
                    <a:pt x="55362" y="59110"/>
                    <a:pt x="55654" y="59248"/>
                  </a:cubicBezTo>
                  <a:cubicBezTo>
                    <a:pt x="55723" y="59248"/>
                    <a:pt x="55723" y="59317"/>
                    <a:pt x="55723" y="59317"/>
                  </a:cubicBezTo>
                  <a:cubicBezTo>
                    <a:pt x="55878" y="59471"/>
                    <a:pt x="56084" y="59540"/>
                    <a:pt x="56222" y="59609"/>
                  </a:cubicBezTo>
                  <a:cubicBezTo>
                    <a:pt x="56445" y="59678"/>
                    <a:pt x="56583" y="59815"/>
                    <a:pt x="56806" y="59901"/>
                  </a:cubicBezTo>
                  <a:cubicBezTo>
                    <a:pt x="56875" y="59970"/>
                    <a:pt x="57013" y="60039"/>
                    <a:pt x="57167" y="60039"/>
                  </a:cubicBezTo>
                  <a:lnTo>
                    <a:pt x="57167" y="59970"/>
                  </a:lnTo>
                  <a:lnTo>
                    <a:pt x="57236" y="60039"/>
                  </a:lnTo>
                  <a:lnTo>
                    <a:pt x="57167" y="60039"/>
                  </a:lnTo>
                  <a:cubicBezTo>
                    <a:pt x="57167" y="60073"/>
                    <a:pt x="57202" y="60073"/>
                    <a:pt x="57236" y="60073"/>
                  </a:cubicBezTo>
                  <a:cubicBezTo>
                    <a:pt x="57271" y="60073"/>
                    <a:pt x="57305" y="60073"/>
                    <a:pt x="57305" y="60108"/>
                  </a:cubicBezTo>
                  <a:cubicBezTo>
                    <a:pt x="57374" y="60245"/>
                    <a:pt x="57511" y="60245"/>
                    <a:pt x="57597" y="60331"/>
                  </a:cubicBezTo>
                  <a:cubicBezTo>
                    <a:pt x="57804" y="60469"/>
                    <a:pt x="58027" y="60606"/>
                    <a:pt x="58233" y="60675"/>
                  </a:cubicBezTo>
                  <a:cubicBezTo>
                    <a:pt x="58302" y="60675"/>
                    <a:pt x="58457" y="60675"/>
                    <a:pt x="58526" y="60761"/>
                  </a:cubicBezTo>
                  <a:cubicBezTo>
                    <a:pt x="58594" y="60830"/>
                    <a:pt x="58732" y="60830"/>
                    <a:pt x="58801" y="60898"/>
                  </a:cubicBezTo>
                  <a:lnTo>
                    <a:pt x="58801" y="60967"/>
                  </a:lnTo>
                  <a:cubicBezTo>
                    <a:pt x="58801" y="60967"/>
                    <a:pt x="58887" y="60967"/>
                    <a:pt x="58887" y="61036"/>
                  </a:cubicBezTo>
                  <a:cubicBezTo>
                    <a:pt x="58887" y="61105"/>
                    <a:pt x="58956" y="61105"/>
                    <a:pt x="59024" y="61105"/>
                  </a:cubicBezTo>
                  <a:cubicBezTo>
                    <a:pt x="59093" y="61105"/>
                    <a:pt x="59231" y="61260"/>
                    <a:pt x="59385" y="61260"/>
                  </a:cubicBezTo>
                  <a:cubicBezTo>
                    <a:pt x="59454" y="61328"/>
                    <a:pt x="59592" y="61328"/>
                    <a:pt x="59746" y="61466"/>
                  </a:cubicBezTo>
                  <a:cubicBezTo>
                    <a:pt x="59884" y="61466"/>
                    <a:pt x="60022" y="61535"/>
                    <a:pt x="60176" y="61621"/>
                  </a:cubicBezTo>
                  <a:cubicBezTo>
                    <a:pt x="60176" y="61655"/>
                    <a:pt x="60193" y="61672"/>
                    <a:pt x="60219" y="61672"/>
                  </a:cubicBezTo>
                  <a:cubicBezTo>
                    <a:pt x="60245" y="61672"/>
                    <a:pt x="60279" y="61655"/>
                    <a:pt x="60314" y="61621"/>
                  </a:cubicBezTo>
                  <a:cubicBezTo>
                    <a:pt x="60245" y="61535"/>
                    <a:pt x="60176" y="61535"/>
                    <a:pt x="60176" y="61466"/>
                  </a:cubicBezTo>
                  <a:cubicBezTo>
                    <a:pt x="60383" y="61466"/>
                    <a:pt x="60606" y="61621"/>
                    <a:pt x="60744" y="61689"/>
                  </a:cubicBezTo>
                  <a:cubicBezTo>
                    <a:pt x="60812" y="61689"/>
                    <a:pt x="60881" y="61758"/>
                    <a:pt x="60881" y="61758"/>
                  </a:cubicBezTo>
                  <a:cubicBezTo>
                    <a:pt x="61036" y="61827"/>
                    <a:pt x="61173" y="61964"/>
                    <a:pt x="61380" y="62050"/>
                  </a:cubicBezTo>
                  <a:cubicBezTo>
                    <a:pt x="61535" y="62119"/>
                    <a:pt x="61741" y="62119"/>
                    <a:pt x="61896" y="62188"/>
                  </a:cubicBezTo>
                  <a:cubicBezTo>
                    <a:pt x="62102" y="62188"/>
                    <a:pt x="62325" y="62257"/>
                    <a:pt x="62463" y="62325"/>
                  </a:cubicBezTo>
                  <a:cubicBezTo>
                    <a:pt x="62463" y="62325"/>
                    <a:pt x="62532" y="62325"/>
                    <a:pt x="62532" y="62257"/>
                  </a:cubicBezTo>
                  <a:cubicBezTo>
                    <a:pt x="62463" y="62257"/>
                    <a:pt x="62463" y="62257"/>
                    <a:pt x="62463" y="62188"/>
                  </a:cubicBezTo>
                  <a:lnTo>
                    <a:pt x="62463" y="62188"/>
                  </a:lnTo>
                  <a:cubicBezTo>
                    <a:pt x="62463" y="62257"/>
                    <a:pt x="62532" y="62257"/>
                    <a:pt x="62532" y="62257"/>
                  </a:cubicBezTo>
                  <a:lnTo>
                    <a:pt x="62755" y="62257"/>
                  </a:lnTo>
                  <a:cubicBezTo>
                    <a:pt x="62824" y="62325"/>
                    <a:pt x="62893" y="62394"/>
                    <a:pt x="63030" y="62480"/>
                  </a:cubicBezTo>
                  <a:lnTo>
                    <a:pt x="62962" y="62549"/>
                  </a:lnTo>
                  <a:cubicBezTo>
                    <a:pt x="63254" y="62687"/>
                    <a:pt x="63529" y="62755"/>
                    <a:pt x="63890" y="62755"/>
                  </a:cubicBezTo>
                  <a:cubicBezTo>
                    <a:pt x="63944" y="62755"/>
                    <a:pt x="63956" y="62850"/>
                    <a:pt x="64032" y="62850"/>
                  </a:cubicBezTo>
                  <a:cubicBezTo>
                    <a:pt x="64054" y="62850"/>
                    <a:pt x="64080" y="62843"/>
                    <a:pt x="64113" y="62824"/>
                  </a:cubicBezTo>
                  <a:cubicBezTo>
                    <a:pt x="64113" y="62755"/>
                    <a:pt x="64113" y="62755"/>
                    <a:pt x="64045" y="62755"/>
                  </a:cubicBezTo>
                  <a:lnTo>
                    <a:pt x="63959" y="62755"/>
                  </a:lnTo>
                  <a:cubicBezTo>
                    <a:pt x="64002" y="62721"/>
                    <a:pt x="64023" y="62704"/>
                    <a:pt x="64034" y="62704"/>
                  </a:cubicBezTo>
                  <a:cubicBezTo>
                    <a:pt x="64045" y="62704"/>
                    <a:pt x="64045" y="62721"/>
                    <a:pt x="64045" y="62755"/>
                  </a:cubicBezTo>
                  <a:cubicBezTo>
                    <a:pt x="64091" y="62755"/>
                    <a:pt x="64167" y="62725"/>
                    <a:pt x="64213" y="62725"/>
                  </a:cubicBezTo>
                  <a:cubicBezTo>
                    <a:pt x="64236" y="62725"/>
                    <a:pt x="64251" y="62732"/>
                    <a:pt x="64251" y="62755"/>
                  </a:cubicBezTo>
                  <a:cubicBezTo>
                    <a:pt x="64389" y="62824"/>
                    <a:pt x="64543" y="62910"/>
                    <a:pt x="64681" y="62910"/>
                  </a:cubicBezTo>
                  <a:cubicBezTo>
                    <a:pt x="64830" y="62910"/>
                    <a:pt x="64941" y="62941"/>
                    <a:pt x="65039" y="62941"/>
                  </a:cubicBezTo>
                  <a:cubicBezTo>
                    <a:pt x="65088" y="62941"/>
                    <a:pt x="65134" y="62933"/>
                    <a:pt x="65179" y="62910"/>
                  </a:cubicBezTo>
                  <a:lnTo>
                    <a:pt x="65248" y="62910"/>
                  </a:lnTo>
                  <a:cubicBezTo>
                    <a:pt x="65334" y="62979"/>
                    <a:pt x="65403" y="62979"/>
                    <a:pt x="65472" y="62979"/>
                  </a:cubicBezTo>
                  <a:cubicBezTo>
                    <a:pt x="65764" y="62979"/>
                    <a:pt x="66039" y="62910"/>
                    <a:pt x="66400" y="62910"/>
                  </a:cubicBezTo>
                  <a:lnTo>
                    <a:pt x="66400" y="62824"/>
                  </a:lnTo>
                  <a:cubicBezTo>
                    <a:pt x="66469" y="62824"/>
                    <a:pt x="66469" y="62910"/>
                    <a:pt x="66538" y="62979"/>
                  </a:cubicBezTo>
                  <a:cubicBezTo>
                    <a:pt x="66538" y="62910"/>
                    <a:pt x="66624" y="62824"/>
                    <a:pt x="66692" y="62755"/>
                  </a:cubicBezTo>
                  <a:cubicBezTo>
                    <a:pt x="66741" y="62804"/>
                    <a:pt x="66823" y="62860"/>
                    <a:pt x="66921" y="62860"/>
                  </a:cubicBezTo>
                  <a:cubicBezTo>
                    <a:pt x="66962" y="62860"/>
                    <a:pt x="67007" y="62850"/>
                    <a:pt x="67054" y="62824"/>
                  </a:cubicBezTo>
                  <a:cubicBezTo>
                    <a:pt x="67054" y="62790"/>
                    <a:pt x="67088" y="62773"/>
                    <a:pt x="67122" y="62773"/>
                  </a:cubicBezTo>
                  <a:cubicBezTo>
                    <a:pt x="67157" y="62773"/>
                    <a:pt x="67191" y="62790"/>
                    <a:pt x="67191" y="62824"/>
                  </a:cubicBezTo>
                  <a:cubicBezTo>
                    <a:pt x="67165" y="62882"/>
                    <a:pt x="67118" y="62897"/>
                    <a:pt x="67061" y="62897"/>
                  </a:cubicBezTo>
                  <a:cubicBezTo>
                    <a:pt x="67004" y="62897"/>
                    <a:pt x="66939" y="62882"/>
                    <a:pt x="66877" y="62882"/>
                  </a:cubicBezTo>
                  <a:cubicBezTo>
                    <a:pt x="66835" y="62882"/>
                    <a:pt x="66796" y="62889"/>
                    <a:pt x="66761" y="62910"/>
                  </a:cubicBezTo>
                  <a:cubicBezTo>
                    <a:pt x="66830" y="62944"/>
                    <a:pt x="66920" y="62962"/>
                    <a:pt x="67002" y="62962"/>
                  </a:cubicBezTo>
                  <a:cubicBezTo>
                    <a:pt x="67084" y="62962"/>
                    <a:pt x="67157" y="62944"/>
                    <a:pt x="67191" y="62910"/>
                  </a:cubicBezTo>
                  <a:cubicBezTo>
                    <a:pt x="67223" y="62890"/>
                    <a:pt x="67247" y="62883"/>
                    <a:pt x="67267" y="62883"/>
                  </a:cubicBezTo>
                  <a:cubicBezTo>
                    <a:pt x="67319" y="62883"/>
                    <a:pt x="67348" y="62928"/>
                    <a:pt x="67409" y="62928"/>
                  </a:cubicBezTo>
                  <a:cubicBezTo>
                    <a:pt x="67430" y="62928"/>
                    <a:pt x="67454" y="62923"/>
                    <a:pt x="67483" y="62910"/>
                  </a:cubicBezTo>
                  <a:cubicBezTo>
                    <a:pt x="67483" y="62910"/>
                    <a:pt x="67544" y="62941"/>
                    <a:pt x="67606" y="62941"/>
                  </a:cubicBezTo>
                  <a:cubicBezTo>
                    <a:pt x="67636" y="62941"/>
                    <a:pt x="67667" y="62933"/>
                    <a:pt x="67690" y="62910"/>
                  </a:cubicBezTo>
                  <a:cubicBezTo>
                    <a:pt x="67724" y="62867"/>
                    <a:pt x="67758" y="62867"/>
                    <a:pt x="67804" y="62867"/>
                  </a:cubicBezTo>
                  <a:cubicBezTo>
                    <a:pt x="67849" y="62867"/>
                    <a:pt x="67905" y="62867"/>
                    <a:pt x="67982" y="62824"/>
                  </a:cubicBezTo>
                  <a:lnTo>
                    <a:pt x="67982" y="62824"/>
                  </a:lnTo>
                  <a:cubicBezTo>
                    <a:pt x="67913" y="62910"/>
                    <a:pt x="67913" y="62910"/>
                    <a:pt x="67913" y="62979"/>
                  </a:cubicBezTo>
                  <a:cubicBezTo>
                    <a:pt x="68005" y="62979"/>
                    <a:pt x="68127" y="62948"/>
                    <a:pt x="68244" y="62948"/>
                  </a:cubicBezTo>
                  <a:cubicBezTo>
                    <a:pt x="68303" y="62948"/>
                    <a:pt x="68360" y="62956"/>
                    <a:pt x="68412" y="62979"/>
                  </a:cubicBezTo>
                  <a:cubicBezTo>
                    <a:pt x="68515" y="62944"/>
                    <a:pt x="68622" y="62944"/>
                    <a:pt x="68730" y="62944"/>
                  </a:cubicBezTo>
                  <a:cubicBezTo>
                    <a:pt x="68837" y="62944"/>
                    <a:pt x="68945" y="62944"/>
                    <a:pt x="69048" y="62910"/>
                  </a:cubicBezTo>
                  <a:cubicBezTo>
                    <a:pt x="69117" y="62755"/>
                    <a:pt x="69340" y="62824"/>
                    <a:pt x="69340" y="62618"/>
                  </a:cubicBezTo>
                  <a:cubicBezTo>
                    <a:pt x="69409" y="62687"/>
                    <a:pt x="69547" y="62687"/>
                    <a:pt x="69632" y="62687"/>
                  </a:cubicBezTo>
                  <a:cubicBezTo>
                    <a:pt x="69839" y="62618"/>
                    <a:pt x="69976" y="62618"/>
                    <a:pt x="70131" y="62618"/>
                  </a:cubicBezTo>
                  <a:lnTo>
                    <a:pt x="70767" y="62618"/>
                  </a:lnTo>
                  <a:cubicBezTo>
                    <a:pt x="70767" y="62618"/>
                    <a:pt x="70767" y="62549"/>
                    <a:pt x="70836" y="62549"/>
                  </a:cubicBezTo>
                  <a:cubicBezTo>
                    <a:pt x="70853" y="62556"/>
                    <a:pt x="70869" y="62560"/>
                    <a:pt x="70886" y="62560"/>
                  </a:cubicBezTo>
                  <a:cubicBezTo>
                    <a:pt x="70988" y="62560"/>
                    <a:pt x="71083" y="62434"/>
                    <a:pt x="71177" y="62434"/>
                  </a:cubicBezTo>
                  <a:cubicBezTo>
                    <a:pt x="71207" y="62434"/>
                    <a:pt x="71236" y="62447"/>
                    <a:pt x="71266" y="62480"/>
                  </a:cubicBezTo>
                  <a:cubicBezTo>
                    <a:pt x="71266" y="62549"/>
                    <a:pt x="71197" y="62480"/>
                    <a:pt x="71128" y="62618"/>
                  </a:cubicBezTo>
                  <a:cubicBezTo>
                    <a:pt x="71143" y="62632"/>
                    <a:pt x="71161" y="62638"/>
                    <a:pt x="71182" y="62638"/>
                  </a:cubicBezTo>
                  <a:cubicBezTo>
                    <a:pt x="71238" y="62638"/>
                    <a:pt x="71311" y="62598"/>
                    <a:pt x="71367" y="62598"/>
                  </a:cubicBezTo>
                  <a:cubicBezTo>
                    <a:pt x="71388" y="62598"/>
                    <a:pt x="71406" y="62603"/>
                    <a:pt x="71421" y="62618"/>
                  </a:cubicBezTo>
                  <a:cubicBezTo>
                    <a:pt x="71421" y="62618"/>
                    <a:pt x="71421" y="62549"/>
                    <a:pt x="71489" y="62549"/>
                  </a:cubicBezTo>
                  <a:cubicBezTo>
                    <a:pt x="71558" y="62549"/>
                    <a:pt x="71627" y="62480"/>
                    <a:pt x="71696" y="62394"/>
                  </a:cubicBezTo>
                  <a:lnTo>
                    <a:pt x="71627" y="62325"/>
                  </a:lnTo>
                  <a:cubicBezTo>
                    <a:pt x="72057" y="62050"/>
                    <a:pt x="72125" y="61964"/>
                    <a:pt x="72125" y="61827"/>
                  </a:cubicBezTo>
                  <a:cubicBezTo>
                    <a:pt x="72057" y="61758"/>
                    <a:pt x="71971" y="61741"/>
                    <a:pt x="71883" y="61741"/>
                  </a:cubicBezTo>
                  <a:cubicBezTo>
                    <a:pt x="71795" y="61741"/>
                    <a:pt x="71704" y="61758"/>
                    <a:pt x="71627" y="61758"/>
                  </a:cubicBezTo>
                  <a:cubicBezTo>
                    <a:pt x="71558" y="61792"/>
                    <a:pt x="71489" y="61810"/>
                    <a:pt x="71427" y="61810"/>
                  </a:cubicBezTo>
                  <a:cubicBezTo>
                    <a:pt x="71365" y="61810"/>
                    <a:pt x="71309" y="61792"/>
                    <a:pt x="71266" y="61758"/>
                  </a:cubicBezTo>
                  <a:lnTo>
                    <a:pt x="71128" y="61758"/>
                  </a:lnTo>
                  <a:cubicBezTo>
                    <a:pt x="71094" y="61792"/>
                    <a:pt x="71042" y="61792"/>
                    <a:pt x="70980" y="61792"/>
                  </a:cubicBezTo>
                  <a:cubicBezTo>
                    <a:pt x="70918" y="61792"/>
                    <a:pt x="70845" y="61792"/>
                    <a:pt x="70767" y="61827"/>
                  </a:cubicBezTo>
                  <a:lnTo>
                    <a:pt x="70767" y="61689"/>
                  </a:lnTo>
                  <a:cubicBezTo>
                    <a:pt x="70630" y="61827"/>
                    <a:pt x="70492" y="61758"/>
                    <a:pt x="70337" y="61827"/>
                  </a:cubicBezTo>
                  <a:cubicBezTo>
                    <a:pt x="70292" y="61827"/>
                    <a:pt x="70276" y="61796"/>
                    <a:pt x="70251" y="61796"/>
                  </a:cubicBezTo>
                  <a:cubicBezTo>
                    <a:pt x="70238" y="61796"/>
                    <a:pt x="70223" y="61804"/>
                    <a:pt x="70200" y="61827"/>
                  </a:cubicBezTo>
                  <a:cubicBezTo>
                    <a:pt x="70062" y="61896"/>
                    <a:pt x="69908" y="61896"/>
                    <a:pt x="69770" y="61964"/>
                  </a:cubicBezTo>
                  <a:cubicBezTo>
                    <a:pt x="69701" y="61896"/>
                    <a:pt x="69701" y="61896"/>
                    <a:pt x="69632" y="61827"/>
                  </a:cubicBezTo>
                  <a:cubicBezTo>
                    <a:pt x="69632" y="61896"/>
                    <a:pt x="69547" y="61896"/>
                    <a:pt x="69547" y="61964"/>
                  </a:cubicBezTo>
                  <a:cubicBezTo>
                    <a:pt x="69459" y="61906"/>
                    <a:pt x="69384" y="61885"/>
                    <a:pt x="69315" y="61885"/>
                  </a:cubicBezTo>
                  <a:cubicBezTo>
                    <a:pt x="69221" y="61885"/>
                    <a:pt x="69137" y="61925"/>
                    <a:pt x="69048" y="61964"/>
                  </a:cubicBezTo>
                  <a:cubicBezTo>
                    <a:pt x="68842" y="61964"/>
                    <a:pt x="68687" y="62050"/>
                    <a:pt x="68549" y="62050"/>
                  </a:cubicBezTo>
                  <a:cubicBezTo>
                    <a:pt x="68515" y="62085"/>
                    <a:pt x="68498" y="62102"/>
                    <a:pt x="68481" y="62102"/>
                  </a:cubicBezTo>
                  <a:cubicBezTo>
                    <a:pt x="68463" y="62102"/>
                    <a:pt x="68446" y="62085"/>
                    <a:pt x="68412" y="62050"/>
                  </a:cubicBezTo>
                  <a:cubicBezTo>
                    <a:pt x="68399" y="62064"/>
                    <a:pt x="68385" y="62069"/>
                    <a:pt x="68370" y="62069"/>
                  </a:cubicBezTo>
                  <a:cubicBezTo>
                    <a:pt x="68328" y="62069"/>
                    <a:pt x="68281" y="62024"/>
                    <a:pt x="68238" y="62024"/>
                  </a:cubicBezTo>
                  <a:cubicBezTo>
                    <a:pt x="68221" y="62024"/>
                    <a:pt x="68204" y="62031"/>
                    <a:pt x="68188" y="62050"/>
                  </a:cubicBezTo>
                  <a:cubicBezTo>
                    <a:pt x="68119" y="62050"/>
                    <a:pt x="68051" y="62050"/>
                    <a:pt x="68051" y="61964"/>
                  </a:cubicBezTo>
                  <a:cubicBezTo>
                    <a:pt x="67939" y="61930"/>
                    <a:pt x="67883" y="61913"/>
                    <a:pt x="67829" y="61913"/>
                  </a:cubicBezTo>
                  <a:cubicBezTo>
                    <a:pt x="67776" y="61913"/>
                    <a:pt x="67724" y="61930"/>
                    <a:pt x="67621" y="61964"/>
                  </a:cubicBezTo>
                  <a:cubicBezTo>
                    <a:pt x="67552" y="61896"/>
                    <a:pt x="67621" y="61827"/>
                    <a:pt x="67552" y="61827"/>
                  </a:cubicBezTo>
                  <a:cubicBezTo>
                    <a:pt x="67552" y="61827"/>
                    <a:pt x="67522" y="61796"/>
                    <a:pt x="67501" y="61796"/>
                  </a:cubicBezTo>
                  <a:cubicBezTo>
                    <a:pt x="67491" y="61796"/>
                    <a:pt x="67483" y="61804"/>
                    <a:pt x="67483" y="61827"/>
                  </a:cubicBezTo>
                  <a:cubicBezTo>
                    <a:pt x="67552" y="61896"/>
                    <a:pt x="67483" y="61964"/>
                    <a:pt x="67552" y="62050"/>
                  </a:cubicBezTo>
                  <a:cubicBezTo>
                    <a:pt x="67552" y="62119"/>
                    <a:pt x="67621" y="62050"/>
                    <a:pt x="67621" y="62188"/>
                  </a:cubicBezTo>
                  <a:lnTo>
                    <a:pt x="67397" y="62188"/>
                  </a:lnTo>
                  <a:cubicBezTo>
                    <a:pt x="67397" y="62119"/>
                    <a:pt x="67397" y="62119"/>
                    <a:pt x="67329" y="62050"/>
                  </a:cubicBezTo>
                  <a:cubicBezTo>
                    <a:pt x="67303" y="62101"/>
                    <a:pt x="67278" y="62114"/>
                    <a:pt x="67252" y="62114"/>
                  </a:cubicBezTo>
                  <a:cubicBezTo>
                    <a:pt x="67225" y="62114"/>
                    <a:pt x="67197" y="62099"/>
                    <a:pt x="67169" y="62099"/>
                  </a:cubicBezTo>
                  <a:cubicBezTo>
                    <a:pt x="67153" y="62099"/>
                    <a:pt x="67138" y="62104"/>
                    <a:pt x="67122" y="62119"/>
                  </a:cubicBezTo>
                  <a:lnTo>
                    <a:pt x="66968" y="62119"/>
                  </a:lnTo>
                  <a:cubicBezTo>
                    <a:pt x="66899" y="62085"/>
                    <a:pt x="66813" y="62068"/>
                    <a:pt x="66725" y="62068"/>
                  </a:cubicBezTo>
                  <a:cubicBezTo>
                    <a:pt x="66637" y="62068"/>
                    <a:pt x="66546" y="62085"/>
                    <a:pt x="66469" y="62119"/>
                  </a:cubicBezTo>
                  <a:cubicBezTo>
                    <a:pt x="66400" y="62119"/>
                    <a:pt x="66263" y="62050"/>
                    <a:pt x="66194" y="62050"/>
                  </a:cubicBezTo>
                  <a:cubicBezTo>
                    <a:pt x="66108" y="62050"/>
                    <a:pt x="66108" y="62050"/>
                    <a:pt x="66039" y="62119"/>
                  </a:cubicBezTo>
                  <a:cubicBezTo>
                    <a:pt x="66016" y="62068"/>
                    <a:pt x="65993" y="62050"/>
                    <a:pt x="65970" y="62050"/>
                  </a:cubicBezTo>
                  <a:cubicBezTo>
                    <a:pt x="65925" y="62050"/>
                    <a:pt x="65879" y="62119"/>
                    <a:pt x="65833" y="62119"/>
                  </a:cubicBezTo>
                  <a:cubicBezTo>
                    <a:pt x="65764" y="62050"/>
                    <a:pt x="65609" y="62050"/>
                    <a:pt x="65541" y="62050"/>
                  </a:cubicBezTo>
                  <a:lnTo>
                    <a:pt x="65541" y="61964"/>
                  </a:lnTo>
                  <a:cubicBezTo>
                    <a:pt x="65541" y="61964"/>
                    <a:pt x="65472" y="61964"/>
                    <a:pt x="65472" y="61896"/>
                  </a:cubicBezTo>
                  <a:cubicBezTo>
                    <a:pt x="65472" y="61896"/>
                    <a:pt x="65541" y="61896"/>
                    <a:pt x="65541" y="61827"/>
                  </a:cubicBezTo>
                  <a:lnTo>
                    <a:pt x="65678" y="61827"/>
                  </a:lnTo>
                  <a:cubicBezTo>
                    <a:pt x="65735" y="61827"/>
                    <a:pt x="65754" y="61857"/>
                    <a:pt x="65781" y="61857"/>
                  </a:cubicBezTo>
                  <a:cubicBezTo>
                    <a:pt x="65795" y="61857"/>
                    <a:pt x="65810" y="61850"/>
                    <a:pt x="65833" y="61827"/>
                  </a:cubicBezTo>
                  <a:cubicBezTo>
                    <a:pt x="65833" y="61758"/>
                    <a:pt x="65764" y="61689"/>
                    <a:pt x="65678" y="61689"/>
                  </a:cubicBezTo>
                  <a:cubicBezTo>
                    <a:pt x="65609" y="61724"/>
                    <a:pt x="65575" y="61741"/>
                    <a:pt x="65521" y="61741"/>
                  </a:cubicBezTo>
                  <a:cubicBezTo>
                    <a:pt x="65467" y="61741"/>
                    <a:pt x="65394" y="61724"/>
                    <a:pt x="65248" y="61689"/>
                  </a:cubicBezTo>
                  <a:lnTo>
                    <a:pt x="65179" y="61689"/>
                  </a:lnTo>
                  <a:lnTo>
                    <a:pt x="65179" y="61758"/>
                  </a:lnTo>
                  <a:cubicBezTo>
                    <a:pt x="65111" y="61758"/>
                    <a:pt x="65042" y="61827"/>
                    <a:pt x="64973" y="61827"/>
                  </a:cubicBezTo>
                  <a:lnTo>
                    <a:pt x="64973" y="61689"/>
                  </a:lnTo>
                  <a:cubicBezTo>
                    <a:pt x="64973" y="61666"/>
                    <a:pt x="64981" y="61659"/>
                    <a:pt x="64991" y="61659"/>
                  </a:cubicBezTo>
                  <a:cubicBezTo>
                    <a:pt x="65011" y="61659"/>
                    <a:pt x="65042" y="61689"/>
                    <a:pt x="65042" y="61689"/>
                  </a:cubicBezTo>
                  <a:cubicBezTo>
                    <a:pt x="65042" y="61621"/>
                    <a:pt x="64973" y="61535"/>
                    <a:pt x="64973" y="61535"/>
                  </a:cubicBezTo>
                  <a:cubicBezTo>
                    <a:pt x="64933" y="61522"/>
                    <a:pt x="64892" y="61517"/>
                    <a:pt x="64852" y="61517"/>
                  </a:cubicBezTo>
                  <a:cubicBezTo>
                    <a:pt x="64672" y="61517"/>
                    <a:pt x="64490" y="61621"/>
                    <a:pt x="64251" y="61621"/>
                  </a:cubicBezTo>
                  <a:lnTo>
                    <a:pt x="64320" y="61535"/>
                  </a:lnTo>
                  <a:cubicBezTo>
                    <a:pt x="64271" y="61486"/>
                    <a:pt x="64223" y="61437"/>
                    <a:pt x="64174" y="61437"/>
                  </a:cubicBezTo>
                  <a:cubicBezTo>
                    <a:pt x="64154" y="61437"/>
                    <a:pt x="64134" y="61446"/>
                    <a:pt x="64113" y="61466"/>
                  </a:cubicBezTo>
                  <a:cubicBezTo>
                    <a:pt x="64045" y="61466"/>
                    <a:pt x="63959" y="61397"/>
                    <a:pt x="63890" y="61397"/>
                  </a:cubicBezTo>
                  <a:cubicBezTo>
                    <a:pt x="63821" y="61397"/>
                    <a:pt x="63752" y="61397"/>
                    <a:pt x="63684" y="61328"/>
                  </a:cubicBezTo>
                  <a:cubicBezTo>
                    <a:pt x="63684" y="61397"/>
                    <a:pt x="63684" y="61466"/>
                    <a:pt x="63615" y="61466"/>
                  </a:cubicBezTo>
                  <a:lnTo>
                    <a:pt x="63529" y="61466"/>
                  </a:lnTo>
                  <a:cubicBezTo>
                    <a:pt x="63529" y="61466"/>
                    <a:pt x="63615" y="61466"/>
                    <a:pt x="63615" y="61397"/>
                  </a:cubicBezTo>
                  <a:cubicBezTo>
                    <a:pt x="63586" y="61374"/>
                    <a:pt x="63567" y="61366"/>
                    <a:pt x="63552" y="61366"/>
                  </a:cubicBezTo>
                  <a:cubicBezTo>
                    <a:pt x="63521" y="61366"/>
                    <a:pt x="63506" y="61397"/>
                    <a:pt x="63460" y="61397"/>
                  </a:cubicBezTo>
                  <a:cubicBezTo>
                    <a:pt x="63391" y="61397"/>
                    <a:pt x="63391" y="61328"/>
                    <a:pt x="63323" y="61260"/>
                  </a:cubicBezTo>
                  <a:cubicBezTo>
                    <a:pt x="63266" y="61288"/>
                    <a:pt x="63218" y="61305"/>
                    <a:pt x="63166" y="61305"/>
                  </a:cubicBezTo>
                  <a:cubicBezTo>
                    <a:pt x="63093" y="61305"/>
                    <a:pt x="63014" y="61271"/>
                    <a:pt x="62893" y="61191"/>
                  </a:cubicBezTo>
                  <a:cubicBezTo>
                    <a:pt x="62825" y="61233"/>
                    <a:pt x="62764" y="61249"/>
                    <a:pt x="62708" y="61249"/>
                  </a:cubicBezTo>
                  <a:cubicBezTo>
                    <a:pt x="62579" y="61249"/>
                    <a:pt x="62469" y="61164"/>
                    <a:pt x="62325" y="61105"/>
                  </a:cubicBezTo>
                  <a:cubicBezTo>
                    <a:pt x="62371" y="61059"/>
                    <a:pt x="62417" y="61044"/>
                    <a:pt x="62460" y="61044"/>
                  </a:cubicBezTo>
                  <a:cubicBezTo>
                    <a:pt x="62547" y="61044"/>
                    <a:pt x="62623" y="61105"/>
                    <a:pt x="62669" y="61105"/>
                  </a:cubicBezTo>
                  <a:cubicBezTo>
                    <a:pt x="62755" y="61191"/>
                    <a:pt x="62755" y="61191"/>
                    <a:pt x="62824" y="61191"/>
                  </a:cubicBezTo>
                  <a:cubicBezTo>
                    <a:pt x="62824" y="61036"/>
                    <a:pt x="62669" y="60967"/>
                    <a:pt x="62532" y="60967"/>
                  </a:cubicBezTo>
                  <a:cubicBezTo>
                    <a:pt x="62394" y="60967"/>
                    <a:pt x="62239" y="60898"/>
                    <a:pt x="62102" y="60898"/>
                  </a:cubicBezTo>
                  <a:cubicBezTo>
                    <a:pt x="62033" y="60830"/>
                    <a:pt x="61964" y="60761"/>
                    <a:pt x="61810" y="60761"/>
                  </a:cubicBezTo>
                  <a:cubicBezTo>
                    <a:pt x="61741" y="60675"/>
                    <a:pt x="61603" y="60606"/>
                    <a:pt x="61535" y="60537"/>
                  </a:cubicBezTo>
                  <a:cubicBezTo>
                    <a:pt x="61535" y="60537"/>
                    <a:pt x="61504" y="60507"/>
                    <a:pt x="61484" y="60507"/>
                  </a:cubicBezTo>
                  <a:cubicBezTo>
                    <a:pt x="61473" y="60507"/>
                    <a:pt x="61466" y="60514"/>
                    <a:pt x="61466" y="60537"/>
                  </a:cubicBezTo>
                  <a:cubicBezTo>
                    <a:pt x="61380" y="60606"/>
                    <a:pt x="61535" y="60606"/>
                    <a:pt x="61466" y="60761"/>
                  </a:cubicBezTo>
                  <a:cubicBezTo>
                    <a:pt x="61311" y="60606"/>
                    <a:pt x="61105" y="60761"/>
                    <a:pt x="61036" y="60537"/>
                  </a:cubicBezTo>
                  <a:lnTo>
                    <a:pt x="61036" y="60469"/>
                  </a:lnTo>
                  <a:cubicBezTo>
                    <a:pt x="60812" y="60469"/>
                    <a:pt x="60675" y="60400"/>
                    <a:pt x="60520" y="60400"/>
                  </a:cubicBezTo>
                  <a:cubicBezTo>
                    <a:pt x="60606" y="60469"/>
                    <a:pt x="60606" y="60537"/>
                    <a:pt x="60675" y="60537"/>
                  </a:cubicBezTo>
                  <a:cubicBezTo>
                    <a:pt x="60785" y="60537"/>
                    <a:pt x="60807" y="60625"/>
                    <a:pt x="60882" y="60625"/>
                  </a:cubicBezTo>
                  <a:cubicBezTo>
                    <a:pt x="60900" y="60625"/>
                    <a:pt x="60922" y="60620"/>
                    <a:pt x="60950" y="60606"/>
                  </a:cubicBezTo>
                  <a:lnTo>
                    <a:pt x="60950" y="60675"/>
                  </a:lnTo>
                  <a:lnTo>
                    <a:pt x="60881" y="60675"/>
                  </a:lnTo>
                  <a:cubicBezTo>
                    <a:pt x="60744" y="60537"/>
                    <a:pt x="60606" y="60606"/>
                    <a:pt x="60451" y="60537"/>
                  </a:cubicBezTo>
                  <a:cubicBezTo>
                    <a:pt x="60383" y="60537"/>
                    <a:pt x="60245" y="60469"/>
                    <a:pt x="60176" y="60469"/>
                  </a:cubicBezTo>
                  <a:cubicBezTo>
                    <a:pt x="60151" y="60489"/>
                    <a:pt x="60133" y="60497"/>
                    <a:pt x="60121" y="60497"/>
                  </a:cubicBezTo>
                  <a:cubicBezTo>
                    <a:pt x="60090" y="60497"/>
                    <a:pt x="60090" y="60448"/>
                    <a:pt x="60090" y="60400"/>
                  </a:cubicBezTo>
                  <a:cubicBezTo>
                    <a:pt x="60176" y="60400"/>
                    <a:pt x="60176" y="60400"/>
                    <a:pt x="60090" y="60331"/>
                  </a:cubicBezTo>
                  <a:cubicBezTo>
                    <a:pt x="60090" y="60331"/>
                    <a:pt x="60090" y="60245"/>
                    <a:pt x="60022" y="60245"/>
                  </a:cubicBezTo>
                  <a:cubicBezTo>
                    <a:pt x="60022" y="60288"/>
                    <a:pt x="60022" y="60310"/>
                    <a:pt x="60013" y="60310"/>
                  </a:cubicBezTo>
                  <a:cubicBezTo>
                    <a:pt x="60004" y="60310"/>
                    <a:pt x="59987" y="60288"/>
                    <a:pt x="59953" y="60245"/>
                  </a:cubicBezTo>
                  <a:lnTo>
                    <a:pt x="60022" y="60245"/>
                  </a:lnTo>
                  <a:cubicBezTo>
                    <a:pt x="60022" y="60211"/>
                    <a:pt x="60060" y="60211"/>
                    <a:pt x="60099" y="60211"/>
                  </a:cubicBezTo>
                  <a:cubicBezTo>
                    <a:pt x="60138" y="60211"/>
                    <a:pt x="60176" y="60211"/>
                    <a:pt x="60176" y="60176"/>
                  </a:cubicBezTo>
                  <a:cubicBezTo>
                    <a:pt x="59953" y="60176"/>
                    <a:pt x="59815" y="60039"/>
                    <a:pt x="59746" y="59901"/>
                  </a:cubicBezTo>
                  <a:cubicBezTo>
                    <a:pt x="59231" y="59815"/>
                    <a:pt x="58732" y="59678"/>
                    <a:pt x="58302" y="59540"/>
                  </a:cubicBezTo>
                  <a:lnTo>
                    <a:pt x="58233" y="59471"/>
                  </a:lnTo>
                  <a:cubicBezTo>
                    <a:pt x="58096" y="59385"/>
                    <a:pt x="57872" y="59317"/>
                    <a:pt x="57735" y="59179"/>
                  </a:cubicBezTo>
                  <a:cubicBezTo>
                    <a:pt x="57735" y="59248"/>
                    <a:pt x="57666" y="59248"/>
                    <a:pt x="57666" y="59248"/>
                  </a:cubicBezTo>
                  <a:cubicBezTo>
                    <a:pt x="57597" y="59248"/>
                    <a:pt x="57597" y="59110"/>
                    <a:pt x="57511" y="59110"/>
                  </a:cubicBezTo>
                  <a:cubicBezTo>
                    <a:pt x="57511" y="59110"/>
                    <a:pt x="57511" y="59179"/>
                    <a:pt x="57443" y="59179"/>
                  </a:cubicBezTo>
                  <a:cubicBezTo>
                    <a:pt x="57443" y="59110"/>
                    <a:pt x="57443" y="59042"/>
                    <a:pt x="57374" y="59042"/>
                  </a:cubicBezTo>
                  <a:cubicBezTo>
                    <a:pt x="57236" y="59042"/>
                    <a:pt x="57081" y="58956"/>
                    <a:pt x="57013" y="58956"/>
                  </a:cubicBezTo>
                  <a:cubicBezTo>
                    <a:pt x="56944" y="58887"/>
                    <a:pt x="56944" y="58818"/>
                    <a:pt x="57013" y="58818"/>
                  </a:cubicBezTo>
                  <a:cubicBezTo>
                    <a:pt x="57090" y="58887"/>
                    <a:pt x="57129" y="58921"/>
                    <a:pt x="57183" y="58921"/>
                  </a:cubicBezTo>
                  <a:cubicBezTo>
                    <a:pt x="57236" y="58921"/>
                    <a:pt x="57305" y="58887"/>
                    <a:pt x="57443" y="58818"/>
                  </a:cubicBezTo>
                  <a:lnTo>
                    <a:pt x="57443" y="58749"/>
                  </a:lnTo>
                  <a:lnTo>
                    <a:pt x="57167" y="58749"/>
                  </a:lnTo>
                  <a:cubicBezTo>
                    <a:pt x="57081" y="58681"/>
                    <a:pt x="57013" y="58681"/>
                    <a:pt x="56944" y="58681"/>
                  </a:cubicBezTo>
                  <a:cubicBezTo>
                    <a:pt x="56944" y="58681"/>
                    <a:pt x="56944" y="58749"/>
                    <a:pt x="56875" y="58818"/>
                  </a:cubicBezTo>
                  <a:lnTo>
                    <a:pt x="56806" y="58818"/>
                  </a:lnTo>
                  <a:cubicBezTo>
                    <a:pt x="56806" y="58749"/>
                    <a:pt x="56806" y="58681"/>
                    <a:pt x="56738" y="58681"/>
                  </a:cubicBezTo>
                  <a:cubicBezTo>
                    <a:pt x="56719" y="58695"/>
                    <a:pt x="56702" y="58700"/>
                    <a:pt x="56685" y="58700"/>
                  </a:cubicBezTo>
                  <a:cubicBezTo>
                    <a:pt x="56637" y="58700"/>
                    <a:pt x="56589" y="58661"/>
                    <a:pt x="56524" y="58661"/>
                  </a:cubicBezTo>
                  <a:cubicBezTo>
                    <a:pt x="56500" y="58661"/>
                    <a:pt x="56474" y="58666"/>
                    <a:pt x="56445" y="58681"/>
                  </a:cubicBezTo>
                  <a:cubicBezTo>
                    <a:pt x="56445" y="58612"/>
                    <a:pt x="56445" y="58526"/>
                    <a:pt x="56377" y="58388"/>
                  </a:cubicBezTo>
                  <a:cubicBezTo>
                    <a:pt x="56377" y="58526"/>
                    <a:pt x="56308" y="58526"/>
                    <a:pt x="56308" y="58612"/>
                  </a:cubicBezTo>
                  <a:cubicBezTo>
                    <a:pt x="56222" y="58457"/>
                    <a:pt x="56084" y="58457"/>
                    <a:pt x="56016" y="58388"/>
                  </a:cubicBezTo>
                  <a:cubicBezTo>
                    <a:pt x="55878" y="58319"/>
                    <a:pt x="55792" y="58251"/>
                    <a:pt x="55654" y="58182"/>
                  </a:cubicBezTo>
                  <a:cubicBezTo>
                    <a:pt x="55723" y="58182"/>
                    <a:pt x="55723" y="58182"/>
                    <a:pt x="55723" y="58096"/>
                  </a:cubicBezTo>
                  <a:cubicBezTo>
                    <a:pt x="55700" y="58073"/>
                    <a:pt x="55677" y="58065"/>
                    <a:pt x="55654" y="58065"/>
                  </a:cubicBezTo>
                  <a:cubicBezTo>
                    <a:pt x="55609" y="58065"/>
                    <a:pt x="55563" y="58096"/>
                    <a:pt x="55517" y="58096"/>
                  </a:cubicBezTo>
                  <a:cubicBezTo>
                    <a:pt x="55448" y="58027"/>
                    <a:pt x="55225" y="58027"/>
                    <a:pt x="55156" y="57890"/>
                  </a:cubicBezTo>
                  <a:cubicBezTo>
                    <a:pt x="55087" y="57752"/>
                    <a:pt x="54864" y="57752"/>
                    <a:pt x="54795" y="57597"/>
                  </a:cubicBezTo>
                  <a:cubicBezTo>
                    <a:pt x="54822" y="57584"/>
                    <a:pt x="54844" y="57578"/>
                    <a:pt x="54863" y="57578"/>
                  </a:cubicBezTo>
                  <a:cubicBezTo>
                    <a:pt x="54936" y="57578"/>
                    <a:pt x="54950" y="57666"/>
                    <a:pt x="55018" y="57666"/>
                  </a:cubicBezTo>
                  <a:lnTo>
                    <a:pt x="55225" y="57666"/>
                  </a:lnTo>
                  <a:cubicBezTo>
                    <a:pt x="55156" y="57597"/>
                    <a:pt x="55156" y="57529"/>
                    <a:pt x="55087" y="57460"/>
                  </a:cubicBezTo>
                  <a:cubicBezTo>
                    <a:pt x="55087" y="57391"/>
                    <a:pt x="55156" y="57391"/>
                    <a:pt x="55225" y="57391"/>
                  </a:cubicBezTo>
                  <a:cubicBezTo>
                    <a:pt x="55087" y="57391"/>
                    <a:pt x="55087" y="57236"/>
                    <a:pt x="55018" y="57236"/>
                  </a:cubicBezTo>
                  <a:cubicBezTo>
                    <a:pt x="54932" y="57236"/>
                    <a:pt x="54932" y="57168"/>
                    <a:pt x="54864" y="57168"/>
                  </a:cubicBezTo>
                  <a:cubicBezTo>
                    <a:pt x="54850" y="57181"/>
                    <a:pt x="54839" y="57187"/>
                    <a:pt x="54829" y="57187"/>
                  </a:cubicBezTo>
                  <a:cubicBezTo>
                    <a:pt x="54792" y="57187"/>
                    <a:pt x="54781" y="57099"/>
                    <a:pt x="54726" y="57099"/>
                  </a:cubicBezTo>
                  <a:cubicBezTo>
                    <a:pt x="54657" y="57099"/>
                    <a:pt x="54588" y="57030"/>
                    <a:pt x="54503" y="56961"/>
                  </a:cubicBezTo>
                  <a:cubicBezTo>
                    <a:pt x="54457" y="56961"/>
                    <a:pt x="54441" y="56931"/>
                    <a:pt x="54416" y="56931"/>
                  </a:cubicBezTo>
                  <a:cubicBezTo>
                    <a:pt x="54403" y="56931"/>
                    <a:pt x="54388" y="56938"/>
                    <a:pt x="54365" y="56961"/>
                  </a:cubicBezTo>
                  <a:lnTo>
                    <a:pt x="54365" y="57030"/>
                  </a:lnTo>
                  <a:cubicBezTo>
                    <a:pt x="54434" y="57030"/>
                    <a:pt x="54503" y="57030"/>
                    <a:pt x="54503" y="57099"/>
                  </a:cubicBezTo>
                  <a:cubicBezTo>
                    <a:pt x="54434" y="57099"/>
                    <a:pt x="54365" y="57099"/>
                    <a:pt x="54365" y="57030"/>
                  </a:cubicBezTo>
                  <a:lnTo>
                    <a:pt x="54227" y="57030"/>
                  </a:lnTo>
                  <a:cubicBezTo>
                    <a:pt x="54227" y="57099"/>
                    <a:pt x="54365" y="57099"/>
                    <a:pt x="54365" y="57168"/>
                  </a:cubicBezTo>
                  <a:cubicBezTo>
                    <a:pt x="54365" y="57236"/>
                    <a:pt x="54296" y="57236"/>
                    <a:pt x="54296" y="57236"/>
                  </a:cubicBezTo>
                  <a:cubicBezTo>
                    <a:pt x="54227" y="57168"/>
                    <a:pt x="54227" y="57168"/>
                    <a:pt x="54159" y="57099"/>
                  </a:cubicBezTo>
                  <a:lnTo>
                    <a:pt x="54159" y="57030"/>
                  </a:lnTo>
                  <a:cubicBezTo>
                    <a:pt x="54004" y="57030"/>
                    <a:pt x="53935" y="56961"/>
                    <a:pt x="53866" y="56806"/>
                  </a:cubicBezTo>
                  <a:lnTo>
                    <a:pt x="53798" y="56738"/>
                  </a:lnTo>
                  <a:cubicBezTo>
                    <a:pt x="53798" y="56669"/>
                    <a:pt x="53798" y="56669"/>
                    <a:pt x="53729" y="56600"/>
                  </a:cubicBezTo>
                  <a:cubicBezTo>
                    <a:pt x="53505" y="56377"/>
                    <a:pt x="53299" y="56170"/>
                    <a:pt x="53007" y="56102"/>
                  </a:cubicBezTo>
                  <a:cubicBezTo>
                    <a:pt x="53007" y="56033"/>
                    <a:pt x="52938" y="56033"/>
                    <a:pt x="52869" y="55947"/>
                  </a:cubicBezTo>
                  <a:cubicBezTo>
                    <a:pt x="52783" y="55878"/>
                    <a:pt x="52646" y="55809"/>
                    <a:pt x="52508" y="55741"/>
                  </a:cubicBezTo>
                  <a:cubicBezTo>
                    <a:pt x="52439" y="55741"/>
                    <a:pt x="52439" y="55672"/>
                    <a:pt x="52353" y="55672"/>
                  </a:cubicBezTo>
                  <a:cubicBezTo>
                    <a:pt x="52285" y="55603"/>
                    <a:pt x="52285" y="55517"/>
                    <a:pt x="52216" y="55517"/>
                  </a:cubicBezTo>
                  <a:cubicBezTo>
                    <a:pt x="52147" y="55517"/>
                    <a:pt x="52078" y="55448"/>
                    <a:pt x="52078" y="55379"/>
                  </a:cubicBezTo>
                  <a:lnTo>
                    <a:pt x="52078" y="55379"/>
                  </a:lnTo>
                  <a:cubicBezTo>
                    <a:pt x="52285" y="55448"/>
                    <a:pt x="52439" y="55672"/>
                    <a:pt x="52646" y="55672"/>
                  </a:cubicBezTo>
                  <a:cubicBezTo>
                    <a:pt x="52646" y="55603"/>
                    <a:pt x="52646" y="55603"/>
                    <a:pt x="52577" y="55517"/>
                  </a:cubicBezTo>
                  <a:cubicBezTo>
                    <a:pt x="52577" y="55483"/>
                    <a:pt x="52560" y="55483"/>
                    <a:pt x="52534" y="55483"/>
                  </a:cubicBezTo>
                  <a:cubicBezTo>
                    <a:pt x="52508" y="55483"/>
                    <a:pt x="52474" y="55483"/>
                    <a:pt x="52439" y="55448"/>
                  </a:cubicBezTo>
                  <a:cubicBezTo>
                    <a:pt x="52439" y="55414"/>
                    <a:pt x="52418" y="55414"/>
                    <a:pt x="52396" y="55414"/>
                  </a:cubicBezTo>
                  <a:cubicBezTo>
                    <a:pt x="52375" y="55414"/>
                    <a:pt x="52353" y="55414"/>
                    <a:pt x="52353" y="55379"/>
                  </a:cubicBezTo>
                  <a:lnTo>
                    <a:pt x="52353" y="55311"/>
                  </a:lnTo>
                  <a:cubicBezTo>
                    <a:pt x="52285" y="55311"/>
                    <a:pt x="52216" y="55311"/>
                    <a:pt x="52147" y="55242"/>
                  </a:cubicBezTo>
                  <a:cubicBezTo>
                    <a:pt x="52010" y="55087"/>
                    <a:pt x="51855" y="54812"/>
                    <a:pt x="51580" y="54657"/>
                  </a:cubicBezTo>
                  <a:lnTo>
                    <a:pt x="51580" y="54743"/>
                  </a:lnTo>
                  <a:cubicBezTo>
                    <a:pt x="51717" y="54812"/>
                    <a:pt x="51786" y="54950"/>
                    <a:pt x="51855" y="55087"/>
                  </a:cubicBezTo>
                  <a:cubicBezTo>
                    <a:pt x="51842" y="55074"/>
                    <a:pt x="51828" y="55069"/>
                    <a:pt x="51816" y="55069"/>
                  </a:cubicBezTo>
                  <a:cubicBezTo>
                    <a:pt x="51777" y="55069"/>
                    <a:pt x="51743" y="55114"/>
                    <a:pt x="51727" y="55114"/>
                  </a:cubicBezTo>
                  <a:cubicBezTo>
                    <a:pt x="51721" y="55114"/>
                    <a:pt x="51717" y="55107"/>
                    <a:pt x="51717" y="55087"/>
                  </a:cubicBezTo>
                  <a:cubicBezTo>
                    <a:pt x="51580" y="55087"/>
                    <a:pt x="51648" y="54950"/>
                    <a:pt x="51580" y="54950"/>
                  </a:cubicBezTo>
                  <a:cubicBezTo>
                    <a:pt x="51494" y="54950"/>
                    <a:pt x="51425" y="54881"/>
                    <a:pt x="51356" y="54881"/>
                  </a:cubicBezTo>
                  <a:cubicBezTo>
                    <a:pt x="51425" y="54812"/>
                    <a:pt x="51356" y="54812"/>
                    <a:pt x="51287" y="54743"/>
                  </a:cubicBezTo>
                  <a:cubicBezTo>
                    <a:pt x="51219" y="54743"/>
                    <a:pt x="51150" y="54657"/>
                    <a:pt x="51064" y="54520"/>
                  </a:cubicBezTo>
                  <a:lnTo>
                    <a:pt x="50995" y="54451"/>
                  </a:lnTo>
                  <a:cubicBezTo>
                    <a:pt x="50995" y="54451"/>
                    <a:pt x="50995" y="54520"/>
                    <a:pt x="50926" y="54520"/>
                  </a:cubicBezTo>
                  <a:cubicBezTo>
                    <a:pt x="50926" y="54451"/>
                    <a:pt x="50926" y="54451"/>
                    <a:pt x="50995" y="54451"/>
                  </a:cubicBezTo>
                  <a:cubicBezTo>
                    <a:pt x="50995" y="54382"/>
                    <a:pt x="50858" y="54382"/>
                    <a:pt x="50926" y="54313"/>
                  </a:cubicBezTo>
                  <a:lnTo>
                    <a:pt x="50926" y="54228"/>
                  </a:lnTo>
                  <a:cubicBezTo>
                    <a:pt x="50858" y="54313"/>
                    <a:pt x="50789" y="54313"/>
                    <a:pt x="50720" y="54313"/>
                  </a:cubicBezTo>
                  <a:cubicBezTo>
                    <a:pt x="50634" y="54228"/>
                    <a:pt x="50565" y="54159"/>
                    <a:pt x="50428" y="54090"/>
                  </a:cubicBezTo>
                  <a:lnTo>
                    <a:pt x="50428" y="54021"/>
                  </a:lnTo>
                  <a:cubicBezTo>
                    <a:pt x="50428" y="54021"/>
                    <a:pt x="50359" y="53952"/>
                    <a:pt x="50428" y="53952"/>
                  </a:cubicBezTo>
                  <a:cubicBezTo>
                    <a:pt x="50497" y="53952"/>
                    <a:pt x="50497" y="54021"/>
                    <a:pt x="50497" y="54090"/>
                  </a:cubicBezTo>
                  <a:cubicBezTo>
                    <a:pt x="50542" y="54090"/>
                    <a:pt x="50558" y="54121"/>
                    <a:pt x="50583" y="54121"/>
                  </a:cubicBezTo>
                  <a:cubicBezTo>
                    <a:pt x="50596" y="54121"/>
                    <a:pt x="50611" y="54113"/>
                    <a:pt x="50634" y="54090"/>
                  </a:cubicBezTo>
                  <a:cubicBezTo>
                    <a:pt x="50634" y="54021"/>
                    <a:pt x="50565" y="53952"/>
                    <a:pt x="50565" y="53798"/>
                  </a:cubicBezTo>
                  <a:cubicBezTo>
                    <a:pt x="50720" y="53798"/>
                    <a:pt x="50789" y="54021"/>
                    <a:pt x="50926" y="54021"/>
                  </a:cubicBezTo>
                  <a:cubicBezTo>
                    <a:pt x="50858" y="53798"/>
                    <a:pt x="50634" y="53660"/>
                    <a:pt x="50497" y="53523"/>
                  </a:cubicBezTo>
                  <a:lnTo>
                    <a:pt x="50497" y="53729"/>
                  </a:lnTo>
                  <a:lnTo>
                    <a:pt x="50634" y="53729"/>
                  </a:lnTo>
                  <a:cubicBezTo>
                    <a:pt x="50600" y="53763"/>
                    <a:pt x="50565" y="53780"/>
                    <a:pt x="50540" y="53780"/>
                  </a:cubicBezTo>
                  <a:cubicBezTo>
                    <a:pt x="50514" y="53780"/>
                    <a:pt x="50497" y="53763"/>
                    <a:pt x="50497" y="53729"/>
                  </a:cubicBezTo>
                  <a:cubicBezTo>
                    <a:pt x="50428" y="53729"/>
                    <a:pt x="50428" y="53660"/>
                    <a:pt x="50428" y="53660"/>
                  </a:cubicBezTo>
                  <a:cubicBezTo>
                    <a:pt x="50393" y="53626"/>
                    <a:pt x="50376" y="53609"/>
                    <a:pt x="50359" y="53609"/>
                  </a:cubicBezTo>
                  <a:cubicBezTo>
                    <a:pt x="50342" y="53609"/>
                    <a:pt x="50325" y="53626"/>
                    <a:pt x="50290" y="53660"/>
                  </a:cubicBezTo>
                  <a:cubicBezTo>
                    <a:pt x="50290" y="53729"/>
                    <a:pt x="50428" y="53729"/>
                    <a:pt x="50359" y="53884"/>
                  </a:cubicBezTo>
                  <a:cubicBezTo>
                    <a:pt x="50290" y="53798"/>
                    <a:pt x="50204" y="53729"/>
                    <a:pt x="50135" y="53660"/>
                  </a:cubicBezTo>
                  <a:cubicBezTo>
                    <a:pt x="50067" y="53591"/>
                    <a:pt x="49929" y="53523"/>
                    <a:pt x="49929" y="53454"/>
                  </a:cubicBezTo>
                  <a:cubicBezTo>
                    <a:pt x="50067" y="53454"/>
                    <a:pt x="50135" y="53591"/>
                    <a:pt x="50204" y="53591"/>
                  </a:cubicBezTo>
                  <a:cubicBezTo>
                    <a:pt x="50204" y="53523"/>
                    <a:pt x="50135" y="53368"/>
                    <a:pt x="50067" y="53368"/>
                  </a:cubicBezTo>
                  <a:cubicBezTo>
                    <a:pt x="49929" y="53368"/>
                    <a:pt x="49860" y="53230"/>
                    <a:pt x="49774" y="53162"/>
                  </a:cubicBezTo>
                  <a:cubicBezTo>
                    <a:pt x="49706" y="53024"/>
                    <a:pt x="49568" y="52938"/>
                    <a:pt x="49499" y="52800"/>
                  </a:cubicBezTo>
                  <a:cubicBezTo>
                    <a:pt x="49568" y="52800"/>
                    <a:pt x="49637" y="52800"/>
                    <a:pt x="49637" y="52869"/>
                  </a:cubicBezTo>
                  <a:cubicBezTo>
                    <a:pt x="49706" y="52938"/>
                    <a:pt x="49774" y="52938"/>
                    <a:pt x="49860" y="53024"/>
                  </a:cubicBezTo>
                  <a:cubicBezTo>
                    <a:pt x="49706" y="52732"/>
                    <a:pt x="49568" y="52594"/>
                    <a:pt x="49499" y="52594"/>
                  </a:cubicBezTo>
                  <a:lnTo>
                    <a:pt x="49499" y="52732"/>
                  </a:lnTo>
                  <a:cubicBezTo>
                    <a:pt x="49431" y="52732"/>
                    <a:pt x="49431" y="52663"/>
                    <a:pt x="49345" y="52663"/>
                  </a:cubicBezTo>
                  <a:lnTo>
                    <a:pt x="49345" y="52732"/>
                  </a:lnTo>
                  <a:cubicBezTo>
                    <a:pt x="49276" y="52594"/>
                    <a:pt x="49345" y="52508"/>
                    <a:pt x="49345" y="52439"/>
                  </a:cubicBezTo>
                  <a:lnTo>
                    <a:pt x="49276" y="52439"/>
                  </a:lnTo>
                  <a:cubicBezTo>
                    <a:pt x="49276" y="52508"/>
                    <a:pt x="49207" y="52508"/>
                    <a:pt x="49207" y="52594"/>
                  </a:cubicBezTo>
                  <a:cubicBezTo>
                    <a:pt x="49138" y="52508"/>
                    <a:pt x="49069" y="52439"/>
                    <a:pt x="49069" y="52371"/>
                  </a:cubicBezTo>
                  <a:cubicBezTo>
                    <a:pt x="49001" y="52371"/>
                    <a:pt x="49069" y="52371"/>
                    <a:pt x="49069" y="52302"/>
                  </a:cubicBezTo>
                  <a:cubicBezTo>
                    <a:pt x="49001" y="52302"/>
                    <a:pt x="49001" y="52302"/>
                    <a:pt x="49069" y="52233"/>
                  </a:cubicBezTo>
                  <a:cubicBezTo>
                    <a:pt x="49069" y="52164"/>
                    <a:pt x="49069" y="52010"/>
                    <a:pt x="48915" y="52010"/>
                  </a:cubicBezTo>
                  <a:cubicBezTo>
                    <a:pt x="48915" y="52078"/>
                    <a:pt x="49001" y="52164"/>
                    <a:pt x="48846" y="52233"/>
                  </a:cubicBezTo>
                  <a:cubicBezTo>
                    <a:pt x="48777" y="52164"/>
                    <a:pt x="48777" y="52078"/>
                    <a:pt x="48777" y="52078"/>
                  </a:cubicBezTo>
                  <a:cubicBezTo>
                    <a:pt x="48416" y="51941"/>
                    <a:pt x="48141" y="51649"/>
                    <a:pt x="47986" y="51305"/>
                  </a:cubicBezTo>
                  <a:cubicBezTo>
                    <a:pt x="47849" y="51219"/>
                    <a:pt x="47780" y="51081"/>
                    <a:pt x="47711" y="50944"/>
                  </a:cubicBezTo>
                  <a:cubicBezTo>
                    <a:pt x="47711" y="50875"/>
                    <a:pt x="47625" y="50875"/>
                    <a:pt x="47556" y="50789"/>
                  </a:cubicBezTo>
                  <a:lnTo>
                    <a:pt x="47780" y="50789"/>
                  </a:lnTo>
                  <a:cubicBezTo>
                    <a:pt x="47780" y="50832"/>
                    <a:pt x="47797" y="50853"/>
                    <a:pt x="47823" y="50853"/>
                  </a:cubicBezTo>
                  <a:cubicBezTo>
                    <a:pt x="47849" y="50853"/>
                    <a:pt x="47883" y="50832"/>
                    <a:pt x="47918" y="50789"/>
                  </a:cubicBezTo>
                  <a:cubicBezTo>
                    <a:pt x="47849" y="50720"/>
                    <a:pt x="47780" y="50651"/>
                    <a:pt x="47711" y="50583"/>
                  </a:cubicBezTo>
                  <a:lnTo>
                    <a:pt x="47849" y="50583"/>
                  </a:lnTo>
                  <a:cubicBezTo>
                    <a:pt x="47849" y="50445"/>
                    <a:pt x="47780" y="50445"/>
                    <a:pt x="47711" y="50359"/>
                  </a:cubicBezTo>
                  <a:cubicBezTo>
                    <a:pt x="47625" y="50445"/>
                    <a:pt x="47711" y="50445"/>
                    <a:pt x="47711" y="50514"/>
                  </a:cubicBezTo>
                  <a:cubicBezTo>
                    <a:pt x="47625" y="50583"/>
                    <a:pt x="47556" y="50583"/>
                    <a:pt x="47625" y="50651"/>
                  </a:cubicBezTo>
                  <a:cubicBezTo>
                    <a:pt x="47488" y="50651"/>
                    <a:pt x="47488" y="50583"/>
                    <a:pt x="47488" y="50514"/>
                  </a:cubicBezTo>
                  <a:lnTo>
                    <a:pt x="47350" y="50514"/>
                  </a:lnTo>
                  <a:lnTo>
                    <a:pt x="47350" y="50359"/>
                  </a:lnTo>
                  <a:cubicBezTo>
                    <a:pt x="47281" y="50290"/>
                    <a:pt x="47195" y="50290"/>
                    <a:pt x="47281" y="50222"/>
                  </a:cubicBezTo>
                  <a:cubicBezTo>
                    <a:pt x="47350" y="50222"/>
                    <a:pt x="47350" y="50359"/>
                    <a:pt x="47488" y="50359"/>
                  </a:cubicBezTo>
                  <a:cubicBezTo>
                    <a:pt x="47488" y="50153"/>
                    <a:pt x="47350" y="50084"/>
                    <a:pt x="47195" y="49929"/>
                  </a:cubicBezTo>
                  <a:cubicBezTo>
                    <a:pt x="47173" y="49958"/>
                    <a:pt x="47157" y="49967"/>
                    <a:pt x="47144" y="49967"/>
                  </a:cubicBezTo>
                  <a:cubicBezTo>
                    <a:pt x="47119" y="49967"/>
                    <a:pt x="47104" y="49929"/>
                    <a:pt x="47058" y="49929"/>
                  </a:cubicBezTo>
                  <a:cubicBezTo>
                    <a:pt x="46989" y="49929"/>
                    <a:pt x="46920" y="50015"/>
                    <a:pt x="46920" y="50084"/>
                  </a:cubicBezTo>
                  <a:cubicBezTo>
                    <a:pt x="46989" y="50084"/>
                    <a:pt x="46989" y="50084"/>
                    <a:pt x="46989" y="50153"/>
                  </a:cubicBezTo>
                  <a:cubicBezTo>
                    <a:pt x="46920" y="50153"/>
                    <a:pt x="46920" y="50084"/>
                    <a:pt x="46920" y="50084"/>
                  </a:cubicBezTo>
                  <a:cubicBezTo>
                    <a:pt x="46852" y="50015"/>
                    <a:pt x="46852" y="50015"/>
                    <a:pt x="46766" y="50015"/>
                  </a:cubicBezTo>
                  <a:cubicBezTo>
                    <a:pt x="46766" y="49929"/>
                    <a:pt x="46766" y="49929"/>
                    <a:pt x="46852" y="49860"/>
                  </a:cubicBezTo>
                  <a:cubicBezTo>
                    <a:pt x="46766" y="49860"/>
                    <a:pt x="46766" y="49792"/>
                    <a:pt x="46628" y="49792"/>
                  </a:cubicBezTo>
                  <a:cubicBezTo>
                    <a:pt x="46628" y="49792"/>
                    <a:pt x="46628" y="49723"/>
                    <a:pt x="46491" y="49654"/>
                  </a:cubicBezTo>
                  <a:cubicBezTo>
                    <a:pt x="46491" y="49654"/>
                    <a:pt x="46422" y="49654"/>
                    <a:pt x="46422" y="49585"/>
                  </a:cubicBezTo>
                  <a:cubicBezTo>
                    <a:pt x="46336" y="49499"/>
                    <a:pt x="46422" y="49431"/>
                    <a:pt x="46336" y="49431"/>
                  </a:cubicBezTo>
                  <a:cubicBezTo>
                    <a:pt x="46267" y="49431"/>
                    <a:pt x="46336" y="49293"/>
                    <a:pt x="46267" y="49224"/>
                  </a:cubicBezTo>
                  <a:cubicBezTo>
                    <a:pt x="46267" y="49224"/>
                    <a:pt x="46267" y="49156"/>
                    <a:pt x="46336" y="49156"/>
                  </a:cubicBezTo>
                  <a:cubicBezTo>
                    <a:pt x="46267" y="49070"/>
                    <a:pt x="46198" y="48932"/>
                    <a:pt x="46061" y="48794"/>
                  </a:cubicBezTo>
                  <a:cubicBezTo>
                    <a:pt x="45906" y="48726"/>
                    <a:pt x="45906" y="48640"/>
                    <a:pt x="46061" y="48502"/>
                  </a:cubicBezTo>
                  <a:cubicBezTo>
                    <a:pt x="46061" y="48502"/>
                    <a:pt x="46061" y="48571"/>
                    <a:pt x="46129" y="48571"/>
                  </a:cubicBezTo>
                  <a:cubicBezTo>
                    <a:pt x="46061" y="48433"/>
                    <a:pt x="46061" y="48365"/>
                    <a:pt x="45992" y="48296"/>
                  </a:cubicBezTo>
                  <a:cubicBezTo>
                    <a:pt x="45992" y="48365"/>
                    <a:pt x="45992" y="48365"/>
                    <a:pt x="45906" y="48433"/>
                  </a:cubicBezTo>
                  <a:cubicBezTo>
                    <a:pt x="45906" y="48296"/>
                    <a:pt x="45700" y="48296"/>
                    <a:pt x="45631" y="48141"/>
                  </a:cubicBezTo>
                  <a:cubicBezTo>
                    <a:pt x="45562" y="48141"/>
                    <a:pt x="45562" y="48072"/>
                    <a:pt x="45476" y="48072"/>
                  </a:cubicBezTo>
                  <a:cubicBezTo>
                    <a:pt x="45476" y="48121"/>
                    <a:pt x="45476" y="48170"/>
                    <a:pt x="45452" y="48170"/>
                  </a:cubicBezTo>
                  <a:cubicBezTo>
                    <a:pt x="45442" y="48170"/>
                    <a:pt x="45427" y="48161"/>
                    <a:pt x="45407" y="48141"/>
                  </a:cubicBezTo>
                  <a:cubicBezTo>
                    <a:pt x="45270" y="48072"/>
                    <a:pt x="45132" y="48004"/>
                    <a:pt x="45046" y="47780"/>
                  </a:cubicBezTo>
                  <a:lnTo>
                    <a:pt x="45201" y="47780"/>
                  </a:lnTo>
                  <a:cubicBezTo>
                    <a:pt x="45132" y="47711"/>
                    <a:pt x="45046" y="47643"/>
                    <a:pt x="45046" y="47574"/>
                  </a:cubicBezTo>
                  <a:cubicBezTo>
                    <a:pt x="45046" y="47574"/>
                    <a:pt x="45132" y="47574"/>
                    <a:pt x="45132" y="47505"/>
                  </a:cubicBezTo>
                  <a:cubicBezTo>
                    <a:pt x="44978" y="47505"/>
                    <a:pt x="44909" y="47505"/>
                    <a:pt x="44840" y="47436"/>
                  </a:cubicBezTo>
                  <a:cubicBezTo>
                    <a:pt x="44840" y="47436"/>
                    <a:pt x="44771" y="47350"/>
                    <a:pt x="44840" y="47281"/>
                  </a:cubicBezTo>
                  <a:cubicBezTo>
                    <a:pt x="44909" y="47350"/>
                    <a:pt x="44909" y="47350"/>
                    <a:pt x="44978" y="47350"/>
                  </a:cubicBezTo>
                  <a:cubicBezTo>
                    <a:pt x="44978" y="47281"/>
                    <a:pt x="44909" y="47281"/>
                    <a:pt x="44909" y="47213"/>
                  </a:cubicBezTo>
                  <a:cubicBezTo>
                    <a:pt x="44840" y="47075"/>
                    <a:pt x="44702" y="46920"/>
                    <a:pt x="44702" y="46783"/>
                  </a:cubicBezTo>
                  <a:cubicBezTo>
                    <a:pt x="44702" y="46714"/>
                    <a:pt x="44616" y="46645"/>
                    <a:pt x="44548" y="46645"/>
                  </a:cubicBezTo>
                  <a:cubicBezTo>
                    <a:pt x="44479" y="46783"/>
                    <a:pt x="44702" y="46783"/>
                    <a:pt x="44616" y="46852"/>
                  </a:cubicBezTo>
                  <a:cubicBezTo>
                    <a:pt x="44548" y="46852"/>
                    <a:pt x="44548" y="46783"/>
                    <a:pt x="44479" y="46714"/>
                  </a:cubicBezTo>
                  <a:lnTo>
                    <a:pt x="44479" y="46491"/>
                  </a:lnTo>
                  <a:cubicBezTo>
                    <a:pt x="44273" y="46422"/>
                    <a:pt x="44273" y="46147"/>
                    <a:pt x="44049" y="45992"/>
                  </a:cubicBezTo>
                  <a:lnTo>
                    <a:pt x="43980" y="45992"/>
                  </a:lnTo>
                  <a:lnTo>
                    <a:pt x="43980" y="45786"/>
                  </a:lnTo>
                  <a:cubicBezTo>
                    <a:pt x="43980" y="45786"/>
                    <a:pt x="43912" y="45786"/>
                    <a:pt x="43912" y="45717"/>
                  </a:cubicBezTo>
                  <a:cubicBezTo>
                    <a:pt x="43843" y="45631"/>
                    <a:pt x="43757" y="45562"/>
                    <a:pt x="43757" y="45493"/>
                  </a:cubicBezTo>
                  <a:cubicBezTo>
                    <a:pt x="43688" y="45356"/>
                    <a:pt x="43550" y="45356"/>
                    <a:pt x="43550" y="45287"/>
                  </a:cubicBezTo>
                  <a:cubicBezTo>
                    <a:pt x="43550" y="45201"/>
                    <a:pt x="43482" y="45201"/>
                    <a:pt x="43482" y="45132"/>
                  </a:cubicBezTo>
                  <a:cubicBezTo>
                    <a:pt x="43413" y="44995"/>
                    <a:pt x="43327" y="44926"/>
                    <a:pt x="43258" y="44857"/>
                  </a:cubicBezTo>
                  <a:cubicBezTo>
                    <a:pt x="43327" y="44857"/>
                    <a:pt x="43413" y="44771"/>
                    <a:pt x="43327" y="44703"/>
                  </a:cubicBezTo>
                  <a:lnTo>
                    <a:pt x="43327" y="44703"/>
                  </a:lnTo>
                  <a:lnTo>
                    <a:pt x="43258" y="44771"/>
                  </a:lnTo>
                  <a:cubicBezTo>
                    <a:pt x="43189" y="44703"/>
                    <a:pt x="43121" y="44703"/>
                    <a:pt x="43189" y="44634"/>
                  </a:cubicBezTo>
                  <a:lnTo>
                    <a:pt x="43189" y="44634"/>
                  </a:lnTo>
                  <a:cubicBezTo>
                    <a:pt x="43189" y="44634"/>
                    <a:pt x="43220" y="44664"/>
                    <a:pt x="43240" y="44664"/>
                  </a:cubicBezTo>
                  <a:cubicBezTo>
                    <a:pt x="43251" y="44664"/>
                    <a:pt x="43258" y="44657"/>
                    <a:pt x="43258" y="44634"/>
                  </a:cubicBezTo>
                  <a:cubicBezTo>
                    <a:pt x="43327" y="44634"/>
                    <a:pt x="43258" y="44634"/>
                    <a:pt x="43258" y="44565"/>
                  </a:cubicBezTo>
                  <a:cubicBezTo>
                    <a:pt x="43327" y="44565"/>
                    <a:pt x="43413" y="44565"/>
                    <a:pt x="43413" y="44634"/>
                  </a:cubicBezTo>
                  <a:lnTo>
                    <a:pt x="43482" y="44634"/>
                  </a:lnTo>
                  <a:lnTo>
                    <a:pt x="43482" y="44496"/>
                  </a:lnTo>
                  <a:cubicBezTo>
                    <a:pt x="43619" y="44273"/>
                    <a:pt x="43980" y="44273"/>
                    <a:pt x="44187" y="44135"/>
                  </a:cubicBezTo>
                  <a:lnTo>
                    <a:pt x="44410" y="44135"/>
                  </a:lnTo>
                  <a:cubicBezTo>
                    <a:pt x="44479" y="44204"/>
                    <a:pt x="44548" y="44273"/>
                    <a:pt x="44616" y="44427"/>
                  </a:cubicBezTo>
                  <a:cubicBezTo>
                    <a:pt x="44771" y="44703"/>
                    <a:pt x="44978" y="45064"/>
                    <a:pt x="45201" y="45425"/>
                  </a:cubicBezTo>
                  <a:cubicBezTo>
                    <a:pt x="45270" y="45562"/>
                    <a:pt x="45270" y="45717"/>
                    <a:pt x="45407" y="45854"/>
                  </a:cubicBezTo>
                  <a:cubicBezTo>
                    <a:pt x="45476" y="45923"/>
                    <a:pt x="45562" y="45992"/>
                    <a:pt x="45562" y="46061"/>
                  </a:cubicBezTo>
                  <a:cubicBezTo>
                    <a:pt x="45700" y="46284"/>
                    <a:pt x="45837" y="46491"/>
                    <a:pt x="45992" y="46645"/>
                  </a:cubicBezTo>
                  <a:cubicBezTo>
                    <a:pt x="46198" y="46852"/>
                    <a:pt x="46336" y="47006"/>
                    <a:pt x="46422" y="47213"/>
                  </a:cubicBezTo>
                  <a:cubicBezTo>
                    <a:pt x="46491" y="47350"/>
                    <a:pt x="46559" y="47436"/>
                    <a:pt x="46559" y="47574"/>
                  </a:cubicBezTo>
                  <a:cubicBezTo>
                    <a:pt x="46559" y="47711"/>
                    <a:pt x="46766" y="47711"/>
                    <a:pt x="46766" y="47866"/>
                  </a:cubicBezTo>
                  <a:lnTo>
                    <a:pt x="46852" y="47866"/>
                  </a:lnTo>
                  <a:cubicBezTo>
                    <a:pt x="46920" y="48072"/>
                    <a:pt x="47195" y="48210"/>
                    <a:pt x="47350" y="48433"/>
                  </a:cubicBezTo>
                  <a:cubicBezTo>
                    <a:pt x="47350" y="48433"/>
                    <a:pt x="47419" y="48502"/>
                    <a:pt x="47488" y="48502"/>
                  </a:cubicBezTo>
                  <a:cubicBezTo>
                    <a:pt x="47556" y="48726"/>
                    <a:pt x="47556" y="48726"/>
                    <a:pt x="47711" y="48863"/>
                  </a:cubicBezTo>
                  <a:cubicBezTo>
                    <a:pt x="47780" y="48932"/>
                    <a:pt x="47849" y="49001"/>
                    <a:pt x="47918" y="49156"/>
                  </a:cubicBezTo>
                  <a:cubicBezTo>
                    <a:pt x="48055" y="49362"/>
                    <a:pt x="48210" y="49654"/>
                    <a:pt x="48416" y="49792"/>
                  </a:cubicBezTo>
                  <a:cubicBezTo>
                    <a:pt x="48485" y="49860"/>
                    <a:pt x="48571" y="49860"/>
                    <a:pt x="48571" y="49929"/>
                  </a:cubicBezTo>
                  <a:cubicBezTo>
                    <a:pt x="48777" y="50153"/>
                    <a:pt x="48915" y="50359"/>
                    <a:pt x="49138" y="50514"/>
                  </a:cubicBezTo>
                  <a:lnTo>
                    <a:pt x="49138" y="50583"/>
                  </a:lnTo>
                  <a:cubicBezTo>
                    <a:pt x="49207" y="50651"/>
                    <a:pt x="49276" y="50720"/>
                    <a:pt x="49276" y="50789"/>
                  </a:cubicBezTo>
                  <a:cubicBezTo>
                    <a:pt x="49345" y="51012"/>
                    <a:pt x="49568" y="51012"/>
                    <a:pt x="49637" y="51150"/>
                  </a:cubicBezTo>
                  <a:cubicBezTo>
                    <a:pt x="49706" y="51305"/>
                    <a:pt x="49860" y="51442"/>
                    <a:pt x="49998" y="51580"/>
                  </a:cubicBezTo>
                  <a:cubicBezTo>
                    <a:pt x="50135" y="51649"/>
                    <a:pt x="50204" y="51735"/>
                    <a:pt x="50290" y="51872"/>
                  </a:cubicBezTo>
                  <a:cubicBezTo>
                    <a:pt x="50290" y="51941"/>
                    <a:pt x="50359" y="51941"/>
                    <a:pt x="50359" y="51941"/>
                  </a:cubicBezTo>
                  <a:cubicBezTo>
                    <a:pt x="50497" y="52010"/>
                    <a:pt x="50565" y="52233"/>
                    <a:pt x="50720" y="52302"/>
                  </a:cubicBezTo>
                  <a:lnTo>
                    <a:pt x="50789" y="52371"/>
                  </a:lnTo>
                  <a:cubicBezTo>
                    <a:pt x="50789" y="52439"/>
                    <a:pt x="50789" y="52439"/>
                    <a:pt x="50858" y="52508"/>
                  </a:cubicBezTo>
                  <a:cubicBezTo>
                    <a:pt x="50995" y="52663"/>
                    <a:pt x="51150" y="52800"/>
                    <a:pt x="51356" y="52938"/>
                  </a:cubicBezTo>
                  <a:cubicBezTo>
                    <a:pt x="51494" y="53162"/>
                    <a:pt x="51717" y="53299"/>
                    <a:pt x="51924" y="53454"/>
                  </a:cubicBezTo>
                  <a:cubicBezTo>
                    <a:pt x="52078" y="53591"/>
                    <a:pt x="52147" y="53660"/>
                    <a:pt x="52285" y="53798"/>
                  </a:cubicBezTo>
                  <a:cubicBezTo>
                    <a:pt x="52353" y="53798"/>
                    <a:pt x="52439" y="53884"/>
                    <a:pt x="52508" y="53952"/>
                  </a:cubicBezTo>
                  <a:cubicBezTo>
                    <a:pt x="52508" y="54021"/>
                    <a:pt x="52577" y="54159"/>
                    <a:pt x="52646" y="54159"/>
                  </a:cubicBezTo>
                  <a:cubicBezTo>
                    <a:pt x="52783" y="54228"/>
                    <a:pt x="52869" y="54313"/>
                    <a:pt x="52938" y="54451"/>
                  </a:cubicBezTo>
                  <a:cubicBezTo>
                    <a:pt x="52938" y="54520"/>
                    <a:pt x="53007" y="54520"/>
                    <a:pt x="53007" y="54520"/>
                  </a:cubicBezTo>
                  <a:cubicBezTo>
                    <a:pt x="53144" y="54589"/>
                    <a:pt x="53299" y="54657"/>
                    <a:pt x="53299" y="54812"/>
                  </a:cubicBezTo>
                  <a:lnTo>
                    <a:pt x="53437" y="54812"/>
                  </a:lnTo>
                  <a:cubicBezTo>
                    <a:pt x="53505" y="54950"/>
                    <a:pt x="53643" y="55087"/>
                    <a:pt x="53729" y="55242"/>
                  </a:cubicBezTo>
                  <a:cubicBezTo>
                    <a:pt x="53866" y="55311"/>
                    <a:pt x="53935" y="55379"/>
                    <a:pt x="54073" y="55448"/>
                  </a:cubicBezTo>
                  <a:cubicBezTo>
                    <a:pt x="54227" y="55603"/>
                    <a:pt x="54434" y="55741"/>
                    <a:pt x="54657" y="55809"/>
                  </a:cubicBezTo>
                  <a:cubicBezTo>
                    <a:pt x="54864" y="55809"/>
                    <a:pt x="54932" y="55947"/>
                    <a:pt x="55087" y="56102"/>
                  </a:cubicBezTo>
                  <a:cubicBezTo>
                    <a:pt x="55225" y="56308"/>
                    <a:pt x="55362" y="56463"/>
                    <a:pt x="55586" y="56531"/>
                  </a:cubicBezTo>
                  <a:cubicBezTo>
                    <a:pt x="55792" y="56669"/>
                    <a:pt x="56016" y="56738"/>
                    <a:pt x="56222" y="56892"/>
                  </a:cubicBezTo>
                  <a:cubicBezTo>
                    <a:pt x="56377" y="57030"/>
                    <a:pt x="56514" y="57168"/>
                    <a:pt x="56738" y="57236"/>
                  </a:cubicBezTo>
                  <a:lnTo>
                    <a:pt x="56806" y="57322"/>
                  </a:lnTo>
                  <a:cubicBezTo>
                    <a:pt x="56944" y="57391"/>
                    <a:pt x="57081" y="57391"/>
                    <a:pt x="57167" y="57529"/>
                  </a:cubicBezTo>
                  <a:cubicBezTo>
                    <a:pt x="57236" y="57597"/>
                    <a:pt x="57305" y="57597"/>
                    <a:pt x="57305" y="57597"/>
                  </a:cubicBezTo>
                  <a:cubicBezTo>
                    <a:pt x="57443" y="57666"/>
                    <a:pt x="57597" y="57752"/>
                    <a:pt x="57735" y="57821"/>
                  </a:cubicBezTo>
                  <a:cubicBezTo>
                    <a:pt x="57872" y="57958"/>
                    <a:pt x="58165" y="58027"/>
                    <a:pt x="58302" y="58182"/>
                  </a:cubicBezTo>
                  <a:lnTo>
                    <a:pt x="58526" y="58182"/>
                  </a:lnTo>
                  <a:cubicBezTo>
                    <a:pt x="58594" y="58319"/>
                    <a:pt x="58732" y="58388"/>
                    <a:pt x="58887" y="58388"/>
                  </a:cubicBezTo>
                  <a:cubicBezTo>
                    <a:pt x="58887" y="58457"/>
                    <a:pt x="58956" y="58526"/>
                    <a:pt x="59024" y="58526"/>
                  </a:cubicBezTo>
                  <a:cubicBezTo>
                    <a:pt x="59093" y="58526"/>
                    <a:pt x="59093" y="58526"/>
                    <a:pt x="59162" y="58612"/>
                  </a:cubicBezTo>
                  <a:cubicBezTo>
                    <a:pt x="59162" y="58681"/>
                    <a:pt x="59317" y="58681"/>
                    <a:pt x="59385" y="58749"/>
                  </a:cubicBezTo>
                  <a:cubicBezTo>
                    <a:pt x="59523" y="58818"/>
                    <a:pt x="59660" y="58887"/>
                    <a:pt x="59815" y="58887"/>
                  </a:cubicBezTo>
                  <a:cubicBezTo>
                    <a:pt x="59953" y="58887"/>
                    <a:pt x="59953" y="59042"/>
                    <a:pt x="60022" y="59042"/>
                  </a:cubicBezTo>
                  <a:cubicBezTo>
                    <a:pt x="60176" y="59042"/>
                    <a:pt x="60314" y="59110"/>
                    <a:pt x="60451" y="59179"/>
                  </a:cubicBezTo>
                  <a:cubicBezTo>
                    <a:pt x="60675" y="59248"/>
                    <a:pt x="60812" y="59471"/>
                    <a:pt x="61036" y="59471"/>
                  </a:cubicBezTo>
                  <a:lnTo>
                    <a:pt x="61105" y="59471"/>
                  </a:lnTo>
                  <a:cubicBezTo>
                    <a:pt x="61173" y="59609"/>
                    <a:pt x="61311" y="59609"/>
                    <a:pt x="61466" y="59609"/>
                  </a:cubicBezTo>
                  <a:cubicBezTo>
                    <a:pt x="61535" y="59678"/>
                    <a:pt x="61603" y="59678"/>
                    <a:pt x="61672" y="59747"/>
                  </a:cubicBezTo>
                  <a:cubicBezTo>
                    <a:pt x="61725" y="59734"/>
                    <a:pt x="61778" y="59728"/>
                    <a:pt x="61830" y="59728"/>
                  </a:cubicBezTo>
                  <a:cubicBezTo>
                    <a:pt x="62063" y="59728"/>
                    <a:pt x="62280" y="59843"/>
                    <a:pt x="62463" y="59970"/>
                  </a:cubicBezTo>
                  <a:cubicBezTo>
                    <a:pt x="62824" y="60108"/>
                    <a:pt x="63099" y="60245"/>
                    <a:pt x="63460" y="60331"/>
                  </a:cubicBezTo>
                  <a:cubicBezTo>
                    <a:pt x="63615" y="60331"/>
                    <a:pt x="63752" y="60331"/>
                    <a:pt x="63821" y="60400"/>
                  </a:cubicBezTo>
                  <a:cubicBezTo>
                    <a:pt x="63841" y="60390"/>
                    <a:pt x="63859" y="60386"/>
                    <a:pt x="63877" y="60386"/>
                  </a:cubicBezTo>
                  <a:cubicBezTo>
                    <a:pt x="63984" y="60386"/>
                    <a:pt x="64064" y="60537"/>
                    <a:pt x="64182" y="60537"/>
                  </a:cubicBezTo>
                  <a:cubicBezTo>
                    <a:pt x="64226" y="60523"/>
                    <a:pt x="64267" y="60518"/>
                    <a:pt x="64307" y="60518"/>
                  </a:cubicBezTo>
                  <a:cubicBezTo>
                    <a:pt x="64416" y="60518"/>
                    <a:pt x="64516" y="60557"/>
                    <a:pt x="64625" y="60557"/>
                  </a:cubicBezTo>
                  <a:cubicBezTo>
                    <a:pt x="64665" y="60557"/>
                    <a:pt x="64706" y="60552"/>
                    <a:pt x="64750" y="60537"/>
                  </a:cubicBezTo>
                  <a:cubicBezTo>
                    <a:pt x="64807" y="60588"/>
                    <a:pt x="64862" y="60601"/>
                    <a:pt x="64915" y="60601"/>
                  </a:cubicBezTo>
                  <a:cubicBezTo>
                    <a:pt x="64973" y="60601"/>
                    <a:pt x="65030" y="60586"/>
                    <a:pt x="65086" y="60586"/>
                  </a:cubicBezTo>
                  <a:cubicBezTo>
                    <a:pt x="65117" y="60586"/>
                    <a:pt x="65148" y="60591"/>
                    <a:pt x="65179" y="60606"/>
                  </a:cubicBezTo>
                  <a:cubicBezTo>
                    <a:pt x="65334" y="60675"/>
                    <a:pt x="65472" y="60675"/>
                    <a:pt x="65609" y="60675"/>
                  </a:cubicBezTo>
                  <a:cubicBezTo>
                    <a:pt x="65700" y="60662"/>
                    <a:pt x="65788" y="60657"/>
                    <a:pt x="65875" y="60657"/>
                  </a:cubicBezTo>
                  <a:cubicBezTo>
                    <a:pt x="66267" y="60657"/>
                    <a:pt x="66632" y="60761"/>
                    <a:pt x="67054" y="60761"/>
                  </a:cubicBezTo>
                  <a:lnTo>
                    <a:pt x="67758" y="60761"/>
                  </a:lnTo>
                  <a:cubicBezTo>
                    <a:pt x="67827" y="60830"/>
                    <a:pt x="67827" y="60830"/>
                    <a:pt x="67913" y="60830"/>
                  </a:cubicBezTo>
                  <a:lnTo>
                    <a:pt x="67913" y="60675"/>
                  </a:lnTo>
                  <a:cubicBezTo>
                    <a:pt x="67982" y="60675"/>
                    <a:pt x="67982" y="60761"/>
                    <a:pt x="68051" y="60761"/>
                  </a:cubicBezTo>
                  <a:cubicBezTo>
                    <a:pt x="68119" y="60761"/>
                    <a:pt x="68257" y="60761"/>
                    <a:pt x="68343" y="60830"/>
                  </a:cubicBezTo>
                  <a:cubicBezTo>
                    <a:pt x="68412" y="60761"/>
                    <a:pt x="68412" y="60675"/>
                    <a:pt x="68481" y="60675"/>
                  </a:cubicBezTo>
                  <a:cubicBezTo>
                    <a:pt x="68618" y="60675"/>
                    <a:pt x="68664" y="60644"/>
                    <a:pt x="68705" y="60644"/>
                  </a:cubicBezTo>
                  <a:cubicBezTo>
                    <a:pt x="68725" y="60644"/>
                    <a:pt x="68744" y="60652"/>
                    <a:pt x="68773" y="60675"/>
                  </a:cubicBezTo>
                  <a:cubicBezTo>
                    <a:pt x="68819" y="60704"/>
                    <a:pt x="68857" y="60713"/>
                    <a:pt x="68890" y="60713"/>
                  </a:cubicBezTo>
                  <a:cubicBezTo>
                    <a:pt x="68956" y="60713"/>
                    <a:pt x="69002" y="60675"/>
                    <a:pt x="69048" y="60675"/>
                  </a:cubicBezTo>
                  <a:lnTo>
                    <a:pt x="69340" y="60675"/>
                  </a:lnTo>
                  <a:cubicBezTo>
                    <a:pt x="69478" y="60675"/>
                    <a:pt x="69547" y="60606"/>
                    <a:pt x="69632" y="60606"/>
                  </a:cubicBezTo>
                  <a:lnTo>
                    <a:pt x="69976" y="60606"/>
                  </a:lnTo>
                  <a:cubicBezTo>
                    <a:pt x="70062" y="60606"/>
                    <a:pt x="70131" y="60537"/>
                    <a:pt x="70269" y="60537"/>
                  </a:cubicBezTo>
                  <a:cubicBezTo>
                    <a:pt x="70292" y="60560"/>
                    <a:pt x="70324" y="60568"/>
                    <a:pt x="70362" y="60568"/>
                  </a:cubicBezTo>
                  <a:cubicBezTo>
                    <a:pt x="70439" y="60568"/>
                    <a:pt x="70538" y="60537"/>
                    <a:pt x="70630" y="60537"/>
                  </a:cubicBezTo>
                  <a:cubicBezTo>
                    <a:pt x="70698" y="60469"/>
                    <a:pt x="70698" y="60469"/>
                    <a:pt x="70767" y="60469"/>
                  </a:cubicBezTo>
                  <a:cubicBezTo>
                    <a:pt x="70922" y="60469"/>
                    <a:pt x="70991" y="60400"/>
                    <a:pt x="71128" y="60400"/>
                  </a:cubicBezTo>
                  <a:cubicBezTo>
                    <a:pt x="71128" y="60245"/>
                    <a:pt x="71266" y="60245"/>
                    <a:pt x="71352" y="60245"/>
                  </a:cubicBezTo>
                  <a:cubicBezTo>
                    <a:pt x="71558" y="60108"/>
                    <a:pt x="71627" y="59970"/>
                    <a:pt x="71696" y="59815"/>
                  </a:cubicBezTo>
                  <a:cubicBezTo>
                    <a:pt x="71696" y="59747"/>
                    <a:pt x="71627" y="59678"/>
                    <a:pt x="71696" y="59678"/>
                  </a:cubicBezTo>
                  <a:lnTo>
                    <a:pt x="71782" y="59678"/>
                  </a:lnTo>
                  <a:lnTo>
                    <a:pt x="71782" y="59471"/>
                  </a:lnTo>
                  <a:cubicBezTo>
                    <a:pt x="71696" y="59471"/>
                    <a:pt x="71696" y="59385"/>
                    <a:pt x="71627" y="59385"/>
                  </a:cubicBezTo>
                  <a:lnTo>
                    <a:pt x="71558" y="59385"/>
                  </a:lnTo>
                  <a:cubicBezTo>
                    <a:pt x="71545" y="59372"/>
                    <a:pt x="71534" y="59367"/>
                    <a:pt x="71525" y="59367"/>
                  </a:cubicBezTo>
                  <a:cubicBezTo>
                    <a:pt x="71498" y="59367"/>
                    <a:pt x="71484" y="59412"/>
                    <a:pt x="71459" y="59412"/>
                  </a:cubicBezTo>
                  <a:cubicBezTo>
                    <a:pt x="71448" y="59412"/>
                    <a:pt x="71436" y="59405"/>
                    <a:pt x="71421" y="59385"/>
                  </a:cubicBezTo>
                  <a:lnTo>
                    <a:pt x="71421" y="59317"/>
                  </a:lnTo>
                  <a:lnTo>
                    <a:pt x="71197" y="59317"/>
                  </a:lnTo>
                  <a:cubicBezTo>
                    <a:pt x="71060" y="59385"/>
                    <a:pt x="70922" y="59385"/>
                    <a:pt x="70767" y="59385"/>
                  </a:cubicBezTo>
                  <a:cubicBezTo>
                    <a:pt x="70741" y="59372"/>
                    <a:pt x="70714" y="59367"/>
                    <a:pt x="70688" y="59367"/>
                  </a:cubicBezTo>
                  <a:cubicBezTo>
                    <a:pt x="70608" y="59367"/>
                    <a:pt x="70527" y="59412"/>
                    <a:pt x="70441" y="59412"/>
                  </a:cubicBezTo>
                  <a:cubicBezTo>
                    <a:pt x="70407" y="59412"/>
                    <a:pt x="70373" y="59405"/>
                    <a:pt x="70337" y="59385"/>
                  </a:cubicBezTo>
                  <a:cubicBezTo>
                    <a:pt x="70200" y="59385"/>
                    <a:pt x="70131" y="59385"/>
                    <a:pt x="70062" y="59471"/>
                  </a:cubicBezTo>
                  <a:cubicBezTo>
                    <a:pt x="69976" y="59471"/>
                    <a:pt x="69908" y="59385"/>
                    <a:pt x="69839" y="59385"/>
                  </a:cubicBezTo>
                  <a:cubicBezTo>
                    <a:pt x="69701" y="59471"/>
                    <a:pt x="69547" y="59471"/>
                    <a:pt x="69409" y="59471"/>
                  </a:cubicBezTo>
                  <a:lnTo>
                    <a:pt x="69203" y="59471"/>
                  </a:lnTo>
                  <a:cubicBezTo>
                    <a:pt x="69174" y="59494"/>
                    <a:pt x="69147" y="59502"/>
                    <a:pt x="69124" y="59502"/>
                  </a:cubicBezTo>
                  <a:cubicBezTo>
                    <a:pt x="69078" y="59502"/>
                    <a:pt x="69048" y="59471"/>
                    <a:pt x="69048" y="59471"/>
                  </a:cubicBezTo>
                  <a:cubicBezTo>
                    <a:pt x="68910" y="59540"/>
                    <a:pt x="68842" y="59540"/>
                    <a:pt x="68687" y="59540"/>
                  </a:cubicBezTo>
                  <a:lnTo>
                    <a:pt x="68412" y="59540"/>
                  </a:lnTo>
                  <a:cubicBezTo>
                    <a:pt x="68257" y="59609"/>
                    <a:pt x="68119" y="59609"/>
                    <a:pt x="67982" y="59609"/>
                  </a:cubicBezTo>
                  <a:cubicBezTo>
                    <a:pt x="67936" y="59609"/>
                    <a:pt x="67852" y="59640"/>
                    <a:pt x="67781" y="59640"/>
                  </a:cubicBezTo>
                  <a:cubicBezTo>
                    <a:pt x="67745" y="59640"/>
                    <a:pt x="67713" y="59632"/>
                    <a:pt x="67690" y="59609"/>
                  </a:cubicBezTo>
                  <a:cubicBezTo>
                    <a:pt x="67644" y="59632"/>
                    <a:pt x="67606" y="59640"/>
                    <a:pt x="67572" y="59640"/>
                  </a:cubicBezTo>
                  <a:cubicBezTo>
                    <a:pt x="67504" y="59640"/>
                    <a:pt x="67455" y="59609"/>
                    <a:pt x="67397" y="59609"/>
                  </a:cubicBezTo>
                  <a:lnTo>
                    <a:pt x="67054" y="59609"/>
                  </a:lnTo>
                  <a:cubicBezTo>
                    <a:pt x="66996" y="59609"/>
                    <a:pt x="66977" y="59640"/>
                    <a:pt x="66950" y="59640"/>
                  </a:cubicBezTo>
                  <a:cubicBezTo>
                    <a:pt x="66937" y="59640"/>
                    <a:pt x="66922" y="59632"/>
                    <a:pt x="66899" y="59609"/>
                  </a:cubicBezTo>
                  <a:cubicBezTo>
                    <a:pt x="66853" y="59586"/>
                    <a:pt x="66807" y="59578"/>
                    <a:pt x="66761" y="59578"/>
                  </a:cubicBezTo>
                  <a:cubicBezTo>
                    <a:pt x="66668" y="59578"/>
                    <a:pt x="66572" y="59609"/>
                    <a:pt x="66469" y="59609"/>
                  </a:cubicBezTo>
                  <a:cubicBezTo>
                    <a:pt x="66331" y="59609"/>
                    <a:pt x="66263" y="59540"/>
                    <a:pt x="66108" y="59540"/>
                  </a:cubicBezTo>
                  <a:cubicBezTo>
                    <a:pt x="65764" y="59540"/>
                    <a:pt x="65472" y="59471"/>
                    <a:pt x="65111" y="59471"/>
                  </a:cubicBezTo>
                  <a:lnTo>
                    <a:pt x="65042" y="59471"/>
                  </a:lnTo>
                  <a:cubicBezTo>
                    <a:pt x="64904" y="59385"/>
                    <a:pt x="64750" y="59385"/>
                    <a:pt x="64612" y="59317"/>
                  </a:cubicBezTo>
                  <a:cubicBezTo>
                    <a:pt x="64475" y="59179"/>
                    <a:pt x="64251" y="59248"/>
                    <a:pt x="64113" y="59179"/>
                  </a:cubicBezTo>
                  <a:cubicBezTo>
                    <a:pt x="63871" y="59065"/>
                    <a:pt x="63628" y="58939"/>
                    <a:pt x="63356" y="58939"/>
                  </a:cubicBezTo>
                  <a:cubicBezTo>
                    <a:pt x="63300" y="58939"/>
                    <a:pt x="63243" y="58944"/>
                    <a:pt x="63185" y="58956"/>
                  </a:cubicBezTo>
                  <a:cubicBezTo>
                    <a:pt x="63185" y="58956"/>
                    <a:pt x="63185" y="58887"/>
                    <a:pt x="63099" y="58887"/>
                  </a:cubicBezTo>
                  <a:cubicBezTo>
                    <a:pt x="63072" y="58901"/>
                    <a:pt x="63047" y="58906"/>
                    <a:pt x="63024" y="58906"/>
                  </a:cubicBezTo>
                  <a:cubicBezTo>
                    <a:pt x="62931" y="58906"/>
                    <a:pt x="62865" y="58818"/>
                    <a:pt x="62755" y="58818"/>
                  </a:cubicBezTo>
                  <a:cubicBezTo>
                    <a:pt x="62600" y="58749"/>
                    <a:pt x="62532" y="58681"/>
                    <a:pt x="62394" y="58681"/>
                  </a:cubicBezTo>
                  <a:cubicBezTo>
                    <a:pt x="62171" y="58526"/>
                    <a:pt x="61896" y="58388"/>
                    <a:pt x="61603" y="58388"/>
                  </a:cubicBezTo>
                  <a:cubicBezTo>
                    <a:pt x="61535" y="58388"/>
                    <a:pt x="61535" y="58388"/>
                    <a:pt x="61466" y="58319"/>
                  </a:cubicBezTo>
                  <a:cubicBezTo>
                    <a:pt x="61311" y="58182"/>
                    <a:pt x="61105" y="58182"/>
                    <a:pt x="60950" y="58096"/>
                  </a:cubicBezTo>
                  <a:cubicBezTo>
                    <a:pt x="60744" y="58027"/>
                    <a:pt x="60451" y="57890"/>
                    <a:pt x="60314" y="57752"/>
                  </a:cubicBezTo>
                  <a:cubicBezTo>
                    <a:pt x="60245" y="57752"/>
                    <a:pt x="60176" y="57752"/>
                    <a:pt x="60176" y="57666"/>
                  </a:cubicBezTo>
                  <a:cubicBezTo>
                    <a:pt x="60022" y="57597"/>
                    <a:pt x="59884" y="57597"/>
                    <a:pt x="59746" y="57529"/>
                  </a:cubicBezTo>
                  <a:cubicBezTo>
                    <a:pt x="59660" y="57460"/>
                    <a:pt x="59523" y="57391"/>
                    <a:pt x="59385" y="57322"/>
                  </a:cubicBezTo>
                  <a:cubicBezTo>
                    <a:pt x="59231" y="57236"/>
                    <a:pt x="59093" y="57168"/>
                    <a:pt x="59024" y="57099"/>
                  </a:cubicBezTo>
                  <a:cubicBezTo>
                    <a:pt x="58732" y="56961"/>
                    <a:pt x="58457" y="56892"/>
                    <a:pt x="58233" y="56738"/>
                  </a:cubicBezTo>
                  <a:cubicBezTo>
                    <a:pt x="58027" y="56600"/>
                    <a:pt x="57804" y="56463"/>
                    <a:pt x="57597" y="56377"/>
                  </a:cubicBezTo>
                  <a:cubicBezTo>
                    <a:pt x="57511" y="56308"/>
                    <a:pt x="57443" y="56308"/>
                    <a:pt x="57374" y="56239"/>
                  </a:cubicBezTo>
                  <a:cubicBezTo>
                    <a:pt x="57081" y="56033"/>
                    <a:pt x="56738" y="55809"/>
                    <a:pt x="56445" y="55603"/>
                  </a:cubicBezTo>
                  <a:cubicBezTo>
                    <a:pt x="56222" y="55448"/>
                    <a:pt x="56016" y="55311"/>
                    <a:pt x="55878" y="55173"/>
                  </a:cubicBezTo>
                  <a:cubicBezTo>
                    <a:pt x="55723" y="55018"/>
                    <a:pt x="55586" y="55018"/>
                    <a:pt x="55517" y="54881"/>
                  </a:cubicBezTo>
                  <a:cubicBezTo>
                    <a:pt x="55293" y="54743"/>
                    <a:pt x="55087" y="54520"/>
                    <a:pt x="54864" y="54382"/>
                  </a:cubicBezTo>
                  <a:cubicBezTo>
                    <a:pt x="54795" y="54313"/>
                    <a:pt x="54726" y="54313"/>
                    <a:pt x="54657" y="54228"/>
                  </a:cubicBezTo>
                  <a:cubicBezTo>
                    <a:pt x="54657" y="54090"/>
                    <a:pt x="54503" y="54090"/>
                    <a:pt x="54365" y="54090"/>
                  </a:cubicBezTo>
                  <a:lnTo>
                    <a:pt x="54434" y="54021"/>
                  </a:lnTo>
                  <a:cubicBezTo>
                    <a:pt x="54365" y="53952"/>
                    <a:pt x="54365" y="53952"/>
                    <a:pt x="54296" y="53952"/>
                  </a:cubicBezTo>
                  <a:cubicBezTo>
                    <a:pt x="54296" y="53952"/>
                    <a:pt x="54227" y="53952"/>
                    <a:pt x="54159" y="53884"/>
                  </a:cubicBezTo>
                  <a:cubicBezTo>
                    <a:pt x="54073" y="53729"/>
                    <a:pt x="53866" y="53660"/>
                    <a:pt x="53729" y="53523"/>
                  </a:cubicBezTo>
                  <a:cubicBezTo>
                    <a:pt x="53437" y="53230"/>
                    <a:pt x="53075" y="53024"/>
                    <a:pt x="52783" y="52663"/>
                  </a:cubicBezTo>
                  <a:cubicBezTo>
                    <a:pt x="52577" y="52439"/>
                    <a:pt x="52285" y="52302"/>
                    <a:pt x="52078" y="52078"/>
                  </a:cubicBezTo>
                  <a:cubicBezTo>
                    <a:pt x="52010" y="51941"/>
                    <a:pt x="51924" y="51872"/>
                    <a:pt x="51786" y="51803"/>
                  </a:cubicBezTo>
                  <a:cubicBezTo>
                    <a:pt x="51717" y="51649"/>
                    <a:pt x="51580" y="51580"/>
                    <a:pt x="51580" y="51442"/>
                  </a:cubicBezTo>
                  <a:cubicBezTo>
                    <a:pt x="51425" y="51219"/>
                    <a:pt x="51150" y="51012"/>
                    <a:pt x="50995" y="50789"/>
                  </a:cubicBezTo>
                  <a:cubicBezTo>
                    <a:pt x="50926" y="50720"/>
                    <a:pt x="50789" y="50651"/>
                    <a:pt x="50789" y="50583"/>
                  </a:cubicBezTo>
                  <a:cubicBezTo>
                    <a:pt x="50720" y="50445"/>
                    <a:pt x="50565" y="50445"/>
                    <a:pt x="50497" y="50290"/>
                  </a:cubicBezTo>
                  <a:cubicBezTo>
                    <a:pt x="50428" y="50222"/>
                    <a:pt x="50359" y="50222"/>
                    <a:pt x="50359" y="50084"/>
                  </a:cubicBezTo>
                  <a:cubicBezTo>
                    <a:pt x="50314" y="50104"/>
                    <a:pt x="50276" y="50112"/>
                    <a:pt x="50245" y="50112"/>
                  </a:cubicBezTo>
                  <a:cubicBezTo>
                    <a:pt x="50170" y="50112"/>
                    <a:pt x="50135" y="50064"/>
                    <a:pt x="50135" y="50015"/>
                  </a:cubicBezTo>
                  <a:cubicBezTo>
                    <a:pt x="50067" y="49929"/>
                    <a:pt x="49998" y="49860"/>
                    <a:pt x="49929" y="49792"/>
                  </a:cubicBezTo>
                  <a:cubicBezTo>
                    <a:pt x="49860" y="49585"/>
                    <a:pt x="49637" y="49431"/>
                    <a:pt x="49499" y="49224"/>
                  </a:cubicBezTo>
                  <a:lnTo>
                    <a:pt x="49499" y="49156"/>
                  </a:lnTo>
                  <a:cubicBezTo>
                    <a:pt x="49345" y="49070"/>
                    <a:pt x="49276" y="48863"/>
                    <a:pt x="49138" y="48794"/>
                  </a:cubicBezTo>
                  <a:cubicBezTo>
                    <a:pt x="49138" y="48640"/>
                    <a:pt x="49001" y="48640"/>
                    <a:pt x="48915" y="48571"/>
                  </a:cubicBezTo>
                  <a:cubicBezTo>
                    <a:pt x="48708" y="48210"/>
                    <a:pt x="48485" y="47935"/>
                    <a:pt x="48210" y="47643"/>
                  </a:cubicBezTo>
                  <a:cubicBezTo>
                    <a:pt x="48210" y="47643"/>
                    <a:pt x="48141" y="47643"/>
                    <a:pt x="48141" y="47574"/>
                  </a:cubicBezTo>
                  <a:cubicBezTo>
                    <a:pt x="48055" y="47213"/>
                    <a:pt x="47711" y="47075"/>
                    <a:pt x="47488" y="46714"/>
                  </a:cubicBezTo>
                  <a:cubicBezTo>
                    <a:pt x="47350" y="46645"/>
                    <a:pt x="47350" y="46491"/>
                    <a:pt x="47195" y="46353"/>
                  </a:cubicBezTo>
                  <a:cubicBezTo>
                    <a:pt x="47058" y="46284"/>
                    <a:pt x="46989" y="46147"/>
                    <a:pt x="47058" y="45992"/>
                  </a:cubicBezTo>
                  <a:cubicBezTo>
                    <a:pt x="46989" y="45923"/>
                    <a:pt x="46852" y="45854"/>
                    <a:pt x="46920" y="45786"/>
                  </a:cubicBezTo>
                  <a:cubicBezTo>
                    <a:pt x="46920" y="45717"/>
                    <a:pt x="46766" y="45631"/>
                    <a:pt x="46766" y="45562"/>
                  </a:cubicBezTo>
                  <a:cubicBezTo>
                    <a:pt x="46766" y="45493"/>
                    <a:pt x="46628" y="45425"/>
                    <a:pt x="46628" y="45356"/>
                  </a:cubicBezTo>
                  <a:cubicBezTo>
                    <a:pt x="46491" y="45132"/>
                    <a:pt x="46198" y="44926"/>
                    <a:pt x="46061" y="44634"/>
                  </a:cubicBezTo>
                  <a:cubicBezTo>
                    <a:pt x="45992" y="44565"/>
                    <a:pt x="45906" y="44496"/>
                    <a:pt x="45906" y="44427"/>
                  </a:cubicBezTo>
                  <a:cubicBezTo>
                    <a:pt x="45906" y="44273"/>
                    <a:pt x="45768" y="44273"/>
                    <a:pt x="45768" y="44135"/>
                  </a:cubicBezTo>
                  <a:cubicBezTo>
                    <a:pt x="45768" y="43998"/>
                    <a:pt x="45700" y="43912"/>
                    <a:pt x="45631" y="43774"/>
                  </a:cubicBezTo>
                  <a:cubicBezTo>
                    <a:pt x="45562" y="43705"/>
                    <a:pt x="45476" y="43637"/>
                    <a:pt x="45476" y="43568"/>
                  </a:cubicBezTo>
                  <a:cubicBezTo>
                    <a:pt x="45562" y="43482"/>
                    <a:pt x="45562" y="43413"/>
                    <a:pt x="45631" y="43413"/>
                  </a:cubicBezTo>
                  <a:cubicBezTo>
                    <a:pt x="45837" y="43344"/>
                    <a:pt x="45992" y="43207"/>
                    <a:pt x="46129" y="43138"/>
                  </a:cubicBezTo>
                  <a:cubicBezTo>
                    <a:pt x="46422" y="42983"/>
                    <a:pt x="46628" y="42846"/>
                    <a:pt x="46852" y="42708"/>
                  </a:cubicBezTo>
                  <a:cubicBezTo>
                    <a:pt x="46989" y="42622"/>
                    <a:pt x="47127" y="42553"/>
                    <a:pt x="47281" y="42485"/>
                  </a:cubicBezTo>
                  <a:cubicBezTo>
                    <a:pt x="47556" y="42278"/>
                    <a:pt x="47849" y="42124"/>
                    <a:pt x="48141" y="41986"/>
                  </a:cubicBezTo>
                  <a:cubicBezTo>
                    <a:pt x="48279" y="41848"/>
                    <a:pt x="48347" y="41762"/>
                    <a:pt x="48571" y="41694"/>
                  </a:cubicBezTo>
                  <a:lnTo>
                    <a:pt x="48640" y="41694"/>
                  </a:lnTo>
                  <a:cubicBezTo>
                    <a:pt x="48846" y="41556"/>
                    <a:pt x="49001" y="41333"/>
                    <a:pt x="49276" y="41333"/>
                  </a:cubicBezTo>
                  <a:cubicBezTo>
                    <a:pt x="49431" y="41195"/>
                    <a:pt x="49568" y="41195"/>
                    <a:pt x="49637" y="41126"/>
                  </a:cubicBezTo>
                  <a:cubicBezTo>
                    <a:pt x="49860" y="40903"/>
                    <a:pt x="50135" y="40765"/>
                    <a:pt x="50428" y="40628"/>
                  </a:cubicBezTo>
                  <a:cubicBezTo>
                    <a:pt x="50565" y="40559"/>
                    <a:pt x="50720" y="40473"/>
                    <a:pt x="50789" y="40335"/>
                  </a:cubicBezTo>
                  <a:cubicBezTo>
                    <a:pt x="50926" y="40267"/>
                    <a:pt x="51064" y="40198"/>
                    <a:pt x="51219" y="40129"/>
                  </a:cubicBezTo>
                  <a:cubicBezTo>
                    <a:pt x="51494" y="39906"/>
                    <a:pt x="51786" y="39837"/>
                    <a:pt x="52010" y="39613"/>
                  </a:cubicBezTo>
                  <a:cubicBezTo>
                    <a:pt x="52078" y="39545"/>
                    <a:pt x="52147" y="39476"/>
                    <a:pt x="52216" y="39476"/>
                  </a:cubicBezTo>
                  <a:cubicBezTo>
                    <a:pt x="52285" y="39407"/>
                    <a:pt x="52353" y="39407"/>
                    <a:pt x="52439" y="39338"/>
                  </a:cubicBezTo>
                  <a:cubicBezTo>
                    <a:pt x="52508" y="39184"/>
                    <a:pt x="52646" y="39115"/>
                    <a:pt x="52783" y="39046"/>
                  </a:cubicBezTo>
                  <a:cubicBezTo>
                    <a:pt x="52783" y="39046"/>
                    <a:pt x="52869" y="39046"/>
                    <a:pt x="52938" y="38977"/>
                  </a:cubicBezTo>
                  <a:cubicBezTo>
                    <a:pt x="53007" y="38908"/>
                    <a:pt x="53144" y="38840"/>
                    <a:pt x="53299" y="38754"/>
                  </a:cubicBezTo>
                  <a:lnTo>
                    <a:pt x="53368" y="38754"/>
                  </a:lnTo>
                  <a:cubicBezTo>
                    <a:pt x="53505" y="38616"/>
                    <a:pt x="53643" y="38479"/>
                    <a:pt x="53798" y="38410"/>
                  </a:cubicBezTo>
                  <a:cubicBezTo>
                    <a:pt x="53935" y="38255"/>
                    <a:pt x="54073" y="38118"/>
                    <a:pt x="54227" y="38049"/>
                  </a:cubicBezTo>
                  <a:cubicBezTo>
                    <a:pt x="54365" y="37980"/>
                    <a:pt x="54434" y="37894"/>
                    <a:pt x="54503" y="37756"/>
                  </a:cubicBezTo>
                  <a:cubicBezTo>
                    <a:pt x="54503" y="37619"/>
                    <a:pt x="54588" y="37619"/>
                    <a:pt x="54657" y="37619"/>
                  </a:cubicBezTo>
                  <a:cubicBezTo>
                    <a:pt x="54726" y="37464"/>
                    <a:pt x="54864" y="37327"/>
                    <a:pt x="55018" y="37258"/>
                  </a:cubicBezTo>
                  <a:cubicBezTo>
                    <a:pt x="55225" y="37189"/>
                    <a:pt x="55362" y="37120"/>
                    <a:pt x="55517" y="36966"/>
                  </a:cubicBezTo>
                  <a:cubicBezTo>
                    <a:pt x="55723" y="36828"/>
                    <a:pt x="55947" y="36691"/>
                    <a:pt x="56153" y="36536"/>
                  </a:cubicBezTo>
                  <a:lnTo>
                    <a:pt x="56222" y="36536"/>
                  </a:lnTo>
                  <a:lnTo>
                    <a:pt x="56222" y="36398"/>
                  </a:lnTo>
                  <a:cubicBezTo>
                    <a:pt x="56445" y="36261"/>
                    <a:pt x="56652" y="36106"/>
                    <a:pt x="56806" y="35900"/>
                  </a:cubicBezTo>
                  <a:cubicBezTo>
                    <a:pt x="56806" y="35900"/>
                    <a:pt x="56806" y="35831"/>
                    <a:pt x="56875" y="35831"/>
                  </a:cubicBezTo>
                  <a:cubicBezTo>
                    <a:pt x="57081" y="35676"/>
                    <a:pt x="57236" y="35539"/>
                    <a:pt x="57374" y="35401"/>
                  </a:cubicBezTo>
                  <a:cubicBezTo>
                    <a:pt x="57443" y="35315"/>
                    <a:pt x="57511" y="35315"/>
                    <a:pt x="57597" y="35315"/>
                  </a:cubicBezTo>
                  <a:cubicBezTo>
                    <a:pt x="57666" y="35178"/>
                    <a:pt x="57666" y="35109"/>
                    <a:pt x="57735" y="35040"/>
                  </a:cubicBezTo>
                  <a:cubicBezTo>
                    <a:pt x="57941" y="34885"/>
                    <a:pt x="58233" y="34679"/>
                    <a:pt x="58457" y="34455"/>
                  </a:cubicBezTo>
                  <a:cubicBezTo>
                    <a:pt x="58526" y="34387"/>
                    <a:pt x="58594" y="34318"/>
                    <a:pt x="58663" y="34180"/>
                  </a:cubicBezTo>
                  <a:cubicBezTo>
                    <a:pt x="58732" y="34112"/>
                    <a:pt x="58887" y="34026"/>
                    <a:pt x="58956" y="33957"/>
                  </a:cubicBezTo>
                  <a:cubicBezTo>
                    <a:pt x="59317" y="33596"/>
                    <a:pt x="59592" y="33097"/>
                    <a:pt x="59953" y="32822"/>
                  </a:cubicBezTo>
                  <a:lnTo>
                    <a:pt x="59953" y="32599"/>
                  </a:lnTo>
                  <a:cubicBezTo>
                    <a:pt x="60022" y="32599"/>
                    <a:pt x="60090" y="32599"/>
                    <a:pt x="60090" y="32530"/>
                  </a:cubicBezTo>
                  <a:cubicBezTo>
                    <a:pt x="60176" y="32392"/>
                    <a:pt x="60383" y="32237"/>
                    <a:pt x="60520" y="32100"/>
                  </a:cubicBezTo>
                  <a:cubicBezTo>
                    <a:pt x="60606" y="31962"/>
                    <a:pt x="60675" y="31876"/>
                    <a:pt x="60812" y="31739"/>
                  </a:cubicBezTo>
                  <a:cubicBezTo>
                    <a:pt x="60881" y="31670"/>
                    <a:pt x="60950" y="31601"/>
                    <a:pt x="61036" y="31533"/>
                  </a:cubicBezTo>
                  <a:cubicBezTo>
                    <a:pt x="61036" y="31378"/>
                    <a:pt x="61105" y="31447"/>
                    <a:pt x="61105" y="31378"/>
                  </a:cubicBezTo>
                  <a:cubicBezTo>
                    <a:pt x="61173" y="31309"/>
                    <a:pt x="61173" y="31240"/>
                    <a:pt x="61242" y="31172"/>
                  </a:cubicBezTo>
                  <a:cubicBezTo>
                    <a:pt x="61380" y="31017"/>
                    <a:pt x="61466" y="30948"/>
                    <a:pt x="61535" y="30810"/>
                  </a:cubicBezTo>
                  <a:cubicBezTo>
                    <a:pt x="61672" y="30742"/>
                    <a:pt x="61672" y="30518"/>
                    <a:pt x="61810" y="30449"/>
                  </a:cubicBezTo>
                  <a:lnTo>
                    <a:pt x="61810" y="30381"/>
                  </a:lnTo>
                  <a:cubicBezTo>
                    <a:pt x="61964" y="30312"/>
                    <a:pt x="61964" y="30157"/>
                    <a:pt x="62033" y="30088"/>
                  </a:cubicBezTo>
                  <a:cubicBezTo>
                    <a:pt x="62171" y="29951"/>
                    <a:pt x="62239" y="29813"/>
                    <a:pt x="62325" y="29659"/>
                  </a:cubicBezTo>
                  <a:cubicBezTo>
                    <a:pt x="62463" y="29521"/>
                    <a:pt x="62463" y="29383"/>
                    <a:pt x="62532" y="29160"/>
                  </a:cubicBezTo>
                  <a:cubicBezTo>
                    <a:pt x="62600" y="29022"/>
                    <a:pt x="62669" y="28868"/>
                    <a:pt x="62824" y="28799"/>
                  </a:cubicBezTo>
                  <a:cubicBezTo>
                    <a:pt x="62893" y="28730"/>
                    <a:pt x="62962" y="28661"/>
                    <a:pt x="62962" y="28524"/>
                  </a:cubicBezTo>
                  <a:cubicBezTo>
                    <a:pt x="63030" y="28369"/>
                    <a:pt x="63099" y="28163"/>
                    <a:pt x="63254" y="28008"/>
                  </a:cubicBezTo>
                  <a:cubicBezTo>
                    <a:pt x="63323" y="27939"/>
                    <a:pt x="63323" y="27802"/>
                    <a:pt x="63391" y="27733"/>
                  </a:cubicBezTo>
                  <a:cubicBezTo>
                    <a:pt x="63460" y="27733"/>
                    <a:pt x="63460" y="27664"/>
                    <a:pt x="63529" y="27578"/>
                  </a:cubicBezTo>
                  <a:cubicBezTo>
                    <a:pt x="63529" y="27509"/>
                    <a:pt x="63529" y="27372"/>
                    <a:pt x="63684" y="27372"/>
                  </a:cubicBezTo>
                  <a:cubicBezTo>
                    <a:pt x="63752" y="27303"/>
                    <a:pt x="63684" y="27148"/>
                    <a:pt x="63752" y="27080"/>
                  </a:cubicBezTo>
                  <a:cubicBezTo>
                    <a:pt x="63821" y="26873"/>
                    <a:pt x="63890" y="26718"/>
                    <a:pt x="63959" y="26512"/>
                  </a:cubicBezTo>
                  <a:cubicBezTo>
                    <a:pt x="63959" y="26443"/>
                    <a:pt x="64045" y="26289"/>
                    <a:pt x="64113" y="26151"/>
                  </a:cubicBezTo>
                  <a:cubicBezTo>
                    <a:pt x="64113" y="25945"/>
                    <a:pt x="64251" y="25790"/>
                    <a:pt x="64320" y="25653"/>
                  </a:cubicBezTo>
                  <a:cubicBezTo>
                    <a:pt x="64320" y="25515"/>
                    <a:pt x="64475" y="25515"/>
                    <a:pt x="64475" y="25429"/>
                  </a:cubicBezTo>
                  <a:cubicBezTo>
                    <a:pt x="64543" y="25154"/>
                    <a:pt x="64681" y="24930"/>
                    <a:pt x="64750" y="24724"/>
                  </a:cubicBezTo>
                  <a:cubicBezTo>
                    <a:pt x="64750" y="24569"/>
                    <a:pt x="64818" y="24432"/>
                    <a:pt x="64904" y="24363"/>
                  </a:cubicBezTo>
                  <a:cubicBezTo>
                    <a:pt x="65042" y="24071"/>
                    <a:pt x="65042" y="23796"/>
                    <a:pt x="65111" y="23503"/>
                  </a:cubicBezTo>
                  <a:cubicBezTo>
                    <a:pt x="65179" y="23366"/>
                    <a:pt x="65248" y="23142"/>
                    <a:pt x="65334" y="22936"/>
                  </a:cubicBezTo>
                  <a:cubicBezTo>
                    <a:pt x="65403" y="22644"/>
                    <a:pt x="65472" y="22351"/>
                    <a:pt x="65472" y="22076"/>
                  </a:cubicBezTo>
                  <a:cubicBezTo>
                    <a:pt x="65472" y="21853"/>
                    <a:pt x="65541" y="21647"/>
                    <a:pt x="65541" y="21423"/>
                  </a:cubicBezTo>
                  <a:lnTo>
                    <a:pt x="65541" y="21354"/>
                  </a:lnTo>
                  <a:cubicBezTo>
                    <a:pt x="65609" y="21217"/>
                    <a:pt x="65609" y="21062"/>
                    <a:pt x="65609" y="20924"/>
                  </a:cubicBezTo>
                  <a:cubicBezTo>
                    <a:pt x="65678" y="20856"/>
                    <a:pt x="65678" y="20787"/>
                    <a:pt x="65764" y="20787"/>
                  </a:cubicBezTo>
                  <a:cubicBezTo>
                    <a:pt x="65764" y="20701"/>
                    <a:pt x="65678" y="20563"/>
                    <a:pt x="65764" y="20563"/>
                  </a:cubicBezTo>
                  <a:cubicBezTo>
                    <a:pt x="65833" y="20357"/>
                    <a:pt x="65833" y="20202"/>
                    <a:pt x="65833" y="19996"/>
                  </a:cubicBezTo>
                  <a:cubicBezTo>
                    <a:pt x="65833" y="19841"/>
                    <a:pt x="65833" y="19704"/>
                    <a:pt x="65970" y="19635"/>
                  </a:cubicBezTo>
                  <a:lnTo>
                    <a:pt x="65970" y="19497"/>
                  </a:lnTo>
                  <a:lnTo>
                    <a:pt x="65970" y="19136"/>
                  </a:lnTo>
                  <a:lnTo>
                    <a:pt x="65970" y="18775"/>
                  </a:lnTo>
                  <a:cubicBezTo>
                    <a:pt x="66039" y="18706"/>
                    <a:pt x="66039" y="18552"/>
                    <a:pt x="66039" y="18483"/>
                  </a:cubicBezTo>
                  <a:cubicBezTo>
                    <a:pt x="66039" y="18277"/>
                    <a:pt x="66108" y="18053"/>
                    <a:pt x="66108" y="17778"/>
                  </a:cubicBezTo>
                  <a:cubicBezTo>
                    <a:pt x="66108" y="17692"/>
                    <a:pt x="66039" y="17623"/>
                    <a:pt x="66108" y="17555"/>
                  </a:cubicBezTo>
                  <a:cubicBezTo>
                    <a:pt x="66039" y="17486"/>
                    <a:pt x="66108" y="17417"/>
                    <a:pt x="66108" y="17348"/>
                  </a:cubicBezTo>
                  <a:cubicBezTo>
                    <a:pt x="66194" y="17262"/>
                    <a:pt x="66108" y="17262"/>
                    <a:pt x="66108" y="17262"/>
                  </a:cubicBezTo>
                  <a:cubicBezTo>
                    <a:pt x="66194" y="17125"/>
                    <a:pt x="66108" y="16918"/>
                    <a:pt x="66194" y="16832"/>
                  </a:cubicBezTo>
                  <a:cubicBezTo>
                    <a:pt x="66108" y="16764"/>
                    <a:pt x="66194" y="16626"/>
                    <a:pt x="66108" y="16557"/>
                  </a:cubicBezTo>
                  <a:lnTo>
                    <a:pt x="66194" y="16557"/>
                  </a:lnTo>
                  <a:cubicBezTo>
                    <a:pt x="66194" y="16489"/>
                    <a:pt x="66108" y="16489"/>
                    <a:pt x="66108" y="16403"/>
                  </a:cubicBezTo>
                  <a:cubicBezTo>
                    <a:pt x="66039" y="16334"/>
                    <a:pt x="66108" y="16196"/>
                    <a:pt x="66039" y="16059"/>
                  </a:cubicBezTo>
                  <a:cubicBezTo>
                    <a:pt x="66108" y="15904"/>
                    <a:pt x="66039" y="15766"/>
                    <a:pt x="66108" y="15698"/>
                  </a:cubicBezTo>
                  <a:cubicBezTo>
                    <a:pt x="66194" y="15543"/>
                    <a:pt x="65970" y="15405"/>
                    <a:pt x="66108" y="15268"/>
                  </a:cubicBezTo>
                  <a:cubicBezTo>
                    <a:pt x="66039" y="15268"/>
                    <a:pt x="65970" y="15199"/>
                    <a:pt x="65970" y="15113"/>
                  </a:cubicBezTo>
                  <a:cubicBezTo>
                    <a:pt x="66039" y="15113"/>
                    <a:pt x="66039" y="15044"/>
                    <a:pt x="66108" y="15044"/>
                  </a:cubicBezTo>
                  <a:cubicBezTo>
                    <a:pt x="66108" y="14907"/>
                    <a:pt x="66039" y="14838"/>
                    <a:pt x="65970" y="14683"/>
                  </a:cubicBezTo>
                  <a:cubicBezTo>
                    <a:pt x="66108" y="14615"/>
                    <a:pt x="66039" y="14477"/>
                    <a:pt x="66039" y="14408"/>
                  </a:cubicBezTo>
                  <a:cubicBezTo>
                    <a:pt x="65970" y="14339"/>
                    <a:pt x="65970" y="14253"/>
                    <a:pt x="65902" y="14253"/>
                  </a:cubicBezTo>
                  <a:cubicBezTo>
                    <a:pt x="65902" y="14116"/>
                    <a:pt x="65970" y="14047"/>
                    <a:pt x="65902" y="13978"/>
                  </a:cubicBezTo>
                  <a:cubicBezTo>
                    <a:pt x="65902" y="13755"/>
                    <a:pt x="65833" y="13617"/>
                    <a:pt x="65833" y="13394"/>
                  </a:cubicBezTo>
                  <a:lnTo>
                    <a:pt x="65833" y="13256"/>
                  </a:lnTo>
                  <a:cubicBezTo>
                    <a:pt x="65833" y="13187"/>
                    <a:pt x="65764" y="13187"/>
                    <a:pt x="65764" y="13119"/>
                  </a:cubicBezTo>
                  <a:lnTo>
                    <a:pt x="65764" y="13050"/>
                  </a:lnTo>
                  <a:lnTo>
                    <a:pt x="65678" y="13050"/>
                  </a:lnTo>
                  <a:cubicBezTo>
                    <a:pt x="65833" y="12895"/>
                    <a:pt x="65678" y="12758"/>
                    <a:pt x="65678" y="12689"/>
                  </a:cubicBezTo>
                  <a:cubicBezTo>
                    <a:pt x="65678" y="12534"/>
                    <a:pt x="65609" y="12465"/>
                    <a:pt x="65541" y="12397"/>
                  </a:cubicBezTo>
                  <a:lnTo>
                    <a:pt x="65541" y="12104"/>
                  </a:lnTo>
                  <a:cubicBezTo>
                    <a:pt x="65472" y="12036"/>
                    <a:pt x="65403" y="12036"/>
                    <a:pt x="65403" y="11967"/>
                  </a:cubicBezTo>
                  <a:cubicBezTo>
                    <a:pt x="65334" y="11674"/>
                    <a:pt x="65334" y="11331"/>
                    <a:pt x="65111" y="11107"/>
                  </a:cubicBezTo>
                  <a:lnTo>
                    <a:pt x="65111" y="10970"/>
                  </a:lnTo>
                  <a:cubicBezTo>
                    <a:pt x="65111" y="10970"/>
                    <a:pt x="65179" y="10970"/>
                    <a:pt x="65111" y="10901"/>
                  </a:cubicBezTo>
                  <a:cubicBezTo>
                    <a:pt x="65111" y="10872"/>
                    <a:pt x="65111" y="10863"/>
                    <a:pt x="65108" y="10863"/>
                  </a:cubicBezTo>
                  <a:cubicBezTo>
                    <a:pt x="65103" y="10863"/>
                    <a:pt x="65088" y="10901"/>
                    <a:pt x="65042" y="10901"/>
                  </a:cubicBezTo>
                  <a:cubicBezTo>
                    <a:pt x="64973" y="10746"/>
                    <a:pt x="64973" y="10609"/>
                    <a:pt x="64818" y="10471"/>
                  </a:cubicBezTo>
                  <a:lnTo>
                    <a:pt x="64818" y="10316"/>
                  </a:lnTo>
                  <a:cubicBezTo>
                    <a:pt x="64681" y="10247"/>
                    <a:pt x="64612" y="10247"/>
                    <a:pt x="64681" y="10110"/>
                  </a:cubicBezTo>
                  <a:lnTo>
                    <a:pt x="64750" y="10041"/>
                  </a:lnTo>
                  <a:cubicBezTo>
                    <a:pt x="64681" y="9955"/>
                    <a:pt x="64612" y="9955"/>
                    <a:pt x="64612" y="9886"/>
                  </a:cubicBezTo>
                  <a:cubicBezTo>
                    <a:pt x="64681" y="9818"/>
                    <a:pt x="64612" y="9749"/>
                    <a:pt x="64612" y="9680"/>
                  </a:cubicBezTo>
                  <a:cubicBezTo>
                    <a:pt x="64475" y="9611"/>
                    <a:pt x="64475" y="9388"/>
                    <a:pt x="64320" y="9319"/>
                  </a:cubicBezTo>
                  <a:cubicBezTo>
                    <a:pt x="64320" y="9181"/>
                    <a:pt x="64320" y="9096"/>
                    <a:pt x="64182" y="9096"/>
                  </a:cubicBezTo>
                  <a:cubicBezTo>
                    <a:pt x="64182" y="9027"/>
                    <a:pt x="64113" y="8958"/>
                    <a:pt x="64182" y="8889"/>
                  </a:cubicBezTo>
                  <a:cubicBezTo>
                    <a:pt x="64113" y="8820"/>
                    <a:pt x="64045" y="8752"/>
                    <a:pt x="63959" y="8597"/>
                  </a:cubicBezTo>
                  <a:cubicBezTo>
                    <a:pt x="63890" y="8459"/>
                    <a:pt x="63752" y="8322"/>
                    <a:pt x="63684" y="8167"/>
                  </a:cubicBezTo>
                  <a:cubicBezTo>
                    <a:pt x="63684" y="8167"/>
                    <a:pt x="63615" y="8167"/>
                    <a:pt x="63615" y="8098"/>
                  </a:cubicBezTo>
                  <a:cubicBezTo>
                    <a:pt x="63615" y="8030"/>
                    <a:pt x="63529" y="7961"/>
                    <a:pt x="63460" y="7892"/>
                  </a:cubicBezTo>
                  <a:cubicBezTo>
                    <a:pt x="63460" y="7806"/>
                    <a:pt x="63460" y="7737"/>
                    <a:pt x="63391" y="7668"/>
                  </a:cubicBezTo>
                  <a:cubicBezTo>
                    <a:pt x="63323" y="7600"/>
                    <a:pt x="63254" y="7531"/>
                    <a:pt x="63254" y="7531"/>
                  </a:cubicBezTo>
                  <a:cubicBezTo>
                    <a:pt x="63099" y="7376"/>
                    <a:pt x="63030" y="7239"/>
                    <a:pt x="63030" y="7101"/>
                  </a:cubicBezTo>
                  <a:cubicBezTo>
                    <a:pt x="62893" y="7032"/>
                    <a:pt x="62824" y="6946"/>
                    <a:pt x="62824" y="6878"/>
                  </a:cubicBezTo>
                  <a:cubicBezTo>
                    <a:pt x="62755" y="6878"/>
                    <a:pt x="62669" y="6878"/>
                    <a:pt x="62600" y="6809"/>
                  </a:cubicBezTo>
                  <a:lnTo>
                    <a:pt x="62600" y="6671"/>
                  </a:lnTo>
                  <a:cubicBezTo>
                    <a:pt x="62532" y="6671"/>
                    <a:pt x="62463" y="6671"/>
                    <a:pt x="62394" y="6603"/>
                  </a:cubicBezTo>
                  <a:cubicBezTo>
                    <a:pt x="62463" y="6517"/>
                    <a:pt x="62463" y="6517"/>
                    <a:pt x="62463" y="6448"/>
                  </a:cubicBezTo>
                  <a:cubicBezTo>
                    <a:pt x="62394" y="6448"/>
                    <a:pt x="62325" y="6448"/>
                    <a:pt x="62239" y="6379"/>
                  </a:cubicBezTo>
                  <a:cubicBezTo>
                    <a:pt x="62171" y="6087"/>
                    <a:pt x="61896" y="5812"/>
                    <a:pt x="61672" y="5519"/>
                  </a:cubicBezTo>
                  <a:cubicBezTo>
                    <a:pt x="61535" y="5382"/>
                    <a:pt x="61380" y="5313"/>
                    <a:pt x="61380" y="5158"/>
                  </a:cubicBezTo>
                  <a:cubicBezTo>
                    <a:pt x="61334" y="5158"/>
                    <a:pt x="61288" y="5128"/>
                    <a:pt x="61242" y="5128"/>
                  </a:cubicBezTo>
                  <a:cubicBezTo>
                    <a:pt x="61219" y="5128"/>
                    <a:pt x="61196" y="5135"/>
                    <a:pt x="61173" y="5158"/>
                  </a:cubicBezTo>
                  <a:cubicBezTo>
                    <a:pt x="61105" y="5090"/>
                    <a:pt x="61105" y="5021"/>
                    <a:pt x="60950" y="4952"/>
                  </a:cubicBezTo>
                  <a:cubicBezTo>
                    <a:pt x="60881" y="4797"/>
                    <a:pt x="60744" y="4728"/>
                    <a:pt x="60675" y="4591"/>
                  </a:cubicBezTo>
                  <a:cubicBezTo>
                    <a:pt x="60520" y="4453"/>
                    <a:pt x="60383" y="4367"/>
                    <a:pt x="60314" y="4299"/>
                  </a:cubicBezTo>
                  <a:cubicBezTo>
                    <a:pt x="60022" y="4024"/>
                    <a:pt x="59746" y="3869"/>
                    <a:pt x="59523" y="3662"/>
                  </a:cubicBezTo>
                  <a:cubicBezTo>
                    <a:pt x="59454" y="3594"/>
                    <a:pt x="59454" y="3508"/>
                    <a:pt x="59385" y="3508"/>
                  </a:cubicBezTo>
                  <a:cubicBezTo>
                    <a:pt x="59231" y="3439"/>
                    <a:pt x="59093" y="3301"/>
                    <a:pt x="59024" y="3233"/>
                  </a:cubicBezTo>
                  <a:lnTo>
                    <a:pt x="58887" y="3233"/>
                  </a:lnTo>
                  <a:cubicBezTo>
                    <a:pt x="58732" y="3078"/>
                    <a:pt x="58526" y="3009"/>
                    <a:pt x="58371" y="2803"/>
                  </a:cubicBezTo>
                  <a:lnTo>
                    <a:pt x="58233" y="2803"/>
                  </a:lnTo>
                  <a:cubicBezTo>
                    <a:pt x="58027" y="2648"/>
                    <a:pt x="57804" y="2511"/>
                    <a:pt x="57511" y="2373"/>
                  </a:cubicBezTo>
                  <a:lnTo>
                    <a:pt x="57443" y="2442"/>
                  </a:lnTo>
                  <a:cubicBezTo>
                    <a:pt x="57443" y="2373"/>
                    <a:pt x="57443" y="2373"/>
                    <a:pt x="57374" y="2304"/>
                  </a:cubicBezTo>
                  <a:cubicBezTo>
                    <a:pt x="57318" y="2304"/>
                    <a:pt x="57215" y="2201"/>
                    <a:pt x="57095" y="2201"/>
                  </a:cubicBezTo>
                  <a:cubicBezTo>
                    <a:pt x="57068" y="2201"/>
                    <a:pt x="57041" y="2206"/>
                    <a:pt x="57013" y="2218"/>
                  </a:cubicBezTo>
                  <a:cubicBezTo>
                    <a:pt x="56944" y="2149"/>
                    <a:pt x="57013" y="2081"/>
                    <a:pt x="56944" y="2081"/>
                  </a:cubicBezTo>
                  <a:lnTo>
                    <a:pt x="56806" y="2081"/>
                  </a:lnTo>
                  <a:cubicBezTo>
                    <a:pt x="56652" y="1943"/>
                    <a:pt x="56445" y="1943"/>
                    <a:pt x="56222" y="1788"/>
                  </a:cubicBezTo>
                  <a:cubicBezTo>
                    <a:pt x="56084" y="1651"/>
                    <a:pt x="55878" y="1720"/>
                    <a:pt x="55723" y="1582"/>
                  </a:cubicBezTo>
                  <a:lnTo>
                    <a:pt x="55654" y="1582"/>
                  </a:lnTo>
                  <a:cubicBezTo>
                    <a:pt x="55448" y="1445"/>
                    <a:pt x="55362" y="1359"/>
                    <a:pt x="55087" y="1359"/>
                  </a:cubicBezTo>
                  <a:lnTo>
                    <a:pt x="55018" y="1359"/>
                  </a:lnTo>
                  <a:cubicBezTo>
                    <a:pt x="54864" y="1290"/>
                    <a:pt x="54864" y="1221"/>
                    <a:pt x="54726" y="1221"/>
                  </a:cubicBezTo>
                  <a:cubicBezTo>
                    <a:pt x="54588" y="1152"/>
                    <a:pt x="54434" y="1152"/>
                    <a:pt x="54296" y="1084"/>
                  </a:cubicBezTo>
                  <a:cubicBezTo>
                    <a:pt x="54073" y="1084"/>
                    <a:pt x="53935" y="1084"/>
                    <a:pt x="53798" y="929"/>
                  </a:cubicBezTo>
                  <a:cubicBezTo>
                    <a:pt x="53752" y="929"/>
                    <a:pt x="53736" y="967"/>
                    <a:pt x="53706" y="967"/>
                  </a:cubicBezTo>
                  <a:cubicBezTo>
                    <a:pt x="53691" y="967"/>
                    <a:pt x="53672" y="957"/>
                    <a:pt x="53643" y="929"/>
                  </a:cubicBezTo>
                  <a:cubicBezTo>
                    <a:pt x="53574" y="929"/>
                    <a:pt x="53505" y="860"/>
                    <a:pt x="53505" y="791"/>
                  </a:cubicBezTo>
                  <a:cubicBezTo>
                    <a:pt x="53437" y="860"/>
                    <a:pt x="53437" y="860"/>
                    <a:pt x="53437" y="929"/>
                  </a:cubicBezTo>
                  <a:cubicBezTo>
                    <a:pt x="53299" y="860"/>
                    <a:pt x="53213" y="722"/>
                    <a:pt x="53007" y="722"/>
                  </a:cubicBezTo>
                  <a:cubicBezTo>
                    <a:pt x="52869" y="722"/>
                    <a:pt x="52714" y="585"/>
                    <a:pt x="52577" y="585"/>
                  </a:cubicBezTo>
                  <a:cubicBezTo>
                    <a:pt x="52508" y="585"/>
                    <a:pt x="52508" y="499"/>
                    <a:pt x="52439" y="499"/>
                  </a:cubicBezTo>
                  <a:cubicBezTo>
                    <a:pt x="52439" y="585"/>
                    <a:pt x="52353" y="585"/>
                    <a:pt x="52285" y="585"/>
                  </a:cubicBezTo>
                  <a:cubicBezTo>
                    <a:pt x="52216" y="430"/>
                    <a:pt x="52216" y="430"/>
                    <a:pt x="52078" y="430"/>
                  </a:cubicBezTo>
                  <a:lnTo>
                    <a:pt x="51924" y="430"/>
                  </a:lnTo>
                  <a:cubicBezTo>
                    <a:pt x="51786" y="361"/>
                    <a:pt x="51580" y="361"/>
                    <a:pt x="51425" y="361"/>
                  </a:cubicBezTo>
                  <a:lnTo>
                    <a:pt x="51287" y="361"/>
                  </a:lnTo>
                  <a:cubicBezTo>
                    <a:pt x="51287" y="293"/>
                    <a:pt x="51219" y="293"/>
                    <a:pt x="51219" y="224"/>
                  </a:cubicBezTo>
                  <a:cubicBezTo>
                    <a:pt x="51064" y="224"/>
                    <a:pt x="50995" y="224"/>
                    <a:pt x="50926" y="293"/>
                  </a:cubicBezTo>
                  <a:cubicBezTo>
                    <a:pt x="50858" y="155"/>
                    <a:pt x="50634" y="224"/>
                    <a:pt x="50497" y="155"/>
                  </a:cubicBezTo>
                  <a:cubicBezTo>
                    <a:pt x="50497" y="155"/>
                    <a:pt x="50428" y="224"/>
                    <a:pt x="50359" y="224"/>
                  </a:cubicBezTo>
                  <a:cubicBezTo>
                    <a:pt x="50313" y="224"/>
                    <a:pt x="50229" y="193"/>
                    <a:pt x="50158" y="193"/>
                  </a:cubicBezTo>
                  <a:cubicBezTo>
                    <a:pt x="50122" y="193"/>
                    <a:pt x="50090" y="201"/>
                    <a:pt x="50067" y="224"/>
                  </a:cubicBezTo>
                  <a:cubicBezTo>
                    <a:pt x="49970" y="176"/>
                    <a:pt x="49908" y="119"/>
                    <a:pt x="49826" y="119"/>
                  </a:cubicBezTo>
                  <a:cubicBezTo>
                    <a:pt x="49791" y="119"/>
                    <a:pt x="49752" y="129"/>
                    <a:pt x="49706" y="155"/>
                  </a:cubicBezTo>
                  <a:cubicBezTo>
                    <a:pt x="49637" y="155"/>
                    <a:pt x="49637" y="155"/>
                    <a:pt x="49568" y="69"/>
                  </a:cubicBezTo>
                  <a:cubicBezTo>
                    <a:pt x="49499" y="112"/>
                    <a:pt x="49426" y="134"/>
                    <a:pt x="49353" y="134"/>
                  </a:cubicBezTo>
                  <a:cubicBezTo>
                    <a:pt x="49280" y="134"/>
                    <a:pt x="49207" y="112"/>
                    <a:pt x="49138" y="69"/>
                  </a:cubicBezTo>
                  <a:lnTo>
                    <a:pt x="49001" y="69"/>
                  </a:lnTo>
                  <a:cubicBezTo>
                    <a:pt x="48976" y="113"/>
                    <a:pt x="48953" y="127"/>
                    <a:pt x="48931" y="127"/>
                  </a:cubicBezTo>
                  <a:cubicBezTo>
                    <a:pt x="48898" y="127"/>
                    <a:pt x="48867" y="97"/>
                    <a:pt x="48837" y="97"/>
                  </a:cubicBezTo>
                  <a:cubicBezTo>
                    <a:pt x="48817" y="97"/>
                    <a:pt x="48797" y="111"/>
                    <a:pt x="48777" y="155"/>
                  </a:cubicBezTo>
                  <a:lnTo>
                    <a:pt x="48485" y="155"/>
                  </a:lnTo>
                  <a:cubicBezTo>
                    <a:pt x="48439" y="126"/>
                    <a:pt x="48401" y="117"/>
                    <a:pt x="48365" y="117"/>
                  </a:cubicBezTo>
                  <a:cubicBezTo>
                    <a:pt x="48294" y="117"/>
                    <a:pt x="48233" y="155"/>
                    <a:pt x="48141" y="155"/>
                  </a:cubicBezTo>
                  <a:lnTo>
                    <a:pt x="47849" y="155"/>
                  </a:lnTo>
                  <a:cubicBezTo>
                    <a:pt x="47780" y="69"/>
                    <a:pt x="47625" y="69"/>
                    <a:pt x="47556" y="69"/>
                  </a:cubicBezTo>
                  <a:cubicBezTo>
                    <a:pt x="47511" y="98"/>
                    <a:pt x="47472" y="107"/>
                    <a:pt x="47436" y="107"/>
                  </a:cubicBezTo>
                  <a:cubicBezTo>
                    <a:pt x="47364" y="107"/>
                    <a:pt x="47299" y="69"/>
                    <a:pt x="47195" y="69"/>
                  </a:cubicBezTo>
                  <a:cubicBezTo>
                    <a:pt x="47175" y="95"/>
                    <a:pt x="47154" y="105"/>
                    <a:pt x="47134" y="105"/>
                  </a:cubicBezTo>
                  <a:cubicBezTo>
                    <a:pt x="47086" y="105"/>
                    <a:pt x="47037" y="49"/>
                    <a:pt x="46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330925" y="1337625"/>
              <a:ext cx="109200" cy="46875"/>
            </a:xfrm>
            <a:custGeom>
              <a:avLst/>
              <a:gdLst/>
              <a:ahLst/>
              <a:cxnLst/>
              <a:rect l="l" t="t" r="r" b="b"/>
              <a:pathLst>
                <a:path w="4368" h="1875" extrusionOk="0">
                  <a:moveTo>
                    <a:pt x="3138" y="1169"/>
                  </a:moveTo>
                  <a:cubicBezTo>
                    <a:pt x="3147" y="1169"/>
                    <a:pt x="3147" y="1186"/>
                    <a:pt x="3147" y="1221"/>
                  </a:cubicBezTo>
                  <a:lnTo>
                    <a:pt x="3078" y="1221"/>
                  </a:lnTo>
                  <a:cubicBezTo>
                    <a:pt x="3112" y="1186"/>
                    <a:pt x="3130" y="1169"/>
                    <a:pt x="3138" y="1169"/>
                  </a:cubicBezTo>
                  <a:close/>
                  <a:moveTo>
                    <a:pt x="138" y="0"/>
                  </a:moveTo>
                  <a:cubicBezTo>
                    <a:pt x="69" y="0"/>
                    <a:pt x="0" y="0"/>
                    <a:pt x="0" y="86"/>
                  </a:cubicBezTo>
                  <a:lnTo>
                    <a:pt x="0" y="224"/>
                  </a:lnTo>
                  <a:lnTo>
                    <a:pt x="207" y="224"/>
                  </a:lnTo>
                  <a:cubicBezTo>
                    <a:pt x="276" y="292"/>
                    <a:pt x="207" y="361"/>
                    <a:pt x="344" y="361"/>
                  </a:cubicBezTo>
                  <a:cubicBezTo>
                    <a:pt x="430" y="361"/>
                    <a:pt x="499" y="292"/>
                    <a:pt x="568" y="292"/>
                  </a:cubicBezTo>
                  <a:lnTo>
                    <a:pt x="637" y="361"/>
                  </a:lnTo>
                  <a:lnTo>
                    <a:pt x="637" y="430"/>
                  </a:lnTo>
                  <a:cubicBezTo>
                    <a:pt x="774" y="516"/>
                    <a:pt x="998" y="585"/>
                    <a:pt x="1135" y="585"/>
                  </a:cubicBezTo>
                  <a:cubicBezTo>
                    <a:pt x="1135" y="585"/>
                    <a:pt x="1135" y="653"/>
                    <a:pt x="1204" y="653"/>
                  </a:cubicBezTo>
                  <a:cubicBezTo>
                    <a:pt x="1204" y="702"/>
                    <a:pt x="1247" y="751"/>
                    <a:pt x="1296" y="751"/>
                  </a:cubicBezTo>
                  <a:cubicBezTo>
                    <a:pt x="1317" y="751"/>
                    <a:pt x="1339" y="742"/>
                    <a:pt x="1359" y="722"/>
                  </a:cubicBezTo>
                  <a:cubicBezTo>
                    <a:pt x="1359" y="791"/>
                    <a:pt x="1359" y="791"/>
                    <a:pt x="1427" y="860"/>
                  </a:cubicBezTo>
                  <a:lnTo>
                    <a:pt x="1565" y="860"/>
                  </a:lnTo>
                  <a:cubicBezTo>
                    <a:pt x="1857" y="1152"/>
                    <a:pt x="2218" y="1152"/>
                    <a:pt x="2493" y="1221"/>
                  </a:cubicBezTo>
                  <a:cubicBezTo>
                    <a:pt x="2579" y="1290"/>
                    <a:pt x="2717" y="1290"/>
                    <a:pt x="2854" y="1290"/>
                  </a:cubicBezTo>
                  <a:cubicBezTo>
                    <a:pt x="2923" y="1513"/>
                    <a:pt x="3216" y="1444"/>
                    <a:pt x="3284" y="1582"/>
                  </a:cubicBezTo>
                  <a:cubicBezTo>
                    <a:pt x="3353" y="1513"/>
                    <a:pt x="3439" y="1513"/>
                    <a:pt x="3439" y="1513"/>
                  </a:cubicBezTo>
                  <a:cubicBezTo>
                    <a:pt x="3488" y="1562"/>
                    <a:pt x="3536" y="1610"/>
                    <a:pt x="3609" y="1610"/>
                  </a:cubicBezTo>
                  <a:cubicBezTo>
                    <a:pt x="3639" y="1610"/>
                    <a:pt x="3674" y="1602"/>
                    <a:pt x="3714" y="1582"/>
                  </a:cubicBezTo>
                  <a:cubicBezTo>
                    <a:pt x="3869" y="1719"/>
                    <a:pt x="4075" y="1805"/>
                    <a:pt x="4213" y="1874"/>
                  </a:cubicBezTo>
                  <a:cubicBezTo>
                    <a:pt x="4213" y="1805"/>
                    <a:pt x="4367" y="1805"/>
                    <a:pt x="4299" y="1719"/>
                  </a:cubicBezTo>
                  <a:lnTo>
                    <a:pt x="4075" y="1719"/>
                  </a:lnTo>
                  <a:cubicBezTo>
                    <a:pt x="4006" y="1582"/>
                    <a:pt x="3938" y="1582"/>
                    <a:pt x="3938" y="1582"/>
                  </a:cubicBezTo>
                  <a:cubicBezTo>
                    <a:pt x="3903" y="1547"/>
                    <a:pt x="3865" y="1547"/>
                    <a:pt x="3826" y="1547"/>
                  </a:cubicBezTo>
                  <a:cubicBezTo>
                    <a:pt x="3787" y="1547"/>
                    <a:pt x="3749" y="1547"/>
                    <a:pt x="3714" y="1513"/>
                  </a:cubicBezTo>
                  <a:lnTo>
                    <a:pt x="3714" y="1376"/>
                  </a:lnTo>
                  <a:cubicBezTo>
                    <a:pt x="3577" y="1376"/>
                    <a:pt x="3508" y="1290"/>
                    <a:pt x="3284" y="1152"/>
                  </a:cubicBezTo>
                  <a:cubicBezTo>
                    <a:pt x="3078" y="1083"/>
                    <a:pt x="2854" y="1083"/>
                    <a:pt x="2648" y="1083"/>
                  </a:cubicBezTo>
                  <a:cubicBezTo>
                    <a:pt x="2648" y="1014"/>
                    <a:pt x="2648" y="1014"/>
                    <a:pt x="2579" y="946"/>
                  </a:cubicBezTo>
                  <a:lnTo>
                    <a:pt x="2218" y="946"/>
                  </a:lnTo>
                  <a:cubicBezTo>
                    <a:pt x="2218" y="860"/>
                    <a:pt x="2218" y="791"/>
                    <a:pt x="2064" y="791"/>
                  </a:cubicBezTo>
                  <a:cubicBezTo>
                    <a:pt x="1995" y="791"/>
                    <a:pt x="1995" y="722"/>
                    <a:pt x="1926" y="722"/>
                  </a:cubicBezTo>
                  <a:cubicBezTo>
                    <a:pt x="1906" y="732"/>
                    <a:pt x="1890" y="736"/>
                    <a:pt x="1878" y="736"/>
                  </a:cubicBezTo>
                  <a:cubicBezTo>
                    <a:pt x="1817" y="736"/>
                    <a:pt x="1829" y="639"/>
                    <a:pt x="1768" y="639"/>
                  </a:cubicBezTo>
                  <a:cubicBezTo>
                    <a:pt x="1756" y="639"/>
                    <a:pt x="1740" y="643"/>
                    <a:pt x="1720" y="653"/>
                  </a:cubicBezTo>
                  <a:cubicBezTo>
                    <a:pt x="1789" y="653"/>
                    <a:pt x="1720" y="653"/>
                    <a:pt x="1720" y="722"/>
                  </a:cubicBezTo>
                  <a:cubicBezTo>
                    <a:pt x="1634" y="653"/>
                    <a:pt x="1565" y="653"/>
                    <a:pt x="1496" y="516"/>
                  </a:cubicBezTo>
                  <a:lnTo>
                    <a:pt x="1427" y="585"/>
                  </a:lnTo>
                  <a:cubicBezTo>
                    <a:pt x="1359" y="585"/>
                    <a:pt x="1359" y="430"/>
                    <a:pt x="1290" y="430"/>
                  </a:cubicBezTo>
                  <a:cubicBezTo>
                    <a:pt x="1204" y="430"/>
                    <a:pt x="1204" y="516"/>
                    <a:pt x="1204" y="516"/>
                  </a:cubicBezTo>
                  <a:cubicBezTo>
                    <a:pt x="998" y="361"/>
                    <a:pt x="774" y="361"/>
                    <a:pt x="705" y="224"/>
                  </a:cubicBezTo>
                  <a:lnTo>
                    <a:pt x="430" y="224"/>
                  </a:lnTo>
                  <a:cubicBezTo>
                    <a:pt x="430" y="155"/>
                    <a:pt x="344" y="155"/>
                    <a:pt x="344" y="86"/>
                  </a:cubicBezTo>
                  <a:cubicBezTo>
                    <a:pt x="276" y="155"/>
                    <a:pt x="207" y="155"/>
                    <a:pt x="207" y="155"/>
                  </a:cubicBezTo>
                  <a:cubicBezTo>
                    <a:pt x="138" y="86"/>
                    <a:pt x="138" y="86"/>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692400" y="1536625"/>
              <a:ext cx="113075" cy="23225"/>
            </a:xfrm>
            <a:custGeom>
              <a:avLst/>
              <a:gdLst/>
              <a:ahLst/>
              <a:cxnLst/>
              <a:rect l="l" t="t" r="r" b="b"/>
              <a:pathLst>
                <a:path w="4523" h="929" extrusionOk="0">
                  <a:moveTo>
                    <a:pt x="224" y="0"/>
                  </a:moveTo>
                  <a:cubicBezTo>
                    <a:pt x="156" y="0"/>
                    <a:pt x="70" y="69"/>
                    <a:pt x="1" y="69"/>
                  </a:cubicBezTo>
                  <a:cubicBezTo>
                    <a:pt x="70" y="69"/>
                    <a:pt x="224" y="207"/>
                    <a:pt x="293" y="207"/>
                  </a:cubicBezTo>
                  <a:cubicBezTo>
                    <a:pt x="332" y="187"/>
                    <a:pt x="366" y="179"/>
                    <a:pt x="396" y="179"/>
                  </a:cubicBezTo>
                  <a:cubicBezTo>
                    <a:pt x="471" y="179"/>
                    <a:pt x="524" y="231"/>
                    <a:pt x="585" y="293"/>
                  </a:cubicBezTo>
                  <a:cubicBezTo>
                    <a:pt x="585" y="293"/>
                    <a:pt x="585" y="207"/>
                    <a:pt x="654" y="207"/>
                  </a:cubicBezTo>
                  <a:cubicBezTo>
                    <a:pt x="654" y="207"/>
                    <a:pt x="654" y="293"/>
                    <a:pt x="723" y="293"/>
                  </a:cubicBezTo>
                  <a:cubicBezTo>
                    <a:pt x="792" y="293"/>
                    <a:pt x="929" y="293"/>
                    <a:pt x="1015" y="362"/>
                  </a:cubicBezTo>
                  <a:cubicBezTo>
                    <a:pt x="1084" y="293"/>
                    <a:pt x="1153" y="293"/>
                    <a:pt x="1222" y="293"/>
                  </a:cubicBezTo>
                  <a:cubicBezTo>
                    <a:pt x="1290" y="293"/>
                    <a:pt x="1359" y="430"/>
                    <a:pt x="1445" y="499"/>
                  </a:cubicBezTo>
                  <a:cubicBezTo>
                    <a:pt x="1537" y="499"/>
                    <a:pt x="1628" y="469"/>
                    <a:pt x="1725" y="469"/>
                  </a:cubicBezTo>
                  <a:cubicBezTo>
                    <a:pt x="1774" y="469"/>
                    <a:pt x="1823" y="476"/>
                    <a:pt x="1875" y="499"/>
                  </a:cubicBezTo>
                  <a:lnTo>
                    <a:pt x="2081" y="499"/>
                  </a:lnTo>
                  <a:cubicBezTo>
                    <a:pt x="2104" y="522"/>
                    <a:pt x="2127" y="530"/>
                    <a:pt x="2147" y="530"/>
                  </a:cubicBezTo>
                  <a:cubicBezTo>
                    <a:pt x="2188" y="530"/>
                    <a:pt x="2219" y="499"/>
                    <a:pt x="2219" y="499"/>
                  </a:cubicBezTo>
                  <a:cubicBezTo>
                    <a:pt x="2305" y="568"/>
                    <a:pt x="2374" y="568"/>
                    <a:pt x="2374" y="637"/>
                  </a:cubicBezTo>
                  <a:lnTo>
                    <a:pt x="2649" y="637"/>
                  </a:lnTo>
                  <a:cubicBezTo>
                    <a:pt x="2824" y="729"/>
                    <a:pt x="2919" y="767"/>
                    <a:pt x="3015" y="767"/>
                  </a:cubicBezTo>
                  <a:cubicBezTo>
                    <a:pt x="3079" y="767"/>
                    <a:pt x="3144" y="750"/>
                    <a:pt x="3233" y="723"/>
                  </a:cubicBezTo>
                  <a:cubicBezTo>
                    <a:pt x="3302" y="791"/>
                    <a:pt x="3302" y="791"/>
                    <a:pt x="3371" y="860"/>
                  </a:cubicBezTo>
                  <a:lnTo>
                    <a:pt x="3439" y="791"/>
                  </a:lnTo>
                  <a:cubicBezTo>
                    <a:pt x="3488" y="840"/>
                    <a:pt x="3545" y="889"/>
                    <a:pt x="3599" y="889"/>
                  </a:cubicBezTo>
                  <a:cubicBezTo>
                    <a:pt x="3621" y="889"/>
                    <a:pt x="3643" y="880"/>
                    <a:pt x="3663" y="860"/>
                  </a:cubicBezTo>
                  <a:cubicBezTo>
                    <a:pt x="3678" y="846"/>
                    <a:pt x="3692" y="840"/>
                    <a:pt x="3707" y="840"/>
                  </a:cubicBezTo>
                  <a:cubicBezTo>
                    <a:pt x="3746" y="840"/>
                    <a:pt x="3786" y="880"/>
                    <a:pt x="3826" y="880"/>
                  </a:cubicBezTo>
                  <a:cubicBezTo>
                    <a:pt x="3840" y="880"/>
                    <a:pt x="3855" y="875"/>
                    <a:pt x="3869" y="860"/>
                  </a:cubicBezTo>
                  <a:cubicBezTo>
                    <a:pt x="3869" y="837"/>
                    <a:pt x="3877" y="830"/>
                    <a:pt x="3890" y="830"/>
                  </a:cubicBezTo>
                  <a:cubicBezTo>
                    <a:pt x="3917" y="830"/>
                    <a:pt x="3967" y="860"/>
                    <a:pt x="4024" y="860"/>
                  </a:cubicBezTo>
                  <a:cubicBezTo>
                    <a:pt x="4024" y="860"/>
                    <a:pt x="4093" y="860"/>
                    <a:pt x="4093" y="929"/>
                  </a:cubicBezTo>
                  <a:lnTo>
                    <a:pt x="4162" y="860"/>
                  </a:lnTo>
                  <a:cubicBezTo>
                    <a:pt x="4207" y="883"/>
                    <a:pt x="4246" y="891"/>
                    <a:pt x="4279" y="891"/>
                  </a:cubicBezTo>
                  <a:cubicBezTo>
                    <a:pt x="4347" y="891"/>
                    <a:pt x="4397" y="860"/>
                    <a:pt x="4454" y="860"/>
                  </a:cubicBezTo>
                  <a:cubicBezTo>
                    <a:pt x="4454" y="860"/>
                    <a:pt x="4523" y="791"/>
                    <a:pt x="4454" y="723"/>
                  </a:cubicBezTo>
                  <a:cubicBezTo>
                    <a:pt x="4434" y="703"/>
                    <a:pt x="4419" y="696"/>
                    <a:pt x="4406" y="696"/>
                  </a:cubicBezTo>
                  <a:cubicBezTo>
                    <a:pt x="4375" y="696"/>
                    <a:pt x="4360" y="741"/>
                    <a:pt x="4332" y="741"/>
                  </a:cubicBezTo>
                  <a:cubicBezTo>
                    <a:pt x="4323" y="741"/>
                    <a:pt x="4312" y="736"/>
                    <a:pt x="4299" y="723"/>
                  </a:cubicBezTo>
                  <a:lnTo>
                    <a:pt x="4299" y="637"/>
                  </a:lnTo>
                  <a:cubicBezTo>
                    <a:pt x="4299" y="723"/>
                    <a:pt x="4230" y="723"/>
                    <a:pt x="4230" y="723"/>
                  </a:cubicBezTo>
                  <a:cubicBezTo>
                    <a:pt x="4162" y="723"/>
                    <a:pt x="4093" y="637"/>
                    <a:pt x="4093" y="637"/>
                  </a:cubicBezTo>
                  <a:lnTo>
                    <a:pt x="3801" y="637"/>
                  </a:lnTo>
                  <a:lnTo>
                    <a:pt x="3801" y="499"/>
                  </a:lnTo>
                  <a:lnTo>
                    <a:pt x="3439" y="499"/>
                  </a:lnTo>
                  <a:cubicBezTo>
                    <a:pt x="3371" y="465"/>
                    <a:pt x="3319" y="465"/>
                    <a:pt x="3265" y="465"/>
                  </a:cubicBezTo>
                  <a:cubicBezTo>
                    <a:pt x="3212" y="465"/>
                    <a:pt x="3156" y="465"/>
                    <a:pt x="3078" y="430"/>
                  </a:cubicBezTo>
                  <a:cubicBezTo>
                    <a:pt x="3033" y="430"/>
                    <a:pt x="2987" y="400"/>
                    <a:pt x="2941" y="400"/>
                  </a:cubicBezTo>
                  <a:cubicBezTo>
                    <a:pt x="2918" y="400"/>
                    <a:pt x="2895" y="407"/>
                    <a:pt x="2872" y="430"/>
                  </a:cubicBezTo>
                  <a:cubicBezTo>
                    <a:pt x="2858" y="445"/>
                    <a:pt x="2843" y="450"/>
                    <a:pt x="2828" y="450"/>
                  </a:cubicBezTo>
                  <a:cubicBezTo>
                    <a:pt x="2788" y="450"/>
                    <a:pt x="2747" y="410"/>
                    <a:pt x="2701" y="410"/>
                  </a:cubicBezTo>
                  <a:cubicBezTo>
                    <a:pt x="2684" y="410"/>
                    <a:pt x="2667" y="416"/>
                    <a:pt x="2649" y="430"/>
                  </a:cubicBezTo>
                  <a:lnTo>
                    <a:pt x="2374" y="430"/>
                  </a:lnTo>
                  <a:cubicBezTo>
                    <a:pt x="2219" y="362"/>
                    <a:pt x="2150" y="430"/>
                    <a:pt x="2012" y="293"/>
                  </a:cubicBezTo>
                  <a:cubicBezTo>
                    <a:pt x="2012" y="293"/>
                    <a:pt x="1944" y="293"/>
                    <a:pt x="1875" y="362"/>
                  </a:cubicBezTo>
                  <a:cubicBezTo>
                    <a:pt x="1875" y="362"/>
                    <a:pt x="1789" y="362"/>
                    <a:pt x="1789" y="293"/>
                  </a:cubicBezTo>
                  <a:lnTo>
                    <a:pt x="1651" y="293"/>
                  </a:lnTo>
                  <a:cubicBezTo>
                    <a:pt x="1651" y="207"/>
                    <a:pt x="1514" y="138"/>
                    <a:pt x="1445" y="69"/>
                  </a:cubicBezTo>
                  <a:cubicBezTo>
                    <a:pt x="1409" y="127"/>
                    <a:pt x="1363" y="149"/>
                    <a:pt x="1318" y="149"/>
                  </a:cubicBezTo>
                  <a:cubicBezTo>
                    <a:pt x="1255" y="149"/>
                    <a:pt x="1193" y="109"/>
                    <a:pt x="1153" y="69"/>
                  </a:cubicBezTo>
                  <a:cubicBezTo>
                    <a:pt x="1084" y="138"/>
                    <a:pt x="1084" y="138"/>
                    <a:pt x="1015" y="138"/>
                  </a:cubicBezTo>
                  <a:lnTo>
                    <a:pt x="1015" y="0"/>
                  </a:lnTo>
                  <a:cubicBezTo>
                    <a:pt x="929" y="0"/>
                    <a:pt x="861" y="69"/>
                    <a:pt x="861" y="69"/>
                  </a:cubicBezTo>
                  <a:cubicBezTo>
                    <a:pt x="723" y="69"/>
                    <a:pt x="654" y="0"/>
                    <a:pt x="585" y="0"/>
                  </a:cubicBezTo>
                  <a:cubicBezTo>
                    <a:pt x="534" y="23"/>
                    <a:pt x="492" y="31"/>
                    <a:pt x="454" y="31"/>
                  </a:cubicBezTo>
                  <a:cubicBezTo>
                    <a:pt x="377" y="31"/>
                    <a:pt x="316"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278925" y="1497075"/>
              <a:ext cx="64500" cy="30550"/>
            </a:xfrm>
            <a:custGeom>
              <a:avLst/>
              <a:gdLst/>
              <a:ahLst/>
              <a:cxnLst/>
              <a:rect l="l" t="t" r="r" b="b"/>
              <a:pathLst>
                <a:path w="2580" h="1222" extrusionOk="0">
                  <a:moveTo>
                    <a:pt x="1719" y="792"/>
                  </a:moveTo>
                  <a:cubicBezTo>
                    <a:pt x="1788" y="860"/>
                    <a:pt x="1788" y="860"/>
                    <a:pt x="1719" y="929"/>
                  </a:cubicBezTo>
                  <a:lnTo>
                    <a:pt x="1651" y="860"/>
                  </a:lnTo>
                  <a:cubicBezTo>
                    <a:pt x="1651" y="792"/>
                    <a:pt x="1719" y="792"/>
                    <a:pt x="1719" y="792"/>
                  </a:cubicBezTo>
                  <a:close/>
                  <a:moveTo>
                    <a:pt x="2149" y="860"/>
                  </a:moveTo>
                  <a:cubicBezTo>
                    <a:pt x="2149" y="929"/>
                    <a:pt x="2218" y="929"/>
                    <a:pt x="2287" y="1015"/>
                  </a:cubicBezTo>
                  <a:lnTo>
                    <a:pt x="2080" y="1015"/>
                  </a:lnTo>
                  <a:cubicBezTo>
                    <a:pt x="1994" y="929"/>
                    <a:pt x="1994" y="929"/>
                    <a:pt x="1926" y="929"/>
                  </a:cubicBezTo>
                  <a:cubicBezTo>
                    <a:pt x="1994" y="929"/>
                    <a:pt x="2080" y="929"/>
                    <a:pt x="2149" y="860"/>
                  </a:cubicBezTo>
                  <a:close/>
                  <a:moveTo>
                    <a:pt x="138" y="1"/>
                  </a:moveTo>
                  <a:cubicBezTo>
                    <a:pt x="0" y="69"/>
                    <a:pt x="69" y="155"/>
                    <a:pt x="69" y="293"/>
                  </a:cubicBezTo>
                  <a:cubicBezTo>
                    <a:pt x="138" y="362"/>
                    <a:pt x="206" y="362"/>
                    <a:pt x="275" y="362"/>
                  </a:cubicBezTo>
                  <a:lnTo>
                    <a:pt x="275" y="431"/>
                  </a:lnTo>
                  <a:cubicBezTo>
                    <a:pt x="387" y="396"/>
                    <a:pt x="477" y="379"/>
                    <a:pt x="559" y="379"/>
                  </a:cubicBezTo>
                  <a:cubicBezTo>
                    <a:pt x="641" y="379"/>
                    <a:pt x="714" y="396"/>
                    <a:pt x="791" y="431"/>
                  </a:cubicBezTo>
                  <a:cubicBezTo>
                    <a:pt x="705" y="431"/>
                    <a:pt x="636" y="499"/>
                    <a:pt x="499" y="499"/>
                  </a:cubicBezTo>
                  <a:lnTo>
                    <a:pt x="499" y="585"/>
                  </a:lnTo>
                  <a:lnTo>
                    <a:pt x="1221" y="585"/>
                  </a:lnTo>
                  <a:lnTo>
                    <a:pt x="1221" y="792"/>
                  </a:lnTo>
                  <a:cubicBezTo>
                    <a:pt x="1221" y="792"/>
                    <a:pt x="1290" y="792"/>
                    <a:pt x="1290" y="860"/>
                  </a:cubicBezTo>
                  <a:cubicBezTo>
                    <a:pt x="1358" y="792"/>
                    <a:pt x="1427" y="792"/>
                    <a:pt x="1496" y="792"/>
                  </a:cubicBezTo>
                  <a:cubicBezTo>
                    <a:pt x="1427" y="929"/>
                    <a:pt x="1651" y="929"/>
                    <a:pt x="1651" y="1015"/>
                  </a:cubicBezTo>
                  <a:cubicBezTo>
                    <a:pt x="1662" y="1000"/>
                    <a:pt x="1676" y="995"/>
                    <a:pt x="1691" y="995"/>
                  </a:cubicBezTo>
                  <a:cubicBezTo>
                    <a:pt x="1742" y="995"/>
                    <a:pt x="1809" y="1061"/>
                    <a:pt x="1864" y="1061"/>
                  </a:cubicBezTo>
                  <a:cubicBezTo>
                    <a:pt x="1887" y="1061"/>
                    <a:pt x="1909" y="1049"/>
                    <a:pt x="1926" y="1015"/>
                  </a:cubicBezTo>
                  <a:cubicBezTo>
                    <a:pt x="2080" y="1153"/>
                    <a:pt x="2356" y="1084"/>
                    <a:pt x="2424" y="1221"/>
                  </a:cubicBezTo>
                  <a:cubicBezTo>
                    <a:pt x="2579" y="1153"/>
                    <a:pt x="2510" y="1084"/>
                    <a:pt x="2510" y="929"/>
                  </a:cubicBezTo>
                  <a:lnTo>
                    <a:pt x="2356" y="929"/>
                  </a:lnTo>
                  <a:cubicBezTo>
                    <a:pt x="2287" y="792"/>
                    <a:pt x="2149" y="792"/>
                    <a:pt x="2080" y="792"/>
                  </a:cubicBezTo>
                  <a:cubicBezTo>
                    <a:pt x="1955" y="736"/>
                    <a:pt x="1886" y="635"/>
                    <a:pt x="1792" y="635"/>
                  </a:cubicBezTo>
                  <a:cubicBezTo>
                    <a:pt x="1769" y="635"/>
                    <a:pt x="1746" y="641"/>
                    <a:pt x="1719" y="654"/>
                  </a:cubicBezTo>
                  <a:cubicBezTo>
                    <a:pt x="1651" y="585"/>
                    <a:pt x="1496" y="585"/>
                    <a:pt x="1427" y="431"/>
                  </a:cubicBezTo>
                  <a:cubicBezTo>
                    <a:pt x="1358" y="431"/>
                    <a:pt x="1358" y="431"/>
                    <a:pt x="1290" y="499"/>
                  </a:cubicBezTo>
                  <a:cubicBezTo>
                    <a:pt x="1290" y="431"/>
                    <a:pt x="1221" y="431"/>
                    <a:pt x="1135" y="362"/>
                  </a:cubicBezTo>
                  <a:cubicBezTo>
                    <a:pt x="1066" y="431"/>
                    <a:pt x="997" y="431"/>
                    <a:pt x="928" y="431"/>
                  </a:cubicBezTo>
                  <a:cubicBezTo>
                    <a:pt x="928" y="362"/>
                    <a:pt x="928" y="362"/>
                    <a:pt x="997" y="362"/>
                  </a:cubicBezTo>
                  <a:cubicBezTo>
                    <a:pt x="928" y="362"/>
                    <a:pt x="860" y="362"/>
                    <a:pt x="791" y="293"/>
                  </a:cubicBezTo>
                  <a:cubicBezTo>
                    <a:pt x="705" y="224"/>
                    <a:pt x="499" y="224"/>
                    <a:pt x="361" y="155"/>
                  </a:cubicBezTo>
                  <a:cubicBezTo>
                    <a:pt x="361" y="69"/>
                    <a:pt x="361" y="69"/>
                    <a:pt x="275" y="1"/>
                  </a:cubicBezTo>
                  <a:cubicBezTo>
                    <a:pt x="206" y="69"/>
                    <a:pt x="275" y="155"/>
                    <a:pt x="206" y="155"/>
                  </a:cubicBezTo>
                  <a:cubicBezTo>
                    <a:pt x="138" y="155"/>
                    <a:pt x="206"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404000" y="1516850"/>
              <a:ext cx="37850" cy="16350"/>
            </a:xfrm>
            <a:custGeom>
              <a:avLst/>
              <a:gdLst/>
              <a:ahLst/>
              <a:cxnLst/>
              <a:rect l="l" t="t" r="r" b="b"/>
              <a:pathLst>
                <a:path w="1514" h="654" extrusionOk="0">
                  <a:moveTo>
                    <a:pt x="224" y="1"/>
                  </a:moveTo>
                  <a:cubicBezTo>
                    <a:pt x="224" y="35"/>
                    <a:pt x="189" y="35"/>
                    <a:pt x="144" y="35"/>
                  </a:cubicBezTo>
                  <a:cubicBezTo>
                    <a:pt x="99" y="35"/>
                    <a:pt x="43" y="35"/>
                    <a:pt x="0" y="69"/>
                  </a:cubicBezTo>
                  <a:lnTo>
                    <a:pt x="0" y="138"/>
                  </a:lnTo>
                  <a:cubicBezTo>
                    <a:pt x="29" y="167"/>
                    <a:pt x="56" y="176"/>
                    <a:pt x="81" y="176"/>
                  </a:cubicBezTo>
                  <a:cubicBezTo>
                    <a:pt x="132" y="176"/>
                    <a:pt x="178" y="138"/>
                    <a:pt x="224" y="138"/>
                  </a:cubicBezTo>
                  <a:cubicBezTo>
                    <a:pt x="361" y="224"/>
                    <a:pt x="293" y="362"/>
                    <a:pt x="430" y="362"/>
                  </a:cubicBezTo>
                  <a:lnTo>
                    <a:pt x="516" y="362"/>
                  </a:lnTo>
                  <a:lnTo>
                    <a:pt x="585" y="293"/>
                  </a:lnTo>
                  <a:cubicBezTo>
                    <a:pt x="585" y="362"/>
                    <a:pt x="654" y="362"/>
                    <a:pt x="722" y="430"/>
                  </a:cubicBezTo>
                  <a:cubicBezTo>
                    <a:pt x="791" y="499"/>
                    <a:pt x="860" y="499"/>
                    <a:pt x="946" y="499"/>
                  </a:cubicBezTo>
                  <a:cubicBezTo>
                    <a:pt x="1015" y="499"/>
                    <a:pt x="1083" y="499"/>
                    <a:pt x="1152" y="568"/>
                  </a:cubicBezTo>
                  <a:cubicBezTo>
                    <a:pt x="1198" y="568"/>
                    <a:pt x="1213" y="537"/>
                    <a:pt x="1239" y="537"/>
                  </a:cubicBezTo>
                  <a:cubicBezTo>
                    <a:pt x="1252" y="537"/>
                    <a:pt x="1267" y="545"/>
                    <a:pt x="1290" y="568"/>
                  </a:cubicBezTo>
                  <a:cubicBezTo>
                    <a:pt x="1290" y="568"/>
                    <a:pt x="1221" y="568"/>
                    <a:pt x="1290" y="654"/>
                  </a:cubicBezTo>
                  <a:cubicBezTo>
                    <a:pt x="1376" y="654"/>
                    <a:pt x="1444" y="654"/>
                    <a:pt x="1513" y="499"/>
                  </a:cubicBezTo>
                  <a:cubicBezTo>
                    <a:pt x="1479" y="465"/>
                    <a:pt x="1423" y="465"/>
                    <a:pt x="1367" y="465"/>
                  </a:cubicBezTo>
                  <a:cubicBezTo>
                    <a:pt x="1311" y="465"/>
                    <a:pt x="1255" y="465"/>
                    <a:pt x="1221" y="430"/>
                  </a:cubicBezTo>
                  <a:cubicBezTo>
                    <a:pt x="1152" y="430"/>
                    <a:pt x="1083" y="362"/>
                    <a:pt x="1083" y="293"/>
                  </a:cubicBezTo>
                  <a:cubicBezTo>
                    <a:pt x="1015" y="224"/>
                    <a:pt x="860" y="224"/>
                    <a:pt x="791" y="138"/>
                  </a:cubicBezTo>
                  <a:cubicBezTo>
                    <a:pt x="722" y="138"/>
                    <a:pt x="654" y="138"/>
                    <a:pt x="585" y="69"/>
                  </a:cubicBezTo>
                  <a:lnTo>
                    <a:pt x="293" y="69"/>
                  </a:lnTo>
                  <a:lnTo>
                    <a:pt x="2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139650" y="2124200"/>
              <a:ext cx="28825" cy="12500"/>
            </a:xfrm>
            <a:custGeom>
              <a:avLst/>
              <a:gdLst/>
              <a:ahLst/>
              <a:cxnLst/>
              <a:rect l="l" t="t" r="r" b="b"/>
              <a:pathLst>
                <a:path w="1153" h="500" extrusionOk="0">
                  <a:moveTo>
                    <a:pt x="1066" y="1"/>
                  </a:moveTo>
                  <a:cubicBezTo>
                    <a:pt x="997" y="1"/>
                    <a:pt x="997" y="69"/>
                    <a:pt x="929" y="69"/>
                  </a:cubicBezTo>
                  <a:cubicBezTo>
                    <a:pt x="906" y="46"/>
                    <a:pt x="875" y="39"/>
                    <a:pt x="841" y="39"/>
                  </a:cubicBezTo>
                  <a:cubicBezTo>
                    <a:pt x="774" y="39"/>
                    <a:pt x="694" y="69"/>
                    <a:pt x="636" y="69"/>
                  </a:cubicBezTo>
                  <a:cubicBezTo>
                    <a:pt x="568" y="69"/>
                    <a:pt x="499" y="138"/>
                    <a:pt x="499" y="207"/>
                  </a:cubicBezTo>
                  <a:cubicBezTo>
                    <a:pt x="430" y="172"/>
                    <a:pt x="396" y="155"/>
                    <a:pt x="342" y="155"/>
                  </a:cubicBezTo>
                  <a:cubicBezTo>
                    <a:pt x="288" y="155"/>
                    <a:pt x="215" y="172"/>
                    <a:pt x="69" y="207"/>
                  </a:cubicBezTo>
                  <a:cubicBezTo>
                    <a:pt x="138" y="344"/>
                    <a:pt x="0" y="430"/>
                    <a:pt x="138" y="499"/>
                  </a:cubicBezTo>
                  <a:cubicBezTo>
                    <a:pt x="206" y="499"/>
                    <a:pt x="292" y="430"/>
                    <a:pt x="361" y="430"/>
                  </a:cubicBezTo>
                  <a:cubicBezTo>
                    <a:pt x="430" y="430"/>
                    <a:pt x="499" y="344"/>
                    <a:pt x="568" y="344"/>
                  </a:cubicBezTo>
                  <a:cubicBezTo>
                    <a:pt x="636" y="344"/>
                    <a:pt x="636" y="430"/>
                    <a:pt x="722" y="430"/>
                  </a:cubicBezTo>
                  <a:cubicBezTo>
                    <a:pt x="791" y="207"/>
                    <a:pt x="1066" y="344"/>
                    <a:pt x="1152" y="138"/>
                  </a:cubicBezTo>
                  <a:cubicBezTo>
                    <a:pt x="1152" y="138"/>
                    <a:pt x="1152" y="69"/>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488250" y="1550800"/>
              <a:ext cx="37850" cy="11275"/>
            </a:xfrm>
            <a:custGeom>
              <a:avLst/>
              <a:gdLst/>
              <a:ahLst/>
              <a:cxnLst/>
              <a:rect l="l" t="t" r="r" b="b"/>
              <a:pathLst>
                <a:path w="1514" h="451" extrusionOk="0">
                  <a:moveTo>
                    <a:pt x="0" y="1"/>
                  </a:moveTo>
                  <a:cubicBezTo>
                    <a:pt x="69" y="70"/>
                    <a:pt x="155" y="70"/>
                    <a:pt x="224" y="70"/>
                  </a:cubicBezTo>
                  <a:cubicBezTo>
                    <a:pt x="292" y="70"/>
                    <a:pt x="292" y="224"/>
                    <a:pt x="430" y="224"/>
                  </a:cubicBezTo>
                  <a:cubicBezTo>
                    <a:pt x="499" y="224"/>
                    <a:pt x="499" y="293"/>
                    <a:pt x="585" y="293"/>
                  </a:cubicBezTo>
                  <a:lnTo>
                    <a:pt x="653" y="293"/>
                  </a:lnTo>
                  <a:cubicBezTo>
                    <a:pt x="699" y="293"/>
                    <a:pt x="745" y="324"/>
                    <a:pt x="791" y="324"/>
                  </a:cubicBezTo>
                  <a:cubicBezTo>
                    <a:pt x="814" y="324"/>
                    <a:pt x="837" y="316"/>
                    <a:pt x="860" y="293"/>
                  </a:cubicBezTo>
                  <a:cubicBezTo>
                    <a:pt x="929" y="293"/>
                    <a:pt x="1015" y="362"/>
                    <a:pt x="1083" y="362"/>
                  </a:cubicBezTo>
                  <a:cubicBezTo>
                    <a:pt x="1100" y="328"/>
                    <a:pt x="1113" y="315"/>
                    <a:pt x="1124" y="315"/>
                  </a:cubicBezTo>
                  <a:cubicBezTo>
                    <a:pt x="1156" y="315"/>
                    <a:pt x="1169" y="431"/>
                    <a:pt x="1221" y="431"/>
                  </a:cubicBezTo>
                  <a:cubicBezTo>
                    <a:pt x="1235" y="416"/>
                    <a:pt x="1247" y="411"/>
                    <a:pt x="1257" y="411"/>
                  </a:cubicBezTo>
                  <a:cubicBezTo>
                    <a:pt x="1283" y="411"/>
                    <a:pt x="1296" y="451"/>
                    <a:pt x="1323" y="451"/>
                  </a:cubicBezTo>
                  <a:cubicBezTo>
                    <a:pt x="1332" y="451"/>
                    <a:pt x="1344" y="445"/>
                    <a:pt x="1358" y="431"/>
                  </a:cubicBezTo>
                  <a:cubicBezTo>
                    <a:pt x="1444" y="431"/>
                    <a:pt x="1513" y="362"/>
                    <a:pt x="1444" y="293"/>
                  </a:cubicBezTo>
                  <a:cubicBezTo>
                    <a:pt x="1358" y="224"/>
                    <a:pt x="1221" y="224"/>
                    <a:pt x="1152" y="224"/>
                  </a:cubicBezTo>
                  <a:cubicBezTo>
                    <a:pt x="1083" y="156"/>
                    <a:pt x="1083" y="70"/>
                    <a:pt x="1015" y="70"/>
                  </a:cubicBezTo>
                  <a:lnTo>
                    <a:pt x="929" y="156"/>
                  </a:lnTo>
                  <a:cubicBezTo>
                    <a:pt x="860" y="1"/>
                    <a:pt x="722" y="70"/>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449125" y="1534900"/>
              <a:ext cx="19375" cy="9050"/>
            </a:xfrm>
            <a:custGeom>
              <a:avLst/>
              <a:gdLst/>
              <a:ahLst/>
              <a:cxnLst/>
              <a:rect l="l" t="t" r="r" b="b"/>
              <a:pathLst>
                <a:path w="775" h="362" extrusionOk="0">
                  <a:moveTo>
                    <a:pt x="1" y="1"/>
                  </a:moveTo>
                  <a:cubicBezTo>
                    <a:pt x="1" y="138"/>
                    <a:pt x="138" y="138"/>
                    <a:pt x="207" y="207"/>
                  </a:cubicBezTo>
                  <a:cubicBezTo>
                    <a:pt x="344" y="276"/>
                    <a:pt x="568" y="362"/>
                    <a:pt x="774" y="362"/>
                  </a:cubicBezTo>
                  <a:lnTo>
                    <a:pt x="774" y="138"/>
                  </a:lnTo>
                  <a:cubicBezTo>
                    <a:pt x="637" y="69"/>
                    <a:pt x="499" y="69"/>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364875" y="1240900"/>
              <a:ext cx="28400" cy="21525"/>
            </a:xfrm>
            <a:custGeom>
              <a:avLst/>
              <a:gdLst/>
              <a:ahLst/>
              <a:cxnLst/>
              <a:rect l="l" t="t" r="r" b="b"/>
              <a:pathLst>
                <a:path w="1136" h="861" extrusionOk="0">
                  <a:moveTo>
                    <a:pt x="637" y="585"/>
                  </a:moveTo>
                  <a:cubicBezTo>
                    <a:pt x="614" y="608"/>
                    <a:pt x="599" y="616"/>
                    <a:pt x="588" y="616"/>
                  </a:cubicBezTo>
                  <a:cubicBezTo>
                    <a:pt x="568" y="616"/>
                    <a:pt x="568" y="585"/>
                    <a:pt x="568" y="585"/>
                  </a:cubicBezTo>
                  <a:close/>
                  <a:moveTo>
                    <a:pt x="1" y="1"/>
                  </a:moveTo>
                  <a:cubicBezTo>
                    <a:pt x="69" y="224"/>
                    <a:pt x="207" y="362"/>
                    <a:pt x="362" y="516"/>
                  </a:cubicBezTo>
                  <a:cubicBezTo>
                    <a:pt x="431" y="585"/>
                    <a:pt x="276" y="585"/>
                    <a:pt x="362" y="654"/>
                  </a:cubicBezTo>
                  <a:cubicBezTo>
                    <a:pt x="431" y="723"/>
                    <a:pt x="431" y="723"/>
                    <a:pt x="499" y="723"/>
                  </a:cubicBezTo>
                  <a:cubicBezTo>
                    <a:pt x="568" y="791"/>
                    <a:pt x="706" y="791"/>
                    <a:pt x="860" y="860"/>
                  </a:cubicBezTo>
                  <a:cubicBezTo>
                    <a:pt x="860" y="791"/>
                    <a:pt x="792" y="723"/>
                    <a:pt x="792" y="654"/>
                  </a:cubicBezTo>
                  <a:cubicBezTo>
                    <a:pt x="860" y="516"/>
                    <a:pt x="1067" y="516"/>
                    <a:pt x="1135" y="430"/>
                  </a:cubicBezTo>
                  <a:lnTo>
                    <a:pt x="929" y="430"/>
                  </a:lnTo>
                  <a:cubicBezTo>
                    <a:pt x="860" y="516"/>
                    <a:pt x="792" y="516"/>
                    <a:pt x="706" y="654"/>
                  </a:cubicBezTo>
                  <a:cubicBezTo>
                    <a:pt x="637" y="585"/>
                    <a:pt x="568" y="516"/>
                    <a:pt x="568" y="430"/>
                  </a:cubicBezTo>
                  <a:cubicBezTo>
                    <a:pt x="522" y="430"/>
                    <a:pt x="507" y="469"/>
                    <a:pt x="481" y="469"/>
                  </a:cubicBezTo>
                  <a:cubicBezTo>
                    <a:pt x="469" y="469"/>
                    <a:pt x="453" y="459"/>
                    <a:pt x="431" y="430"/>
                  </a:cubicBezTo>
                  <a:cubicBezTo>
                    <a:pt x="431" y="362"/>
                    <a:pt x="362" y="293"/>
                    <a:pt x="276" y="224"/>
                  </a:cubicBezTo>
                  <a:cubicBezTo>
                    <a:pt x="207" y="155"/>
                    <a:pt x="13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336075" y="1490200"/>
              <a:ext cx="24950" cy="12075"/>
            </a:xfrm>
            <a:custGeom>
              <a:avLst/>
              <a:gdLst/>
              <a:ahLst/>
              <a:cxnLst/>
              <a:rect l="l" t="t" r="r" b="b"/>
              <a:pathLst>
                <a:path w="998" h="483" extrusionOk="0">
                  <a:moveTo>
                    <a:pt x="70" y="1"/>
                  </a:moveTo>
                  <a:cubicBezTo>
                    <a:pt x="1" y="69"/>
                    <a:pt x="1" y="138"/>
                    <a:pt x="70" y="276"/>
                  </a:cubicBezTo>
                  <a:lnTo>
                    <a:pt x="138" y="276"/>
                  </a:lnTo>
                  <a:lnTo>
                    <a:pt x="138" y="138"/>
                  </a:lnTo>
                  <a:cubicBezTo>
                    <a:pt x="224" y="207"/>
                    <a:pt x="224" y="207"/>
                    <a:pt x="138" y="276"/>
                  </a:cubicBezTo>
                  <a:lnTo>
                    <a:pt x="224" y="276"/>
                  </a:lnTo>
                  <a:cubicBezTo>
                    <a:pt x="270" y="276"/>
                    <a:pt x="316" y="245"/>
                    <a:pt x="362" y="245"/>
                  </a:cubicBezTo>
                  <a:cubicBezTo>
                    <a:pt x="385" y="245"/>
                    <a:pt x="408" y="253"/>
                    <a:pt x="431" y="276"/>
                  </a:cubicBezTo>
                  <a:cubicBezTo>
                    <a:pt x="568" y="276"/>
                    <a:pt x="568" y="430"/>
                    <a:pt x="723" y="430"/>
                  </a:cubicBezTo>
                  <a:cubicBezTo>
                    <a:pt x="759" y="349"/>
                    <a:pt x="796" y="329"/>
                    <a:pt x="832" y="329"/>
                  </a:cubicBezTo>
                  <a:cubicBezTo>
                    <a:pt x="864" y="329"/>
                    <a:pt x="897" y="344"/>
                    <a:pt x="929" y="344"/>
                  </a:cubicBezTo>
                  <a:lnTo>
                    <a:pt x="860" y="430"/>
                  </a:lnTo>
                  <a:cubicBezTo>
                    <a:pt x="895" y="465"/>
                    <a:pt x="912" y="482"/>
                    <a:pt x="929" y="482"/>
                  </a:cubicBezTo>
                  <a:cubicBezTo>
                    <a:pt x="946" y="482"/>
                    <a:pt x="964" y="465"/>
                    <a:pt x="998" y="430"/>
                  </a:cubicBezTo>
                  <a:cubicBezTo>
                    <a:pt x="929" y="344"/>
                    <a:pt x="998" y="344"/>
                    <a:pt x="929" y="276"/>
                  </a:cubicBezTo>
                  <a:cubicBezTo>
                    <a:pt x="860" y="207"/>
                    <a:pt x="723" y="207"/>
                    <a:pt x="654" y="138"/>
                  </a:cubicBezTo>
                  <a:cubicBezTo>
                    <a:pt x="625" y="151"/>
                    <a:pt x="598" y="157"/>
                    <a:pt x="574" y="157"/>
                  </a:cubicBezTo>
                  <a:cubicBezTo>
                    <a:pt x="471" y="157"/>
                    <a:pt x="404" y="56"/>
                    <a:pt x="293" y="1"/>
                  </a:cubicBezTo>
                  <a:cubicBezTo>
                    <a:pt x="224" y="1"/>
                    <a:pt x="224" y="1"/>
                    <a:pt x="224" y="69"/>
                  </a:cubicBezTo>
                  <a:cubicBezTo>
                    <a:pt x="138" y="69"/>
                    <a:pt x="138"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621050" y="1516850"/>
              <a:ext cx="24950" cy="10775"/>
            </a:xfrm>
            <a:custGeom>
              <a:avLst/>
              <a:gdLst/>
              <a:ahLst/>
              <a:cxnLst/>
              <a:rect l="l" t="t" r="r" b="b"/>
              <a:pathLst>
                <a:path w="998" h="431" extrusionOk="0">
                  <a:moveTo>
                    <a:pt x="276" y="1"/>
                  </a:moveTo>
                  <a:lnTo>
                    <a:pt x="207" y="69"/>
                  </a:lnTo>
                  <a:cubicBezTo>
                    <a:pt x="187" y="49"/>
                    <a:pt x="167" y="41"/>
                    <a:pt x="147" y="41"/>
                  </a:cubicBezTo>
                  <a:cubicBezTo>
                    <a:pt x="98" y="41"/>
                    <a:pt x="49" y="90"/>
                    <a:pt x="1" y="138"/>
                  </a:cubicBezTo>
                  <a:cubicBezTo>
                    <a:pt x="83" y="231"/>
                    <a:pt x="166" y="268"/>
                    <a:pt x="252" y="268"/>
                  </a:cubicBezTo>
                  <a:cubicBezTo>
                    <a:pt x="310" y="268"/>
                    <a:pt x="369" y="252"/>
                    <a:pt x="431" y="224"/>
                  </a:cubicBezTo>
                  <a:cubicBezTo>
                    <a:pt x="568" y="224"/>
                    <a:pt x="568" y="362"/>
                    <a:pt x="568" y="362"/>
                  </a:cubicBezTo>
                  <a:cubicBezTo>
                    <a:pt x="706" y="362"/>
                    <a:pt x="774" y="430"/>
                    <a:pt x="860" y="430"/>
                  </a:cubicBezTo>
                  <a:cubicBezTo>
                    <a:pt x="998" y="430"/>
                    <a:pt x="998" y="362"/>
                    <a:pt x="998" y="293"/>
                  </a:cubicBezTo>
                  <a:lnTo>
                    <a:pt x="929" y="293"/>
                  </a:lnTo>
                  <a:cubicBezTo>
                    <a:pt x="929" y="293"/>
                    <a:pt x="929" y="224"/>
                    <a:pt x="860" y="224"/>
                  </a:cubicBezTo>
                  <a:cubicBezTo>
                    <a:pt x="637" y="224"/>
                    <a:pt x="499"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234200" y="1187175"/>
              <a:ext cx="19375" cy="16350"/>
            </a:xfrm>
            <a:custGeom>
              <a:avLst/>
              <a:gdLst/>
              <a:ahLst/>
              <a:cxnLst/>
              <a:rect l="l" t="t" r="r" b="b"/>
              <a:pathLst>
                <a:path w="775" h="654" extrusionOk="0">
                  <a:moveTo>
                    <a:pt x="345" y="224"/>
                  </a:moveTo>
                  <a:cubicBezTo>
                    <a:pt x="431" y="293"/>
                    <a:pt x="345" y="293"/>
                    <a:pt x="276" y="362"/>
                  </a:cubicBezTo>
                  <a:cubicBezTo>
                    <a:pt x="276" y="293"/>
                    <a:pt x="345" y="224"/>
                    <a:pt x="345" y="224"/>
                  </a:cubicBezTo>
                  <a:close/>
                  <a:moveTo>
                    <a:pt x="70" y="0"/>
                  </a:moveTo>
                  <a:cubicBezTo>
                    <a:pt x="1" y="0"/>
                    <a:pt x="1" y="155"/>
                    <a:pt x="1" y="155"/>
                  </a:cubicBezTo>
                  <a:cubicBezTo>
                    <a:pt x="70" y="224"/>
                    <a:pt x="70" y="293"/>
                    <a:pt x="70" y="362"/>
                  </a:cubicBezTo>
                  <a:lnTo>
                    <a:pt x="207" y="362"/>
                  </a:lnTo>
                  <a:cubicBezTo>
                    <a:pt x="207" y="362"/>
                    <a:pt x="139" y="430"/>
                    <a:pt x="207" y="430"/>
                  </a:cubicBezTo>
                  <a:lnTo>
                    <a:pt x="276" y="430"/>
                  </a:lnTo>
                  <a:cubicBezTo>
                    <a:pt x="431" y="430"/>
                    <a:pt x="500" y="516"/>
                    <a:pt x="568" y="585"/>
                  </a:cubicBezTo>
                  <a:cubicBezTo>
                    <a:pt x="637" y="585"/>
                    <a:pt x="637" y="516"/>
                    <a:pt x="706" y="516"/>
                  </a:cubicBezTo>
                  <a:cubicBezTo>
                    <a:pt x="706" y="585"/>
                    <a:pt x="637" y="585"/>
                    <a:pt x="637" y="654"/>
                  </a:cubicBezTo>
                  <a:lnTo>
                    <a:pt x="775" y="654"/>
                  </a:lnTo>
                  <a:cubicBezTo>
                    <a:pt x="775" y="430"/>
                    <a:pt x="637" y="516"/>
                    <a:pt x="637" y="362"/>
                  </a:cubicBezTo>
                  <a:cubicBezTo>
                    <a:pt x="500" y="362"/>
                    <a:pt x="500" y="293"/>
                    <a:pt x="431" y="224"/>
                  </a:cubicBezTo>
                  <a:lnTo>
                    <a:pt x="345" y="224"/>
                  </a:lnTo>
                  <a:cubicBezTo>
                    <a:pt x="345" y="155"/>
                    <a:pt x="345" y="86"/>
                    <a:pt x="276" y="86"/>
                  </a:cubicBezTo>
                  <a:cubicBezTo>
                    <a:pt x="260" y="67"/>
                    <a:pt x="248" y="60"/>
                    <a:pt x="238" y="60"/>
                  </a:cubicBezTo>
                  <a:cubicBezTo>
                    <a:pt x="212" y="60"/>
                    <a:pt x="199" y="105"/>
                    <a:pt x="172" y="105"/>
                  </a:cubicBezTo>
                  <a:cubicBezTo>
                    <a:pt x="162" y="105"/>
                    <a:pt x="152" y="100"/>
                    <a:pt x="139" y="86"/>
                  </a:cubicBez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391525" y="1314400"/>
              <a:ext cx="18075" cy="9050"/>
            </a:xfrm>
            <a:custGeom>
              <a:avLst/>
              <a:gdLst/>
              <a:ahLst/>
              <a:cxnLst/>
              <a:rect l="l" t="t" r="r" b="b"/>
              <a:pathLst>
                <a:path w="723" h="362" extrusionOk="0">
                  <a:moveTo>
                    <a:pt x="1" y="1"/>
                  </a:moveTo>
                  <a:cubicBezTo>
                    <a:pt x="1" y="69"/>
                    <a:pt x="69" y="155"/>
                    <a:pt x="155" y="224"/>
                  </a:cubicBezTo>
                  <a:cubicBezTo>
                    <a:pt x="224" y="224"/>
                    <a:pt x="293" y="155"/>
                    <a:pt x="362" y="69"/>
                  </a:cubicBezTo>
                  <a:cubicBezTo>
                    <a:pt x="362" y="293"/>
                    <a:pt x="499" y="362"/>
                    <a:pt x="654" y="362"/>
                  </a:cubicBezTo>
                  <a:cubicBezTo>
                    <a:pt x="654" y="362"/>
                    <a:pt x="723" y="362"/>
                    <a:pt x="723" y="293"/>
                  </a:cubicBezTo>
                  <a:cubicBezTo>
                    <a:pt x="654" y="293"/>
                    <a:pt x="654" y="224"/>
                    <a:pt x="654" y="224"/>
                  </a:cubicBezTo>
                  <a:lnTo>
                    <a:pt x="654" y="69"/>
                  </a:lnTo>
                  <a:cubicBezTo>
                    <a:pt x="430" y="69"/>
                    <a:pt x="293"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794050" y="1932500"/>
              <a:ext cx="17650" cy="11200"/>
            </a:xfrm>
            <a:custGeom>
              <a:avLst/>
              <a:gdLst/>
              <a:ahLst/>
              <a:cxnLst/>
              <a:rect l="l" t="t" r="r" b="b"/>
              <a:pathLst>
                <a:path w="706" h="448" extrusionOk="0">
                  <a:moveTo>
                    <a:pt x="138" y="0"/>
                  </a:moveTo>
                  <a:cubicBezTo>
                    <a:pt x="70" y="69"/>
                    <a:pt x="1" y="69"/>
                    <a:pt x="1" y="138"/>
                  </a:cubicBezTo>
                  <a:cubicBezTo>
                    <a:pt x="24" y="161"/>
                    <a:pt x="47" y="168"/>
                    <a:pt x="70" y="168"/>
                  </a:cubicBezTo>
                  <a:cubicBezTo>
                    <a:pt x="116" y="168"/>
                    <a:pt x="161" y="138"/>
                    <a:pt x="207" y="138"/>
                  </a:cubicBezTo>
                  <a:cubicBezTo>
                    <a:pt x="335" y="322"/>
                    <a:pt x="497" y="448"/>
                    <a:pt x="628" y="448"/>
                  </a:cubicBezTo>
                  <a:cubicBezTo>
                    <a:pt x="655" y="448"/>
                    <a:pt x="682" y="442"/>
                    <a:pt x="706" y="430"/>
                  </a:cubicBezTo>
                  <a:lnTo>
                    <a:pt x="706" y="361"/>
                  </a:lnTo>
                  <a:cubicBezTo>
                    <a:pt x="637" y="275"/>
                    <a:pt x="568" y="275"/>
                    <a:pt x="499" y="207"/>
                  </a:cubicBezTo>
                  <a:cubicBezTo>
                    <a:pt x="362" y="138"/>
                    <a:pt x="207" y="69"/>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169750" y="1260675"/>
              <a:ext cx="8600" cy="13400"/>
            </a:xfrm>
            <a:custGeom>
              <a:avLst/>
              <a:gdLst/>
              <a:ahLst/>
              <a:cxnLst/>
              <a:rect l="l" t="t" r="r" b="b"/>
              <a:pathLst>
                <a:path w="344" h="536" extrusionOk="0">
                  <a:moveTo>
                    <a:pt x="138" y="0"/>
                  </a:moveTo>
                  <a:cubicBezTo>
                    <a:pt x="138" y="69"/>
                    <a:pt x="138" y="69"/>
                    <a:pt x="69" y="69"/>
                  </a:cubicBezTo>
                  <a:lnTo>
                    <a:pt x="0" y="69"/>
                  </a:lnTo>
                  <a:lnTo>
                    <a:pt x="0" y="293"/>
                  </a:lnTo>
                  <a:cubicBezTo>
                    <a:pt x="69" y="293"/>
                    <a:pt x="138" y="293"/>
                    <a:pt x="138" y="362"/>
                  </a:cubicBezTo>
                  <a:cubicBezTo>
                    <a:pt x="103" y="396"/>
                    <a:pt x="69" y="396"/>
                    <a:pt x="43" y="396"/>
                  </a:cubicBezTo>
                  <a:cubicBezTo>
                    <a:pt x="17" y="396"/>
                    <a:pt x="0" y="396"/>
                    <a:pt x="0" y="430"/>
                  </a:cubicBezTo>
                  <a:cubicBezTo>
                    <a:pt x="96" y="479"/>
                    <a:pt x="159" y="535"/>
                    <a:pt x="212" y="535"/>
                  </a:cubicBezTo>
                  <a:cubicBezTo>
                    <a:pt x="234" y="535"/>
                    <a:pt x="255" y="525"/>
                    <a:pt x="275" y="499"/>
                  </a:cubicBezTo>
                  <a:cubicBezTo>
                    <a:pt x="344" y="499"/>
                    <a:pt x="275" y="430"/>
                    <a:pt x="344" y="430"/>
                  </a:cubicBezTo>
                  <a:cubicBezTo>
                    <a:pt x="344" y="362"/>
                    <a:pt x="275" y="293"/>
                    <a:pt x="275" y="224"/>
                  </a:cubicBezTo>
                  <a:cubicBezTo>
                    <a:pt x="275" y="155"/>
                    <a:pt x="206" y="69"/>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330925" y="1372000"/>
              <a:ext cx="15925" cy="8625"/>
            </a:xfrm>
            <a:custGeom>
              <a:avLst/>
              <a:gdLst/>
              <a:ahLst/>
              <a:cxnLst/>
              <a:rect l="l" t="t" r="r" b="b"/>
              <a:pathLst>
                <a:path w="637" h="345" extrusionOk="0">
                  <a:moveTo>
                    <a:pt x="0" y="1"/>
                  </a:moveTo>
                  <a:cubicBezTo>
                    <a:pt x="0" y="1"/>
                    <a:pt x="0" y="69"/>
                    <a:pt x="69" y="138"/>
                  </a:cubicBezTo>
                  <a:cubicBezTo>
                    <a:pt x="69" y="138"/>
                    <a:pt x="104" y="121"/>
                    <a:pt x="138" y="121"/>
                  </a:cubicBezTo>
                  <a:cubicBezTo>
                    <a:pt x="172" y="121"/>
                    <a:pt x="207" y="138"/>
                    <a:pt x="207" y="207"/>
                  </a:cubicBezTo>
                  <a:cubicBezTo>
                    <a:pt x="191" y="222"/>
                    <a:pt x="176" y="227"/>
                    <a:pt x="161" y="227"/>
                  </a:cubicBezTo>
                  <a:cubicBezTo>
                    <a:pt x="134" y="227"/>
                    <a:pt x="111" y="212"/>
                    <a:pt x="94" y="212"/>
                  </a:cubicBezTo>
                  <a:cubicBezTo>
                    <a:pt x="79" y="212"/>
                    <a:pt x="69" y="225"/>
                    <a:pt x="69" y="276"/>
                  </a:cubicBezTo>
                  <a:lnTo>
                    <a:pt x="430" y="276"/>
                  </a:lnTo>
                  <a:cubicBezTo>
                    <a:pt x="430" y="276"/>
                    <a:pt x="499" y="344"/>
                    <a:pt x="568" y="344"/>
                  </a:cubicBezTo>
                  <a:cubicBezTo>
                    <a:pt x="568" y="310"/>
                    <a:pt x="585" y="310"/>
                    <a:pt x="602" y="310"/>
                  </a:cubicBezTo>
                  <a:cubicBezTo>
                    <a:pt x="619" y="310"/>
                    <a:pt x="637" y="310"/>
                    <a:pt x="637" y="276"/>
                  </a:cubicBezTo>
                  <a:cubicBezTo>
                    <a:pt x="499" y="276"/>
                    <a:pt x="568" y="69"/>
                    <a:pt x="499" y="69"/>
                  </a:cubicBezTo>
                  <a:cubicBezTo>
                    <a:pt x="430" y="138"/>
                    <a:pt x="344" y="138"/>
                    <a:pt x="276" y="207"/>
                  </a:cubicBezTo>
                  <a:cubicBezTo>
                    <a:pt x="207" y="138"/>
                    <a:pt x="276" y="69"/>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450850" y="1332450"/>
              <a:ext cx="12475" cy="10775"/>
            </a:xfrm>
            <a:custGeom>
              <a:avLst/>
              <a:gdLst/>
              <a:ahLst/>
              <a:cxnLst/>
              <a:rect l="l" t="t" r="r" b="b"/>
              <a:pathLst>
                <a:path w="499" h="431" extrusionOk="0">
                  <a:moveTo>
                    <a:pt x="138" y="1"/>
                  </a:moveTo>
                  <a:lnTo>
                    <a:pt x="138" y="138"/>
                  </a:lnTo>
                  <a:cubicBezTo>
                    <a:pt x="138" y="207"/>
                    <a:pt x="0" y="207"/>
                    <a:pt x="0" y="293"/>
                  </a:cubicBezTo>
                  <a:cubicBezTo>
                    <a:pt x="23" y="316"/>
                    <a:pt x="39" y="324"/>
                    <a:pt x="51" y="324"/>
                  </a:cubicBezTo>
                  <a:cubicBezTo>
                    <a:pt x="77" y="324"/>
                    <a:pt x="92" y="293"/>
                    <a:pt x="138" y="293"/>
                  </a:cubicBezTo>
                  <a:cubicBezTo>
                    <a:pt x="207" y="293"/>
                    <a:pt x="138" y="362"/>
                    <a:pt x="207" y="431"/>
                  </a:cubicBezTo>
                  <a:lnTo>
                    <a:pt x="275" y="362"/>
                  </a:lnTo>
                  <a:cubicBezTo>
                    <a:pt x="361" y="362"/>
                    <a:pt x="361" y="431"/>
                    <a:pt x="430" y="431"/>
                  </a:cubicBezTo>
                  <a:cubicBezTo>
                    <a:pt x="430" y="362"/>
                    <a:pt x="499" y="293"/>
                    <a:pt x="430" y="207"/>
                  </a:cubicBezTo>
                  <a:lnTo>
                    <a:pt x="361" y="207"/>
                  </a:lnTo>
                  <a:cubicBezTo>
                    <a:pt x="361" y="138"/>
                    <a:pt x="207" y="138"/>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679950" y="1533175"/>
              <a:ext cx="12475" cy="5900"/>
            </a:xfrm>
            <a:custGeom>
              <a:avLst/>
              <a:gdLst/>
              <a:ahLst/>
              <a:cxnLst/>
              <a:rect l="l" t="t" r="r" b="b"/>
              <a:pathLst>
                <a:path w="499" h="236" extrusionOk="0">
                  <a:moveTo>
                    <a:pt x="69" y="1"/>
                  </a:moveTo>
                  <a:cubicBezTo>
                    <a:pt x="69" y="1"/>
                    <a:pt x="0" y="1"/>
                    <a:pt x="0" y="70"/>
                  </a:cubicBezTo>
                  <a:cubicBezTo>
                    <a:pt x="69" y="70"/>
                    <a:pt x="0" y="138"/>
                    <a:pt x="69" y="207"/>
                  </a:cubicBezTo>
                  <a:cubicBezTo>
                    <a:pt x="138" y="207"/>
                    <a:pt x="138" y="138"/>
                    <a:pt x="224" y="138"/>
                  </a:cubicBezTo>
                  <a:cubicBezTo>
                    <a:pt x="224" y="187"/>
                    <a:pt x="224" y="236"/>
                    <a:pt x="248" y="236"/>
                  </a:cubicBezTo>
                  <a:cubicBezTo>
                    <a:pt x="258" y="236"/>
                    <a:pt x="272" y="227"/>
                    <a:pt x="293" y="207"/>
                  </a:cubicBezTo>
                  <a:lnTo>
                    <a:pt x="293" y="138"/>
                  </a:lnTo>
                  <a:lnTo>
                    <a:pt x="499" y="138"/>
                  </a:lnTo>
                  <a:lnTo>
                    <a:pt x="499" y="70"/>
                  </a:lnTo>
                  <a:cubicBezTo>
                    <a:pt x="430" y="35"/>
                    <a:pt x="361" y="35"/>
                    <a:pt x="290" y="35"/>
                  </a:cubicBezTo>
                  <a:cubicBezTo>
                    <a:pt x="219" y="35"/>
                    <a:pt x="146" y="35"/>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407875" y="1320000"/>
              <a:ext cx="14200" cy="6900"/>
            </a:xfrm>
            <a:custGeom>
              <a:avLst/>
              <a:gdLst/>
              <a:ahLst/>
              <a:cxnLst/>
              <a:rect l="l" t="t" r="r" b="b"/>
              <a:pathLst>
                <a:path w="568" h="276" extrusionOk="0">
                  <a:moveTo>
                    <a:pt x="275" y="0"/>
                  </a:moveTo>
                  <a:cubicBezTo>
                    <a:pt x="138" y="138"/>
                    <a:pt x="138" y="138"/>
                    <a:pt x="0" y="138"/>
                  </a:cubicBezTo>
                  <a:cubicBezTo>
                    <a:pt x="69" y="206"/>
                    <a:pt x="138" y="224"/>
                    <a:pt x="200" y="224"/>
                  </a:cubicBezTo>
                  <a:cubicBezTo>
                    <a:pt x="262" y="224"/>
                    <a:pt x="318" y="206"/>
                    <a:pt x="361" y="206"/>
                  </a:cubicBezTo>
                  <a:lnTo>
                    <a:pt x="430" y="275"/>
                  </a:lnTo>
                  <a:cubicBezTo>
                    <a:pt x="430" y="252"/>
                    <a:pt x="437" y="245"/>
                    <a:pt x="448" y="245"/>
                  </a:cubicBezTo>
                  <a:cubicBezTo>
                    <a:pt x="468" y="245"/>
                    <a:pt x="499" y="275"/>
                    <a:pt x="499" y="275"/>
                  </a:cubicBezTo>
                  <a:cubicBezTo>
                    <a:pt x="567" y="206"/>
                    <a:pt x="567" y="206"/>
                    <a:pt x="567" y="138"/>
                  </a:cubicBezTo>
                  <a:cubicBezTo>
                    <a:pt x="430" y="138"/>
                    <a:pt x="361"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555925" y="1744225"/>
              <a:ext cx="8625" cy="10775"/>
            </a:xfrm>
            <a:custGeom>
              <a:avLst/>
              <a:gdLst/>
              <a:ahLst/>
              <a:cxnLst/>
              <a:rect l="l" t="t" r="r" b="b"/>
              <a:pathLst>
                <a:path w="345" h="431" extrusionOk="0">
                  <a:moveTo>
                    <a:pt x="146" y="114"/>
                  </a:moveTo>
                  <a:cubicBezTo>
                    <a:pt x="161" y="159"/>
                    <a:pt x="193" y="170"/>
                    <a:pt x="138" y="224"/>
                  </a:cubicBezTo>
                  <a:cubicBezTo>
                    <a:pt x="138" y="170"/>
                    <a:pt x="95" y="159"/>
                    <a:pt x="146" y="114"/>
                  </a:cubicBezTo>
                  <a:close/>
                  <a:moveTo>
                    <a:pt x="138" y="1"/>
                  </a:moveTo>
                  <a:cubicBezTo>
                    <a:pt x="70" y="70"/>
                    <a:pt x="70" y="156"/>
                    <a:pt x="1" y="156"/>
                  </a:cubicBezTo>
                  <a:cubicBezTo>
                    <a:pt x="70" y="224"/>
                    <a:pt x="70" y="224"/>
                    <a:pt x="70" y="293"/>
                  </a:cubicBezTo>
                  <a:cubicBezTo>
                    <a:pt x="138" y="293"/>
                    <a:pt x="207" y="362"/>
                    <a:pt x="207" y="362"/>
                  </a:cubicBezTo>
                  <a:cubicBezTo>
                    <a:pt x="276" y="431"/>
                    <a:pt x="276" y="431"/>
                    <a:pt x="345" y="431"/>
                  </a:cubicBezTo>
                  <a:lnTo>
                    <a:pt x="345" y="293"/>
                  </a:lnTo>
                  <a:cubicBezTo>
                    <a:pt x="284" y="232"/>
                    <a:pt x="224" y="172"/>
                    <a:pt x="163" y="99"/>
                  </a:cubicBezTo>
                  <a:lnTo>
                    <a:pt x="163" y="99"/>
                  </a:lnTo>
                  <a:cubicBezTo>
                    <a:pt x="175" y="91"/>
                    <a:pt x="189" y="81"/>
                    <a:pt x="207" y="70"/>
                  </a:cubicBezTo>
                  <a:lnTo>
                    <a:pt x="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20375" y="1409400"/>
              <a:ext cx="15925" cy="5600"/>
            </a:xfrm>
            <a:custGeom>
              <a:avLst/>
              <a:gdLst/>
              <a:ahLst/>
              <a:cxnLst/>
              <a:rect l="l" t="t" r="r" b="b"/>
              <a:pathLst>
                <a:path w="637" h="224" extrusionOk="0">
                  <a:moveTo>
                    <a:pt x="568" y="0"/>
                  </a:moveTo>
                  <a:cubicBezTo>
                    <a:pt x="361" y="69"/>
                    <a:pt x="207" y="138"/>
                    <a:pt x="0" y="138"/>
                  </a:cubicBezTo>
                  <a:cubicBezTo>
                    <a:pt x="0" y="224"/>
                    <a:pt x="69" y="224"/>
                    <a:pt x="69" y="224"/>
                  </a:cubicBezTo>
                  <a:cubicBezTo>
                    <a:pt x="207" y="224"/>
                    <a:pt x="361" y="138"/>
                    <a:pt x="499" y="138"/>
                  </a:cubicBezTo>
                  <a:cubicBezTo>
                    <a:pt x="568" y="138"/>
                    <a:pt x="636" y="69"/>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346825" y="1237475"/>
              <a:ext cx="12500" cy="9050"/>
            </a:xfrm>
            <a:custGeom>
              <a:avLst/>
              <a:gdLst/>
              <a:ahLst/>
              <a:cxnLst/>
              <a:rect l="l" t="t" r="r" b="b"/>
              <a:pathLst>
                <a:path w="500" h="362" extrusionOk="0">
                  <a:moveTo>
                    <a:pt x="430" y="0"/>
                  </a:moveTo>
                  <a:cubicBezTo>
                    <a:pt x="293" y="69"/>
                    <a:pt x="138" y="224"/>
                    <a:pt x="1" y="361"/>
                  </a:cubicBezTo>
                  <a:cubicBezTo>
                    <a:pt x="224" y="361"/>
                    <a:pt x="293" y="138"/>
                    <a:pt x="499" y="138"/>
                  </a:cubicBezTo>
                  <a:cubicBezTo>
                    <a:pt x="499" y="69"/>
                    <a:pt x="499"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314600" y="1364700"/>
              <a:ext cx="9050" cy="7325"/>
            </a:xfrm>
            <a:custGeom>
              <a:avLst/>
              <a:gdLst/>
              <a:ahLst/>
              <a:cxnLst/>
              <a:rect l="l" t="t" r="r" b="b"/>
              <a:pathLst>
                <a:path w="362" h="293" extrusionOk="0">
                  <a:moveTo>
                    <a:pt x="0" y="0"/>
                  </a:moveTo>
                  <a:cubicBezTo>
                    <a:pt x="0" y="69"/>
                    <a:pt x="69" y="138"/>
                    <a:pt x="69" y="138"/>
                  </a:cubicBezTo>
                  <a:cubicBezTo>
                    <a:pt x="69" y="207"/>
                    <a:pt x="69" y="207"/>
                    <a:pt x="0" y="207"/>
                  </a:cubicBezTo>
                  <a:cubicBezTo>
                    <a:pt x="69" y="207"/>
                    <a:pt x="138" y="293"/>
                    <a:pt x="224" y="293"/>
                  </a:cubicBezTo>
                  <a:cubicBezTo>
                    <a:pt x="361" y="207"/>
                    <a:pt x="224" y="138"/>
                    <a:pt x="292" y="69"/>
                  </a:cubicBezTo>
                  <a:cubicBezTo>
                    <a:pt x="224" y="0"/>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720550" y="1889525"/>
              <a:ext cx="10775" cy="6900"/>
            </a:xfrm>
            <a:custGeom>
              <a:avLst/>
              <a:gdLst/>
              <a:ahLst/>
              <a:cxnLst/>
              <a:rect l="l" t="t" r="r" b="b"/>
              <a:pathLst>
                <a:path w="431" h="276" extrusionOk="0">
                  <a:moveTo>
                    <a:pt x="1" y="0"/>
                  </a:moveTo>
                  <a:cubicBezTo>
                    <a:pt x="70" y="138"/>
                    <a:pt x="138" y="206"/>
                    <a:pt x="207" y="275"/>
                  </a:cubicBezTo>
                  <a:lnTo>
                    <a:pt x="431" y="275"/>
                  </a:lnTo>
                  <a:cubicBezTo>
                    <a:pt x="362" y="138"/>
                    <a:pt x="207"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442900" y="1593800"/>
              <a:ext cx="7325" cy="12475"/>
            </a:xfrm>
            <a:custGeom>
              <a:avLst/>
              <a:gdLst/>
              <a:ahLst/>
              <a:cxnLst/>
              <a:rect l="l" t="t" r="r" b="b"/>
              <a:pathLst>
                <a:path w="293" h="499" extrusionOk="0">
                  <a:moveTo>
                    <a:pt x="0" y="0"/>
                  </a:moveTo>
                  <a:lnTo>
                    <a:pt x="0" y="224"/>
                  </a:lnTo>
                  <a:cubicBezTo>
                    <a:pt x="69" y="292"/>
                    <a:pt x="69" y="499"/>
                    <a:pt x="292" y="499"/>
                  </a:cubicBezTo>
                  <a:cubicBezTo>
                    <a:pt x="224" y="361"/>
                    <a:pt x="138" y="292"/>
                    <a:pt x="69" y="155"/>
                  </a:cubicBezTo>
                  <a:cubicBezTo>
                    <a:pt x="69" y="69"/>
                    <a:pt x="69" y="6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6740325" y="1903700"/>
              <a:ext cx="10775" cy="7325"/>
            </a:xfrm>
            <a:custGeom>
              <a:avLst/>
              <a:gdLst/>
              <a:ahLst/>
              <a:cxnLst/>
              <a:rect l="l" t="t" r="r" b="b"/>
              <a:pathLst>
                <a:path w="431" h="293" extrusionOk="0">
                  <a:moveTo>
                    <a:pt x="1" y="0"/>
                  </a:moveTo>
                  <a:cubicBezTo>
                    <a:pt x="1" y="69"/>
                    <a:pt x="1" y="69"/>
                    <a:pt x="70" y="69"/>
                  </a:cubicBezTo>
                  <a:cubicBezTo>
                    <a:pt x="138" y="138"/>
                    <a:pt x="276" y="224"/>
                    <a:pt x="362" y="293"/>
                  </a:cubicBezTo>
                  <a:lnTo>
                    <a:pt x="431" y="293"/>
                  </a:lnTo>
                  <a:cubicBezTo>
                    <a:pt x="276" y="69"/>
                    <a:pt x="207"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271600" y="1493650"/>
              <a:ext cx="9050" cy="10750"/>
            </a:xfrm>
            <a:custGeom>
              <a:avLst/>
              <a:gdLst/>
              <a:ahLst/>
              <a:cxnLst/>
              <a:rect l="l" t="t" r="r" b="b"/>
              <a:pathLst>
                <a:path w="362" h="430" extrusionOk="0">
                  <a:moveTo>
                    <a:pt x="224" y="0"/>
                  </a:moveTo>
                  <a:cubicBezTo>
                    <a:pt x="138" y="0"/>
                    <a:pt x="224" y="69"/>
                    <a:pt x="138" y="69"/>
                  </a:cubicBezTo>
                  <a:cubicBezTo>
                    <a:pt x="70" y="138"/>
                    <a:pt x="70" y="138"/>
                    <a:pt x="1" y="206"/>
                  </a:cubicBezTo>
                  <a:cubicBezTo>
                    <a:pt x="70" y="206"/>
                    <a:pt x="138" y="206"/>
                    <a:pt x="138" y="138"/>
                  </a:cubicBezTo>
                  <a:cubicBezTo>
                    <a:pt x="224" y="292"/>
                    <a:pt x="138" y="361"/>
                    <a:pt x="293" y="430"/>
                  </a:cubicBezTo>
                  <a:cubicBezTo>
                    <a:pt x="293" y="361"/>
                    <a:pt x="293" y="292"/>
                    <a:pt x="224" y="206"/>
                  </a:cubicBezTo>
                  <a:cubicBezTo>
                    <a:pt x="224" y="138"/>
                    <a:pt x="362" y="69"/>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199825" y="1226725"/>
              <a:ext cx="10775" cy="8250"/>
            </a:xfrm>
            <a:custGeom>
              <a:avLst/>
              <a:gdLst/>
              <a:ahLst/>
              <a:cxnLst/>
              <a:rect l="l" t="t" r="r" b="b"/>
              <a:pathLst>
                <a:path w="431" h="330" extrusionOk="0">
                  <a:moveTo>
                    <a:pt x="362" y="224"/>
                  </a:moveTo>
                  <a:cubicBezTo>
                    <a:pt x="362" y="224"/>
                    <a:pt x="362" y="293"/>
                    <a:pt x="293" y="293"/>
                  </a:cubicBezTo>
                  <a:cubicBezTo>
                    <a:pt x="293" y="224"/>
                    <a:pt x="362" y="224"/>
                    <a:pt x="362" y="224"/>
                  </a:cubicBezTo>
                  <a:close/>
                  <a:moveTo>
                    <a:pt x="155" y="0"/>
                  </a:moveTo>
                  <a:cubicBezTo>
                    <a:pt x="86" y="69"/>
                    <a:pt x="86" y="69"/>
                    <a:pt x="1" y="69"/>
                  </a:cubicBezTo>
                  <a:cubicBezTo>
                    <a:pt x="155" y="138"/>
                    <a:pt x="86" y="224"/>
                    <a:pt x="155" y="224"/>
                  </a:cubicBezTo>
                  <a:cubicBezTo>
                    <a:pt x="164" y="212"/>
                    <a:pt x="173" y="208"/>
                    <a:pt x="183" y="208"/>
                  </a:cubicBezTo>
                  <a:cubicBezTo>
                    <a:pt x="229" y="208"/>
                    <a:pt x="275" y="330"/>
                    <a:pt x="321" y="330"/>
                  </a:cubicBezTo>
                  <a:cubicBezTo>
                    <a:pt x="335" y="330"/>
                    <a:pt x="348" y="319"/>
                    <a:pt x="362" y="293"/>
                  </a:cubicBezTo>
                  <a:cubicBezTo>
                    <a:pt x="430" y="293"/>
                    <a:pt x="430" y="224"/>
                    <a:pt x="362" y="224"/>
                  </a:cubicBezTo>
                  <a:cubicBezTo>
                    <a:pt x="362" y="181"/>
                    <a:pt x="344" y="181"/>
                    <a:pt x="319" y="181"/>
                  </a:cubicBezTo>
                  <a:cubicBezTo>
                    <a:pt x="293" y="181"/>
                    <a:pt x="258" y="181"/>
                    <a:pt x="224" y="138"/>
                  </a:cubicBezTo>
                  <a:cubicBezTo>
                    <a:pt x="224" y="138"/>
                    <a:pt x="155" y="69"/>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318025" y="1334175"/>
              <a:ext cx="9050" cy="5625"/>
            </a:xfrm>
            <a:custGeom>
              <a:avLst/>
              <a:gdLst/>
              <a:ahLst/>
              <a:cxnLst/>
              <a:rect l="l" t="t" r="r" b="b"/>
              <a:pathLst>
                <a:path w="362" h="225" extrusionOk="0">
                  <a:moveTo>
                    <a:pt x="155" y="1"/>
                  </a:moveTo>
                  <a:cubicBezTo>
                    <a:pt x="155" y="69"/>
                    <a:pt x="1" y="69"/>
                    <a:pt x="1" y="224"/>
                  </a:cubicBezTo>
                  <a:cubicBezTo>
                    <a:pt x="155" y="224"/>
                    <a:pt x="224" y="224"/>
                    <a:pt x="362" y="138"/>
                  </a:cubicBezTo>
                  <a:cubicBezTo>
                    <a:pt x="224" y="138"/>
                    <a:pt x="224"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257425" y="1488050"/>
              <a:ext cx="9050" cy="6100"/>
            </a:xfrm>
            <a:custGeom>
              <a:avLst/>
              <a:gdLst/>
              <a:ahLst/>
              <a:cxnLst/>
              <a:rect l="l" t="t" r="r" b="b"/>
              <a:pathLst>
                <a:path w="362" h="244" extrusionOk="0">
                  <a:moveTo>
                    <a:pt x="69" y="1"/>
                  </a:moveTo>
                  <a:cubicBezTo>
                    <a:pt x="69" y="87"/>
                    <a:pt x="69" y="155"/>
                    <a:pt x="0" y="155"/>
                  </a:cubicBezTo>
                  <a:cubicBezTo>
                    <a:pt x="110" y="155"/>
                    <a:pt x="132" y="243"/>
                    <a:pt x="207" y="243"/>
                  </a:cubicBezTo>
                  <a:cubicBezTo>
                    <a:pt x="226" y="243"/>
                    <a:pt x="248" y="238"/>
                    <a:pt x="275" y="224"/>
                  </a:cubicBezTo>
                  <a:cubicBezTo>
                    <a:pt x="275" y="155"/>
                    <a:pt x="275" y="155"/>
                    <a:pt x="361" y="87"/>
                  </a:cubicBezTo>
                  <a:cubicBezTo>
                    <a:pt x="361" y="1"/>
                    <a:pt x="275" y="1"/>
                    <a:pt x="275" y="1"/>
                  </a:cubicBezTo>
                  <a:cubicBezTo>
                    <a:pt x="207" y="1"/>
                    <a:pt x="275" y="155"/>
                    <a:pt x="138" y="155"/>
                  </a:cubicBezTo>
                  <a:cubicBezTo>
                    <a:pt x="138" y="155"/>
                    <a:pt x="138" y="87"/>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612025" y="1513425"/>
              <a:ext cx="9050" cy="3875"/>
            </a:xfrm>
            <a:custGeom>
              <a:avLst/>
              <a:gdLst/>
              <a:ahLst/>
              <a:cxnLst/>
              <a:rect l="l" t="t" r="r" b="b"/>
              <a:pathLst>
                <a:path w="362" h="155" extrusionOk="0">
                  <a:moveTo>
                    <a:pt x="70" y="0"/>
                  </a:moveTo>
                  <a:cubicBezTo>
                    <a:pt x="70" y="69"/>
                    <a:pt x="1" y="69"/>
                    <a:pt x="70" y="138"/>
                  </a:cubicBezTo>
                  <a:cubicBezTo>
                    <a:pt x="104" y="138"/>
                    <a:pt x="155" y="155"/>
                    <a:pt x="209" y="155"/>
                  </a:cubicBezTo>
                  <a:cubicBezTo>
                    <a:pt x="263" y="155"/>
                    <a:pt x="319" y="138"/>
                    <a:pt x="362" y="69"/>
                  </a:cubicBezTo>
                  <a:cubicBezTo>
                    <a:pt x="207" y="69"/>
                    <a:pt x="207"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989200" y="1995250"/>
              <a:ext cx="10775" cy="1750"/>
            </a:xfrm>
            <a:custGeom>
              <a:avLst/>
              <a:gdLst/>
              <a:ahLst/>
              <a:cxnLst/>
              <a:rect l="l" t="t" r="r" b="b"/>
              <a:pathLst>
                <a:path w="431" h="70" extrusionOk="0">
                  <a:moveTo>
                    <a:pt x="69" y="1"/>
                  </a:moveTo>
                  <a:lnTo>
                    <a:pt x="1" y="69"/>
                  </a:lnTo>
                  <a:cubicBezTo>
                    <a:pt x="293" y="69"/>
                    <a:pt x="293" y="69"/>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212725" y="1237475"/>
              <a:ext cx="6900" cy="4400"/>
            </a:xfrm>
            <a:custGeom>
              <a:avLst/>
              <a:gdLst/>
              <a:ahLst/>
              <a:cxnLst/>
              <a:rect l="l" t="t" r="r" b="b"/>
              <a:pathLst>
                <a:path w="276" h="176" extrusionOk="0">
                  <a:moveTo>
                    <a:pt x="207" y="0"/>
                  </a:moveTo>
                  <a:cubicBezTo>
                    <a:pt x="138" y="0"/>
                    <a:pt x="69" y="69"/>
                    <a:pt x="0" y="69"/>
                  </a:cubicBezTo>
                  <a:cubicBezTo>
                    <a:pt x="33" y="142"/>
                    <a:pt x="50" y="161"/>
                    <a:pt x="66" y="161"/>
                  </a:cubicBezTo>
                  <a:cubicBezTo>
                    <a:pt x="85" y="161"/>
                    <a:pt x="102" y="138"/>
                    <a:pt x="138" y="138"/>
                  </a:cubicBezTo>
                  <a:cubicBezTo>
                    <a:pt x="138" y="138"/>
                    <a:pt x="168" y="176"/>
                    <a:pt x="209" y="176"/>
                  </a:cubicBezTo>
                  <a:cubicBezTo>
                    <a:pt x="230" y="176"/>
                    <a:pt x="252" y="166"/>
                    <a:pt x="275" y="138"/>
                  </a:cubicBezTo>
                  <a:cubicBezTo>
                    <a:pt x="275" y="69"/>
                    <a:pt x="275" y="69"/>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574200" y="1506100"/>
              <a:ext cx="9050" cy="3475"/>
            </a:xfrm>
            <a:custGeom>
              <a:avLst/>
              <a:gdLst/>
              <a:ahLst/>
              <a:cxnLst/>
              <a:rect l="l" t="t" r="r" b="b"/>
              <a:pathLst>
                <a:path w="362" h="139" extrusionOk="0">
                  <a:moveTo>
                    <a:pt x="70" y="70"/>
                  </a:moveTo>
                  <a:cubicBezTo>
                    <a:pt x="1" y="70"/>
                    <a:pt x="1" y="138"/>
                    <a:pt x="70" y="138"/>
                  </a:cubicBezTo>
                  <a:lnTo>
                    <a:pt x="224" y="138"/>
                  </a:lnTo>
                  <a:cubicBezTo>
                    <a:pt x="155" y="138"/>
                    <a:pt x="70" y="138"/>
                    <a:pt x="70" y="70"/>
                  </a:cubicBezTo>
                  <a:close/>
                  <a:moveTo>
                    <a:pt x="293" y="1"/>
                  </a:moveTo>
                  <a:cubicBezTo>
                    <a:pt x="224" y="70"/>
                    <a:pt x="224" y="70"/>
                    <a:pt x="224" y="138"/>
                  </a:cubicBezTo>
                  <a:lnTo>
                    <a:pt x="362" y="138"/>
                  </a:lnTo>
                  <a:cubicBezTo>
                    <a:pt x="362" y="70"/>
                    <a:pt x="293" y="70"/>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92650" y="1999975"/>
              <a:ext cx="9050" cy="2600"/>
            </a:xfrm>
            <a:custGeom>
              <a:avLst/>
              <a:gdLst/>
              <a:ahLst/>
              <a:cxnLst/>
              <a:rect l="l" t="t" r="r" b="b"/>
              <a:pathLst>
                <a:path w="362" h="104" extrusionOk="0">
                  <a:moveTo>
                    <a:pt x="155" y="1"/>
                  </a:moveTo>
                  <a:cubicBezTo>
                    <a:pt x="90" y="1"/>
                    <a:pt x="35" y="18"/>
                    <a:pt x="0" y="18"/>
                  </a:cubicBezTo>
                  <a:cubicBezTo>
                    <a:pt x="35" y="87"/>
                    <a:pt x="90" y="104"/>
                    <a:pt x="155" y="104"/>
                  </a:cubicBezTo>
                  <a:cubicBezTo>
                    <a:pt x="219" y="104"/>
                    <a:pt x="292" y="87"/>
                    <a:pt x="361" y="87"/>
                  </a:cubicBezTo>
                  <a:cubicBezTo>
                    <a:pt x="292" y="18"/>
                    <a:pt x="21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298675" y="1219400"/>
              <a:ext cx="5200" cy="3900"/>
            </a:xfrm>
            <a:custGeom>
              <a:avLst/>
              <a:gdLst/>
              <a:ahLst/>
              <a:cxnLst/>
              <a:rect l="l" t="t" r="r" b="b"/>
              <a:pathLst>
                <a:path w="208" h="156" extrusionOk="0">
                  <a:moveTo>
                    <a:pt x="138" y="1"/>
                  </a:moveTo>
                  <a:cubicBezTo>
                    <a:pt x="70" y="1"/>
                    <a:pt x="1" y="1"/>
                    <a:pt x="1" y="156"/>
                  </a:cubicBezTo>
                  <a:cubicBezTo>
                    <a:pt x="70" y="156"/>
                    <a:pt x="138" y="156"/>
                    <a:pt x="207" y="87"/>
                  </a:cubicBezTo>
                  <a:cubicBezTo>
                    <a:pt x="207" y="87"/>
                    <a:pt x="207"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015850" y="1998700"/>
              <a:ext cx="5625" cy="3875"/>
            </a:xfrm>
            <a:custGeom>
              <a:avLst/>
              <a:gdLst/>
              <a:ahLst/>
              <a:cxnLst/>
              <a:rect l="l" t="t" r="r" b="b"/>
              <a:pathLst>
                <a:path w="225" h="155" extrusionOk="0">
                  <a:moveTo>
                    <a:pt x="1" y="0"/>
                  </a:moveTo>
                  <a:lnTo>
                    <a:pt x="1" y="138"/>
                  </a:lnTo>
                  <a:cubicBezTo>
                    <a:pt x="44" y="138"/>
                    <a:pt x="99" y="155"/>
                    <a:pt x="145" y="155"/>
                  </a:cubicBezTo>
                  <a:cubicBezTo>
                    <a:pt x="190" y="155"/>
                    <a:pt x="224" y="138"/>
                    <a:pt x="224" y="69"/>
                  </a:cubicBezTo>
                  <a:cubicBezTo>
                    <a:pt x="224" y="46"/>
                    <a:pt x="216" y="38"/>
                    <a:pt x="206" y="38"/>
                  </a:cubicBezTo>
                  <a:cubicBezTo>
                    <a:pt x="186" y="38"/>
                    <a:pt x="155" y="69"/>
                    <a:pt x="155" y="69"/>
                  </a:cubicBezTo>
                  <a:cubicBezTo>
                    <a:pt x="87" y="69"/>
                    <a:pt x="87"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493175" y="1669000"/>
              <a:ext cx="5175" cy="4675"/>
            </a:xfrm>
            <a:custGeom>
              <a:avLst/>
              <a:gdLst/>
              <a:ahLst/>
              <a:cxnLst/>
              <a:rect l="l" t="t" r="r" b="b"/>
              <a:pathLst>
                <a:path w="207" h="187" extrusionOk="0">
                  <a:moveTo>
                    <a:pt x="69" y="1"/>
                  </a:moveTo>
                  <a:cubicBezTo>
                    <a:pt x="69" y="1"/>
                    <a:pt x="1" y="70"/>
                    <a:pt x="1" y="156"/>
                  </a:cubicBezTo>
                  <a:cubicBezTo>
                    <a:pt x="47" y="156"/>
                    <a:pt x="62" y="186"/>
                    <a:pt x="108" y="186"/>
                  </a:cubicBezTo>
                  <a:cubicBezTo>
                    <a:pt x="131" y="186"/>
                    <a:pt x="161" y="179"/>
                    <a:pt x="207" y="156"/>
                  </a:cubicBezTo>
                  <a:cubicBezTo>
                    <a:pt x="138" y="70"/>
                    <a:pt x="138"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364875" y="1303650"/>
              <a:ext cx="5175" cy="1750"/>
            </a:xfrm>
            <a:custGeom>
              <a:avLst/>
              <a:gdLst/>
              <a:ahLst/>
              <a:cxnLst/>
              <a:rect l="l" t="t" r="r" b="b"/>
              <a:pathLst>
                <a:path w="207" h="70" extrusionOk="0">
                  <a:moveTo>
                    <a:pt x="1" y="1"/>
                  </a:moveTo>
                  <a:lnTo>
                    <a:pt x="1" y="70"/>
                  </a:lnTo>
                  <a:lnTo>
                    <a:pt x="207" y="70"/>
                  </a:lnTo>
                  <a:lnTo>
                    <a:pt x="2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325325" y="1486775"/>
              <a:ext cx="5625" cy="5175"/>
            </a:xfrm>
            <a:custGeom>
              <a:avLst/>
              <a:gdLst/>
              <a:ahLst/>
              <a:cxnLst/>
              <a:rect l="l" t="t" r="r" b="b"/>
              <a:pathLst>
                <a:path w="225" h="207" extrusionOk="0">
                  <a:moveTo>
                    <a:pt x="70" y="0"/>
                  </a:moveTo>
                  <a:cubicBezTo>
                    <a:pt x="53" y="0"/>
                    <a:pt x="35" y="17"/>
                    <a:pt x="1" y="52"/>
                  </a:cubicBezTo>
                  <a:cubicBezTo>
                    <a:pt x="70" y="138"/>
                    <a:pt x="70" y="206"/>
                    <a:pt x="224" y="206"/>
                  </a:cubicBezTo>
                  <a:cubicBezTo>
                    <a:pt x="224" y="138"/>
                    <a:pt x="138" y="52"/>
                    <a:pt x="138" y="52"/>
                  </a:cubicBezTo>
                  <a:cubicBezTo>
                    <a:pt x="104" y="17"/>
                    <a:pt x="87"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627275" y="1816025"/>
              <a:ext cx="3900" cy="5175"/>
            </a:xfrm>
            <a:custGeom>
              <a:avLst/>
              <a:gdLst/>
              <a:ahLst/>
              <a:cxnLst/>
              <a:rect l="l" t="t" r="r" b="b"/>
              <a:pathLst>
                <a:path w="156" h="207" extrusionOk="0">
                  <a:moveTo>
                    <a:pt x="1" y="0"/>
                  </a:moveTo>
                  <a:lnTo>
                    <a:pt x="1" y="138"/>
                  </a:lnTo>
                  <a:cubicBezTo>
                    <a:pt x="70" y="138"/>
                    <a:pt x="156" y="206"/>
                    <a:pt x="156" y="206"/>
                  </a:cubicBezTo>
                  <a:cubicBezTo>
                    <a:pt x="156" y="138"/>
                    <a:pt x="156" y="69"/>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738600" y="1907125"/>
              <a:ext cx="5200" cy="4925"/>
            </a:xfrm>
            <a:custGeom>
              <a:avLst/>
              <a:gdLst/>
              <a:ahLst/>
              <a:cxnLst/>
              <a:rect l="l" t="t" r="r" b="b"/>
              <a:pathLst>
                <a:path w="208" h="197" extrusionOk="0">
                  <a:moveTo>
                    <a:pt x="1" y="1"/>
                  </a:moveTo>
                  <a:cubicBezTo>
                    <a:pt x="45" y="145"/>
                    <a:pt x="61" y="196"/>
                    <a:pt x="103" y="196"/>
                  </a:cubicBezTo>
                  <a:cubicBezTo>
                    <a:pt x="127" y="196"/>
                    <a:pt x="158" y="180"/>
                    <a:pt x="207" y="156"/>
                  </a:cubicBezTo>
                  <a:cubicBezTo>
                    <a:pt x="139" y="87"/>
                    <a:pt x="139"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568400" y="1758850"/>
              <a:ext cx="3475" cy="6900"/>
            </a:xfrm>
            <a:custGeom>
              <a:avLst/>
              <a:gdLst/>
              <a:ahLst/>
              <a:cxnLst/>
              <a:rect l="l" t="t" r="r" b="b"/>
              <a:pathLst>
                <a:path w="139" h="276" extrusionOk="0">
                  <a:moveTo>
                    <a:pt x="69" y="0"/>
                  </a:moveTo>
                  <a:cubicBezTo>
                    <a:pt x="69" y="69"/>
                    <a:pt x="0" y="69"/>
                    <a:pt x="0" y="69"/>
                  </a:cubicBezTo>
                  <a:lnTo>
                    <a:pt x="0" y="138"/>
                  </a:lnTo>
                  <a:cubicBezTo>
                    <a:pt x="69" y="207"/>
                    <a:pt x="0" y="207"/>
                    <a:pt x="69" y="275"/>
                  </a:cubicBezTo>
                  <a:lnTo>
                    <a:pt x="138" y="207"/>
                  </a:lnTo>
                  <a:cubicBezTo>
                    <a:pt x="138" y="138"/>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036275" y="1438200"/>
              <a:ext cx="9050" cy="1750"/>
            </a:xfrm>
            <a:custGeom>
              <a:avLst/>
              <a:gdLst/>
              <a:ahLst/>
              <a:cxnLst/>
              <a:rect l="l" t="t" r="r" b="b"/>
              <a:pathLst>
                <a:path w="362" h="70" extrusionOk="0">
                  <a:moveTo>
                    <a:pt x="293" y="0"/>
                  </a:moveTo>
                  <a:cubicBezTo>
                    <a:pt x="258" y="35"/>
                    <a:pt x="202" y="35"/>
                    <a:pt x="147" y="35"/>
                  </a:cubicBezTo>
                  <a:cubicBezTo>
                    <a:pt x="91" y="35"/>
                    <a:pt x="35" y="35"/>
                    <a:pt x="0" y="69"/>
                  </a:cubicBezTo>
                  <a:lnTo>
                    <a:pt x="361" y="69"/>
                  </a:lnTo>
                  <a:lnTo>
                    <a:pt x="2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696275" y="1420150"/>
              <a:ext cx="6900" cy="2175"/>
            </a:xfrm>
            <a:custGeom>
              <a:avLst/>
              <a:gdLst/>
              <a:ahLst/>
              <a:cxnLst/>
              <a:rect l="l" t="t" r="r" b="b"/>
              <a:pathLst>
                <a:path w="276" h="87" extrusionOk="0">
                  <a:moveTo>
                    <a:pt x="1" y="0"/>
                  </a:moveTo>
                  <a:cubicBezTo>
                    <a:pt x="35" y="69"/>
                    <a:pt x="69" y="86"/>
                    <a:pt x="112" y="86"/>
                  </a:cubicBezTo>
                  <a:cubicBezTo>
                    <a:pt x="155" y="86"/>
                    <a:pt x="207" y="69"/>
                    <a:pt x="276" y="69"/>
                  </a:cubicBezTo>
                  <a:cubicBezTo>
                    <a:pt x="207" y="69"/>
                    <a:pt x="69"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437725" y="1586925"/>
              <a:ext cx="3475" cy="5175"/>
            </a:xfrm>
            <a:custGeom>
              <a:avLst/>
              <a:gdLst/>
              <a:ahLst/>
              <a:cxnLst/>
              <a:rect l="l" t="t" r="r" b="b"/>
              <a:pathLst>
                <a:path w="139" h="207" extrusionOk="0">
                  <a:moveTo>
                    <a:pt x="70" y="0"/>
                  </a:moveTo>
                  <a:cubicBezTo>
                    <a:pt x="1" y="138"/>
                    <a:pt x="70" y="206"/>
                    <a:pt x="138" y="206"/>
                  </a:cubicBezTo>
                  <a:lnTo>
                    <a:pt x="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475125" y="1640650"/>
              <a:ext cx="3475" cy="4225"/>
            </a:xfrm>
            <a:custGeom>
              <a:avLst/>
              <a:gdLst/>
              <a:ahLst/>
              <a:cxnLst/>
              <a:rect l="l" t="t" r="r" b="b"/>
              <a:pathLst>
                <a:path w="139" h="169" extrusionOk="0">
                  <a:moveTo>
                    <a:pt x="1" y="0"/>
                  </a:moveTo>
                  <a:cubicBezTo>
                    <a:pt x="1" y="69"/>
                    <a:pt x="69" y="138"/>
                    <a:pt x="69" y="138"/>
                  </a:cubicBezTo>
                  <a:cubicBezTo>
                    <a:pt x="92" y="161"/>
                    <a:pt x="108" y="168"/>
                    <a:pt x="118" y="168"/>
                  </a:cubicBezTo>
                  <a:cubicBezTo>
                    <a:pt x="138" y="168"/>
                    <a:pt x="138" y="138"/>
                    <a:pt x="138" y="138"/>
                  </a:cubicBezTo>
                  <a:cubicBezTo>
                    <a:pt x="138" y="69"/>
                    <a:pt x="69"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496625" y="1675600"/>
              <a:ext cx="7325" cy="2950"/>
            </a:xfrm>
            <a:custGeom>
              <a:avLst/>
              <a:gdLst/>
              <a:ahLst/>
              <a:cxnLst/>
              <a:rect l="l" t="t" r="r" b="b"/>
              <a:pathLst>
                <a:path w="293" h="118" extrusionOk="0">
                  <a:moveTo>
                    <a:pt x="109" y="1"/>
                  </a:moveTo>
                  <a:cubicBezTo>
                    <a:pt x="76" y="1"/>
                    <a:pt x="41" y="9"/>
                    <a:pt x="0" y="29"/>
                  </a:cubicBezTo>
                  <a:cubicBezTo>
                    <a:pt x="110" y="29"/>
                    <a:pt x="132" y="117"/>
                    <a:pt x="216" y="117"/>
                  </a:cubicBezTo>
                  <a:cubicBezTo>
                    <a:pt x="237" y="117"/>
                    <a:pt x="262" y="112"/>
                    <a:pt x="293" y="98"/>
                  </a:cubicBezTo>
                  <a:cubicBezTo>
                    <a:pt x="244" y="49"/>
                    <a:pt x="187"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348550" y="1375450"/>
              <a:ext cx="5600" cy="5175"/>
            </a:xfrm>
            <a:custGeom>
              <a:avLst/>
              <a:gdLst/>
              <a:ahLst/>
              <a:cxnLst/>
              <a:rect l="l" t="t" r="r" b="b"/>
              <a:pathLst>
                <a:path w="224" h="207" extrusionOk="0">
                  <a:moveTo>
                    <a:pt x="155" y="0"/>
                  </a:moveTo>
                  <a:cubicBezTo>
                    <a:pt x="69" y="69"/>
                    <a:pt x="0" y="138"/>
                    <a:pt x="69" y="138"/>
                  </a:cubicBezTo>
                  <a:lnTo>
                    <a:pt x="69" y="206"/>
                  </a:lnTo>
                  <a:cubicBezTo>
                    <a:pt x="69" y="172"/>
                    <a:pt x="91" y="172"/>
                    <a:pt x="121" y="172"/>
                  </a:cubicBezTo>
                  <a:cubicBezTo>
                    <a:pt x="151" y="172"/>
                    <a:pt x="189" y="172"/>
                    <a:pt x="224" y="138"/>
                  </a:cubicBezTo>
                  <a:cubicBezTo>
                    <a:pt x="224" y="69"/>
                    <a:pt x="155" y="69"/>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604725" y="1513425"/>
              <a:ext cx="5600" cy="3450"/>
            </a:xfrm>
            <a:custGeom>
              <a:avLst/>
              <a:gdLst/>
              <a:ahLst/>
              <a:cxnLst/>
              <a:rect l="l" t="t" r="r" b="b"/>
              <a:pathLst>
                <a:path w="224" h="138" extrusionOk="0">
                  <a:moveTo>
                    <a:pt x="0" y="0"/>
                  </a:moveTo>
                  <a:cubicBezTo>
                    <a:pt x="69" y="69"/>
                    <a:pt x="138" y="138"/>
                    <a:pt x="224" y="138"/>
                  </a:cubicBezTo>
                  <a:cubicBezTo>
                    <a:pt x="138" y="0"/>
                    <a:pt x="13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064425" y="1996975"/>
              <a:ext cx="5175" cy="3450"/>
            </a:xfrm>
            <a:custGeom>
              <a:avLst/>
              <a:gdLst/>
              <a:ahLst/>
              <a:cxnLst/>
              <a:rect l="l" t="t" r="r" b="b"/>
              <a:pathLst>
                <a:path w="207" h="138" extrusionOk="0">
                  <a:moveTo>
                    <a:pt x="138" y="0"/>
                  </a:moveTo>
                  <a:cubicBezTo>
                    <a:pt x="138" y="69"/>
                    <a:pt x="69" y="69"/>
                    <a:pt x="0" y="138"/>
                  </a:cubicBezTo>
                  <a:cubicBezTo>
                    <a:pt x="69" y="138"/>
                    <a:pt x="138" y="138"/>
                    <a:pt x="207" y="69"/>
                  </a:cubicBezTo>
                  <a:lnTo>
                    <a:pt x="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432800" y="1329025"/>
              <a:ext cx="5600" cy="4475"/>
            </a:xfrm>
            <a:custGeom>
              <a:avLst/>
              <a:gdLst/>
              <a:ahLst/>
              <a:cxnLst/>
              <a:rect l="l" t="t" r="r" b="b"/>
              <a:pathLst>
                <a:path w="224" h="179" extrusionOk="0">
                  <a:moveTo>
                    <a:pt x="0" y="0"/>
                  </a:moveTo>
                  <a:lnTo>
                    <a:pt x="0" y="0"/>
                  </a:lnTo>
                  <a:cubicBezTo>
                    <a:pt x="44" y="131"/>
                    <a:pt x="60" y="179"/>
                    <a:pt x="105" y="179"/>
                  </a:cubicBezTo>
                  <a:cubicBezTo>
                    <a:pt x="131" y="179"/>
                    <a:pt x="167" y="163"/>
                    <a:pt x="224" y="138"/>
                  </a:cubicBezTo>
                  <a:cubicBezTo>
                    <a:pt x="138" y="138"/>
                    <a:pt x="69" y="6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280625" y="1316125"/>
              <a:ext cx="5200" cy="4600"/>
            </a:xfrm>
            <a:custGeom>
              <a:avLst/>
              <a:gdLst/>
              <a:ahLst/>
              <a:cxnLst/>
              <a:rect l="l" t="t" r="r" b="b"/>
              <a:pathLst>
                <a:path w="208" h="184" extrusionOk="0">
                  <a:moveTo>
                    <a:pt x="70" y="0"/>
                  </a:moveTo>
                  <a:lnTo>
                    <a:pt x="1" y="86"/>
                  </a:lnTo>
                  <a:cubicBezTo>
                    <a:pt x="49" y="135"/>
                    <a:pt x="64" y="184"/>
                    <a:pt x="117" y="184"/>
                  </a:cubicBezTo>
                  <a:cubicBezTo>
                    <a:pt x="138" y="184"/>
                    <a:pt x="167" y="175"/>
                    <a:pt x="207" y="155"/>
                  </a:cubicBezTo>
                  <a:cubicBezTo>
                    <a:pt x="138" y="86"/>
                    <a:pt x="138"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377350" y="1309250"/>
              <a:ext cx="5175" cy="3450"/>
            </a:xfrm>
            <a:custGeom>
              <a:avLst/>
              <a:gdLst/>
              <a:ahLst/>
              <a:cxnLst/>
              <a:rect l="l" t="t" r="r" b="b"/>
              <a:pathLst>
                <a:path w="207" h="138" extrusionOk="0">
                  <a:moveTo>
                    <a:pt x="0" y="0"/>
                  </a:moveTo>
                  <a:lnTo>
                    <a:pt x="0" y="138"/>
                  </a:lnTo>
                  <a:lnTo>
                    <a:pt x="207" y="138"/>
                  </a:lnTo>
                  <a:cubicBezTo>
                    <a:pt x="138" y="69"/>
                    <a:pt x="138" y="69"/>
                    <a:pt x="69" y="69"/>
                  </a:cubicBezTo>
                  <a:cubicBezTo>
                    <a:pt x="0" y="69"/>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289650" y="1323425"/>
              <a:ext cx="3475" cy="1750"/>
            </a:xfrm>
            <a:custGeom>
              <a:avLst/>
              <a:gdLst/>
              <a:ahLst/>
              <a:cxnLst/>
              <a:rect l="l" t="t" r="r" b="b"/>
              <a:pathLst>
                <a:path w="139" h="70" extrusionOk="0">
                  <a:moveTo>
                    <a:pt x="1" y="1"/>
                  </a:moveTo>
                  <a:lnTo>
                    <a:pt x="1" y="69"/>
                  </a:lnTo>
                  <a:lnTo>
                    <a:pt x="138" y="69"/>
                  </a:lnTo>
                  <a:lnTo>
                    <a:pt x="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524350" y="1561975"/>
              <a:ext cx="5175" cy="3475"/>
            </a:xfrm>
            <a:custGeom>
              <a:avLst/>
              <a:gdLst/>
              <a:ahLst/>
              <a:cxnLst/>
              <a:rect l="l" t="t" r="r" b="b"/>
              <a:pathLst>
                <a:path w="207" h="139" extrusionOk="0">
                  <a:moveTo>
                    <a:pt x="104" y="1"/>
                  </a:moveTo>
                  <a:cubicBezTo>
                    <a:pt x="69" y="1"/>
                    <a:pt x="35" y="18"/>
                    <a:pt x="0" y="52"/>
                  </a:cubicBezTo>
                  <a:cubicBezTo>
                    <a:pt x="69" y="52"/>
                    <a:pt x="69" y="138"/>
                    <a:pt x="69" y="138"/>
                  </a:cubicBezTo>
                  <a:cubicBezTo>
                    <a:pt x="138" y="138"/>
                    <a:pt x="207" y="52"/>
                    <a:pt x="207" y="52"/>
                  </a:cubicBezTo>
                  <a:cubicBezTo>
                    <a:pt x="172" y="18"/>
                    <a:pt x="138"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451925" y="1608825"/>
              <a:ext cx="3450" cy="3050"/>
            </a:xfrm>
            <a:custGeom>
              <a:avLst/>
              <a:gdLst/>
              <a:ahLst/>
              <a:cxnLst/>
              <a:rect l="l" t="t" r="r" b="b"/>
              <a:pathLst>
                <a:path w="138" h="122" extrusionOk="0">
                  <a:moveTo>
                    <a:pt x="43" y="1"/>
                  </a:moveTo>
                  <a:cubicBezTo>
                    <a:pt x="17" y="1"/>
                    <a:pt x="0" y="18"/>
                    <a:pt x="0" y="53"/>
                  </a:cubicBezTo>
                  <a:cubicBezTo>
                    <a:pt x="0" y="121"/>
                    <a:pt x="69" y="121"/>
                    <a:pt x="138" y="121"/>
                  </a:cubicBezTo>
                  <a:lnTo>
                    <a:pt x="138" y="53"/>
                  </a:lnTo>
                  <a:cubicBezTo>
                    <a:pt x="103" y="18"/>
                    <a:pt x="69"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571850" y="1758850"/>
              <a:ext cx="3450" cy="4225"/>
            </a:xfrm>
            <a:custGeom>
              <a:avLst/>
              <a:gdLst/>
              <a:ahLst/>
              <a:cxnLst/>
              <a:rect l="l" t="t" r="r" b="b"/>
              <a:pathLst>
                <a:path w="138" h="169" extrusionOk="0">
                  <a:moveTo>
                    <a:pt x="138" y="0"/>
                  </a:moveTo>
                  <a:cubicBezTo>
                    <a:pt x="69" y="69"/>
                    <a:pt x="0" y="69"/>
                    <a:pt x="69" y="138"/>
                  </a:cubicBezTo>
                  <a:cubicBezTo>
                    <a:pt x="69" y="161"/>
                    <a:pt x="69" y="168"/>
                    <a:pt x="71" y="168"/>
                  </a:cubicBezTo>
                  <a:cubicBezTo>
                    <a:pt x="76" y="168"/>
                    <a:pt x="92" y="138"/>
                    <a:pt x="138" y="138"/>
                  </a:cubicBezTo>
                  <a:lnTo>
                    <a:pt x="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6596775" y="1785500"/>
              <a:ext cx="5600" cy="5600"/>
            </a:xfrm>
            <a:custGeom>
              <a:avLst/>
              <a:gdLst/>
              <a:ahLst/>
              <a:cxnLst/>
              <a:rect l="l" t="t" r="r" b="b"/>
              <a:pathLst>
                <a:path w="224" h="224" extrusionOk="0">
                  <a:moveTo>
                    <a:pt x="0" y="0"/>
                  </a:moveTo>
                  <a:lnTo>
                    <a:pt x="0" y="0"/>
                  </a:lnTo>
                  <a:cubicBezTo>
                    <a:pt x="86" y="138"/>
                    <a:pt x="86" y="224"/>
                    <a:pt x="224" y="224"/>
                  </a:cubicBezTo>
                  <a:cubicBezTo>
                    <a:pt x="155" y="138"/>
                    <a:pt x="86" y="6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6779450" y="1926900"/>
              <a:ext cx="3900" cy="3900"/>
            </a:xfrm>
            <a:custGeom>
              <a:avLst/>
              <a:gdLst/>
              <a:ahLst/>
              <a:cxnLst/>
              <a:rect l="l" t="t" r="r" b="b"/>
              <a:pathLst>
                <a:path w="156" h="156" extrusionOk="0">
                  <a:moveTo>
                    <a:pt x="0" y="1"/>
                  </a:moveTo>
                  <a:cubicBezTo>
                    <a:pt x="0" y="156"/>
                    <a:pt x="0" y="156"/>
                    <a:pt x="155" y="156"/>
                  </a:cubicBezTo>
                  <a:cubicBezTo>
                    <a:pt x="86" y="70"/>
                    <a:pt x="86" y="7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230350" y="1189325"/>
              <a:ext cx="3875" cy="3450"/>
            </a:xfrm>
            <a:custGeom>
              <a:avLst/>
              <a:gdLst/>
              <a:ahLst/>
              <a:cxnLst/>
              <a:rect l="l" t="t" r="r" b="b"/>
              <a:pathLst>
                <a:path w="155" h="138" extrusionOk="0">
                  <a:moveTo>
                    <a:pt x="69" y="0"/>
                  </a:moveTo>
                  <a:lnTo>
                    <a:pt x="0" y="69"/>
                  </a:lnTo>
                  <a:cubicBezTo>
                    <a:pt x="0" y="138"/>
                    <a:pt x="69" y="138"/>
                    <a:pt x="69" y="138"/>
                  </a:cubicBezTo>
                  <a:cubicBezTo>
                    <a:pt x="155" y="138"/>
                    <a:pt x="155"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361000" y="1300225"/>
              <a:ext cx="3900" cy="3450"/>
            </a:xfrm>
            <a:custGeom>
              <a:avLst/>
              <a:gdLst/>
              <a:ahLst/>
              <a:cxnLst/>
              <a:rect l="l" t="t" r="r" b="b"/>
              <a:pathLst>
                <a:path w="156" h="138" extrusionOk="0">
                  <a:moveTo>
                    <a:pt x="87" y="0"/>
                  </a:moveTo>
                  <a:cubicBezTo>
                    <a:pt x="1" y="0"/>
                    <a:pt x="1" y="69"/>
                    <a:pt x="1" y="138"/>
                  </a:cubicBezTo>
                  <a:lnTo>
                    <a:pt x="156" y="138"/>
                  </a:lnTo>
                  <a:cubicBezTo>
                    <a:pt x="156" y="69"/>
                    <a:pt x="156" y="69"/>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271600" y="1314400"/>
              <a:ext cx="5625" cy="3900"/>
            </a:xfrm>
            <a:custGeom>
              <a:avLst/>
              <a:gdLst/>
              <a:ahLst/>
              <a:cxnLst/>
              <a:rect l="l" t="t" r="r" b="b"/>
              <a:pathLst>
                <a:path w="225" h="156" extrusionOk="0">
                  <a:moveTo>
                    <a:pt x="70" y="1"/>
                  </a:moveTo>
                  <a:lnTo>
                    <a:pt x="1" y="69"/>
                  </a:lnTo>
                  <a:cubicBezTo>
                    <a:pt x="70" y="69"/>
                    <a:pt x="70" y="155"/>
                    <a:pt x="138" y="155"/>
                  </a:cubicBezTo>
                  <a:cubicBezTo>
                    <a:pt x="138" y="69"/>
                    <a:pt x="138" y="69"/>
                    <a:pt x="224" y="69"/>
                  </a:cubicBezTo>
                  <a:cubicBezTo>
                    <a:pt x="138" y="1"/>
                    <a:pt x="138"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6014775" y="1412825"/>
              <a:ext cx="3900" cy="3900"/>
            </a:xfrm>
            <a:custGeom>
              <a:avLst/>
              <a:gdLst/>
              <a:ahLst/>
              <a:cxnLst/>
              <a:rect l="l" t="t" r="r" b="b"/>
              <a:pathLst>
                <a:path w="156" h="156" extrusionOk="0">
                  <a:moveTo>
                    <a:pt x="69" y="1"/>
                  </a:moveTo>
                  <a:cubicBezTo>
                    <a:pt x="69" y="87"/>
                    <a:pt x="1" y="87"/>
                    <a:pt x="1" y="156"/>
                  </a:cubicBezTo>
                  <a:cubicBezTo>
                    <a:pt x="69" y="156"/>
                    <a:pt x="155" y="156"/>
                    <a:pt x="155" y="87"/>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201975" y="1280450"/>
              <a:ext cx="3475" cy="1750"/>
            </a:xfrm>
            <a:custGeom>
              <a:avLst/>
              <a:gdLst/>
              <a:ahLst/>
              <a:cxnLst/>
              <a:rect l="l" t="t" r="r" b="b"/>
              <a:pathLst>
                <a:path w="139" h="70" extrusionOk="0">
                  <a:moveTo>
                    <a:pt x="0" y="0"/>
                  </a:moveTo>
                  <a:cubicBezTo>
                    <a:pt x="69" y="69"/>
                    <a:pt x="69" y="69"/>
                    <a:pt x="138" y="69"/>
                  </a:cubicBezTo>
                  <a:cubicBezTo>
                    <a:pt x="138" y="0"/>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6552075" y="1783775"/>
              <a:ext cx="3875" cy="5175"/>
            </a:xfrm>
            <a:custGeom>
              <a:avLst/>
              <a:gdLst/>
              <a:ahLst/>
              <a:cxnLst/>
              <a:rect l="l" t="t" r="r" b="b"/>
              <a:pathLst>
                <a:path w="155" h="207" extrusionOk="0">
                  <a:moveTo>
                    <a:pt x="69" y="1"/>
                  </a:moveTo>
                  <a:cubicBezTo>
                    <a:pt x="69" y="138"/>
                    <a:pt x="0" y="207"/>
                    <a:pt x="155" y="207"/>
                  </a:cubicBezTo>
                  <a:cubicBezTo>
                    <a:pt x="155" y="138"/>
                    <a:pt x="155" y="69"/>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550350" y="1748100"/>
              <a:ext cx="3450" cy="1750"/>
            </a:xfrm>
            <a:custGeom>
              <a:avLst/>
              <a:gdLst/>
              <a:ahLst/>
              <a:cxnLst/>
              <a:rect l="l" t="t" r="r" b="b"/>
              <a:pathLst>
                <a:path w="138" h="70" extrusionOk="0">
                  <a:moveTo>
                    <a:pt x="69" y="1"/>
                  </a:moveTo>
                  <a:cubicBezTo>
                    <a:pt x="69" y="1"/>
                    <a:pt x="0" y="1"/>
                    <a:pt x="0" y="69"/>
                  </a:cubicBezTo>
                  <a:lnTo>
                    <a:pt x="69" y="69"/>
                  </a:lnTo>
                  <a:cubicBezTo>
                    <a:pt x="138" y="69"/>
                    <a:pt x="138" y="69"/>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967700" y="1995250"/>
              <a:ext cx="3475" cy="2500"/>
            </a:xfrm>
            <a:custGeom>
              <a:avLst/>
              <a:gdLst/>
              <a:ahLst/>
              <a:cxnLst/>
              <a:rect l="l" t="t" r="r" b="b"/>
              <a:pathLst>
                <a:path w="139" h="100" extrusionOk="0">
                  <a:moveTo>
                    <a:pt x="70" y="1"/>
                  </a:moveTo>
                  <a:lnTo>
                    <a:pt x="1" y="69"/>
                  </a:lnTo>
                  <a:cubicBezTo>
                    <a:pt x="24" y="92"/>
                    <a:pt x="47" y="100"/>
                    <a:pt x="67" y="100"/>
                  </a:cubicBezTo>
                  <a:cubicBezTo>
                    <a:pt x="108" y="100"/>
                    <a:pt x="138" y="69"/>
                    <a:pt x="138" y="69"/>
                  </a:cubicBezTo>
                  <a:cubicBezTo>
                    <a:pt x="138" y="69"/>
                    <a:pt x="138"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848425" y="1444700"/>
              <a:ext cx="3475" cy="2550"/>
            </a:xfrm>
            <a:custGeom>
              <a:avLst/>
              <a:gdLst/>
              <a:ahLst/>
              <a:cxnLst/>
              <a:rect l="l" t="t" r="r" b="b"/>
              <a:pathLst>
                <a:path w="139" h="102" extrusionOk="0">
                  <a:moveTo>
                    <a:pt x="91" y="0"/>
                  </a:moveTo>
                  <a:cubicBezTo>
                    <a:pt x="66" y="0"/>
                    <a:pt x="33" y="15"/>
                    <a:pt x="1" y="15"/>
                  </a:cubicBezTo>
                  <a:cubicBezTo>
                    <a:pt x="70" y="15"/>
                    <a:pt x="70" y="101"/>
                    <a:pt x="139" y="101"/>
                  </a:cubicBezTo>
                  <a:cubicBezTo>
                    <a:pt x="139" y="19"/>
                    <a:pt x="119"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7073450" y="1995250"/>
              <a:ext cx="3450" cy="3475"/>
            </a:xfrm>
            <a:custGeom>
              <a:avLst/>
              <a:gdLst/>
              <a:ahLst/>
              <a:cxnLst/>
              <a:rect l="l" t="t" r="r" b="b"/>
              <a:pathLst>
                <a:path w="138" h="139" extrusionOk="0">
                  <a:moveTo>
                    <a:pt x="138" y="1"/>
                  </a:moveTo>
                  <a:lnTo>
                    <a:pt x="138" y="1"/>
                  </a:lnTo>
                  <a:cubicBezTo>
                    <a:pt x="69" y="69"/>
                    <a:pt x="0" y="1"/>
                    <a:pt x="0" y="138"/>
                  </a:cubicBezTo>
                  <a:cubicBezTo>
                    <a:pt x="0" y="69"/>
                    <a:pt x="69" y="69"/>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837700" y="1441625"/>
              <a:ext cx="3450" cy="3475"/>
            </a:xfrm>
            <a:custGeom>
              <a:avLst/>
              <a:gdLst/>
              <a:ahLst/>
              <a:cxnLst/>
              <a:rect l="l" t="t" r="r" b="b"/>
              <a:pathLst>
                <a:path w="138" h="139" extrusionOk="0">
                  <a:moveTo>
                    <a:pt x="69" y="1"/>
                  </a:moveTo>
                  <a:cubicBezTo>
                    <a:pt x="0" y="1"/>
                    <a:pt x="0" y="1"/>
                    <a:pt x="0" y="70"/>
                  </a:cubicBezTo>
                  <a:cubicBezTo>
                    <a:pt x="0" y="138"/>
                    <a:pt x="69" y="138"/>
                    <a:pt x="69" y="138"/>
                  </a:cubicBezTo>
                  <a:lnTo>
                    <a:pt x="138" y="70"/>
                  </a:lnTo>
                  <a:cubicBezTo>
                    <a:pt x="138" y="1"/>
                    <a:pt x="6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545200" y="1730050"/>
              <a:ext cx="3450" cy="3450"/>
            </a:xfrm>
            <a:custGeom>
              <a:avLst/>
              <a:gdLst/>
              <a:ahLst/>
              <a:cxnLst/>
              <a:rect l="l" t="t" r="r" b="b"/>
              <a:pathLst>
                <a:path w="138" h="138" extrusionOk="0">
                  <a:moveTo>
                    <a:pt x="69" y="0"/>
                  </a:moveTo>
                  <a:cubicBezTo>
                    <a:pt x="0" y="69"/>
                    <a:pt x="69" y="69"/>
                    <a:pt x="138" y="138"/>
                  </a:cubicBezTo>
                  <a:cubicBezTo>
                    <a:pt x="138" y="69"/>
                    <a:pt x="138"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302125" y="1477300"/>
              <a:ext cx="1750" cy="3900"/>
            </a:xfrm>
            <a:custGeom>
              <a:avLst/>
              <a:gdLst/>
              <a:ahLst/>
              <a:cxnLst/>
              <a:rect l="l" t="t" r="r" b="b"/>
              <a:pathLst>
                <a:path w="70" h="156" extrusionOk="0">
                  <a:moveTo>
                    <a:pt x="0" y="1"/>
                  </a:moveTo>
                  <a:cubicBezTo>
                    <a:pt x="0" y="156"/>
                    <a:pt x="0" y="156"/>
                    <a:pt x="69" y="156"/>
                  </a:cubicBezTo>
                  <a:cubicBezTo>
                    <a:pt x="69" y="87"/>
                    <a:pt x="6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45250" y="1334175"/>
              <a:ext cx="5625" cy="1750"/>
            </a:xfrm>
            <a:custGeom>
              <a:avLst/>
              <a:gdLst/>
              <a:ahLst/>
              <a:cxnLst/>
              <a:rect l="l" t="t" r="r" b="b"/>
              <a:pathLst>
                <a:path w="225" h="70" extrusionOk="0">
                  <a:moveTo>
                    <a:pt x="224" y="1"/>
                  </a:moveTo>
                  <a:cubicBezTo>
                    <a:pt x="1" y="1"/>
                    <a:pt x="1" y="1"/>
                    <a:pt x="1" y="69"/>
                  </a:cubicBezTo>
                  <a:cubicBezTo>
                    <a:pt x="70" y="69"/>
                    <a:pt x="15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476850" y="1653100"/>
              <a:ext cx="1750" cy="1750"/>
            </a:xfrm>
            <a:custGeom>
              <a:avLst/>
              <a:gdLst/>
              <a:ahLst/>
              <a:cxnLst/>
              <a:rect l="l" t="t" r="r" b="b"/>
              <a:pathLst>
                <a:path w="70" h="70" extrusionOk="0">
                  <a:moveTo>
                    <a:pt x="0" y="1"/>
                  </a:moveTo>
                  <a:lnTo>
                    <a:pt x="0" y="70"/>
                  </a:lnTo>
                  <a:lnTo>
                    <a:pt x="69" y="70"/>
                  </a:lnTo>
                  <a:cubicBezTo>
                    <a:pt x="69" y="1"/>
                    <a:pt x="6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328775" y="1239175"/>
              <a:ext cx="3900" cy="1750"/>
            </a:xfrm>
            <a:custGeom>
              <a:avLst/>
              <a:gdLst/>
              <a:ahLst/>
              <a:cxnLst/>
              <a:rect l="l" t="t" r="r" b="b"/>
              <a:pathLst>
                <a:path w="156" h="70" extrusionOk="0">
                  <a:moveTo>
                    <a:pt x="155" y="1"/>
                  </a:moveTo>
                  <a:cubicBezTo>
                    <a:pt x="86" y="1"/>
                    <a:pt x="86" y="1"/>
                    <a:pt x="0" y="70"/>
                  </a:cubicBezTo>
                  <a:lnTo>
                    <a:pt x="155" y="7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327050" y="1291200"/>
              <a:ext cx="3900" cy="1725"/>
            </a:xfrm>
            <a:custGeom>
              <a:avLst/>
              <a:gdLst/>
              <a:ahLst/>
              <a:cxnLst/>
              <a:rect l="l" t="t" r="r" b="b"/>
              <a:pathLst>
                <a:path w="156" h="69" extrusionOk="0">
                  <a:moveTo>
                    <a:pt x="69" y="0"/>
                  </a:moveTo>
                  <a:cubicBezTo>
                    <a:pt x="69" y="0"/>
                    <a:pt x="1" y="0"/>
                    <a:pt x="1" y="69"/>
                  </a:cubicBezTo>
                  <a:lnTo>
                    <a:pt x="69" y="69"/>
                  </a:lnTo>
                  <a:cubicBezTo>
                    <a:pt x="155" y="69"/>
                    <a:pt x="155" y="69"/>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478575" y="1649250"/>
              <a:ext cx="2175" cy="3875"/>
            </a:xfrm>
            <a:custGeom>
              <a:avLst/>
              <a:gdLst/>
              <a:ahLst/>
              <a:cxnLst/>
              <a:rect l="l" t="t" r="r" b="b"/>
              <a:pathLst>
                <a:path w="87" h="155" extrusionOk="0">
                  <a:moveTo>
                    <a:pt x="0" y="0"/>
                  </a:moveTo>
                  <a:cubicBezTo>
                    <a:pt x="86" y="86"/>
                    <a:pt x="0" y="155"/>
                    <a:pt x="86" y="155"/>
                  </a:cubicBezTo>
                  <a:cubicBezTo>
                    <a:pt x="86" y="0"/>
                    <a:pt x="86"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455350" y="1611850"/>
              <a:ext cx="1750" cy="3450"/>
            </a:xfrm>
            <a:custGeom>
              <a:avLst/>
              <a:gdLst/>
              <a:ahLst/>
              <a:cxnLst/>
              <a:rect l="l" t="t" r="r" b="b"/>
              <a:pathLst>
                <a:path w="70" h="138" extrusionOk="0">
                  <a:moveTo>
                    <a:pt x="1" y="0"/>
                  </a:moveTo>
                  <a:lnTo>
                    <a:pt x="1" y="138"/>
                  </a:lnTo>
                  <a:cubicBezTo>
                    <a:pt x="69" y="138"/>
                    <a:pt x="69" y="69"/>
                    <a:pt x="69" y="69"/>
                  </a:cubicBezTo>
                  <a:cubicBezTo>
                    <a:pt x="69" y="0"/>
                    <a:pt x="69"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712175" y="1423575"/>
              <a:ext cx="5625" cy="1650"/>
            </a:xfrm>
            <a:custGeom>
              <a:avLst/>
              <a:gdLst/>
              <a:ahLst/>
              <a:cxnLst/>
              <a:rect l="l" t="t" r="r" b="b"/>
              <a:pathLst>
                <a:path w="225" h="66" extrusionOk="0">
                  <a:moveTo>
                    <a:pt x="1" y="1"/>
                  </a:moveTo>
                  <a:cubicBezTo>
                    <a:pt x="35" y="44"/>
                    <a:pt x="70" y="65"/>
                    <a:pt x="106" y="65"/>
                  </a:cubicBezTo>
                  <a:cubicBezTo>
                    <a:pt x="143" y="65"/>
                    <a:pt x="181" y="44"/>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7051950" y="2002125"/>
              <a:ext cx="3475" cy="3900"/>
            </a:xfrm>
            <a:custGeom>
              <a:avLst/>
              <a:gdLst/>
              <a:ahLst/>
              <a:cxnLst/>
              <a:rect l="l" t="t" r="r" b="b"/>
              <a:pathLst>
                <a:path w="139" h="156" extrusionOk="0">
                  <a:moveTo>
                    <a:pt x="70" y="1"/>
                  </a:moveTo>
                  <a:cubicBezTo>
                    <a:pt x="1" y="1"/>
                    <a:pt x="1" y="69"/>
                    <a:pt x="1" y="155"/>
                  </a:cubicBezTo>
                  <a:lnTo>
                    <a:pt x="138" y="155"/>
                  </a:lnTo>
                  <a:cubicBezTo>
                    <a:pt x="138" y="69"/>
                    <a:pt x="138"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410650" y="1604525"/>
              <a:ext cx="3475" cy="3900"/>
            </a:xfrm>
            <a:custGeom>
              <a:avLst/>
              <a:gdLst/>
              <a:ahLst/>
              <a:cxnLst/>
              <a:rect l="l" t="t" r="r" b="b"/>
              <a:pathLst>
                <a:path w="139" h="156" extrusionOk="0">
                  <a:moveTo>
                    <a:pt x="1" y="1"/>
                  </a:moveTo>
                  <a:cubicBezTo>
                    <a:pt x="1" y="70"/>
                    <a:pt x="69" y="70"/>
                    <a:pt x="138" y="156"/>
                  </a:cubicBezTo>
                  <a:cubicBezTo>
                    <a:pt x="138" y="70"/>
                    <a:pt x="69"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699075" y="1871450"/>
              <a:ext cx="3450" cy="2475"/>
            </a:xfrm>
            <a:custGeom>
              <a:avLst/>
              <a:gdLst/>
              <a:ahLst/>
              <a:cxnLst/>
              <a:rect l="l" t="t" r="r" b="b"/>
              <a:pathLst>
                <a:path w="138" h="99" extrusionOk="0">
                  <a:moveTo>
                    <a:pt x="0" y="1"/>
                  </a:moveTo>
                  <a:cubicBezTo>
                    <a:pt x="0" y="50"/>
                    <a:pt x="35" y="98"/>
                    <a:pt x="79" y="98"/>
                  </a:cubicBezTo>
                  <a:cubicBezTo>
                    <a:pt x="97" y="98"/>
                    <a:pt x="118" y="90"/>
                    <a:pt x="138" y="70"/>
                  </a:cubicBezTo>
                  <a:cubicBezTo>
                    <a:pt x="69" y="70"/>
                    <a:pt x="6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7071725" y="2027500"/>
              <a:ext cx="6900" cy="1300"/>
            </a:xfrm>
            <a:custGeom>
              <a:avLst/>
              <a:gdLst/>
              <a:ahLst/>
              <a:cxnLst/>
              <a:rect l="l" t="t" r="r" b="b"/>
              <a:pathLst>
                <a:path w="276" h="52" extrusionOk="0">
                  <a:moveTo>
                    <a:pt x="1" y="0"/>
                  </a:moveTo>
                  <a:cubicBezTo>
                    <a:pt x="69" y="34"/>
                    <a:pt x="121" y="52"/>
                    <a:pt x="164" y="52"/>
                  </a:cubicBezTo>
                  <a:cubicBezTo>
                    <a:pt x="207" y="52"/>
                    <a:pt x="241" y="34"/>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180475" y="1268400"/>
              <a:ext cx="1750" cy="3050"/>
            </a:xfrm>
            <a:custGeom>
              <a:avLst/>
              <a:gdLst/>
              <a:ahLst/>
              <a:cxnLst/>
              <a:rect l="l" t="t" r="r" b="b"/>
              <a:pathLst>
                <a:path w="70" h="122" extrusionOk="0">
                  <a:moveTo>
                    <a:pt x="61" y="1"/>
                  </a:moveTo>
                  <a:cubicBezTo>
                    <a:pt x="52" y="1"/>
                    <a:pt x="35" y="18"/>
                    <a:pt x="1" y="53"/>
                  </a:cubicBezTo>
                  <a:lnTo>
                    <a:pt x="1" y="121"/>
                  </a:lnTo>
                  <a:cubicBezTo>
                    <a:pt x="70" y="121"/>
                    <a:pt x="70" y="121"/>
                    <a:pt x="70" y="53"/>
                  </a:cubicBezTo>
                  <a:cubicBezTo>
                    <a:pt x="70" y="18"/>
                    <a:pt x="70"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03850" y="1329025"/>
              <a:ext cx="3450" cy="1725"/>
            </a:xfrm>
            <a:custGeom>
              <a:avLst/>
              <a:gdLst/>
              <a:ahLst/>
              <a:cxnLst/>
              <a:rect l="l" t="t" r="r" b="b"/>
              <a:pathLst>
                <a:path w="138" h="69" extrusionOk="0">
                  <a:moveTo>
                    <a:pt x="69" y="0"/>
                  </a:moveTo>
                  <a:cubicBezTo>
                    <a:pt x="0" y="0"/>
                    <a:pt x="0" y="0"/>
                    <a:pt x="0" y="69"/>
                  </a:cubicBezTo>
                  <a:lnTo>
                    <a:pt x="138" y="69"/>
                  </a:lnTo>
                  <a:cubicBezTo>
                    <a:pt x="138" y="0"/>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198100" y="1278725"/>
              <a:ext cx="3900" cy="1750"/>
            </a:xfrm>
            <a:custGeom>
              <a:avLst/>
              <a:gdLst/>
              <a:ahLst/>
              <a:cxnLst/>
              <a:rect l="l" t="t" r="r" b="b"/>
              <a:pathLst>
                <a:path w="156" h="70" extrusionOk="0">
                  <a:moveTo>
                    <a:pt x="1" y="1"/>
                  </a:moveTo>
                  <a:cubicBezTo>
                    <a:pt x="70" y="69"/>
                    <a:pt x="155" y="69"/>
                    <a:pt x="155" y="69"/>
                  </a:cubicBez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445250" y="1533175"/>
              <a:ext cx="1750" cy="1750"/>
            </a:xfrm>
            <a:custGeom>
              <a:avLst/>
              <a:gdLst/>
              <a:ahLst/>
              <a:cxnLst/>
              <a:rect l="l" t="t" r="r" b="b"/>
              <a:pathLst>
                <a:path w="70" h="70" extrusionOk="0">
                  <a:moveTo>
                    <a:pt x="1" y="1"/>
                  </a:moveTo>
                  <a:cubicBezTo>
                    <a:pt x="1" y="70"/>
                    <a:pt x="1" y="70"/>
                    <a:pt x="70" y="70"/>
                  </a:cubicBezTo>
                  <a:cubicBezTo>
                    <a:pt x="70" y="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16250" y="1613575"/>
              <a:ext cx="3450" cy="3450"/>
            </a:xfrm>
            <a:custGeom>
              <a:avLst/>
              <a:gdLst/>
              <a:ahLst/>
              <a:cxnLst/>
              <a:rect l="l" t="t" r="r" b="b"/>
              <a:pathLst>
                <a:path w="138" h="138" extrusionOk="0">
                  <a:moveTo>
                    <a:pt x="0" y="0"/>
                  </a:moveTo>
                  <a:cubicBezTo>
                    <a:pt x="0" y="0"/>
                    <a:pt x="0" y="69"/>
                    <a:pt x="69" y="138"/>
                  </a:cubicBezTo>
                  <a:cubicBezTo>
                    <a:pt x="69" y="69"/>
                    <a:pt x="13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482425" y="1656550"/>
              <a:ext cx="1750" cy="1750"/>
            </a:xfrm>
            <a:custGeom>
              <a:avLst/>
              <a:gdLst/>
              <a:ahLst/>
              <a:cxnLst/>
              <a:rect l="l" t="t" r="r" b="b"/>
              <a:pathLst>
                <a:path w="70" h="70" extrusionOk="0">
                  <a:moveTo>
                    <a:pt x="1" y="0"/>
                  </a:moveTo>
                  <a:lnTo>
                    <a:pt x="1" y="69"/>
                  </a:lnTo>
                  <a:lnTo>
                    <a:pt x="70" y="69"/>
                  </a:lnTo>
                  <a:cubicBezTo>
                    <a:pt x="70" y="0"/>
                    <a:pt x="70"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564525" y="1799675"/>
              <a:ext cx="3900" cy="3900"/>
            </a:xfrm>
            <a:custGeom>
              <a:avLst/>
              <a:gdLst/>
              <a:ahLst/>
              <a:cxnLst/>
              <a:rect l="l" t="t" r="r" b="b"/>
              <a:pathLst>
                <a:path w="156" h="156" extrusionOk="0">
                  <a:moveTo>
                    <a:pt x="87" y="1"/>
                  </a:moveTo>
                  <a:cubicBezTo>
                    <a:pt x="87" y="87"/>
                    <a:pt x="87" y="87"/>
                    <a:pt x="1" y="87"/>
                  </a:cubicBezTo>
                  <a:cubicBezTo>
                    <a:pt x="87" y="155"/>
                    <a:pt x="87" y="155"/>
                    <a:pt x="155" y="155"/>
                  </a:cubicBezTo>
                  <a:cubicBezTo>
                    <a:pt x="155" y="87"/>
                    <a:pt x="155" y="87"/>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6570125" y="1803550"/>
              <a:ext cx="1750" cy="1750"/>
            </a:xfrm>
            <a:custGeom>
              <a:avLst/>
              <a:gdLst/>
              <a:ahLst/>
              <a:cxnLst/>
              <a:rect l="l" t="t" r="r" b="b"/>
              <a:pathLst>
                <a:path w="70" h="70" extrusionOk="0">
                  <a:moveTo>
                    <a:pt x="0" y="0"/>
                  </a:moveTo>
                  <a:cubicBezTo>
                    <a:pt x="0" y="69"/>
                    <a:pt x="0" y="69"/>
                    <a:pt x="69" y="69"/>
                  </a:cubicBezTo>
                  <a:cubicBezTo>
                    <a:pt x="69" y="0"/>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6618250" y="1806975"/>
              <a:ext cx="3900" cy="1750"/>
            </a:xfrm>
            <a:custGeom>
              <a:avLst/>
              <a:gdLst/>
              <a:ahLst/>
              <a:cxnLst/>
              <a:rect l="l" t="t" r="r" b="b"/>
              <a:pathLst>
                <a:path w="156" h="70" extrusionOk="0">
                  <a:moveTo>
                    <a:pt x="87" y="1"/>
                  </a:moveTo>
                  <a:cubicBezTo>
                    <a:pt x="1" y="1"/>
                    <a:pt x="1" y="1"/>
                    <a:pt x="1" y="70"/>
                  </a:cubicBezTo>
                  <a:cubicBezTo>
                    <a:pt x="87" y="70"/>
                    <a:pt x="156" y="70"/>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6614825" y="1847125"/>
              <a:ext cx="1750" cy="2875"/>
            </a:xfrm>
            <a:custGeom>
              <a:avLst/>
              <a:gdLst/>
              <a:ahLst/>
              <a:cxnLst/>
              <a:rect l="l" t="t" r="r" b="b"/>
              <a:pathLst>
                <a:path w="70" h="115" extrusionOk="0">
                  <a:moveTo>
                    <a:pt x="55" y="0"/>
                  </a:moveTo>
                  <a:cubicBezTo>
                    <a:pt x="46" y="0"/>
                    <a:pt x="29" y="17"/>
                    <a:pt x="0" y="46"/>
                  </a:cubicBezTo>
                  <a:lnTo>
                    <a:pt x="69" y="114"/>
                  </a:lnTo>
                  <a:cubicBezTo>
                    <a:pt x="69" y="34"/>
                    <a:pt x="69"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691750" y="1868975"/>
              <a:ext cx="3900" cy="1550"/>
            </a:xfrm>
            <a:custGeom>
              <a:avLst/>
              <a:gdLst/>
              <a:ahLst/>
              <a:cxnLst/>
              <a:rect l="l" t="t" r="r" b="b"/>
              <a:pathLst>
                <a:path w="156" h="62" extrusionOk="0">
                  <a:moveTo>
                    <a:pt x="131" y="1"/>
                  </a:moveTo>
                  <a:cubicBezTo>
                    <a:pt x="100" y="1"/>
                    <a:pt x="47" y="31"/>
                    <a:pt x="1" y="31"/>
                  </a:cubicBezTo>
                  <a:cubicBezTo>
                    <a:pt x="24" y="54"/>
                    <a:pt x="49" y="62"/>
                    <a:pt x="72" y="62"/>
                  </a:cubicBezTo>
                  <a:cubicBezTo>
                    <a:pt x="117" y="62"/>
                    <a:pt x="156" y="31"/>
                    <a:pt x="156" y="31"/>
                  </a:cubicBezTo>
                  <a:cubicBezTo>
                    <a:pt x="156" y="8"/>
                    <a:pt x="146"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6731300" y="1900250"/>
              <a:ext cx="3475" cy="3475"/>
            </a:xfrm>
            <a:custGeom>
              <a:avLst/>
              <a:gdLst/>
              <a:ahLst/>
              <a:cxnLst/>
              <a:rect l="l" t="t" r="r" b="b"/>
              <a:pathLst>
                <a:path w="139" h="139" extrusionOk="0">
                  <a:moveTo>
                    <a:pt x="69" y="1"/>
                  </a:moveTo>
                  <a:cubicBezTo>
                    <a:pt x="1" y="70"/>
                    <a:pt x="1" y="70"/>
                    <a:pt x="69" y="138"/>
                  </a:cubicBezTo>
                  <a:cubicBezTo>
                    <a:pt x="69" y="70"/>
                    <a:pt x="138" y="70"/>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6761825" y="1919425"/>
              <a:ext cx="3450" cy="2350"/>
            </a:xfrm>
            <a:custGeom>
              <a:avLst/>
              <a:gdLst/>
              <a:ahLst/>
              <a:cxnLst/>
              <a:rect l="l" t="t" r="r" b="b"/>
              <a:pathLst>
                <a:path w="138" h="94" extrusionOk="0">
                  <a:moveTo>
                    <a:pt x="99" y="1"/>
                  </a:moveTo>
                  <a:cubicBezTo>
                    <a:pt x="73" y="1"/>
                    <a:pt x="37" y="25"/>
                    <a:pt x="0" y="25"/>
                  </a:cubicBezTo>
                  <a:cubicBezTo>
                    <a:pt x="35" y="59"/>
                    <a:pt x="69" y="59"/>
                    <a:pt x="95" y="59"/>
                  </a:cubicBezTo>
                  <a:cubicBezTo>
                    <a:pt x="121" y="59"/>
                    <a:pt x="138" y="59"/>
                    <a:pt x="138" y="94"/>
                  </a:cubicBezTo>
                  <a:cubicBezTo>
                    <a:pt x="138" y="20"/>
                    <a:pt x="123"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6819000" y="1945400"/>
              <a:ext cx="3450" cy="1300"/>
            </a:xfrm>
            <a:custGeom>
              <a:avLst/>
              <a:gdLst/>
              <a:ahLst/>
              <a:cxnLst/>
              <a:rect l="l" t="t" r="r" b="b"/>
              <a:pathLst>
                <a:path w="138" h="52" extrusionOk="0">
                  <a:moveTo>
                    <a:pt x="69" y="0"/>
                  </a:moveTo>
                  <a:cubicBezTo>
                    <a:pt x="52" y="0"/>
                    <a:pt x="34" y="17"/>
                    <a:pt x="0" y="52"/>
                  </a:cubicBezTo>
                  <a:lnTo>
                    <a:pt x="138" y="52"/>
                  </a:lnTo>
                  <a:cubicBezTo>
                    <a:pt x="103" y="17"/>
                    <a:pt x="8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6851225" y="1963025"/>
              <a:ext cx="3475" cy="2175"/>
            </a:xfrm>
            <a:custGeom>
              <a:avLst/>
              <a:gdLst/>
              <a:ahLst/>
              <a:cxnLst/>
              <a:rect l="l" t="t" r="r" b="b"/>
              <a:pathLst>
                <a:path w="139" h="87" extrusionOk="0">
                  <a:moveTo>
                    <a:pt x="1" y="0"/>
                  </a:moveTo>
                  <a:cubicBezTo>
                    <a:pt x="1" y="69"/>
                    <a:pt x="35" y="86"/>
                    <a:pt x="69" y="86"/>
                  </a:cubicBezTo>
                  <a:cubicBezTo>
                    <a:pt x="104" y="86"/>
                    <a:pt x="138" y="69"/>
                    <a:pt x="138" y="69"/>
                  </a:cubicBezTo>
                  <a:cubicBezTo>
                    <a:pt x="138" y="34"/>
                    <a:pt x="121" y="34"/>
                    <a:pt x="95" y="34"/>
                  </a:cubicBezTo>
                  <a:cubicBezTo>
                    <a:pt x="69" y="34"/>
                    <a:pt x="35" y="3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053675" y="1995250"/>
              <a:ext cx="5175" cy="3475"/>
            </a:xfrm>
            <a:custGeom>
              <a:avLst/>
              <a:gdLst/>
              <a:ahLst/>
              <a:cxnLst/>
              <a:rect l="l" t="t" r="r" b="b"/>
              <a:pathLst>
                <a:path w="207" h="139" extrusionOk="0">
                  <a:moveTo>
                    <a:pt x="207" y="1"/>
                  </a:moveTo>
                  <a:lnTo>
                    <a:pt x="207" y="1"/>
                  </a:lnTo>
                  <a:cubicBezTo>
                    <a:pt x="138" y="69"/>
                    <a:pt x="69" y="1"/>
                    <a:pt x="1" y="138"/>
                  </a:cubicBezTo>
                  <a:cubicBezTo>
                    <a:pt x="69" y="69"/>
                    <a:pt x="138" y="138"/>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6946225" y="2023625"/>
              <a:ext cx="1750" cy="3900"/>
            </a:xfrm>
            <a:custGeom>
              <a:avLst/>
              <a:gdLst/>
              <a:ahLst/>
              <a:cxnLst/>
              <a:rect l="l" t="t" r="r" b="b"/>
              <a:pathLst>
                <a:path w="70" h="156" extrusionOk="0">
                  <a:moveTo>
                    <a:pt x="69" y="0"/>
                  </a:moveTo>
                  <a:cubicBezTo>
                    <a:pt x="0" y="69"/>
                    <a:pt x="0" y="69"/>
                    <a:pt x="0" y="155"/>
                  </a:cubicBezTo>
                  <a:cubicBezTo>
                    <a:pt x="69"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209275" y="2217050"/>
              <a:ext cx="3900" cy="1725"/>
            </a:xfrm>
            <a:custGeom>
              <a:avLst/>
              <a:gdLst/>
              <a:ahLst/>
              <a:cxnLst/>
              <a:rect l="l" t="t" r="r" b="b"/>
              <a:pathLst>
                <a:path w="156" h="69" extrusionOk="0">
                  <a:moveTo>
                    <a:pt x="86" y="0"/>
                  </a:moveTo>
                  <a:cubicBezTo>
                    <a:pt x="86" y="69"/>
                    <a:pt x="86" y="69"/>
                    <a:pt x="0" y="69"/>
                  </a:cubicBezTo>
                  <a:cubicBezTo>
                    <a:pt x="155" y="69"/>
                    <a:pt x="155" y="69"/>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303850" y="1223275"/>
              <a:ext cx="1750" cy="3475"/>
            </a:xfrm>
            <a:custGeom>
              <a:avLst/>
              <a:gdLst/>
              <a:ahLst/>
              <a:cxnLst/>
              <a:rect l="l" t="t" r="r" b="b"/>
              <a:pathLst>
                <a:path w="70" h="139" extrusionOk="0">
                  <a:moveTo>
                    <a:pt x="69" y="1"/>
                  </a:moveTo>
                  <a:cubicBezTo>
                    <a:pt x="0" y="69"/>
                    <a:pt x="0" y="69"/>
                    <a:pt x="69" y="138"/>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207125" y="1237475"/>
              <a:ext cx="3475" cy="1725"/>
            </a:xfrm>
            <a:custGeom>
              <a:avLst/>
              <a:gdLst/>
              <a:ahLst/>
              <a:cxnLst/>
              <a:rect l="l" t="t" r="r" b="b"/>
              <a:pathLst>
                <a:path w="139" h="69" extrusionOk="0">
                  <a:moveTo>
                    <a:pt x="1" y="0"/>
                  </a:moveTo>
                  <a:cubicBezTo>
                    <a:pt x="1" y="69"/>
                    <a:pt x="70" y="69"/>
                    <a:pt x="70" y="69"/>
                  </a:cubicBezTo>
                  <a:cubicBezTo>
                    <a:pt x="138" y="69"/>
                    <a:pt x="138"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201975" y="1283875"/>
              <a:ext cx="3475" cy="1650"/>
            </a:xfrm>
            <a:custGeom>
              <a:avLst/>
              <a:gdLst/>
              <a:ahLst/>
              <a:cxnLst/>
              <a:rect l="l" t="t" r="r" b="b"/>
              <a:pathLst>
                <a:path w="139" h="66" extrusionOk="0">
                  <a:moveTo>
                    <a:pt x="0" y="1"/>
                  </a:moveTo>
                  <a:cubicBezTo>
                    <a:pt x="35" y="44"/>
                    <a:pt x="69" y="65"/>
                    <a:pt x="95" y="65"/>
                  </a:cubicBezTo>
                  <a:cubicBezTo>
                    <a:pt x="121" y="65"/>
                    <a:pt x="138" y="44"/>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30925" y="1289475"/>
              <a:ext cx="3450" cy="5175"/>
            </a:xfrm>
            <a:custGeom>
              <a:avLst/>
              <a:gdLst/>
              <a:ahLst/>
              <a:cxnLst/>
              <a:rect l="l" t="t" r="r" b="b"/>
              <a:pathLst>
                <a:path w="138" h="207" extrusionOk="0">
                  <a:moveTo>
                    <a:pt x="0" y="0"/>
                  </a:moveTo>
                  <a:lnTo>
                    <a:pt x="0" y="0"/>
                  </a:lnTo>
                  <a:cubicBezTo>
                    <a:pt x="69" y="69"/>
                    <a:pt x="0" y="138"/>
                    <a:pt x="138" y="207"/>
                  </a:cubicBezTo>
                  <a:cubicBezTo>
                    <a:pt x="69" y="138"/>
                    <a:pt x="138" y="6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382500" y="1310975"/>
              <a:ext cx="3900" cy="2875"/>
            </a:xfrm>
            <a:custGeom>
              <a:avLst/>
              <a:gdLst/>
              <a:ahLst/>
              <a:cxnLst/>
              <a:rect l="l" t="t" r="r" b="b"/>
              <a:pathLst>
                <a:path w="156" h="115" extrusionOk="0">
                  <a:moveTo>
                    <a:pt x="155" y="0"/>
                  </a:moveTo>
                  <a:cubicBezTo>
                    <a:pt x="87" y="69"/>
                    <a:pt x="87" y="69"/>
                    <a:pt x="1" y="69"/>
                  </a:cubicBezTo>
                  <a:cubicBezTo>
                    <a:pt x="65" y="97"/>
                    <a:pt x="102" y="114"/>
                    <a:pt x="124" y="114"/>
                  </a:cubicBezTo>
                  <a:cubicBezTo>
                    <a:pt x="155" y="114"/>
                    <a:pt x="155" y="81"/>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268175" y="1314400"/>
              <a:ext cx="1725" cy="1750"/>
            </a:xfrm>
            <a:custGeom>
              <a:avLst/>
              <a:gdLst/>
              <a:ahLst/>
              <a:cxnLst/>
              <a:rect l="l" t="t" r="r" b="b"/>
              <a:pathLst>
                <a:path w="69" h="70" extrusionOk="0">
                  <a:moveTo>
                    <a:pt x="0" y="1"/>
                  </a:moveTo>
                  <a:cubicBezTo>
                    <a:pt x="69" y="1"/>
                    <a:pt x="69" y="69"/>
                    <a:pt x="69" y="69"/>
                  </a:cubicBezTo>
                  <a:cubicBezTo>
                    <a:pt x="69" y="1"/>
                    <a:pt x="6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277200" y="1316125"/>
              <a:ext cx="3450" cy="2175"/>
            </a:xfrm>
            <a:custGeom>
              <a:avLst/>
              <a:gdLst/>
              <a:ahLst/>
              <a:cxnLst/>
              <a:rect l="l" t="t" r="r" b="b"/>
              <a:pathLst>
                <a:path w="138" h="87" extrusionOk="0">
                  <a:moveTo>
                    <a:pt x="138" y="0"/>
                  </a:moveTo>
                  <a:cubicBezTo>
                    <a:pt x="0" y="0"/>
                    <a:pt x="0" y="0"/>
                    <a:pt x="69" y="86"/>
                  </a:cubicBezTo>
                  <a:lnTo>
                    <a:pt x="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327050" y="1337625"/>
              <a:ext cx="1750" cy="3875"/>
            </a:xfrm>
            <a:custGeom>
              <a:avLst/>
              <a:gdLst/>
              <a:ahLst/>
              <a:cxnLst/>
              <a:rect l="l" t="t" r="r" b="b"/>
              <a:pathLst>
                <a:path w="70" h="155" extrusionOk="0">
                  <a:moveTo>
                    <a:pt x="69" y="0"/>
                  </a:moveTo>
                  <a:lnTo>
                    <a:pt x="69" y="0"/>
                  </a:lnTo>
                  <a:cubicBezTo>
                    <a:pt x="1" y="86"/>
                    <a:pt x="1" y="86"/>
                    <a:pt x="1" y="155"/>
                  </a:cubicBezTo>
                  <a:cubicBezTo>
                    <a:pt x="69" y="155"/>
                    <a:pt x="69" y="155"/>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307275" y="1364700"/>
              <a:ext cx="2175" cy="1725"/>
            </a:xfrm>
            <a:custGeom>
              <a:avLst/>
              <a:gdLst/>
              <a:ahLst/>
              <a:cxnLst/>
              <a:rect l="l" t="t" r="r" b="b"/>
              <a:pathLst>
                <a:path w="87" h="69" extrusionOk="0">
                  <a:moveTo>
                    <a:pt x="1" y="0"/>
                  </a:moveTo>
                  <a:cubicBezTo>
                    <a:pt x="1" y="69"/>
                    <a:pt x="87" y="69"/>
                    <a:pt x="87" y="69"/>
                  </a:cubicBezTo>
                  <a:cubicBezTo>
                    <a:pt x="87" y="0"/>
                    <a:pt x="87"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776650" y="1434325"/>
              <a:ext cx="3475" cy="1625"/>
            </a:xfrm>
            <a:custGeom>
              <a:avLst/>
              <a:gdLst/>
              <a:ahLst/>
              <a:cxnLst/>
              <a:rect l="l" t="t" r="r" b="b"/>
              <a:pathLst>
                <a:path w="139" h="65" extrusionOk="0">
                  <a:moveTo>
                    <a:pt x="1" y="1"/>
                  </a:moveTo>
                  <a:cubicBezTo>
                    <a:pt x="1" y="43"/>
                    <a:pt x="18" y="65"/>
                    <a:pt x="44" y="65"/>
                  </a:cubicBezTo>
                  <a:cubicBezTo>
                    <a:pt x="69" y="65"/>
                    <a:pt x="104" y="43"/>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6009625" y="1444300"/>
              <a:ext cx="3450" cy="2400"/>
            </a:xfrm>
            <a:custGeom>
              <a:avLst/>
              <a:gdLst/>
              <a:ahLst/>
              <a:cxnLst/>
              <a:rect l="l" t="t" r="r" b="b"/>
              <a:pathLst>
                <a:path w="138" h="96" extrusionOk="0">
                  <a:moveTo>
                    <a:pt x="118" y="1"/>
                  </a:moveTo>
                  <a:cubicBezTo>
                    <a:pt x="92" y="1"/>
                    <a:pt x="46" y="31"/>
                    <a:pt x="0" y="31"/>
                  </a:cubicBezTo>
                  <a:cubicBezTo>
                    <a:pt x="35" y="74"/>
                    <a:pt x="69" y="96"/>
                    <a:pt x="95" y="96"/>
                  </a:cubicBezTo>
                  <a:cubicBezTo>
                    <a:pt x="121" y="96"/>
                    <a:pt x="138" y="74"/>
                    <a:pt x="138" y="31"/>
                  </a:cubicBezTo>
                  <a:cubicBezTo>
                    <a:pt x="138" y="8"/>
                    <a:pt x="130"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268175" y="1498800"/>
              <a:ext cx="3450" cy="2175"/>
            </a:xfrm>
            <a:custGeom>
              <a:avLst/>
              <a:gdLst/>
              <a:ahLst/>
              <a:cxnLst/>
              <a:rect l="l" t="t" r="r" b="b"/>
              <a:pathLst>
                <a:path w="138" h="87" extrusionOk="0">
                  <a:moveTo>
                    <a:pt x="138" y="0"/>
                  </a:moveTo>
                  <a:cubicBezTo>
                    <a:pt x="138" y="0"/>
                    <a:pt x="69" y="1"/>
                    <a:pt x="0" y="86"/>
                  </a:cubicBezTo>
                  <a:cubicBezTo>
                    <a:pt x="69" y="86"/>
                    <a:pt x="138" y="86"/>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561750" y="1500950"/>
              <a:ext cx="1725" cy="2875"/>
            </a:xfrm>
            <a:custGeom>
              <a:avLst/>
              <a:gdLst/>
              <a:ahLst/>
              <a:cxnLst/>
              <a:rect l="l" t="t" r="r" b="b"/>
              <a:pathLst>
                <a:path w="69" h="115" extrusionOk="0">
                  <a:moveTo>
                    <a:pt x="0" y="1"/>
                  </a:moveTo>
                  <a:cubicBezTo>
                    <a:pt x="0" y="81"/>
                    <a:pt x="0" y="114"/>
                    <a:pt x="14" y="114"/>
                  </a:cubicBezTo>
                  <a:cubicBezTo>
                    <a:pt x="24" y="114"/>
                    <a:pt x="40" y="98"/>
                    <a:pt x="69" y="69"/>
                  </a:cubicBezTo>
                  <a:cubicBezTo>
                    <a:pt x="69" y="69"/>
                    <a:pt x="0" y="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400550" y="1514425"/>
              <a:ext cx="1750" cy="2450"/>
            </a:xfrm>
            <a:custGeom>
              <a:avLst/>
              <a:gdLst/>
              <a:ahLst/>
              <a:cxnLst/>
              <a:rect l="l" t="t" r="r" b="b"/>
              <a:pathLst>
                <a:path w="70" h="98" extrusionOk="0">
                  <a:moveTo>
                    <a:pt x="45" y="0"/>
                  </a:moveTo>
                  <a:cubicBezTo>
                    <a:pt x="35" y="0"/>
                    <a:pt x="21" y="9"/>
                    <a:pt x="1" y="29"/>
                  </a:cubicBezTo>
                  <a:cubicBezTo>
                    <a:pt x="1" y="29"/>
                    <a:pt x="1" y="98"/>
                    <a:pt x="69" y="98"/>
                  </a:cubicBezTo>
                  <a:cubicBezTo>
                    <a:pt x="69" y="49"/>
                    <a:pt x="69"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653300" y="1406900"/>
              <a:ext cx="1750" cy="1575"/>
            </a:xfrm>
            <a:custGeom>
              <a:avLst/>
              <a:gdLst/>
              <a:ahLst/>
              <a:cxnLst/>
              <a:rect l="l" t="t" r="r" b="b"/>
              <a:pathLst>
                <a:path w="70" h="63" extrusionOk="0">
                  <a:moveTo>
                    <a:pt x="18" y="1"/>
                  </a:moveTo>
                  <a:cubicBezTo>
                    <a:pt x="8" y="1"/>
                    <a:pt x="0" y="9"/>
                    <a:pt x="0" y="32"/>
                  </a:cubicBezTo>
                  <a:cubicBezTo>
                    <a:pt x="0" y="32"/>
                    <a:pt x="31" y="62"/>
                    <a:pt x="51" y="62"/>
                  </a:cubicBezTo>
                  <a:cubicBezTo>
                    <a:pt x="61" y="62"/>
                    <a:pt x="69" y="54"/>
                    <a:pt x="69" y="32"/>
                  </a:cubicBezTo>
                  <a:cubicBezTo>
                    <a:pt x="69" y="32"/>
                    <a:pt x="38"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425475" y="1373725"/>
              <a:ext cx="3900" cy="1300"/>
            </a:xfrm>
            <a:custGeom>
              <a:avLst/>
              <a:gdLst/>
              <a:ahLst/>
              <a:cxnLst/>
              <a:rect l="l" t="t" r="r" b="b"/>
              <a:pathLst>
                <a:path w="156" h="52" extrusionOk="0">
                  <a:moveTo>
                    <a:pt x="1" y="0"/>
                  </a:moveTo>
                  <a:cubicBezTo>
                    <a:pt x="44" y="35"/>
                    <a:pt x="65" y="52"/>
                    <a:pt x="85" y="52"/>
                  </a:cubicBezTo>
                  <a:cubicBezTo>
                    <a:pt x="104" y="52"/>
                    <a:pt x="121" y="35"/>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307275" y="1477300"/>
              <a:ext cx="2175" cy="2175"/>
            </a:xfrm>
            <a:custGeom>
              <a:avLst/>
              <a:gdLst/>
              <a:ahLst/>
              <a:cxnLst/>
              <a:rect l="l" t="t" r="r" b="b"/>
              <a:pathLst>
                <a:path w="87" h="87" extrusionOk="0">
                  <a:moveTo>
                    <a:pt x="1" y="1"/>
                  </a:moveTo>
                  <a:lnTo>
                    <a:pt x="1" y="87"/>
                  </a:lnTo>
                  <a:cubicBezTo>
                    <a:pt x="87" y="87"/>
                    <a:pt x="87"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354125" y="1300225"/>
              <a:ext cx="1750" cy="3450"/>
            </a:xfrm>
            <a:custGeom>
              <a:avLst/>
              <a:gdLst/>
              <a:ahLst/>
              <a:cxnLst/>
              <a:rect l="l" t="t" r="r" b="b"/>
              <a:pathLst>
                <a:path w="70" h="138" extrusionOk="0">
                  <a:moveTo>
                    <a:pt x="1" y="0"/>
                  </a:moveTo>
                  <a:lnTo>
                    <a:pt x="1" y="138"/>
                  </a:lnTo>
                  <a:cubicBezTo>
                    <a:pt x="70" y="69"/>
                    <a:pt x="70" y="6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930525" y="1424825"/>
              <a:ext cx="2175" cy="2650"/>
            </a:xfrm>
            <a:custGeom>
              <a:avLst/>
              <a:gdLst/>
              <a:ahLst/>
              <a:cxnLst/>
              <a:rect l="l" t="t" r="r" b="b"/>
              <a:pathLst>
                <a:path w="87" h="106" extrusionOk="0">
                  <a:moveTo>
                    <a:pt x="30" y="1"/>
                  </a:moveTo>
                  <a:cubicBezTo>
                    <a:pt x="1" y="1"/>
                    <a:pt x="1" y="57"/>
                    <a:pt x="1" y="105"/>
                  </a:cubicBezTo>
                  <a:lnTo>
                    <a:pt x="87" y="37"/>
                  </a:lnTo>
                  <a:cubicBezTo>
                    <a:pt x="61" y="11"/>
                    <a:pt x="4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309425" y="1479450"/>
              <a:ext cx="3475" cy="1325"/>
            </a:xfrm>
            <a:custGeom>
              <a:avLst/>
              <a:gdLst/>
              <a:ahLst/>
              <a:cxnLst/>
              <a:rect l="l" t="t" r="r" b="b"/>
              <a:pathLst>
                <a:path w="139" h="53" extrusionOk="0">
                  <a:moveTo>
                    <a:pt x="1" y="1"/>
                  </a:moveTo>
                  <a:cubicBezTo>
                    <a:pt x="35" y="35"/>
                    <a:pt x="52" y="52"/>
                    <a:pt x="70" y="52"/>
                  </a:cubicBezTo>
                  <a:cubicBezTo>
                    <a:pt x="87" y="52"/>
                    <a:pt x="104" y="35"/>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216150" y="1291200"/>
              <a:ext cx="1750" cy="1725"/>
            </a:xfrm>
            <a:custGeom>
              <a:avLst/>
              <a:gdLst/>
              <a:ahLst/>
              <a:cxnLst/>
              <a:rect l="l" t="t" r="r" b="b"/>
              <a:pathLst>
                <a:path w="70" h="69" extrusionOk="0">
                  <a:moveTo>
                    <a:pt x="70" y="0"/>
                  </a:moveTo>
                  <a:cubicBezTo>
                    <a:pt x="1" y="0"/>
                    <a:pt x="1" y="0"/>
                    <a:pt x="70" y="69"/>
                  </a:cubicBez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440100" y="1380600"/>
              <a:ext cx="1750" cy="2175"/>
            </a:xfrm>
            <a:custGeom>
              <a:avLst/>
              <a:gdLst/>
              <a:ahLst/>
              <a:cxnLst/>
              <a:rect l="l" t="t" r="r" b="b"/>
              <a:pathLst>
                <a:path w="70" h="87" extrusionOk="0">
                  <a:moveTo>
                    <a:pt x="69" y="0"/>
                  </a:moveTo>
                  <a:cubicBezTo>
                    <a:pt x="0" y="0"/>
                    <a:pt x="0" y="0"/>
                    <a:pt x="69" y="86"/>
                  </a:cubicBez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664050" y="1412075"/>
              <a:ext cx="3450" cy="1750"/>
            </a:xfrm>
            <a:custGeom>
              <a:avLst/>
              <a:gdLst/>
              <a:ahLst/>
              <a:cxnLst/>
              <a:rect l="l" t="t" r="r" b="b"/>
              <a:pathLst>
                <a:path w="138" h="70" extrusionOk="0">
                  <a:moveTo>
                    <a:pt x="87" y="0"/>
                  </a:moveTo>
                  <a:cubicBezTo>
                    <a:pt x="61" y="0"/>
                    <a:pt x="46" y="31"/>
                    <a:pt x="0" y="31"/>
                  </a:cubicBezTo>
                  <a:cubicBezTo>
                    <a:pt x="46" y="31"/>
                    <a:pt x="61" y="69"/>
                    <a:pt x="87" y="69"/>
                  </a:cubicBezTo>
                  <a:cubicBezTo>
                    <a:pt x="99" y="69"/>
                    <a:pt x="115" y="60"/>
                    <a:pt x="138" y="31"/>
                  </a:cubicBezTo>
                  <a:cubicBezTo>
                    <a:pt x="115" y="8"/>
                    <a:pt x="99"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45100" y="1298500"/>
              <a:ext cx="1750" cy="1325"/>
            </a:xfrm>
            <a:custGeom>
              <a:avLst/>
              <a:gdLst/>
              <a:ahLst/>
              <a:cxnLst/>
              <a:rect l="l" t="t" r="r" b="b"/>
              <a:pathLst>
                <a:path w="70" h="53" extrusionOk="0">
                  <a:moveTo>
                    <a:pt x="1" y="0"/>
                  </a:moveTo>
                  <a:cubicBezTo>
                    <a:pt x="35" y="35"/>
                    <a:pt x="52" y="52"/>
                    <a:pt x="61" y="52"/>
                  </a:cubicBezTo>
                  <a:cubicBezTo>
                    <a:pt x="70" y="52"/>
                    <a:pt x="70" y="35"/>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529500" y="1491150"/>
              <a:ext cx="3475" cy="1550"/>
            </a:xfrm>
            <a:custGeom>
              <a:avLst/>
              <a:gdLst/>
              <a:ahLst/>
              <a:cxnLst/>
              <a:rect l="l" t="t" r="r" b="b"/>
              <a:pathLst>
                <a:path w="139" h="62" extrusionOk="0">
                  <a:moveTo>
                    <a:pt x="52" y="1"/>
                  </a:moveTo>
                  <a:cubicBezTo>
                    <a:pt x="39" y="1"/>
                    <a:pt x="24" y="8"/>
                    <a:pt x="1" y="31"/>
                  </a:cubicBezTo>
                  <a:cubicBezTo>
                    <a:pt x="24" y="54"/>
                    <a:pt x="39" y="62"/>
                    <a:pt x="52" y="62"/>
                  </a:cubicBezTo>
                  <a:cubicBezTo>
                    <a:pt x="77" y="62"/>
                    <a:pt x="92" y="31"/>
                    <a:pt x="138" y="31"/>
                  </a:cubicBezTo>
                  <a:cubicBezTo>
                    <a:pt x="92" y="31"/>
                    <a:pt x="77"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354125" y="1500950"/>
              <a:ext cx="1750" cy="1325"/>
            </a:xfrm>
            <a:custGeom>
              <a:avLst/>
              <a:gdLst/>
              <a:ahLst/>
              <a:cxnLst/>
              <a:rect l="l" t="t" r="r" b="b"/>
              <a:pathLst>
                <a:path w="70" h="53" extrusionOk="0">
                  <a:moveTo>
                    <a:pt x="1" y="0"/>
                  </a:moveTo>
                  <a:cubicBezTo>
                    <a:pt x="1" y="35"/>
                    <a:pt x="18" y="52"/>
                    <a:pt x="35" y="52"/>
                  </a:cubicBezTo>
                  <a:cubicBezTo>
                    <a:pt x="52" y="52"/>
                    <a:pt x="70" y="35"/>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601275" y="1513425"/>
              <a:ext cx="1750" cy="1300"/>
            </a:xfrm>
            <a:custGeom>
              <a:avLst/>
              <a:gdLst/>
              <a:ahLst/>
              <a:cxnLst/>
              <a:rect l="l" t="t" r="r" b="b"/>
              <a:pathLst>
                <a:path w="70" h="52" extrusionOk="0">
                  <a:moveTo>
                    <a:pt x="1" y="0"/>
                  </a:moveTo>
                  <a:cubicBezTo>
                    <a:pt x="35" y="34"/>
                    <a:pt x="53" y="52"/>
                    <a:pt x="61" y="52"/>
                  </a:cubicBezTo>
                  <a:cubicBezTo>
                    <a:pt x="70" y="52"/>
                    <a:pt x="70" y="34"/>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441825" y="1330725"/>
              <a:ext cx="3450" cy="1750"/>
            </a:xfrm>
            <a:custGeom>
              <a:avLst/>
              <a:gdLst/>
              <a:ahLst/>
              <a:cxnLst/>
              <a:rect l="l" t="t" r="r" b="b"/>
              <a:pathLst>
                <a:path w="138" h="70" extrusionOk="0">
                  <a:moveTo>
                    <a:pt x="69" y="1"/>
                  </a:moveTo>
                  <a:cubicBezTo>
                    <a:pt x="69" y="70"/>
                    <a:pt x="0" y="70"/>
                    <a:pt x="69" y="70"/>
                  </a:cubicBezTo>
                  <a:cubicBezTo>
                    <a:pt x="138" y="70"/>
                    <a:pt x="6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393250" y="1250350"/>
              <a:ext cx="2175" cy="1325"/>
            </a:xfrm>
            <a:custGeom>
              <a:avLst/>
              <a:gdLst/>
              <a:ahLst/>
              <a:cxnLst/>
              <a:rect l="l" t="t" r="r" b="b"/>
              <a:pathLst>
                <a:path w="87" h="53" extrusionOk="0">
                  <a:moveTo>
                    <a:pt x="11" y="1"/>
                  </a:moveTo>
                  <a:cubicBezTo>
                    <a:pt x="0" y="1"/>
                    <a:pt x="0" y="18"/>
                    <a:pt x="0" y="52"/>
                  </a:cubicBezTo>
                  <a:lnTo>
                    <a:pt x="86" y="52"/>
                  </a:lnTo>
                  <a:cubicBezTo>
                    <a:pt x="43" y="18"/>
                    <a:pt x="22"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441175" y="1592075"/>
              <a:ext cx="1750" cy="1750"/>
            </a:xfrm>
            <a:custGeom>
              <a:avLst/>
              <a:gdLst/>
              <a:ahLst/>
              <a:cxnLst/>
              <a:rect l="l" t="t" r="r" b="b"/>
              <a:pathLst>
                <a:path w="70" h="70" extrusionOk="0">
                  <a:moveTo>
                    <a:pt x="0" y="0"/>
                  </a:moveTo>
                  <a:cubicBezTo>
                    <a:pt x="0" y="69"/>
                    <a:pt x="0" y="69"/>
                    <a:pt x="69" y="69"/>
                  </a:cubicBezTo>
                  <a:cubicBezTo>
                    <a:pt x="69" y="69"/>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6416250" y="1604525"/>
              <a:ext cx="1725" cy="1750"/>
            </a:xfrm>
            <a:custGeom>
              <a:avLst/>
              <a:gdLst/>
              <a:ahLst/>
              <a:cxnLst/>
              <a:rect l="l" t="t" r="r" b="b"/>
              <a:pathLst>
                <a:path w="69" h="70" extrusionOk="0">
                  <a:moveTo>
                    <a:pt x="0" y="1"/>
                  </a:moveTo>
                  <a:cubicBezTo>
                    <a:pt x="0" y="1"/>
                    <a:pt x="0" y="70"/>
                    <a:pt x="69" y="70"/>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6414100" y="1608400"/>
              <a:ext cx="2175" cy="1325"/>
            </a:xfrm>
            <a:custGeom>
              <a:avLst/>
              <a:gdLst/>
              <a:ahLst/>
              <a:cxnLst/>
              <a:rect l="l" t="t" r="r" b="b"/>
              <a:pathLst>
                <a:path w="87" h="53" extrusionOk="0">
                  <a:moveTo>
                    <a:pt x="0" y="1"/>
                  </a:moveTo>
                  <a:cubicBezTo>
                    <a:pt x="0" y="35"/>
                    <a:pt x="22" y="52"/>
                    <a:pt x="43" y="52"/>
                  </a:cubicBezTo>
                  <a:cubicBezTo>
                    <a:pt x="65" y="52"/>
                    <a:pt x="86" y="35"/>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5357575" y="1244775"/>
              <a:ext cx="1750" cy="1750"/>
            </a:xfrm>
            <a:custGeom>
              <a:avLst/>
              <a:gdLst/>
              <a:ahLst/>
              <a:cxnLst/>
              <a:rect l="l" t="t" r="r" b="b"/>
              <a:pathLst>
                <a:path w="70" h="70" extrusionOk="0">
                  <a:moveTo>
                    <a:pt x="0" y="0"/>
                  </a:moveTo>
                  <a:lnTo>
                    <a:pt x="0" y="69"/>
                  </a:lnTo>
                  <a:cubicBezTo>
                    <a:pt x="69" y="0"/>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471700" y="1645800"/>
              <a:ext cx="1725" cy="3475"/>
            </a:xfrm>
            <a:custGeom>
              <a:avLst/>
              <a:gdLst/>
              <a:ahLst/>
              <a:cxnLst/>
              <a:rect l="l" t="t" r="r" b="b"/>
              <a:pathLst>
                <a:path w="69" h="139" extrusionOk="0">
                  <a:moveTo>
                    <a:pt x="69" y="1"/>
                  </a:moveTo>
                  <a:cubicBezTo>
                    <a:pt x="0" y="69"/>
                    <a:pt x="0" y="69"/>
                    <a:pt x="69" y="138"/>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505650" y="1679750"/>
              <a:ext cx="1750" cy="3900"/>
            </a:xfrm>
            <a:custGeom>
              <a:avLst/>
              <a:gdLst/>
              <a:ahLst/>
              <a:cxnLst/>
              <a:rect l="l" t="t" r="r" b="b"/>
              <a:pathLst>
                <a:path w="70" h="156" extrusionOk="0">
                  <a:moveTo>
                    <a:pt x="0" y="1"/>
                  </a:moveTo>
                  <a:cubicBezTo>
                    <a:pt x="0" y="70"/>
                    <a:pt x="0" y="70"/>
                    <a:pt x="69" y="156"/>
                  </a:cubicBezTo>
                  <a:cubicBezTo>
                    <a:pt x="69" y="70"/>
                    <a:pt x="69" y="7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427625" y="1327400"/>
              <a:ext cx="1750" cy="1650"/>
            </a:xfrm>
            <a:custGeom>
              <a:avLst/>
              <a:gdLst/>
              <a:ahLst/>
              <a:cxnLst/>
              <a:rect l="l" t="t" r="r" b="b"/>
              <a:pathLst>
                <a:path w="70" h="66" extrusionOk="0">
                  <a:moveTo>
                    <a:pt x="61" y="1"/>
                  </a:moveTo>
                  <a:cubicBezTo>
                    <a:pt x="52" y="1"/>
                    <a:pt x="35" y="22"/>
                    <a:pt x="1" y="65"/>
                  </a:cubicBezTo>
                  <a:lnTo>
                    <a:pt x="70" y="65"/>
                  </a:lnTo>
                  <a:cubicBezTo>
                    <a:pt x="70" y="22"/>
                    <a:pt x="70"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616550" y="1808700"/>
              <a:ext cx="1725" cy="1750"/>
            </a:xfrm>
            <a:custGeom>
              <a:avLst/>
              <a:gdLst/>
              <a:ahLst/>
              <a:cxnLst/>
              <a:rect l="l" t="t" r="r" b="b"/>
              <a:pathLst>
                <a:path w="69" h="70" extrusionOk="0">
                  <a:moveTo>
                    <a:pt x="69" y="1"/>
                  </a:moveTo>
                  <a:cubicBezTo>
                    <a:pt x="0" y="1"/>
                    <a:pt x="0" y="1"/>
                    <a:pt x="69" y="70"/>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661250" y="1885650"/>
              <a:ext cx="2175" cy="1625"/>
            </a:xfrm>
            <a:custGeom>
              <a:avLst/>
              <a:gdLst/>
              <a:ahLst/>
              <a:cxnLst/>
              <a:rect l="l" t="t" r="r" b="b"/>
              <a:pathLst>
                <a:path w="87" h="65" extrusionOk="0">
                  <a:moveTo>
                    <a:pt x="0" y="0"/>
                  </a:moveTo>
                  <a:cubicBezTo>
                    <a:pt x="0" y="43"/>
                    <a:pt x="22" y="65"/>
                    <a:pt x="43" y="65"/>
                  </a:cubicBezTo>
                  <a:cubicBezTo>
                    <a:pt x="65" y="65"/>
                    <a:pt x="86" y="43"/>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724000" y="1897575"/>
              <a:ext cx="1750" cy="1750"/>
            </a:xfrm>
            <a:custGeom>
              <a:avLst/>
              <a:gdLst/>
              <a:ahLst/>
              <a:cxnLst/>
              <a:rect l="l" t="t" r="r" b="b"/>
              <a:pathLst>
                <a:path w="70" h="70" extrusionOk="0">
                  <a:moveTo>
                    <a:pt x="51" y="1"/>
                  </a:moveTo>
                  <a:cubicBezTo>
                    <a:pt x="31" y="1"/>
                    <a:pt x="0" y="39"/>
                    <a:pt x="0" y="39"/>
                  </a:cubicBezTo>
                  <a:cubicBezTo>
                    <a:pt x="0" y="62"/>
                    <a:pt x="0" y="70"/>
                    <a:pt x="3" y="70"/>
                  </a:cubicBezTo>
                  <a:cubicBezTo>
                    <a:pt x="8" y="70"/>
                    <a:pt x="23" y="39"/>
                    <a:pt x="69" y="39"/>
                  </a:cubicBezTo>
                  <a:cubicBezTo>
                    <a:pt x="69" y="10"/>
                    <a:pt x="62"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52800" y="1915400"/>
              <a:ext cx="3450" cy="1550"/>
            </a:xfrm>
            <a:custGeom>
              <a:avLst/>
              <a:gdLst/>
              <a:ahLst/>
              <a:cxnLst/>
              <a:rect l="l" t="t" r="r" b="b"/>
              <a:pathLst>
                <a:path w="138" h="62" extrusionOk="0">
                  <a:moveTo>
                    <a:pt x="87" y="0"/>
                  </a:moveTo>
                  <a:cubicBezTo>
                    <a:pt x="61" y="0"/>
                    <a:pt x="46" y="31"/>
                    <a:pt x="0" y="31"/>
                  </a:cubicBezTo>
                  <a:cubicBezTo>
                    <a:pt x="46" y="31"/>
                    <a:pt x="61" y="62"/>
                    <a:pt x="87" y="62"/>
                  </a:cubicBezTo>
                  <a:cubicBezTo>
                    <a:pt x="100" y="62"/>
                    <a:pt x="115" y="54"/>
                    <a:pt x="138" y="31"/>
                  </a:cubicBezTo>
                  <a:cubicBezTo>
                    <a:pt x="115" y="8"/>
                    <a:pt x="100"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5309425" y="1366400"/>
              <a:ext cx="3475" cy="1750"/>
            </a:xfrm>
            <a:custGeom>
              <a:avLst/>
              <a:gdLst/>
              <a:ahLst/>
              <a:cxnLst/>
              <a:rect l="l" t="t" r="r" b="b"/>
              <a:pathLst>
                <a:path w="139" h="70" extrusionOk="0">
                  <a:moveTo>
                    <a:pt x="1" y="1"/>
                  </a:moveTo>
                  <a:cubicBezTo>
                    <a:pt x="70" y="70"/>
                    <a:pt x="70" y="70"/>
                    <a:pt x="138" y="70"/>
                  </a:cubicBezTo>
                  <a:cubicBezTo>
                    <a:pt x="70" y="1"/>
                    <a:pt x="70"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7003375" y="1998700"/>
              <a:ext cx="3900" cy="1300"/>
            </a:xfrm>
            <a:custGeom>
              <a:avLst/>
              <a:gdLst/>
              <a:ahLst/>
              <a:cxnLst/>
              <a:rect l="l" t="t" r="r" b="b"/>
              <a:pathLst>
                <a:path w="156" h="52" extrusionOk="0">
                  <a:moveTo>
                    <a:pt x="1" y="0"/>
                  </a:moveTo>
                  <a:cubicBezTo>
                    <a:pt x="35" y="34"/>
                    <a:pt x="53" y="52"/>
                    <a:pt x="72" y="52"/>
                  </a:cubicBezTo>
                  <a:cubicBezTo>
                    <a:pt x="91" y="52"/>
                    <a:pt x="113" y="34"/>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6989200" y="2000400"/>
              <a:ext cx="1750" cy="800"/>
            </a:xfrm>
            <a:custGeom>
              <a:avLst/>
              <a:gdLst/>
              <a:ahLst/>
              <a:cxnLst/>
              <a:rect l="l" t="t" r="r" b="b"/>
              <a:pathLst>
                <a:path w="70" h="32" extrusionOk="0">
                  <a:moveTo>
                    <a:pt x="1" y="1"/>
                  </a:moveTo>
                  <a:cubicBezTo>
                    <a:pt x="1" y="24"/>
                    <a:pt x="8" y="31"/>
                    <a:pt x="18" y="31"/>
                  </a:cubicBezTo>
                  <a:cubicBezTo>
                    <a:pt x="39" y="31"/>
                    <a:pt x="6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7057125" y="2000400"/>
              <a:ext cx="1725" cy="800"/>
            </a:xfrm>
            <a:custGeom>
              <a:avLst/>
              <a:gdLst/>
              <a:ahLst/>
              <a:cxnLst/>
              <a:rect l="l" t="t" r="r" b="b"/>
              <a:pathLst>
                <a:path w="69" h="32" extrusionOk="0">
                  <a:moveTo>
                    <a:pt x="0" y="1"/>
                  </a:moveTo>
                  <a:cubicBezTo>
                    <a:pt x="23" y="24"/>
                    <a:pt x="38" y="31"/>
                    <a:pt x="48" y="31"/>
                  </a:cubicBezTo>
                  <a:cubicBezTo>
                    <a:pt x="69" y="31"/>
                    <a:pt x="6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980175" y="2002550"/>
              <a:ext cx="3475" cy="1325"/>
            </a:xfrm>
            <a:custGeom>
              <a:avLst/>
              <a:gdLst/>
              <a:ahLst/>
              <a:cxnLst/>
              <a:rect l="l" t="t" r="r" b="b"/>
              <a:pathLst>
                <a:path w="139" h="53" extrusionOk="0">
                  <a:moveTo>
                    <a:pt x="69" y="1"/>
                  </a:moveTo>
                  <a:cubicBezTo>
                    <a:pt x="52" y="1"/>
                    <a:pt x="35" y="18"/>
                    <a:pt x="1" y="52"/>
                  </a:cubicBezTo>
                  <a:lnTo>
                    <a:pt x="138" y="52"/>
                  </a:lnTo>
                  <a:cubicBezTo>
                    <a:pt x="104" y="18"/>
                    <a:pt x="8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5321900" y="1369850"/>
              <a:ext cx="3450" cy="2175"/>
            </a:xfrm>
            <a:custGeom>
              <a:avLst/>
              <a:gdLst/>
              <a:ahLst/>
              <a:cxnLst/>
              <a:rect l="l" t="t" r="r" b="b"/>
              <a:pathLst>
                <a:path w="138" h="87" extrusionOk="0">
                  <a:moveTo>
                    <a:pt x="69" y="1"/>
                  </a:moveTo>
                  <a:cubicBezTo>
                    <a:pt x="0" y="1"/>
                    <a:pt x="69" y="87"/>
                    <a:pt x="69" y="87"/>
                  </a:cubicBezTo>
                  <a:cubicBezTo>
                    <a:pt x="69" y="87"/>
                    <a:pt x="138"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7024875" y="2003075"/>
              <a:ext cx="1750" cy="2400"/>
            </a:xfrm>
            <a:custGeom>
              <a:avLst/>
              <a:gdLst/>
              <a:ahLst/>
              <a:cxnLst/>
              <a:rect l="l" t="t" r="r" b="b"/>
              <a:pathLst>
                <a:path w="70" h="96" extrusionOk="0">
                  <a:moveTo>
                    <a:pt x="18" y="1"/>
                  </a:moveTo>
                  <a:cubicBezTo>
                    <a:pt x="8" y="1"/>
                    <a:pt x="1" y="9"/>
                    <a:pt x="1" y="31"/>
                  </a:cubicBezTo>
                  <a:cubicBezTo>
                    <a:pt x="35" y="74"/>
                    <a:pt x="52" y="96"/>
                    <a:pt x="61" y="96"/>
                  </a:cubicBezTo>
                  <a:cubicBezTo>
                    <a:pt x="69" y="96"/>
                    <a:pt x="69" y="74"/>
                    <a:pt x="69" y="31"/>
                  </a:cubicBezTo>
                  <a:cubicBezTo>
                    <a:pt x="69" y="31"/>
                    <a:pt x="39"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7173600" y="2124200"/>
              <a:ext cx="1750" cy="1750"/>
            </a:xfrm>
            <a:custGeom>
              <a:avLst/>
              <a:gdLst/>
              <a:ahLst/>
              <a:cxnLst/>
              <a:rect l="l" t="t" r="r" b="b"/>
              <a:pathLst>
                <a:path w="70" h="70" extrusionOk="0">
                  <a:moveTo>
                    <a:pt x="69" y="1"/>
                  </a:moveTo>
                  <a:cubicBezTo>
                    <a:pt x="0" y="1"/>
                    <a:pt x="0" y="1"/>
                    <a:pt x="0" y="69"/>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34050" y="2132800"/>
              <a:ext cx="2175" cy="1625"/>
            </a:xfrm>
            <a:custGeom>
              <a:avLst/>
              <a:gdLst/>
              <a:ahLst/>
              <a:cxnLst/>
              <a:rect l="l" t="t" r="r" b="b"/>
              <a:pathLst>
                <a:path w="87" h="65" extrusionOk="0">
                  <a:moveTo>
                    <a:pt x="1" y="0"/>
                  </a:moveTo>
                  <a:cubicBezTo>
                    <a:pt x="1" y="43"/>
                    <a:pt x="22" y="65"/>
                    <a:pt x="44" y="65"/>
                  </a:cubicBezTo>
                  <a:cubicBezTo>
                    <a:pt x="65" y="65"/>
                    <a:pt x="87" y="43"/>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761825" y="2215750"/>
              <a:ext cx="3450" cy="1325"/>
            </a:xfrm>
            <a:custGeom>
              <a:avLst/>
              <a:gdLst/>
              <a:ahLst/>
              <a:cxnLst/>
              <a:rect l="l" t="t" r="r" b="b"/>
              <a:pathLst>
                <a:path w="138" h="53" extrusionOk="0">
                  <a:moveTo>
                    <a:pt x="69" y="1"/>
                  </a:moveTo>
                  <a:cubicBezTo>
                    <a:pt x="52" y="1"/>
                    <a:pt x="35" y="18"/>
                    <a:pt x="0" y="52"/>
                  </a:cubicBezTo>
                  <a:lnTo>
                    <a:pt x="138" y="52"/>
                  </a:lnTo>
                  <a:cubicBezTo>
                    <a:pt x="104" y="18"/>
                    <a:pt x="8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5285800" y="1321700"/>
              <a:ext cx="3875" cy="1750"/>
            </a:xfrm>
            <a:custGeom>
              <a:avLst/>
              <a:gdLst/>
              <a:ahLst/>
              <a:cxnLst/>
              <a:rect l="l" t="t" r="r" b="b"/>
              <a:pathLst>
                <a:path w="155" h="70" extrusionOk="0">
                  <a:moveTo>
                    <a:pt x="0" y="1"/>
                  </a:moveTo>
                  <a:cubicBezTo>
                    <a:pt x="86" y="70"/>
                    <a:pt x="86" y="70"/>
                    <a:pt x="155" y="70"/>
                  </a:cubicBezTo>
                  <a:cubicBezTo>
                    <a:pt x="86" y="1"/>
                    <a:pt x="86"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5337800" y="1372000"/>
              <a:ext cx="1750" cy="1750"/>
            </a:xfrm>
            <a:custGeom>
              <a:avLst/>
              <a:gdLst/>
              <a:ahLst/>
              <a:cxnLst/>
              <a:rect l="l" t="t" r="r" b="b"/>
              <a:pathLst>
                <a:path w="70" h="70" extrusionOk="0">
                  <a:moveTo>
                    <a:pt x="1" y="1"/>
                  </a:moveTo>
                  <a:lnTo>
                    <a:pt x="1" y="69"/>
                  </a:lnTo>
                  <a:lnTo>
                    <a:pt x="69" y="69"/>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5262575" y="1310975"/>
              <a:ext cx="25" cy="1725"/>
            </a:xfrm>
            <a:custGeom>
              <a:avLst/>
              <a:gdLst/>
              <a:ahLst/>
              <a:cxnLst/>
              <a:rect l="l" t="t" r="r" b="b"/>
              <a:pathLst>
                <a:path w="1" h="69" extrusionOk="0">
                  <a:moveTo>
                    <a:pt x="1" y="69"/>
                  </a:moveTo>
                  <a:lnTo>
                    <a:pt x="1" y="69"/>
                  </a:lnTo>
                  <a:lnTo>
                    <a:pt x="1" y="6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5422050" y="1380600"/>
              <a:ext cx="1750" cy="25"/>
            </a:xfrm>
            <a:custGeom>
              <a:avLst/>
              <a:gdLst/>
              <a:ahLst/>
              <a:cxnLst/>
              <a:rect l="l" t="t" r="r" b="b"/>
              <a:pathLst>
                <a:path w="70" h="1" extrusionOk="0">
                  <a:moveTo>
                    <a:pt x="69" y="0"/>
                  </a:moveTo>
                  <a:lnTo>
                    <a:pt x="0" y="0"/>
                  </a:lnTo>
                  <a:lnTo>
                    <a:pt x="69" y="0"/>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5794700" y="1382750"/>
              <a:ext cx="1750" cy="1750"/>
            </a:xfrm>
            <a:custGeom>
              <a:avLst/>
              <a:gdLst/>
              <a:ahLst/>
              <a:cxnLst/>
              <a:rect l="l" t="t" r="r" b="b"/>
              <a:pathLst>
                <a:path w="70" h="70" extrusionOk="0">
                  <a:moveTo>
                    <a:pt x="1" y="0"/>
                  </a:moveTo>
                  <a:lnTo>
                    <a:pt x="70" y="69"/>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5370050" y="1309250"/>
              <a:ext cx="1725" cy="25"/>
            </a:xfrm>
            <a:custGeom>
              <a:avLst/>
              <a:gdLst/>
              <a:ahLst/>
              <a:cxnLst/>
              <a:rect l="l" t="t" r="r" b="b"/>
              <a:pathLst>
                <a:path w="69" h="1" extrusionOk="0">
                  <a:moveTo>
                    <a:pt x="69" y="0"/>
                  </a:moveTo>
                  <a:lnTo>
                    <a:pt x="69" y="0"/>
                  </a:lnTo>
                  <a:lnTo>
                    <a:pt x="0" y="0"/>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5633525" y="1386175"/>
              <a:ext cx="1750" cy="1750"/>
            </a:xfrm>
            <a:custGeom>
              <a:avLst/>
              <a:gdLst/>
              <a:ahLst/>
              <a:cxnLst/>
              <a:rect l="l" t="t" r="r" b="b"/>
              <a:pathLst>
                <a:path w="70" h="70" extrusionOk="0">
                  <a:moveTo>
                    <a:pt x="0" y="1"/>
                  </a:moveTo>
                  <a:lnTo>
                    <a:pt x="0" y="70"/>
                  </a:lnTo>
                  <a:cubicBezTo>
                    <a:pt x="69" y="70"/>
                    <a:pt x="69" y="70"/>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5357575" y="1387900"/>
              <a:ext cx="1750" cy="800"/>
            </a:xfrm>
            <a:custGeom>
              <a:avLst/>
              <a:gdLst/>
              <a:ahLst/>
              <a:cxnLst/>
              <a:rect l="l" t="t" r="r" b="b"/>
              <a:pathLst>
                <a:path w="70" h="32" extrusionOk="0">
                  <a:moveTo>
                    <a:pt x="0" y="1"/>
                  </a:moveTo>
                  <a:cubicBezTo>
                    <a:pt x="23" y="24"/>
                    <a:pt x="39" y="31"/>
                    <a:pt x="49" y="31"/>
                  </a:cubicBezTo>
                  <a:cubicBezTo>
                    <a:pt x="69" y="31"/>
                    <a:pt x="6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5363150" y="1305375"/>
              <a:ext cx="1750" cy="2175"/>
            </a:xfrm>
            <a:custGeom>
              <a:avLst/>
              <a:gdLst/>
              <a:ahLst/>
              <a:cxnLst/>
              <a:rect l="l" t="t" r="r" b="b"/>
              <a:pathLst>
                <a:path w="70" h="87" extrusionOk="0">
                  <a:moveTo>
                    <a:pt x="70" y="1"/>
                  </a:moveTo>
                  <a:cubicBezTo>
                    <a:pt x="1" y="1"/>
                    <a:pt x="1" y="1"/>
                    <a:pt x="1" y="87"/>
                  </a:cubicBezTo>
                  <a:cubicBezTo>
                    <a:pt x="70" y="87"/>
                    <a:pt x="70" y="87"/>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5391525" y="1389625"/>
              <a:ext cx="1750" cy="1750"/>
            </a:xfrm>
            <a:custGeom>
              <a:avLst/>
              <a:gdLst/>
              <a:ahLst/>
              <a:cxnLst/>
              <a:rect l="l" t="t" r="r" b="b"/>
              <a:pathLst>
                <a:path w="70" h="70" extrusionOk="0">
                  <a:moveTo>
                    <a:pt x="1" y="0"/>
                  </a:moveTo>
                  <a:lnTo>
                    <a:pt x="1" y="69"/>
                  </a:lnTo>
                  <a:cubicBezTo>
                    <a:pt x="1" y="69"/>
                    <a:pt x="69" y="6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5599575" y="1391350"/>
              <a:ext cx="25" cy="2175"/>
            </a:xfrm>
            <a:custGeom>
              <a:avLst/>
              <a:gdLst/>
              <a:ahLst/>
              <a:cxnLst/>
              <a:rect l="l" t="t" r="r" b="b"/>
              <a:pathLst>
                <a:path w="1" h="87" extrusionOk="0">
                  <a:moveTo>
                    <a:pt x="0" y="0"/>
                  </a:moveTo>
                  <a:lnTo>
                    <a:pt x="0" y="86"/>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5692400" y="1396925"/>
              <a:ext cx="25" cy="1750"/>
            </a:xfrm>
            <a:custGeom>
              <a:avLst/>
              <a:gdLst/>
              <a:ahLst/>
              <a:cxnLst/>
              <a:rect l="l" t="t" r="r" b="b"/>
              <a:pathLst>
                <a:path w="1" h="70" extrusionOk="0">
                  <a:moveTo>
                    <a:pt x="1" y="69"/>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5699725" y="1404225"/>
              <a:ext cx="1725" cy="25"/>
            </a:xfrm>
            <a:custGeom>
              <a:avLst/>
              <a:gdLst/>
              <a:ahLst/>
              <a:cxnLst/>
              <a:rect l="l" t="t" r="r" b="b"/>
              <a:pathLst>
                <a:path w="69" h="1" extrusionOk="0">
                  <a:moveTo>
                    <a:pt x="69"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5434500" y="1408625"/>
              <a:ext cx="1750" cy="800"/>
            </a:xfrm>
            <a:custGeom>
              <a:avLst/>
              <a:gdLst/>
              <a:ahLst/>
              <a:cxnLst/>
              <a:rect l="l" t="t" r="r" b="b"/>
              <a:pathLst>
                <a:path w="70" h="32" extrusionOk="0">
                  <a:moveTo>
                    <a:pt x="21" y="1"/>
                  </a:moveTo>
                  <a:cubicBezTo>
                    <a:pt x="1" y="1"/>
                    <a:pt x="1" y="31"/>
                    <a:pt x="1" y="31"/>
                  </a:cubicBezTo>
                  <a:lnTo>
                    <a:pt x="70" y="31"/>
                  </a:lnTo>
                  <a:cubicBezTo>
                    <a:pt x="47" y="8"/>
                    <a:pt x="32"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5986400" y="1412825"/>
              <a:ext cx="1750" cy="25"/>
            </a:xfrm>
            <a:custGeom>
              <a:avLst/>
              <a:gdLst/>
              <a:ahLst/>
              <a:cxnLst/>
              <a:rect l="l" t="t" r="r" b="b"/>
              <a:pathLst>
                <a:path w="70" h="1" extrusionOk="0">
                  <a:moveTo>
                    <a:pt x="70" y="1"/>
                  </a:moveTo>
                  <a:lnTo>
                    <a:pt x="70" y="1"/>
                  </a:lnTo>
                  <a:lnTo>
                    <a:pt x="1" y="1"/>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5541975" y="1300225"/>
              <a:ext cx="25" cy="25"/>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5518750" y="1416700"/>
              <a:ext cx="1750" cy="25"/>
            </a:xfrm>
            <a:custGeom>
              <a:avLst/>
              <a:gdLst/>
              <a:ahLst/>
              <a:cxnLst/>
              <a:rect l="l" t="t" r="r" b="b"/>
              <a:pathLst>
                <a:path w="70" h="1" extrusionOk="0">
                  <a:moveTo>
                    <a:pt x="70" y="1"/>
                  </a:moveTo>
                  <a:lnTo>
                    <a:pt x="70" y="1"/>
                  </a:lnTo>
                  <a:cubicBezTo>
                    <a:pt x="1" y="1"/>
                    <a:pt x="70"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6013050" y="1416700"/>
              <a:ext cx="25" cy="2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980825" y="1418425"/>
              <a:ext cx="25" cy="1750"/>
            </a:xfrm>
            <a:custGeom>
              <a:avLst/>
              <a:gdLst/>
              <a:ahLst/>
              <a:cxnLst/>
              <a:rect l="l" t="t" r="r" b="b"/>
              <a:pathLst>
                <a:path w="1" h="70" extrusionOk="0">
                  <a:moveTo>
                    <a:pt x="0" y="69"/>
                  </a:moveTo>
                  <a:lnTo>
                    <a:pt x="0" y="69"/>
                  </a:lnTo>
                  <a:lnTo>
                    <a:pt x="0" y="0"/>
                  </a:lnTo>
                  <a:lnTo>
                    <a:pt x="0"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000600" y="1420150"/>
              <a:ext cx="1750" cy="1725"/>
            </a:xfrm>
            <a:custGeom>
              <a:avLst/>
              <a:gdLst/>
              <a:ahLst/>
              <a:cxnLst/>
              <a:rect l="l" t="t" r="r" b="b"/>
              <a:pathLst>
                <a:path w="70" h="69" extrusionOk="0">
                  <a:moveTo>
                    <a:pt x="0" y="0"/>
                  </a:moveTo>
                  <a:cubicBezTo>
                    <a:pt x="0" y="69"/>
                    <a:pt x="69" y="69"/>
                    <a:pt x="69" y="69"/>
                  </a:cubicBezTo>
                  <a:cubicBezTo>
                    <a:pt x="69" y="0"/>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5352425" y="1296775"/>
              <a:ext cx="1725" cy="1750"/>
            </a:xfrm>
            <a:custGeom>
              <a:avLst/>
              <a:gdLst/>
              <a:ahLst/>
              <a:cxnLst/>
              <a:rect l="l" t="t" r="r" b="b"/>
              <a:pathLst>
                <a:path w="69" h="70" extrusionOk="0">
                  <a:moveTo>
                    <a:pt x="0" y="1"/>
                  </a:moveTo>
                  <a:lnTo>
                    <a:pt x="0" y="69"/>
                  </a:lnTo>
                  <a:lnTo>
                    <a:pt x="69" y="69"/>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5710450" y="1421850"/>
              <a:ext cx="25" cy="1750"/>
            </a:xfrm>
            <a:custGeom>
              <a:avLst/>
              <a:gdLst/>
              <a:ahLst/>
              <a:cxnLst/>
              <a:rect l="l" t="t" r="r" b="b"/>
              <a:pathLst>
                <a:path w="1" h="70" extrusionOk="0">
                  <a:moveTo>
                    <a:pt x="1" y="70"/>
                  </a:moveTo>
                  <a:cubicBezTo>
                    <a:pt x="1" y="70"/>
                    <a:pt x="1" y="1"/>
                    <a:pt x="1" y="70"/>
                  </a:cubicBezTo>
                  <a:lnTo>
                    <a:pt x="1" y="70"/>
                  </a:lnTo>
                  <a:lnTo>
                    <a:pt x="1" y="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5346825" y="1296775"/>
              <a:ext cx="1750" cy="1750"/>
            </a:xfrm>
            <a:custGeom>
              <a:avLst/>
              <a:gdLst/>
              <a:ahLst/>
              <a:cxnLst/>
              <a:rect l="l" t="t" r="r" b="b"/>
              <a:pathLst>
                <a:path w="70" h="70" extrusionOk="0">
                  <a:moveTo>
                    <a:pt x="69" y="1"/>
                  </a:moveTo>
                  <a:cubicBezTo>
                    <a:pt x="1" y="1"/>
                    <a:pt x="1" y="69"/>
                    <a:pt x="1" y="69"/>
                  </a:cubicBezTo>
                  <a:cubicBezTo>
                    <a:pt x="69" y="69"/>
                    <a:pt x="69" y="69"/>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5746150" y="1427450"/>
              <a:ext cx="1725" cy="1750"/>
            </a:xfrm>
            <a:custGeom>
              <a:avLst/>
              <a:gdLst/>
              <a:ahLst/>
              <a:cxnLst/>
              <a:rect l="l" t="t" r="r" b="b"/>
              <a:pathLst>
                <a:path w="69" h="70" extrusionOk="0">
                  <a:moveTo>
                    <a:pt x="0" y="0"/>
                  </a:moveTo>
                  <a:lnTo>
                    <a:pt x="0" y="69"/>
                  </a:lnTo>
                  <a:lnTo>
                    <a:pt x="69" y="69"/>
                  </a:lnTo>
                  <a:cubicBezTo>
                    <a:pt x="0" y="69"/>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747850" y="1427450"/>
              <a:ext cx="2175" cy="1750"/>
            </a:xfrm>
            <a:custGeom>
              <a:avLst/>
              <a:gdLst/>
              <a:ahLst/>
              <a:cxnLst/>
              <a:rect l="l" t="t" r="r" b="b"/>
              <a:pathLst>
                <a:path w="87" h="70" extrusionOk="0">
                  <a:moveTo>
                    <a:pt x="87" y="0"/>
                  </a:moveTo>
                  <a:lnTo>
                    <a:pt x="1" y="69"/>
                  </a:lnTo>
                  <a:lnTo>
                    <a:pt x="87" y="69"/>
                  </a:lnTo>
                  <a:lnTo>
                    <a:pt x="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336075" y="1291200"/>
              <a:ext cx="25" cy="1725"/>
            </a:xfrm>
            <a:custGeom>
              <a:avLst/>
              <a:gdLst/>
              <a:ahLst/>
              <a:cxnLst/>
              <a:rect l="l" t="t" r="r" b="b"/>
              <a:pathLst>
                <a:path w="1" h="69" extrusionOk="0">
                  <a:moveTo>
                    <a:pt x="1" y="69"/>
                  </a:moveTo>
                  <a:lnTo>
                    <a:pt x="1" y="69"/>
                  </a:lnTo>
                  <a:lnTo>
                    <a:pt x="1" y="0"/>
                  </a:lnTo>
                  <a:lnTo>
                    <a:pt x="1"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441825" y="1337625"/>
              <a:ext cx="1750" cy="25"/>
            </a:xfrm>
            <a:custGeom>
              <a:avLst/>
              <a:gdLst/>
              <a:ahLst/>
              <a:cxnLst/>
              <a:rect l="l" t="t" r="r" b="b"/>
              <a:pathLst>
                <a:path w="70" h="1" extrusionOk="0">
                  <a:moveTo>
                    <a:pt x="0" y="0"/>
                  </a:moveTo>
                  <a:lnTo>
                    <a:pt x="0" y="0"/>
                  </a:lnTo>
                  <a:lnTo>
                    <a:pt x="0" y="0"/>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5155125" y="1291200"/>
              <a:ext cx="1750" cy="25"/>
            </a:xfrm>
            <a:custGeom>
              <a:avLst/>
              <a:gdLst/>
              <a:ahLst/>
              <a:cxnLst/>
              <a:rect l="l" t="t" r="r" b="b"/>
              <a:pathLst>
                <a:path w="70" h="1" extrusionOk="0">
                  <a:moveTo>
                    <a:pt x="69" y="0"/>
                  </a:moveTo>
                  <a:lnTo>
                    <a:pt x="69" y="0"/>
                  </a:lnTo>
                  <a:lnTo>
                    <a:pt x="0" y="0"/>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5832100" y="1441625"/>
              <a:ext cx="25" cy="1750"/>
            </a:xfrm>
            <a:custGeom>
              <a:avLst/>
              <a:gdLst/>
              <a:ahLst/>
              <a:cxnLst/>
              <a:rect l="l" t="t" r="r" b="b"/>
              <a:pathLst>
                <a:path w="1" h="70" extrusionOk="0">
                  <a:moveTo>
                    <a:pt x="1" y="1"/>
                  </a:moveTo>
                  <a:lnTo>
                    <a:pt x="1" y="70"/>
                  </a:lnTo>
                  <a:lnTo>
                    <a:pt x="1" y="7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5835975" y="1441625"/>
              <a:ext cx="25" cy="1750"/>
            </a:xfrm>
            <a:custGeom>
              <a:avLst/>
              <a:gdLst/>
              <a:ahLst/>
              <a:cxnLst/>
              <a:rect l="l" t="t" r="r" b="b"/>
              <a:pathLst>
                <a:path w="1" h="70" extrusionOk="0">
                  <a:moveTo>
                    <a:pt x="0" y="1"/>
                  </a:moveTo>
                  <a:lnTo>
                    <a:pt x="0" y="70"/>
                  </a:lnTo>
                  <a:lnTo>
                    <a:pt x="0" y="7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5443550" y="1283875"/>
              <a:ext cx="25" cy="2175"/>
            </a:xfrm>
            <a:custGeom>
              <a:avLst/>
              <a:gdLst/>
              <a:ahLst/>
              <a:cxnLst/>
              <a:rect l="l" t="t" r="r" b="b"/>
              <a:pathLst>
                <a:path w="1" h="87" extrusionOk="0">
                  <a:moveTo>
                    <a:pt x="0" y="1"/>
                  </a:moveTo>
                  <a:lnTo>
                    <a:pt x="0" y="8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5844575" y="1443350"/>
              <a:ext cx="2175" cy="1750"/>
            </a:xfrm>
            <a:custGeom>
              <a:avLst/>
              <a:gdLst/>
              <a:ahLst/>
              <a:cxnLst/>
              <a:rect l="l" t="t" r="r" b="b"/>
              <a:pathLst>
                <a:path w="87" h="70" extrusionOk="0">
                  <a:moveTo>
                    <a:pt x="0" y="1"/>
                  </a:moveTo>
                  <a:lnTo>
                    <a:pt x="0" y="69"/>
                  </a:lnTo>
                  <a:cubicBezTo>
                    <a:pt x="0" y="1"/>
                    <a:pt x="86"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5912900" y="1443350"/>
              <a:ext cx="25" cy="1750"/>
            </a:xfrm>
            <a:custGeom>
              <a:avLst/>
              <a:gdLst/>
              <a:ahLst/>
              <a:cxnLst/>
              <a:rect l="l" t="t" r="r" b="b"/>
              <a:pathLst>
                <a:path w="1" h="70" extrusionOk="0">
                  <a:moveTo>
                    <a:pt x="1" y="69"/>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6002325" y="1443350"/>
              <a:ext cx="1725" cy="1325"/>
            </a:xfrm>
            <a:custGeom>
              <a:avLst/>
              <a:gdLst/>
              <a:ahLst/>
              <a:cxnLst/>
              <a:rect l="l" t="t" r="r" b="b"/>
              <a:pathLst>
                <a:path w="69" h="53" extrusionOk="0">
                  <a:moveTo>
                    <a:pt x="0" y="1"/>
                  </a:moveTo>
                  <a:cubicBezTo>
                    <a:pt x="0" y="35"/>
                    <a:pt x="0" y="52"/>
                    <a:pt x="9" y="52"/>
                  </a:cubicBezTo>
                  <a:cubicBezTo>
                    <a:pt x="17" y="52"/>
                    <a:pt x="35" y="35"/>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5216150" y="1283875"/>
              <a:ext cx="25" cy="2175"/>
            </a:xfrm>
            <a:custGeom>
              <a:avLst/>
              <a:gdLst/>
              <a:ahLst/>
              <a:cxnLst/>
              <a:rect l="l" t="t" r="r" b="b"/>
              <a:pathLst>
                <a:path w="1" h="87" extrusionOk="0">
                  <a:moveTo>
                    <a:pt x="1" y="1"/>
                  </a:moveTo>
                  <a:lnTo>
                    <a:pt x="1" y="1"/>
                  </a:lnTo>
                  <a:lnTo>
                    <a:pt x="1" y="8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5894850" y="1445075"/>
              <a:ext cx="1750" cy="25"/>
            </a:xfrm>
            <a:custGeom>
              <a:avLst/>
              <a:gdLst/>
              <a:ahLst/>
              <a:cxnLst/>
              <a:rect l="l" t="t" r="r" b="b"/>
              <a:pathLst>
                <a:path w="70" h="1" extrusionOk="0">
                  <a:moveTo>
                    <a:pt x="1" y="0"/>
                  </a:moveTo>
                  <a:lnTo>
                    <a:pt x="1" y="0"/>
                  </a:lnTo>
                  <a:cubicBezTo>
                    <a:pt x="70" y="0"/>
                    <a:pt x="70" y="0"/>
                    <a:pt x="1" y="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5966650" y="1445075"/>
              <a:ext cx="25" cy="25"/>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6005750" y="1445075"/>
              <a:ext cx="2175" cy="25"/>
            </a:xfrm>
            <a:custGeom>
              <a:avLst/>
              <a:gdLst/>
              <a:ahLst/>
              <a:cxnLst/>
              <a:rect l="l" t="t" r="r" b="b"/>
              <a:pathLst>
                <a:path w="87" h="1" extrusionOk="0">
                  <a:moveTo>
                    <a:pt x="87" y="0"/>
                  </a:moveTo>
                  <a:lnTo>
                    <a:pt x="1" y="0"/>
                  </a:lnTo>
                  <a:lnTo>
                    <a:pt x="87" y="0"/>
                  </a:lnTo>
                  <a:lnTo>
                    <a:pt x="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5311150" y="1334175"/>
              <a:ext cx="1750" cy="25"/>
            </a:xfrm>
            <a:custGeom>
              <a:avLst/>
              <a:gdLst/>
              <a:ahLst/>
              <a:cxnLst/>
              <a:rect l="l" t="t" r="r" b="b"/>
              <a:pathLst>
                <a:path w="70" h="1" extrusionOk="0">
                  <a:moveTo>
                    <a:pt x="1" y="1"/>
                  </a:moveTo>
                  <a:lnTo>
                    <a:pt x="69"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5207125" y="1463125"/>
              <a:ext cx="25" cy="2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5445250" y="1463125"/>
              <a:ext cx="25" cy="2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273325" y="1464850"/>
              <a:ext cx="1750" cy="1725"/>
            </a:xfrm>
            <a:custGeom>
              <a:avLst/>
              <a:gdLst/>
              <a:ahLst/>
              <a:cxnLst/>
              <a:rect l="l" t="t" r="r" b="b"/>
              <a:pathLst>
                <a:path w="70" h="69" extrusionOk="0">
                  <a:moveTo>
                    <a:pt x="1" y="0"/>
                  </a:moveTo>
                  <a:lnTo>
                    <a:pt x="1" y="69"/>
                  </a:lnTo>
                  <a:cubicBezTo>
                    <a:pt x="69"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300400" y="1278725"/>
              <a:ext cx="25" cy="1750"/>
            </a:xfrm>
            <a:custGeom>
              <a:avLst/>
              <a:gdLst/>
              <a:ahLst/>
              <a:cxnLst/>
              <a:rect l="l" t="t" r="r" b="b"/>
              <a:pathLst>
                <a:path w="1" h="70" extrusionOk="0">
                  <a:moveTo>
                    <a:pt x="1" y="1"/>
                  </a:moveTo>
                  <a:lnTo>
                    <a:pt x="1" y="1"/>
                  </a:lnTo>
                  <a:lnTo>
                    <a:pt x="1" y="69"/>
                  </a:lnTo>
                  <a:lnTo>
                    <a:pt x="1"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244950" y="1482900"/>
              <a:ext cx="25" cy="1750"/>
            </a:xfrm>
            <a:custGeom>
              <a:avLst/>
              <a:gdLst/>
              <a:ahLst/>
              <a:cxnLst/>
              <a:rect l="l" t="t" r="r" b="b"/>
              <a:pathLst>
                <a:path w="1" h="70" extrusionOk="0">
                  <a:moveTo>
                    <a:pt x="1" y="69"/>
                  </a:moveTo>
                  <a:lnTo>
                    <a:pt x="1" y="69"/>
                  </a:lnTo>
                  <a:lnTo>
                    <a:pt x="1" y="0"/>
                  </a:lnTo>
                  <a:lnTo>
                    <a:pt x="1"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268175" y="1488050"/>
              <a:ext cx="1725" cy="2175"/>
            </a:xfrm>
            <a:custGeom>
              <a:avLst/>
              <a:gdLst/>
              <a:ahLst/>
              <a:cxnLst/>
              <a:rect l="l" t="t" r="r" b="b"/>
              <a:pathLst>
                <a:path w="69" h="87" extrusionOk="0">
                  <a:moveTo>
                    <a:pt x="0" y="1"/>
                  </a:moveTo>
                  <a:lnTo>
                    <a:pt x="0" y="87"/>
                  </a:lnTo>
                  <a:lnTo>
                    <a:pt x="69" y="87"/>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334350" y="1491925"/>
              <a:ext cx="1750" cy="25"/>
            </a:xfrm>
            <a:custGeom>
              <a:avLst/>
              <a:gdLst/>
              <a:ahLst/>
              <a:cxnLst/>
              <a:rect l="l" t="t" r="r" b="b"/>
              <a:pathLst>
                <a:path w="70" h="1" extrusionOk="0">
                  <a:moveTo>
                    <a:pt x="70" y="0"/>
                  </a:moveTo>
                  <a:lnTo>
                    <a:pt x="70"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407875" y="1273150"/>
              <a:ext cx="1725" cy="25"/>
            </a:xfrm>
            <a:custGeom>
              <a:avLst/>
              <a:gdLst/>
              <a:ahLst/>
              <a:cxnLst/>
              <a:rect l="l" t="t" r="r" b="b"/>
              <a:pathLst>
                <a:path w="69" h="1" extrusionOk="0">
                  <a:moveTo>
                    <a:pt x="0" y="0"/>
                  </a:moveTo>
                  <a:lnTo>
                    <a:pt x="69" y="0"/>
                  </a:lnTo>
                  <a:lnTo>
                    <a:pt x="69"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178325" y="1271425"/>
              <a:ext cx="2175" cy="25"/>
            </a:xfrm>
            <a:custGeom>
              <a:avLst/>
              <a:gdLst/>
              <a:ahLst/>
              <a:cxnLst/>
              <a:rect l="l" t="t" r="r" b="b"/>
              <a:pathLst>
                <a:path w="87" h="1" extrusionOk="0">
                  <a:moveTo>
                    <a:pt x="1" y="0"/>
                  </a:moveTo>
                  <a:lnTo>
                    <a:pt x="87" y="0"/>
                  </a:lnTo>
                  <a:lnTo>
                    <a:pt x="87" y="0"/>
                  </a:lnTo>
                  <a:lnTo>
                    <a:pt x="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262575" y="1495350"/>
              <a:ext cx="25" cy="2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363150" y="1500950"/>
              <a:ext cx="1750" cy="25"/>
            </a:xfrm>
            <a:custGeom>
              <a:avLst/>
              <a:gdLst/>
              <a:ahLst/>
              <a:cxnLst/>
              <a:rect l="l" t="t" r="r" b="b"/>
              <a:pathLst>
                <a:path w="70" h="1" extrusionOk="0">
                  <a:moveTo>
                    <a:pt x="70"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68175" y="1344925"/>
              <a:ext cx="1725" cy="1750"/>
            </a:xfrm>
            <a:custGeom>
              <a:avLst/>
              <a:gdLst/>
              <a:ahLst/>
              <a:cxnLst/>
              <a:rect l="l" t="t" r="r" b="b"/>
              <a:pathLst>
                <a:path w="69" h="70" extrusionOk="0">
                  <a:moveTo>
                    <a:pt x="0" y="0"/>
                  </a:moveTo>
                  <a:cubicBezTo>
                    <a:pt x="0" y="69"/>
                    <a:pt x="0" y="69"/>
                    <a:pt x="69" y="69"/>
                  </a:cubicBez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334350" y="1344925"/>
              <a:ext cx="1750" cy="1750"/>
            </a:xfrm>
            <a:custGeom>
              <a:avLst/>
              <a:gdLst/>
              <a:ahLst/>
              <a:cxnLst/>
              <a:rect l="l" t="t" r="r" b="b"/>
              <a:pathLst>
                <a:path w="70" h="70" extrusionOk="0">
                  <a:moveTo>
                    <a:pt x="1" y="0"/>
                  </a:moveTo>
                  <a:lnTo>
                    <a:pt x="1" y="69"/>
                  </a:lnTo>
                  <a:cubicBezTo>
                    <a:pt x="70" y="69"/>
                    <a:pt x="70"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305575" y="1506100"/>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572475" y="1506100"/>
              <a:ext cx="1750" cy="25"/>
            </a:xfrm>
            <a:custGeom>
              <a:avLst/>
              <a:gdLst/>
              <a:ahLst/>
              <a:cxnLst/>
              <a:rect l="l" t="t" r="r" b="b"/>
              <a:pathLst>
                <a:path w="70" h="1" extrusionOk="0">
                  <a:moveTo>
                    <a:pt x="1" y="1"/>
                  </a:moveTo>
                  <a:lnTo>
                    <a:pt x="1" y="1"/>
                  </a:lnTo>
                  <a:lnTo>
                    <a:pt x="1" y="1"/>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5575925" y="1507050"/>
              <a:ext cx="2175" cy="800"/>
            </a:xfrm>
            <a:custGeom>
              <a:avLst/>
              <a:gdLst/>
              <a:ahLst/>
              <a:cxnLst/>
              <a:rect l="l" t="t" r="r" b="b"/>
              <a:pathLst>
                <a:path w="87" h="32" extrusionOk="0">
                  <a:moveTo>
                    <a:pt x="26" y="1"/>
                  </a:moveTo>
                  <a:cubicBezTo>
                    <a:pt x="1" y="1"/>
                    <a:pt x="1" y="32"/>
                    <a:pt x="1" y="32"/>
                  </a:cubicBezTo>
                  <a:lnTo>
                    <a:pt x="86" y="32"/>
                  </a:lnTo>
                  <a:cubicBezTo>
                    <a:pt x="58" y="9"/>
                    <a:pt x="39"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5167600" y="1264550"/>
              <a:ext cx="25" cy="1725"/>
            </a:xfrm>
            <a:custGeom>
              <a:avLst/>
              <a:gdLst/>
              <a:ahLst/>
              <a:cxnLst/>
              <a:rect l="l" t="t" r="r" b="b"/>
              <a:pathLst>
                <a:path w="1" h="69" extrusionOk="0">
                  <a:moveTo>
                    <a:pt x="0" y="0"/>
                  </a:moveTo>
                  <a:lnTo>
                    <a:pt x="0" y="69"/>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5414750" y="1262400"/>
              <a:ext cx="25" cy="25"/>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5391525" y="1515125"/>
              <a:ext cx="25" cy="1750"/>
            </a:xfrm>
            <a:custGeom>
              <a:avLst/>
              <a:gdLst/>
              <a:ahLst/>
              <a:cxnLst/>
              <a:rect l="l" t="t" r="r" b="b"/>
              <a:pathLst>
                <a:path w="1" h="70" extrusionOk="0">
                  <a:moveTo>
                    <a:pt x="1" y="70"/>
                  </a:moveTo>
                  <a:lnTo>
                    <a:pt x="1" y="70"/>
                  </a:lnTo>
                  <a:lnTo>
                    <a:pt x="1" y="70"/>
                  </a:lnTo>
                  <a:lnTo>
                    <a:pt x="1" y="70"/>
                  </a:lnTo>
                  <a:cubicBezTo>
                    <a:pt x="1" y="1"/>
                    <a:pt x="1" y="70"/>
                    <a:pt x="1"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5382500" y="1262400"/>
              <a:ext cx="25" cy="2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644275" y="1524150"/>
              <a:ext cx="1725" cy="25"/>
            </a:xfrm>
            <a:custGeom>
              <a:avLst/>
              <a:gdLst/>
              <a:ahLst/>
              <a:cxnLst/>
              <a:rect l="l" t="t" r="r" b="b"/>
              <a:pathLst>
                <a:path w="69" h="1" extrusionOk="0">
                  <a:moveTo>
                    <a:pt x="0" y="1"/>
                  </a:moveTo>
                  <a:lnTo>
                    <a:pt x="69" y="1"/>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5651150" y="1529325"/>
              <a:ext cx="25" cy="25"/>
            </a:xfrm>
            <a:custGeom>
              <a:avLst/>
              <a:gdLst/>
              <a:ahLst/>
              <a:cxnLst/>
              <a:rect l="l" t="t" r="r" b="b"/>
              <a:pathLst>
                <a:path w="1" h="1" extrusionOk="0">
                  <a:moveTo>
                    <a:pt x="0" y="0"/>
                  </a:move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446975" y="1531025"/>
              <a:ext cx="2175" cy="2175"/>
            </a:xfrm>
            <a:custGeom>
              <a:avLst/>
              <a:gdLst/>
              <a:ahLst/>
              <a:cxnLst/>
              <a:rect l="l" t="t" r="r" b="b"/>
              <a:pathLst>
                <a:path w="87" h="87" extrusionOk="0">
                  <a:moveTo>
                    <a:pt x="1" y="1"/>
                  </a:moveTo>
                  <a:lnTo>
                    <a:pt x="1" y="87"/>
                  </a:lnTo>
                  <a:cubicBezTo>
                    <a:pt x="87" y="87"/>
                    <a:pt x="87"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395400" y="1257225"/>
              <a:ext cx="1750" cy="1750"/>
            </a:xfrm>
            <a:custGeom>
              <a:avLst/>
              <a:gdLst/>
              <a:ahLst/>
              <a:cxnLst/>
              <a:rect l="l" t="t" r="r" b="b"/>
              <a:pathLst>
                <a:path w="70" h="70" extrusionOk="0">
                  <a:moveTo>
                    <a:pt x="0" y="1"/>
                  </a:moveTo>
                  <a:cubicBezTo>
                    <a:pt x="0" y="1"/>
                    <a:pt x="0" y="70"/>
                    <a:pt x="69" y="70"/>
                  </a:cubicBezTo>
                  <a:cubicBezTo>
                    <a:pt x="69" y="1"/>
                    <a:pt x="6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5669200" y="1534900"/>
              <a:ext cx="1750" cy="1750"/>
            </a:xfrm>
            <a:custGeom>
              <a:avLst/>
              <a:gdLst/>
              <a:ahLst/>
              <a:cxnLst/>
              <a:rect l="l" t="t" r="r" b="b"/>
              <a:pathLst>
                <a:path w="70" h="70" extrusionOk="0">
                  <a:moveTo>
                    <a:pt x="69" y="1"/>
                  </a:moveTo>
                  <a:cubicBezTo>
                    <a:pt x="69" y="1"/>
                    <a:pt x="0" y="1"/>
                    <a:pt x="0" y="69"/>
                  </a:cubicBezTo>
                  <a:lnTo>
                    <a:pt x="69" y="69"/>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5386375" y="1536625"/>
              <a:ext cx="1750" cy="1750"/>
            </a:xfrm>
            <a:custGeom>
              <a:avLst/>
              <a:gdLst/>
              <a:ahLst/>
              <a:cxnLst/>
              <a:rect l="l" t="t" r="r" b="b"/>
              <a:pathLst>
                <a:path w="70" h="70" extrusionOk="0">
                  <a:moveTo>
                    <a:pt x="0" y="0"/>
                  </a:moveTo>
                  <a:lnTo>
                    <a:pt x="0" y="69"/>
                  </a:lnTo>
                  <a:lnTo>
                    <a:pt x="69" y="69"/>
                  </a:lnTo>
                  <a:cubicBezTo>
                    <a:pt x="69" y="0"/>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5690700" y="1540075"/>
              <a:ext cx="1725" cy="1725"/>
            </a:xfrm>
            <a:custGeom>
              <a:avLst/>
              <a:gdLst/>
              <a:ahLst/>
              <a:cxnLst/>
              <a:rect l="l" t="t" r="r" b="b"/>
              <a:pathLst>
                <a:path w="69" h="69" extrusionOk="0">
                  <a:moveTo>
                    <a:pt x="0" y="0"/>
                  </a:moveTo>
                  <a:lnTo>
                    <a:pt x="0" y="69"/>
                  </a:lnTo>
                  <a:cubicBezTo>
                    <a:pt x="0" y="69"/>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5742700" y="1543925"/>
              <a:ext cx="1750" cy="25"/>
            </a:xfrm>
            <a:custGeom>
              <a:avLst/>
              <a:gdLst/>
              <a:ahLst/>
              <a:cxnLst/>
              <a:rect l="l" t="t" r="r" b="b"/>
              <a:pathLst>
                <a:path w="70" h="1" extrusionOk="0">
                  <a:moveTo>
                    <a:pt x="0" y="1"/>
                  </a:move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472325" y="1543925"/>
              <a:ext cx="25" cy="1750"/>
            </a:xfrm>
            <a:custGeom>
              <a:avLst/>
              <a:gdLst/>
              <a:ahLst/>
              <a:cxnLst/>
              <a:rect l="l" t="t" r="r" b="b"/>
              <a:pathLst>
                <a:path w="1" h="70" extrusionOk="0">
                  <a:moveTo>
                    <a:pt x="1" y="1"/>
                  </a:moveTo>
                  <a:lnTo>
                    <a:pt x="1" y="1"/>
                  </a:lnTo>
                  <a:lnTo>
                    <a:pt x="1" y="70"/>
                  </a:lnTo>
                  <a:lnTo>
                    <a:pt x="1" y="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5707025" y="1543925"/>
              <a:ext cx="1750" cy="1750"/>
            </a:xfrm>
            <a:custGeom>
              <a:avLst/>
              <a:gdLst/>
              <a:ahLst/>
              <a:cxnLst/>
              <a:rect l="l" t="t" r="r" b="b"/>
              <a:pathLst>
                <a:path w="70" h="70" extrusionOk="0">
                  <a:moveTo>
                    <a:pt x="0" y="1"/>
                  </a:moveTo>
                  <a:cubicBezTo>
                    <a:pt x="0" y="70"/>
                    <a:pt x="0" y="70"/>
                    <a:pt x="69" y="70"/>
                  </a:cubicBezTo>
                  <a:cubicBezTo>
                    <a:pt x="69" y="1"/>
                    <a:pt x="6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5481375" y="1547375"/>
              <a:ext cx="25" cy="25"/>
            </a:xfrm>
            <a:custGeom>
              <a:avLst/>
              <a:gdLst/>
              <a:ahLst/>
              <a:cxnLst/>
              <a:rect l="l" t="t" r="r" b="b"/>
              <a:pathLst>
                <a:path w="1" h="1" extrusionOk="0">
                  <a:moveTo>
                    <a:pt x="0" y="0"/>
                  </a:move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5500700" y="1549100"/>
              <a:ext cx="25" cy="2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5504575" y="1549100"/>
              <a:ext cx="25" cy="1725"/>
            </a:xfrm>
            <a:custGeom>
              <a:avLst/>
              <a:gdLst/>
              <a:ahLst/>
              <a:cxnLst/>
              <a:rect l="l" t="t" r="r" b="b"/>
              <a:pathLst>
                <a:path w="1" h="69" extrusionOk="0">
                  <a:moveTo>
                    <a:pt x="0" y="69"/>
                  </a:moveTo>
                  <a:lnTo>
                    <a:pt x="0" y="0"/>
                  </a:lnTo>
                  <a:lnTo>
                    <a:pt x="0" y="69"/>
                  </a:lnTo>
                  <a:lnTo>
                    <a:pt x="0"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407875" y="1255525"/>
              <a:ext cx="0" cy="1725"/>
            </a:xfrm>
            <a:custGeom>
              <a:avLst/>
              <a:gdLst/>
              <a:ahLst/>
              <a:cxnLst/>
              <a:rect l="l" t="t" r="r" b="b"/>
              <a:pathLst>
                <a:path h="69" extrusionOk="0">
                  <a:moveTo>
                    <a:pt x="0" y="69"/>
                  </a:moveTo>
                  <a:lnTo>
                    <a:pt x="0" y="0"/>
                  </a:lnTo>
                  <a:lnTo>
                    <a:pt x="0" y="0"/>
                  </a:lnTo>
                  <a:lnTo>
                    <a:pt x="0"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5799875" y="1561550"/>
              <a:ext cx="1725" cy="1750"/>
            </a:xfrm>
            <a:custGeom>
              <a:avLst/>
              <a:gdLst/>
              <a:ahLst/>
              <a:cxnLst/>
              <a:rect l="l" t="t" r="r" b="b"/>
              <a:pathLst>
                <a:path w="69" h="70" extrusionOk="0">
                  <a:moveTo>
                    <a:pt x="69" y="1"/>
                  </a:moveTo>
                  <a:cubicBezTo>
                    <a:pt x="69" y="1"/>
                    <a:pt x="0" y="1"/>
                    <a:pt x="0" y="69"/>
                  </a:cubicBezTo>
                  <a:cubicBezTo>
                    <a:pt x="69" y="69"/>
                    <a:pt x="69" y="69"/>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6428700" y="1576175"/>
              <a:ext cx="25" cy="1750"/>
            </a:xfrm>
            <a:custGeom>
              <a:avLst/>
              <a:gdLst/>
              <a:ahLst/>
              <a:cxnLst/>
              <a:rect l="l" t="t" r="r" b="b"/>
              <a:pathLst>
                <a:path w="1" h="70" extrusionOk="0">
                  <a:moveTo>
                    <a:pt x="1" y="69"/>
                  </a:moveTo>
                  <a:lnTo>
                    <a:pt x="1" y="69"/>
                  </a:lnTo>
                  <a:lnTo>
                    <a:pt x="1" y="6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6430425" y="1579600"/>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6437725" y="1579600"/>
              <a:ext cx="25" cy="1750"/>
            </a:xfrm>
            <a:custGeom>
              <a:avLst/>
              <a:gdLst/>
              <a:ahLst/>
              <a:cxnLst/>
              <a:rect l="l" t="t" r="r" b="b"/>
              <a:pathLst>
                <a:path w="1" h="70" extrusionOk="0">
                  <a:moveTo>
                    <a:pt x="1" y="1"/>
                  </a:moveTo>
                  <a:lnTo>
                    <a:pt x="1" y="1"/>
                  </a:lnTo>
                  <a:cubicBezTo>
                    <a:pt x="1" y="70"/>
                    <a:pt x="1" y="1"/>
                    <a:pt x="1" y="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6399900" y="1584775"/>
              <a:ext cx="1750" cy="25"/>
            </a:xfrm>
            <a:custGeom>
              <a:avLst/>
              <a:gdLst/>
              <a:ahLst/>
              <a:cxnLst/>
              <a:rect l="l" t="t" r="r" b="b"/>
              <a:pathLst>
                <a:path w="70" h="1" extrusionOk="0">
                  <a:moveTo>
                    <a:pt x="70"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6401625" y="1584775"/>
              <a:ext cx="25" cy="2175"/>
            </a:xfrm>
            <a:custGeom>
              <a:avLst/>
              <a:gdLst/>
              <a:ahLst/>
              <a:cxnLst/>
              <a:rect l="l" t="t" r="r" b="b"/>
              <a:pathLst>
                <a:path w="1" h="87" extrusionOk="0">
                  <a:moveTo>
                    <a:pt x="1" y="0"/>
                  </a:moveTo>
                  <a:lnTo>
                    <a:pt x="1" y="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6410650" y="1602825"/>
              <a:ext cx="25" cy="1725"/>
            </a:xfrm>
            <a:custGeom>
              <a:avLst/>
              <a:gdLst/>
              <a:ahLst/>
              <a:cxnLst/>
              <a:rect l="l" t="t" r="r" b="b"/>
              <a:pathLst>
                <a:path w="1" h="69" extrusionOk="0">
                  <a:moveTo>
                    <a:pt x="1" y="69"/>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5676500" y="1608400"/>
              <a:ext cx="1750" cy="1750"/>
            </a:xfrm>
            <a:custGeom>
              <a:avLst/>
              <a:gdLst/>
              <a:ahLst/>
              <a:cxnLst/>
              <a:rect l="l" t="t" r="r" b="b"/>
              <a:pathLst>
                <a:path w="70" h="70" extrusionOk="0">
                  <a:moveTo>
                    <a:pt x="69" y="1"/>
                  </a:moveTo>
                  <a:cubicBezTo>
                    <a:pt x="1" y="1"/>
                    <a:pt x="1" y="1"/>
                    <a:pt x="1" y="70"/>
                  </a:cubicBezTo>
                  <a:cubicBezTo>
                    <a:pt x="69" y="70"/>
                    <a:pt x="69" y="70"/>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363150" y="1240900"/>
              <a:ext cx="1750" cy="25"/>
            </a:xfrm>
            <a:custGeom>
              <a:avLst/>
              <a:gdLst/>
              <a:ahLst/>
              <a:cxnLst/>
              <a:rect l="l" t="t" r="r" b="b"/>
              <a:pathLst>
                <a:path w="70" h="1" extrusionOk="0">
                  <a:moveTo>
                    <a:pt x="70"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692400" y="1615275"/>
              <a:ext cx="25" cy="1750"/>
            </a:xfrm>
            <a:custGeom>
              <a:avLst/>
              <a:gdLst/>
              <a:ahLst/>
              <a:cxnLst/>
              <a:rect l="l" t="t" r="r" b="b"/>
              <a:pathLst>
                <a:path w="1" h="70" extrusionOk="0">
                  <a:moveTo>
                    <a:pt x="1" y="1"/>
                  </a:moveTo>
                  <a:lnTo>
                    <a:pt x="1" y="70"/>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457075" y="1617000"/>
              <a:ext cx="2175" cy="25"/>
            </a:xfrm>
            <a:custGeom>
              <a:avLst/>
              <a:gdLst/>
              <a:ahLst/>
              <a:cxnLst/>
              <a:rect l="l" t="t" r="r" b="b"/>
              <a:pathLst>
                <a:path w="87" h="1" extrusionOk="0">
                  <a:moveTo>
                    <a:pt x="86" y="1"/>
                  </a:moveTo>
                  <a:lnTo>
                    <a:pt x="86" y="1"/>
                  </a:lnTo>
                  <a:lnTo>
                    <a:pt x="0" y="1"/>
                  </a:lnTo>
                  <a:lnTo>
                    <a:pt x="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5756875" y="1626025"/>
              <a:ext cx="1750" cy="25"/>
            </a:xfrm>
            <a:custGeom>
              <a:avLst/>
              <a:gdLst/>
              <a:ahLst/>
              <a:cxnLst/>
              <a:rect l="l" t="t" r="r" b="b"/>
              <a:pathLst>
                <a:path w="70" h="1" extrusionOk="0">
                  <a:moveTo>
                    <a:pt x="70" y="1"/>
                  </a:moveTo>
                  <a:lnTo>
                    <a:pt x="70" y="1"/>
                  </a:lnTo>
                  <a:cubicBezTo>
                    <a:pt x="1" y="1"/>
                    <a:pt x="70"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907325" y="1638500"/>
              <a:ext cx="1750" cy="2175"/>
            </a:xfrm>
            <a:custGeom>
              <a:avLst/>
              <a:gdLst/>
              <a:ahLst/>
              <a:cxnLst/>
              <a:rect l="l" t="t" r="r" b="b"/>
              <a:pathLst>
                <a:path w="70" h="87" extrusionOk="0">
                  <a:moveTo>
                    <a:pt x="0" y="0"/>
                  </a:moveTo>
                  <a:lnTo>
                    <a:pt x="69" y="86"/>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025525" y="1638500"/>
              <a:ext cx="1750" cy="2175"/>
            </a:xfrm>
            <a:custGeom>
              <a:avLst/>
              <a:gdLst/>
              <a:ahLst/>
              <a:cxnLst/>
              <a:rect l="l" t="t" r="r" b="b"/>
              <a:pathLst>
                <a:path w="70" h="87" extrusionOk="0">
                  <a:moveTo>
                    <a:pt x="1" y="0"/>
                  </a:moveTo>
                  <a:lnTo>
                    <a:pt x="1" y="86"/>
                  </a:lnTo>
                  <a:cubicBezTo>
                    <a:pt x="69" y="86"/>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6473400" y="1638500"/>
              <a:ext cx="1750" cy="2175"/>
            </a:xfrm>
            <a:custGeom>
              <a:avLst/>
              <a:gdLst/>
              <a:ahLst/>
              <a:cxnLst/>
              <a:rect l="l" t="t" r="r" b="b"/>
              <a:pathLst>
                <a:path w="70" h="87" extrusionOk="0">
                  <a:moveTo>
                    <a:pt x="1" y="0"/>
                  </a:moveTo>
                  <a:cubicBezTo>
                    <a:pt x="1" y="86"/>
                    <a:pt x="1" y="86"/>
                    <a:pt x="70" y="86"/>
                  </a:cubicBezTo>
                  <a:cubicBezTo>
                    <a:pt x="70" y="0"/>
                    <a:pt x="70"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884125" y="1640650"/>
              <a:ext cx="1725" cy="25"/>
            </a:xfrm>
            <a:custGeom>
              <a:avLst/>
              <a:gdLst/>
              <a:ahLst/>
              <a:cxnLst/>
              <a:rect l="l" t="t" r="r" b="b"/>
              <a:pathLst>
                <a:path w="69" h="1" extrusionOk="0">
                  <a:moveTo>
                    <a:pt x="69" y="0"/>
                  </a:moveTo>
                  <a:lnTo>
                    <a:pt x="69" y="0"/>
                  </a:lnTo>
                  <a:lnTo>
                    <a:pt x="0" y="0"/>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5345100" y="1240900"/>
              <a:ext cx="25" cy="2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5998875" y="1654825"/>
              <a:ext cx="25" cy="25"/>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491450" y="1659975"/>
              <a:ext cx="25" cy="2175"/>
            </a:xfrm>
            <a:custGeom>
              <a:avLst/>
              <a:gdLst/>
              <a:ahLst/>
              <a:cxnLst/>
              <a:rect l="l" t="t" r="r" b="b"/>
              <a:pathLst>
                <a:path w="1" h="87" extrusionOk="0">
                  <a:moveTo>
                    <a:pt x="1" y="87"/>
                  </a:moveTo>
                  <a:lnTo>
                    <a:pt x="1" y="87"/>
                  </a:lnTo>
                  <a:cubicBezTo>
                    <a:pt x="1" y="1"/>
                    <a:pt x="1" y="87"/>
                    <a:pt x="1" y="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210575" y="1235750"/>
              <a:ext cx="25" cy="1750"/>
            </a:xfrm>
            <a:custGeom>
              <a:avLst/>
              <a:gdLst/>
              <a:ahLst/>
              <a:cxnLst/>
              <a:rect l="l" t="t" r="r" b="b"/>
              <a:pathLst>
                <a:path w="1" h="70" extrusionOk="0">
                  <a:moveTo>
                    <a:pt x="0" y="69"/>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6387450" y="1672875"/>
              <a:ext cx="25" cy="1750"/>
            </a:xfrm>
            <a:custGeom>
              <a:avLst/>
              <a:gdLst/>
              <a:ahLst/>
              <a:cxnLst/>
              <a:rect l="l" t="t" r="r" b="b"/>
              <a:pathLst>
                <a:path w="1" h="70" extrusionOk="0">
                  <a:moveTo>
                    <a:pt x="0" y="69"/>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6459225" y="1672875"/>
              <a:ext cx="25" cy="1750"/>
            </a:xfrm>
            <a:custGeom>
              <a:avLst/>
              <a:gdLst/>
              <a:ahLst/>
              <a:cxnLst/>
              <a:rect l="l" t="t" r="r" b="b"/>
              <a:pathLst>
                <a:path w="1" h="70" extrusionOk="0">
                  <a:moveTo>
                    <a:pt x="0" y="1"/>
                  </a:moveTo>
                  <a:lnTo>
                    <a:pt x="0" y="1"/>
                  </a:lnTo>
                  <a:lnTo>
                    <a:pt x="0" y="6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6503925" y="1678050"/>
              <a:ext cx="25" cy="1725"/>
            </a:xfrm>
            <a:custGeom>
              <a:avLst/>
              <a:gdLst/>
              <a:ahLst/>
              <a:cxnLst/>
              <a:rect l="l" t="t" r="r" b="b"/>
              <a:pathLst>
                <a:path w="1" h="69" extrusionOk="0">
                  <a:moveTo>
                    <a:pt x="1" y="0"/>
                  </a:moveTo>
                  <a:lnTo>
                    <a:pt x="1"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6313950" y="168362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5203700" y="1234025"/>
              <a:ext cx="1750" cy="1750"/>
            </a:xfrm>
            <a:custGeom>
              <a:avLst/>
              <a:gdLst/>
              <a:ahLst/>
              <a:cxnLst/>
              <a:rect l="l" t="t" r="r" b="b"/>
              <a:pathLst>
                <a:path w="70" h="70" extrusionOk="0">
                  <a:moveTo>
                    <a:pt x="0" y="1"/>
                  </a:moveTo>
                  <a:lnTo>
                    <a:pt x="0" y="69"/>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6500050" y="1683625"/>
              <a:ext cx="25" cy="1750"/>
            </a:xfrm>
            <a:custGeom>
              <a:avLst/>
              <a:gdLst/>
              <a:ahLst/>
              <a:cxnLst/>
              <a:rect l="l" t="t" r="r" b="b"/>
              <a:pathLst>
                <a:path w="1" h="70" extrusionOk="0">
                  <a:moveTo>
                    <a:pt x="1" y="1"/>
                  </a:moveTo>
                  <a:lnTo>
                    <a:pt x="1"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6518100" y="1694375"/>
              <a:ext cx="25" cy="1750"/>
            </a:xfrm>
            <a:custGeom>
              <a:avLst/>
              <a:gdLst/>
              <a:ahLst/>
              <a:cxnLst/>
              <a:rect l="l" t="t" r="r" b="b"/>
              <a:pathLst>
                <a:path w="1" h="70" extrusionOk="0">
                  <a:moveTo>
                    <a:pt x="1" y="69"/>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6518100" y="1696100"/>
              <a:ext cx="1750" cy="775"/>
            </a:xfrm>
            <a:custGeom>
              <a:avLst/>
              <a:gdLst/>
              <a:ahLst/>
              <a:cxnLst/>
              <a:rect l="l" t="t" r="r" b="b"/>
              <a:pathLst>
                <a:path w="70" h="31" extrusionOk="0">
                  <a:moveTo>
                    <a:pt x="1" y="0"/>
                  </a:moveTo>
                  <a:cubicBezTo>
                    <a:pt x="1" y="0"/>
                    <a:pt x="1" y="31"/>
                    <a:pt x="21" y="31"/>
                  </a:cubicBezTo>
                  <a:cubicBezTo>
                    <a:pt x="31" y="31"/>
                    <a:pt x="47" y="23"/>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6444600" y="1697800"/>
              <a:ext cx="1750" cy="25"/>
            </a:xfrm>
            <a:custGeom>
              <a:avLst/>
              <a:gdLst/>
              <a:ahLst/>
              <a:cxnLst/>
              <a:rect l="l" t="t" r="r" b="b"/>
              <a:pathLst>
                <a:path w="70" h="1" extrusionOk="0">
                  <a:moveTo>
                    <a:pt x="70" y="1"/>
                  </a:moveTo>
                  <a:lnTo>
                    <a:pt x="1" y="1"/>
                  </a:lnTo>
                  <a:lnTo>
                    <a:pt x="70" y="1"/>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516400" y="1699525"/>
              <a:ext cx="1725" cy="1750"/>
            </a:xfrm>
            <a:custGeom>
              <a:avLst/>
              <a:gdLst/>
              <a:ahLst/>
              <a:cxnLst/>
              <a:rect l="l" t="t" r="r" b="b"/>
              <a:pathLst>
                <a:path w="69" h="70" extrusionOk="0">
                  <a:moveTo>
                    <a:pt x="0" y="1"/>
                  </a:moveTo>
                  <a:lnTo>
                    <a:pt x="0" y="69"/>
                  </a:lnTo>
                  <a:cubicBezTo>
                    <a:pt x="0" y="1"/>
                    <a:pt x="6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512950" y="1701250"/>
              <a:ext cx="25" cy="1750"/>
            </a:xfrm>
            <a:custGeom>
              <a:avLst/>
              <a:gdLst/>
              <a:ahLst/>
              <a:cxnLst/>
              <a:rect l="l" t="t" r="r" b="b"/>
              <a:pathLst>
                <a:path w="1" h="70" extrusionOk="0">
                  <a:moveTo>
                    <a:pt x="1" y="0"/>
                  </a:moveTo>
                  <a:lnTo>
                    <a:pt x="1"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518100" y="1702975"/>
              <a:ext cx="25" cy="2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347900" y="1712000"/>
              <a:ext cx="1750" cy="1750"/>
            </a:xfrm>
            <a:custGeom>
              <a:avLst/>
              <a:gdLst/>
              <a:ahLst/>
              <a:cxnLst/>
              <a:rect l="l" t="t" r="r" b="b"/>
              <a:pathLst>
                <a:path w="70" h="70" extrusionOk="0">
                  <a:moveTo>
                    <a:pt x="69" y="0"/>
                  </a:moveTo>
                  <a:cubicBezTo>
                    <a:pt x="0" y="0"/>
                    <a:pt x="0" y="69"/>
                    <a:pt x="0" y="69"/>
                  </a:cubicBezTo>
                  <a:cubicBezTo>
                    <a:pt x="0"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6528850" y="1713725"/>
              <a:ext cx="1750" cy="2175"/>
            </a:xfrm>
            <a:custGeom>
              <a:avLst/>
              <a:gdLst/>
              <a:ahLst/>
              <a:cxnLst/>
              <a:rect l="l" t="t" r="r" b="b"/>
              <a:pathLst>
                <a:path w="70" h="87" extrusionOk="0">
                  <a:moveTo>
                    <a:pt x="1" y="0"/>
                  </a:moveTo>
                  <a:cubicBezTo>
                    <a:pt x="1" y="0"/>
                    <a:pt x="1" y="86"/>
                    <a:pt x="69" y="86"/>
                  </a:cubicBezTo>
                  <a:cubicBezTo>
                    <a:pt x="69" y="0"/>
                    <a:pt x="69"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6491450" y="1715875"/>
              <a:ext cx="25" cy="2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6536175" y="1719300"/>
              <a:ext cx="1725" cy="800"/>
            </a:xfrm>
            <a:custGeom>
              <a:avLst/>
              <a:gdLst/>
              <a:ahLst/>
              <a:cxnLst/>
              <a:rect l="l" t="t" r="r" b="b"/>
              <a:pathLst>
                <a:path w="69" h="32" extrusionOk="0">
                  <a:moveTo>
                    <a:pt x="0" y="1"/>
                  </a:moveTo>
                  <a:cubicBezTo>
                    <a:pt x="46" y="1"/>
                    <a:pt x="61" y="31"/>
                    <a:pt x="66" y="31"/>
                  </a:cubicBezTo>
                  <a:cubicBezTo>
                    <a:pt x="69" y="31"/>
                    <a:pt x="69" y="23"/>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6539600" y="1726600"/>
              <a:ext cx="1750" cy="1750"/>
            </a:xfrm>
            <a:custGeom>
              <a:avLst/>
              <a:gdLst/>
              <a:ahLst/>
              <a:cxnLst/>
              <a:rect l="l" t="t" r="r" b="b"/>
              <a:pathLst>
                <a:path w="70" h="70" extrusionOk="0">
                  <a:moveTo>
                    <a:pt x="1" y="1"/>
                  </a:moveTo>
                  <a:lnTo>
                    <a:pt x="1" y="70"/>
                  </a:lnTo>
                  <a:lnTo>
                    <a:pt x="69" y="70"/>
                  </a:lnTo>
                  <a:cubicBezTo>
                    <a:pt x="69" y="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5198100" y="1231350"/>
              <a:ext cx="1750" cy="975"/>
            </a:xfrm>
            <a:custGeom>
              <a:avLst/>
              <a:gdLst/>
              <a:ahLst/>
              <a:cxnLst/>
              <a:rect l="l" t="t" r="r" b="b"/>
              <a:pathLst>
                <a:path w="70" h="39" extrusionOk="0">
                  <a:moveTo>
                    <a:pt x="49" y="1"/>
                  </a:moveTo>
                  <a:cubicBezTo>
                    <a:pt x="39" y="1"/>
                    <a:pt x="24" y="10"/>
                    <a:pt x="1" y="39"/>
                  </a:cubicBezTo>
                  <a:lnTo>
                    <a:pt x="70" y="39"/>
                  </a:lnTo>
                  <a:cubicBezTo>
                    <a:pt x="70" y="39"/>
                    <a:pt x="70"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6555925" y="1751550"/>
              <a:ext cx="1750" cy="1725"/>
            </a:xfrm>
            <a:custGeom>
              <a:avLst/>
              <a:gdLst/>
              <a:ahLst/>
              <a:cxnLst/>
              <a:rect l="l" t="t" r="r" b="b"/>
              <a:pathLst>
                <a:path w="70" h="69" extrusionOk="0">
                  <a:moveTo>
                    <a:pt x="70" y="0"/>
                  </a:moveTo>
                  <a:cubicBezTo>
                    <a:pt x="70" y="0"/>
                    <a:pt x="70" y="69"/>
                    <a:pt x="70" y="0"/>
                  </a:cubicBezTo>
                  <a:cubicBezTo>
                    <a:pt x="1" y="0"/>
                    <a:pt x="70"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6290725" y="1753250"/>
              <a:ext cx="1750" cy="25"/>
            </a:xfrm>
            <a:custGeom>
              <a:avLst/>
              <a:gdLst/>
              <a:ahLst/>
              <a:cxnLst/>
              <a:rect l="l" t="t" r="r" b="b"/>
              <a:pathLst>
                <a:path w="70" h="1" extrusionOk="0">
                  <a:moveTo>
                    <a:pt x="1" y="1"/>
                  </a:moveTo>
                  <a:lnTo>
                    <a:pt x="69"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6571850" y="1764000"/>
              <a:ext cx="1725" cy="1750"/>
            </a:xfrm>
            <a:custGeom>
              <a:avLst/>
              <a:gdLst/>
              <a:ahLst/>
              <a:cxnLst/>
              <a:rect l="l" t="t" r="r" b="b"/>
              <a:pathLst>
                <a:path w="69" h="70" extrusionOk="0">
                  <a:moveTo>
                    <a:pt x="0" y="1"/>
                  </a:moveTo>
                  <a:cubicBezTo>
                    <a:pt x="0" y="69"/>
                    <a:pt x="0" y="69"/>
                    <a:pt x="69" y="69"/>
                  </a:cubicBezTo>
                  <a:cubicBezTo>
                    <a:pt x="69" y="1"/>
                    <a:pt x="6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6548625" y="1783775"/>
              <a:ext cx="1750" cy="1750"/>
            </a:xfrm>
            <a:custGeom>
              <a:avLst/>
              <a:gdLst/>
              <a:ahLst/>
              <a:cxnLst/>
              <a:rect l="l" t="t" r="r" b="b"/>
              <a:pathLst>
                <a:path w="70" h="70" extrusionOk="0">
                  <a:moveTo>
                    <a:pt x="1" y="1"/>
                  </a:moveTo>
                  <a:lnTo>
                    <a:pt x="1" y="69"/>
                  </a:lnTo>
                  <a:cubicBezTo>
                    <a:pt x="69" y="69"/>
                    <a:pt x="69"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6557650" y="1792800"/>
              <a:ext cx="1750" cy="1750"/>
            </a:xfrm>
            <a:custGeom>
              <a:avLst/>
              <a:gdLst/>
              <a:ahLst/>
              <a:cxnLst/>
              <a:rect l="l" t="t" r="r" b="b"/>
              <a:pathLst>
                <a:path w="70" h="70" extrusionOk="0">
                  <a:moveTo>
                    <a:pt x="1" y="1"/>
                  </a:moveTo>
                  <a:cubicBezTo>
                    <a:pt x="1" y="1"/>
                    <a:pt x="1" y="69"/>
                    <a:pt x="69" y="69"/>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6561100" y="1797950"/>
              <a:ext cx="1725" cy="1750"/>
            </a:xfrm>
            <a:custGeom>
              <a:avLst/>
              <a:gdLst/>
              <a:ahLst/>
              <a:cxnLst/>
              <a:rect l="l" t="t" r="r" b="b"/>
              <a:pathLst>
                <a:path w="69" h="70" extrusionOk="0">
                  <a:moveTo>
                    <a:pt x="0" y="1"/>
                  </a:moveTo>
                  <a:cubicBezTo>
                    <a:pt x="0" y="70"/>
                    <a:pt x="69" y="70"/>
                    <a:pt x="69" y="70"/>
                  </a:cubicBezTo>
                  <a:cubicBezTo>
                    <a:pt x="69" y="1"/>
                    <a:pt x="6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6562800" y="1799675"/>
              <a:ext cx="1750" cy="25"/>
            </a:xfrm>
            <a:custGeom>
              <a:avLst/>
              <a:gdLst/>
              <a:ahLst/>
              <a:cxnLst/>
              <a:rect l="l" t="t" r="r" b="b"/>
              <a:pathLst>
                <a:path w="70" h="1" extrusionOk="0">
                  <a:moveTo>
                    <a:pt x="70" y="1"/>
                  </a:move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6564525" y="1799675"/>
              <a:ext cx="2175" cy="25"/>
            </a:xfrm>
            <a:custGeom>
              <a:avLst/>
              <a:gdLst/>
              <a:ahLst/>
              <a:cxnLst/>
              <a:rect l="l" t="t" r="r" b="b"/>
              <a:pathLst>
                <a:path w="87" h="1" extrusionOk="0">
                  <a:moveTo>
                    <a:pt x="1" y="1"/>
                  </a:moveTo>
                  <a:lnTo>
                    <a:pt x="87" y="1"/>
                  </a:lnTo>
                  <a:lnTo>
                    <a:pt x="87" y="1"/>
                  </a:lnTo>
                  <a:lnTo>
                    <a:pt x="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6564525" y="1799675"/>
              <a:ext cx="25" cy="2175"/>
            </a:xfrm>
            <a:custGeom>
              <a:avLst/>
              <a:gdLst/>
              <a:ahLst/>
              <a:cxnLst/>
              <a:rect l="l" t="t" r="r" b="b"/>
              <a:pathLst>
                <a:path w="1" h="87" extrusionOk="0">
                  <a:moveTo>
                    <a:pt x="1" y="87"/>
                  </a:moveTo>
                  <a:lnTo>
                    <a:pt x="1" y="1"/>
                  </a:ln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6966000" y="718225"/>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6401625" y="1805275"/>
              <a:ext cx="1750" cy="25"/>
            </a:xfrm>
            <a:custGeom>
              <a:avLst/>
              <a:gdLst/>
              <a:ahLst/>
              <a:cxnLst/>
              <a:rect l="l" t="t" r="r" b="b"/>
              <a:pathLst>
                <a:path w="70" h="1" extrusionOk="0">
                  <a:moveTo>
                    <a:pt x="69" y="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6609675" y="1808700"/>
              <a:ext cx="1725" cy="25"/>
            </a:xfrm>
            <a:custGeom>
              <a:avLst/>
              <a:gdLst/>
              <a:ahLst/>
              <a:cxnLst/>
              <a:rect l="l" t="t" r="r" b="b"/>
              <a:pathLst>
                <a:path w="69" h="1" extrusionOk="0">
                  <a:moveTo>
                    <a:pt x="0" y="1"/>
                  </a:moveTo>
                  <a:lnTo>
                    <a:pt x="0" y="1"/>
                  </a:lnTo>
                  <a:lnTo>
                    <a:pt x="0" y="1"/>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6471700" y="1821175"/>
              <a:ext cx="25" cy="2175"/>
            </a:xfrm>
            <a:custGeom>
              <a:avLst/>
              <a:gdLst/>
              <a:ahLst/>
              <a:cxnLst/>
              <a:rect l="l" t="t" r="r" b="b"/>
              <a:pathLst>
                <a:path w="1" h="87" extrusionOk="0">
                  <a:moveTo>
                    <a:pt x="0" y="0"/>
                  </a:moveTo>
                  <a:cubicBezTo>
                    <a:pt x="0" y="0"/>
                    <a:pt x="0" y="8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314600" y="1335900"/>
              <a:ext cx="1725" cy="25"/>
            </a:xfrm>
            <a:custGeom>
              <a:avLst/>
              <a:gdLst/>
              <a:ahLst/>
              <a:cxnLst/>
              <a:rect l="l" t="t" r="r" b="b"/>
              <a:pathLst>
                <a:path w="69" h="1" extrusionOk="0">
                  <a:moveTo>
                    <a:pt x="69" y="0"/>
                  </a:moveTo>
                  <a:lnTo>
                    <a:pt x="69" y="0"/>
                  </a:lnTo>
                  <a:lnTo>
                    <a:pt x="0" y="0"/>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6648775" y="1834075"/>
              <a:ext cx="1750" cy="25"/>
            </a:xfrm>
            <a:custGeom>
              <a:avLst/>
              <a:gdLst/>
              <a:ahLst/>
              <a:cxnLst/>
              <a:rect l="l" t="t" r="r" b="b"/>
              <a:pathLst>
                <a:path w="70" h="1" extrusionOk="0">
                  <a:moveTo>
                    <a:pt x="69" y="0"/>
                  </a:moveTo>
                  <a:cubicBezTo>
                    <a:pt x="69" y="0"/>
                    <a:pt x="1"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6650500" y="1834075"/>
              <a:ext cx="2175" cy="1725"/>
            </a:xfrm>
            <a:custGeom>
              <a:avLst/>
              <a:gdLst/>
              <a:ahLst/>
              <a:cxnLst/>
              <a:rect l="l" t="t" r="r" b="b"/>
              <a:pathLst>
                <a:path w="87" h="69" extrusionOk="0">
                  <a:moveTo>
                    <a:pt x="0" y="0"/>
                  </a:moveTo>
                  <a:cubicBezTo>
                    <a:pt x="0" y="69"/>
                    <a:pt x="0" y="69"/>
                    <a:pt x="86" y="69"/>
                  </a:cubicBezTo>
                  <a:cubicBezTo>
                    <a:pt x="86" y="0"/>
                    <a:pt x="86"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6652650" y="1835775"/>
              <a:ext cx="25" cy="1750"/>
            </a:xfrm>
            <a:custGeom>
              <a:avLst/>
              <a:gdLst/>
              <a:ahLst/>
              <a:cxnLst/>
              <a:rect l="l" t="t" r="r" b="b"/>
              <a:pathLst>
                <a:path w="1" h="70" extrusionOk="0">
                  <a:moveTo>
                    <a:pt x="0" y="1"/>
                  </a:moveTo>
                  <a:lnTo>
                    <a:pt x="0" y="1"/>
                  </a:lnTo>
                  <a:cubicBezTo>
                    <a:pt x="0" y="70"/>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6609675" y="1839225"/>
              <a:ext cx="1725" cy="1750"/>
            </a:xfrm>
            <a:custGeom>
              <a:avLst/>
              <a:gdLst/>
              <a:ahLst/>
              <a:cxnLst/>
              <a:rect l="l" t="t" r="r" b="b"/>
              <a:pathLst>
                <a:path w="69" h="70" extrusionOk="0">
                  <a:moveTo>
                    <a:pt x="0" y="0"/>
                  </a:moveTo>
                  <a:lnTo>
                    <a:pt x="0" y="69"/>
                  </a:lnTo>
                  <a:cubicBezTo>
                    <a:pt x="0"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6607525" y="1840950"/>
              <a:ext cx="2175" cy="25"/>
            </a:xfrm>
            <a:custGeom>
              <a:avLst/>
              <a:gdLst/>
              <a:ahLst/>
              <a:cxnLst/>
              <a:rect l="l" t="t" r="r" b="b"/>
              <a:pathLst>
                <a:path w="87" h="1" extrusionOk="0">
                  <a:moveTo>
                    <a:pt x="86"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6613100" y="1840950"/>
              <a:ext cx="25" cy="2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311150" y="1364700"/>
              <a:ext cx="1750" cy="25"/>
            </a:xfrm>
            <a:custGeom>
              <a:avLst/>
              <a:gdLst/>
              <a:ahLst/>
              <a:cxnLst/>
              <a:rect l="l" t="t" r="r" b="b"/>
              <a:pathLst>
                <a:path w="70" h="1" extrusionOk="0">
                  <a:moveTo>
                    <a:pt x="69" y="0"/>
                  </a:moveTo>
                  <a:lnTo>
                    <a:pt x="69"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6618250" y="1849975"/>
              <a:ext cx="2175" cy="25"/>
            </a:xfrm>
            <a:custGeom>
              <a:avLst/>
              <a:gdLst/>
              <a:ahLst/>
              <a:cxnLst/>
              <a:rect l="l" t="t" r="r" b="b"/>
              <a:pathLst>
                <a:path w="87" h="1" extrusionOk="0">
                  <a:moveTo>
                    <a:pt x="1" y="0"/>
                  </a:moveTo>
                  <a:lnTo>
                    <a:pt x="1" y="0"/>
                  </a:lnTo>
                  <a:lnTo>
                    <a:pt x="1" y="0"/>
                  </a:lnTo>
                  <a:lnTo>
                    <a:pt x="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5425475" y="1329025"/>
              <a:ext cx="25" cy="2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6695625" y="1869750"/>
              <a:ext cx="1750" cy="1725"/>
            </a:xfrm>
            <a:custGeom>
              <a:avLst/>
              <a:gdLst/>
              <a:ahLst/>
              <a:cxnLst/>
              <a:rect l="l" t="t" r="r" b="b"/>
              <a:pathLst>
                <a:path w="70" h="69" extrusionOk="0">
                  <a:moveTo>
                    <a:pt x="1" y="0"/>
                  </a:moveTo>
                  <a:cubicBezTo>
                    <a:pt x="1" y="69"/>
                    <a:pt x="1" y="69"/>
                    <a:pt x="69" y="69"/>
                  </a:cubicBezTo>
                  <a:cubicBezTo>
                    <a:pt x="69" y="69"/>
                    <a:pt x="69"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6722275" y="1896400"/>
              <a:ext cx="1750" cy="2175"/>
            </a:xfrm>
            <a:custGeom>
              <a:avLst/>
              <a:gdLst/>
              <a:ahLst/>
              <a:cxnLst/>
              <a:rect l="l" t="t" r="r" b="b"/>
              <a:pathLst>
                <a:path w="70" h="87" extrusionOk="0">
                  <a:moveTo>
                    <a:pt x="1" y="0"/>
                  </a:moveTo>
                  <a:cubicBezTo>
                    <a:pt x="1" y="0"/>
                    <a:pt x="1" y="86"/>
                    <a:pt x="69" y="86"/>
                  </a:cubicBezTo>
                  <a:cubicBezTo>
                    <a:pt x="69"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6725725" y="1898550"/>
              <a:ext cx="2175" cy="1725"/>
            </a:xfrm>
            <a:custGeom>
              <a:avLst/>
              <a:gdLst/>
              <a:ahLst/>
              <a:cxnLst/>
              <a:rect l="l" t="t" r="r" b="b"/>
              <a:pathLst>
                <a:path w="87" h="69" extrusionOk="0">
                  <a:moveTo>
                    <a:pt x="0" y="0"/>
                  </a:moveTo>
                  <a:cubicBezTo>
                    <a:pt x="0" y="69"/>
                    <a:pt x="0" y="69"/>
                    <a:pt x="86" y="69"/>
                  </a:cubicBezTo>
                  <a:cubicBezTo>
                    <a:pt x="86" y="0"/>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6729575" y="1898550"/>
              <a:ext cx="25" cy="1725"/>
            </a:xfrm>
            <a:custGeom>
              <a:avLst/>
              <a:gdLst/>
              <a:ahLst/>
              <a:cxnLst/>
              <a:rect l="l" t="t" r="r" b="b"/>
              <a:pathLst>
                <a:path w="1" h="69" extrusionOk="0">
                  <a:moveTo>
                    <a:pt x="1" y="69"/>
                  </a:moveTo>
                  <a:lnTo>
                    <a:pt x="1" y="69"/>
                  </a:lnTo>
                  <a:lnTo>
                    <a:pt x="1" y="6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6727875" y="1903700"/>
              <a:ext cx="25" cy="25"/>
            </a:xfrm>
            <a:custGeom>
              <a:avLst/>
              <a:gdLst/>
              <a:ahLst/>
              <a:cxnLst/>
              <a:rect l="l" t="t" r="r" b="b"/>
              <a:pathLst>
                <a:path w="1" h="1" extrusionOk="0">
                  <a:moveTo>
                    <a:pt x="0" y="0"/>
                  </a:move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6738600" y="1907125"/>
              <a:ext cx="25" cy="25"/>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6751075" y="1911000"/>
              <a:ext cx="1750" cy="25"/>
            </a:xfrm>
            <a:custGeom>
              <a:avLst/>
              <a:gdLst/>
              <a:ahLst/>
              <a:cxnLst/>
              <a:rect l="l" t="t" r="r" b="b"/>
              <a:pathLst>
                <a:path w="70" h="1" extrusionOk="0">
                  <a:moveTo>
                    <a:pt x="1" y="1"/>
                  </a:move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6747200" y="1916175"/>
              <a:ext cx="2175" cy="25"/>
            </a:xfrm>
            <a:custGeom>
              <a:avLst/>
              <a:gdLst/>
              <a:ahLst/>
              <a:cxnLst/>
              <a:rect l="l" t="t" r="r" b="b"/>
              <a:pathLst>
                <a:path w="87" h="1" extrusionOk="0">
                  <a:moveTo>
                    <a:pt x="87" y="0"/>
                  </a:moveTo>
                  <a:lnTo>
                    <a:pt x="87" y="0"/>
                  </a:lnTo>
                  <a:lnTo>
                    <a:pt x="87"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6761825" y="1917875"/>
              <a:ext cx="25" cy="2175"/>
            </a:xfrm>
            <a:custGeom>
              <a:avLst/>
              <a:gdLst/>
              <a:ahLst/>
              <a:cxnLst/>
              <a:rect l="l" t="t" r="r" b="b"/>
              <a:pathLst>
                <a:path w="1" h="87" extrusionOk="0">
                  <a:moveTo>
                    <a:pt x="0" y="87"/>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6407225" y="1925200"/>
              <a:ext cx="1725" cy="25"/>
            </a:xfrm>
            <a:custGeom>
              <a:avLst/>
              <a:gdLst/>
              <a:ahLst/>
              <a:cxnLst/>
              <a:rect l="l" t="t" r="r" b="b"/>
              <a:pathLst>
                <a:path w="69" h="1" extrusionOk="0">
                  <a:moveTo>
                    <a:pt x="69" y="0"/>
                  </a:moveTo>
                  <a:lnTo>
                    <a:pt x="0" y="0"/>
                  </a:lnTo>
                  <a:lnTo>
                    <a:pt x="69" y="0"/>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6786750" y="1930775"/>
              <a:ext cx="1750" cy="1750"/>
            </a:xfrm>
            <a:custGeom>
              <a:avLst/>
              <a:gdLst/>
              <a:ahLst/>
              <a:cxnLst/>
              <a:rect l="l" t="t" r="r" b="b"/>
              <a:pathLst>
                <a:path w="70" h="70" extrusionOk="0">
                  <a:moveTo>
                    <a:pt x="1" y="1"/>
                  </a:moveTo>
                  <a:lnTo>
                    <a:pt x="1" y="69"/>
                  </a:lnTo>
                  <a:lnTo>
                    <a:pt x="69" y="69"/>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843925" y="1955700"/>
              <a:ext cx="25" cy="1750"/>
            </a:xfrm>
            <a:custGeom>
              <a:avLst/>
              <a:gdLst/>
              <a:ahLst/>
              <a:cxnLst/>
              <a:rect l="l" t="t" r="r" b="b"/>
              <a:pathLst>
                <a:path w="1" h="70" extrusionOk="0">
                  <a:moveTo>
                    <a:pt x="0" y="70"/>
                  </a:moveTo>
                  <a:lnTo>
                    <a:pt x="0" y="70"/>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5250125" y="1194475"/>
              <a:ext cx="1725" cy="1750"/>
            </a:xfrm>
            <a:custGeom>
              <a:avLst/>
              <a:gdLst/>
              <a:ahLst/>
              <a:cxnLst/>
              <a:rect l="l" t="t" r="r" b="b"/>
              <a:pathLst>
                <a:path w="69" h="70" extrusionOk="0">
                  <a:moveTo>
                    <a:pt x="69" y="1"/>
                  </a:moveTo>
                  <a:cubicBezTo>
                    <a:pt x="0" y="1"/>
                    <a:pt x="0" y="70"/>
                    <a:pt x="0" y="70"/>
                  </a:cubicBezTo>
                  <a:cubicBezTo>
                    <a:pt x="0" y="70"/>
                    <a:pt x="69" y="70"/>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6847800" y="1963025"/>
              <a:ext cx="1725" cy="25"/>
            </a:xfrm>
            <a:custGeom>
              <a:avLst/>
              <a:gdLst/>
              <a:ahLst/>
              <a:cxnLst/>
              <a:rect l="l" t="t" r="r" b="b"/>
              <a:pathLst>
                <a:path w="69" h="1" extrusionOk="0">
                  <a:moveTo>
                    <a:pt x="69" y="0"/>
                  </a:moveTo>
                  <a:lnTo>
                    <a:pt x="69"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6849500" y="1963025"/>
              <a:ext cx="1750" cy="25"/>
            </a:xfrm>
            <a:custGeom>
              <a:avLst/>
              <a:gdLst/>
              <a:ahLst/>
              <a:cxnLst/>
              <a:rect l="l" t="t" r="r" b="b"/>
              <a:pathLst>
                <a:path w="70" h="1" extrusionOk="0">
                  <a:moveTo>
                    <a:pt x="70" y="0"/>
                  </a:moveTo>
                  <a:cubicBezTo>
                    <a:pt x="70" y="0"/>
                    <a:pt x="1"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6874450" y="1966450"/>
              <a:ext cx="1725" cy="25"/>
            </a:xfrm>
            <a:custGeom>
              <a:avLst/>
              <a:gdLst/>
              <a:ahLst/>
              <a:cxnLst/>
              <a:rect l="l" t="t" r="r" b="b"/>
              <a:pathLst>
                <a:path w="69" h="1" extrusionOk="0">
                  <a:moveTo>
                    <a:pt x="69" y="1"/>
                  </a:moveTo>
                  <a:lnTo>
                    <a:pt x="69" y="1"/>
                  </a:lnTo>
                  <a:lnTo>
                    <a:pt x="0" y="1"/>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5259150" y="1339775"/>
              <a:ext cx="1725" cy="1725"/>
            </a:xfrm>
            <a:custGeom>
              <a:avLst/>
              <a:gdLst/>
              <a:ahLst/>
              <a:cxnLst/>
              <a:rect l="l" t="t" r="r" b="b"/>
              <a:pathLst>
                <a:path w="69" h="69" extrusionOk="0">
                  <a:moveTo>
                    <a:pt x="0" y="0"/>
                  </a:moveTo>
                  <a:cubicBezTo>
                    <a:pt x="0" y="69"/>
                    <a:pt x="69" y="69"/>
                    <a:pt x="69" y="69"/>
                  </a:cubicBez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5422050" y="1329025"/>
              <a:ext cx="1750" cy="25"/>
            </a:xfrm>
            <a:custGeom>
              <a:avLst/>
              <a:gdLst/>
              <a:ahLst/>
              <a:cxnLst/>
              <a:rect l="l" t="t" r="r" b="b"/>
              <a:pathLst>
                <a:path w="70" h="1" extrusionOk="0">
                  <a:moveTo>
                    <a:pt x="69" y="0"/>
                  </a:moveTo>
                  <a:lnTo>
                    <a:pt x="69" y="0"/>
                  </a:lnTo>
                  <a:lnTo>
                    <a:pt x="0" y="0"/>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7064425" y="1995250"/>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7089350" y="1995250"/>
              <a:ext cx="1750" cy="25"/>
            </a:xfrm>
            <a:custGeom>
              <a:avLst/>
              <a:gdLst/>
              <a:ahLst/>
              <a:cxnLst/>
              <a:rect l="l" t="t" r="r" b="b"/>
              <a:pathLst>
                <a:path w="70" h="1" extrusionOk="0">
                  <a:moveTo>
                    <a:pt x="69" y="1"/>
                  </a:moveTo>
                  <a:lnTo>
                    <a:pt x="1" y="1"/>
                  </a:lnTo>
                  <a:lnTo>
                    <a:pt x="69" y="1"/>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5235925" y="1185450"/>
              <a:ext cx="1750" cy="1750"/>
            </a:xfrm>
            <a:custGeom>
              <a:avLst/>
              <a:gdLst/>
              <a:ahLst/>
              <a:cxnLst/>
              <a:rect l="l" t="t" r="r" b="b"/>
              <a:pathLst>
                <a:path w="70" h="70" extrusionOk="0">
                  <a:moveTo>
                    <a:pt x="70" y="1"/>
                  </a:moveTo>
                  <a:cubicBezTo>
                    <a:pt x="1" y="1"/>
                    <a:pt x="1" y="69"/>
                    <a:pt x="1" y="69"/>
                  </a:cubicBezTo>
                  <a:cubicBezTo>
                    <a:pt x="1" y="69"/>
                    <a:pt x="70" y="69"/>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7125450" y="1996975"/>
              <a:ext cx="1750" cy="25"/>
            </a:xfrm>
            <a:custGeom>
              <a:avLst/>
              <a:gdLst/>
              <a:ahLst/>
              <a:cxnLst/>
              <a:rect l="l" t="t" r="r" b="b"/>
              <a:pathLst>
                <a:path w="70" h="1" extrusionOk="0">
                  <a:moveTo>
                    <a:pt x="70" y="0"/>
                  </a:moveTo>
                  <a:lnTo>
                    <a:pt x="70" y="0"/>
                  </a:lnTo>
                  <a:lnTo>
                    <a:pt x="1" y="0"/>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7085925" y="1996975"/>
              <a:ext cx="1725" cy="1750"/>
            </a:xfrm>
            <a:custGeom>
              <a:avLst/>
              <a:gdLst/>
              <a:ahLst/>
              <a:cxnLst/>
              <a:rect l="l" t="t" r="r" b="b"/>
              <a:pathLst>
                <a:path w="69" h="70" extrusionOk="0">
                  <a:moveTo>
                    <a:pt x="0" y="0"/>
                  </a:moveTo>
                  <a:lnTo>
                    <a:pt x="0" y="69"/>
                  </a:lnTo>
                  <a:lnTo>
                    <a:pt x="69" y="6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7146950" y="1998700"/>
              <a:ext cx="1750" cy="1725"/>
            </a:xfrm>
            <a:custGeom>
              <a:avLst/>
              <a:gdLst/>
              <a:ahLst/>
              <a:cxnLst/>
              <a:rect l="l" t="t" r="r" b="b"/>
              <a:pathLst>
                <a:path w="70" h="69" extrusionOk="0">
                  <a:moveTo>
                    <a:pt x="0" y="0"/>
                  </a:moveTo>
                  <a:cubicBezTo>
                    <a:pt x="0" y="69"/>
                    <a:pt x="0" y="69"/>
                    <a:pt x="69" y="69"/>
                  </a:cubicBezTo>
                  <a:cubicBezTo>
                    <a:pt x="69" y="0"/>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7024875" y="2000400"/>
              <a:ext cx="1750" cy="25"/>
            </a:xfrm>
            <a:custGeom>
              <a:avLst/>
              <a:gdLst/>
              <a:ahLst/>
              <a:cxnLst/>
              <a:rect l="l" t="t" r="r" b="b"/>
              <a:pathLst>
                <a:path w="70" h="1" extrusionOk="0">
                  <a:moveTo>
                    <a:pt x="69" y="1"/>
                  </a:moveTo>
                  <a:lnTo>
                    <a:pt x="69"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7148675" y="2000400"/>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7008975" y="2002125"/>
              <a:ext cx="25" cy="1750"/>
            </a:xfrm>
            <a:custGeom>
              <a:avLst/>
              <a:gdLst/>
              <a:ahLst/>
              <a:cxnLst/>
              <a:rect l="l" t="t" r="r" b="b"/>
              <a:pathLst>
                <a:path w="1" h="70" extrusionOk="0">
                  <a:moveTo>
                    <a:pt x="0" y="1"/>
                  </a:moveTo>
                  <a:lnTo>
                    <a:pt x="0" y="1"/>
                  </a:lnTo>
                  <a:lnTo>
                    <a:pt x="0" y="69"/>
                  </a:lnTo>
                  <a:lnTo>
                    <a:pt x="0"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7136200" y="2012875"/>
              <a:ext cx="1750" cy="1325"/>
            </a:xfrm>
            <a:custGeom>
              <a:avLst/>
              <a:gdLst/>
              <a:ahLst/>
              <a:cxnLst/>
              <a:rect l="l" t="t" r="r" b="b"/>
              <a:pathLst>
                <a:path w="70" h="53" extrusionOk="0">
                  <a:moveTo>
                    <a:pt x="1" y="0"/>
                  </a:moveTo>
                  <a:cubicBezTo>
                    <a:pt x="1" y="35"/>
                    <a:pt x="18" y="52"/>
                    <a:pt x="35" y="52"/>
                  </a:cubicBezTo>
                  <a:cubicBezTo>
                    <a:pt x="52" y="52"/>
                    <a:pt x="69" y="35"/>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7116425" y="2020175"/>
              <a:ext cx="1750" cy="25"/>
            </a:xfrm>
            <a:custGeom>
              <a:avLst/>
              <a:gdLst/>
              <a:ahLst/>
              <a:cxnLst/>
              <a:rect l="l" t="t" r="r" b="b"/>
              <a:pathLst>
                <a:path w="70" h="1" extrusionOk="0">
                  <a:moveTo>
                    <a:pt x="70" y="1"/>
                  </a:moveTo>
                  <a:lnTo>
                    <a:pt x="70" y="1"/>
                  </a:lnTo>
                  <a:lnTo>
                    <a:pt x="1" y="1"/>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7119875" y="202017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7080325" y="2025350"/>
              <a:ext cx="2175" cy="2175"/>
            </a:xfrm>
            <a:custGeom>
              <a:avLst/>
              <a:gdLst/>
              <a:ahLst/>
              <a:cxnLst/>
              <a:rect l="l" t="t" r="r" b="b"/>
              <a:pathLst>
                <a:path w="87" h="87" extrusionOk="0">
                  <a:moveTo>
                    <a:pt x="1" y="0"/>
                  </a:moveTo>
                  <a:cubicBezTo>
                    <a:pt x="1" y="86"/>
                    <a:pt x="1" y="86"/>
                    <a:pt x="86" y="86"/>
                  </a:cubicBezTo>
                  <a:lnTo>
                    <a:pt x="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510800" y="2027500"/>
              <a:ext cx="2175" cy="775"/>
            </a:xfrm>
            <a:custGeom>
              <a:avLst/>
              <a:gdLst/>
              <a:ahLst/>
              <a:cxnLst/>
              <a:rect l="l" t="t" r="r" b="b"/>
              <a:pathLst>
                <a:path w="87" h="31" extrusionOk="0">
                  <a:moveTo>
                    <a:pt x="1" y="0"/>
                  </a:moveTo>
                  <a:cubicBezTo>
                    <a:pt x="29" y="23"/>
                    <a:pt x="48" y="31"/>
                    <a:pt x="61" y="31"/>
                  </a:cubicBezTo>
                  <a:cubicBezTo>
                    <a:pt x="87" y="31"/>
                    <a:pt x="87"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7159425" y="2048975"/>
              <a:ext cx="1725" cy="1750"/>
            </a:xfrm>
            <a:custGeom>
              <a:avLst/>
              <a:gdLst/>
              <a:ahLst/>
              <a:cxnLst/>
              <a:rect l="l" t="t" r="r" b="b"/>
              <a:pathLst>
                <a:path w="69" h="70" extrusionOk="0">
                  <a:moveTo>
                    <a:pt x="69" y="1"/>
                  </a:moveTo>
                  <a:cubicBezTo>
                    <a:pt x="0" y="1"/>
                    <a:pt x="0" y="69"/>
                    <a:pt x="0" y="69"/>
                  </a:cubicBezTo>
                  <a:cubicBezTo>
                    <a:pt x="69" y="69"/>
                    <a:pt x="69" y="69"/>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7023150" y="2057575"/>
              <a:ext cx="1750" cy="25"/>
            </a:xfrm>
            <a:custGeom>
              <a:avLst/>
              <a:gdLst/>
              <a:ahLst/>
              <a:cxnLst/>
              <a:rect l="l" t="t" r="r" b="b"/>
              <a:pathLst>
                <a:path w="70" h="1" extrusionOk="0">
                  <a:moveTo>
                    <a:pt x="1" y="1"/>
                  </a:move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555925" y="2057575"/>
              <a:ext cx="1750" cy="2175"/>
            </a:xfrm>
            <a:custGeom>
              <a:avLst/>
              <a:gdLst/>
              <a:ahLst/>
              <a:cxnLst/>
              <a:rect l="l" t="t" r="r" b="b"/>
              <a:pathLst>
                <a:path w="70" h="87" extrusionOk="0">
                  <a:moveTo>
                    <a:pt x="70" y="1"/>
                  </a:moveTo>
                  <a:cubicBezTo>
                    <a:pt x="70" y="1"/>
                    <a:pt x="1" y="1"/>
                    <a:pt x="70" y="87"/>
                  </a:cubicBez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7112575" y="2066600"/>
              <a:ext cx="2150" cy="1750"/>
            </a:xfrm>
            <a:custGeom>
              <a:avLst/>
              <a:gdLst/>
              <a:ahLst/>
              <a:cxnLst/>
              <a:rect l="l" t="t" r="r" b="b"/>
              <a:pathLst>
                <a:path w="86" h="70" extrusionOk="0">
                  <a:moveTo>
                    <a:pt x="0" y="1"/>
                  </a:moveTo>
                  <a:lnTo>
                    <a:pt x="0" y="69"/>
                  </a:lnTo>
                  <a:lnTo>
                    <a:pt x="86" y="69"/>
                  </a:lnTo>
                  <a:cubicBezTo>
                    <a:pt x="86"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797500" y="2109575"/>
              <a:ext cx="25" cy="1750"/>
            </a:xfrm>
            <a:custGeom>
              <a:avLst/>
              <a:gdLst/>
              <a:ahLst/>
              <a:cxnLst/>
              <a:rect l="l" t="t" r="r" b="b"/>
              <a:pathLst>
                <a:path w="1" h="70" extrusionOk="0">
                  <a:moveTo>
                    <a:pt x="0" y="1"/>
                  </a:moveTo>
                  <a:lnTo>
                    <a:pt x="0" y="70"/>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829725" y="2124200"/>
              <a:ext cx="25" cy="1750"/>
            </a:xfrm>
            <a:custGeom>
              <a:avLst/>
              <a:gdLst/>
              <a:ahLst/>
              <a:cxnLst/>
              <a:rect l="l" t="t" r="r" b="b"/>
              <a:pathLst>
                <a:path w="1" h="70" extrusionOk="0">
                  <a:moveTo>
                    <a:pt x="1" y="1"/>
                  </a:moveTo>
                  <a:lnTo>
                    <a:pt x="1" y="69"/>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7018000" y="2141825"/>
              <a:ext cx="25" cy="25"/>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7198525" y="2193825"/>
              <a:ext cx="25" cy="1750"/>
            </a:xfrm>
            <a:custGeom>
              <a:avLst/>
              <a:gdLst/>
              <a:ahLst/>
              <a:cxnLst/>
              <a:rect l="l" t="t" r="r" b="b"/>
              <a:pathLst>
                <a:path w="1" h="70" extrusionOk="0">
                  <a:moveTo>
                    <a:pt x="1" y="1"/>
                  </a:moveTo>
                  <a:lnTo>
                    <a:pt x="1" y="70"/>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7144800" y="2227800"/>
              <a:ext cx="25" cy="1725"/>
            </a:xfrm>
            <a:custGeom>
              <a:avLst/>
              <a:gdLst/>
              <a:ahLst/>
              <a:cxnLst/>
              <a:rect l="l" t="t" r="r" b="b"/>
              <a:pathLst>
                <a:path w="1" h="69" extrusionOk="0">
                  <a:moveTo>
                    <a:pt x="0" y="69"/>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083125" y="1130000"/>
              <a:ext cx="3450" cy="7350"/>
            </a:xfrm>
            <a:custGeom>
              <a:avLst/>
              <a:gdLst/>
              <a:ahLst/>
              <a:cxnLst/>
              <a:rect l="l" t="t" r="r" b="b"/>
              <a:pathLst>
                <a:path w="138" h="294" extrusionOk="0">
                  <a:moveTo>
                    <a:pt x="69" y="1"/>
                  </a:moveTo>
                  <a:cubicBezTo>
                    <a:pt x="69" y="70"/>
                    <a:pt x="0" y="138"/>
                    <a:pt x="69" y="293"/>
                  </a:cubicBezTo>
                  <a:cubicBezTo>
                    <a:pt x="69" y="293"/>
                    <a:pt x="138" y="293"/>
                    <a:pt x="138" y="224"/>
                  </a:cubicBezTo>
                  <a:cubicBezTo>
                    <a:pt x="138" y="138"/>
                    <a:pt x="69" y="70"/>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6659525" y="1297200"/>
              <a:ext cx="1750" cy="1325"/>
            </a:xfrm>
            <a:custGeom>
              <a:avLst/>
              <a:gdLst/>
              <a:ahLst/>
              <a:cxnLst/>
              <a:rect l="l" t="t" r="r" b="b"/>
              <a:pathLst>
                <a:path w="70" h="53" extrusionOk="0">
                  <a:moveTo>
                    <a:pt x="9" y="1"/>
                  </a:moveTo>
                  <a:cubicBezTo>
                    <a:pt x="0" y="1"/>
                    <a:pt x="0" y="18"/>
                    <a:pt x="0" y="52"/>
                  </a:cubicBezTo>
                  <a:lnTo>
                    <a:pt x="69" y="52"/>
                  </a:lnTo>
                  <a:cubicBezTo>
                    <a:pt x="35" y="18"/>
                    <a:pt x="18"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6856825" y="741450"/>
              <a:ext cx="1725" cy="3450"/>
            </a:xfrm>
            <a:custGeom>
              <a:avLst/>
              <a:gdLst/>
              <a:ahLst/>
              <a:cxnLst/>
              <a:rect l="l" t="t" r="r" b="b"/>
              <a:pathLst>
                <a:path w="69" h="138" extrusionOk="0">
                  <a:moveTo>
                    <a:pt x="0" y="0"/>
                  </a:moveTo>
                  <a:lnTo>
                    <a:pt x="0" y="138"/>
                  </a:lnTo>
                  <a:cubicBezTo>
                    <a:pt x="69" y="69"/>
                    <a:pt x="69" y="6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6109775" y="1239175"/>
              <a:ext cx="3450" cy="1750"/>
            </a:xfrm>
            <a:custGeom>
              <a:avLst/>
              <a:gdLst/>
              <a:ahLst/>
              <a:cxnLst/>
              <a:rect l="l" t="t" r="r" b="b"/>
              <a:pathLst>
                <a:path w="138" h="70" extrusionOk="0">
                  <a:moveTo>
                    <a:pt x="69" y="1"/>
                  </a:moveTo>
                  <a:cubicBezTo>
                    <a:pt x="69" y="1"/>
                    <a:pt x="0" y="70"/>
                    <a:pt x="69" y="70"/>
                  </a:cubicBezTo>
                  <a:cubicBezTo>
                    <a:pt x="138" y="70"/>
                    <a:pt x="6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579150" y="1355675"/>
              <a:ext cx="3450" cy="1725"/>
            </a:xfrm>
            <a:custGeom>
              <a:avLst/>
              <a:gdLst/>
              <a:ahLst/>
              <a:cxnLst/>
              <a:rect l="l" t="t" r="r" b="b"/>
              <a:pathLst>
                <a:path w="138" h="69" extrusionOk="0">
                  <a:moveTo>
                    <a:pt x="0" y="0"/>
                  </a:moveTo>
                  <a:lnTo>
                    <a:pt x="0" y="69"/>
                  </a:lnTo>
                  <a:cubicBezTo>
                    <a:pt x="35" y="35"/>
                    <a:pt x="69" y="35"/>
                    <a:pt x="95" y="35"/>
                  </a:cubicBezTo>
                  <a:cubicBezTo>
                    <a:pt x="121" y="35"/>
                    <a:pt x="138" y="35"/>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6944500" y="843300"/>
              <a:ext cx="1750" cy="25"/>
            </a:xfrm>
            <a:custGeom>
              <a:avLst/>
              <a:gdLst/>
              <a:ahLst/>
              <a:cxnLst/>
              <a:rect l="l" t="t" r="r" b="b"/>
              <a:pathLst>
                <a:path w="70" h="1" extrusionOk="0">
                  <a:moveTo>
                    <a:pt x="69"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6079250" y="986875"/>
              <a:ext cx="1750" cy="25"/>
            </a:xfrm>
            <a:custGeom>
              <a:avLst/>
              <a:gdLst/>
              <a:ahLst/>
              <a:cxnLst/>
              <a:rect l="l" t="t" r="r" b="b"/>
              <a:pathLst>
                <a:path w="70" h="1" extrusionOk="0">
                  <a:moveTo>
                    <a:pt x="69" y="0"/>
                  </a:moveTo>
                  <a:lnTo>
                    <a:pt x="69" y="0"/>
                  </a:lnTo>
                  <a:lnTo>
                    <a:pt x="69"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6636325" y="1310975"/>
              <a:ext cx="1725" cy="1725"/>
            </a:xfrm>
            <a:custGeom>
              <a:avLst/>
              <a:gdLst/>
              <a:ahLst/>
              <a:cxnLst/>
              <a:rect l="l" t="t" r="r" b="b"/>
              <a:pathLst>
                <a:path w="69" h="69" extrusionOk="0">
                  <a:moveTo>
                    <a:pt x="0" y="0"/>
                  </a:moveTo>
                  <a:lnTo>
                    <a:pt x="0" y="69"/>
                  </a:lnTo>
                  <a:cubicBezTo>
                    <a:pt x="69"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6532300" y="1386175"/>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6528850" y="1386175"/>
              <a:ext cx="1750" cy="1750"/>
            </a:xfrm>
            <a:custGeom>
              <a:avLst/>
              <a:gdLst/>
              <a:ahLst/>
              <a:cxnLst/>
              <a:rect l="l" t="t" r="r" b="b"/>
              <a:pathLst>
                <a:path w="70" h="70" extrusionOk="0">
                  <a:moveTo>
                    <a:pt x="1" y="1"/>
                  </a:moveTo>
                  <a:lnTo>
                    <a:pt x="1" y="70"/>
                  </a:lnTo>
                  <a:lnTo>
                    <a:pt x="69" y="70"/>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6605800" y="1334175"/>
              <a:ext cx="25" cy="1750"/>
            </a:xfrm>
            <a:custGeom>
              <a:avLst/>
              <a:gdLst/>
              <a:ahLst/>
              <a:cxnLst/>
              <a:rect l="l" t="t" r="r" b="b"/>
              <a:pathLst>
                <a:path w="1" h="70" extrusionOk="0">
                  <a:moveTo>
                    <a:pt x="0" y="1"/>
                  </a:moveTo>
                  <a:lnTo>
                    <a:pt x="0" y="69"/>
                  </a:lnTo>
                  <a:lnTo>
                    <a:pt x="0" y="6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6503925" y="1402100"/>
              <a:ext cx="1750" cy="975"/>
            </a:xfrm>
            <a:custGeom>
              <a:avLst/>
              <a:gdLst/>
              <a:ahLst/>
              <a:cxnLst/>
              <a:rect l="l" t="t" r="r" b="b"/>
              <a:pathLst>
                <a:path w="70" h="39" extrusionOk="0">
                  <a:moveTo>
                    <a:pt x="1" y="0"/>
                  </a:moveTo>
                  <a:cubicBezTo>
                    <a:pt x="46" y="0"/>
                    <a:pt x="62" y="38"/>
                    <a:pt x="67" y="38"/>
                  </a:cubicBezTo>
                  <a:cubicBezTo>
                    <a:pt x="69" y="38"/>
                    <a:pt x="69" y="2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6598925" y="1339775"/>
              <a:ext cx="1725" cy="1725"/>
            </a:xfrm>
            <a:custGeom>
              <a:avLst/>
              <a:gdLst/>
              <a:ahLst/>
              <a:cxnLst/>
              <a:rect l="l" t="t" r="r" b="b"/>
              <a:pathLst>
                <a:path w="69" h="69" extrusionOk="0">
                  <a:moveTo>
                    <a:pt x="0" y="0"/>
                  </a:moveTo>
                  <a:cubicBezTo>
                    <a:pt x="0" y="0"/>
                    <a:pt x="0" y="69"/>
                    <a:pt x="69" y="69"/>
                  </a:cubicBezTo>
                  <a:cubicBezTo>
                    <a:pt x="69" y="0"/>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6697350" y="1258950"/>
              <a:ext cx="1750" cy="1750"/>
            </a:xfrm>
            <a:custGeom>
              <a:avLst/>
              <a:gdLst/>
              <a:ahLst/>
              <a:cxnLst/>
              <a:rect l="l" t="t" r="r" b="b"/>
              <a:pathLst>
                <a:path w="70" h="70" extrusionOk="0">
                  <a:moveTo>
                    <a:pt x="69" y="1"/>
                  </a:moveTo>
                  <a:cubicBezTo>
                    <a:pt x="0" y="1"/>
                    <a:pt x="0" y="1"/>
                    <a:pt x="0" y="69"/>
                  </a:cubicBezTo>
                  <a:cubicBezTo>
                    <a:pt x="69" y="69"/>
                    <a:pt x="69" y="69"/>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6699075" y="1258950"/>
              <a:ext cx="1725" cy="25"/>
            </a:xfrm>
            <a:custGeom>
              <a:avLst/>
              <a:gdLst/>
              <a:ahLst/>
              <a:cxnLst/>
              <a:rect l="l" t="t" r="r" b="b"/>
              <a:pathLst>
                <a:path w="69" h="1" extrusionOk="0">
                  <a:moveTo>
                    <a:pt x="69" y="1"/>
                  </a:move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6700775" y="1257225"/>
              <a:ext cx="25" cy="1750"/>
            </a:xfrm>
            <a:custGeom>
              <a:avLst/>
              <a:gdLst/>
              <a:ahLst/>
              <a:cxnLst/>
              <a:rect l="l" t="t" r="r" b="b"/>
              <a:pathLst>
                <a:path w="1" h="70" extrusionOk="0">
                  <a:moveTo>
                    <a:pt x="1" y="70"/>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6751075" y="623250"/>
              <a:ext cx="25" cy="2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6811675" y="676975"/>
              <a:ext cx="2175" cy="1725"/>
            </a:xfrm>
            <a:custGeom>
              <a:avLst/>
              <a:gdLst/>
              <a:ahLst/>
              <a:cxnLst/>
              <a:rect l="l" t="t" r="r" b="b"/>
              <a:pathLst>
                <a:path w="87" h="69" extrusionOk="0">
                  <a:moveTo>
                    <a:pt x="87" y="0"/>
                  </a:moveTo>
                  <a:cubicBezTo>
                    <a:pt x="87" y="0"/>
                    <a:pt x="1" y="0"/>
                    <a:pt x="1" y="69"/>
                  </a:cubicBezTo>
                  <a:cubicBezTo>
                    <a:pt x="87" y="69"/>
                    <a:pt x="87" y="69"/>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6582575" y="1353950"/>
              <a:ext cx="25" cy="1750"/>
            </a:xfrm>
            <a:custGeom>
              <a:avLst/>
              <a:gdLst/>
              <a:ahLst/>
              <a:cxnLst/>
              <a:rect l="l" t="t" r="r" b="b"/>
              <a:pathLst>
                <a:path w="1" h="70" extrusionOk="0">
                  <a:moveTo>
                    <a:pt x="1" y="69"/>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6579150" y="1355675"/>
              <a:ext cx="25" cy="1725"/>
            </a:xfrm>
            <a:custGeom>
              <a:avLst/>
              <a:gdLst/>
              <a:ahLst/>
              <a:cxnLst/>
              <a:rect l="l" t="t" r="r" b="b"/>
              <a:pathLst>
                <a:path w="1" h="69" extrusionOk="0">
                  <a:moveTo>
                    <a:pt x="0" y="69"/>
                  </a:moveTo>
                  <a:lnTo>
                    <a:pt x="0" y="6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6126100" y="719950"/>
              <a:ext cx="25" cy="25"/>
            </a:xfrm>
            <a:custGeom>
              <a:avLst/>
              <a:gdLst/>
              <a:ahLst/>
              <a:cxnLst/>
              <a:rect l="l" t="t" r="r" b="b"/>
              <a:pathLst>
                <a:path w="1" h="1" extrusionOk="0">
                  <a:moveTo>
                    <a:pt x="1" y="1"/>
                  </a:moveTo>
                  <a:lnTo>
                    <a:pt x="1"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6100750" y="1201800"/>
              <a:ext cx="1750" cy="25"/>
            </a:xfrm>
            <a:custGeom>
              <a:avLst/>
              <a:gdLst/>
              <a:ahLst/>
              <a:cxnLst/>
              <a:rect l="l" t="t" r="r" b="b"/>
              <a:pathLst>
                <a:path w="70" h="1" extrusionOk="0">
                  <a:moveTo>
                    <a:pt x="69"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6772575" y="1184700"/>
              <a:ext cx="1725" cy="775"/>
            </a:xfrm>
            <a:custGeom>
              <a:avLst/>
              <a:gdLst/>
              <a:ahLst/>
              <a:cxnLst/>
              <a:rect l="l" t="t" r="r" b="b"/>
              <a:pathLst>
                <a:path w="69" h="31" extrusionOk="0">
                  <a:moveTo>
                    <a:pt x="18" y="0"/>
                  </a:moveTo>
                  <a:cubicBezTo>
                    <a:pt x="8" y="0"/>
                    <a:pt x="0" y="8"/>
                    <a:pt x="0" y="31"/>
                  </a:cubicBezTo>
                  <a:lnTo>
                    <a:pt x="69" y="31"/>
                  </a:lnTo>
                  <a:cubicBezTo>
                    <a:pt x="69" y="31"/>
                    <a:pt x="38"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6401625" y="600025"/>
              <a:ext cx="1750" cy="1750"/>
            </a:xfrm>
            <a:custGeom>
              <a:avLst/>
              <a:gdLst/>
              <a:ahLst/>
              <a:cxnLst/>
              <a:rect l="l" t="t" r="r" b="b"/>
              <a:pathLst>
                <a:path w="70" h="70" extrusionOk="0">
                  <a:moveTo>
                    <a:pt x="69" y="1"/>
                  </a:moveTo>
                  <a:cubicBezTo>
                    <a:pt x="1" y="1"/>
                    <a:pt x="1" y="1"/>
                    <a:pt x="1" y="69"/>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6108050" y="1178575"/>
              <a:ext cx="1750" cy="1750"/>
            </a:xfrm>
            <a:custGeom>
              <a:avLst/>
              <a:gdLst/>
              <a:ahLst/>
              <a:cxnLst/>
              <a:rect l="l" t="t" r="r" b="b"/>
              <a:pathLst>
                <a:path w="70" h="70" extrusionOk="0">
                  <a:moveTo>
                    <a:pt x="69" y="1"/>
                  </a:moveTo>
                  <a:cubicBezTo>
                    <a:pt x="1" y="1"/>
                    <a:pt x="1" y="69"/>
                    <a:pt x="69" y="69"/>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6829725" y="1065525"/>
              <a:ext cx="1750" cy="1750"/>
            </a:xfrm>
            <a:custGeom>
              <a:avLst/>
              <a:gdLst/>
              <a:ahLst/>
              <a:cxnLst/>
              <a:rect l="l" t="t" r="r" b="b"/>
              <a:pathLst>
                <a:path w="70" h="70" extrusionOk="0">
                  <a:moveTo>
                    <a:pt x="1" y="1"/>
                  </a:moveTo>
                  <a:lnTo>
                    <a:pt x="1" y="70"/>
                  </a:lnTo>
                  <a:cubicBezTo>
                    <a:pt x="1" y="1"/>
                    <a:pt x="1"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6145450" y="1301950"/>
              <a:ext cx="25" cy="1725"/>
            </a:xfrm>
            <a:custGeom>
              <a:avLst/>
              <a:gdLst/>
              <a:ahLst/>
              <a:cxnLst/>
              <a:rect l="l" t="t" r="r" b="b"/>
              <a:pathLst>
                <a:path w="1" h="69" extrusionOk="0">
                  <a:moveTo>
                    <a:pt x="0" y="0"/>
                  </a:moveTo>
                  <a:lnTo>
                    <a:pt x="0" y="69"/>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6631150" y="1262400"/>
              <a:ext cx="25" cy="25"/>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6380125" y="610775"/>
              <a:ext cx="1750" cy="25"/>
            </a:xfrm>
            <a:custGeom>
              <a:avLst/>
              <a:gdLst/>
              <a:ahLst/>
              <a:cxnLst/>
              <a:rect l="l" t="t" r="r" b="b"/>
              <a:pathLst>
                <a:path w="70" h="1" extrusionOk="0">
                  <a:moveTo>
                    <a:pt x="1" y="0"/>
                  </a:moveTo>
                  <a:lnTo>
                    <a:pt x="1" y="0"/>
                  </a:lnTo>
                  <a:lnTo>
                    <a:pt x="1" y="0"/>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6657800" y="1237475"/>
              <a:ext cx="1750" cy="1725"/>
            </a:xfrm>
            <a:custGeom>
              <a:avLst/>
              <a:gdLst/>
              <a:ahLst/>
              <a:cxnLst/>
              <a:rect l="l" t="t" r="r" b="b"/>
              <a:pathLst>
                <a:path w="70" h="69" extrusionOk="0">
                  <a:moveTo>
                    <a:pt x="1" y="0"/>
                  </a:moveTo>
                  <a:lnTo>
                    <a:pt x="69" y="69"/>
                  </a:lnTo>
                  <a:cubicBezTo>
                    <a:pt x="69" y="0"/>
                    <a:pt x="69"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829725" y="718225"/>
              <a:ext cx="1750" cy="1750"/>
            </a:xfrm>
            <a:custGeom>
              <a:avLst/>
              <a:gdLst/>
              <a:ahLst/>
              <a:cxnLst/>
              <a:rect l="l" t="t" r="r" b="b"/>
              <a:pathLst>
                <a:path w="70" h="70" extrusionOk="0">
                  <a:moveTo>
                    <a:pt x="70" y="1"/>
                  </a:moveTo>
                  <a:cubicBezTo>
                    <a:pt x="1" y="1"/>
                    <a:pt x="1" y="1"/>
                    <a:pt x="1" y="70"/>
                  </a:cubicBezTo>
                  <a:cubicBezTo>
                    <a:pt x="70" y="70"/>
                    <a:pt x="70" y="70"/>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192300" y="744875"/>
              <a:ext cx="25" cy="1750"/>
            </a:xfrm>
            <a:custGeom>
              <a:avLst/>
              <a:gdLst/>
              <a:ahLst/>
              <a:cxnLst/>
              <a:rect l="l" t="t" r="r" b="b"/>
              <a:pathLst>
                <a:path w="1" h="70" extrusionOk="0">
                  <a:moveTo>
                    <a:pt x="0" y="69"/>
                  </a:moveTo>
                  <a:lnTo>
                    <a:pt x="0" y="69"/>
                  </a:lnTo>
                  <a:lnTo>
                    <a:pt x="0" y="6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181550" y="755625"/>
              <a:ext cx="1750" cy="1750"/>
            </a:xfrm>
            <a:custGeom>
              <a:avLst/>
              <a:gdLst/>
              <a:ahLst/>
              <a:cxnLst/>
              <a:rect l="l" t="t" r="r" b="b"/>
              <a:pathLst>
                <a:path w="70" h="70" extrusionOk="0">
                  <a:moveTo>
                    <a:pt x="1" y="1"/>
                  </a:moveTo>
                  <a:lnTo>
                    <a:pt x="1" y="69"/>
                  </a:lnTo>
                  <a:cubicBezTo>
                    <a:pt x="69" y="69"/>
                    <a:pt x="69" y="69"/>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6181550" y="757350"/>
              <a:ext cx="25" cy="2175"/>
            </a:xfrm>
            <a:custGeom>
              <a:avLst/>
              <a:gdLst/>
              <a:ahLst/>
              <a:cxnLst/>
              <a:rect l="l" t="t" r="r" b="b"/>
              <a:pathLst>
                <a:path w="1" h="87" extrusionOk="0">
                  <a:moveTo>
                    <a:pt x="1" y="86"/>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6822425" y="762925"/>
              <a:ext cx="2175" cy="25"/>
            </a:xfrm>
            <a:custGeom>
              <a:avLst/>
              <a:gdLst/>
              <a:ahLst/>
              <a:cxnLst/>
              <a:rect l="l" t="t" r="r" b="b"/>
              <a:pathLst>
                <a:path w="87" h="1" extrusionOk="0">
                  <a:moveTo>
                    <a:pt x="87" y="1"/>
                  </a:moveTo>
                  <a:lnTo>
                    <a:pt x="87" y="1"/>
                  </a:lnTo>
                  <a:lnTo>
                    <a:pt x="1" y="1"/>
                  </a:lnTo>
                  <a:lnTo>
                    <a:pt x="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6854675" y="764650"/>
              <a:ext cx="25" cy="1750"/>
            </a:xfrm>
            <a:custGeom>
              <a:avLst/>
              <a:gdLst/>
              <a:ahLst/>
              <a:cxnLst/>
              <a:rect l="l" t="t" r="r" b="b"/>
              <a:pathLst>
                <a:path w="1" h="70" extrusionOk="0">
                  <a:moveTo>
                    <a:pt x="0" y="1"/>
                  </a:moveTo>
                  <a:lnTo>
                    <a:pt x="0" y="69"/>
                  </a:lnTo>
                  <a:lnTo>
                    <a:pt x="0" y="6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6203050" y="1090475"/>
              <a:ext cx="5175" cy="7325"/>
            </a:xfrm>
            <a:custGeom>
              <a:avLst/>
              <a:gdLst/>
              <a:ahLst/>
              <a:cxnLst/>
              <a:rect l="l" t="t" r="r" b="b"/>
              <a:pathLst>
                <a:path w="207" h="293" extrusionOk="0">
                  <a:moveTo>
                    <a:pt x="138" y="0"/>
                  </a:moveTo>
                  <a:cubicBezTo>
                    <a:pt x="69" y="0"/>
                    <a:pt x="138" y="155"/>
                    <a:pt x="0" y="155"/>
                  </a:cubicBezTo>
                  <a:cubicBezTo>
                    <a:pt x="138" y="224"/>
                    <a:pt x="69" y="292"/>
                    <a:pt x="138" y="292"/>
                  </a:cubicBezTo>
                  <a:cubicBezTo>
                    <a:pt x="138" y="155"/>
                    <a:pt x="207" y="86"/>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6229700" y="1191050"/>
              <a:ext cx="1750" cy="5175"/>
            </a:xfrm>
            <a:custGeom>
              <a:avLst/>
              <a:gdLst/>
              <a:ahLst/>
              <a:cxnLst/>
              <a:rect l="l" t="t" r="r" b="b"/>
              <a:pathLst>
                <a:path w="70" h="207" extrusionOk="0">
                  <a:moveTo>
                    <a:pt x="0" y="0"/>
                  </a:moveTo>
                  <a:lnTo>
                    <a:pt x="0" y="207"/>
                  </a:lnTo>
                  <a:cubicBezTo>
                    <a:pt x="0" y="138"/>
                    <a:pt x="0"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6209925" y="933150"/>
              <a:ext cx="5600" cy="6900"/>
            </a:xfrm>
            <a:custGeom>
              <a:avLst/>
              <a:gdLst/>
              <a:ahLst/>
              <a:cxnLst/>
              <a:rect l="l" t="t" r="r" b="b"/>
              <a:pathLst>
                <a:path w="224" h="276" extrusionOk="0">
                  <a:moveTo>
                    <a:pt x="155" y="0"/>
                  </a:moveTo>
                  <a:cubicBezTo>
                    <a:pt x="155" y="69"/>
                    <a:pt x="0" y="138"/>
                    <a:pt x="155" y="275"/>
                  </a:cubicBezTo>
                  <a:cubicBezTo>
                    <a:pt x="155" y="207"/>
                    <a:pt x="224" y="138"/>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6294175" y="798600"/>
              <a:ext cx="3875" cy="3900"/>
            </a:xfrm>
            <a:custGeom>
              <a:avLst/>
              <a:gdLst/>
              <a:ahLst/>
              <a:cxnLst/>
              <a:rect l="l" t="t" r="r" b="b"/>
              <a:pathLst>
                <a:path w="155" h="156" extrusionOk="0">
                  <a:moveTo>
                    <a:pt x="155" y="1"/>
                  </a:moveTo>
                  <a:lnTo>
                    <a:pt x="155" y="1"/>
                  </a:lnTo>
                  <a:cubicBezTo>
                    <a:pt x="69" y="70"/>
                    <a:pt x="0" y="70"/>
                    <a:pt x="69" y="156"/>
                  </a:cubicBezTo>
                  <a:cubicBezTo>
                    <a:pt x="69" y="156"/>
                    <a:pt x="155" y="70"/>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6527125" y="1233550"/>
              <a:ext cx="3475" cy="2225"/>
            </a:xfrm>
            <a:custGeom>
              <a:avLst/>
              <a:gdLst/>
              <a:ahLst/>
              <a:cxnLst/>
              <a:rect l="l" t="t" r="r" b="b"/>
              <a:pathLst>
                <a:path w="139" h="89" extrusionOk="0">
                  <a:moveTo>
                    <a:pt x="104" y="0"/>
                  </a:moveTo>
                  <a:cubicBezTo>
                    <a:pt x="67" y="0"/>
                    <a:pt x="56" y="88"/>
                    <a:pt x="1" y="88"/>
                  </a:cubicBezTo>
                  <a:cubicBezTo>
                    <a:pt x="70" y="88"/>
                    <a:pt x="70" y="88"/>
                    <a:pt x="138" y="20"/>
                  </a:cubicBezTo>
                  <a:cubicBezTo>
                    <a:pt x="125" y="6"/>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6319525" y="778825"/>
              <a:ext cx="3475" cy="2175"/>
            </a:xfrm>
            <a:custGeom>
              <a:avLst/>
              <a:gdLst/>
              <a:ahLst/>
              <a:cxnLst/>
              <a:rect l="l" t="t" r="r" b="b"/>
              <a:pathLst>
                <a:path w="139" h="87" extrusionOk="0">
                  <a:moveTo>
                    <a:pt x="1" y="1"/>
                  </a:moveTo>
                  <a:cubicBezTo>
                    <a:pt x="69" y="1"/>
                    <a:pt x="69" y="87"/>
                    <a:pt x="138" y="87"/>
                  </a:cubicBezTo>
                  <a:cubicBezTo>
                    <a:pt x="69" y="1"/>
                    <a:pt x="69"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6742050" y="986875"/>
              <a:ext cx="1750" cy="3450"/>
            </a:xfrm>
            <a:custGeom>
              <a:avLst/>
              <a:gdLst/>
              <a:ahLst/>
              <a:cxnLst/>
              <a:rect l="l" t="t" r="r" b="b"/>
              <a:pathLst>
                <a:path w="70" h="138" extrusionOk="0">
                  <a:moveTo>
                    <a:pt x="1" y="0"/>
                  </a:moveTo>
                  <a:lnTo>
                    <a:pt x="1" y="69"/>
                  </a:lnTo>
                  <a:lnTo>
                    <a:pt x="1" y="138"/>
                  </a:lnTo>
                  <a:cubicBezTo>
                    <a:pt x="1" y="69"/>
                    <a:pt x="69"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6203050" y="1051350"/>
              <a:ext cx="1750" cy="3450"/>
            </a:xfrm>
            <a:custGeom>
              <a:avLst/>
              <a:gdLst/>
              <a:ahLst/>
              <a:cxnLst/>
              <a:rect l="l" t="t" r="r" b="b"/>
              <a:pathLst>
                <a:path w="70" h="138" extrusionOk="0">
                  <a:moveTo>
                    <a:pt x="0" y="0"/>
                  </a:moveTo>
                  <a:cubicBezTo>
                    <a:pt x="0" y="69"/>
                    <a:pt x="0" y="69"/>
                    <a:pt x="69" y="138"/>
                  </a:cubicBezTo>
                  <a:lnTo>
                    <a:pt x="69" y="69"/>
                  </a:lnTo>
                  <a:cubicBezTo>
                    <a:pt x="69" y="69"/>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6742050" y="981275"/>
              <a:ext cx="1750" cy="1750"/>
            </a:xfrm>
            <a:custGeom>
              <a:avLst/>
              <a:gdLst/>
              <a:ahLst/>
              <a:cxnLst/>
              <a:rect l="l" t="t" r="r" b="b"/>
              <a:pathLst>
                <a:path w="70" h="70" extrusionOk="0">
                  <a:moveTo>
                    <a:pt x="69" y="1"/>
                  </a:moveTo>
                  <a:cubicBezTo>
                    <a:pt x="1" y="70"/>
                    <a:pt x="1" y="70"/>
                    <a:pt x="69" y="70"/>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6389150" y="1320000"/>
              <a:ext cx="3475" cy="1300"/>
            </a:xfrm>
            <a:custGeom>
              <a:avLst/>
              <a:gdLst/>
              <a:ahLst/>
              <a:cxnLst/>
              <a:rect l="l" t="t" r="r" b="b"/>
              <a:pathLst>
                <a:path w="139" h="52" extrusionOk="0">
                  <a:moveTo>
                    <a:pt x="1" y="0"/>
                  </a:moveTo>
                  <a:cubicBezTo>
                    <a:pt x="35" y="35"/>
                    <a:pt x="53" y="52"/>
                    <a:pt x="70" y="52"/>
                  </a:cubicBezTo>
                  <a:cubicBezTo>
                    <a:pt x="87" y="52"/>
                    <a:pt x="104" y="35"/>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6394750" y="1318700"/>
              <a:ext cx="1750" cy="1325"/>
            </a:xfrm>
            <a:custGeom>
              <a:avLst/>
              <a:gdLst/>
              <a:ahLst/>
              <a:cxnLst/>
              <a:rect l="l" t="t" r="r" b="b"/>
              <a:pathLst>
                <a:path w="70" h="53" extrusionOk="0">
                  <a:moveTo>
                    <a:pt x="35" y="1"/>
                  </a:moveTo>
                  <a:cubicBezTo>
                    <a:pt x="18" y="1"/>
                    <a:pt x="0" y="18"/>
                    <a:pt x="0" y="52"/>
                  </a:cubicBezTo>
                  <a:lnTo>
                    <a:pt x="69" y="52"/>
                  </a:lnTo>
                  <a:cubicBezTo>
                    <a:pt x="69" y="18"/>
                    <a:pt x="52"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6457075" y="698450"/>
              <a:ext cx="2175" cy="1750"/>
            </a:xfrm>
            <a:custGeom>
              <a:avLst/>
              <a:gdLst/>
              <a:ahLst/>
              <a:cxnLst/>
              <a:rect l="l" t="t" r="r" b="b"/>
              <a:pathLst>
                <a:path w="87" h="70" extrusionOk="0">
                  <a:moveTo>
                    <a:pt x="86" y="1"/>
                  </a:moveTo>
                  <a:cubicBezTo>
                    <a:pt x="0" y="1"/>
                    <a:pt x="0" y="70"/>
                    <a:pt x="86" y="70"/>
                  </a:cubicBezTo>
                  <a:lnTo>
                    <a:pt x="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6641900" y="707475"/>
              <a:ext cx="3475" cy="1750"/>
            </a:xfrm>
            <a:custGeom>
              <a:avLst/>
              <a:gdLst/>
              <a:ahLst/>
              <a:cxnLst/>
              <a:rect l="l" t="t" r="r" b="b"/>
              <a:pathLst>
                <a:path w="139" h="70" extrusionOk="0">
                  <a:moveTo>
                    <a:pt x="69" y="1"/>
                  </a:moveTo>
                  <a:cubicBezTo>
                    <a:pt x="1" y="1"/>
                    <a:pt x="69" y="70"/>
                    <a:pt x="69" y="70"/>
                  </a:cubicBezTo>
                  <a:lnTo>
                    <a:pt x="138" y="70"/>
                  </a:lnTo>
                  <a:cubicBezTo>
                    <a:pt x="69" y="70"/>
                    <a:pt x="138"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6237000" y="1225000"/>
              <a:ext cx="1750" cy="1750"/>
            </a:xfrm>
            <a:custGeom>
              <a:avLst/>
              <a:gdLst/>
              <a:ahLst/>
              <a:cxnLst/>
              <a:rect l="l" t="t" r="r" b="b"/>
              <a:pathLst>
                <a:path w="70" h="70" extrusionOk="0">
                  <a:moveTo>
                    <a:pt x="69" y="0"/>
                  </a:moveTo>
                  <a:cubicBezTo>
                    <a:pt x="1" y="0"/>
                    <a:pt x="1" y="69"/>
                    <a:pt x="69" y="69"/>
                  </a:cubicBez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6292450" y="804200"/>
              <a:ext cx="1750" cy="25"/>
            </a:xfrm>
            <a:custGeom>
              <a:avLst/>
              <a:gdLst/>
              <a:ahLst/>
              <a:cxnLst/>
              <a:rect l="l" t="t" r="r" b="b"/>
              <a:pathLst>
                <a:path w="70" h="1" extrusionOk="0">
                  <a:moveTo>
                    <a:pt x="69" y="0"/>
                  </a:move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6289000" y="805925"/>
              <a:ext cx="1750" cy="1725"/>
            </a:xfrm>
            <a:custGeom>
              <a:avLst/>
              <a:gdLst/>
              <a:ahLst/>
              <a:cxnLst/>
              <a:rect l="l" t="t" r="r" b="b"/>
              <a:pathLst>
                <a:path w="70" h="69" extrusionOk="0">
                  <a:moveTo>
                    <a:pt x="70" y="69"/>
                  </a:moveTo>
                  <a:cubicBezTo>
                    <a:pt x="70" y="69"/>
                    <a:pt x="1" y="69"/>
                    <a:pt x="70" y="69"/>
                  </a:cubicBezTo>
                  <a:cubicBezTo>
                    <a:pt x="70" y="0"/>
                    <a:pt x="70" y="69"/>
                    <a:pt x="70" y="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6756225" y="813225"/>
              <a:ext cx="25" cy="1750"/>
            </a:xfrm>
            <a:custGeom>
              <a:avLst/>
              <a:gdLst/>
              <a:ahLst/>
              <a:cxnLst/>
              <a:rect l="l" t="t" r="r" b="b"/>
              <a:pathLst>
                <a:path w="1" h="70" extrusionOk="0">
                  <a:moveTo>
                    <a:pt x="1" y="0"/>
                  </a:moveTo>
                  <a:lnTo>
                    <a:pt x="1" y="0"/>
                  </a:lnTo>
                  <a:lnTo>
                    <a:pt x="1" y="6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6242150" y="870400"/>
              <a:ext cx="25" cy="1725"/>
            </a:xfrm>
            <a:custGeom>
              <a:avLst/>
              <a:gdLst/>
              <a:ahLst/>
              <a:cxnLst/>
              <a:rect l="l" t="t" r="r" b="b"/>
              <a:pathLst>
                <a:path w="1" h="69" extrusionOk="0">
                  <a:moveTo>
                    <a:pt x="1" y="69"/>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6209925" y="956350"/>
              <a:ext cx="25" cy="1750"/>
            </a:xfrm>
            <a:custGeom>
              <a:avLst/>
              <a:gdLst/>
              <a:ahLst/>
              <a:cxnLst/>
              <a:rect l="l" t="t" r="r" b="b"/>
              <a:pathLst>
                <a:path w="1" h="70" extrusionOk="0">
                  <a:moveTo>
                    <a:pt x="0" y="1"/>
                  </a:moveTo>
                  <a:lnTo>
                    <a:pt x="0" y="70"/>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6724000" y="1026000"/>
              <a:ext cx="1750" cy="25"/>
            </a:xfrm>
            <a:custGeom>
              <a:avLst/>
              <a:gdLst/>
              <a:ahLst/>
              <a:cxnLst/>
              <a:rect l="l" t="t" r="r" b="b"/>
              <a:pathLst>
                <a:path w="70" h="1" extrusionOk="0">
                  <a:moveTo>
                    <a:pt x="0" y="0"/>
                  </a:move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6699075" y="1071125"/>
              <a:ext cx="1725" cy="25"/>
            </a:xfrm>
            <a:custGeom>
              <a:avLst/>
              <a:gdLst/>
              <a:ahLst/>
              <a:cxnLst/>
              <a:rect l="l" t="t" r="r" b="b"/>
              <a:pathLst>
                <a:path w="69" h="1" extrusionOk="0">
                  <a:moveTo>
                    <a:pt x="0" y="0"/>
                  </a:moveTo>
                  <a:lnTo>
                    <a:pt x="0" y="0"/>
                  </a:lnTo>
                  <a:cubicBezTo>
                    <a:pt x="69" y="0"/>
                    <a:pt x="69" y="0"/>
                    <a:pt x="0" y="0"/>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6201325" y="1076275"/>
              <a:ext cx="1750" cy="25"/>
            </a:xfrm>
            <a:custGeom>
              <a:avLst/>
              <a:gdLst/>
              <a:ahLst/>
              <a:cxnLst/>
              <a:rect l="l" t="t" r="r" b="b"/>
              <a:pathLst>
                <a:path w="70" h="1" extrusionOk="0">
                  <a:moveTo>
                    <a:pt x="69" y="1"/>
                  </a:moveTo>
                  <a:lnTo>
                    <a:pt x="69" y="1"/>
                  </a:lnTo>
                  <a:lnTo>
                    <a:pt x="1" y="1"/>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6695625" y="1079725"/>
              <a:ext cx="25" cy="2175"/>
            </a:xfrm>
            <a:custGeom>
              <a:avLst/>
              <a:gdLst/>
              <a:ahLst/>
              <a:cxnLst/>
              <a:rect l="l" t="t" r="r" b="b"/>
              <a:pathLst>
                <a:path w="1" h="87" extrusionOk="0">
                  <a:moveTo>
                    <a:pt x="1" y="0"/>
                  </a:moveTo>
                  <a:lnTo>
                    <a:pt x="1" y="0"/>
                  </a:lnTo>
                  <a:cubicBezTo>
                    <a:pt x="1" y="86"/>
                    <a:pt x="1" y="0"/>
                    <a:pt x="1" y="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6224525" y="1171275"/>
              <a:ext cx="25" cy="1750"/>
            </a:xfrm>
            <a:custGeom>
              <a:avLst/>
              <a:gdLst/>
              <a:ahLst/>
              <a:cxnLst/>
              <a:rect l="l" t="t" r="r" b="b"/>
              <a:pathLst>
                <a:path w="1" h="70" extrusionOk="0">
                  <a:moveTo>
                    <a:pt x="1" y="0"/>
                  </a:moveTo>
                  <a:lnTo>
                    <a:pt x="1" y="69"/>
                  </a:lnTo>
                  <a:lnTo>
                    <a:pt x="1" y="6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6392600" y="1320000"/>
              <a:ext cx="2175" cy="1725"/>
            </a:xfrm>
            <a:custGeom>
              <a:avLst/>
              <a:gdLst/>
              <a:ahLst/>
              <a:cxnLst/>
              <a:rect l="l" t="t" r="r" b="b"/>
              <a:pathLst>
                <a:path w="87" h="69" extrusionOk="0">
                  <a:moveTo>
                    <a:pt x="0" y="0"/>
                  </a:moveTo>
                  <a:cubicBezTo>
                    <a:pt x="0" y="69"/>
                    <a:pt x="0" y="69"/>
                    <a:pt x="86" y="69"/>
                  </a:cubicBezTo>
                  <a:lnTo>
                    <a:pt x="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6392600" y="1320000"/>
              <a:ext cx="25" cy="25"/>
            </a:xfrm>
            <a:custGeom>
              <a:avLst/>
              <a:gdLst/>
              <a:ahLst/>
              <a:cxnLst/>
              <a:rect l="l" t="t" r="r" b="b"/>
              <a:pathLst>
                <a:path w="1" h="1" extrusionOk="0">
                  <a:moveTo>
                    <a:pt x="0" y="0"/>
                  </a:moveTo>
                  <a:lnTo>
                    <a:pt x="0" y="0"/>
                  </a:ln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6244300" y="1237475"/>
              <a:ext cx="1750" cy="1725"/>
            </a:xfrm>
            <a:custGeom>
              <a:avLst/>
              <a:gdLst/>
              <a:ahLst/>
              <a:cxnLst/>
              <a:rect l="l" t="t" r="r" b="b"/>
              <a:pathLst>
                <a:path w="70" h="69" extrusionOk="0">
                  <a:moveTo>
                    <a:pt x="70" y="0"/>
                  </a:moveTo>
                  <a:cubicBezTo>
                    <a:pt x="70" y="0"/>
                    <a:pt x="1" y="0"/>
                    <a:pt x="1" y="69"/>
                  </a:cubicBezTo>
                  <a:cubicBezTo>
                    <a:pt x="70" y="69"/>
                    <a:pt x="70"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6638025" y="703625"/>
              <a:ext cx="1750" cy="25"/>
            </a:xfrm>
            <a:custGeom>
              <a:avLst/>
              <a:gdLst/>
              <a:ahLst/>
              <a:cxnLst/>
              <a:rect l="l" t="t" r="r" b="b"/>
              <a:pathLst>
                <a:path w="70" h="1" extrusionOk="0">
                  <a:moveTo>
                    <a:pt x="70"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6639750" y="703625"/>
              <a:ext cx="25" cy="2175"/>
            </a:xfrm>
            <a:custGeom>
              <a:avLst/>
              <a:gdLst/>
              <a:ahLst/>
              <a:cxnLst/>
              <a:rect l="l" t="t" r="r" b="b"/>
              <a:pathLst>
                <a:path w="1" h="87" extrusionOk="0">
                  <a:moveTo>
                    <a:pt x="1" y="0"/>
                  </a:moveTo>
                  <a:lnTo>
                    <a:pt x="1" y="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6539600" y="1225000"/>
              <a:ext cx="1750" cy="1750"/>
            </a:xfrm>
            <a:custGeom>
              <a:avLst/>
              <a:gdLst/>
              <a:ahLst/>
              <a:cxnLst/>
              <a:rect l="l" t="t" r="r" b="b"/>
              <a:pathLst>
                <a:path w="70" h="70" extrusionOk="0">
                  <a:moveTo>
                    <a:pt x="1" y="0"/>
                  </a:moveTo>
                  <a:lnTo>
                    <a:pt x="1" y="69"/>
                  </a:lnTo>
                  <a:cubicBezTo>
                    <a:pt x="69" y="69"/>
                    <a:pt x="1" y="6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6541325" y="1225000"/>
              <a:ext cx="1750" cy="25"/>
            </a:xfrm>
            <a:custGeom>
              <a:avLst/>
              <a:gdLst/>
              <a:ahLst/>
              <a:cxnLst/>
              <a:rect l="l" t="t" r="r" b="b"/>
              <a:pathLst>
                <a:path w="70" h="1" extrusionOk="0">
                  <a:moveTo>
                    <a:pt x="0" y="0"/>
                  </a:move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6623850" y="1189325"/>
              <a:ext cx="1750" cy="1750"/>
            </a:xfrm>
            <a:custGeom>
              <a:avLst/>
              <a:gdLst/>
              <a:ahLst/>
              <a:cxnLst/>
              <a:rect l="l" t="t" r="r" b="b"/>
              <a:pathLst>
                <a:path w="70" h="70" extrusionOk="0">
                  <a:moveTo>
                    <a:pt x="0" y="69"/>
                  </a:moveTo>
                  <a:cubicBezTo>
                    <a:pt x="0" y="69"/>
                    <a:pt x="69" y="69"/>
                    <a:pt x="0" y="69"/>
                  </a:cubicBezTo>
                  <a:lnTo>
                    <a:pt x="0" y="6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6385725" y="1323425"/>
              <a:ext cx="1750" cy="25"/>
            </a:xfrm>
            <a:custGeom>
              <a:avLst/>
              <a:gdLst/>
              <a:ahLst/>
              <a:cxnLst/>
              <a:rect l="l" t="t" r="r" b="b"/>
              <a:pathLst>
                <a:path w="70" h="1" extrusionOk="0">
                  <a:moveTo>
                    <a:pt x="0" y="1"/>
                  </a:moveTo>
                  <a:lnTo>
                    <a:pt x="0" y="1"/>
                  </a:lnTo>
                  <a:lnTo>
                    <a:pt x="0" y="1"/>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6648775" y="1058225"/>
              <a:ext cx="23250" cy="29525"/>
            </a:xfrm>
            <a:custGeom>
              <a:avLst/>
              <a:gdLst/>
              <a:ahLst/>
              <a:cxnLst/>
              <a:rect l="l" t="t" r="r" b="b"/>
              <a:pathLst>
                <a:path w="930" h="1181" extrusionOk="0">
                  <a:moveTo>
                    <a:pt x="430" y="585"/>
                  </a:moveTo>
                  <a:lnTo>
                    <a:pt x="430" y="654"/>
                  </a:lnTo>
                  <a:cubicBezTo>
                    <a:pt x="362" y="654"/>
                    <a:pt x="362" y="585"/>
                    <a:pt x="430" y="585"/>
                  </a:cubicBezTo>
                  <a:close/>
                  <a:moveTo>
                    <a:pt x="791" y="1"/>
                  </a:moveTo>
                  <a:cubicBezTo>
                    <a:pt x="735" y="127"/>
                    <a:pt x="725" y="242"/>
                    <a:pt x="601" y="242"/>
                  </a:cubicBezTo>
                  <a:cubicBezTo>
                    <a:pt x="573" y="242"/>
                    <a:pt x="540" y="237"/>
                    <a:pt x="499" y="224"/>
                  </a:cubicBezTo>
                  <a:lnTo>
                    <a:pt x="499" y="362"/>
                  </a:lnTo>
                  <a:cubicBezTo>
                    <a:pt x="362" y="362"/>
                    <a:pt x="293" y="516"/>
                    <a:pt x="224" y="585"/>
                  </a:cubicBezTo>
                  <a:cubicBezTo>
                    <a:pt x="155" y="654"/>
                    <a:pt x="69" y="723"/>
                    <a:pt x="69" y="860"/>
                  </a:cubicBezTo>
                  <a:lnTo>
                    <a:pt x="224" y="860"/>
                  </a:lnTo>
                  <a:cubicBezTo>
                    <a:pt x="155" y="946"/>
                    <a:pt x="155" y="1015"/>
                    <a:pt x="69" y="1084"/>
                  </a:cubicBezTo>
                  <a:cubicBezTo>
                    <a:pt x="1" y="1084"/>
                    <a:pt x="1" y="1152"/>
                    <a:pt x="1" y="1152"/>
                  </a:cubicBezTo>
                  <a:cubicBezTo>
                    <a:pt x="21" y="1173"/>
                    <a:pt x="48" y="1181"/>
                    <a:pt x="77" y="1181"/>
                  </a:cubicBezTo>
                  <a:cubicBezTo>
                    <a:pt x="147" y="1181"/>
                    <a:pt x="224" y="1132"/>
                    <a:pt x="224" y="1084"/>
                  </a:cubicBezTo>
                  <a:cubicBezTo>
                    <a:pt x="224" y="1015"/>
                    <a:pt x="362" y="946"/>
                    <a:pt x="430" y="860"/>
                  </a:cubicBezTo>
                  <a:lnTo>
                    <a:pt x="430" y="791"/>
                  </a:lnTo>
                  <a:lnTo>
                    <a:pt x="499" y="791"/>
                  </a:lnTo>
                  <a:cubicBezTo>
                    <a:pt x="585" y="654"/>
                    <a:pt x="723" y="585"/>
                    <a:pt x="791" y="430"/>
                  </a:cubicBezTo>
                  <a:cubicBezTo>
                    <a:pt x="791" y="362"/>
                    <a:pt x="791" y="224"/>
                    <a:pt x="929" y="155"/>
                  </a:cubicBezTo>
                  <a:lnTo>
                    <a:pt x="929" y="86"/>
                  </a:lnTo>
                  <a:cubicBezTo>
                    <a:pt x="860" y="86"/>
                    <a:pt x="860" y="86"/>
                    <a:pt x="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6589900" y="719950"/>
              <a:ext cx="33975" cy="12500"/>
            </a:xfrm>
            <a:custGeom>
              <a:avLst/>
              <a:gdLst/>
              <a:ahLst/>
              <a:cxnLst/>
              <a:rect l="l" t="t" r="r" b="b"/>
              <a:pathLst>
                <a:path w="1359" h="500" extrusionOk="0">
                  <a:moveTo>
                    <a:pt x="69" y="1"/>
                  </a:moveTo>
                  <a:cubicBezTo>
                    <a:pt x="69" y="69"/>
                    <a:pt x="0" y="69"/>
                    <a:pt x="0" y="69"/>
                  </a:cubicBezTo>
                  <a:cubicBezTo>
                    <a:pt x="275" y="293"/>
                    <a:pt x="568" y="430"/>
                    <a:pt x="929" y="499"/>
                  </a:cubicBezTo>
                  <a:cubicBezTo>
                    <a:pt x="860" y="293"/>
                    <a:pt x="636" y="430"/>
                    <a:pt x="568" y="207"/>
                  </a:cubicBezTo>
                  <a:cubicBezTo>
                    <a:pt x="791" y="207"/>
                    <a:pt x="997" y="362"/>
                    <a:pt x="1221" y="430"/>
                  </a:cubicBezTo>
                  <a:cubicBezTo>
                    <a:pt x="1249" y="459"/>
                    <a:pt x="1278" y="476"/>
                    <a:pt x="1301" y="476"/>
                  </a:cubicBezTo>
                  <a:cubicBezTo>
                    <a:pt x="1335" y="476"/>
                    <a:pt x="1358" y="442"/>
                    <a:pt x="1358" y="362"/>
                  </a:cubicBezTo>
                  <a:cubicBezTo>
                    <a:pt x="1066" y="293"/>
                    <a:pt x="705" y="138"/>
                    <a:pt x="430" y="1"/>
                  </a:cubicBezTo>
                  <a:cubicBezTo>
                    <a:pt x="353" y="35"/>
                    <a:pt x="297" y="52"/>
                    <a:pt x="243" y="52"/>
                  </a:cubicBezTo>
                  <a:cubicBezTo>
                    <a:pt x="189" y="52"/>
                    <a:pt x="138" y="35"/>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6435575" y="1244775"/>
              <a:ext cx="18075" cy="13625"/>
            </a:xfrm>
            <a:custGeom>
              <a:avLst/>
              <a:gdLst/>
              <a:ahLst/>
              <a:cxnLst/>
              <a:rect l="l" t="t" r="r" b="b"/>
              <a:pathLst>
                <a:path w="723" h="545" extrusionOk="0">
                  <a:moveTo>
                    <a:pt x="517" y="0"/>
                  </a:moveTo>
                  <a:cubicBezTo>
                    <a:pt x="431" y="0"/>
                    <a:pt x="517" y="138"/>
                    <a:pt x="431" y="138"/>
                  </a:cubicBezTo>
                  <a:cubicBezTo>
                    <a:pt x="362" y="207"/>
                    <a:pt x="293" y="275"/>
                    <a:pt x="224" y="275"/>
                  </a:cubicBezTo>
                  <a:lnTo>
                    <a:pt x="224" y="430"/>
                  </a:lnTo>
                  <a:cubicBezTo>
                    <a:pt x="156" y="361"/>
                    <a:pt x="156" y="361"/>
                    <a:pt x="87" y="361"/>
                  </a:cubicBezTo>
                  <a:lnTo>
                    <a:pt x="1" y="430"/>
                  </a:lnTo>
                  <a:cubicBezTo>
                    <a:pt x="91" y="511"/>
                    <a:pt x="153" y="544"/>
                    <a:pt x="215" y="544"/>
                  </a:cubicBezTo>
                  <a:cubicBezTo>
                    <a:pt x="260" y="544"/>
                    <a:pt x="305" y="527"/>
                    <a:pt x="362" y="499"/>
                  </a:cubicBezTo>
                  <a:cubicBezTo>
                    <a:pt x="362" y="430"/>
                    <a:pt x="431" y="430"/>
                    <a:pt x="517" y="430"/>
                  </a:cubicBezTo>
                  <a:cubicBezTo>
                    <a:pt x="517" y="396"/>
                    <a:pt x="534" y="396"/>
                    <a:pt x="551" y="396"/>
                  </a:cubicBezTo>
                  <a:cubicBezTo>
                    <a:pt x="568" y="396"/>
                    <a:pt x="585" y="396"/>
                    <a:pt x="585" y="361"/>
                  </a:cubicBezTo>
                  <a:cubicBezTo>
                    <a:pt x="585" y="275"/>
                    <a:pt x="723" y="207"/>
                    <a:pt x="654" y="69"/>
                  </a:cubicBezTo>
                  <a:lnTo>
                    <a:pt x="654" y="69"/>
                  </a:lnTo>
                  <a:cubicBezTo>
                    <a:pt x="654" y="69"/>
                    <a:pt x="637" y="86"/>
                    <a:pt x="611" y="86"/>
                  </a:cubicBezTo>
                  <a:cubicBezTo>
                    <a:pt x="585" y="86"/>
                    <a:pt x="551" y="69"/>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6242150" y="1144200"/>
              <a:ext cx="12925" cy="23650"/>
            </a:xfrm>
            <a:custGeom>
              <a:avLst/>
              <a:gdLst/>
              <a:ahLst/>
              <a:cxnLst/>
              <a:rect l="l" t="t" r="r" b="b"/>
              <a:pathLst>
                <a:path w="517" h="946" extrusionOk="0">
                  <a:moveTo>
                    <a:pt x="156" y="0"/>
                  </a:moveTo>
                  <a:cubicBezTo>
                    <a:pt x="87" y="0"/>
                    <a:pt x="1" y="0"/>
                    <a:pt x="1" y="86"/>
                  </a:cubicBezTo>
                  <a:cubicBezTo>
                    <a:pt x="1" y="86"/>
                    <a:pt x="87" y="155"/>
                    <a:pt x="87" y="224"/>
                  </a:cubicBezTo>
                  <a:cubicBezTo>
                    <a:pt x="87" y="258"/>
                    <a:pt x="121" y="258"/>
                    <a:pt x="156" y="258"/>
                  </a:cubicBezTo>
                  <a:cubicBezTo>
                    <a:pt x="190" y="258"/>
                    <a:pt x="224" y="258"/>
                    <a:pt x="224" y="292"/>
                  </a:cubicBezTo>
                  <a:lnTo>
                    <a:pt x="224" y="430"/>
                  </a:lnTo>
                  <a:cubicBezTo>
                    <a:pt x="224" y="516"/>
                    <a:pt x="293" y="516"/>
                    <a:pt x="293" y="516"/>
                  </a:cubicBezTo>
                  <a:cubicBezTo>
                    <a:pt x="362" y="585"/>
                    <a:pt x="362" y="585"/>
                    <a:pt x="362" y="653"/>
                  </a:cubicBezTo>
                  <a:cubicBezTo>
                    <a:pt x="362" y="722"/>
                    <a:pt x="362" y="791"/>
                    <a:pt x="517" y="946"/>
                  </a:cubicBezTo>
                  <a:cubicBezTo>
                    <a:pt x="431" y="722"/>
                    <a:pt x="431" y="516"/>
                    <a:pt x="431" y="361"/>
                  </a:cubicBezTo>
                  <a:lnTo>
                    <a:pt x="293" y="361"/>
                  </a:lnTo>
                  <a:lnTo>
                    <a:pt x="293" y="224"/>
                  </a:lnTo>
                  <a:cubicBezTo>
                    <a:pt x="362" y="224"/>
                    <a:pt x="293" y="292"/>
                    <a:pt x="362" y="292"/>
                  </a:cubicBezTo>
                  <a:lnTo>
                    <a:pt x="431" y="292"/>
                  </a:lnTo>
                  <a:cubicBezTo>
                    <a:pt x="362" y="224"/>
                    <a:pt x="431" y="155"/>
                    <a:pt x="362" y="155"/>
                  </a:cubicBezTo>
                  <a:cubicBezTo>
                    <a:pt x="362" y="86"/>
                    <a:pt x="293" y="86"/>
                    <a:pt x="293" y="86"/>
                  </a:cubicBezTo>
                  <a:lnTo>
                    <a:pt x="224" y="86"/>
                  </a:lnTo>
                  <a:lnTo>
                    <a:pt x="1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6367675" y="766375"/>
              <a:ext cx="21500" cy="14625"/>
            </a:xfrm>
            <a:custGeom>
              <a:avLst/>
              <a:gdLst/>
              <a:ahLst/>
              <a:cxnLst/>
              <a:rect l="l" t="t" r="r" b="b"/>
              <a:pathLst>
                <a:path w="860" h="585" extrusionOk="0">
                  <a:moveTo>
                    <a:pt x="791" y="0"/>
                  </a:moveTo>
                  <a:cubicBezTo>
                    <a:pt x="722" y="69"/>
                    <a:pt x="722" y="69"/>
                    <a:pt x="654" y="69"/>
                  </a:cubicBezTo>
                  <a:lnTo>
                    <a:pt x="568" y="69"/>
                  </a:lnTo>
                  <a:cubicBezTo>
                    <a:pt x="430" y="224"/>
                    <a:pt x="293" y="430"/>
                    <a:pt x="69" y="430"/>
                  </a:cubicBezTo>
                  <a:cubicBezTo>
                    <a:pt x="69" y="499"/>
                    <a:pt x="0" y="499"/>
                    <a:pt x="69" y="585"/>
                  </a:cubicBezTo>
                  <a:cubicBezTo>
                    <a:pt x="138" y="585"/>
                    <a:pt x="224" y="499"/>
                    <a:pt x="361" y="499"/>
                  </a:cubicBezTo>
                  <a:cubicBezTo>
                    <a:pt x="430" y="361"/>
                    <a:pt x="654" y="361"/>
                    <a:pt x="654" y="155"/>
                  </a:cubicBezTo>
                  <a:lnTo>
                    <a:pt x="722" y="155"/>
                  </a:lnTo>
                  <a:cubicBezTo>
                    <a:pt x="791" y="155"/>
                    <a:pt x="860" y="69"/>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6498350" y="712650"/>
              <a:ext cx="14625" cy="9050"/>
            </a:xfrm>
            <a:custGeom>
              <a:avLst/>
              <a:gdLst/>
              <a:ahLst/>
              <a:cxnLst/>
              <a:rect l="l" t="t" r="r" b="b"/>
              <a:pathLst>
                <a:path w="585" h="362" extrusionOk="0">
                  <a:moveTo>
                    <a:pt x="224" y="0"/>
                  </a:moveTo>
                  <a:cubicBezTo>
                    <a:pt x="224" y="69"/>
                    <a:pt x="292" y="69"/>
                    <a:pt x="224" y="155"/>
                  </a:cubicBezTo>
                  <a:cubicBezTo>
                    <a:pt x="224" y="69"/>
                    <a:pt x="155" y="69"/>
                    <a:pt x="155" y="69"/>
                  </a:cubicBezTo>
                  <a:cubicBezTo>
                    <a:pt x="0" y="293"/>
                    <a:pt x="0" y="361"/>
                    <a:pt x="155" y="361"/>
                  </a:cubicBezTo>
                  <a:cubicBezTo>
                    <a:pt x="155" y="338"/>
                    <a:pt x="162" y="331"/>
                    <a:pt x="175" y="331"/>
                  </a:cubicBezTo>
                  <a:cubicBezTo>
                    <a:pt x="201" y="331"/>
                    <a:pt x="246" y="361"/>
                    <a:pt x="292" y="361"/>
                  </a:cubicBezTo>
                  <a:cubicBezTo>
                    <a:pt x="292" y="327"/>
                    <a:pt x="309" y="327"/>
                    <a:pt x="335" y="327"/>
                  </a:cubicBezTo>
                  <a:cubicBezTo>
                    <a:pt x="361" y="327"/>
                    <a:pt x="395" y="327"/>
                    <a:pt x="430" y="293"/>
                  </a:cubicBezTo>
                  <a:cubicBezTo>
                    <a:pt x="361" y="224"/>
                    <a:pt x="430" y="155"/>
                    <a:pt x="499" y="155"/>
                  </a:cubicBezTo>
                  <a:lnTo>
                    <a:pt x="585" y="155"/>
                  </a:lnTo>
                  <a:lnTo>
                    <a:pt x="585" y="69"/>
                  </a:lnTo>
                  <a:cubicBezTo>
                    <a:pt x="499" y="69"/>
                    <a:pt x="361" y="69"/>
                    <a:pt x="292" y="155"/>
                  </a:cubicBezTo>
                  <a:cubicBezTo>
                    <a:pt x="292" y="69"/>
                    <a:pt x="292"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6555925" y="718225"/>
              <a:ext cx="17650" cy="5200"/>
            </a:xfrm>
            <a:custGeom>
              <a:avLst/>
              <a:gdLst/>
              <a:ahLst/>
              <a:cxnLst/>
              <a:rect l="l" t="t" r="r" b="b"/>
              <a:pathLst>
                <a:path w="706" h="208" extrusionOk="0">
                  <a:moveTo>
                    <a:pt x="70" y="1"/>
                  </a:moveTo>
                  <a:cubicBezTo>
                    <a:pt x="1" y="1"/>
                    <a:pt x="1" y="70"/>
                    <a:pt x="1" y="70"/>
                  </a:cubicBezTo>
                  <a:lnTo>
                    <a:pt x="1" y="138"/>
                  </a:lnTo>
                  <a:cubicBezTo>
                    <a:pt x="70" y="138"/>
                    <a:pt x="568" y="207"/>
                    <a:pt x="637" y="207"/>
                  </a:cubicBezTo>
                  <a:lnTo>
                    <a:pt x="706" y="138"/>
                  </a:lnTo>
                  <a:cubicBezTo>
                    <a:pt x="706" y="70"/>
                    <a:pt x="568" y="70"/>
                    <a:pt x="568" y="1"/>
                  </a:cubicBezTo>
                  <a:lnTo>
                    <a:pt x="276" y="1"/>
                  </a:lnTo>
                  <a:cubicBezTo>
                    <a:pt x="253" y="24"/>
                    <a:pt x="230" y="31"/>
                    <a:pt x="207" y="31"/>
                  </a:cubicBezTo>
                  <a:cubicBezTo>
                    <a:pt x="161" y="31"/>
                    <a:pt x="11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6319525" y="809350"/>
              <a:ext cx="10775" cy="9050"/>
            </a:xfrm>
            <a:custGeom>
              <a:avLst/>
              <a:gdLst/>
              <a:ahLst/>
              <a:cxnLst/>
              <a:rect l="l" t="t" r="r" b="b"/>
              <a:pathLst>
                <a:path w="431" h="362" extrusionOk="0">
                  <a:moveTo>
                    <a:pt x="345" y="1"/>
                  </a:moveTo>
                  <a:lnTo>
                    <a:pt x="345" y="155"/>
                  </a:lnTo>
                  <a:lnTo>
                    <a:pt x="276" y="155"/>
                  </a:lnTo>
                  <a:cubicBezTo>
                    <a:pt x="276" y="69"/>
                    <a:pt x="345" y="69"/>
                    <a:pt x="276" y="69"/>
                  </a:cubicBezTo>
                  <a:cubicBezTo>
                    <a:pt x="138" y="69"/>
                    <a:pt x="69" y="155"/>
                    <a:pt x="1" y="224"/>
                  </a:cubicBezTo>
                  <a:lnTo>
                    <a:pt x="1" y="293"/>
                  </a:lnTo>
                  <a:cubicBezTo>
                    <a:pt x="47" y="293"/>
                    <a:pt x="62" y="262"/>
                    <a:pt x="67" y="262"/>
                  </a:cubicBezTo>
                  <a:cubicBezTo>
                    <a:pt x="69" y="262"/>
                    <a:pt x="69" y="270"/>
                    <a:pt x="69" y="293"/>
                  </a:cubicBezTo>
                  <a:lnTo>
                    <a:pt x="138" y="362"/>
                  </a:lnTo>
                  <a:cubicBezTo>
                    <a:pt x="276" y="293"/>
                    <a:pt x="430" y="224"/>
                    <a:pt x="430" y="69"/>
                  </a:cubicBezTo>
                  <a:cubicBezTo>
                    <a:pt x="430" y="1"/>
                    <a:pt x="430"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6396475" y="1271850"/>
              <a:ext cx="14200" cy="10350"/>
            </a:xfrm>
            <a:custGeom>
              <a:avLst/>
              <a:gdLst/>
              <a:ahLst/>
              <a:cxnLst/>
              <a:rect l="l" t="t" r="r" b="b"/>
              <a:pathLst>
                <a:path w="568" h="414" extrusionOk="0">
                  <a:moveTo>
                    <a:pt x="533" y="1"/>
                  </a:moveTo>
                  <a:cubicBezTo>
                    <a:pt x="516" y="1"/>
                    <a:pt x="499" y="18"/>
                    <a:pt x="499" y="52"/>
                  </a:cubicBezTo>
                  <a:cubicBezTo>
                    <a:pt x="430" y="52"/>
                    <a:pt x="361" y="138"/>
                    <a:pt x="275" y="138"/>
                  </a:cubicBezTo>
                  <a:cubicBezTo>
                    <a:pt x="207" y="276"/>
                    <a:pt x="69" y="207"/>
                    <a:pt x="0" y="276"/>
                  </a:cubicBezTo>
                  <a:lnTo>
                    <a:pt x="0" y="344"/>
                  </a:lnTo>
                  <a:cubicBezTo>
                    <a:pt x="0" y="344"/>
                    <a:pt x="69" y="413"/>
                    <a:pt x="138" y="413"/>
                  </a:cubicBezTo>
                  <a:cubicBezTo>
                    <a:pt x="275" y="276"/>
                    <a:pt x="499" y="207"/>
                    <a:pt x="568" y="52"/>
                  </a:cubicBezTo>
                  <a:cubicBezTo>
                    <a:pt x="568" y="18"/>
                    <a:pt x="550"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6408925" y="1260675"/>
              <a:ext cx="12500" cy="9050"/>
            </a:xfrm>
            <a:custGeom>
              <a:avLst/>
              <a:gdLst/>
              <a:ahLst/>
              <a:cxnLst/>
              <a:rect l="l" t="t" r="r" b="b"/>
              <a:pathLst>
                <a:path w="500" h="362" extrusionOk="0">
                  <a:moveTo>
                    <a:pt x="499" y="0"/>
                  </a:moveTo>
                  <a:lnTo>
                    <a:pt x="499" y="0"/>
                  </a:lnTo>
                  <a:cubicBezTo>
                    <a:pt x="362" y="69"/>
                    <a:pt x="138" y="155"/>
                    <a:pt x="1" y="362"/>
                  </a:cubicBezTo>
                  <a:cubicBezTo>
                    <a:pt x="138" y="362"/>
                    <a:pt x="207" y="362"/>
                    <a:pt x="362" y="293"/>
                  </a:cubicBezTo>
                  <a:cubicBezTo>
                    <a:pt x="499" y="155"/>
                    <a:pt x="499" y="155"/>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6485875" y="1212525"/>
              <a:ext cx="14200" cy="10775"/>
            </a:xfrm>
            <a:custGeom>
              <a:avLst/>
              <a:gdLst/>
              <a:ahLst/>
              <a:cxnLst/>
              <a:rect l="l" t="t" r="r" b="b"/>
              <a:pathLst>
                <a:path w="568" h="431" extrusionOk="0">
                  <a:moveTo>
                    <a:pt x="499" y="1"/>
                  </a:moveTo>
                  <a:cubicBezTo>
                    <a:pt x="293" y="70"/>
                    <a:pt x="138" y="207"/>
                    <a:pt x="0" y="362"/>
                  </a:cubicBezTo>
                  <a:lnTo>
                    <a:pt x="0" y="431"/>
                  </a:lnTo>
                  <a:cubicBezTo>
                    <a:pt x="224" y="362"/>
                    <a:pt x="293" y="276"/>
                    <a:pt x="430" y="207"/>
                  </a:cubicBezTo>
                  <a:cubicBezTo>
                    <a:pt x="499" y="138"/>
                    <a:pt x="568" y="138"/>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6258500" y="1196200"/>
              <a:ext cx="7325" cy="16350"/>
            </a:xfrm>
            <a:custGeom>
              <a:avLst/>
              <a:gdLst/>
              <a:ahLst/>
              <a:cxnLst/>
              <a:rect l="l" t="t" r="r" b="b"/>
              <a:pathLst>
                <a:path w="293" h="654" extrusionOk="0">
                  <a:moveTo>
                    <a:pt x="138" y="1"/>
                  </a:moveTo>
                  <a:cubicBezTo>
                    <a:pt x="138" y="155"/>
                    <a:pt x="69" y="155"/>
                    <a:pt x="0" y="224"/>
                  </a:cubicBezTo>
                  <a:cubicBezTo>
                    <a:pt x="0" y="293"/>
                    <a:pt x="138" y="362"/>
                    <a:pt x="138" y="499"/>
                  </a:cubicBezTo>
                  <a:lnTo>
                    <a:pt x="138" y="654"/>
                  </a:lnTo>
                  <a:cubicBezTo>
                    <a:pt x="138" y="619"/>
                    <a:pt x="155" y="619"/>
                    <a:pt x="183" y="619"/>
                  </a:cubicBezTo>
                  <a:cubicBezTo>
                    <a:pt x="211" y="619"/>
                    <a:pt x="250" y="619"/>
                    <a:pt x="293" y="585"/>
                  </a:cubicBezTo>
                  <a:cubicBezTo>
                    <a:pt x="207" y="430"/>
                    <a:pt x="207" y="224"/>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6278275" y="1249925"/>
              <a:ext cx="9050" cy="15350"/>
            </a:xfrm>
            <a:custGeom>
              <a:avLst/>
              <a:gdLst/>
              <a:ahLst/>
              <a:cxnLst/>
              <a:rect l="l" t="t" r="r" b="b"/>
              <a:pathLst>
                <a:path w="362" h="614" extrusionOk="0">
                  <a:moveTo>
                    <a:pt x="69" y="1"/>
                  </a:moveTo>
                  <a:cubicBezTo>
                    <a:pt x="69" y="69"/>
                    <a:pt x="0" y="155"/>
                    <a:pt x="0" y="155"/>
                  </a:cubicBezTo>
                  <a:cubicBezTo>
                    <a:pt x="0" y="224"/>
                    <a:pt x="69" y="293"/>
                    <a:pt x="69" y="362"/>
                  </a:cubicBezTo>
                  <a:lnTo>
                    <a:pt x="69" y="430"/>
                  </a:lnTo>
                  <a:cubicBezTo>
                    <a:pt x="69" y="499"/>
                    <a:pt x="138" y="585"/>
                    <a:pt x="206" y="585"/>
                  </a:cubicBezTo>
                  <a:cubicBezTo>
                    <a:pt x="226" y="605"/>
                    <a:pt x="240" y="613"/>
                    <a:pt x="252" y="613"/>
                  </a:cubicBezTo>
                  <a:cubicBezTo>
                    <a:pt x="282" y="613"/>
                    <a:pt x="300" y="561"/>
                    <a:pt x="361" y="499"/>
                  </a:cubicBezTo>
                  <a:cubicBezTo>
                    <a:pt x="361" y="465"/>
                    <a:pt x="340" y="465"/>
                    <a:pt x="310" y="465"/>
                  </a:cubicBezTo>
                  <a:cubicBezTo>
                    <a:pt x="280" y="465"/>
                    <a:pt x="241" y="465"/>
                    <a:pt x="206" y="430"/>
                  </a:cubicBezTo>
                  <a:cubicBezTo>
                    <a:pt x="138" y="362"/>
                    <a:pt x="138" y="155"/>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6476850" y="1228425"/>
              <a:ext cx="12475" cy="7350"/>
            </a:xfrm>
            <a:custGeom>
              <a:avLst/>
              <a:gdLst/>
              <a:ahLst/>
              <a:cxnLst/>
              <a:rect l="l" t="t" r="r" b="b"/>
              <a:pathLst>
                <a:path w="499" h="294" extrusionOk="0">
                  <a:moveTo>
                    <a:pt x="293" y="1"/>
                  </a:moveTo>
                  <a:cubicBezTo>
                    <a:pt x="224" y="70"/>
                    <a:pt x="155" y="156"/>
                    <a:pt x="0" y="225"/>
                  </a:cubicBezTo>
                  <a:cubicBezTo>
                    <a:pt x="69" y="225"/>
                    <a:pt x="69" y="225"/>
                    <a:pt x="69" y="293"/>
                  </a:cubicBezTo>
                  <a:cubicBezTo>
                    <a:pt x="155" y="225"/>
                    <a:pt x="155" y="225"/>
                    <a:pt x="155" y="156"/>
                  </a:cubicBezTo>
                  <a:cubicBezTo>
                    <a:pt x="293" y="156"/>
                    <a:pt x="430" y="156"/>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6237000" y="1006650"/>
              <a:ext cx="3475" cy="14200"/>
            </a:xfrm>
            <a:custGeom>
              <a:avLst/>
              <a:gdLst/>
              <a:ahLst/>
              <a:cxnLst/>
              <a:rect l="l" t="t" r="r" b="b"/>
              <a:pathLst>
                <a:path w="139" h="568" extrusionOk="0">
                  <a:moveTo>
                    <a:pt x="69" y="0"/>
                  </a:moveTo>
                  <a:lnTo>
                    <a:pt x="69" y="138"/>
                  </a:lnTo>
                  <a:cubicBezTo>
                    <a:pt x="69" y="207"/>
                    <a:pt x="1" y="207"/>
                    <a:pt x="1" y="275"/>
                  </a:cubicBezTo>
                  <a:cubicBezTo>
                    <a:pt x="69" y="344"/>
                    <a:pt x="1" y="430"/>
                    <a:pt x="69" y="568"/>
                  </a:cubicBezTo>
                  <a:cubicBezTo>
                    <a:pt x="69" y="499"/>
                    <a:pt x="138" y="499"/>
                    <a:pt x="138" y="430"/>
                  </a:cubicBezTo>
                  <a:lnTo>
                    <a:pt x="138" y="69"/>
                  </a:lnTo>
                  <a:cubicBezTo>
                    <a:pt x="138" y="0"/>
                    <a:pt x="138"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6258500" y="1182025"/>
              <a:ext cx="5175" cy="10750"/>
            </a:xfrm>
            <a:custGeom>
              <a:avLst/>
              <a:gdLst/>
              <a:ahLst/>
              <a:cxnLst/>
              <a:rect l="l" t="t" r="r" b="b"/>
              <a:pathLst>
                <a:path w="207" h="430" extrusionOk="0">
                  <a:moveTo>
                    <a:pt x="69" y="0"/>
                  </a:moveTo>
                  <a:lnTo>
                    <a:pt x="0" y="69"/>
                  </a:lnTo>
                  <a:cubicBezTo>
                    <a:pt x="69" y="206"/>
                    <a:pt x="138" y="292"/>
                    <a:pt x="138" y="430"/>
                  </a:cubicBezTo>
                  <a:lnTo>
                    <a:pt x="207" y="430"/>
                  </a:lnTo>
                  <a:cubicBezTo>
                    <a:pt x="207" y="292"/>
                    <a:pt x="138" y="138"/>
                    <a:pt x="138" y="69"/>
                  </a:cubicBezTo>
                  <a:cubicBezTo>
                    <a:pt x="138" y="0"/>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6421400" y="743150"/>
              <a:ext cx="9050" cy="6400"/>
            </a:xfrm>
            <a:custGeom>
              <a:avLst/>
              <a:gdLst/>
              <a:ahLst/>
              <a:cxnLst/>
              <a:rect l="l" t="t" r="r" b="b"/>
              <a:pathLst>
                <a:path w="362" h="256" extrusionOk="0">
                  <a:moveTo>
                    <a:pt x="293" y="1"/>
                  </a:moveTo>
                  <a:cubicBezTo>
                    <a:pt x="138" y="1"/>
                    <a:pt x="293" y="138"/>
                    <a:pt x="224" y="138"/>
                  </a:cubicBezTo>
                  <a:lnTo>
                    <a:pt x="0" y="138"/>
                  </a:lnTo>
                  <a:lnTo>
                    <a:pt x="0" y="224"/>
                  </a:lnTo>
                  <a:cubicBezTo>
                    <a:pt x="46" y="247"/>
                    <a:pt x="86" y="255"/>
                    <a:pt x="122" y="255"/>
                  </a:cubicBezTo>
                  <a:cubicBezTo>
                    <a:pt x="193" y="255"/>
                    <a:pt x="247" y="224"/>
                    <a:pt x="293" y="224"/>
                  </a:cubicBezTo>
                  <a:cubicBezTo>
                    <a:pt x="361" y="138"/>
                    <a:pt x="361" y="70"/>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6510800" y="719950"/>
              <a:ext cx="9050" cy="3475"/>
            </a:xfrm>
            <a:custGeom>
              <a:avLst/>
              <a:gdLst/>
              <a:ahLst/>
              <a:cxnLst/>
              <a:rect l="l" t="t" r="r" b="b"/>
              <a:pathLst>
                <a:path w="362" h="139" extrusionOk="0">
                  <a:moveTo>
                    <a:pt x="155" y="1"/>
                  </a:moveTo>
                  <a:cubicBezTo>
                    <a:pt x="87" y="69"/>
                    <a:pt x="1" y="1"/>
                    <a:pt x="1" y="138"/>
                  </a:cubicBezTo>
                  <a:lnTo>
                    <a:pt x="362" y="138"/>
                  </a:lnTo>
                  <a:lnTo>
                    <a:pt x="362" y="69"/>
                  </a:lnTo>
                  <a:cubicBezTo>
                    <a:pt x="293" y="69"/>
                    <a:pt x="224" y="69"/>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6451925" y="1239175"/>
              <a:ext cx="7325" cy="7350"/>
            </a:xfrm>
            <a:custGeom>
              <a:avLst/>
              <a:gdLst/>
              <a:ahLst/>
              <a:cxnLst/>
              <a:rect l="l" t="t" r="r" b="b"/>
              <a:pathLst>
                <a:path w="293" h="294" extrusionOk="0">
                  <a:moveTo>
                    <a:pt x="138" y="1"/>
                  </a:moveTo>
                  <a:cubicBezTo>
                    <a:pt x="69" y="70"/>
                    <a:pt x="0" y="70"/>
                    <a:pt x="0" y="156"/>
                  </a:cubicBezTo>
                  <a:cubicBezTo>
                    <a:pt x="0" y="224"/>
                    <a:pt x="69" y="224"/>
                    <a:pt x="69" y="293"/>
                  </a:cubicBezTo>
                  <a:cubicBezTo>
                    <a:pt x="138" y="224"/>
                    <a:pt x="206" y="156"/>
                    <a:pt x="292" y="70"/>
                  </a:cubicBezTo>
                  <a:cubicBezTo>
                    <a:pt x="249" y="35"/>
                    <a:pt x="211" y="35"/>
                    <a:pt x="183" y="35"/>
                  </a:cubicBezTo>
                  <a:cubicBezTo>
                    <a:pt x="155" y="35"/>
                    <a:pt x="138" y="35"/>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6265800" y="1207975"/>
              <a:ext cx="5175" cy="8025"/>
            </a:xfrm>
            <a:custGeom>
              <a:avLst/>
              <a:gdLst/>
              <a:ahLst/>
              <a:cxnLst/>
              <a:rect l="l" t="t" r="r" b="b"/>
              <a:pathLst>
                <a:path w="207" h="321" extrusionOk="0">
                  <a:moveTo>
                    <a:pt x="115" y="0"/>
                  </a:moveTo>
                  <a:cubicBezTo>
                    <a:pt x="103" y="0"/>
                    <a:pt x="89" y="8"/>
                    <a:pt x="69" y="28"/>
                  </a:cubicBezTo>
                  <a:cubicBezTo>
                    <a:pt x="1" y="28"/>
                    <a:pt x="69" y="114"/>
                    <a:pt x="69" y="114"/>
                  </a:cubicBezTo>
                  <a:cubicBezTo>
                    <a:pt x="69" y="183"/>
                    <a:pt x="1" y="183"/>
                    <a:pt x="69" y="252"/>
                  </a:cubicBezTo>
                  <a:lnTo>
                    <a:pt x="138" y="183"/>
                  </a:lnTo>
                  <a:lnTo>
                    <a:pt x="138" y="183"/>
                  </a:lnTo>
                  <a:cubicBezTo>
                    <a:pt x="138" y="252"/>
                    <a:pt x="69" y="320"/>
                    <a:pt x="207" y="320"/>
                  </a:cubicBezTo>
                  <a:lnTo>
                    <a:pt x="207" y="114"/>
                  </a:lnTo>
                  <a:cubicBezTo>
                    <a:pt x="158" y="53"/>
                    <a:pt x="144"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6725725" y="884575"/>
              <a:ext cx="5600" cy="9050"/>
            </a:xfrm>
            <a:custGeom>
              <a:avLst/>
              <a:gdLst/>
              <a:ahLst/>
              <a:cxnLst/>
              <a:rect l="l" t="t" r="r" b="b"/>
              <a:pathLst>
                <a:path w="224" h="362" extrusionOk="0">
                  <a:moveTo>
                    <a:pt x="0" y="0"/>
                  </a:moveTo>
                  <a:lnTo>
                    <a:pt x="0" y="224"/>
                  </a:lnTo>
                  <a:cubicBezTo>
                    <a:pt x="86" y="224"/>
                    <a:pt x="86" y="293"/>
                    <a:pt x="86" y="362"/>
                  </a:cubicBezTo>
                  <a:lnTo>
                    <a:pt x="155" y="362"/>
                  </a:lnTo>
                  <a:cubicBezTo>
                    <a:pt x="224" y="224"/>
                    <a:pt x="86" y="155"/>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6380125" y="761225"/>
              <a:ext cx="7350" cy="6900"/>
            </a:xfrm>
            <a:custGeom>
              <a:avLst/>
              <a:gdLst/>
              <a:ahLst/>
              <a:cxnLst/>
              <a:rect l="l" t="t" r="r" b="b"/>
              <a:pathLst>
                <a:path w="294" h="276" extrusionOk="0">
                  <a:moveTo>
                    <a:pt x="293" y="0"/>
                  </a:moveTo>
                  <a:cubicBezTo>
                    <a:pt x="156" y="0"/>
                    <a:pt x="70" y="138"/>
                    <a:pt x="1" y="138"/>
                  </a:cubicBezTo>
                  <a:lnTo>
                    <a:pt x="1" y="275"/>
                  </a:lnTo>
                  <a:lnTo>
                    <a:pt x="156" y="275"/>
                  </a:lnTo>
                  <a:lnTo>
                    <a:pt x="156" y="206"/>
                  </a:lnTo>
                  <a:cubicBezTo>
                    <a:pt x="156" y="138"/>
                    <a:pt x="224" y="138"/>
                    <a:pt x="293" y="138"/>
                  </a:cubicBezTo>
                  <a:lnTo>
                    <a:pt x="293" y="69"/>
                  </a:lnTo>
                  <a:lnTo>
                    <a:pt x="2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6416250" y="1267225"/>
              <a:ext cx="8600" cy="5950"/>
            </a:xfrm>
            <a:custGeom>
              <a:avLst/>
              <a:gdLst/>
              <a:ahLst/>
              <a:cxnLst/>
              <a:rect l="l" t="t" r="r" b="b"/>
              <a:pathLst>
                <a:path w="344" h="238" extrusionOk="0">
                  <a:moveTo>
                    <a:pt x="206" y="0"/>
                  </a:moveTo>
                  <a:cubicBezTo>
                    <a:pt x="184" y="0"/>
                    <a:pt x="161" y="8"/>
                    <a:pt x="138" y="31"/>
                  </a:cubicBezTo>
                  <a:cubicBezTo>
                    <a:pt x="138" y="100"/>
                    <a:pt x="0" y="100"/>
                    <a:pt x="0" y="100"/>
                  </a:cubicBezTo>
                  <a:cubicBezTo>
                    <a:pt x="0" y="168"/>
                    <a:pt x="0" y="168"/>
                    <a:pt x="69" y="237"/>
                  </a:cubicBezTo>
                  <a:cubicBezTo>
                    <a:pt x="138" y="100"/>
                    <a:pt x="275" y="168"/>
                    <a:pt x="344" y="31"/>
                  </a:cubicBezTo>
                  <a:cubicBezTo>
                    <a:pt x="298" y="31"/>
                    <a:pt x="25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6493175" y="716500"/>
              <a:ext cx="6900" cy="8625"/>
            </a:xfrm>
            <a:custGeom>
              <a:avLst/>
              <a:gdLst/>
              <a:ahLst/>
              <a:cxnLst/>
              <a:rect l="l" t="t" r="r" b="b"/>
              <a:pathLst>
                <a:path w="276" h="345" extrusionOk="0">
                  <a:moveTo>
                    <a:pt x="138" y="1"/>
                  </a:moveTo>
                  <a:cubicBezTo>
                    <a:pt x="138" y="139"/>
                    <a:pt x="69" y="207"/>
                    <a:pt x="1" y="345"/>
                  </a:cubicBezTo>
                  <a:cubicBezTo>
                    <a:pt x="69" y="345"/>
                    <a:pt x="138" y="345"/>
                    <a:pt x="207" y="276"/>
                  </a:cubicBezTo>
                  <a:cubicBezTo>
                    <a:pt x="138" y="207"/>
                    <a:pt x="276" y="139"/>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6233575" y="1083575"/>
              <a:ext cx="3450" cy="10775"/>
            </a:xfrm>
            <a:custGeom>
              <a:avLst/>
              <a:gdLst/>
              <a:ahLst/>
              <a:cxnLst/>
              <a:rect l="l" t="t" r="r" b="b"/>
              <a:pathLst>
                <a:path w="138" h="431" extrusionOk="0">
                  <a:moveTo>
                    <a:pt x="69" y="1"/>
                  </a:moveTo>
                  <a:cubicBezTo>
                    <a:pt x="69" y="70"/>
                    <a:pt x="138" y="207"/>
                    <a:pt x="0" y="276"/>
                  </a:cubicBezTo>
                  <a:cubicBezTo>
                    <a:pt x="69" y="276"/>
                    <a:pt x="69" y="362"/>
                    <a:pt x="69" y="431"/>
                  </a:cubicBezTo>
                  <a:cubicBezTo>
                    <a:pt x="138" y="362"/>
                    <a:pt x="138" y="362"/>
                    <a:pt x="138" y="276"/>
                  </a:cubicBezTo>
                  <a:cubicBezTo>
                    <a:pt x="69" y="207"/>
                    <a:pt x="138" y="70"/>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6272675" y="1237475"/>
              <a:ext cx="5625" cy="7325"/>
            </a:xfrm>
            <a:custGeom>
              <a:avLst/>
              <a:gdLst/>
              <a:ahLst/>
              <a:cxnLst/>
              <a:rect l="l" t="t" r="r" b="b"/>
              <a:pathLst>
                <a:path w="225" h="293" extrusionOk="0">
                  <a:moveTo>
                    <a:pt x="69" y="0"/>
                  </a:moveTo>
                  <a:lnTo>
                    <a:pt x="69" y="0"/>
                  </a:lnTo>
                  <a:cubicBezTo>
                    <a:pt x="1" y="138"/>
                    <a:pt x="155" y="224"/>
                    <a:pt x="155" y="292"/>
                  </a:cubicBezTo>
                  <a:lnTo>
                    <a:pt x="224" y="292"/>
                  </a:lnTo>
                  <a:cubicBezTo>
                    <a:pt x="155" y="224"/>
                    <a:pt x="155"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6260225" y="904350"/>
              <a:ext cx="1725" cy="7325"/>
            </a:xfrm>
            <a:custGeom>
              <a:avLst/>
              <a:gdLst/>
              <a:ahLst/>
              <a:cxnLst/>
              <a:rect l="l" t="t" r="r" b="b"/>
              <a:pathLst>
                <a:path w="69" h="293" extrusionOk="0">
                  <a:moveTo>
                    <a:pt x="69" y="0"/>
                  </a:moveTo>
                  <a:cubicBezTo>
                    <a:pt x="0" y="138"/>
                    <a:pt x="0" y="138"/>
                    <a:pt x="0" y="293"/>
                  </a:cubicBezTo>
                  <a:cubicBezTo>
                    <a:pt x="69" y="224"/>
                    <a:pt x="69" y="224"/>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6482425" y="723400"/>
              <a:ext cx="6900" cy="2700"/>
            </a:xfrm>
            <a:custGeom>
              <a:avLst/>
              <a:gdLst/>
              <a:ahLst/>
              <a:cxnLst/>
              <a:rect l="l" t="t" r="r" b="b"/>
              <a:pathLst>
                <a:path w="276" h="108" extrusionOk="0">
                  <a:moveTo>
                    <a:pt x="276" y="0"/>
                  </a:moveTo>
                  <a:cubicBezTo>
                    <a:pt x="242" y="34"/>
                    <a:pt x="190" y="34"/>
                    <a:pt x="138" y="34"/>
                  </a:cubicBezTo>
                  <a:cubicBezTo>
                    <a:pt x="87" y="34"/>
                    <a:pt x="35" y="34"/>
                    <a:pt x="1" y="69"/>
                  </a:cubicBezTo>
                  <a:cubicBezTo>
                    <a:pt x="93" y="69"/>
                    <a:pt x="154" y="107"/>
                    <a:pt x="205" y="107"/>
                  </a:cubicBezTo>
                  <a:cubicBezTo>
                    <a:pt x="230" y="107"/>
                    <a:pt x="253" y="97"/>
                    <a:pt x="276" y="69"/>
                  </a:cubicBezTo>
                  <a:lnTo>
                    <a:pt x="2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6489300" y="1225000"/>
              <a:ext cx="5625" cy="3450"/>
            </a:xfrm>
            <a:custGeom>
              <a:avLst/>
              <a:gdLst/>
              <a:ahLst/>
              <a:cxnLst/>
              <a:rect l="l" t="t" r="r" b="b"/>
              <a:pathLst>
                <a:path w="225" h="138" extrusionOk="0">
                  <a:moveTo>
                    <a:pt x="156" y="0"/>
                  </a:moveTo>
                  <a:cubicBezTo>
                    <a:pt x="87" y="0"/>
                    <a:pt x="1" y="69"/>
                    <a:pt x="1" y="138"/>
                  </a:cubicBezTo>
                  <a:cubicBezTo>
                    <a:pt x="156" y="138"/>
                    <a:pt x="224" y="138"/>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6643625" y="1087025"/>
              <a:ext cx="5175" cy="5600"/>
            </a:xfrm>
            <a:custGeom>
              <a:avLst/>
              <a:gdLst/>
              <a:ahLst/>
              <a:cxnLst/>
              <a:rect l="l" t="t" r="r" b="b"/>
              <a:pathLst>
                <a:path w="207" h="224" extrusionOk="0">
                  <a:moveTo>
                    <a:pt x="207" y="0"/>
                  </a:moveTo>
                  <a:cubicBezTo>
                    <a:pt x="69" y="69"/>
                    <a:pt x="69" y="69"/>
                    <a:pt x="0" y="224"/>
                  </a:cubicBezTo>
                  <a:lnTo>
                    <a:pt x="69" y="224"/>
                  </a:lnTo>
                  <a:cubicBezTo>
                    <a:pt x="138" y="138"/>
                    <a:pt x="207" y="69"/>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6546900" y="1178575"/>
              <a:ext cx="3475" cy="5175"/>
            </a:xfrm>
            <a:custGeom>
              <a:avLst/>
              <a:gdLst/>
              <a:ahLst/>
              <a:cxnLst/>
              <a:rect l="l" t="t" r="r" b="b"/>
              <a:pathLst>
                <a:path w="139" h="207" extrusionOk="0">
                  <a:moveTo>
                    <a:pt x="138" y="1"/>
                  </a:moveTo>
                  <a:lnTo>
                    <a:pt x="138" y="1"/>
                  </a:lnTo>
                  <a:cubicBezTo>
                    <a:pt x="70" y="69"/>
                    <a:pt x="1" y="69"/>
                    <a:pt x="1" y="207"/>
                  </a:cubicBezTo>
                  <a:cubicBezTo>
                    <a:pt x="138" y="138"/>
                    <a:pt x="138" y="138"/>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6317375" y="818375"/>
              <a:ext cx="5625" cy="5625"/>
            </a:xfrm>
            <a:custGeom>
              <a:avLst/>
              <a:gdLst/>
              <a:ahLst/>
              <a:cxnLst/>
              <a:rect l="l" t="t" r="r" b="b"/>
              <a:pathLst>
                <a:path w="225" h="225" extrusionOk="0">
                  <a:moveTo>
                    <a:pt x="224" y="1"/>
                  </a:moveTo>
                  <a:cubicBezTo>
                    <a:pt x="87" y="1"/>
                    <a:pt x="87" y="70"/>
                    <a:pt x="1" y="138"/>
                  </a:cubicBezTo>
                  <a:cubicBezTo>
                    <a:pt x="87" y="224"/>
                    <a:pt x="87" y="224"/>
                    <a:pt x="155" y="224"/>
                  </a:cubicBezTo>
                  <a:cubicBezTo>
                    <a:pt x="155" y="138"/>
                    <a:pt x="224" y="70"/>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6231425" y="1020825"/>
              <a:ext cx="3875" cy="3475"/>
            </a:xfrm>
            <a:custGeom>
              <a:avLst/>
              <a:gdLst/>
              <a:ahLst/>
              <a:cxnLst/>
              <a:rect l="l" t="t" r="r" b="b"/>
              <a:pathLst>
                <a:path w="155" h="139" extrusionOk="0">
                  <a:moveTo>
                    <a:pt x="86" y="1"/>
                  </a:moveTo>
                  <a:cubicBezTo>
                    <a:pt x="86" y="1"/>
                    <a:pt x="0" y="1"/>
                    <a:pt x="0" y="69"/>
                  </a:cubicBezTo>
                  <a:lnTo>
                    <a:pt x="0" y="138"/>
                  </a:lnTo>
                  <a:lnTo>
                    <a:pt x="86" y="138"/>
                  </a:lnTo>
                  <a:cubicBezTo>
                    <a:pt x="86" y="138"/>
                    <a:pt x="155" y="69"/>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6347900" y="792150"/>
              <a:ext cx="3900" cy="3050"/>
            </a:xfrm>
            <a:custGeom>
              <a:avLst/>
              <a:gdLst/>
              <a:ahLst/>
              <a:cxnLst/>
              <a:rect l="l" t="t" r="r" b="b"/>
              <a:pathLst>
                <a:path w="156" h="122" extrusionOk="0">
                  <a:moveTo>
                    <a:pt x="71" y="1"/>
                  </a:moveTo>
                  <a:cubicBezTo>
                    <a:pt x="52" y="1"/>
                    <a:pt x="35" y="18"/>
                    <a:pt x="0" y="53"/>
                  </a:cubicBezTo>
                  <a:lnTo>
                    <a:pt x="0" y="121"/>
                  </a:lnTo>
                  <a:cubicBezTo>
                    <a:pt x="69" y="121"/>
                    <a:pt x="155" y="53"/>
                    <a:pt x="155" y="53"/>
                  </a:cubicBezTo>
                  <a:cubicBezTo>
                    <a:pt x="112" y="18"/>
                    <a:pt x="91"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6670275" y="1045750"/>
              <a:ext cx="3875" cy="3900"/>
            </a:xfrm>
            <a:custGeom>
              <a:avLst/>
              <a:gdLst/>
              <a:ahLst/>
              <a:cxnLst/>
              <a:rect l="l" t="t" r="r" b="b"/>
              <a:pathLst>
                <a:path w="155" h="156" extrusionOk="0">
                  <a:moveTo>
                    <a:pt x="69" y="1"/>
                  </a:moveTo>
                  <a:cubicBezTo>
                    <a:pt x="69" y="70"/>
                    <a:pt x="0" y="70"/>
                    <a:pt x="0" y="156"/>
                  </a:cubicBezTo>
                  <a:cubicBezTo>
                    <a:pt x="155" y="156"/>
                    <a:pt x="155" y="70"/>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6274400" y="1246500"/>
              <a:ext cx="5600" cy="3025"/>
            </a:xfrm>
            <a:custGeom>
              <a:avLst/>
              <a:gdLst/>
              <a:ahLst/>
              <a:cxnLst/>
              <a:rect l="l" t="t" r="r" b="b"/>
              <a:pathLst>
                <a:path w="224" h="121" extrusionOk="0">
                  <a:moveTo>
                    <a:pt x="86" y="0"/>
                  </a:moveTo>
                  <a:cubicBezTo>
                    <a:pt x="0" y="69"/>
                    <a:pt x="0" y="69"/>
                    <a:pt x="86" y="69"/>
                  </a:cubicBezTo>
                  <a:cubicBezTo>
                    <a:pt x="86" y="103"/>
                    <a:pt x="104" y="120"/>
                    <a:pt x="129" y="120"/>
                  </a:cubicBezTo>
                  <a:cubicBezTo>
                    <a:pt x="155" y="120"/>
                    <a:pt x="190" y="103"/>
                    <a:pt x="224" y="69"/>
                  </a:cubicBezTo>
                  <a:lnTo>
                    <a:pt x="2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6598925" y="1135600"/>
              <a:ext cx="3450" cy="2500"/>
            </a:xfrm>
            <a:custGeom>
              <a:avLst/>
              <a:gdLst/>
              <a:ahLst/>
              <a:cxnLst/>
              <a:rect l="l" t="t" r="r" b="b"/>
              <a:pathLst>
                <a:path w="138" h="100" extrusionOk="0">
                  <a:moveTo>
                    <a:pt x="138" y="0"/>
                  </a:moveTo>
                  <a:cubicBezTo>
                    <a:pt x="69" y="0"/>
                    <a:pt x="69" y="69"/>
                    <a:pt x="0" y="69"/>
                  </a:cubicBezTo>
                  <a:cubicBezTo>
                    <a:pt x="46" y="69"/>
                    <a:pt x="92" y="100"/>
                    <a:pt x="117" y="100"/>
                  </a:cubicBezTo>
                  <a:cubicBezTo>
                    <a:pt x="130" y="100"/>
                    <a:pt x="138" y="92"/>
                    <a:pt x="138" y="69"/>
                  </a:cubicBezTo>
                  <a:lnTo>
                    <a:pt x="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6387450" y="762175"/>
              <a:ext cx="3450" cy="4225"/>
            </a:xfrm>
            <a:custGeom>
              <a:avLst/>
              <a:gdLst/>
              <a:ahLst/>
              <a:cxnLst/>
              <a:rect l="l" t="t" r="r" b="b"/>
              <a:pathLst>
                <a:path w="138" h="169" extrusionOk="0">
                  <a:moveTo>
                    <a:pt x="51" y="0"/>
                  </a:moveTo>
                  <a:cubicBezTo>
                    <a:pt x="31" y="0"/>
                    <a:pt x="0" y="31"/>
                    <a:pt x="0" y="31"/>
                  </a:cubicBezTo>
                  <a:lnTo>
                    <a:pt x="0" y="100"/>
                  </a:lnTo>
                  <a:lnTo>
                    <a:pt x="0" y="168"/>
                  </a:lnTo>
                  <a:lnTo>
                    <a:pt x="138" y="168"/>
                  </a:lnTo>
                  <a:cubicBezTo>
                    <a:pt x="69" y="100"/>
                    <a:pt x="138" y="31"/>
                    <a:pt x="69" y="31"/>
                  </a:cubicBezTo>
                  <a:cubicBezTo>
                    <a:pt x="69" y="8"/>
                    <a:pt x="61"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426975" y="1258475"/>
              <a:ext cx="6925" cy="3950"/>
            </a:xfrm>
            <a:custGeom>
              <a:avLst/>
              <a:gdLst/>
              <a:ahLst/>
              <a:cxnLst/>
              <a:rect l="l" t="t" r="r" b="b"/>
              <a:pathLst>
                <a:path w="277" h="158" extrusionOk="0">
                  <a:moveTo>
                    <a:pt x="210" y="1"/>
                  </a:moveTo>
                  <a:cubicBezTo>
                    <a:pt x="133" y="1"/>
                    <a:pt x="112" y="102"/>
                    <a:pt x="1" y="157"/>
                  </a:cubicBezTo>
                  <a:cubicBezTo>
                    <a:pt x="138" y="157"/>
                    <a:pt x="207" y="88"/>
                    <a:pt x="276" y="20"/>
                  </a:cubicBezTo>
                  <a:cubicBezTo>
                    <a:pt x="250" y="7"/>
                    <a:pt x="229"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6269250" y="1215975"/>
              <a:ext cx="1725" cy="5600"/>
            </a:xfrm>
            <a:custGeom>
              <a:avLst/>
              <a:gdLst/>
              <a:ahLst/>
              <a:cxnLst/>
              <a:rect l="l" t="t" r="r" b="b"/>
              <a:pathLst>
                <a:path w="69" h="224" extrusionOk="0">
                  <a:moveTo>
                    <a:pt x="69" y="0"/>
                  </a:moveTo>
                  <a:cubicBezTo>
                    <a:pt x="69" y="69"/>
                    <a:pt x="0" y="138"/>
                    <a:pt x="0" y="224"/>
                  </a:cubicBezTo>
                  <a:lnTo>
                    <a:pt x="69" y="224"/>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6267525" y="875550"/>
              <a:ext cx="3450" cy="4650"/>
            </a:xfrm>
            <a:custGeom>
              <a:avLst/>
              <a:gdLst/>
              <a:ahLst/>
              <a:cxnLst/>
              <a:rect l="l" t="t" r="r" b="b"/>
              <a:pathLst>
                <a:path w="138" h="186" extrusionOk="0">
                  <a:moveTo>
                    <a:pt x="69" y="0"/>
                  </a:moveTo>
                  <a:lnTo>
                    <a:pt x="69" y="86"/>
                  </a:lnTo>
                  <a:cubicBezTo>
                    <a:pt x="69" y="155"/>
                    <a:pt x="0" y="155"/>
                    <a:pt x="69" y="155"/>
                  </a:cubicBezTo>
                  <a:cubicBezTo>
                    <a:pt x="69" y="178"/>
                    <a:pt x="77" y="186"/>
                    <a:pt x="87" y="186"/>
                  </a:cubicBezTo>
                  <a:cubicBezTo>
                    <a:pt x="107" y="186"/>
                    <a:pt x="138" y="155"/>
                    <a:pt x="138" y="155"/>
                  </a:cubicBezTo>
                  <a:lnTo>
                    <a:pt x="138" y="86"/>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6270950" y="883800"/>
              <a:ext cx="5625" cy="2525"/>
            </a:xfrm>
            <a:custGeom>
              <a:avLst/>
              <a:gdLst/>
              <a:ahLst/>
              <a:cxnLst/>
              <a:rect l="l" t="t" r="r" b="b"/>
              <a:pathLst>
                <a:path w="225" h="101" extrusionOk="0">
                  <a:moveTo>
                    <a:pt x="87" y="1"/>
                  </a:moveTo>
                  <a:cubicBezTo>
                    <a:pt x="77" y="1"/>
                    <a:pt x="70" y="9"/>
                    <a:pt x="70" y="31"/>
                  </a:cubicBezTo>
                  <a:cubicBezTo>
                    <a:pt x="1" y="31"/>
                    <a:pt x="1" y="100"/>
                    <a:pt x="70" y="100"/>
                  </a:cubicBezTo>
                  <a:lnTo>
                    <a:pt x="138" y="100"/>
                  </a:lnTo>
                  <a:cubicBezTo>
                    <a:pt x="138" y="100"/>
                    <a:pt x="224" y="31"/>
                    <a:pt x="138" y="31"/>
                  </a:cubicBezTo>
                  <a:cubicBezTo>
                    <a:pt x="138" y="31"/>
                    <a:pt x="108"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6270950" y="1223275"/>
              <a:ext cx="3475" cy="3475"/>
            </a:xfrm>
            <a:custGeom>
              <a:avLst/>
              <a:gdLst/>
              <a:ahLst/>
              <a:cxnLst/>
              <a:rect l="l" t="t" r="r" b="b"/>
              <a:pathLst>
                <a:path w="139" h="139" extrusionOk="0">
                  <a:moveTo>
                    <a:pt x="1" y="1"/>
                  </a:moveTo>
                  <a:cubicBezTo>
                    <a:pt x="1" y="69"/>
                    <a:pt x="1" y="69"/>
                    <a:pt x="70" y="138"/>
                  </a:cubicBezTo>
                  <a:lnTo>
                    <a:pt x="138" y="138"/>
                  </a:lnTo>
                  <a:cubicBezTo>
                    <a:pt x="138" y="69"/>
                    <a:pt x="70"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6441175" y="1244775"/>
              <a:ext cx="3450" cy="3450"/>
            </a:xfrm>
            <a:custGeom>
              <a:avLst/>
              <a:gdLst/>
              <a:ahLst/>
              <a:cxnLst/>
              <a:rect l="l" t="t" r="r" b="b"/>
              <a:pathLst>
                <a:path w="138" h="138" extrusionOk="0">
                  <a:moveTo>
                    <a:pt x="138" y="0"/>
                  </a:moveTo>
                  <a:cubicBezTo>
                    <a:pt x="69" y="0"/>
                    <a:pt x="0" y="69"/>
                    <a:pt x="0" y="138"/>
                  </a:cubicBezTo>
                  <a:lnTo>
                    <a:pt x="138" y="138"/>
                  </a:lnTo>
                  <a:lnTo>
                    <a:pt x="1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6686600" y="1020825"/>
              <a:ext cx="3475" cy="5200"/>
            </a:xfrm>
            <a:custGeom>
              <a:avLst/>
              <a:gdLst/>
              <a:ahLst/>
              <a:cxnLst/>
              <a:rect l="l" t="t" r="r" b="b"/>
              <a:pathLst>
                <a:path w="139" h="208" extrusionOk="0">
                  <a:moveTo>
                    <a:pt x="138" y="1"/>
                  </a:moveTo>
                  <a:lnTo>
                    <a:pt x="138" y="1"/>
                  </a:lnTo>
                  <a:cubicBezTo>
                    <a:pt x="1" y="69"/>
                    <a:pt x="1" y="138"/>
                    <a:pt x="1" y="207"/>
                  </a:cubicBezTo>
                  <a:cubicBezTo>
                    <a:pt x="138" y="207"/>
                    <a:pt x="69" y="138"/>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6618250" y="1119250"/>
              <a:ext cx="3900" cy="3475"/>
            </a:xfrm>
            <a:custGeom>
              <a:avLst/>
              <a:gdLst/>
              <a:ahLst/>
              <a:cxnLst/>
              <a:rect l="l" t="t" r="r" b="b"/>
              <a:pathLst>
                <a:path w="156" h="139" extrusionOk="0">
                  <a:moveTo>
                    <a:pt x="156" y="1"/>
                  </a:moveTo>
                  <a:cubicBezTo>
                    <a:pt x="1" y="1"/>
                    <a:pt x="87" y="70"/>
                    <a:pt x="87" y="138"/>
                  </a:cubicBezTo>
                  <a:cubicBezTo>
                    <a:pt x="156" y="138"/>
                    <a:pt x="156" y="70"/>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6306625" y="830850"/>
              <a:ext cx="2175" cy="3900"/>
            </a:xfrm>
            <a:custGeom>
              <a:avLst/>
              <a:gdLst/>
              <a:ahLst/>
              <a:cxnLst/>
              <a:rect l="l" t="t" r="r" b="b"/>
              <a:pathLst>
                <a:path w="87" h="156" extrusionOk="0">
                  <a:moveTo>
                    <a:pt x="87" y="0"/>
                  </a:moveTo>
                  <a:cubicBezTo>
                    <a:pt x="87" y="0"/>
                    <a:pt x="1" y="0"/>
                    <a:pt x="1" y="69"/>
                  </a:cubicBezTo>
                  <a:lnTo>
                    <a:pt x="1" y="155"/>
                  </a:lnTo>
                  <a:cubicBezTo>
                    <a:pt x="87" y="155"/>
                    <a:pt x="87" y="155"/>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6690050" y="775400"/>
              <a:ext cx="3450" cy="3450"/>
            </a:xfrm>
            <a:custGeom>
              <a:avLst/>
              <a:gdLst/>
              <a:ahLst/>
              <a:cxnLst/>
              <a:rect l="l" t="t" r="r" b="b"/>
              <a:pathLst>
                <a:path w="138" h="138" extrusionOk="0">
                  <a:moveTo>
                    <a:pt x="69" y="0"/>
                  </a:moveTo>
                  <a:cubicBezTo>
                    <a:pt x="0" y="0"/>
                    <a:pt x="0" y="69"/>
                    <a:pt x="69" y="69"/>
                  </a:cubicBezTo>
                  <a:cubicBezTo>
                    <a:pt x="69" y="138"/>
                    <a:pt x="69" y="138"/>
                    <a:pt x="138" y="138"/>
                  </a:cubicBezTo>
                  <a:cubicBezTo>
                    <a:pt x="138"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6255050" y="1180300"/>
              <a:ext cx="1750" cy="1750"/>
            </a:xfrm>
            <a:custGeom>
              <a:avLst/>
              <a:gdLst/>
              <a:ahLst/>
              <a:cxnLst/>
              <a:rect l="l" t="t" r="r" b="b"/>
              <a:pathLst>
                <a:path w="70" h="70" extrusionOk="0">
                  <a:moveTo>
                    <a:pt x="1" y="0"/>
                  </a:moveTo>
                  <a:cubicBezTo>
                    <a:pt x="1" y="69"/>
                    <a:pt x="1" y="69"/>
                    <a:pt x="69" y="69"/>
                  </a:cubicBez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6582575" y="1146350"/>
              <a:ext cx="1750" cy="1725"/>
            </a:xfrm>
            <a:custGeom>
              <a:avLst/>
              <a:gdLst/>
              <a:ahLst/>
              <a:cxnLst/>
              <a:rect l="l" t="t" r="r" b="b"/>
              <a:pathLst>
                <a:path w="70" h="69" extrusionOk="0">
                  <a:moveTo>
                    <a:pt x="1" y="0"/>
                  </a:moveTo>
                  <a:lnTo>
                    <a:pt x="1" y="69"/>
                  </a:lnTo>
                  <a:lnTo>
                    <a:pt x="70" y="69"/>
                  </a:lnTo>
                  <a:cubicBezTo>
                    <a:pt x="70" y="0"/>
                    <a:pt x="70"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6727875" y="895325"/>
              <a:ext cx="1725" cy="3900"/>
            </a:xfrm>
            <a:custGeom>
              <a:avLst/>
              <a:gdLst/>
              <a:ahLst/>
              <a:cxnLst/>
              <a:rect l="l" t="t" r="r" b="b"/>
              <a:pathLst>
                <a:path w="69" h="156" extrusionOk="0">
                  <a:moveTo>
                    <a:pt x="69" y="0"/>
                  </a:moveTo>
                  <a:cubicBezTo>
                    <a:pt x="69" y="69"/>
                    <a:pt x="0" y="155"/>
                    <a:pt x="69" y="155"/>
                  </a:cubicBez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6247750" y="1140750"/>
              <a:ext cx="3450" cy="1750"/>
            </a:xfrm>
            <a:custGeom>
              <a:avLst/>
              <a:gdLst/>
              <a:ahLst/>
              <a:cxnLst/>
              <a:rect l="l" t="t" r="r" b="b"/>
              <a:pathLst>
                <a:path w="138" h="70" extrusionOk="0">
                  <a:moveTo>
                    <a:pt x="69" y="1"/>
                  </a:moveTo>
                  <a:cubicBezTo>
                    <a:pt x="0" y="1"/>
                    <a:pt x="0" y="1"/>
                    <a:pt x="0" y="69"/>
                  </a:cubicBezTo>
                  <a:lnTo>
                    <a:pt x="69" y="69"/>
                  </a:lnTo>
                  <a:cubicBezTo>
                    <a:pt x="138" y="69"/>
                    <a:pt x="138" y="69"/>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6647050" y="1081875"/>
              <a:ext cx="1750" cy="1725"/>
            </a:xfrm>
            <a:custGeom>
              <a:avLst/>
              <a:gdLst/>
              <a:ahLst/>
              <a:cxnLst/>
              <a:rect l="l" t="t" r="r" b="b"/>
              <a:pathLst>
                <a:path w="70" h="69" extrusionOk="0">
                  <a:moveTo>
                    <a:pt x="1" y="0"/>
                  </a:moveTo>
                  <a:cubicBezTo>
                    <a:pt x="1" y="69"/>
                    <a:pt x="1" y="69"/>
                    <a:pt x="70" y="69"/>
                  </a:cubicBez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6674150" y="761225"/>
              <a:ext cx="1725" cy="1725"/>
            </a:xfrm>
            <a:custGeom>
              <a:avLst/>
              <a:gdLst/>
              <a:ahLst/>
              <a:cxnLst/>
              <a:rect l="l" t="t" r="r" b="b"/>
              <a:pathLst>
                <a:path w="69" h="69" extrusionOk="0">
                  <a:moveTo>
                    <a:pt x="69" y="0"/>
                  </a:moveTo>
                  <a:cubicBezTo>
                    <a:pt x="0" y="0"/>
                    <a:pt x="0" y="0"/>
                    <a:pt x="0" y="69"/>
                  </a:cubicBezTo>
                  <a:cubicBezTo>
                    <a:pt x="69"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6392600" y="762925"/>
              <a:ext cx="2175" cy="1750"/>
            </a:xfrm>
            <a:custGeom>
              <a:avLst/>
              <a:gdLst/>
              <a:ahLst/>
              <a:cxnLst/>
              <a:rect l="l" t="t" r="r" b="b"/>
              <a:pathLst>
                <a:path w="87" h="70" extrusionOk="0">
                  <a:moveTo>
                    <a:pt x="0" y="1"/>
                  </a:moveTo>
                  <a:lnTo>
                    <a:pt x="0" y="70"/>
                  </a:lnTo>
                  <a:lnTo>
                    <a:pt x="86" y="70"/>
                  </a:lnTo>
                  <a:cubicBezTo>
                    <a:pt x="86" y="1"/>
                    <a:pt x="86"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6365950" y="775400"/>
              <a:ext cx="3475" cy="1750"/>
            </a:xfrm>
            <a:custGeom>
              <a:avLst/>
              <a:gdLst/>
              <a:ahLst/>
              <a:cxnLst/>
              <a:rect l="l" t="t" r="r" b="b"/>
              <a:pathLst>
                <a:path w="139" h="70" extrusionOk="0">
                  <a:moveTo>
                    <a:pt x="1" y="0"/>
                  </a:moveTo>
                  <a:cubicBezTo>
                    <a:pt x="69" y="69"/>
                    <a:pt x="69" y="69"/>
                    <a:pt x="138" y="69"/>
                  </a:cubicBezTo>
                  <a:cubicBezTo>
                    <a:pt x="69" y="0"/>
                    <a:pt x="69"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6364225" y="783300"/>
              <a:ext cx="3475" cy="2875"/>
            </a:xfrm>
            <a:custGeom>
              <a:avLst/>
              <a:gdLst/>
              <a:ahLst/>
              <a:cxnLst/>
              <a:rect l="l" t="t" r="r" b="b"/>
              <a:pathLst>
                <a:path w="139" h="115" extrusionOk="0">
                  <a:moveTo>
                    <a:pt x="111" y="0"/>
                  </a:moveTo>
                  <a:cubicBezTo>
                    <a:pt x="91" y="0"/>
                    <a:pt x="58" y="17"/>
                    <a:pt x="1" y="45"/>
                  </a:cubicBezTo>
                  <a:cubicBezTo>
                    <a:pt x="70" y="45"/>
                    <a:pt x="70" y="45"/>
                    <a:pt x="138" y="114"/>
                  </a:cubicBezTo>
                  <a:cubicBezTo>
                    <a:pt x="138" y="34"/>
                    <a:pt x="138"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6235275" y="968825"/>
              <a:ext cx="1750" cy="5600"/>
            </a:xfrm>
            <a:custGeom>
              <a:avLst/>
              <a:gdLst/>
              <a:ahLst/>
              <a:cxnLst/>
              <a:rect l="l" t="t" r="r" b="b"/>
              <a:pathLst>
                <a:path w="70" h="224" extrusionOk="0">
                  <a:moveTo>
                    <a:pt x="70" y="0"/>
                  </a:moveTo>
                  <a:cubicBezTo>
                    <a:pt x="1" y="69"/>
                    <a:pt x="1" y="138"/>
                    <a:pt x="1" y="224"/>
                  </a:cubicBezTo>
                  <a:cubicBezTo>
                    <a:pt x="70" y="138"/>
                    <a:pt x="70" y="69"/>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6494900" y="1221550"/>
              <a:ext cx="3450" cy="3475"/>
            </a:xfrm>
            <a:custGeom>
              <a:avLst/>
              <a:gdLst/>
              <a:ahLst/>
              <a:cxnLst/>
              <a:rect l="l" t="t" r="r" b="b"/>
              <a:pathLst>
                <a:path w="138" h="139" extrusionOk="0">
                  <a:moveTo>
                    <a:pt x="138" y="1"/>
                  </a:moveTo>
                  <a:lnTo>
                    <a:pt x="138" y="1"/>
                  </a:lnTo>
                  <a:cubicBezTo>
                    <a:pt x="0" y="70"/>
                    <a:pt x="0" y="70"/>
                    <a:pt x="69" y="138"/>
                  </a:cubicBezTo>
                  <a:cubicBezTo>
                    <a:pt x="69" y="70"/>
                    <a:pt x="138" y="70"/>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6523700" y="716950"/>
              <a:ext cx="3450" cy="1300"/>
            </a:xfrm>
            <a:custGeom>
              <a:avLst/>
              <a:gdLst/>
              <a:ahLst/>
              <a:cxnLst/>
              <a:rect l="l" t="t" r="r" b="b"/>
              <a:pathLst>
                <a:path w="138" h="52" extrusionOk="0">
                  <a:moveTo>
                    <a:pt x="95" y="0"/>
                  </a:moveTo>
                  <a:cubicBezTo>
                    <a:pt x="69" y="0"/>
                    <a:pt x="35" y="17"/>
                    <a:pt x="0" y="52"/>
                  </a:cubicBezTo>
                  <a:lnTo>
                    <a:pt x="138" y="52"/>
                  </a:lnTo>
                  <a:cubicBezTo>
                    <a:pt x="138" y="17"/>
                    <a:pt x="121"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6231425" y="1013525"/>
              <a:ext cx="2175" cy="3900"/>
            </a:xfrm>
            <a:custGeom>
              <a:avLst/>
              <a:gdLst/>
              <a:ahLst/>
              <a:cxnLst/>
              <a:rect l="l" t="t" r="r" b="b"/>
              <a:pathLst>
                <a:path w="87" h="156" extrusionOk="0">
                  <a:moveTo>
                    <a:pt x="0" y="0"/>
                  </a:moveTo>
                  <a:cubicBezTo>
                    <a:pt x="0" y="69"/>
                    <a:pt x="0" y="69"/>
                    <a:pt x="86" y="155"/>
                  </a:cubicBezTo>
                  <a:cubicBezTo>
                    <a:pt x="0" y="69"/>
                    <a:pt x="86" y="6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6312225" y="823975"/>
              <a:ext cx="1750" cy="1750"/>
            </a:xfrm>
            <a:custGeom>
              <a:avLst/>
              <a:gdLst/>
              <a:ahLst/>
              <a:cxnLst/>
              <a:rect l="l" t="t" r="r" b="b"/>
              <a:pathLst>
                <a:path w="70" h="70" extrusionOk="0">
                  <a:moveTo>
                    <a:pt x="69" y="0"/>
                  </a:moveTo>
                  <a:cubicBezTo>
                    <a:pt x="0" y="0"/>
                    <a:pt x="0" y="69"/>
                    <a:pt x="0" y="69"/>
                  </a:cubicBezTo>
                  <a:cubicBezTo>
                    <a:pt x="69"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6519825" y="719525"/>
              <a:ext cx="3900" cy="2175"/>
            </a:xfrm>
            <a:custGeom>
              <a:avLst/>
              <a:gdLst/>
              <a:ahLst/>
              <a:cxnLst/>
              <a:rect l="l" t="t" r="r" b="b"/>
              <a:pathLst>
                <a:path w="156" h="87" extrusionOk="0">
                  <a:moveTo>
                    <a:pt x="46" y="0"/>
                  </a:moveTo>
                  <a:cubicBezTo>
                    <a:pt x="18" y="0"/>
                    <a:pt x="1" y="18"/>
                    <a:pt x="1" y="86"/>
                  </a:cubicBezTo>
                  <a:cubicBezTo>
                    <a:pt x="69" y="86"/>
                    <a:pt x="155" y="86"/>
                    <a:pt x="155" y="18"/>
                  </a:cubicBezTo>
                  <a:cubicBezTo>
                    <a:pt x="112" y="18"/>
                    <a:pt x="74"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6573550" y="721675"/>
              <a:ext cx="3900" cy="2000"/>
            </a:xfrm>
            <a:custGeom>
              <a:avLst/>
              <a:gdLst/>
              <a:ahLst/>
              <a:cxnLst/>
              <a:rect l="l" t="t" r="r" b="b"/>
              <a:pathLst>
                <a:path w="156" h="80" extrusionOk="0">
                  <a:moveTo>
                    <a:pt x="1" y="0"/>
                  </a:moveTo>
                  <a:cubicBezTo>
                    <a:pt x="1" y="58"/>
                    <a:pt x="13" y="80"/>
                    <a:pt x="34" y="80"/>
                  </a:cubicBezTo>
                  <a:cubicBezTo>
                    <a:pt x="62" y="80"/>
                    <a:pt x="106" y="4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6308775" y="825700"/>
              <a:ext cx="3475" cy="2450"/>
            </a:xfrm>
            <a:custGeom>
              <a:avLst/>
              <a:gdLst/>
              <a:ahLst/>
              <a:cxnLst/>
              <a:rect l="l" t="t" r="r" b="b"/>
              <a:pathLst>
                <a:path w="139" h="98" extrusionOk="0">
                  <a:moveTo>
                    <a:pt x="1" y="0"/>
                  </a:moveTo>
                  <a:cubicBezTo>
                    <a:pt x="1" y="49"/>
                    <a:pt x="1" y="97"/>
                    <a:pt x="49" y="97"/>
                  </a:cubicBezTo>
                  <a:cubicBezTo>
                    <a:pt x="70" y="97"/>
                    <a:pt x="98" y="89"/>
                    <a:pt x="138" y="69"/>
                  </a:cubicBezTo>
                  <a:cubicBezTo>
                    <a:pt x="70" y="69"/>
                    <a:pt x="70"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6299750" y="839875"/>
              <a:ext cx="3475" cy="1750"/>
            </a:xfrm>
            <a:custGeom>
              <a:avLst/>
              <a:gdLst/>
              <a:ahLst/>
              <a:cxnLst/>
              <a:rect l="l" t="t" r="r" b="b"/>
              <a:pathLst>
                <a:path w="139" h="70" extrusionOk="0">
                  <a:moveTo>
                    <a:pt x="138" y="0"/>
                  </a:moveTo>
                  <a:cubicBezTo>
                    <a:pt x="1" y="0"/>
                    <a:pt x="1" y="0"/>
                    <a:pt x="70" y="69"/>
                  </a:cubicBezTo>
                  <a:cubicBezTo>
                    <a:pt x="70" y="69"/>
                    <a:pt x="138" y="69"/>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6666825" y="1051350"/>
              <a:ext cx="3475" cy="3450"/>
            </a:xfrm>
            <a:custGeom>
              <a:avLst/>
              <a:gdLst/>
              <a:ahLst/>
              <a:cxnLst/>
              <a:rect l="l" t="t" r="r" b="b"/>
              <a:pathLst>
                <a:path w="139" h="138" extrusionOk="0">
                  <a:moveTo>
                    <a:pt x="138" y="0"/>
                  </a:moveTo>
                  <a:lnTo>
                    <a:pt x="138" y="0"/>
                  </a:lnTo>
                  <a:cubicBezTo>
                    <a:pt x="69" y="69"/>
                    <a:pt x="69" y="69"/>
                    <a:pt x="1" y="138"/>
                  </a:cubicBezTo>
                  <a:cubicBezTo>
                    <a:pt x="138" y="138"/>
                    <a:pt x="138" y="138"/>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6265800" y="886300"/>
              <a:ext cx="1750" cy="3875"/>
            </a:xfrm>
            <a:custGeom>
              <a:avLst/>
              <a:gdLst/>
              <a:ahLst/>
              <a:cxnLst/>
              <a:rect l="l" t="t" r="r" b="b"/>
              <a:pathLst>
                <a:path w="70" h="155" extrusionOk="0">
                  <a:moveTo>
                    <a:pt x="69" y="0"/>
                  </a:moveTo>
                  <a:cubicBezTo>
                    <a:pt x="1" y="0"/>
                    <a:pt x="69" y="155"/>
                    <a:pt x="1" y="155"/>
                  </a:cubicBezTo>
                  <a:lnTo>
                    <a:pt x="69" y="155"/>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6672000" y="1058775"/>
              <a:ext cx="2150" cy="1625"/>
            </a:xfrm>
            <a:custGeom>
              <a:avLst/>
              <a:gdLst/>
              <a:ahLst/>
              <a:cxnLst/>
              <a:rect l="l" t="t" r="r" b="b"/>
              <a:pathLst>
                <a:path w="86" h="65" extrusionOk="0">
                  <a:moveTo>
                    <a:pt x="11" y="0"/>
                  </a:moveTo>
                  <a:cubicBezTo>
                    <a:pt x="0" y="0"/>
                    <a:pt x="0" y="21"/>
                    <a:pt x="0" y="64"/>
                  </a:cubicBezTo>
                  <a:lnTo>
                    <a:pt x="86" y="64"/>
                  </a:lnTo>
                  <a:cubicBezTo>
                    <a:pt x="43" y="21"/>
                    <a:pt x="22" y="0"/>
                    <a:pt x="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6238725" y="970550"/>
              <a:ext cx="1750" cy="3875"/>
            </a:xfrm>
            <a:custGeom>
              <a:avLst/>
              <a:gdLst/>
              <a:ahLst/>
              <a:cxnLst/>
              <a:rect l="l" t="t" r="r" b="b"/>
              <a:pathLst>
                <a:path w="70" h="155" extrusionOk="0">
                  <a:moveTo>
                    <a:pt x="69" y="0"/>
                  </a:moveTo>
                  <a:cubicBezTo>
                    <a:pt x="0" y="69"/>
                    <a:pt x="0" y="69"/>
                    <a:pt x="69" y="155"/>
                  </a:cubicBez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6639750" y="1091000"/>
              <a:ext cx="2175" cy="1625"/>
            </a:xfrm>
            <a:custGeom>
              <a:avLst/>
              <a:gdLst/>
              <a:ahLst/>
              <a:cxnLst/>
              <a:rect l="l" t="t" r="r" b="b"/>
              <a:pathLst>
                <a:path w="87" h="65" extrusionOk="0">
                  <a:moveTo>
                    <a:pt x="44" y="0"/>
                  </a:moveTo>
                  <a:cubicBezTo>
                    <a:pt x="22" y="0"/>
                    <a:pt x="1" y="22"/>
                    <a:pt x="1" y="65"/>
                  </a:cubicBezTo>
                  <a:lnTo>
                    <a:pt x="87" y="65"/>
                  </a:lnTo>
                  <a:cubicBezTo>
                    <a:pt x="87" y="22"/>
                    <a:pt x="6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6235275" y="997625"/>
              <a:ext cx="1750" cy="3450"/>
            </a:xfrm>
            <a:custGeom>
              <a:avLst/>
              <a:gdLst/>
              <a:ahLst/>
              <a:cxnLst/>
              <a:rect l="l" t="t" r="r" b="b"/>
              <a:pathLst>
                <a:path w="70" h="138" extrusionOk="0">
                  <a:moveTo>
                    <a:pt x="1" y="0"/>
                  </a:moveTo>
                  <a:cubicBezTo>
                    <a:pt x="1" y="69"/>
                    <a:pt x="1" y="69"/>
                    <a:pt x="70" y="138"/>
                  </a:cubicBezTo>
                  <a:cubicBezTo>
                    <a:pt x="70" y="69"/>
                    <a:pt x="70" y="6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6691750" y="1013525"/>
              <a:ext cx="1750" cy="1750"/>
            </a:xfrm>
            <a:custGeom>
              <a:avLst/>
              <a:gdLst/>
              <a:ahLst/>
              <a:cxnLst/>
              <a:rect l="l" t="t" r="r" b="b"/>
              <a:pathLst>
                <a:path w="70" h="70" extrusionOk="0">
                  <a:moveTo>
                    <a:pt x="70" y="0"/>
                  </a:moveTo>
                  <a:cubicBezTo>
                    <a:pt x="1" y="0"/>
                    <a:pt x="1" y="69"/>
                    <a:pt x="70" y="69"/>
                  </a:cubicBez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6274400" y="877700"/>
              <a:ext cx="3900" cy="3450"/>
            </a:xfrm>
            <a:custGeom>
              <a:avLst/>
              <a:gdLst/>
              <a:ahLst/>
              <a:cxnLst/>
              <a:rect l="l" t="t" r="r" b="b"/>
              <a:pathLst>
                <a:path w="156" h="138" extrusionOk="0">
                  <a:moveTo>
                    <a:pt x="86" y="0"/>
                  </a:moveTo>
                  <a:cubicBezTo>
                    <a:pt x="0" y="69"/>
                    <a:pt x="0" y="69"/>
                    <a:pt x="86" y="138"/>
                  </a:cubicBezTo>
                  <a:cubicBezTo>
                    <a:pt x="86" y="69"/>
                    <a:pt x="155" y="69"/>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6267525" y="884575"/>
              <a:ext cx="1750" cy="1750"/>
            </a:xfrm>
            <a:custGeom>
              <a:avLst/>
              <a:gdLst/>
              <a:ahLst/>
              <a:cxnLst/>
              <a:rect l="l" t="t" r="r" b="b"/>
              <a:pathLst>
                <a:path w="70" h="70" extrusionOk="0">
                  <a:moveTo>
                    <a:pt x="0" y="0"/>
                  </a:moveTo>
                  <a:lnTo>
                    <a:pt x="0" y="69"/>
                  </a:lnTo>
                  <a:cubicBezTo>
                    <a:pt x="69" y="69"/>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6365950" y="1292900"/>
              <a:ext cx="1750" cy="1750"/>
            </a:xfrm>
            <a:custGeom>
              <a:avLst/>
              <a:gdLst/>
              <a:ahLst/>
              <a:cxnLst/>
              <a:rect l="l" t="t" r="r" b="b"/>
              <a:pathLst>
                <a:path w="70" h="70" extrusionOk="0">
                  <a:moveTo>
                    <a:pt x="69" y="1"/>
                  </a:moveTo>
                  <a:lnTo>
                    <a:pt x="1" y="70"/>
                  </a:lnTo>
                  <a:cubicBezTo>
                    <a:pt x="69" y="70"/>
                    <a:pt x="69" y="70"/>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6725725" y="893600"/>
              <a:ext cx="2175" cy="1750"/>
            </a:xfrm>
            <a:custGeom>
              <a:avLst/>
              <a:gdLst/>
              <a:ahLst/>
              <a:cxnLst/>
              <a:rect l="l" t="t" r="r" b="b"/>
              <a:pathLst>
                <a:path w="87" h="70" extrusionOk="0">
                  <a:moveTo>
                    <a:pt x="86" y="1"/>
                  </a:moveTo>
                  <a:cubicBezTo>
                    <a:pt x="0" y="1"/>
                    <a:pt x="0" y="1"/>
                    <a:pt x="0" y="69"/>
                  </a:cubicBezTo>
                  <a:cubicBezTo>
                    <a:pt x="86" y="69"/>
                    <a:pt x="8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6724000" y="897050"/>
              <a:ext cx="1750" cy="2175"/>
            </a:xfrm>
            <a:custGeom>
              <a:avLst/>
              <a:gdLst/>
              <a:ahLst/>
              <a:cxnLst/>
              <a:rect l="l" t="t" r="r" b="b"/>
              <a:pathLst>
                <a:path w="70" h="87" extrusionOk="0">
                  <a:moveTo>
                    <a:pt x="69" y="0"/>
                  </a:moveTo>
                  <a:cubicBezTo>
                    <a:pt x="0" y="86"/>
                    <a:pt x="0" y="86"/>
                    <a:pt x="69" y="86"/>
                  </a:cubicBez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6353475" y="790775"/>
              <a:ext cx="1750" cy="1750"/>
            </a:xfrm>
            <a:custGeom>
              <a:avLst/>
              <a:gdLst/>
              <a:ahLst/>
              <a:cxnLst/>
              <a:rect l="l" t="t" r="r" b="b"/>
              <a:pathLst>
                <a:path w="70" h="70" extrusionOk="0">
                  <a:moveTo>
                    <a:pt x="19" y="1"/>
                  </a:moveTo>
                  <a:cubicBezTo>
                    <a:pt x="9" y="1"/>
                    <a:pt x="1" y="10"/>
                    <a:pt x="1" y="39"/>
                  </a:cubicBezTo>
                  <a:cubicBezTo>
                    <a:pt x="1" y="62"/>
                    <a:pt x="9" y="69"/>
                    <a:pt x="19" y="69"/>
                  </a:cubicBezTo>
                  <a:cubicBezTo>
                    <a:pt x="39" y="69"/>
                    <a:pt x="70" y="39"/>
                    <a:pt x="70" y="39"/>
                  </a:cubicBezTo>
                  <a:cubicBezTo>
                    <a:pt x="70" y="39"/>
                    <a:pt x="39"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6342750" y="797325"/>
              <a:ext cx="1725" cy="1300"/>
            </a:xfrm>
            <a:custGeom>
              <a:avLst/>
              <a:gdLst/>
              <a:ahLst/>
              <a:cxnLst/>
              <a:rect l="l" t="t" r="r" b="b"/>
              <a:pathLst>
                <a:path w="69" h="52" extrusionOk="0">
                  <a:moveTo>
                    <a:pt x="60" y="0"/>
                  </a:moveTo>
                  <a:cubicBezTo>
                    <a:pt x="52" y="0"/>
                    <a:pt x="34" y="17"/>
                    <a:pt x="0" y="52"/>
                  </a:cubicBezTo>
                  <a:lnTo>
                    <a:pt x="69" y="52"/>
                  </a:lnTo>
                  <a:cubicBezTo>
                    <a:pt x="69" y="17"/>
                    <a:pt x="69"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6349625" y="787875"/>
              <a:ext cx="2175" cy="3875"/>
            </a:xfrm>
            <a:custGeom>
              <a:avLst/>
              <a:gdLst/>
              <a:ahLst/>
              <a:cxnLst/>
              <a:rect l="l" t="t" r="r" b="b"/>
              <a:pathLst>
                <a:path w="87" h="155" extrusionOk="0">
                  <a:moveTo>
                    <a:pt x="86" y="0"/>
                  </a:moveTo>
                  <a:cubicBezTo>
                    <a:pt x="0" y="69"/>
                    <a:pt x="0" y="69"/>
                    <a:pt x="86" y="155"/>
                  </a:cubicBezTo>
                  <a:lnTo>
                    <a:pt x="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6335425" y="802475"/>
              <a:ext cx="1750" cy="1750"/>
            </a:xfrm>
            <a:custGeom>
              <a:avLst/>
              <a:gdLst/>
              <a:ahLst/>
              <a:cxnLst/>
              <a:rect l="l" t="t" r="r" b="b"/>
              <a:pathLst>
                <a:path w="70" h="70" extrusionOk="0">
                  <a:moveTo>
                    <a:pt x="70" y="1"/>
                  </a:moveTo>
                  <a:cubicBezTo>
                    <a:pt x="1" y="1"/>
                    <a:pt x="1" y="1"/>
                    <a:pt x="70" y="69"/>
                  </a:cubicBez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6256775" y="915100"/>
              <a:ext cx="3450" cy="1300"/>
            </a:xfrm>
            <a:custGeom>
              <a:avLst/>
              <a:gdLst/>
              <a:ahLst/>
              <a:cxnLst/>
              <a:rect l="l" t="t" r="r" b="b"/>
              <a:pathLst>
                <a:path w="138" h="52" extrusionOk="0">
                  <a:moveTo>
                    <a:pt x="0" y="0"/>
                  </a:moveTo>
                  <a:cubicBezTo>
                    <a:pt x="35" y="35"/>
                    <a:pt x="52" y="52"/>
                    <a:pt x="69" y="52"/>
                  </a:cubicBezTo>
                  <a:cubicBezTo>
                    <a:pt x="86" y="52"/>
                    <a:pt x="104" y="35"/>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6283425" y="1258950"/>
              <a:ext cx="3900" cy="1750"/>
            </a:xfrm>
            <a:custGeom>
              <a:avLst/>
              <a:gdLst/>
              <a:ahLst/>
              <a:cxnLst/>
              <a:rect l="l" t="t" r="r" b="b"/>
              <a:pathLst>
                <a:path w="156" h="70" extrusionOk="0">
                  <a:moveTo>
                    <a:pt x="69" y="1"/>
                  </a:moveTo>
                  <a:cubicBezTo>
                    <a:pt x="69" y="1"/>
                    <a:pt x="0" y="69"/>
                    <a:pt x="69" y="69"/>
                  </a:cubicBezTo>
                  <a:cubicBezTo>
                    <a:pt x="155" y="1"/>
                    <a:pt x="6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6444600" y="1257225"/>
              <a:ext cx="3900" cy="1750"/>
            </a:xfrm>
            <a:custGeom>
              <a:avLst/>
              <a:gdLst/>
              <a:ahLst/>
              <a:cxnLst/>
              <a:rect l="l" t="t" r="r" b="b"/>
              <a:pathLst>
                <a:path w="156" h="70" extrusionOk="0">
                  <a:moveTo>
                    <a:pt x="1" y="1"/>
                  </a:moveTo>
                  <a:cubicBezTo>
                    <a:pt x="1" y="70"/>
                    <a:pt x="70" y="70"/>
                    <a:pt x="156" y="70"/>
                  </a:cubicBezTo>
                  <a:lnTo>
                    <a:pt x="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6265800" y="1203500"/>
              <a:ext cx="1750" cy="1750"/>
            </a:xfrm>
            <a:custGeom>
              <a:avLst/>
              <a:gdLst/>
              <a:ahLst/>
              <a:cxnLst/>
              <a:rect l="l" t="t" r="r" b="b"/>
              <a:pathLst>
                <a:path w="70" h="70" extrusionOk="0">
                  <a:moveTo>
                    <a:pt x="69" y="1"/>
                  </a:moveTo>
                  <a:lnTo>
                    <a:pt x="69" y="1"/>
                  </a:lnTo>
                  <a:cubicBezTo>
                    <a:pt x="69" y="1"/>
                    <a:pt x="1" y="1"/>
                    <a:pt x="1" y="70"/>
                  </a:cubicBezTo>
                  <a:cubicBezTo>
                    <a:pt x="1" y="70"/>
                    <a:pt x="69" y="70"/>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6509075" y="1203500"/>
              <a:ext cx="1750" cy="1750"/>
            </a:xfrm>
            <a:custGeom>
              <a:avLst/>
              <a:gdLst/>
              <a:ahLst/>
              <a:cxnLst/>
              <a:rect l="l" t="t" r="r" b="b"/>
              <a:pathLst>
                <a:path w="70" h="70" extrusionOk="0">
                  <a:moveTo>
                    <a:pt x="70" y="1"/>
                  </a:moveTo>
                  <a:cubicBezTo>
                    <a:pt x="1" y="1"/>
                    <a:pt x="1" y="1"/>
                    <a:pt x="70" y="70"/>
                  </a:cubicBez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6373250" y="770250"/>
              <a:ext cx="25" cy="1725"/>
            </a:xfrm>
            <a:custGeom>
              <a:avLst/>
              <a:gdLst/>
              <a:ahLst/>
              <a:cxnLst/>
              <a:rect l="l" t="t" r="r" b="b"/>
              <a:pathLst>
                <a:path w="1" h="69" extrusionOk="0">
                  <a:moveTo>
                    <a:pt x="1" y="69"/>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6371100" y="771950"/>
              <a:ext cx="2175" cy="800"/>
            </a:xfrm>
            <a:custGeom>
              <a:avLst/>
              <a:gdLst/>
              <a:ahLst/>
              <a:cxnLst/>
              <a:rect l="l" t="t" r="r" b="b"/>
              <a:pathLst>
                <a:path w="87" h="32" extrusionOk="0">
                  <a:moveTo>
                    <a:pt x="1" y="1"/>
                  </a:moveTo>
                  <a:cubicBezTo>
                    <a:pt x="29" y="24"/>
                    <a:pt x="49" y="31"/>
                    <a:pt x="61" y="31"/>
                  </a:cubicBezTo>
                  <a:cubicBezTo>
                    <a:pt x="87" y="31"/>
                    <a:pt x="87"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6332000" y="805925"/>
              <a:ext cx="1750" cy="25"/>
            </a:xfrm>
            <a:custGeom>
              <a:avLst/>
              <a:gdLst/>
              <a:ahLst/>
              <a:cxnLst/>
              <a:rect l="l" t="t" r="r" b="b"/>
              <a:pathLst>
                <a:path w="70" h="1" extrusionOk="0">
                  <a:moveTo>
                    <a:pt x="0" y="0"/>
                  </a:move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6332000" y="805925"/>
              <a:ext cx="25" cy="1725"/>
            </a:xfrm>
            <a:custGeom>
              <a:avLst/>
              <a:gdLst/>
              <a:ahLst/>
              <a:cxnLst/>
              <a:rect l="l" t="t" r="r" b="b"/>
              <a:pathLst>
                <a:path w="1" h="69" extrusionOk="0">
                  <a:moveTo>
                    <a:pt x="0" y="0"/>
                  </a:moveTo>
                  <a:lnTo>
                    <a:pt x="0"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6717125" y="816650"/>
              <a:ext cx="1750" cy="1750"/>
            </a:xfrm>
            <a:custGeom>
              <a:avLst/>
              <a:gdLst/>
              <a:ahLst/>
              <a:cxnLst/>
              <a:rect l="l" t="t" r="r" b="b"/>
              <a:pathLst>
                <a:path w="70" h="70" extrusionOk="0">
                  <a:moveTo>
                    <a:pt x="0" y="1"/>
                  </a:moveTo>
                  <a:lnTo>
                    <a:pt x="0" y="70"/>
                  </a:lnTo>
                  <a:cubicBezTo>
                    <a:pt x="0" y="70"/>
                    <a:pt x="69" y="70"/>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6304925" y="834725"/>
              <a:ext cx="1725" cy="1725"/>
            </a:xfrm>
            <a:custGeom>
              <a:avLst/>
              <a:gdLst/>
              <a:ahLst/>
              <a:cxnLst/>
              <a:rect l="l" t="t" r="r" b="b"/>
              <a:pathLst>
                <a:path w="69" h="69" extrusionOk="0">
                  <a:moveTo>
                    <a:pt x="69" y="0"/>
                  </a:moveTo>
                  <a:cubicBezTo>
                    <a:pt x="0" y="0"/>
                    <a:pt x="0" y="0"/>
                    <a:pt x="0" y="69"/>
                  </a:cubicBezTo>
                  <a:cubicBezTo>
                    <a:pt x="69"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6303200" y="836425"/>
              <a:ext cx="1750" cy="1750"/>
            </a:xfrm>
            <a:custGeom>
              <a:avLst/>
              <a:gdLst/>
              <a:ahLst/>
              <a:cxnLst/>
              <a:rect l="l" t="t" r="r" b="b"/>
              <a:pathLst>
                <a:path w="70" h="70" extrusionOk="0">
                  <a:moveTo>
                    <a:pt x="69" y="1"/>
                  </a:moveTo>
                  <a:cubicBezTo>
                    <a:pt x="69" y="1"/>
                    <a:pt x="0" y="1"/>
                    <a:pt x="69" y="70"/>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6303200" y="838150"/>
              <a:ext cx="25" cy="1750"/>
            </a:xfrm>
            <a:custGeom>
              <a:avLst/>
              <a:gdLst/>
              <a:ahLst/>
              <a:cxnLst/>
              <a:rect l="l" t="t" r="r" b="b"/>
              <a:pathLst>
                <a:path w="1" h="70" extrusionOk="0">
                  <a:moveTo>
                    <a:pt x="0" y="69"/>
                  </a:moveTo>
                  <a:cubicBezTo>
                    <a:pt x="0" y="69"/>
                    <a:pt x="0" y="1"/>
                    <a:pt x="0" y="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6322975" y="850625"/>
              <a:ext cx="1725" cy="1725"/>
            </a:xfrm>
            <a:custGeom>
              <a:avLst/>
              <a:gdLst/>
              <a:ahLst/>
              <a:cxnLst/>
              <a:rect l="l" t="t" r="r" b="b"/>
              <a:pathLst>
                <a:path w="69" h="69" extrusionOk="0">
                  <a:moveTo>
                    <a:pt x="0" y="0"/>
                  </a:moveTo>
                  <a:cubicBezTo>
                    <a:pt x="0" y="69"/>
                    <a:pt x="69" y="69"/>
                    <a:pt x="69" y="69"/>
                  </a:cubicBezTo>
                  <a:cubicBezTo>
                    <a:pt x="69" y="0"/>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6733025" y="872100"/>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6729575" y="881125"/>
              <a:ext cx="25" cy="1750"/>
            </a:xfrm>
            <a:custGeom>
              <a:avLst/>
              <a:gdLst/>
              <a:ahLst/>
              <a:cxnLst/>
              <a:rect l="l" t="t" r="r" b="b"/>
              <a:pathLst>
                <a:path w="1" h="70" extrusionOk="0">
                  <a:moveTo>
                    <a:pt x="1" y="70"/>
                  </a:moveTo>
                  <a:lnTo>
                    <a:pt x="1" y="70"/>
                  </a:lnTo>
                  <a:lnTo>
                    <a:pt x="1" y="7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6263650" y="882850"/>
              <a:ext cx="2175" cy="1750"/>
            </a:xfrm>
            <a:custGeom>
              <a:avLst/>
              <a:gdLst/>
              <a:ahLst/>
              <a:cxnLst/>
              <a:rect l="l" t="t" r="r" b="b"/>
              <a:pathLst>
                <a:path w="87" h="70" extrusionOk="0">
                  <a:moveTo>
                    <a:pt x="1" y="1"/>
                  </a:moveTo>
                  <a:lnTo>
                    <a:pt x="1" y="69"/>
                  </a:lnTo>
                  <a:lnTo>
                    <a:pt x="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6727875" y="884575"/>
              <a:ext cx="1725" cy="25"/>
            </a:xfrm>
            <a:custGeom>
              <a:avLst/>
              <a:gdLst/>
              <a:ahLst/>
              <a:cxnLst/>
              <a:rect l="l" t="t" r="r" b="b"/>
              <a:pathLst>
                <a:path w="69" h="1" extrusionOk="0">
                  <a:moveTo>
                    <a:pt x="0" y="0"/>
                  </a:move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6263650" y="886300"/>
              <a:ext cx="2175" cy="25"/>
            </a:xfrm>
            <a:custGeom>
              <a:avLst/>
              <a:gdLst/>
              <a:ahLst/>
              <a:cxnLst/>
              <a:rect l="l" t="t" r="r" b="b"/>
              <a:pathLst>
                <a:path w="87" h="1" extrusionOk="0">
                  <a:moveTo>
                    <a:pt x="1" y="0"/>
                  </a:moveTo>
                  <a:lnTo>
                    <a:pt x="1" y="0"/>
                  </a:lnTo>
                  <a:lnTo>
                    <a:pt x="1" y="0"/>
                  </a:lnTo>
                  <a:lnTo>
                    <a:pt x="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6267525" y="890150"/>
              <a:ext cx="1750" cy="1750"/>
            </a:xfrm>
            <a:custGeom>
              <a:avLst/>
              <a:gdLst/>
              <a:ahLst/>
              <a:cxnLst/>
              <a:rect l="l" t="t" r="r" b="b"/>
              <a:pathLst>
                <a:path w="70" h="70" extrusionOk="0">
                  <a:moveTo>
                    <a:pt x="0" y="1"/>
                  </a:moveTo>
                  <a:cubicBezTo>
                    <a:pt x="0" y="70"/>
                    <a:pt x="0" y="70"/>
                    <a:pt x="69" y="70"/>
                  </a:cubicBezTo>
                  <a:cubicBezTo>
                    <a:pt x="69" y="1"/>
                    <a:pt x="6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6258500" y="904350"/>
              <a:ext cx="1725" cy="25"/>
            </a:xfrm>
            <a:custGeom>
              <a:avLst/>
              <a:gdLst/>
              <a:ahLst/>
              <a:cxnLst/>
              <a:rect l="l" t="t" r="r" b="b"/>
              <a:pathLst>
                <a:path w="69" h="1" extrusionOk="0">
                  <a:moveTo>
                    <a:pt x="69"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6256775" y="906075"/>
              <a:ext cx="1750" cy="1725"/>
            </a:xfrm>
            <a:custGeom>
              <a:avLst/>
              <a:gdLst/>
              <a:ahLst/>
              <a:cxnLst/>
              <a:rect l="l" t="t" r="r" b="b"/>
              <a:pathLst>
                <a:path w="70" h="69" extrusionOk="0">
                  <a:moveTo>
                    <a:pt x="0" y="0"/>
                  </a:moveTo>
                  <a:lnTo>
                    <a:pt x="69" y="69"/>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6258500" y="911650"/>
              <a:ext cx="1725" cy="800"/>
            </a:xfrm>
            <a:custGeom>
              <a:avLst/>
              <a:gdLst/>
              <a:ahLst/>
              <a:cxnLst/>
              <a:rect l="l" t="t" r="r" b="b"/>
              <a:pathLst>
                <a:path w="69" h="32" extrusionOk="0">
                  <a:moveTo>
                    <a:pt x="0" y="1"/>
                  </a:moveTo>
                  <a:cubicBezTo>
                    <a:pt x="23" y="24"/>
                    <a:pt x="38" y="31"/>
                    <a:pt x="49" y="31"/>
                  </a:cubicBezTo>
                  <a:cubicBezTo>
                    <a:pt x="69" y="31"/>
                    <a:pt x="6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6240450" y="983000"/>
              <a:ext cx="1725" cy="2175"/>
            </a:xfrm>
            <a:custGeom>
              <a:avLst/>
              <a:gdLst/>
              <a:ahLst/>
              <a:cxnLst/>
              <a:rect l="l" t="t" r="r" b="b"/>
              <a:pathLst>
                <a:path w="69" h="87" extrusionOk="0">
                  <a:moveTo>
                    <a:pt x="0" y="1"/>
                  </a:moveTo>
                  <a:lnTo>
                    <a:pt x="0" y="87"/>
                  </a:lnTo>
                  <a:lnTo>
                    <a:pt x="69" y="87"/>
                  </a:lnTo>
                  <a:cubicBezTo>
                    <a:pt x="69" y="87"/>
                    <a:pt x="0" y="8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6238725" y="1004500"/>
              <a:ext cx="25" cy="2175"/>
            </a:xfrm>
            <a:custGeom>
              <a:avLst/>
              <a:gdLst/>
              <a:ahLst/>
              <a:cxnLst/>
              <a:rect l="l" t="t" r="r" b="b"/>
              <a:pathLst>
                <a:path w="1" h="87" extrusionOk="0">
                  <a:moveTo>
                    <a:pt x="0" y="86"/>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6695625" y="1006650"/>
              <a:ext cx="25" cy="25"/>
            </a:xfrm>
            <a:custGeom>
              <a:avLst/>
              <a:gdLst/>
              <a:ahLst/>
              <a:cxnLst/>
              <a:rect l="l" t="t" r="r" b="b"/>
              <a:pathLst>
                <a:path w="1" h="1" extrusionOk="0">
                  <a:moveTo>
                    <a:pt x="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6235275" y="1010075"/>
              <a:ext cx="1750" cy="25"/>
            </a:xfrm>
            <a:custGeom>
              <a:avLst/>
              <a:gdLst/>
              <a:ahLst/>
              <a:cxnLst/>
              <a:rect l="l" t="t" r="r" b="b"/>
              <a:pathLst>
                <a:path w="70" h="1" extrusionOk="0">
                  <a:moveTo>
                    <a:pt x="70" y="1"/>
                  </a:moveTo>
                  <a:lnTo>
                    <a:pt x="1" y="1"/>
                  </a:lnTo>
                  <a:lnTo>
                    <a:pt x="70" y="1"/>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6690050" y="1017400"/>
              <a:ext cx="1725" cy="1725"/>
            </a:xfrm>
            <a:custGeom>
              <a:avLst/>
              <a:gdLst/>
              <a:ahLst/>
              <a:cxnLst/>
              <a:rect l="l" t="t" r="r" b="b"/>
              <a:pathLst>
                <a:path w="69" h="69" extrusionOk="0">
                  <a:moveTo>
                    <a:pt x="69" y="0"/>
                  </a:moveTo>
                  <a:cubicBezTo>
                    <a:pt x="69" y="0"/>
                    <a:pt x="69" y="69"/>
                    <a:pt x="0" y="69"/>
                  </a:cubicBezTo>
                  <a:lnTo>
                    <a:pt x="69" y="69"/>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6690050" y="1019100"/>
              <a:ext cx="1725" cy="800"/>
            </a:xfrm>
            <a:custGeom>
              <a:avLst/>
              <a:gdLst/>
              <a:ahLst/>
              <a:cxnLst/>
              <a:rect l="l" t="t" r="r" b="b"/>
              <a:pathLst>
                <a:path w="69" h="32" extrusionOk="0">
                  <a:moveTo>
                    <a:pt x="0" y="1"/>
                  </a:moveTo>
                  <a:cubicBezTo>
                    <a:pt x="0" y="24"/>
                    <a:pt x="0" y="32"/>
                    <a:pt x="3" y="32"/>
                  </a:cubicBezTo>
                  <a:cubicBezTo>
                    <a:pt x="8" y="32"/>
                    <a:pt x="23"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6691750" y="1026000"/>
              <a:ext cx="25" cy="2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6231425" y="1031575"/>
              <a:ext cx="2175" cy="25"/>
            </a:xfrm>
            <a:custGeom>
              <a:avLst/>
              <a:gdLst/>
              <a:ahLst/>
              <a:cxnLst/>
              <a:rect l="l" t="t" r="r" b="b"/>
              <a:pathLst>
                <a:path w="87" h="1" extrusionOk="0">
                  <a:moveTo>
                    <a:pt x="0" y="1"/>
                  </a:moveTo>
                  <a:lnTo>
                    <a:pt x="0" y="1"/>
                  </a:lnTo>
                  <a:cubicBezTo>
                    <a:pt x="86" y="1"/>
                    <a:pt x="86" y="1"/>
                    <a:pt x="0" y="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6688325" y="1035025"/>
              <a:ext cx="1750" cy="1725"/>
            </a:xfrm>
            <a:custGeom>
              <a:avLst/>
              <a:gdLst/>
              <a:ahLst/>
              <a:cxnLst/>
              <a:rect l="l" t="t" r="r" b="b"/>
              <a:pathLst>
                <a:path w="70" h="69" extrusionOk="0">
                  <a:moveTo>
                    <a:pt x="69" y="0"/>
                  </a:moveTo>
                  <a:cubicBezTo>
                    <a:pt x="0" y="0"/>
                    <a:pt x="0" y="69"/>
                    <a:pt x="0" y="69"/>
                  </a:cubicBezTo>
                  <a:cubicBezTo>
                    <a:pt x="0"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6645350" y="1092600"/>
              <a:ext cx="1725" cy="1750"/>
            </a:xfrm>
            <a:custGeom>
              <a:avLst/>
              <a:gdLst/>
              <a:ahLst/>
              <a:cxnLst/>
              <a:rect l="l" t="t" r="r" b="b"/>
              <a:pathLst>
                <a:path w="69" h="70" extrusionOk="0">
                  <a:moveTo>
                    <a:pt x="0" y="1"/>
                  </a:moveTo>
                  <a:cubicBezTo>
                    <a:pt x="0" y="1"/>
                    <a:pt x="0" y="70"/>
                    <a:pt x="69" y="70"/>
                  </a:cubicBezTo>
                  <a:cubicBezTo>
                    <a:pt x="69" y="1"/>
                    <a:pt x="6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6616550" y="1115825"/>
              <a:ext cx="1725" cy="1750"/>
            </a:xfrm>
            <a:custGeom>
              <a:avLst/>
              <a:gdLst/>
              <a:ahLst/>
              <a:cxnLst/>
              <a:rect l="l" t="t" r="r" b="b"/>
              <a:pathLst>
                <a:path w="69" h="70" extrusionOk="0">
                  <a:moveTo>
                    <a:pt x="0" y="0"/>
                  </a:moveTo>
                  <a:cubicBezTo>
                    <a:pt x="0" y="69"/>
                    <a:pt x="69" y="69"/>
                    <a:pt x="69" y="69"/>
                  </a:cubicBez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6247750" y="1128275"/>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6589900" y="1140750"/>
              <a:ext cx="1725" cy="25"/>
            </a:xfrm>
            <a:custGeom>
              <a:avLst/>
              <a:gdLst/>
              <a:ahLst/>
              <a:cxnLst/>
              <a:rect l="l" t="t" r="r" b="b"/>
              <a:pathLst>
                <a:path w="69" h="1" extrusionOk="0">
                  <a:moveTo>
                    <a:pt x="0" y="1"/>
                  </a:moveTo>
                  <a:lnTo>
                    <a:pt x="69"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6249475" y="1144200"/>
              <a:ext cx="1725" cy="2175"/>
            </a:xfrm>
            <a:custGeom>
              <a:avLst/>
              <a:gdLst/>
              <a:ahLst/>
              <a:cxnLst/>
              <a:rect l="l" t="t" r="r" b="b"/>
              <a:pathLst>
                <a:path w="69" h="87" extrusionOk="0">
                  <a:moveTo>
                    <a:pt x="69" y="0"/>
                  </a:moveTo>
                  <a:cubicBezTo>
                    <a:pt x="0" y="0"/>
                    <a:pt x="0" y="0"/>
                    <a:pt x="0" y="86"/>
                  </a:cubicBezTo>
                  <a:cubicBezTo>
                    <a:pt x="0" y="86"/>
                    <a:pt x="69" y="86"/>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6251175" y="1151500"/>
              <a:ext cx="1750" cy="1750"/>
            </a:xfrm>
            <a:custGeom>
              <a:avLst/>
              <a:gdLst/>
              <a:ahLst/>
              <a:cxnLst/>
              <a:rect l="l" t="t" r="r" b="b"/>
              <a:pathLst>
                <a:path w="70" h="70" extrusionOk="0">
                  <a:moveTo>
                    <a:pt x="1" y="0"/>
                  </a:moveTo>
                  <a:lnTo>
                    <a:pt x="1" y="69"/>
                  </a:lnTo>
                  <a:lnTo>
                    <a:pt x="70" y="69"/>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6568400" y="1167825"/>
              <a:ext cx="1750" cy="1750"/>
            </a:xfrm>
            <a:custGeom>
              <a:avLst/>
              <a:gdLst/>
              <a:ahLst/>
              <a:cxnLst/>
              <a:rect l="l" t="t" r="r" b="b"/>
              <a:pathLst>
                <a:path w="70" h="70" extrusionOk="0">
                  <a:moveTo>
                    <a:pt x="0" y="1"/>
                  </a:moveTo>
                  <a:lnTo>
                    <a:pt x="0" y="70"/>
                  </a:lnTo>
                  <a:cubicBezTo>
                    <a:pt x="0" y="70"/>
                    <a:pt x="69" y="7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6566675" y="1169550"/>
              <a:ext cx="1750" cy="25"/>
            </a:xfrm>
            <a:custGeom>
              <a:avLst/>
              <a:gdLst/>
              <a:ahLst/>
              <a:cxnLst/>
              <a:rect l="l" t="t" r="r" b="b"/>
              <a:pathLst>
                <a:path w="70" h="1" extrusionOk="0">
                  <a:moveTo>
                    <a:pt x="1" y="1"/>
                  </a:moveTo>
                  <a:lnTo>
                    <a:pt x="69" y="1"/>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6407225" y="1278725"/>
              <a:ext cx="1725" cy="1750"/>
            </a:xfrm>
            <a:custGeom>
              <a:avLst/>
              <a:gdLst/>
              <a:ahLst/>
              <a:cxnLst/>
              <a:rect l="l" t="t" r="r" b="b"/>
              <a:pathLst>
                <a:path w="69" h="70" extrusionOk="0">
                  <a:moveTo>
                    <a:pt x="69" y="1"/>
                  </a:moveTo>
                  <a:cubicBezTo>
                    <a:pt x="69" y="1"/>
                    <a:pt x="0" y="1"/>
                    <a:pt x="0" y="69"/>
                  </a:cubicBezTo>
                  <a:lnTo>
                    <a:pt x="69" y="69"/>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6279975" y="1267975"/>
              <a:ext cx="1750" cy="1750"/>
            </a:xfrm>
            <a:custGeom>
              <a:avLst/>
              <a:gdLst/>
              <a:ahLst/>
              <a:cxnLst/>
              <a:rect l="l" t="t" r="r" b="b"/>
              <a:pathLst>
                <a:path w="70" h="70" extrusionOk="0">
                  <a:moveTo>
                    <a:pt x="70" y="70"/>
                  </a:moveTo>
                  <a:cubicBezTo>
                    <a:pt x="70" y="70"/>
                    <a:pt x="70" y="1"/>
                    <a:pt x="70" y="70"/>
                  </a:cubicBezTo>
                  <a:lnTo>
                    <a:pt x="70" y="70"/>
                  </a:lnTo>
                  <a:lnTo>
                    <a:pt x="70" y="70"/>
                  </a:lnTo>
                  <a:cubicBezTo>
                    <a:pt x="1" y="70"/>
                    <a:pt x="70" y="70"/>
                    <a:pt x="7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6424825" y="1266250"/>
              <a:ext cx="25" cy="1750"/>
            </a:xfrm>
            <a:custGeom>
              <a:avLst/>
              <a:gdLst/>
              <a:ahLst/>
              <a:cxnLst/>
              <a:rect l="l" t="t" r="r" b="b"/>
              <a:pathLst>
                <a:path w="1" h="70" extrusionOk="0">
                  <a:moveTo>
                    <a:pt x="1" y="70"/>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6439450" y="1258950"/>
              <a:ext cx="1750" cy="1750"/>
            </a:xfrm>
            <a:custGeom>
              <a:avLst/>
              <a:gdLst/>
              <a:ahLst/>
              <a:cxnLst/>
              <a:rect l="l" t="t" r="r" b="b"/>
              <a:pathLst>
                <a:path w="70" h="70" extrusionOk="0">
                  <a:moveTo>
                    <a:pt x="1" y="1"/>
                  </a:moveTo>
                  <a:cubicBezTo>
                    <a:pt x="1" y="69"/>
                    <a:pt x="69" y="69"/>
                    <a:pt x="69" y="69"/>
                  </a:cubicBezTo>
                  <a:cubicBezTo>
                    <a:pt x="69" y="69"/>
                    <a:pt x="69"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6459225" y="1246500"/>
              <a:ext cx="1750" cy="1725"/>
            </a:xfrm>
            <a:custGeom>
              <a:avLst/>
              <a:gdLst/>
              <a:ahLst/>
              <a:cxnLst/>
              <a:rect l="l" t="t" r="r" b="b"/>
              <a:pathLst>
                <a:path w="70" h="69" extrusionOk="0">
                  <a:moveTo>
                    <a:pt x="69" y="0"/>
                  </a:moveTo>
                  <a:cubicBezTo>
                    <a:pt x="0" y="0"/>
                    <a:pt x="0" y="0"/>
                    <a:pt x="0" y="69"/>
                  </a:cubicBezTo>
                  <a:lnTo>
                    <a:pt x="69" y="69"/>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6448475" y="1244775"/>
              <a:ext cx="1750" cy="25"/>
            </a:xfrm>
            <a:custGeom>
              <a:avLst/>
              <a:gdLst/>
              <a:ahLst/>
              <a:cxnLst/>
              <a:rect l="l" t="t" r="r" b="b"/>
              <a:pathLst>
                <a:path w="70" h="1" extrusionOk="0">
                  <a:moveTo>
                    <a:pt x="1" y="0"/>
                  </a:move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6276550" y="1234025"/>
              <a:ext cx="1750" cy="25"/>
            </a:xfrm>
            <a:custGeom>
              <a:avLst/>
              <a:gdLst/>
              <a:ahLst/>
              <a:cxnLst/>
              <a:rect l="l" t="t" r="r" b="b"/>
              <a:pathLst>
                <a:path w="70" h="1" extrusionOk="0">
                  <a:moveTo>
                    <a:pt x="69" y="1"/>
                  </a:moveTo>
                  <a:lnTo>
                    <a:pt x="0" y="1"/>
                  </a:lnTo>
                  <a:lnTo>
                    <a:pt x="69" y="1"/>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6274400" y="1230150"/>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6521550" y="714375"/>
              <a:ext cx="25" cy="2150"/>
            </a:xfrm>
            <a:custGeom>
              <a:avLst/>
              <a:gdLst/>
              <a:ahLst/>
              <a:cxnLst/>
              <a:rect l="l" t="t" r="r" b="b"/>
              <a:pathLst>
                <a:path w="1" h="86" extrusionOk="0">
                  <a:moveTo>
                    <a:pt x="0" y="0"/>
                  </a:moveTo>
                  <a:lnTo>
                    <a:pt x="0" y="86"/>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6528850" y="716500"/>
              <a:ext cx="1750" cy="25"/>
            </a:xfrm>
            <a:custGeom>
              <a:avLst/>
              <a:gdLst/>
              <a:ahLst/>
              <a:cxnLst/>
              <a:rect l="l" t="t" r="r" b="b"/>
              <a:pathLst>
                <a:path w="70" h="1" extrusionOk="0">
                  <a:moveTo>
                    <a:pt x="69" y="1"/>
                  </a:moveTo>
                  <a:lnTo>
                    <a:pt x="69"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6582575" y="718225"/>
              <a:ext cx="25" cy="1750"/>
            </a:xfrm>
            <a:custGeom>
              <a:avLst/>
              <a:gdLst/>
              <a:ahLst/>
              <a:cxnLst/>
              <a:rect l="l" t="t" r="r" b="b"/>
              <a:pathLst>
                <a:path w="1" h="70" extrusionOk="0">
                  <a:moveTo>
                    <a:pt x="1" y="1"/>
                  </a:moveTo>
                  <a:lnTo>
                    <a:pt x="1" y="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6498350" y="1221550"/>
              <a:ext cx="0" cy="25"/>
            </a:xfrm>
            <a:custGeom>
              <a:avLst/>
              <a:gdLst/>
              <a:ahLst/>
              <a:cxnLst/>
              <a:rect l="l" t="t" r="r" b="b"/>
              <a:pathLst>
                <a:path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6500050" y="1219400"/>
              <a:ext cx="2175" cy="1650"/>
            </a:xfrm>
            <a:custGeom>
              <a:avLst/>
              <a:gdLst/>
              <a:ahLst/>
              <a:cxnLst/>
              <a:rect l="l" t="t" r="r" b="b"/>
              <a:pathLst>
                <a:path w="87" h="66" extrusionOk="0">
                  <a:moveTo>
                    <a:pt x="1" y="1"/>
                  </a:moveTo>
                  <a:cubicBezTo>
                    <a:pt x="1" y="44"/>
                    <a:pt x="22" y="65"/>
                    <a:pt x="44" y="65"/>
                  </a:cubicBezTo>
                  <a:cubicBezTo>
                    <a:pt x="65" y="65"/>
                    <a:pt x="87" y="44"/>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6584300" y="718225"/>
              <a:ext cx="1750" cy="1750"/>
            </a:xfrm>
            <a:custGeom>
              <a:avLst/>
              <a:gdLst/>
              <a:ahLst/>
              <a:cxnLst/>
              <a:rect l="l" t="t" r="r" b="b"/>
              <a:pathLst>
                <a:path w="70" h="70" extrusionOk="0">
                  <a:moveTo>
                    <a:pt x="69" y="1"/>
                  </a:moveTo>
                  <a:lnTo>
                    <a:pt x="1" y="70"/>
                  </a:lnTo>
                  <a:lnTo>
                    <a:pt x="69" y="70"/>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6588175" y="721675"/>
              <a:ext cx="1750" cy="1750"/>
            </a:xfrm>
            <a:custGeom>
              <a:avLst/>
              <a:gdLst/>
              <a:ahLst/>
              <a:cxnLst/>
              <a:rect l="l" t="t" r="r" b="b"/>
              <a:pathLst>
                <a:path w="70" h="70" extrusionOk="0">
                  <a:moveTo>
                    <a:pt x="69" y="0"/>
                  </a:moveTo>
                  <a:cubicBezTo>
                    <a:pt x="69" y="0"/>
                    <a:pt x="0" y="0"/>
                    <a:pt x="69" y="69"/>
                  </a:cubicBez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6629000" y="734125"/>
              <a:ext cx="25" cy="1750"/>
            </a:xfrm>
            <a:custGeom>
              <a:avLst/>
              <a:gdLst/>
              <a:ahLst/>
              <a:cxnLst/>
              <a:rect l="l" t="t" r="r" b="b"/>
              <a:pathLst>
                <a:path w="1" h="70" extrusionOk="0">
                  <a:moveTo>
                    <a:pt x="1" y="1"/>
                  </a:moveTo>
                  <a:lnTo>
                    <a:pt x="1" y="1"/>
                  </a:lnTo>
                  <a:cubicBezTo>
                    <a:pt x="1" y="70"/>
                    <a:pt x="1" y="70"/>
                    <a:pt x="1" y="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6543050" y="1185450"/>
              <a:ext cx="2175" cy="25"/>
            </a:xfrm>
            <a:custGeom>
              <a:avLst/>
              <a:gdLst/>
              <a:ahLst/>
              <a:cxnLst/>
              <a:rect l="l" t="t" r="r" b="b"/>
              <a:pathLst>
                <a:path w="87" h="1" extrusionOk="0">
                  <a:moveTo>
                    <a:pt x="0" y="1"/>
                  </a:moveTo>
                  <a:lnTo>
                    <a:pt x="86"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6537875" y="1182025"/>
              <a:ext cx="25" cy="1725"/>
            </a:xfrm>
            <a:custGeom>
              <a:avLst/>
              <a:gdLst/>
              <a:ahLst/>
              <a:cxnLst/>
              <a:rect l="l" t="t" r="r" b="b"/>
              <a:pathLst>
                <a:path w="1" h="69" extrusionOk="0">
                  <a:moveTo>
                    <a:pt x="1" y="69"/>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6432150" y="745825"/>
              <a:ext cx="1750" cy="800"/>
            </a:xfrm>
            <a:custGeom>
              <a:avLst/>
              <a:gdLst/>
              <a:ahLst/>
              <a:cxnLst/>
              <a:rect l="l" t="t" r="r" b="b"/>
              <a:pathLst>
                <a:path w="70" h="32" extrusionOk="0">
                  <a:moveTo>
                    <a:pt x="3" y="1"/>
                  </a:moveTo>
                  <a:cubicBezTo>
                    <a:pt x="0" y="1"/>
                    <a:pt x="0" y="9"/>
                    <a:pt x="0" y="31"/>
                  </a:cubicBezTo>
                  <a:lnTo>
                    <a:pt x="69" y="31"/>
                  </a:lnTo>
                  <a:cubicBezTo>
                    <a:pt x="23" y="31"/>
                    <a:pt x="8" y="1"/>
                    <a:pt x="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6552075" y="1178575"/>
              <a:ext cx="1725" cy="1750"/>
            </a:xfrm>
            <a:custGeom>
              <a:avLst/>
              <a:gdLst/>
              <a:ahLst/>
              <a:cxnLst/>
              <a:rect l="l" t="t" r="r" b="b"/>
              <a:pathLst>
                <a:path w="69" h="70" extrusionOk="0">
                  <a:moveTo>
                    <a:pt x="69" y="1"/>
                  </a:moveTo>
                  <a:cubicBezTo>
                    <a:pt x="69" y="69"/>
                    <a:pt x="0" y="69"/>
                    <a:pt x="0" y="69"/>
                  </a:cubicBezTo>
                  <a:lnTo>
                    <a:pt x="69" y="69"/>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6541325" y="1178575"/>
              <a:ext cx="25" cy="1750"/>
            </a:xfrm>
            <a:custGeom>
              <a:avLst/>
              <a:gdLst/>
              <a:ahLst/>
              <a:cxnLst/>
              <a:rect l="l" t="t" r="r" b="b"/>
              <a:pathLst>
                <a:path w="1" h="70" extrusionOk="0">
                  <a:moveTo>
                    <a:pt x="0" y="69"/>
                  </a:moveTo>
                  <a:lnTo>
                    <a:pt x="0" y="6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6668550" y="757350"/>
              <a:ext cx="1750" cy="1625"/>
            </a:xfrm>
            <a:custGeom>
              <a:avLst/>
              <a:gdLst/>
              <a:ahLst/>
              <a:cxnLst/>
              <a:rect l="l" t="t" r="r" b="b"/>
              <a:pathLst>
                <a:path w="70" h="65" extrusionOk="0">
                  <a:moveTo>
                    <a:pt x="0" y="0"/>
                  </a:moveTo>
                  <a:cubicBezTo>
                    <a:pt x="0" y="43"/>
                    <a:pt x="18" y="65"/>
                    <a:pt x="35" y="65"/>
                  </a:cubicBezTo>
                  <a:cubicBezTo>
                    <a:pt x="52" y="65"/>
                    <a:pt x="69" y="43"/>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6387450" y="759500"/>
              <a:ext cx="25" cy="1750"/>
            </a:xfrm>
            <a:custGeom>
              <a:avLst/>
              <a:gdLst/>
              <a:ahLst/>
              <a:cxnLst/>
              <a:rect l="l" t="t" r="r" b="b"/>
              <a:pathLst>
                <a:path w="1" h="70" extrusionOk="0">
                  <a:moveTo>
                    <a:pt x="0" y="69"/>
                  </a:moveTo>
                  <a:cubicBezTo>
                    <a:pt x="0" y="69"/>
                    <a:pt x="0" y="0"/>
                    <a:pt x="0" y="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6392600" y="761225"/>
              <a:ext cx="25" cy="1725"/>
            </a:xfrm>
            <a:custGeom>
              <a:avLst/>
              <a:gdLst/>
              <a:ahLst/>
              <a:cxnLst/>
              <a:rect l="l" t="t" r="r" b="b"/>
              <a:pathLst>
                <a:path w="1" h="69" extrusionOk="0">
                  <a:moveTo>
                    <a:pt x="0" y="69"/>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6256775" y="1176425"/>
              <a:ext cx="25" cy="2175"/>
            </a:xfrm>
            <a:custGeom>
              <a:avLst/>
              <a:gdLst/>
              <a:ahLst/>
              <a:cxnLst/>
              <a:rect l="l" t="t" r="r" b="b"/>
              <a:pathLst>
                <a:path w="1" h="87" extrusionOk="0">
                  <a:moveTo>
                    <a:pt x="0" y="1"/>
                  </a:moveTo>
                  <a:lnTo>
                    <a:pt x="0" y="8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6396475" y="762925"/>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6255050" y="1175675"/>
              <a:ext cx="1750" cy="775"/>
            </a:xfrm>
            <a:custGeom>
              <a:avLst/>
              <a:gdLst/>
              <a:ahLst/>
              <a:cxnLst/>
              <a:rect l="l" t="t" r="r" b="b"/>
              <a:pathLst>
                <a:path w="70" h="31" extrusionOk="0">
                  <a:moveTo>
                    <a:pt x="49" y="0"/>
                  </a:moveTo>
                  <a:cubicBezTo>
                    <a:pt x="39" y="0"/>
                    <a:pt x="24" y="8"/>
                    <a:pt x="1" y="31"/>
                  </a:cubicBezTo>
                  <a:lnTo>
                    <a:pt x="69" y="31"/>
                  </a:lnTo>
                  <a:cubicBezTo>
                    <a:pt x="69" y="31"/>
                    <a:pt x="69"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6376700" y="766375"/>
              <a:ext cx="1750" cy="1750"/>
            </a:xfrm>
            <a:custGeom>
              <a:avLst/>
              <a:gdLst/>
              <a:ahLst/>
              <a:cxnLst/>
              <a:rect l="l" t="t" r="r" b="b"/>
              <a:pathLst>
                <a:path w="70" h="70" extrusionOk="0">
                  <a:moveTo>
                    <a:pt x="0" y="0"/>
                  </a:moveTo>
                  <a:cubicBezTo>
                    <a:pt x="0" y="69"/>
                    <a:pt x="0" y="69"/>
                    <a:pt x="69" y="69"/>
                  </a:cubicBezTo>
                  <a:cubicBezTo>
                    <a:pt x="69" y="0"/>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6378425" y="768100"/>
              <a:ext cx="25" cy="25"/>
            </a:xfrm>
            <a:custGeom>
              <a:avLst/>
              <a:gdLst/>
              <a:ahLst/>
              <a:cxnLst/>
              <a:rect l="l" t="t" r="r" b="b"/>
              <a:pathLst>
                <a:path w="1" h="1" extrusionOk="0">
                  <a:moveTo>
                    <a:pt x="0"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6908400" y="682125"/>
              <a:ext cx="2175" cy="2175"/>
            </a:xfrm>
            <a:custGeom>
              <a:avLst/>
              <a:gdLst/>
              <a:ahLst/>
              <a:cxnLst/>
              <a:rect l="l" t="t" r="r" b="b"/>
              <a:pathLst>
                <a:path w="87" h="87" extrusionOk="0">
                  <a:moveTo>
                    <a:pt x="0" y="1"/>
                  </a:moveTo>
                  <a:cubicBezTo>
                    <a:pt x="0" y="86"/>
                    <a:pt x="0" y="86"/>
                    <a:pt x="86" y="86"/>
                  </a:cubicBezTo>
                  <a:cubicBezTo>
                    <a:pt x="86" y="86"/>
                    <a:pt x="86"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5998875" y="938300"/>
              <a:ext cx="25" cy="1750"/>
            </a:xfrm>
            <a:custGeom>
              <a:avLst/>
              <a:gdLst/>
              <a:ahLst/>
              <a:cxnLst/>
              <a:rect l="l" t="t" r="r" b="b"/>
              <a:pathLst>
                <a:path w="1" h="70" extrusionOk="0">
                  <a:moveTo>
                    <a:pt x="1" y="1"/>
                  </a:moveTo>
                  <a:lnTo>
                    <a:pt x="1"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6000600" y="1124850"/>
              <a:ext cx="25" cy="1750"/>
            </a:xfrm>
            <a:custGeom>
              <a:avLst/>
              <a:gdLst/>
              <a:ahLst/>
              <a:cxnLst/>
              <a:rect l="l" t="t" r="r" b="b"/>
              <a:pathLst>
                <a:path w="1" h="70" extrusionOk="0">
                  <a:moveTo>
                    <a:pt x="0" y="0"/>
                  </a:moveTo>
                  <a:lnTo>
                    <a:pt x="0" y="69"/>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6433875" y="501600"/>
              <a:ext cx="25" cy="1750"/>
            </a:xfrm>
            <a:custGeom>
              <a:avLst/>
              <a:gdLst/>
              <a:ahLst/>
              <a:cxnLst/>
              <a:rect l="l" t="t" r="r" b="b"/>
              <a:pathLst>
                <a:path w="1" h="70" extrusionOk="0">
                  <a:moveTo>
                    <a:pt x="0" y="69"/>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6292450" y="557050"/>
              <a:ext cx="1750" cy="25"/>
            </a:xfrm>
            <a:custGeom>
              <a:avLst/>
              <a:gdLst/>
              <a:ahLst/>
              <a:cxnLst/>
              <a:rect l="l" t="t" r="r" b="b"/>
              <a:pathLst>
                <a:path w="70" h="1" extrusionOk="0">
                  <a:moveTo>
                    <a:pt x="0" y="0"/>
                  </a:moveTo>
                  <a:lnTo>
                    <a:pt x="0" y="0"/>
                  </a:lnTo>
                  <a:lnTo>
                    <a:pt x="0" y="0"/>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6287300" y="558775"/>
              <a:ext cx="1725" cy="1725"/>
            </a:xfrm>
            <a:custGeom>
              <a:avLst/>
              <a:gdLst/>
              <a:ahLst/>
              <a:cxnLst/>
              <a:rect l="l" t="t" r="r" b="b"/>
              <a:pathLst>
                <a:path w="69" h="69" extrusionOk="0">
                  <a:moveTo>
                    <a:pt x="0" y="0"/>
                  </a:moveTo>
                  <a:cubicBezTo>
                    <a:pt x="0" y="69"/>
                    <a:pt x="0" y="69"/>
                    <a:pt x="69" y="69"/>
                  </a:cubicBezTo>
                  <a:cubicBezTo>
                    <a:pt x="69" y="69"/>
                    <a:pt x="6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6889050" y="652025"/>
              <a:ext cx="25" cy="1750"/>
            </a:xfrm>
            <a:custGeom>
              <a:avLst/>
              <a:gdLst/>
              <a:ahLst/>
              <a:cxnLst/>
              <a:rect l="l" t="t" r="r" b="b"/>
              <a:pathLst>
                <a:path w="1" h="70" extrusionOk="0">
                  <a:moveTo>
                    <a:pt x="1" y="70"/>
                  </a:moveTo>
                  <a:lnTo>
                    <a:pt x="1" y="70"/>
                  </a:lnTo>
                  <a:lnTo>
                    <a:pt x="1" y="1"/>
                  </a:lnTo>
                  <a:lnTo>
                    <a:pt x="1" y="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6910550" y="684275"/>
              <a:ext cx="25" cy="1750"/>
            </a:xfrm>
            <a:custGeom>
              <a:avLst/>
              <a:gdLst/>
              <a:ahLst/>
              <a:cxnLst/>
              <a:rect l="l" t="t" r="r" b="b"/>
              <a:pathLst>
                <a:path w="1" h="70" extrusionOk="0">
                  <a:moveTo>
                    <a:pt x="0" y="0"/>
                  </a:moveTo>
                  <a:lnTo>
                    <a:pt x="0"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6946225" y="718225"/>
              <a:ext cx="1750" cy="1750"/>
            </a:xfrm>
            <a:custGeom>
              <a:avLst/>
              <a:gdLst/>
              <a:ahLst/>
              <a:cxnLst/>
              <a:rect l="l" t="t" r="r" b="b"/>
              <a:pathLst>
                <a:path w="70" h="70" extrusionOk="0">
                  <a:moveTo>
                    <a:pt x="69" y="1"/>
                  </a:moveTo>
                  <a:cubicBezTo>
                    <a:pt x="0" y="1"/>
                    <a:pt x="0" y="1"/>
                    <a:pt x="0" y="70"/>
                  </a:cubicBezTo>
                  <a:cubicBezTo>
                    <a:pt x="69" y="70"/>
                    <a:pt x="69" y="70"/>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6027250" y="1215975"/>
              <a:ext cx="25" cy="25"/>
            </a:xfrm>
            <a:custGeom>
              <a:avLst/>
              <a:gdLst/>
              <a:ahLst/>
              <a:cxnLst/>
              <a:rect l="l" t="t" r="r" b="b"/>
              <a:pathLst>
                <a:path w="1" h="1" extrusionOk="0">
                  <a:moveTo>
                    <a:pt x="0" y="0"/>
                  </a:moveTo>
                  <a:lnTo>
                    <a:pt x="0" y="0"/>
                  </a:ln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6091725" y="735850"/>
              <a:ext cx="2175" cy="25"/>
            </a:xfrm>
            <a:custGeom>
              <a:avLst/>
              <a:gdLst/>
              <a:ahLst/>
              <a:cxnLst/>
              <a:rect l="l" t="t" r="r" b="b"/>
              <a:pathLst>
                <a:path w="87" h="1" extrusionOk="0">
                  <a:moveTo>
                    <a:pt x="86"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6512950" y="1300225"/>
              <a:ext cx="1750" cy="1750"/>
            </a:xfrm>
            <a:custGeom>
              <a:avLst/>
              <a:gdLst/>
              <a:ahLst/>
              <a:cxnLst/>
              <a:rect l="l" t="t" r="r" b="b"/>
              <a:pathLst>
                <a:path w="70" h="70" extrusionOk="0">
                  <a:moveTo>
                    <a:pt x="1" y="0"/>
                  </a:moveTo>
                  <a:lnTo>
                    <a:pt x="1" y="69"/>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6634600" y="1223275"/>
              <a:ext cx="1725" cy="1750"/>
            </a:xfrm>
            <a:custGeom>
              <a:avLst/>
              <a:gdLst/>
              <a:ahLst/>
              <a:cxnLst/>
              <a:rect l="l" t="t" r="r" b="b"/>
              <a:pathLst>
                <a:path w="69" h="70" extrusionOk="0">
                  <a:moveTo>
                    <a:pt x="0" y="1"/>
                  </a:moveTo>
                  <a:lnTo>
                    <a:pt x="69" y="69"/>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6638025" y="1222525"/>
              <a:ext cx="1750" cy="775"/>
            </a:xfrm>
            <a:custGeom>
              <a:avLst/>
              <a:gdLst/>
              <a:ahLst/>
              <a:cxnLst/>
              <a:rect l="l" t="t" r="r" b="b"/>
              <a:pathLst>
                <a:path w="70" h="31" extrusionOk="0">
                  <a:moveTo>
                    <a:pt x="49" y="0"/>
                  </a:moveTo>
                  <a:cubicBezTo>
                    <a:pt x="39" y="0"/>
                    <a:pt x="24" y="8"/>
                    <a:pt x="1" y="31"/>
                  </a:cubicBezTo>
                  <a:lnTo>
                    <a:pt x="70" y="31"/>
                  </a:lnTo>
                  <a:cubicBezTo>
                    <a:pt x="70" y="31"/>
                    <a:pt x="70"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6129550" y="1387900"/>
              <a:ext cx="1750" cy="1750"/>
            </a:xfrm>
            <a:custGeom>
              <a:avLst/>
              <a:gdLst/>
              <a:ahLst/>
              <a:cxnLst/>
              <a:rect l="l" t="t" r="r" b="b"/>
              <a:pathLst>
                <a:path w="70" h="70" extrusionOk="0">
                  <a:moveTo>
                    <a:pt x="69" y="1"/>
                  </a:moveTo>
                  <a:cubicBezTo>
                    <a:pt x="0" y="1"/>
                    <a:pt x="0" y="69"/>
                    <a:pt x="0" y="69"/>
                  </a:cubicBezTo>
                  <a:cubicBezTo>
                    <a:pt x="69" y="69"/>
                    <a:pt x="69" y="69"/>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6134700" y="1386175"/>
              <a:ext cx="2175" cy="3475"/>
            </a:xfrm>
            <a:custGeom>
              <a:avLst/>
              <a:gdLst/>
              <a:ahLst/>
              <a:cxnLst/>
              <a:rect l="l" t="t" r="r" b="b"/>
              <a:pathLst>
                <a:path w="87" h="139" extrusionOk="0">
                  <a:moveTo>
                    <a:pt x="1" y="1"/>
                  </a:moveTo>
                  <a:lnTo>
                    <a:pt x="1" y="138"/>
                  </a:lnTo>
                  <a:cubicBezTo>
                    <a:pt x="1" y="70"/>
                    <a:pt x="87" y="7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6145450" y="1387900"/>
              <a:ext cx="25" cy="1750"/>
            </a:xfrm>
            <a:custGeom>
              <a:avLst/>
              <a:gdLst/>
              <a:ahLst/>
              <a:cxnLst/>
              <a:rect l="l" t="t" r="r" b="b"/>
              <a:pathLst>
                <a:path w="1" h="70" extrusionOk="0">
                  <a:moveTo>
                    <a:pt x="0" y="1"/>
                  </a:moveTo>
                  <a:lnTo>
                    <a:pt x="0" y="1"/>
                  </a:lnTo>
                  <a:lnTo>
                    <a:pt x="0" y="6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6154475" y="1387900"/>
              <a:ext cx="25" cy="1750"/>
            </a:xfrm>
            <a:custGeom>
              <a:avLst/>
              <a:gdLst/>
              <a:ahLst/>
              <a:cxnLst/>
              <a:rect l="l" t="t" r="r" b="b"/>
              <a:pathLst>
                <a:path w="1" h="70" extrusionOk="0">
                  <a:moveTo>
                    <a:pt x="0" y="69"/>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6154475" y="1389625"/>
              <a:ext cx="1750" cy="25"/>
            </a:xfrm>
            <a:custGeom>
              <a:avLst/>
              <a:gdLst/>
              <a:ahLst/>
              <a:cxnLst/>
              <a:rect l="l" t="t" r="r" b="b"/>
              <a:pathLst>
                <a:path w="70" h="1" extrusionOk="0">
                  <a:moveTo>
                    <a:pt x="0" y="0"/>
                  </a:move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6122250" y="1389625"/>
              <a:ext cx="1725" cy="1750"/>
            </a:xfrm>
            <a:custGeom>
              <a:avLst/>
              <a:gdLst/>
              <a:ahLst/>
              <a:cxnLst/>
              <a:rect l="l" t="t" r="r" b="b"/>
              <a:pathLst>
                <a:path w="69" h="70" extrusionOk="0">
                  <a:moveTo>
                    <a:pt x="69" y="0"/>
                  </a:moveTo>
                  <a:cubicBezTo>
                    <a:pt x="69" y="69"/>
                    <a:pt x="0" y="69"/>
                    <a:pt x="0" y="69"/>
                  </a:cubicBezTo>
                  <a:lnTo>
                    <a:pt x="69" y="69"/>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6118800" y="1391350"/>
              <a:ext cx="1750" cy="2175"/>
            </a:xfrm>
            <a:custGeom>
              <a:avLst/>
              <a:gdLst/>
              <a:ahLst/>
              <a:cxnLst/>
              <a:rect l="l" t="t" r="r" b="b"/>
              <a:pathLst>
                <a:path w="70" h="87" extrusionOk="0">
                  <a:moveTo>
                    <a:pt x="0" y="0"/>
                  </a:moveTo>
                  <a:lnTo>
                    <a:pt x="0" y="86"/>
                  </a:lnTo>
                  <a:cubicBezTo>
                    <a:pt x="69" y="86"/>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6378425" y="1486325"/>
              <a:ext cx="12475" cy="14650"/>
            </a:xfrm>
            <a:custGeom>
              <a:avLst/>
              <a:gdLst/>
              <a:ahLst/>
              <a:cxnLst/>
              <a:rect l="l" t="t" r="r" b="b"/>
              <a:pathLst>
                <a:path w="499" h="586" extrusionOk="0">
                  <a:moveTo>
                    <a:pt x="224" y="1"/>
                  </a:moveTo>
                  <a:cubicBezTo>
                    <a:pt x="138" y="156"/>
                    <a:pt x="361" y="224"/>
                    <a:pt x="361" y="362"/>
                  </a:cubicBezTo>
                  <a:cubicBezTo>
                    <a:pt x="224" y="362"/>
                    <a:pt x="224" y="224"/>
                    <a:pt x="69" y="156"/>
                  </a:cubicBezTo>
                  <a:cubicBezTo>
                    <a:pt x="69" y="156"/>
                    <a:pt x="69" y="224"/>
                    <a:pt x="0" y="224"/>
                  </a:cubicBezTo>
                  <a:cubicBezTo>
                    <a:pt x="69" y="362"/>
                    <a:pt x="69" y="499"/>
                    <a:pt x="224" y="585"/>
                  </a:cubicBezTo>
                  <a:cubicBezTo>
                    <a:pt x="224" y="585"/>
                    <a:pt x="224" y="499"/>
                    <a:pt x="292" y="431"/>
                  </a:cubicBezTo>
                  <a:cubicBezTo>
                    <a:pt x="361" y="431"/>
                    <a:pt x="430" y="499"/>
                    <a:pt x="499" y="499"/>
                  </a:cubicBezTo>
                  <a:cubicBezTo>
                    <a:pt x="430" y="362"/>
                    <a:pt x="361" y="224"/>
                    <a:pt x="361" y="70"/>
                  </a:cubicBezTo>
                  <a:cubicBezTo>
                    <a:pt x="361" y="1"/>
                    <a:pt x="292"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6373250" y="1473875"/>
              <a:ext cx="3475" cy="1750"/>
            </a:xfrm>
            <a:custGeom>
              <a:avLst/>
              <a:gdLst/>
              <a:ahLst/>
              <a:cxnLst/>
              <a:rect l="l" t="t" r="r" b="b"/>
              <a:pathLst>
                <a:path w="139" h="70" extrusionOk="0">
                  <a:moveTo>
                    <a:pt x="1" y="0"/>
                  </a:moveTo>
                  <a:cubicBezTo>
                    <a:pt x="1" y="69"/>
                    <a:pt x="70" y="69"/>
                    <a:pt x="70" y="69"/>
                  </a:cubicBezTo>
                  <a:cubicBezTo>
                    <a:pt x="70" y="69"/>
                    <a:pt x="138" y="69"/>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6373250" y="1468700"/>
              <a:ext cx="3475" cy="3475"/>
            </a:xfrm>
            <a:custGeom>
              <a:avLst/>
              <a:gdLst/>
              <a:ahLst/>
              <a:cxnLst/>
              <a:rect l="l" t="t" r="r" b="b"/>
              <a:pathLst>
                <a:path w="139" h="139" extrusionOk="0">
                  <a:moveTo>
                    <a:pt x="70" y="1"/>
                  </a:moveTo>
                  <a:cubicBezTo>
                    <a:pt x="70" y="70"/>
                    <a:pt x="70" y="70"/>
                    <a:pt x="1" y="70"/>
                  </a:cubicBezTo>
                  <a:cubicBezTo>
                    <a:pt x="1" y="139"/>
                    <a:pt x="70" y="139"/>
                    <a:pt x="70" y="139"/>
                  </a:cubicBezTo>
                  <a:cubicBezTo>
                    <a:pt x="138" y="139"/>
                    <a:pt x="138" y="139"/>
                    <a:pt x="138" y="70"/>
                  </a:cubicBezTo>
                  <a:cubicBezTo>
                    <a:pt x="138" y="70"/>
                    <a:pt x="138"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6392600" y="1504375"/>
              <a:ext cx="2175" cy="1750"/>
            </a:xfrm>
            <a:custGeom>
              <a:avLst/>
              <a:gdLst/>
              <a:ahLst/>
              <a:cxnLst/>
              <a:rect l="l" t="t" r="r" b="b"/>
              <a:pathLst>
                <a:path w="87" h="70" extrusionOk="0">
                  <a:moveTo>
                    <a:pt x="0" y="1"/>
                  </a:moveTo>
                  <a:lnTo>
                    <a:pt x="0" y="70"/>
                  </a:lnTo>
                  <a:lnTo>
                    <a:pt x="86" y="7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6381850" y="1482900"/>
              <a:ext cx="2175" cy="3450"/>
            </a:xfrm>
            <a:custGeom>
              <a:avLst/>
              <a:gdLst/>
              <a:ahLst/>
              <a:cxnLst/>
              <a:rect l="l" t="t" r="r" b="b"/>
              <a:pathLst>
                <a:path w="87" h="138" extrusionOk="0">
                  <a:moveTo>
                    <a:pt x="87" y="0"/>
                  </a:moveTo>
                  <a:cubicBezTo>
                    <a:pt x="1" y="69"/>
                    <a:pt x="1" y="138"/>
                    <a:pt x="87" y="138"/>
                  </a:cubicBezTo>
                  <a:lnTo>
                    <a:pt x="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6376700" y="1482900"/>
              <a:ext cx="3450" cy="1750"/>
            </a:xfrm>
            <a:custGeom>
              <a:avLst/>
              <a:gdLst/>
              <a:ahLst/>
              <a:cxnLst/>
              <a:rect l="l" t="t" r="r" b="b"/>
              <a:pathLst>
                <a:path w="138" h="70" extrusionOk="0">
                  <a:moveTo>
                    <a:pt x="69" y="0"/>
                  </a:moveTo>
                  <a:cubicBezTo>
                    <a:pt x="69" y="0"/>
                    <a:pt x="0" y="0"/>
                    <a:pt x="69" y="69"/>
                  </a:cubicBezTo>
                  <a:cubicBezTo>
                    <a:pt x="138" y="0"/>
                    <a:pt x="69"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6389150" y="1501900"/>
              <a:ext cx="1750" cy="800"/>
            </a:xfrm>
            <a:custGeom>
              <a:avLst/>
              <a:gdLst/>
              <a:ahLst/>
              <a:cxnLst/>
              <a:rect l="l" t="t" r="r" b="b"/>
              <a:pathLst>
                <a:path w="70" h="32" extrusionOk="0">
                  <a:moveTo>
                    <a:pt x="49" y="1"/>
                  </a:moveTo>
                  <a:cubicBezTo>
                    <a:pt x="39" y="1"/>
                    <a:pt x="24" y="8"/>
                    <a:pt x="1" y="31"/>
                  </a:cubicBezTo>
                  <a:lnTo>
                    <a:pt x="70" y="31"/>
                  </a:lnTo>
                  <a:cubicBezTo>
                    <a:pt x="70" y="31"/>
                    <a:pt x="70"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6390875" y="1502675"/>
              <a:ext cx="1750" cy="1725"/>
            </a:xfrm>
            <a:custGeom>
              <a:avLst/>
              <a:gdLst/>
              <a:ahLst/>
              <a:cxnLst/>
              <a:rect l="l" t="t" r="r" b="b"/>
              <a:pathLst>
                <a:path w="70" h="69" extrusionOk="0">
                  <a:moveTo>
                    <a:pt x="1" y="0"/>
                  </a:moveTo>
                  <a:cubicBezTo>
                    <a:pt x="1" y="69"/>
                    <a:pt x="1" y="69"/>
                    <a:pt x="69" y="69"/>
                  </a:cubicBezTo>
                  <a:cubicBezTo>
                    <a:pt x="69"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6394750" y="1506100"/>
              <a:ext cx="1750" cy="1750"/>
            </a:xfrm>
            <a:custGeom>
              <a:avLst/>
              <a:gdLst/>
              <a:ahLst/>
              <a:cxnLst/>
              <a:rect l="l" t="t" r="r" b="b"/>
              <a:pathLst>
                <a:path w="70" h="70" extrusionOk="0">
                  <a:moveTo>
                    <a:pt x="0" y="1"/>
                  </a:moveTo>
                  <a:cubicBezTo>
                    <a:pt x="0" y="70"/>
                    <a:pt x="0" y="70"/>
                    <a:pt x="69" y="70"/>
                  </a:cubicBezTo>
                  <a:cubicBezTo>
                    <a:pt x="69" y="1"/>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6256775" y="1515125"/>
              <a:ext cx="1750" cy="1325"/>
            </a:xfrm>
            <a:custGeom>
              <a:avLst/>
              <a:gdLst/>
              <a:ahLst/>
              <a:cxnLst/>
              <a:rect l="l" t="t" r="r" b="b"/>
              <a:pathLst>
                <a:path w="70" h="53" extrusionOk="0">
                  <a:moveTo>
                    <a:pt x="0" y="1"/>
                  </a:moveTo>
                  <a:cubicBezTo>
                    <a:pt x="0" y="35"/>
                    <a:pt x="0" y="52"/>
                    <a:pt x="9" y="52"/>
                  </a:cubicBezTo>
                  <a:cubicBezTo>
                    <a:pt x="18" y="52"/>
                    <a:pt x="35" y="35"/>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6362500" y="1515125"/>
              <a:ext cx="1750" cy="1750"/>
            </a:xfrm>
            <a:custGeom>
              <a:avLst/>
              <a:gdLst/>
              <a:ahLst/>
              <a:cxnLst/>
              <a:rect l="l" t="t" r="r" b="b"/>
              <a:pathLst>
                <a:path w="70" h="70" extrusionOk="0">
                  <a:moveTo>
                    <a:pt x="70" y="1"/>
                  </a:moveTo>
                  <a:cubicBezTo>
                    <a:pt x="1" y="1"/>
                    <a:pt x="1" y="1"/>
                    <a:pt x="1" y="70"/>
                  </a:cubicBezTo>
                  <a:cubicBezTo>
                    <a:pt x="70" y="70"/>
                    <a:pt x="70"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6349625" y="1490200"/>
              <a:ext cx="2175" cy="1750"/>
            </a:xfrm>
            <a:custGeom>
              <a:avLst/>
              <a:gdLst/>
              <a:ahLst/>
              <a:cxnLst/>
              <a:rect l="l" t="t" r="r" b="b"/>
              <a:pathLst>
                <a:path w="87" h="70" extrusionOk="0">
                  <a:moveTo>
                    <a:pt x="86" y="1"/>
                  </a:moveTo>
                  <a:cubicBezTo>
                    <a:pt x="86" y="1"/>
                    <a:pt x="86" y="69"/>
                    <a:pt x="86" y="1"/>
                  </a:cubicBezTo>
                  <a:cubicBezTo>
                    <a:pt x="0" y="1"/>
                    <a:pt x="86"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6118800" y="1427450"/>
              <a:ext cx="1750" cy="1750"/>
            </a:xfrm>
            <a:custGeom>
              <a:avLst/>
              <a:gdLst/>
              <a:ahLst/>
              <a:cxnLst/>
              <a:rect l="l" t="t" r="r" b="b"/>
              <a:pathLst>
                <a:path w="70" h="70" extrusionOk="0">
                  <a:moveTo>
                    <a:pt x="0" y="0"/>
                  </a:moveTo>
                  <a:lnTo>
                    <a:pt x="0" y="69"/>
                  </a:lnTo>
                  <a:cubicBezTo>
                    <a:pt x="0"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6201325" y="1369850"/>
              <a:ext cx="1750" cy="2175"/>
            </a:xfrm>
            <a:custGeom>
              <a:avLst/>
              <a:gdLst/>
              <a:ahLst/>
              <a:cxnLst/>
              <a:rect l="l" t="t" r="r" b="b"/>
              <a:pathLst>
                <a:path w="70" h="87" extrusionOk="0">
                  <a:moveTo>
                    <a:pt x="69" y="1"/>
                  </a:moveTo>
                  <a:lnTo>
                    <a:pt x="1" y="87"/>
                  </a:lnTo>
                  <a:cubicBezTo>
                    <a:pt x="69" y="87"/>
                    <a:pt x="69" y="87"/>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6175975" y="1373725"/>
              <a:ext cx="1725" cy="1750"/>
            </a:xfrm>
            <a:custGeom>
              <a:avLst/>
              <a:gdLst/>
              <a:ahLst/>
              <a:cxnLst/>
              <a:rect l="l" t="t" r="r" b="b"/>
              <a:pathLst>
                <a:path w="69" h="70" extrusionOk="0">
                  <a:moveTo>
                    <a:pt x="0" y="0"/>
                  </a:moveTo>
                  <a:lnTo>
                    <a:pt x="0" y="69"/>
                  </a:lnTo>
                  <a:cubicBezTo>
                    <a:pt x="0" y="69"/>
                    <a:pt x="69" y="6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6188425" y="1369850"/>
              <a:ext cx="2175" cy="25"/>
            </a:xfrm>
            <a:custGeom>
              <a:avLst/>
              <a:gdLst/>
              <a:ahLst/>
              <a:cxnLst/>
              <a:rect l="l" t="t" r="r" b="b"/>
              <a:pathLst>
                <a:path w="87" h="1" extrusionOk="0">
                  <a:moveTo>
                    <a:pt x="87" y="1"/>
                  </a:moveTo>
                  <a:lnTo>
                    <a:pt x="87" y="1"/>
                  </a:lnTo>
                  <a:lnTo>
                    <a:pt x="1" y="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6269250" y="1339775"/>
              <a:ext cx="5175" cy="2850"/>
            </a:xfrm>
            <a:custGeom>
              <a:avLst/>
              <a:gdLst/>
              <a:ahLst/>
              <a:cxnLst/>
              <a:rect l="l" t="t" r="r" b="b"/>
              <a:pathLst>
                <a:path w="207" h="114" extrusionOk="0">
                  <a:moveTo>
                    <a:pt x="206" y="0"/>
                  </a:moveTo>
                  <a:cubicBezTo>
                    <a:pt x="138" y="0"/>
                    <a:pt x="138" y="69"/>
                    <a:pt x="0" y="69"/>
                  </a:cubicBezTo>
                  <a:cubicBezTo>
                    <a:pt x="57" y="97"/>
                    <a:pt x="102" y="114"/>
                    <a:pt x="136" y="114"/>
                  </a:cubicBezTo>
                  <a:cubicBezTo>
                    <a:pt x="183" y="114"/>
                    <a:pt x="206" y="81"/>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6274400" y="1320000"/>
              <a:ext cx="25" cy="1725"/>
            </a:xfrm>
            <a:custGeom>
              <a:avLst/>
              <a:gdLst/>
              <a:ahLst/>
              <a:cxnLst/>
              <a:rect l="l" t="t" r="r" b="b"/>
              <a:pathLst>
                <a:path w="1" h="69" extrusionOk="0">
                  <a:moveTo>
                    <a:pt x="0" y="69"/>
                  </a:moveTo>
                  <a:lnTo>
                    <a:pt x="0" y="69"/>
                  </a:lnTo>
                  <a:lnTo>
                    <a:pt x="0" y="0"/>
                  </a:lnTo>
                  <a:lnTo>
                    <a:pt x="0" y="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6267525" y="1341475"/>
              <a:ext cx="1750" cy="1750"/>
            </a:xfrm>
            <a:custGeom>
              <a:avLst/>
              <a:gdLst/>
              <a:ahLst/>
              <a:cxnLst/>
              <a:rect l="l" t="t" r="r" b="b"/>
              <a:pathLst>
                <a:path w="70" h="70" extrusionOk="0">
                  <a:moveTo>
                    <a:pt x="69" y="1"/>
                  </a:moveTo>
                  <a:cubicBezTo>
                    <a:pt x="0" y="1"/>
                    <a:pt x="0" y="1"/>
                    <a:pt x="0" y="70"/>
                  </a:cubicBezTo>
                  <a:cubicBezTo>
                    <a:pt x="69" y="70"/>
                    <a:pt x="6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6276550" y="1348350"/>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6364225" y="1447225"/>
              <a:ext cx="1750" cy="3450"/>
            </a:xfrm>
            <a:custGeom>
              <a:avLst/>
              <a:gdLst/>
              <a:ahLst/>
              <a:cxnLst/>
              <a:rect l="l" t="t" r="r" b="b"/>
              <a:pathLst>
                <a:path w="70" h="138" extrusionOk="0">
                  <a:moveTo>
                    <a:pt x="70" y="0"/>
                  </a:moveTo>
                  <a:cubicBezTo>
                    <a:pt x="1" y="69"/>
                    <a:pt x="1" y="69"/>
                    <a:pt x="70" y="138"/>
                  </a:cubicBez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6353475" y="1439925"/>
              <a:ext cx="1750" cy="25"/>
            </a:xfrm>
            <a:custGeom>
              <a:avLst/>
              <a:gdLst/>
              <a:ahLst/>
              <a:cxnLst/>
              <a:rect l="l" t="t" r="r" b="b"/>
              <a:pathLst>
                <a:path w="70" h="1" extrusionOk="0">
                  <a:moveTo>
                    <a:pt x="70"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6353475" y="1443350"/>
              <a:ext cx="1750" cy="1750"/>
            </a:xfrm>
            <a:custGeom>
              <a:avLst/>
              <a:gdLst/>
              <a:ahLst/>
              <a:cxnLst/>
              <a:rect l="l" t="t" r="r" b="b"/>
              <a:pathLst>
                <a:path w="70" h="70" extrusionOk="0">
                  <a:moveTo>
                    <a:pt x="1" y="1"/>
                  </a:moveTo>
                  <a:lnTo>
                    <a:pt x="1" y="69"/>
                  </a:lnTo>
                  <a:cubicBezTo>
                    <a:pt x="70" y="1"/>
                    <a:pt x="70"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6360375" y="1452375"/>
              <a:ext cx="2150" cy="1750"/>
            </a:xfrm>
            <a:custGeom>
              <a:avLst/>
              <a:gdLst/>
              <a:ahLst/>
              <a:cxnLst/>
              <a:rect l="l" t="t" r="r" b="b"/>
              <a:pathLst>
                <a:path w="86" h="70" extrusionOk="0">
                  <a:moveTo>
                    <a:pt x="0" y="1"/>
                  </a:moveTo>
                  <a:cubicBezTo>
                    <a:pt x="0" y="69"/>
                    <a:pt x="86" y="69"/>
                    <a:pt x="86" y="69"/>
                  </a:cubicBezTo>
                  <a:lnTo>
                    <a:pt x="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6186700" y="1411125"/>
              <a:ext cx="25" cy="25"/>
            </a:xfrm>
            <a:custGeom>
              <a:avLst/>
              <a:gdLst/>
              <a:ahLst/>
              <a:cxnLst/>
              <a:rect l="l" t="t" r="r" b="b"/>
              <a:pathLst>
                <a:path w="1" h="1" extrusionOk="0">
                  <a:moveTo>
                    <a:pt x="1" y="0"/>
                  </a:moveTo>
                  <a:lnTo>
                    <a:pt x="1" y="0"/>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6326400" y="1352225"/>
              <a:ext cx="1750" cy="3475"/>
            </a:xfrm>
            <a:custGeom>
              <a:avLst/>
              <a:gdLst/>
              <a:ahLst/>
              <a:cxnLst/>
              <a:rect l="l" t="t" r="r" b="b"/>
              <a:pathLst>
                <a:path w="70" h="139" extrusionOk="0">
                  <a:moveTo>
                    <a:pt x="1" y="1"/>
                  </a:moveTo>
                  <a:lnTo>
                    <a:pt x="1" y="138"/>
                  </a:lnTo>
                  <a:cubicBezTo>
                    <a:pt x="70" y="69"/>
                    <a:pt x="1" y="6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6290725" y="1427450"/>
              <a:ext cx="1750" cy="1750"/>
            </a:xfrm>
            <a:custGeom>
              <a:avLst/>
              <a:gdLst/>
              <a:ahLst/>
              <a:cxnLst/>
              <a:rect l="l" t="t" r="r" b="b"/>
              <a:pathLst>
                <a:path w="70" h="70" extrusionOk="0">
                  <a:moveTo>
                    <a:pt x="69" y="0"/>
                  </a:moveTo>
                  <a:lnTo>
                    <a:pt x="1" y="69"/>
                  </a:lnTo>
                  <a:lnTo>
                    <a:pt x="69" y="69"/>
                  </a:lnTo>
                  <a:lnTo>
                    <a:pt x="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6417950" y="1534900"/>
              <a:ext cx="1750" cy="25"/>
            </a:xfrm>
            <a:custGeom>
              <a:avLst/>
              <a:gdLst/>
              <a:ahLst/>
              <a:cxnLst/>
              <a:rect l="l" t="t" r="r" b="b"/>
              <a:pathLst>
                <a:path w="70" h="1" extrusionOk="0">
                  <a:moveTo>
                    <a:pt x="1" y="1"/>
                  </a:moveTo>
                  <a:lnTo>
                    <a:pt x="1" y="1"/>
                  </a:lnTo>
                  <a:lnTo>
                    <a:pt x="1" y="1"/>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6953525" y="2002125"/>
              <a:ext cx="1750" cy="25"/>
            </a:xfrm>
            <a:custGeom>
              <a:avLst/>
              <a:gdLst/>
              <a:ahLst/>
              <a:cxnLst/>
              <a:rect l="l" t="t" r="r" b="b"/>
              <a:pathLst>
                <a:path w="70" h="1" extrusionOk="0">
                  <a:moveTo>
                    <a:pt x="69" y="1"/>
                  </a:moveTo>
                  <a:lnTo>
                    <a:pt x="1" y="1"/>
                  </a:lnTo>
                  <a:lnTo>
                    <a:pt x="69" y="1"/>
                  </a:ln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6958675" y="2000400"/>
              <a:ext cx="1750" cy="1750"/>
            </a:xfrm>
            <a:custGeom>
              <a:avLst/>
              <a:gdLst/>
              <a:ahLst/>
              <a:cxnLst/>
              <a:rect l="l" t="t" r="r" b="b"/>
              <a:pathLst>
                <a:path w="70" h="70" extrusionOk="0">
                  <a:moveTo>
                    <a:pt x="70" y="1"/>
                  </a:moveTo>
                  <a:cubicBezTo>
                    <a:pt x="1" y="1"/>
                    <a:pt x="1" y="1"/>
                    <a:pt x="1" y="70"/>
                  </a:cubicBezTo>
                  <a:cubicBezTo>
                    <a:pt x="70" y="70"/>
                    <a:pt x="70" y="70"/>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6233575" y="1361250"/>
              <a:ext cx="25" cy="25"/>
            </a:xfrm>
            <a:custGeom>
              <a:avLst/>
              <a:gdLst/>
              <a:ahLst/>
              <a:cxnLst/>
              <a:rect l="l" t="t" r="r" b="b"/>
              <a:pathLst>
                <a:path w="1" h="1" extrusionOk="0">
                  <a:moveTo>
                    <a:pt x="0" y="1"/>
                  </a:move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6229700" y="1362975"/>
              <a:ext cx="1750" cy="1750"/>
            </a:xfrm>
            <a:custGeom>
              <a:avLst/>
              <a:gdLst/>
              <a:ahLst/>
              <a:cxnLst/>
              <a:rect l="l" t="t" r="r" b="b"/>
              <a:pathLst>
                <a:path w="70" h="70" extrusionOk="0">
                  <a:moveTo>
                    <a:pt x="69" y="0"/>
                  </a:moveTo>
                  <a:cubicBezTo>
                    <a:pt x="0" y="0"/>
                    <a:pt x="0" y="0"/>
                    <a:pt x="0" y="69"/>
                  </a:cubicBezTo>
                  <a:cubicBezTo>
                    <a:pt x="69" y="69"/>
                    <a:pt x="69" y="69"/>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6729575" y="927550"/>
              <a:ext cx="1750" cy="1750"/>
            </a:xfrm>
            <a:custGeom>
              <a:avLst/>
              <a:gdLst/>
              <a:ahLst/>
              <a:cxnLst/>
              <a:rect l="l" t="t" r="r" b="b"/>
              <a:pathLst>
                <a:path w="70" h="70" extrusionOk="0">
                  <a:moveTo>
                    <a:pt x="70" y="1"/>
                  </a:moveTo>
                  <a:cubicBezTo>
                    <a:pt x="1" y="1"/>
                    <a:pt x="1" y="1"/>
                    <a:pt x="70" y="70"/>
                  </a:cubicBez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6584300" y="1973750"/>
              <a:ext cx="1750" cy="1750"/>
            </a:xfrm>
            <a:custGeom>
              <a:avLst/>
              <a:gdLst/>
              <a:ahLst/>
              <a:cxnLst/>
              <a:rect l="l" t="t" r="r" b="b"/>
              <a:pathLst>
                <a:path w="70" h="70" extrusionOk="0">
                  <a:moveTo>
                    <a:pt x="1" y="1"/>
                  </a:moveTo>
                  <a:cubicBezTo>
                    <a:pt x="1" y="70"/>
                    <a:pt x="1" y="70"/>
                    <a:pt x="69" y="70"/>
                  </a:cubicBezTo>
                  <a:lnTo>
                    <a:pt x="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6261925" y="1280450"/>
              <a:ext cx="25" cy="1750"/>
            </a:xfrm>
            <a:custGeom>
              <a:avLst/>
              <a:gdLst/>
              <a:ahLst/>
              <a:cxnLst/>
              <a:rect l="l" t="t" r="r" b="b"/>
              <a:pathLst>
                <a:path w="1" h="70" extrusionOk="0">
                  <a:moveTo>
                    <a:pt x="1" y="69"/>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6448475" y="1255525"/>
              <a:ext cx="25" cy="1725"/>
            </a:xfrm>
            <a:custGeom>
              <a:avLst/>
              <a:gdLst/>
              <a:ahLst/>
              <a:cxnLst/>
              <a:rect l="l" t="t" r="r" b="b"/>
              <a:pathLst>
                <a:path w="1" h="69" extrusionOk="0">
                  <a:moveTo>
                    <a:pt x="1" y="69"/>
                  </a:moveTo>
                  <a:lnTo>
                    <a:pt x="1" y="69"/>
                  </a:lnTo>
                  <a:lnTo>
                    <a:pt x="1" y="69"/>
                  </a:ln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172"/>
        <p:cNvGrpSpPr/>
        <p:nvPr/>
      </p:nvGrpSpPr>
      <p:grpSpPr>
        <a:xfrm>
          <a:off x="0" y="0"/>
          <a:ext cx="0" cy="0"/>
          <a:chOff x="0" y="0"/>
          <a:chExt cx="0" cy="0"/>
        </a:xfrm>
      </p:grpSpPr>
      <p:sp>
        <p:nvSpPr>
          <p:cNvPr id="2173" name="Google Shape;2173;p24"/>
          <p:cNvSpPr/>
          <p:nvPr/>
        </p:nvSpPr>
        <p:spPr>
          <a:xfrm rot="-3430524">
            <a:off x="115553" y="3829060"/>
            <a:ext cx="1050593" cy="815956"/>
          </a:xfrm>
          <a:custGeom>
            <a:avLst/>
            <a:gdLst/>
            <a:ahLst/>
            <a:cxnLst/>
            <a:rect l="l" t="t" r="r" b="b"/>
            <a:pathLst>
              <a:path w="46423" h="36055" extrusionOk="0">
                <a:moveTo>
                  <a:pt x="29573" y="18"/>
                </a:moveTo>
                <a:cubicBezTo>
                  <a:pt x="29574" y="19"/>
                  <a:pt x="29575" y="21"/>
                  <a:pt x="29576" y="22"/>
                </a:cubicBezTo>
                <a:lnTo>
                  <a:pt x="29576" y="22"/>
                </a:lnTo>
                <a:cubicBezTo>
                  <a:pt x="29603" y="20"/>
                  <a:pt x="29630" y="18"/>
                  <a:pt x="29659" y="18"/>
                </a:cubicBezTo>
                <a:close/>
                <a:moveTo>
                  <a:pt x="29470" y="190"/>
                </a:moveTo>
                <a:cubicBezTo>
                  <a:pt x="29487" y="190"/>
                  <a:pt x="29504" y="207"/>
                  <a:pt x="29504" y="242"/>
                </a:cubicBezTo>
                <a:lnTo>
                  <a:pt x="29435" y="242"/>
                </a:lnTo>
                <a:cubicBezTo>
                  <a:pt x="29435" y="207"/>
                  <a:pt x="29452" y="190"/>
                  <a:pt x="29470" y="190"/>
                </a:cubicBezTo>
                <a:close/>
                <a:moveTo>
                  <a:pt x="29710" y="194"/>
                </a:moveTo>
                <a:lnTo>
                  <a:pt x="29710" y="194"/>
                </a:lnTo>
                <a:cubicBezTo>
                  <a:pt x="29728" y="214"/>
                  <a:pt x="29728" y="242"/>
                  <a:pt x="29728" y="242"/>
                </a:cubicBezTo>
                <a:cubicBezTo>
                  <a:pt x="29684" y="242"/>
                  <a:pt x="29696" y="214"/>
                  <a:pt x="29710" y="194"/>
                </a:cubicBezTo>
                <a:close/>
                <a:moveTo>
                  <a:pt x="32736" y="379"/>
                </a:moveTo>
                <a:lnTo>
                  <a:pt x="32805" y="448"/>
                </a:lnTo>
                <a:lnTo>
                  <a:pt x="32736" y="448"/>
                </a:lnTo>
                <a:lnTo>
                  <a:pt x="32736" y="379"/>
                </a:lnTo>
                <a:close/>
                <a:moveTo>
                  <a:pt x="29229" y="310"/>
                </a:moveTo>
                <a:lnTo>
                  <a:pt x="29229" y="310"/>
                </a:lnTo>
                <a:cubicBezTo>
                  <a:pt x="29298" y="379"/>
                  <a:pt x="29229" y="448"/>
                  <a:pt x="29298" y="534"/>
                </a:cubicBezTo>
                <a:cubicBezTo>
                  <a:pt x="29143" y="534"/>
                  <a:pt x="29229" y="448"/>
                  <a:pt x="29229" y="310"/>
                </a:cubicBezTo>
                <a:close/>
                <a:moveTo>
                  <a:pt x="33235" y="310"/>
                </a:moveTo>
                <a:cubicBezTo>
                  <a:pt x="33304" y="379"/>
                  <a:pt x="33235" y="448"/>
                  <a:pt x="33235" y="534"/>
                </a:cubicBezTo>
                <a:lnTo>
                  <a:pt x="33235" y="310"/>
                </a:lnTo>
                <a:close/>
                <a:moveTo>
                  <a:pt x="28937" y="448"/>
                </a:moveTo>
                <a:cubicBezTo>
                  <a:pt x="29005" y="448"/>
                  <a:pt x="29005" y="448"/>
                  <a:pt x="29005" y="534"/>
                </a:cubicBezTo>
                <a:lnTo>
                  <a:pt x="29005" y="603"/>
                </a:lnTo>
                <a:lnTo>
                  <a:pt x="28937" y="603"/>
                </a:lnTo>
                <a:lnTo>
                  <a:pt x="28937" y="448"/>
                </a:lnTo>
                <a:close/>
                <a:moveTo>
                  <a:pt x="31223" y="448"/>
                </a:moveTo>
                <a:cubicBezTo>
                  <a:pt x="31292" y="448"/>
                  <a:pt x="31292" y="534"/>
                  <a:pt x="31292" y="534"/>
                </a:cubicBezTo>
                <a:cubicBezTo>
                  <a:pt x="31292" y="603"/>
                  <a:pt x="31292" y="603"/>
                  <a:pt x="31223" y="603"/>
                </a:cubicBezTo>
                <a:cubicBezTo>
                  <a:pt x="31155" y="603"/>
                  <a:pt x="31155" y="534"/>
                  <a:pt x="31155" y="534"/>
                </a:cubicBezTo>
                <a:cubicBezTo>
                  <a:pt x="31223" y="534"/>
                  <a:pt x="31223" y="534"/>
                  <a:pt x="31223" y="448"/>
                </a:cubicBezTo>
                <a:close/>
                <a:moveTo>
                  <a:pt x="28077" y="448"/>
                </a:moveTo>
                <a:cubicBezTo>
                  <a:pt x="28034" y="545"/>
                  <a:pt x="27991" y="608"/>
                  <a:pt x="27927" y="608"/>
                </a:cubicBezTo>
                <a:cubicBezTo>
                  <a:pt x="27889" y="608"/>
                  <a:pt x="27843" y="585"/>
                  <a:pt x="27785" y="534"/>
                </a:cubicBezTo>
                <a:cubicBezTo>
                  <a:pt x="27854" y="448"/>
                  <a:pt x="28008" y="448"/>
                  <a:pt x="28077" y="448"/>
                </a:cubicBezTo>
                <a:close/>
                <a:moveTo>
                  <a:pt x="24776" y="603"/>
                </a:moveTo>
                <a:cubicBezTo>
                  <a:pt x="24921" y="603"/>
                  <a:pt x="24930" y="603"/>
                  <a:pt x="24803" y="659"/>
                </a:cubicBezTo>
                <a:lnTo>
                  <a:pt x="24803" y="659"/>
                </a:lnTo>
                <a:cubicBezTo>
                  <a:pt x="24776" y="640"/>
                  <a:pt x="24776" y="603"/>
                  <a:pt x="24776" y="603"/>
                </a:cubicBezTo>
                <a:close/>
                <a:moveTo>
                  <a:pt x="25636" y="671"/>
                </a:moveTo>
                <a:cubicBezTo>
                  <a:pt x="25704" y="671"/>
                  <a:pt x="25636" y="671"/>
                  <a:pt x="25636" y="740"/>
                </a:cubicBezTo>
                <a:cubicBezTo>
                  <a:pt x="25567" y="740"/>
                  <a:pt x="25636" y="671"/>
                  <a:pt x="25636" y="671"/>
                </a:cubicBezTo>
                <a:close/>
                <a:moveTo>
                  <a:pt x="33527" y="671"/>
                </a:moveTo>
                <a:cubicBezTo>
                  <a:pt x="33596" y="671"/>
                  <a:pt x="33596" y="671"/>
                  <a:pt x="33527" y="740"/>
                </a:cubicBezTo>
                <a:lnTo>
                  <a:pt x="33527" y="671"/>
                </a:lnTo>
                <a:close/>
                <a:moveTo>
                  <a:pt x="25206" y="448"/>
                </a:moveTo>
                <a:cubicBezTo>
                  <a:pt x="25275" y="534"/>
                  <a:pt x="25275" y="534"/>
                  <a:pt x="25275" y="603"/>
                </a:cubicBezTo>
                <a:cubicBezTo>
                  <a:pt x="25361" y="671"/>
                  <a:pt x="25429" y="671"/>
                  <a:pt x="25429" y="740"/>
                </a:cubicBezTo>
                <a:cubicBezTo>
                  <a:pt x="25391" y="775"/>
                  <a:pt x="25353" y="788"/>
                  <a:pt x="25316" y="788"/>
                </a:cubicBezTo>
                <a:cubicBezTo>
                  <a:pt x="25206" y="788"/>
                  <a:pt x="25103" y="671"/>
                  <a:pt x="24999" y="671"/>
                </a:cubicBezTo>
                <a:cubicBezTo>
                  <a:pt x="24999" y="603"/>
                  <a:pt x="24999" y="603"/>
                  <a:pt x="25068" y="534"/>
                </a:cubicBezTo>
                <a:cubicBezTo>
                  <a:pt x="25067" y="533"/>
                  <a:pt x="25065" y="532"/>
                  <a:pt x="25064" y="531"/>
                </a:cubicBezTo>
                <a:lnTo>
                  <a:pt x="25064" y="531"/>
                </a:lnTo>
                <a:cubicBezTo>
                  <a:pt x="25111" y="525"/>
                  <a:pt x="25159" y="507"/>
                  <a:pt x="25206" y="448"/>
                </a:cubicBezTo>
                <a:close/>
                <a:moveTo>
                  <a:pt x="26220" y="603"/>
                </a:moveTo>
                <a:cubicBezTo>
                  <a:pt x="26220" y="671"/>
                  <a:pt x="26134" y="740"/>
                  <a:pt x="26065" y="740"/>
                </a:cubicBezTo>
                <a:lnTo>
                  <a:pt x="26065" y="809"/>
                </a:lnTo>
                <a:cubicBezTo>
                  <a:pt x="25997" y="740"/>
                  <a:pt x="26065" y="740"/>
                  <a:pt x="26065" y="740"/>
                </a:cubicBezTo>
                <a:cubicBezTo>
                  <a:pt x="26065" y="671"/>
                  <a:pt x="26065" y="603"/>
                  <a:pt x="26220" y="603"/>
                </a:cubicBezTo>
                <a:close/>
                <a:moveTo>
                  <a:pt x="31808" y="603"/>
                </a:moveTo>
                <a:cubicBezTo>
                  <a:pt x="31808" y="809"/>
                  <a:pt x="31653" y="740"/>
                  <a:pt x="31653" y="809"/>
                </a:cubicBezTo>
                <a:cubicBezTo>
                  <a:pt x="31584" y="671"/>
                  <a:pt x="31653" y="671"/>
                  <a:pt x="31808" y="603"/>
                </a:cubicBezTo>
                <a:close/>
                <a:moveTo>
                  <a:pt x="22919" y="878"/>
                </a:moveTo>
                <a:lnTo>
                  <a:pt x="22988" y="964"/>
                </a:lnTo>
                <a:cubicBezTo>
                  <a:pt x="22919" y="964"/>
                  <a:pt x="22919" y="878"/>
                  <a:pt x="22919" y="878"/>
                </a:cubicBezTo>
                <a:close/>
                <a:moveTo>
                  <a:pt x="32874" y="878"/>
                </a:moveTo>
                <a:lnTo>
                  <a:pt x="32943" y="964"/>
                </a:lnTo>
                <a:lnTo>
                  <a:pt x="32874" y="964"/>
                </a:lnTo>
                <a:lnTo>
                  <a:pt x="32874" y="878"/>
                </a:lnTo>
                <a:close/>
                <a:moveTo>
                  <a:pt x="33097" y="603"/>
                </a:moveTo>
                <a:cubicBezTo>
                  <a:pt x="33209" y="658"/>
                  <a:pt x="33230" y="759"/>
                  <a:pt x="33343" y="759"/>
                </a:cubicBezTo>
                <a:cubicBezTo>
                  <a:pt x="33370" y="759"/>
                  <a:pt x="33402" y="753"/>
                  <a:pt x="33441" y="740"/>
                </a:cubicBezTo>
                <a:lnTo>
                  <a:pt x="33441" y="740"/>
                </a:lnTo>
                <a:cubicBezTo>
                  <a:pt x="33304" y="809"/>
                  <a:pt x="33304" y="964"/>
                  <a:pt x="33235" y="964"/>
                </a:cubicBezTo>
                <a:cubicBezTo>
                  <a:pt x="33097" y="809"/>
                  <a:pt x="33097" y="809"/>
                  <a:pt x="33097" y="603"/>
                </a:cubicBezTo>
                <a:close/>
                <a:moveTo>
                  <a:pt x="31808" y="964"/>
                </a:moveTo>
                <a:cubicBezTo>
                  <a:pt x="31808" y="1033"/>
                  <a:pt x="31722" y="1033"/>
                  <a:pt x="31722" y="1033"/>
                </a:cubicBezTo>
                <a:lnTo>
                  <a:pt x="31808" y="964"/>
                </a:lnTo>
                <a:close/>
                <a:moveTo>
                  <a:pt x="32307" y="878"/>
                </a:moveTo>
                <a:cubicBezTo>
                  <a:pt x="32375" y="964"/>
                  <a:pt x="32375" y="964"/>
                  <a:pt x="32444" y="1033"/>
                </a:cubicBezTo>
                <a:lnTo>
                  <a:pt x="32238" y="1033"/>
                </a:lnTo>
                <a:cubicBezTo>
                  <a:pt x="32307" y="964"/>
                  <a:pt x="32307" y="964"/>
                  <a:pt x="32307" y="878"/>
                </a:cubicBezTo>
                <a:close/>
                <a:moveTo>
                  <a:pt x="33097" y="1033"/>
                </a:moveTo>
                <a:lnTo>
                  <a:pt x="33166" y="1101"/>
                </a:lnTo>
                <a:lnTo>
                  <a:pt x="33097" y="1101"/>
                </a:lnTo>
                <a:lnTo>
                  <a:pt x="33097" y="1033"/>
                </a:lnTo>
                <a:close/>
                <a:moveTo>
                  <a:pt x="32029" y="1006"/>
                </a:moveTo>
                <a:cubicBezTo>
                  <a:pt x="32083" y="1006"/>
                  <a:pt x="32083" y="1069"/>
                  <a:pt x="32083" y="1170"/>
                </a:cubicBezTo>
                <a:cubicBezTo>
                  <a:pt x="32014" y="1101"/>
                  <a:pt x="32014" y="1033"/>
                  <a:pt x="31945" y="1033"/>
                </a:cubicBezTo>
                <a:cubicBezTo>
                  <a:pt x="31982" y="1014"/>
                  <a:pt x="32009" y="1006"/>
                  <a:pt x="32029" y="1006"/>
                </a:cubicBezTo>
                <a:close/>
                <a:moveTo>
                  <a:pt x="32736" y="964"/>
                </a:moveTo>
                <a:lnTo>
                  <a:pt x="32736" y="964"/>
                </a:lnTo>
                <a:cubicBezTo>
                  <a:pt x="32805" y="1033"/>
                  <a:pt x="32874" y="1033"/>
                  <a:pt x="32943" y="1101"/>
                </a:cubicBezTo>
                <a:cubicBezTo>
                  <a:pt x="32874" y="1101"/>
                  <a:pt x="32874" y="1101"/>
                  <a:pt x="32874" y="1170"/>
                </a:cubicBezTo>
                <a:cubicBezTo>
                  <a:pt x="32736" y="1170"/>
                  <a:pt x="32736" y="1101"/>
                  <a:pt x="32736" y="964"/>
                </a:cubicBezTo>
                <a:close/>
                <a:moveTo>
                  <a:pt x="34576" y="1118"/>
                </a:moveTo>
                <a:cubicBezTo>
                  <a:pt x="34593" y="1118"/>
                  <a:pt x="34593" y="1136"/>
                  <a:pt x="34593" y="1170"/>
                </a:cubicBezTo>
                <a:lnTo>
                  <a:pt x="34456" y="1170"/>
                </a:lnTo>
                <a:cubicBezTo>
                  <a:pt x="34524" y="1136"/>
                  <a:pt x="34559" y="1118"/>
                  <a:pt x="34576" y="1118"/>
                </a:cubicBezTo>
                <a:close/>
                <a:moveTo>
                  <a:pt x="34954" y="1101"/>
                </a:moveTo>
                <a:cubicBezTo>
                  <a:pt x="34954" y="1101"/>
                  <a:pt x="35023" y="1101"/>
                  <a:pt x="35023" y="1170"/>
                </a:cubicBezTo>
                <a:cubicBezTo>
                  <a:pt x="35023" y="1170"/>
                  <a:pt x="34954" y="1170"/>
                  <a:pt x="34954" y="1101"/>
                </a:cubicBezTo>
                <a:close/>
                <a:moveTo>
                  <a:pt x="36536" y="1101"/>
                </a:moveTo>
                <a:cubicBezTo>
                  <a:pt x="36536" y="1101"/>
                  <a:pt x="36536" y="1170"/>
                  <a:pt x="36450" y="1170"/>
                </a:cubicBezTo>
                <a:cubicBezTo>
                  <a:pt x="36450" y="1101"/>
                  <a:pt x="36536" y="1101"/>
                  <a:pt x="36536" y="1101"/>
                </a:cubicBezTo>
                <a:close/>
                <a:moveTo>
                  <a:pt x="31516" y="1101"/>
                </a:moveTo>
                <a:cubicBezTo>
                  <a:pt x="31516" y="1239"/>
                  <a:pt x="31447" y="1239"/>
                  <a:pt x="31378" y="1239"/>
                </a:cubicBezTo>
                <a:cubicBezTo>
                  <a:pt x="31447" y="1170"/>
                  <a:pt x="31447" y="1170"/>
                  <a:pt x="31516" y="1101"/>
                </a:cubicBezTo>
                <a:close/>
                <a:moveTo>
                  <a:pt x="32444" y="1101"/>
                </a:moveTo>
                <a:cubicBezTo>
                  <a:pt x="32513" y="1239"/>
                  <a:pt x="32444" y="1239"/>
                  <a:pt x="32307" y="1239"/>
                </a:cubicBezTo>
                <a:cubicBezTo>
                  <a:pt x="32375" y="1170"/>
                  <a:pt x="32444" y="1170"/>
                  <a:pt x="32444" y="1101"/>
                </a:cubicBezTo>
                <a:close/>
                <a:moveTo>
                  <a:pt x="34817" y="1170"/>
                </a:moveTo>
                <a:cubicBezTo>
                  <a:pt x="34886" y="1239"/>
                  <a:pt x="34817" y="1239"/>
                  <a:pt x="34731" y="1308"/>
                </a:cubicBezTo>
                <a:cubicBezTo>
                  <a:pt x="34662" y="1239"/>
                  <a:pt x="34662" y="1239"/>
                  <a:pt x="34662" y="1170"/>
                </a:cubicBezTo>
                <a:close/>
                <a:moveTo>
                  <a:pt x="31722" y="1033"/>
                </a:moveTo>
                <a:lnTo>
                  <a:pt x="31722" y="1033"/>
                </a:lnTo>
                <a:cubicBezTo>
                  <a:pt x="31653" y="1170"/>
                  <a:pt x="31808" y="1170"/>
                  <a:pt x="31877" y="1239"/>
                </a:cubicBezTo>
                <a:cubicBezTo>
                  <a:pt x="31877" y="1308"/>
                  <a:pt x="31808" y="1308"/>
                  <a:pt x="31808" y="1394"/>
                </a:cubicBezTo>
                <a:cubicBezTo>
                  <a:pt x="31722" y="1394"/>
                  <a:pt x="31722" y="1308"/>
                  <a:pt x="31722" y="1239"/>
                </a:cubicBezTo>
                <a:cubicBezTo>
                  <a:pt x="31653" y="1239"/>
                  <a:pt x="31653" y="1308"/>
                  <a:pt x="31653" y="1394"/>
                </a:cubicBezTo>
                <a:cubicBezTo>
                  <a:pt x="31653" y="1308"/>
                  <a:pt x="31584" y="1308"/>
                  <a:pt x="31584" y="1308"/>
                </a:cubicBezTo>
                <a:cubicBezTo>
                  <a:pt x="31584" y="1170"/>
                  <a:pt x="31584" y="1101"/>
                  <a:pt x="31722" y="1033"/>
                </a:cubicBezTo>
                <a:close/>
                <a:moveTo>
                  <a:pt x="32874" y="1308"/>
                </a:moveTo>
                <a:lnTo>
                  <a:pt x="32805" y="1394"/>
                </a:lnTo>
                <a:lnTo>
                  <a:pt x="32805" y="1308"/>
                </a:lnTo>
                <a:close/>
                <a:moveTo>
                  <a:pt x="34524" y="1308"/>
                </a:moveTo>
                <a:lnTo>
                  <a:pt x="34593" y="1394"/>
                </a:lnTo>
                <a:cubicBezTo>
                  <a:pt x="34559" y="1428"/>
                  <a:pt x="34542" y="1445"/>
                  <a:pt x="34524" y="1445"/>
                </a:cubicBezTo>
                <a:cubicBezTo>
                  <a:pt x="34507" y="1445"/>
                  <a:pt x="34490" y="1428"/>
                  <a:pt x="34456" y="1394"/>
                </a:cubicBezTo>
                <a:cubicBezTo>
                  <a:pt x="34456" y="1394"/>
                  <a:pt x="34524" y="1394"/>
                  <a:pt x="34524" y="1308"/>
                </a:cubicBezTo>
                <a:close/>
                <a:moveTo>
                  <a:pt x="33802" y="1170"/>
                </a:moveTo>
                <a:cubicBezTo>
                  <a:pt x="33871" y="1170"/>
                  <a:pt x="33802" y="1239"/>
                  <a:pt x="33871" y="1308"/>
                </a:cubicBezTo>
                <a:lnTo>
                  <a:pt x="33734" y="1308"/>
                </a:lnTo>
                <a:cubicBezTo>
                  <a:pt x="33734" y="1394"/>
                  <a:pt x="33665" y="1394"/>
                  <a:pt x="33665" y="1462"/>
                </a:cubicBezTo>
                <a:cubicBezTo>
                  <a:pt x="33665" y="1462"/>
                  <a:pt x="33596" y="1394"/>
                  <a:pt x="33527" y="1308"/>
                </a:cubicBezTo>
                <a:lnTo>
                  <a:pt x="33734" y="1308"/>
                </a:lnTo>
                <a:cubicBezTo>
                  <a:pt x="33734" y="1239"/>
                  <a:pt x="33665" y="1170"/>
                  <a:pt x="33802" y="1170"/>
                </a:cubicBezTo>
                <a:close/>
                <a:moveTo>
                  <a:pt x="37172" y="1462"/>
                </a:moveTo>
                <a:cubicBezTo>
                  <a:pt x="37172" y="1462"/>
                  <a:pt x="37241" y="1462"/>
                  <a:pt x="37241" y="1531"/>
                </a:cubicBezTo>
                <a:cubicBezTo>
                  <a:pt x="37172" y="1531"/>
                  <a:pt x="37172" y="1462"/>
                  <a:pt x="37172" y="1462"/>
                </a:cubicBezTo>
                <a:close/>
                <a:moveTo>
                  <a:pt x="34232" y="1462"/>
                </a:moveTo>
                <a:cubicBezTo>
                  <a:pt x="34301" y="1462"/>
                  <a:pt x="34301" y="1531"/>
                  <a:pt x="34301" y="1669"/>
                </a:cubicBezTo>
                <a:cubicBezTo>
                  <a:pt x="34232" y="1600"/>
                  <a:pt x="34232" y="1600"/>
                  <a:pt x="34163" y="1600"/>
                </a:cubicBezTo>
                <a:cubicBezTo>
                  <a:pt x="34163" y="1531"/>
                  <a:pt x="34163" y="1531"/>
                  <a:pt x="34232" y="1462"/>
                </a:cubicBezTo>
                <a:close/>
                <a:moveTo>
                  <a:pt x="25206" y="1608"/>
                </a:moveTo>
                <a:cubicBezTo>
                  <a:pt x="25275" y="1628"/>
                  <a:pt x="25275" y="1683"/>
                  <a:pt x="25275" y="1737"/>
                </a:cubicBezTo>
                <a:cubicBezTo>
                  <a:pt x="25209" y="1737"/>
                  <a:pt x="25206" y="1674"/>
                  <a:pt x="25206" y="1608"/>
                </a:cubicBezTo>
                <a:close/>
                <a:moveTo>
                  <a:pt x="33957" y="1600"/>
                </a:moveTo>
                <a:cubicBezTo>
                  <a:pt x="34026" y="1600"/>
                  <a:pt x="34095" y="1669"/>
                  <a:pt x="34095" y="1737"/>
                </a:cubicBezTo>
                <a:cubicBezTo>
                  <a:pt x="34026" y="1737"/>
                  <a:pt x="34026" y="1669"/>
                  <a:pt x="33957" y="1600"/>
                </a:cubicBezTo>
                <a:close/>
                <a:moveTo>
                  <a:pt x="36880" y="1737"/>
                </a:moveTo>
                <a:lnTo>
                  <a:pt x="36966" y="1823"/>
                </a:lnTo>
                <a:lnTo>
                  <a:pt x="36880" y="1823"/>
                </a:lnTo>
                <a:lnTo>
                  <a:pt x="36880" y="1737"/>
                </a:lnTo>
                <a:close/>
                <a:moveTo>
                  <a:pt x="35023" y="1308"/>
                </a:moveTo>
                <a:cubicBezTo>
                  <a:pt x="35161" y="1394"/>
                  <a:pt x="35092" y="1462"/>
                  <a:pt x="35161" y="1531"/>
                </a:cubicBezTo>
                <a:cubicBezTo>
                  <a:pt x="35161" y="1531"/>
                  <a:pt x="35247" y="1531"/>
                  <a:pt x="35247" y="1462"/>
                </a:cubicBezTo>
                <a:lnTo>
                  <a:pt x="35247" y="1462"/>
                </a:lnTo>
                <a:cubicBezTo>
                  <a:pt x="35315" y="1600"/>
                  <a:pt x="35247" y="1737"/>
                  <a:pt x="35161" y="1823"/>
                </a:cubicBezTo>
                <a:cubicBezTo>
                  <a:pt x="35247" y="1823"/>
                  <a:pt x="35247" y="1823"/>
                  <a:pt x="35247" y="1892"/>
                </a:cubicBezTo>
                <a:lnTo>
                  <a:pt x="35384" y="1892"/>
                </a:lnTo>
                <a:lnTo>
                  <a:pt x="35453" y="1823"/>
                </a:lnTo>
                <a:lnTo>
                  <a:pt x="35453" y="1892"/>
                </a:lnTo>
                <a:cubicBezTo>
                  <a:pt x="35522" y="1892"/>
                  <a:pt x="35522" y="1961"/>
                  <a:pt x="35522" y="2030"/>
                </a:cubicBezTo>
                <a:cubicBezTo>
                  <a:pt x="35453" y="1961"/>
                  <a:pt x="35453" y="1892"/>
                  <a:pt x="35453" y="1892"/>
                </a:cubicBezTo>
                <a:lnTo>
                  <a:pt x="35384" y="1892"/>
                </a:lnTo>
                <a:cubicBezTo>
                  <a:pt x="35384" y="1961"/>
                  <a:pt x="35315" y="1961"/>
                  <a:pt x="35315" y="2030"/>
                </a:cubicBezTo>
                <a:cubicBezTo>
                  <a:pt x="35315" y="1961"/>
                  <a:pt x="35247" y="1892"/>
                  <a:pt x="35247" y="1892"/>
                </a:cubicBezTo>
                <a:lnTo>
                  <a:pt x="35161" y="1823"/>
                </a:lnTo>
                <a:cubicBezTo>
                  <a:pt x="35092" y="1823"/>
                  <a:pt x="35161" y="1737"/>
                  <a:pt x="35092" y="1669"/>
                </a:cubicBezTo>
                <a:lnTo>
                  <a:pt x="35023" y="1669"/>
                </a:lnTo>
                <a:lnTo>
                  <a:pt x="35023" y="1531"/>
                </a:lnTo>
                <a:cubicBezTo>
                  <a:pt x="35023" y="1462"/>
                  <a:pt x="34954" y="1462"/>
                  <a:pt x="34954" y="1462"/>
                </a:cubicBezTo>
                <a:cubicBezTo>
                  <a:pt x="34954" y="1394"/>
                  <a:pt x="34954" y="1308"/>
                  <a:pt x="35023" y="1308"/>
                </a:cubicBezTo>
                <a:close/>
                <a:moveTo>
                  <a:pt x="36674" y="1961"/>
                </a:moveTo>
                <a:cubicBezTo>
                  <a:pt x="36674" y="1961"/>
                  <a:pt x="36674" y="2030"/>
                  <a:pt x="36605" y="2030"/>
                </a:cubicBezTo>
                <a:cubicBezTo>
                  <a:pt x="36605" y="1961"/>
                  <a:pt x="36605" y="1961"/>
                  <a:pt x="36674" y="1961"/>
                </a:cubicBezTo>
                <a:close/>
                <a:moveTo>
                  <a:pt x="35161" y="1961"/>
                </a:moveTo>
                <a:cubicBezTo>
                  <a:pt x="35161" y="2030"/>
                  <a:pt x="35161" y="2030"/>
                  <a:pt x="35092" y="2030"/>
                </a:cubicBezTo>
                <a:lnTo>
                  <a:pt x="35092" y="2098"/>
                </a:lnTo>
                <a:cubicBezTo>
                  <a:pt x="35023" y="2030"/>
                  <a:pt x="35092" y="2030"/>
                  <a:pt x="35092" y="2030"/>
                </a:cubicBezTo>
                <a:cubicBezTo>
                  <a:pt x="35160" y="2030"/>
                  <a:pt x="35161" y="1962"/>
                  <a:pt x="35161" y="1961"/>
                </a:cubicBezTo>
                <a:close/>
                <a:moveTo>
                  <a:pt x="37103" y="1669"/>
                </a:moveTo>
                <a:cubicBezTo>
                  <a:pt x="37172" y="1737"/>
                  <a:pt x="37241" y="1823"/>
                  <a:pt x="37396" y="1823"/>
                </a:cubicBezTo>
                <a:lnTo>
                  <a:pt x="37396" y="2167"/>
                </a:lnTo>
                <a:cubicBezTo>
                  <a:pt x="37360" y="2187"/>
                  <a:pt x="37333" y="2194"/>
                  <a:pt x="37310" y="2194"/>
                </a:cubicBezTo>
                <a:cubicBezTo>
                  <a:pt x="37253" y="2194"/>
                  <a:pt x="37225" y="2149"/>
                  <a:pt x="37170" y="2149"/>
                </a:cubicBezTo>
                <a:cubicBezTo>
                  <a:pt x="37151" y="2149"/>
                  <a:pt x="37130" y="2154"/>
                  <a:pt x="37103" y="2167"/>
                </a:cubicBezTo>
                <a:cubicBezTo>
                  <a:pt x="37172" y="2098"/>
                  <a:pt x="37172" y="2030"/>
                  <a:pt x="37103" y="1961"/>
                </a:cubicBezTo>
                <a:lnTo>
                  <a:pt x="37241" y="1961"/>
                </a:lnTo>
                <a:cubicBezTo>
                  <a:pt x="37172" y="1892"/>
                  <a:pt x="37103" y="1892"/>
                  <a:pt x="37035" y="1823"/>
                </a:cubicBezTo>
                <a:cubicBezTo>
                  <a:pt x="37035" y="1737"/>
                  <a:pt x="37103" y="1737"/>
                  <a:pt x="37103" y="1669"/>
                </a:cubicBezTo>
                <a:close/>
                <a:moveTo>
                  <a:pt x="36175" y="2098"/>
                </a:moveTo>
                <a:lnTo>
                  <a:pt x="36175" y="2167"/>
                </a:lnTo>
                <a:lnTo>
                  <a:pt x="36244" y="2167"/>
                </a:lnTo>
                <a:cubicBezTo>
                  <a:pt x="36221" y="2196"/>
                  <a:pt x="36206" y="2205"/>
                  <a:pt x="36195" y="2205"/>
                </a:cubicBezTo>
                <a:cubicBezTo>
                  <a:pt x="36175" y="2205"/>
                  <a:pt x="36175" y="2167"/>
                  <a:pt x="36175" y="2167"/>
                </a:cubicBezTo>
                <a:lnTo>
                  <a:pt x="36106" y="2167"/>
                </a:lnTo>
                <a:cubicBezTo>
                  <a:pt x="36106" y="2167"/>
                  <a:pt x="36106" y="2098"/>
                  <a:pt x="36175" y="2098"/>
                </a:cubicBezTo>
                <a:close/>
                <a:moveTo>
                  <a:pt x="18191" y="2098"/>
                </a:moveTo>
                <a:cubicBezTo>
                  <a:pt x="18191" y="2187"/>
                  <a:pt x="18168" y="2225"/>
                  <a:pt x="18136" y="2225"/>
                </a:cubicBezTo>
                <a:cubicBezTo>
                  <a:pt x="18112" y="2225"/>
                  <a:pt x="18083" y="2204"/>
                  <a:pt x="18053" y="2167"/>
                </a:cubicBezTo>
                <a:cubicBezTo>
                  <a:pt x="18122" y="2167"/>
                  <a:pt x="18122" y="2098"/>
                  <a:pt x="18191" y="2098"/>
                </a:cubicBezTo>
                <a:close/>
                <a:moveTo>
                  <a:pt x="35745" y="2167"/>
                </a:moveTo>
                <a:lnTo>
                  <a:pt x="35745" y="2253"/>
                </a:lnTo>
                <a:lnTo>
                  <a:pt x="35676" y="2167"/>
                </a:lnTo>
                <a:close/>
                <a:moveTo>
                  <a:pt x="37602" y="1823"/>
                </a:moveTo>
                <a:lnTo>
                  <a:pt x="37671" y="1892"/>
                </a:lnTo>
                <a:cubicBezTo>
                  <a:pt x="37671" y="1892"/>
                  <a:pt x="37740" y="1892"/>
                  <a:pt x="37740" y="1961"/>
                </a:cubicBezTo>
                <a:cubicBezTo>
                  <a:pt x="37740" y="1961"/>
                  <a:pt x="37826" y="1961"/>
                  <a:pt x="37826" y="2030"/>
                </a:cubicBezTo>
                <a:lnTo>
                  <a:pt x="37894" y="2030"/>
                </a:lnTo>
                <a:lnTo>
                  <a:pt x="37826" y="2098"/>
                </a:lnTo>
                <a:cubicBezTo>
                  <a:pt x="37740" y="2167"/>
                  <a:pt x="37740" y="2167"/>
                  <a:pt x="37671" y="2167"/>
                </a:cubicBezTo>
                <a:cubicBezTo>
                  <a:pt x="37671" y="2167"/>
                  <a:pt x="37671" y="2253"/>
                  <a:pt x="37602" y="2322"/>
                </a:cubicBezTo>
                <a:cubicBezTo>
                  <a:pt x="37602" y="2253"/>
                  <a:pt x="37602" y="2167"/>
                  <a:pt x="37671" y="2167"/>
                </a:cubicBezTo>
                <a:lnTo>
                  <a:pt x="37671" y="2098"/>
                </a:lnTo>
                <a:cubicBezTo>
                  <a:pt x="37602" y="2030"/>
                  <a:pt x="37602" y="2030"/>
                  <a:pt x="37671" y="1961"/>
                </a:cubicBezTo>
                <a:lnTo>
                  <a:pt x="37671" y="1892"/>
                </a:lnTo>
                <a:cubicBezTo>
                  <a:pt x="37602" y="1892"/>
                  <a:pt x="37602" y="1892"/>
                  <a:pt x="37602" y="1823"/>
                </a:cubicBezTo>
                <a:close/>
                <a:moveTo>
                  <a:pt x="35590" y="2098"/>
                </a:moveTo>
                <a:cubicBezTo>
                  <a:pt x="35590" y="2167"/>
                  <a:pt x="35522" y="2167"/>
                  <a:pt x="35522" y="2167"/>
                </a:cubicBezTo>
                <a:cubicBezTo>
                  <a:pt x="35522" y="2167"/>
                  <a:pt x="35590" y="2253"/>
                  <a:pt x="35590" y="2322"/>
                </a:cubicBezTo>
                <a:cubicBezTo>
                  <a:pt x="35590" y="2322"/>
                  <a:pt x="35522" y="2322"/>
                  <a:pt x="35522" y="2391"/>
                </a:cubicBezTo>
                <a:cubicBezTo>
                  <a:pt x="35453" y="2253"/>
                  <a:pt x="35453" y="2253"/>
                  <a:pt x="35522" y="2167"/>
                </a:cubicBezTo>
                <a:lnTo>
                  <a:pt x="35590" y="2098"/>
                </a:lnTo>
                <a:close/>
                <a:moveTo>
                  <a:pt x="35883" y="2253"/>
                </a:moveTo>
                <a:cubicBezTo>
                  <a:pt x="35883" y="2253"/>
                  <a:pt x="35883" y="2322"/>
                  <a:pt x="35814" y="2322"/>
                </a:cubicBezTo>
                <a:lnTo>
                  <a:pt x="35814" y="2391"/>
                </a:lnTo>
                <a:cubicBezTo>
                  <a:pt x="35745" y="2322"/>
                  <a:pt x="35814" y="2322"/>
                  <a:pt x="35814" y="2322"/>
                </a:cubicBezTo>
                <a:cubicBezTo>
                  <a:pt x="35814" y="2253"/>
                  <a:pt x="35883" y="2253"/>
                  <a:pt x="35883" y="2253"/>
                </a:cubicBezTo>
                <a:close/>
                <a:moveTo>
                  <a:pt x="38324" y="2253"/>
                </a:moveTo>
                <a:cubicBezTo>
                  <a:pt x="38393" y="2253"/>
                  <a:pt x="38393" y="2322"/>
                  <a:pt x="38462" y="2322"/>
                </a:cubicBezTo>
                <a:cubicBezTo>
                  <a:pt x="38393" y="2391"/>
                  <a:pt x="38324" y="2391"/>
                  <a:pt x="38255" y="2391"/>
                </a:cubicBezTo>
                <a:cubicBezTo>
                  <a:pt x="38255" y="2322"/>
                  <a:pt x="38324" y="2322"/>
                  <a:pt x="38324" y="2253"/>
                </a:cubicBezTo>
                <a:close/>
                <a:moveTo>
                  <a:pt x="36450" y="2460"/>
                </a:moveTo>
                <a:lnTo>
                  <a:pt x="36450" y="2528"/>
                </a:lnTo>
                <a:lnTo>
                  <a:pt x="36381" y="2460"/>
                </a:lnTo>
                <a:close/>
                <a:moveTo>
                  <a:pt x="36175" y="1394"/>
                </a:moveTo>
                <a:lnTo>
                  <a:pt x="36175" y="1531"/>
                </a:lnTo>
                <a:cubicBezTo>
                  <a:pt x="36313" y="1531"/>
                  <a:pt x="36313" y="1669"/>
                  <a:pt x="36450" y="1669"/>
                </a:cubicBezTo>
                <a:lnTo>
                  <a:pt x="36450" y="1823"/>
                </a:lnTo>
                <a:cubicBezTo>
                  <a:pt x="36450" y="1823"/>
                  <a:pt x="36536" y="1823"/>
                  <a:pt x="36536" y="1892"/>
                </a:cubicBezTo>
                <a:lnTo>
                  <a:pt x="36450" y="1892"/>
                </a:lnTo>
                <a:cubicBezTo>
                  <a:pt x="36536" y="1961"/>
                  <a:pt x="36536" y="2030"/>
                  <a:pt x="36605" y="2098"/>
                </a:cubicBezTo>
                <a:cubicBezTo>
                  <a:pt x="36536" y="2167"/>
                  <a:pt x="36536" y="2322"/>
                  <a:pt x="36536" y="2391"/>
                </a:cubicBezTo>
                <a:lnTo>
                  <a:pt x="36605" y="2391"/>
                </a:lnTo>
                <a:cubicBezTo>
                  <a:pt x="36605" y="2391"/>
                  <a:pt x="36605" y="2322"/>
                  <a:pt x="36674" y="2322"/>
                </a:cubicBezTo>
                <a:cubicBezTo>
                  <a:pt x="36674" y="2391"/>
                  <a:pt x="36605" y="2391"/>
                  <a:pt x="36605" y="2391"/>
                </a:cubicBezTo>
                <a:lnTo>
                  <a:pt x="36605" y="2597"/>
                </a:lnTo>
                <a:cubicBezTo>
                  <a:pt x="36536" y="2528"/>
                  <a:pt x="36536" y="2460"/>
                  <a:pt x="36536" y="2391"/>
                </a:cubicBezTo>
                <a:lnTo>
                  <a:pt x="36450" y="2391"/>
                </a:lnTo>
                <a:cubicBezTo>
                  <a:pt x="36381" y="2322"/>
                  <a:pt x="36450" y="2253"/>
                  <a:pt x="36450" y="2167"/>
                </a:cubicBezTo>
                <a:cubicBezTo>
                  <a:pt x="36381" y="2098"/>
                  <a:pt x="36313" y="1961"/>
                  <a:pt x="36450" y="1892"/>
                </a:cubicBezTo>
                <a:lnTo>
                  <a:pt x="36450" y="1823"/>
                </a:lnTo>
                <a:cubicBezTo>
                  <a:pt x="36381" y="1823"/>
                  <a:pt x="36313" y="1823"/>
                  <a:pt x="36313" y="1737"/>
                </a:cubicBezTo>
                <a:cubicBezTo>
                  <a:pt x="36244" y="1823"/>
                  <a:pt x="36244" y="1961"/>
                  <a:pt x="36244" y="2030"/>
                </a:cubicBezTo>
                <a:lnTo>
                  <a:pt x="36313" y="2030"/>
                </a:lnTo>
                <a:cubicBezTo>
                  <a:pt x="36290" y="2053"/>
                  <a:pt x="36274" y="2060"/>
                  <a:pt x="36264" y="2060"/>
                </a:cubicBezTo>
                <a:cubicBezTo>
                  <a:pt x="36244" y="2060"/>
                  <a:pt x="36244" y="2030"/>
                  <a:pt x="36244" y="2030"/>
                </a:cubicBezTo>
                <a:cubicBezTo>
                  <a:pt x="36175" y="2030"/>
                  <a:pt x="36175" y="1961"/>
                  <a:pt x="36175" y="1961"/>
                </a:cubicBezTo>
                <a:cubicBezTo>
                  <a:pt x="36175" y="1823"/>
                  <a:pt x="36106" y="1737"/>
                  <a:pt x="36020" y="1737"/>
                </a:cubicBezTo>
                <a:lnTo>
                  <a:pt x="36020" y="1823"/>
                </a:lnTo>
                <a:cubicBezTo>
                  <a:pt x="35951" y="1737"/>
                  <a:pt x="36020" y="1737"/>
                  <a:pt x="36020" y="1737"/>
                </a:cubicBezTo>
                <a:cubicBezTo>
                  <a:pt x="36020" y="1669"/>
                  <a:pt x="36175" y="1600"/>
                  <a:pt x="36175" y="1531"/>
                </a:cubicBezTo>
                <a:cubicBezTo>
                  <a:pt x="36106" y="1531"/>
                  <a:pt x="36106" y="1462"/>
                  <a:pt x="36175" y="1394"/>
                </a:cubicBezTo>
                <a:close/>
                <a:moveTo>
                  <a:pt x="19618" y="2322"/>
                </a:moveTo>
                <a:cubicBezTo>
                  <a:pt x="19687" y="2391"/>
                  <a:pt x="19618" y="2391"/>
                  <a:pt x="19618" y="2391"/>
                </a:cubicBezTo>
                <a:cubicBezTo>
                  <a:pt x="19618" y="2460"/>
                  <a:pt x="19549" y="2597"/>
                  <a:pt x="19773" y="2597"/>
                </a:cubicBezTo>
                <a:cubicBezTo>
                  <a:pt x="19726" y="2615"/>
                  <a:pt x="19689" y="2622"/>
                  <a:pt x="19660" y="2622"/>
                </a:cubicBezTo>
                <a:cubicBezTo>
                  <a:pt x="19546" y="2622"/>
                  <a:pt x="19535" y="2514"/>
                  <a:pt x="19480" y="2460"/>
                </a:cubicBezTo>
                <a:cubicBezTo>
                  <a:pt x="19480" y="2391"/>
                  <a:pt x="19549" y="2391"/>
                  <a:pt x="19618" y="2391"/>
                </a:cubicBezTo>
                <a:lnTo>
                  <a:pt x="19618" y="2322"/>
                </a:lnTo>
                <a:close/>
                <a:moveTo>
                  <a:pt x="17194" y="2597"/>
                </a:moveTo>
                <a:cubicBezTo>
                  <a:pt x="17194" y="2683"/>
                  <a:pt x="17108" y="2683"/>
                  <a:pt x="17108" y="2683"/>
                </a:cubicBezTo>
                <a:lnTo>
                  <a:pt x="17194" y="2597"/>
                </a:lnTo>
                <a:close/>
                <a:moveTo>
                  <a:pt x="38255" y="2460"/>
                </a:moveTo>
                <a:cubicBezTo>
                  <a:pt x="38324" y="2597"/>
                  <a:pt x="38169" y="2528"/>
                  <a:pt x="38101" y="2683"/>
                </a:cubicBezTo>
                <a:lnTo>
                  <a:pt x="38101" y="2460"/>
                </a:lnTo>
                <a:close/>
                <a:moveTo>
                  <a:pt x="36811" y="2683"/>
                </a:moveTo>
                <a:cubicBezTo>
                  <a:pt x="36788" y="2706"/>
                  <a:pt x="36773" y="2714"/>
                  <a:pt x="36763" y="2714"/>
                </a:cubicBezTo>
                <a:cubicBezTo>
                  <a:pt x="36742" y="2714"/>
                  <a:pt x="36742" y="2683"/>
                  <a:pt x="36742" y="2683"/>
                </a:cubicBezTo>
                <a:close/>
                <a:moveTo>
                  <a:pt x="17108" y="2683"/>
                </a:moveTo>
                <a:cubicBezTo>
                  <a:pt x="17108" y="2683"/>
                  <a:pt x="17108" y="2752"/>
                  <a:pt x="17039" y="2752"/>
                </a:cubicBezTo>
                <a:cubicBezTo>
                  <a:pt x="17039" y="2683"/>
                  <a:pt x="17108" y="2683"/>
                  <a:pt x="17108" y="2683"/>
                </a:cubicBezTo>
                <a:close/>
                <a:moveTo>
                  <a:pt x="39253" y="2683"/>
                </a:moveTo>
                <a:cubicBezTo>
                  <a:pt x="39321" y="2683"/>
                  <a:pt x="39321" y="2752"/>
                  <a:pt x="39321" y="2752"/>
                </a:cubicBezTo>
                <a:cubicBezTo>
                  <a:pt x="39301" y="2772"/>
                  <a:pt x="39287" y="2780"/>
                  <a:pt x="39277" y="2780"/>
                </a:cubicBezTo>
                <a:cubicBezTo>
                  <a:pt x="39253" y="2780"/>
                  <a:pt x="39253" y="2732"/>
                  <a:pt x="39253" y="2683"/>
                </a:cubicBezTo>
                <a:close/>
                <a:moveTo>
                  <a:pt x="39218" y="2500"/>
                </a:moveTo>
                <a:cubicBezTo>
                  <a:pt x="39287" y="2500"/>
                  <a:pt x="39321" y="2548"/>
                  <a:pt x="39321" y="2597"/>
                </a:cubicBezTo>
                <a:cubicBezTo>
                  <a:pt x="39390" y="2597"/>
                  <a:pt x="39390" y="2597"/>
                  <a:pt x="39390" y="2683"/>
                </a:cubicBezTo>
                <a:cubicBezTo>
                  <a:pt x="39459" y="2683"/>
                  <a:pt x="39459" y="2683"/>
                  <a:pt x="39459" y="2752"/>
                </a:cubicBezTo>
                <a:lnTo>
                  <a:pt x="39614" y="2752"/>
                </a:lnTo>
                <a:cubicBezTo>
                  <a:pt x="39579" y="2786"/>
                  <a:pt x="39562" y="2803"/>
                  <a:pt x="39543" y="2803"/>
                </a:cubicBezTo>
                <a:cubicBezTo>
                  <a:pt x="39523" y="2803"/>
                  <a:pt x="39502" y="2786"/>
                  <a:pt x="39459" y="2752"/>
                </a:cubicBezTo>
                <a:cubicBezTo>
                  <a:pt x="39459" y="2752"/>
                  <a:pt x="39459" y="2683"/>
                  <a:pt x="39390" y="2683"/>
                </a:cubicBezTo>
                <a:cubicBezTo>
                  <a:pt x="39390" y="2683"/>
                  <a:pt x="39390" y="2597"/>
                  <a:pt x="39321" y="2597"/>
                </a:cubicBezTo>
                <a:cubicBezTo>
                  <a:pt x="39253" y="2597"/>
                  <a:pt x="39184" y="2597"/>
                  <a:pt x="39115" y="2528"/>
                </a:cubicBezTo>
                <a:cubicBezTo>
                  <a:pt x="39155" y="2508"/>
                  <a:pt x="39190" y="2500"/>
                  <a:pt x="39218" y="2500"/>
                </a:cubicBezTo>
                <a:close/>
                <a:moveTo>
                  <a:pt x="15612" y="2752"/>
                </a:moveTo>
                <a:cubicBezTo>
                  <a:pt x="15681" y="2752"/>
                  <a:pt x="15612" y="2821"/>
                  <a:pt x="15612" y="2821"/>
                </a:cubicBezTo>
                <a:lnTo>
                  <a:pt x="15612" y="2752"/>
                </a:lnTo>
                <a:close/>
                <a:moveTo>
                  <a:pt x="38599" y="2752"/>
                </a:moveTo>
                <a:cubicBezTo>
                  <a:pt x="38685" y="2821"/>
                  <a:pt x="38599" y="2821"/>
                  <a:pt x="38599" y="2821"/>
                </a:cubicBezTo>
                <a:lnTo>
                  <a:pt x="38599" y="2752"/>
                </a:lnTo>
                <a:close/>
                <a:moveTo>
                  <a:pt x="37447" y="2360"/>
                </a:moveTo>
                <a:cubicBezTo>
                  <a:pt x="37472" y="2360"/>
                  <a:pt x="37487" y="2391"/>
                  <a:pt x="37533" y="2391"/>
                </a:cubicBezTo>
                <a:cubicBezTo>
                  <a:pt x="37533" y="2460"/>
                  <a:pt x="37602" y="2460"/>
                  <a:pt x="37602" y="2460"/>
                </a:cubicBezTo>
                <a:cubicBezTo>
                  <a:pt x="37602" y="2528"/>
                  <a:pt x="37464" y="2597"/>
                  <a:pt x="37533" y="2752"/>
                </a:cubicBezTo>
                <a:cubicBezTo>
                  <a:pt x="37533" y="2752"/>
                  <a:pt x="37602" y="2752"/>
                  <a:pt x="37602" y="2821"/>
                </a:cubicBezTo>
                <a:lnTo>
                  <a:pt x="37533" y="2821"/>
                </a:lnTo>
                <a:lnTo>
                  <a:pt x="37464" y="2889"/>
                </a:lnTo>
                <a:lnTo>
                  <a:pt x="37464" y="2889"/>
                </a:lnTo>
                <a:cubicBezTo>
                  <a:pt x="37464" y="2821"/>
                  <a:pt x="37464" y="2821"/>
                  <a:pt x="37533" y="2821"/>
                </a:cubicBezTo>
                <a:lnTo>
                  <a:pt x="37533" y="2752"/>
                </a:lnTo>
                <a:lnTo>
                  <a:pt x="37396" y="2752"/>
                </a:lnTo>
                <a:lnTo>
                  <a:pt x="37396" y="2391"/>
                </a:lnTo>
                <a:cubicBezTo>
                  <a:pt x="37419" y="2368"/>
                  <a:pt x="37434" y="2360"/>
                  <a:pt x="37447" y="2360"/>
                </a:cubicBezTo>
                <a:close/>
                <a:moveTo>
                  <a:pt x="15182" y="2889"/>
                </a:moveTo>
                <a:cubicBezTo>
                  <a:pt x="15251" y="2958"/>
                  <a:pt x="15251" y="2958"/>
                  <a:pt x="15182" y="3027"/>
                </a:cubicBezTo>
                <a:cubicBezTo>
                  <a:pt x="15113" y="3027"/>
                  <a:pt x="15182" y="2958"/>
                  <a:pt x="15182" y="2889"/>
                </a:cubicBezTo>
                <a:close/>
                <a:moveTo>
                  <a:pt x="39889" y="2958"/>
                </a:moveTo>
                <a:cubicBezTo>
                  <a:pt x="39889" y="2958"/>
                  <a:pt x="39889" y="3027"/>
                  <a:pt x="39820" y="3027"/>
                </a:cubicBezTo>
                <a:cubicBezTo>
                  <a:pt x="39820" y="2958"/>
                  <a:pt x="39889" y="2958"/>
                  <a:pt x="39889" y="2958"/>
                </a:cubicBezTo>
                <a:close/>
                <a:moveTo>
                  <a:pt x="39390" y="2958"/>
                </a:moveTo>
                <a:cubicBezTo>
                  <a:pt x="39459" y="2958"/>
                  <a:pt x="39459" y="2958"/>
                  <a:pt x="39545" y="3027"/>
                </a:cubicBezTo>
                <a:cubicBezTo>
                  <a:pt x="39516" y="3056"/>
                  <a:pt x="39489" y="3065"/>
                  <a:pt x="39467" y="3065"/>
                </a:cubicBezTo>
                <a:cubicBezTo>
                  <a:pt x="39421" y="3065"/>
                  <a:pt x="39390" y="3027"/>
                  <a:pt x="39390" y="3027"/>
                </a:cubicBezTo>
                <a:lnTo>
                  <a:pt x="39390" y="2958"/>
                </a:lnTo>
                <a:close/>
                <a:moveTo>
                  <a:pt x="16248" y="3027"/>
                </a:moveTo>
                <a:cubicBezTo>
                  <a:pt x="16214" y="3070"/>
                  <a:pt x="16197" y="3091"/>
                  <a:pt x="16179" y="3091"/>
                </a:cubicBezTo>
                <a:cubicBezTo>
                  <a:pt x="16162" y="3091"/>
                  <a:pt x="16145" y="3070"/>
                  <a:pt x="16111" y="3027"/>
                </a:cubicBezTo>
                <a:close/>
                <a:moveTo>
                  <a:pt x="38823" y="2958"/>
                </a:moveTo>
                <a:cubicBezTo>
                  <a:pt x="38892" y="2958"/>
                  <a:pt x="38960" y="2958"/>
                  <a:pt x="38892" y="3113"/>
                </a:cubicBezTo>
                <a:cubicBezTo>
                  <a:pt x="38823" y="3027"/>
                  <a:pt x="38823" y="3027"/>
                  <a:pt x="38823" y="2958"/>
                </a:cubicBezTo>
                <a:close/>
                <a:moveTo>
                  <a:pt x="37963" y="2597"/>
                </a:moveTo>
                <a:cubicBezTo>
                  <a:pt x="38032" y="2683"/>
                  <a:pt x="37963" y="2752"/>
                  <a:pt x="38032" y="2821"/>
                </a:cubicBezTo>
                <a:cubicBezTo>
                  <a:pt x="37963" y="2821"/>
                  <a:pt x="37963" y="2889"/>
                  <a:pt x="37894" y="2889"/>
                </a:cubicBezTo>
                <a:cubicBezTo>
                  <a:pt x="37894" y="2958"/>
                  <a:pt x="37894" y="2958"/>
                  <a:pt x="37963" y="3027"/>
                </a:cubicBezTo>
                <a:lnTo>
                  <a:pt x="38032" y="3027"/>
                </a:lnTo>
                <a:cubicBezTo>
                  <a:pt x="38101" y="2958"/>
                  <a:pt x="38169" y="2889"/>
                  <a:pt x="38255" y="2821"/>
                </a:cubicBezTo>
                <a:cubicBezTo>
                  <a:pt x="38255" y="2821"/>
                  <a:pt x="38324" y="2821"/>
                  <a:pt x="38324" y="2889"/>
                </a:cubicBezTo>
                <a:lnTo>
                  <a:pt x="38324" y="2958"/>
                </a:lnTo>
                <a:cubicBezTo>
                  <a:pt x="38255" y="3027"/>
                  <a:pt x="38169" y="3027"/>
                  <a:pt x="38169" y="3182"/>
                </a:cubicBezTo>
                <a:lnTo>
                  <a:pt x="38032" y="3182"/>
                </a:lnTo>
                <a:cubicBezTo>
                  <a:pt x="37963" y="3182"/>
                  <a:pt x="37894" y="3182"/>
                  <a:pt x="37826" y="3113"/>
                </a:cubicBezTo>
                <a:cubicBezTo>
                  <a:pt x="37826" y="3113"/>
                  <a:pt x="37826" y="3027"/>
                  <a:pt x="37740" y="3027"/>
                </a:cubicBezTo>
                <a:cubicBezTo>
                  <a:pt x="37740" y="3027"/>
                  <a:pt x="37671" y="3027"/>
                  <a:pt x="37602" y="3113"/>
                </a:cubicBezTo>
                <a:cubicBezTo>
                  <a:pt x="37671" y="3027"/>
                  <a:pt x="37671" y="2958"/>
                  <a:pt x="37671" y="2889"/>
                </a:cubicBezTo>
                <a:cubicBezTo>
                  <a:pt x="37602" y="2889"/>
                  <a:pt x="37602" y="2821"/>
                  <a:pt x="37602" y="2821"/>
                </a:cubicBezTo>
                <a:lnTo>
                  <a:pt x="37602" y="2821"/>
                </a:lnTo>
                <a:cubicBezTo>
                  <a:pt x="37602" y="2821"/>
                  <a:pt x="37671" y="2821"/>
                  <a:pt x="37671" y="2889"/>
                </a:cubicBezTo>
                <a:cubicBezTo>
                  <a:pt x="37671" y="2889"/>
                  <a:pt x="37740" y="2889"/>
                  <a:pt x="37740" y="2958"/>
                </a:cubicBezTo>
                <a:cubicBezTo>
                  <a:pt x="37826" y="2821"/>
                  <a:pt x="37894" y="2683"/>
                  <a:pt x="37963" y="2597"/>
                </a:cubicBezTo>
                <a:close/>
                <a:moveTo>
                  <a:pt x="39820" y="3027"/>
                </a:moveTo>
                <a:cubicBezTo>
                  <a:pt x="39820" y="3027"/>
                  <a:pt x="39820" y="3113"/>
                  <a:pt x="39751" y="3113"/>
                </a:cubicBezTo>
                <a:cubicBezTo>
                  <a:pt x="39751" y="3113"/>
                  <a:pt x="39751" y="3182"/>
                  <a:pt x="39682" y="3182"/>
                </a:cubicBezTo>
                <a:cubicBezTo>
                  <a:pt x="39614" y="3113"/>
                  <a:pt x="39682" y="3113"/>
                  <a:pt x="39751" y="3113"/>
                </a:cubicBezTo>
                <a:cubicBezTo>
                  <a:pt x="39751" y="3027"/>
                  <a:pt x="39820" y="3027"/>
                  <a:pt x="39820" y="3027"/>
                </a:cubicBezTo>
                <a:close/>
                <a:moveTo>
                  <a:pt x="15767" y="3151"/>
                </a:moveTo>
                <a:cubicBezTo>
                  <a:pt x="15788" y="3151"/>
                  <a:pt x="15818" y="3182"/>
                  <a:pt x="15818" y="3182"/>
                </a:cubicBezTo>
                <a:cubicBezTo>
                  <a:pt x="15818" y="3216"/>
                  <a:pt x="15801" y="3233"/>
                  <a:pt x="15784" y="3233"/>
                </a:cubicBezTo>
                <a:cubicBezTo>
                  <a:pt x="15767" y="3233"/>
                  <a:pt x="15750" y="3216"/>
                  <a:pt x="15750" y="3182"/>
                </a:cubicBezTo>
                <a:cubicBezTo>
                  <a:pt x="15750" y="3159"/>
                  <a:pt x="15757" y="3151"/>
                  <a:pt x="15767" y="3151"/>
                </a:cubicBezTo>
                <a:close/>
                <a:moveTo>
                  <a:pt x="14254" y="3151"/>
                </a:moveTo>
                <a:cubicBezTo>
                  <a:pt x="14300" y="3151"/>
                  <a:pt x="14345" y="3182"/>
                  <a:pt x="14391" y="3182"/>
                </a:cubicBezTo>
                <a:lnTo>
                  <a:pt x="14391" y="3388"/>
                </a:lnTo>
                <a:lnTo>
                  <a:pt x="14254" y="3388"/>
                </a:lnTo>
                <a:cubicBezTo>
                  <a:pt x="14185" y="3319"/>
                  <a:pt x="14185" y="3250"/>
                  <a:pt x="14185" y="3182"/>
                </a:cubicBezTo>
                <a:cubicBezTo>
                  <a:pt x="14208" y="3159"/>
                  <a:pt x="14231" y="3151"/>
                  <a:pt x="14254" y="3151"/>
                </a:cubicBezTo>
                <a:close/>
                <a:moveTo>
                  <a:pt x="14460" y="3319"/>
                </a:moveTo>
                <a:cubicBezTo>
                  <a:pt x="14494" y="3354"/>
                  <a:pt x="14494" y="3354"/>
                  <a:pt x="14486" y="3354"/>
                </a:cubicBezTo>
                <a:cubicBezTo>
                  <a:pt x="14477" y="3354"/>
                  <a:pt x="14460" y="3354"/>
                  <a:pt x="14460" y="3388"/>
                </a:cubicBezTo>
                <a:lnTo>
                  <a:pt x="14460" y="3319"/>
                </a:lnTo>
                <a:close/>
                <a:moveTo>
                  <a:pt x="15474" y="3182"/>
                </a:moveTo>
                <a:cubicBezTo>
                  <a:pt x="15543" y="3182"/>
                  <a:pt x="15543" y="3250"/>
                  <a:pt x="15543" y="3250"/>
                </a:cubicBezTo>
                <a:cubicBezTo>
                  <a:pt x="15543" y="3388"/>
                  <a:pt x="15474" y="3388"/>
                  <a:pt x="15388" y="3457"/>
                </a:cubicBezTo>
                <a:cubicBezTo>
                  <a:pt x="15388" y="3388"/>
                  <a:pt x="15474" y="3250"/>
                  <a:pt x="15474" y="3182"/>
                </a:cubicBezTo>
                <a:close/>
                <a:moveTo>
                  <a:pt x="39184" y="3388"/>
                </a:moveTo>
                <a:cubicBezTo>
                  <a:pt x="39253" y="3388"/>
                  <a:pt x="39253" y="3388"/>
                  <a:pt x="39253" y="3457"/>
                </a:cubicBezTo>
                <a:cubicBezTo>
                  <a:pt x="39232" y="3482"/>
                  <a:pt x="39218" y="3493"/>
                  <a:pt x="39207" y="3493"/>
                </a:cubicBezTo>
                <a:cubicBezTo>
                  <a:pt x="39184" y="3493"/>
                  <a:pt x="39184" y="3436"/>
                  <a:pt x="39184" y="3388"/>
                </a:cubicBezTo>
                <a:close/>
                <a:moveTo>
                  <a:pt x="38960" y="3457"/>
                </a:moveTo>
                <a:cubicBezTo>
                  <a:pt x="38960" y="3543"/>
                  <a:pt x="38960" y="3543"/>
                  <a:pt x="38892" y="3543"/>
                </a:cubicBezTo>
                <a:cubicBezTo>
                  <a:pt x="38823" y="3457"/>
                  <a:pt x="38892" y="3457"/>
                  <a:pt x="38960" y="3457"/>
                </a:cubicBezTo>
                <a:close/>
                <a:moveTo>
                  <a:pt x="14821" y="3457"/>
                </a:moveTo>
                <a:cubicBezTo>
                  <a:pt x="14890" y="3457"/>
                  <a:pt x="14959" y="3457"/>
                  <a:pt x="14959" y="3543"/>
                </a:cubicBezTo>
                <a:cubicBezTo>
                  <a:pt x="14959" y="3566"/>
                  <a:pt x="14951" y="3573"/>
                  <a:pt x="14941" y="3573"/>
                </a:cubicBezTo>
                <a:cubicBezTo>
                  <a:pt x="14920" y="3573"/>
                  <a:pt x="14890" y="3543"/>
                  <a:pt x="14890" y="3543"/>
                </a:cubicBezTo>
                <a:lnTo>
                  <a:pt x="14821" y="3457"/>
                </a:lnTo>
                <a:close/>
                <a:moveTo>
                  <a:pt x="14323" y="3543"/>
                </a:moveTo>
                <a:lnTo>
                  <a:pt x="14323" y="3543"/>
                </a:lnTo>
                <a:cubicBezTo>
                  <a:pt x="14272" y="3643"/>
                  <a:pt x="14259" y="3707"/>
                  <a:pt x="14194" y="3707"/>
                </a:cubicBezTo>
                <a:cubicBezTo>
                  <a:pt x="14171" y="3707"/>
                  <a:pt x="14140" y="3699"/>
                  <a:pt x="14099" y="3680"/>
                </a:cubicBezTo>
                <a:cubicBezTo>
                  <a:pt x="14099" y="3543"/>
                  <a:pt x="14254" y="3611"/>
                  <a:pt x="14323" y="3543"/>
                </a:cubicBezTo>
                <a:close/>
                <a:moveTo>
                  <a:pt x="13755" y="3611"/>
                </a:moveTo>
                <a:cubicBezTo>
                  <a:pt x="13893" y="3611"/>
                  <a:pt x="13755" y="3680"/>
                  <a:pt x="13824" y="3749"/>
                </a:cubicBezTo>
                <a:cubicBezTo>
                  <a:pt x="13755" y="3749"/>
                  <a:pt x="13669" y="3680"/>
                  <a:pt x="13669" y="3611"/>
                </a:cubicBezTo>
                <a:close/>
                <a:moveTo>
                  <a:pt x="12810" y="3749"/>
                </a:moveTo>
                <a:cubicBezTo>
                  <a:pt x="12810" y="3772"/>
                  <a:pt x="12802" y="3780"/>
                  <a:pt x="12792" y="3780"/>
                </a:cubicBezTo>
                <a:cubicBezTo>
                  <a:pt x="12778" y="3780"/>
                  <a:pt x="12760" y="3766"/>
                  <a:pt x="12750" y="3757"/>
                </a:cubicBezTo>
                <a:lnTo>
                  <a:pt x="12750" y="3757"/>
                </a:lnTo>
                <a:cubicBezTo>
                  <a:pt x="12758" y="3749"/>
                  <a:pt x="12776" y="3749"/>
                  <a:pt x="12810" y="3749"/>
                </a:cubicBezTo>
                <a:close/>
                <a:moveTo>
                  <a:pt x="14229" y="3858"/>
                </a:moveTo>
                <a:cubicBezTo>
                  <a:pt x="14240" y="3858"/>
                  <a:pt x="14246" y="3869"/>
                  <a:pt x="14250" y="3887"/>
                </a:cubicBezTo>
                <a:lnTo>
                  <a:pt x="14185" y="3887"/>
                </a:lnTo>
                <a:cubicBezTo>
                  <a:pt x="14205" y="3867"/>
                  <a:pt x="14219" y="3858"/>
                  <a:pt x="14229" y="3858"/>
                </a:cubicBezTo>
                <a:close/>
                <a:moveTo>
                  <a:pt x="39682" y="3818"/>
                </a:moveTo>
                <a:cubicBezTo>
                  <a:pt x="39682" y="3891"/>
                  <a:pt x="39667" y="3910"/>
                  <a:pt x="39643" y="3910"/>
                </a:cubicBezTo>
                <a:cubicBezTo>
                  <a:pt x="39617" y="3910"/>
                  <a:pt x="39581" y="3887"/>
                  <a:pt x="39545" y="3887"/>
                </a:cubicBezTo>
                <a:cubicBezTo>
                  <a:pt x="39614" y="3887"/>
                  <a:pt x="39614" y="3818"/>
                  <a:pt x="39682" y="3818"/>
                </a:cubicBezTo>
                <a:close/>
                <a:moveTo>
                  <a:pt x="12741" y="3818"/>
                </a:moveTo>
                <a:lnTo>
                  <a:pt x="12741" y="3887"/>
                </a:lnTo>
                <a:cubicBezTo>
                  <a:pt x="12718" y="3915"/>
                  <a:pt x="12695" y="3925"/>
                  <a:pt x="12672" y="3925"/>
                </a:cubicBezTo>
                <a:cubicBezTo>
                  <a:pt x="12626" y="3925"/>
                  <a:pt x="12580" y="3887"/>
                  <a:pt x="12534" y="3887"/>
                </a:cubicBezTo>
                <a:cubicBezTo>
                  <a:pt x="12603" y="3887"/>
                  <a:pt x="12672" y="3818"/>
                  <a:pt x="12741" y="3818"/>
                </a:cubicBezTo>
                <a:close/>
                <a:moveTo>
                  <a:pt x="14012" y="4011"/>
                </a:moveTo>
                <a:cubicBezTo>
                  <a:pt x="14038" y="4011"/>
                  <a:pt x="14053" y="4041"/>
                  <a:pt x="14099" y="4041"/>
                </a:cubicBezTo>
                <a:lnTo>
                  <a:pt x="13961" y="4041"/>
                </a:lnTo>
                <a:cubicBezTo>
                  <a:pt x="13984" y="4018"/>
                  <a:pt x="14000" y="4011"/>
                  <a:pt x="14012" y="4011"/>
                </a:cubicBezTo>
                <a:close/>
                <a:moveTo>
                  <a:pt x="12036" y="4248"/>
                </a:moveTo>
                <a:lnTo>
                  <a:pt x="12036" y="4248"/>
                </a:lnTo>
                <a:cubicBezTo>
                  <a:pt x="12070" y="4282"/>
                  <a:pt x="12087" y="4282"/>
                  <a:pt x="12105" y="4282"/>
                </a:cubicBezTo>
                <a:cubicBezTo>
                  <a:pt x="12122" y="4282"/>
                  <a:pt x="12139" y="4282"/>
                  <a:pt x="12173" y="4316"/>
                </a:cubicBezTo>
                <a:cubicBezTo>
                  <a:pt x="12153" y="4342"/>
                  <a:pt x="12138" y="4352"/>
                  <a:pt x="12126" y="4352"/>
                </a:cubicBezTo>
                <a:cubicBezTo>
                  <a:pt x="12098" y="4352"/>
                  <a:pt x="12084" y="4296"/>
                  <a:pt x="12036" y="4248"/>
                </a:cubicBezTo>
                <a:close/>
                <a:moveTo>
                  <a:pt x="12537" y="4286"/>
                </a:moveTo>
                <a:cubicBezTo>
                  <a:pt x="12542" y="4286"/>
                  <a:pt x="12557" y="4316"/>
                  <a:pt x="12603" y="4316"/>
                </a:cubicBezTo>
                <a:cubicBezTo>
                  <a:pt x="12580" y="4345"/>
                  <a:pt x="12565" y="4355"/>
                  <a:pt x="12555" y="4355"/>
                </a:cubicBezTo>
                <a:cubicBezTo>
                  <a:pt x="12534" y="4355"/>
                  <a:pt x="12534" y="4316"/>
                  <a:pt x="12534" y="4316"/>
                </a:cubicBezTo>
                <a:cubicBezTo>
                  <a:pt x="12534" y="4293"/>
                  <a:pt x="12534" y="4286"/>
                  <a:pt x="12537" y="4286"/>
                </a:cubicBezTo>
                <a:close/>
                <a:moveTo>
                  <a:pt x="13081" y="4148"/>
                </a:moveTo>
                <a:cubicBezTo>
                  <a:pt x="13102" y="4148"/>
                  <a:pt x="13102" y="4179"/>
                  <a:pt x="13102" y="4179"/>
                </a:cubicBezTo>
                <a:cubicBezTo>
                  <a:pt x="13136" y="4213"/>
                  <a:pt x="13192" y="4213"/>
                  <a:pt x="13248" y="4213"/>
                </a:cubicBezTo>
                <a:cubicBezTo>
                  <a:pt x="13304" y="4213"/>
                  <a:pt x="13360" y="4213"/>
                  <a:pt x="13394" y="4248"/>
                </a:cubicBezTo>
                <a:cubicBezTo>
                  <a:pt x="13394" y="4402"/>
                  <a:pt x="13239" y="4316"/>
                  <a:pt x="13239" y="4402"/>
                </a:cubicBezTo>
                <a:cubicBezTo>
                  <a:pt x="13171" y="4402"/>
                  <a:pt x="13102" y="4316"/>
                  <a:pt x="13033" y="4316"/>
                </a:cubicBezTo>
                <a:cubicBezTo>
                  <a:pt x="13102" y="4248"/>
                  <a:pt x="13102" y="4248"/>
                  <a:pt x="13102" y="4179"/>
                </a:cubicBezTo>
                <a:lnTo>
                  <a:pt x="13033" y="4179"/>
                </a:lnTo>
                <a:cubicBezTo>
                  <a:pt x="13056" y="4156"/>
                  <a:pt x="13071" y="4148"/>
                  <a:pt x="13081" y="4148"/>
                </a:cubicBezTo>
                <a:close/>
                <a:moveTo>
                  <a:pt x="12893" y="4420"/>
                </a:moveTo>
                <a:cubicBezTo>
                  <a:pt x="12913" y="4420"/>
                  <a:pt x="12930" y="4437"/>
                  <a:pt x="12964" y="4471"/>
                </a:cubicBezTo>
                <a:lnTo>
                  <a:pt x="12810" y="4471"/>
                </a:lnTo>
                <a:cubicBezTo>
                  <a:pt x="12853" y="4437"/>
                  <a:pt x="12874" y="4420"/>
                  <a:pt x="12893" y="4420"/>
                </a:cubicBezTo>
                <a:close/>
                <a:moveTo>
                  <a:pt x="40542" y="4316"/>
                </a:moveTo>
                <a:lnTo>
                  <a:pt x="40542" y="4471"/>
                </a:lnTo>
                <a:lnTo>
                  <a:pt x="40405" y="4471"/>
                </a:lnTo>
                <a:cubicBezTo>
                  <a:pt x="40473" y="4402"/>
                  <a:pt x="40473" y="4402"/>
                  <a:pt x="40542" y="4316"/>
                </a:cubicBezTo>
                <a:close/>
                <a:moveTo>
                  <a:pt x="40542" y="4471"/>
                </a:moveTo>
                <a:cubicBezTo>
                  <a:pt x="40542" y="4540"/>
                  <a:pt x="40611" y="4540"/>
                  <a:pt x="40611" y="4540"/>
                </a:cubicBezTo>
                <a:cubicBezTo>
                  <a:pt x="40542" y="4540"/>
                  <a:pt x="40542" y="4540"/>
                  <a:pt x="40542" y="4471"/>
                </a:cubicBezTo>
                <a:close/>
                <a:moveTo>
                  <a:pt x="11520" y="4609"/>
                </a:moveTo>
                <a:cubicBezTo>
                  <a:pt x="11520" y="4677"/>
                  <a:pt x="11520" y="4746"/>
                  <a:pt x="11451" y="4746"/>
                </a:cubicBezTo>
                <a:cubicBezTo>
                  <a:pt x="11383" y="4609"/>
                  <a:pt x="11520" y="4609"/>
                  <a:pt x="11520" y="4609"/>
                </a:cubicBezTo>
                <a:close/>
                <a:moveTo>
                  <a:pt x="11606" y="4402"/>
                </a:moveTo>
                <a:cubicBezTo>
                  <a:pt x="11675" y="4402"/>
                  <a:pt x="11744" y="4402"/>
                  <a:pt x="11812" y="4471"/>
                </a:cubicBezTo>
                <a:cubicBezTo>
                  <a:pt x="11812" y="4471"/>
                  <a:pt x="11812" y="4540"/>
                  <a:pt x="11744" y="4540"/>
                </a:cubicBezTo>
                <a:cubicBezTo>
                  <a:pt x="11812" y="4540"/>
                  <a:pt x="11881" y="4609"/>
                  <a:pt x="11950" y="4609"/>
                </a:cubicBezTo>
                <a:cubicBezTo>
                  <a:pt x="11950" y="4677"/>
                  <a:pt x="11812" y="4677"/>
                  <a:pt x="11812" y="4746"/>
                </a:cubicBezTo>
                <a:cubicBezTo>
                  <a:pt x="11881" y="4746"/>
                  <a:pt x="11881" y="4746"/>
                  <a:pt x="11950" y="4832"/>
                </a:cubicBezTo>
                <a:cubicBezTo>
                  <a:pt x="11881" y="4832"/>
                  <a:pt x="11881" y="4832"/>
                  <a:pt x="11812" y="4746"/>
                </a:cubicBezTo>
                <a:cubicBezTo>
                  <a:pt x="11744" y="4746"/>
                  <a:pt x="11675" y="4677"/>
                  <a:pt x="11520" y="4609"/>
                </a:cubicBezTo>
                <a:lnTo>
                  <a:pt x="11520" y="4471"/>
                </a:lnTo>
                <a:cubicBezTo>
                  <a:pt x="11520" y="4402"/>
                  <a:pt x="11520" y="4402"/>
                  <a:pt x="11606" y="4402"/>
                </a:cubicBezTo>
                <a:close/>
                <a:moveTo>
                  <a:pt x="10454" y="4746"/>
                </a:moveTo>
                <a:cubicBezTo>
                  <a:pt x="10523" y="4832"/>
                  <a:pt x="10523" y="4832"/>
                  <a:pt x="10523" y="4901"/>
                </a:cubicBezTo>
                <a:cubicBezTo>
                  <a:pt x="10454" y="4901"/>
                  <a:pt x="10454" y="4901"/>
                  <a:pt x="10454" y="4746"/>
                </a:cubicBezTo>
                <a:close/>
                <a:moveTo>
                  <a:pt x="41608" y="4677"/>
                </a:moveTo>
                <a:cubicBezTo>
                  <a:pt x="41608" y="4746"/>
                  <a:pt x="41608" y="4832"/>
                  <a:pt x="41694" y="4901"/>
                </a:cubicBezTo>
                <a:cubicBezTo>
                  <a:pt x="41608" y="4901"/>
                  <a:pt x="41608" y="4832"/>
                  <a:pt x="41539" y="4832"/>
                </a:cubicBezTo>
                <a:lnTo>
                  <a:pt x="41539" y="4677"/>
                </a:lnTo>
                <a:close/>
                <a:moveTo>
                  <a:pt x="40834" y="4746"/>
                </a:moveTo>
                <a:cubicBezTo>
                  <a:pt x="40834" y="4832"/>
                  <a:pt x="40834" y="4832"/>
                  <a:pt x="40748" y="4832"/>
                </a:cubicBezTo>
                <a:lnTo>
                  <a:pt x="40748" y="5039"/>
                </a:lnTo>
                <a:cubicBezTo>
                  <a:pt x="40680" y="4970"/>
                  <a:pt x="40680" y="4901"/>
                  <a:pt x="40748" y="4832"/>
                </a:cubicBezTo>
                <a:lnTo>
                  <a:pt x="40834" y="4746"/>
                </a:lnTo>
                <a:close/>
                <a:moveTo>
                  <a:pt x="41402" y="4677"/>
                </a:moveTo>
                <a:cubicBezTo>
                  <a:pt x="41333" y="4832"/>
                  <a:pt x="41539" y="4901"/>
                  <a:pt x="41608" y="5039"/>
                </a:cubicBezTo>
                <a:cubicBezTo>
                  <a:pt x="41539" y="5039"/>
                  <a:pt x="41539" y="5039"/>
                  <a:pt x="41539" y="5107"/>
                </a:cubicBezTo>
                <a:cubicBezTo>
                  <a:pt x="41402" y="5039"/>
                  <a:pt x="41333" y="5039"/>
                  <a:pt x="41264" y="4970"/>
                </a:cubicBezTo>
                <a:cubicBezTo>
                  <a:pt x="41109" y="5107"/>
                  <a:pt x="40972" y="5107"/>
                  <a:pt x="40834" y="5107"/>
                </a:cubicBezTo>
                <a:cubicBezTo>
                  <a:pt x="40903" y="5039"/>
                  <a:pt x="40972" y="4901"/>
                  <a:pt x="41041" y="4832"/>
                </a:cubicBezTo>
                <a:cubicBezTo>
                  <a:pt x="41064" y="4804"/>
                  <a:pt x="41079" y="4794"/>
                  <a:pt x="41089" y="4794"/>
                </a:cubicBezTo>
                <a:cubicBezTo>
                  <a:pt x="41109" y="4794"/>
                  <a:pt x="41109" y="4832"/>
                  <a:pt x="41109" y="4832"/>
                </a:cubicBezTo>
                <a:cubicBezTo>
                  <a:pt x="41264" y="4832"/>
                  <a:pt x="41264" y="4677"/>
                  <a:pt x="41402" y="4677"/>
                </a:cubicBezTo>
                <a:close/>
                <a:moveTo>
                  <a:pt x="41381" y="5145"/>
                </a:moveTo>
                <a:cubicBezTo>
                  <a:pt x="41402" y="5145"/>
                  <a:pt x="41402" y="5176"/>
                  <a:pt x="41402" y="5176"/>
                </a:cubicBezTo>
                <a:lnTo>
                  <a:pt x="41333" y="5176"/>
                </a:lnTo>
                <a:cubicBezTo>
                  <a:pt x="41356" y="5153"/>
                  <a:pt x="41371" y="5145"/>
                  <a:pt x="41381" y="5145"/>
                </a:cubicBezTo>
                <a:close/>
                <a:moveTo>
                  <a:pt x="42253" y="5198"/>
                </a:moveTo>
                <a:cubicBezTo>
                  <a:pt x="42261" y="5198"/>
                  <a:pt x="42261" y="5219"/>
                  <a:pt x="42261" y="5262"/>
                </a:cubicBezTo>
                <a:lnTo>
                  <a:pt x="42193" y="5262"/>
                </a:lnTo>
                <a:cubicBezTo>
                  <a:pt x="42227" y="5219"/>
                  <a:pt x="42244" y="5198"/>
                  <a:pt x="42253" y="5198"/>
                </a:cubicBezTo>
                <a:close/>
                <a:moveTo>
                  <a:pt x="10746" y="5107"/>
                </a:moveTo>
                <a:cubicBezTo>
                  <a:pt x="10815" y="5176"/>
                  <a:pt x="10815" y="5262"/>
                  <a:pt x="10746" y="5331"/>
                </a:cubicBezTo>
                <a:cubicBezTo>
                  <a:pt x="10660" y="5331"/>
                  <a:pt x="10660" y="5262"/>
                  <a:pt x="10660" y="5262"/>
                </a:cubicBezTo>
                <a:cubicBezTo>
                  <a:pt x="10660" y="5176"/>
                  <a:pt x="10746" y="5176"/>
                  <a:pt x="10746" y="5107"/>
                </a:cubicBezTo>
                <a:close/>
                <a:moveTo>
                  <a:pt x="40903" y="5262"/>
                </a:moveTo>
                <a:lnTo>
                  <a:pt x="40903" y="5331"/>
                </a:lnTo>
                <a:lnTo>
                  <a:pt x="40834" y="5331"/>
                </a:lnTo>
                <a:lnTo>
                  <a:pt x="40903" y="5262"/>
                </a:lnTo>
                <a:close/>
                <a:moveTo>
                  <a:pt x="41402" y="5176"/>
                </a:moveTo>
                <a:lnTo>
                  <a:pt x="41402" y="5176"/>
                </a:lnTo>
                <a:cubicBezTo>
                  <a:pt x="41470" y="5331"/>
                  <a:pt x="41470" y="5331"/>
                  <a:pt x="41333" y="5331"/>
                </a:cubicBezTo>
                <a:cubicBezTo>
                  <a:pt x="41402" y="5262"/>
                  <a:pt x="41402" y="5262"/>
                  <a:pt x="41402" y="5176"/>
                </a:cubicBezTo>
                <a:close/>
                <a:moveTo>
                  <a:pt x="41832" y="5039"/>
                </a:moveTo>
                <a:lnTo>
                  <a:pt x="41832" y="5331"/>
                </a:lnTo>
                <a:cubicBezTo>
                  <a:pt x="41763" y="5331"/>
                  <a:pt x="41763" y="5262"/>
                  <a:pt x="41694" y="5262"/>
                </a:cubicBezTo>
                <a:cubicBezTo>
                  <a:pt x="41763" y="5176"/>
                  <a:pt x="41763" y="5107"/>
                  <a:pt x="41832" y="5039"/>
                </a:cubicBezTo>
                <a:close/>
                <a:moveTo>
                  <a:pt x="41969" y="5262"/>
                </a:moveTo>
                <a:lnTo>
                  <a:pt x="42038" y="5331"/>
                </a:lnTo>
                <a:lnTo>
                  <a:pt x="41969" y="5331"/>
                </a:lnTo>
                <a:lnTo>
                  <a:pt x="41969" y="5262"/>
                </a:lnTo>
                <a:close/>
                <a:moveTo>
                  <a:pt x="10884" y="5400"/>
                </a:moveTo>
                <a:cubicBezTo>
                  <a:pt x="10884" y="5468"/>
                  <a:pt x="10815" y="5468"/>
                  <a:pt x="10815" y="5468"/>
                </a:cubicBezTo>
                <a:cubicBezTo>
                  <a:pt x="10815" y="5400"/>
                  <a:pt x="10815" y="5400"/>
                  <a:pt x="10884" y="5400"/>
                </a:cubicBezTo>
                <a:close/>
                <a:moveTo>
                  <a:pt x="9974" y="5440"/>
                </a:moveTo>
                <a:cubicBezTo>
                  <a:pt x="10018" y="5440"/>
                  <a:pt x="10004" y="5488"/>
                  <a:pt x="9955" y="5537"/>
                </a:cubicBezTo>
                <a:cubicBezTo>
                  <a:pt x="9955" y="5468"/>
                  <a:pt x="9887" y="5468"/>
                  <a:pt x="9887" y="5468"/>
                </a:cubicBezTo>
                <a:cubicBezTo>
                  <a:pt x="9927" y="5448"/>
                  <a:pt x="9955" y="5440"/>
                  <a:pt x="9974" y="5440"/>
                </a:cubicBezTo>
                <a:close/>
                <a:moveTo>
                  <a:pt x="10162" y="5400"/>
                </a:moveTo>
                <a:cubicBezTo>
                  <a:pt x="10162" y="5537"/>
                  <a:pt x="10385" y="5537"/>
                  <a:pt x="10317" y="5761"/>
                </a:cubicBezTo>
                <a:cubicBezTo>
                  <a:pt x="10317" y="5692"/>
                  <a:pt x="10317" y="5692"/>
                  <a:pt x="10231" y="5606"/>
                </a:cubicBezTo>
                <a:cubicBezTo>
                  <a:pt x="10231" y="5606"/>
                  <a:pt x="10231" y="5692"/>
                  <a:pt x="10162" y="5692"/>
                </a:cubicBezTo>
                <a:cubicBezTo>
                  <a:pt x="10162" y="5606"/>
                  <a:pt x="10093" y="5537"/>
                  <a:pt x="10093" y="5468"/>
                </a:cubicBezTo>
                <a:cubicBezTo>
                  <a:pt x="10093" y="5400"/>
                  <a:pt x="10162" y="5400"/>
                  <a:pt x="10162" y="5400"/>
                </a:cubicBezTo>
                <a:close/>
                <a:moveTo>
                  <a:pt x="10454" y="5606"/>
                </a:moveTo>
                <a:cubicBezTo>
                  <a:pt x="10523" y="5692"/>
                  <a:pt x="10523" y="5761"/>
                  <a:pt x="10454" y="5829"/>
                </a:cubicBezTo>
                <a:cubicBezTo>
                  <a:pt x="10454" y="5761"/>
                  <a:pt x="10385" y="5692"/>
                  <a:pt x="10454" y="5606"/>
                </a:cubicBezTo>
                <a:close/>
                <a:moveTo>
                  <a:pt x="10231" y="5829"/>
                </a:moveTo>
                <a:cubicBezTo>
                  <a:pt x="10317" y="5829"/>
                  <a:pt x="10317" y="5898"/>
                  <a:pt x="10317" y="5898"/>
                </a:cubicBezTo>
                <a:cubicBezTo>
                  <a:pt x="10317" y="5967"/>
                  <a:pt x="10317" y="5967"/>
                  <a:pt x="10231" y="6036"/>
                </a:cubicBezTo>
                <a:lnTo>
                  <a:pt x="10162" y="5967"/>
                </a:lnTo>
                <a:cubicBezTo>
                  <a:pt x="10162" y="5898"/>
                  <a:pt x="10231" y="5898"/>
                  <a:pt x="10231" y="5829"/>
                </a:cubicBezTo>
                <a:close/>
                <a:moveTo>
                  <a:pt x="42691" y="5829"/>
                </a:moveTo>
                <a:cubicBezTo>
                  <a:pt x="42760" y="5967"/>
                  <a:pt x="42760" y="5967"/>
                  <a:pt x="42622" y="6036"/>
                </a:cubicBezTo>
                <a:cubicBezTo>
                  <a:pt x="42622" y="5967"/>
                  <a:pt x="42691" y="5898"/>
                  <a:pt x="42691" y="5829"/>
                </a:cubicBezTo>
                <a:close/>
                <a:moveTo>
                  <a:pt x="42622" y="6122"/>
                </a:moveTo>
                <a:cubicBezTo>
                  <a:pt x="42691" y="6190"/>
                  <a:pt x="42622" y="6190"/>
                  <a:pt x="42622" y="6190"/>
                </a:cubicBezTo>
                <a:lnTo>
                  <a:pt x="42622" y="6122"/>
                </a:lnTo>
                <a:close/>
                <a:moveTo>
                  <a:pt x="10162" y="6190"/>
                </a:moveTo>
                <a:cubicBezTo>
                  <a:pt x="10231" y="6259"/>
                  <a:pt x="10231" y="6328"/>
                  <a:pt x="10162" y="6328"/>
                </a:cubicBezTo>
                <a:lnTo>
                  <a:pt x="10162" y="6190"/>
                </a:lnTo>
                <a:close/>
                <a:moveTo>
                  <a:pt x="42829" y="6466"/>
                </a:moveTo>
                <a:cubicBezTo>
                  <a:pt x="42898" y="6552"/>
                  <a:pt x="42898" y="6552"/>
                  <a:pt x="42829" y="6552"/>
                </a:cubicBezTo>
                <a:lnTo>
                  <a:pt x="42829" y="6466"/>
                </a:lnTo>
                <a:close/>
                <a:moveTo>
                  <a:pt x="43121" y="6689"/>
                </a:moveTo>
                <a:cubicBezTo>
                  <a:pt x="43121" y="6723"/>
                  <a:pt x="43104" y="6741"/>
                  <a:pt x="43087" y="6741"/>
                </a:cubicBezTo>
                <a:cubicBezTo>
                  <a:pt x="43069" y="6741"/>
                  <a:pt x="43052" y="6723"/>
                  <a:pt x="43052" y="6689"/>
                </a:cubicBezTo>
                <a:close/>
                <a:moveTo>
                  <a:pt x="42691" y="6827"/>
                </a:moveTo>
                <a:cubicBezTo>
                  <a:pt x="42760" y="6827"/>
                  <a:pt x="42760" y="6895"/>
                  <a:pt x="42691" y="6895"/>
                </a:cubicBezTo>
                <a:lnTo>
                  <a:pt x="42691" y="6827"/>
                </a:lnTo>
                <a:close/>
                <a:moveTo>
                  <a:pt x="43259" y="6689"/>
                </a:moveTo>
                <a:cubicBezTo>
                  <a:pt x="43413" y="6689"/>
                  <a:pt x="43413" y="6758"/>
                  <a:pt x="43327" y="6895"/>
                </a:cubicBezTo>
                <a:cubicBezTo>
                  <a:pt x="43327" y="6827"/>
                  <a:pt x="43259" y="6758"/>
                  <a:pt x="43259" y="6689"/>
                </a:cubicBezTo>
                <a:close/>
                <a:moveTo>
                  <a:pt x="42829" y="6827"/>
                </a:moveTo>
                <a:cubicBezTo>
                  <a:pt x="42898" y="6895"/>
                  <a:pt x="42829" y="6895"/>
                  <a:pt x="42829" y="6981"/>
                </a:cubicBezTo>
                <a:lnTo>
                  <a:pt x="42829" y="6827"/>
                </a:lnTo>
                <a:close/>
                <a:moveTo>
                  <a:pt x="43190" y="7050"/>
                </a:moveTo>
                <a:cubicBezTo>
                  <a:pt x="43259" y="7119"/>
                  <a:pt x="43259" y="7119"/>
                  <a:pt x="43190" y="7119"/>
                </a:cubicBezTo>
                <a:lnTo>
                  <a:pt x="43190" y="7050"/>
                </a:lnTo>
                <a:close/>
                <a:moveTo>
                  <a:pt x="9371" y="7050"/>
                </a:moveTo>
                <a:cubicBezTo>
                  <a:pt x="9457" y="7119"/>
                  <a:pt x="9457" y="7188"/>
                  <a:pt x="9371" y="7188"/>
                </a:cubicBezTo>
                <a:lnTo>
                  <a:pt x="9371" y="7050"/>
                </a:lnTo>
                <a:close/>
                <a:moveTo>
                  <a:pt x="7944" y="7256"/>
                </a:moveTo>
                <a:cubicBezTo>
                  <a:pt x="7944" y="7325"/>
                  <a:pt x="8013" y="7325"/>
                  <a:pt x="8013" y="7411"/>
                </a:cubicBezTo>
                <a:cubicBezTo>
                  <a:pt x="7973" y="7431"/>
                  <a:pt x="7945" y="7439"/>
                  <a:pt x="7924" y="7439"/>
                </a:cubicBezTo>
                <a:cubicBezTo>
                  <a:pt x="7869" y="7439"/>
                  <a:pt x="7855" y="7387"/>
                  <a:pt x="7806" y="7325"/>
                </a:cubicBezTo>
                <a:cubicBezTo>
                  <a:pt x="7875" y="7325"/>
                  <a:pt x="7875" y="7325"/>
                  <a:pt x="7944" y="7256"/>
                </a:cubicBezTo>
                <a:close/>
                <a:moveTo>
                  <a:pt x="44118" y="7617"/>
                </a:moveTo>
                <a:cubicBezTo>
                  <a:pt x="44118" y="7652"/>
                  <a:pt x="44101" y="7669"/>
                  <a:pt x="44084" y="7669"/>
                </a:cubicBezTo>
                <a:cubicBezTo>
                  <a:pt x="44067" y="7669"/>
                  <a:pt x="44049" y="7652"/>
                  <a:pt x="44049" y="7617"/>
                </a:cubicBezTo>
                <a:close/>
                <a:moveTo>
                  <a:pt x="43620" y="7617"/>
                </a:moveTo>
                <a:cubicBezTo>
                  <a:pt x="43667" y="7665"/>
                  <a:pt x="43649" y="7680"/>
                  <a:pt x="43611" y="7707"/>
                </a:cubicBezTo>
                <a:lnTo>
                  <a:pt x="43611" y="7707"/>
                </a:lnTo>
                <a:cubicBezTo>
                  <a:pt x="43595" y="7657"/>
                  <a:pt x="43567" y="7617"/>
                  <a:pt x="43620" y="7617"/>
                </a:cubicBezTo>
                <a:close/>
                <a:moveTo>
                  <a:pt x="6654" y="7686"/>
                </a:moveTo>
                <a:lnTo>
                  <a:pt x="6654" y="7755"/>
                </a:lnTo>
                <a:cubicBezTo>
                  <a:pt x="6586" y="7755"/>
                  <a:pt x="6654" y="7686"/>
                  <a:pt x="6654" y="7686"/>
                </a:cubicBezTo>
                <a:close/>
                <a:moveTo>
                  <a:pt x="43551" y="7766"/>
                </a:moveTo>
                <a:lnTo>
                  <a:pt x="43551" y="7865"/>
                </a:lnTo>
                <a:lnTo>
                  <a:pt x="43551" y="7865"/>
                </a:lnTo>
                <a:cubicBezTo>
                  <a:pt x="43505" y="7824"/>
                  <a:pt x="43505" y="7784"/>
                  <a:pt x="43551" y="7766"/>
                </a:cubicBezTo>
                <a:close/>
                <a:moveTo>
                  <a:pt x="44548" y="7841"/>
                </a:moveTo>
                <a:lnTo>
                  <a:pt x="44548" y="7910"/>
                </a:lnTo>
                <a:cubicBezTo>
                  <a:pt x="44479" y="7910"/>
                  <a:pt x="44479" y="7910"/>
                  <a:pt x="44479" y="7841"/>
                </a:cubicBezTo>
                <a:close/>
                <a:moveTo>
                  <a:pt x="44342" y="7979"/>
                </a:moveTo>
                <a:lnTo>
                  <a:pt x="44342" y="8047"/>
                </a:lnTo>
                <a:cubicBezTo>
                  <a:pt x="44273" y="8047"/>
                  <a:pt x="44342" y="8047"/>
                  <a:pt x="44342" y="7979"/>
                </a:cubicBezTo>
                <a:close/>
                <a:moveTo>
                  <a:pt x="7187" y="7996"/>
                </a:moveTo>
                <a:cubicBezTo>
                  <a:pt x="7205" y="7996"/>
                  <a:pt x="7222" y="8013"/>
                  <a:pt x="7222" y="8047"/>
                </a:cubicBezTo>
                <a:cubicBezTo>
                  <a:pt x="7222" y="8047"/>
                  <a:pt x="7191" y="8078"/>
                  <a:pt x="7171" y="8078"/>
                </a:cubicBezTo>
                <a:cubicBezTo>
                  <a:pt x="7161" y="8078"/>
                  <a:pt x="7153" y="8070"/>
                  <a:pt x="7153" y="8047"/>
                </a:cubicBezTo>
                <a:cubicBezTo>
                  <a:pt x="7153" y="8013"/>
                  <a:pt x="7170" y="7996"/>
                  <a:pt x="7187" y="7996"/>
                </a:cubicBezTo>
                <a:close/>
                <a:moveTo>
                  <a:pt x="6448" y="8116"/>
                </a:moveTo>
                <a:cubicBezTo>
                  <a:pt x="6517" y="8116"/>
                  <a:pt x="6517" y="8185"/>
                  <a:pt x="6586" y="8185"/>
                </a:cubicBezTo>
                <a:cubicBezTo>
                  <a:pt x="6448" y="8185"/>
                  <a:pt x="6362" y="8185"/>
                  <a:pt x="6448" y="8116"/>
                </a:cubicBezTo>
                <a:close/>
                <a:moveTo>
                  <a:pt x="43688" y="8185"/>
                </a:moveTo>
                <a:cubicBezTo>
                  <a:pt x="43711" y="8214"/>
                  <a:pt x="43719" y="8223"/>
                  <a:pt x="43716" y="8223"/>
                </a:cubicBezTo>
                <a:cubicBezTo>
                  <a:pt x="43714" y="8223"/>
                  <a:pt x="43704" y="8215"/>
                  <a:pt x="43688" y="8207"/>
                </a:cubicBezTo>
                <a:lnTo>
                  <a:pt x="43688" y="8207"/>
                </a:lnTo>
                <a:lnTo>
                  <a:pt x="43688" y="8185"/>
                </a:lnTo>
                <a:close/>
                <a:moveTo>
                  <a:pt x="7222" y="8408"/>
                </a:moveTo>
                <a:lnTo>
                  <a:pt x="7222" y="8477"/>
                </a:lnTo>
                <a:cubicBezTo>
                  <a:pt x="7153" y="8477"/>
                  <a:pt x="7153" y="8408"/>
                  <a:pt x="7222" y="8408"/>
                </a:cubicBezTo>
                <a:close/>
                <a:moveTo>
                  <a:pt x="7782" y="8517"/>
                </a:moveTo>
                <a:cubicBezTo>
                  <a:pt x="7794" y="8517"/>
                  <a:pt x="7800" y="8529"/>
                  <a:pt x="7803" y="8546"/>
                </a:cubicBezTo>
                <a:lnTo>
                  <a:pt x="7738" y="8546"/>
                </a:lnTo>
                <a:cubicBezTo>
                  <a:pt x="7758" y="8526"/>
                  <a:pt x="7772" y="8517"/>
                  <a:pt x="7782" y="8517"/>
                </a:cubicBezTo>
                <a:close/>
                <a:moveTo>
                  <a:pt x="43963" y="8679"/>
                </a:moveTo>
                <a:lnTo>
                  <a:pt x="43981" y="8701"/>
                </a:lnTo>
                <a:cubicBezTo>
                  <a:pt x="43937" y="8701"/>
                  <a:pt x="43949" y="8701"/>
                  <a:pt x="43963" y="8679"/>
                </a:cubicBezTo>
                <a:close/>
                <a:moveTo>
                  <a:pt x="5581" y="8739"/>
                </a:moveTo>
                <a:cubicBezTo>
                  <a:pt x="5627" y="8739"/>
                  <a:pt x="5657" y="8769"/>
                  <a:pt x="5657" y="8769"/>
                </a:cubicBezTo>
                <a:cubicBezTo>
                  <a:pt x="5657" y="8792"/>
                  <a:pt x="5650" y="8800"/>
                  <a:pt x="5636" y="8800"/>
                </a:cubicBezTo>
                <a:cubicBezTo>
                  <a:pt x="5609" y="8800"/>
                  <a:pt x="5560" y="8769"/>
                  <a:pt x="5502" y="8769"/>
                </a:cubicBezTo>
                <a:cubicBezTo>
                  <a:pt x="5531" y="8746"/>
                  <a:pt x="5558" y="8739"/>
                  <a:pt x="5581" y="8739"/>
                </a:cubicBezTo>
                <a:close/>
                <a:moveTo>
                  <a:pt x="6723" y="8769"/>
                </a:moveTo>
                <a:lnTo>
                  <a:pt x="6723" y="8838"/>
                </a:lnTo>
                <a:cubicBezTo>
                  <a:pt x="6654" y="8838"/>
                  <a:pt x="6654" y="8769"/>
                  <a:pt x="6723" y="8769"/>
                </a:cubicBezTo>
                <a:close/>
                <a:moveTo>
                  <a:pt x="5380" y="8811"/>
                </a:moveTo>
                <a:cubicBezTo>
                  <a:pt x="5434" y="8811"/>
                  <a:pt x="5434" y="8875"/>
                  <a:pt x="5434" y="8976"/>
                </a:cubicBezTo>
                <a:cubicBezTo>
                  <a:pt x="5434" y="8907"/>
                  <a:pt x="5296" y="8976"/>
                  <a:pt x="5296" y="8838"/>
                </a:cubicBezTo>
                <a:cubicBezTo>
                  <a:pt x="5333" y="8820"/>
                  <a:pt x="5360" y="8811"/>
                  <a:pt x="5380" y="8811"/>
                </a:cubicBezTo>
                <a:close/>
                <a:moveTo>
                  <a:pt x="43981" y="8907"/>
                </a:moveTo>
                <a:lnTo>
                  <a:pt x="44049" y="8976"/>
                </a:lnTo>
                <a:cubicBezTo>
                  <a:pt x="43981" y="8976"/>
                  <a:pt x="44049" y="8976"/>
                  <a:pt x="43981" y="8907"/>
                </a:cubicBezTo>
                <a:close/>
                <a:moveTo>
                  <a:pt x="6096" y="8862"/>
                </a:moveTo>
                <a:cubicBezTo>
                  <a:pt x="6111" y="8862"/>
                  <a:pt x="6127" y="8878"/>
                  <a:pt x="6156" y="8907"/>
                </a:cubicBezTo>
                <a:lnTo>
                  <a:pt x="6293" y="8907"/>
                </a:lnTo>
                <a:cubicBezTo>
                  <a:pt x="6362" y="8907"/>
                  <a:pt x="6362" y="8907"/>
                  <a:pt x="6362" y="8976"/>
                </a:cubicBezTo>
                <a:cubicBezTo>
                  <a:pt x="6328" y="8976"/>
                  <a:pt x="6293" y="8993"/>
                  <a:pt x="6268" y="8993"/>
                </a:cubicBezTo>
                <a:cubicBezTo>
                  <a:pt x="6242" y="8993"/>
                  <a:pt x="6225" y="8976"/>
                  <a:pt x="6225" y="8907"/>
                </a:cubicBezTo>
                <a:cubicBezTo>
                  <a:pt x="6170" y="8907"/>
                  <a:pt x="6115" y="8995"/>
                  <a:pt x="6060" y="8995"/>
                </a:cubicBezTo>
                <a:cubicBezTo>
                  <a:pt x="6046" y="8995"/>
                  <a:pt x="6032" y="8989"/>
                  <a:pt x="6018" y="8976"/>
                </a:cubicBezTo>
                <a:cubicBezTo>
                  <a:pt x="6059" y="8895"/>
                  <a:pt x="6075" y="8862"/>
                  <a:pt x="6096" y="8862"/>
                </a:cubicBezTo>
                <a:close/>
                <a:moveTo>
                  <a:pt x="5588" y="8976"/>
                </a:moveTo>
                <a:cubicBezTo>
                  <a:pt x="5657" y="8976"/>
                  <a:pt x="5657" y="9045"/>
                  <a:pt x="5588" y="9045"/>
                </a:cubicBezTo>
                <a:lnTo>
                  <a:pt x="5588" y="8976"/>
                </a:lnTo>
                <a:close/>
                <a:moveTo>
                  <a:pt x="6225" y="9045"/>
                </a:moveTo>
                <a:cubicBezTo>
                  <a:pt x="6293" y="9045"/>
                  <a:pt x="6293" y="9130"/>
                  <a:pt x="6293" y="9199"/>
                </a:cubicBezTo>
                <a:cubicBezTo>
                  <a:pt x="6225" y="9199"/>
                  <a:pt x="6225" y="9130"/>
                  <a:pt x="6156" y="9130"/>
                </a:cubicBezTo>
                <a:cubicBezTo>
                  <a:pt x="6156" y="9045"/>
                  <a:pt x="6225" y="9045"/>
                  <a:pt x="6225" y="9045"/>
                </a:cubicBezTo>
                <a:close/>
                <a:moveTo>
                  <a:pt x="6792" y="9130"/>
                </a:moveTo>
                <a:lnTo>
                  <a:pt x="6792" y="9199"/>
                </a:lnTo>
                <a:cubicBezTo>
                  <a:pt x="6723" y="9199"/>
                  <a:pt x="6792" y="9130"/>
                  <a:pt x="6792" y="9130"/>
                </a:cubicBezTo>
                <a:close/>
                <a:moveTo>
                  <a:pt x="7445" y="9268"/>
                </a:moveTo>
                <a:lnTo>
                  <a:pt x="7445" y="9337"/>
                </a:lnTo>
                <a:cubicBezTo>
                  <a:pt x="7376" y="9268"/>
                  <a:pt x="7376" y="9268"/>
                  <a:pt x="7445" y="9268"/>
                </a:cubicBezTo>
                <a:close/>
                <a:moveTo>
                  <a:pt x="44187" y="9268"/>
                </a:moveTo>
                <a:cubicBezTo>
                  <a:pt x="44273" y="9337"/>
                  <a:pt x="44273" y="9337"/>
                  <a:pt x="44273" y="9406"/>
                </a:cubicBezTo>
                <a:lnTo>
                  <a:pt x="44118" y="9406"/>
                </a:lnTo>
                <a:cubicBezTo>
                  <a:pt x="44118" y="9337"/>
                  <a:pt x="44118" y="9337"/>
                  <a:pt x="44187" y="9268"/>
                </a:cubicBezTo>
                <a:close/>
                <a:moveTo>
                  <a:pt x="45365" y="9354"/>
                </a:moveTo>
                <a:cubicBezTo>
                  <a:pt x="45391" y="9354"/>
                  <a:pt x="45408" y="9371"/>
                  <a:pt x="45408" y="9406"/>
                </a:cubicBezTo>
                <a:lnTo>
                  <a:pt x="45270" y="9406"/>
                </a:lnTo>
                <a:cubicBezTo>
                  <a:pt x="45305" y="9371"/>
                  <a:pt x="45339" y="9354"/>
                  <a:pt x="45365" y="9354"/>
                </a:cubicBezTo>
                <a:close/>
                <a:moveTo>
                  <a:pt x="5434" y="9130"/>
                </a:moveTo>
                <a:lnTo>
                  <a:pt x="5434" y="9130"/>
                </a:lnTo>
                <a:cubicBezTo>
                  <a:pt x="5502" y="9199"/>
                  <a:pt x="5588" y="9199"/>
                  <a:pt x="5657" y="9268"/>
                </a:cubicBezTo>
                <a:cubicBezTo>
                  <a:pt x="5726" y="9337"/>
                  <a:pt x="5726" y="9406"/>
                  <a:pt x="5795" y="9629"/>
                </a:cubicBezTo>
                <a:cubicBezTo>
                  <a:pt x="5588" y="9474"/>
                  <a:pt x="5502" y="9337"/>
                  <a:pt x="5434" y="9130"/>
                </a:cubicBezTo>
                <a:close/>
                <a:moveTo>
                  <a:pt x="44978" y="9045"/>
                </a:moveTo>
                <a:cubicBezTo>
                  <a:pt x="44978" y="9130"/>
                  <a:pt x="44978" y="9130"/>
                  <a:pt x="44909" y="9130"/>
                </a:cubicBezTo>
                <a:cubicBezTo>
                  <a:pt x="44978" y="9268"/>
                  <a:pt x="44978" y="9337"/>
                  <a:pt x="45047" y="9474"/>
                </a:cubicBezTo>
                <a:cubicBezTo>
                  <a:pt x="45047" y="9474"/>
                  <a:pt x="44978" y="9560"/>
                  <a:pt x="44978" y="9629"/>
                </a:cubicBezTo>
                <a:cubicBezTo>
                  <a:pt x="44909" y="9560"/>
                  <a:pt x="44840" y="9560"/>
                  <a:pt x="44772" y="9474"/>
                </a:cubicBezTo>
                <a:cubicBezTo>
                  <a:pt x="44772" y="9406"/>
                  <a:pt x="44909" y="9268"/>
                  <a:pt x="44840" y="9130"/>
                </a:cubicBezTo>
                <a:lnTo>
                  <a:pt x="44909" y="9130"/>
                </a:lnTo>
                <a:lnTo>
                  <a:pt x="44978" y="9045"/>
                </a:lnTo>
                <a:close/>
                <a:moveTo>
                  <a:pt x="5365" y="9577"/>
                </a:moveTo>
                <a:cubicBezTo>
                  <a:pt x="5382" y="9577"/>
                  <a:pt x="5399" y="9595"/>
                  <a:pt x="5434" y="9629"/>
                </a:cubicBezTo>
                <a:lnTo>
                  <a:pt x="5365" y="9698"/>
                </a:lnTo>
                <a:cubicBezTo>
                  <a:pt x="5296" y="9698"/>
                  <a:pt x="5296" y="9629"/>
                  <a:pt x="5296" y="9629"/>
                </a:cubicBezTo>
                <a:cubicBezTo>
                  <a:pt x="5331" y="9595"/>
                  <a:pt x="5348" y="9577"/>
                  <a:pt x="5365" y="9577"/>
                </a:cubicBezTo>
                <a:close/>
                <a:moveTo>
                  <a:pt x="44479" y="9406"/>
                </a:moveTo>
                <a:lnTo>
                  <a:pt x="44479" y="9474"/>
                </a:lnTo>
                <a:cubicBezTo>
                  <a:pt x="44479" y="9560"/>
                  <a:pt x="44411" y="9629"/>
                  <a:pt x="44411" y="9698"/>
                </a:cubicBezTo>
                <a:cubicBezTo>
                  <a:pt x="44273" y="9698"/>
                  <a:pt x="44273" y="9629"/>
                  <a:pt x="44273" y="9560"/>
                </a:cubicBezTo>
                <a:cubicBezTo>
                  <a:pt x="44273" y="9532"/>
                  <a:pt x="44273" y="9522"/>
                  <a:pt x="44276" y="9522"/>
                </a:cubicBezTo>
                <a:cubicBezTo>
                  <a:pt x="44281" y="9522"/>
                  <a:pt x="44296" y="9560"/>
                  <a:pt x="44342" y="9560"/>
                </a:cubicBezTo>
                <a:cubicBezTo>
                  <a:pt x="44411" y="9474"/>
                  <a:pt x="44411" y="9406"/>
                  <a:pt x="44479" y="9406"/>
                </a:cubicBezTo>
                <a:close/>
                <a:moveTo>
                  <a:pt x="5872" y="9646"/>
                </a:moveTo>
                <a:cubicBezTo>
                  <a:pt x="5881" y="9646"/>
                  <a:pt x="5898" y="9663"/>
                  <a:pt x="5932" y="9698"/>
                </a:cubicBezTo>
                <a:lnTo>
                  <a:pt x="5863" y="9698"/>
                </a:lnTo>
                <a:cubicBezTo>
                  <a:pt x="5795" y="9698"/>
                  <a:pt x="5795" y="9767"/>
                  <a:pt x="5795" y="9767"/>
                </a:cubicBezTo>
                <a:cubicBezTo>
                  <a:pt x="5795" y="9698"/>
                  <a:pt x="5795" y="9698"/>
                  <a:pt x="5863" y="9698"/>
                </a:cubicBezTo>
                <a:cubicBezTo>
                  <a:pt x="5863" y="9663"/>
                  <a:pt x="5863" y="9646"/>
                  <a:pt x="5872" y="9646"/>
                </a:cubicBezTo>
                <a:close/>
                <a:moveTo>
                  <a:pt x="44772" y="9698"/>
                </a:moveTo>
                <a:cubicBezTo>
                  <a:pt x="44772" y="9767"/>
                  <a:pt x="44703" y="9835"/>
                  <a:pt x="44617" y="9835"/>
                </a:cubicBezTo>
                <a:cubicBezTo>
                  <a:pt x="44703" y="9767"/>
                  <a:pt x="44617" y="9698"/>
                  <a:pt x="44772" y="9698"/>
                </a:cubicBezTo>
                <a:close/>
                <a:moveTo>
                  <a:pt x="45408" y="9767"/>
                </a:moveTo>
                <a:lnTo>
                  <a:pt x="45408" y="9835"/>
                </a:lnTo>
                <a:lnTo>
                  <a:pt x="45339" y="9835"/>
                </a:lnTo>
                <a:lnTo>
                  <a:pt x="45408" y="9767"/>
                </a:lnTo>
                <a:close/>
                <a:moveTo>
                  <a:pt x="45817" y="9805"/>
                </a:moveTo>
                <a:cubicBezTo>
                  <a:pt x="45838" y="9805"/>
                  <a:pt x="45838" y="9835"/>
                  <a:pt x="45838" y="9835"/>
                </a:cubicBezTo>
                <a:lnTo>
                  <a:pt x="45769" y="9835"/>
                </a:lnTo>
                <a:cubicBezTo>
                  <a:pt x="45792" y="9812"/>
                  <a:pt x="45807" y="9805"/>
                  <a:pt x="45817" y="9805"/>
                </a:cubicBezTo>
                <a:close/>
                <a:moveTo>
                  <a:pt x="45700" y="9835"/>
                </a:moveTo>
                <a:lnTo>
                  <a:pt x="45631" y="9904"/>
                </a:lnTo>
                <a:cubicBezTo>
                  <a:pt x="45631" y="9835"/>
                  <a:pt x="45631" y="9835"/>
                  <a:pt x="45700" y="9835"/>
                </a:cubicBezTo>
                <a:close/>
                <a:moveTo>
                  <a:pt x="45838" y="9835"/>
                </a:moveTo>
                <a:cubicBezTo>
                  <a:pt x="45838" y="9835"/>
                  <a:pt x="45906" y="9835"/>
                  <a:pt x="45906" y="9904"/>
                </a:cubicBezTo>
                <a:cubicBezTo>
                  <a:pt x="45838" y="9904"/>
                  <a:pt x="45838" y="9835"/>
                  <a:pt x="45838" y="9835"/>
                </a:cubicBezTo>
                <a:close/>
                <a:moveTo>
                  <a:pt x="44617" y="9835"/>
                </a:moveTo>
                <a:cubicBezTo>
                  <a:pt x="44617" y="9904"/>
                  <a:pt x="44617" y="9904"/>
                  <a:pt x="44548" y="9904"/>
                </a:cubicBezTo>
                <a:lnTo>
                  <a:pt x="44548" y="9990"/>
                </a:lnTo>
                <a:cubicBezTo>
                  <a:pt x="44479" y="9904"/>
                  <a:pt x="44548" y="9904"/>
                  <a:pt x="44548" y="9904"/>
                </a:cubicBezTo>
                <a:lnTo>
                  <a:pt x="44617" y="9835"/>
                </a:lnTo>
                <a:close/>
                <a:moveTo>
                  <a:pt x="45562" y="9835"/>
                </a:moveTo>
                <a:lnTo>
                  <a:pt x="45562" y="9990"/>
                </a:lnTo>
                <a:cubicBezTo>
                  <a:pt x="45476" y="9904"/>
                  <a:pt x="45476" y="9904"/>
                  <a:pt x="45562" y="9835"/>
                </a:cubicBezTo>
                <a:close/>
                <a:moveTo>
                  <a:pt x="5692" y="10007"/>
                </a:moveTo>
                <a:cubicBezTo>
                  <a:pt x="5709" y="10007"/>
                  <a:pt x="5726" y="10025"/>
                  <a:pt x="5726" y="10059"/>
                </a:cubicBezTo>
                <a:lnTo>
                  <a:pt x="5657" y="10059"/>
                </a:lnTo>
                <a:cubicBezTo>
                  <a:pt x="5657" y="10025"/>
                  <a:pt x="5674" y="10007"/>
                  <a:pt x="5692" y="10007"/>
                </a:cubicBezTo>
                <a:close/>
                <a:moveTo>
                  <a:pt x="6051" y="10028"/>
                </a:moveTo>
                <a:cubicBezTo>
                  <a:pt x="6056" y="10028"/>
                  <a:pt x="6041" y="10059"/>
                  <a:pt x="6087" y="10059"/>
                </a:cubicBezTo>
                <a:lnTo>
                  <a:pt x="6018" y="10059"/>
                </a:lnTo>
                <a:cubicBezTo>
                  <a:pt x="6041" y="10036"/>
                  <a:pt x="6049" y="10028"/>
                  <a:pt x="6051" y="10028"/>
                </a:cubicBezTo>
                <a:close/>
                <a:moveTo>
                  <a:pt x="5365" y="9767"/>
                </a:moveTo>
                <a:cubicBezTo>
                  <a:pt x="5434" y="9904"/>
                  <a:pt x="5365" y="10059"/>
                  <a:pt x="5296" y="10128"/>
                </a:cubicBezTo>
                <a:cubicBezTo>
                  <a:pt x="5227" y="10059"/>
                  <a:pt x="5159" y="9990"/>
                  <a:pt x="5159" y="9835"/>
                </a:cubicBezTo>
                <a:lnTo>
                  <a:pt x="5073" y="9835"/>
                </a:lnTo>
                <a:cubicBezTo>
                  <a:pt x="5101" y="9812"/>
                  <a:pt x="5120" y="9805"/>
                  <a:pt x="5133" y="9805"/>
                </a:cubicBezTo>
                <a:cubicBezTo>
                  <a:pt x="5159" y="9805"/>
                  <a:pt x="5159" y="9835"/>
                  <a:pt x="5159" y="9835"/>
                </a:cubicBezTo>
                <a:lnTo>
                  <a:pt x="5227" y="9835"/>
                </a:lnTo>
                <a:cubicBezTo>
                  <a:pt x="5227" y="9767"/>
                  <a:pt x="5296" y="9767"/>
                  <a:pt x="5365" y="9767"/>
                </a:cubicBezTo>
                <a:close/>
                <a:moveTo>
                  <a:pt x="7308" y="9130"/>
                </a:moveTo>
                <a:cubicBezTo>
                  <a:pt x="7376" y="9337"/>
                  <a:pt x="7222" y="9474"/>
                  <a:pt x="7222" y="9629"/>
                </a:cubicBezTo>
                <a:cubicBezTo>
                  <a:pt x="7199" y="9652"/>
                  <a:pt x="7176" y="9660"/>
                  <a:pt x="7156" y="9660"/>
                </a:cubicBezTo>
                <a:cubicBezTo>
                  <a:pt x="7115" y="9660"/>
                  <a:pt x="7084" y="9629"/>
                  <a:pt x="7084" y="9629"/>
                </a:cubicBezTo>
                <a:cubicBezTo>
                  <a:pt x="7015" y="9698"/>
                  <a:pt x="7015" y="9698"/>
                  <a:pt x="7015" y="9767"/>
                </a:cubicBezTo>
                <a:cubicBezTo>
                  <a:pt x="6947" y="9698"/>
                  <a:pt x="6947" y="9698"/>
                  <a:pt x="6878" y="9629"/>
                </a:cubicBezTo>
                <a:cubicBezTo>
                  <a:pt x="6792" y="9698"/>
                  <a:pt x="6792" y="9767"/>
                  <a:pt x="6792" y="9835"/>
                </a:cubicBezTo>
                <a:cubicBezTo>
                  <a:pt x="6878" y="9835"/>
                  <a:pt x="6878" y="9835"/>
                  <a:pt x="6878" y="9904"/>
                </a:cubicBezTo>
                <a:cubicBezTo>
                  <a:pt x="6792" y="9904"/>
                  <a:pt x="6878" y="9835"/>
                  <a:pt x="6792" y="9835"/>
                </a:cubicBezTo>
                <a:cubicBezTo>
                  <a:pt x="6723" y="9835"/>
                  <a:pt x="6654" y="9835"/>
                  <a:pt x="6517" y="9904"/>
                </a:cubicBezTo>
                <a:cubicBezTo>
                  <a:pt x="6517" y="9990"/>
                  <a:pt x="6448" y="10059"/>
                  <a:pt x="6362" y="10128"/>
                </a:cubicBezTo>
                <a:cubicBezTo>
                  <a:pt x="6362" y="10128"/>
                  <a:pt x="6316" y="10082"/>
                  <a:pt x="6262" y="10065"/>
                </a:cubicBezTo>
                <a:lnTo>
                  <a:pt x="6262" y="10065"/>
                </a:lnTo>
                <a:cubicBezTo>
                  <a:pt x="6270" y="10061"/>
                  <a:pt x="6281" y="10059"/>
                  <a:pt x="6293" y="10059"/>
                </a:cubicBezTo>
                <a:lnTo>
                  <a:pt x="6087" y="9835"/>
                </a:lnTo>
                <a:cubicBezTo>
                  <a:pt x="6087" y="9767"/>
                  <a:pt x="6156" y="9767"/>
                  <a:pt x="6225" y="9767"/>
                </a:cubicBezTo>
                <a:cubicBezTo>
                  <a:pt x="6293" y="9767"/>
                  <a:pt x="6362" y="9698"/>
                  <a:pt x="6448" y="9698"/>
                </a:cubicBezTo>
                <a:lnTo>
                  <a:pt x="6448" y="9629"/>
                </a:lnTo>
                <a:cubicBezTo>
                  <a:pt x="6586" y="9560"/>
                  <a:pt x="6654" y="9406"/>
                  <a:pt x="6792" y="9406"/>
                </a:cubicBezTo>
                <a:cubicBezTo>
                  <a:pt x="6878" y="9337"/>
                  <a:pt x="7015" y="9406"/>
                  <a:pt x="7084" y="9268"/>
                </a:cubicBezTo>
                <a:cubicBezTo>
                  <a:pt x="7084" y="9199"/>
                  <a:pt x="7222" y="9130"/>
                  <a:pt x="7308" y="9130"/>
                </a:cubicBezTo>
                <a:close/>
                <a:moveTo>
                  <a:pt x="44840" y="9904"/>
                </a:moveTo>
                <a:cubicBezTo>
                  <a:pt x="44840" y="9990"/>
                  <a:pt x="44909" y="9990"/>
                  <a:pt x="44909" y="10059"/>
                </a:cubicBezTo>
                <a:cubicBezTo>
                  <a:pt x="44909" y="10059"/>
                  <a:pt x="44840" y="10059"/>
                  <a:pt x="44840" y="10128"/>
                </a:cubicBezTo>
                <a:cubicBezTo>
                  <a:pt x="44772" y="10059"/>
                  <a:pt x="44772" y="9990"/>
                  <a:pt x="44840" y="9904"/>
                </a:cubicBezTo>
                <a:close/>
                <a:moveTo>
                  <a:pt x="4505" y="10059"/>
                </a:moveTo>
                <a:cubicBezTo>
                  <a:pt x="4368" y="10128"/>
                  <a:pt x="4368" y="10196"/>
                  <a:pt x="4368" y="10196"/>
                </a:cubicBezTo>
                <a:cubicBezTo>
                  <a:pt x="4299" y="10128"/>
                  <a:pt x="4299" y="10059"/>
                  <a:pt x="4505" y="10059"/>
                </a:cubicBezTo>
                <a:close/>
                <a:moveTo>
                  <a:pt x="6723" y="10128"/>
                </a:moveTo>
                <a:lnTo>
                  <a:pt x="6723" y="10196"/>
                </a:lnTo>
                <a:cubicBezTo>
                  <a:pt x="6654" y="10128"/>
                  <a:pt x="6654" y="10128"/>
                  <a:pt x="6723" y="10128"/>
                </a:cubicBezTo>
                <a:close/>
                <a:moveTo>
                  <a:pt x="5073" y="10128"/>
                </a:moveTo>
                <a:cubicBezTo>
                  <a:pt x="5159" y="10196"/>
                  <a:pt x="5073" y="10196"/>
                  <a:pt x="5073" y="10196"/>
                </a:cubicBezTo>
                <a:lnTo>
                  <a:pt x="5073" y="10265"/>
                </a:lnTo>
                <a:cubicBezTo>
                  <a:pt x="5159" y="10265"/>
                  <a:pt x="5159" y="10334"/>
                  <a:pt x="5159" y="10420"/>
                </a:cubicBezTo>
                <a:cubicBezTo>
                  <a:pt x="5073" y="10420"/>
                  <a:pt x="5073" y="10334"/>
                  <a:pt x="5073" y="10265"/>
                </a:cubicBezTo>
                <a:lnTo>
                  <a:pt x="5004" y="10265"/>
                </a:lnTo>
                <a:cubicBezTo>
                  <a:pt x="5004" y="10196"/>
                  <a:pt x="5073" y="10196"/>
                  <a:pt x="5073" y="10196"/>
                </a:cubicBezTo>
                <a:lnTo>
                  <a:pt x="5073" y="10128"/>
                </a:lnTo>
                <a:close/>
                <a:moveTo>
                  <a:pt x="6517" y="10265"/>
                </a:moveTo>
                <a:cubicBezTo>
                  <a:pt x="6586" y="10334"/>
                  <a:pt x="6517" y="10420"/>
                  <a:pt x="6517" y="10489"/>
                </a:cubicBezTo>
                <a:cubicBezTo>
                  <a:pt x="6517" y="10439"/>
                  <a:pt x="6480" y="10425"/>
                  <a:pt x="6427" y="10421"/>
                </a:cubicBezTo>
                <a:lnTo>
                  <a:pt x="6427" y="10421"/>
                </a:lnTo>
                <a:cubicBezTo>
                  <a:pt x="6434" y="10420"/>
                  <a:pt x="6441" y="10420"/>
                  <a:pt x="6448" y="10420"/>
                </a:cubicBezTo>
                <a:cubicBezTo>
                  <a:pt x="6448" y="10334"/>
                  <a:pt x="6448" y="10334"/>
                  <a:pt x="6517" y="10265"/>
                </a:cubicBezTo>
                <a:close/>
                <a:moveTo>
                  <a:pt x="6362" y="10448"/>
                </a:moveTo>
                <a:lnTo>
                  <a:pt x="6362" y="10558"/>
                </a:lnTo>
                <a:cubicBezTo>
                  <a:pt x="6320" y="10516"/>
                  <a:pt x="6329" y="10474"/>
                  <a:pt x="6362" y="10448"/>
                </a:cubicBezTo>
                <a:close/>
                <a:moveTo>
                  <a:pt x="45047" y="10420"/>
                </a:moveTo>
                <a:cubicBezTo>
                  <a:pt x="45047" y="10489"/>
                  <a:pt x="44978" y="10489"/>
                  <a:pt x="44978" y="10558"/>
                </a:cubicBezTo>
                <a:cubicBezTo>
                  <a:pt x="44978" y="10489"/>
                  <a:pt x="44978" y="10489"/>
                  <a:pt x="45047" y="10420"/>
                </a:cubicBezTo>
                <a:close/>
                <a:moveTo>
                  <a:pt x="6087" y="10059"/>
                </a:moveTo>
                <a:cubicBezTo>
                  <a:pt x="6087" y="10060"/>
                  <a:pt x="6087" y="10128"/>
                  <a:pt x="6156" y="10128"/>
                </a:cubicBezTo>
                <a:cubicBezTo>
                  <a:pt x="6225" y="10196"/>
                  <a:pt x="6293" y="10265"/>
                  <a:pt x="6293" y="10334"/>
                </a:cubicBezTo>
                <a:cubicBezTo>
                  <a:pt x="6170" y="10334"/>
                  <a:pt x="6102" y="10568"/>
                  <a:pt x="5929" y="10568"/>
                </a:cubicBezTo>
                <a:cubicBezTo>
                  <a:pt x="5909" y="10568"/>
                  <a:pt x="5887" y="10565"/>
                  <a:pt x="5863" y="10558"/>
                </a:cubicBezTo>
                <a:cubicBezTo>
                  <a:pt x="5863" y="10489"/>
                  <a:pt x="5932" y="10420"/>
                  <a:pt x="6018" y="10420"/>
                </a:cubicBezTo>
                <a:cubicBezTo>
                  <a:pt x="6087" y="10334"/>
                  <a:pt x="6087" y="10196"/>
                  <a:pt x="6156" y="10128"/>
                </a:cubicBezTo>
                <a:cubicBezTo>
                  <a:pt x="6087" y="10128"/>
                  <a:pt x="6087" y="10128"/>
                  <a:pt x="6087" y="10059"/>
                </a:cubicBezTo>
                <a:close/>
                <a:moveTo>
                  <a:pt x="45133" y="10558"/>
                </a:moveTo>
                <a:lnTo>
                  <a:pt x="45133" y="10626"/>
                </a:lnTo>
                <a:lnTo>
                  <a:pt x="45047" y="10558"/>
                </a:lnTo>
                <a:close/>
                <a:moveTo>
                  <a:pt x="5159" y="10420"/>
                </a:moveTo>
                <a:cubicBezTo>
                  <a:pt x="5159" y="10420"/>
                  <a:pt x="5227" y="10420"/>
                  <a:pt x="5227" y="10489"/>
                </a:cubicBezTo>
                <a:cubicBezTo>
                  <a:pt x="5296" y="10489"/>
                  <a:pt x="5365" y="10558"/>
                  <a:pt x="5365" y="10626"/>
                </a:cubicBezTo>
                <a:lnTo>
                  <a:pt x="5434" y="10626"/>
                </a:lnTo>
                <a:lnTo>
                  <a:pt x="5434" y="10558"/>
                </a:lnTo>
                <a:cubicBezTo>
                  <a:pt x="5502" y="10626"/>
                  <a:pt x="5434" y="10626"/>
                  <a:pt x="5434" y="10626"/>
                </a:cubicBezTo>
                <a:cubicBezTo>
                  <a:pt x="5434" y="10695"/>
                  <a:pt x="5434" y="10695"/>
                  <a:pt x="5365" y="10764"/>
                </a:cubicBezTo>
                <a:lnTo>
                  <a:pt x="5365" y="10626"/>
                </a:lnTo>
                <a:lnTo>
                  <a:pt x="5227" y="10626"/>
                </a:lnTo>
                <a:lnTo>
                  <a:pt x="5227" y="10489"/>
                </a:lnTo>
                <a:cubicBezTo>
                  <a:pt x="5159" y="10489"/>
                  <a:pt x="5159" y="10489"/>
                  <a:pt x="5159" y="10420"/>
                </a:cubicBezTo>
                <a:close/>
                <a:moveTo>
                  <a:pt x="6176" y="10647"/>
                </a:moveTo>
                <a:cubicBezTo>
                  <a:pt x="6224" y="10696"/>
                  <a:pt x="6217" y="10703"/>
                  <a:pt x="6156" y="10764"/>
                </a:cubicBezTo>
                <a:cubicBezTo>
                  <a:pt x="6156" y="10718"/>
                  <a:pt x="6156" y="10672"/>
                  <a:pt x="6176" y="10647"/>
                </a:cubicBezTo>
                <a:close/>
                <a:moveTo>
                  <a:pt x="45562" y="10558"/>
                </a:moveTo>
                <a:cubicBezTo>
                  <a:pt x="45700" y="10626"/>
                  <a:pt x="45631" y="10695"/>
                  <a:pt x="45631" y="10850"/>
                </a:cubicBezTo>
                <a:cubicBezTo>
                  <a:pt x="45476" y="10764"/>
                  <a:pt x="45476" y="10695"/>
                  <a:pt x="45562" y="10558"/>
                </a:cubicBezTo>
                <a:close/>
                <a:moveTo>
                  <a:pt x="45769" y="10850"/>
                </a:moveTo>
                <a:lnTo>
                  <a:pt x="45769" y="10919"/>
                </a:lnTo>
                <a:lnTo>
                  <a:pt x="45700" y="10850"/>
                </a:lnTo>
                <a:close/>
                <a:moveTo>
                  <a:pt x="4866" y="10850"/>
                </a:moveTo>
                <a:cubicBezTo>
                  <a:pt x="4915" y="10898"/>
                  <a:pt x="4929" y="10947"/>
                  <a:pt x="4909" y="10947"/>
                </a:cubicBezTo>
                <a:cubicBezTo>
                  <a:pt x="4901" y="10947"/>
                  <a:pt x="4886" y="10939"/>
                  <a:pt x="4866" y="10919"/>
                </a:cubicBezTo>
                <a:lnTo>
                  <a:pt x="4866" y="10850"/>
                </a:lnTo>
                <a:close/>
                <a:moveTo>
                  <a:pt x="4574" y="10764"/>
                </a:moveTo>
                <a:cubicBezTo>
                  <a:pt x="4643" y="10850"/>
                  <a:pt x="4643" y="10850"/>
                  <a:pt x="4643" y="10919"/>
                </a:cubicBezTo>
                <a:cubicBezTo>
                  <a:pt x="4729" y="10919"/>
                  <a:pt x="4729" y="10850"/>
                  <a:pt x="4729" y="10850"/>
                </a:cubicBezTo>
                <a:lnTo>
                  <a:pt x="4798" y="10919"/>
                </a:lnTo>
                <a:cubicBezTo>
                  <a:pt x="4729" y="10987"/>
                  <a:pt x="4643" y="10987"/>
                  <a:pt x="4574" y="10987"/>
                </a:cubicBezTo>
                <a:lnTo>
                  <a:pt x="4574" y="10764"/>
                </a:lnTo>
                <a:close/>
                <a:moveTo>
                  <a:pt x="5227" y="10764"/>
                </a:moveTo>
                <a:cubicBezTo>
                  <a:pt x="5296" y="10850"/>
                  <a:pt x="5365" y="10850"/>
                  <a:pt x="5296" y="10919"/>
                </a:cubicBezTo>
                <a:cubicBezTo>
                  <a:pt x="5296" y="10987"/>
                  <a:pt x="5227" y="10987"/>
                  <a:pt x="5159" y="10987"/>
                </a:cubicBezTo>
                <a:cubicBezTo>
                  <a:pt x="5159" y="10919"/>
                  <a:pt x="5227" y="10850"/>
                  <a:pt x="5227" y="10764"/>
                </a:cubicBezTo>
                <a:close/>
                <a:moveTo>
                  <a:pt x="4729" y="11056"/>
                </a:moveTo>
                <a:lnTo>
                  <a:pt x="4643" y="11125"/>
                </a:lnTo>
                <a:lnTo>
                  <a:pt x="4643" y="11056"/>
                </a:lnTo>
                <a:close/>
                <a:moveTo>
                  <a:pt x="4935" y="11125"/>
                </a:moveTo>
                <a:cubicBezTo>
                  <a:pt x="5004" y="11194"/>
                  <a:pt x="5004" y="11194"/>
                  <a:pt x="5073" y="11194"/>
                </a:cubicBezTo>
                <a:cubicBezTo>
                  <a:pt x="5004" y="11280"/>
                  <a:pt x="5004" y="11280"/>
                  <a:pt x="5004" y="11348"/>
                </a:cubicBezTo>
                <a:cubicBezTo>
                  <a:pt x="4866" y="11280"/>
                  <a:pt x="4935" y="11194"/>
                  <a:pt x="4935" y="11125"/>
                </a:cubicBezTo>
                <a:close/>
                <a:moveTo>
                  <a:pt x="3439" y="11056"/>
                </a:moveTo>
                <a:cubicBezTo>
                  <a:pt x="3508" y="11056"/>
                  <a:pt x="3508" y="11056"/>
                  <a:pt x="3508" y="11125"/>
                </a:cubicBezTo>
                <a:cubicBezTo>
                  <a:pt x="3577" y="11194"/>
                  <a:pt x="3577" y="11280"/>
                  <a:pt x="3646" y="11348"/>
                </a:cubicBezTo>
                <a:lnTo>
                  <a:pt x="3714" y="11348"/>
                </a:lnTo>
                <a:cubicBezTo>
                  <a:pt x="3691" y="11371"/>
                  <a:pt x="3676" y="11379"/>
                  <a:pt x="3666" y="11379"/>
                </a:cubicBezTo>
                <a:cubicBezTo>
                  <a:pt x="3646" y="11379"/>
                  <a:pt x="3646" y="11348"/>
                  <a:pt x="3646" y="11348"/>
                </a:cubicBezTo>
                <a:lnTo>
                  <a:pt x="3508" y="11348"/>
                </a:lnTo>
                <a:cubicBezTo>
                  <a:pt x="3439" y="11280"/>
                  <a:pt x="3439" y="11125"/>
                  <a:pt x="3439" y="11056"/>
                </a:cubicBezTo>
                <a:close/>
                <a:moveTo>
                  <a:pt x="3577" y="11555"/>
                </a:moveTo>
                <a:lnTo>
                  <a:pt x="3577" y="11623"/>
                </a:lnTo>
                <a:lnTo>
                  <a:pt x="3508" y="11555"/>
                </a:lnTo>
                <a:close/>
                <a:moveTo>
                  <a:pt x="3439" y="11623"/>
                </a:moveTo>
                <a:cubicBezTo>
                  <a:pt x="3439" y="11709"/>
                  <a:pt x="3353" y="11709"/>
                  <a:pt x="3353" y="11778"/>
                </a:cubicBezTo>
                <a:cubicBezTo>
                  <a:pt x="3353" y="11623"/>
                  <a:pt x="3353" y="11623"/>
                  <a:pt x="3439" y="11623"/>
                </a:cubicBezTo>
                <a:close/>
                <a:moveTo>
                  <a:pt x="5657" y="10196"/>
                </a:moveTo>
                <a:cubicBezTo>
                  <a:pt x="5657" y="10334"/>
                  <a:pt x="5795" y="10420"/>
                  <a:pt x="5726" y="10558"/>
                </a:cubicBezTo>
                <a:cubicBezTo>
                  <a:pt x="5795" y="10626"/>
                  <a:pt x="5726" y="10695"/>
                  <a:pt x="5795" y="10764"/>
                </a:cubicBezTo>
                <a:cubicBezTo>
                  <a:pt x="5795" y="10764"/>
                  <a:pt x="5863" y="10850"/>
                  <a:pt x="5932" y="10850"/>
                </a:cubicBezTo>
                <a:cubicBezTo>
                  <a:pt x="5951" y="10831"/>
                  <a:pt x="5966" y="10824"/>
                  <a:pt x="5978" y="10824"/>
                </a:cubicBezTo>
                <a:cubicBezTo>
                  <a:pt x="6021" y="10824"/>
                  <a:pt x="6033" y="10919"/>
                  <a:pt x="6087" y="10919"/>
                </a:cubicBezTo>
                <a:cubicBezTo>
                  <a:pt x="6038" y="10967"/>
                  <a:pt x="5981" y="11016"/>
                  <a:pt x="5927" y="11016"/>
                </a:cubicBezTo>
                <a:cubicBezTo>
                  <a:pt x="5905" y="11016"/>
                  <a:pt x="5884" y="11007"/>
                  <a:pt x="5863" y="10987"/>
                </a:cubicBezTo>
                <a:cubicBezTo>
                  <a:pt x="5726" y="10987"/>
                  <a:pt x="5726" y="11056"/>
                  <a:pt x="5726" y="11125"/>
                </a:cubicBezTo>
                <a:cubicBezTo>
                  <a:pt x="5657" y="11125"/>
                  <a:pt x="5657" y="11056"/>
                  <a:pt x="5588" y="11056"/>
                </a:cubicBezTo>
                <a:cubicBezTo>
                  <a:pt x="5502" y="11125"/>
                  <a:pt x="5434" y="11125"/>
                  <a:pt x="5502" y="11194"/>
                </a:cubicBezTo>
                <a:cubicBezTo>
                  <a:pt x="5502" y="11280"/>
                  <a:pt x="5365" y="11280"/>
                  <a:pt x="5365" y="11348"/>
                </a:cubicBezTo>
                <a:cubicBezTo>
                  <a:pt x="5365" y="11417"/>
                  <a:pt x="5365" y="11417"/>
                  <a:pt x="5434" y="11486"/>
                </a:cubicBezTo>
                <a:cubicBezTo>
                  <a:pt x="5365" y="11623"/>
                  <a:pt x="5159" y="11623"/>
                  <a:pt x="5227" y="11778"/>
                </a:cubicBezTo>
                <a:cubicBezTo>
                  <a:pt x="5182" y="11778"/>
                  <a:pt x="5128" y="11748"/>
                  <a:pt x="5077" y="11748"/>
                </a:cubicBezTo>
                <a:cubicBezTo>
                  <a:pt x="5052" y="11748"/>
                  <a:pt x="5027" y="11755"/>
                  <a:pt x="5004" y="11778"/>
                </a:cubicBezTo>
                <a:cubicBezTo>
                  <a:pt x="5004" y="11778"/>
                  <a:pt x="5004" y="11847"/>
                  <a:pt x="4935" y="11847"/>
                </a:cubicBezTo>
                <a:cubicBezTo>
                  <a:pt x="4935" y="11847"/>
                  <a:pt x="4935" y="11778"/>
                  <a:pt x="5004" y="11778"/>
                </a:cubicBezTo>
                <a:cubicBezTo>
                  <a:pt x="5073" y="11623"/>
                  <a:pt x="5159" y="11486"/>
                  <a:pt x="5227" y="11348"/>
                </a:cubicBezTo>
                <a:cubicBezTo>
                  <a:pt x="5227" y="11194"/>
                  <a:pt x="5365" y="11194"/>
                  <a:pt x="5434" y="11056"/>
                </a:cubicBezTo>
                <a:cubicBezTo>
                  <a:pt x="5502" y="10919"/>
                  <a:pt x="5588" y="10764"/>
                  <a:pt x="5588" y="10626"/>
                </a:cubicBezTo>
                <a:cubicBezTo>
                  <a:pt x="5588" y="10558"/>
                  <a:pt x="5588" y="10558"/>
                  <a:pt x="5657" y="10558"/>
                </a:cubicBezTo>
                <a:cubicBezTo>
                  <a:pt x="5588" y="10420"/>
                  <a:pt x="5502" y="10420"/>
                  <a:pt x="5502" y="10196"/>
                </a:cubicBezTo>
                <a:close/>
                <a:moveTo>
                  <a:pt x="4574" y="11623"/>
                </a:moveTo>
                <a:cubicBezTo>
                  <a:pt x="4643" y="11623"/>
                  <a:pt x="4643" y="11709"/>
                  <a:pt x="4729" y="11709"/>
                </a:cubicBezTo>
                <a:cubicBezTo>
                  <a:pt x="4643" y="11778"/>
                  <a:pt x="4643" y="11847"/>
                  <a:pt x="4574" y="11916"/>
                </a:cubicBezTo>
                <a:cubicBezTo>
                  <a:pt x="4574" y="11778"/>
                  <a:pt x="4505" y="11778"/>
                  <a:pt x="4505" y="11623"/>
                </a:cubicBezTo>
                <a:close/>
                <a:moveTo>
                  <a:pt x="45562" y="11280"/>
                </a:moveTo>
                <a:cubicBezTo>
                  <a:pt x="45562" y="11417"/>
                  <a:pt x="45476" y="11623"/>
                  <a:pt x="45631" y="11778"/>
                </a:cubicBezTo>
                <a:cubicBezTo>
                  <a:pt x="45562" y="11847"/>
                  <a:pt x="45476" y="11916"/>
                  <a:pt x="45476" y="11985"/>
                </a:cubicBezTo>
                <a:cubicBezTo>
                  <a:pt x="45408" y="11916"/>
                  <a:pt x="45339" y="11847"/>
                  <a:pt x="45270" y="11709"/>
                </a:cubicBezTo>
                <a:cubicBezTo>
                  <a:pt x="45408" y="11709"/>
                  <a:pt x="45408" y="11623"/>
                  <a:pt x="45408" y="11555"/>
                </a:cubicBezTo>
                <a:cubicBezTo>
                  <a:pt x="45339" y="11555"/>
                  <a:pt x="45270" y="11555"/>
                  <a:pt x="45270" y="11417"/>
                </a:cubicBezTo>
                <a:cubicBezTo>
                  <a:pt x="45339" y="11417"/>
                  <a:pt x="45408" y="11486"/>
                  <a:pt x="45408" y="11486"/>
                </a:cubicBezTo>
                <a:lnTo>
                  <a:pt x="45408" y="11348"/>
                </a:lnTo>
                <a:cubicBezTo>
                  <a:pt x="45476" y="11280"/>
                  <a:pt x="45562" y="11280"/>
                  <a:pt x="45562" y="11280"/>
                </a:cubicBezTo>
                <a:close/>
                <a:moveTo>
                  <a:pt x="4213" y="11623"/>
                </a:moveTo>
                <a:cubicBezTo>
                  <a:pt x="4299" y="11623"/>
                  <a:pt x="4299" y="11709"/>
                  <a:pt x="4368" y="11709"/>
                </a:cubicBezTo>
                <a:cubicBezTo>
                  <a:pt x="4368" y="11778"/>
                  <a:pt x="4299" y="11847"/>
                  <a:pt x="4299" y="11916"/>
                </a:cubicBezTo>
                <a:cubicBezTo>
                  <a:pt x="4368" y="11916"/>
                  <a:pt x="4436" y="11916"/>
                  <a:pt x="4436" y="11847"/>
                </a:cubicBezTo>
                <a:cubicBezTo>
                  <a:pt x="4505" y="11916"/>
                  <a:pt x="4505" y="11985"/>
                  <a:pt x="4505" y="12053"/>
                </a:cubicBezTo>
                <a:lnTo>
                  <a:pt x="4368" y="12053"/>
                </a:lnTo>
                <a:cubicBezTo>
                  <a:pt x="4368" y="11985"/>
                  <a:pt x="4299" y="11985"/>
                  <a:pt x="4299" y="11916"/>
                </a:cubicBezTo>
                <a:cubicBezTo>
                  <a:pt x="4213" y="11916"/>
                  <a:pt x="4213" y="11847"/>
                  <a:pt x="4144" y="11778"/>
                </a:cubicBezTo>
                <a:cubicBezTo>
                  <a:pt x="4213" y="11778"/>
                  <a:pt x="4213" y="11709"/>
                  <a:pt x="4213" y="11623"/>
                </a:cubicBezTo>
                <a:close/>
                <a:moveTo>
                  <a:pt x="3938" y="11847"/>
                </a:moveTo>
                <a:cubicBezTo>
                  <a:pt x="4007" y="11847"/>
                  <a:pt x="4075" y="11916"/>
                  <a:pt x="4144" y="11916"/>
                </a:cubicBezTo>
                <a:cubicBezTo>
                  <a:pt x="4075" y="11916"/>
                  <a:pt x="4075" y="11985"/>
                  <a:pt x="4007" y="11985"/>
                </a:cubicBezTo>
                <a:cubicBezTo>
                  <a:pt x="4007" y="12053"/>
                  <a:pt x="4075" y="12053"/>
                  <a:pt x="4075" y="12139"/>
                </a:cubicBezTo>
                <a:lnTo>
                  <a:pt x="4007" y="12139"/>
                </a:lnTo>
                <a:cubicBezTo>
                  <a:pt x="3938" y="12053"/>
                  <a:pt x="3938" y="11985"/>
                  <a:pt x="3938" y="11847"/>
                </a:cubicBezTo>
                <a:close/>
                <a:moveTo>
                  <a:pt x="4505" y="12053"/>
                </a:moveTo>
                <a:cubicBezTo>
                  <a:pt x="4505" y="12053"/>
                  <a:pt x="4574" y="12053"/>
                  <a:pt x="4574" y="12139"/>
                </a:cubicBezTo>
                <a:lnTo>
                  <a:pt x="4643" y="12139"/>
                </a:lnTo>
                <a:cubicBezTo>
                  <a:pt x="4574" y="12139"/>
                  <a:pt x="4574" y="12139"/>
                  <a:pt x="4574" y="12208"/>
                </a:cubicBezTo>
                <a:lnTo>
                  <a:pt x="4574" y="12139"/>
                </a:lnTo>
                <a:cubicBezTo>
                  <a:pt x="4505" y="12139"/>
                  <a:pt x="4505" y="12053"/>
                  <a:pt x="4505" y="12053"/>
                </a:cubicBezTo>
                <a:close/>
                <a:moveTo>
                  <a:pt x="3938" y="12208"/>
                </a:moveTo>
                <a:cubicBezTo>
                  <a:pt x="3938" y="12309"/>
                  <a:pt x="3901" y="12373"/>
                  <a:pt x="3881" y="12373"/>
                </a:cubicBezTo>
                <a:cubicBezTo>
                  <a:pt x="3874" y="12373"/>
                  <a:pt x="3869" y="12364"/>
                  <a:pt x="3869" y="12346"/>
                </a:cubicBezTo>
                <a:cubicBezTo>
                  <a:pt x="3783" y="12346"/>
                  <a:pt x="3869" y="12277"/>
                  <a:pt x="3938" y="12208"/>
                </a:cubicBezTo>
                <a:close/>
                <a:moveTo>
                  <a:pt x="4729" y="11916"/>
                </a:moveTo>
                <a:cubicBezTo>
                  <a:pt x="4866" y="12053"/>
                  <a:pt x="4866" y="12053"/>
                  <a:pt x="4729" y="12277"/>
                </a:cubicBezTo>
                <a:cubicBezTo>
                  <a:pt x="4729" y="12277"/>
                  <a:pt x="4729" y="12346"/>
                  <a:pt x="4643" y="12414"/>
                </a:cubicBezTo>
                <a:cubicBezTo>
                  <a:pt x="4643" y="12346"/>
                  <a:pt x="4574" y="12277"/>
                  <a:pt x="4729" y="12277"/>
                </a:cubicBezTo>
                <a:lnTo>
                  <a:pt x="4729" y="11916"/>
                </a:lnTo>
                <a:close/>
                <a:moveTo>
                  <a:pt x="3078" y="12414"/>
                </a:moveTo>
                <a:lnTo>
                  <a:pt x="3078" y="12483"/>
                </a:lnTo>
                <a:cubicBezTo>
                  <a:pt x="3009" y="12483"/>
                  <a:pt x="3009" y="12414"/>
                  <a:pt x="3078" y="12414"/>
                </a:cubicBezTo>
                <a:close/>
                <a:moveTo>
                  <a:pt x="3646" y="12483"/>
                </a:moveTo>
                <a:lnTo>
                  <a:pt x="3646" y="12569"/>
                </a:lnTo>
                <a:cubicBezTo>
                  <a:pt x="3577" y="12569"/>
                  <a:pt x="3577" y="12483"/>
                  <a:pt x="3646" y="12483"/>
                </a:cubicBezTo>
                <a:close/>
                <a:moveTo>
                  <a:pt x="4299" y="12414"/>
                </a:moveTo>
                <a:cubicBezTo>
                  <a:pt x="4299" y="12483"/>
                  <a:pt x="4213" y="12638"/>
                  <a:pt x="4144" y="12638"/>
                </a:cubicBezTo>
                <a:lnTo>
                  <a:pt x="4144" y="12707"/>
                </a:lnTo>
                <a:cubicBezTo>
                  <a:pt x="4144" y="12638"/>
                  <a:pt x="4144" y="12638"/>
                  <a:pt x="4075" y="12569"/>
                </a:cubicBezTo>
                <a:cubicBezTo>
                  <a:pt x="4144" y="12483"/>
                  <a:pt x="4213" y="12483"/>
                  <a:pt x="4299" y="12414"/>
                </a:cubicBezTo>
                <a:close/>
                <a:moveTo>
                  <a:pt x="4368" y="12707"/>
                </a:moveTo>
                <a:cubicBezTo>
                  <a:pt x="4436" y="12707"/>
                  <a:pt x="4436" y="12775"/>
                  <a:pt x="4436" y="12775"/>
                </a:cubicBezTo>
                <a:cubicBezTo>
                  <a:pt x="4368" y="12775"/>
                  <a:pt x="4368" y="12707"/>
                  <a:pt x="4368" y="12707"/>
                </a:cubicBezTo>
                <a:close/>
                <a:moveTo>
                  <a:pt x="3783" y="12844"/>
                </a:moveTo>
                <a:lnTo>
                  <a:pt x="3783" y="12844"/>
                </a:lnTo>
                <a:cubicBezTo>
                  <a:pt x="3774" y="12864"/>
                  <a:pt x="3768" y="12884"/>
                  <a:pt x="3763" y="12903"/>
                </a:cubicBezTo>
                <a:lnTo>
                  <a:pt x="3763" y="12903"/>
                </a:lnTo>
                <a:cubicBezTo>
                  <a:pt x="3770" y="12906"/>
                  <a:pt x="3776" y="12910"/>
                  <a:pt x="3783" y="12913"/>
                </a:cubicBezTo>
                <a:lnTo>
                  <a:pt x="3783" y="12844"/>
                </a:lnTo>
                <a:close/>
                <a:moveTo>
                  <a:pt x="2717" y="12775"/>
                </a:moveTo>
                <a:cubicBezTo>
                  <a:pt x="2786" y="12775"/>
                  <a:pt x="2786" y="12844"/>
                  <a:pt x="2786" y="12844"/>
                </a:cubicBezTo>
                <a:cubicBezTo>
                  <a:pt x="2786" y="12913"/>
                  <a:pt x="2717" y="12999"/>
                  <a:pt x="2648" y="12999"/>
                </a:cubicBezTo>
                <a:lnTo>
                  <a:pt x="2648" y="13068"/>
                </a:lnTo>
                <a:cubicBezTo>
                  <a:pt x="2648" y="12999"/>
                  <a:pt x="2648" y="12913"/>
                  <a:pt x="2580" y="12844"/>
                </a:cubicBezTo>
                <a:cubicBezTo>
                  <a:pt x="2648" y="12844"/>
                  <a:pt x="2648" y="12775"/>
                  <a:pt x="2717" y="12775"/>
                </a:cubicBezTo>
                <a:close/>
                <a:moveTo>
                  <a:pt x="3439" y="12999"/>
                </a:moveTo>
                <a:lnTo>
                  <a:pt x="3439" y="13136"/>
                </a:lnTo>
                <a:cubicBezTo>
                  <a:pt x="3439" y="13205"/>
                  <a:pt x="3508" y="13205"/>
                  <a:pt x="3508" y="13205"/>
                </a:cubicBezTo>
                <a:lnTo>
                  <a:pt x="3439" y="13205"/>
                </a:lnTo>
                <a:lnTo>
                  <a:pt x="3439" y="13274"/>
                </a:lnTo>
                <a:cubicBezTo>
                  <a:pt x="3396" y="13240"/>
                  <a:pt x="3396" y="13240"/>
                  <a:pt x="3407" y="13240"/>
                </a:cubicBezTo>
                <a:cubicBezTo>
                  <a:pt x="3418" y="13240"/>
                  <a:pt x="3439" y="13240"/>
                  <a:pt x="3439" y="13205"/>
                </a:cubicBezTo>
                <a:lnTo>
                  <a:pt x="3439" y="13136"/>
                </a:lnTo>
                <a:lnTo>
                  <a:pt x="3285" y="13136"/>
                </a:lnTo>
                <a:lnTo>
                  <a:pt x="3439" y="12999"/>
                </a:lnTo>
                <a:close/>
                <a:moveTo>
                  <a:pt x="3714" y="12638"/>
                </a:moveTo>
                <a:cubicBezTo>
                  <a:pt x="3783" y="12638"/>
                  <a:pt x="3869" y="12707"/>
                  <a:pt x="3938" y="12707"/>
                </a:cubicBezTo>
                <a:cubicBezTo>
                  <a:pt x="3938" y="12913"/>
                  <a:pt x="3938" y="13068"/>
                  <a:pt x="3869" y="13274"/>
                </a:cubicBezTo>
                <a:cubicBezTo>
                  <a:pt x="3794" y="13154"/>
                  <a:pt x="3732" y="13034"/>
                  <a:pt x="3763" y="12903"/>
                </a:cubicBezTo>
                <a:lnTo>
                  <a:pt x="3763" y="12903"/>
                </a:lnTo>
                <a:cubicBezTo>
                  <a:pt x="3677" y="12858"/>
                  <a:pt x="3615" y="12816"/>
                  <a:pt x="3515" y="12816"/>
                </a:cubicBezTo>
                <a:cubicBezTo>
                  <a:pt x="3471" y="12816"/>
                  <a:pt x="3419" y="12824"/>
                  <a:pt x="3353" y="12844"/>
                </a:cubicBezTo>
                <a:cubicBezTo>
                  <a:pt x="3439" y="12707"/>
                  <a:pt x="3439" y="12707"/>
                  <a:pt x="3508" y="12707"/>
                </a:cubicBezTo>
                <a:cubicBezTo>
                  <a:pt x="3565" y="12735"/>
                  <a:pt x="3610" y="12752"/>
                  <a:pt x="3644" y="12752"/>
                </a:cubicBezTo>
                <a:cubicBezTo>
                  <a:pt x="3691" y="12752"/>
                  <a:pt x="3714" y="12718"/>
                  <a:pt x="3714" y="12638"/>
                </a:cubicBezTo>
                <a:close/>
                <a:moveTo>
                  <a:pt x="2504" y="13515"/>
                </a:moveTo>
                <a:cubicBezTo>
                  <a:pt x="2515" y="13515"/>
                  <a:pt x="2537" y="13532"/>
                  <a:pt x="2580" y="13566"/>
                </a:cubicBezTo>
                <a:lnTo>
                  <a:pt x="2494" y="13566"/>
                </a:lnTo>
                <a:cubicBezTo>
                  <a:pt x="2494" y="13532"/>
                  <a:pt x="2494" y="13515"/>
                  <a:pt x="2504" y="13515"/>
                </a:cubicBezTo>
                <a:close/>
                <a:moveTo>
                  <a:pt x="2863" y="13515"/>
                </a:moveTo>
                <a:cubicBezTo>
                  <a:pt x="2872" y="13515"/>
                  <a:pt x="2889" y="13532"/>
                  <a:pt x="2923" y="13566"/>
                </a:cubicBezTo>
                <a:lnTo>
                  <a:pt x="2855" y="13566"/>
                </a:lnTo>
                <a:cubicBezTo>
                  <a:pt x="2855" y="13532"/>
                  <a:pt x="2855" y="13515"/>
                  <a:pt x="2863" y="13515"/>
                </a:cubicBezTo>
                <a:close/>
                <a:moveTo>
                  <a:pt x="2219" y="13498"/>
                </a:moveTo>
                <a:cubicBezTo>
                  <a:pt x="2287" y="13498"/>
                  <a:pt x="2287" y="13566"/>
                  <a:pt x="2356" y="13635"/>
                </a:cubicBezTo>
                <a:cubicBezTo>
                  <a:pt x="2425" y="13704"/>
                  <a:pt x="2287" y="13859"/>
                  <a:pt x="2356" y="13927"/>
                </a:cubicBezTo>
                <a:cubicBezTo>
                  <a:pt x="2287" y="13927"/>
                  <a:pt x="2219" y="13927"/>
                  <a:pt x="2219" y="13859"/>
                </a:cubicBezTo>
                <a:lnTo>
                  <a:pt x="2219" y="13498"/>
                </a:lnTo>
                <a:close/>
                <a:moveTo>
                  <a:pt x="3147" y="13859"/>
                </a:moveTo>
                <a:cubicBezTo>
                  <a:pt x="3147" y="13927"/>
                  <a:pt x="3147" y="13927"/>
                  <a:pt x="3009" y="13927"/>
                </a:cubicBezTo>
                <a:cubicBezTo>
                  <a:pt x="3078" y="13859"/>
                  <a:pt x="3078" y="13859"/>
                  <a:pt x="3147" y="13859"/>
                </a:cubicBezTo>
                <a:close/>
                <a:moveTo>
                  <a:pt x="39459" y="13996"/>
                </a:moveTo>
                <a:cubicBezTo>
                  <a:pt x="39545" y="13996"/>
                  <a:pt x="39459" y="13996"/>
                  <a:pt x="39459" y="14065"/>
                </a:cubicBezTo>
                <a:cubicBezTo>
                  <a:pt x="39390" y="14065"/>
                  <a:pt x="39459" y="13996"/>
                  <a:pt x="39459" y="13996"/>
                </a:cubicBezTo>
                <a:close/>
                <a:moveTo>
                  <a:pt x="2580" y="14065"/>
                </a:moveTo>
                <a:cubicBezTo>
                  <a:pt x="2648" y="14065"/>
                  <a:pt x="2717" y="14134"/>
                  <a:pt x="2717" y="14202"/>
                </a:cubicBezTo>
                <a:cubicBezTo>
                  <a:pt x="2580" y="14202"/>
                  <a:pt x="2580" y="14134"/>
                  <a:pt x="2580" y="14065"/>
                </a:cubicBezTo>
                <a:close/>
                <a:moveTo>
                  <a:pt x="1995" y="14134"/>
                </a:moveTo>
                <a:cubicBezTo>
                  <a:pt x="1995" y="14202"/>
                  <a:pt x="2064" y="14288"/>
                  <a:pt x="1926" y="14357"/>
                </a:cubicBezTo>
                <a:cubicBezTo>
                  <a:pt x="1926" y="14288"/>
                  <a:pt x="1995" y="14288"/>
                  <a:pt x="1926" y="14202"/>
                </a:cubicBezTo>
                <a:cubicBezTo>
                  <a:pt x="1926" y="14180"/>
                  <a:pt x="1919" y="14172"/>
                  <a:pt x="1908" y="14172"/>
                </a:cubicBezTo>
                <a:cubicBezTo>
                  <a:pt x="1888" y="14172"/>
                  <a:pt x="1857" y="14202"/>
                  <a:pt x="1857" y="14202"/>
                </a:cubicBezTo>
                <a:cubicBezTo>
                  <a:pt x="1857" y="14134"/>
                  <a:pt x="1857" y="14134"/>
                  <a:pt x="1995" y="14134"/>
                </a:cubicBezTo>
                <a:close/>
                <a:moveTo>
                  <a:pt x="39614" y="14288"/>
                </a:moveTo>
                <a:cubicBezTo>
                  <a:pt x="39682" y="14288"/>
                  <a:pt x="39614" y="14288"/>
                  <a:pt x="39614" y="14357"/>
                </a:cubicBezTo>
                <a:cubicBezTo>
                  <a:pt x="39545" y="14357"/>
                  <a:pt x="39614" y="14288"/>
                  <a:pt x="39614" y="14288"/>
                </a:cubicBezTo>
                <a:close/>
                <a:moveTo>
                  <a:pt x="1290" y="14202"/>
                </a:moveTo>
                <a:cubicBezTo>
                  <a:pt x="1359" y="14357"/>
                  <a:pt x="1290" y="14357"/>
                  <a:pt x="1204" y="14426"/>
                </a:cubicBezTo>
                <a:lnTo>
                  <a:pt x="1135" y="14357"/>
                </a:lnTo>
                <a:cubicBezTo>
                  <a:pt x="1135" y="14288"/>
                  <a:pt x="1204" y="14202"/>
                  <a:pt x="1290" y="14202"/>
                </a:cubicBezTo>
                <a:close/>
                <a:moveTo>
                  <a:pt x="2580" y="14357"/>
                </a:moveTo>
                <a:lnTo>
                  <a:pt x="2580" y="14426"/>
                </a:lnTo>
                <a:cubicBezTo>
                  <a:pt x="2494" y="14357"/>
                  <a:pt x="2580" y="14357"/>
                  <a:pt x="2580" y="14357"/>
                </a:cubicBezTo>
                <a:close/>
                <a:moveTo>
                  <a:pt x="8374" y="14357"/>
                </a:moveTo>
                <a:cubicBezTo>
                  <a:pt x="8442" y="14357"/>
                  <a:pt x="8442" y="14357"/>
                  <a:pt x="8442" y="14426"/>
                </a:cubicBezTo>
                <a:lnTo>
                  <a:pt x="8374" y="14357"/>
                </a:lnTo>
                <a:close/>
                <a:moveTo>
                  <a:pt x="8236" y="14495"/>
                </a:moveTo>
                <a:lnTo>
                  <a:pt x="8236" y="14718"/>
                </a:lnTo>
                <a:cubicBezTo>
                  <a:pt x="8213" y="14690"/>
                  <a:pt x="8188" y="14680"/>
                  <a:pt x="8163" y="14680"/>
                </a:cubicBezTo>
                <a:cubicBezTo>
                  <a:pt x="8112" y="14680"/>
                  <a:pt x="8058" y="14718"/>
                  <a:pt x="8013" y="14718"/>
                </a:cubicBezTo>
                <a:cubicBezTo>
                  <a:pt x="8013" y="14564"/>
                  <a:pt x="8167" y="14564"/>
                  <a:pt x="8236" y="14495"/>
                </a:cubicBezTo>
                <a:close/>
                <a:moveTo>
                  <a:pt x="1067" y="14564"/>
                </a:moveTo>
                <a:cubicBezTo>
                  <a:pt x="1135" y="14632"/>
                  <a:pt x="1135" y="14718"/>
                  <a:pt x="1067" y="14856"/>
                </a:cubicBezTo>
                <a:cubicBezTo>
                  <a:pt x="998" y="14787"/>
                  <a:pt x="998" y="14718"/>
                  <a:pt x="929" y="14718"/>
                </a:cubicBezTo>
                <a:cubicBezTo>
                  <a:pt x="998" y="14632"/>
                  <a:pt x="998" y="14632"/>
                  <a:pt x="1067" y="14564"/>
                </a:cubicBezTo>
                <a:close/>
                <a:moveTo>
                  <a:pt x="7944" y="14856"/>
                </a:moveTo>
                <a:lnTo>
                  <a:pt x="7944" y="14925"/>
                </a:lnTo>
                <a:cubicBezTo>
                  <a:pt x="7875" y="14856"/>
                  <a:pt x="7875" y="14856"/>
                  <a:pt x="7944" y="14856"/>
                </a:cubicBezTo>
                <a:close/>
                <a:moveTo>
                  <a:pt x="2064" y="14495"/>
                </a:moveTo>
                <a:cubicBezTo>
                  <a:pt x="2064" y="14495"/>
                  <a:pt x="2150" y="14564"/>
                  <a:pt x="2219" y="14718"/>
                </a:cubicBezTo>
                <a:cubicBezTo>
                  <a:pt x="2150" y="14718"/>
                  <a:pt x="2064" y="14632"/>
                  <a:pt x="2064" y="14632"/>
                </a:cubicBezTo>
                <a:cubicBezTo>
                  <a:pt x="2003" y="14770"/>
                  <a:pt x="2050" y="14894"/>
                  <a:pt x="1916" y="14968"/>
                </a:cubicBezTo>
                <a:lnTo>
                  <a:pt x="1916" y="14968"/>
                </a:lnTo>
                <a:cubicBezTo>
                  <a:pt x="1874" y="14847"/>
                  <a:pt x="1986" y="14777"/>
                  <a:pt x="1857" y="14632"/>
                </a:cubicBezTo>
                <a:cubicBezTo>
                  <a:pt x="1926" y="14564"/>
                  <a:pt x="1995" y="14495"/>
                  <a:pt x="2064" y="14495"/>
                </a:cubicBezTo>
                <a:close/>
                <a:moveTo>
                  <a:pt x="3508" y="14925"/>
                </a:moveTo>
                <a:cubicBezTo>
                  <a:pt x="3508" y="14993"/>
                  <a:pt x="3439" y="14993"/>
                  <a:pt x="3439" y="14993"/>
                </a:cubicBezTo>
                <a:lnTo>
                  <a:pt x="3439" y="15062"/>
                </a:lnTo>
                <a:cubicBezTo>
                  <a:pt x="3353" y="14993"/>
                  <a:pt x="3439" y="14993"/>
                  <a:pt x="3439" y="14993"/>
                </a:cubicBezTo>
                <a:lnTo>
                  <a:pt x="3508" y="14925"/>
                </a:lnTo>
                <a:close/>
                <a:moveTo>
                  <a:pt x="2287" y="14993"/>
                </a:moveTo>
                <a:cubicBezTo>
                  <a:pt x="2356" y="14993"/>
                  <a:pt x="2425" y="14993"/>
                  <a:pt x="2425" y="15148"/>
                </a:cubicBezTo>
                <a:cubicBezTo>
                  <a:pt x="2356" y="15148"/>
                  <a:pt x="2356" y="15062"/>
                  <a:pt x="2287" y="14993"/>
                </a:cubicBezTo>
                <a:close/>
                <a:moveTo>
                  <a:pt x="39975" y="14993"/>
                </a:moveTo>
                <a:lnTo>
                  <a:pt x="39975" y="15148"/>
                </a:lnTo>
                <a:cubicBezTo>
                  <a:pt x="39889" y="15062"/>
                  <a:pt x="39975" y="15062"/>
                  <a:pt x="39975" y="14993"/>
                </a:cubicBezTo>
                <a:close/>
                <a:moveTo>
                  <a:pt x="1857" y="15016"/>
                </a:moveTo>
                <a:lnTo>
                  <a:pt x="1857" y="15217"/>
                </a:lnTo>
                <a:cubicBezTo>
                  <a:pt x="1857" y="15148"/>
                  <a:pt x="1789" y="15148"/>
                  <a:pt x="1789" y="15148"/>
                </a:cubicBezTo>
                <a:cubicBezTo>
                  <a:pt x="1789" y="15092"/>
                  <a:pt x="1818" y="15043"/>
                  <a:pt x="1857" y="15016"/>
                </a:cubicBezTo>
                <a:close/>
                <a:moveTo>
                  <a:pt x="1995" y="15062"/>
                </a:moveTo>
                <a:cubicBezTo>
                  <a:pt x="1995" y="15127"/>
                  <a:pt x="2034" y="15181"/>
                  <a:pt x="1995" y="15234"/>
                </a:cubicBezTo>
                <a:lnTo>
                  <a:pt x="1995" y="15234"/>
                </a:lnTo>
                <a:lnTo>
                  <a:pt x="1995" y="15062"/>
                </a:lnTo>
                <a:close/>
                <a:moveTo>
                  <a:pt x="3439" y="15286"/>
                </a:moveTo>
                <a:lnTo>
                  <a:pt x="3439" y="15354"/>
                </a:lnTo>
                <a:lnTo>
                  <a:pt x="3353" y="15286"/>
                </a:lnTo>
                <a:close/>
                <a:moveTo>
                  <a:pt x="3216" y="15354"/>
                </a:moveTo>
                <a:cubicBezTo>
                  <a:pt x="3285" y="15354"/>
                  <a:pt x="3285" y="15423"/>
                  <a:pt x="3285" y="15423"/>
                </a:cubicBezTo>
                <a:lnTo>
                  <a:pt x="3353" y="15423"/>
                </a:lnTo>
                <a:cubicBezTo>
                  <a:pt x="3330" y="15446"/>
                  <a:pt x="3315" y="15454"/>
                  <a:pt x="3305" y="15454"/>
                </a:cubicBezTo>
                <a:cubicBezTo>
                  <a:pt x="3285" y="15454"/>
                  <a:pt x="3285" y="15423"/>
                  <a:pt x="3285" y="15423"/>
                </a:cubicBezTo>
                <a:lnTo>
                  <a:pt x="3216" y="15354"/>
                </a:lnTo>
                <a:close/>
                <a:moveTo>
                  <a:pt x="1926" y="15289"/>
                </a:moveTo>
                <a:lnTo>
                  <a:pt x="1926" y="15289"/>
                </a:lnTo>
                <a:cubicBezTo>
                  <a:pt x="1924" y="15354"/>
                  <a:pt x="1858" y="15356"/>
                  <a:pt x="1926" y="15492"/>
                </a:cubicBezTo>
                <a:cubicBezTo>
                  <a:pt x="1789" y="15423"/>
                  <a:pt x="1857" y="15354"/>
                  <a:pt x="1857" y="15354"/>
                </a:cubicBezTo>
                <a:cubicBezTo>
                  <a:pt x="1857" y="15310"/>
                  <a:pt x="1887" y="15294"/>
                  <a:pt x="1926" y="15289"/>
                </a:cubicBezTo>
                <a:close/>
                <a:moveTo>
                  <a:pt x="7652" y="14925"/>
                </a:moveTo>
                <a:cubicBezTo>
                  <a:pt x="7806" y="14925"/>
                  <a:pt x="7875" y="14925"/>
                  <a:pt x="7875" y="15062"/>
                </a:cubicBezTo>
                <a:cubicBezTo>
                  <a:pt x="7875" y="15120"/>
                  <a:pt x="7856" y="15135"/>
                  <a:pt x="7827" y="15135"/>
                </a:cubicBezTo>
                <a:cubicBezTo>
                  <a:pt x="7798" y="15135"/>
                  <a:pt x="7760" y="15120"/>
                  <a:pt x="7723" y="15120"/>
                </a:cubicBezTo>
                <a:cubicBezTo>
                  <a:pt x="7698" y="15120"/>
                  <a:pt x="7673" y="15127"/>
                  <a:pt x="7652" y="15148"/>
                </a:cubicBezTo>
                <a:cubicBezTo>
                  <a:pt x="7583" y="15217"/>
                  <a:pt x="7652" y="15423"/>
                  <a:pt x="7445" y="15492"/>
                </a:cubicBezTo>
                <a:cubicBezTo>
                  <a:pt x="7376" y="15286"/>
                  <a:pt x="7652" y="15148"/>
                  <a:pt x="7652" y="14925"/>
                </a:cubicBezTo>
                <a:close/>
                <a:moveTo>
                  <a:pt x="7445" y="15492"/>
                </a:moveTo>
                <a:cubicBezTo>
                  <a:pt x="7445" y="15492"/>
                  <a:pt x="7445" y="15578"/>
                  <a:pt x="7376" y="15578"/>
                </a:cubicBezTo>
                <a:cubicBezTo>
                  <a:pt x="7376" y="15492"/>
                  <a:pt x="7445" y="15492"/>
                  <a:pt x="7445" y="15492"/>
                </a:cubicBezTo>
                <a:close/>
                <a:moveTo>
                  <a:pt x="1067" y="15578"/>
                </a:moveTo>
                <a:cubicBezTo>
                  <a:pt x="1135" y="15647"/>
                  <a:pt x="1067" y="15647"/>
                  <a:pt x="1067" y="15647"/>
                </a:cubicBezTo>
                <a:lnTo>
                  <a:pt x="1067" y="15578"/>
                </a:lnTo>
                <a:close/>
                <a:moveTo>
                  <a:pt x="3078" y="15492"/>
                </a:moveTo>
                <a:cubicBezTo>
                  <a:pt x="3216" y="15492"/>
                  <a:pt x="3216" y="15578"/>
                  <a:pt x="3285" y="15578"/>
                </a:cubicBezTo>
                <a:cubicBezTo>
                  <a:pt x="3285" y="15647"/>
                  <a:pt x="3216" y="15647"/>
                  <a:pt x="3216" y="15647"/>
                </a:cubicBezTo>
                <a:cubicBezTo>
                  <a:pt x="3147" y="15647"/>
                  <a:pt x="3147" y="15647"/>
                  <a:pt x="3078" y="15492"/>
                </a:cubicBezTo>
                <a:close/>
                <a:moveTo>
                  <a:pt x="7376" y="15578"/>
                </a:moveTo>
                <a:cubicBezTo>
                  <a:pt x="7376" y="15578"/>
                  <a:pt x="7376" y="15647"/>
                  <a:pt x="7308" y="15647"/>
                </a:cubicBezTo>
                <a:lnTo>
                  <a:pt x="7308" y="15715"/>
                </a:lnTo>
                <a:cubicBezTo>
                  <a:pt x="7222" y="15647"/>
                  <a:pt x="7308" y="15647"/>
                  <a:pt x="7308" y="15647"/>
                </a:cubicBezTo>
                <a:cubicBezTo>
                  <a:pt x="7308" y="15578"/>
                  <a:pt x="7376" y="15578"/>
                  <a:pt x="7376" y="15578"/>
                </a:cubicBezTo>
                <a:close/>
                <a:moveTo>
                  <a:pt x="7308" y="15784"/>
                </a:moveTo>
                <a:cubicBezTo>
                  <a:pt x="7308" y="15808"/>
                  <a:pt x="7297" y="15824"/>
                  <a:pt x="7284" y="15834"/>
                </a:cubicBezTo>
                <a:lnTo>
                  <a:pt x="7284" y="15834"/>
                </a:lnTo>
                <a:cubicBezTo>
                  <a:pt x="7307" y="15814"/>
                  <a:pt x="7308" y="15785"/>
                  <a:pt x="7308" y="15784"/>
                </a:cubicBezTo>
                <a:close/>
                <a:moveTo>
                  <a:pt x="860" y="15715"/>
                </a:moveTo>
                <a:cubicBezTo>
                  <a:pt x="929" y="15784"/>
                  <a:pt x="860" y="15784"/>
                  <a:pt x="860" y="15784"/>
                </a:cubicBezTo>
                <a:cubicBezTo>
                  <a:pt x="774" y="15853"/>
                  <a:pt x="706" y="15853"/>
                  <a:pt x="706" y="15853"/>
                </a:cubicBezTo>
                <a:cubicBezTo>
                  <a:pt x="706" y="15784"/>
                  <a:pt x="774" y="15784"/>
                  <a:pt x="860" y="15784"/>
                </a:cubicBezTo>
                <a:lnTo>
                  <a:pt x="860" y="15715"/>
                </a:lnTo>
                <a:close/>
                <a:moveTo>
                  <a:pt x="3147" y="15784"/>
                </a:moveTo>
                <a:lnTo>
                  <a:pt x="3147" y="15853"/>
                </a:lnTo>
                <a:cubicBezTo>
                  <a:pt x="3078" y="15853"/>
                  <a:pt x="3078" y="15853"/>
                  <a:pt x="3147" y="15784"/>
                </a:cubicBezTo>
                <a:close/>
                <a:moveTo>
                  <a:pt x="1428" y="15354"/>
                </a:moveTo>
                <a:lnTo>
                  <a:pt x="1428" y="15354"/>
                </a:lnTo>
                <a:cubicBezTo>
                  <a:pt x="1565" y="15423"/>
                  <a:pt x="1634" y="15647"/>
                  <a:pt x="1720" y="15784"/>
                </a:cubicBezTo>
                <a:cubicBezTo>
                  <a:pt x="1720" y="15784"/>
                  <a:pt x="1720" y="15845"/>
                  <a:pt x="1648" y="15910"/>
                </a:cubicBezTo>
                <a:lnTo>
                  <a:pt x="1648" y="15910"/>
                </a:lnTo>
                <a:cubicBezTo>
                  <a:pt x="1582" y="15886"/>
                  <a:pt x="1554" y="15834"/>
                  <a:pt x="1497" y="15834"/>
                </a:cubicBezTo>
                <a:lnTo>
                  <a:pt x="1497" y="15834"/>
                </a:lnTo>
                <a:cubicBezTo>
                  <a:pt x="1497" y="15784"/>
                  <a:pt x="1504" y="15784"/>
                  <a:pt x="1565" y="15784"/>
                </a:cubicBezTo>
                <a:cubicBezTo>
                  <a:pt x="1565" y="15715"/>
                  <a:pt x="1428" y="15715"/>
                  <a:pt x="1496" y="15578"/>
                </a:cubicBezTo>
                <a:cubicBezTo>
                  <a:pt x="1496" y="15492"/>
                  <a:pt x="1359" y="15492"/>
                  <a:pt x="1428" y="15354"/>
                </a:cubicBezTo>
                <a:close/>
                <a:moveTo>
                  <a:pt x="2064" y="15578"/>
                </a:moveTo>
                <a:cubicBezTo>
                  <a:pt x="2064" y="15647"/>
                  <a:pt x="2150" y="15715"/>
                  <a:pt x="2150" y="15784"/>
                </a:cubicBezTo>
                <a:cubicBezTo>
                  <a:pt x="2150" y="15853"/>
                  <a:pt x="2064" y="15853"/>
                  <a:pt x="2064" y="15922"/>
                </a:cubicBezTo>
                <a:cubicBezTo>
                  <a:pt x="2064" y="15853"/>
                  <a:pt x="1995" y="15784"/>
                  <a:pt x="1995" y="15715"/>
                </a:cubicBezTo>
                <a:cubicBezTo>
                  <a:pt x="1995" y="15715"/>
                  <a:pt x="2064" y="15647"/>
                  <a:pt x="2064" y="15578"/>
                </a:cubicBezTo>
                <a:close/>
                <a:moveTo>
                  <a:pt x="1428" y="15878"/>
                </a:moveTo>
                <a:lnTo>
                  <a:pt x="1428" y="16008"/>
                </a:lnTo>
                <a:cubicBezTo>
                  <a:pt x="1384" y="15953"/>
                  <a:pt x="1396" y="15906"/>
                  <a:pt x="1428" y="15878"/>
                </a:cubicBezTo>
                <a:close/>
                <a:moveTo>
                  <a:pt x="7222" y="15853"/>
                </a:moveTo>
                <a:cubicBezTo>
                  <a:pt x="7222" y="15853"/>
                  <a:pt x="7222" y="15922"/>
                  <a:pt x="7153" y="15922"/>
                </a:cubicBezTo>
                <a:lnTo>
                  <a:pt x="7153" y="16077"/>
                </a:lnTo>
                <a:cubicBezTo>
                  <a:pt x="7084" y="16008"/>
                  <a:pt x="7084" y="15922"/>
                  <a:pt x="7153" y="15922"/>
                </a:cubicBezTo>
                <a:cubicBezTo>
                  <a:pt x="7153" y="15853"/>
                  <a:pt x="7222" y="15853"/>
                  <a:pt x="7222" y="15853"/>
                </a:cubicBezTo>
                <a:close/>
                <a:moveTo>
                  <a:pt x="430" y="16077"/>
                </a:moveTo>
                <a:cubicBezTo>
                  <a:pt x="499" y="16145"/>
                  <a:pt x="568" y="16145"/>
                  <a:pt x="568" y="16283"/>
                </a:cubicBezTo>
                <a:cubicBezTo>
                  <a:pt x="499" y="16283"/>
                  <a:pt x="430" y="16214"/>
                  <a:pt x="430" y="16077"/>
                </a:cubicBezTo>
                <a:close/>
                <a:moveTo>
                  <a:pt x="45700" y="16644"/>
                </a:moveTo>
                <a:cubicBezTo>
                  <a:pt x="45769" y="16644"/>
                  <a:pt x="45769" y="16644"/>
                  <a:pt x="45769" y="16713"/>
                </a:cubicBezTo>
                <a:cubicBezTo>
                  <a:pt x="45769" y="16867"/>
                  <a:pt x="45769" y="16936"/>
                  <a:pt x="45838" y="17005"/>
                </a:cubicBezTo>
                <a:cubicBezTo>
                  <a:pt x="45769" y="17074"/>
                  <a:pt x="45769" y="17074"/>
                  <a:pt x="45700" y="17074"/>
                </a:cubicBezTo>
                <a:cubicBezTo>
                  <a:pt x="45700" y="16936"/>
                  <a:pt x="45631" y="16781"/>
                  <a:pt x="45700" y="16644"/>
                </a:cubicBezTo>
                <a:close/>
                <a:moveTo>
                  <a:pt x="45339" y="17366"/>
                </a:moveTo>
                <a:cubicBezTo>
                  <a:pt x="45408" y="17366"/>
                  <a:pt x="45408" y="17435"/>
                  <a:pt x="45408" y="17435"/>
                </a:cubicBezTo>
                <a:cubicBezTo>
                  <a:pt x="45339" y="17435"/>
                  <a:pt x="45339" y="17366"/>
                  <a:pt x="45339" y="17366"/>
                </a:cubicBezTo>
                <a:close/>
                <a:moveTo>
                  <a:pt x="45651" y="17406"/>
                </a:moveTo>
                <a:cubicBezTo>
                  <a:pt x="45700" y="17406"/>
                  <a:pt x="45700" y="17455"/>
                  <a:pt x="45700" y="17504"/>
                </a:cubicBezTo>
                <a:cubicBezTo>
                  <a:pt x="45631" y="17504"/>
                  <a:pt x="45631" y="17435"/>
                  <a:pt x="45562" y="17435"/>
                </a:cubicBezTo>
                <a:cubicBezTo>
                  <a:pt x="45603" y="17415"/>
                  <a:pt x="45631" y="17406"/>
                  <a:pt x="45651" y="17406"/>
                </a:cubicBezTo>
                <a:close/>
                <a:moveTo>
                  <a:pt x="1135" y="15853"/>
                </a:moveTo>
                <a:cubicBezTo>
                  <a:pt x="1204" y="15922"/>
                  <a:pt x="1067" y="16008"/>
                  <a:pt x="1135" y="16077"/>
                </a:cubicBezTo>
                <a:cubicBezTo>
                  <a:pt x="1204" y="16077"/>
                  <a:pt x="1359" y="16077"/>
                  <a:pt x="1428" y="16145"/>
                </a:cubicBezTo>
                <a:cubicBezTo>
                  <a:pt x="1496" y="16283"/>
                  <a:pt x="1428" y="16438"/>
                  <a:pt x="1496" y="16644"/>
                </a:cubicBezTo>
                <a:cubicBezTo>
                  <a:pt x="1695" y="16461"/>
                  <a:pt x="1649" y="16210"/>
                  <a:pt x="1697" y="16000"/>
                </a:cubicBezTo>
                <a:lnTo>
                  <a:pt x="1697" y="16000"/>
                </a:lnTo>
                <a:cubicBezTo>
                  <a:pt x="1789" y="16143"/>
                  <a:pt x="1789" y="16318"/>
                  <a:pt x="1789" y="16506"/>
                </a:cubicBezTo>
                <a:cubicBezTo>
                  <a:pt x="1789" y="16575"/>
                  <a:pt x="1926" y="16575"/>
                  <a:pt x="1926" y="16575"/>
                </a:cubicBezTo>
                <a:cubicBezTo>
                  <a:pt x="1926" y="16713"/>
                  <a:pt x="1995" y="16781"/>
                  <a:pt x="1926" y="16867"/>
                </a:cubicBezTo>
                <a:cubicBezTo>
                  <a:pt x="1857" y="16867"/>
                  <a:pt x="1789" y="16867"/>
                  <a:pt x="1789" y="16936"/>
                </a:cubicBezTo>
                <a:lnTo>
                  <a:pt x="1720" y="16936"/>
                </a:lnTo>
                <a:cubicBezTo>
                  <a:pt x="1720" y="16936"/>
                  <a:pt x="1720" y="17005"/>
                  <a:pt x="1789" y="17005"/>
                </a:cubicBezTo>
                <a:cubicBezTo>
                  <a:pt x="1789" y="17028"/>
                  <a:pt x="1796" y="17035"/>
                  <a:pt x="1807" y="17035"/>
                </a:cubicBezTo>
                <a:cubicBezTo>
                  <a:pt x="1827" y="17035"/>
                  <a:pt x="1857" y="17005"/>
                  <a:pt x="1857" y="17005"/>
                </a:cubicBezTo>
                <a:lnTo>
                  <a:pt x="1857" y="17005"/>
                </a:lnTo>
                <a:cubicBezTo>
                  <a:pt x="1926" y="17142"/>
                  <a:pt x="1857" y="17211"/>
                  <a:pt x="1789" y="17297"/>
                </a:cubicBezTo>
                <a:lnTo>
                  <a:pt x="1634" y="17297"/>
                </a:lnTo>
                <a:cubicBezTo>
                  <a:pt x="1565" y="17366"/>
                  <a:pt x="1496" y="17435"/>
                  <a:pt x="1428" y="17572"/>
                </a:cubicBezTo>
                <a:cubicBezTo>
                  <a:pt x="1359" y="17435"/>
                  <a:pt x="1204" y="17504"/>
                  <a:pt x="1067" y="17435"/>
                </a:cubicBezTo>
                <a:cubicBezTo>
                  <a:pt x="1067" y="17297"/>
                  <a:pt x="1067" y="17074"/>
                  <a:pt x="929" y="16936"/>
                </a:cubicBezTo>
                <a:cubicBezTo>
                  <a:pt x="929" y="16867"/>
                  <a:pt x="929" y="16867"/>
                  <a:pt x="998" y="16781"/>
                </a:cubicBezTo>
                <a:cubicBezTo>
                  <a:pt x="1067" y="16867"/>
                  <a:pt x="998" y="17005"/>
                  <a:pt x="1135" y="17005"/>
                </a:cubicBezTo>
                <a:lnTo>
                  <a:pt x="1204" y="17005"/>
                </a:lnTo>
                <a:cubicBezTo>
                  <a:pt x="1290" y="17005"/>
                  <a:pt x="1204" y="17074"/>
                  <a:pt x="1290" y="17074"/>
                </a:cubicBezTo>
                <a:cubicBezTo>
                  <a:pt x="1359" y="17005"/>
                  <a:pt x="1359" y="16867"/>
                  <a:pt x="1290" y="16713"/>
                </a:cubicBezTo>
                <a:cubicBezTo>
                  <a:pt x="1290" y="16575"/>
                  <a:pt x="1359" y="16506"/>
                  <a:pt x="1359" y="16352"/>
                </a:cubicBezTo>
                <a:cubicBezTo>
                  <a:pt x="1339" y="16332"/>
                  <a:pt x="1318" y="16324"/>
                  <a:pt x="1297" y="16324"/>
                </a:cubicBezTo>
                <a:cubicBezTo>
                  <a:pt x="1242" y="16324"/>
                  <a:pt x="1185" y="16376"/>
                  <a:pt x="1135" y="16438"/>
                </a:cubicBezTo>
                <a:lnTo>
                  <a:pt x="1135" y="16077"/>
                </a:lnTo>
                <a:cubicBezTo>
                  <a:pt x="998" y="16008"/>
                  <a:pt x="1067" y="15922"/>
                  <a:pt x="1067" y="15853"/>
                </a:cubicBezTo>
                <a:close/>
                <a:moveTo>
                  <a:pt x="7394" y="17834"/>
                </a:moveTo>
                <a:cubicBezTo>
                  <a:pt x="7415" y="17834"/>
                  <a:pt x="7445" y="17865"/>
                  <a:pt x="7445" y="17865"/>
                </a:cubicBezTo>
                <a:lnTo>
                  <a:pt x="7376" y="17865"/>
                </a:lnTo>
                <a:cubicBezTo>
                  <a:pt x="7376" y="17842"/>
                  <a:pt x="7384" y="17834"/>
                  <a:pt x="7394" y="17834"/>
                </a:cubicBezTo>
                <a:close/>
                <a:moveTo>
                  <a:pt x="46061" y="17865"/>
                </a:moveTo>
                <a:cubicBezTo>
                  <a:pt x="46061" y="17933"/>
                  <a:pt x="46061" y="17933"/>
                  <a:pt x="45906" y="17933"/>
                </a:cubicBezTo>
                <a:cubicBezTo>
                  <a:pt x="45906" y="17865"/>
                  <a:pt x="45992" y="17865"/>
                  <a:pt x="46061" y="17865"/>
                </a:cubicBezTo>
                <a:close/>
                <a:moveTo>
                  <a:pt x="1067" y="17951"/>
                </a:moveTo>
                <a:cubicBezTo>
                  <a:pt x="1084" y="17951"/>
                  <a:pt x="1101" y="17968"/>
                  <a:pt x="1135" y="18002"/>
                </a:cubicBezTo>
                <a:lnTo>
                  <a:pt x="1135" y="18071"/>
                </a:lnTo>
                <a:cubicBezTo>
                  <a:pt x="1115" y="18097"/>
                  <a:pt x="1100" y="18107"/>
                  <a:pt x="1088" y="18107"/>
                </a:cubicBezTo>
                <a:cubicBezTo>
                  <a:pt x="1060" y="18107"/>
                  <a:pt x="1046" y="18050"/>
                  <a:pt x="998" y="18002"/>
                </a:cubicBezTo>
                <a:cubicBezTo>
                  <a:pt x="1032" y="17968"/>
                  <a:pt x="1049" y="17951"/>
                  <a:pt x="1067" y="17951"/>
                </a:cubicBezTo>
                <a:close/>
                <a:moveTo>
                  <a:pt x="2855" y="15922"/>
                </a:moveTo>
                <a:cubicBezTo>
                  <a:pt x="3009" y="16008"/>
                  <a:pt x="3078" y="16145"/>
                  <a:pt x="3147" y="16214"/>
                </a:cubicBezTo>
                <a:cubicBezTo>
                  <a:pt x="3131" y="16222"/>
                  <a:pt x="3117" y="16225"/>
                  <a:pt x="3105" y="16225"/>
                </a:cubicBezTo>
                <a:cubicBezTo>
                  <a:pt x="3030" y="16225"/>
                  <a:pt x="3003" y="16106"/>
                  <a:pt x="2933" y="16106"/>
                </a:cubicBezTo>
                <a:cubicBezTo>
                  <a:pt x="2912" y="16106"/>
                  <a:pt x="2886" y="16117"/>
                  <a:pt x="2855" y="16145"/>
                </a:cubicBezTo>
                <a:cubicBezTo>
                  <a:pt x="2923" y="16214"/>
                  <a:pt x="2923" y="16352"/>
                  <a:pt x="3078" y="16438"/>
                </a:cubicBezTo>
                <a:lnTo>
                  <a:pt x="3147" y="16352"/>
                </a:lnTo>
                <a:lnTo>
                  <a:pt x="3147" y="16352"/>
                </a:lnTo>
                <a:cubicBezTo>
                  <a:pt x="3147" y="16438"/>
                  <a:pt x="3078" y="16438"/>
                  <a:pt x="3078" y="16438"/>
                </a:cubicBezTo>
                <a:cubicBezTo>
                  <a:pt x="3147" y="16575"/>
                  <a:pt x="3216" y="16713"/>
                  <a:pt x="3078" y="16936"/>
                </a:cubicBezTo>
                <a:cubicBezTo>
                  <a:pt x="3009" y="17142"/>
                  <a:pt x="2923" y="17435"/>
                  <a:pt x="2923" y="17727"/>
                </a:cubicBezTo>
                <a:cubicBezTo>
                  <a:pt x="2855" y="17796"/>
                  <a:pt x="2786" y="17865"/>
                  <a:pt x="2717" y="17933"/>
                </a:cubicBezTo>
                <a:cubicBezTo>
                  <a:pt x="2786" y="18002"/>
                  <a:pt x="2786" y="18071"/>
                  <a:pt x="2717" y="18157"/>
                </a:cubicBezTo>
                <a:cubicBezTo>
                  <a:pt x="2580" y="18002"/>
                  <a:pt x="2648" y="17796"/>
                  <a:pt x="2580" y="17727"/>
                </a:cubicBezTo>
                <a:cubicBezTo>
                  <a:pt x="2580" y="17641"/>
                  <a:pt x="2648" y="17504"/>
                  <a:pt x="2648" y="17435"/>
                </a:cubicBezTo>
                <a:cubicBezTo>
                  <a:pt x="2662" y="17421"/>
                  <a:pt x="2673" y="17416"/>
                  <a:pt x="2682" y="17416"/>
                </a:cubicBezTo>
                <a:cubicBezTo>
                  <a:pt x="2720" y="17416"/>
                  <a:pt x="2731" y="17504"/>
                  <a:pt x="2786" y="17504"/>
                </a:cubicBezTo>
                <a:cubicBezTo>
                  <a:pt x="2855" y="17435"/>
                  <a:pt x="2786" y="17366"/>
                  <a:pt x="2855" y="17297"/>
                </a:cubicBezTo>
                <a:lnTo>
                  <a:pt x="2923" y="17211"/>
                </a:lnTo>
                <a:cubicBezTo>
                  <a:pt x="2923" y="17142"/>
                  <a:pt x="2855" y="17142"/>
                  <a:pt x="2786" y="17142"/>
                </a:cubicBezTo>
                <a:cubicBezTo>
                  <a:pt x="2717" y="17142"/>
                  <a:pt x="2786" y="17211"/>
                  <a:pt x="2717" y="17297"/>
                </a:cubicBezTo>
                <a:cubicBezTo>
                  <a:pt x="2648" y="17211"/>
                  <a:pt x="2648" y="17142"/>
                  <a:pt x="2580" y="17074"/>
                </a:cubicBezTo>
                <a:cubicBezTo>
                  <a:pt x="2648" y="16936"/>
                  <a:pt x="2648" y="16713"/>
                  <a:pt x="2580" y="16575"/>
                </a:cubicBezTo>
                <a:cubicBezTo>
                  <a:pt x="2648" y="16438"/>
                  <a:pt x="2717" y="16438"/>
                  <a:pt x="2786" y="16352"/>
                </a:cubicBezTo>
                <a:cubicBezTo>
                  <a:pt x="2855" y="16283"/>
                  <a:pt x="2786" y="16214"/>
                  <a:pt x="2786" y="16145"/>
                </a:cubicBezTo>
                <a:lnTo>
                  <a:pt x="2855" y="16145"/>
                </a:lnTo>
                <a:cubicBezTo>
                  <a:pt x="2923" y="16077"/>
                  <a:pt x="2855" y="16008"/>
                  <a:pt x="2855" y="15922"/>
                </a:cubicBezTo>
                <a:close/>
                <a:moveTo>
                  <a:pt x="1359" y="18226"/>
                </a:moveTo>
                <a:cubicBezTo>
                  <a:pt x="1290" y="18363"/>
                  <a:pt x="1204" y="18432"/>
                  <a:pt x="1067" y="18432"/>
                </a:cubicBezTo>
                <a:cubicBezTo>
                  <a:pt x="1067" y="18363"/>
                  <a:pt x="1135" y="18294"/>
                  <a:pt x="1135" y="18226"/>
                </a:cubicBezTo>
                <a:close/>
                <a:moveTo>
                  <a:pt x="2648" y="18862"/>
                </a:moveTo>
                <a:cubicBezTo>
                  <a:pt x="2786" y="18862"/>
                  <a:pt x="2786" y="18862"/>
                  <a:pt x="2786" y="18931"/>
                </a:cubicBezTo>
                <a:cubicBezTo>
                  <a:pt x="2717" y="18931"/>
                  <a:pt x="2717" y="18862"/>
                  <a:pt x="2648" y="18862"/>
                </a:cubicBezTo>
                <a:close/>
                <a:moveTo>
                  <a:pt x="7308" y="18002"/>
                </a:moveTo>
                <a:lnTo>
                  <a:pt x="7308" y="18002"/>
                </a:lnTo>
                <a:cubicBezTo>
                  <a:pt x="7376" y="18226"/>
                  <a:pt x="7222" y="18294"/>
                  <a:pt x="7153" y="18363"/>
                </a:cubicBezTo>
                <a:cubicBezTo>
                  <a:pt x="7222" y="18363"/>
                  <a:pt x="7222" y="18432"/>
                  <a:pt x="7222" y="18501"/>
                </a:cubicBezTo>
                <a:cubicBezTo>
                  <a:pt x="7308" y="18587"/>
                  <a:pt x="7084" y="18587"/>
                  <a:pt x="7153" y="18724"/>
                </a:cubicBezTo>
                <a:cubicBezTo>
                  <a:pt x="7153" y="18724"/>
                  <a:pt x="7084" y="18862"/>
                  <a:pt x="6947" y="18862"/>
                </a:cubicBezTo>
                <a:lnTo>
                  <a:pt x="6947" y="18931"/>
                </a:lnTo>
                <a:cubicBezTo>
                  <a:pt x="6878" y="18862"/>
                  <a:pt x="6947" y="18862"/>
                  <a:pt x="6947" y="18862"/>
                </a:cubicBezTo>
                <a:cubicBezTo>
                  <a:pt x="6947" y="18724"/>
                  <a:pt x="7015" y="18587"/>
                  <a:pt x="7153" y="18501"/>
                </a:cubicBezTo>
                <a:cubicBezTo>
                  <a:pt x="7015" y="18294"/>
                  <a:pt x="7153" y="18226"/>
                  <a:pt x="7308" y="18002"/>
                </a:cubicBezTo>
                <a:close/>
                <a:moveTo>
                  <a:pt x="198" y="19240"/>
                </a:moveTo>
                <a:cubicBezTo>
                  <a:pt x="207" y="19240"/>
                  <a:pt x="207" y="19257"/>
                  <a:pt x="207" y="19292"/>
                </a:cubicBezTo>
                <a:lnTo>
                  <a:pt x="138" y="19292"/>
                </a:lnTo>
                <a:cubicBezTo>
                  <a:pt x="173" y="19257"/>
                  <a:pt x="190" y="19240"/>
                  <a:pt x="198" y="19240"/>
                </a:cubicBezTo>
                <a:close/>
                <a:moveTo>
                  <a:pt x="1135" y="19292"/>
                </a:moveTo>
                <a:lnTo>
                  <a:pt x="1135" y="19292"/>
                </a:lnTo>
                <a:cubicBezTo>
                  <a:pt x="1290" y="19360"/>
                  <a:pt x="1359" y="19446"/>
                  <a:pt x="1290" y="19515"/>
                </a:cubicBezTo>
                <a:cubicBezTo>
                  <a:pt x="1135" y="19515"/>
                  <a:pt x="1204" y="19360"/>
                  <a:pt x="1135" y="19292"/>
                </a:cubicBezTo>
                <a:close/>
                <a:moveTo>
                  <a:pt x="2717" y="19360"/>
                </a:moveTo>
                <a:lnTo>
                  <a:pt x="2717" y="19653"/>
                </a:lnTo>
                <a:cubicBezTo>
                  <a:pt x="2648" y="19515"/>
                  <a:pt x="2717" y="19446"/>
                  <a:pt x="2717" y="19360"/>
                </a:cubicBezTo>
                <a:close/>
                <a:moveTo>
                  <a:pt x="2425" y="19721"/>
                </a:moveTo>
                <a:cubicBezTo>
                  <a:pt x="2494" y="19721"/>
                  <a:pt x="2494" y="19790"/>
                  <a:pt x="2580" y="19876"/>
                </a:cubicBezTo>
                <a:cubicBezTo>
                  <a:pt x="2494" y="19876"/>
                  <a:pt x="2425" y="19876"/>
                  <a:pt x="2425" y="19790"/>
                </a:cubicBezTo>
                <a:lnTo>
                  <a:pt x="2425" y="19721"/>
                </a:lnTo>
                <a:close/>
                <a:moveTo>
                  <a:pt x="45339" y="19876"/>
                </a:moveTo>
                <a:cubicBezTo>
                  <a:pt x="45339" y="20014"/>
                  <a:pt x="45270" y="20014"/>
                  <a:pt x="45201" y="20014"/>
                </a:cubicBezTo>
                <a:lnTo>
                  <a:pt x="45201" y="20083"/>
                </a:lnTo>
                <a:cubicBezTo>
                  <a:pt x="45133" y="20014"/>
                  <a:pt x="45201" y="20014"/>
                  <a:pt x="45201" y="20014"/>
                </a:cubicBezTo>
                <a:cubicBezTo>
                  <a:pt x="45201" y="19945"/>
                  <a:pt x="45270" y="19945"/>
                  <a:pt x="45339" y="19876"/>
                </a:cubicBezTo>
                <a:close/>
                <a:moveTo>
                  <a:pt x="499" y="20014"/>
                </a:moveTo>
                <a:cubicBezTo>
                  <a:pt x="568" y="20083"/>
                  <a:pt x="568" y="20151"/>
                  <a:pt x="499" y="20220"/>
                </a:cubicBezTo>
                <a:cubicBezTo>
                  <a:pt x="444" y="20164"/>
                  <a:pt x="478" y="20064"/>
                  <a:pt x="411" y="20064"/>
                </a:cubicBezTo>
                <a:cubicBezTo>
                  <a:pt x="395" y="20064"/>
                  <a:pt x="374" y="20069"/>
                  <a:pt x="345" y="20083"/>
                </a:cubicBezTo>
                <a:cubicBezTo>
                  <a:pt x="430" y="20014"/>
                  <a:pt x="499" y="20014"/>
                  <a:pt x="499" y="20014"/>
                </a:cubicBezTo>
                <a:close/>
                <a:moveTo>
                  <a:pt x="1067" y="20220"/>
                </a:moveTo>
                <a:cubicBezTo>
                  <a:pt x="1135" y="20306"/>
                  <a:pt x="1135" y="20375"/>
                  <a:pt x="1067" y="20444"/>
                </a:cubicBezTo>
                <a:lnTo>
                  <a:pt x="1067" y="20220"/>
                </a:lnTo>
                <a:close/>
                <a:moveTo>
                  <a:pt x="45339" y="20306"/>
                </a:moveTo>
                <a:lnTo>
                  <a:pt x="45339" y="20444"/>
                </a:lnTo>
                <a:cubicBezTo>
                  <a:pt x="45270" y="20375"/>
                  <a:pt x="45270" y="20306"/>
                  <a:pt x="45339" y="20306"/>
                </a:cubicBezTo>
                <a:close/>
                <a:moveTo>
                  <a:pt x="499" y="20512"/>
                </a:moveTo>
                <a:cubicBezTo>
                  <a:pt x="534" y="20512"/>
                  <a:pt x="534" y="20530"/>
                  <a:pt x="534" y="20547"/>
                </a:cubicBezTo>
                <a:lnTo>
                  <a:pt x="534" y="20547"/>
                </a:lnTo>
                <a:lnTo>
                  <a:pt x="499" y="20512"/>
                </a:lnTo>
                <a:close/>
                <a:moveTo>
                  <a:pt x="1290" y="20512"/>
                </a:moveTo>
                <a:cubicBezTo>
                  <a:pt x="1290" y="20581"/>
                  <a:pt x="1359" y="20581"/>
                  <a:pt x="1290" y="20581"/>
                </a:cubicBezTo>
                <a:lnTo>
                  <a:pt x="1290" y="20512"/>
                </a:lnTo>
                <a:close/>
                <a:moveTo>
                  <a:pt x="1204" y="20736"/>
                </a:moveTo>
                <a:cubicBezTo>
                  <a:pt x="1290" y="20805"/>
                  <a:pt x="1204" y="20805"/>
                  <a:pt x="1204" y="20805"/>
                </a:cubicBezTo>
                <a:lnTo>
                  <a:pt x="1204" y="20736"/>
                </a:lnTo>
                <a:close/>
                <a:moveTo>
                  <a:pt x="207" y="21080"/>
                </a:moveTo>
                <a:cubicBezTo>
                  <a:pt x="276" y="21166"/>
                  <a:pt x="276" y="21166"/>
                  <a:pt x="207" y="21166"/>
                </a:cubicBezTo>
                <a:lnTo>
                  <a:pt x="207" y="21080"/>
                </a:lnTo>
                <a:close/>
                <a:moveTo>
                  <a:pt x="1428" y="21939"/>
                </a:moveTo>
                <a:cubicBezTo>
                  <a:pt x="1496" y="21939"/>
                  <a:pt x="1428" y="22025"/>
                  <a:pt x="1428" y="22025"/>
                </a:cubicBezTo>
                <a:lnTo>
                  <a:pt x="1428" y="21939"/>
                </a:lnTo>
                <a:close/>
                <a:moveTo>
                  <a:pt x="706" y="22369"/>
                </a:moveTo>
                <a:cubicBezTo>
                  <a:pt x="774" y="22369"/>
                  <a:pt x="774" y="22369"/>
                  <a:pt x="706" y="22455"/>
                </a:cubicBezTo>
                <a:lnTo>
                  <a:pt x="706" y="22369"/>
                </a:lnTo>
                <a:close/>
                <a:moveTo>
                  <a:pt x="929" y="22300"/>
                </a:moveTo>
                <a:cubicBezTo>
                  <a:pt x="998" y="22369"/>
                  <a:pt x="929" y="22455"/>
                  <a:pt x="998" y="22455"/>
                </a:cubicBezTo>
                <a:cubicBezTo>
                  <a:pt x="860" y="22455"/>
                  <a:pt x="929" y="22369"/>
                  <a:pt x="929" y="22300"/>
                </a:cubicBezTo>
                <a:close/>
                <a:moveTo>
                  <a:pt x="2064" y="22455"/>
                </a:moveTo>
                <a:cubicBezTo>
                  <a:pt x="2219" y="22455"/>
                  <a:pt x="2150" y="22524"/>
                  <a:pt x="2150" y="22593"/>
                </a:cubicBezTo>
                <a:cubicBezTo>
                  <a:pt x="2064" y="22524"/>
                  <a:pt x="2064" y="22524"/>
                  <a:pt x="2064" y="22455"/>
                </a:cubicBezTo>
                <a:close/>
                <a:moveTo>
                  <a:pt x="998" y="22455"/>
                </a:moveTo>
                <a:lnTo>
                  <a:pt x="998" y="22455"/>
                </a:lnTo>
                <a:cubicBezTo>
                  <a:pt x="1135" y="22524"/>
                  <a:pt x="1135" y="22661"/>
                  <a:pt x="1135" y="22799"/>
                </a:cubicBezTo>
                <a:cubicBezTo>
                  <a:pt x="1067" y="22730"/>
                  <a:pt x="998" y="22593"/>
                  <a:pt x="998" y="22455"/>
                </a:cubicBezTo>
                <a:close/>
                <a:moveTo>
                  <a:pt x="1720" y="22593"/>
                </a:moveTo>
                <a:cubicBezTo>
                  <a:pt x="1857" y="22661"/>
                  <a:pt x="1789" y="22799"/>
                  <a:pt x="1789" y="22954"/>
                </a:cubicBezTo>
                <a:lnTo>
                  <a:pt x="1634" y="22954"/>
                </a:lnTo>
                <a:cubicBezTo>
                  <a:pt x="1634" y="22885"/>
                  <a:pt x="1720" y="22885"/>
                  <a:pt x="1720" y="22799"/>
                </a:cubicBezTo>
                <a:cubicBezTo>
                  <a:pt x="1720" y="22730"/>
                  <a:pt x="1634" y="22661"/>
                  <a:pt x="1720" y="22593"/>
                </a:cubicBezTo>
                <a:close/>
                <a:moveTo>
                  <a:pt x="1926" y="23023"/>
                </a:moveTo>
                <a:cubicBezTo>
                  <a:pt x="1995" y="23023"/>
                  <a:pt x="1995" y="23091"/>
                  <a:pt x="1995" y="23091"/>
                </a:cubicBezTo>
                <a:cubicBezTo>
                  <a:pt x="1926" y="23091"/>
                  <a:pt x="1995" y="23023"/>
                  <a:pt x="1926" y="23023"/>
                </a:cubicBezTo>
                <a:close/>
                <a:moveTo>
                  <a:pt x="43981" y="23160"/>
                </a:moveTo>
                <a:cubicBezTo>
                  <a:pt x="44049" y="23160"/>
                  <a:pt x="44049" y="23229"/>
                  <a:pt x="44049" y="23229"/>
                </a:cubicBezTo>
                <a:cubicBezTo>
                  <a:pt x="43981" y="23229"/>
                  <a:pt x="44049" y="23160"/>
                  <a:pt x="43981" y="23160"/>
                </a:cubicBezTo>
                <a:close/>
                <a:moveTo>
                  <a:pt x="1135" y="23229"/>
                </a:moveTo>
                <a:cubicBezTo>
                  <a:pt x="1204" y="23229"/>
                  <a:pt x="1204" y="23229"/>
                  <a:pt x="1135" y="23315"/>
                </a:cubicBezTo>
                <a:lnTo>
                  <a:pt x="1135" y="23229"/>
                </a:lnTo>
                <a:close/>
                <a:moveTo>
                  <a:pt x="1634" y="23315"/>
                </a:moveTo>
                <a:lnTo>
                  <a:pt x="1634" y="23384"/>
                </a:lnTo>
                <a:cubicBezTo>
                  <a:pt x="1565" y="23315"/>
                  <a:pt x="1634" y="23315"/>
                  <a:pt x="1634" y="23315"/>
                </a:cubicBezTo>
                <a:close/>
                <a:moveTo>
                  <a:pt x="2263" y="22925"/>
                </a:moveTo>
                <a:cubicBezTo>
                  <a:pt x="2287" y="22925"/>
                  <a:pt x="2287" y="22974"/>
                  <a:pt x="2287" y="23023"/>
                </a:cubicBezTo>
                <a:lnTo>
                  <a:pt x="2425" y="23023"/>
                </a:lnTo>
                <a:cubicBezTo>
                  <a:pt x="2425" y="23160"/>
                  <a:pt x="2287" y="23229"/>
                  <a:pt x="2425" y="23315"/>
                </a:cubicBezTo>
                <a:cubicBezTo>
                  <a:pt x="2580" y="23315"/>
                  <a:pt x="2494" y="23229"/>
                  <a:pt x="2494" y="23229"/>
                </a:cubicBezTo>
                <a:cubicBezTo>
                  <a:pt x="2494" y="23160"/>
                  <a:pt x="2580" y="23091"/>
                  <a:pt x="2648" y="23091"/>
                </a:cubicBezTo>
                <a:cubicBezTo>
                  <a:pt x="2648" y="23160"/>
                  <a:pt x="2580" y="23229"/>
                  <a:pt x="2648" y="23315"/>
                </a:cubicBezTo>
                <a:cubicBezTo>
                  <a:pt x="2571" y="23384"/>
                  <a:pt x="2515" y="23418"/>
                  <a:pt x="2461" y="23418"/>
                </a:cubicBezTo>
                <a:cubicBezTo>
                  <a:pt x="2408" y="23418"/>
                  <a:pt x="2356" y="23384"/>
                  <a:pt x="2287" y="23315"/>
                </a:cubicBezTo>
                <a:cubicBezTo>
                  <a:pt x="2219" y="23160"/>
                  <a:pt x="2356" y="23160"/>
                  <a:pt x="2287" y="23023"/>
                </a:cubicBezTo>
                <a:lnTo>
                  <a:pt x="2219" y="22954"/>
                </a:lnTo>
                <a:cubicBezTo>
                  <a:pt x="2239" y="22934"/>
                  <a:pt x="2253" y="22925"/>
                  <a:pt x="2263" y="22925"/>
                </a:cubicBezTo>
                <a:close/>
                <a:moveTo>
                  <a:pt x="44187" y="23315"/>
                </a:moveTo>
                <a:cubicBezTo>
                  <a:pt x="44187" y="23452"/>
                  <a:pt x="44049" y="23452"/>
                  <a:pt x="43981" y="23521"/>
                </a:cubicBezTo>
                <a:lnTo>
                  <a:pt x="43912" y="23452"/>
                </a:lnTo>
                <a:cubicBezTo>
                  <a:pt x="43981" y="23384"/>
                  <a:pt x="44118" y="23384"/>
                  <a:pt x="44187" y="23315"/>
                </a:cubicBezTo>
                <a:close/>
                <a:moveTo>
                  <a:pt x="1720" y="23452"/>
                </a:moveTo>
                <a:lnTo>
                  <a:pt x="1720" y="23590"/>
                </a:lnTo>
                <a:cubicBezTo>
                  <a:pt x="1634" y="23521"/>
                  <a:pt x="1720" y="23521"/>
                  <a:pt x="1720" y="23452"/>
                </a:cubicBezTo>
                <a:close/>
                <a:moveTo>
                  <a:pt x="2064" y="23590"/>
                </a:moveTo>
                <a:lnTo>
                  <a:pt x="2064" y="23659"/>
                </a:lnTo>
                <a:cubicBezTo>
                  <a:pt x="1995" y="23590"/>
                  <a:pt x="2064" y="23590"/>
                  <a:pt x="2064" y="23590"/>
                </a:cubicBezTo>
                <a:close/>
                <a:moveTo>
                  <a:pt x="43904" y="23670"/>
                </a:moveTo>
                <a:cubicBezTo>
                  <a:pt x="43912" y="23681"/>
                  <a:pt x="43912" y="23702"/>
                  <a:pt x="43912" y="23745"/>
                </a:cubicBezTo>
                <a:cubicBezTo>
                  <a:pt x="43859" y="23745"/>
                  <a:pt x="43888" y="23693"/>
                  <a:pt x="43904" y="23670"/>
                </a:cubicBezTo>
                <a:close/>
                <a:moveTo>
                  <a:pt x="2648" y="23452"/>
                </a:moveTo>
                <a:cubicBezTo>
                  <a:pt x="2648" y="23521"/>
                  <a:pt x="2717" y="23521"/>
                  <a:pt x="2717" y="23590"/>
                </a:cubicBezTo>
                <a:cubicBezTo>
                  <a:pt x="2717" y="23659"/>
                  <a:pt x="2648" y="23659"/>
                  <a:pt x="2648" y="23659"/>
                </a:cubicBezTo>
                <a:cubicBezTo>
                  <a:pt x="2580" y="23745"/>
                  <a:pt x="2717" y="23813"/>
                  <a:pt x="2580" y="23882"/>
                </a:cubicBezTo>
                <a:cubicBezTo>
                  <a:pt x="2494" y="23813"/>
                  <a:pt x="2425" y="23659"/>
                  <a:pt x="2356" y="23521"/>
                </a:cubicBezTo>
                <a:cubicBezTo>
                  <a:pt x="2375" y="23483"/>
                  <a:pt x="2401" y="23471"/>
                  <a:pt x="2429" y="23471"/>
                </a:cubicBezTo>
                <a:cubicBezTo>
                  <a:pt x="2475" y="23471"/>
                  <a:pt x="2529" y="23502"/>
                  <a:pt x="2575" y="23502"/>
                </a:cubicBezTo>
                <a:cubicBezTo>
                  <a:pt x="2604" y="23502"/>
                  <a:pt x="2629" y="23490"/>
                  <a:pt x="2648" y="23452"/>
                </a:cubicBezTo>
                <a:close/>
                <a:moveTo>
                  <a:pt x="43754" y="23837"/>
                </a:moveTo>
                <a:cubicBezTo>
                  <a:pt x="43777" y="23837"/>
                  <a:pt x="43804" y="23856"/>
                  <a:pt x="43856" y="23901"/>
                </a:cubicBezTo>
                <a:lnTo>
                  <a:pt x="43856" y="23901"/>
                </a:lnTo>
                <a:cubicBezTo>
                  <a:pt x="43854" y="23901"/>
                  <a:pt x="43853" y="23901"/>
                  <a:pt x="43852" y="23901"/>
                </a:cubicBezTo>
                <a:cubicBezTo>
                  <a:pt x="43818" y="23901"/>
                  <a:pt x="43782" y="23932"/>
                  <a:pt x="43749" y="23932"/>
                </a:cubicBezTo>
                <a:cubicBezTo>
                  <a:pt x="43728" y="23932"/>
                  <a:pt x="43707" y="23920"/>
                  <a:pt x="43688" y="23882"/>
                </a:cubicBezTo>
                <a:cubicBezTo>
                  <a:pt x="43717" y="23854"/>
                  <a:pt x="43734" y="23837"/>
                  <a:pt x="43754" y="23837"/>
                </a:cubicBezTo>
                <a:close/>
                <a:moveTo>
                  <a:pt x="1428" y="23590"/>
                </a:moveTo>
                <a:cubicBezTo>
                  <a:pt x="1428" y="23659"/>
                  <a:pt x="1496" y="23745"/>
                  <a:pt x="1428" y="23813"/>
                </a:cubicBezTo>
                <a:cubicBezTo>
                  <a:pt x="1359" y="23882"/>
                  <a:pt x="1428" y="23951"/>
                  <a:pt x="1359" y="23951"/>
                </a:cubicBezTo>
                <a:cubicBezTo>
                  <a:pt x="1290" y="23951"/>
                  <a:pt x="1290" y="24020"/>
                  <a:pt x="1290" y="24020"/>
                </a:cubicBezTo>
                <a:cubicBezTo>
                  <a:pt x="1290" y="23951"/>
                  <a:pt x="1290" y="23951"/>
                  <a:pt x="1359" y="23951"/>
                </a:cubicBezTo>
                <a:cubicBezTo>
                  <a:pt x="1359" y="23882"/>
                  <a:pt x="1290" y="23813"/>
                  <a:pt x="1428" y="23813"/>
                </a:cubicBezTo>
                <a:cubicBezTo>
                  <a:pt x="1359" y="23813"/>
                  <a:pt x="1359" y="23745"/>
                  <a:pt x="1359" y="23659"/>
                </a:cubicBezTo>
                <a:cubicBezTo>
                  <a:pt x="1359" y="23659"/>
                  <a:pt x="1428" y="23659"/>
                  <a:pt x="1428" y="23590"/>
                </a:cubicBezTo>
                <a:close/>
                <a:moveTo>
                  <a:pt x="2580" y="23951"/>
                </a:moveTo>
                <a:cubicBezTo>
                  <a:pt x="2648" y="23951"/>
                  <a:pt x="2648" y="23951"/>
                  <a:pt x="2648" y="24020"/>
                </a:cubicBezTo>
                <a:cubicBezTo>
                  <a:pt x="2580" y="24020"/>
                  <a:pt x="2648" y="23951"/>
                  <a:pt x="2580" y="23951"/>
                </a:cubicBezTo>
                <a:close/>
                <a:moveTo>
                  <a:pt x="2786" y="24089"/>
                </a:moveTo>
                <a:lnTo>
                  <a:pt x="2786" y="24243"/>
                </a:lnTo>
                <a:cubicBezTo>
                  <a:pt x="2717" y="24174"/>
                  <a:pt x="2717" y="24174"/>
                  <a:pt x="2786" y="24089"/>
                </a:cubicBezTo>
                <a:close/>
                <a:moveTo>
                  <a:pt x="1720" y="24174"/>
                </a:moveTo>
                <a:lnTo>
                  <a:pt x="1720" y="24174"/>
                </a:lnTo>
                <a:cubicBezTo>
                  <a:pt x="1770" y="24275"/>
                  <a:pt x="1701" y="24302"/>
                  <a:pt x="1634" y="24309"/>
                </a:cubicBezTo>
                <a:lnTo>
                  <a:pt x="1634" y="24309"/>
                </a:lnTo>
                <a:cubicBezTo>
                  <a:pt x="1634" y="24243"/>
                  <a:pt x="1635" y="24242"/>
                  <a:pt x="1720" y="24174"/>
                </a:cubicBezTo>
                <a:close/>
                <a:moveTo>
                  <a:pt x="3009" y="24089"/>
                </a:moveTo>
                <a:lnTo>
                  <a:pt x="3009" y="24089"/>
                </a:lnTo>
                <a:cubicBezTo>
                  <a:pt x="3216" y="24174"/>
                  <a:pt x="3216" y="24174"/>
                  <a:pt x="3216" y="24450"/>
                </a:cubicBezTo>
                <a:cubicBezTo>
                  <a:pt x="3078" y="24381"/>
                  <a:pt x="3147" y="24174"/>
                  <a:pt x="3009" y="24089"/>
                </a:cubicBezTo>
                <a:close/>
                <a:moveTo>
                  <a:pt x="3009" y="24450"/>
                </a:moveTo>
                <a:cubicBezTo>
                  <a:pt x="3078" y="24450"/>
                  <a:pt x="3078" y="24518"/>
                  <a:pt x="3078" y="24518"/>
                </a:cubicBezTo>
                <a:lnTo>
                  <a:pt x="3285" y="24518"/>
                </a:lnTo>
                <a:cubicBezTo>
                  <a:pt x="3250" y="24561"/>
                  <a:pt x="3216" y="24583"/>
                  <a:pt x="3181" y="24583"/>
                </a:cubicBezTo>
                <a:cubicBezTo>
                  <a:pt x="3147" y="24583"/>
                  <a:pt x="3113" y="24561"/>
                  <a:pt x="3078" y="24518"/>
                </a:cubicBezTo>
                <a:lnTo>
                  <a:pt x="3009" y="24450"/>
                </a:lnTo>
                <a:close/>
                <a:moveTo>
                  <a:pt x="43259" y="24604"/>
                </a:moveTo>
                <a:cubicBezTo>
                  <a:pt x="43327" y="24742"/>
                  <a:pt x="43327" y="24811"/>
                  <a:pt x="43190" y="24811"/>
                </a:cubicBezTo>
                <a:cubicBezTo>
                  <a:pt x="43121" y="24811"/>
                  <a:pt x="43190" y="24742"/>
                  <a:pt x="43190" y="24742"/>
                </a:cubicBezTo>
                <a:cubicBezTo>
                  <a:pt x="43190" y="24673"/>
                  <a:pt x="43259" y="24673"/>
                  <a:pt x="43259" y="24604"/>
                </a:cubicBezTo>
                <a:close/>
                <a:moveTo>
                  <a:pt x="1857" y="24811"/>
                </a:moveTo>
                <a:cubicBezTo>
                  <a:pt x="1925" y="24811"/>
                  <a:pt x="1926" y="24811"/>
                  <a:pt x="1926" y="24877"/>
                </a:cubicBezTo>
                <a:lnTo>
                  <a:pt x="1926" y="24877"/>
                </a:lnTo>
                <a:cubicBezTo>
                  <a:pt x="1887" y="24871"/>
                  <a:pt x="1857" y="24856"/>
                  <a:pt x="1857" y="24811"/>
                </a:cubicBezTo>
                <a:close/>
                <a:moveTo>
                  <a:pt x="3285" y="24742"/>
                </a:moveTo>
                <a:cubicBezTo>
                  <a:pt x="3353" y="24811"/>
                  <a:pt x="3285" y="24879"/>
                  <a:pt x="3216" y="24948"/>
                </a:cubicBezTo>
                <a:cubicBezTo>
                  <a:pt x="3216" y="24977"/>
                  <a:pt x="3208" y="24986"/>
                  <a:pt x="3198" y="24986"/>
                </a:cubicBezTo>
                <a:cubicBezTo>
                  <a:pt x="3178" y="24986"/>
                  <a:pt x="3147" y="24948"/>
                  <a:pt x="3147" y="24948"/>
                </a:cubicBezTo>
                <a:cubicBezTo>
                  <a:pt x="3147" y="24879"/>
                  <a:pt x="3147" y="24742"/>
                  <a:pt x="3285" y="24742"/>
                </a:cubicBezTo>
                <a:close/>
                <a:moveTo>
                  <a:pt x="1983" y="24895"/>
                </a:moveTo>
                <a:lnTo>
                  <a:pt x="1983" y="24895"/>
                </a:lnTo>
                <a:cubicBezTo>
                  <a:pt x="2023" y="24921"/>
                  <a:pt x="2044" y="24973"/>
                  <a:pt x="1995" y="25034"/>
                </a:cubicBezTo>
                <a:cubicBezTo>
                  <a:pt x="1946" y="24973"/>
                  <a:pt x="1967" y="24921"/>
                  <a:pt x="1983" y="24895"/>
                </a:cubicBezTo>
                <a:close/>
                <a:moveTo>
                  <a:pt x="43121" y="24948"/>
                </a:moveTo>
                <a:cubicBezTo>
                  <a:pt x="43190" y="24948"/>
                  <a:pt x="43190" y="25034"/>
                  <a:pt x="43259" y="25103"/>
                </a:cubicBezTo>
                <a:cubicBezTo>
                  <a:pt x="43190" y="25103"/>
                  <a:pt x="43190" y="25103"/>
                  <a:pt x="43121" y="25172"/>
                </a:cubicBezTo>
                <a:cubicBezTo>
                  <a:pt x="43121" y="25103"/>
                  <a:pt x="43052" y="25103"/>
                  <a:pt x="43052" y="25103"/>
                </a:cubicBezTo>
                <a:cubicBezTo>
                  <a:pt x="43052" y="25034"/>
                  <a:pt x="43121" y="24948"/>
                  <a:pt x="43121" y="24948"/>
                </a:cubicBezTo>
                <a:close/>
                <a:moveTo>
                  <a:pt x="43052" y="25240"/>
                </a:moveTo>
                <a:cubicBezTo>
                  <a:pt x="43052" y="25309"/>
                  <a:pt x="43121" y="25309"/>
                  <a:pt x="43052" y="25309"/>
                </a:cubicBezTo>
                <a:lnTo>
                  <a:pt x="43052" y="25240"/>
                </a:lnTo>
                <a:close/>
                <a:moveTo>
                  <a:pt x="2717" y="25808"/>
                </a:moveTo>
                <a:lnTo>
                  <a:pt x="2717" y="25894"/>
                </a:lnTo>
                <a:cubicBezTo>
                  <a:pt x="2648" y="25894"/>
                  <a:pt x="2648" y="25894"/>
                  <a:pt x="2717" y="25808"/>
                </a:cubicBezTo>
                <a:close/>
                <a:moveTo>
                  <a:pt x="2766" y="26860"/>
                </a:moveTo>
                <a:cubicBezTo>
                  <a:pt x="2778" y="26860"/>
                  <a:pt x="2786" y="26868"/>
                  <a:pt x="2786" y="26891"/>
                </a:cubicBezTo>
                <a:lnTo>
                  <a:pt x="2648" y="26891"/>
                </a:lnTo>
                <a:cubicBezTo>
                  <a:pt x="2694" y="26891"/>
                  <a:pt x="2740" y="26860"/>
                  <a:pt x="2766" y="26860"/>
                </a:cubicBezTo>
                <a:close/>
                <a:moveTo>
                  <a:pt x="40078" y="26882"/>
                </a:moveTo>
                <a:cubicBezTo>
                  <a:pt x="40095" y="26891"/>
                  <a:pt x="40112" y="26891"/>
                  <a:pt x="40112" y="26891"/>
                </a:cubicBezTo>
                <a:cubicBezTo>
                  <a:pt x="40078" y="26891"/>
                  <a:pt x="40078" y="26891"/>
                  <a:pt x="40078" y="26882"/>
                </a:cubicBezTo>
                <a:close/>
                <a:moveTo>
                  <a:pt x="3714" y="28180"/>
                </a:moveTo>
                <a:lnTo>
                  <a:pt x="3714" y="28180"/>
                </a:lnTo>
                <a:cubicBezTo>
                  <a:pt x="3714" y="28180"/>
                  <a:pt x="3783" y="28180"/>
                  <a:pt x="3783" y="28249"/>
                </a:cubicBezTo>
                <a:cubicBezTo>
                  <a:pt x="3714" y="28249"/>
                  <a:pt x="3714" y="28180"/>
                  <a:pt x="3714" y="28180"/>
                </a:cubicBezTo>
                <a:close/>
                <a:moveTo>
                  <a:pt x="4368" y="28043"/>
                </a:moveTo>
                <a:cubicBezTo>
                  <a:pt x="4436" y="28043"/>
                  <a:pt x="4368" y="28112"/>
                  <a:pt x="4436" y="28249"/>
                </a:cubicBezTo>
                <a:cubicBezTo>
                  <a:pt x="4368" y="28180"/>
                  <a:pt x="4299" y="28112"/>
                  <a:pt x="4213" y="28112"/>
                </a:cubicBezTo>
                <a:cubicBezTo>
                  <a:pt x="4299" y="28043"/>
                  <a:pt x="4368" y="28043"/>
                  <a:pt x="4368" y="28043"/>
                </a:cubicBezTo>
                <a:close/>
                <a:moveTo>
                  <a:pt x="5159" y="28542"/>
                </a:moveTo>
                <a:cubicBezTo>
                  <a:pt x="5227" y="28610"/>
                  <a:pt x="5227" y="28679"/>
                  <a:pt x="5159" y="28679"/>
                </a:cubicBezTo>
                <a:lnTo>
                  <a:pt x="5159" y="28542"/>
                </a:lnTo>
                <a:close/>
                <a:moveTo>
                  <a:pt x="5365" y="28748"/>
                </a:moveTo>
                <a:cubicBezTo>
                  <a:pt x="5365" y="28817"/>
                  <a:pt x="5365" y="28903"/>
                  <a:pt x="5296" y="28903"/>
                </a:cubicBezTo>
                <a:cubicBezTo>
                  <a:pt x="5296" y="28748"/>
                  <a:pt x="5296" y="28748"/>
                  <a:pt x="5365" y="28748"/>
                </a:cubicBezTo>
                <a:close/>
                <a:moveTo>
                  <a:pt x="5004" y="28903"/>
                </a:moveTo>
                <a:cubicBezTo>
                  <a:pt x="5073" y="28971"/>
                  <a:pt x="5073" y="29040"/>
                  <a:pt x="5004" y="29040"/>
                </a:cubicBezTo>
                <a:lnTo>
                  <a:pt x="5004" y="28903"/>
                </a:lnTo>
                <a:close/>
                <a:moveTo>
                  <a:pt x="5726" y="29040"/>
                </a:moveTo>
                <a:cubicBezTo>
                  <a:pt x="5795" y="29109"/>
                  <a:pt x="5726" y="29109"/>
                  <a:pt x="5726" y="29178"/>
                </a:cubicBezTo>
                <a:lnTo>
                  <a:pt x="5726" y="29040"/>
                </a:lnTo>
                <a:close/>
                <a:moveTo>
                  <a:pt x="5502" y="29040"/>
                </a:moveTo>
                <a:cubicBezTo>
                  <a:pt x="5588" y="29109"/>
                  <a:pt x="5502" y="29109"/>
                  <a:pt x="5502" y="29109"/>
                </a:cubicBezTo>
                <a:cubicBezTo>
                  <a:pt x="5502" y="29109"/>
                  <a:pt x="5502" y="29178"/>
                  <a:pt x="5434" y="29246"/>
                </a:cubicBezTo>
                <a:cubicBezTo>
                  <a:pt x="5434" y="29178"/>
                  <a:pt x="5434" y="29109"/>
                  <a:pt x="5502" y="29109"/>
                </a:cubicBezTo>
                <a:lnTo>
                  <a:pt x="5502" y="29040"/>
                </a:lnTo>
                <a:close/>
                <a:moveTo>
                  <a:pt x="38960" y="29332"/>
                </a:moveTo>
                <a:cubicBezTo>
                  <a:pt x="39004" y="29376"/>
                  <a:pt x="38992" y="29392"/>
                  <a:pt x="38960" y="29398"/>
                </a:cubicBezTo>
                <a:lnTo>
                  <a:pt x="38960" y="29398"/>
                </a:lnTo>
                <a:lnTo>
                  <a:pt x="38960" y="29332"/>
                </a:lnTo>
                <a:close/>
                <a:moveTo>
                  <a:pt x="39115" y="29332"/>
                </a:moveTo>
                <a:cubicBezTo>
                  <a:pt x="39176" y="29394"/>
                  <a:pt x="39128" y="29400"/>
                  <a:pt x="39117" y="29450"/>
                </a:cubicBezTo>
                <a:lnTo>
                  <a:pt x="39117" y="29450"/>
                </a:lnTo>
                <a:cubicBezTo>
                  <a:pt x="39077" y="29425"/>
                  <a:pt x="39057" y="29379"/>
                  <a:pt x="39115" y="29332"/>
                </a:cubicBezTo>
                <a:close/>
                <a:moveTo>
                  <a:pt x="38823" y="29492"/>
                </a:moveTo>
                <a:lnTo>
                  <a:pt x="38823" y="29608"/>
                </a:lnTo>
                <a:lnTo>
                  <a:pt x="38754" y="29608"/>
                </a:lnTo>
                <a:cubicBezTo>
                  <a:pt x="38754" y="29563"/>
                  <a:pt x="38783" y="29518"/>
                  <a:pt x="38823" y="29492"/>
                </a:cubicBezTo>
                <a:close/>
                <a:moveTo>
                  <a:pt x="38892" y="29611"/>
                </a:moveTo>
                <a:lnTo>
                  <a:pt x="38892" y="29611"/>
                </a:lnTo>
                <a:cubicBezTo>
                  <a:pt x="38918" y="29616"/>
                  <a:pt x="38930" y="29627"/>
                  <a:pt x="38909" y="29656"/>
                </a:cubicBezTo>
                <a:lnTo>
                  <a:pt x="38909" y="29656"/>
                </a:lnTo>
                <a:cubicBezTo>
                  <a:pt x="38895" y="29640"/>
                  <a:pt x="38892" y="29619"/>
                  <a:pt x="38892" y="29611"/>
                </a:cubicBezTo>
                <a:close/>
                <a:moveTo>
                  <a:pt x="37826" y="29539"/>
                </a:moveTo>
                <a:lnTo>
                  <a:pt x="37826" y="29539"/>
                </a:lnTo>
                <a:cubicBezTo>
                  <a:pt x="37963" y="29608"/>
                  <a:pt x="37894" y="29762"/>
                  <a:pt x="37894" y="29831"/>
                </a:cubicBezTo>
                <a:cubicBezTo>
                  <a:pt x="37894" y="29762"/>
                  <a:pt x="37826" y="29676"/>
                  <a:pt x="37826" y="29539"/>
                </a:cubicBezTo>
                <a:close/>
                <a:moveTo>
                  <a:pt x="38169" y="29762"/>
                </a:moveTo>
                <a:cubicBezTo>
                  <a:pt x="38169" y="29831"/>
                  <a:pt x="38169" y="29831"/>
                  <a:pt x="38101" y="29831"/>
                </a:cubicBezTo>
                <a:cubicBezTo>
                  <a:pt x="38101" y="29762"/>
                  <a:pt x="38169" y="29762"/>
                  <a:pt x="38169" y="29762"/>
                </a:cubicBezTo>
                <a:close/>
                <a:moveTo>
                  <a:pt x="37671" y="30330"/>
                </a:moveTo>
                <a:cubicBezTo>
                  <a:pt x="37671" y="30398"/>
                  <a:pt x="37671" y="30398"/>
                  <a:pt x="37396" y="30536"/>
                </a:cubicBezTo>
                <a:cubicBezTo>
                  <a:pt x="37533" y="30398"/>
                  <a:pt x="37602" y="30330"/>
                  <a:pt x="37671" y="30330"/>
                </a:cubicBezTo>
                <a:close/>
                <a:moveTo>
                  <a:pt x="35745" y="31620"/>
                </a:moveTo>
                <a:cubicBezTo>
                  <a:pt x="35745" y="31688"/>
                  <a:pt x="35676" y="31688"/>
                  <a:pt x="35590" y="31688"/>
                </a:cubicBezTo>
                <a:cubicBezTo>
                  <a:pt x="35633" y="31653"/>
                  <a:pt x="35672" y="31653"/>
                  <a:pt x="35700" y="31653"/>
                </a:cubicBezTo>
                <a:cubicBezTo>
                  <a:pt x="35728" y="31653"/>
                  <a:pt x="35745" y="31653"/>
                  <a:pt x="35745" y="31620"/>
                </a:cubicBezTo>
                <a:close/>
                <a:moveTo>
                  <a:pt x="8442" y="31980"/>
                </a:moveTo>
                <a:lnTo>
                  <a:pt x="8442" y="31980"/>
                </a:lnTo>
                <a:cubicBezTo>
                  <a:pt x="8511" y="32049"/>
                  <a:pt x="8511" y="32049"/>
                  <a:pt x="8511" y="32118"/>
                </a:cubicBezTo>
                <a:cubicBezTo>
                  <a:pt x="8442" y="32049"/>
                  <a:pt x="8442" y="32049"/>
                  <a:pt x="8442" y="31980"/>
                </a:cubicBezTo>
                <a:close/>
                <a:moveTo>
                  <a:pt x="9096" y="32186"/>
                </a:moveTo>
                <a:cubicBezTo>
                  <a:pt x="9165" y="32186"/>
                  <a:pt x="9165" y="32186"/>
                  <a:pt x="9096" y="32255"/>
                </a:cubicBezTo>
                <a:lnTo>
                  <a:pt x="9096" y="32186"/>
                </a:lnTo>
                <a:close/>
                <a:moveTo>
                  <a:pt x="9371" y="32186"/>
                </a:moveTo>
                <a:cubicBezTo>
                  <a:pt x="9371" y="32186"/>
                  <a:pt x="9371" y="32255"/>
                  <a:pt x="9302" y="32255"/>
                </a:cubicBezTo>
                <a:cubicBezTo>
                  <a:pt x="9302" y="32186"/>
                  <a:pt x="9371" y="32186"/>
                  <a:pt x="9371" y="32186"/>
                </a:cubicBezTo>
                <a:close/>
                <a:moveTo>
                  <a:pt x="34456" y="32118"/>
                </a:moveTo>
                <a:cubicBezTo>
                  <a:pt x="34456" y="32255"/>
                  <a:pt x="34456" y="32255"/>
                  <a:pt x="34387" y="32341"/>
                </a:cubicBezTo>
                <a:cubicBezTo>
                  <a:pt x="34301" y="32255"/>
                  <a:pt x="34387" y="32186"/>
                  <a:pt x="34456" y="32118"/>
                </a:cubicBezTo>
                <a:close/>
                <a:moveTo>
                  <a:pt x="9526" y="32341"/>
                </a:moveTo>
                <a:cubicBezTo>
                  <a:pt x="9526" y="32479"/>
                  <a:pt x="9594" y="32479"/>
                  <a:pt x="9594" y="32616"/>
                </a:cubicBezTo>
                <a:cubicBezTo>
                  <a:pt x="9457" y="32548"/>
                  <a:pt x="9371" y="32548"/>
                  <a:pt x="9302" y="32479"/>
                </a:cubicBezTo>
                <a:cubicBezTo>
                  <a:pt x="9371" y="32410"/>
                  <a:pt x="9457" y="32341"/>
                  <a:pt x="9526" y="32341"/>
                </a:cubicBezTo>
                <a:close/>
                <a:moveTo>
                  <a:pt x="32582" y="32840"/>
                </a:moveTo>
                <a:cubicBezTo>
                  <a:pt x="32513" y="32909"/>
                  <a:pt x="32513" y="32909"/>
                  <a:pt x="32444" y="32909"/>
                </a:cubicBezTo>
                <a:cubicBezTo>
                  <a:pt x="32513" y="32840"/>
                  <a:pt x="32513" y="32840"/>
                  <a:pt x="32582" y="32840"/>
                </a:cubicBezTo>
                <a:close/>
                <a:moveTo>
                  <a:pt x="32805" y="32977"/>
                </a:moveTo>
                <a:lnTo>
                  <a:pt x="32736" y="33046"/>
                </a:lnTo>
                <a:lnTo>
                  <a:pt x="32736" y="32977"/>
                </a:lnTo>
                <a:close/>
                <a:moveTo>
                  <a:pt x="17263" y="33201"/>
                </a:moveTo>
                <a:lnTo>
                  <a:pt x="17263" y="33270"/>
                </a:lnTo>
                <a:lnTo>
                  <a:pt x="17194" y="33270"/>
                </a:lnTo>
                <a:lnTo>
                  <a:pt x="17263" y="33201"/>
                </a:lnTo>
                <a:close/>
                <a:moveTo>
                  <a:pt x="11451" y="33338"/>
                </a:moveTo>
                <a:cubicBezTo>
                  <a:pt x="11428" y="33361"/>
                  <a:pt x="11421" y="33369"/>
                  <a:pt x="11418" y="33369"/>
                </a:cubicBezTo>
                <a:cubicBezTo>
                  <a:pt x="11413" y="33369"/>
                  <a:pt x="11428" y="33338"/>
                  <a:pt x="11382" y="33338"/>
                </a:cubicBezTo>
                <a:close/>
                <a:moveTo>
                  <a:pt x="13394" y="33768"/>
                </a:moveTo>
                <a:lnTo>
                  <a:pt x="13394" y="33837"/>
                </a:lnTo>
                <a:lnTo>
                  <a:pt x="13325" y="33768"/>
                </a:lnTo>
                <a:close/>
                <a:moveTo>
                  <a:pt x="12895" y="33837"/>
                </a:moveTo>
                <a:lnTo>
                  <a:pt x="12895" y="34061"/>
                </a:lnTo>
                <a:lnTo>
                  <a:pt x="13033" y="33906"/>
                </a:lnTo>
                <a:cubicBezTo>
                  <a:pt x="13033" y="33975"/>
                  <a:pt x="13102" y="33975"/>
                  <a:pt x="13171" y="33975"/>
                </a:cubicBezTo>
                <a:cubicBezTo>
                  <a:pt x="13102" y="34061"/>
                  <a:pt x="13102" y="34061"/>
                  <a:pt x="13102" y="34129"/>
                </a:cubicBezTo>
                <a:lnTo>
                  <a:pt x="13239" y="34129"/>
                </a:lnTo>
                <a:cubicBezTo>
                  <a:pt x="13205" y="34164"/>
                  <a:pt x="13171" y="34181"/>
                  <a:pt x="13145" y="34181"/>
                </a:cubicBezTo>
                <a:cubicBezTo>
                  <a:pt x="13119" y="34181"/>
                  <a:pt x="13102" y="34164"/>
                  <a:pt x="13102" y="34129"/>
                </a:cubicBezTo>
                <a:lnTo>
                  <a:pt x="12964" y="34129"/>
                </a:lnTo>
                <a:cubicBezTo>
                  <a:pt x="12810" y="34129"/>
                  <a:pt x="12810" y="34061"/>
                  <a:pt x="12810" y="33975"/>
                </a:cubicBezTo>
                <a:cubicBezTo>
                  <a:pt x="12775" y="33940"/>
                  <a:pt x="12724" y="33940"/>
                  <a:pt x="12672" y="33940"/>
                </a:cubicBezTo>
                <a:cubicBezTo>
                  <a:pt x="12620" y="33940"/>
                  <a:pt x="12569" y="33940"/>
                  <a:pt x="12534" y="33906"/>
                </a:cubicBezTo>
                <a:cubicBezTo>
                  <a:pt x="12534" y="33837"/>
                  <a:pt x="12603" y="33837"/>
                  <a:pt x="12603" y="33837"/>
                </a:cubicBezTo>
                <a:cubicBezTo>
                  <a:pt x="12638" y="33871"/>
                  <a:pt x="12672" y="33889"/>
                  <a:pt x="12717" y="33889"/>
                </a:cubicBezTo>
                <a:cubicBezTo>
                  <a:pt x="12762" y="33889"/>
                  <a:pt x="12818" y="33871"/>
                  <a:pt x="12895" y="33837"/>
                </a:cubicBezTo>
                <a:close/>
                <a:moveTo>
                  <a:pt x="29074" y="34061"/>
                </a:moveTo>
                <a:cubicBezTo>
                  <a:pt x="29074" y="34198"/>
                  <a:pt x="29074" y="34267"/>
                  <a:pt x="28937" y="34267"/>
                </a:cubicBezTo>
                <a:cubicBezTo>
                  <a:pt x="29005" y="34198"/>
                  <a:pt x="29074" y="34129"/>
                  <a:pt x="29074" y="34061"/>
                </a:cubicBezTo>
                <a:close/>
                <a:moveTo>
                  <a:pt x="12964" y="34404"/>
                </a:moveTo>
                <a:cubicBezTo>
                  <a:pt x="12930" y="34447"/>
                  <a:pt x="12913" y="34469"/>
                  <a:pt x="12904" y="34469"/>
                </a:cubicBezTo>
                <a:cubicBezTo>
                  <a:pt x="12895" y="34469"/>
                  <a:pt x="12895" y="34447"/>
                  <a:pt x="12895" y="34404"/>
                </a:cubicBezTo>
                <a:close/>
                <a:moveTo>
                  <a:pt x="13532" y="34336"/>
                </a:moveTo>
                <a:cubicBezTo>
                  <a:pt x="13532" y="34336"/>
                  <a:pt x="13532" y="34404"/>
                  <a:pt x="13463" y="34490"/>
                </a:cubicBezTo>
                <a:cubicBezTo>
                  <a:pt x="13463" y="34404"/>
                  <a:pt x="13463" y="34336"/>
                  <a:pt x="13532" y="34336"/>
                </a:cubicBezTo>
                <a:close/>
                <a:moveTo>
                  <a:pt x="15388" y="34559"/>
                </a:moveTo>
                <a:cubicBezTo>
                  <a:pt x="15388" y="34594"/>
                  <a:pt x="15371" y="34611"/>
                  <a:pt x="15354" y="34611"/>
                </a:cubicBezTo>
                <a:cubicBezTo>
                  <a:pt x="15337" y="34611"/>
                  <a:pt x="15320" y="34594"/>
                  <a:pt x="15320" y="34559"/>
                </a:cubicBezTo>
                <a:close/>
                <a:moveTo>
                  <a:pt x="17039" y="34628"/>
                </a:moveTo>
                <a:lnTo>
                  <a:pt x="17039" y="34697"/>
                </a:lnTo>
                <a:cubicBezTo>
                  <a:pt x="16970" y="34697"/>
                  <a:pt x="16970" y="34697"/>
                  <a:pt x="17039" y="34628"/>
                </a:cubicBezTo>
                <a:close/>
                <a:moveTo>
                  <a:pt x="17263" y="34628"/>
                </a:moveTo>
                <a:cubicBezTo>
                  <a:pt x="17331" y="34628"/>
                  <a:pt x="17331" y="34697"/>
                  <a:pt x="17400" y="34697"/>
                </a:cubicBezTo>
                <a:cubicBezTo>
                  <a:pt x="17366" y="34731"/>
                  <a:pt x="17331" y="34748"/>
                  <a:pt x="17306" y="34748"/>
                </a:cubicBezTo>
                <a:cubicBezTo>
                  <a:pt x="17280" y="34748"/>
                  <a:pt x="17263" y="34731"/>
                  <a:pt x="17263" y="34697"/>
                </a:cubicBezTo>
                <a:cubicBezTo>
                  <a:pt x="17194" y="34697"/>
                  <a:pt x="17263" y="34697"/>
                  <a:pt x="17263" y="34628"/>
                </a:cubicBezTo>
                <a:close/>
                <a:moveTo>
                  <a:pt x="15750" y="34628"/>
                </a:moveTo>
                <a:cubicBezTo>
                  <a:pt x="15818" y="34697"/>
                  <a:pt x="15818" y="34765"/>
                  <a:pt x="15750" y="34765"/>
                </a:cubicBezTo>
                <a:cubicBezTo>
                  <a:pt x="15750" y="34765"/>
                  <a:pt x="15681" y="34697"/>
                  <a:pt x="15750" y="34628"/>
                </a:cubicBezTo>
                <a:close/>
                <a:moveTo>
                  <a:pt x="15818" y="34920"/>
                </a:moveTo>
                <a:cubicBezTo>
                  <a:pt x="15873" y="34920"/>
                  <a:pt x="15858" y="34920"/>
                  <a:pt x="15840" y="34938"/>
                </a:cubicBezTo>
                <a:lnTo>
                  <a:pt x="15840" y="34938"/>
                </a:lnTo>
                <a:lnTo>
                  <a:pt x="15818" y="34920"/>
                </a:lnTo>
                <a:close/>
                <a:moveTo>
                  <a:pt x="17692" y="34920"/>
                </a:moveTo>
                <a:cubicBezTo>
                  <a:pt x="17669" y="34943"/>
                  <a:pt x="17654" y="34951"/>
                  <a:pt x="17644" y="34951"/>
                </a:cubicBezTo>
                <a:cubicBezTo>
                  <a:pt x="17624" y="34951"/>
                  <a:pt x="17624" y="34920"/>
                  <a:pt x="17624" y="34920"/>
                </a:cubicBezTo>
                <a:close/>
                <a:moveTo>
                  <a:pt x="15681" y="34920"/>
                </a:moveTo>
                <a:cubicBezTo>
                  <a:pt x="15681" y="34955"/>
                  <a:pt x="15664" y="34972"/>
                  <a:pt x="15646" y="34972"/>
                </a:cubicBezTo>
                <a:cubicBezTo>
                  <a:pt x="15629" y="34972"/>
                  <a:pt x="15612" y="34955"/>
                  <a:pt x="15612" y="34920"/>
                </a:cubicBezTo>
                <a:close/>
                <a:moveTo>
                  <a:pt x="25066" y="34896"/>
                </a:moveTo>
                <a:cubicBezTo>
                  <a:pt x="25106" y="34896"/>
                  <a:pt x="25137" y="34916"/>
                  <a:pt x="25137" y="34989"/>
                </a:cubicBezTo>
                <a:cubicBezTo>
                  <a:pt x="25123" y="35003"/>
                  <a:pt x="25110" y="35008"/>
                  <a:pt x="25096" y="35008"/>
                </a:cubicBezTo>
                <a:cubicBezTo>
                  <a:pt x="25041" y="35008"/>
                  <a:pt x="24986" y="34920"/>
                  <a:pt x="24931" y="34920"/>
                </a:cubicBezTo>
                <a:cubicBezTo>
                  <a:pt x="24967" y="34920"/>
                  <a:pt x="25022" y="34896"/>
                  <a:pt x="25066" y="34896"/>
                </a:cubicBezTo>
                <a:close/>
                <a:moveTo>
                  <a:pt x="14185" y="34920"/>
                </a:moveTo>
                <a:cubicBezTo>
                  <a:pt x="14254" y="34920"/>
                  <a:pt x="14254" y="34989"/>
                  <a:pt x="14323" y="35058"/>
                </a:cubicBezTo>
                <a:lnTo>
                  <a:pt x="14099" y="35058"/>
                </a:lnTo>
                <a:cubicBezTo>
                  <a:pt x="14099" y="34989"/>
                  <a:pt x="14185" y="34989"/>
                  <a:pt x="14185" y="34920"/>
                </a:cubicBezTo>
                <a:close/>
                <a:moveTo>
                  <a:pt x="18827" y="34989"/>
                </a:moveTo>
                <a:cubicBezTo>
                  <a:pt x="18913" y="34989"/>
                  <a:pt x="18913" y="35058"/>
                  <a:pt x="18913" y="35058"/>
                </a:cubicBezTo>
                <a:cubicBezTo>
                  <a:pt x="18827" y="35058"/>
                  <a:pt x="18827" y="34989"/>
                  <a:pt x="18827" y="34989"/>
                </a:cubicBezTo>
                <a:close/>
                <a:moveTo>
                  <a:pt x="14684" y="34920"/>
                </a:moveTo>
                <a:cubicBezTo>
                  <a:pt x="14752" y="34920"/>
                  <a:pt x="14821" y="34989"/>
                  <a:pt x="14752" y="35058"/>
                </a:cubicBezTo>
                <a:cubicBezTo>
                  <a:pt x="14732" y="35068"/>
                  <a:pt x="14716" y="35072"/>
                  <a:pt x="14704" y="35072"/>
                </a:cubicBezTo>
                <a:cubicBezTo>
                  <a:pt x="14644" y="35072"/>
                  <a:pt x="14663" y="34975"/>
                  <a:pt x="14637" y="34975"/>
                </a:cubicBezTo>
                <a:cubicBezTo>
                  <a:pt x="14632" y="34975"/>
                  <a:pt x="14625" y="34979"/>
                  <a:pt x="14615" y="34989"/>
                </a:cubicBezTo>
                <a:cubicBezTo>
                  <a:pt x="14615" y="34920"/>
                  <a:pt x="14684" y="34920"/>
                  <a:pt x="14684" y="34920"/>
                </a:cubicBezTo>
                <a:close/>
                <a:moveTo>
                  <a:pt x="16678" y="35058"/>
                </a:moveTo>
                <a:cubicBezTo>
                  <a:pt x="16655" y="35081"/>
                  <a:pt x="16647" y="35088"/>
                  <a:pt x="16645" y="35088"/>
                </a:cubicBezTo>
                <a:cubicBezTo>
                  <a:pt x="16640" y="35088"/>
                  <a:pt x="16655" y="35058"/>
                  <a:pt x="16609" y="35058"/>
                </a:cubicBezTo>
                <a:close/>
                <a:moveTo>
                  <a:pt x="22988" y="34989"/>
                </a:moveTo>
                <a:cubicBezTo>
                  <a:pt x="23057" y="34989"/>
                  <a:pt x="23057" y="34989"/>
                  <a:pt x="23057" y="35058"/>
                </a:cubicBezTo>
                <a:lnTo>
                  <a:pt x="23125" y="35058"/>
                </a:lnTo>
                <a:cubicBezTo>
                  <a:pt x="23102" y="35081"/>
                  <a:pt x="23087" y="35088"/>
                  <a:pt x="23077" y="35088"/>
                </a:cubicBezTo>
                <a:cubicBezTo>
                  <a:pt x="23057" y="35088"/>
                  <a:pt x="23057" y="35058"/>
                  <a:pt x="23057" y="35058"/>
                </a:cubicBezTo>
                <a:cubicBezTo>
                  <a:pt x="23057" y="34989"/>
                  <a:pt x="22988" y="34989"/>
                  <a:pt x="22988" y="34989"/>
                </a:cubicBezTo>
                <a:close/>
                <a:moveTo>
                  <a:pt x="22352" y="35058"/>
                </a:moveTo>
                <a:cubicBezTo>
                  <a:pt x="22352" y="35058"/>
                  <a:pt x="22352" y="35127"/>
                  <a:pt x="22266" y="35127"/>
                </a:cubicBezTo>
                <a:cubicBezTo>
                  <a:pt x="22266" y="35127"/>
                  <a:pt x="22266" y="35058"/>
                  <a:pt x="22352" y="35058"/>
                </a:cubicBezTo>
                <a:close/>
                <a:moveTo>
                  <a:pt x="26994" y="34989"/>
                </a:moveTo>
                <a:lnTo>
                  <a:pt x="26856" y="35127"/>
                </a:lnTo>
                <a:cubicBezTo>
                  <a:pt x="26856" y="34989"/>
                  <a:pt x="26856" y="34989"/>
                  <a:pt x="26994" y="34989"/>
                </a:cubicBezTo>
                <a:close/>
                <a:moveTo>
                  <a:pt x="19842" y="35127"/>
                </a:moveTo>
                <a:cubicBezTo>
                  <a:pt x="19910" y="35127"/>
                  <a:pt x="19910" y="35127"/>
                  <a:pt x="19910" y="35195"/>
                </a:cubicBezTo>
                <a:cubicBezTo>
                  <a:pt x="19842" y="35195"/>
                  <a:pt x="19842" y="35195"/>
                  <a:pt x="19842" y="35127"/>
                </a:cubicBezTo>
                <a:close/>
                <a:moveTo>
                  <a:pt x="24845" y="35058"/>
                </a:moveTo>
                <a:cubicBezTo>
                  <a:pt x="24902" y="35058"/>
                  <a:pt x="24921" y="35088"/>
                  <a:pt x="24968" y="35088"/>
                </a:cubicBezTo>
                <a:cubicBezTo>
                  <a:pt x="24992" y="35088"/>
                  <a:pt x="25022" y="35081"/>
                  <a:pt x="25068" y="35058"/>
                </a:cubicBezTo>
                <a:lnTo>
                  <a:pt x="25068" y="35058"/>
                </a:lnTo>
                <a:cubicBezTo>
                  <a:pt x="24999" y="35195"/>
                  <a:pt x="24931" y="35195"/>
                  <a:pt x="24845" y="35195"/>
                </a:cubicBezTo>
                <a:cubicBezTo>
                  <a:pt x="24776" y="35195"/>
                  <a:pt x="24845" y="35127"/>
                  <a:pt x="24845" y="35058"/>
                </a:cubicBezTo>
                <a:close/>
                <a:moveTo>
                  <a:pt x="15973" y="34920"/>
                </a:moveTo>
                <a:cubicBezTo>
                  <a:pt x="15973" y="34989"/>
                  <a:pt x="16111" y="35058"/>
                  <a:pt x="16042" y="35195"/>
                </a:cubicBezTo>
                <a:cubicBezTo>
                  <a:pt x="16042" y="35230"/>
                  <a:pt x="16025" y="35230"/>
                  <a:pt x="15999" y="35230"/>
                </a:cubicBezTo>
                <a:cubicBezTo>
                  <a:pt x="15991" y="35230"/>
                  <a:pt x="15982" y="35230"/>
                  <a:pt x="15973" y="35231"/>
                </a:cubicBezTo>
                <a:lnTo>
                  <a:pt x="15973" y="35231"/>
                </a:lnTo>
                <a:lnTo>
                  <a:pt x="15973" y="35127"/>
                </a:lnTo>
                <a:cubicBezTo>
                  <a:pt x="15973" y="35058"/>
                  <a:pt x="15904" y="35058"/>
                  <a:pt x="15904" y="34989"/>
                </a:cubicBezTo>
                <a:lnTo>
                  <a:pt x="15882" y="34971"/>
                </a:lnTo>
                <a:lnTo>
                  <a:pt x="15882" y="34971"/>
                </a:lnTo>
                <a:cubicBezTo>
                  <a:pt x="15912" y="34951"/>
                  <a:pt x="15927" y="34920"/>
                  <a:pt x="15973" y="34920"/>
                </a:cubicBezTo>
                <a:close/>
                <a:moveTo>
                  <a:pt x="15818" y="35127"/>
                </a:moveTo>
                <a:cubicBezTo>
                  <a:pt x="15897" y="35127"/>
                  <a:pt x="15832" y="35184"/>
                  <a:pt x="15820" y="35246"/>
                </a:cubicBezTo>
                <a:lnTo>
                  <a:pt x="15820" y="35246"/>
                </a:lnTo>
                <a:cubicBezTo>
                  <a:pt x="15778" y="35264"/>
                  <a:pt x="15750" y="35264"/>
                  <a:pt x="15750" y="35264"/>
                </a:cubicBezTo>
                <a:cubicBezTo>
                  <a:pt x="15681" y="35195"/>
                  <a:pt x="15750" y="35127"/>
                  <a:pt x="15818" y="35127"/>
                </a:cubicBezTo>
                <a:close/>
                <a:moveTo>
                  <a:pt x="16334" y="35058"/>
                </a:moveTo>
                <a:cubicBezTo>
                  <a:pt x="16403" y="35127"/>
                  <a:pt x="16334" y="35195"/>
                  <a:pt x="16334" y="35264"/>
                </a:cubicBezTo>
                <a:cubicBezTo>
                  <a:pt x="16248" y="35264"/>
                  <a:pt x="16248" y="35264"/>
                  <a:pt x="16111" y="35195"/>
                </a:cubicBezTo>
                <a:cubicBezTo>
                  <a:pt x="16248" y="35127"/>
                  <a:pt x="16179" y="35058"/>
                  <a:pt x="16334" y="35058"/>
                </a:cubicBezTo>
                <a:close/>
                <a:moveTo>
                  <a:pt x="15973" y="35350"/>
                </a:moveTo>
                <a:cubicBezTo>
                  <a:pt x="15953" y="35370"/>
                  <a:pt x="15945" y="35378"/>
                  <a:pt x="15943" y="35378"/>
                </a:cubicBezTo>
                <a:cubicBezTo>
                  <a:pt x="15941" y="35378"/>
                  <a:pt x="15947" y="35367"/>
                  <a:pt x="15954" y="35350"/>
                </a:cubicBezTo>
                <a:close/>
                <a:moveTo>
                  <a:pt x="23641" y="35350"/>
                </a:moveTo>
                <a:cubicBezTo>
                  <a:pt x="23641" y="35373"/>
                  <a:pt x="23641" y="35381"/>
                  <a:pt x="23638" y="35381"/>
                </a:cubicBezTo>
                <a:cubicBezTo>
                  <a:pt x="23632" y="35381"/>
                  <a:pt x="23613" y="35350"/>
                  <a:pt x="23555" y="35350"/>
                </a:cubicBezTo>
                <a:close/>
                <a:moveTo>
                  <a:pt x="25275" y="35350"/>
                </a:moveTo>
                <a:lnTo>
                  <a:pt x="25275" y="35419"/>
                </a:lnTo>
                <a:cubicBezTo>
                  <a:pt x="25206" y="35419"/>
                  <a:pt x="25275" y="35350"/>
                  <a:pt x="25275" y="35350"/>
                </a:cubicBezTo>
                <a:close/>
                <a:moveTo>
                  <a:pt x="22988" y="35419"/>
                </a:moveTo>
                <a:cubicBezTo>
                  <a:pt x="23057" y="35419"/>
                  <a:pt x="23057" y="35488"/>
                  <a:pt x="22988" y="35488"/>
                </a:cubicBezTo>
                <a:lnTo>
                  <a:pt x="22988" y="35419"/>
                </a:lnTo>
                <a:close/>
                <a:moveTo>
                  <a:pt x="15612" y="35419"/>
                </a:moveTo>
                <a:cubicBezTo>
                  <a:pt x="15681" y="35419"/>
                  <a:pt x="15681" y="35488"/>
                  <a:pt x="15750" y="35488"/>
                </a:cubicBezTo>
                <a:cubicBezTo>
                  <a:pt x="15681" y="35488"/>
                  <a:pt x="15629" y="35505"/>
                  <a:pt x="15586" y="35505"/>
                </a:cubicBezTo>
                <a:cubicBezTo>
                  <a:pt x="15556" y="35505"/>
                  <a:pt x="15530" y="35496"/>
                  <a:pt x="15505" y="35467"/>
                </a:cubicBezTo>
                <a:lnTo>
                  <a:pt x="15505" y="35467"/>
                </a:lnTo>
                <a:cubicBezTo>
                  <a:pt x="15552" y="35447"/>
                  <a:pt x="15568" y="35419"/>
                  <a:pt x="15612" y="35419"/>
                </a:cubicBezTo>
                <a:close/>
                <a:moveTo>
                  <a:pt x="19188" y="35264"/>
                </a:moveTo>
                <a:lnTo>
                  <a:pt x="19188" y="35264"/>
                </a:lnTo>
                <a:cubicBezTo>
                  <a:pt x="19257" y="35350"/>
                  <a:pt x="19343" y="35419"/>
                  <a:pt x="19257" y="35556"/>
                </a:cubicBezTo>
                <a:cubicBezTo>
                  <a:pt x="19188" y="35419"/>
                  <a:pt x="19188" y="35419"/>
                  <a:pt x="19188" y="35264"/>
                </a:cubicBezTo>
                <a:close/>
                <a:moveTo>
                  <a:pt x="20770" y="35419"/>
                </a:moveTo>
                <a:lnTo>
                  <a:pt x="20770" y="35419"/>
                </a:lnTo>
                <a:cubicBezTo>
                  <a:pt x="20839" y="35488"/>
                  <a:pt x="20839" y="35488"/>
                  <a:pt x="20907" y="35556"/>
                </a:cubicBezTo>
                <a:cubicBezTo>
                  <a:pt x="20871" y="35575"/>
                  <a:pt x="20839" y="35583"/>
                  <a:pt x="20813" y="35583"/>
                </a:cubicBezTo>
                <a:cubicBezTo>
                  <a:pt x="20743" y="35583"/>
                  <a:pt x="20720" y="35519"/>
                  <a:pt x="20770" y="35419"/>
                </a:cubicBezTo>
                <a:close/>
                <a:moveTo>
                  <a:pt x="21337" y="35556"/>
                </a:moveTo>
                <a:cubicBezTo>
                  <a:pt x="21438" y="35556"/>
                  <a:pt x="21473" y="35586"/>
                  <a:pt x="21486" y="35625"/>
                </a:cubicBezTo>
                <a:lnTo>
                  <a:pt x="21486" y="35625"/>
                </a:lnTo>
                <a:cubicBezTo>
                  <a:pt x="21445" y="35627"/>
                  <a:pt x="21409" y="35642"/>
                  <a:pt x="21382" y="35642"/>
                </a:cubicBezTo>
                <a:cubicBezTo>
                  <a:pt x="21355" y="35642"/>
                  <a:pt x="21337" y="35625"/>
                  <a:pt x="21337" y="35556"/>
                </a:cubicBezTo>
                <a:close/>
                <a:moveTo>
                  <a:pt x="18690" y="35488"/>
                </a:moveTo>
                <a:cubicBezTo>
                  <a:pt x="18758" y="35556"/>
                  <a:pt x="18758" y="35556"/>
                  <a:pt x="18758" y="35625"/>
                </a:cubicBezTo>
                <a:cubicBezTo>
                  <a:pt x="18758" y="35648"/>
                  <a:pt x="18751" y="35656"/>
                  <a:pt x="18738" y="35656"/>
                </a:cubicBezTo>
                <a:cubicBezTo>
                  <a:pt x="18713" y="35656"/>
                  <a:pt x="18667" y="35625"/>
                  <a:pt x="18621" y="35625"/>
                </a:cubicBezTo>
                <a:cubicBezTo>
                  <a:pt x="18690" y="35556"/>
                  <a:pt x="18690" y="35556"/>
                  <a:pt x="18690" y="35488"/>
                </a:cubicBezTo>
                <a:close/>
                <a:moveTo>
                  <a:pt x="21200" y="35419"/>
                </a:moveTo>
                <a:lnTo>
                  <a:pt x="21200" y="35488"/>
                </a:lnTo>
                <a:cubicBezTo>
                  <a:pt x="21337" y="35488"/>
                  <a:pt x="21269" y="35556"/>
                  <a:pt x="21269" y="35625"/>
                </a:cubicBezTo>
                <a:cubicBezTo>
                  <a:pt x="21200" y="35625"/>
                  <a:pt x="21200" y="35694"/>
                  <a:pt x="21131" y="35694"/>
                </a:cubicBezTo>
                <a:cubicBezTo>
                  <a:pt x="21131" y="35694"/>
                  <a:pt x="21062" y="35625"/>
                  <a:pt x="21131" y="35625"/>
                </a:cubicBezTo>
                <a:cubicBezTo>
                  <a:pt x="21131" y="35556"/>
                  <a:pt x="21200" y="35556"/>
                  <a:pt x="21200" y="35419"/>
                </a:cubicBezTo>
                <a:close/>
                <a:moveTo>
                  <a:pt x="22128" y="35694"/>
                </a:moveTo>
                <a:cubicBezTo>
                  <a:pt x="22128" y="35780"/>
                  <a:pt x="22128" y="35849"/>
                  <a:pt x="22059" y="35849"/>
                </a:cubicBezTo>
                <a:cubicBezTo>
                  <a:pt x="21922" y="35780"/>
                  <a:pt x="22059" y="35780"/>
                  <a:pt x="22128" y="35694"/>
                </a:cubicBezTo>
                <a:close/>
                <a:moveTo>
                  <a:pt x="29857" y="1"/>
                </a:moveTo>
                <a:cubicBezTo>
                  <a:pt x="29840" y="1"/>
                  <a:pt x="29820" y="6"/>
                  <a:pt x="29796" y="18"/>
                </a:cubicBezTo>
                <a:cubicBezTo>
                  <a:pt x="29730" y="18"/>
                  <a:pt x="29728" y="99"/>
                  <a:pt x="29665" y="166"/>
                </a:cubicBezTo>
                <a:lnTo>
                  <a:pt x="29665" y="166"/>
                </a:lnTo>
                <a:cubicBezTo>
                  <a:pt x="29599" y="148"/>
                  <a:pt x="29642" y="91"/>
                  <a:pt x="29576" y="22"/>
                </a:cubicBezTo>
                <a:lnTo>
                  <a:pt x="29576" y="22"/>
                </a:lnTo>
                <a:cubicBezTo>
                  <a:pt x="29467" y="31"/>
                  <a:pt x="29379" y="56"/>
                  <a:pt x="29296" y="56"/>
                </a:cubicBezTo>
                <a:cubicBezTo>
                  <a:pt x="29244" y="56"/>
                  <a:pt x="29195" y="47"/>
                  <a:pt x="29143" y="18"/>
                </a:cubicBezTo>
                <a:cubicBezTo>
                  <a:pt x="29024" y="18"/>
                  <a:pt x="28956" y="186"/>
                  <a:pt x="28851" y="186"/>
                </a:cubicBezTo>
                <a:cubicBezTo>
                  <a:pt x="28835" y="186"/>
                  <a:pt x="28817" y="182"/>
                  <a:pt x="28799" y="173"/>
                </a:cubicBezTo>
                <a:lnTo>
                  <a:pt x="28799" y="104"/>
                </a:lnTo>
                <a:cubicBezTo>
                  <a:pt x="28756" y="61"/>
                  <a:pt x="28717" y="40"/>
                  <a:pt x="28681" y="40"/>
                </a:cubicBezTo>
                <a:cubicBezTo>
                  <a:pt x="28644" y="40"/>
                  <a:pt x="28610" y="61"/>
                  <a:pt x="28576" y="104"/>
                </a:cubicBezTo>
                <a:cubicBezTo>
                  <a:pt x="28576" y="104"/>
                  <a:pt x="28576" y="173"/>
                  <a:pt x="28507" y="242"/>
                </a:cubicBezTo>
                <a:cubicBezTo>
                  <a:pt x="28369" y="173"/>
                  <a:pt x="28215" y="173"/>
                  <a:pt x="28008" y="173"/>
                </a:cubicBezTo>
                <a:lnTo>
                  <a:pt x="28008" y="104"/>
                </a:lnTo>
                <a:cubicBezTo>
                  <a:pt x="27991" y="83"/>
                  <a:pt x="27969" y="76"/>
                  <a:pt x="27943" y="76"/>
                </a:cubicBezTo>
                <a:cubicBezTo>
                  <a:pt x="27905" y="76"/>
                  <a:pt x="27861" y="91"/>
                  <a:pt x="27821" y="91"/>
                </a:cubicBezTo>
                <a:cubicBezTo>
                  <a:pt x="27780" y="91"/>
                  <a:pt x="27742" y="76"/>
                  <a:pt x="27716" y="18"/>
                </a:cubicBezTo>
                <a:lnTo>
                  <a:pt x="27647" y="104"/>
                </a:lnTo>
                <a:cubicBezTo>
                  <a:pt x="27716" y="173"/>
                  <a:pt x="27785" y="242"/>
                  <a:pt x="27854" y="379"/>
                </a:cubicBezTo>
                <a:cubicBezTo>
                  <a:pt x="27797" y="408"/>
                  <a:pt x="27751" y="424"/>
                  <a:pt x="27718" y="424"/>
                </a:cubicBezTo>
                <a:cubicBezTo>
                  <a:pt x="27671" y="424"/>
                  <a:pt x="27647" y="391"/>
                  <a:pt x="27647" y="310"/>
                </a:cubicBezTo>
                <a:cubicBezTo>
                  <a:pt x="27633" y="297"/>
                  <a:pt x="27622" y="291"/>
                  <a:pt x="27613" y="291"/>
                </a:cubicBezTo>
                <a:cubicBezTo>
                  <a:pt x="27576" y="291"/>
                  <a:pt x="27565" y="379"/>
                  <a:pt x="27510" y="379"/>
                </a:cubicBezTo>
                <a:lnTo>
                  <a:pt x="27286" y="379"/>
                </a:lnTo>
                <a:cubicBezTo>
                  <a:pt x="27355" y="310"/>
                  <a:pt x="27355" y="310"/>
                  <a:pt x="27355" y="242"/>
                </a:cubicBezTo>
                <a:lnTo>
                  <a:pt x="27355" y="242"/>
                </a:lnTo>
                <a:cubicBezTo>
                  <a:pt x="27217" y="310"/>
                  <a:pt x="26994" y="310"/>
                  <a:pt x="26856" y="379"/>
                </a:cubicBezTo>
                <a:cubicBezTo>
                  <a:pt x="26994" y="448"/>
                  <a:pt x="27149" y="448"/>
                  <a:pt x="27217" y="671"/>
                </a:cubicBezTo>
                <a:cubicBezTo>
                  <a:pt x="27149" y="603"/>
                  <a:pt x="27080" y="603"/>
                  <a:pt x="26925" y="534"/>
                </a:cubicBezTo>
                <a:cubicBezTo>
                  <a:pt x="26925" y="603"/>
                  <a:pt x="26856" y="603"/>
                  <a:pt x="26856" y="671"/>
                </a:cubicBezTo>
                <a:cubicBezTo>
                  <a:pt x="26788" y="671"/>
                  <a:pt x="26719" y="534"/>
                  <a:pt x="26650" y="534"/>
                </a:cubicBezTo>
                <a:cubicBezTo>
                  <a:pt x="26650" y="603"/>
                  <a:pt x="26650" y="603"/>
                  <a:pt x="26564" y="603"/>
                </a:cubicBezTo>
                <a:lnTo>
                  <a:pt x="26564" y="671"/>
                </a:lnTo>
                <a:lnTo>
                  <a:pt x="26358" y="671"/>
                </a:lnTo>
                <a:cubicBezTo>
                  <a:pt x="26358" y="603"/>
                  <a:pt x="26426" y="603"/>
                  <a:pt x="26426" y="603"/>
                </a:cubicBezTo>
                <a:cubicBezTo>
                  <a:pt x="26426" y="534"/>
                  <a:pt x="26358" y="534"/>
                  <a:pt x="26426" y="448"/>
                </a:cubicBezTo>
                <a:cubicBezTo>
                  <a:pt x="26426" y="379"/>
                  <a:pt x="26495" y="379"/>
                  <a:pt x="26495" y="379"/>
                </a:cubicBezTo>
                <a:cubicBezTo>
                  <a:pt x="26495" y="310"/>
                  <a:pt x="26426" y="310"/>
                  <a:pt x="26358" y="242"/>
                </a:cubicBezTo>
                <a:cubicBezTo>
                  <a:pt x="26220" y="379"/>
                  <a:pt x="25997" y="448"/>
                  <a:pt x="25928" y="671"/>
                </a:cubicBezTo>
                <a:lnTo>
                  <a:pt x="25790" y="671"/>
                </a:lnTo>
                <a:cubicBezTo>
                  <a:pt x="25704" y="603"/>
                  <a:pt x="25859" y="534"/>
                  <a:pt x="25790" y="448"/>
                </a:cubicBezTo>
                <a:cubicBezTo>
                  <a:pt x="25790" y="379"/>
                  <a:pt x="25704" y="379"/>
                  <a:pt x="25704" y="310"/>
                </a:cubicBezTo>
                <a:cubicBezTo>
                  <a:pt x="25585" y="350"/>
                  <a:pt x="25489" y="390"/>
                  <a:pt x="25399" y="390"/>
                </a:cubicBezTo>
                <a:cubicBezTo>
                  <a:pt x="25334" y="390"/>
                  <a:pt x="25271" y="369"/>
                  <a:pt x="25206" y="310"/>
                </a:cubicBezTo>
                <a:cubicBezTo>
                  <a:pt x="25088" y="369"/>
                  <a:pt x="25021" y="428"/>
                  <a:pt x="25004" y="498"/>
                </a:cubicBezTo>
                <a:lnTo>
                  <a:pt x="25004" y="498"/>
                </a:lnTo>
                <a:cubicBezTo>
                  <a:pt x="24901" y="448"/>
                  <a:pt x="24822" y="448"/>
                  <a:pt x="24707" y="448"/>
                </a:cubicBezTo>
                <a:cubicBezTo>
                  <a:pt x="24690" y="469"/>
                  <a:pt x="24668" y="476"/>
                  <a:pt x="24646" y="476"/>
                </a:cubicBezTo>
                <a:cubicBezTo>
                  <a:pt x="24612" y="476"/>
                  <a:pt x="24576" y="461"/>
                  <a:pt x="24548" y="461"/>
                </a:cubicBezTo>
                <a:cubicBezTo>
                  <a:pt x="24520" y="461"/>
                  <a:pt x="24501" y="476"/>
                  <a:pt x="24501" y="534"/>
                </a:cubicBezTo>
                <a:lnTo>
                  <a:pt x="24570" y="603"/>
                </a:lnTo>
                <a:cubicBezTo>
                  <a:pt x="24638" y="671"/>
                  <a:pt x="24501" y="740"/>
                  <a:pt x="24570" y="809"/>
                </a:cubicBezTo>
                <a:cubicBezTo>
                  <a:pt x="24415" y="740"/>
                  <a:pt x="24346" y="740"/>
                  <a:pt x="24277" y="740"/>
                </a:cubicBezTo>
                <a:cubicBezTo>
                  <a:pt x="24346" y="671"/>
                  <a:pt x="24415" y="671"/>
                  <a:pt x="24415" y="671"/>
                </a:cubicBezTo>
                <a:cubicBezTo>
                  <a:pt x="24501" y="603"/>
                  <a:pt x="24501" y="603"/>
                  <a:pt x="24501" y="534"/>
                </a:cubicBezTo>
                <a:cubicBezTo>
                  <a:pt x="24449" y="505"/>
                  <a:pt x="24407" y="496"/>
                  <a:pt x="24369" y="496"/>
                </a:cubicBezTo>
                <a:cubicBezTo>
                  <a:pt x="24293" y="496"/>
                  <a:pt x="24232" y="534"/>
                  <a:pt x="24140" y="534"/>
                </a:cubicBezTo>
                <a:lnTo>
                  <a:pt x="24140" y="740"/>
                </a:lnTo>
                <a:cubicBezTo>
                  <a:pt x="23985" y="740"/>
                  <a:pt x="23985" y="671"/>
                  <a:pt x="23916" y="603"/>
                </a:cubicBezTo>
                <a:lnTo>
                  <a:pt x="23641" y="603"/>
                </a:lnTo>
                <a:cubicBezTo>
                  <a:pt x="23486" y="671"/>
                  <a:pt x="23486" y="809"/>
                  <a:pt x="23418" y="878"/>
                </a:cubicBezTo>
                <a:cubicBezTo>
                  <a:pt x="23280" y="878"/>
                  <a:pt x="23349" y="740"/>
                  <a:pt x="23280" y="740"/>
                </a:cubicBezTo>
                <a:cubicBezTo>
                  <a:pt x="23203" y="740"/>
                  <a:pt x="23147" y="723"/>
                  <a:pt x="23093" y="723"/>
                </a:cubicBezTo>
                <a:cubicBezTo>
                  <a:pt x="23039" y="723"/>
                  <a:pt x="22988" y="740"/>
                  <a:pt x="22919" y="809"/>
                </a:cubicBezTo>
                <a:lnTo>
                  <a:pt x="22919" y="878"/>
                </a:lnTo>
                <a:cubicBezTo>
                  <a:pt x="22782" y="878"/>
                  <a:pt x="22782" y="964"/>
                  <a:pt x="22696" y="1033"/>
                </a:cubicBezTo>
                <a:cubicBezTo>
                  <a:pt x="22558" y="964"/>
                  <a:pt x="22627" y="878"/>
                  <a:pt x="22558" y="809"/>
                </a:cubicBezTo>
                <a:cubicBezTo>
                  <a:pt x="22420" y="964"/>
                  <a:pt x="22266" y="1033"/>
                  <a:pt x="22059" y="1170"/>
                </a:cubicBezTo>
                <a:cubicBezTo>
                  <a:pt x="22038" y="1127"/>
                  <a:pt x="22009" y="1111"/>
                  <a:pt x="21976" y="1111"/>
                </a:cubicBezTo>
                <a:cubicBezTo>
                  <a:pt x="21903" y="1111"/>
                  <a:pt x="21815" y="1191"/>
                  <a:pt x="21767" y="1239"/>
                </a:cubicBezTo>
                <a:cubicBezTo>
                  <a:pt x="21630" y="1239"/>
                  <a:pt x="21492" y="1308"/>
                  <a:pt x="21406" y="1308"/>
                </a:cubicBezTo>
                <a:cubicBezTo>
                  <a:pt x="21381" y="1295"/>
                  <a:pt x="21358" y="1290"/>
                  <a:pt x="21337" y="1290"/>
                </a:cubicBezTo>
                <a:cubicBezTo>
                  <a:pt x="21241" y="1290"/>
                  <a:pt x="21175" y="1394"/>
                  <a:pt x="21062" y="1394"/>
                </a:cubicBezTo>
                <a:lnTo>
                  <a:pt x="20976" y="1308"/>
                </a:lnTo>
                <a:cubicBezTo>
                  <a:pt x="20907" y="1394"/>
                  <a:pt x="20907" y="1462"/>
                  <a:pt x="20839" y="1462"/>
                </a:cubicBezTo>
                <a:cubicBezTo>
                  <a:pt x="20823" y="1478"/>
                  <a:pt x="20808" y="1483"/>
                  <a:pt x="20792" y="1483"/>
                </a:cubicBezTo>
                <a:cubicBezTo>
                  <a:pt x="20764" y="1483"/>
                  <a:pt x="20736" y="1467"/>
                  <a:pt x="20709" y="1467"/>
                </a:cubicBezTo>
                <a:cubicBezTo>
                  <a:pt x="20683" y="1467"/>
                  <a:pt x="20658" y="1480"/>
                  <a:pt x="20632" y="1531"/>
                </a:cubicBezTo>
                <a:cubicBezTo>
                  <a:pt x="20607" y="1551"/>
                  <a:pt x="20584" y="1560"/>
                  <a:pt x="20561" y="1560"/>
                </a:cubicBezTo>
                <a:cubicBezTo>
                  <a:pt x="20506" y="1560"/>
                  <a:pt x="20458" y="1511"/>
                  <a:pt x="20409" y="1462"/>
                </a:cubicBezTo>
                <a:cubicBezTo>
                  <a:pt x="20340" y="1600"/>
                  <a:pt x="20271" y="1669"/>
                  <a:pt x="20203" y="1669"/>
                </a:cubicBezTo>
                <a:cubicBezTo>
                  <a:pt x="20081" y="1669"/>
                  <a:pt x="20013" y="1763"/>
                  <a:pt x="19956" y="1763"/>
                </a:cubicBezTo>
                <a:cubicBezTo>
                  <a:pt x="19940" y="1763"/>
                  <a:pt x="19925" y="1756"/>
                  <a:pt x="19910" y="1737"/>
                </a:cubicBezTo>
                <a:cubicBezTo>
                  <a:pt x="19896" y="1730"/>
                  <a:pt x="19883" y="1727"/>
                  <a:pt x="19873" y="1727"/>
                </a:cubicBezTo>
                <a:cubicBezTo>
                  <a:pt x="19795" y="1727"/>
                  <a:pt x="19817" y="1903"/>
                  <a:pt x="19729" y="1903"/>
                </a:cubicBezTo>
                <a:cubicBezTo>
                  <a:pt x="19717" y="1903"/>
                  <a:pt x="19703" y="1899"/>
                  <a:pt x="19687" y="1892"/>
                </a:cubicBezTo>
                <a:cubicBezTo>
                  <a:pt x="19687" y="1823"/>
                  <a:pt x="19549" y="1737"/>
                  <a:pt x="19687" y="1669"/>
                </a:cubicBezTo>
                <a:cubicBezTo>
                  <a:pt x="19618" y="1669"/>
                  <a:pt x="19618" y="1669"/>
                  <a:pt x="19549" y="1600"/>
                </a:cubicBezTo>
                <a:cubicBezTo>
                  <a:pt x="19618" y="1600"/>
                  <a:pt x="19618" y="1531"/>
                  <a:pt x="19687" y="1462"/>
                </a:cubicBezTo>
                <a:cubicBezTo>
                  <a:pt x="19618" y="1462"/>
                  <a:pt x="19549" y="1462"/>
                  <a:pt x="19480" y="1394"/>
                </a:cubicBezTo>
                <a:cubicBezTo>
                  <a:pt x="19412" y="1462"/>
                  <a:pt x="19343" y="1531"/>
                  <a:pt x="19343" y="1600"/>
                </a:cubicBezTo>
                <a:cubicBezTo>
                  <a:pt x="19343" y="1737"/>
                  <a:pt x="19480" y="1737"/>
                  <a:pt x="19549" y="1823"/>
                </a:cubicBezTo>
                <a:lnTo>
                  <a:pt x="19549" y="1892"/>
                </a:lnTo>
                <a:cubicBezTo>
                  <a:pt x="19526" y="1915"/>
                  <a:pt x="19503" y="1923"/>
                  <a:pt x="19483" y="1923"/>
                </a:cubicBezTo>
                <a:cubicBezTo>
                  <a:pt x="19442" y="1923"/>
                  <a:pt x="19412" y="1892"/>
                  <a:pt x="19412" y="1892"/>
                </a:cubicBezTo>
                <a:lnTo>
                  <a:pt x="19412" y="1892"/>
                </a:lnTo>
                <a:cubicBezTo>
                  <a:pt x="19343" y="2030"/>
                  <a:pt x="19412" y="2167"/>
                  <a:pt x="19480" y="2322"/>
                </a:cubicBezTo>
                <a:cubicBezTo>
                  <a:pt x="19343" y="2167"/>
                  <a:pt x="19343" y="2167"/>
                  <a:pt x="19343" y="2030"/>
                </a:cubicBezTo>
                <a:cubicBezTo>
                  <a:pt x="19300" y="1995"/>
                  <a:pt x="19244" y="1995"/>
                  <a:pt x="19190" y="1995"/>
                </a:cubicBezTo>
                <a:cubicBezTo>
                  <a:pt x="19137" y="1995"/>
                  <a:pt x="19085" y="1995"/>
                  <a:pt x="19051" y="1961"/>
                </a:cubicBezTo>
                <a:cubicBezTo>
                  <a:pt x="18913" y="2030"/>
                  <a:pt x="18758" y="2098"/>
                  <a:pt x="18552" y="2167"/>
                </a:cubicBezTo>
                <a:cubicBezTo>
                  <a:pt x="18552" y="2098"/>
                  <a:pt x="18690" y="2030"/>
                  <a:pt x="18690" y="1961"/>
                </a:cubicBezTo>
                <a:cubicBezTo>
                  <a:pt x="18690" y="1892"/>
                  <a:pt x="18690" y="1892"/>
                  <a:pt x="18621" y="1823"/>
                </a:cubicBezTo>
                <a:cubicBezTo>
                  <a:pt x="18621" y="1737"/>
                  <a:pt x="18621" y="1669"/>
                  <a:pt x="18690" y="1600"/>
                </a:cubicBezTo>
                <a:cubicBezTo>
                  <a:pt x="18483" y="1600"/>
                  <a:pt x="18552" y="1737"/>
                  <a:pt x="18483" y="1823"/>
                </a:cubicBezTo>
                <a:cubicBezTo>
                  <a:pt x="18483" y="1737"/>
                  <a:pt x="18483" y="1737"/>
                  <a:pt x="18397" y="1669"/>
                </a:cubicBezTo>
                <a:cubicBezTo>
                  <a:pt x="18329" y="1669"/>
                  <a:pt x="18191" y="1669"/>
                  <a:pt x="18191" y="1823"/>
                </a:cubicBezTo>
                <a:lnTo>
                  <a:pt x="18260" y="1823"/>
                </a:lnTo>
                <a:cubicBezTo>
                  <a:pt x="18329" y="1961"/>
                  <a:pt x="18329" y="2030"/>
                  <a:pt x="18329" y="2167"/>
                </a:cubicBezTo>
                <a:cubicBezTo>
                  <a:pt x="18191" y="2030"/>
                  <a:pt x="18191" y="1961"/>
                  <a:pt x="18191" y="1823"/>
                </a:cubicBezTo>
                <a:cubicBezTo>
                  <a:pt x="18122" y="1823"/>
                  <a:pt x="18122" y="1892"/>
                  <a:pt x="18053" y="1892"/>
                </a:cubicBezTo>
                <a:cubicBezTo>
                  <a:pt x="18053" y="1961"/>
                  <a:pt x="18053" y="1961"/>
                  <a:pt x="17967" y="2030"/>
                </a:cubicBezTo>
                <a:cubicBezTo>
                  <a:pt x="17967" y="2098"/>
                  <a:pt x="17899" y="2167"/>
                  <a:pt x="17899" y="2167"/>
                </a:cubicBezTo>
                <a:cubicBezTo>
                  <a:pt x="17899" y="2253"/>
                  <a:pt x="17967" y="2322"/>
                  <a:pt x="17899" y="2322"/>
                </a:cubicBezTo>
                <a:cubicBezTo>
                  <a:pt x="17830" y="2322"/>
                  <a:pt x="17899" y="2391"/>
                  <a:pt x="17830" y="2460"/>
                </a:cubicBezTo>
                <a:lnTo>
                  <a:pt x="17761" y="2460"/>
                </a:lnTo>
                <a:lnTo>
                  <a:pt x="17761" y="2528"/>
                </a:lnTo>
                <a:cubicBezTo>
                  <a:pt x="17624" y="2528"/>
                  <a:pt x="17624" y="2391"/>
                  <a:pt x="17469" y="2391"/>
                </a:cubicBezTo>
                <a:lnTo>
                  <a:pt x="17469" y="2460"/>
                </a:lnTo>
                <a:cubicBezTo>
                  <a:pt x="17400" y="2460"/>
                  <a:pt x="17400" y="2391"/>
                  <a:pt x="17400" y="2322"/>
                </a:cubicBezTo>
                <a:lnTo>
                  <a:pt x="17624" y="2322"/>
                </a:lnTo>
                <a:lnTo>
                  <a:pt x="17624" y="2253"/>
                </a:lnTo>
                <a:cubicBezTo>
                  <a:pt x="17469" y="2167"/>
                  <a:pt x="17624" y="2030"/>
                  <a:pt x="17538" y="1961"/>
                </a:cubicBezTo>
                <a:cubicBezTo>
                  <a:pt x="17331" y="1961"/>
                  <a:pt x="17194" y="2030"/>
                  <a:pt x="17039" y="2030"/>
                </a:cubicBezTo>
                <a:cubicBezTo>
                  <a:pt x="16970" y="2167"/>
                  <a:pt x="16764" y="2253"/>
                  <a:pt x="16833" y="2460"/>
                </a:cubicBezTo>
                <a:lnTo>
                  <a:pt x="16901" y="2460"/>
                </a:lnTo>
                <a:cubicBezTo>
                  <a:pt x="16879" y="2482"/>
                  <a:pt x="16871" y="2490"/>
                  <a:pt x="16868" y="2490"/>
                </a:cubicBezTo>
                <a:cubicBezTo>
                  <a:pt x="16863" y="2490"/>
                  <a:pt x="16879" y="2460"/>
                  <a:pt x="16833" y="2460"/>
                </a:cubicBezTo>
                <a:cubicBezTo>
                  <a:pt x="16764" y="2391"/>
                  <a:pt x="16764" y="2322"/>
                  <a:pt x="16678" y="2322"/>
                </a:cubicBezTo>
                <a:cubicBezTo>
                  <a:pt x="16630" y="2274"/>
                  <a:pt x="16582" y="2217"/>
                  <a:pt x="16533" y="2217"/>
                </a:cubicBezTo>
                <a:cubicBezTo>
                  <a:pt x="16513" y="2217"/>
                  <a:pt x="16492" y="2227"/>
                  <a:pt x="16472" y="2253"/>
                </a:cubicBezTo>
                <a:lnTo>
                  <a:pt x="16472" y="2391"/>
                </a:lnTo>
                <a:lnTo>
                  <a:pt x="16609" y="2391"/>
                </a:lnTo>
                <a:cubicBezTo>
                  <a:pt x="16540" y="2460"/>
                  <a:pt x="16540" y="2597"/>
                  <a:pt x="16609" y="2683"/>
                </a:cubicBezTo>
                <a:cubicBezTo>
                  <a:pt x="16678" y="2683"/>
                  <a:pt x="16609" y="2528"/>
                  <a:pt x="16833" y="2528"/>
                </a:cubicBezTo>
                <a:lnTo>
                  <a:pt x="16833" y="2821"/>
                </a:lnTo>
                <a:lnTo>
                  <a:pt x="16609" y="2821"/>
                </a:lnTo>
                <a:cubicBezTo>
                  <a:pt x="16586" y="2798"/>
                  <a:pt x="16563" y="2790"/>
                  <a:pt x="16540" y="2790"/>
                </a:cubicBezTo>
                <a:cubicBezTo>
                  <a:pt x="16495" y="2790"/>
                  <a:pt x="16449" y="2821"/>
                  <a:pt x="16403" y="2821"/>
                </a:cubicBezTo>
                <a:cubicBezTo>
                  <a:pt x="16403" y="2752"/>
                  <a:pt x="16403" y="2752"/>
                  <a:pt x="16472" y="2752"/>
                </a:cubicBezTo>
                <a:lnTo>
                  <a:pt x="16472" y="2683"/>
                </a:lnTo>
                <a:cubicBezTo>
                  <a:pt x="16472" y="2597"/>
                  <a:pt x="16403" y="2528"/>
                  <a:pt x="16403" y="2460"/>
                </a:cubicBezTo>
                <a:cubicBezTo>
                  <a:pt x="16403" y="2460"/>
                  <a:pt x="16472" y="2460"/>
                  <a:pt x="16472" y="2391"/>
                </a:cubicBezTo>
                <a:cubicBezTo>
                  <a:pt x="16472" y="2322"/>
                  <a:pt x="16403" y="2322"/>
                  <a:pt x="16334" y="2322"/>
                </a:cubicBezTo>
                <a:cubicBezTo>
                  <a:pt x="16334" y="2391"/>
                  <a:pt x="16179" y="2391"/>
                  <a:pt x="16179" y="2528"/>
                </a:cubicBezTo>
                <a:lnTo>
                  <a:pt x="16248" y="2528"/>
                </a:lnTo>
                <a:cubicBezTo>
                  <a:pt x="16225" y="2551"/>
                  <a:pt x="16218" y="2559"/>
                  <a:pt x="16215" y="2559"/>
                </a:cubicBezTo>
                <a:cubicBezTo>
                  <a:pt x="16210" y="2559"/>
                  <a:pt x="16225" y="2528"/>
                  <a:pt x="16179" y="2528"/>
                </a:cubicBezTo>
                <a:cubicBezTo>
                  <a:pt x="16111" y="2528"/>
                  <a:pt x="16111" y="2597"/>
                  <a:pt x="16042" y="2597"/>
                </a:cubicBezTo>
                <a:cubicBezTo>
                  <a:pt x="15973" y="2683"/>
                  <a:pt x="15973" y="2752"/>
                  <a:pt x="15973" y="2752"/>
                </a:cubicBezTo>
                <a:cubicBezTo>
                  <a:pt x="15818" y="2752"/>
                  <a:pt x="15904" y="2597"/>
                  <a:pt x="15750" y="2528"/>
                </a:cubicBezTo>
                <a:cubicBezTo>
                  <a:pt x="15612" y="2597"/>
                  <a:pt x="15388" y="2597"/>
                  <a:pt x="15182" y="2597"/>
                </a:cubicBezTo>
                <a:cubicBezTo>
                  <a:pt x="15113" y="2597"/>
                  <a:pt x="15251" y="2752"/>
                  <a:pt x="15113" y="2752"/>
                </a:cubicBezTo>
                <a:lnTo>
                  <a:pt x="15045" y="2683"/>
                </a:lnTo>
                <a:cubicBezTo>
                  <a:pt x="14959" y="2683"/>
                  <a:pt x="15045" y="2821"/>
                  <a:pt x="14959" y="2821"/>
                </a:cubicBezTo>
                <a:cubicBezTo>
                  <a:pt x="14924" y="2889"/>
                  <a:pt x="14873" y="2889"/>
                  <a:pt x="14821" y="2889"/>
                </a:cubicBezTo>
                <a:cubicBezTo>
                  <a:pt x="14770" y="2889"/>
                  <a:pt x="14718" y="2889"/>
                  <a:pt x="14684" y="2958"/>
                </a:cubicBezTo>
                <a:cubicBezTo>
                  <a:pt x="14529" y="2958"/>
                  <a:pt x="14460" y="2958"/>
                  <a:pt x="14323" y="2889"/>
                </a:cubicBezTo>
                <a:cubicBezTo>
                  <a:pt x="14203" y="2949"/>
                  <a:pt x="14122" y="3126"/>
                  <a:pt x="13923" y="3126"/>
                </a:cubicBezTo>
                <a:cubicBezTo>
                  <a:pt x="13893" y="3126"/>
                  <a:pt x="13860" y="3122"/>
                  <a:pt x="13824" y="3113"/>
                </a:cubicBezTo>
                <a:cubicBezTo>
                  <a:pt x="13824" y="3182"/>
                  <a:pt x="13755" y="3250"/>
                  <a:pt x="13755" y="3388"/>
                </a:cubicBezTo>
                <a:lnTo>
                  <a:pt x="13824" y="3388"/>
                </a:lnTo>
                <a:cubicBezTo>
                  <a:pt x="13801" y="3411"/>
                  <a:pt x="13786" y="3419"/>
                  <a:pt x="13776" y="3419"/>
                </a:cubicBezTo>
                <a:cubicBezTo>
                  <a:pt x="13755" y="3419"/>
                  <a:pt x="13755" y="3388"/>
                  <a:pt x="13755" y="3388"/>
                </a:cubicBezTo>
                <a:cubicBezTo>
                  <a:pt x="13726" y="3375"/>
                  <a:pt x="13700" y="3369"/>
                  <a:pt x="13676" y="3369"/>
                </a:cubicBezTo>
                <a:cubicBezTo>
                  <a:pt x="13572" y="3369"/>
                  <a:pt x="13506" y="3473"/>
                  <a:pt x="13394" y="3543"/>
                </a:cubicBezTo>
                <a:cubicBezTo>
                  <a:pt x="13394" y="3543"/>
                  <a:pt x="13364" y="3573"/>
                  <a:pt x="13318" y="3573"/>
                </a:cubicBezTo>
                <a:cubicBezTo>
                  <a:pt x="13295" y="3573"/>
                  <a:pt x="13268" y="3566"/>
                  <a:pt x="13239" y="3543"/>
                </a:cubicBezTo>
                <a:lnTo>
                  <a:pt x="13394" y="3543"/>
                </a:lnTo>
                <a:cubicBezTo>
                  <a:pt x="13394" y="3457"/>
                  <a:pt x="13325" y="3457"/>
                  <a:pt x="13239" y="3388"/>
                </a:cubicBezTo>
                <a:cubicBezTo>
                  <a:pt x="13102" y="3388"/>
                  <a:pt x="13033" y="3543"/>
                  <a:pt x="12895" y="3543"/>
                </a:cubicBezTo>
                <a:cubicBezTo>
                  <a:pt x="12741" y="3680"/>
                  <a:pt x="12534" y="3680"/>
                  <a:pt x="12311" y="3749"/>
                </a:cubicBezTo>
                <a:lnTo>
                  <a:pt x="12311" y="3818"/>
                </a:lnTo>
                <a:cubicBezTo>
                  <a:pt x="12311" y="3749"/>
                  <a:pt x="12311" y="3749"/>
                  <a:pt x="12242" y="3749"/>
                </a:cubicBezTo>
                <a:cubicBezTo>
                  <a:pt x="12173" y="3818"/>
                  <a:pt x="12173" y="3887"/>
                  <a:pt x="12105" y="4041"/>
                </a:cubicBezTo>
                <a:cubicBezTo>
                  <a:pt x="12105" y="4179"/>
                  <a:pt x="12036" y="4179"/>
                  <a:pt x="12036" y="4248"/>
                </a:cubicBezTo>
                <a:lnTo>
                  <a:pt x="11950" y="4248"/>
                </a:lnTo>
                <a:lnTo>
                  <a:pt x="11950" y="4041"/>
                </a:lnTo>
                <a:cubicBezTo>
                  <a:pt x="11840" y="4041"/>
                  <a:pt x="11730" y="4129"/>
                  <a:pt x="11611" y="4129"/>
                </a:cubicBezTo>
                <a:cubicBezTo>
                  <a:pt x="11581" y="4129"/>
                  <a:pt x="11551" y="4124"/>
                  <a:pt x="11520" y="4110"/>
                </a:cubicBezTo>
                <a:cubicBezTo>
                  <a:pt x="11451" y="4179"/>
                  <a:pt x="11382" y="4248"/>
                  <a:pt x="11382" y="4402"/>
                </a:cubicBezTo>
                <a:cubicBezTo>
                  <a:pt x="11314" y="4437"/>
                  <a:pt x="11241" y="4454"/>
                  <a:pt x="11168" y="4454"/>
                </a:cubicBezTo>
                <a:cubicBezTo>
                  <a:pt x="11095" y="4454"/>
                  <a:pt x="11021" y="4437"/>
                  <a:pt x="10953" y="4402"/>
                </a:cubicBezTo>
                <a:cubicBezTo>
                  <a:pt x="10815" y="4471"/>
                  <a:pt x="10746" y="4609"/>
                  <a:pt x="10592" y="4677"/>
                </a:cubicBezTo>
                <a:lnTo>
                  <a:pt x="10317" y="4677"/>
                </a:lnTo>
                <a:cubicBezTo>
                  <a:pt x="10317" y="4832"/>
                  <a:pt x="10317" y="4970"/>
                  <a:pt x="10162" y="5039"/>
                </a:cubicBezTo>
                <a:cubicBezTo>
                  <a:pt x="10162" y="5039"/>
                  <a:pt x="10162" y="4970"/>
                  <a:pt x="10093" y="4970"/>
                </a:cubicBezTo>
                <a:cubicBezTo>
                  <a:pt x="10093" y="4970"/>
                  <a:pt x="9955" y="4970"/>
                  <a:pt x="9955" y="5039"/>
                </a:cubicBezTo>
                <a:cubicBezTo>
                  <a:pt x="9955" y="5107"/>
                  <a:pt x="10024" y="5107"/>
                  <a:pt x="10024" y="5176"/>
                </a:cubicBezTo>
                <a:lnTo>
                  <a:pt x="10093" y="5176"/>
                </a:lnTo>
                <a:lnTo>
                  <a:pt x="10093" y="5107"/>
                </a:lnTo>
                <a:cubicBezTo>
                  <a:pt x="10162" y="5176"/>
                  <a:pt x="10093" y="5176"/>
                  <a:pt x="10093" y="5176"/>
                </a:cubicBezTo>
                <a:lnTo>
                  <a:pt x="10024" y="5262"/>
                </a:lnTo>
                <a:lnTo>
                  <a:pt x="10024" y="5176"/>
                </a:lnTo>
                <a:cubicBezTo>
                  <a:pt x="9996" y="5194"/>
                  <a:pt x="9973" y="5201"/>
                  <a:pt x="9954" y="5201"/>
                </a:cubicBezTo>
                <a:cubicBezTo>
                  <a:pt x="9880" y="5201"/>
                  <a:pt x="9855" y="5093"/>
                  <a:pt x="9732" y="5039"/>
                </a:cubicBezTo>
                <a:cubicBezTo>
                  <a:pt x="9663" y="5176"/>
                  <a:pt x="9526" y="5176"/>
                  <a:pt x="9457" y="5331"/>
                </a:cubicBezTo>
                <a:cubicBezTo>
                  <a:pt x="9371" y="5400"/>
                  <a:pt x="9302" y="5468"/>
                  <a:pt x="9233" y="5468"/>
                </a:cubicBezTo>
                <a:cubicBezTo>
                  <a:pt x="9096" y="5468"/>
                  <a:pt x="8941" y="5537"/>
                  <a:pt x="8941" y="5692"/>
                </a:cubicBezTo>
                <a:cubicBezTo>
                  <a:pt x="8977" y="5750"/>
                  <a:pt x="9011" y="5771"/>
                  <a:pt x="9042" y="5771"/>
                </a:cubicBezTo>
                <a:cubicBezTo>
                  <a:pt x="9085" y="5771"/>
                  <a:pt x="9125" y="5732"/>
                  <a:pt x="9165" y="5692"/>
                </a:cubicBezTo>
                <a:cubicBezTo>
                  <a:pt x="9233" y="5761"/>
                  <a:pt x="9233" y="5829"/>
                  <a:pt x="9302" y="5829"/>
                </a:cubicBezTo>
                <a:cubicBezTo>
                  <a:pt x="9302" y="5761"/>
                  <a:pt x="9371" y="5692"/>
                  <a:pt x="9457" y="5692"/>
                </a:cubicBezTo>
                <a:lnTo>
                  <a:pt x="9457" y="5606"/>
                </a:lnTo>
                <a:cubicBezTo>
                  <a:pt x="9457" y="5692"/>
                  <a:pt x="9526" y="5692"/>
                  <a:pt x="9526" y="5692"/>
                </a:cubicBezTo>
                <a:lnTo>
                  <a:pt x="9594" y="5692"/>
                </a:lnTo>
                <a:cubicBezTo>
                  <a:pt x="9594" y="5829"/>
                  <a:pt x="9526" y="6036"/>
                  <a:pt x="9663" y="6122"/>
                </a:cubicBezTo>
                <a:cubicBezTo>
                  <a:pt x="9732" y="6190"/>
                  <a:pt x="9732" y="6190"/>
                  <a:pt x="9732" y="6259"/>
                </a:cubicBezTo>
                <a:cubicBezTo>
                  <a:pt x="9801" y="6259"/>
                  <a:pt x="9801" y="6122"/>
                  <a:pt x="9887" y="6122"/>
                </a:cubicBezTo>
                <a:cubicBezTo>
                  <a:pt x="9887" y="6259"/>
                  <a:pt x="9955" y="6397"/>
                  <a:pt x="10024" y="6466"/>
                </a:cubicBezTo>
                <a:cubicBezTo>
                  <a:pt x="9887" y="6689"/>
                  <a:pt x="9663" y="6620"/>
                  <a:pt x="9594" y="6827"/>
                </a:cubicBezTo>
                <a:lnTo>
                  <a:pt x="9594" y="6981"/>
                </a:lnTo>
                <a:lnTo>
                  <a:pt x="9663" y="6981"/>
                </a:lnTo>
                <a:cubicBezTo>
                  <a:pt x="9640" y="7004"/>
                  <a:pt x="9625" y="7012"/>
                  <a:pt x="9615" y="7012"/>
                </a:cubicBezTo>
                <a:cubicBezTo>
                  <a:pt x="9594" y="7012"/>
                  <a:pt x="9594" y="6981"/>
                  <a:pt x="9594" y="6981"/>
                </a:cubicBezTo>
                <a:cubicBezTo>
                  <a:pt x="9457" y="6895"/>
                  <a:pt x="9457" y="6827"/>
                  <a:pt x="9302" y="6827"/>
                </a:cubicBezTo>
                <a:cubicBezTo>
                  <a:pt x="9371" y="6758"/>
                  <a:pt x="9371" y="6689"/>
                  <a:pt x="9457" y="6620"/>
                </a:cubicBezTo>
                <a:cubicBezTo>
                  <a:pt x="9457" y="6620"/>
                  <a:pt x="9371" y="6620"/>
                  <a:pt x="9371" y="6552"/>
                </a:cubicBezTo>
                <a:lnTo>
                  <a:pt x="9457" y="6552"/>
                </a:lnTo>
                <a:cubicBezTo>
                  <a:pt x="9457" y="6466"/>
                  <a:pt x="9371" y="6466"/>
                  <a:pt x="9371" y="6397"/>
                </a:cubicBezTo>
                <a:lnTo>
                  <a:pt x="9371" y="6397"/>
                </a:lnTo>
                <a:cubicBezTo>
                  <a:pt x="9526" y="6466"/>
                  <a:pt x="9526" y="6466"/>
                  <a:pt x="9457" y="6552"/>
                </a:cubicBezTo>
                <a:lnTo>
                  <a:pt x="9457" y="6620"/>
                </a:lnTo>
                <a:cubicBezTo>
                  <a:pt x="9457" y="6620"/>
                  <a:pt x="9526" y="6620"/>
                  <a:pt x="9526" y="6689"/>
                </a:cubicBezTo>
                <a:cubicBezTo>
                  <a:pt x="9663" y="6552"/>
                  <a:pt x="9594" y="6397"/>
                  <a:pt x="9732" y="6259"/>
                </a:cubicBezTo>
                <a:cubicBezTo>
                  <a:pt x="9698" y="6259"/>
                  <a:pt x="9646" y="6276"/>
                  <a:pt x="9603" y="6276"/>
                </a:cubicBezTo>
                <a:cubicBezTo>
                  <a:pt x="9560" y="6276"/>
                  <a:pt x="9526" y="6259"/>
                  <a:pt x="9526" y="6190"/>
                </a:cubicBezTo>
                <a:lnTo>
                  <a:pt x="9457" y="6190"/>
                </a:lnTo>
                <a:cubicBezTo>
                  <a:pt x="9428" y="6236"/>
                  <a:pt x="9401" y="6252"/>
                  <a:pt x="9376" y="6252"/>
                </a:cubicBezTo>
                <a:cubicBezTo>
                  <a:pt x="9325" y="6252"/>
                  <a:pt x="9279" y="6190"/>
                  <a:pt x="9233" y="6190"/>
                </a:cubicBezTo>
                <a:cubicBezTo>
                  <a:pt x="9165" y="6259"/>
                  <a:pt x="9165" y="6328"/>
                  <a:pt x="9165" y="6466"/>
                </a:cubicBezTo>
                <a:cubicBezTo>
                  <a:pt x="9109" y="6410"/>
                  <a:pt x="9098" y="6309"/>
                  <a:pt x="9060" y="6309"/>
                </a:cubicBezTo>
                <a:cubicBezTo>
                  <a:pt x="9051" y="6309"/>
                  <a:pt x="9040" y="6315"/>
                  <a:pt x="9027" y="6328"/>
                </a:cubicBezTo>
                <a:cubicBezTo>
                  <a:pt x="8872" y="6397"/>
                  <a:pt x="9096" y="6466"/>
                  <a:pt x="9027" y="6466"/>
                </a:cubicBezTo>
                <a:cubicBezTo>
                  <a:pt x="8941" y="6466"/>
                  <a:pt x="8804" y="6466"/>
                  <a:pt x="8735" y="6552"/>
                </a:cubicBezTo>
                <a:cubicBezTo>
                  <a:pt x="8804" y="6328"/>
                  <a:pt x="8666" y="6190"/>
                  <a:pt x="8666" y="6036"/>
                </a:cubicBezTo>
                <a:cubicBezTo>
                  <a:pt x="8511" y="6036"/>
                  <a:pt x="8597" y="6190"/>
                  <a:pt x="8511" y="6259"/>
                </a:cubicBezTo>
                <a:cubicBezTo>
                  <a:pt x="8597" y="6328"/>
                  <a:pt x="8597" y="6466"/>
                  <a:pt x="8666" y="6552"/>
                </a:cubicBezTo>
                <a:cubicBezTo>
                  <a:pt x="8632" y="6586"/>
                  <a:pt x="8593" y="6586"/>
                  <a:pt x="8554" y="6586"/>
                </a:cubicBezTo>
                <a:cubicBezTo>
                  <a:pt x="8516" y="6586"/>
                  <a:pt x="8477" y="6586"/>
                  <a:pt x="8442" y="6620"/>
                </a:cubicBezTo>
                <a:cubicBezTo>
                  <a:pt x="8374" y="6689"/>
                  <a:pt x="8374" y="6758"/>
                  <a:pt x="8374" y="6827"/>
                </a:cubicBezTo>
                <a:cubicBezTo>
                  <a:pt x="8442" y="6827"/>
                  <a:pt x="8442" y="6758"/>
                  <a:pt x="8511" y="6758"/>
                </a:cubicBezTo>
                <a:cubicBezTo>
                  <a:pt x="8554" y="6723"/>
                  <a:pt x="8627" y="6706"/>
                  <a:pt x="8698" y="6706"/>
                </a:cubicBezTo>
                <a:cubicBezTo>
                  <a:pt x="8769" y="6706"/>
                  <a:pt x="8838" y="6723"/>
                  <a:pt x="8872" y="6758"/>
                </a:cubicBezTo>
                <a:cubicBezTo>
                  <a:pt x="8872" y="6689"/>
                  <a:pt x="8872" y="6620"/>
                  <a:pt x="9027" y="6620"/>
                </a:cubicBezTo>
                <a:cubicBezTo>
                  <a:pt x="8941" y="6689"/>
                  <a:pt x="8941" y="6758"/>
                  <a:pt x="8872" y="6758"/>
                </a:cubicBezTo>
                <a:lnTo>
                  <a:pt x="8872" y="6827"/>
                </a:lnTo>
                <a:lnTo>
                  <a:pt x="8941" y="6827"/>
                </a:lnTo>
                <a:cubicBezTo>
                  <a:pt x="8941" y="6895"/>
                  <a:pt x="8872" y="6895"/>
                  <a:pt x="8872" y="6895"/>
                </a:cubicBezTo>
                <a:cubicBezTo>
                  <a:pt x="8872" y="6895"/>
                  <a:pt x="8941" y="6981"/>
                  <a:pt x="8941" y="7050"/>
                </a:cubicBezTo>
                <a:cubicBezTo>
                  <a:pt x="8941" y="7050"/>
                  <a:pt x="8941" y="7119"/>
                  <a:pt x="9027" y="7188"/>
                </a:cubicBezTo>
                <a:lnTo>
                  <a:pt x="9165" y="7188"/>
                </a:lnTo>
                <a:cubicBezTo>
                  <a:pt x="9096" y="7325"/>
                  <a:pt x="8941" y="7256"/>
                  <a:pt x="8872" y="7411"/>
                </a:cubicBezTo>
                <a:cubicBezTo>
                  <a:pt x="8872" y="7480"/>
                  <a:pt x="8941" y="7617"/>
                  <a:pt x="8804" y="7686"/>
                </a:cubicBezTo>
                <a:lnTo>
                  <a:pt x="8804" y="7549"/>
                </a:lnTo>
                <a:cubicBezTo>
                  <a:pt x="8735" y="7549"/>
                  <a:pt x="8735" y="7617"/>
                  <a:pt x="8735" y="7617"/>
                </a:cubicBezTo>
                <a:cubicBezTo>
                  <a:pt x="8597" y="7617"/>
                  <a:pt x="8597" y="7480"/>
                  <a:pt x="8511" y="7411"/>
                </a:cubicBezTo>
                <a:cubicBezTo>
                  <a:pt x="8442" y="7411"/>
                  <a:pt x="8442" y="7411"/>
                  <a:pt x="8374" y="7480"/>
                </a:cubicBezTo>
                <a:lnTo>
                  <a:pt x="8374" y="7617"/>
                </a:lnTo>
                <a:lnTo>
                  <a:pt x="8167" y="7411"/>
                </a:lnTo>
                <a:lnTo>
                  <a:pt x="8167" y="7188"/>
                </a:lnTo>
                <a:cubicBezTo>
                  <a:pt x="8078" y="7148"/>
                  <a:pt x="8017" y="7108"/>
                  <a:pt x="7956" y="7108"/>
                </a:cubicBezTo>
                <a:cubicBezTo>
                  <a:pt x="7910" y="7108"/>
                  <a:pt x="7864" y="7130"/>
                  <a:pt x="7806" y="7188"/>
                </a:cubicBezTo>
                <a:cubicBezTo>
                  <a:pt x="7738" y="7119"/>
                  <a:pt x="7738" y="7050"/>
                  <a:pt x="7738" y="6981"/>
                </a:cubicBezTo>
                <a:lnTo>
                  <a:pt x="7583" y="6981"/>
                </a:lnTo>
                <a:lnTo>
                  <a:pt x="7583" y="7050"/>
                </a:lnTo>
                <a:cubicBezTo>
                  <a:pt x="7514" y="6981"/>
                  <a:pt x="7583" y="6981"/>
                  <a:pt x="7583" y="6981"/>
                </a:cubicBezTo>
                <a:cubicBezTo>
                  <a:pt x="7652" y="6895"/>
                  <a:pt x="7652" y="6895"/>
                  <a:pt x="7652" y="6827"/>
                </a:cubicBezTo>
                <a:cubicBezTo>
                  <a:pt x="7652" y="6758"/>
                  <a:pt x="7583" y="6689"/>
                  <a:pt x="7583" y="6552"/>
                </a:cubicBezTo>
                <a:cubicBezTo>
                  <a:pt x="7514" y="6689"/>
                  <a:pt x="7376" y="6620"/>
                  <a:pt x="7308" y="6689"/>
                </a:cubicBezTo>
                <a:cubicBezTo>
                  <a:pt x="7308" y="6758"/>
                  <a:pt x="7308" y="6895"/>
                  <a:pt x="7376" y="6895"/>
                </a:cubicBezTo>
                <a:cubicBezTo>
                  <a:pt x="7411" y="6861"/>
                  <a:pt x="7428" y="6844"/>
                  <a:pt x="7445" y="6844"/>
                </a:cubicBezTo>
                <a:cubicBezTo>
                  <a:pt x="7462" y="6844"/>
                  <a:pt x="7480" y="6861"/>
                  <a:pt x="7514" y="6895"/>
                </a:cubicBezTo>
                <a:lnTo>
                  <a:pt x="7376" y="6895"/>
                </a:lnTo>
                <a:cubicBezTo>
                  <a:pt x="7376" y="6981"/>
                  <a:pt x="7308" y="7050"/>
                  <a:pt x="7376" y="7050"/>
                </a:cubicBezTo>
                <a:cubicBezTo>
                  <a:pt x="7445" y="7188"/>
                  <a:pt x="7308" y="7256"/>
                  <a:pt x="7376" y="7325"/>
                </a:cubicBezTo>
                <a:cubicBezTo>
                  <a:pt x="7308" y="7411"/>
                  <a:pt x="7308" y="7411"/>
                  <a:pt x="7222" y="7411"/>
                </a:cubicBezTo>
                <a:cubicBezTo>
                  <a:pt x="7153" y="7325"/>
                  <a:pt x="7308" y="7256"/>
                  <a:pt x="7222" y="7188"/>
                </a:cubicBezTo>
                <a:cubicBezTo>
                  <a:pt x="7222" y="7188"/>
                  <a:pt x="7153" y="7188"/>
                  <a:pt x="7153" y="7119"/>
                </a:cubicBezTo>
                <a:cubicBezTo>
                  <a:pt x="7153" y="7119"/>
                  <a:pt x="7222" y="7119"/>
                  <a:pt x="7222" y="7050"/>
                </a:cubicBezTo>
                <a:cubicBezTo>
                  <a:pt x="7153" y="7050"/>
                  <a:pt x="7084" y="6981"/>
                  <a:pt x="7015" y="6981"/>
                </a:cubicBezTo>
                <a:lnTo>
                  <a:pt x="6947" y="6981"/>
                </a:lnTo>
                <a:cubicBezTo>
                  <a:pt x="6878" y="7050"/>
                  <a:pt x="6723" y="7119"/>
                  <a:pt x="6654" y="7256"/>
                </a:cubicBezTo>
                <a:cubicBezTo>
                  <a:pt x="6448" y="7325"/>
                  <a:pt x="6293" y="7480"/>
                  <a:pt x="6156" y="7686"/>
                </a:cubicBezTo>
                <a:lnTo>
                  <a:pt x="6225" y="7686"/>
                </a:lnTo>
                <a:cubicBezTo>
                  <a:pt x="6018" y="7755"/>
                  <a:pt x="5863" y="7910"/>
                  <a:pt x="5726" y="8047"/>
                </a:cubicBezTo>
                <a:cubicBezTo>
                  <a:pt x="5588" y="8340"/>
                  <a:pt x="5296" y="8546"/>
                  <a:pt x="5073" y="8769"/>
                </a:cubicBezTo>
                <a:cubicBezTo>
                  <a:pt x="5004" y="8769"/>
                  <a:pt x="4935" y="8838"/>
                  <a:pt x="5004" y="8976"/>
                </a:cubicBezTo>
                <a:cubicBezTo>
                  <a:pt x="5073" y="9045"/>
                  <a:pt x="5227" y="9045"/>
                  <a:pt x="5227" y="9199"/>
                </a:cubicBezTo>
                <a:cubicBezTo>
                  <a:pt x="5159" y="9268"/>
                  <a:pt x="5004" y="9337"/>
                  <a:pt x="5004" y="9474"/>
                </a:cubicBezTo>
                <a:cubicBezTo>
                  <a:pt x="4935" y="9474"/>
                  <a:pt x="4935" y="9406"/>
                  <a:pt x="4866" y="9406"/>
                </a:cubicBezTo>
                <a:cubicBezTo>
                  <a:pt x="4729" y="9560"/>
                  <a:pt x="4798" y="9629"/>
                  <a:pt x="4866" y="9767"/>
                </a:cubicBezTo>
                <a:cubicBezTo>
                  <a:pt x="4935" y="9835"/>
                  <a:pt x="4935" y="9835"/>
                  <a:pt x="4866" y="9904"/>
                </a:cubicBezTo>
                <a:lnTo>
                  <a:pt x="4866" y="9767"/>
                </a:lnTo>
                <a:cubicBezTo>
                  <a:pt x="4798" y="9767"/>
                  <a:pt x="4729" y="9835"/>
                  <a:pt x="4643" y="9904"/>
                </a:cubicBezTo>
                <a:cubicBezTo>
                  <a:pt x="4574" y="9835"/>
                  <a:pt x="4574" y="9698"/>
                  <a:pt x="4574" y="9629"/>
                </a:cubicBezTo>
                <a:lnTo>
                  <a:pt x="4436" y="9629"/>
                </a:lnTo>
                <a:cubicBezTo>
                  <a:pt x="4144" y="9904"/>
                  <a:pt x="3938" y="10196"/>
                  <a:pt x="3783" y="10558"/>
                </a:cubicBezTo>
                <a:lnTo>
                  <a:pt x="3869" y="10558"/>
                </a:lnTo>
                <a:cubicBezTo>
                  <a:pt x="3869" y="10638"/>
                  <a:pt x="3869" y="10671"/>
                  <a:pt x="3838" y="10671"/>
                </a:cubicBezTo>
                <a:cubicBezTo>
                  <a:pt x="3816" y="10671"/>
                  <a:pt x="3778" y="10655"/>
                  <a:pt x="3714" y="10626"/>
                </a:cubicBezTo>
                <a:cubicBezTo>
                  <a:pt x="3577" y="10626"/>
                  <a:pt x="3577" y="10695"/>
                  <a:pt x="3577" y="10764"/>
                </a:cubicBezTo>
                <a:cubicBezTo>
                  <a:pt x="3285" y="10850"/>
                  <a:pt x="3285" y="10987"/>
                  <a:pt x="3216" y="11194"/>
                </a:cubicBezTo>
                <a:cubicBezTo>
                  <a:pt x="3285" y="11280"/>
                  <a:pt x="3285" y="11280"/>
                  <a:pt x="3353" y="11280"/>
                </a:cubicBezTo>
                <a:cubicBezTo>
                  <a:pt x="3307" y="11303"/>
                  <a:pt x="3269" y="11310"/>
                  <a:pt x="3234" y="11310"/>
                </a:cubicBezTo>
                <a:cubicBezTo>
                  <a:pt x="3162" y="11310"/>
                  <a:pt x="3101" y="11280"/>
                  <a:pt x="3009" y="11280"/>
                </a:cubicBezTo>
                <a:cubicBezTo>
                  <a:pt x="3009" y="11348"/>
                  <a:pt x="3009" y="11348"/>
                  <a:pt x="2923" y="11348"/>
                </a:cubicBezTo>
                <a:cubicBezTo>
                  <a:pt x="2923" y="11486"/>
                  <a:pt x="3078" y="11486"/>
                  <a:pt x="3009" y="11555"/>
                </a:cubicBezTo>
                <a:cubicBezTo>
                  <a:pt x="2923" y="11555"/>
                  <a:pt x="2855" y="11486"/>
                  <a:pt x="2855" y="11417"/>
                </a:cubicBezTo>
                <a:cubicBezTo>
                  <a:pt x="2717" y="11555"/>
                  <a:pt x="2855" y="11847"/>
                  <a:pt x="2580" y="11847"/>
                </a:cubicBezTo>
                <a:cubicBezTo>
                  <a:pt x="2580" y="11881"/>
                  <a:pt x="2558" y="11881"/>
                  <a:pt x="2528" y="11881"/>
                </a:cubicBezTo>
                <a:cubicBezTo>
                  <a:pt x="2498" y="11881"/>
                  <a:pt x="2459" y="11881"/>
                  <a:pt x="2425" y="11916"/>
                </a:cubicBezTo>
                <a:cubicBezTo>
                  <a:pt x="2425" y="11916"/>
                  <a:pt x="2356" y="11985"/>
                  <a:pt x="2356" y="12053"/>
                </a:cubicBezTo>
                <a:cubicBezTo>
                  <a:pt x="2356" y="12139"/>
                  <a:pt x="2356" y="12208"/>
                  <a:pt x="2425" y="12277"/>
                </a:cubicBezTo>
                <a:cubicBezTo>
                  <a:pt x="2494" y="12346"/>
                  <a:pt x="2494" y="12346"/>
                  <a:pt x="2580" y="12346"/>
                </a:cubicBezTo>
                <a:cubicBezTo>
                  <a:pt x="2580" y="12483"/>
                  <a:pt x="2425" y="12483"/>
                  <a:pt x="2425" y="12638"/>
                </a:cubicBezTo>
                <a:cubicBezTo>
                  <a:pt x="2425" y="12638"/>
                  <a:pt x="2425" y="12707"/>
                  <a:pt x="2356" y="12775"/>
                </a:cubicBezTo>
                <a:cubicBezTo>
                  <a:pt x="2287" y="12569"/>
                  <a:pt x="2356" y="12346"/>
                  <a:pt x="2287" y="12139"/>
                </a:cubicBezTo>
                <a:cubicBezTo>
                  <a:pt x="1995" y="12346"/>
                  <a:pt x="1926" y="12569"/>
                  <a:pt x="1720" y="12775"/>
                </a:cubicBezTo>
                <a:cubicBezTo>
                  <a:pt x="1918" y="12841"/>
                  <a:pt x="1989" y="12986"/>
                  <a:pt x="2131" y="13059"/>
                </a:cubicBezTo>
                <a:lnTo>
                  <a:pt x="2131" y="13059"/>
                </a:lnTo>
                <a:cubicBezTo>
                  <a:pt x="2106" y="13103"/>
                  <a:pt x="2064" y="13136"/>
                  <a:pt x="2064" y="13136"/>
                </a:cubicBezTo>
                <a:cubicBezTo>
                  <a:pt x="1970" y="13090"/>
                  <a:pt x="1876" y="12971"/>
                  <a:pt x="1755" y="12971"/>
                </a:cubicBezTo>
                <a:cubicBezTo>
                  <a:pt x="1699" y="12971"/>
                  <a:pt x="1636" y="12997"/>
                  <a:pt x="1565" y="13068"/>
                </a:cubicBezTo>
                <a:cubicBezTo>
                  <a:pt x="1565" y="13136"/>
                  <a:pt x="1565" y="13136"/>
                  <a:pt x="1634" y="13136"/>
                </a:cubicBezTo>
                <a:lnTo>
                  <a:pt x="1789" y="13136"/>
                </a:lnTo>
                <a:cubicBezTo>
                  <a:pt x="1857" y="13136"/>
                  <a:pt x="1857" y="13205"/>
                  <a:pt x="1857" y="13274"/>
                </a:cubicBezTo>
                <a:cubicBezTo>
                  <a:pt x="1857" y="13288"/>
                  <a:pt x="1855" y="13293"/>
                  <a:pt x="1850" y="13293"/>
                </a:cubicBezTo>
                <a:cubicBezTo>
                  <a:pt x="1833" y="13293"/>
                  <a:pt x="1789" y="13205"/>
                  <a:pt x="1789" y="13205"/>
                </a:cubicBezTo>
                <a:cubicBezTo>
                  <a:pt x="1720" y="13274"/>
                  <a:pt x="1720" y="13343"/>
                  <a:pt x="1634" y="13429"/>
                </a:cubicBezTo>
                <a:cubicBezTo>
                  <a:pt x="1720" y="13498"/>
                  <a:pt x="1565" y="13635"/>
                  <a:pt x="1634" y="13704"/>
                </a:cubicBezTo>
                <a:cubicBezTo>
                  <a:pt x="1634" y="13773"/>
                  <a:pt x="1565" y="13773"/>
                  <a:pt x="1496" y="13859"/>
                </a:cubicBezTo>
                <a:cubicBezTo>
                  <a:pt x="1428" y="13859"/>
                  <a:pt x="1428" y="13773"/>
                  <a:pt x="1428" y="13635"/>
                </a:cubicBezTo>
                <a:cubicBezTo>
                  <a:pt x="1290" y="13635"/>
                  <a:pt x="1359" y="13773"/>
                  <a:pt x="1290" y="13773"/>
                </a:cubicBezTo>
                <a:cubicBezTo>
                  <a:pt x="1290" y="13773"/>
                  <a:pt x="1204" y="13704"/>
                  <a:pt x="1204" y="13635"/>
                </a:cubicBezTo>
                <a:cubicBezTo>
                  <a:pt x="1135" y="13773"/>
                  <a:pt x="998" y="13927"/>
                  <a:pt x="929" y="13996"/>
                </a:cubicBezTo>
                <a:cubicBezTo>
                  <a:pt x="860" y="14134"/>
                  <a:pt x="998" y="14202"/>
                  <a:pt x="929" y="14357"/>
                </a:cubicBezTo>
                <a:lnTo>
                  <a:pt x="860" y="14288"/>
                </a:lnTo>
                <a:cubicBezTo>
                  <a:pt x="774" y="14495"/>
                  <a:pt x="637" y="14718"/>
                  <a:pt x="637" y="14925"/>
                </a:cubicBezTo>
                <a:cubicBezTo>
                  <a:pt x="706" y="14925"/>
                  <a:pt x="706" y="14993"/>
                  <a:pt x="637" y="15062"/>
                </a:cubicBezTo>
                <a:lnTo>
                  <a:pt x="637" y="14925"/>
                </a:lnTo>
                <a:cubicBezTo>
                  <a:pt x="568" y="14925"/>
                  <a:pt x="568" y="14925"/>
                  <a:pt x="568" y="14993"/>
                </a:cubicBezTo>
                <a:cubicBezTo>
                  <a:pt x="499" y="15286"/>
                  <a:pt x="430" y="15492"/>
                  <a:pt x="345" y="15784"/>
                </a:cubicBezTo>
                <a:cubicBezTo>
                  <a:pt x="345" y="15784"/>
                  <a:pt x="345" y="15853"/>
                  <a:pt x="430" y="15922"/>
                </a:cubicBezTo>
                <a:cubicBezTo>
                  <a:pt x="430" y="16008"/>
                  <a:pt x="276" y="16008"/>
                  <a:pt x="276" y="16077"/>
                </a:cubicBezTo>
                <a:cubicBezTo>
                  <a:pt x="345" y="16352"/>
                  <a:pt x="207" y="16506"/>
                  <a:pt x="207" y="16713"/>
                </a:cubicBezTo>
                <a:cubicBezTo>
                  <a:pt x="138" y="16936"/>
                  <a:pt x="276" y="17142"/>
                  <a:pt x="138" y="17297"/>
                </a:cubicBezTo>
                <a:cubicBezTo>
                  <a:pt x="69" y="17504"/>
                  <a:pt x="138" y="17727"/>
                  <a:pt x="207" y="17933"/>
                </a:cubicBezTo>
                <a:cubicBezTo>
                  <a:pt x="207" y="18002"/>
                  <a:pt x="138" y="18002"/>
                  <a:pt x="69" y="18002"/>
                </a:cubicBezTo>
                <a:cubicBezTo>
                  <a:pt x="69" y="18294"/>
                  <a:pt x="138" y="18432"/>
                  <a:pt x="345" y="18587"/>
                </a:cubicBezTo>
                <a:cubicBezTo>
                  <a:pt x="276" y="18793"/>
                  <a:pt x="138" y="18862"/>
                  <a:pt x="69" y="18931"/>
                </a:cubicBezTo>
                <a:cubicBezTo>
                  <a:pt x="1" y="19085"/>
                  <a:pt x="138" y="19223"/>
                  <a:pt x="1" y="19292"/>
                </a:cubicBezTo>
                <a:lnTo>
                  <a:pt x="1" y="19360"/>
                </a:lnTo>
                <a:cubicBezTo>
                  <a:pt x="138" y="19515"/>
                  <a:pt x="1" y="19653"/>
                  <a:pt x="69" y="19721"/>
                </a:cubicBezTo>
                <a:cubicBezTo>
                  <a:pt x="83" y="19735"/>
                  <a:pt x="94" y="19741"/>
                  <a:pt x="104" y="19741"/>
                </a:cubicBezTo>
                <a:cubicBezTo>
                  <a:pt x="141" y="19741"/>
                  <a:pt x="152" y="19653"/>
                  <a:pt x="207" y="19653"/>
                </a:cubicBezTo>
                <a:cubicBezTo>
                  <a:pt x="276" y="19945"/>
                  <a:pt x="276" y="19945"/>
                  <a:pt x="69" y="19945"/>
                </a:cubicBezTo>
                <a:lnTo>
                  <a:pt x="69" y="20306"/>
                </a:lnTo>
                <a:lnTo>
                  <a:pt x="1" y="20306"/>
                </a:lnTo>
                <a:lnTo>
                  <a:pt x="1" y="20375"/>
                </a:lnTo>
                <a:cubicBezTo>
                  <a:pt x="69" y="20512"/>
                  <a:pt x="138" y="20650"/>
                  <a:pt x="138" y="20805"/>
                </a:cubicBezTo>
                <a:cubicBezTo>
                  <a:pt x="69" y="21011"/>
                  <a:pt x="138" y="21080"/>
                  <a:pt x="138" y="21234"/>
                </a:cubicBezTo>
                <a:cubicBezTo>
                  <a:pt x="138" y="21303"/>
                  <a:pt x="207" y="21372"/>
                  <a:pt x="138" y="21441"/>
                </a:cubicBezTo>
                <a:cubicBezTo>
                  <a:pt x="69" y="21596"/>
                  <a:pt x="138" y="21664"/>
                  <a:pt x="207" y="21733"/>
                </a:cubicBezTo>
                <a:cubicBezTo>
                  <a:pt x="276" y="21871"/>
                  <a:pt x="276" y="21939"/>
                  <a:pt x="207" y="22094"/>
                </a:cubicBezTo>
                <a:cubicBezTo>
                  <a:pt x="276" y="22163"/>
                  <a:pt x="430" y="22163"/>
                  <a:pt x="430" y="22300"/>
                </a:cubicBezTo>
                <a:cubicBezTo>
                  <a:pt x="430" y="22369"/>
                  <a:pt x="499" y="22455"/>
                  <a:pt x="430" y="22524"/>
                </a:cubicBezTo>
                <a:cubicBezTo>
                  <a:pt x="345" y="22661"/>
                  <a:pt x="499" y="22730"/>
                  <a:pt x="499" y="22885"/>
                </a:cubicBezTo>
                <a:lnTo>
                  <a:pt x="568" y="22885"/>
                </a:lnTo>
                <a:cubicBezTo>
                  <a:pt x="637" y="22885"/>
                  <a:pt x="637" y="22954"/>
                  <a:pt x="637" y="23023"/>
                </a:cubicBezTo>
                <a:lnTo>
                  <a:pt x="568" y="23023"/>
                </a:lnTo>
                <a:cubicBezTo>
                  <a:pt x="568" y="23160"/>
                  <a:pt x="706" y="23091"/>
                  <a:pt x="706" y="23160"/>
                </a:cubicBezTo>
                <a:cubicBezTo>
                  <a:pt x="774" y="23229"/>
                  <a:pt x="929" y="23315"/>
                  <a:pt x="929" y="23452"/>
                </a:cubicBezTo>
                <a:cubicBezTo>
                  <a:pt x="929" y="23521"/>
                  <a:pt x="1067" y="23590"/>
                  <a:pt x="1067" y="23659"/>
                </a:cubicBezTo>
                <a:cubicBezTo>
                  <a:pt x="1067" y="23659"/>
                  <a:pt x="1067" y="23745"/>
                  <a:pt x="1135" y="23745"/>
                </a:cubicBezTo>
                <a:lnTo>
                  <a:pt x="1135" y="23813"/>
                </a:lnTo>
                <a:lnTo>
                  <a:pt x="1135" y="23882"/>
                </a:lnTo>
                <a:lnTo>
                  <a:pt x="998" y="23882"/>
                </a:lnTo>
                <a:lnTo>
                  <a:pt x="998" y="24020"/>
                </a:lnTo>
                <a:cubicBezTo>
                  <a:pt x="1052" y="24107"/>
                  <a:pt x="1119" y="24126"/>
                  <a:pt x="1184" y="24126"/>
                </a:cubicBezTo>
                <a:cubicBezTo>
                  <a:pt x="1235" y="24126"/>
                  <a:pt x="1285" y="24115"/>
                  <a:pt x="1327" y="24115"/>
                </a:cubicBezTo>
                <a:cubicBezTo>
                  <a:pt x="1371" y="24115"/>
                  <a:pt x="1406" y="24127"/>
                  <a:pt x="1428" y="24174"/>
                </a:cubicBezTo>
                <a:cubicBezTo>
                  <a:pt x="1405" y="24220"/>
                  <a:pt x="1389" y="24236"/>
                  <a:pt x="1377" y="24236"/>
                </a:cubicBezTo>
                <a:cubicBezTo>
                  <a:pt x="1351" y="24236"/>
                  <a:pt x="1336" y="24174"/>
                  <a:pt x="1290" y="24174"/>
                </a:cubicBezTo>
                <a:cubicBezTo>
                  <a:pt x="1204" y="24243"/>
                  <a:pt x="1204" y="24243"/>
                  <a:pt x="1135" y="24243"/>
                </a:cubicBezTo>
                <a:cubicBezTo>
                  <a:pt x="1067" y="24312"/>
                  <a:pt x="1135" y="24450"/>
                  <a:pt x="1067" y="24450"/>
                </a:cubicBezTo>
                <a:cubicBezTo>
                  <a:pt x="1135" y="24604"/>
                  <a:pt x="1204" y="24604"/>
                  <a:pt x="1359" y="24604"/>
                </a:cubicBezTo>
                <a:lnTo>
                  <a:pt x="1359" y="24518"/>
                </a:lnTo>
                <a:cubicBezTo>
                  <a:pt x="1428" y="24604"/>
                  <a:pt x="1359" y="24604"/>
                  <a:pt x="1359" y="24604"/>
                </a:cubicBezTo>
                <a:cubicBezTo>
                  <a:pt x="1359" y="24604"/>
                  <a:pt x="1290" y="24673"/>
                  <a:pt x="1359" y="24742"/>
                </a:cubicBezTo>
                <a:cubicBezTo>
                  <a:pt x="1496" y="24673"/>
                  <a:pt x="1565" y="24604"/>
                  <a:pt x="1565" y="24381"/>
                </a:cubicBezTo>
                <a:cubicBezTo>
                  <a:pt x="1516" y="24381"/>
                  <a:pt x="1537" y="24346"/>
                  <a:pt x="1578" y="24326"/>
                </a:cubicBezTo>
                <a:lnTo>
                  <a:pt x="1578" y="24326"/>
                </a:lnTo>
                <a:cubicBezTo>
                  <a:pt x="1644" y="24398"/>
                  <a:pt x="1720" y="24524"/>
                  <a:pt x="1720" y="24604"/>
                </a:cubicBezTo>
                <a:cubicBezTo>
                  <a:pt x="1720" y="24673"/>
                  <a:pt x="1634" y="24673"/>
                  <a:pt x="1565" y="24673"/>
                </a:cubicBezTo>
                <a:cubicBezTo>
                  <a:pt x="1428" y="24811"/>
                  <a:pt x="1428" y="24948"/>
                  <a:pt x="1565" y="25172"/>
                </a:cubicBezTo>
                <a:cubicBezTo>
                  <a:pt x="1496" y="25172"/>
                  <a:pt x="1565" y="25172"/>
                  <a:pt x="1565" y="25240"/>
                </a:cubicBezTo>
                <a:lnTo>
                  <a:pt x="1857" y="25240"/>
                </a:lnTo>
                <a:cubicBezTo>
                  <a:pt x="1720" y="25309"/>
                  <a:pt x="1789" y="25378"/>
                  <a:pt x="1720" y="25464"/>
                </a:cubicBezTo>
                <a:cubicBezTo>
                  <a:pt x="1634" y="25464"/>
                  <a:pt x="1565" y="25464"/>
                  <a:pt x="1565" y="25378"/>
                </a:cubicBezTo>
                <a:lnTo>
                  <a:pt x="1565" y="25309"/>
                </a:lnTo>
                <a:cubicBezTo>
                  <a:pt x="1428" y="25309"/>
                  <a:pt x="1428" y="25464"/>
                  <a:pt x="1496" y="25464"/>
                </a:cubicBezTo>
                <a:cubicBezTo>
                  <a:pt x="1565" y="25533"/>
                  <a:pt x="1634" y="25602"/>
                  <a:pt x="1634" y="25670"/>
                </a:cubicBezTo>
                <a:cubicBezTo>
                  <a:pt x="1720" y="25739"/>
                  <a:pt x="1789" y="25739"/>
                  <a:pt x="1789" y="25739"/>
                </a:cubicBezTo>
                <a:cubicBezTo>
                  <a:pt x="1926" y="25739"/>
                  <a:pt x="1857" y="25602"/>
                  <a:pt x="1926" y="25602"/>
                </a:cubicBezTo>
                <a:cubicBezTo>
                  <a:pt x="1995" y="25739"/>
                  <a:pt x="1926" y="25808"/>
                  <a:pt x="1789" y="25808"/>
                </a:cubicBezTo>
                <a:cubicBezTo>
                  <a:pt x="1789" y="25963"/>
                  <a:pt x="1789" y="25963"/>
                  <a:pt x="1926" y="26031"/>
                </a:cubicBezTo>
                <a:cubicBezTo>
                  <a:pt x="1995" y="26238"/>
                  <a:pt x="2287" y="26392"/>
                  <a:pt x="2219" y="26667"/>
                </a:cubicBezTo>
                <a:cubicBezTo>
                  <a:pt x="2494" y="26753"/>
                  <a:pt x="2494" y="26960"/>
                  <a:pt x="2648" y="27183"/>
                </a:cubicBezTo>
                <a:cubicBezTo>
                  <a:pt x="2786" y="27183"/>
                  <a:pt x="2855" y="27321"/>
                  <a:pt x="2923" y="27390"/>
                </a:cubicBezTo>
                <a:lnTo>
                  <a:pt x="2923" y="27527"/>
                </a:lnTo>
                <a:cubicBezTo>
                  <a:pt x="2923" y="27556"/>
                  <a:pt x="2933" y="27565"/>
                  <a:pt x="2948" y="27565"/>
                </a:cubicBezTo>
                <a:cubicBezTo>
                  <a:pt x="2979" y="27565"/>
                  <a:pt x="3032" y="27527"/>
                  <a:pt x="3078" y="27527"/>
                </a:cubicBezTo>
                <a:lnTo>
                  <a:pt x="3078" y="27682"/>
                </a:lnTo>
                <a:cubicBezTo>
                  <a:pt x="3118" y="27702"/>
                  <a:pt x="3153" y="27710"/>
                  <a:pt x="3183" y="27710"/>
                </a:cubicBezTo>
                <a:cubicBezTo>
                  <a:pt x="3256" y="27710"/>
                  <a:pt x="3305" y="27662"/>
                  <a:pt x="3353" y="27613"/>
                </a:cubicBezTo>
                <a:lnTo>
                  <a:pt x="3353" y="27819"/>
                </a:lnTo>
                <a:cubicBezTo>
                  <a:pt x="3508" y="27888"/>
                  <a:pt x="3508" y="28043"/>
                  <a:pt x="3577" y="28112"/>
                </a:cubicBezTo>
                <a:cubicBezTo>
                  <a:pt x="3646" y="28112"/>
                  <a:pt x="3646" y="28112"/>
                  <a:pt x="3714" y="28043"/>
                </a:cubicBezTo>
                <a:lnTo>
                  <a:pt x="3714" y="28180"/>
                </a:lnTo>
                <a:cubicBezTo>
                  <a:pt x="3646" y="28180"/>
                  <a:pt x="3646" y="28249"/>
                  <a:pt x="3646" y="28318"/>
                </a:cubicBezTo>
                <a:cubicBezTo>
                  <a:pt x="3680" y="28352"/>
                  <a:pt x="3714" y="28370"/>
                  <a:pt x="3740" y="28370"/>
                </a:cubicBezTo>
                <a:cubicBezTo>
                  <a:pt x="3766" y="28370"/>
                  <a:pt x="3783" y="28352"/>
                  <a:pt x="3783" y="28318"/>
                </a:cubicBezTo>
                <a:cubicBezTo>
                  <a:pt x="3869" y="28387"/>
                  <a:pt x="3869" y="28473"/>
                  <a:pt x="3869" y="28542"/>
                </a:cubicBezTo>
                <a:lnTo>
                  <a:pt x="4144" y="28542"/>
                </a:lnTo>
                <a:cubicBezTo>
                  <a:pt x="4144" y="28542"/>
                  <a:pt x="4144" y="28610"/>
                  <a:pt x="4075" y="28679"/>
                </a:cubicBezTo>
                <a:cubicBezTo>
                  <a:pt x="4213" y="28679"/>
                  <a:pt x="4213" y="28817"/>
                  <a:pt x="4299" y="28817"/>
                </a:cubicBezTo>
                <a:cubicBezTo>
                  <a:pt x="4317" y="28828"/>
                  <a:pt x="4332" y="28833"/>
                  <a:pt x="4346" y="28833"/>
                </a:cubicBezTo>
                <a:cubicBezTo>
                  <a:pt x="4427" y="28833"/>
                  <a:pt x="4449" y="28668"/>
                  <a:pt x="4534" y="28668"/>
                </a:cubicBezTo>
                <a:cubicBezTo>
                  <a:pt x="4546" y="28668"/>
                  <a:pt x="4559" y="28672"/>
                  <a:pt x="4574" y="28679"/>
                </a:cubicBezTo>
                <a:cubicBezTo>
                  <a:pt x="4574" y="28748"/>
                  <a:pt x="4505" y="28817"/>
                  <a:pt x="4505" y="28903"/>
                </a:cubicBezTo>
                <a:cubicBezTo>
                  <a:pt x="4574" y="28903"/>
                  <a:pt x="4643" y="28903"/>
                  <a:pt x="4643" y="28817"/>
                </a:cubicBezTo>
                <a:cubicBezTo>
                  <a:pt x="4729" y="28971"/>
                  <a:pt x="4643" y="29040"/>
                  <a:pt x="4643" y="29109"/>
                </a:cubicBezTo>
                <a:cubicBezTo>
                  <a:pt x="4729" y="29109"/>
                  <a:pt x="4798" y="29109"/>
                  <a:pt x="4798" y="29040"/>
                </a:cubicBezTo>
                <a:cubicBezTo>
                  <a:pt x="4866" y="29109"/>
                  <a:pt x="4798" y="29178"/>
                  <a:pt x="4798" y="29246"/>
                </a:cubicBezTo>
                <a:cubicBezTo>
                  <a:pt x="4854" y="29246"/>
                  <a:pt x="4910" y="29350"/>
                  <a:pt x="4966" y="29350"/>
                </a:cubicBezTo>
                <a:cubicBezTo>
                  <a:pt x="4979" y="29350"/>
                  <a:pt x="4991" y="29345"/>
                  <a:pt x="5004" y="29332"/>
                </a:cubicBezTo>
                <a:cubicBezTo>
                  <a:pt x="5073" y="29470"/>
                  <a:pt x="5227" y="29539"/>
                  <a:pt x="5296" y="29539"/>
                </a:cubicBezTo>
                <a:cubicBezTo>
                  <a:pt x="5351" y="29539"/>
                  <a:pt x="5406" y="29627"/>
                  <a:pt x="5461" y="29627"/>
                </a:cubicBezTo>
                <a:cubicBezTo>
                  <a:pt x="5475" y="29627"/>
                  <a:pt x="5489" y="29621"/>
                  <a:pt x="5502" y="29608"/>
                </a:cubicBezTo>
                <a:cubicBezTo>
                  <a:pt x="5588" y="29676"/>
                  <a:pt x="5588" y="29762"/>
                  <a:pt x="5588" y="29831"/>
                </a:cubicBezTo>
                <a:cubicBezTo>
                  <a:pt x="5795" y="29969"/>
                  <a:pt x="6018" y="30192"/>
                  <a:pt x="6293" y="30398"/>
                </a:cubicBezTo>
                <a:lnTo>
                  <a:pt x="6225" y="30398"/>
                </a:lnTo>
                <a:cubicBezTo>
                  <a:pt x="6362" y="30398"/>
                  <a:pt x="6362" y="30536"/>
                  <a:pt x="6448" y="30622"/>
                </a:cubicBezTo>
                <a:cubicBezTo>
                  <a:pt x="6517" y="30622"/>
                  <a:pt x="6517" y="30467"/>
                  <a:pt x="6586" y="30467"/>
                </a:cubicBezTo>
                <a:cubicBezTo>
                  <a:pt x="6723" y="30467"/>
                  <a:pt x="6723" y="30536"/>
                  <a:pt x="6792" y="30622"/>
                </a:cubicBezTo>
                <a:cubicBezTo>
                  <a:pt x="6792" y="30691"/>
                  <a:pt x="6654" y="30691"/>
                  <a:pt x="6586" y="30759"/>
                </a:cubicBezTo>
                <a:cubicBezTo>
                  <a:pt x="6586" y="30828"/>
                  <a:pt x="6723" y="30897"/>
                  <a:pt x="6723" y="30966"/>
                </a:cubicBezTo>
                <a:lnTo>
                  <a:pt x="6792" y="30966"/>
                </a:lnTo>
                <a:cubicBezTo>
                  <a:pt x="6878" y="30966"/>
                  <a:pt x="6878" y="31052"/>
                  <a:pt x="6878" y="31052"/>
                </a:cubicBezTo>
                <a:cubicBezTo>
                  <a:pt x="6947" y="31052"/>
                  <a:pt x="7015" y="31052"/>
                  <a:pt x="7015" y="31189"/>
                </a:cubicBezTo>
                <a:lnTo>
                  <a:pt x="7153" y="31189"/>
                </a:lnTo>
                <a:cubicBezTo>
                  <a:pt x="7222" y="31189"/>
                  <a:pt x="7153" y="31258"/>
                  <a:pt x="7153" y="31327"/>
                </a:cubicBezTo>
                <a:cubicBezTo>
                  <a:pt x="7153" y="31361"/>
                  <a:pt x="7192" y="31361"/>
                  <a:pt x="7230" y="31361"/>
                </a:cubicBezTo>
                <a:cubicBezTo>
                  <a:pt x="7269" y="31361"/>
                  <a:pt x="7308" y="31361"/>
                  <a:pt x="7308" y="31396"/>
                </a:cubicBezTo>
                <a:cubicBezTo>
                  <a:pt x="7445" y="31396"/>
                  <a:pt x="7376" y="31482"/>
                  <a:pt x="7445" y="31482"/>
                </a:cubicBezTo>
                <a:cubicBezTo>
                  <a:pt x="7445" y="31482"/>
                  <a:pt x="7445" y="31396"/>
                  <a:pt x="7514" y="31396"/>
                </a:cubicBezTo>
                <a:cubicBezTo>
                  <a:pt x="7583" y="31482"/>
                  <a:pt x="7514" y="31482"/>
                  <a:pt x="7445" y="31482"/>
                </a:cubicBezTo>
                <a:cubicBezTo>
                  <a:pt x="7583" y="31550"/>
                  <a:pt x="7806" y="31550"/>
                  <a:pt x="7944" y="31550"/>
                </a:cubicBezTo>
                <a:cubicBezTo>
                  <a:pt x="7944" y="31550"/>
                  <a:pt x="8013" y="31550"/>
                  <a:pt x="8081" y="31482"/>
                </a:cubicBezTo>
                <a:cubicBezTo>
                  <a:pt x="8081" y="31600"/>
                  <a:pt x="8081" y="31770"/>
                  <a:pt x="8269" y="31770"/>
                </a:cubicBezTo>
                <a:cubicBezTo>
                  <a:pt x="8299" y="31770"/>
                  <a:pt x="8334" y="31766"/>
                  <a:pt x="8374" y="31757"/>
                </a:cubicBezTo>
                <a:cubicBezTo>
                  <a:pt x="8442" y="31757"/>
                  <a:pt x="8236" y="31619"/>
                  <a:pt x="8374" y="31619"/>
                </a:cubicBezTo>
                <a:cubicBezTo>
                  <a:pt x="8511" y="31619"/>
                  <a:pt x="8597" y="31757"/>
                  <a:pt x="8666" y="31825"/>
                </a:cubicBezTo>
                <a:cubicBezTo>
                  <a:pt x="8597" y="31911"/>
                  <a:pt x="8442" y="31911"/>
                  <a:pt x="8442" y="31980"/>
                </a:cubicBezTo>
                <a:lnTo>
                  <a:pt x="8305" y="31980"/>
                </a:lnTo>
                <a:cubicBezTo>
                  <a:pt x="8305" y="32049"/>
                  <a:pt x="8305" y="32049"/>
                  <a:pt x="8236" y="32049"/>
                </a:cubicBezTo>
                <a:cubicBezTo>
                  <a:pt x="8236" y="32186"/>
                  <a:pt x="8374" y="32186"/>
                  <a:pt x="8442" y="32186"/>
                </a:cubicBezTo>
                <a:cubicBezTo>
                  <a:pt x="8511" y="32186"/>
                  <a:pt x="8511" y="32341"/>
                  <a:pt x="8597" y="32341"/>
                </a:cubicBezTo>
                <a:lnTo>
                  <a:pt x="8735" y="32341"/>
                </a:lnTo>
                <a:cubicBezTo>
                  <a:pt x="8735" y="32186"/>
                  <a:pt x="8597" y="32186"/>
                  <a:pt x="8597" y="32186"/>
                </a:cubicBezTo>
                <a:cubicBezTo>
                  <a:pt x="8597" y="32049"/>
                  <a:pt x="8666" y="32049"/>
                  <a:pt x="8666" y="32049"/>
                </a:cubicBezTo>
                <a:cubicBezTo>
                  <a:pt x="8735" y="32049"/>
                  <a:pt x="8804" y="32118"/>
                  <a:pt x="8804" y="32118"/>
                </a:cubicBezTo>
                <a:cubicBezTo>
                  <a:pt x="8872" y="32255"/>
                  <a:pt x="8872" y="32410"/>
                  <a:pt x="8872" y="32548"/>
                </a:cubicBezTo>
                <a:lnTo>
                  <a:pt x="8941" y="32548"/>
                </a:lnTo>
                <a:cubicBezTo>
                  <a:pt x="9027" y="32548"/>
                  <a:pt x="9027" y="32616"/>
                  <a:pt x="9165" y="32685"/>
                </a:cubicBezTo>
                <a:cubicBezTo>
                  <a:pt x="9176" y="32700"/>
                  <a:pt x="9190" y="32705"/>
                  <a:pt x="9205" y="32705"/>
                </a:cubicBezTo>
                <a:cubicBezTo>
                  <a:pt x="9258" y="32705"/>
                  <a:pt x="9331" y="32639"/>
                  <a:pt x="9415" y="32639"/>
                </a:cubicBezTo>
                <a:cubicBezTo>
                  <a:pt x="9450" y="32639"/>
                  <a:pt x="9487" y="32651"/>
                  <a:pt x="9526" y="32685"/>
                </a:cubicBezTo>
                <a:cubicBezTo>
                  <a:pt x="9457" y="32771"/>
                  <a:pt x="9457" y="32840"/>
                  <a:pt x="9371" y="32840"/>
                </a:cubicBezTo>
                <a:cubicBezTo>
                  <a:pt x="9371" y="32909"/>
                  <a:pt x="9302" y="32977"/>
                  <a:pt x="9302" y="32977"/>
                </a:cubicBezTo>
                <a:cubicBezTo>
                  <a:pt x="9337" y="33012"/>
                  <a:pt x="9375" y="33012"/>
                  <a:pt x="9405" y="33012"/>
                </a:cubicBezTo>
                <a:cubicBezTo>
                  <a:pt x="9435" y="33012"/>
                  <a:pt x="9457" y="33012"/>
                  <a:pt x="9457" y="33046"/>
                </a:cubicBezTo>
                <a:cubicBezTo>
                  <a:pt x="9526" y="32977"/>
                  <a:pt x="9663" y="32909"/>
                  <a:pt x="9663" y="32771"/>
                </a:cubicBezTo>
                <a:cubicBezTo>
                  <a:pt x="9663" y="32685"/>
                  <a:pt x="9732" y="32616"/>
                  <a:pt x="9801" y="32479"/>
                </a:cubicBezTo>
                <a:cubicBezTo>
                  <a:pt x="9887" y="32616"/>
                  <a:pt x="10024" y="32685"/>
                  <a:pt x="9887" y="32909"/>
                </a:cubicBezTo>
                <a:cubicBezTo>
                  <a:pt x="9887" y="32909"/>
                  <a:pt x="9955" y="32977"/>
                  <a:pt x="10024" y="33046"/>
                </a:cubicBezTo>
                <a:cubicBezTo>
                  <a:pt x="10024" y="33115"/>
                  <a:pt x="10024" y="33201"/>
                  <a:pt x="9955" y="33338"/>
                </a:cubicBezTo>
                <a:lnTo>
                  <a:pt x="10093" y="33338"/>
                </a:lnTo>
                <a:cubicBezTo>
                  <a:pt x="10162" y="33270"/>
                  <a:pt x="10162" y="33115"/>
                  <a:pt x="10162" y="32977"/>
                </a:cubicBezTo>
                <a:lnTo>
                  <a:pt x="10093" y="32977"/>
                </a:lnTo>
                <a:cubicBezTo>
                  <a:pt x="10116" y="32954"/>
                  <a:pt x="10124" y="32947"/>
                  <a:pt x="10126" y="32947"/>
                </a:cubicBezTo>
                <a:lnTo>
                  <a:pt x="10126" y="32947"/>
                </a:lnTo>
                <a:cubicBezTo>
                  <a:pt x="10131" y="32947"/>
                  <a:pt x="10116" y="32977"/>
                  <a:pt x="10162" y="32977"/>
                </a:cubicBezTo>
                <a:cubicBezTo>
                  <a:pt x="10231" y="32977"/>
                  <a:pt x="10231" y="32977"/>
                  <a:pt x="10317" y="32909"/>
                </a:cubicBezTo>
                <a:lnTo>
                  <a:pt x="10231" y="32909"/>
                </a:lnTo>
                <a:cubicBezTo>
                  <a:pt x="10259" y="32886"/>
                  <a:pt x="10278" y="32878"/>
                  <a:pt x="10291" y="32878"/>
                </a:cubicBezTo>
                <a:cubicBezTo>
                  <a:pt x="10317" y="32878"/>
                  <a:pt x="10317" y="32909"/>
                  <a:pt x="10317" y="32909"/>
                </a:cubicBezTo>
                <a:cubicBezTo>
                  <a:pt x="10362" y="32909"/>
                  <a:pt x="10408" y="32847"/>
                  <a:pt x="10454" y="32847"/>
                </a:cubicBezTo>
                <a:cubicBezTo>
                  <a:pt x="10477" y="32847"/>
                  <a:pt x="10500" y="32863"/>
                  <a:pt x="10523" y="32909"/>
                </a:cubicBezTo>
                <a:cubicBezTo>
                  <a:pt x="10592" y="33046"/>
                  <a:pt x="10746" y="33201"/>
                  <a:pt x="10815" y="33338"/>
                </a:cubicBezTo>
                <a:cubicBezTo>
                  <a:pt x="10815" y="33476"/>
                  <a:pt x="10815" y="33476"/>
                  <a:pt x="10746" y="33476"/>
                </a:cubicBezTo>
                <a:cubicBezTo>
                  <a:pt x="10746" y="33476"/>
                  <a:pt x="10660" y="33476"/>
                  <a:pt x="10660" y="33545"/>
                </a:cubicBezTo>
                <a:cubicBezTo>
                  <a:pt x="10592" y="33476"/>
                  <a:pt x="10523" y="33407"/>
                  <a:pt x="10660" y="33338"/>
                </a:cubicBezTo>
                <a:cubicBezTo>
                  <a:pt x="10592" y="33270"/>
                  <a:pt x="10523" y="33201"/>
                  <a:pt x="10454" y="33201"/>
                </a:cubicBezTo>
                <a:cubicBezTo>
                  <a:pt x="10385" y="33270"/>
                  <a:pt x="10454" y="33338"/>
                  <a:pt x="10454" y="33407"/>
                </a:cubicBezTo>
                <a:lnTo>
                  <a:pt x="10317" y="33407"/>
                </a:lnTo>
                <a:lnTo>
                  <a:pt x="10317" y="33476"/>
                </a:lnTo>
                <a:cubicBezTo>
                  <a:pt x="10454" y="33631"/>
                  <a:pt x="10660" y="33631"/>
                  <a:pt x="10746" y="33768"/>
                </a:cubicBezTo>
                <a:cubicBezTo>
                  <a:pt x="10815" y="33768"/>
                  <a:pt x="10746" y="33699"/>
                  <a:pt x="10815" y="33631"/>
                </a:cubicBezTo>
                <a:cubicBezTo>
                  <a:pt x="10884" y="33631"/>
                  <a:pt x="10953" y="33699"/>
                  <a:pt x="10953" y="33699"/>
                </a:cubicBezTo>
                <a:cubicBezTo>
                  <a:pt x="11090" y="33545"/>
                  <a:pt x="10953" y="33476"/>
                  <a:pt x="10953" y="33407"/>
                </a:cubicBezTo>
                <a:cubicBezTo>
                  <a:pt x="10953" y="33392"/>
                  <a:pt x="10956" y="33387"/>
                  <a:pt x="10962" y="33387"/>
                </a:cubicBezTo>
                <a:cubicBezTo>
                  <a:pt x="10974" y="33387"/>
                  <a:pt x="10993" y="33402"/>
                  <a:pt x="11017" y="33402"/>
                </a:cubicBezTo>
                <a:cubicBezTo>
                  <a:pt x="11039" y="33402"/>
                  <a:pt x="11065" y="33389"/>
                  <a:pt x="11090" y="33338"/>
                </a:cubicBezTo>
                <a:lnTo>
                  <a:pt x="11090" y="33338"/>
                </a:lnTo>
                <a:cubicBezTo>
                  <a:pt x="11021" y="33476"/>
                  <a:pt x="11176" y="33699"/>
                  <a:pt x="10884" y="33768"/>
                </a:cubicBezTo>
                <a:lnTo>
                  <a:pt x="11176" y="34061"/>
                </a:lnTo>
                <a:cubicBezTo>
                  <a:pt x="11314" y="33975"/>
                  <a:pt x="11245" y="33975"/>
                  <a:pt x="11245" y="33906"/>
                </a:cubicBezTo>
                <a:lnTo>
                  <a:pt x="11314" y="33837"/>
                </a:lnTo>
                <a:cubicBezTo>
                  <a:pt x="11382" y="33768"/>
                  <a:pt x="11314" y="33699"/>
                  <a:pt x="11314" y="33631"/>
                </a:cubicBezTo>
                <a:cubicBezTo>
                  <a:pt x="11314" y="33545"/>
                  <a:pt x="11451" y="33545"/>
                  <a:pt x="11520" y="33476"/>
                </a:cubicBezTo>
                <a:cubicBezTo>
                  <a:pt x="11606" y="33631"/>
                  <a:pt x="11744" y="33768"/>
                  <a:pt x="11812" y="33906"/>
                </a:cubicBezTo>
                <a:cubicBezTo>
                  <a:pt x="11881" y="33768"/>
                  <a:pt x="11881" y="33699"/>
                  <a:pt x="11812" y="33631"/>
                </a:cubicBezTo>
                <a:cubicBezTo>
                  <a:pt x="11881" y="33545"/>
                  <a:pt x="11950" y="33545"/>
                  <a:pt x="12036" y="33476"/>
                </a:cubicBezTo>
                <a:cubicBezTo>
                  <a:pt x="12105" y="33545"/>
                  <a:pt x="12242" y="33545"/>
                  <a:pt x="12242" y="33631"/>
                </a:cubicBezTo>
                <a:cubicBezTo>
                  <a:pt x="12311" y="33699"/>
                  <a:pt x="12380" y="33768"/>
                  <a:pt x="12466" y="33768"/>
                </a:cubicBezTo>
                <a:cubicBezTo>
                  <a:pt x="12380" y="33906"/>
                  <a:pt x="12380" y="33975"/>
                  <a:pt x="12311" y="34061"/>
                </a:cubicBezTo>
                <a:lnTo>
                  <a:pt x="12603" y="34061"/>
                </a:lnTo>
                <a:cubicBezTo>
                  <a:pt x="12466" y="34129"/>
                  <a:pt x="12672" y="34198"/>
                  <a:pt x="12603" y="34267"/>
                </a:cubicBezTo>
                <a:cubicBezTo>
                  <a:pt x="12569" y="34284"/>
                  <a:pt x="12538" y="34293"/>
                  <a:pt x="12509" y="34293"/>
                </a:cubicBezTo>
                <a:cubicBezTo>
                  <a:pt x="12424" y="34293"/>
                  <a:pt x="12363" y="34215"/>
                  <a:pt x="12311" y="34061"/>
                </a:cubicBezTo>
                <a:cubicBezTo>
                  <a:pt x="12242" y="33975"/>
                  <a:pt x="12242" y="33837"/>
                  <a:pt x="12173" y="33837"/>
                </a:cubicBezTo>
                <a:cubicBezTo>
                  <a:pt x="12105" y="33837"/>
                  <a:pt x="12105" y="33906"/>
                  <a:pt x="12036" y="33906"/>
                </a:cubicBezTo>
                <a:lnTo>
                  <a:pt x="11812" y="33906"/>
                </a:lnTo>
                <a:cubicBezTo>
                  <a:pt x="11812" y="33975"/>
                  <a:pt x="11812" y="34061"/>
                  <a:pt x="11881" y="34129"/>
                </a:cubicBezTo>
                <a:cubicBezTo>
                  <a:pt x="11950" y="34129"/>
                  <a:pt x="11950" y="34198"/>
                  <a:pt x="11950" y="34198"/>
                </a:cubicBezTo>
                <a:cubicBezTo>
                  <a:pt x="12036" y="34490"/>
                  <a:pt x="12242" y="34628"/>
                  <a:pt x="12534" y="34697"/>
                </a:cubicBezTo>
                <a:cubicBezTo>
                  <a:pt x="12580" y="34697"/>
                  <a:pt x="12626" y="34727"/>
                  <a:pt x="12692" y="34727"/>
                </a:cubicBezTo>
                <a:cubicBezTo>
                  <a:pt x="12725" y="34727"/>
                  <a:pt x="12764" y="34720"/>
                  <a:pt x="12810" y="34697"/>
                </a:cubicBezTo>
                <a:cubicBezTo>
                  <a:pt x="12810" y="34765"/>
                  <a:pt x="12810" y="34834"/>
                  <a:pt x="12895" y="34834"/>
                </a:cubicBezTo>
                <a:cubicBezTo>
                  <a:pt x="12895" y="34765"/>
                  <a:pt x="12895" y="34697"/>
                  <a:pt x="12964" y="34697"/>
                </a:cubicBezTo>
                <a:lnTo>
                  <a:pt x="12964" y="34834"/>
                </a:lnTo>
                <a:lnTo>
                  <a:pt x="13033" y="34834"/>
                </a:lnTo>
                <a:cubicBezTo>
                  <a:pt x="13033" y="34765"/>
                  <a:pt x="13033" y="34765"/>
                  <a:pt x="13102" y="34765"/>
                </a:cubicBezTo>
                <a:cubicBezTo>
                  <a:pt x="13102" y="34800"/>
                  <a:pt x="13085" y="34800"/>
                  <a:pt x="13067" y="34800"/>
                </a:cubicBezTo>
                <a:cubicBezTo>
                  <a:pt x="13050" y="34800"/>
                  <a:pt x="13033" y="34800"/>
                  <a:pt x="13033" y="34834"/>
                </a:cubicBezTo>
                <a:lnTo>
                  <a:pt x="13033" y="34920"/>
                </a:lnTo>
                <a:cubicBezTo>
                  <a:pt x="13067" y="34955"/>
                  <a:pt x="13119" y="34955"/>
                  <a:pt x="13181" y="34955"/>
                </a:cubicBezTo>
                <a:cubicBezTo>
                  <a:pt x="13244" y="34955"/>
                  <a:pt x="13317" y="34955"/>
                  <a:pt x="13394" y="34989"/>
                </a:cubicBezTo>
                <a:lnTo>
                  <a:pt x="13394" y="34920"/>
                </a:lnTo>
                <a:cubicBezTo>
                  <a:pt x="13325" y="34834"/>
                  <a:pt x="13239" y="34920"/>
                  <a:pt x="13239" y="34765"/>
                </a:cubicBezTo>
                <a:cubicBezTo>
                  <a:pt x="13325" y="34765"/>
                  <a:pt x="13394" y="34834"/>
                  <a:pt x="13394" y="34920"/>
                </a:cubicBezTo>
                <a:cubicBezTo>
                  <a:pt x="13463" y="34920"/>
                  <a:pt x="13463" y="34920"/>
                  <a:pt x="13463" y="34989"/>
                </a:cubicBezTo>
                <a:lnTo>
                  <a:pt x="13463" y="35058"/>
                </a:lnTo>
                <a:cubicBezTo>
                  <a:pt x="13483" y="35048"/>
                  <a:pt x="13502" y="35043"/>
                  <a:pt x="13519" y="35043"/>
                </a:cubicBezTo>
                <a:cubicBezTo>
                  <a:pt x="13605" y="35043"/>
                  <a:pt x="13667" y="35141"/>
                  <a:pt x="13761" y="35141"/>
                </a:cubicBezTo>
                <a:cubicBezTo>
                  <a:pt x="13780" y="35141"/>
                  <a:pt x="13801" y="35137"/>
                  <a:pt x="13824" y="35127"/>
                </a:cubicBezTo>
                <a:cubicBezTo>
                  <a:pt x="13893" y="35127"/>
                  <a:pt x="13961" y="35264"/>
                  <a:pt x="14099" y="35264"/>
                </a:cubicBezTo>
                <a:cubicBezTo>
                  <a:pt x="14129" y="35251"/>
                  <a:pt x="14155" y="35246"/>
                  <a:pt x="14180" y="35246"/>
                </a:cubicBezTo>
                <a:cubicBezTo>
                  <a:pt x="14254" y="35246"/>
                  <a:pt x="14308" y="35291"/>
                  <a:pt x="14374" y="35291"/>
                </a:cubicBezTo>
                <a:cubicBezTo>
                  <a:pt x="14401" y="35291"/>
                  <a:pt x="14429" y="35284"/>
                  <a:pt x="14460" y="35264"/>
                </a:cubicBezTo>
                <a:cubicBezTo>
                  <a:pt x="14529" y="35264"/>
                  <a:pt x="14529" y="35350"/>
                  <a:pt x="14529" y="35419"/>
                </a:cubicBezTo>
                <a:cubicBezTo>
                  <a:pt x="14620" y="35378"/>
                  <a:pt x="14681" y="35332"/>
                  <a:pt x="14744" y="35332"/>
                </a:cubicBezTo>
                <a:cubicBezTo>
                  <a:pt x="14788" y="35332"/>
                  <a:pt x="14833" y="35355"/>
                  <a:pt x="14890" y="35419"/>
                </a:cubicBezTo>
                <a:lnTo>
                  <a:pt x="14890" y="35350"/>
                </a:lnTo>
                <a:cubicBezTo>
                  <a:pt x="14959" y="35264"/>
                  <a:pt x="15045" y="35350"/>
                  <a:pt x="15045" y="35195"/>
                </a:cubicBezTo>
                <a:cubicBezTo>
                  <a:pt x="15045" y="35127"/>
                  <a:pt x="14959" y="35127"/>
                  <a:pt x="14890" y="35058"/>
                </a:cubicBezTo>
                <a:cubicBezTo>
                  <a:pt x="14959" y="35058"/>
                  <a:pt x="15045" y="35058"/>
                  <a:pt x="15045" y="34989"/>
                </a:cubicBezTo>
                <a:cubicBezTo>
                  <a:pt x="15113" y="34989"/>
                  <a:pt x="15113" y="34920"/>
                  <a:pt x="15045" y="34834"/>
                </a:cubicBezTo>
                <a:cubicBezTo>
                  <a:pt x="15045" y="34811"/>
                  <a:pt x="15035" y="34804"/>
                  <a:pt x="15022" y="34804"/>
                </a:cubicBezTo>
                <a:cubicBezTo>
                  <a:pt x="14997" y="34804"/>
                  <a:pt x="14959" y="34834"/>
                  <a:pt x="14959" y="34834"/>
                </a:cubicBezTo>
                <a:cubicBezTo>
                  <a:pt x="14924" y="34877"/>
                  <a:pt x="14907" y="34899"/>
                  <a:pt x="14890" y="34899"/>
                </a:cubicBezTo>
                <a:cubicBezTo>
                  <a:pt x="14873" y="34899"/>
                  <a:pt x="14856" y="34877"/>
                  <a:pt x="14821" y="34834"/>
                </a:cubicBezTo>
                <a:cubicBezTo>
                  <a:pt x="14821" y="34811"/>
                  <a:pt x="14829" y="34804"/>
                  <a:pt x="14842" y="34804"/>
                </a:cubicBezTo>
                <a:cubicBezTo>
                  <a:pt x="14867" y="34804"/>
                  <a:pt x="14913" y="34834"/>
                  <a:pt x="14959" y="34834"/>
                </a:cubicBezTo>
                <a:cubicBezTo>
                  <a:pt x="14959" y="34697"/>
                  <a:pt x="14821" y="34765"/>
                  <a:pt x="14821" y="34697"/>
                </a:cubicBezTo>
                <a:cubicBezTo>
                  <a:pt x="14752" y="34697"/>
                  <a:pt x="14752" y="34628"/>
                  <a:pt x="14684" y="34628"/>
                </a:cubicBezTo>
                <a:cubicBezTo>
                  <a:pt x="14684" y="34628"/>
                  <a:pt x="14752" y="34559"/>
                  <a:pt x="14821" y="34559"/>
                </a:cubicBezTo>
                <a:lnTo>
                  <a:pt x="14821" y="34490"/>
                </a:lnTo>
                <a:cubicBezTo>
                  <a:pt x="14856" y="34525"/>
                  <a:pt x="14856" y="34525"/>
                  <a:pt x="14847" y="34525"/>
                </a:cubicBezTo>
                <a:cubicBezTo>
                  <a:pt x="14838" y="34525"/>
                  <a:pt x="14821" y="34525"/>
                  <a:pt x="14821" y="34559"/>
                </a:cubicBezTo>
                <a:lnTo>
                  <a:pt x="14821" y="34697"/>
                </a:lnTo>
                <a:lnTo>
                  <a:pt x="15113" y="34697"/>
                </a:lnTo>
                <a:lnTo>
                  <a:pt x="15113" y="34628"/>
                </a:lnTo>
                <a:lnTo>
                  <a:pt x="15182" y="34697"/>
                </a:lnTo>
                <a:cubicBezTo>
                  <a:pt x="15251" y="34697"/>
                  <a:pt x="15251" y="34834"/>
                  <a:pt x="15320" y="34920"/>
                </a:cubicBezTo>
                <a:cubicBezTo>
                  <a:pt x="15388" y="34920"/>
                  <a:pt x="15388" y="34989"/>
                  <a:pt x="15388" y="35058"/>
                </a:cubicBezTo>
                <a:cubicBezTo>
                  <a:pt x="15474" y="35127"/>
                  <a:pt x="15388" y="35127"/>
                  <a:pt x="15388" y="35195"/>
                </a:cubicBezTo>
                <a:lnTo>
                  <a:pt x="15388" y="35350"/>
                </a:lnTo>
                <a:cubicBezTo>
                  <a:pt x="15388" y="35264"/>
                  <a:pt x="15474" y="35264"/>
                  <a:pt x="15474" y="35264"/>
                </a:cubicBezTo>
                <a:lnTo>
                  <a:pt x="15474" y="35264"/>
                </a:lnTo>
                <a:cubicBezTo>
                  <a:pt x="15521" y="35322"/>
                  <a:pt x="15466" y="35371"/>
                  <a:pt x="15426" y="35419"/>
                </a:cubicBezTo>
                <a:lnTo>
                  <a:pt x="15388" y="35419"/>
                </a:lnTo>
                <a:lnTo>
                  <a:pt x="15388" y="35625"/>
                </a:lnTo>
                <a:cubicBezTo>
                  <a:pt x="15388" y="35625"/>
                  <a:pt x="15474" y="35694"/>
                  <a:pt x="15543" y="35694"/>
                </a:cubicBezTo>
                <a:cubicBezTo>
                  <a:pt x="15598" y="35694"/>
                  <a:pt x="15609" y="35606"/>
                  <a:pt x="15647" y="35606"/>
                </a:cubicBezTo>
                <a:cubicBezTo>
                  <a:pt x="15656" y="35606"/>
                  <a:pt x="15667" y="35611"/>
                  <a:pt x="15681" y="35625"/>
                </a:cubicBezTo>
                <a:cubicBezTo>
                  <a:pt x="15727" y="35625"/>
                  <a:pt x="15772" y="35656"/>
                  <a:pt x="15823" y="35656"/>
                </a:cubicBezTo>
                <a:cubicBezTo>
                  <a:pt x="15849" y="35656"/>
                  <a:pt x="15876" y="35648"/>
                  <a:pt x="15904" y="35625"/>
                </a:cubicBezTo>
                <a:cubicBezTo>
                  <a:pt x="15904" y="35625"/>
                  <a:pt x="15973" y="35694"/>
                  <a:pt x="15973" y="35780"/>
                </a:cubicBezTo>
                <a:cubicBezTo>
                  <a:pt x="16248" y="35849"/>
                  <a:pt x="16609" y="35780"/>
                  <a:pt x="16901" y="35917"/>
                </a:cubicBezTo>
                <a:cubicBezTo>
                  <a:pt x="16901" y="35917"/>
                  <a:pt x="16901" y="35986"/>
                  <a:pt x="16970" y="35986"/>
                </a:cubicBezTo>
                <a:cubicBezTo>
                  <a:pt x="17039" y="35952"/>
                  <a:pt x="17095" y="35935"/>
                  <a:pt x="17151" y="35935"/>
                </a:cubicBezTo>
                <a:cubicBezTo>
                  <a:pt x="17207" y="35935"/>
                  <a:pt x="17263" y="35952"/>
                  <a:pt x="17331" y="35986"/>
                </a:cubicBezTo>
                <a:cubicBezTo>
                  <a:pt x="17347" y="35971"/>
                  <a:pt x="17370" y="35966"/>
                  <a:pt x="17398" y="35966"/>
                </a:cubicBezTo>
                <a:cubicBezTo>
                  <a:pt x="17448" y="35966"/>
                  <a:pt x="17512" y="35981"/>
                  <a:pt x="17568" y="35981"/>
                </a:cubicBezTo>
                <a:cubicBezTo>
                  <a:pt x="17620" y="35981"/>
                  <a:pt x="17667" y="35968"/>
                  <a:pt x="17692" y="35917"/>
                </a:cubicBezTo>
                <a:cubicBezTo>
                  <a:pt x="17761" y="35986"/>
                  <a:pt x="17899" y="35986"/>
                  <a:pt x="18053" y="35986"/>
                </a:cubicBezTo>
                <a:cubicBezTo>
                  <a:pt x="18053" y="35917"/>
                  <a:pt x="18122" y="35849"/>
                  <a:pt x="18122" y="35780"/>
                </a:cubicBezTo>
                <a:cubicBezTo>
                  <a:pt x="18191" y="35780"/>
                  <a:pt x="18191" y="35849"/>
                  <a:pt x="18260" y="35917"/>
                </a:cubicBezTo>
                <a:cubicBezTo>
                  <a:pt x="18483" y="35917"/>
                  <a:pt x="18758" y="35986"/>
                  <a:pt x="18982" y="35986"/>
                </a:cubicBezTo>
                <a:lnTo>
                  <a:pt x="18982" y="35917"/>
                </a:lnTo>
                <a:cubicBezTo>
                  <a:pt x="19051" y="35917"/>
                  <a:pt x="19051" y="35986"/>
                  <a:pt x="19051" y="35986"/>
                </a:cubicBezTo>
                <a:cubicBezTo>
                  <a:pt x="19119" y="35986"/>
                  <a:pt x="19119" y="35917"/>
                  <a:pt x="19119" y="35917"/>
                </a:cubicBezTo>
                <a:cubicBezTo>
                  <a:pt x="19188" y="35986"/>
                  <a:pt x="19257" y="35986"/>
                  <a:pt x="19257" y="36055"/>
                </a:cubicBezTo>
                <a:lnTo>
                  <a:pt x="19343" y="36055"/>
                </a:lnTo>
                <a:cubicBezTo>
                  <a:pt x="19343" y="36021"/>
                  <a:pt x="19360" y="36003"/>
                  <a:pt x="19386" y="36003"/>
                </a:cubicBezTo>
                <a:cubicBezTo>
                  <a:pt x="19412" y="36003"/>
                  <a:pt x="19446" y="36021"/>
                  <a:pt x="19480" y="36055"/>
                </a:cubicBezTo>
                <a:lnTo>
                  <a:pt x="19687" y="36055"/>
                </a:lnTo>
                <a:cubicBezTo>
                  <a:pt x="19730" y="36021"/>
                  <a:pt x="19768" y="36003"/>
                  <a:pt x="19814" y="36003"/>
                </a:cubicBezTo>
                <a:cubicBezTo>
                  <a:pt x="19859" y="36003"/>
                  <a:pt x="19910" y="36021"/>
                  <a:pt x="19979" y="36055"/>
                </a:cubicBezTo>
                <a:lnTo>
                  <a:pt x="20203" y="36055"/>
                </a:lnTo>
                <a:cubicBezTo>
                  <a:pt x="20203" y="36004"/>
                  <a:pt x="20231" y="35991"/>
                  <a:pt x="20270" y="35991"/>
                </a:cubicBezTo>
                <a:cubicBezTo>
                  <a:pt x="20312" y="35991"/>
                  <a:pt x="20368" y="36007"/>
                  <a:pt x="20414" y="36007"/>
                </a:cubicBezTo>
                <a:cubicBezTo>
                  <a:pt x="20439" y="36007"/>
                  <a:pt x="20462" y="36002"/>
                  <a:pt x="20478" y="35986"/>
                </a:cubicBezTo>
                <a:cubicBezTo>
                  <a:pt x="20546" y="35986"/>
                  <a:pt x="20632" y="35986"/>
                  <a:pt x="20632" y="36055"/>
                </a:cubicBezTo>
                <a:lnTo>
                  <a:pt x="20976" y="36055"/>
                </a:lnTo>
                <a:lnTo>
                  <a:pt x="20976" y="35986"/>
                </a:lnTo>
                <a:cubicBezTo>
                  <a:pt x="20976" y="35952"/>
                  <a:pt x="20942" y="35952"/>
                  <a:pt x="20907" y="35952"/>
                </a:cubicBezTo>
                <a:cubicBezTo>
                  <a:pt x="20873" y="35952"/>
                  <a:pt x="20839" y="35952"/>
                  <a:pt x="20839" y="35917"/>
                </a:cubicBezTo>
                <a:cubicBezTo>
                  <a:pt x="20770" y="35849"/>
                  <a:pt x="20839" y="35780"/>
                  <a:pt x="20907" y="35780"/>
                </a:cubicBezTo>
                <a:cubicBezTo>
                  <a:pt x="21062" y="35849"/>
                  <a:pt x="21062" y="35986"/>
                  <a:pt x="21131" y="36055"/>
                </a:cubicBezTo>
                <a:lnTo>
                  <a:pt x="21922" y="36055"/>
                </a:lnTo>
                <a:lnTo>
                  <a:pt x="21922" y="35917"/>
                </a:lnTo>
                <a:cubicBezTo>
                  <a:pt x="21991" y="36055"/>
                  <a:pt x="22128" y="35986"/>
                  <a:pt x="22128" y="36055"/>
                </a:cubicBezTo>
                <a:lnTo>
                  <a:pt x="22197" y="36055"/>
                </a:lnTo>
                <a:cubicBezTo>
                  <a:pt x="22246" y="36006"/>
                  <a:pt x="22303" y="35958"/>
                  <a:pt x="22381" y="35958"/>
                </a:cubicBezTo>
                <a:cubicBezTo>
                  <a:pt x="22413" y="35958"/>
                  <a:pt x="22449" y="35966"/>
                  <a:pt x="22489" y="35986"/>
                </a:cubicBezTo>
                <a:cubicBezTo>
                  <a:pt x="22489" y="36009"/>
                  <a:pt x="22497" y="36017"/>
                  <a:pt x="22510" y="36017"/>
                </a:cubicBezTo>
                <a:cubicBezTo>
                  <a:pt x="22535" y="36017"/>
                  <a:pt x="22581" y="35986"/>
                  <a:pt x="22627" y="35986"/>
                </a:cubicBezTo>
                <a:cubicBezTo>
                  <a:pt x="22696" y="35986"/>
                  <a:pt x="22696" y="35917"/>
                  <a:pt x="22696" y="35917"/>
                </a:cubicBezTo>
                <a:cubicBezTo>
                  <a:pt x="22782" y="35917"/>
                  <a:pt x="22782" y="35986"/>
                  <a:pt x="22850" y="35986"/>
                </a:cubicBezTo>
                <a:cubicBezTo>
                  <a:pt x="22919" y="35986"/>
                  <a:pt x="23057" y="35917"/>
                  <a:pt x="23125" y="35849"/>
                </a:cubicBezTo>
                <a:lnTo>
                  <a:pt x="23125" y="35917"/>
                </a:lnTo>
                <a:cubicBezTo>
                  <a:pt x="23211" y="35917"/>
                  <a:pt x="23211" y="35780"/>
                  <a:pt x="23349" y="35780"/>
                </a:cubicBezTo>
                <a:lnTo>
                  <a:pt x="23349" y="35625"/>
                </a:lnTo>
                <a:cubicBezTo>
                  <a:pt x="23372" y="35602"/>
                  <a:pt x="23395" y="35595"/>
                  <a:pt x="23418" y="35595"/>
                </a:cubicBezTo>
                <a:cubicBezTo>
                  <a:pt x="23464" y="35595"/>
                  <a:pt x="23509" y="35625"/>
                  <a:pt x="23555" y="35625"/>
                </a:cubicBezTo>
                <a:cubicBezTo>
                  <a:pt x="23710" y="35694"/>
                  <a:pt x="23779" y="35780"/>
                  <a:pt x="23848" y="35917"/>
                </a:cubicBezTo>
                <a:cubicBezTo>
                  <a:pt x="24071" y="35849"/>
                  <a:pt x="23916" y="35780"/>
                  <a:pt x="23916" y="35694"/>
                </a:cubicBezTo>
                <a:cubicBezTo>
                  <a:pt x="23985" y="35625"/>
                  <a:pt x="24140" y="35625"/>
                  <a:pt x="24140" y="35488"/>
                </a:cubicBezTo>
                <a:cubicBezTo>
                  <a:pt x="24071" y="35488"/>
                  <a:pt x="23985" y="35556"/>
                  <a:pt x="23916" y="35556"/>
                </a:cubicBezTo>
                <a:cubicBezTo>
                  <a:pt x="23848" y="35488"/>
                  <a:pt x="23985" y="35419"/>
                  <a:pt x="23985" y="35419"/>
                </a:cubicBezTo>
                <a:cubicBezTo>
                  <a:pt x="24071" y="35419"/>
                  <a:pt x="24071" y="35419"/>
                  <a:pt x="24140" y="35488"/>
                </a:cubicBezTo>
                <a:cubicBezTo>
                  <a:pt x="24140" y="35419"/>
                  <a:pt x="24140" y="35419"/>
                  <a:pt x="24209" y="35350"/>
                </a:cubicBezTo>
                <a:cubicBezTo>
                  <a:pt x="24254" y="35350"/>
                  <a:pt x="24300" y="35381"/>
                  <a:pt x="24326" y="35381"/>
                </a:cubicBezTo>
                <a:cubicBezTo>
                  <a:pt x="24338" y="35381"/>
                  <a:pt x="24346" y="35373"/>
                  <a:pt x="24346" y="35350"/>
                </a:cubicBezTo>
                <a:cubicBezTo>
                  <a:pt x="24415" y="35488"/>
                  <a:pt x="24638" y="35488"/>
                  <a:pt x="24570" y="35694"/>
                </a:cubicBezTo>
                <a:cubicBezTo>
                  <a:pt x="24570" y="35694"/>
                  <a:pt x="24539" y="35663"/>
                  <a:pt x="24493" y="35663"/>
                </a:cubicBezTo>
                <a:cubicBezTo>
                  <a:pt x="24470" y="35663"/>
                  <a:pt x="24444" y="35671"/>
                  <a:pt x="24415" y="35694"/>
                </a:cubicBezTo>
                <a:cubicBezTo>
                  <a:pt x="24346" y="35694"/>
                  <a:pt x="24415" y="35780"/>
                  <a:pt x="24415" y="35780"/>
                </a:cubicBezTo>
                <a:cubicBezTo>
                  <a:pt x="24431" y="35793"/>
                  <a:pt x="24450" y="35798"/>
                  <a:pt x="24470" y="35798"/>
                </a:cubicBezTo>
                <a:cubicBezTo>
                  <a:pt x="24530" y="35798"/>
                  <a:pt x="24604" y="35753"/>
                  <a:pt x="24682" y="35753"/>
                </a:cubicBezTo>
                <a:cubicBezTo>
                  <a:pt x="24713" y="35753"/>
                  <a:pt x="24744" y="35760"/>
                  <a:pt x="24776" y="35780"/>
                </a:cubicBezTo>
                <a:cubicBezTo>
                  <a:pt x="24845" y="35694"/>
                  <a:pt x="24931" y="35556"/>
                  <a:pt x="24931" y="35419"/>
                </a:cubicBezTo>
                <a:cubicBezTo>
                  <a:pt x="24999" y="35488"/>
                  <a:pt x="24931" y="35625"/>
                  <a:pt x="24999" y="35694"/>
                </a:cubicBezTo>
                <a:cubicBezTo>
                  <a:pt x="25029" y="35731"/>
                  <a:pt x="25071" y="35752"/>
                  <a:pt x="25114" y="35752"/>
                </a:cubicBezTo>
                <a:cubicBezTo>
                  <a:pt x="25173" y="35752"/>
                  <a:pt x="25235" y="35714"/>
                  <a:pt x="25275" y="35625"/>
                </a:cubicBezTo>
                <a:cubicBezTo>
                  <a:pt x="25275" y="35591"/>
                  <a:pt x="25257" y="35591"/>
                  <a:pt x="25240" y="35591"/>
                </a:cubicBezTo>
                <a:cubicBezTo>
                  <a:pt x="25223" y="35591"/>
                  <a:pt x="25206" y="35591"/>
                  <a:pt x="25206" y="35556"/>
                </a:cubicBezTo>
                <a:lnTo>
                  <a:pt x="25498" y="35556"/>
                </a:lnTo>
                <a:lnTo>
                  <a:pt x="25498" y="35419"/>
                </a:lnTo>
                <a:cubicBezTo>
                  <a:pt x="25636" y="35419"/>
                  <a:pt x="25567" y="35488"/>
                  <a:pt x="25567" y="35556"/>
                </a:cubicBezTo>
                <a:cubicBezTo>
                  <a:pt x="25636" y="35556"/>
                  <a:pt x="25704" y="35625"/>
                  <a:pt x="25704" y="35625"/>
                </a:cubicBezTo>
                <a:cubicBezTo>
                  <a:pt x="25790" y="35625"/>
                  <a:pt x="25928" y="35625"/>
                  <a:pt x="25859" y="35488"/>
                </a:cubicBezTo>
                <a:cubicBezTo>
                  <a:pt x="25882" y="35465"/>
                  <a:pt x="25905" y="35457"/>
                  <a:pt x="25928" y="35457"/>
                </a:cubicBezTo>
                <a:cubicBezTo>
                  <a:pt x="25974" y="35457"/>
                  <a:pt x="26020" y="35488"/>
                  <a:pt x="26065" y="35488"/>
                </a:cubicBezTo>
                <a:cubicBezTo>
                  <a:pt x="26220" y="35350"/>
                  <a:pt x="26495" y="35419"/>
                  <a:pt x="26719" y="35350"/>
                </a:cubicBezTo>
                <a:cubicBezTo>
                  <a:pt x="26856" y="35264"/>
                  <a:pt x="26994" y="35264"/>
                  <a:pt x="27217" y="35195"/>
                </a:cubicBezTo>
                <a:cubicBezTo>
                  <a:pt x="27286" y="35127"/>
                  <a:pt x="27424" y="35127"/>
                  <a:pt x="27578" y="35127"/>
                </a:cubicBezTo>
                <a:cubicBezTo>
                  <a:pt x="27716" y="35127"/>
                  <a:pt x="27785" y="34989"/>
                  <a:pt x="27939" y="34920"/>
                </a:cubicBezTo>
                <a:lnTo>
                  <a:pt x="28077" y="34920"/>
                </a:lnTo>
                <a:cubicBezTo>
                  <a:pt x="28215" y="34920"/>
                  <a:pt x="28369" y="34834"/>
                  <a:pt x="28369" y="34628"/>
                </a:cubicBezTo>
                <a:cubicBezTo>
                  <a:pt x="28461" y="34725"/>
                  <a:pt x="28555" y="34758"/>
                  <a:pt x="28650" y="34758"/>
                </a:cubicBezTo>
                <a:cubicBezTo>
                  <a:pt x="28839" y="34758"/>
                  <a:pt x="29034" y="34628"/>
                  <a:pt x="29229" y="34628"/>
                </a:cubicBezTo>
                <a:cubicBezTo>
                  <a:pt x="29298" y="34559"/>
                  <a:pt x="29298" y="34490"/>
                  <a:pt x="29298" y="34404"/>
                </a:cubicBezTo>
                <a:cubicBezTo>
                  <a:pt x="29367" y="34490"/>
                  <a:pt x="29573" y="34404"/>
                  <a:pt x="29573" y="34697"/>
                </a:cubicBezTo>
                <a:cubicBezTo>
                  <a:pt x="29728" y="34490"/>
                  <a:pt x="29796" y="34336"/>
                  <a:pt x="29934" y="34336"/>
                </a:cubicBezTo>
                <a:cubicBezTo>
                  <a:pt x="29980" y="34336"/>
                  <a:pt x="30033" y="34366"/>
                  <a:pt x="30084" y="34366"/>
                </a:cubicBezTo>
                <a:cubicBezTo>
                  <a:pt x="30110" y="34366"/>
                  <a:pt x="30134" y="34359"/>
                  <a:pt x="30157" y="34336"/>
                </a:cubicBezTo>
                <a:lnTo>
                  <a:pt x="30364" y="34336"/>
                </a:lnTo>
                <a:cubicBezTo>
                  <a:pt x="30432" y="34267"/>
                  <a:pt x="30432" y="34198"/>
                  <a:pt x="30518" y="34129"/>
                </a:cubicBezTo>
                <a:cubicBezTo>
                  <a:pt x="30656" y="34129"/>
                  <a:pt x="30656" y="34267"/>
                  <a:pt x="30794" y="34267"/>
                </a:cubicBezTo>
                <a:cubicBezTo>
                  <a:pt x="30862" y="34198"/>
                  <a:pt x="30794" y="34061"/>
                  <a:pt x="30948" y="33975"/>
                </a:cubicBezTo>
                <a:cubicBezTo>
                  <a:pt x="31155" y="33975"/>
                  <a:pt x="31292" y="33768"/>
                  <a:pt x="31584" y="33768"/>
                </a:cubicBezTo>
                <a:cubicBezTo>
                  <a:pt x="31584" y="33837"/>
                  <a:pt x="31584" y="33837"/>
                  <a:pt x="31653" y="33906"/>
                </a:cubicBezTo>
                <a:lnTo>
                  <a:pt x="31653" y="33699"/>
                </a:lnTo>
                <a:cubicBezTo>
                  <a:pt x="31584" y="33699"/>
                  <a:pt x="31584" y="33631"/>
                  <a:pt x="31584" y="33545"/>
                </a:cubicBezTo>
                <a:lnTo>
                  <a:pt x="31516" y="33476"/>
                </a:lnTo>
                <a:cubicBezTo>
                  <a:pt x="31584" y="33476"/>
                  <a:pt x="31584" y="33545"/>
                  <a:pt x="31584" y="33545"/>
                </a:cubicBezTo>
                <a:cubicBezTo>
                  <a:pt x="31653" y="33545"/>
                  <a:pt x="31653" y="33631"/>
                  <a:pt x="31653" y="33699"/>
                </a:cubicBezTo>
                <a:cubicBezTo>
                  <a:pt x="31722" y="33699"/>
                  <a:pt x="31808" y="33631"/>
                  <a:pt x="31808" y="33545"/>
                </a:cubicBezTo>
                <a:cubicBezTo>
                  <a:pt x="31945" y="33545"/>
                  <a:pt x="31945" y="33699"/>
                  <a:pt x="32014" y="33768"/>
                </a:cubicBezTo>
                <a:lnTo>
                  <a:pt x="32014" y="33545"/>
                </a:lnTo>
                <a:cubicBezTo>
                  <a:pt x="32083" y="33476"/>
                  <a:pt x="32152" y="33407"/>
                  <a:pt x="32238" y="33338"/>
                </a:cubicBezTo>
                <a:cubicBezTo>
                  <a:pt x="32307" y="33407"/>
                  <a:pt x="32307" y="33545"/>
                  <a:pt x="32375" y="33631"/>
                </a:cubicBezTo>
                <a:cubicBezTo>
                  <a:pt x="32444" y="33545"/>
                  <a:pt x="32513" y="33476"/>
                  <a:pt x="32582" y="33407"/>
                </a:cubicBezTo>
                <a:cubicBezTo>
                  <a:pt x="32582" y="33407"/>
                  <a:pt x="32513" y="33338"/>
                  <a:pt x="32513" y="33270"/>
                </a:cubicBezTo>
                <a:cubicBezTo>
                  <a:pt x="32668" y="33270"/>
                  <a:pt x="32736" y="33201"/>
                  <a:pt x="32874" y="33115"/>
                </a:cubicBezTo>
                <a:cubicBezTo>
                  <a:pt x="32993" y="33115"/>
                  <a:pt x="32802" y="33283"/>
                  <a:pt x="32928" y="33283"/>
                </a:cubicBezTo>
                <a:cubicBezTo>
                  <a:pt x="32948" y="33283"/>
                  <a:pt x="32975" y="33279"/>
                  <a:pt x="33011" y="33270"/>
                </a:cubicBezTo>
                <a:cubicBezTo>
                  <a:pt x="33011" y="33270"/>
                  <a:pt x="32943" y="33201"/>
                  <a:pt x="33011" y="33046"/>
                </a:cubicBezTo>
                <a:lnTo>
                  <a:pt x="33166" y="33046"/>
                </a:lnTo>
                <a:lnTo>
                  <a:pt x="33166" y="32977"/>
                </a:lnTo>
                <a:cubicBezTo>
                  <a:pt x="33235" y="33046"/>
                  <a:pt x="33166" y="33046"/>
                  <a:pt x="33166" y="33046"/>
                </a:cubicBezTo>
                <a:cubicBezTo>
                  <a:pt x="33166" y="33115"/>
                  <a:pt x="33235" y="33201"/>
                  <a:pt x="33304" y="33201"/>
                </a:cubicBezTo>
                <a:cubicBezTo>
                  <a:pt x="33373" y="33201"/>
                  <a:pt x="33304" y="33046"/>
                  <a:pt x="33373" y="33046"/>
                </a:cubicBezTo>
                <a:cubicBezTo>
                  <a:pt x="33441" y="33115"/>
                  <a:pt x="33441" y="33115"/>
                  <a:pt x="33441" y="33201"/>
                </a:cubicBezTo>
                <a:cubicBezTo>
                  <a:pt x="33596" y="33201"/>
                  <a:pt x="33527" y="33046"/>
                  <a:pt x="33596" y="32977"/>
                </a:cubicBezTo>
                <a:cubicBezTo>
                  <a:pt x="33802" y="32977"/>
                  <a:pt x="33957" y="32840"/>
                  <a:pt x="34095" y="32771"/>
                </a:cubicBezTo>
                <a:cubicBezTo>
                  <a:pt x="34095" y="32685"/>
                  <a:pt x="34163" y="32616"/>
                  <a:pt x="34163" y="32616"/>
                </a:cubicBezTo>
                <a:cubicBezTo>
                  <a:pt x="34232" y="32548"/>
                  <a:pt x="34301" y="32479"/>
                  <a:pt x="34456" y="32410"/>
                </a:cubicBezTo>
                <a:lnTo>
                  <a:pt x="34524" y="32479"/>
                </a:lnTo>
                <a:cubicBezTo>
                  <a:pt x="34593" y="32410"/>
                  <a:pt x="34593" y="32341"/>
                  <a:pt x="34662" y="32341"/>
                </a:cubicBezTo>
                <a:cubicBezTo>
                  <a:pt x="34696" y="32298"/>
                  <a:pt x="34752" y="32277"/>
                  <a:pt x="34808" y="32277"/>
                </a:cubicBezTo>
                <a:cubicBezTo>
                  <a:pt x="34864" y="32277"/>
                  <a:pt x="34920" y="32298"/>
                  <a:pt x="34954" y="32341"/>
                </a:cubicBezTo>
                <a:cubicBezTo>
                  <a:pt x="34954" y="32186"/>
                  <a:pt x="35092" y="32255"/>
                  <a:pt x="35161" y="32186"/>
                </a:cubicBezTo>
                <a:lnTo>
                  <a:pt x="35161" y="31980"/>
                </a:lnTo>
                <a:cubicBezTo>
                  <a:pt x="35092" y="31980"/>
                  <a:pt x="35092" y="31911"/>
                  <a:pt x="35161" y="31911"/>
                </a:cubicBezTo>
                <a:lnTo>
                  <a:pt x="35161" y="31980"/>
                </a:lnTo>
                <a:cubicBezTo>
                  <a:pt x="35247" y="32049"/>
                  <a:pt x="35247" y="32049"/>
                  <a:pt x="35315" y="32049"/>
                </a:cubicBezTo>
                <a:cubicBezTo>
                  <a:pt x="35453" y="31980"/>
                  <a:pt x="35522" y="31825"/>
                  <a:pt x="35676" y="31825"/>
                </a:cubicBezTo>
                <a:cubicBezTo>
                  <a:pt x="35676" y="31825"/>
                  <a:pt x="35676" y="31795"/>
                  <a:pt x="35697" y="31795"/>
                </a:cubicBezTo>
                <a:cubicBezTo>
                  <a:pt x="35707" y="31795"/>
                  <a:pt x="35722" y="31802"/>
                  <a:pt x="35745" y="31825"/>
                </a:cubicBezTo>
                <a:lnTo>
                  <a:pt x="35676" y="31825"/>
                </a:lnTo>
                <a:cubicBezTo>
                  <a:pt x="35676" y="31911"/>
                  <a:pt x="35745" y="31911"/>
                  <a:pt x="35814" y="31911"/>
                </a:cubicBezTo>
                <a:cubicBezTo>
                  <a:pt x="35883" y="31825"/>
                  <a:pt x="35814" y="31757"/>
                  <a:pt x="35814" y="31619"/>
                </a:cubicBezTo>
                <a:lnTo>
                  <a:pt x="35745" y="31619"/>
                </a:lnTo>
                <a:cubicBezTo>
                  <a:pt x="35745" y="31619"/>
                  <a:pt x="35676" y="31550"/>
                  <a:pt x="35745" y="31482"/>
                </a:cubicBezTo>
                <a:cubicBezTo>
                  <a:pt x="35883" y="31482"/>
                  <a:pt x="35951" y="31550"/>
                  <a:pt x="36020" y="31619"/>
                </a:cubicBezTo>
                <a:cubicBezTo>
                  <a:pt x="36062" y="31638"/>
                  <a:pt x="36102" y="31646"/>
                  <a:pt x="36139" y="31646"/>
                </a:cubicBezTo>
                <a:cubicBezTo>
                  <a:pt x="36239" y="31646"/>
                  <a:pt x="36313" y="31582"/>
                  <a:pt x="36313" y="31482"/>
                </a:cubicBezTo>
                <a:cubicBezTo>
                  <a:pt x="36313" y="31327"/>
                  <a:pt x="36450" y="31327"/>
                  <a:pt x="36536" y="31258"/>
                </a:cubicBezTo>
                <a:cubicBezTo>
                  <a:pt x="36674" y="31189"/>
                  <a:pt x="36605" y="31052"/>
                  <a:pt x="36742" y="30966"/>
                </a:cubicBezTo>
                <a:lnTo>
                  <a:pt x="36742" y="30897"/>
                </a:lnTo>
                <a:cubicBezTo>
                  <a:pt x="36742" y="30966"/>
                  <a:pt x="36811" y="31052"/>
                  <a:pt x="36811" y="31052"/>
                </a:cubicBezTo>
                <a:cubicBezTo>
                  <a:pt x="36966" y="31052"/>
                  <a:pt x="37035" y="30966"/>
                  <a:pt x="37103" y="30897"/>
                </a:cubicBezTo>
                <a:lnTo>
                  <a:pt x="37103" y="30966"/>
                </a:lnTo>
                <a:cubicBezTo>
                  <a:pt x="37103" y="30837"/>
                  <a:pt x="37224" y="30829"/>
                  <a:pt x="37239" y="30716"/>
                </a:cubicBezTo>
                <a:lnTo>
                  <a:pt x="37239" y="30716"/>
                </a:lnTo>
                <a:cubicBezTo>
                  <a:pt x="37241" y="30726"/>
                  <a:pt x="37241" y="30740"/>
                  <a:pt x="37241" y="30759"/>
                </a:cubicBezTo>
                <a:cubicBezTo>
                  <a:pt x="37310" y="30691"/>
                  <a:pt x="37310" y="30622"/>
                  <a:pt x="37310" y="30622"/>
                </a:cubicBezTo>
                <a:cubicBezTo>
                  <a:pt x="37310" y="30536"/>
                  <a:pt x="37241" y="30536"/>
                  <a:pt x="37241" y="30536"/>
                </a:cubicBezTo>
                <a:cubicBezTo>
                  <a:pt x="37310" y="30536"/>
                  <a:pt x="37310" y="30536"/>
                  <a:pt x="37310" y="30622"/>
                </a:cubicBezTo>
                <a:lnTo>
                  <a:pt x="37602" y="30622"/>
                </a:lnTo>
                <a:cubicBezTo>
                  <a:pt x="37671" y="30536"/>
                  <a:pt x="37826" y="30467"/>
                  <a:pt x="37826" y="30330"/>
                </a:cubicBezTo>
                <a:cubicBezTo>
                  <a:pt x="37826" y="30261"/>
                  <a:pt x="37826" y="30192"/>
                  <a:pt x="37740" y="30106"/>
                </a:cubicBezTo>
                <a:cubicBezTo>
                  <a:pt x="37740" y="30106"/>
                  <a:pt x="37826" y="30037"/>
                  <a:pt x="37826" y="29969"/>
                </a:cubicBezTo>
                <a:cubicBezTo>
                  <a:pt x="37963" y="30037"/>
                  <a:pt x="37963" y="30192"/>
                  <a:pt x="38032" y="30261"/>
                </a:cubicBezTo>
                <a:cubicBezTo>
                  <a:pt x="38072" y="30281"/>
                  <a:pt x="38101" y="30289"/>
                  <a:pt x="38121" y="30289"/>
                </a:cubicBezTo>
                <a:cubicBezTo>
                  <a:pt x="38169" y="30289"/>
                  <a:pt x="38169" y="30241"/>
                  <a:pt x="38169" y="30192"/>
                </a:cubicBezTo>
                <a:cubicBezTo>
                  <a:pt x="38032" y="30106"/>
                  <a:pt x="38101" y="30037"/>
                  <a:pt x="38101" y="29969"/>
                </a:cubicBezTo>
                <a:lnTo>
                  <a:pt x="38101" y="29969"/>
                </a:lnTo>
                <a:cubicBezTo>
                  <a:pt x="38169" y="30037"/>
                  <a:pt x="38169" y="30106"/>
                  <a:pt x="38169" y="30192"/>
                </a:cubicBezTo>
                <a:cubicBezTo>
                  <a:pt x="38255" y="30106"/>
                  <a:pt x="38324" y="30106"/>
                  <a:pt x="38393" y="30037"/>
                </a:cubicBezTo>
                <a:cubicBezTo>
                  <a:pt x="38324" y="30037"/>
                  <a:pt x="38324" y="29969"/>
                  <a:pt x="38324" y="29969"/>
                </a:cubicBezTo>
                <a:lnTo>
                  <a:pt x="38393" y="29969"/>
                </a:lnTo>
                <a:cubicBezTo>
                  <a:pt x="38462" y="29900"/>
                  <a:pt x="38462" y="29762"/>
                  <a:pt x="38530" y="29676"/>
                </a:cubicBezTo>
                <a:cubicBezTo>
                  <a:pt x="38599" y="29762"/>
                  <a:pt x="38530" y="29831"/>
                  <a:pt x="38599" y="29831"/>
                </a:cubicBezTo>
                <a:cubicBezTo>
                  <a:pt x="38685" y="29900"/>
                  <a:pt x="38754" y="29900"/>
                  <a:pt x="38823" y="29900"/>
                </a:cubicBezTo>
                <a:cubicBezTo>
                  <a:pt x="38754" y="29762"/>
                  <a:pt x="38960" y="29762"/>
                  <a:pt x="38960" y="29676"/>
                </a:cubicBezTo>
                <a:cubicBezTo>
                  <a:pt x="38938" y="29676"/>
                  <a:pt x="38923" y="29669"/>
                  <a:pt x="38913" y="29660"/>
                </a:cubicBezTo>
                <a:lnTo>
                  <a:pt x="38913" y="29660"/>
                </a:lnTo>
                <a:cubicBezTo>
                  <a:pt x="38998" y="29606"/>
                  <a:pt x="39184" y="29595"/>
                  <a:pt x="39184" y="29470"/>
                </a:cubicBezTo>
                <a:lnTo>
                  <a:pt x="39253" y="29470"/>
                </a:lnTo>
                <a:cubicBezTo>
                  <a:pt x="39321" y="29246"/>
                  <a:pt x="39614" y="29246"/>
                  <a:pt x="39751" y="29109"/>
                </a:cubicBezTo>
                <a:cubicBezTo>
                  <a:pt x="39751" y="29040"/>
                  <a:pt x="39889" y="29109"/>
                  <a:pt x="39889" y="28971"/>
                </a:cubicBezTo>
                <a:cubicBezTo>
                  <a:pt x="39889" y="28903"/>
                  <a:pt x="39975" y="28903"/>
                  <a:pt x="40043" y="28817"/>
                </a:cubicBezTo>
                <a:cubicBezTo>
                  <a:pt x="40112" y="28903"/>
                  <a:pt x="40043" y="28971"/>
                  <a:pt x="40181" y="28971"/>
                </a:cubicBezTo>
                <a:cubicBezTo>
                  <a:pt x="40181" y="28817"/>
                  <a:pt x="40112" y="28610"/>
                  <a:pt x="40319" y="28542"/>
                </a:cubicBezTo>
                <a:cubicBezTo>
                  <a:pt x="40319" y="28542"/>
                  <a:pt x="40319" y="28473"/>
                  <a:pt x="40405" y="28473"/>
                </a:cubicBezTo>
                <a:lnTo>
                  <a:pt x="40405" y="28542"/>
                </a:lnTo>
                <a:lnTo>
                  <a:pt x="40473" y="28542"/>
                </a:lnTo>
                <a:cubicBezTo>
                  <a:pt x="40473" y="28542"/>
                  <a:pt x="40542" y="28542"/>
                  <a:pt x="40542" y="28473"/>
                </a:cubicBezTo>
                <a:lnTo>
                  <a:pt x="40542" y="28542"/>
                </a:lnTo>
                <a:cubicBezTo>
                  <a:pt x="40680" y="28473"/>
                  <a:pt x="40611" y="28318"/>
                  <a:pt x="40680" y="28180"/>
                </a:cubicBezTo>
                <a:cubicBezTo>
                  <a:pt x="40748" y="28112"/>
                  <a:pt x="40834" y="28112"/>
                  <a:pt x="40972" y="28112"/>
                </a:cubicBezTo>
                <a:lnTo>
                  <a:pt x="40972" y="27888"/>
                </a:lnTo>
                <a:cubicBezTo>
                  <a:pt x="41264" y="27888"/>
                  <a:pt x="41333" y="27682"/>
                  <a:pt x="41402" y="27458"/>
                </a:cubicBezTo>
                <a:lnTo>
                  <a:pt x="41694" y="27458"/>
                </a:lnTo>
                <a:lnTo>
                  <a:pt x="41694" y="27321"/>
                </a:lnTo>
                <a:cubicBezTo>
                  <a:pt x="41694" y="27252"/>
                  <a:pt x="41694" y="27183"/>
                  <a:pt x="41832" y="27183"/>
                </a:cubicBezTo>
                <a:cubicBezTo>
                  <a:pt x="41969" y="27183"/>
                  <a:pt x="42330" y="26667"/>
                  <a:pt x="42330" y="26530"/>
                </a:cubicBezTo>
                <a:cubicBezTo>
                  <a:pt x="42399" y="26461"/>
                  <a:pt x="42468" y="26461"/>
                  <a:pt x="42554" y="26461"/>
                </a:cubicBezTo>
                <a:cubicBezTo>
                  <a:pt x="42691" y="26031"/>
                  <a:pt x="43121" y="25739"/>
                  <a:pt x="43190" y="25240"/>
                </a:cubicBezTo>
                <a:lnTo>
                  <a:pt x="43327" y="25240"/>
                </a:lnTo>
                <a:cubicBezTo>
                  <a:pt x="43413" y="25103"/>
                  <a:pt x="43551" y="24948"/>
                  <a:pt x="43482" y="24742"/>
                </a:cubicBezTo>
                <a:cubicBezTo>
                  <a:pt x="43482" y="24742"/>
                  <a:pt x="43413" y="24742"/>
                  <a:pt x="43413" y="24673"/>
                </a:cubicBezTo>
                <a:cubicBezTo>
                  <a:pt x="43413" y="24604"/>
                  <a:pt x="43413" y="24604"/>
                  <a:pt x="43482" y="24518"/>
                </a:cubicBezTo>
                <a:cubicBezTo>
                  <a:pt x="43551" y="24518"/>
                  <a:pt x="43620" y="24604"/>
                  <a:pt x="43688" y="24604"/>
                </a:cubicBezTo>
                <a:cubicBezTo>
                  <a:pt x="43757" y="24518"/>
                  <a:pt x="43757" y="24518"/>
                  <a:pt x="43757" y="24450"/>
                </a:cubicBezTo>
                <a:cubicBezTo>
                  <a:pt x="43757" y="24395"/>
                  <a:pt x="43757" y="24384"/>
                  <a:pt x="43723" y="24381"/>
                </a:cubicBezTo>
                <a:lnTo>
                  <a:pt x="43723" y="24381"/>
                </a:lnTo>
                <a:cubicBezTo>
                  <a:pt x="43732" y="24381"/>
                  <a:pt x="43743" y="24381"/>
                  <a:pt x="43757" y="24381"/>
                </a:cubicBezTo>
                <a:cubicBezTo>
                  <a:pt x="43757" y="24243"/>
                  <a:pt x="43688" y="24089"/>
                  <a:pt x="43843" y="24020"/>
                </a:cubicBezTo>
                <a:cubicBezTo>
                  <a:pt x="43912" y="24020"/>
                  <a:pt x="43912" y="24020"/>
                  <a:pt x="43981" y="24089"/>
                </a:cubicBezTo>
                <a:cubicBezTo>
                  <a:pt x="44342" y="23160"/>
                  <a:pt x="44840" y="22300"/>
                  <a:pt x="45270" y="21372"/>
                </a:cubicBezTo>
                <a:cubicBezTo>
                  <a:pt x="45270" y="21338"/>
                  <a:pt x="45287" y="21338"/>
                  <a:pt x="45313" y="21338"/>
                </a:cubicBezTo>
                <a:cubicBezTo>
                  <a:pt x="45339" y="21338"/>
                  <a:pt x="45373" y="21338"/>
                  <a:pt x="45408" y="21303"/>
                </a:cubicBezTo>
                <a:lnTo>
                  <a:pt x="45408" y="21166"/>
                </a:lnTo>
                <a:cubicBezTo>
                  <a:pt x="45339" y="21166"/>
                  <a:pt x="45339" y="21234"/>
                  <a:pt x="45270" y="21303"/>
                </a:cubicBezTo>
                <a:cubicBezTo>
                  <a:pt x="45270" y="21166"/>
                  <a:pt x="45270" y="21011"/>
                  <a:pt x="45339" y="20942"/>
                </a:cubicBezTo>
                <a:cubicBezTo>
                  <a:pt x="45339" y="20873"/>
                  <a:pt x="45339" y="20805"/>
                  <a:pt x="45408" y="20805"/>
                </a:cubicBezTo>
                <a:cubicBezTo>
                  <a:pt x="45476" y="20805"/>
                  <a:pt x="45562" y="20805"/>
                  <a:pt x="45562" y="20873"/>
                </a:cubicBezTo>
                <a:cubicBezTo>
                  <a:pt x="45700" y="20736"/>
                  <a:pt x="45700" y="20512"/>
                  <a:pt x="45769" y="20444"/>
                </a:cubicBezTo>
                <a:cubicBezTo>
                  <a:pt x="45746" y="20398"/>
                  <a:pt x="45723" y="20382"/>
                  <a:pt x="45700" y="20382"/>
                </a:cubicBezTo>
                <a:cubicBezTo>
                  <a:pt x="45654" y="20382"/>
                  <a:pt x="45608" y="20444"/>
                  <a:pt x="45562" y="20444"/>
                </a:cubicBezTo>
                <a:lnTo>
                  <a:pt x="45562" y="20650"/>
                </a:lnTo>
                <a:cubicBezTo>
                  <a:pt x="45476" y="20512"/>
                  <a:pt x="45476" y="20444"/>
                  <a:pt x="45562" y="20444"/>
                </a:cubicBezTo>
                <a:cubicBezTo>
                  <a:pt x="45631" y="20151"/>
                  <a:pt x="45562" y="19945"/>
                  <a:pt x="45562" y="19653"/>
                </a:cubicBezTo>
                <a:cubicBezTo>
                  <a:pt x="45408" y="19653"/>
                  <a:pt x="45339" y="19790"/>
                  <a:pt x="45270" y="19790"/>
                </a:cubicBezTo>
                <a:cubicBezTo>
                  <a:pt x="45201" y="19721"/>
                  <a:pt x="45201" y="19653"/>
                  <a:pt x="45270" y="19653"/>
                </a:cubicBezTo>
                <a:cubicBezTo>
                  <a:pt x="45339" y="19653"/>
                  <a:pt x="45339" y="19584"/>
                  <a:pt x="45339" y="19515"/>
                </a:cubicBezTo>
                <a:lnTo>
                  <a:pt x="45270" y="19515"/>
                </a:lnTo>
                <a:cubicBezTo>
                  <a:pt x="45293" y="19492"/>
                  <a:pt x="45308" y="19485"/>
                  <a:pt x="45319" y="19485"/>
                </a:cubicBezTo>
                <a:cubicBezTo>
                  <a:pt x="45339" y="19485"/>
                  <a:pt x="45339" y="19515"/>
                  <a:pt x="45339" y="19515"/>
                </a:cubicBezTo>
                <a:lnTo>
                  <a:pt x="45476" y="19515"/>
                </a:lnTo>
                <a:cubicBezTo>
                  <a:pt x="45408" y="19446"/>
                  <a:pt x="45408" y="19360"/>
                  <a:pt x="45339" y="19292"/>
                </a:cubicBezTo>
                <a:cubicBezTo>
                  <a:pt x="45408" y="19223"/>
                  <a:pt x="45408" y="19223"/>
                  <a:pt x="45408" y="19154"/>
                </a:cubicBezTo>
                <a:lnTo>
                  <a:pt x="45339" y="19154"/>
                </a:lnTo>
                <a:cubicBezTo>
                  <a:pt x="45362" y="19131"/>
                  <a:pt x="45377" y="19124"/>
                  <a:pt x="45387" y="19124"/>
                </a:cubicBezTo>
                <a:cubicBezTo>
                  <a:pt x="45408" y="19124"/>
                  <a:pt x="45408" y="19154"/>
                  <a:pt x="45408" y="19154"/>
                </a:cubicBezTo>
                <a:cubicBezTo>
                  <a:pt x="45562" y="19085"/>
                  <a:pt x="45562" y="19017"/>
                  <a:pt x="45408" y="18862"/>
                </a:cubicBezTo>
                <a:lnTo>
                  <a:pt x="45408" y="19017"/>
                </a:lnTo>
                <a:cubicBezTo>
                  <a:pt x="45339" y="18931"/>
                  <a:pt x="45339" y="18931"/>
                  <a:pt x="45408" y="18862"/>
                </a:cubicBezTo>
                <a:lnTo>
                  <a:pt x="45408" y="18655"/>
                </a:lnTo>
                <a:cubicBezTo>
                  <a:pt x="45476" y="18724"/>
                  <a:pt x="45562" y="18724"/>
                  <a:pt x="45562" y="18724"/>
                </a:cubicBezTo>
                <a:lnTo>
                  <a:pt x="45562" y="18501"/>
                </a:lnTo>
                <a:cubicBezTo>
                  <a:pt x="45631" y="18363"/>
                  <a:pt x="45769" y="18363"/>
                  <a:pt x="45838" y="18363"/>
                </a:cubicBezTo>
                <a:cubicBezTo>
                  <a:pt x="45838" y="18501"/>
                  <a:pt x="45906" y="18587"/>
                  <a:pt x="45906" y="18655"/>
                </a:cubicBezTo>
                <a:cubicBezTo>
                  <a:pt x="45992" y="18724"/>
                  <a:pt x="45992" y="18724"/>
                  <a:pt x="46061" y="18724"/>
                </a:cubicBezTo>
                <a:lnTo>
                  <a:pt x="46130" y="18655"/>
                </a:lnTo>
                <a:cubicBezTo>
                  <a:pt x="46130" y="18587"/>
                  <a:pt x="46061" y="18587"/>
                  <a:pt x="46130" y="18501"/>
                </a:cubicBezTo>
                <a:cubicBezTo>
                  <a:pt x="46199" y="18432"/>
                  <a:pt x="46199" y="18294"/>
                  <a:pt x="46267" y="18226"/>
                </a:cubicBezTo>
                <a:cubicBezTo>
                  <a:pt x="46199" y="18002"/>
                  <a:pt x="46199" y="18002"/>
                  <a:pt x="46267" y="17796"/>
                </a:cubicBezTo>
                <a:cubicBezTo>
                  <a:pt x="46228" y="17707"/>
                  <a:pt x="46189" y="17669"/>
                  <a:pt x="46136" y="17669"/>
                </a:cubicBezTo>
                <a:cubicBezTo>
                  <a:pt x="46097" y="17669"/>
                  <a:pt x="46051" y="17690"/>
                  <a:pt x="45992" y="17727"/>
                </a:cubicBezTo>
                <a:cubicBezTo>
                  <a:pt x="45906" y="17641"/>
                  <a:pt x="45906" y="17572"/>
                  <a:pt x="45906" y="17504"/>
                </a:cubicBezTo>
                <a:cubicBezTo>
                  <a:pt x="45992" y="17504"/>
                  <a:pt x="46061" y="17435"/>
                  <a:pt x="46061" y="17435"/>
                </a:cubicBezTo>
                <a:cubicBezTo>
                  <a:pt x="46199" y="17435"/>
                  <a:pt x="46061" y="17572"/>
                  <a:pt x="46199" y="17572"/>
                </a:cubicBezTo>
                <a:cubicBezTo>
                  <a:pt x="46336" y="17572"/>
                  <a:pt x="46267" y="17435"/>
                  <a:pt x="46336" y="17435"/>
                </a:cubicBezTo>
                <a:cubicBezTo>
                  <a:pt x="46267" y="17297"/>
                  <a:pt x="46267" y="17211"/>
                  <a:pt x="46199" y="17142"/>
                </a:cubicBezTo>
                <a:cubicBezTo>
                  <a:pt x="46170" y="17084"/>
                  <a:pt x="46140" y="17063"/>
                  <a:pt x="46105" y="17063"/>
                </a:cubicBezTo>
                <a:cubicBezTo>
                  <a:pt x="46056" y="17063"/>
                  <a:pt x="45996" y="17103"/>
                  <a:pt x="45906" y="17142"/>
                </a:cubicBezTo>
                <a:cubicBezTo>
                  <a:pt x="46061" y="17005"/>
                  <a:pt x="45906" y="16713"/>
                  <a:pt x="46130" y="16644"/>
                </a:cubicBezTo>
                <a:lnTo>
                  <a:pt x="46130" y="16644"/>
                </a:lnTo>
                <a:cubicBezTo>
                  <a:pt x="46199" y="16713"/>
                  <a:pt x="46061" y="16936"/>
                  <a:pt x="46199" y="17005"/>
                </a:cubicBezTo>
                <a:cubicBezTo>
                  <a:pt x="46199" y="16936"/>
                  <a:pt x="46199" y="16936"/>
                  <a:pt x="46267" y="16936"/>
                </a:cubicBezTo>
                <a:cubicBezTo>
                  <a:pt x="46267" y="16781"/>
                  <a:pt x="46199" y="16644"/>
                  <a:pt x="46199" y="16506"/>
                </a:cubicBezTo>
                <a:lnTo>
                  <a:pt x="46130" y="16506"/>
                </a:lnTo>
                <a:cubicBezTo>
                  <a:pt x="46095" y="16541"/>
                  <a:pt x="46061" y="16558"/>
                  <a:pt x="46025" y="16558"/>
                </a:cubicBezTo>
                <a:cubicBezTo>
                  <a:pt x="45988" y="16558"/>
                  <a:pt x="45949" y="16541"/>
                  <a:pt x="45906" y="16506"/>
                </a:cubicBezTo>
                <a:cubicBezTo>
                  <a:pt x="45906" y="16438"/>
                  <a:pt x="46061" y="16352"/>
                  <a:pt x="46061" y="16283"/>
                </a:cubicBezTo>
                <a:cubicBezTo>
                  <a:pt x="45992" y="16214"/>
                  <a:pt x="45906" y="16145"/>
                  <a:pt x="45906" y="16077"/>
                </a:cubicBezTo>
                <a:cubicBezTo>
                  <a:pt x="45769" y="16145"/>
                  <a:pt x="45838" y="16214"/>
                  <a:pt x="45906" y="16283"/>
                </a:cubicBezTo>
                <a:cubicBezTo>
                  <a:pt x="45838" y="16352"/>
                  <a:pt x="45769" y="16352"/>
                  <a:pt x="45769" y="16506"/>
                </a:cubicBezTo>
                <a:lnTo>
                  <a:pt x="45838" y="16506"/>
                </a:lnTo>
                <a:cubicBezTo>
                  <a:pt x="45815" y="16529"/>
                  <a:pt x="45799" y="16537"/>
                  <a:pt x="45789" y="16537"/>
                </a:cubicBezTo>
                <a:cubicBezTo>
                  <a:pt x="45769" y="16537"/>
                  <a:pt x="45769" y="16506"/>
                  <a:pt x="45769" y="16506"/>
                </a:cubicBezTo>
                <a:cubicBezTo>
                  <a:pt x="45700" y="16214"/>
                  <a:pt x="45700" y="15922"/>
                  <a:pt x="45631" y="15715"/>
                </a:cubicBezTo>
                <a:cubicBezTo>
                  <a:pt x="45631" y="15647"/>
                  <a:pt x="45700" y="15647"/>
                  <a:pt x="45700" y="15578"/>
                </a:cubicBezTo>
                <a:cubicBezTo>
                  <a:pt x="45631" y="15492"/>
                  <a:pt x="45631" y="15423"/>
                  <a:pt x="45631" y="15423"/>
                </a:cubicBezTo>
                <a:cubicBezTo>
                  <a:pt x="45631" y="15217"/>
                  <a:pt x="45769" y="15148"/>
                  <a:pt x="45838" y="14993"/>
                </a:cubicBezTo>
                <a:cubicBezTo>
                  <a:pt x="45700" y="14993"/>
                  <a:pt x="45700" y="14925"/>
                  <a:pt x="45700" y="14787"/>
                </a:cubicBezTo>
                <a:cubicBezTo>
                  <a:pt x="45700" y="14632"/>
                  <a:pt x="45700" y="14495"/>
                  <a:pt x="45631" y="14357"/>
                </a:cubicBezTo>
                <a:cubicBezTo>
                  <a:pt x="45700" y="14288"/>
                  <a:pt x="45700" y="14288"/>
                  <a:pt x="45769" y="14288"/>
                </a:cubicBezTo>
                <a:cubicBezTo>
                  <a:pt x="45700" y="14202"/>
                  <a:pt x="45700" y="14134"/>
                  <a:pt x="45631" y="14134"/>
                </a:cubicBezTo>
                <a:lnTo>
                  <a:pt x="45631" y="13859"/>
                </a:lnTo>
                <a:cubicBezTo>
                  <a:pt x="45677" y="13859"/>
                  <a:pt x="45723" y="13889"/>
                  <a:pt x="45769" y="13889"/>
                </a:cubicBezTo>
                <a:cubicBezTo>
                  <a:pt x="45792" y="13889"/>
                  <a:pt x="45815" y="13882"/>
                  <a:pt x="45838" y="13859"/>
                </a:cubicBezTo>
                <a:lnTo>
                  <a:pt x="45838" y="13773"/>
                </a:lnTo>
                <a:cubicBezTo>
                  <a:pt x="45838" y="13704"/>
                  <a:pt x="45838" y="13704"/>
                  <a:pt x="45906" y="13704"/>
                </a:cubicBezTo>
                <a:cubicBezTo>
                  <a:pt x="45906" y="13566"/>
                  <a:pt x="45700" y="13566"/>
                  <a:pt x="45631" y="13498"/>
                </a:cubicBezTo>
                <a:cubicBezTo>
                  <a:pt x="45700" y="13343"/>
                  <a:pt x="45562" y="13136"/>
                  <a:pt x="45769" y="13068"/>
                </a:cubicBezTo>
                <a:cubicBezTo>
                  <a:pt x="45838" y="13068"/>
                  <a:pt x="45906" y="13136"/>
                  <a:pt x="45992" y="13136"/>
                </a:cubicBezTo>
                <a:cubicBezTo>
                  <a:pt x="46061" y="13136"/>
                  <a:pt x="46130" y="13136"/>
                  <a:pt x="46130" y="12999"/>
                </a:cubicBezTo>
                <a:cubicBezTo>
                  <a:pt x="46061" y="12913"/>
                  <a:pt x="46130" y="12775"/>
                  <a:pt x="46130" y="12707"/>
                </a:cubicBezTo>
                <a:lnTo>
                  <a:pt x="46061" y="12638"/>
                </a:lnTo>
                <a:lnTo>
                  <a:pt x="46061" y="12707"/>
                </a:lnTo>
                <a:cubicBezTo>
                  <a:pt x="45992" y="12775"/>
                  <a:pt x="45906" y="12844"/>
                  <a:pt x="45838" y="12844"/>
                </a:cubicBezTo>
                <a:lnTo>
                  <a:pt x="45838" y="12913"/>
                </a:lnTo>
                <a:cubicBezTo>
                  <a:pt x="45769" y="12913"/>
                  <a:pt x="45769" y="12913"/>
                  <a:pt x="45769" y="12844"/>
                </a:cubicBezTo>
                <a:cubicBezTo>
                  <a:pt x="45700" y="12844"/>
                  <a:pt x="45700" y="12999"/>
                  <a:pt x="45562" y="12999"/>
                </a:cubicBezTo>
                <a:cubicBezTo>
                  <a:pt x="45562" y="12844"/>
                  <a:pt x="45562" y="12707"/>
                  <a:pt x="45631" y="12569"/>
                </a:cubicBezTo>
                <a:cubicBezTo>
                  <a:pt x="45562" y="12483"/>
                  <a:pt x="45476" y="12414"/>
                  <a:pt x="45476" y="12277"/>
                </a:cubicBezTo>
                <a:cubicBezTo>
                  <a:pt x="45476" y="12208"/>
                  <a:pt x="45562" y="12053"/>
                  <a:pt x="45700" y="11985"/>
                </a:cubicBezTo>
                <a:cubicBezTo>
                  <a:pt x="45631" y="11847"/>
                  <a:pt x="45838" y="11709"/>
                  <a:pt x="45769" y="11486"/>
                </a:cubicBezTo>
                <a:lnTo>
                  <a:pt x="45906" y="11486"/>
                </a:lnTo>
                <a:cubicBezTo>
                  <a:pt x="45906" y="11623"/>
                  <a:pt x="45906" y="11778"/>
                  <a:pt x="46199" y="11778"/>
                </a:cubicBezTo>
                <a:cubicBezTo>
                  <a:pt x="46199" y="11623"/>
                  <a:pt x="46267" y="11486"/>
                  <a:pt x="46422" y="11417"/>
                </a:cubicBezTo>
                <a:cubicBezTo>
                  <a:pt x="46422" y="11280"/>
                  <a:pt x="46199" y="11348"/>
                  <a:pt x="46199" y="11280"/>
                </a:cubicBezTo>
                <a:lnTo>
                  <a:pt x="46130" y="11280"/>
                </a:lnTo>
                <a:lnTo>
                  <a:pt x="46130" y="11348"/>
                </a:lnTo>
                <a:cubicBezTo>
                  <a:pt x="46114" y="11364"/>
                  <a:pt x="46094" y="11369"/>
                  <a:pt x="46073" y="11369"/>
                </a:cubicBezTo>
                <a:cubicBezTo>
                  <a:pt x="46034" y="11369"/>
                  <a:pt x="45990" y="11353"/>
                  <a:pt x="45958" y="11353"/>
                </a:cubicBezTo>
                <a:cubicBezTo>
                  <a:pt x="45927" y="11353"/>
                  <a:pt x="45906" y="11366"/>
                  <a:pt x="45906" y="11417"/>
                </a:cubicBezTo>
                <a:cubicBezTo>
                  <a:pt x="45838" y="11348"/>
                  <a:pt x="45769" y="11348"/>
                  <a:pt x="45769" y="11280"/>
                </a:cubicBezTo>
                <a:cubicBezTo>
                  <a:pt x="45700" y="11194"/>
                  <a:pt x="45700" y="11194"/>
                  <a:pt x="45631" y="11194"/>
                </a:cubicBezTo>
                <a:cubicBezTo>
                  <a:pt x="45631" y="11194"/>
                  <a:pt x="45631" y="11280"/>
                  <a:pt x="45562" y="11280"/>
                </a:cubicBezTo>
                <a:lnTo>
                  <a:pt x="45562" y="11194"/>
                </a:lnTo>
                <a:lnTo>
                  <a:pt x="45476" y="11125"/>
                </a:lnTo>
                <a:cubicBezTo>
                  <a:pt x="45408" y="11125"/>
                  <a:pt x="45408" y="11056"/>
                  <a:pt x="45476" y="10987"/>
                </a:cubicBezTo>
                <a:lnTo>
                  <a:pt x="45476" y="11125"/>
                </a:lnTo>
                <a:cubicBezTo>
                  <a:pt x="45562" y="11125"/>
                  <a:pt x="45562" y="11125"/>
                  <a:pt x="45562" y="11194"/>
                </a:cubicBezTo>
                <a:lnTo>
                  <a:pt x="45631" y="11194"/>
                </a:lnTo>
                <a:cubicBezTo>
                  <a:pt x="45631" y="11125"/>
                  <a:pt x="45700" y="11125"/>
                  <a:pt x="45700" y="11056"/>
                </a:cubicBezTo>
                <a:cubicBezTo>
                  <a:pt x="45838" y="11056"/>
                  <a:pt x="45906" y="11194"/>
                  <a:pt x="46061" y="11194"/>
                </a:cubicBezTo>
                <a:lnTo>
                  <a:pt x="46061" y="11125"/>
                </a:lnTo>
                <a:cubicBezTo>
                  <a:pt x="45992" y="11056"/>
                  <a:pt x="45992" y="10987"/>
                  <a:pt x="46061" y="10919"/>
                </a:cubicBezTo>
                <a:cubicBezTo>
                  <a:pt x="46061" y="10987"/>
                  <a:pt x="46130" y="10987"/>
                  <a:pt x="46130" y="11056"/>
                </a:cubicBezTo>
                <a:cubicBezTo>
                  <a:pt x="46199" y="11056"/>
                  <a:pt x="46267" y="11125"/>
                  <a:pt x="46267" y="11194"/>
                </a:cubicBezTo>
                <a:cubicBezTo>
                  <a:pt x="46267" y="11194"/>
                  <a:pt x="46336" y="11194"/>
                  <a:pt x="46336" y="11125"/>
                </a:cubicBezTo>
                <a:cubicBezTo>
                  <a:pt x="46267" y="10987"/>
                  <a:pt x="46130" y="10764"/>
                  <a:pt x="46061" y="10626"/>
                </a:cubicBezTo>
                <a:lnTo>
                  <a:pt x="45992" y="10626"/>
                </a:lnTo>
                <a:lnTo>
                  <a:pt x="46061" y="10558"/>
                </a:lnTo>
                <a:cubicBezTo>
                  <a:pt x="46061" y="10489"/>
                  <a:pt x="46130" y="10420"/>
                  <a:pt x="46130" y="10334"/>
                </a:cubicBezTo>
                <a:cubicBezTo>
                  <a:pt x="46130" y="10265"/>
                  <a:pt x="46061" y="10265"/>
                  <a:pt x="45992" y="10196"/>
                </a:cubicBezTo>
                <a:cubicBezTo>
                  <a:pt x="45924" y="10196"/>
                  <a:pt x="45866" y="10284"/>
                  <a:pt x="45810" y="10284"/>
                </a:cubicBezTo>
                <a:cubicBezTo>
                  <a:pt x="45796" y="10284"/>
                  <a:pt x="45783" y="10279"/>
                  <a:pt x="45769" y="10265"/>
                </a:cubicBezTo>
                <a:cubicBezTo>
                  <a:pt x="45838" y="10128"/>
                  <a:pt x="45838" y="10128"/>
                  <a:pt x="45992" y="10128"/>
                </a:cubicBezTo>
                <a:cubicBezTo>
                  <a:pt x="45906" y="9990"/>
                  <a:pt x="46061" y="9904"/>
                  <a:pt x="46130" y="9835"/>
                </a:cubicBezTo>
                <a:cubicBezTo>
                  <a:pt x="46061" y="9698"/>
                  <a:pt x="46061" y="9629"/>
                  <a:pt x="45992" y="9560"/>
                </a:cubicBezTo>
                <a:cubicBezTo>
                  <a:pt x="45974" y="9542"/>
                  <a:pt x="45959" y="9534"/>
                  <a:pt x="45947" y="9534"/>
                </a:cubicBezTo>
                <a:cubicBezTo>
                  <a:pt x="45903" y="9534"/>
                  <a:pt x="45891" y="9629"/>
                  <a:pt x="45838" y="9629"/>
                </a:cubicBezTo>
                <a:cubicBezTo>
                  <a:pt x="45803" y="9595"/>
                  <a:pt x="45752" y="9577"/>
                  <a:pt x="45700" y="9577"/>
                </a:cubicBezTo>
                <a:cubicBezTo>
                  <a:pt x="45648" y="9577"/>
                  <a:pt x="45597" y="9595"/>
                  <a:pt x="45562" y="9629"/>
                </a:cubicBezTo>
                <a:lnTo>
                  <a:pt x="45562" y="9698"/>
                </a:lnTo>
                <a:cubicBezTo>
                  <a:pt x="45476" y="9629"/>
                  <a:pt x="45562" y="9629"/>
                  <a:pt x="45562" y="9629"/>
                </a:cubicBezTo>
                <a:lnTo>
                  <a:pt x="45562" y="9406"/>
                </a:lnTo>
                <a:cubicBezTo>
                  <a:pt x="45631" y="9337"/>
                  <a:pt x="45631" y="9337"/>
                  <a:pt x="45700" y="9337"/>
                </a:cubicBezTo>
                <a:cubicBezTo>
                  <a:pt x="45631" y="9199"/>
                  <a:pt x="45476" y="9130"/>
                  <a:pt x="45339" y="8976"/>
                </a:cubicBezTo>
                <a:lnTo>
                  <a:pt x="45270" y="8976"/>
                </a:lnTo>
                <a:cubicBezTo>
                  <a:pt x="45339" y="8976"/>
                  <a:pt x="45339" y="8976"/>
                  <a:pt x="45339" y="8907"/>
                </a:cubicBezTo>
                <a:cubicBezTo>
                  <a:pt x="45339" y="8907"/>
                  <a:pt x="45270" y="8838"/>
                  <a:pt x="45270" y="8769"/>
                </a:cubicBezTo>
                <a:lnTo>
                  <a:pt x="45133" y="8769"/>
                </a:lnTo>
                <a:cubicBezTo>
                  <a:pt x="45133" y="8615"/>
                  <a:pt x="45201" y="8408"/>
                  <a:pt x="44978" y="8340"/>
                </a:cubicBezTo>
                <a:cubicBezTo>
                  <a:pt x="44970" y="8332"/>
                  <a:pt x="44963" y="8328"/>
                  <a:pt x="44957" y="8328"/>
                </a:cubicBezTo>
                <a:cubicBezTo>
                  <a:pt x="44919" y="8328"/>
                  <a:pt x="44902" y="8447"/>
                  <a:pt x="44841" y="8447"/>
                </a:cubicBezTo>
                <a:cubicBezTo>
                  <a:pt x="44822" y="8447"/>
                  <a:pt x="44800" y="8437"/>
                  <a:pt x="44772" y="8408"/>
                </a:cubicBezTo>
                <a:lnTo>
                  <a:pt x="44772" y="8271"/>
                </a:lnTo>
                <a:cubicBezTo>
                  <a:pt x="44829" y="8199"/>
                  <a:pt x="44935" y="8247"/>
                  <a:pt x="44968" y="8175"/>
                </a:cubicBezTo>
                <a:lnTo>
                  <a:pt x="44968" y="8175"/>
                </a:lnTo>
                <a:lnTo>
                  <a:pt x="44978" y="8185"/>
                </a:lnTo>
                <a:lnTo>
                  <a:pt x="44978" y="8116"/>
                </a:lnTo>
                <a:cubicBezTo>
                  <a:pt x="44978" y="8141"/>
                  <a:pt x="44974" y="8160"/>
                  <a:pt x="44968" y="8175"/>
                </a:cubicBezTo>
                <a:lnTo>
                  <a:pt x="44968" y="8175"/>
                </a:lnTo>
                <a:lnTo>
                  <a:pt x="44909" y="8116"/>
                </a:lnTo>
                <a:cubicBezTo>
                  <a:pt x="44909" y="7979"/>
                  <a:pt x="44703" y="7910"/>
                  <a:pt x="44703" y="7755"/>
                </a:cubicBezTo>
                <a:lnTo>
                  <a:pt x="44548" y="7755"/>
                </a:lnTo>
                <a:cubicBezTo>
                  <a:pt x="44479" y="7480"/>
                  <a:pt x="44273" y="7411"/>
                  <a:pt x="44273" y="7188"/>
                </a:cubicBezTo>
                <a:cubicBezTo>
                  <a:pt x="44273" y="7119"/>
                  <a:pt x="44342" y="6981"/>
                  <a:pt x="44187" y="6895"/>
                </a:cubicBezTo>
                <a:cubicBezTo>
                  <a:pt x="44118" y="6895"/>
                  <a:pt x="44118" y="6981"/>
                  <a:pt x="44049" y="7050"/>
                </a:cubicBezTo>
                <a:cubicBezTo>
                  <a:pt x="44049" y="6895"/>
                  <a:pt x="43981" y="6827"/>
                  <a:pt x="43981" y="6689"/>
                </a:cubicBezTo>
                <a:cubicBezTo>
                  <a:pt x="43912" y="6689"/>
                  <a:pt x="43757" y="6620"/>
                  <a:pt x="43757" y="6466"/>
                </a:cubicBezTo>
                <a:cubicBezTo>
                  <a:pt x="43620" y="6328"/>
                  <a:pt x="43482" y="6190"/>
                  <a:pt x="43413" y="6036"/>
                </a:cubicBezTo>
                <a:cubicBezTo>
                  <a:pt x="43327" y="5967"/>
                  <a:pt x="43259" y="5967"/>
                  <a:pt x="43259" y="5967"/>
                </a:cubicBezTo>
                <a:lnTo>
                  <a:pt x="43259" y="6122"/>
                </a:lnTo>
                <a:lnTo>
                  <a:pt x="43190" y="6122"/>
                </a:lnTo>
                <a:lnTo>
                  <a:pt x="43190" y="6259"/>
                </a:lnTo>
                <a:cubicBezTo>
                  <a:pt x="43190" y="6259"/>
                  <a:pt x="43259" y="6259"/>
                  <a:pt x="43259" y="6190"/>
                </a:cubicBezTo>
                <a:cubicBezTo>
                  <a:pt x="43327" y="6259"/>
                  <a:pt x="43259" y="6328"/>
                  <a:pt x="43327" y="6552"/>
                </a:cubicBezTo>
                <a:cubicBezTo>
                  <a:pt x="43259" y="6397"/>
                  <a:pt x="43190" y="6328"/>
                  <a:pt x="43190" y="6259"/>
                </a:cubicBezTo>
                <a:cubicBezTo>
                  <a:pt x="43052" y="6259"/>
                  <a:pt x="43121" y="6190"/>
                  <a:pt x="43121" y="6122"/>
                </a:cubicBezTo>
                <a:lnTo>
                  <a:pt x="43052" y="6122"/>
                </a:lnTo>
                <a:cubicBezTo>
                  <a:pt x="43075" y="6093"/>
                  <a:pt x="43083" y="6083"/>
                  <a:pt x="43085" y="6083"/>
                </a:cubicBezTo>
                <a:lnTo>
                  <a:pt x="43085" y="6083"/>
                </a:lnTo>
                <a:cubicBezTo>
                  <a:pt x="43090" y="6083"/>
                  <a:pt x="43075" y="6122"/>
                  <a:pt x="43121" y="6122"/>
                </a:cubicBezTo>
                <a:lnTo>
                  <a:pt x="43190" y="6122"/>
                </a:lnTo>
                <a:cubicBezTo>
                  <a:pt x="43190" y="6036"/>
                  <a:pt x="43121" y="5967"/>
                  <a:pt x="43259" y="5967"/>
                </a:cubicBezTo>
                <a:cubicBezTo>
                  <a:pt x="43121" y="5829"/>
                  <a:pt x="43121" y="5537"/>
                  <a:pt x="42898" y="5468"/>
                </a:cubicBezTo>
                <a:lnTo>
                  <a:pt x="42829" y="5537"/>
                </a:lnTo>
                <a:cubicBezTo>
                  <a:pt x="42829" y="5468"/>
                  <a:pt x="42829" y="5468"/>
                  <a:pt x="42898" y="5468"/>
                </a:cubicBezTo>
                <a:cubicBezTo>
                  <a:pt x="42829" y="5400"/>
                  <a:pt x="42760" y="5331"/>
                  <a:pt x="42691" y="5262"/>
                </a:cubicBezTo>
                <a:lnTo>
                  <a:pt x="42554" y="5262"/>
                </a:lnTo>
                <a:cubicBezTo>
                  <a:pt x="42554" y="5331"/>
                  <a:pt x="42468" y="5331"/>
                  <a:pt x="42468" y="5331"/>
                </a:cubicBezTo>
                <a:cubicBezTo>
                  <a:pt x="42399" y="5468"/>
                  <a:pt x="42330" y="5537"/>
                  <a:pt x="42468" y="5692"/>
                </a:cubicBezTo>
                <a:lnTo>
                  <a:pt x="42330" y="5692"/>
                </a:lnTo>
                <a:cubicBezTo>
                  <a:pt x="42330" y="5761"/>
                  <a:pt x="42330" y="5829"/>
                  <a:pt x="42399" y="5829"/>
                </a:cubicBezTo>
                <a:cubicBezTo>
                  <a:pt x="42468" y="5829"/>
                  <a:pt x="42468" y="5898"/>
                  <a:pt x="42468" y="5967"/>
                </a:cubicBezTo>
                <a:lnTo>
                  <a:pt x="42330" y="5967"/>
                </a:lnTo>
                <a:cubicBezTo>
                  <a:pt x="42330" y="5898"/>
                  <a:pt x="42399" y="5898"/>
                  <a:pt x="42399" y="5829"/>
                </a:cubicBezTo>
                <a:lnTo>
                  <a:pt x="42261" y="5829"/>
                </a:lnTo>
                <a:cubicBezTo>
                  <a:pt x="42193" y="5761"/>
                  <a:pt x="42261" y="5606"/>
                  <a:pt x="42193" y="5537"/>
                </a:cubicBezTo>
                <a:cubicBezTo>
                  <a:pt x="42261" y="5400"/>
                  <a:pt x="42330" y="5331"/>
                  <a:pt x="42468" y="5331"/>
                </a:cubicBezTo>
                <a:cubicBezTo>
                  <a:pt x="42468" y="5331"/>
                  <a:pt x="42468" y="5262"/>
                  <a:pt x="42554" y="5262"/>
                </a:cubicBezTo>
                <a:cubicBezTo>
                  <a:pt x="42554" y="5262"/>
                  <a:pt x="42554" y="5176"/>
                  <a:pt x="42622" y="5176"/>
                </a:cubicBezTo>
                <a:cubicBezTo>
                  <a:pt x="42468" y="4970"/>
                  <a:pt x="42330" y="4746"/>
                  <a:pt x="42124" y="4609"/>
                </a:cubicBezTo>
                <a:lnTo>
                  <a:pt x="42124" y="4609"/>
                </a:lnTo>
                <a:cubicBezTo>
                  <a:pt x="42124" y="4746"/>
                  <a:pt x="42124" y="4832"/>
                  <a:pt x="42261" y="4970"/>
                </a:cubicBezTo>
                <a:cubicBezTo>
                  <a:pt x="42193" y="4970"/>
                  <a:pt x="42124" y="5039"/>
                  <a:pt x="42124" y="5039"/>
                </a:cubicBezTo>
                <a:cubicBezTo>
                  <a:pt x="41969" y="4970"/>
                  <a:pt x="41969" y="4746"/>
                  <a:pt x="41900" y="4677"/>
                </a:cubicBezTo>
                <a:cubicBezTo>
                  <a:pt x="41935" y="4643"/>
                  <a:pt x="41969" y="4643"/>
                  <a:pt x="42006" y="4643"/>
                </a:cubicBezTo>
                <a:cubicBezTo>
                  <a:pt x="42042" y="4643"/>
                  <a:pt x="42081" y="4643"/>
                  <a:pt x="42124" y="4609"/>
                </a:cubicBezTo>
                <a:cubicBezTo>
                  <a:pt x="42124" y="4574"/>
                  <a:pt x="42085" y="4574"/>
                  <a:pt x="42038" y="4574"/>
                </a:cubicBezTo>
                <a:cubicBezTo>
                  <a:pt x="41991" y="4574"/>
                  <a:pt x="41935" y="4574"/>
                  <a:pt x="41900" y="4540"/>
                </a:cubicBezTo>
                <a:lnTo>
                  <a:pt x="41900" y="4316"/>
                </a:lnTo>
                <a:cubicBezTo>
                  <a:pt x="41845" y="4316"/>
                  <a:pt x="41790" y="4228"/>
                  <a:pt x="41735" y="4228"/>
                </a:cubicBezTo>
                <a:cubicBezTo>
                  <a:pt x="41722" y="4228"/>
                  <a:pt x="41708" y="4234"/>
                  <a:pt x="41694" y="4248"/>
                </a:cubicBezTo>
                <a:cubicBezTo>
                  <a:pt x="41608" y="4179"/>
                  <a:pt x="41539" y="4110"/>
                  <a:pt x="41470" y="4041"/>
                </a:cubicBezTo>
                <a:cubicBezTo>
                  <a:pt x="41402" y="4041"/>
                  <a:pt x="41402" y="4110"/>
                  <a:pt x="41333" y="4179"/>
                </a:cubicBezTo>
                <a:cubicBezTo>
                  <a:pt x="41402" y="4248"/>
                  <a:pt x="41402" y="4316"/>
                  <a:pt x="41470" y="4402"/>
                </a:cubicBezTo>
                <a:cubicBezTo>
                  <a:pt x="41484" y="4416"/>
                  <a:pt x="41494" y="4421"/>
                  <a:pt x="41504" y="4421"/>
                </a:cubicBezTo>
                <a:cubicBezTo>
                  <a:pt x="41533" y="4421"/>
                  <a:pt x="41554" y="4376"/>
                  <a:pt x="41609" y="4376"/>
                </a:cubicBezTo>
                <a:cubicBezTo>
                  <a:pt x="41631" y="4376"/>
                  <a:pt x="41659" y="4383"/>
                  <a:pt x="41694" y="4402"/>
                </a:cubicBezTo>
                <a:cubicBezTo>
                  <a:pt x="41608" y="4471"/>
                  <a:pt x="41539" y="4540"/>
                  <a:pt x="41470" y="4540"/>
                </a:cubicBezTo>
                <a:cubicBezTo>
                  <a:pt x="41402" y="4540"/>
                  <a:pt x="41402" y="4540"/>
                  <a:pt x="41402" y="4471"/>
                </a:cubicBezTo>
                <a:cubicBezTo>
                  <a:pt x="41347" y="4471"/>
                  <a:pt x="41336" y="4559"/>
                  <a:pt x="41254" y="4559"/>
                </a:cubicBezTo>
                <a:cubicBezTo>
                  <a:pt x="41234" y="4559"/>
                  <a:pt x="41209" y="4554"/>
                  <a:pt x="41178" y="4540"/>
                </a:cubicBezTo>
                <a:lnTo>
                  <a:pt x="41178" y="4248"/>
                </a:lnTo>
                <a:lnTo>
                  <a:pt x="41109" y="4248"/>
                </a:lnTo>
                <a:lnTo>
                  <a:pt x="41109" y="4402"/>
                </a:lnTo>
                <a:cubicBezTo>
                  <a:pt x="41041" y="4402"/>
                  <a:pt x="41041" y="4316"/>
                  <a:pt x="41041" y="4248"/>
                </a:cubicBezTo>
                <a:lnTo>
                  <a:pt x="40972" y="4248"/>
                </a:lnTo>
                <a:cubicBezTo>
                  <a:pt x="41041" y="4248"/>
                  <a:pt x="41041" y="4248"/>
                  <a:pt x="41041" y="4179"/>
                </a:cubicBezTo>
                <a:cubicBezTo>
                  <a:pt x="41041" y="4179"/>
                  <a:pt x="41041" y="4110"/>
                  <a:pt x="41109" y="4110"/>
                </a:cubicBezTo>
                <a:cubicBezTo>
                  <a:pt x="41109" y="4064"/>
                  <a:pt x="41094" y="4049"/>
                  <a:pt x="41071" y="4049"/>
                </a:cubicBezTo>
                <a:cubicBezTo>
                  <a:pt x="41025" y="4049"/>
                  <a:pt x="40949" y="4110"/>
                  <a:pt x="40903" y="4110"/>
                </a:cubicBezTo>
                <a:cubicBezTo>
                  <a:pt x="40903" y="3973"/>
                  <a:pt x="41041" y="3973"/>
                  <a:pt x="41109" y="3973"/>
                </a:cubicBezTo>
                <a:cubicBezTo>
                  <a:pt x="41109" y="3973"/>
                  <a:pt x="41178" y="4041"/>
                  <a:pt x="41264" y="4041"/>
                </a:cubicBezTo>
                <a:cubicBezTo>
                  <a:pt x="41333" y="4041"/>
                  <a:pt x="41333" y="3973"/>
                  <a:pt x="41402" y="3887"/>
                </a:cubicBezTo>
                <a:cubicBezTo>
                  <a:pt x="41333" y="3818"/>
                  <a:pt x="41333" y="3818"/>
                  <a:pt x="41264" y="3749"/>
                </a:cubicBezTo>
                <a:lnTo>
                  <a:pt x="41264" y="3818"/>
                </a:lnTo>
                <a:cubicBezTo>
                  <a:pt x="41178" y="3818"/>
                  <a:pt x="41178" y="3818"/>
                  <a:pt x="41178" y="3749"/>
                </a:cubicBezTo>
                <a:cubicBezTo>
                  <a:pt x="41041" y="3749"/>
                  <a:pt x="40972" y="3611"/>
                  <a:pt x="40903" y="3543"/>
                </a:cubicBezTo>
                <a:cubicBezTo>
                  <a:pt x="40748" y="3611"/>
                  <a:pt x="40611" y="3680"/>
                  <a:pt x="40405" y="3680"/>
                </a:cubicBezTo>
                <a:lnTo>
                  <a:pt x="40405" y="3887"/>
                </a:lnTo>
                <a:cubicBezTo>
                  <a:pt x="40439" y="3930"/>
                  <a:pt x="40490" y="3930"/>
                  <a:pt x="40542" y="3930"/>
                </a:cubicBezTo>
                <a:cubicBezTo>
                  <a:pt x="40594" y="3930"/>
                  <a:pt x="40645" y="3930"/>
                  <a:pt x="40680" y="3973"/>
                </a:cubicBezTo>
                <a:cubicBezTo>
                  <a:pt x="40680" y="3973"/>
                  <a:pt x="40680" y="4041"/>
                  <a:pt x="40611" y="4041"/>
                </a:cubicBezTo>
                <a:cubicBezTo>
                  <a:pt x="40748" y="4110"/>
                  <a:pt x="40834" y="4110"/>
                  <a:pt x="40834" y="4248"/>
                </a:cubicBezTo>
                <a:cubicBezTo>
                  <a:pt x="40972" y="4316"/>
                  <a:pt x="40834" y="4471"/>
                  <a:pt x="40903" y="4540"/>
                </a:cubicBezTo>
                <a:cubicBezTo>
                  <a:pt x="40929" y="4591"/>
                  <a:pt x="40945" y="4604"/>
                  <a:pt x="40958" y="4604"/>
                </a:cubicBezTo>
                <a:cubicBezTo>
                  <a:pt x="40973" y="4604"/>
                  <a:pt x="40985" y="4588"/>
                  <a:pt x="41003" y="4588"/>
                </a:cubicBezTo>
                <a:cubicBezTo>
                  <a:pt x="41013" y="4588"/>
                  <a:pt x="41025" y="4593"/>
                  <a:pt x="41041" y="4609"/>
                </a:cubicBezTo>
                <a:cubicBezTo>
                  <a:pt x="41041" y="4746"/>
                  <a:pt x="40972" y="4746"/>
                  <a:pt x="40834" y="4746"/>
                </a:cubicBezTo>
                <a:cubicBezTo>
                  <a:pt x="40834" y="4677"/>
                  <a:pt x="40748" y="4609"/>
                  <a:pt x="40680" y="4609"/>
                </a:cubicBezTo>
                <a:lnTo>
                  <a:pt x="40680" y="4677"/>
                </a:lnTo>
                <a:cubicBezTo>
                  <a:pt x="40645" y="4643"/>
                  <a:pt x="40645" y="4643"/>
                  <a:pt x="40654" y="4643"/>
                </a:cubicBezTo>
                <a:cubicBezTo>
                  <a:pt x="40662" y="4643"/>
                  <a:pt x="40680" y="4643"/>
                  <a:pt x="40680" y="4609"/>
                </a:cubicBezTo>
                <a:cubicBezTo>
                  <a:pt x="40748" y="4540"/>
                  <a:pt x="40748" y="4471"/>
                  <a:pt x="40748" y="4316"/>
                </a:cubicBezTo>
                <a:cubicBezTo>
                  <a:pt x="40611" y="4248"/>
                  <a:pt x="40405" y="4248"/>
                  <a:pt x="40250" y="4041"/>
                </a:cubicBezTo>
                <a:cubicBezTo>
                  <a:pt x="40319" y="3887"/>
                  <a:pt x="40405" y="3818"/>
                  <a:pt x="40319" y="3680"/>
                </a:cubicBezTo>
                <a:lnTo>
                  <a:pt x="40319" y="3680"/>
                </a:lnTo>
                <a:cubicBezTo>
                  <a:pt x="40250" y="3749"/>
                  <a:pt x="40250" y="3818"/>
                  <a:pt x="40250" y="3818"/>
                </a:cubicBezTo>
                <a:cubicBezTo>
                  <a:pt x="40181" y="3818"/>
                  <a:pt x="40043" y="3749"/>
                  <a:pt x="40043" y="3680"/>
                </a:cubicBezTo>
                <a:cubicBezTo>
                  <a:pt x="39820" y="3680"/>
                  <a:pt x="39614" y="3680"/>
                  <a:pt x="39459" y="3457"/>
                </a:cubicBezTo>
                <a:cubicBezTo>
                  <a:pt x="39459" y="3388"/>
                  <a:pt x="39545" y="3388"/>
                  <a:pt x="39459" y="3319"/>
                </a:cubicBezTo>
                <a:lnTo>
                  <a:pt x="39614" y="3319"/>
                </a:lnTo>
                <a:cubicBezTo>
                  <a:pt x="39614" y="3388"/>
                  <a:pt x="39614" y="3457"/>
                  <a:pt x="39682" y="3543"/>
                </a:cubicBezTo>
                <a:cubicBezTo>
                  <a:pt x="39682" y="3457"/>
                  <a:pt x="39682" y="3457"/>
                  <a:pt x="39751" y="3388"/>
                </a:cubicBezTo>
                <a:cubicBezTo>
                  <a:pt x="39889" y="3457"/>
                  <a:pt x="40043" y="3611"/>
                  <a:pt x="40181" y="3611"/>
                </a:cubicBezTo>
                <a:cubicBezTo>
                  <a:pt x="40181" y="3543"/>
                  <a:pt x="40181" y="3457"/>
                  <a:pt x="40250" y="3457"/>
                </a:cubicBezTo>
                <a:cubicBezTo>
                  <a:pt x="40319" y="3319"/>
                  <a:pt x="40405" y="3250"/>
                  <a:pt x="40319" y="3182"/>
                </a:cubicBezTo>
                <a:cubicBezTo>
                  <a:pt x="40250" y="3182"/>
                  <a:pt x="40250" y="3250"/>
                  <a:pt x="40250" y="3250"/>
                </a:cubicBezTo>
                <a:cubicBezTo>
                  <a:pt x="40181" y="3250"/>
                  <a:pt x="40112" y="3182"/>
                  <a:pt x="40112" y="3113"/>
                </a:cubicBezTo>
                <a:lnTo>
                  <a:pt x="40319" y="3113"/>
                </a:lnTo>
                <a:cubicBezTo>
                  <a:pt x="40319" y="2958"/>
                  <a:pt x="40181" y="2958"/>
                  <a:pt x="40181" y="2889"/>
                </a:cubicBezTo>
                <a:cubicBezTo>
                  <a:pt x="40043" y="2889"/>
                  <a:pt x="39975" y="2889"/>
                  <a:pt x="39889" y="2958"/>
                </a:cubicBezTo>
                <a:cubicBezTo>
                  <a:pt x="39975" y="2889"/>
                  <a:pt x="39975" y="2821"/>
                  <a:pt x="39975" y="2821"/>
                </a:cubicBezTo>
                <a:cubicBezTo>
                  <a:pt x="39889" y="2597"/>
                  <a:pt x="39682" y="2597"/>
                  <a:pt x="39545" y="2460"/>
                </a:cubicBezTo>
                <a:cubicBezTo>
                  <a:pt x="39459" y="2391"/>
                  <a:pt x="39321" y="2322"/>
                  <a:pt x="39184" y="2253"/>
                </a:cubicBezTo>
                <a:cubicBezTo>
                  <a:pt x="39184" y="2322"/>
                  <a:pt x="39115" y="2322"/>
                  <a:pt x="39115" y="2322"/>
                </a:cubicBezTo>
                <a:lnTo>
                  <a:pt x="39029" y="2322"/>
                </a:lnTo>
                <a:cubicBezTo>
                  <a:pt x="38960" y="2167"/>
                  <a:pt x="38823" y="2030"/>
                  <a:pt x="38685" y="1961"/>
                </a:cubicBezTo>
                <a:cubicBezTo>
                  <a:pt x="38657" y="1938"/>
                  <a:pt x="38630" y="1930"/>
                  <a:pt x="38607" y="1930"/>
                </a:cubicBezTo>
                <a:cubicBezTo>
                  <a:pt x="38561" y="1930"/>
                  <a:pt x="38530" y="1961"/>
                  <a:pt x="38530" y="1961"/>
                </a:cubicBezTo>
                <a:cubicBezTo>
                  <a:pt x="38462" y="1892"/>
                  <a:pt x="38393" y="1823"/>
                  <a:pt x="38324" y="1737"/>
                </a:cubicBezTo>
                <a:cubicBezTo>
                  <a:pt x="38301" y="1789"/>
                  <a:pt x="38269" y="1806"/>
                  <a:pt x="38231" y="1806"/>
                </a:cubicBezTo>
                <a:cubicBezTo>
                  <a:pt x="38154" y="1806"/>
                  <a:pt x="38055" y="1737"/>
                  <a:pt x="37963" y="1737"/>
                </a:cubicBezTo>
                <a:cubicBezTo>
                  <a:pt x="37826" y="1737"/>
                  <a:pt x="37894" y="1600"/>
                  <a:pt x="37826" y="1531"/>
                </a:cubicBezTo>
                <a:cubicBezTo>
                  <a:pt x="37671" y="1600"/>
                  <a:pt x="37602" y="1669"/>
                  <a:pt x="37464" y="1669"/>
                </a:cubicBezTo>
                <a:lnTo>
                  <a:pt x="37464" y="1600"/>
                </a:lnTo>
                <a:cubicBezTo>
                  <a:pt x="37396" y="1531"/>
                  <a:pt x="37241" y="1462"/>
                  <a:pt x="37310" y="1239"/>
                </a:cubicBezTo>
                <a:lnTo>
                  <a:pt x="37310" y="1239"/>
                </a:lnTo>
                <a:cubicBezTo>
                  <a:pt x="37172" y="1308"/>
                  <a:pt x="37172" y="1394"/>
                  <a:pt x="37172" y="1462"/>
                </a:cubicBezTo>
                <a:lnTo>
                  <a:pt x="37103" y="1462"/>
                </a:lnTo>
                <a:cubicBezTo>
                  <a:pt x="37103" y="1531"/>
                  <a:pt x="37035" y="1531"/>
                  <a:pt x="36966" y="1531"/>
                </a:cubicBezTo>
                <a:lnTo>
                  <a:pt x="36966" y="1600"/>
                </a:lnTo>
                <a:cubicBezTo>
                  <a:pt x="36880" y="1531"/>
                  <a:pt x="36966" y="1531"/>
                  <a:pt x="36966" y="1531"/>
                </a:cubicBezTo>
                <a:cubicBezTo>
                  <a:pt x="36966" y="1462"/>
                  <a:pt x="37035" y="1462"/>
                  <a:pt x="37103" y="1462"/>
                </a:cubicBezTo>
                <a:cubicBezTo>
                  <a:pt x="37103" y="1394"/>
                  <a:pt x="37103" y="1239"/>
                  <a:pt x="36966" y="1170"/>
                </a:cubicBezTo>
                <a:cubicBezTo>
                  <a:pt x="36894" y="1170"/>
                  <a:pt x="36882" y="1327"/>
                  <a:pt x="36840" y="1327"/>
                </a:cubicBezTo>
                <a:cubicBezTo>
                  <a:pt x="36832" y="1327"/>
                  <a:pt x="36822" y="1321"/>
                  <a:pt x="36811" y="1308"/>
                </a:cubicBezTo>
                <a:cubicBezTo>
                  <a:pt x="36674" y="1239"/>
                  <a:pt x="36674" y="1101"/>
                  <a:pt x="36536" y="1101"/>
                </a:cubicBezTo>
                <a:cubicBezTo>
                  <a:pt x="36536" y="1033"/>
                  <a:pt x="36450" y="1033"/>
                  <a:pt x="36381" y="1033"/>
                </a:cubicBezTo>
                <a:lnTo>
                  <a:pt x="36381" y="1170"/>
                </a:lnTo>
                <a:lnTo>
                  <a:pt x="36244" y="1170"/>
                </a:lnTo>
                <a:cubicBezTo>
                  <a:pt x="36106" y="1101"/>
                  <a:pt x="36244" y="964"/>
                  <a:pt x="36106" y="878"/>
                </a:cubicBezTo>
                <a:cubicBezTo>
                  <a:pt x="35951" y="964"/>
                  <a:pt x="36106" y="1033"/>
                  <a:pt x="35951" y="1101"/>
                </a:cubicBezTo>
                <a:cubicBezTo>
                  <a:pt x="35932" y="1111"/>
                  <a:pt x="35917" y="1115"/>
                  <a:pt x="35905" y="1115"/>
                </a:cubicBezTo>
                <a:cubicBezTo>
                  <a:pt x="35829" y="1115"/>
                  <a:pt x="35864" y="952"/>
                  <a:pt x="35745" y="878"/>
                </a:cubicBezTo>
                <a:cubicBezTo>
                  <a:pt x="35745" y="964"/>
                  <a:pt x="35745" y="964"/>
                  <a:pt x="35676" y="1033"/>
                </a:cubicBezTo>
                <a:cubicBezTo>
                  <a:pt x="35676" y="1170"/>
                  <a:pt x="35814" y="1170"/>
                  <a:pt x="35883" y="1239"/>
                </a:cubicBezTo>
                <a:cubicBezTo>
                  <a:pt x="35860" y="1290"/>
                  <a:pt x="35837" y="1308"/>
                  <a:pt x="35816" y="1308"/>
                </a:cubicBezTo>
                <a:cubicBezTo>
                  <a:pt x="35776" y="1308"/>
                  <a:pt x="35745" y="1239"/>
                  <a:pt x="35745" y="1239"/>
                </a:cubicBezTo>
                <a:cubicBezTo>
                  <a:pt x="35590" y="1308"/>
                  <a:pt x="35590" y="1394"/>
                  <a:pt x="35590" y="1531"/>
                </a:cubicBezTo>
                <a:cubicBezTo>
                  <a:pt x="35636" y="1551"/>
                  <a:pt x="35674" y="1560"/>
                  <a:pt x="35706" y="1560"/>
                </a:cubicBezTo>
                <a:cubicBezTo>
                  <a:pt x="35785" y="1560"/>
                  <a:pt x="35834" y="1511"/>
                  <a:pt x="35883" y="1462"/>
                </a:cubicBezTo>
                <a:cubicBezTo>
                  <a:pt x="35883" y="1531"/>
                  <a:pt x="35883" y="1600"/>
                  <a:pt x="35951" y="1600"/>
                </a:cubicBezTo>
                <a:cubicBezTo>
                  <a:pt x="35883" y="1737"/>
                  <a:pt x="35883" y="1823"/>
                  <a:pt x="35883" y="1961"/>
                </a:cubicBezTo>
                <a:cubicBezTo>
                  <a:pt x="35951" y="2030"/>
                  <a:pt x="35951" y="2098"/>
                  <a:pt x="35951" y="2253"/>
                </a:cubicBezTo>
                <a:lnTo>
                  <a:pt x="36020" y="2253"/>
                </a:lnTo>
                <a:cubicBezTo>
                  <a:pt x="36020" y="2167"/>
                  <a:pt x="36106" y="2167"/>
                  <a:pt x="36106" y="2167"/>
                </a:cubicBezTo>
                <a:lnTo>
                  <a:pt x="36106" y="2167"/>
                </a:lnTo>
                <a:cubicBezTo>
                  <a:pt x="36106" y="2167"/>
                  <a:pt x="36106" y="2253"/>
                  <a:pt x="36020" y="2253"/>
                </a:cubicBezTo>
                <a:cubicBezTo>
                  <a:pt x="36020" y="2322"/>
                  <a:pt x="36106" y="2322"/>
                  <a:pt x="36175" y="2322"/>
                </a:cubicBezTo>
                <a:cubicBezTo>
                  <a:pt x="36106" y="2391"/>
                  <a:pt x="36020" y="2391"/>
                  <a:pt x="36020" y="2391"/>
                </a:cubicBezTo>
                <a:cubicBezTo>
                  <a:pt x="35951" y="2322"/>
                  <a:pt x="35951" y="2253"/>
                  <a:pt x="35951" y="2253"/>
                </a:cubicBezTo>
                <a:lnTo>
                  <a:pt x="35883" y="2253"/>
                </a:lnTo>
                <a:cubicBezTo>
                  <a:pt x="35883" y="2167"/>
                  <a:pt x="35951" y="2098"/>
                  <a:pt x="35814" y="2030"/>
                </a:cubicBezTo>
                <a:cubicBezTo>
                  <a:pt x="35745" y="1961"/>
                  <a:pt x="35745" y="1823"/>
                  <a:pt x="35676" y="1737"/>
                </a:cubicBezTo>
                <a:lnTo>
                  <a:pt x="35453" y="1737"/>
                </a:lnTo>
                <a:cubicBezTo>
                  <a:pt x="35384" y="1669"/>
                  <a:pt x="35384" y="1600"/>
                  <a:pt x="35453" y="1531"/>
                </a:cubicBezTo>
                <a:cubicBezTo>
                  <a:pt x="35522" y="1462"/>
                  <a:pt x="35522" y="1239"/>
                  <a:pt x="35522" y="1101"/>
                </a:cubicBezTo>
                <a:cubicBezTo>
                  <a:pt x="35499" y="1078"/>
                  <a:pt x="35468" y="1071"/>
                  <a:pt x="35435" y="1071"/>
                </a:cubicBezTo>
                <a:cubicBezTo>
                  <a:pt x="35369" y="1071"/>
                  <a:pt x="35292" y="1101"/>
                  <a:pt x="35247" y="1101"/>
                </a:cubicBezTo>
                <a:cubicBezTo>
                  <a:pt x="35247" y="964"/>
                  <a:pt x="35161" y="809"/>
                  <a:pt x="35247" y="740"/>
                </a:cubicBezTo>
                <a:cubicBezTo>
                  <a:pt x="35247" y="671"/>
                  <a:pt x="35247" y="671"/>
                  <a:pt x="35161" y="671"/>
                </a:cubicBezTo>
                <a:cubicBezTo>
                  <a:pt x="35161" y="637"/>
                  <a:pt x="35143" y="620"/>
                  <a:pt x="35118" y="620"/>
                </a:cubicBezTo>
                <a:cubicBezTo>
                  <a:pt x="35092" y="620"/>
                  <a:pt x="35057" y="637"/>
                  <a:pt x="35023" y="671"/>
                </a:cubicBezTo>
                <a:cubicBezTo>
                  <a:pt x="35023" y="671"/>
                  <a:pt x="34954" y="740"/>
                  <a:pt x="34954" y="809"/>
                </a:cubicBezTo>
                <a:cubicBezTo>
                  <a:pt x="34886" y="809"/>
                  <a:pt x="34886" y="740"/>
                  <a:pt x="34817" y="740"/>
                </a:cubicBezTo>
                <a:cubicBezTo>
                  <a:pt x="34731" y="809"/>
                  <a:pt x="34731" y="878"/>
                  <a:pt x="34662" y="964"/>
                </a:cubicBezTo>
                <a:cubicBezTo>
                  <a:pt x="34731" y="964"/>
                  <a:pt x="34731" y="964"/>
                  <a:pt x="34731" y="1033"/>
                </a:cubicBezTo>
                <a:cubicBezTo>
                  <a:pt x="34662" y="1033"/>
                  <a:pt x="34731" y="964"/>
                  <a:pt x="34662" y="964"/>
                </a:cubicBezTo>
                <a:lnTo>
                  <a:pt x="34524" y="964"/>
                </a:lnTo>
                <a:cubicBezTo>
                  <a:pt x="34662" y="809"/>
                  <a:pt x="34456" y="740"/>
                  <a:pt x="34524" y="603"/>
                </a:cubicBezTo>
                <a:cubicBezTo>
                  <a:pt x="34387" y="603"/>
                  <a:pt x="34456" y="671"/>
                  <a:pt x="34387" y="671"/>
                </a:cubicBezTo>
                <a:cubicBezTo>
                  <a:pt x="34301" y="603"/>
                  <a:pt x="34387" y="534"/>
                  <a:pt x="34301" y="534"/>
                </a:cubicBezTo>
                <a:cubicBezTo>
                  <a:pt x="34286" y="515"/>
                  <a:pt x="34278" y="508"/>
                  <a:pt x="34273" y="508"/>
                </a:cubicBezTo>
                <a:cubicBezTo>
                  <a:pt x="34256" y="508"/>
                  <a:pt x="34286" y="603"/>
                  <a:pt x="34232" y="603"/>
                </a:cubicBezTo>
                <a:cubicBezTo>
                  <a:pt x="34232" y="603"/>
                  <a:pt x="34163" y="603"/>
                  <a:pt x="34095" y="534"/>
                </a:cubicBezTo>
                <a:cubicBezTo>
                  <a:pt x="34026" y="603"/>
                  <a:pt x="34095" y="671"/>
                  <a:pt x="34026" y="740"/>
                </a:cubicBezTo>
                <a:cubicBezTo>
                  <a:pt x="33871" y="671"/>
                  <a:pt x="33802" y="448"/>
                  <a:pt x="33734" y="379"/>
                </a:cubicBezTo>
                <a:cubicBezTo>
                  <a:pt x="33665" y="310"/>
                  <a:pt x="33596" y="310"/>
                  <a:pt x="33527" y="310"/>
                </a:cubicBezTo>
                <a:cubicBezTo>
                  <a:pt x="33527" y="379"/>
                  <a:pt x="33596" y="448"/>
                  <a:pt x="33527" y="534"/>
                </a:cubicBezTo>
                <a:cubicBezTo>
                  <a:pt x="33373" y="448"/>
                  <a:pt x="33373" y="448"/>
                  <a:pt x="33304" y="310"/>
                </a:cubicBezTo>
                <a:cubicBezTo>
                  <a:pt x="33269" y="276"/>
                  <a:pt x="33218" y="276"/>
                  <a:pt x="33164" y="276"/>
                </a:cubicBezTo>
                <a:cubicBezTo>
                  <a:pt x="33110" y="276"/>
                  <a:pt x="33054" y="276"/>
                  <a:pt x="33011" y="242"/>
                </a:cubicBezTo>
                <a:cubicBezTo>
                  <a:pt x="32943" y="242"/>
                  <a:pt x="32874" y="310"/>
                  <a:pt x="32805" y="310"/>
                </a:cubicBezTo>
                <a:cubicBezTo>
                  <a:pt x="32668" y="310"/>
                  <a:pt x="32513" y="310"/>
                  <a:pt x="32307" y="379"/>
                </a:cubicBezTo>
                <a:cubicBezTo>
                  <a:pt x="32307" y="310"/>
                  <a:pt x="32375" y="173"/>
                  <a:pt x="32238" y="173"/>
                </a:cubicBezTo>
                <a:cubicBezTo>
                  <a:pt x="32083" y="242"/>
                  <a:pt x="32307" y="310"/>
                  <a:pt x="32238" y="379"/>
                </a:cubicBezTo>
                <a:cubicBezTo>
                  <a:pt x="32152" y="448"/>
                  <a:pt x="32152" y="534"/>
                  <a:pt x="32152" y="603"/>
                </a:cubicBezTo>
                <a:cubicBezTo>
                  <a:pt x="32014" y="534"/>
                  <a:pt x="32014" y="448"/>
                  <a:pt x="32014" y="310"/>
                </a:cubicBezTo>
                <a:cubicBezTo>
                  <a:pt x="31945" y="379"/>
                  <a:pt x="31945" y="379"/>
                  <a:pt x="31877" y="379"/>
                </a:cubicBezTo>
                <a:cubicBezTo>
                  <a:pt x="31808" y="173"/>
                  <a:pt x="31653" y="173"/>
                  <a:pt x="31516" y="18"/>
                </a:cubicBezTo>
                <a:cubicBezTo>
                  <a:pt x="31447" y="104"/>
                  <a:pt x="31447" y="173"/>
                  <a:pt x="31378" y="173"/>
                </a:cubicBezTo>
                <a:lnTo>
                  <a:pt x="31378" y="242"/>
                </a:lnTo>
                <a:cubicBezTo>
                  <a:pt x="31292" y="242"/>
                  <a:pt x="31292" y="242"/>
                  <a:pt x="31292" y="173"/>
                </a:cubicBezTo>
                <a:cubicBezTo>
                  <a:pt x="31155" y="173"/>
                  <a:pt x="31086" y="104"/>
                  <a:pt x="31017" y="104"/>
                </a:cubicBezTo>
                <a:cubicBezTo>
                  <a:pt x="30948" y="104"/>
                  <a:pt x="30862" y="173"/>
                  <a:pt x="30862" y="242"/>
                </a:cubicBezTo>
                <a:cubicBezTo>
                  <a:pt x="30725" y="242"/>
                  <a:pt x="30587" y="242"/>
                  <a:pt x="30587" y="18"/>
                </a:cubicBezTo>
                <a:cubicBezTo>
                  <a:pt x="30505" y="100"/>
                  <a:pt x="30409" y="119"/>
                  <a:pt x="30316" y="119"/>
                </a:cubicBezTo>
                <a:cubicBezTo>
                  <a:pt x="30233" y="119"/>
                  <a:pt x="30153" y="104"/>
                  <a:pt x="30089" y="104"/>
                </a:cubicBezTo>
                <a:cubicBezTo>
                  <a:pt x="30089" y="104"/>
                  <a:pt x="30003" y="104"/>
                  <a:pt x="30003" y="173"/>
                </a:cubicBezTo>
                <a:cubicBezTo>
                  <a:pt x="29946" y="116"/>
                  <a:pt x="29936" y="1"/>
                  <a:pt x="29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4"/>
          <p:cNvSpPr/>
          <p:nvPr/>
        </p:nvSpPr>
        <p:spPr>
          <a:xfrm>
            <a:off x="7068502" y="3480303"/>
            <a:ext cx="2106258" cy="1682140"/>
          </a:xfrm>
          <a:custGeom>
            <a:avLst/>
            <a:gdLst/>
            <a:ahLst/>
            <a:cxnLst/>
            <a:rect l="l" t="t" r="r" b="b"/>
            <a:pathLst>
              <a:path w="52463" h="41899" extrusionOk="0">
                <a:moveTo>
                  <a:pt x="48351" y="0"/>
                </a:moveTo>
                <a:cubicBezTo>
                  <a:pt x="47507" y="0"/>
                  <a:pt x="46663" y="50"/>
                  <a:pt x="45826" y="149"/>
                </a:cubicBezTo>
                <a:cubicBezTo>
                  <a:pt x="44493" y="288"/>
                  <a:pt x="43126" y="504"/>
                  <a:pt x="41828" y="902"/>
                </a:cubicBezTo>
                <a:cubicBezTo>
                  <a:pt x="40530" y="1265"/>
                  <a:pt x="39267" y="1767"/>
                  <a:pt x="38038" y="2312"/>
                </a:cubicBezTo>
                <a:cubicBezTo>
                  <a:pt x="35771" y="3351"/>
                  <a:pt x="33677" y="4796"/>
                  <a:pt x="31834" y="6526"/>
                </a:cubicBezTo>
                <a:cubicBezTo>
                  <a:pt x="29887" y="8326"/>
                  <a:pt x="28304" y="10567"/>
                  <a:pt x="27075" y="12912"/>
                </a:cubicBezTo>
                <a:cubicBezTo>
                  <a:pt x="25674" y="15577"/>
                  <a:pt x="24523" y="18389"/>
                  <a:pt x="22714" y="20803"/>
                </a:cubicBezTo>
                <a:cubicBezTo>
                  <a:pt x="21745" y="22032"/>
                  <a:pt x="20629" y="23148"/>
                  <a:pt x="19400" y="24117"/>
                </a:cubicBezTo>
                <a:cubicBezTo>
                  <a:pt x="18137" y="25061"/>
                  <a:pt x="16770" y="25848"/>
                  <a:pt x="15290" y="26497"/>
                </a:cubicBezTo>
                <a:cubicBezTo>
                  <a:pt x="13594" y="27189"/>
                  <a:pt x="11829" y="27760"/>
                  <a:pt x="10168" y="28522"/>
                </a:cubicBezTo>
                <a:cubicBezTo>
                  <a:pt x="8619" y="29240"/>
                  <a:pt x="7174" y="30218"/>
                  <a:pt x="5919" y="31334"/>
                </a:cubicBezTo>
                <a:cubicBezTo>
                  <a:pt x="3462" y="33497"/>
                  <a:pt x="1627" y="36378"/>
                  <a:pt x="615" y="39442"/>
                </a:cubicBezTo>
                <a:cubicBezTo>
                  <a:pt x="364" y="40238"/>
                  <a:pt x="148" y="41068"/>
                  <a:pt x="1" y="41899"/>
                </a:cubicBezTo>
                <a:lnTo>
                  <a:pt x="8039" y="41899"/>
                </a:lnTo>
                <a:cubicBezTo>
                  <a:pt x="8082" y="41899"/>
                  <a:pt x="8082" y="41856"/>
                  <a:pt x="8117" y="41821"/>
                </a:cubicBezTo>
                <a:lnTo>
                  <a:pt x="8152" y="41786"/>
                </a:lnTo>
                <a:cubicBezTo>
                  <a:pt x="8221" y="41752"/>
                  <a:pt x="8299" y="41683"/>
                  <a:pt x="8368" y="41639"/>
                </a:cubicBezTo>
                <a:lnTo>
                  <a:pt x="52463" y="41639"/>
                </a:lnTo>
                <a:lnTo>
                  <a:pt x="52463" y="400"/>
                </a:lnTo>
                <a:cubicBezTo>
                  <a:pt x="51102" y="132"/>
                  <a:pt x="49725" y="0"/>
                  <a:pt x="48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5" name="Google Shape;2175;p24"/>
          <p:cNvGrpSpPr/>
          <p:nvPr/>
        </p:nvGrpSpPr>
        <p:grpSpPr>
          <a:xfrm>
            <a:off x="7388243" y="3573016"/>
            <a:ext cx="1504648" cy="1621104"/>
            <a:chOff x="6290750" y="3280875"/>
            <a:chExt cx="754550" cy="812950"/>
          </a:xfrm>
        </p:grpSpPr>
        <p:sp>
          <p:nvSpPr>
            <p:cNvPr id="2176" name="Google Shape;2176;p24"/>
            <p:cNvSpPr/>
            <p:nvPr/>
          </p:nvSpPr>
          <p:spPr>
            <a:xfrm>
              <a:off x="6981350" y="3280875"/>
              <a:ext cx="46850" cy="47075"/>
            </a:xfrm>
            <a:custGeom>
              <a:avLst/>
              <a:gdLst/>
              <a:ahLst/>
              <a:cxnLst/>
              <a:rect l="l" t="t" r="r" b="b"/>
              <a:pathLst>
                <a:path w="1874" h="1883" extrusionOk="0">
                  <a:moveTo>
                    <a:pt x="1580" y="544"/>
                  </a:moveTo>
                  <a:cubicBezTo>
                    <a:pt x="1580" y="544"/>
                    <a:pt x="1614" y="579"/>
                    <a:pt x="1614" y="622"/>
                  </a:cubicBezTo>
                  <a:lnTo>
                    <a:pt x="1580" y="657"/>
                  </a:lnTo>
                  <a:cubicBezTo>
                    <a:pt x="1580" y="622"/>
                    <a:pt x="1545" y="622"/>
                    <a:pt x="1545" y="579"/>
                  </a:cubicBezTo>
                  <a:lnTo>
                    <a:pt x="1580" y="544"/>
                  </a:lnTo>
                  <a:close/>
                  <a:moveTo>
                    <a:pt x="1032" y="1"/>
                  </a:moveTo>
                  <a:cubicBezTo>
                    <a:pt x="412" y="1"/>
                    <a:pt x="0" y="594"/>
                    <a:pt x="65" y="1409"/>
                  </a:cubicBezTo>
                  <a:cubicBezTo>
                    <a:pt x="65" y="1591"/>
                    <a:pt x="394" y="1842"/>
                    <a:pt x="576" y="1877"/>
                  </a:cubicBezTo>
                  <a:cubicBezTo>
                    <a:pt x="598" y="1880"/>
                    <a:pt x="621" y="1882"/>
                    <a:pt x="644" y="1882"/>
                  </a:cubicBezTo>
                  <a:cubicBezTo>
                    <a:pt x="1107" y="1882"/>
                    <a:pt x="1734" y="1162"/>
                    <a:pt x="1874" y="544"/>
                  </a:cubicBezTo>
                  <a:cubicBezTo>
                    <a:pt x="1614" y="328"/>
                    <a:pt x="1398" y="42"/>
                    <a:pt x="1147" y="8"/>
                  </a:cubicBezTo>
                  <a:cubicBezTo>
                    <a:pt x="1108" y="3"/>
                    <a:pt x="1069" y="1"/>
                    <a:pt x="1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7" name="Google Shape;2177;p24"/>
            <p:cNvGrpSpPr/>
            <p:nvPr/>
          </p:nvGrpSpPr>
          <p:grpSpPr>
            <a:xfrm>
              <a:off x="6290750" y="3294475"/>
              <a:ext cx="754550" cy="799350"/>
              <a:chOff x="6290750" y="3294475"/>
              <a:chExt cx="754550" cy="799350"/>
            </a:xfrm>
          </p:grpSpPr>
          <p:sp>
            <p:nvSpPr>
              <p:cNvPr id="2178" name="Google Shape;2178;p24"/>
              <p:cNvSpPr/>
              <p:nvPr/>
            </p:nvSpPr>
            <p:spPr>
              <a:xfrm>
                <a:off x="6469225" y="3358725"/>
                <a:ext cx="247925" cy="281600"/>
              </a:xfrm>
              <a:custGeom>
                <a:avLst/>
                <a:gdLst/>
                <a:ahLst/>
                <a:cxnLst/>
                <a:rect l="l" t="t" r="r" b="b"/>
                <a:pathLst>
                  <a:path w="9917" h="11264" extrusionOk="0">
                    <a:moveTo>
                      <a:pt x="6317" y="1"/>
                    </a:moveTo>
                    <a:cubicBezTo>
                      <a:pt x="6210" y="1"/>
                      <a:pt x="6114" y="20"/>
                      <a:pt x="6057" y="61"/>
                    </a:cubicBezTo>
                    <a:cubicBezTo>
                      <a:pt x="5339" y="753"/>
                      <a:pt x="4724" y="1575"/>
                      <a:pt x="3677" y="1834"/>
                    </a:cubicBezTo>
                    <a:cubicBezTo>
                      <a:pt x="3210" y="1973"/>
                      <a:pt x="2743" y="2085"/>
                      <a:pt x="2276" y="2267"/>
                    </a:cubicBezTo>
                    <a:cubicBezTo>
                      <a:pt x="2025" y="2336"/>
                      <a:pt x="1765" y="2483"/>
                      <a:pt x="1480" y="2587"/>
                    </a:cubicBezTo>
                    <a:cubicBezTo>
                      <a:pt x="1592" y="2838"/>
                      <a:pt x="1661" y="3132"/>
                      <a:pt x="1843" y="3349"/>
                    </a:cubicBezTo>
                    <a:cubicBezTo>
                      <a:pt x="2561" y="4171"/>
                      <a:pt x="3141" y="5079"/>
                      <a:pt x="3392" y="6161"/>
                    </a:cubicBezTo>
                    <a:cubicBezTo>
                      <a:pt x="3427" y="6334"/>
                      <a:pt x="3323" y="6628"/>
                      <a:pt x="3176" y="6766"/>
                    </a:cubicBezTo>
                    <a:cubicBezTo>
                      <a:pt x="2561" y="7277"/>
                      <a:pt x="1878" y="7710"/>
                      <a:pt x="1298" y="8246"/>
                    </a:cubicBezTo>
                    <a:cubicBezTo>
                      <a:pt x="865" y="8644"/>
                      <a:pt x="545" y="9189"/>
                      <a:pt x="251" y="9691"/>
                    </a:cubicBezTo>
                    <a:cubicBezTo>
                      <a:pt x="0" y="10158"/>
                      <a:pt x="78" y="10738"/>
                      <a:pt x="467" y="11058"/>
                    </a:cubicBezTo>
                    <a:cubicBezTo>
                      <a:pt x="634" y="11175"/>
                      <a:pt x="929" y="11263"/>
                      <a:pt x="1186" y="11263"/>
                    </a:cubicBezTo>
                    <a:cubicBezTo>
                      <a:pt x="1328" y="11263"/>
                      <a:pt x="1459" y="11236"/>
                      <a:pt x="1549" y="11171"/>
                    </a:cubicBezTo>
                    <a:cubicBezTo>
                      <a:pt x="2414" y="10626"/>
                      <a:pt x="3245" y="10011"/>
                      <a:pt x="4006" y="9328"/>
                    </a:cubicBezTo>
                    <a:cubicBezTo>
                      <a:pt x="4543" y="8860"/>
                      <a:pt x="5088" y="8246"/>
                      <a:pt x="4872" y="7415"/>
                    </a:cubicBezTo>
                    <a:cubicBezTo>
                      <a:pt x="4759" y="7061"/>
                      <a:pt x="4543" y="6732"/>
                      <a:pt x="4404" y="6377"/>
                    </a:cubicBezTo>
                    <a:cubicBezTo>
                      <a:pt x="4006" y="5295"/>
                      <a:pt x="3574" y="4214"/>
                      <a:pt x="3106" y="3054"/>
                    </a:cubicBezTo>
                    <a:cubicBezTo>
                      <a:pt x="4404" y="2951"/>
                      <a:pt x="5443" y="2051"/>
                      <a:pt x="6455" y="1142"/>
                    </a:cubicBezTo>
                    <a:cubicBezTo>
                      <a:pt x="7251" y="2440"/>
                      <a:pt x="7969" y="3669"/>
                      <a:pt x="8800" y="5036"/>
                    </a:cubicBezTo>
                    <a:cubicBezTo>
                      <a:pt x="7606" y="5183"/>
                      <a:pt x="7104" y="6014"/>
                      <a:pt x="6524" y="6697"/>
                    </a:cubicBezTo>
                    <a:cubicBezTo>
                      <a:pt x="6022" y="7312"/>
                      <a:pt x="6204" y="7961"/>
                      <a:pt x="7000" y="8030"/>
                    </a:cubicBezTo>
                    <a:cubicBezTo>
                      <a:pt x="7076" y="8034"/>
                      <a:pt x="7152" y="8036"/>
                      <a:pt x="7228" y="8036"/>
                    </a:cubicBezTo>
                    <a:cubicBezTo>
                      <a:pt x="7766" y="8036"/>
                      <a:pt x="8323" y="7929"/>
                      <a:pt x="8800" y="7710"/>
                    </a:cubicBezTo>
                    <a:cubicBezTo>
                      <a:pt x="9414" y="7459"/>
                      <a:pt x="9916" y="6412"/>
                      <a:pt x="9769" y="5512"/>
                    </a:cubicBezTo>
                    <a:cubicBezTo>
                      <a:pt x="9449" y="3669"/>
                      <a:pt x="8116" y="2371"/>
                      <a:pt x="7390" y="753"/>
                    </a:cubicBezTo>
                    <a:cubicBezTo>
                      <a:pt x="7286" y="493"/>
                      <a:pt x="7069" y="242"/>
                      <a:pt x="6818" y="138"/>
                    </a:cubicBezTo>
                    <a:cubicBezTo>
                      <a:pt x="6686" y="49"/>
                      <a:pt x="6486" y="1"/>
                      <a:pt x="6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4"/>
              <p:cNvSpPr/>
              <p:nvPr/>
            </p:nvSpPr>
            <p:spPr>
              <a:xfrm>
                <a:off x="6308925" y="3836125"/>
                <a:ext cx="183900" cy="257700"/>
              </a:xfrm>
              <a:custGeom>
                <a:avLst/>
                <a:gdLst/>
                <a:ahLst/>
                <a:cxnLst/>
                <a:rect l="l" t="t" r="r" b="b"/>
                <a:pathLst>
                  <a:path w="7356" h="10308" extrusionOk="0">
                    <a:moveTo>
                      <a:pt x="2847" y="1"/>
                    </a:moveTo>
                    <a:cubicBezTo>
                      <a:pt x="2700" y="113"/>
                      <a:pt x="2553" y="182"/>
                      <a:pt x="2414" y="260"/>
                    </a:cubicBezTo>
                    <a:cubicBezTo>
                      <a:pt x="2164" y="909"/>
                      <a:pt x="1904" y="1515"/>
                      <a:pt x="1653" y="2164"/>
                    </a:cubicBezTo>
                    <a:cubicBezTo>
                      <a:pt x="1584" y="2346"/>
                      <a:pt x="1471" y="2527"/>
                      <a:pt x="1367" y="2709"/>
                    </a:cubicBezTo>
                    <a:cubicBezTo>
                      <a:pt x="1039" y="2925"/>
                      <a:pt x="719" y="3107"/>
                      <a:pt x="433" y="3323"/>
                    </a:cubicBezTo>
                    <a:cubicBezTo>
                      <a:pt x="251" y="3427"/>
                      <a:pt x="139" y="3609"/>
                      <a:pt x="0" y="3791"/>
                    </a:cubicBezTo>
                    <a:cubicBezTo>
                      <a:pt x="173" y="3860"/>
                      <a:pt x="355" y="3938"/>
                      <a:pt x="502" y="4007"/>
                    </a:cubicBezTo>
                    <a:cubicBezTo>
                      <a:pt x="468" y="4042"/>
                      <a:pt x="390" y="4076"/>
                      <a:pt x="355" y="4111"/>
                    </a:cubicBezTo>
                    <a:cubicBezTo>
                      <a:pt x="468" y="4292"/>
                      <a:pt x="537" y="4474"/>
                      <a:pt x="684" y="4621"/>
                    </a:cubicBezTo>
                    <a:cubicBezTo>
                      <a:pt x="900" y="4838"/>
                      <a:pt x="1151" y="5019"/>
                      <a:pt x="1437" y="5236"/>
                    </a:cubicBezTo>
                    <a:cubicBezTo>
                      <a:pt x="1835" y="5703"/>
                      <a:pt x="2233" y="6205"/>
                      <a:pt x="2700" y="6750"/>
                    </a:cubicBezTo>
                    <a:cubicBezTo>
                      <a:pt x="2449" y="7001"/>
                      <a:pt x="2164" y="7252"/>
                      <a:pt x="1869" y="7503"/>
                    </a:cubicBezTo>
                    <a:cubicBezTo>
                      <a:pt x="1618" y="8082"/>
                      <a:pt x="1333" y="8697"/>
                      <a:pt x="1186" y="9302"/>
                    </a:cubicBezTo>
                    <a:cubicBezTo>
                      <a:pt x="1117" y="9597"/>
                      <a:pt x="1220" y="10064"/>
                      <a:pt x="1437" y="10246"/>
                    </a:cubicBezTo>
                    <a:cubicBezTo>
                      <a:pt x="1497" y="10292"/>
                      <a:pt x="1586" y="10307"/>
                      <a:pt x="1689" y="10307"/>
                    </a:cubicBezTo>
                    <a:cubicBezTo>
                      <a:pt x="1895" y="10307"/>
                      <a:pt x="2161" y="10246"/>
                      <a:pt x="2380" y="10246"/>
                    </a:cubicBezTo>
                    <a:cubicBezTo>
                      <a:pt x="2484" y="10246"/>
                      <a:pt x="2596" y="10168"/>
                      <a:pt x="2700" y="10133"/>
                    </a:cubicBezTo>
                    <a:cubicBezTo>
                      <a:pt x="2916" y="9917"/>
                      <a:pt x="3098" y="9735"/>
                      <a:pt x="3314" y="9519"/>
                    </a:cubicBezTo>
                    <a:cubicBezTo>
                      <a:pt x="3634" y="9086"/>
                      <a:pt x="3998" y="8653"/>
                      <a:pt x="4214" y="8186"/>
                    </a:cubicBezTo>
                    <a:cubicBezTo>
                      <a:pt x="4465" y="7719"/>
                      <a:pt x="4716" y="7139"/>
                      <a:pt x="4180" y="6637"/>
                    </a:cubicBezTo>
                    <a:cubicBezTo>
                      <a:pt x="3531" y="6023"/>
                      <a:pt x="2916" y="5374"/>
                      <a:pt x="2302" y="4760"/>
                    </a:cubicBezTo>
                    <a:cubicBezTo>
                      <a:pt x="2051" y="4440"/>
                      <a:pt x="1800" y="4111"/>
                      <a:pt x="1584" y="3860"/>
                    </a:cubicBezTo>
                    <a:cubicBezTo>
                      <a:pt x="1731" y="3721"/>
                      <a:pt x="1947" y="3427"/>
                      <a:pt x="2198" y="3142"/>
                    </a:cubicBezTo>
                    <a:cubicBezTo>
                      <a:pt x="2518" y="2527"/>
                      <a:pt x="2882" y="1878"/>
                      <a:pt x="3314" y="1126"/>
                    </a:cubicBezTo>
                    <a:cubicBezTo>
                      <a:pt x="4145" y="1913"/>
                      <a:pt x="4898" y="2674"/>
                      <a:pt x="5728" y="3505"/>
                    </a:cubicBezTo>
                    <a:cubicBezTo>
                      <a:pt x="5365" y="3678"/>
                      <a:pt x="5192" y="3756"/>
                      <a:pt x="5010" y="3894"/>
                    </a:cubicBezTo>
                    <a:cubicBezTo>
                      <a:pt x="4361" y="4292"/>
                      <a:pt x="4145" y="5019"/>
                      <a:pt x="4465" y="5625"/>
                    </a:cubicBezTo>
                    <a:cubicBezTo>
                      <a:pt x="4707" y="6110"/>
                      <a:pt x="4950" y="6333"/>
                      <a:pt x="5351" y="6333"/>
                    </a:cubicBezTo>
                    <a:cubicBezTo>
                      <a:pt x="5552" y="6333"/>
                      <a:pt x="5792" y="6277"/>
                      <a:pt x="6092" y="6170"/>
                    </a:cubicBezTo>
                    <a:cubicBezTo>
                      <a:pt x="6308" y="6058"/>
                      <a:pt x="6490" y="5988"/>
                      <a:pt x="6706" y="5885"/>
                    </a:cubicBezTo>
                    <a:cubicBezTo>
                      <a:pt x="7355" y="4440"/>
                      <a:pt x="6879" y="3323"/>
                      <a:pt x="5798" y="2311"/>
                    </a:cubicBezTo>
                    <a:cubicBezTo>
                      <a:pt x="5192" y="1775"/>
                      <a:pt x="4612" y="1160"/>
                      <a:pt x="4033" y="580"/>
                    </a:cubicBezTo>
                    <a:cubicBezTo>
                      <a:pt x="3634" y="399"/>
                      <a:pt x="3245" y="217"/>
                      <a:pt x="2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4"/>
              <p:cNvSpPr/>
              <p:nvPr/>
            </p:nvSpPr>
            <p:spPr>
              <a:xfrm>
                <a:off x="6864875" y="3395475"/>
                <a:ext cx="180425" cy="251400"/>
              </a:xfrm>
              <a:custGeom>
                <a:avLst/>
                <a:gdLst/>
                <a:ahLst/>
                <a:cxnLst/>
                <a:rect l="l" t="t" r="r" b="b"/>
                <a:pathLst>
                  <a:path w="7217" h="10056" extrusionOk="0">
                    <a:moveTo>
                      <a:pt x="7069" y="1"/>
                    </a:moveTo>
                    <a:cubicBezTo>
                      <a:pt x="6818" y="70"/>
                      <a:pt x="6567" y="148"/>
                      <a:pt x="6317" y="217"/>
                    </a:cubicBezTo>
                    <a:cubicBezTo>
                      <a:pt x="5854" y="705"/>
                      <a:pt x="5299" y="862"/>
                      <a:pt x="4704" y="862"/>
                    </a:cubicBezTo>
                    <a:cubicBezTo>
                      <a:pt x="4465" y="862"/>
                      <a:pt x="4220" y="837"/>
                      <a:pt x="3972" y="797"/>
                    </a:cubicBezTo>
                    <a:cubicBezTo>
                      <a:pt x="3802" y="769"/>
                      <a:pt x="3658" y="754"/>
                      <a:pt x="3537" y="754"/>
                    </a:cubicBezTo>
                    <a:cubicBezTo>
                      <a:pt x="3016" y="754"/>
                      <a:pt x="2924" y="1029"/>
                      <a:pt x="3072" y="1731"/>
                    </a:cubicBezTo>
                    <a:cubicBezTo>
                      <a:pt x="3176" y="2130"/>
                      <a:pt x="3288" y="2484"/>
                      <a:pt x="3323" y="2882"/>
                    </a:cubicBezTo>
                    <a:cubicBezTo>
                      <a:pt x="3427" y="3748"/>
                      <a:pt x="3461" y="4613"/>
                      <a:pt x="3539" y="5478"/>
                    </a:cubicBezTo>
                    <a:lnTo>
                      <a:pt x="3539" y="7139"/>
                    </a:lnTo>
                    <a:lnTo>
                      <a:pt x="2708" y="7139"/>
                    </a:lnTo>
                    <a:cubicBezTo>
                      <a:pt x="2561" y="7209"/>
                      <a:pt x="2423" y="7287"/>
                      <a:pt x="2276" y="7321"/>
                    </a:cubicBezTo>
                    <a:cubicBezTo>
                      <a:pt x="1298" y="7641"/>
                      <a:pt x="476" y="8039"/>
                      <a:pt x="147" y="9156"/>
                    </a:cubicBezTo>
                    <a:cubicBezTo>
                      <a:pt x="0" y="9588"/>
                      <a:pt x="147" y="10021"/>
                      <a:pt x="649" y="10055"/>
                    </a:cubicBezTo>
                    <a:cubicBezTo>
                      <a:pt x="1047" y="10055"/>
                      <a:pt x="1480" y="9986"/>
                      <a:pt x="1878" y="9952"/>
                    </a:cubicBezTo>
                    <a:cubicBezTo>
                      <a:pt x="2241" y="9805"/>
                      <a:pt x="2596" y="9623"/>
                      <a:pt x="2959" y="9484"/>
                    </a:cubicBezTo>
                    <a:cubicBezTo>
                      <a:pt x="3288" y="9268"/>
                      <a:pt x="3721" y="9086"/>
                      <a:pt x="4006" y="8801"/>
                    </a:cubicBezTo>
                    <a:cubicBezTo>
                      <a:pt x="4257" y="8507"/>
                      <a:pt x="4543" y="8152"/>
                      <a:pt x="4586" y="7788"/>
                    </a:cubicBezTo>
                    <a:cubicBezTo>
                      <a:pt x="4655" y="7070"/>
                      <a:pt x="4586" y="6309"/>
                      <a:pt x="4543" y="5556"/>
                    </a:cubicBezTo>
                    <a:cubicBezTo>
                      <a:pt x="4543" y="5123"/>
                      <a:pt x="4586" y="4725"/>
                      <a:pt x="4621" y="4293"/>
                    </a:cubicBezTo>
                    <a:cubicBezTo>
                      <a:pt x="4474" y="3462"/>
                      <a:pt x="4326" y="2631"/>
                      <a:pt x="4188" y="1766"/>
                    </a:cubicBezTo>
                    <a:lnTo>
                      <a:pt x="4188" y="1766"/>
                    </a:lnTo>
                    <a:cubicBezTo>
                      <a:pt x="4275" y="1769"/>
                      <a:pt x="4362" y="1770"/>
                      <a:pt x="4448" y="1770"/>
                    </a:cubicBezTo>
                    <a:cubicBezTo>
                      <a:pt x="5531" y="1770"/>
                      <a:pt x="6511" y="1553"/>
                      <a:pt x="7216" y="719"/>
                    </a:cubicBezTo>
                    <a:cubicBezTo>
                      <a:pt x="7182" y="468"/>
                      <a:pt x="7139" y="252"/>
                      <a:pt x="7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4"/>
              <p:cNvSpPr/>
              <p:nvPr/>
            </p:nvSpPr>
            <p:spPr>
              <a:xfrm>
                <a:off x="6704575" y="3812775"/>
                <a:ext cx="45025" cy="53775"/>
              </a:xfrm>
              <a:custGeom>
                <a:avLst/>
                <a:gdLst/>
                <a:ahLst/>
                <a:cxnLst/>
                <a:rect l="l" t="t" r="r" b="b"/>
                <a:pathLst>
                  <a:path w="1801" h="2151" extrusionOk="0">
                    <a:moveTo>
                      <a:pt x="1082" y="0"/>
                    </a:moveTo>
                    <a:cubicBezTo>
                      <a:pt x="468" y="113"/>
                      <a:pt x="104" y="467"/>
                      <a:pt x="0" y="1082"/>
                    </a:cubicBezTo>
                    <a:cubicBezTo>
                      <a:pt x="104" y="1367"/>
                      <a:pt x="217" y="1662"/>
                      <a:pt x="320" y="1947"/>
                    </a:cubicBezTo>
                    <a:cubicBezTo>
                      <a:pt x="500" y="2086"/>
                      <a:pt x="674" y="2151"/>
                      <a:pt x="835" y="2151"/>
                    </a:cubicBezTo>
                    <a:cubicBezTo>
                      <a:pt x="1094" y="2151"/>
                      <a:pt x="1320" y="1984"/>
                      <a:pt x="1480" y="1696"/>
                    </a:cubicBezTo>
                    <a:cubicBezTo>
                      <a:pt x="1653" y="1367"/>
                      <a:pt x="1696" y="978"/>
                      <a:pt x="1800" y="615"/>
                    </a:cubicBezTo>
                    <a:cubicBezTo>
                      <a:pt x="1549" y="398"/>
                      <a:pt x="1333" y="216"/>
                      <a:pt x="1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4"/>
              <p:cNvSpPr/>
              <p:nvPr/>
            </p:nvSpPr>
            <p:spPr>
              <a:xfrm>
                <a:off x="6290750" y="3720825"/>
                <a:ext cx="46100" cy="44650"/>
              </a:xfrm>
              <a:custGeom>
                <a:avLst/>
                <a:gdLst/>
                <a:ahLst/>
                <a:cxnLst/>
                <a:rect l="l" t="t" r="r" b="b"/>
                <a:pathLst>
                  <a:path w="1844" h="1786" extrusionOk="0">
                    <a:moveTo>
                      <a:pt x="900" y="1"/>
                    </a:moveTo>
                    <a:cubicBezTo>
                      <a:pt x="615" y="217"/>
                      <a:pt x="329" y="399"/>
                      <a:pt x="0" y="615"/>
                    </a:cubicBezTo>
                    <a:cubicBezTo>
                      <a:pt x="217" y="979"/>
                      <a:pt x="364" y="1333"/>
                      <a:pt x="615" y="1627"/>
                    </a:cubicBezTo>
                    <a:cubicBezTo>
                      <a:pt x="690" y="1720"/>
                      <a:pt x="922" y="1785"/>
                      <a:pt x="1100" y="1785"/>
                    </a:cubicBezTo>
                    <a:cubicBezTo>
                      <a:pt x="1189" y="1785"/>
                      <a:pt x="1264" y="1769"/>
                      <a:pt x="1298" y="1731"/>
                    </a:cubicBezTo>
                    <a:cubicBezTo>
                      <a:pt x="1515" y="1515"/>
                      <a:pt x="1844" y="1082"/>
                      <a:pt x="1766" y="866"/>
                    </a:cubicBezTo>
                    <a:cubicBezTo>
                      <a:pt x="1627" y="503"/>
                      <a:pt x="1195" y="286"/>
                      <a:pt x="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4"/>
              <p:cNvSpPr/>
              <p:nvPr/>
            </p:nvSpPr>
            <p:spPr>
              <a:xfrm>
                <a:off x="7019975" y="3294475"/>
                <a:ext cx="1750" cy="2825"/>
              </a:xfrm>
              <a:custGeom>
                <a:avLst/>
                <a:gdLst/>
                <a:ahLst/>
                <a:cxnLst/>
                <a:rect l="l" t="t" r="r" b="b"/>
                <a:pathLst>
                  <a:path w="70" h="113" extrusionOk="0">
                    <a:moveTo>
                      <a:pt x="35" y="0"/>
                    </a:moveTo>
                    <a:lnTo>
                      <a:pt x="0" y="35"/>
                    </a:lnTo>
                    <a:cubicBezTo>
                      <a:pt x="0" y="78"/>
                      <a:pt x="35" y="78"/>
                      <a:pt x="35" y="113"/>
                    </a:cubicBezTo>
                    <a:lnTo>
                      <a:pt x="69" y="78"/>
                    </a:lnTo>
                    <a:cubicBezTo>
                      <a:pt x="69" y="35"/>
                      <a:pt x="35"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4" name="Google Shape;2184;p24"/>
          <p:cNvGrpSpPr/>
          <p:nvPr/>
        </p:nvGrpSpPr>
        <p:grpSpPr>
          <a:xfrm>
            <a:off x="7264459" y="3421564"/>
            <a:ext cx="2106368" cy="2231498"/>
            <a:chOff x="6228675" y="3204925"/>
            <a:chExt cx="1056300" cy="1119050"/>
          </a:xfrm>
        </p:grpSpPr>
        <p:sp>
          <p:nvSpPr>
            <p:cNvPr id="2185" name="Google Shape;2185;p24"/>
            <p:cNvSpPr/>
            <p:nvPr/>
          </p:nvSpPr>
          <p:spPr>
            <a:xfrm>
              <a:off x="6228675" y="3204925"/>
              <a:ext cx="1056300" cy="942300"/>
            </a:xfrm>
            <a:custGeom>
              <a:avLst/>
              <a:gdLst/>
              <a:ahLst/>
              <a:cxnLst/>
              <a:rect l="l" t="t" r="r" b="b"/>
              <a:pathLst>
                <a:path w="42252" h="37692" extrusionOk="0">
                  <a:moveTo>
                    <a:pt x="31085" y="1"/>
                  </a:moveTo>
                  <a:cubicBezTo>
                    <a:pt x="29912" y="1"/>
                    <a:pt x="28748" y="361"/>
                    <a:pt x="27611" y="805"/>
                  </a:cubicBezTo>
                  <a:cubicBezTo>
                    <a:pt x="25742" y="1566"/>
                    <a:pt x="24548" y="3080"/>
                    <a:pt x="23579" y="4698"/>
                  </a:cubicBezTo>
                  <a:cubicBezTo>
                    <a:pt x="22818" y="5996"/>
                    <a:pt x="22246" y="7407"/>
                    <a:pt x="21771" y="8852"/>
                  </a:cubicBezTo>
                  <a:cubicBezTo>
                    <a:pt x="21018" y="11015"/>
                    <a:pt x="20334" y="13247"/>
                    <a:pt x="19754" y="15480"/>
                  </a:cubicBezTo>
                  <a:cubicBezTo>
                    <a:pt x="19287" y="17245"/>
                    <a:pt x="18820" y="19019"/>
                    <a:pt x="17773" y="20533"/>
                  </a:cubicBezTo>
                  <a:cubicBezTo>
                    <a:pt x="17159" y="21433"/>
                    <a:pt x="16440" y="22220"/>
                    <a:pt x="15359" y="22367"/>
                  </a:cubicBezTo>
                  <a:cubicBezTo>
                    <a:pt x="15030" y="22420"/>
                    <a:pt x="14710" y="22444"/>
                    <a:pt x="14395" y="22444"/>
                  </a:cubicBezTo>
                  <a:cubicBezTo>
                    <a:pt x="12325" y="22444"/>
                    <a:pt x="10536" y="21394"/>
                    <a:pt x="8688" y="20455"/>
                  </a:cubicBezTo>
                  <a:cubicBezTo>
                    <a:pt x="7606" y="19884"/>
                    <a:pt x="6412" y="19373"/>
                    <a:pt x="5192" y="19235"/>
                  </a:cubicBezTo>
                  <a:cubicBezTo>
                    <a:pt x="5047" y="19217"/>
                    <a:pt x="4903" y="19208"/>
                    <a:pt x="4761" y="19208"/>
                  </a:cubicBezTo>
                  <a:cubicBezTo>
                    <a:pt x="2638" y="19208"/>
                    <a:pt x="869" y="21194"/>
                    <a:pt x="398" y="23051"/>
                  </a:cubicBezTo>
                  <a:cubicBezTo>
                    <a:pt x="139" y="24245"/>
                    <a:pt x="0" y="25465"/>
                    <a:pt x="0" y="26659"/>
                  </a:cubicBezTo>
                  <a:cubicBezTo>
                    <a:pt x="0" y="27741"/>
                    <a:pt x="182" y="28857"/>
                    <a:pt x="398" y="29938"/>
                  </a:cubicBezTo>
                  <a:cubicBezTo>
                    <a:pt x="614" y="31020"/>
                    <a:pt x="1004" y="32067"/>
                    <a:pt x="1333" y="33114"/>
                  </a:cubicBezTo>
                  <a:cubicBezTo>
                    <a:pt x="1584" y="33979"/>
                    <a:pt x="1835" y="34810"/>
                    <a:pt x="2129" y="35675"/>
                  </a:cubicBezTo>
                  <a:cubicBezTo>
                    <a:pt x="2345" y="36281"/>
                    <a:pt x="2596" y="36895"/>
                    <a:pt x="2812" y="37544"/>
                  </a:cubicBezTo>
                  <a:cubicBezTo>
                    <a:pt x="2934" y="37422"/>
                    <a:pt x="3039" y="37378"/>
                    <a:pt x="3133" y="37378"/>
                  </a:cubicBezTo>
                  <a:cubicBezTo>
                    <a:pt x="3375" y="37378"/>
                    <a:pt x="3551" y="37667"/>
                    <a:pt x="3781" y="37691"/>
                  </a:cubicBezTo>
                  <a:cubicBezTo>
                    <a:pt x="3461" y="36826"/>
                    <a:pt x="3098" y="35961"/>
                    <a:pt x="2812" y="35061"/>
                  </a:cubicBezTo>
                  <a:cubicBezTo>
                    <a:pt x="2345" y="33469"/>
                    <a:pt x="1912" y="31885"/>
                    <a:pt x="1436" y="30267"/>
                  </a:cubicBezTo>
                  <a:cubicBezTo>
                    <a:pt x="935" y="28537"/>
                    <a:pt x="788" y="26728"/>
                    <a:pt x="969" y="24929"/>
                  </a:cubicBezTo>
                  <a:cubicBezTo>
                    <a:pt x="1047" y="24280"/>
                    <a:pt x="1082" y="23665"/>
                    <a:pt x="1151" y="22947"/>
                  </a:cubicBezTo>
                  <a:cubicBezTo>
                    <a:pt x="1186" y="22869"/>
                    <a:pt x="1367" y="22731"/>
                    <a:pt x="1480" y="22584"/>
                  </a:cubicBezTo>
                  <a:cubicBezTo>
                    <a:pt x="1835" y="22151"/>
                    <a:pt x="2163" y="21684"/>
                    <a:pt x="2483" y="21251"/>
                  </a:cubicBezTo>
                  <a:cubicBezTo>
                    <a:pt x="2812" y="21035"/>
                    <a:pt x="3098" y="20853"/>
                    <a:pt x="3383" y="20637"/>
                  </a:cubicBezTo>
                  <a:cubicBezTo>
                    <a:pt x="3678" y="20490"/>
                    <a:pt x="3963" y="20239"/>
                    <a:pt x="4292" y="20239"/>
                  </a:cubicBezTo>
                  <a:cubicBezTo>
                    <a:pt x="4480" y="20217"/>
                    <a:pt x="4666" y="20206"/>
                    <a:pt x="4851" y="20206"/>
                  </a:cubicBezTo>
                  <a:cubicBezTo>
                    <a:pt x="5830" y="20206"/>
                    <a:pt x="6765" y="20500"/>
                    <a:pt x="7675" y="20922"/>
                  </a:cubicBezTo>
                  <a:cubicBezTo>
                    <a:pt x="9086" y="21571"/>
                    <a:pt x="10306" y="22584"/>
                    <a:pt x="11863" y="23016"/>
                  </a:cubicBezTo>
                  <a:cubicBezTo>
                    <a:pt x="12708" y="23233"/>
                    <a:pt x="13542" y="23417"/>
                    <a:pt x="14372" y="23417"/>
                  </a:cubicBezTo>
                  <a:cubicBezTo>
                    <a:pt x="15064" y="23417"/>
                    <a:pt x="15752" y="23289"/>
                    <a:pt x="16440" y="22947"/>
                  </a:cubicBezTo>
                  <a:cubicBezTo>
                    <a:pt x="17808" y="22220"/>
                    <a:pt x="18707" y="21035"/>
                    <a:pt x="19322" y="19702"/>
                  </a:cubicBezTo>
                  <a:cubicBezTo>
                    <a:pt x="20516" y="17176"/>
                    <a:pt x="21018" y="14433"/>
                    <a:pt x="21771" y="11768"/>
                  </a:cubicBezTo>
                  <a:cubicBezTo>
                    <a:pt x="22099" y="10651"/>
                    <a:pt x="22350" y="9501"/>
                    <a:pt x="22748" y="8419"/>
                  </a:cubicBezTo>
                  <a:cubicBezTo>
                    <a:pt x="22999" y="7623"/>
                    <a:pt x="23467" y="6905"/>
                    <a:pt x="23795" y="6143"/>
                  </a:cubicBezTo>
                  <a:cubicBezTo>
                    <a:pt x="24410" y="4811"/>
                    <a:pt x="25310" y="3695"/>
                    <a:pt x="26357" y="2682"/>
                  </a:cubicBezTo>
                  <a:cubicBezTo>
                    <a:pt x="27507" y="1635"/>
                    <a:pt x="28952" y="1315"/>
                    <a:pt x="30423" y="1064"/>
                  </a:cubicBezTo>
                  <a:cubicBezTo>
                    <a:pt x="30694" y="1016"/>
                    <a:pt x="30958" y="993"/>
                    <a:pt x="31216" y="993"/>
                  </a:cubicBezTo>
                  <a:cubicBezTo>
                    <a:pt x="32127" y="993"/>
                    <a:pt x="32965" y="1284"/>
                    <a:pt x="33781" y="1817"/>
                  </a:cubicBezTo>
                  <a:cubicBezTo>
                    <a:pt x="35226" y="2795"/>
                    <a:pt x="36264" y="4093"/>
                    <a:pt x="37311" y="5425"/>
                  </a:cubicBezTo>
                  <a:cubicBezTo>
                    <a:pt x="38211" y="6576"/>
                    <a:pt x="38825" y="7874"/>
                    <a:pt x="39370" y="9206"/>
                  </a:cubicBezTo>
                  <a:cubicBezTo>
                    <a:pt x="39838" y="10366"/>
                    <a:pt x="40236" y="11551"/>
                    <a:pt x="40772" y="12702"/>
                  </a:cubicBezTo>
                  <a:cubicBezTo>
                    <a:pt x="41023" y="13247"/>
                    <a:pt x="41456" y="13714"/>
                    <a:pt x="41932" y="14363"/>
                  </a:cubicBezTo>
                  <a:cubicBezTo>
                    <a:pt x="42252" y="13498"/>
                    <a:pt x="41932" y="12996"/>
                    <a:pt x="41715" y="12486"/>
                  </a:cubicBezTo>
                  <a:cubicBezTo>
                    <a:pt x="41534" y="12131"/>
                    <a:pt x="41239" y="11802"/>
                    <a:pt x="41136" y="11447"/>
                  </a:cubicBezTo>
                  <a:cubicBezTo>
                    <a:pt x="40850" y="10721"/>
                    <a:pt x="40772" y="9933"/>
                    <a:pt x="40452" y="9241"/>
                  </a:cubicBezTo>
                  <a:cubicBezTo>
                    <a:pt x="39872" y="7943"/>
                    <a:pt x="39292" y="6645"/>
                    <a:pt x="38540" y="5460"/>
                  </a:cubicBezTo>
                  <a:cubicBezTo>
                    <a:pt x="37856" y="4378"/>
                    <a:pt x="37025" y="3366"/>
                    <a:pt x="36091" y="2466"/>
                  </a:cubicBezTo>
                  <a:cubicBezTo>
                    <a:pt x="35260" y="1713"/>
                    <a:pt x="34283" y="986"/>
                    <a:pt x="33279" y="484"/>
                  </a:cubicBezTo>
                  <a:cubicBezTo>
                    <a:pt x="32546" y="140"/>
                    <a:pt x="31814" y="1"/>
                    <a:pt x="31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4"/>
            <p:cNvSpPr/>
            <p:nvPr/>
          </p:nvSpPr>
          <p:spPr>
            <a:xfrm>
              <a:off x="6731600" y="3359400"/>
              <a:ext cx="453450" cy="468750"/>
            </a:xfrm>
            <a:custGeom>
              <a:avLst/>
              <a:gdLst/>
              <a:ahLst/>
              <a:cxnLst/>
              <a:rect l="l" t="t" r="r" b="b"/>
              <a:pathLst>
                <a:path w="18138" h="18750" extrusionOk="0">
                  <a:moveTo>
                    <a:pt x="9280" y="1"/>
                  </a:moveTo>
                  <a:cubicBezTo>
                    <a:pt x="9038" y="1"/>
                    <a:pt x="8792" y="25"/>
                    <a:pt x="8541" y="77"/>
                  </a:cubicBezTo>
                  <a:cubicBezTo>
                    <a:pt x="6378" y="466"/>
                    <a:pt x="5331" y="2127"/>
                    <a:pt x="4578" y="3971"/>
                  </a:cubicBezTo>
                  <a:cubicBezTo>
                    <a:pt x="4249" y="4689"/>
                    <a:pt x="4076" y="5485"/>
                    <a:pt x="3860" y="6272"/>
                  </a:cubicBezTo>
                  <a:cubicBezTo>
                    <a:pt x="3531" y="7648"/>
                    <a:pt x="3211" y="9015"/>
                    <a:pt x="2882" y="10382"/>
                  </a:cubicBezTo>
                  <a:cubicBezTo>
                    <a:pt x="2631" y="11429"/>
                    <a:pt x="2450" y="12476"/>
                    <a:pt x="2086" y="13489"/>
                  </a:cubicBezTo>
                  <a:cubicBezTo>
                    <a:pt x="1481" y="15072"/>
                    <a:pt x="684" y="16586"/>
                    <a:pt x="1" y="18135"/>
                  </a:cubicBezTo>
                  <a:cubicBezTo>
                    <a:pt x="252" y="18351"/>
                    <a:pt x="468" y="18533"/>
                    <a:pt x="719" y="18750"/>
                  </a:cubicBezTo>
                  <a:cubicBezTo>
                    <a:pt x="1221" y="17703"/>
                    <a:pt x="1835" y="16768"/>
                    <a:pt x="2233" y="15686"/>
                  </a:cubicBezTo>
                  <a:cubicBezTo>
                    <a:pt x="2813" y="14138"/>
                    <a:pt x="3280" y="12511"/>
                    <a:pt x="3713" y="10893"/>
                  </a:cubicBezTo>
                  <a:cubicBezTo>
                    <a:pt x="4076" y="9552"/>
                    <a:pt x="4180" y="8184"/>
                    <a:pt x="4578" y="6887"/>
                  </a:cubicBezTo>
                  <a:cubicBezTo>
                    <a:pt x="4942" y="5623"/>
                    <a:pt x="5513" y="4438"/>
                    <a:pt x="6023" y="3209"/>
                  </a:cubicBezTo>
                  <a:cubicBezTo>
                    <a:pt x="6525" y="1877"/>
                    <a:pt x="7607" y="1115"/>
                    <a:pt x="8905" y="1011"/>
                  </a:cubicBezTo>
                  <a:cubicBezTo>
                    <a:pt x="8966" y="1007"/>
                    <a:pt x="9027" y="1004"/>
                    <a:pt x="9088" y="1004"/>
                  </a:cubicBezTo>
                  <a:cubicBezTo>
                    <a:pt x="9931" y="1004"/>
                    <a:pt x="10801" y="1426"/>
                    <a:pt x="11648" y="1660"/>
                  </a:cubicBezTo>
                  <a:cubicBezTo>
                    <a:pt x="11898" y="1591"/>
                    <a:pt x="12149" y="1513"/>
                    <a:pt x="12400" y="1444"/>
                  </a:cubicBezTo>
                  <a:cubicBezTo>
                    <a:pt x="12470" y="1695"/>
                    <a:pt x="12513" y="1911"/>
                    <a:pt x="12547" y="2162"/>
                  </a:cubicBezTo>
                  <a:cubicBezTo>
                    <a:pt x="13119" y="2673"/>
                    <a:pt x="13698" y="3174"/>
                    <a:pt x="14278" y="3642"/>
                  </a:cubicBezTo>
                  <a:cubicBezTo>
                    <a:pt x="15974" y="4974"/>
                    <a:pt x="16796" y="6739"/>
                    <a:pt x="17194" y="8764"/>
                  </a:cubicBezTo>
                  <a:cubicBezTo>
                    <a:pt x="17279" y="9194"/>
                    <a:pt x="17422" y="9345"/>
                    <a:pt x="17702" y="9345"/>
                  </a:cubicBezTo>
                  <a:cubicBezTo>
                    <a:pt x="17794" y="9345"/>
                    <a:pt x="17901" y="9328"/>
                    <a:pt x="18025" y="9301"/>
                  </a:cubicBezTo>
                  <a:cubicBezTo>
                    <a:pt x="18025" y="8981"/>
                    <a:pt x="18137" y="8652"/>
                    <a:pt x="18059" y="8366"/>
                  </a:cubicBezTo>
                  <a:cubicBezTo>
                    <a:pt x="17627" y="6739"/>
                    <a:pt x="17272" y="5156"/>
                    <a:pt x="15861" y="3927"/>
                  </a:cubicBezTo>
                  <a:cubicBezTo>
                    <a:pt x="14745" y="2924"/>
                    <a:pt x="13811" y="1729"/>
                    <a:pt x="12400" y="1011"/>
                  </a:cubicBezTo>
                  <a:cubicBezTo>
                    <a:pt x="11426" y="506"/>
                    <a:pt x="10398" y="1"/>
                    <a:pt x="9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4"/>
            <p:cNvSpPr/>
            <p:nvPr/>
          </p:nvSpPr>
          <p:spPr>
            <a:xfrm>
              <a:off x="6454925" y="3977200"/>
              <a:ext cx="150375" cy="346775"/>
            </a:xfrm>
            <a:custGeom>
              <a:avLst/>
              <a:gdLst/>
              <a:ahLst/>
              <a:cxnLst/>
              <a:rect l="l" t="t" r="r" b="b"/>
              <a:pathLst>
                <a:path w="6015" h="13871" extrusionOk="0">
                  <a:moveTo>
                    <a:pt x="2225" y="0"/>
                  </a:moveTo>
                  <a:cubicBezTo>
                    <a:pt x="1779" y="0"/>
                    <a:pt x="1328" y="95"/>
                    <a:pt x="866" y="242"/>
                  </a:cubicBezTo>
                  <a:cubicBezTo>
                    <a:pt x="823" y="311"/>
                    <a:pt x="866" y="415"/>
                    <a:pt x="823" y="493"/>
                  </a:cubicBezTo>
                  <a:cubicBezTo>
                    <a:pt x="287" y="1427"/>
                    <a:pt x="1" y="2474"/>
                    <a:pt x="252" y="3556"/>
                  </a:cubicBezTo>
                  <a:cubicBezTo>
                    <a:pt x="503" y="4568"/>
                    <a:pt x="788" y="5572"/>
                    <a:pt x="1152" y="6515"/>
                  </a:cubicBezTo>
                  <a:cubicBezTo>
                    <a:pt x="1835" y="8418"/>
                    <a:pt x="2554" y="10296"/>
                    <a:pt x="3315" y="12208"/>
                  </a:cubicBezTo>
                  <a:cubicBezTo>
                    <a:pt x="3531" y="12745"/>
                    <a:pt x="3895" y="13255"/>
                    <a:pt x="4180" y="13792"/>
                  </a:cubicBezTo>
                  <a:cubicBezTo>
                    <a:pt x="4222" y="13839"/>
                    <a:pt x="4331" y="13870"/>
                    <a:pt x="4427" y="13870"/>
                  </a:cubicBezTo>
                  <a:cubicBezTo>
                    <a:pt x="4490" y="13870"/>
                    <a:pt x="4548" y="13857"/>
                    <a:pt x="4578" y="13826"/>
                  </a:cubicBezTo>
                  <a:cubicBezTo>
                    <a:pt x="4682" y="13792"/>
                    <a:pt x="4760" y="13576"/>
                    <a:pt x="4760" y="13472"/>
                  </a:cubicBezTo>
                  <a:cubicBezTo>
                    <a:pt x="4717" y="13290"/>
                    <a:pt x="4648" y="13143"/>
                    <a:pt x="4613" y="13004"/>
                  </a:cubicBezTo>
                  <a:cubicBezTo>
                    <a:pt x="3964" y="11525"/>
                    <a:pt x="3280" y="10080"/>
                    <a:pt x="2701" y="8600"/>
                  </a:cubicBezTo>
                  <a:cubicBezTo>
                    <a:pt x="2337" y="7631"/>
                    <a:pt x="2086" y="6619"/>
                    <a:pt x="1801" y="5650"/>
                  </a:cubicBezTo>
                  <a:cubicBezTo>
                    <a:pt x="1550" y="4784"/>
                    <a:pt x="1221" y="3919"/>
                    <a:pt x="1117" y="3054"/>
                  </a:cubicBezTo>
                  <a:cubicBezTo>
                    <a:pt x="976" y="1712"/>
                    <a:pt x="1376" y="1041"/>
                    <a:pt x="2252" y="1041"/>
                  </a:cubicBezTo>
                  <a:cubicBezTo>
                    <a:pt x="2506" y="1041"/>
                    <a:pt x="2801" y="1098"/>
                    <a:pt x="3133" y="1211"/>
                  </a:cubicBezTo>
                  <a:cubicBezTo>
                    <a:pt x="3202" y="1211"/>
                    <a:pt x="3280" y="1280"/>
                    <a:pt x="3350" y="1323"/>
                  </a:cubicBezTo>
                  <a:cubicBezTo>
                    <a:pt x="4033" y="1496"/>
                    <a:pt x="4682" y="1713"/>
                    <a:pt x="5331" y="1860"/>
                  </a:cubicBezTo>
                  <a:cubicBezTo>
                    <a:pt x="5347" y="1862"/>
                    <a:pt x="5363" y="1863"/>
                    <a:pt x="5379" y="1863"/>
                  </a:cubicBezTo>
                  <a:cubicBezTo>
                    <a:pt x="5584" y="1863"/>
                    <a:pt x="5814" y="1670"/>
                    <a:pt x="6015" y="1574"/>
                  </a:cubicBezTo>
                  <a:cubicBezTo>
                    <a:pt x="5876" y="1392"/>
                    <a:pt x="5729" y="1064"/>
                    <a:pt x="5547" y="994"/>
                  </a:cubicBezTo>
                  <a:cubicBezTo>
                    <a:pt x="5011" y="813"/>
                    <a:pt x="4327" y="847"/>
                    <a:pt x="3895" y="527"/>
                  </a:cubicBezTo>
                  <a:cubicBezTo>
                    <a:pt x="3333" y="148"/>
                    <a:pt x="2782" y="0"/>
                    <a:pt x="2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4"/>
            <p:cNvSpPr/>
            <p:nvPr/>
          </p:nvSpPr>
          <p:spPr>
            <a:xfrm>
              <a:off x="6380100" y="3825425"/>
              <a:ext cx="332500" cy="79500"/>
            </a:xfrm>
            <a:custGeom>
              <a:avLst/>
              <a:gdLst/>
              <a:ahLst/>
              <a:cxnLst/>
              <a:rect l="l" t="t" r="r" b="b"/>
              <a:pathLst>
                <a:path w="13300" h="3180" extrusionOk="0">
                  <a:moveTo>
                    <a:pt x="1030" y="1"/>
                  </a:moveTo>
                  <a:cubicBezTo>
                    <a:pt x="673" y="1"/>
                    <a:pt x="323" y="106"/>
                    <a:pt x="0" y="429"/>
                  </a:cubicBezTo>
                  <a:cubicBezTo>
                    <a:pt x="398" y="645"/>
                    <a:pt x="787" y="827"/>
                    <a:pt x="1186" y="1008"/>
                  </a:cubicBezTo>
                  <a:cubicBezTo>
                    <a:pt x="1219" y="1007"/>
                    <a:pt x="1252" y="1007"/>
                    <a:pt x="1285" y="1007"/>
                  </a:cubicBezTo>
                  <a:cubicBezTo>
                    <a:pt x="2469" y="1007"/>
                    <a:pt x="3453" y="1605"/>
                    <a:pt x="4396" y="2203"/>
                  </a:cubicBezTo>
                  <a:cubicBezTo>
                    <a:pt x="5330" y="2802"/>
                    <a:pt x="6258" y="3180"/>
                    <a:pt x="7307" y="3180"/>
                  </a:cubicBezTo>
                  <a:cubicBezTo>
                    <a:pt x="7394" y="3180"/>
                    <a:pt x="7482" y="3177"/>
                    <a:pt x="7571" y="3172"/>
                  </a:cubicBezTo>
                  <a:cubicBezTo>
                    <a:pt x="8073" y="3137"/>
                    <a:pt x="8575" y="3102"/>
                    <a:pt x="9086" y="3025"/>
                  </a:cubicBezTo>
                  <a:cubicBezTo>
                    <a:pt x="10600" y="2808"/>
                    <a:pt x="12079" y="2488"/>
                    <a:pt x="13299" y="1441"/>
                  </a:cubicBezTo>
                  <a:cubicBezTo>
                    <a:pt x="13196" y="1156"/>
                    <a:pt x="13083" y="861"/>
                    <a:pt x="12979" y="576"/>
                  </a:cubicBezTo>
                  <a:cubicBezTo>
                    <a:pt x="12581" y="905"/>
                    <a:pt x="12252" y="1294"/>
                    <a:pt x="11785" y="1441"/>
                  </a:cubicBezTo>
                  <a:cubicBezTo>
                    <a:pt x="10920" y="1727"/>
                    <a:pt x="9985" y="1874"/>
                    <a:pt x="9086" y="2055"/>
                  </a:cubicBezTo>
                  <a:cubicBezTo>
                    <a:pt x="8575" y="2178"/>
                    <a:pt x="8078" y="2242"/>
                    <a:pt x="7595" y="2242"/>
                  </a:cubicBezTo>
                  <a:cubicBezTo>
                    <a:pt x="6504" y="2242"/>
                    <a:pt x="5479" y="1915"/>
                    <a:pt x="4508" y="1190"/>
                  </a:cubicBezTo>
                  <a:cubicBezTo>
                    <a:pt x="3894" y="757"/>
                    <a:pt x="3167" y="429"/>
                    <a:pt x="2449" y="290"/>
                  </a:cubicBezTo>
                  <a:cubicBezTo>
                    <a:pt x="1994" y="186"/>
                    <a:pt x="1506" y="1"/>
                    <a:pt x="1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4"/>
            <p:cNvSpPr/>
            <p:nvPr/>
          </p:nvSpPr>
          <p:spPr>
            <a:xfrm>
              <a:off x="6978425" y="3499125"/>
              <a:ext cx="111875" cy="192950"/>
            </a:xfrm>
            <a:custGeom>
              <a:avLst/>
              <a:gdLst/>
              <a:ahLst/>
              <a:cxnLst/>
              <a:rect l="l" t="t" r="r" b="b"/>
              <a:pathLst>
                <a:path w="4475" h="7718" extrusionOk="0">
                  <a:moveTo>
                    <a:pt x="974" y="0"/>
                  </a:moveTo>
                  <a:cubicBezTo>
                    <a:pt x="701" y="0"/>
                    <a:pt x="403" y="46"/>
                    <a:pt x="79" y="147"/>
                  </a:cubicBezTo>
                  <a:cubicBezTo>
                    <a:pt x="44" y="579"/>
                    <a:pt x="1" y="977"/>
                    <a:pt x="1" y="1410"/>
                  </a:cubicBezTo>
                  <a:cubicBezTo>
                    <a:pt x="379" y="1130"/>
                    <a:pt x="705" y="985"/>
                    <a:pt x="999" y="985"/>
                  </a:cubicBezTo>
                  <a:cubicBezTo>
                    <a:pt x="1350" y="985"/>
                    <a:pt x="1655" y="1193"/>
                    <a:pt x="1948" y="1626"/>
                  </a:cubicBezTo>
                  <a:cubicBezTo>
                    <a:pt x="2207" y="1981"/>
                    <a:pt x="2458" y="2414"/>
                    <a:pt x="2562" y="2812"/>
                  </a:cubicBezTo>
                  <a:cubicBezTo>
                    <a:pt x="2925" y="4179"/>
                    <a:pt x="3176" y="5520"/>
                    <a:pt x="3540" y="6853"/>
                  </a:cubicBezTo>
                  <a:cubicBezTo>
                    <a:pt x="3609" y="7173"/>
                    <a:pt x="3938" y="7424"/>
                    <a:pt x="4111" y="7718"/>
                  </a:cubicBezTo>
                  <a:cubicBezTo>
                    <a:pt x="4223" y="7389"/>
                    <a:pt x="4327" y="7069"/>
                    <a:pt x="4440" y="6706"/>
                  </a:cubicBezTo>
                  <a:cubicBezTo>
                    <a:pt x="4474" y="6706"/>
                    <a:pt x="4474" y="6671"/>
                    <a:pt x="4440" y="6636"/>
                  </a:cubicBezTo>
                  <a:cubicBezTo>
                    <a:pt x="4076" y="5122"/>
                    <a:pt x="3791" y="3573"/>
                    <a:pt x="3323" y="2094"/>
                  </a:cubicBezTo>
                  <a:cubicBezTo>
                    <a:pt x="2907" y="914"/>
                    <a:pt x="2185" y="0"/>
                    <a:pt x="9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4"/>
            <p:cNvSpPr/>
            <p:nvPr/>
          </p:nvSpPr>
          <p:spPr>
            <a:xfrm>
              <a:off x="6841500" y="3632575"/>
              <a:ext cx="97375" cy="173300"/>
            </a:xfrm>
            <a:custGeom>
              <a:avLst/>
              <a:gdLst/>
              <a:ahLst/>
              <a:cxnLst/>
              <a:rect l="l" t="t" r="r" b="b"/>
              <a:pathLst>
                <a:path w="3895" h="6932" extrusionOk="0">
                  <a:moveTo>
                    <a:pt x="3894" y="0"/>
                  </a:moveTo>
                  <a:cubicBezTo>
                    <a:pt x="3531" y="139"/>
                    <a:pt x="3176" y="321"/>
                    <a:pt x="2813" y="468"/>
                  </a:cubicBezTo>
                  <a:cubicBezTo>
                    <a:pt x="2415" y="1800"/>
                    <a:pt x="2129" y="3167"/>
                    <a:pt x="1627" y="4465"/>
                  </a:cubicBezTo>
                  <a:cubicBezTo>
                    <a:pt x="1368" y="5114"/>
                    <a:pt x="1082" y="5876"/>
                    <a:pt x="286" y="6196"/>
                  </a:cubicBezTo>
                  <a:cubicBezTo>
                    <a:pt x="148" y="6274"/>
                    <a:pt x="113" y="6672"/>
                    <a:pt x="1" y="6923"/>
                  </a:cubicBezTo>
                  <a:cubicBezTo>
                    <a:pt x="74" y="6928"/>
                    <a:pt x="145" y="6931"/>
                    <a:pt x="214" y="6931"/>
                  </a:cubicBezTo>
                  <a:cubicBezTo>
                    <a:pt x="993" y="6931"/>
                    <a:pt x="1510" y="6579"/>
                    <a:pt x="1844" y="6023"/>
                  </a:cubicBezTo>
                  <a:cubicBezTo>
                    <a:pt x="2813" y="4509"/>
                    <a:pt x="3245" y="2778"/>
                    <a:pt x="3678" y="1047"/>
                  </a:cubicBezTo>
                  <a:cubicBezTo>
                    <a:pt x="3747" y="684"/>
                    <a:pt x="3825" y="355"/>
                    <a:pt x="3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4"/>
            <p:cNvSpPr/>
            <p:nvPr/>
          </p:nvSpPr>
          <p:spPr>
            <a:xfrm>
              <a:off x="6376400" y="4074075"/>
              <a:ext cx="54975" cy="126350"/>
            </a:xfrm>
            <a:custGeom>
              <a:avLst/>
              <a:gdLst/>
              <a:ahLst/>
              <a:cxnLst/>
              <a:rect l="l" t="t" r="r" b="b"/>
              <a:pathLst>
                <a:path w="2199" h="5054" extrusionOk="0">
                  <a:moveTo>
                    <a:pt x="1117" y="1775"/>
                  </a:moveTo>
                  <a:lnTo>
                    <a:pt x="1083" y="1809"/>
                  </a:lnTo>
                  <a:lnTo>
                    <a:pt x="1048" y="1775"/>
                  </a:lnTo>
                  <a:close/>
                  <a:moveTo>
                    <a:pt x="615" y="1"/>
                  </a:moveTo>
                  <a:cubicBezTo>
                    <a:pt x="399" y="217"/>
                    <a:pt x="217" y="399"/>
                    <a:pt x="1" y="615"/>
                  </a:cubicBezTo>
                  <a:cubicBezTo>
                    <a:pt x="113" y="1195"/>
                    <a:pt x="434" y="1697"/>
                    <a:pt x="546" y="2311"/>
                  </a:cubicBezTo>
                  <a:cubicBezTo>
                    <a:pt x="650" y="2856"/>
                    <a:pt x="866" y="3358"/>
                    <a:pt x="1083" y="3860"/>
                  </a:cubicBezTo>
                  <a:cubicBezTo>
                    <a:pt x="1195" y="4189"/>
                    <a:pt x="1299" y="4509"/>
                    <a:pt x="1481" y="4803"/>
                  </a:cubicBezTo>
                  <a:cubicBezTo>
                    <a:pt x="1584" y="4942"/>
                    <a:pt x="1879" y="4942"/>
                    <a:pt x="2095" y="5054"/>
                  </a:cubicBezTo>
                  <a:cubicBezTo>
                    <a:pt x="2130" y="4872"/>
                    <a:pt x="2199" y="4691"/>
                    <a:pt x="2199" y="4509"/>
                  </a:cubicBezTo>
                  <a:cubicBezTo>
                    <a:pt x="2164" y="4223"/>
                    <a:pt x="2130" y="3972"/>
                    <a:pt x="2060" y="3721"/>
                  </a:cubicBezTo>
                  <a:cubicBezTo>
                    <a:pt x="1662" y="2562"/>
                    <a:pt x="1264" y="1446"/>
                    <a:pt x="866" y="295"/>
                  </a:cubicBezTo>
                  <a:cubicBezTo>
                    <a:pt x="832" y="182"/>
                    <a:pt x="719" y="113"/>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4"/>
            <p:cNvSpPr/>
            <p:nvPr/>
          </p:nvSpPr>
          <p:spPr>
            <a:xfrm>
              <a:off x="6344825" y="3967000"/>
              <a:ext cx="31600" cy="56700"/>
            </a:xfrm>
            <a:custGeom>
              <a:avLst/>
              <a:gdLst/>
              <a:ahLst/>
              <a:cxnLst/>
              <a:rect l="l" t="t" r="r" b="b"/>
              <a:pathLst>
                <a:path w="1264" h="2268" extrusionOk="0">
                  <a:moveTo>
                    <a:pt x="1" y="1"/>
                  </a:moveTo>
                  <a:lnTo>
                    <a:pt x="1" y="1"/>
                  </a:lnTo>
                  <a:cubicBezTo>
                    <a:pt x="148" y="753"/>
                    <a:pt x="295" y="1515"/>
                    <a:pt x="433" y="2268"/>
                  </a:cubicBezTo>
                  <a:cubicBezTo>
                    <a:pt x="728" y="2017"/>
                    <a:pt x="1013" y="1766"/>
                    <a:pt x="1264" y="1515"/>
                  </a:cubicBezTo>
                  <a:cubicBezTo>
                    <a:pt x="797" y="970"/>
                    <a:pt x="399" y="46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4"/>
            <p:cNvSpPr/>
            <p:nvPr/>
          </p:nvSpPr>
          <p:spPr>
            <a:xfrm>
              <a:off x="6339425" y="3842625"/>
              <a:ext cx="29875" cy="61225"/>
            </a:xfrm>
            <a:custGeom>
              <a:avLst/>
              <a:gdLst/>
              <a:ahLst/>
              <a:cxnLst/>
              <a:rect l="l" t="t" r="r" b="b"/>
              <a:pathLst>
                <a:path w="1195" h="2449" extrusionOk="0">
                  <a:moveTo>
                    <a:pt x="1194" y="0"/>
                  </a:moveTo>
                  <a:lnTo>
                    <a:pt x="1194" y="0"/>
                  </a:lnTo>
                  <a:cubicBezTo>
                    <a:pt x="545" y="355"/>
                    <a:pt x="0" y="1653"/>
                    <a:pt x="147" y="2449"/>
                  </a:cubicBezTo>
                  <a:cubicBezTo>
                    <a:pt x="251" y="2267"/>
                    <a:pt x="364" y="2086"/>
                    <a:pt x="433" y="1904"/>
                  </a:cubicBezTo>
                  <a:cubicBezTo>
                    <a:pt x="684" y="1255"/>
                    <a:pt x="944" y="649"/>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4"/>
            <p:cNvSpPr/>
            <p:nvPr/>
          </p:nvSpPr>
          <p:spPr>
            <a:xfrm>
              <a:off x="6932575" y="3532425"/>
              <a:ext cx="20775" cy="41550"/>
            </a:xfrm>
            <a:custGeom>
              <a:avLst/>
              <a:gdLst/>
              <a:ahLst/>
              <a:cxnLst/>
              <a:rect l="l" t="t" r="r" b="b"/>
              <a:pathLst>
                <a:path w="831" h="1662" extrusionOk="0">
                  <a:moveTo>
                    <a:pt x="831" y="0"/>
                  </a:moveTo>
                  <a:cubicBezTo>
                    <a:pt x="580" y="580"/>
                    <a:pt x="286" y="1116"/>
                    <a:pt x="0" y="1661"/>
                  </a:cubicBezTo>
                  <a:lnTo>
                    <a:pt x="831" y="1661"/>
                  </a:lnTo>
                  <a:lnTo>
                    <a:pt x="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4"/>
            <p:cNvSpPr/>
            <p:nvPr/>
          </p:nvSpPr>
          <p:spPr>
            <a:xfrm>
              <a:off x="6348500" y="3914650"/>
              <a:ext cx="17975" cy="40475"/>
            </a:xfrm>
            <a:custGeom>
              <a:avLst/>
              <a:gdLst/>
              <a:ahLst/>
              <a:cxnLst/>
              <a:rect l="l" t="t" r="r" b="b"/>
              <a:pathLst>
                <a:path w="719" h="1619" extrusionOk="0">
                  <a:moveTo>
                    <a:pt x="615" y="1"/>
                  </a:moveTo>
                  <a:cubicBezTo>
                    <a:pt x="364" y="286"/>
                    <a:pt x="148" y="580"/>
                    <a:pt x="1" y="719"/>
                  </a:cubicBezTo>
                  <a:cubicBezTo>
                    <a:pt x="217" y="970"/>
                    <a:pt x="468" y="1299"/>
                    <a:pt x="719" y="1619"/>
                  </a:cubicBezTo>
                  <a:cubicBezTo>
                    <a:pt x="684" y="1082"/>
                    <a:pt x="650" y="537"/>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4"/>
            <p:cNvSpPr/>
            <p:nvPr/>
          </p:nvSpPr>
          <p:spPr>
            <a:xfrm>
              <a:off x="6298975" y="4139375"/>
              <a:ext cx="24250" cy="17800"/>
            </a:xfrm>
            <a:custGeom>
              <a:avLst/>
              <a:gdLst/>
              <a:ahLst/>
              <a:cxnLst/>
              <a:rect l="l" t="t" r="r" b="b"/>
              <a:pathLst>
                <a:path w="970" h="712" extrusionOk="0">
                  <a:moveTo>
                    <a:pt x="321" y="0"/>
                  </a:moveTo>
                  <a:cubicBezTo>
                    <a:pt x="227" y="0"/>
                    <a:pt x="122" y="44"/>
                    <a:pt x="0" y="166"/>
                  </a:cubicBezTo>
                  <a:cubicBezTo>
                    <a:pt x="0" y="711"/>
                    <a:pt x="502" y="564"/>
                    <a:pt x="788" y="677"/>
                  </a:cubicBezTo>
                  <a:cubicBezTo>
                    <a:pt x="831" y="677"/>
                    <a:pt x="900" y="460"/>
                    <a:pt x="969" y="313"/>
                  </a:cubicBezTo>
                  <a:cubicBezTo>
                    <a:pt x="739" y="289"/>
                    <a:pt x="563" y="0"/>
                    <a:pt x="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4"/>
            <p:cNvSpPr/>
            <p:nvPr/>
          </p:nvSpPr>
          <p:spPr>
            <a:xfrm>
              <a:off x="6709100" y="3960525"/>
              <a:ext cx="1775" cy="1950"/>
            </a:xfrm>
            <a:custGeom>
              <a:avLst/>
              <a:gdLst/>
              <a:ahLst/>
              <a:cxnLst/>
              <a:rect l="l" t="t" r="r" b="b"/>
              <a:pathLst>
                <a:path w="71" h="78" extrusionOk="0">
                  <a:moveTo>
                    <a:pt x="36" y="0"/>
                  </a:moveTo>
                  <a:cubicBezTo>
                    <a:pt x="1" y="0"/>
                    <a:pt x="1" y="43"/>
                    <a:pt x="1" y="43"/>
                  </a:cubicBezTo>
                  <a:cubicBezTo>
                    <a:pt x="1" y="43"/>
                    <a:pt x="1" y="78"/>
                    <a:pt x="36" y="78"/>
                  </a:cubicBezTo>
                  <a:lnTo>
                    <a:pt x="70" y="43"/>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4"/>
            <p:cNvSpPr/>
            <p:nvPr/>
          </p:nvSpPr>
          <p:spPr>
            <a:xfrm>
              <a:off x="6402575" y="4118425"/>
              <a:ext cx="1775" cy="900"/>
            </a:xfrm>
            <a:custGeom>
              <a:avLst/>
              <a:gdLst/>
              <a:ahLst/>
              <a:cxnLst/>
              <a:rect l="l" t="t" r="r" b="b"/>
              <a:pathLst>
                <a:path w="71" h="36" extrusionOk="0">
                  <a:moveTo>
                    <a:pt x="1" y="1"/>
                  </a:moveTo>
                  <a:lnTo>
                    <a:pt x="36" y="35"/>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9" name="Google Shape;2199;p24"/>
          <p:cNvSpPr/>
          <p:nvPr/>
        </p:nvSpPr>
        <p:spPr>
          <a:xfrm rot="10800000">
            <a:off x="-270864" y="77"/>
            <a:ext cx="1823390" cy="1398346"/>
          </a:xfrm>
          <a:custGeom>
            <a:avLst/>
            <a:gdLst/>
            <a:ahLst/>
            <a:cxnLst/>
            <a:rect l="l" t="t" r="r" b="b"/>
            <a:pathLst>
              <a:path w="96145" h="73733" extrusionOk="0">
                <a:moveTo>
                  <a:pt x="34758" y="1"/>
                </a:moveTo>
                <a:cubicBezTo>
                  <a:pt x="33735" y="1"/>
                  <a:pt x="32705" y="87"/>
                  <a:pt x="31670" y="270"/>
                </a:cubicBezTo>
                <a:cubicBezTo>
                  <a:pt x="26788" y="1198"/>
                  <a:pt x="22713" y="3571"/>
                  <a:pt x="19412" y="7371"/>
                </a:cubicBezTo>
                <a:cubicBezTo>
                  <a:pt x="16987" y="10225"/>
                  <a:pt x="15474" y="13526"/>
                  <a:pt x="14752" y="17257"/>
                </a:cubicBezTo>
                <a:cubicBezTo>
                  <a:pt x="14116" y="20541"/>
                  <a:pt x="14116" y="23842"/>
                  <a:pt x="14408" y="27212"/>
                </a:cubicBezTo>
                <a:cubicBezTo>
                  <a:pt x="14684" y="29636"/>
                  <a:pt x="15045" y="32146"/>
                  <a:pt x="15474" y="34587"/>
                </a:cubicBezTo>
                <a:cubicBezTo>
                  <a:pt x="16128" y="38095"/>
                  <a:pt x="16695" y="41602"/>
                  <a:pt x="16901" y="45110"/>
                </a:cubicBezTo>
                <a:cubicBezTo>
                  <a:pt x="17125" y="47775"/>
                  <a:pt x="17194" y="50422"/>
                  <a:pt x="16901" y="53070"/>
                </a:cubicBezTo>
                <a:cubicBezTo>
                  <a:pt x="16472" y="56577"/>
                  <a:pt x="15406" y="59810"/>
                  <a:pt x="13394" y="62664"/>
                </a:cubicBezTo>
                <a:cubicBezTo>
                  <a:pt x="12173" y="64538"/>
                  <a:pt x="10678" y="66102"/>
                  <a:pt x="9027" y="67547"/>
                </a:cubicBezTo>
                <a:cubicBezTo>
                  <a:pt x="6379" y="69902"/>
                  <a:pt x="3439" y="71845"/>
                  <a:pt x="362" y="73478"/>
                </a:cubicBezTo>
                <a:cubicBezTo>
                  <a:pt x="224" y="73564"/>
                  <a:pt x="138" y="73633"/>
                  <a:pt x="1" y="73633"/>
                </a:cubicBezTo>
                <a:cubicBezTo>
                  <a:pt x="1" y="73702"/>
                  <a:pt x="1" y="73702"/>
                  <a:pt x="69" y="73702"/>
                </a:cubicBezTo>
                <a:lnTo>
                  <a:pt x="87754" y="73702"/>
                </a:lnTo>
                <a:cubicBezTo>
                  <a:pt x="87800" y="73702"/>
                  <a:pt x="87854" y="73732"/>
                  <a:pt x="87905" y="73732"/>
                </a:cubicBezTo>
                <a:cubicBezTo>
                  <a:pt x="87930" y="73732"/>
                  <a:pt x="87955" y="73725"/>
                  <a:pt x="87978" y="73702"/>
                </a:cubicBezTo>
                <a:cubicBezTo>
                  <a:pt x="88115" y="73702"/>
                  <a:pt x="88253" y="73633"/>
                  <a:pt x="88339" y="73564"/>
                </a:cubicBezTo>
                <a:cubicBezTo>
                  <a:pt x="90333" y="71914"/>
                  <a:pt x="92121" y="69971"/>
                  <a:pt x="93566" y="67753"/>
                </a:cubicBezTo>
                <a:cubicBezTo>
                  <a:pt x="95216" y="64968"/>
                  <a:pt x="96145" y="62028"/>
                  <a:pt x="96145" y="58727"/>
                </a:cubicBezTo>
                <a:cubicBezTo>
                  <a:pt x="96076" y="56509"/>
                  <a:pt x="95560" y="54359"/>
                  <a:pt x="94700" y="52279"/>
                </a:cubicBezTo>
                <a:cubicBezTo>
                  <a:pt x="93067" y="48634"/>
                  <a:pt x="90694" y="45539"/>
                  <a:pt x="87548" y="42960"/>
                </a:cubicBezTo>
                <a:cubicBezTo>
                  <a:pt x="85038" y="40897"/>
                  <a:pt x="82167" y="39315"/>
                  <a:pt x="79158" y="38095"/>
                </a:cubicBezTo>
                <a:cubicBezTo>
                  <a:pt x="77163" y="37235"/>
                  <a:pt x="75083" y="36599"/>
                  <a:pt x="73003" y="35877"/>
                </a:cubicBezTo>
                <a:cubicBezTo>
                  <a:pt x="71490" y="35378"/>
                  <a:pt x="69994" y="34794"/>
                  <a:pt x="68481" y="34089"/>
                </a:cubicBezTo>
                <a:cubicBezTo>
                  <a:pt x="66555" y="33160"/>
                  <a:pt x="65042" y="31716"/>
                  <a:pt x="63976" y="29928"/>
                </a:cubicBezTo>
                <a:cubicBezTo>
                  <a:pt x="63409" y="28931"/>
                  <a:pt x="62893" y="28002"/>
                  <a:pt x="62395" y="26988"/>
                </a:cubicBezTo>
                <a:cubicBezTo>
                  <a:pt x="61690" y="25337"/>
                  <a:pt x="60968" y="23618"/>
                  <a:pt x="60314" y="21985"/>
                </a:cubicBezTo>
                <a:cubicBezTo>
                  <a:pt x="59179" y="19406"/>
                  <a:pt x="58027" y="16827"/>
                  <a:pt x="56669" y="14317"/>
                </a:cubicBezTo>
                <a:cubicBezTo>
                  <a:pt x="54950" y="11445"/>
                  <a:pt x="53007" y="8798"/>
                  <a:pt x="50514" y="6511"/>
                </a:cubicBezTo>
                <a:cubicBezTo>
                  <a:pt x="47712" y="4070"/>
                  <a:pt x="44634" y="2213"/>
                  <a:pt x="41127" y="1061"/>
                </a:cubicBezTo>
                <a:cubicBezTo>
                  <a:pt x="39040" y="384"/>
                  <a:pt x="36913" y="1"/>
                  <a:pt x="34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0" name="Google Shape;2200;p24"/>
          <p:cNvGrpSpPr/>
          <p:nvPr/>
        </p:nvGrpSpPr>
        <p:grpSpPr>
          <a:xfrm rot="4497890">
            <a:off x="195557" y="518677"/>
            <a:ext cx="1234184" cy="1226471"/>
            <a:chOff x="1520275" y="3315325"/>
            <a:chExt cx="840100" cy="834850"/>
          </a:xfrm>
        </p:grpSpPr>
        <p:sp>
          <p:nvSpPr>
            <p:cNvPr id="2201" name="Google Shape;2201;p24"/>
            <p:cNvSpPr/>
            <p:nvPr/>
          </p:nvSpPr>
          <p:spPr>
            <a:xfrm>
              <a:off x="1520275" y="3315325"/>
              <a:ext cx="11575" cy="7375"/>
            </a:xfrm>
            <a:custGeom>
              <a:avLst/>
              <a:gdLst/>
              <a:ahLst/>
              <a:cxnLst/>
              <a:rect l="l" t="t" r="r" b="b"/>
              <a:pathLst>
                <a:path w="463" h="295" extrusionOk="0">
                  <a:moveTo>
                    <a:pt x="462" y="0"/>
                  </a:moveTo>
                  <a:cubicBezTo>
                    <a:pt x="280" y="0"/>
                    <a:pt x="224" y="70"/>
                    <a:pt x="168" y="70"/>
                  </a:cubicBezTo>
                  <a:cubicBezTo>
                    <a:pt x="112" y="126"/>
                    <a:pt x="56" y="182"/>
                    <a:pt x="0" y="294"/>
                  </a:cubicBezTo>
                  <a:lnTo>
                    <a:pt x="112" y="294"/>
                  </a:lnTo>
                  <a:lnTo>
                    <a:pt x="112" y="182"/>
                  </a:lnTo>
                  <a:lnTo>
                    <a:pt x="280" y="182"/>
                  </a:lnTo>
                  <a:cubicBezTo>
                    <a:pt x="350" y="126"/>
                    <a:pt x="406" y="126"/>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4"/>
            <p:cNvSpPr/>
            <p:nvPr/>
          </p:nvSpPr>
          <p:spPr>
            <a:xfrm>
              <a:off x="2023275" y="4025875"/>
              <a:ext cx="83325" cy="63200"/>
            </a:xfrm>
            <a:custGeom>
              <a:avLst/>
              <a:gdLst/>
              <a:ahLst/>
              <a:cxnLst/>
              <a:rect l="l" t="t" r="r" b="b"/>
              <a:pathLst>
                <a:path w="3333" h="2528" extrusionOk="0">
                  <a:moveTo>
                    <a:pt x="588" y="0"/>
                  </a:moveTo>
                  <a:cubicBezTo>
                    <a:pt x="112" y="168"/>
                    <a:pt x="0" y="406"/>
                    <a:pt x="294" y="868"/>
                  </a:cubicBezTo>
                  <a:cubicBezTo>
                    <a:pt x="532" y="1219"/>
                    <a:pt x="812" y="1513"/>
                    <a:pt x="1232" y="1807"/>
                  </a:cubicBezTo>
                  <a:cubicBezTo>
                    <a:pt x="1684" y="2210"/>
                    <a:pt x="2232" y="2528"/>
                    <a:pt x="2867" y="2528"/>
                  </a:cubicBezTo>
                  <a:cubicBezTo>
                    <a:pt x="2960" y="2528"/>
                    <a:pt x="3054" y="2521"/>
                    <a:pt x="3150" y="2507"/>
                  </a:cubicBezTo>
                  <a:cubicBezTo>
                    <a:pt x="3332" y="2381"/>
                    <a:pt x="3332" y="2325"/>
                    <a:pt x="3262" y="2269"/>
                  </a:cubicBezTo>
                  <a:cubicBezTo>
                    <a:pt x="3094" y="1751"/>
                    <a:pt x="2800" y="1275"/>
                    <a:pt x="2338" y="1050"/>
                  </a:cubicBezTo>
                  <a:cubicBezTo>
                    <a:pt x="1932" y="868"/>
                    <a:pt x="1582" y="630"/>
                    <a:pt x="1162" y="462"/>
                  </a:cubicBezTo>
                  <a:cubicBezTo>
                    <a:pt x="994" y="350"/>
                    <a:pt x="756" y="168"/>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4"/>
            <p:cNvSpPr/>
            <p:nvPr/>
          </p:nvSpPr>
          <p:spPr>
            <a:xfrm>
              <a:off x="2282975" y="4113375"/>
              <a:ext cx="77400" cy="36800"/>
            </a:xfrm>
            <a:custGeom>
              <a:avLst/>
              <a:gdLst/>
              <a:ahLst/>
              <a:cxnLst/>
              <a:rect l="l" t="t" r="r" b="b"/>
              <a:pathLst>
                <a:path w="3096" h="1472" extrusionOk="0">
                  <a:moveTo>
                    <a:pt x="169" y="1"/>
                  </a:moveTo>
                  <a:cubicBezTo>
                    <a:pt x="113" y="57"/>
                    <a:pt x="57" y="169"/>
                    <a:pt x="1" y="281"/>
                  </a:cubicBezTo>
                  <a:cubicBezTo>
                    <a:pt x="113" y="407"/>
                    <a:pt x="169" y="519"/>
                    <a:pt x="295" y="575"/>
                  </a:cubicBezTo>
                  <a:cubicBezTo>
                    <a:pt x="813" y="813"/>
                    <a:pt x="1275" y="981"/>
                    <a:pt x="1751" y="1219"/>
                  </a:cubicBezTo>
                  <a:cubicBezTo>
                    <a:pt x="2040" y="1369"/>
                    <a:pt x="2328" y="1471"/>
                    <a:pt x="2617" y="1471"/>
                  </a:cubicBezTo>
                  <a:cubicBezTo>
                    <a:pt x="2678" y="1471"/>
                    <a:pt x="2740" y="1467"/>
                    <a:pt x="2801" y="1457"/>
                  </a:cubicBezTo>
                  <a:cubicBezTo>
                    <a:pt x="2969" y="1331"/>
                    <a:pt x="3095" y="1275"/>
                    <a:pt x="3025" y="1051"/>
                  </a:cubicBezTo>
                  <a:cubicBezTo>
                    <a:pt x="2913" y="631"/>
                    <a:pt x="2675" y="351"/>
                    <a:pt x="2213" y="225"/>
                  </a:cubicBezTo>
                  <a:cubicBezTo>
                    <a:pt x="2045" y="169"/>
                    <a:pt x="1919" y="169"/>
                    <a:pt x="1751" y="169"/>
                  </a:cubicBezTo>
                  <a:cubicBezTo>
                    <a:pt x="1513" y="113"/>
                    <a:pt x="1219" y="57"/>
                    <a:pt x="995" y="57"/>
                  </a:cubicBezTo>
                  <a:cubicBezTo>
                    <a:pt x="701" y="1"/>
                    <a:pt x="463"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4"/>
            <p:cNvSpPr/>
            <p:nvPr/>
          </p:nvSpPr>
          <p:spPr>
            <a:xfrm>
              <a:off x="1925600" y="3910375"/>
              <a:ext cx="67225" cy="48325"/>
            </a:xfrm>
            <a:custGeom>
              <a:avLst/>
              <a:gdLst/>
              <a:ahLst/>
              <a:cxnLst/>
              <a:rect l="l" t="t" r="r" b="b"/>
              <a:pathLst>
                <a:path w="2689" h="1933" extrusionOk="0">
                  <a:moveTo>
                    <a:pt x="239" y="0"/>
                  </a:moveTo>
                  <a:cubicBezTo>
                    <a:pt x="113" y="126"/>
                    <a:pt x="113" y="182"/>
                    <a:pt x="1" y="294"/>
                  </a:cubicBezTo>
                  <a:cubicBezTo>
                    <a:pt x="57" y="350"/>
                    <a:pt x="169" y="476"/>
                    <a:pt x="239" y="588"/>
                  </a:cubicBezTo>
                  <a:lnTo>
                    <a:pt x="757" y="1120"/>
                  </a:lnTo>
                  <a:cubicBezTo>
                    <a:pt x="1107" y="1526"/>
                    <a:pt x="1569" y="1750"/>
                    <a:pt x="2101" y="1876"/>
                  </a:cubicBezTo>
                  <a:cubicBezTo>
                    <a:pt x="2185" y="1904"/>
                    <a:pt x="2286" y="1932"/>
                    <a:pt x="2381" y="1932"/>
                  </a:cubicBezTo>
                  <a:cubicBezTo>
                    <a:pt x="2475" y="1932"/>
                    <a:pt x="2563" y="1904"/>
                    <a:pt x="2619" y="1820"/>
                  </a:cubicBezTo>
                  <a:cubicBezTo>
                    <a:pt x="2689" y="1232"/>
                    <a:pt x="2269" y="644"/>
                    <a:pt x="1807" y="476"/>
                  </a:cubicBezTo>
                  <a:cubicBezTo>
                    <a:pt x="1401" y="350"/>
                    <a:pt x="1051" y="182"/>
                    <a:pt x="645" y="70"/>
                  </a:cubicBezTo>
                  <a:cubicBezTo>
                    <a:pt x="519" y="70"/>
                    <a:pt x="351"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4"/>
            <p:cNvSpPr/>
            <p:nvPr/>
          </p:nvSpPr>
          <p:spPr>
            <a:xfrm>
              <a:off x="1747800" y="3640850"/>
              <a:ext cx="53700" cy="59900"/>
            </a:xfrm>
            <a:custGeom>
              <a:avLst/>
              <a:gdLst/>
              <a:ahLst/>
              <a:cxnLst/>
              <a:rect l="l" t="t" r="r" b="b"/>
              <a:pathLst>
                <a:path w="2148" h="2396" extrusionOk="0">
                  <a:moveTo>
                    <a:pt x="462" y="0"/>
                  </a:moveTo>
                  <a:cubicBezTo>
                    <a:pt x="168" y="0"/>
                    <a:pt x="56" y="168"/>
                    <a:pt x="0" y="406"/>
                  </a:cubicBezTo>
                  <a:cubicBezTo>
                    <a:pt x="168" y="756"/>
                    <a:pt x="406" y="1162"/>
                    <a:pt x="630" y="1512"/>
                  </a:cubicBezTo>
                  <a:cubicBezTo>
                    <a:pt x="756" y="1750"/>
                    <a:pt x="868" y="1974"/>
                    <a:pt x="1106" y="2100"/>
                  </a:cubicBezTo>
                  <a:cubicBezTo>
                    <a:pt x="1330" y="2212"/>
                    <a:pt x="1568" y="2324"/>
                    <a:pt x="1806" y="2380"/>
                  </a:cubicBezTo>
                  <a:cubicBezTo>
                    <a:pt x="1839" y="2391"/>
                    <a:pt x="1870" y="2395"/>
                    <a:pt x="1899" y="2395"/>
                  </a:cubicBezTo>
                  <a:cubicBezTo>
                    <a:pt x="2063" y="2395"/>
                    <a:pt x="2148" y="2233"/>
                    <a:pt x="2100" y="2030"/>
                  </a:cubicBezTo>
                  <a:cubicBezTo>
                    <a:pt x="2030" y="1750"/>
                    <a:pt x="1974" y="1456"/>
                    <a:pt x="1806" y="1274"/>
                  </a:cubicBezTo>
                  <a:cubicBezTo>
                    <a:pt x="1624" y="1106"/>
                    <a:pt x="1456" y="924"/>
                    <a:pt x="1218" y="756"/>
                  </a:cubicBezTo>
                  <a:cubicBezTo>
                    <a:pt x="980" y="462"/>
                    <a:pt x="700" y="224"/>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4"/>
            <p:cNvSpPr/>
            <p:nvPr/>
          </p:nvSpPr>
          <p:spPr>
            <a:xfrm>
              <a:off x="1897950" y="3792400"/>
              <a:ext cx="77375" cy="49725"/>
            </a:xfrm>
            <a:custGeom>
              <a:avLst/>
              <a:gdLst/>
              <a:ahLst/>
              <a:cxnLst/>
              <a:rect l="l" t="t" r="r" b="b"/>
              <a:pathLst>
                <a:path w="3095" h="1989" extrusionOk="0">
                  <a:moveTo>
                    <a:pt x="225" y="1"/>
                  </a:moveTo>
                  <a:cubicBezTo>
                    <a:pt x="169" y="57"/>
                    <a:pt x="113" y="113"/>
                    <a:pt x="57" y="169"/>
                  </a:cubicBezTo>
                  <a:cubicBezTo>
                    <a:pt x="1" y="463"/>
                    <a:pt x="225" y="645"/>
                    <a:pt x="407" y="757"/>
                  </a:cubicBezTo>
                  <a:cubicBezTo>
                    <a:pt x="813" y="1051"/>
                    <a:pt x="1275" y="1401"/>
                    <a:pt x="1807" y="1695"/>
                  </a:cubicBezTo>
                  <a:cubicBezTo>
                    <a:pt x="2101" y="1807"/>
                    <a:pt x="2451" y="1989"/>
                    <a:pt x="2801" y="1989"/>
                  </a:cubicBezTo>
                  <a:cubicBezTo>
                    <a:pt x="2913" y="1989"/>
                    <a:pt x="3025" y="1919"/>
                    <a:pt x="3095" y="1807"/>
                  </a:cubicBezTo>
                  <a:cubicBezTo>
                    <a:pt x="2857" y="1345"/>
                    <a:pt x="2619" y="995"/>
                    <a:pt x="2157" y="813"/>
                  </a:cubicBezTo>
                  <a:cubicBezTo>
                    <a:pt x="1625" y="645"/>
                    <a:pt x="1107" y="351"/>
                    <a:pt x="575" y="113"/>
                  </a:cubicBezTo>
                  <a:cubicBezTo>
                    <a:pt x="463" y="113"/>
                    <a:pt x="351" y="57"/>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4"/>
            <p:cNvSpPr/>
            <p:nvPr/>
          </p:nvSpPr>
          <p:spPr>
            <a:xfrm>
              <a:off x="1686525" y="3502225"/>
              <a:ext cx="43800" cy="70025"/>
            </a:xfrm>
            <a:custGeom>
              <a:avLst/>
              <a:gdLst/>
              <a:ahLst/>
              <a:cxnLst/>
              <a:rect l="l" t="t" r="r" b="b"/>
              <a:pathLst>
                <a:path w="1752" h="2801" extrusionOk="0">
                  <a:moveTo>
                    <a:pt x="463" y="1"/>
                  </a:moveTo>
                  <a:cubicBezTo>
                    <a:pt x="113" y="1"/>
                    <a:pt x="1" y="113"/>
                    <a:pt x="113" y="463"/>
                  </a:cubicBezTo>
                  <a:cubicBezTo>
                    <a:pt x="225" y="1107"/>
                    <a:pt x="519" y="1695"/>
                    <a:pt x="813" y="2269"/>
                  </a:cubicBezTo>
                  <a:cubicBezTo>
                    <a:pt x="981" y="2507"/>
                    <a:pt x="1163" y="2675"/>
                    <a:pt x="1457" y="2801"/>
                  </a:cubicBezTo>
                  <a:cubicBezTo>
                    <a:pt x="1625" y="2619"/>
                    <a:pt x="1681" y="2451"/>
                    <a:pt x="1681" y="2269"/>
                  </a:cubicBezTo>
                  <a:cubicBezTo>
                    <a:pt x="1751" y="1919"/>
                    <a:pt x="1681" y="1625"/>
                    <a:pt x="1513" y="1401"/>
                  </a:cubicBezTo>
                  <a:cubicBezTo>
                    <a:pt x="1219" y="995"/>
                    <a:pt x="981" y="519"/>
                    <a:pt x="701" y="113"/>
                  </a:cubicBezTo>
                  <a:cubicBezTo>
                    <a:pt x="701" y="57"/>
                    <a:pt x="631" y="57"/>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4"/>
            <p:cNvSpPr/>
            <p:nvPr/>
          </p:nvSpPr>
          <p:spPr>
            <a:xfrm>
              <a:off x="1686525" y="3709100"/>
              <a:ext cx="50550" cy="51475"/>
            </a:xfrm>
            <a:custGeom>
              <a:avLst/>
              <a:gdLst/>
              <a:ahLst/>
              <a:cxnLst/>
              <a:rect l="l" t="t" r="r" b="b"/>
              <a:pathLst>
                <a:path w="2022" h="2059" extrusionOk="0">
                  <a:moveTo>
                    <a:pt x="281" y="0"/>
                  </a:moveTo>
                  <a:cubicBezTo>
                    <a:pt x="169" y="182"/>
                    <a:pt x="113" y="294"/>
                    <a:pt x="1" y="420"/>
                  </a:cubicBezTo>
                  <a:cubicBezTo>
                    <a:pt x="225" y="770"/>
                    <a:pt x="407" y="1120"/>
                    <a:pt x="575" y="1470"/>
                  </a:cubicBezTo>
                  <a:cubicBezTo>
                    <a:pt x="631" y="1638"/>
                    <a:pt x="757" y="1750"/>
                    <a:pt x="925" y="1821"/>
                  </a:cubicBezTo>
                  <a:cubicBezTo>
                    <a:pt x="1107" y="1933"/>
                    <a:pt x="1331" y="1989"/>
                    <a:pt x="1569" y="2045"/>
                  </a:cubicBezTo>
                  <a:cubicBezTo>
                    <a:pt x="1610" y="2054"/>
                    <a:pt x="1650" y="2059"/>
                    <a:pt x="1688" y="2059"/>
                  </a:cubicBezTo>
                  <a:cubicBezTo>
                    <a:pt x="1875" y="2059"/>
                    <a:pt x="2022" y="1948"/>
                    <a:pt x="1975" y="1750"/>
                  </a:cubicBezTo>
                  <a:cubicBezTo>
                    <a:pt x="1919" y="1526"/>
                    <a:pt x="1863" y="1288"/>
                    <a:pt x="1751" y="1050"/>
                  </a:cubicBezTo>
                  <a:cubicBezTo>
                    <a:pt x="1681" y="938"/>
                    <a:pt x="1513" y="770"/>
                    <a:pt x="1401" y="644"/>
                  </a:cubicBezTo>
                  <a:cubicBezTo>
                    <a:pt x="1163" y="476"/>
                    <a:pt x="869" y="294"/>
                    <a:pt x="631" y="182"/>
                  </a:cubicBezTo>
                  <a:cubicBezTo>
                    <a:pt x="519" y="70"/>
                    <a:pt x="407" y="7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4"/>
            <p:cNvSpPr/>
            <p:nvPr/>
          </p:nvSpPr>
          <p:spPr>
            <a:xfrm>
              <a:off x="1775450" y="3552625"/>
              <a:ext cx="52525" cy="46925"/>
            </a:xfrm>
            <a:custGeom>
              <a:avLst/>
              <a:gdLst/>
              <a:ahLst/>
              <a:cxnLst/>
              <a:rect l="l" t="t" r="r" b="b"/>
              <a:pathLst>
                <a:path w="2101" h="1877" extrusionOk="0">
                  <a:moveTo>
                    <a:pt x="436" y="1"/>
                  </a:moveTo>
                  <a:cubicBezTo>
                    <a:pt x="388" y="1"/>
                    <a:pt x="341" y="9"/>
                    <a:pt x="294" y="29"/>
                  </a:cubicBezTo>
                  <a:cubicBezTo>
                    <a:pt x="0" y="309"/>
                    <a:pt x="0" y="379"/>
                    <a:pt x="224" y="729"/>
                  </a:cubicBezTo>
                  <a:cubicBezTo>
                    <a:pt x="294" y="841"/>
                    <a:pt x="350" y="953"/>
                    <a:pt x="406" y="1079"/>
                  </a:cubicBezTo>
                  <a:cubicBezTo>
                    <a:pt x="644" y="1485"/>
                    <a:pt x="994" y="1709"/>
                    <a:pt x="1400" y="1835"/>
                  </a:cubicBezTo>
                  <a:cubicBezTo>
                    <a:pt x="1512" y="1863"/>
                    <a:pt x="1614" y="1877"/>
                    <a:pt x="1717" y="1877"/>
                  </a:cubicBezTo>
                  <a:cubicBezTo>
                    <a:pt x="1820" y="1877"/>
                    <a:pt x="1925" y="1863"/>
                    <a:pt x="2044" y="1835"/>
                  </a:cubicBezTo>
                  <a:cubicBezTo>
                    <a:pt x="2044" y="1779"/>
                    <a:pt x="2100" y="1709"/>
                    <a:pt x="2044" y="1653"/>
                  </a:cubicBezTo>
                  <a:cubicBezTo>
                    <a:pt x="1974" y="1429"/>
                    <a:pt x="1918" y="1135"/>
                    <a:pt x="1750" y="897"/>
                  </a:cubicBezTo>
                  <a:cubicBezTo>
                    <a:pt x="1694" y="785"/>
                    <a:pt x="1512" y="603"/>
                    <a:pt x="1400" y="547"/>
                  </a:cubicBezTo>
                  <a:cubicBezTo>
                    <a:pt x="1218" y="379"/>
                    <a:pt x="994" y="253"/>
                    <a:pt x="812" y="141"/>
                  </a:cubicBezTo>
                  <a:cubicBezTo>
                    <a:pt x="691" y="60"/>
                    <a:pt x="562" y="1"/>
                    <a:pt x="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4"/>
            <p:cNvSpPr/>
            <p:nvPr/>
          </p:nvSpPr>
          <p:spPr>
            <a:xfrm>
              <a:off x="1756550" y="3896000"/>
              <a:ext cx="50775" cy="45200"/>
            </a:xfrm>
            <a:custGeom>
              <a:avLst/>
              <a:gdLst/>
              <a:ahLst/>
              <a:cxnLst/>
              <a:rect l="l" t="t" r="r" b="b"/>
              <a:pathLst>
                <a:path w="2031" h="1808" extrusionOk="0">
                  <a:moveTo>
                    <a:pt x="224" y="1"/>
                  </a:moveTo>
                  <a:cubicBezTo>
                    <a:pt x="168" y="57"/>
                    <a:pt x="112" y="113"/>
                    <a:pt x="0" y="225"/>
                  </a:cubicBezTo>
                  <a:cubicBezTo>
                    <a:pt x="56" y="351"/>
                    <a:pt x="56" y="463"/>
                    <a:pt x="168" y="519"/>
                  </a:cubicBezTo>
                  <a:cubicBezTo>
                    <a:pt x="280" y="757"/>
                    <a:pt x="462" y="925"/>
                    <a:pt x="574" y="1163"/>
                  </a:cubicBezTo>
                  <a:cubicBezTo>
                    <a:pt x="924" y="1695"/>
                    <a:pt x="1400" y="1807"/>
                    <a:pt x="2030" y="1807"/>
                  </a:cubicBezTo>
                  <a:lnTo>
                    <a:pt x="2030" y="1457"/>
                  </a:lnTo>
                  <a:cubicBezTo>
                    <a:pt x="1974" y="1345"/>
                    <a:pt x="1918" y="1219"/>
                    <a:pt x="1862" y="1051"/>
                  </a:cubicBezTo>
                  <a:cubicBezTo>
                    <a:pt x="1750" y="757"/>
                    <a:pt x="1568" y="519"/>
                    <a:pt x="1274" y="407"/>
                  </a:cubicBezTo>
                  <a:cubicBezTo>
                    <a:pt x="1162" y="407"/>
                    <a:pt x="1106" y="351"/>
                    <a:pt x="980" y="295"/>
                  </a:cubicBezTo>
                  <a:cubicBezTo>
                    <a:pt x="756" y="169"/>
                    <a:pt x="518" y="57"/>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4"/>
            <p:cNvSpPr/>
            <p:nvPr/>
          </p:nvSpPr>
          <p:spPr>
            <a:xfrm>
              <a:off x="2176575" y="4029350"/>
              <a:ext cx="52525" cy="34450"/>
            </a:xfrm>
            <a:custGeom>
              <a:avLst/>
              <a:gdLst/>
              <a:ahLst/>
              <a:cxnLst/>
              <a:rect l="l" t="t" r="r" b="b"/>
              <a:pathLst>
                <a:path w="2101" h="1378" extrusionOk="0">
                  <a:moveTo>
                    <a:pt x="296" y="1"/>
                  </a:moveTo>
                  <a:cubicBezTo>
                    <a:pt x="156" y="1"/>
                    <a:pt x="78" y="63"/>
                    <a:pt x="1" y="267"/>
                  </a:cubicBezTo>
                  <a:cubicBezTo>
                    <a:pt x="215" y="816"/>
                    <a:pt x="1132" y="1377"/>
                    <a:pt x="1824" y="1377"/>
                  </a:cubicBezTo>
                  <a:cubicBezTo>
                    <a:pt x="1856" y="1377"/>
                    <a:pt x="1888" y="1376"/>
                    <a:pt x="1919" y="1374"/>
                  </a:cubicBezTo>
                  <a:cubicBezTo>
                    <a:pt x="2101" y="1318"/>
                    <a:pt x="2101" y="1136"/>
                    <a:pt x="2031" y="1024"/>
                  </a:cubicBezTo>
                  <a:cubicBezTo>
                    <a:pt x="2031" y="911"/>
                    <a:pt x="1975" y="785"/>
                    <a:pt x="1975" y="673"/>
                  </a:cubicBezTo>
                  <a:cubicBezTo>
                    <a:pt x="1919" y="435"/>
                    <a:pt x="1807" y="323"/>
                    <a:pt x="1681" y="141"/>
                  </a:cubicBezTo>
                  <a:cubicBezTo>
                    <a:pt x="1625" y="85"/>
                    <a:pt x="1457" y="29"/>
                    <a:pt x="1401" y="29"/>
                  </a:cubicBezTo>
                  <a:cubicBezTo>
                    <a:pt x="1276" y="77"/>
                    <a:pt x="1152" y="94"/>
                    <a:pt x="1028" y="94"/>
                  </a:cubicBezTo>
                  <a:cubicBezTo>
                    <a:pt x="858" y="94"/>
                    <a:pt x="688" y="62"/>
                    <a:pt x="519" y="29"/>
                  </a:cubicBezTo>
                  <a:cubicBezTo>
                    <a:pt x="429" y="12"/>
                    <a:pt x="357" y="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4"/>
            <p:cNvSpPr/>
            <p:nvPr/>
          </p:nvSpPr>
          <p:spPr>
            <a:xfrm>
              <a:off x="1865750" y="3619600"/>
              <a:ext cx="48325" cy="44375"/>
            </a:xfrm>
            <a:custGeom>
              <a:avLst/>
              <a:gdLst/>
              <a:ahLst/>
              <a:cxnLst/>
              <a:rect l="l" t="t" r="r" b="b"/>
              <a:pathLst>
                <a:path w="1933" h="1775" extrusionOk="0">
                  <a:moveTo>
                    <a:pt x="309" y="1"/>
                  </a:moveTo>
                  <a:cubicBezTo>
                    <a:pt x="232" y="1"/>
                    <a:pt x="162" y="40"/>
                    <a:pt x="112" y="80"/>
                  </a:cubicBezTo>
                  <a:cubicBezTo>
                    <a:pt x="0" y="206"/>
                    <a:pt x="0" y="318"/>
                    <a:pt x="0" y="430"/>
                  </a:cubicBezTo>
                  <a:cubicBezTo>
                    <a:pt x="56" y="500"/>
                    <a:pt x="56" y="556"/>
                    <a:pt x="112" y="612"/>
                  </a:cubicBezTo>
                  <a:cubicBezTo>
                    <a:pt x="407" y="1130"/>
                    <a:pt x="883" y="1550"/>
                    <a:pt x="1513" y="1718"/>
                  </a:cubicBezTo>
                  <a:cubicBezTo>
                    <a:pt x="1639" y="1718"/>
                    <a:pt x="1751" y="1718"/>
                    <a:pt x="1933" y="1774"/>
                  </a:cubicBezTo>
                  <a:lnTo>
                    <a:pt x="1933" y="1480"/>
                  </a:lnTo>
                  <a:cubicBezTo>
                    <a:pt x="1695" y="724"/>
                    <a:pt x="1107" y="318"/>
                    <a:pt x="407" y="24"/>
                  </a:cubicBezTo>
                  <a:cubicBezTo>
                    <a:pt x="374" y="8"/>
                    <a:pt x="341"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4"/>
            <p:cNvSpPr/>
            <p:nvPr/>
          </p:nvSpPr>
          <p:spPr>
            <a:xfrm>
              <a:off x="1844050" y="3724625"/>
              <a:ext cx="53925" cy="37375"/>
            </a:xfrm>
            <a:custGeom>
              <a:avLst/>
              <a:gdLst/>
              <a:ahLst/>
              <a:cxnLst/>
              <a:rect l="l" t="t" r="r" b="b"/>
              <a:pathLst>
                <a:path w="2157" h="1495" extrusionOk="0">
                  <a:moveTo>
                    <a:pt x="381" y="0"/>
                  </a:moveTo>
                  <a:cubicBezTo>
                    <a:pt x="330" y="0"/>
                    <a:pt x="278" y="7"/>
                    <a:pt x="224" y="23"/>
                  </a:cubicBezTo>
                  <a:cubicBezTo>
                    <a:pt x="0" y="261"/>
                    <a:pt x="0" y="373"/>
                    <a:pt x="224" y="611"/>
                  </a:cubicBezTo>
                  <a:cubicBezTo>
                    <a:pt x="462" y="779"/>
                    <a:pt x="630" y="1017"/>
                    <a:pt x="924" y="1200"/>
                  </a:cubicBezTo>
                  <a:cubicBezTo>
                    <a:pt x="1174" y="1342"/>
                    <a:pt x="1464" y="1495"/>
                    <a:pt x="1795" y="1495"/>
                  </a:cubicBezTo>
                  <a:cubicBezTo>
                    <a:pt x="1853" y="1495"/>
                    <a:pt x="1913" y="1490"/>
                    <a:pt x="1975" y="1480"/>
                  </a:cubicBezTo>
                  <a:cubicBezTo>
                    <a:pt x="2101" y="1424"/>
                    <a:pt x="2157" y="1312"/>
                    <a:pt x="2101" y="1129"/>
                  </a:cubicBezTo>
                  <a:cubicBezTo>
                    <a:pt x="2031" y="1073"/>
                    <a:pt x="2031" y="1017"/>
                    <a:pt x="1975" y="961"/>
                  </a:cubicBezTo>
                  <a:cubicBezTo>
                    <a:pt x="1863" y="667"/>
                    <a:pt x="1681" y="429"/>
                    <a:pt x="1331" y="317"/>
                  </a:cubicBezTo>
                  <a:cubicBezTo>
                    <a:pt x="1106" y="261"/>
                    <a:pt x="924" y="205"/>
                    <a:pt x="756" y="79"/>
                  </a:cubicBezTo>
                  <a:cubicBezTo>
                    <a:pt x="628" y="40"/>
                    <a:pt x="506"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4"/>
            <p:cNvSpPr/>
            <p:nvPr/>
          </p:nvSpPr>
          <p:spPr>
            <a:xfrm>
              <a:off x="1754800" y="3803950"/>
              <a:ext cx="55675" cy="52800"/>
            </a:xfrm>
            <a:custGeom>
              <a:avLst/>
              <a:gdLst/>
              <a:ahLst/>
              <a:cxnLst/>
              <a:rect l="l" t="t" r="r" b="b"/>
              <a:pathLst>
                <a:path w="2227" h="2112" extrusionOk="0">
                  <a:moveTo>
                    <a:pt x="182" y="1"/>
                  </a:moveTo>
                  <a:cubicBezTo>
                    <a:pt x="0" y="183"/>
                    <a:pt x="0" y="295"/>
                    <a:pt x="126" y="477"/>
                  </a:cubicBezTo>
                  <a:cubicBezTo>
                    <a:pt x="420" y="883"/>
                    <a:pt x="700" y="1289"/>
                    <a:pt x="1050" y="1639"/>
                  </a:cubicBezTo>
                  <a:cubicBezTo>
                    <a:pt x="1258" y="1945"/>
                    <a:pt x="1594" y="2111"/>
                    <a:pt x="2031" y="2111"/>
                  </a:cubicBezTo>
                  <a:cubicBezTo>
                    <a:pt x="2094" y="2111"/>
                    <a:pt x="2159" y="2108"/>
                    <a:pt x="2226" y="2101"/>
                  </a:cubicBezTo>
                  <a:cubicBezTo>
                    <a:pt x="2226" y="1989"/>
                    <a:pt x="2226" y="1877"/>
                    <a:pt x="2170" y="1807"/>
                  </a:cubicBezTo>
                  <a:cubicBezTo>
                    <a:pt x="2044" y="1527"/>
                    <a:pt x="1820" y="1233"/>
                    <a:pt x="1582" y="995"/>
                  </a:cubicBezTo>
                  <a:cubicBezTo>
                    <a:pt x="1120" y="645"/>
                    <a:pt x="644" y="35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4"/>
            <p:cNvSpPr/>
            <p:nvPr/>
          </p:nvSpPr>
          <p:spPr>
            <a:xfrm>
              <a:off x="2236075" y="3991925"/>
              <a:ext cx="61275" cy="23475"/>
            </a:xfrm>
            <a:custGeom>
              <a:avLst/>
              <a:gdLst/>
              <a:ahLst/>
              <a:cxnLst/>
              <a:rect l="l" t="t" r="r" b="b"/>
              <a:pathLst>
                <a:path w="2451" h="939" extrusionOk="0">
                  <a:moveTo>
                    <a:pt x="1892" y="0"/>
                  </a:moveTo>
                  <a:cubicBezTo>
                    <a:pt x="1848" y="0"/>
                    <a:pt x="1801" y="5"/>
                    <a:pt x="1751" y="14"/>
                  </a:cubicBezTo>
                  <a:lnTo>
                    <a:pt x="183" y="14"/>
                  </a:lnTo>
                  <a:cubicBezTo>
                    <a:pt x="127" y="70"/>
                    <a:pt x="71" y="182"/>
                    <a:pt x="1" y="238"/>
                  </a:cubicBezTo>
                  <a:cubicBezTo>
                    <a:pt x="127" y="364"/>
                    <a:pt x="183" y="420"/>
                    <a:pt x="295" y="476"/>
                  </a:cubicBezTo>
                  <a:cubicBezTo>
                    <a:pt x="421" y="532"/>
                    <a:pt x="533" y="588"/>
                    <a:pt x="645" y="658"/>
                  </a:cubicBezTo>
                  <a:cubicBezTo>
                    <a:pt x="1121" y="770"/>
                    <a:pt x="1639" y="938"/>
                    <a:pt x="2171" y="938"/>
                  </a:cubicBezTo>
                  <a:cubicBezTo>
                    <a:pt x="2283" y="938"/>
                    <a:pt x="2395" y="882"/>
                    <a:pt x="2451" y="770"/>
                  </a:cubicBezTo>
                  <a:lnTo>
                    <a:pt x="2451" y="420"/>
                  </a:lnTo>
                  <a:cubicBezTo>
                    <a:pt x="2451" y="420"/>
                    <a:pt x="2395" y="364"/>
                    <a:pt x="2395" y="308"/>
                  </a:cubicBezTo>
                  <a:cubicBezTo>
                    <a:pt x="2256" y="111"/>
                    <a:pt x="2106" y="0"/>
                    <a:pt x="1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4"/>
            <p:cNvSpPr/>
            <p:nvPr/>
          </p:nvSpPr>
          <p:spPr>
            <a:xfrm>
              <a:off x="2138425" y="3929625"/>
              <a:ext cx="58475" cy="30475"/>
            </a:xfrm>
            <a:custGeom>
              <a:avLst/>
              <a:gdLst/>
              <a:ahLst/>
              <a:cxnLst/>
              <a:rect l="l" t="t" r="r" b="b"/>
              <a:pathLst>
                <a:path w="2339" h="1219" extrusionOk="0">
                  <a:moveTo>
                    <a:pt x="294" y="0"/>
                  </a:moveTo>
                  <a:cubicBezTo>
                    <a:pt x="182" y="56"/>
                    <a:pt x="0" y="112"/>
                    <a:pt x="0" y="280"/>
                  </a:cubicBezTo>
                  <a:cubicBezTo>
                    <a:pt x="56" y="462"/>
                    <a:pt x="238" y="574"/>
                    <a:pt x="350" y="630"/>
                  </a:cubicBezTo>
                  <a:cubicBezTo>
                    <a:pt x="826" y="868"/>
                    <a:pt x="1345" y="1050"/>
                    <a:pt x="1807" y="1162"/>
                  </a:cubicBezTo>
                  <a:cubicBezTo>
                    <a:pt x="1870" y="1190"/>
                    <a:pt x="1957" y="1218"/>
                    <a:pt x="2045" y="1218"/>
                  </a:cubicBezTo>
                  <a:cubicBezTo>
                    <a:pt x="2132" y="1218"/>
                    <a:pt x="2220" y="1190"/>
                    <a:pt x="2283" y="1106"/>
                  </a:cubicBezTo>
                  <a:cubicBezTo>
                    <a:pt x="2339" y="700"/>
                    <a:pt x="2227" y="518"/>
                    <a:pt x="1933" y="280"/>
                  </a:cubicBezTo>
                  <a:cubicBezTo>
                    <a:pt x="1401" y="168"/>
                    <a:pt x="826" y="168"/>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4"/>
            <p:cNvSpPr/>
            <p:nvPr/>
          </p:nvSpPr>
          <p:spPr>
            <a:xfrm>
              <a:off x="1768100" y="3757400"/>
              <a:ext cx="52525" cy="47125"/>
            </a:xfrm>
            <a:custGeom>
              <a:avLst/>
              <a:gdLst/>
              <a:ahLst/>
              <a:cxnLst/>
              <a:rect l="l" t="t" r="r" b="b"/>
              <a:pathLst>
                <a:path w="2101" h="1885" extrusionOk="0">
                  <a:moveTo>
                    <a:pt x="168" y="1"/>
                  </a:moveTo>
                  <a:cubicBezTo>
                    <a:pt x="112" y="57"/>
                    <a:pt x="56" y="113"/>
                    <a:pt x="0" y="239"/>
                  </a:cubicBezTo>
                  <a:cubicBezTo>
                    <a:pt x="238" y="519"/>
                    <a:pt x="518" y="869"/>
                    <a:pt x="756" y="1219"/>
                  </a:cubicBezTo>
                  <a:cubicBezTo>
                    <a:pt x="994" y="1513"/>
                    <a:pt x="1288" y="1751"/>
                    <a:pt x="1694" y="1863"/>
                  </a:cubicBezTo>
                  <a:cubicBezTo>
                    <a:pt x="1724" y="1878"/>
                    <a:pt x="1754" y="1885"/>
                    <a:pt x="1786" y="1885"/>
                  </a:cubicBezTo>
                  <a:cubicBezTo>
                    <a:pt x="1871" y="1885"/>
                    <a:pt x="1967" y="1833"/>
                    <a:pt x="2100" y="1751"/>
                  </a:cubicBezTo>
                  <a:cubicBezTo>
                    <a:pt x="2044" y="1401"/>
                    <a:pt x="1918" y="995"/>
                    <a:pt x="1512" y="757"/>
                  </a:cubicBezTo>
                  <a:cubicBezTo>
                    <a:pt x="1218" y="645"/>
                    <a:pt x="994" y="463"/>
                    <a:pt x="700" y="295"/>
                  </a:cubicBezTo>
                  <a:cubicBezTo>
                    <a:pt x="518" y="169"/>
                    <a:pt x="350" y="113"/>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4"/>
            <p:cNvSpPr/>
            <p:nvPr/>
          </p:nvSpPr>
          <p:spPr>
            <a:xfrm>
              <a:off x="2052325" y="3968825"/>
              <a:ext cx="49725" cy="36425"/>
            </a:xfrm>
            <a:custGeom>
              <a:avLst/>
              <a:gdLst/>
              <a:ahLst/>
              <a:cxnLst/>
              <a:rect l="l" t="t" r="r" b="b"/>
              <a:pathLst>
                <a:path w="1989" h="1457" extrusionOk="0">
                  <a:moveTo>
                    <a:pt x="238" y="0"/>
                  </a:moveTo>
                  <a:cubicBezTo>
                    <a:pt x="182" y="56"/>
                    <a:pt x="70" y="112"/>
                    <a:pt x="0" y="182"/>
                  </a:cubicBezTo>
                  <a:cubicBezTo>
                    <a:pt x="0" y="350"/>
                    <a:pt x="70" y="462"/>
                    <a:pt x="182" y="588"/>
                  </a:cubicBezTo>
                  <a:cubicBezTo>
                    <a:pt x="294" y="700"/>
                    <a:pt x="476" y="882"/>
                    <a:pt x="588" y="994"/>
                  </a:cubicBezTo>
                  <a:cubicBezTo>
                    <a:pt x="994" y="1232"/>
                    <a:pt x="1344" y="1456"/>
                    <a:pt x="1820" y="1456"/>
                  </a:cubicBezTo>
                  <a:cubicBezTo>
                    <a:pt x="1988" y="1344"/>
                    <a:pt x="1988" y="1288"/>
                    <a:pt x="1988" y="1162"/>
                  </a:cubicBezTo>
                  <a:cubicBezTo>
                    <a:pt x="1876" y="994"/>
                    <a:pt x="1820" y="812"/>
                    <a:pt x="1750" y="644"/>
                  </a:cubicBezTo>
                  <a:cubicBezTo>
                    <a:pt x="1638" y="462"/>
                    <a:pt x="1526" y="350"/>
                    <a:pt x="1344" y="350"/>
                  </a:cubicBezTo>
                  <a:cubicBezTo>
                    <a:pt x="994" y="238"/>
                    <a:pt x="588" y="112"/>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4"/>
            <p:cNvSpPr/>
            <p:nvPr/>
          </p:nvSpPr>
          <p:spPr>
            <a:xfrm>
              <a:off x="1823575" y="3654975"/>
              <a:ext cx="49550" cy="38625"/>
            </a:xfrm>
            <a:custGeom>
              <a:avLst/>
              <a:gdLst/>
              <a:ahLst/>
              <a:cxnLst/>
              <a:rect l="l" t="t" r="r" b="b"/>
              <a:pathLst>
                <a:path w="1982" h="1545" extrusionOk="0">
                  <a:moveTo>
                    <a:pt x="262" y="1"/>
                  </a:moveTo>
                  <a:cubicBezTo>
                    <a:pt x="214" y="1"/>
                    <a:pt x="167" y="18"/>
                    <a:pt x="119" y="65"/>
                  </a:cubicBezTo>
                  <a:cubicBezTo>
                    <a:pt x="0" y="674"/>
                    <a:pt x="1043" y="1544"/>
                    <a:pt x="1797" y="1544"/>
                  </a:cubicBezTo>
                  <a:cubicBezTo>
                    <a:pt x="1841" y="1544"/>
                    <a:pt x="1884" y="1541"/>
                    <a:pt x="1925" y="1535"/>
                  </a:cubicBezTo>
                  <a:lnTo>
                    <a:pt x="1925" y="1465"/>
                  </a:lnTo>
                  <a:cubicBezTo>
                    <a:pt x="1925" y="1409"/>
                    <a:pt x="1981" y="1409"/>
                    <a:pt x="1925" y="1353"/>
                  </a:cubicBezTo>
                  <a:cubicBezTo>
                    <a:pt x="1869" y="947"/>
                    <a:pt x="1687" y="653"/>
                    <a:pt x="1281" y="485"/>
                  </a:cubicBezTo>
                  <a:cubicBezTo>
                    <a:pt x="1043" y="359"/>
                    <a:pt x="749" y="191"/>
                    <a:pt x="469" y="65"/>
                  </a:cubicBezTo>
                  <a:cubicBezTo>
                    <a:pt x="397" y="33"/>
                    <a:pt x="329" y="1"/>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4"/>
            <p:cNvSpPr/>
            <p:nvPr/>
          </p:nvSpPr>
          <p:spPr>
            <a:xfrm>
              <a:off x="2013100" y="3901600"/>
              <a:ext cx="41000" cy="35050"/>
            </a:xfrm>
            <a:custGeom>
              <a:avLst/>
              <a:gdLst/>
              <a:ahLst/>
              <a:cxnLst/>
              <a:rect l="l" t="t" r="r" b="b"/>
              <a:pathLst>
                <a:path w="1640" h="1402" extrusionOk="0">
                  <a:moveTo>
                    <a:pt x="589" y="1"/>
                  </a:moveTo>
                  <a:cubicBezTo>
                    <a:pt x="169" y="71"/>
                    <a:pt x="1" y="477"/>
                    <a:pt x="169" y="701"/>
                  </a:cubicBezTo>
                  <a:cubicBezTo>
                    <a:pt x="463" y="1121"/>
                    <a:pt x="869" y="1289"/>
                    <a:pt x="1345" y="1401"/>
                  </a:cubicBezTo>
                  <a:lnTo>
                    <a:pt x="1639" y="1401"/>
                  </a:lnTo>
                  <a:cubicBezTo>
                    <a:pt x="1513" y="701"/>
                    <a:pt x="1163" y="239"/>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24"/>
          <p:cNvGrpSpPr/>
          <p:nvPr/>
        </p:nvGrpSpPr>
        <p:grpSpPr>
          <a:xfrm rot="-1613221">
            <a:off x="-460749" y="4017072"/>
            <a:ext cx="1385322" cy="1398326"/>
            <a:chOff x="3862325" y="2226850"/>
            <a:chExt cx="809625" cy="817225"/>
          </a:xfrm>
        </p:grpSpPr>
        <p:sp>
          <p:nvSpPr>
            <p:cNvPr id="2222" name="Google Shape;2222;p24"/>
            <p:cNvSpPr/>
            <p:nvPr/>
          </p:nvSpPr>
          <p:spPr>
            <a:xfrm>
              <a:off x="3862325" y="2226850"/>
              <a:ext cx="809625" cy="817225"/>
            </a:xfrm>
            <a:custGeom>
              <a:avLst/>
              <a:gdLst/>
              <a:ahLst/>
              <a:cxnLst/>
              <a:rect l="l" t="t" r="r" b="b"/>
              <a:pathLst>
                <a:path w="32385" h="32689" extrusionOk="0">
                  <a:moveTo>
                    <a:pt x="16316" y="590"/>
                  </a:moveTo>
                  <a:cubicBezTo>
                    <a:pt x="16403" y="590"/>
                    <a:pt x="16490" y="597"/>
                    <a:pt x="16578" y="611"/>
                  </a:cubicBezTo>
                  <a:cubicBezTo>
                    <a:pt x="16746" y="611"/>
                    <a:pt x="16928" y="611"/>
                    <a:pt x="17096" y="667"/>
                  </a:cubicBezTo>
                  <a:cubicBezTo>
                    <a:pt x="17502" y="723"/>
                    <a:pt x="17908" y="779"/>
                    <a:pt x="18328" y="835"/>
                  </a:cubicBezTo>
                  <a:cubicBezTo>
                    <a:pt x="18328" y="835"/>
                    <a:pt x="18384" y="905"/>
                    <a:pt x="18496" y="961"/>
                  </a:cubicBezTo>
                  <a:cubicBezTo>
                    <a:pt x="18293" y="961"/>
                    <a:pt x="18118" y="975"/>
                    <a:pt x="17950" y="975"/>
                  </a:cubicBezTo>
                  <a:cubicBezTo>
                    <a:pt x="17782" y="975"/>
                    <a:pt x="17621" y="961"/>
                    <a:pt x="17446" y="905"/>
                  </a:cubicBezTo>
                  <a:cubicBezTo>
                    <a:pt x="17208" y="779"/>
                    <a:pt x="16984" y="779"/>
                    <a:pt x="16690" y="779"/>
                  </a:cubicBezTo>
                  <a:lnTo>
                    <a:pt x="15583" y="779"/>
                  </a:lnTo>
                  <a:cubicBezTo>
                    <a:pt x="15804" y="653"/>
                    <a:pt x="16056" y="590"/>
                    <a:pt x="16316" y="590"/>
                  </a:cubicBezTo>
                  <a:close/>
                  <a:moveTo>
                    <a:pt x="19308" y="1017"/>
                  </a:moveTo>
                  <a:cubicBezTo>
                    <a:pt x="19490" y="1073"/>
                    <a:pt x="19658" y="1073"/>
                    <a:pt x="19840" y="1129"/>
                  </a:cubicBezTo>
                  <a:cubicBezTo>
                    <a:pt x="20246" y="1129"/>
                    <a:pt x="20596" y="1256"/>
                    <a:pt x="20946" y="1480"/>
                  </a:cubicBezTo>
                  <a:cubicBezTo>
                    <a:pt x="20946" y="1480"/>
                    <a:pt x="21002" y="1536"/>
                    <a:pt x="21058" y="1536"/>
                  </a:cubicBezTo>
                  <a:cubicBezTo>
                    <a:pt x="21590" y="1536"/>
                    <a:pt x="21996" y="1830"/>
                    <a:pt x="22402" y="2068"/>
                  </a:cubicBezTo>
                  <a:cubicBezTo>
                    <a:pt x="22584" y="2180"/>
                    <a:pt x="22808" y="2236"/>
                    <a:pt x="23046" y="2306"/>
                  </a:cubicBezTo>
                  <a:lnTo>
                    <a:pt x="23158" y="2306"/>
                  </a:lnTo>
                  <a:cubicBezTo>
                    <a:pt x="23508" y="2586"/>
                    <a:pt x="23984" y="2768"/>
                    <a:pt x="24334" y="3006"/>
                  </a:cubicBezTo>
                  <a:cubicBezTo>
                    <a:pt x="24908" y="3412"/>
                    <a:pt x="25496" y="3874"/>
                    <a:pt x="26084" y="4280"/>
                  </a:cubicBezTo>
                  <a:cubicBezTo>
                    <a:pt x="26140" y="4336"/>
                    <a:pt x="26140" y="4336"/>
                    <a:pt x="26140" y="4406"/>
                  </a:cubicBezTo>
                  <a:lnTo>
                    <a:pt x="26084" y="4462"/>
                  </a:lnTo>
                  <a:cubicBezTo>
                    <a:pt x="25846" y="4280"/>
                    <a:pt x="25608" y="4112"/>
                    <a:pt x="25328" y="3930"/>
                  </a:cubicBezTo>
                  <a:cubicBezTo>
                    <a:pt x="25202" y="3818"/>
                    <a:pt x="25034" y="3706"/>
                    <a:pt x="24852" y="3636"/>
                  </a:cubicBezTo>
                  <a:cubicBezTo>
                    <a:pt x="24558" y="3412"/>
                    <a:pt x="24278" y="3174"/>
                    <a:pt x="23928" y="3006"/>
                  </a:cubicBezTo>
                  <a:cubicBezTo>
                    <a:pt x="23578" y="2768"/>
                    <a:pt x="23284" y="2474"/>
                    <a:pt x="22878" y="2418"/>
                  </a:cubicBezTo>
                  <a:cubicBezTo>
                    <a:pt x="22584" y="2306"/>
                    <a:pt x="22290" y="2124"/>
                    <a:pt x="21940" y="2012"/>
                  </a:cubicBezTo>
                  <a:cubicBezTo>
                    <a:pt x="21758" y="1956"/>
                    <a:pt x="21590" y="1886"/>
                    <a:pt x="21408" y="1774"/>
                  </a:cubicBezTo>
                  <a:cubicBezTo>
                    <a:pt x="21240" y="1718"/>
                    <a:pt x="21128" y="1718"/>
                    <a:pt x="21002" y="1662"/>
                  </a:cubicBezTo>
                  <a:cubicBezTo>
                    <a:pt x="20890" y="1662"/>
                    <a:pt x="20778" y="1606"/>
                    <a:pt x="20652" y="1536"/>
                  </a:cubicBezTo>
                  <a:cubicBezTo>
                    <a:pt x="20246" y="1424"/>
                    <a:pt x="19840" y="1312"/>
                    <a:pt x="19434" y="1185"/>
                  </a:cubicBezTo>
                  <a:cubicBezTo>
                    <a:pt x="19378" y="1185"/>
                    <a:pt x="19308" y="1129"/>
                    <a:pt x="19252" y="1129"/>
                  </a:cubicBezTo>
                  <a:cubicBezTo>
                    <a:pt x="19252" y="1073"/>
                    <a:pt x="19308" y="1073"/>
                    <a:pt x="19308" y="1017"/>
                  </a:cubicBezTo>
                  <a:close/>
                  <a:moveTo>
                    <a:pt x="26308" y="4574"/>
                  </a:moveTo>
                  <a:cubicBezTo>
                    <a:pt x="26378" y="4574"/>
                    <a:pt x="26434" y="4574"/>
                    <a:pt x="26490" y="4630"/>
                  </a:cubicBezTo>
                  <a:cubicBezTo>
                    <a:pt x="26658" y="4868"/>
                    <a:pt x="26952" y="4980"/>
                    <a:pt x="27078" y="5218"/>
                  </a:cubicBezTo>
                  <a:cubicBezTo>
                    <a:pt x="27134" y="5330"/>
                    <a:pt x="27246" y="5456"/>
                    <a:pt x="27358" y="5512"/>
                  </a:cubicBezTo>
                  <a:cubicBezTo>
                    <a:pt x="27653" y="5736"/>
                    <a:pt x="27891" y="6030"/>
                    <a:pt x="28059" y="6324"/>
                  </a:cubicBezTo>
                  <a:cubicBezTo>
                    <a:pt x="28185" y="6506"/>
                    <a:pt x="28297" y="6618"/>
                    <a:pt x="28409" y="6730"/>
                  </a:cubicBezTo>
                  <a:cubicBezTo>
                    <a:pt x="28353" y="6730"/>
                    <a:pt x="28353" y="6786"/>
                    <a:pt x="28297" y="6856"/>
                  </a:cubicBezTo>
                  <a:cubicBezTo>
                    <a:pt x="28241" y="6730"/>
                    <a:pt x="28129" y="6618"/>
                    <a:pt x="28059" y="6562"/>
                  </a:cubicBezTo>
                  <a:cubicBezTo>
                    <a:pt x="27835" y="6268"/>
                    <a:pt x="27653" y="6030"/>
                    <a:pt x="27428" y="5806"/>
                  </a:cubicBezTo>
                  <a:cubicBezTo>
                    <a:pt x="27302" y="5680"/>
                    <a:pt x="27190" y="5624"/>
                    <a:pt x="27078" y="5512"/>
                  </a:cubicBezTo>
                  <a:cubicBezTo>
                    <a:pt x="26784" y="5274"/>
                    <a:pt x="26490" y="4924"/>
                    <a:pt x="26308" y="4630"/>
                  </a:cubicBezTo>
                  <a:lnTo>
                    <a:pt x="26308" y="4574"/>
                  </a:lnTo>
                  <a:close/>
                  <a:moveTo>
                    <a:pt x="28647" y="7206"/>
                  </a:moveTo>
                  <a:cubicBezTo>
                    <a:pt x="28703" y="7262"/>
                    <a:pt x="28759" y="7262"/>
                    <a:pt x="28829" y="7262"/>
                  </a:cubicBezTo>
                  <a:cubicBezTo>
                    <a:pt x="28941" y="7374"/>
                    <a:pt x="29053" y="7486"/>
                    <a:pt x="29179" y="7612"/>
                  </a:cubicBezTo>
                  <a:cubicBezTo>
                    <a:pt x="29347" y="7906"/>
                    <a:pt x="29529" y="8186"/>
                    <a:pt x="29641" y="8536"/>
                  </a:cubicBezTo>
                  <a:cubicBezTo>
                    <a:pt x="29697" y="8774"/>
                    <a:pt x="29879" y="9012"/>
                    <a:pt x="29991" y="9236"/>
                  </a:cubicBezTo>
                  <a:cubicBezTo>
                    <a:pt x="30103" y="9362"/>
                    <a:pt x="30159" y="9530"/>
                    <a:pt x="30285" y="9712"/>
                  </a:cubicBezTo>
                  <a:lnTo>
                    <a:pt x="30229" y="9768"/>
                  </a:lnTo>
                  <a:cubicBezTo>
                    <a:pt x="30103" y="9768"/>
                    <a:pt x="30047" y="9712"/>
                    <a:pt x="29991" y="9656"/>
                  </a:cubicBezTo>
                  <a:cubicBezTo>
                    <a:pt x="29879" y="9418"/>
                    <a:pt x="29809" y="9180"/>
                    <a:pt x="29641" y="8956"/>
                  </a:cubicBezTo>
                  <a:cubicBezTo>
                    <a:pt x="29459" y="8606"/>
                    <a:pt x="29291" y="8312"/>
                    <a:pt x="29109" y="8018"/>
                  </a:cubicBezTo>
                  <a:cubicBezTo>
                    <a:pt x="29053" y="7836"/>
                    <a:pt x="28941" y="7724"/>
                    <a:pt x="28885" y="7612"/>
                  </a:cubicBezTo>
                  <a:cubicBezTo>
                    <a:pt x="28759" y="7486"/>
                    <a:pt x="28703" y="7374"/>
                    <a:pt x="28647" y="7206"/>
                  </a:cubicBezTo>
                  <a:close/>
                  <a:moveTo>
                    <a:pt x="30341" y="10062"/>
                  </a:moveTo>
                  <a:lnTo>
                    <a:pt x="30341" y="10062"/>
                  </a:lnTo>
                  <a:cubicBezTo>
                    <a:pt x="30635" y="10230"/>
                    <a:pt x="30635" y="10468"/>
                    <a:pt x="30691" y="10636"/>
                  </a:cubicBezTo>
                  <a:cubicBezTo>
                    <a:pt x="30747" y="10874"/>
                    <a:pt x="30929" y="11056"/>
                    <a:pt x="30803" y="11280"/>
                  </a:cubicBezTo>
                  <a:cubicBezTo>
                    <a:pt x="30579" y="11056"/>
                    <a:pt x="30341" y="10524"/>
                    <a:pt x="30341" y="10062"/>
                  </a:cubicBezTo>
                  <a:close/>
                  <a:moveTo>
                    <a:pt x="30859" y="11462"/>
                  </a:moveTo>
                  <a:lnTo>
                    <a:pt x="30859" y="11462"/>
                  </a:lnTo>
                  <a:cubicBezTo>
                    <a:pt x="31153" y="11756"/>
                    <a:pt x="31447" y="12806"/>
                    <a:pt x="31391" y="13213"/>
                  </a:cubicBezTo>
                  <a:cubicBezTo>
                    <a:pt x="31209" y="12862"/>
                    <a:pt x="30859" y="11686"/>
                    <a:pt x="30859" y="11462"/>
                  </a:cubicBezTo>
                  <a:close/>
                  <a:moveTo>
                    <a:pt x="31447" y="13437"/>
                  </a:moveTo>
                  <a:cubicBezTo>
                    <a:pt x="31559" y="13619"/>
                    <a:pt x="31629" y="13857"/>
                    <a:pt x="31629" y="14081"/>
                  </a:cubicBezTo>
                  <a:cubicBezTo>
                    <a:pt x="31629" y="14431"/>
                    <a:pt x="31629" y="14781"/>
                    <a:pt x="31741" y="15075"/>
                  </a:cubicBezTo>
                  <a:cubicBezTo>
                    <a:pt x="31797" y="15187"/>
                    <a:pt x="31797" y="15369"/>
                    <a:pt x="31797" y="15537"/>
                  </a:cubicBezTo>
                  <a:cubicBezTo>
                    <a:pt x="31629" y="15537"/>
                    <a:pt x="31629" y="15481"/>
                    <a:pt x="31559" y="15369"/>
                  </a:cubicBezTo>
                  <a:cubicBezTo>
                    <a:pt x="31559" y="14963"/>
                    <a:pt x="31503" y="14613"/>
                    <a:pt x="31447" y="14207"/>
                  </a:cubicBezTo>
                  <a:cubicBezTo>
                    <a:pt x="31447" y="13969"/>
                    <a:pt x="31391" y="13675"/>
                    <a:pt x="31391" y="13437"/>
                  </a:cubicBezTo>
                  <a:close/>
                  <a:moveTo>
                    <a:pt x="31685" y="15663"/>
                  </a:moveTo>
                  <a:cubicBezTo>
                    <a:pt x="31797" y="15831"/>
                    <a:pt x="31853" y="16713"/>
                    <a:pt x="31685" y="17007"/>
                  </a:cubicBezTo>
                  <a:cubicBezTo>
                    <a:pt x="31629" y="16531"/>
                    <a:pt x="31559" y="16069"/>
                    <a:pt x="31685" y="15663"/>
                  </a:cubicBezTo>
                  <a:close/>
                  <a:moveTo>
                    <a:pt x="31629" y="17581"/>
                  </a:moveTo>
                  <a:cubicBezTo>
                    <a:pt x="31741" y="17819"/>
                    <a:pt x="31741" y="18057"/>
                    <a:pt x="31685" y="18281"/>
                  </a:cubicBezTo>
                  <a:cubicBezTo>
                    <a:pt x="31685" y="18631"/>
                    <a:pt x="31629" y="18981"/>
                    <a:pt x="31559" y="19331"/>
                  </a:cubicBezTo>
                  <a:cubicBezTo>
                    <a:pt x="31503" y="19387"/>
                    <a:pt x="31503" y="19457"/>
                    <a:pt x="31503" y="19569"/>
                  </a:cubicBezTo>
                  <a:cubicBezTo>
                    <a:pt x="31391" y="19975"/>
                    <a:pt x="31335" y="20437"/>
                    <a:pt x="31279" y="20857"/>
                  </a:cubicBezTo>
                  <a:cubicBezTo>
                    <a:pt x="31209" y="21025"/>
                    <a:pt x="31097" y="21137"/>
                    <a:pt x="31097" y="21319"/>
                  </a:cubicBezTo>
                  <a:cubicBezTo>
                    <a:pt x="30929" y="21669"/>
                    <a:pt x="30803" y="22075"/>
                    <a:pt x="30691" y="22425"/>
                  </a:cubicBezTo>
                  <a:cubicBezTo>
                    <a:pt x="30453" y="22887"/>
                    <a:pt x="30229" y="23363"/>
                    <a:pt x="30047" y="23769"/>
                  </a:cubicBezTo>
                  <a:cubicBezTo>
                    <a:pt x="29935" y="23937"/>
                    <a:pt x="29809" y="24063"/>
                    <a:pt x="29753" y="24175"/>
                  </a:cubicBezTo>
                  <a:cubicBezTo>
                    <a:pt x="29641" y="24357"/>
                    <a:pt x="29585" y="24581"/>
                    <a:pt x="29459" y="24763"/>
                  </a:cubicBezTo>
                  <a:lnTo>
                    <a:pt x="29459" y="24819"/>
                  </a:lnTo>
                  <a:cubicBezTo>
                    <a:pt x="29291" y="25057"/>
                    <a:pt x="29109" y="25282"/>
                    <a:pt x="28941" y="25520"/>
                  </a:cubicBezTo>
                  <a:cubicBezTo>
                    <a:pt x="28885" y="25169"/>
                    <a:pt x="29053" y="24987"/>
                    <a:pt x="29235" y="24763"/>
                  </a:cubicBezTo>
                  <a:cubicBezTo>
                    <a:pt x="29529" y="24357"/>
                    <a:pt x="29753" y="23937"/>
                    <a:pt x="29935" y="23475"/>
                  </a:cubicBezTo>
                  <a:cubicBezTo>
                    <a:pt x="30047" y="23181"/>
                    <a:pt x="30229" y="22887"/>
                    <a:pt x="30397" y="22663"/>
                  </a:cubicBezTo>
                  <a:cubicBezTo>
                    <a:pt x="30397" y="22537"/>
                    <a:pt x="30453" y="22481"/>
                    <a:pt x="30509" y="22425"/>
                  </a:cubicBezTo>
                  <a:cubicBezTo>
                    <a:pt x="30635" y="22075"/>
                    <a:pt x="30803" y="21669"/>
                    <a:pt x="30929" y="21319"/>
                  </a:cubicBezTo>
                  <a:cubicBezTo>
                    <a:pt x="31041" y="20913"/>
                    <a:pt x="31097" y="20507"/>
                    <a:pt x="31153" y="20087"/>
                  </a:cubicBezTo>
                  <a:cubicBezTo>
                    <a:pt x="31209" y="20031"/>
                    <a:pt x="31209" y="19919"/>
                    <a:pt x="31209" y="19863"/>
                  </a:cubicBezTo>
                  <a:cubicBezTo>
                    <a:pt x="31279" y="19569"/>
                    <a:pt x="31335" y="19219"/>
                    <a:pt x="31391" y="18925"/>
                  </a:cubicBezTo>
                  <a:cubicBezTo>
                    <a:pt x="31503" y="18575"/>
                    <a:pt x="31503" y="18225"/>
                    <a:pt x="31503" y="17931"/>
                  </a:cubicBezTo>
                  <a:cubicBezTo>
                    <a:pt x="31503" y="17819"/>
                    <a:pt x="31559" y="17707"/>
                    <a:pt x="31629" y="17581"/>
                  </a:cubicBezTo>
                  <a:close/>
                  <a:moveTo>
                    <a:pt x="15827" y="0"/>
                  </a:moveTo>
                  <a:cubicBezTo>
                    <a:pt x="15546" y="0"/>
                    <a:pt x="15243" y="40"/>
                    <a:pt x="14995" y="79"/>
                  </a:cubicBezTo>
                  <a:cubicBezTo>
                    <a:pt x="14533" y="135"/>
                    <a:pt x="14127" y="205"/>
                    <a:pt x="13707" y="205"/>
                  </a:cubicBezTo>
                  <a:cubicBezTo>
                    <a:pt x="13483" y="205"/>
                    <a:pt x="13245" y="261"/>
                    <a:pt x="13007" y="261"/>
                  </a:cubicBezTo>
                  <a:cubicBezTo>
                    <a:pt x="12727" y="373"/>
                    <a:pt x="12433" y="429"/>
                    <a:pt x="12083" y="485"/>
                  </a:cubicBezTo>
                  <a:cubicBezTo>
                    <a:pt x="11845" y="555"/>
                    <a:pt x="11551" y="611"/>
                    <a:pt x="11327" y="667"/>
                  </a:cubicBezTo>
                  <a:cubicBezTo>
                    <a:pt x="11145" y="723"/>
                    <a:pt x="10977" y="835"/>
                    <a:pt x="10795" y="905"/>
                  </a:cubicBezTo>
                  <a:cubicBezTo>
                    <a:pt x="10039" y="1185"/>
                    <a:pt x="9283" y="1424"/>
                    <a:pt x="8583" y="1774"/>
                  </a:cubicBezTo>
                  <a:cubicBezTo>
                    <a:pt x="8107" y="2068"/>
                    <a:pt x="7701" y="2306"/>
                    <a:pt x="7239" y="2586"/>
                  </a:cubicBezTo>
                  <a:cubicBezTo>
                    <a:pt x="6945" y="2768"/>
                    <a:pt x="6595" y="3006"/>
                    <a:pt x="6301" y="3230"/>
                  </a:cubicBezTo>
                  <a:cubicBezTo>
                    <a:pt x="5951" y="3468"/>
                    <a:pt x="5657" y="3762"/>
                    <a:pt x="5377" y="3986"/>
                  </a:cubicBezTo>
                  <a:cubicBezTo>
                    <a:pt x="5139" y="4224"/>
                    <a:pt x="4901" y="4462"/>
                    <a:pt x="4677" y="4686"/>
                  </a:cubicBezTo>
                  <a:cubicBezTo>
                    <a:pt x="4327" y="4980"/>
                    <a:pt x="4145" y="5456"/>
                    <a:pt x="3738" y="5680"/>
                  </a:cubicBezTo>
                  <a:cubicBezTo>
                    <a:pt x="3626" y="5736"/>
                    <a:pt x="3556" y="5862"/>
                    <a:pt x="3500" y="5974"/>
                  </a:cubicBezTo>
                  <a:cubicBezTo>
                    <a:pt x="3276" y="6268"/>
                    <a:pt x="3038" y="6618"/>
                    <a:pt x="2856" y="6912"/>
                  </a:cubicBezTo>
                  <a:cubicBezTo>
                    <a:pt x="2632" y="7262"/>
                    <a:pt x="2394" y="7668"/>
                    <a:pt x="2156" y="8018"/>
                  </a:cubicBezTo>
                  <a:cubicBezTo>
                    <a:pt x="2100" y="8186"/>
                    <a:pt x="2044" y="8312"/>
                    <a:pt x="1932" y="8424"/>
                  </a:cubicBezTo>
                  <a:cubicBezTo>
                    <a:pt x="1526" y="8956"/>
                    <a:pt x="1344" y="9586"/>
                    <a:pt x="1106" y="10174"/>
                  </a:cubicBezTo>
                  <a:cubicBezTo>
                    <a:pt x="938" y="10468"/>
                    <a:pt x="882" y="10874"/>
                    <a:pt x="756" y="11224"/>
                  </a:cubicBezTo>
                  <a:cubicBezTo>
                    <a:pt x="644" y="11630"/>
                    <a:pt x="532" y="11980"/>
                    <a:pt x="406" y="12386"/>
                  </a:cubicBezTo>
                  <a:cubicBezTo>
                    <a:pt x="238" y="13213"/>
                    <a:pt x="126" y="14025"/>
                    <a:pt x="56" y="14907"/>
                  </a:cubicBezTo>
                  <a:cubicBezTo>
                    <a:pt x="56" y="15663"/>
                    <a:pt x="0" y="16475"/>
                    <a:pt x="126" y="17231"/>
                  </a:cubicBezTo>
                  <a:cubicBezTo>
                    <a:pt x="182" y="17525"/>
                    <a:pt x="238" y="17819"/>
                    <a:pt x="294" y="18113"/>
                  </a:cubicBezTo>
                  <a:cubicBezTo>
                    <a:pt x="350" y="18407"/>
                    <a:pt x="350" y="18687"/>
                    <a:pt x="476" y="18925"/>
                  </a:cubicBezTo>
                  <a:cubicBezTo>
                    <a:pt x="476" y="19037"/>
                    <a:pt x="476" y="19219"/>
                    <a:pt x="644" y="19219"/>
                  </a:cubicBezTo>
                  <a:cubicBezTo>
                    <a:pt x="644" y="19037"/>
                    <a:pt x="700" y="18869"/>
                    <a:pt x="700" y="18687"/>
                  </a:cubicBezTo>
                  <a:cubicBezTo>
                    <a:pt x="644" y="18519"/>
                    <a:pt x="588" y="18281"/>
                    <a:pt x="588" y="18113"/>
                  </a:cubicBezTo>
                  <a:cubicBezTo>
                    <a:pt x="532" y="17819"/>
                    <a:pt x="476" y="17525"/>
                    <a:pt x="476" y="17231"/>
                  </a:cubicBezTo>
                  <a:cubicBezTo>
                    <a:pt x="406" y="16881"/>
                    <a:pt x="476" y="16475"/>
                    <a:pt x="476" y="16069"/>
                  </a:cubicBezTo>
                  <a:lnTo>
                    <a:pt x="476" y="15075"/>
                  </a:lnTo>
                  <a:cubicBezTo>
                    <a:pt x="476" y="14781"/>
                    <a:pt x="476" y="14487"/>
                    <a:pt x="532" y="14207"/>
                  </a:cubicBezTo>
                  <a:cubicBezTo>
                    <a:pt x="532" y="13969"/>
                    <a:pt x="588" y="13787"/>
                    <a:pt x="588" y="13563"/>
                  </a:cubicBezTo>
                  <a:cubicBezTo>
                    <a:pt x="756" y="13030"/>
                    <a:pt x="938" y="12456"/>
                    <a:pt x="1050" y="11924"/>
                  </a:cubicBezTo>
                  <a:cubicBezTo>
                    <a:pt x="1176" y="11336"/>
                    <a:pt x="1344" y="10818"/>
                    <a:pt x="1582" y="10286"/>
                  </a:cubicBezTo>
                  <a:cubicBezTo>
                    <a:pt x="1806" y="9768"/>
                    <a:pt x="2044" y="9180"/>
                    <a:pt x="2338" y="8662"/>
                  </a:cubicBezTo>
                  <a:cubicBezTo>
                    <a:pt x="2744" y="7962"/>
                    <a:pt x="3150" y="7318"/>
                    <a:pt x="3626" y="6674"/>
                  </a:cubicBezTo>
                  <a:cubicBezTo>
                    <a:pt x="3738" y="6436"/>
                    <a:pt x="3907" y="6268"/>
                    <a:pt x="4089" y="6086"/>
                  </a:cubicBezTo>
                  <a:cubicBezTo>
                    <a:pt x="4439" y="5736"/>
                    <a:pt x="4789" y="5386"/>
                    <a:pt x="5083" y="5036"/>
                  </a:cubicBezTo>
                  <a:cubicBezTo>
                    <a:pt x="5377" y="4756"/>
                    <a:pt x="5545" y="4462"/>
                    <a:pt x="5895" y="4280"/>
                  </a:cubicBezTo>
                  <a:cubicBezTo>
                    <a:pt x="6189" y="4112"/>
                    <a:pt x="6483" y="3874"/>
                    <a:pt x="6651" y="3636"/>
                  </a:cubicBezTo>
                  <a:cubicBezTo>
                    <a:pt x="6889" y="3412"/>
                    <a:pt x="7183" y="3230"/>
                    <a:pt x="7477" y="3062"/>
                  </a:cubicBezTo>
                  <a:cubicBezTo>
                    <a:pt x="7645" y="3006"/>
                    <a:pt x="7757" y="2936"/>
                    <a:pt x="7883" y="2824"/>
                  </a:cubicBezTo>
                  <a:cubicBezTo>
                    <a:pt x="8401" y="2474"/>
                    <a:pt x="8933" y="2236"/>
                    <a:pt x="9507" y="1956"/>
                  </a:cubicBezTo>
                  <a:cubicBezTo>
                    <a:pt x="9745" y="1830"/>
                    <a:pt x="10039" y="1774"/>
                    <a:pt x="10333" y="1662"/>
                  </a:cubicBezTo>
                  <a:cubicBezTo>
                    <a:pt x="10557" y="1606"/>
                    <a:pt x="10851" y="1536"/>
                    <a:pt x="11089" y="1424"/>
                  </a:cubicBezTo>
                  <a:cubicBezTo>
                    <a:pt x="11257" y="1312"/>
                    <a:pt x="11383" y="1185"/>
                    <a:pt x="11551" y="1185"/>
                  </a:cubicBezTo>
                  <a:cubicBezTo>
                    <a:pt x="11957" y="1129"/>
                    <a:pt x="12307" y="1073"/>
                    <a:pt x="12727" y="961"/>
                  </a:cubicBezTo>
                  <a:cubicBezTo>
                    <a:pt x="13077" y="835"/>
                    <a:pt x="13427" y="835"/>
                    <a:pt x="13707" y="779"/>
                  </a:cubicBezTo>
                  <a:cubicBezTo>
                    <a:pt x="13865" y="729"/>
                    <a:pt x="14011" y="701"/>
                    <a:pt x="14156" y="701"/>
                  </a:cubicBezTo>
                  <a:cubicBezTo>
                    <a:pt x="14333" y="701"/>
                    <a:pt x="14509" y="743"/>
                    <a:pt x="14701" y="835"/>
                  </a:cubicBezTo>
                  <a:cubicBezTo>
                    <a:pt x="14589" y="835"/>
                    <a:pt x="14477" y="905"/>
                    <a:pt x="14351" y="905"/>
                  </a:cubicBezTo>
                  <a:cubicBezTo>
                    <a:pt x="14127" y="905"/>
                    <a:pt x="13889" y="905"/>
                    <a:pt x="13595" y="961"/>
                  </a:cubicBezTo>
                  <a:cubicBezTo>
                    <a:pt x="13245" y="961"/>
                    <a:pt x="12895" y="1073"/>
                    <a:pt x="12545" y="1185"/>
                  </a:cubicBezTo>
                  <a:cubicBezTo>
                    <a:pt x="12027" y="1312"/>
                    <a:pt x="11551" y="1424"/>
                    <a:pt x="11033" y="1536"/>
                  </a:cubicBezTo>
                  <a:cubicBezTo>
                    <a:pt x="10795" y="1606"/>
                    <a:pt x="10557" y="1774"/>
                    <a:pt x="10333" y="1830"/>
                  </a:cubicBezTo>
                  <a:cubicBezTo>
                    <a:pt x="10207" y="1886"/>
                    <a:pt x="10039" y="1956"/>
                    <a:pt x="9927" y="2012"/>
                  </a:cubicBezTo>
                  <a:cubicBezTo>
                    <a:pt x="9745" y="2068"/>
                    <a:pt x="9633" y="2124"/>
                    <a:pt x="9507" y="2180"/>
                  </a:cubicBezTo>
                  <a:cubicBezTo>
                    <a:pt x="8877" y="2474"/>
                    <a:pt x="8289" y="2712"/>
                    <a:pt x="7757" y="3174"/>
                  </a:cubicBezTo>
                  <a:cubicBezTo>
                    <a:pt x="7701" y="3230"/>
                    <a:pt x="7589" y="3230"/>
                    <a:pt x="7477" y="3286"/>
                  </a:cubicBezTo>
                  <a:cubicBezTo>
                    <a:pt x="7351" y="3412"/>
                    <a:pt x="7183" y="3468"/>
                    <a:pt x="7057" y="3524"/>
                  </a:cubicBezTo>
                  <a:cubicBezTo>
                    <a:pt x="6707" y="3818"/>
                    <a:pt x="6301" y="4168"/>
                    <a:pt x="5951" y="4462"/>
                  </a:cubicBezTo>
                  <a:cubicBezTo>
                    <a:pt x="5839" y="4574"/>
                    <a:pt x="5657" y="4630"/>
                    <a:pt x="5545" y="4812"/>
                  </a:cubicBezTo>
                  <a:cubicBezTo>
                    <a:pt x="5251" y="5218"/>
                    <a:pt x="4845" y="5512"/>
                    <a:pt x="4495" y="5918"/>
                  </a:cubicBezTo>
                  <a:cubicBezTo>
                    <a:pt x="4327" y="6086"/>
                    <a:pt x="4145" y="6268"/>
                    <a:pt x="4033" y="6506"/>
                  </a:cubicBezTo>
                  <a:cubicBezTo>
                    <a:pt x="3682" y="6968"/>
                    <a:pt x="3332" y="7430"/>
                    <a:pt x="3038" y="7906"/>
                  </a:cubicBezTo>
                  <a:cubicBezTo>
                    <a:pt x="2800" y="8368"/>
                    <a:pt x="2576" y="8830"/>
                    <a:pt x="2282" y="9236"/>
                  </a:cubicBezTo>
                  <a:cubicBezTo>
                    <a:pt x="1806" y="10006"/>
                    <a:pt x="1582" y="10818"/>
                    <a:pt x="1344" y="11630"/>
                  </a:cubicBezTo>
                  <a:cubicBezTo>
                    <a:pt x="1176" y="12162"/>
                    <a:pt x="1106" y="12680"/>
                    <a:pt x="938" y="13213"/>
                  </a:cubicBezTo>
                  <a:cubicBezTo>
                    <a:pt x="882" y="13619"/>
                    <a:pt x="826" y="14025"/>
                    <a:pt x="756" y="14431"/>
                  </a:cubicBezTo>
                  <a:cubicBezTo>
                    <a:pt x="756" y="14907"/>
                    <a:pt x="700" y="15369"/>
                    <a:pt x="700" y="15831"/>
                  </a:cubicBezTo>
                  <a:cubicBezTo>
                    <a:pt x="700" y="16363"/>
                    <a:pt x="756" y="16937"/>
                    <a:pt x="756" y="17469"/>
                  </a:cubicBezTo>
                  <a:cubicBezTo>
                    <a:pt x="756" y="17525"/>
                    <a:pt x="756" y="17525"/>
                    <a:pt x="826" y="17581"/>
                  </a:cubicBezTo>
                  <a:cubicBezTo>
                    <a:pt x="938" y="17931"/>
                    <a:pt x="994" y="18281"/>
                    <a:pt x="994" y="18631"/>
                  </a:cubicBezTo>
                  <a:cubicBezTo>
                    <a:pt x="1050" y="18687"/>
                    <a:pt x="1050" y="18813"/>
                    <a:pt x="1106" y="18869"/>
                  </a:cubicBezTo>
                  <a:lnTo>
                    <a:pt x="1176" y="18869"/>
                  </a:lnTo>
                  <a:cubicBezTo>
                    <a:pt x="938" y="17119"/>
                    <a:pt x="938" y="15369"/>
                    <a:pt x="1232" y="13619"/>
                  </a:cubicBezTo>
                  <a:cubicBezTo>
                    <a:pt x="1232" y="13507"/>
                    <a:pt x="1288" y="13381"/>
                    <a:pt x="1344" y="13269"/>
                  </a:cubicBezTo>
                  <a:cubicBezTo>
                    <a:pt x="1400" y="12974"/>
                    <a:pt x="1456" y="12680"/>
                    <a:pt x="1526" y="12386"/>
                  </a:cubicBezTo>
                  <a:cubicBezTo>
                    <a:pt x="1638" y="11756"/>
                    <a:pt x="1806" y="11112"/>
                    <a:pt x="2156" y="10524"/>
                  </a:cubicBezTo>
                  <a:cubicBezTo>
                    <a:pt x="2156" y="10524"/>
                    <a:pt x="2156" y="10468"/>
                    <a:pt x="2226" y="10468"/>
                  </a:cubicBezTo>
                  <a:cubicBezTo>
                    <a:pt x="2226" y="10174"/>
                    <a:pt x="2394" y="9880"/>
                    <a:pt x="2506" y="9656"/>
                  </a:cubicBezTo>
                  <a:cubicBezTo>
                    <a:pt x="2744" y="9180"/>
                    <a:pt x="3038" y="8774"/>
                    <a:pt x="3276" y="8312"/>
                  </a:cubicBezTo>
                  <a:cubicBezTo>
                    <a:pt x="3500" y="7962"/>
                    <a:pt x="3738" y="7612"/>
                    <a:pt x="3977" y="7318"/>
                  </a:cubicBezTo>
                  <a:cubicBezTo>
                    <a:pt x="4257" y="6912"/>
                    <a:pt x="4495" y="6562"/>
                    <a:pt x="4845" y="6268"/>
                  </a:cubicBezTo>
                  <a:cubicBezTo>
                    <a:pt x="5195" y="6030"/>
                    <a:pt x="5433" y="5624"/>
                    <a:pt x="5657" y="5330"/>
                  </a:cubicBezTo>
                  <a:cubicBezTo>
                    <a:pt x="5839" y="5162"/>
                    <a:pt x="6007" y="4868"/>
                    <a:pt x="6301" y="4812"/>
                  </a:cubicBezTo>
                  <a:cubicBezTo>
                    <a:pt x="6427" y="4756"/>
                    <a:pt x="6427" y="4686"/>
                    <a:pt x="6483" y="4630"/>
                  </a:cubicBezTo>
                  <a:cubicBezTo>
                    <a:pt x="6833" y="4406"/>
                    <a:pt x="7057" y="4112"/>
                    <a:pt x="7407" y="3874"/>
                  </a:cubicBezTo>
                  <a:cubicBezTo>
                    <a:pt x="7757" y="3706"/>
                    <a:pt x="8051" y="3524"/>
                    <a:pt x="8401" y="3286"/>
                  </a:cubicBezTo>
                  <a:cubicBezTo>
                    <a:pt x="8751" y="3062"/>
                    <a:pt x="9157" y="2880"/>
                    <a:pt x="9577" y="2712"/>
                  </a:cubicBezTo>
                  <a:cubicBezTo>
                    <a:pt x="9801" y="2530"/>
                    <a:pt x="10039" y="2362"/>
                    <a:pt x="10333" y="2362"/>
                  </a:cubicBezTo>
                  <a:cubicBezTo>
                    <a:pt x="10627" y="2306"/>
                    <a:pt x="10907" y="2180"/>
                    <a:pt x="11145" y="2068"/>
                  </a:cubicBezTo>
                  <a:cubicBezTo>
                    <a:pt x="11327" y="2012"/>
                    <a:pt x="11439" y="1956"/>
                    <a:pt x="11551" y="1886"/>
                  </a:cubicBezTo>
                  <a:cubicBezTo>
                    <a:pt x="12083" y="1774"/>
                    <a:pt x="12601" y="1662"/>
                    <a:pt x="13077" y="1536"/>
                  </a:cubicBezTo>
                  <a:cubicBezTo>
                    <a:pt x="13357" y="1424"/>
                    <a:pt x="13651" y="1536"/>
                    <a:pt x="13945" y="1368"/>
                  </a:cubicBezTo>
                  <a:lnTo>
                    <a:pt x="14057" y="1368"/>
                  </a:lnTo>
                  <a:cubicBezTo>
                    <a:pt x="14176" y="1396"/>
                    <a:pt x="14295" y="1410"/>
                    <a:pt x="14421" y="1410"/>
                  </a:cubicBezTo>
                  <a:cubicBezTo>
                    <a:pt x="14547" y="1410"/>
                    <a:pt x="14680" y="1396"/>
                    <a:pt x="14827" y="1368"/>
                  </a:cubicBezTo>
                  <a:cubicBezTo>
                    <a:pt x="15051" y="1312"/>
                    <a:pt x="15289" y="1312"/>
                    <a:pt x="15527" y="1312"/>
                  </a:cubicBezTo>
                  <a:cubicBezTo>
                    <a:pt x="15639" y="1312"/>
                    <a:pt x="15752" y="1368"/>
                    <a:pt x="15808" y="1368"/>
                  </a:cubicBezTo>
                  <a:cubicBezTo>
                    <a:pt x="16055" y="1328"/>
                    <a:pt x="16275" y="1288"/>
                    <a:pt x="16506" y="1288"/>
                  </a:cubicBezTo>
                  <a:cubicBezTo>
                    <a:pt x="16601" y="1288"/>
                    <a:pt x="16699" y="1295"/>
                    <a:pt x="16802" y="1312"/>
                  </a:cubicBezTo>
                  <a:cubicBezTo>
                    <a:pt x="17446" y="1312"/>
                    <a:pt x="18090" y="1480"/>
                    <a:pt x="18734" y="1536"/>
                  </a:cubicBezTo>
                  <a:cubicBezTo>
                    <a:pt x="18902" y="1536"/>
                    <a:pt x="19084" y="1606"/>
                    <a:pt x="19252" y="1662"/>
                  </a:cubicBezTo>
                  <a:cubicBezTo>
                    <a:pt x="19546" y="1718"/>
                    <a:pt x="19784" y="1718"/>
                    <a:pt x="20078" y="1774"/>
                  </a:cubicBezTo>
                  <a:cubicBezTo>
                    <a:pt x="20134" y="1774"/>
                    <a:pt x="20190" y="1830"/>
                    <a:pt x="20246" y="1830"/>
                  </a:cubicBezTo>
                  <a:cubicBezTo>
                    <a:pt x="20540" y="1956"/>
                    <a:pt x="20778" y="2124"/>
                    <a:pt x="21002" y="2180"/>
                  </a:cubicBezTo>
                  <a:cubicBezTo>
                    <a:pt x="21478" y="2306"/>
                    <a:pt x="21884" y="2530"/>
                    <a:pt x="22290" y="2712"/>
                  </a:cubicBezTo>
                  <a:cubicBezTo>
                    <a:pt x="22346" y="2768"/>
                    <a:pt x="22458" y="2824"/>
                    <a:pt x="22584" y="2824"/>
                  </a:cubicBezTo>
                  <a:cubicBezTo>
                    <a:pt x="22696" y="2880"/>
                    <a:pt x="22878" y="2880"/>
                    <a:pt x="22990" y="3006"/>
                  </a:cubicBezTo>
                  <a:cubicBezTo>
                    <a:pt x="23228" y="3230"/>
                    <a:pt x="23508" y="3286"/>
                    <a:pt x="23802" y="3412"/>
                  </a:cubicBezTo>
                  <a:cubicBezTo>
                    <a:pt x="23928" y="3468"/>
                    <a:pt x="24040" y="3580"/>
                    <a:pt x="24096" y="3636"/>
                  </a:cubicBezTo>
                  <a:cubicBezTo>
                    <a:pt x="24390" y="3818"/>
                    <a:pt x="24628" y="3986"/>
                    <a:pt x="24852" y="4168"/>
                  </a:cubicBezTo>
                  <a:cubicBezTo>
                    <a:pt x="25034" y="4280"/>
                    <a:pt x="25146" y="4406"/>
                    <a:pt x="25258" y="4518"/>
                  </a:cubicBezTo>
                  <a:cubicBezTo>
                    <a:pt x="25496" y="4686"/>
                    <a:pt x="25678" y="4924"/>
                    <a:pt x="25902" y="5036"/>
                  </a:cubicBezTo>
                  <a:cubicBezTo>
                    <a:pt x="26252" y="5274"/>
                    <a:pt x="26490" y="5568"/>
                    <a:pt x="26728" y="5918"/>
                  </a:cubicBezTo>
                  <a:cubicBezTo>
                    <a:pt x="27008" y="5974"/>
                    <a:pt x="27190" y="6212"/>
                    <a:pt x="27358" y="6380"/>
                  </a:cubicBezTo>
                  <a:cubicBezTo>
                    <a:pt x="27540" y="6674"/>
                    <a:pt x="27779" y="6968"/>
                    <a:pt x="28003" y="7262"/>
                  </a:cubicBezTo>
                  <a:cubicBezTo>
                    <a:pt x="28185" y="7486"/>
                    <a:pt x="28353" y="7724"/>
                    <a:pt x="28591" y="7962"/>
                  </a:cubicBezTo>
                  <a:cubicBezTo>
                    <a:pt x="28829" y="8256"/>
                    <a:pt x="28941" y="8606"/>
                    <a:pt x="29109" y="8956"/>
                  </a:cubicBezTo>
                  <a:cubicBezTo>
                    <a:pt x="29179" y="9068"/>
                    <a:pt x="29235" y="9236"/>
                    <a:pt x="29291" y="9362"/>
                  </a:cubicBezTo>
                  <a:cubicBezTo>
                    <a:pt x="29641" y="9824"/>
                    <a:pt x="29879" y="10356"/>
                    <a:pt x="30047" y="10930"/>
                  </a:cubicBezTo>
                  <a:cubicBezTo>
                    <a:pt x="30159" y="11224"/>
                    <a:pt x="30285" y="11518"/>
                    <a:pt x="30397" y="11812"/>
                  </a:cubicBezTo>
                  <a:cubicBezTo>
                    <a:pt x="30579" y="12386"/>
                    <a:pt x="30803" y="12918"/>
                    <a:pt x="30859" y="13563"/>
                  </a:cubicBezTo>
                  <a:cubicBezTo>
                    <a:pt x="30859" y="14025"/>
                    <a:pt x="31041" y="14557"/>
                    <a:pt x="31097" y="15019"/>
                  </a:cubicBezTo>
                  <a:lnTo>
                    <a:pt x="31097" y="15663"/>
                  </a:lnTo>
                  <a:cubicBezTo>
                    <a:pt x="31153" y="15775"/>
                    <a:pt x="31153" y="15887"/>
                    <a:pt x="31153" y="16069"/>
                  </a:cubicBezTo>
                  <a:cubicBezTo>
                    <a:pt x="31153" y="16307"/>
                    <a:pt x="31153" y="16531"/>
                    <a:pt x="31209" y="16825"/>
                  </a:cubicBezTo>
                  <a:cubicBezTo>
                    <a:pt x="31209" y="16825"/>
                    <a:pt x="31209" y="16937"/>
                    <a:pt x="31153" y="16937"/>
                  </a:cubicBezTo>
                  <a:cubicBezTo>
                    <a:pt x="31041" y="17063"/>
                    <a:pt x="31041" y="17175"/>
                    <a:pt x="31097" y="17357"/>
                  </a:cubicBezTo>
                  <a:cubicBezTo>
                    <a:pt x="31097" y="17987"/>
                    <a:pt x="30985" y="18687"/>
                    <a:pt x="30859" y="19331"/>
                  </a:cubicBezTo>
                  <a:cubicBezTo>
                    <a:pt x="30859" y="19569"/>
                    <a:pt x="30691" y="19807"/>
                    <a:pt x="30747" y="20031"/>
                  </a:cubicBezTo>
                  <a:cubicBezTo>
                    <a:pt x="30747" y="20563"/>
                    <a:pt x="30509" y="20969"/>
                    <a:pt x="30397" y="21431"/>
                  </a:cubicBezTo>
                  <a:cubicBezTo>
                    <a:pt x="30285" y="21725"/>
                    <a:pt x="30103" y="22019"/>
                    <a:pt x="30103" y="22313"/>
                  </a:cubicBezTo>
                  <a:cubicBezTo>
                    <a:pt x="29991" y="22425"/>
                    <a:pt x="29935" y="22481"/>
                    <a:pt x="29879" y="22537"/>
                  </a:cubicBezTo>
                  <a:cubicBezTo>
                    <a:pt x="29753" y="22775"/>
                    <a:pt x="29697" y="23013"/>
                    <a:pt x="29585" y="23181"/>
                  </a:cubicBezTo>
                  <a:cubicBezTo>
                    <a:pt x="29529" y="23363"/>
                    <a:pt x="29459" y="23531"/>
                    <a:pt x="29347" y="23713"/>
                  </a:cubicBezTo>
                  <a:cubicBezTo>
                    <a:pt x="29053" y="24119"/>
                    <a:pt x="28759" y="24525"/>
                    <a:pt x="28535" y="24987"/>
                  </a:cubicBezTo>
                  <a:cubicBezTo>
                    <a:pt x="28353" y="25338"/>
                    <a:pt x="28059" y="25688"/>
                    <a:pt x="27779" y="25982"/>
                  </a:cubicBezTo>
                  <a:cubicBezTo>
                    <a:pt x="27709" y="26038"/>
                    <a:pt x="27653" y="26108"/>
                    <a:pt x="27653" y="26164"/>
                  </a:cubicBezTo>
                  <a:cubicBezTo>
                    <a:pt x="27358" y="26682"/>
                    <a:pt x="26840" y="27032"/>
                    <a:pt x="26434" y="27508"/>
                  </a:cubicBezTo>
                  <a:cubicBezTo>
                    <a:pt x="26308" y="27620"/>
                    <a:pt x="26196" y="27732"/>
                    <a:pt x="26084" y="27858"/>
                  </a:cubicBezTo>
                  <a:cubicBezTo>
                    <a:pt x="25902" y="27970"/>
                    <a:pt x="25734" y="28082"/>
                    <a:pt x="25608" y="28264"/>
                  </a:cubicBezTo>
                  <a:cubicBezTo>
                    <a:pt x="25496" y="28376"/>
                    <a:pt x="25440" y="28432"/>
                    <a:pt x="25328" y="28488"/>
                  </a:cubicBezTo>
                  <a:cubicBezTo>
                    <a:pt x="24908" y="28782"/>
                    <a:pt x="24502" y="29020"/>
                    <a:pt x="24152" y="29258"/>
                  </a:cubicBezTo>
                  <a:cubicBezTo>
                    <a:pt x="23858" y="29426"/>
                    <a:pt x="23634" y="29608"/>
                    <a:pt x="23340" y="29776"/>
                  </a:cubicBezTo>
                  <a:cubicBezTo>
                    <a:pt x="22934" y="30014"/>
                    <a:pt x="22458" y="30182"/>
                    <a:pt x="22052" y="30420"/>
                  </a:cubicBezTo>
                  <a:cubicBezTo>
                    <a:pt x="21940" y="30420"/>
                    <a:pt x="21884" y="30476"/>
                    <a:pt x="21758" y="30476"/>
                  </a:cubicBezTo>
                  <a:cubicBezTo>
                    <a:pt x="21478" y="30588"/>
                    <a:pt x="21184" y="30714"/>
                    <a:pt x="20890" y="30826"/>
                  </a:cubicBezTo>
                  <a:cubicBezTo>
                    <a:pt x="20708" y="30882"/>
                    <a:pt x="20484" y="30938"/>
                    <a:pt x="20302" y="31008"/>
                  </a:cubicBezTo>
                  <a:cubicBezTo>
                    <a:pt x="20190" y="31064"/>
                    <a:pt x="20008" y="31064"/>
                    <a:pt x="19896" y="31120"/>
                  </a:cubicBezTo>
                  <a:cubicBezTo>
                    <a:pt x="19542" y="31218"/>
                    <a:pt x="19231" y="31368"/>
                    <a:pt x="18850" y="31368"/>
                  </a:cubicBezTo>
                  <a:cubicBezTo>
                    <a:pt x="18794" y="31368"/>
                    <a:pt x="18737" y="31365"/>
                    <a:pt x="18678" y="31358"/>
                  </a:cubicBezTo>
                  <a:cubicBezTo>
                    <a:pt x="18608" y="31358"/>
                    <a:pt x="18552" y="31414"/>
                    <a:pt x="18496" y="31414"/>
                  </a:cubicBezTo>
                  <a:cubicBezTo>
                    <a:pt x="18146" y="31470"/>
                    <a:pt x="17852" y="31526"/>
                    <a:pt x="17502" y="31526"/>
                  </a:cubicBezTo>
                  <a:cubicBezTo>
                    <a:pt x="17194" y="31526"/>
                    <a:pt x="16886" y="31607"/>
                    <a:pt x="16573" y="31607"/>
                  </a:cubicBezTo>
                  <a:cubicBezTo>
                    <a:pt x="16417" y="31607"/>
                    <a:pt x="16260" y="31587"/>
                    <a:pt x="16102" y="31526"/>
                  </a:cubicBezTo>
                  <a:lnTo>
                    <a:pt x="15990" y="31526"/>
                  </a:lnTo>
                  <a:cubicBezTo>
                    <a:pt x="15702" y="31566"/>
                    <a:pt x="15415" y="31605"/>
                    <a:pt x="15148" y="31605"/>
                  </a:cubicBezTo>
                  <a:cubicBezTo>
                    <a:pt x="15037" y="31605"/>
                    <a:pt x="14930" y="31598"/>
                    <a:pt x="14827" y="31582"/>
                  </a:cubicBezTo>
                  <a:cubicBezTo>
                    <a:pt x="14407" y="31582"/>
                    <a:pt x="14001" y="31470"/>
                    <a:pt x="13595" y="31414"/>
                  </a:cubicBezTo>
                  <a:cubicBezTo>
                    <a:pt x="13301" y="31358"/>
                    <a:pt x="12951" y="31288"/>
                    <a:pt x="12601" y="31176"/>
                  </a:cubicBezTo>
                  <a:cubicBezTo>
                    <a:pt x="12433" y="31064"/>
                    <a:pt x="12195" y="31120"/>
                    <a:pt x="12027" y="31064"/>
                  </a:cubicBezTo>
                  <a:cubicBezTo>
                    <a:pt x="11439" y="30826"/>
                    <a:pt x="10739" y="30658"/>
                    <a:pt x="10151" y="30364"/>
                  </a:cubicBezTo>
                  <a:cubicBezTo>
                    <a:pt x="9633" y="30126"/>
                    <a:pt x="9101" y="29958"/>
                    <a:pt x="8639" y="29538"/>
                  </a:cubicBezTo>
                  <a:cubicBezTo>
                    <a:pt x="8527" y="29482"/>
                    <a:pt x="8457" y="29426"/>
                    <a:pt x="8345" y="29370"/>
                  </a:cubicBezTo>
                  <a:cubicBezTo>
                    <a:pt x="7995" y="29258"/>
                    <a:pt x="7645" y="29020"/>
                    <a:pt x="7351" y="28782"/>
                  </a:cubicBezTo>
                  <a:cubicBezTo>
                    <a:pt x="7239" y="28614"/>
                    <a:pt x="7057" y="28488"/>
                    <a:pt x="6889" y="28376"/>
                  </a:cubicBezTo>
                  <a:cubicBezTo>
                    <a:pt x="6707" y="28264"/>
                    <a:pt x="6539" y="28138"/>
                    <a:pt x="6427" y="28026"/>
                  </a:cubicBezTo>
                  <a:cubicBezTo>
                    <a:pt x="6245" y="27914"/>
                    <a:pt x="6133" y="27732"/>
                    <a:pt x="5951" y="27620"/>
                  </a:cubicBezTo>
                  <a:lnTo>
                    <a:pt x="5951" y="27620"/>
                  </a:lnTo>
                  <a:cubicBezTo>
                    <a:pt x="5951" y="27732"/>
                    <a:pt x="5951" y="27788"/>
                    <a:pt x="6007" y="27858"/>
                  </a:cubicBezTo>
                  <a:cubicBezTo>
                    <a:pt x="6301" y="28082"/>
                    <a:pt x="6483" y="28376"/>
                    <a:pt x="6777" y="28488"/>
                  </a:cubicBezTo>
                  <a:cubicBezTo>
                    <a:pt x="6889" y="28558"/>
                    <a:pt x="7001" y="28670"/>
                    <a:pt x="7057" y="28782"/>
                  </a:cubicBezTo>
                  <a:cubicBezTo>
                    <a:pt x="7183" y="28838"/>
                    <a:pt x="7239" y="28964"/>
                    <a:pt x="7295" y="29020"/>
                  </a:cubicBezTo>
                  <a:cubicBezTo>
                    <a:pt x="7757" y="29314"/>
                    <a:pt x="8233" y="29608"/>
                    <a:pt x="8695" y="29958"/>
                  </a:cubicBezTo>
                  <a:cubicBezTo>
                    <a:pt x="8877" y="30070"/>
                    <a:pt x="9045" y="30182"/>
                    <a:pt x="9283" y="30238"/>
                  </a:cubicBezTo>
                  <a:cubicBezTo>
                    <a:pt x="9451" y="30308"/>
                    <a:pt x="9633" y="30476"/>
                    <a:pt x="9801" y="30532"/>
                  </a:cubicBezTo>
                  <a:cubicBezTo>
                    <a:pt x="10333" y="30770"/>
                    <a:pt x="10851" y="30938"/>
                    <a:pt x="11383" y="31176"/>
                  </a:cubicBezTo>
                  <a:cubicBezTo>
                    <a:pt x="11495" y="31232"/>
                    <a:pt x="11677" y="31288"/>
                    <a:pt x="11789" y="31358"/>
                  </a:cubicBezTo>
                  <a:cubicBezTo>
                    <a:pt x="12027" y="31414"/>
                    <a:pt x="12307" y="31414"/>
                    <a:pt x="12545" y="31526"/>
                  </a:cubicBezTo>
                  <a:cubicBezTo>
                    <a:pt x="13077" y="31638"/>
                    <a:pt x="13539" y="31764"/>
                    <a:pt x="14057" y="31820"/>
                  </a:cubicBezTo>
                  <a:cubicBezTo>
                    <a:pt x="14589" y="31932"/>
                    <a:pt x="15177" y="31932"/>
                    <a:pt x="15752" y="31988"/>
                  </a:cubicBezTo>
                  <a:lnTo>
                    <a:pt x="16690" y="31988"/>
                  </a:lnTo>
                  <a:cubicBezTo>
                    <a:pt x="17152" y="31988"/>
                    <a:pt x="17628" y="31932"/>
                    <a:pt x="18090" y="31876"/>
                  </a:cubicBezTo>
                  <a:cubicBezTo>
                    <a:pt x="18202" y="31876"/>
                    <a:pt x="18258" y="31820"/>
                    <a:pt x="18384" y="31820"/>
                  </a:cubicBezTo>
                  <a:cubicBezTo>
                    <a:pt x="18678" y="31764"/>
                    <a:pt x="18958" y="31764"/>
                    <a:pt x="19252" y="31708"/>
                  </a:cubicBezTo>
                  <a:cubicBezTo>
                    <a:pt x="19546" y="31638"/>
                    <a:pt x="19840" y="31526"/>
                    <a:pt x="20134" y="31414"/>
                  </a:cubicBezTo>
                  <a:cubicBezTo>
                    <a:pt x="20302" y="31414"/>
                    <a:pt x="20484" y="31414"/>
                    <a:pt x="20652" y="31358"/>
                  </a:cubicBezTo>
                  <a:cubicBezTo>
                    <a:pt x="21058" y="31232"/>
                    <a:pt x="21408" y="31064"/>
                    <a:pt x="21828" y="30938"/>
                  </a:cubicBezTo>
                  <a:cubicBezTo>
                    <a:pt x="22234" y="30770"/>
                    <a:pt x="22640" y="30588"/>
                    <a:pt x="22990" y="30420"/>
                  </a:cubicBezTo>
                  <a:cubicBezTo>
                    <a:pt x="23578" y="30182"/>
                    <a:pt x="24040" y="29720"/>
                    <a:pt x="24628" y="29426"/>
                  </a:cubicBezTo>
                  <a:cubicBezTo>
                    <a:pt x="24684" y="29426"/>
                    <a:pt x="24796" y="29370"/>
                    <a:pt x="24852" y="29314"/>
                  </a:cubicBezTo>
                  <a:cubicBezTo>
                    <a:pt x="25146" y="29132"/>
                    <a:pt x="25496" y="28908"/>
                    <a:pt x="25790" y="28670"/>
                  </a:cubicBezTo>
                  <a:cubicBezTo>
                    <a:pt x="25902" y="28558"/>
                    <a:pt x="25958" y="28488"/>
                    <a:pt x="26084" y="28376"/>
                  </a:cubicBezTo>
                  <a:cubicBezTo>
                    <a:pt x="26378" y="28082"/>
                    <a:pt x="26728" y="27858"/>
                    <a:pt x="26952" y="27564"/>
                  </a:cubicBezTo>
                  <a:cubicBezTo>
                    <a:pt x="27302" y="27270"/>
                    <a:pt x="27597" y="26920"/>
                    <a:pt x="27891" y="26626"/>
                  </a:cubicBezTo>
                  <a:cubicBezTo>
                    <a:pt x="27947" y="26570"/>
                    <a:pt x="27947" y="26514"/>
                    <a:pt x="27947" y="26458"/>
                  </a:cubicBezTo>
                  <a:cubicBezTo>
                    <a:pt x="28185" y="26164"/>
                    <a:pt x="28409" y="25814"/>
                    <a:pt x="28759" y="25632"/>
                  </a:cubicBezTo>
                  <a:cubicBezTo>
                    <a:pt x="28829" y="25688"/>
                    <a:pt x="28829" y="25758"/>
                    <a:pt x="28759" y="25814"/>
                  </a:cubicBezTo>
                  <a:cubicBezTo>
                    <a:pt x="28535" y="26038"/>
                    <a:pt x="28353" y="26276"/>
                    <a:pt x="28185" y="26514"/>
                  </a:cubicBezTo>
                  <a:cubicBezTo>
                    <a:pt x="27947" y="26738"/>
                    <a:pt x="27779" y="27032"/>
                    <a:pt x="27540" y="27270"/>
                  </a:cubicBezTo>
                  <a:cubicBezTo>
                    <a:pt x="27358" y="27508"/>
                    <a:pt x="27134" y="27676"/>
                    <a:pt x="26952" y="27858"/>
                  </a:cubicBezTo>
                  <a:cubicBezTo>
                    <a:pt x="26658" y="28138"/>
                    <a:pt x="26378" y="28432"/>
                    <a:pt x="26028" y="28726"/>
                  </a:cubicBezTo>
                  <a:cubicBezTo>
                    <a:pt x="25608" y="29020"/>
                    <a:pt x="25146" y="29314"/>
                    <a:pt x="24684" y="29664"/>
                  </a:cubicBezTo>
                  <a:cubicBezTo>
                    <a:pt x="24390" y="29832"/>
                    <a:pt x="24096" y="30014"/>
                    <a:pt x="23802" y="30182"/>
                  </a:cubicBezTo>
                  <a:cubicBezTo>
                    <a:pt x="23578" y="30364"/>
                    <a:pt x="23340" y="30532"/>
                    <a:pt x="23046" y="30658"/>
                  </a:cubicBezTo>
                  <a:cubicBezTo>
                    <a:pt x="22808" y="30770"/>
                    <a:pt x="22528" y="30882"/>
                    <a:pt x="22234" y="31008"/>
                  </a:cubicBezTo>
                  <a:cubicBezTo>
                    <a:pt x="21534" y="31232"/>
                    <a:pt x="20834" y="31582"/>
                    <a:pt x="20078" y="31708"/>
                  </a:cubicBezTo>
                  <a:lnTo>
                    <a:pt x="20008" y="31708"/>
                  </a:lnTo>
                  <a:cubicBezTo>
                    <a:pt x="19728" y="31764"/>
                    <a:pt x="19434" y="31932"/>
                    <a:pt x="19140" y="31932"/>
                  </a:cubicBezTo>
                  <a:cubicBezTo>
                    <a:pt x="19028" y="31932"/>
                    <a:pt x="18846" y="31932"/>
                    <a:pt x="18790" y="31988"/>
                  </a:cubicBezTo>
                  <a:cubicBezTo>
                    <a:pt x="18552" y="32114"/>
                    <a:pt x="18384" y="32114"/>
                    <a:pt x="18202" y="32114"/>
                  </a:cubicBezTo>
                  <a:cubicBezTo>
                    <a:pt x="18136" y="32098"/>
                    <a:pt x="18069" y="32091"/>
                    <a:pt x="18002" y="32091"/>
                  </a:cubicBezTo>
                  <a:cubicBezTo>
                    <a:pt x="17838" y="32091"/>
                    <a:pt x="17670" y="32130"/>
                    <a:pt x="17502" y="32170"/>
                  </a:cubicBezTo>
                  <a:cubicBezTo>
                    <a:pt x="17464" y="32189"/>
                    <a:pt x="17427" y="32195"/>
                    <a:pt x="17387" y="32195"/>
                  </a:cubicBezTo>
                  <a:cubicBezTo>
                    <a:pt x="17307" y="32195"/>
                    <a:pt x="17217" y="32170"/>
                    <a:pt x="17096" y="32170"/>
                  </a:cubicBezTo>
                  <a:lnTo>
                    <a:pt x="16984" y="32170"/>
                  </a:lnTo>
                  <a:cubicBezTo>
                    <a:pt x="16746" y="32226"/>
                    <a:pt x="16508" y="32226"/>
                    <a:pt x="16284" y="32226"/>
                  </a:cubicBezTo>
                  <a:lnTo>
                    <a:pt x="15696" y="32226"/>
                  </a:lnTo>
                  <a:cubicBezTo>
                    <a:pt x="15457" y="32226"/>
                    <a:pt x="15233" y="32226"/>
                    <a:pt x="15051" y="32170"/>
                  </a:cubicBezTo>
                  <a:cubicBezTo>
                    <a:pt x="14477" y="32114"/>
                    <a:pt x="13945" y="32058"/>
                    <a:pt x="13427" y="31932"/>
                  </a:cubicBezTo>
                  <a:cubicBezTo>
                    <a:pt x="13189" y="31932"/>
                    <a:pt x="13007" y="31932"/>
                    <a:pt x="12839" y="31876"/>
                  </a:cubicBezTo>
                  <a:cubicBezTo>
                    <a:pt x="12545" y="31764"/>
                    <a:pt x="12195" y="31708"/>
                    <a:pt x="11845" y="31582"/>
                  </a:cubicBezTo>
                  <a:cubicBezTo>
                    <a:pt x="11495" y="31526"/>
                    <a:pt x="11145" y="31414"/>
                    <a:pt x="10795" y="31288"/>
                  </a:cubicBezTo>
                  <a:cubicBezTo>
                    <a:pt x="10501" y="31176"/>
                    <a:pt x="10277" y="31064"/>
                    <a:pt x="9983" y="30938"/>
                  </a:cubicBezTo>
                  <a:cubicBezTo>
                    <a:pt x="9745" y="30826"/>
                    <a:pt x="9507" y="30714"/>
                    <a:pt x="9283" y="30588"/>
                  </a:cubicBezTo>
                  <a:cubicBezTo>
                    <a:pt x="8989" y="30420"/>
                    <a:pt x="8695" y="30308"/>
                    <a:pt x="8457" y="30126"/>
                  </a:cubicBezTo>
                  <a:cubicBezTo>
                    <a:pt x="7939" y="29832"/>
                    <a:pt x="7407" y="29538"/>
                    <a:pt x="6945" y="29132"/>
                  </a:cubicBezTo>
                  <a:cubicBezTo>
                    <a:pt x="6651" y="28838"/>
                    <a:pt x="6245" y="28614"/>
                    <a:pt x="5951" y="28320"/>
                  </a:cubicBezTo>
                  <a:cubicBezTo>
                    <a:pt x="5489" y="27914"/>
                    <a:pt x="5083" y="27508"/>
                    <a:pt x="4607" y="27088"/>
                  </a:cubicBezTo>
                  <a:lnTo>
                    <a:pt x="4607" y="27088"/>
                  </a:lnTo>
                  <a:cubicBezTo>
                    <a:pt x="4607" y="27270"/>
                    <a:pt x="4677" y="27438"/>
                    <a:pt x="4845" y="27564"/>
                  </a:cubicBezTo>
                  <a:cubicBezTo>
                    <a:pt x="5083" y="27788"/>
                    <a:pt x="5251" y="28138"/>
                    <a:pt x="5601" y="28320"/>
                  </a:cubicBezTo>
                  <a:cubicBezTo>
                    <a:pt x="5657" y="28320"/>
                    <a:pt x="5657" y="28320"/>
                    <a:pt x="5657" y="28376"/>
                  </a:cubicBezTo>
                  <a:cubicBezTo>
                    <a:pt x="5951" y="28838"/>
                    <a:pt x="6427" y="29076"/>
                    <a:pt x="6777" y="29426"/>
                  </a:cubicBezTo>
                  <a:cubicBezTo>
                    <a:pt x="6945" y="29608"/>
                    <a:pt x="7183" y="29720"/>
                    <a:pt x="7351" y="29832"/>
                  </a:cubicBezTo>
                  <a:cubicBezTo>
                    <a:pt x="7827" y="30182"/>
                    <a:pt x="8289" y="30476"/>
                    <a:pt x="8751" y="30770"/>
                  </a:cubicBezTo>
                  <a:cubicBezTo>
                    <a:pt x="8877" y="30826"/>
                    <a:pt x="8989" y="30938"/>
                    <a:pt x="9101" y="30938"/>
                  </a:cubicBezTo>
                  <a:cubicBezTo>
                    <a:pt x="9633" y="31232"/>
                    <a:pt x="10207" y="31470"/>
                    <a:pt x="10795" y="31708"/>
                  </a:cubicBezTo>
                  <a:cubicBezTo>
                    <a:pt x="11439" y="31932"/>
                    <a:pt x="12083" y="32114"/>
                    <a:pt x="12783" y="32226"/>
                  </a:cubicBezTo>
                  <a:cubicBezTo>
                    <a:pt x="13077" y="32282"/>
                    <a:pt x="13357" y="32408"/>
                    <a:pt x="13595" y="32464"/>
                  </a:cubicBezTo>
                  <a:cubicBezTo>
                    <a:pt x="13889" y="32520"/>
                    <a:pt x="14127" y="32576"/>
                    <a:pt x="14351" y="32576"/>
                  </a:cubicBezTo>
                  <a:cubicBezTo>
                    <a:pt x="14449" y="32595"/>
                    <a:pt x="14547" y="32601"/>
                    <a:pt x="14645" y="32601"/>
                  </a:cubicBezTo>
                  <a:cubicBezTo>
                    <a:pt x="14841" y="32601"/>
                    <a:pt x="15037" y="32576"/>
                    <a:pt x="15233" y="32576"/>
                  </a:cubicBezTo>
                  <a:cubicBezTo>
                    <a:pt x="15583" y="32632"/>
                    <a:pt x="15934" y="32688"/>
                    <a:pt x="16284" y="32688"/>
                  </a:cubicBezTo>
                  <a:cubicBezTo>
                    <a:pt x="16508" y="32688"/>
                    <a:pt x="16690" y="32688"/>
                    <a:pt x="16928" y="32632"/>
                  </a:cubicBezTo>
                  <a:lnTo>
                    <a:pt x="17446" y="32632"/>
                  </a:lnTo>
                  <a:cubicBezTo>
                    <a:pt x="17740" y="32632"/>
                    <a:pt x="17978" y="32520"/>
                    <a:pt x="18202" y="32520"/>
                  </a:cubicBezTo>
                  <a:cubicBezTo>
                    <a:pt x="18734" y="32520"/>
                    <a:pt x="19196" y="32408"/>
                    <a:pt x="19658" y="32282"/>
                  </a:cubicBezTo>
                  <a:cubicBezTo>
                    <a:pt x="19952" y="32226"/>
                    <a:pt x="20302" y="32114"/>
                    <a:pt x="20652" y="32058"/>
                  </a:cubicBezTo>
                  <a:cubicBezTo>
                    <a:pt x="20946" y="31988"/>
                    <a:pt x="21240" y="31932"/>
                    <a:pt x="21478" y="31820"/>
                  </a:cubicBezTo>
                  <a:cubicBezTo>
                    <a:pt x="21758" y="31708"/>
                    <a:pt x="21996" y="31526"/>
                    <a:pt x="22290" y="31470"/>
                  </a:cubicBezTo>
                  <a:cubicBezTo>
                    <a:pt x="22584" y="31414"/>
                    <a:pt x="22808" y="31288"/>
                    <a:pt x="23046" y="31176"/>
                  </a:cubicBezTo>
                  <a:cubicBezTo>
                    <a:pt x="23284" y="31064"/>
                    <a:pt x="23508" y="30882"/>
                    <a:pt x="23802" y="30770"/>
                  </a:cubicBezTo>
                  <a:cubicBezTo>
                    <a:pt x="24096" y="30658"/>
                    <a:pt x="24446" y="30476"/>
                    <a:pt x="24740" y="30238"/>
                  </a:cubicBezTo>
                  <a:cubicBezTo>
                    <a:pt x="25146" y="29888"/>
                    <a:pt x="25608" y="29664"/>
                    <a:pt x="26028" y="29370"/>
                  </a:cubicBezTo>
                  <a:cubicBezTo>
                    <a:pt x="26490" y="29020"/>
                    <a:pt x="26952" y="28614"/>
                    <a:pt x="27358" y="28208"/>
                  </a:cubicBezTo>
                  <a:cubicBezTo>
                    <a:pt x="27709" y="27858"/>
                    <a:pt x="28003" y="27508"/>
                    <a:pt x="28297" y="27158"/>
                  </a:cubicBezTo>
                  <a:cubicBezTo>
                    <a:pt x="28829" y="26626"/>
                    <a:pt x="29235" y="26108"/>
                    <a:pt x="29585" y="25464"/>
                  </a:cubicBezTo>
                  <a:cubicBezTo>
                    <a:pt x="29697" y="25282"/>
                    <a:pt x="29809" y="25113"/>
                    <a:pt x="29935" y="24931"/>
                  </a:cubicBezTo>
                  <a:cubicBezTo>
                    <a:pt x="30159" y="24707"/>
                    <a:pt x="30285" y="24469"/>
                    <a:pt x="30397" y="24175"/>
                  </a:cubicBezTo>
                  <a:cubicBezTo>
                    <a:pt x="30509" y="23881"/>
                    <a:pt x="30691" y="23587"/>
                    <a:pt x="30803" y="23307"/>
                  </a:cubicBezTo>
                  <a:cubicBezTo>
                    <a:pt x="30859" y="23181"/>
                    <a:pt x="30985" y="23069"/>
                    <a:pt x="31041" y="22887"/>
                  </a:cubicBezTo>
                  <a:cubicBezTo>
                    <a:pt x="31153" y="22537"/>
                    <a:pt x="31279" y="22187"/>
                    <a:pt x="31447" y="21907"/>
                  </a:cubicBezTo>
                  <a:cubicBezTo>
                    <a:pt x="31629" y="21487"/>
                    <a:pt x="31741" y="21025"/>
                    <a:pt x="31797" y="20563"/>
                  </a:cubicBezTo>
                  <a:cubicBezTo>
                    <a:pt x="31909" y="20031"/>
                    <a:pt x="32035" y="19513"/>
                    <a:pt x="32091" y="18981"/>
                  </a:cubicBezTo>
                  <a:cubicBezTo>
                    <a:pt x="32147" y="18687"/>
                    <a:pt x="32259" y="18463"/>
                    <a:pt x="32259" y="18169"/>
                  </a:cubicBezTo>
                  <a:cubicBezTo>
                    <a:pt x="32329" y="17581"/>
                    <a:pt x="32329" y="16937"/>
                    <a:pt x="32385" y="16363"/>
                  </a:cubicBezTo>
                  <a:cubicBezTo>
                    <a:pt x="32385" y="16125"/>
                    <a:pt x="32385" y="15887"/>
                    <a:pt x="32329" y="15719"/>
                  </a:cubicBezTo>
                  <a:cubicBezTo>
                    <a:pt x="32259" y="15187"/>
                    <a:pt x="32147" y="14613"/>
                    <a:pt x="32147" y="14081"/>
                  </a:cubicBezTo>
                  <a:cubicBezTo>
                    <a:pt x="32147" y="13787"/>
                    <a:pt x="32147" y="13563"/>
                    <a:pt x="32091" y="13325"/>
                  </a:cubicBezTo>
                  <a:cubicBezTo>
                    <a:pt x="31979" y="12806"/>
                    <a:pt x="31853" y="12274"/>
                    <a:pt x="31685" y="11812"/>
                  </a:cubicBezTo>
                  <a:cubicBezTo>
                    <a:pt x="31447" y="11224"/>
                    <a:pt x="31279" y="10636"/>
                    <a:pt x="31041" y="10118"/>
                  </a:cubicBezTo>
                  <a:cubicBezTo>
                    <a:pt x="30929" y="9880"/>
                    <a:pt x="30859" y="9586"/>
                    <a:pt x="30747" y="9306"/>
                  </a:cubicBezTo>
                  <a:cubicBezTo>
                    <a:pt x="30691" y="9180"/>
                    <a:pt x="30579" y="9124"/>
                    <a:pt x="30509" y="9012"/>
                  </a:cubicBezTo>
                  <a:cubicBezTo>
                    <a:pt x="30397" y="8774"/>
                    <a:pt x="30229" y="8536"/>
                    <a:pt x="30103" y="8256"/>
                  </a:cubicBezTo>
                  <a:cubicBezTo>
                    <a:pt x="29935" y="8018"/>
                    <a:pt x="29809" y="7668"/>
                    <a:pt x="29641" y="7430"/>
                  </a:cubicBezTo>
                  <a:cubicBezTo>
                    <a:pt x="29403" y="7024"/>
                    <a:pt x="29109" y="6618"/>
                    <a:pt x="28829" y="6268"/>
                  </a:cubicBezTo>
                  <a:cubicBezTo>
                    <a:pt x="28703" y="6086"/>
                    <a:pt x="28535" y="5974"/>
                    <a:pt x="28353" y="5806"/>
                  </a:cubicBezTo>
                  <a:cubicBezTo>
                    <a:pt x="28353" y="5806"/>
                    <a:pt x="28297" y="5736"/>
                    <a:pt x="28241" y="5736"/>
                  </a:cubicBezTo>
                  <a:cubicBezTo>
                    <a:pt x="28129" y="5456"/>
                    <a:pt x="27891" y="5274"/>
                    <a:pt x="27653" y="5106"/>
                  </a:cubicBezTo>
                  <a:cubicBezTo>
                    <a:pt x="27358" y="4812"/>
                    <a:pt x="27134" y="4518"/>
                    <a:pt x="26840" y="4224"/>
                  </a:cubicBezTo>
                  <a:cubicBezTo>
                    <a:pt x="26658" y="4112"/>
                    <a:pt x="26546" y="3874"/>
                    <a:pt x="26308" y="3762"/>
                  </a:cubicBezTo>
                  <a:cubicBezTo>
                    <a:pt x="26028" y="3524"/>
                    <a:pt x="25608" y="3286"/>
                    <a:pt x="25328" y="3062"/>
                  </a:cubicBezTo>
                  <a:cubicBezTo>
                    <a:pt x="25146" y="2880"/>
                    <a:pt x="24978" y="2824"/>
                    <a:pt x="24740" y="2712"/>
                  </a:cubicBezTo>
                  <a:cubicBezTo>
                    <a:pt x="24278" y="2418"/>
                    <a:pt x="23746" y="2068"/>
                    <a:pt x="23228" y="1774"/>
                  </a:cubicBezTo>
                  <a:cubicBezTo>
                    <a:pt x="23046" y="1662"/>
                    <a:pt x="22808" y="1606"/>
                    <a:pt x="22584" y="1536"/>
                  </a:cubicBezTo>
                  <a:cubicBezTo>
                    <a:pt x="22234" y="1368"/>
                    <a:pt x="21940" y="1185"/>
                    <a:pt x="21534" y="1073"/>
                  </a:cubicBezTo>
                  <a:cubicBezTo>
                    <a:pt x="21184" y="961"/>
                    <a:pt x="20834" y="779"/>
                    <a:pt x="20428" y="667"/>
                  </a:cubicBezTo>
                  <a:cubicBezTo>
                    <a:pt x="20358" y="667"/>
                    <a:pt x="20302" y="611"/>
                    <a:pt x="20246" y="611"/>
                  </a:cubicBezTo>
                  <a:cubicBezTo>
                    <a:pt x="19840" y="485"/>
                    <a:pt x="19378" y="429"/>
                    <a:pt x="18958" y="317"/>
                  </a:cubicBezTo>
                  <a:cubicBezTo>
                    <a:pt x="18552" y="261"/>
                    <a:pt x="18146" y="205"/>
                    <a:pt x="17796" y="135"/>
                  </a:cubicBezTo>
                  <a:cubicBezTo>
                    <a:pt x="17721" y="135"/>
                    <a:pt x="17640" y="167"/>
                    <a:pt x="17561" y="167"/>
                  </a:cubicBezTo>
                  <a:cubicBezTo>
                    <a:pt x="17522" y="167"/>
                    <a:pt x="17483" y="159"/>
                    <a:pt x="17446" y="135"/>
                  </a:cubicBezTo>
                  <a:cubicBezTo>
                    <a:pt x="17243" y="51"/>
                    <a:pt x="17026" y="37"/>
                    <a:pt x="16807" y="37"/>
                  </a:cubicBezTo>
                  <a:cubicBezTo>
                    <a:pt x="16697" y="37"/>
                    <a:pt x="16588" y="41"/>
                    <a:pt x="16479" y="41"/>
                  </a:cubicBezTo>
                  <a:cubicBezTo>
                    <a:pt x="16370" y="41"/>
                    <a:pt x="16263" y="37"/>
                    <a:pt x="16158" y="23"/>
                  </a:cubicBezTo>
                  <a:cubicBezTo>
                    <a:pt x="16055" y="7"/>
                    <a:pt x="15943" y="0"/>
                    <a:pt x="15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4"/>
            <p:cNvSpPr/>
            <p:nvPr/>
          </p:nvSpPr>
          <p:spPr>
            <a:xfrm>
              <a:off x="3974675" y="2355875"/>
              <a:ext cx="571625" cy="568825"/>
            </a:xfrm>
            <a:custGeom>
              <a:avLst/>
              <a:gdLst/>
              <a:ahLst/>
              <a:cxnLst/>
              <a:rect l="l" t="t" r="r" b="b"/>
              <a:pathLst>
                <a:path w="22865" h="22753" extrusionOk="0">
                  <a:moveTo>
                    <a:pt x="11033" y="1"/>
                  </a:moveTo>
                  <a:cubicBezTo>
                    <a:pt x="10742" y="79"/>
                    <a:pt x="10484" y="190"/>
                    <a:pt x="10218" y="190"/>
                  </a:cubicBezTo>
                  <a:cubicBezTo>
                    <a:pt x="10100" y="190"/>
                    <a:pt x="9982" y="168"/>
                    <a:pt x="9857" y="113"/>
                  </a:cubicBezTo>
                  <a:cubicBezTo>
                    <a:pt x="9857" y="113"/>
                    <a:pt x="9801" y="113"/>
                    <a:pt x="9745" y="169"/>
                  </a:cubicBezTo>
                  <a:cubicBezTo>
                    <a:pt x="9395" y="225"/>
                    <a:pt x="9101" y="407"/>
                    <a:pt x="8751" y="463"/>
                  </a:cubicBezTo>
                  <a:cubicBezTo>
                    <a:pt x="8401" y="519"/>
                    <a:pt x="8051" y="645"/>
                    <a:pt x="7701" y="757"/>
                  </a:cubicBezTo>
                  <a:cubicBezTo>
                    <a:pt x="7239" y="925"/>
                    <a:pt x="6833" y="1051"/>
                    <a:pt x="6413" y="1275"/>
                  </a:cubicBezTo>
                  <a:cubicBezTo>
                    <a:pt x="6133" y="1401"/>
                    <a:pt x="5839" y="1569"/>
                    <a:pt x="5545" y="1751"/>
                  </a:cubicBezTo>
                  <a:cubicBezTo>
                    <a:pt x="5307" y="1863"/>
                    <a:pt x="5083" y="1975"/>
                    <a:pt x="4845" y="2157"/>
                  </a:cubicBezTo>
                  <a:cubicBezTo>
                    <a:pt x="4439" y="2507"/>
                    <a:pt x="4033" y="2801"/>
                    <a:pt x="3683" y="3207"/>
                  </a:cubicBezTo>
                  <a:cubicBezTo>
                    <a:pt x="3389" y="3501"/>
                    <a:pt x="3151" y="3725"/>
                    <a:pt x="2857" y="4019"/>
                  </a:cubicBezTo>
                  <a:cubicBezTo>
                    <a:pt x="2395" y="4425"/>
                    <a:pt x="2213" y="4957"/>
                    <a:pt x="1863" y="5363"/>
                  </a:cubicBezTo>
                  <a:cubicBezTo>
                    <a:pt x="1639" y="5657"/>
                    <a:pt x="1513" y="5951"/>
                    <a:pt x="1345" y="6175"/>
                  </a:cubicBezTo>
                  <a:cubicBezTo>
                    <a:pt x="1289" y="6245"/>
                    <a:pt x="1289" y="6301"/>
                    <a:pt x="1233" y="6357"/>
                  </a:cubicBezTo>
                  <a:cubicBezTo>
                    <a:pt x="1163" y="6413"/>
                    <a:pt x="1163" y="6525"/>
                    <a:pt x="1107" y="6651"/>
                  </a:cubicBezTo>
                  <a:cubicBezTo>
                    <a:pt x="1051" y="6763"/>
                    <a:pt x="995" y="6875"/>
                    <a:pt x="939" y="7057"/>
                  </a:cubicBezTo>
                  <a:cubicBezTo>
                    <a:pt x="883" y="7113"/>
                    <a:pt x="883" y="7225"/>
                    <a:pt x="813" y="7295"/>
                  </a:cubicBezTo>
                  <a:cubicBezTo>
                    <a:pt x="645" y="7757"/>
                    <a:pt x="533" y="8220"/>
                    <a:pt x="407" y="8752"/>
                  </a:cubicBezTo>
                  <a:cubicBezTo>
                    <a:pt x="351" y="8976"/>
                    <a:pt x="239" y="9158"/>
                    <a:pt x="183" y="9396"/>
                  </a:cubicBezTo>
                  <a:cubicBezTo>
                    <a:pt x="113" y="9970"/>
                    <a:pt x="113" y="10558"/>
                    <a:pt x="57" y="11146"/>
                  </a:cubicBezTo>
                  <a:lnTo>
                    <a:pt x="57" y="11370"/>
                  </a:lnTo>
                  <a:cubicBezTo>
                    <a:pt x="57" y="11496"/>
                    <a:pt x="1" y="11664"/>
                    <a:pt x="1" y="11776"/>
                  </a:cubicBezTo>
                  <a:cubicBezTo>
                    <a:pt x="113" y="12308"/>
                    <a:pt x="113" y="12896"/>
                    <a:pt x="239" y="13414"/>
                  </a:cubicBezTo>
                  <a:cubicBezTo>
                    <a:pt x="295" y="13596"/>
                    <a:pt x="295" y="13820"/>
                    <a:pt x="463" y="13946"/>
                  </a:cubicBezTo>
                  <a:cubicBezTo>
                    <a:pt x="463" y="13120"/>
                    <a:pt x="407" y="12308"/>
                    <a:pt x="407" y="11496"/>
                  </a:cubicBezTo>
                  <a:cubicBezTo>
                    <a:pt x="463" y="11426"/>
                    <a:pt x="533" y="11426"/>
                    <a:pt x="589" y="11370"/>
                  </a:cubicBezTo>
                  <a:cubicBezTo>
                    <a:pt x="533" y="11146"/>
                    <a:pt x="463" y="10964"/>
                    <a:pt x="463" y="10726"/>
                  </a:cubicBezTo>
                  <a:cubicBezTo>
                    <a:pt x="463" y="10558"/>
                    <a:pt x="533" y="10320"/>
                    <a:pt x="533" y="10096"/>
                  </a:cubicBezTo>
                  <a:cubicBezTo>
                    <a:pt x="701" y="10026"/>
                    <a:pt x="757" y="9858"/>
                    <a:pt x="757" y="9746"/>
                  </a:cubicBezTo>
                  <a:cubicBezTo>
                    <a:pt x="757" y="9508"/>
                    <a:pt x="813" y="9326"/>
                    <a:pt x="883" y="9102"/>
                  </a:cubicBezTo>
                  <a:cubicBezTo>
                    <a:pt x="883" y="8976"/>
                    <a:pt x="995" y="8864"/>
                    <a:pt x="1051" y="8752"/>
                  </a:cubicBezTo>
                  <a:cubicBezTo>
                    <a:pt x="1163" y="8458"/>
                    <a:pt x="1233" y="8108"/>
                    <a:pt x="1345" y="7813"/>
                  </a:cubicBezTo>
                  <a:cubicBezTo>
                    <a:pt x="1513" y="7519"/>
                    <a:pt x="1639" y="7169"/>
                    <a:pt x="1807" y="6875"/>
                  </a:cubicBezTo>
                  <a:cubicBezTo>
                    <a:pt x="1933" y="6651"/>
                    <a:pt x="2157" y="6413"/>
                    <a:pt x="2283" y="6119"/>
                  </a:cubicBezTo>
                  <a:cubicBezTo>
                    <a:pt x="2507" y="5713"/>
                    <a:pt x="2745" y="5307"/>
                    <a:pt x="3095" y="4957"/>
                  </a:cubicBezTo>
                  <a:cubicBezTo>
                    <a:pt x="3333" y="4719"/>
                    <a:pt x="3445" y="4369"/>
                    <a:pt x="3851" y="4257"/>
                  </a:cubicBezTo>
                  <a:lnTo>
                    <a:pt x="3851" y="4201"/>
                  </a:lnTo>
                  <a:cubicBezTo>
                    <a:pt x="3907" y="4019"/>
                    <a:pt x="4089" y="3907"/>
                    <a:pt x="4201" y="3795"/>
                  </a:cubicBezTo>
                  <a:cubicBezTo>
                    <a:pt x="4733" y="3319"/>
                    <a:pt x="5307" y="2857"/>
                    <a:pt x="5951" y="2507"/>
                  </a:cubicBezTo>
                  <a:lnTo>
                    <a:pt x="6007" y="2507"/>
                  </a:lnTo>
                  <a:cubicBezTo>
                    <a:pt x="6189" y="2395"/>
                    <a:pt x="6413" y="2213"/>
                    <a:pt x="6595" y="2101"/>
                  </a:cubicBezTo>
                  <a:cubicBezTo>
                    <a:pt x="6889" y="1975"/>
                    <a:pt x="7183" y="1807"/>
                    <a:pt x="7463" y="1695"/>
                  </a:cubicBezTo>
                  <a:cubicBezTo>
                    <a:pt x="7883" y="1513"/>
                    <a:pt x="8289" y="1513"/>
                    <a:pt x="8639" y="1275"/>
                  </a:cubicBezTo>
                  <a:lnTo>
                    <a:pt x="8695" y="1275"/>
                  </a:lnTo>
                  <a:cubicBezTo>
                    <a:pt x="8933" y="1219"/>
                    <a:pt x="9101" y="1219"/>
                    <a:pt x="9339" y="1163"/>
                  </a:cubicBezTo>
                  <a:cubicBezTo>
                    <a:pt x="9563" y="1107"/>
                    <a:pt x="9801" y="995"/>
                    <a:pt x="9983" y="995"/>
                  </a:cubicBezTo>
                  <a:cubicBezTo>
                    <a:pt x="10105" y="1010"/>
                    <a:pt x="10219" y="1017"/>
                    <a:pt x="10327" y="1017"/>
                  </a:cubicBezTo>
                  <a:cubicBezTo>
                    <a:pt x="10630" y="1017"/>
                    <a:pt x="10888" y="962"/>
                    <a:pt x="11145" y="869"/>
                  </a:cubicBezTo>
                  <a:cubicBezTo>
                    <a:pt x="11314" y="925"/>
                    <a:pt x="11440" y="925"/>
                    <a:pt x="11552" y="925"/>
                  </a:cubicBezTo>
                  <a:cubicBezTo>
                    <a:pt x="11699" y="878"/>
                    <a:pt x="11837" y="860"/>
                    <a:pt x="11974" y="860"/>
                  </a:cubicBezTo>
                  <a:cubicBezTo>
                    <a:pt x="12160" y="860"/>
                    <a:pt x="12344" y="893"/>
                    <a:pt x="12546" y="925"/>
                  </a:cubicBezTo>
                  <a:cubicBezTo>
                    <a:pt x="12682" y="982"/>
                    <a:pt x="12864" y="1066"/>
                    <a:pt x="13055" y="1066"/>
                  </a:cubicBezTo>
                  <a:cubicBezTo>
                    <a:pt x="13100" y="1066"/>
                    <a:pt x="13145" y="1062"/>
                    <a:pt x="13190" y="1051"/>
                  </a:cubicBezTo>
                  <a:cubicBezTo>
                    <a:pt x="13239" y="1035"/>
                    <a:pt x="13289" y="1028"/>
                    <a:pt x="13340" y="1028"/>
                  </a:cubicBezTo>
                  <a:cubicBezTo>
                    <a:pt x="13463" y="1028"/>
                    <a:pt x="13589" y="1067"/>
                    <a:pt x="13708" y="1107"/>
                  </a:cubicBezTo>
                  <a:cubicBezTo>
                    <a:pt x="14058" y="1163"/>
                    <a:pt x="14408" y="1345"/>
                    <a:pt x="14758" y="1401"/>
                  </a:cubicBezTo>
                  <a:cubicBezTo>
                    <a:pt x="15290" y="1513"/>
                    <a:pt x="15752" y="1863"/>
                    <a:pt x="16284" y="2045"/>
                  </a:cubicBezTo>
                  <a:cubicBezTo>
                    <a:pt x="16634" y="2157"/>
                    <a:pt x="16984" y="2325"/>
                    <a:pt x="17264" y="2619"/>
                  </a:cubicBezTo>
                  <a:cubicBezTo>
                    <a:pt x="17446" y="2801"/>
                    <a:pt x="17684" y="2913"/>
                    <a:pt x="17908" y="3025"/>
                  </a:cubicBezTo>
                  <a:cubicBezTo>
                    <a:pt x="18146" y="3207"/>
                    <a:pt x="18384" y="3375"/>
                    <a:pt x="18552" y="3613"/>
                  </a:cubicBezTo>
                  <a:cubicBezTo>
                    <a:pt x="18664" y="3725"/>
                    <a:pt x="18790" y="3963"/>
                    <a:pt x="19014" y="4019"/>
                  </a:cubicBezTo>
                  <a:cubicBezTo>
                    <a:pt x="19084" y="4019"/>
                    <a:pt x="19084" y="4019"/>
                    <a:pt x="19140" y="4075"/>
                  </a:cubicBezTo>
                  <a:cubicBezTo>
                    <a:pt x="19490" y="4495"/>
                    <a:pt x="19784" y="4957"/>
                    <a:pt x="20134" y="5363"/>
                  </a:cubicBezTo>
                  <a:cubicBezTo>
                    <a:pt x="20358" y="5601"/>
                    <a:pt x="20484" y="5895"/>
                    <a:pt x="20596" y="6175"/>
                  </a:cubicBezTo>
                  <a:cubicBezTo>
                    <a:pt x="20596" y="6245"/>
                    <a:pt x="20652" y="6357"/>
                    <a:pt x="20764" y="6469"/>
                  </a:cubicBezTo>
                  <a:cubicBezTo>
                    <a:pt x="20946" y="6707"/>
                    <a:pt x="21114" y="6945"/>
                    <a:pt x="21184" y="7295"/>
                  </a:cubicBezTo>
                  <a:cubicBezTo>
                    <a:pt x="21184" y="7351"/>
                    <a:pt x="21184" y="7463"/>
                    <a:pt x="21240" y="7519"/>
                  </a:cubicBezTo>
                  <a:cubicBezTo>
                    <a:pt x="21464" y="7869"/>
                    <a:pt x="21464" y="8276"/>
                    <a:pt x="21646" y="8626"/>
                  </a:cubicBezTo>
                  <a:cubicBezTo>
                    <a:pt x="21702" y="8752"/>
                    <a:pt x="21758" y="8864"/>
                    <a:pt x="21758" y="8976"/>
                  </a:cubicBezTo>
                  <a:cubicBezTo>
                    <a:pt x="21758" y="9270"/>
                    <a:pt x="21758" y="9452"/>
                    <a:pt x="21884" y="9676"/>
                  </a:cubicBezTo>
                  <a:cubicBezTo>
                    <a:pt x="21940" y="9802"/>
                    <a:pt x="21884" y="9914"/>
                    <a:pt x="21884" y="10026"/>
                  </a:cubicBezTo>
                  <a:cubicBezTo>
                    <a:pt x="22108" y="10614"/>
                    <a:pt x="21996" y="11202"/>
                    <a:pt x="21996" y="11720"/>
                  </a:cubicBezTo>
                  <a:cubicBezTo>
                    <a:pt x="21996" y="12126"/>
                    <a:pt x="21940" y="12546"/>
                    <a:pt x="21884" y="12896"/>
                  </a:cubicBezTo>
                  <a:cubicBezTo>
                    <a:pt x="21814" y="13358"/>
                    <a:pt x="21758" y="13820"/>
                    <a:pt x="21646" y="14226"/>
                  </a:cubicBezTo>
                  <a:cubicBezTo>
                    <a:pt x="21590" y="14646"/>
                    <a:pt x="21408" y="15052"/>
                    <a:pt x="21296" y="15514"/>
                  </a:cubicBezTo>
                  <a:lnTo>
                    <a:pt x="21184" y="15514"/>
                  </a:lnTo>
                  <a:cubicBezTo>
                    <a:pt x="21114" y="15696"/>
                    <a:pt x="21058" y="15808"/>
                    <a:pt x="21002" y="15920"/>
                  </a:cubicBezTo>
                  <a:cubicBezTo>
                    <a:pt x="20890" y="16214"/>
                    <a:pt x="20764" y="16452"/>
                    <a:pt x="20596" y="16676"/>
                  </a:cubicBezTo>
                  <a:cubicBezTo>
                    <a:pt x="20358" y="17026"/>
                    <a:pt x="20190" y="17502"/>
                    <a:pt x="19896" y="17796"/>
                  </a:cubicBezTo>
                  <a:cubicBezTo>
                    <a:pt x="19546" y="18146"/>
                    <a:pt x="19308" y="18552"/>
                    <a:pt x="18958" y="18846"/>
                  </a:cubicBezTo>
                  <a:lnTo>
                    <a:pt x="18202" y="19602"/>
                  </a:lnTo>
                  <a:cubicBezTo>
                    <a:pt x="18090" y="19714"/>
                    <a:pt x="17964" y="19770"/>
                    <a:pt x="17852" y="19826"/>
                  </a:cubicBezTo>
                  <a:cubicBezTo>
                    <a:pt x="17614" y="20008"/>
                    <a:pt x="17334" y="20121"/>
                    <a:pt x="17096" y="20303"/>
                  </a:cubicBezTo>
                  <a:cubicBezTo>
                    <a:pt x="16802" y="20653"/>
                    <a:pt x="16396" y="20765"/>
                    <a:pt x="16046" y="21003"/>
                  </a:cubicBezTo>
                  <a:cubicBezTo>
                    <a:pt x="15864" y="21115"/>
                    <a:pt x="15640" y="21171"/>
                    <a:pt x="15458" y="21227"/>
                  </a:cubicBezTo>
                  <a:lnTo>
                    <a:pt x="15458" y="21353"/>
                  </a:lnTo>
                  <a:cubicBezTo>
                    <a:pt x="15290" y="21409"/>
                    <a:pt x="15052" y="21353"/>
                    <a:pt x="14884" y="21465"/>
                  </a:cubicBezTo>
                  <a:cubicBezTo>
                    <a:pt x="14114" y="21759"/>
                    <a:pt x="13358" y="21871"/>
                    <a:pt x="12546" y="21997"/>
                  </a:cubicBezTo>
                  <a:cubicBezTo>
                    <a:pt x="12434" y="21997"/>
                    <a:pt x="12308" y="22053"/>
                    <a:pt x="12140" y="22109"/>
                  </a:cubicBezTo>
                  <a:cubicBezTo>
                    <a:pt x="12004" y="22038"/>
                    <a:pt x="11849" y="22014"/>
                    <a:pt x="11684" y="22014"/>
                  </a:cubicBezTo>
                  <a:cubicBezTo>
                    <a:pt x="11423" y="22014"/>
                    <a:pt x="11134" y="22074"/>
                    <a:pt x="10851" y="22109"/>
                  </a:cubicBezTo>
                  <a:cubicBezTo>
                    <a:pt x="10683" y="22165"/>
                    <a:pt x="10501" y="22221"/>
                    <a:pt x="10333" y="22221"/>
                  </a:cubicBezTo>
                  <a:cubicBezTo>
                    <a:pt x="10263" y="22109"/>
                    <a:pt x="10207" y="22053"/>
                    <a:pt x="10151" y="21997"/>
                  </a:cubicBezTo>
                  <a:cubicBezTo>
                    <a:pt x="10053" y="21997"/>
                    <a:pt x="9998" y="22040"/>
                    <a:pt x="9900" y="22050"/>
                  </a:cubicBezTo>
                  <a:lnTo>
                    <a:pt x="9900" y="22050"/>
                  </a:lnTo>
                  <a:cubicBezTo>
                    <a:pt x="9554" y="21995"/>
                    <a:pt x="9209" y="21926"/>
                    <a:pt x="8863" y="21871"/>
                  </a:cubicBezTo>
                  <a:cubicBezTo>
                    <a:pt x="8751" y="21871"/>
                    <a:pt x="8695" y="21927"/>
                    <a:pt x="8583" y="21927"/>
                  </a:cubicBezTo>
                  <a:cubicBezTo>
                    <a:pt x="8457" y="21871"/>
                    <a:pt x="8345" y="21759"/>
                    <a:pt x="8233" y="21647"/>
                  </a:cubicBezTo>
                  <a:cubicBezTo>
                    <a:pt x="8051" y="21647"/>
                    <a:pt x="7883" y="21647"/>
                    <a:pt x="7645" y="21577"/>
                  </a:cubicBezTo>
                  <a:cubicBezTo>
                    <a:pt x="7589" y="21521"/>
                    <a:pt x="7463" y="21465"/>
                    <a:pt x="7295" y="21353"/>
                  </a:cubicBezTo>
                  <a:lnTo>
                    <a:pt x="7295" y="21353"/>
                  </a:lnTo>
                  <a:cubicBezTo>
                    <a:pt x="7351" y="21465"/>
                    <a:pt x="7351" y="21465"/>
                    <a:pt x="7351" y="21521"/>
                  </a:cubicBezTo>
                  <a:cubicBezTo>
                    <a:pt x="7001" y="21465"/>
                    <a:pt x="6707" y="21297"/>
                    <a:pt x="6539" y="21059"/>
                  </a:cubicBezTo>
                  <a:cubicBezTo>
                    <a:pt x="6357" y="21059"/>
                    <a:pt x="6189" y="21059"/>
                    <a:pt x="6063" y="21003"/>
                  </a:cubicBezTo>
                  <a:cubicBezTo>
                    <a:pt x="5783" y="20877"/>
                    <a:pt x="5545" y="20709"/>
                    <a:pt x="5307" y="20597"/>
                  </a:cubicBezTo>
                  <a:cubicBezTo>
                    <a:pt x="4845" y="20247"/>
                    <a:pt x="4313" y="19896"/>
                    <a:pt x="3851" y="19546"/>
                  </a:cubicBezTo>
                  <a:cubicBezTo>
                    <a:pt x="3613" y="19364"/>
                    <a:pt x="3389" y="19126"/>
                    <a:pt x="3151" y="18902"/>
                  </a:cubicBezTo>
                  <a:lnTo>
                    <a:pt x="2801" y="18552"/>
                  </a:lnTo>
                  <a:lnTo>
                    <a:pt x="2801" y="18552"/>
                  </a:lnTo>
                  <a:cubicBezTo>
                    <a:pt x="2801" y="18664"/>
                    <a:pt x="2801" y="18720"/>
                    <a:pt x="2857" y="18776"/>
                  </a:cubicBezTo>
                  <a:cubicBezTo>
                    <a:pt x="3151" y="19070"/>
                    <a:pt x="3333" y="19420"/>
                    <a:pt x="3683" y="19714"/>
                  </a:cubicBezTo>
                  <a:cubicBezTo>
                    <a:pt x="4089" y="20008"/>
                    <a:pt x="4495" y="20303"/>
                    <a:pt x="4789" y="20709"/>
                  </a:cubicBezTo>
                  <a:cubicBezTo>
                    <a:pt x="4845" y="20709"/>
                    <a:pt x="4845" y="20709"/>
                    <a:pt x="4901" y="20765"/>
                  </a:cubicBezTo>
                  <a:cubicBezTo>
                    <a:pt x="5083" y="20821"/>
                    <a:pt x="5251" y="20947"/>
                    <a:pt x="5433" y="21059"/>
                  </a:cubicBezTo>
                  <a:cubicBezTo>
                    <a:pt x="5839" y="21297"/>
                    <a:pt x="6245" y="21521"/>
                    <a:pt x="6651" y="21759"/>
                  </a:cubicBezTo>
                  <a:cubicBezTo>
                    <a:pt x="7113" y="21927"/>
                    <a:pt x="7589" y="22109"/>
                    <a:pt x="8051" y="22277"/>
                  </a:cubicBezTo>
                  <a:cubicBezTo>
                    <a:pt x="8401" y="22347"/>
                    <a:pt x="8751" y="22459"/>
                    <a:pt x="9101" y="22459"/>
                  </a:cubicBezTo>
                  <a:cubicBezTo>
                    <a:pt x="9101" y="22515"/>
                    <a:pt x="9157" y="22515"/>
                    <a:pt x="9157" y="22571"/>
                  </a:cubicBezTo>
                  <a:cubicBezTo>
                    <a:pt x="9633" y="22571"/>
                    <a:pt x="10039" y="22753"/>
                    <a:pt x="10501" y="22753"/>
                  </a:cubicBezTo>
                  <a:cubicBezTo>
                    <a:pt x="10655" y="22734"/>
                    <a:pt x="10811" y="22728"/>
                    <a:pt x="10969" y="22728"/>
                  </a:cubicBezTo>
                  <a:cubicBezTo>
                    <a:pt x="11286" y="22728"/>
                    <a:pt x="11612" y="22753"/>
                    <a:pt x="11958" y="22753"/>
                  </a:cubicBezTo>
                  <a:cubicBezTo>
                    <a:pt x="12014" y="22753"/>
                    <a:pt x="12084" y="22697"/>
                    <a:pt x="12196" y="22697"/>
                  </a:cubicBezTo>
                  <a:cubicBezTo>
                    <a:pt x="12490" y="22697"/>
                    <a:pt x="12840" y="22697"/>
                    <a:pt x="13190" y="22627"/>
                  </a:cubicBezTo>
                  <a:cubicBezTo>
                    <a:pt x="13414" y="22571"/>
                    <a:pt x="13652" y="22571"/>
                    <a:pt x="13946" y="22515"/>
                  </a:cubicBezTo>
                  <a:cubicBezTo>
                    <a:pt x="14184" y="22459"/>
                    <a:pt x="14464" y="22347"/>
                    <a:pt x="14702" y="22277"/>
                  </a:cubicBezTo>
                  <a:cubicBezTo>
                    <a:pt x="14996" y="22165"/>
                    <a:pt x="15346" y="22221"/>
                    <a:pt x="15584" y="21997"/>
                  </a:cubicBezTo>
                  <a:cubicBezTo>
                    <a:pt x="15640" y="21927"/>
                    <a:pt x="15696" y="21871"/>
                    <a:pt x="15808" y="21871"/>
                  </a:cubicBezTo>
                  <a:cubicBezTo>
                    <a:pt x="16102" y="21871"/>
                    <a:pt x="16340" y="21647"/>
                    <a:pt x="16634" y="21465"/>
                  </a:cubicBezTo>
                  <a:cubicBezTo>
                    <a:pt x="16802" y="21409"/>
                    <a:pt x="16984" y="21297"/>
                    <a:pt x="17208" y="21171"/>
                  </a:cubicBezTo>
                  <a:lnTo>
                    <a:pt x="17264" y="21115"/>
                  </a:lnTo>
                  <a:cubicBezTo>
                    <a:pt x="17502" y="21003"/>
                    <a:pt x="17740" y="20821"/>
                    <a:pt x="17964" y="20709"/>
                  </a:cubicBezTo>
                  <a:cubicBezTo>
                    <a:pt x="18384" y="20471"/>
                    <a:pt x="18734" y="20177"/>
                    <a:pt x="19084" y="19826"/>
                  </a:cubicBezTo>
                  <a:cubicBezTo>
                    <a:pt x="19140" y="19770"/>
                    <a:pt x="19252" y="19658"/>
                    <a:pt x="19308" y="19602"/>
                  </a:cubicBezTo>
                  <a:cubicBezTo>
                    <a:pt x="19602" y="19308"/>
                    <a:pt x="19840" y="19014"/>
                    <a:pt x="20064" y="18776"/>
                  </a:cubicBezTo>
                  <a:cubicBezTo>
                    <a:pt x="20190" y="18664"/>
                    <a:pt x="20302" y="18496"/>
                    <a:pt x="20414" y="18370"/>
                  </a:cubicBezTo>
                  <a:lnTo>
                    <a:pt x="20652" y="18146"/>
                  </a:lnTo>
                  <a:cubicBezTo>
                    <a:pt x="20764" y="17964"/>
                    <a:pt x="20890" y="17726"/>
                    <a:pt x="21002" y="17558"/>
                  </a:cubicBezTo>
                  <a:cubicBezTo>
                    <a:pt x="21240" y="17208"/>
                    <a:pt x="21464" y="16858"/>
                    <a:pt x="21646" y="16452"/>
                  </a:cubicBezTo>
                  <a:cubicBezTo>
                    <a:pt x="21814" y="16046"/>
                    <a:pt x="22108" y="15626"/>
                    <a:pt x="22234" y="15220"/>
                  </a:cubicBezTo>
                  <a:cubicBezTo>
                    <a:pt x="22290" y="14996"/>
                    <a:pt x="22402" y="14758"/>
                    <a:pt x="22458" y="14520"/>
                  </a:cubicBezTo>
                  <a:cubicBezTo>
                    <a:pt x="22514" y="14226"/>
                    <a:pt x="22514" y="13946"/>
                    <a:pt x="22640" y="13652"/>
                  </a:cubicBezTo>
                  <a:cubicBezTo>
                    <a:pt x="22696" y="13358"/>
                    <a:pt x="22696" y="13008"/>
                    <a:pt x="22752" y="12714"/>
                  </a:cubicBezTo>
                  <a:cubicBezTo>
                    <a:pt x="22864" y="12364"/>
                    <a:pt x="22864" y="11958"/>
                    <a:pt x="22864" y="11608"/>
                  </a:cubicBezTo>
                  <a:lnTo>
                    <a:pt x="22864" y="11370"/>
                  </a:lnTo>
                  <a:cubicBezTo>
                    <a:pt x="22864" y="11202"/>
                    <a:pt x="22808" y="11020"/>
                    <a:pt x="22808" y="10852"/>
                  </a:cubicBezTo>
                  <a:lnTo>
                    <a:pt x="22808" y="10558"/>
                  </a:lnTo>
                  <a:cubicBezTo>
                    <a:pt x="22752" y="10320"/>
                    <a:pt x="22752" y="10026"/>
                    <a:pt x="22696" y="9746"/>
                  </a:cubicBezTo>
                  <a:cubicBezTo>
                    <a:pt x="22696" y="9508"/>
                    <a:pt x="22696" y="9270"/>
                    <a:pt x="22640" y="8976"/>
                  </a:cubicBezTo>
                  <a:cubicBezTo>
                    <a:pt x="22584" y="8752"/>
                    <a:pt x="22514" y="8458"/>
                    <a:pt x="22402" y="8164"/>
                  </a:cubicBezTo>
                  <a:cubicBezTo>
                    <a:pt x="22346" y="8052"/>
                    <a:pt x="22290" y="7925"/>
                    <a:pt x="22234" y="7813"/>
                  </a:cubicBezTo>
                  <a:cubicBezTo>
                    <a:pt x="22164" y="7701"/>
                    <a:pt x="22234" y="7519"/>
                    <a:pt x="22164" y="7463"/>
                  </a:cubicBezTo>
                  <a:cubicBezTo>
                    <a:pt x="21884" y="7169"/>
                    <a:pt x="21940" y="6875"/>
                    <a:pt x="21814" y="6595"/>
                  </a:cubicBezTo>
                  <a:cubicBezTo>
                    <a:pt x="21814" y="6525"/>
                    <a:pt x="21702" y="6525"/>
                    <a:pt x="21702" y="6469"/>
                  </a:cubicBezTo>
                  <a:cubicBezTo>
                    <a:pt x="21646" y="6357"/>
                    <a:pt x="21590" y="6245"/>
                    <a:pt x="21534" y="6119"/>
                  </a:cubicBezTo>
                  <a:cubicBezTo>
                    <a:pt x="21464" y="6007"/>
                    <a:pt x="21408" y="5895"/>
                    <a:pt x="21352" y="5825"/>
                  </a:cubicBezTo>
                  <a:cubicBezTo>
                    <a:pt x="21184" y="5545"/>
                    <a:pt x="21002" y="5307"/>
                    <a:pt x="20890" y="5013"/>
                  </a:cubicBezTo>
                  <a:cubicBezTo>
                    <a:pt x="20764" y="4719"/>
                    <a:pt x="20414" y="4551"/>
                    <a:pt x="20358" y="4257"/>
                  </a:cubicBezTo>
                  <a:cubicBezTo>
                    <a:pt x="20064" y="4075"/>
                    <a:pt x="19952" y="3795"/>
                    <a:pt x="19784" y="3557"/>
                  </a:cubicBezTo>
                  <a:cubicBezTo>
                    <a:pt x="19658" y="3445"/>
                    <a:pt x="19546" y="3375"/>
                    <a:pt x="19364" y="3319"/>
                  </a:cubicBezTo>
                  <a:cubicBezTo>
                    <a:pt x="19140" y="2745"/>
                    <a:pt x="18552" y="2507"/>
                    <a:pt x="18090" y="2157"/>
                  </a:cubicBezTo>
                  <a:cubicBezTo>
                    <a:pt x="17740" y="1863"/>
                    <a:pt x="17264" y="1625"/>
                    <a:pt x="16914" y="1401"/>
                  </a:cubicBezTo>
                  <a:cubicBezTo>
                    <a:pt x="16690" y="1275"/>
                    <a:pt x="16508" y="1163"/>
                    <a:pt x="16284" y="1107"/>
                  </a:cubicBezTo>
                  <a:cubicBezTo>
                    <a:pt x="16046" y="1051"/>
                    <a:pt x="15808" y="925"/>
                    <a:pt x="15584" y="813"/>
                  </a:cubicBezTo>
                  <a:cubicBezTo>
                    <a:pt x="15234" y="701"/>
                    <a:pt x="14940" y="575"/>
                    <a:pt x="14590" y="463"/>
                  </a:cubicBezTo>
                  <a:cubicBezTo>
                    <a:pt x="14464" y="407"/>
                    <a:pt x="14352" y="407"/>
                    <a:pt x="14184" y="351"/>
                  </a:cubicBezTo>
                  <a:cubicBezTo>
                    <a:pt x="13834" y="295"/>
                    <a:pt x="13414" y="169"/>
                    <a:pt x="13008" y="169"/>
                  </a:cubicBezTo>
                  <a:cubicBezTo>
                    <a:pt x="12784" y="169"/>
                    <a:pt x="12546" y="57"/>
                    <a:pt x="12308" y="57"/>
                  </a:cubicBezTo>
                  <a:cubicBezTo>
                    <a:pt x="12224" y="29"/>
                    <a:pt x="12136" y="15"/>
                    <a:pt x="12056" y="15"/>
                  </a:cubicBezTo>
                  <a:cubicBezTo>
                    <a:pt x="11975" y="15"/>
                    <a:pt x="11902" y="29"/>
                    <a:pt x="11846" y="57"/>
                  </a:cubicBezTo>
                  <a:cubicBezTo>
                    <a:pt x="11699" y="57"/>
                    <a:pt x="11552" y="71"/>
                    <a:pt x="11413" y="71"/>
                  </a:cubicBezTo>
                  <a:cubicBezTo>
                    <a:pt x="11275" y="71"/>
                    <a:pt x="11145" y="57"/>
                    <a:pt x="1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4"/>
            <p:cNvSpPr/>
            <p:nvPr/>
          </p:nvSpPr>
          <p:spPr>
            <a:xfrm>
              <a:off x="4000925" y="2387725"/>
              <a:ext cx="514925" cy="509325"/>
            </a:xfrm>
            <a:custGeom>
              <a:avLst/>
              <a:gdLst/>
              <a:ahLst/>
              <a:cxnLst/>
              <a:rect l="l" t="t" r="r" b="b"/>
              <a:pathLst>
                <a:path w="20597" h="20373" extrusionOk="0">
                  <a:moveTo>
                    <a:pt x="10614" y="1"/>
                  </a:moveTo>
                  <a:cubicBezTo>
                    <a:pt x="9983" y="1"/>
                    <a:pt x="9395" y="183"/>
                    <a:pt x="8807" y="183"/>
                  </a:cubicBezTo>
                  <a:cubicBezTo>
                    <a:pt x="8695" y="183"/>
                    <a:pt x="8639" y="239"/>
                    <a:pt x="8513" y="239"/>
                  </a:cubicBezTo>
                  <a:cubicBezTo>
                    <a:pt x="8163" y="351"/>
                    <a:pt x="7757" y="421"/>
                    <a:pt x="7407" y="533"/>
                  </a:cubicBezTo>
                  <a:cubicBezTo>
                    <a:pt x="7295" y="533"/>
                    <a:pt x="7183" y="533"/>
                    <a:pt x="7113" y="589"/>
                  </a:cubicBezTo>
                  <a:cubicBezTo>
                    <a:pt x="6833" y="701"/>
                    <a:pt x="6539" y="883"/>
                    <a:pt x="6189" y="995"/>
                  </a:cubicBezTo>
                  <a:cubicBezTo>
                    <a:pt x="5951" y="1121"/>
                    <a:pt x="5657" y="1289"/>
                    <a:pt x="5363" y="1401"/>
                  </a:cubicBezTo>
                  <a:cubicBezTo>
                    <a:pt x="5195" y="1471"/>
                    <a:pt x="5083" y="1583"/>
                    <a:pt x="4901" y="1695"/>
                  </a:cubicBezTo>
                  <a:cubicBezTo>
                    <a:pt x="4733" y="1751"/>
                    <a:pt x="4607" y="1821"/>
                    <a:pt x="4439" y="1933"/>
                  </a:cubicBezTo>
                  <a:cubicBezTo>
                    <a:pt x="4201" y="2101"/>
                    <a:pt x="3963" y="2339"/>
                    <a:pt x="3739" y="2521"/>
                  </a:cubicBezTo>
                  <a:cubicBezTo>
                    <a:pt x="3683" y="2633"/>
                    <a:pt x="3557" y="2745"/>
                    <a:pt x="3445" y="2871"/>
                  </a:cubicBezTo>
                  <a:cubicBezTo>
                    <a:pt x="3151" y="3039"/>
                    <a:pt x="2913" y="3333"/>
                    <a:pt x="2689" y="3571"/>
                  </a:cubicBezTo>
                  <a:cubicBezTo>
                    <a:pt x="2213" y="4033"/>
                    <a:pt x="1933" y="4621"/>
                    <a:pt x="1583" y="5139"/>
                  </a:cubicBezTo>
                  <a:cubicBezTo>
                    <a:pt x="1345" y="5489"/>
                    <a:pt x="1051" y="5783"/>
                    <a:pt x="939" y="6189"/>
                  </a:cubicBezTo>
                  <a:cubicBezTo>
                    <a:pt x="813" y="6651"/>
                    <a:pt x="645" y="7072"/>
                    <a:pt x="463" y="7422"/>
                  </a:cubicBezTo>
                  <a:cubicBezTo>
                    <a:pt x="351" y="7772"/>
                    <a:pt x="295" y="8178"/>
                    <a:pt x="239" y="8528"/>
                  </a:cubicBezTo>
                  <a:cubicBezTo>
                    <a:pt x="183" y="8752"/>
                    <a:pt x="239" y="8990"/>
                    <a:pt x="113" y="9228"/>
                  </a:cubicBezTo>
                  <a:cubicBezTo>
                    <a:pt x="1" y="9746"/>
                    <a:pt x="57" y="10278"/>
                    <a:pt x="57" y="10740"/>
                  </a:cubicBezTo>
                  <a:cubicBezTo>
                    <a:pt x="1" y="10978"/>
                    <a:pt x="57" y="11202"/>
                    <a:pt x="113" y="11440"/>
                  </a:cubicBezTo>
                  <a:cubicBezTo>
                    <a:pt x="113" y="11846"/>
                    <a:pt x="183" y="12196"/>
                    <a:pt x="239" y="12546"/>
                  </a:cubicBezTo>
                  <a:cubicBezTo>
                    <a:pt x="239" y="12728"/>
                    <a:pt x="295" y="12840"/>
                    <a:pt x="295" y="12952"/>
                  </a:cubicBezTo>
                  <a:cubicBezTo>
                    <a:pt x="351" y="13078"/>
                    <a:pt x="407" y="13134"/>
                    <a:pt x="463" y="13246"/>
                  </a:cubicBezTo>
                  <a:cubicBezTo>
                    <a:pt x="533" y="12784"/>
                    <a:pt x="533" y="12322"/>
                    <a:pt x="533" y="11846"/>
                  </a:cubicBezTo>
                  <a:lnTo>
                    <a:pt x="533" y="10684"/>
                  </a:lnTo>
                  <a:cubicBezTo>
                    <a:pt x="533" y="10628"/>
                    <a:pt x="533" y="10502"/>
                    <a:pt x="589" y="10446"/>
                  </a:cubicBezTo>
                  <a:cubicBezTo>
                    <a:pt x="589" y="10096"/>
                    <a:pt x="645" y="9802"/>
                    <a:pt x="645" y="9452"/>
                  </a:cubicBezTo>
                  <a:cubicBezTo>
                    <a:pt x="701" y="9046"/>
                    <a:pt x="757" y="8640"/>
                    <a:pt x="939" y="8234"/>
                  </a:cubicBezTo>
                  <a:cubicBezTo>
                    <a:pt x="939" y="8122"/>
                    <a:pt x="995" y="8052"/>
                    <a:pt x="995" y="7940"/>
                  </a:cubicBezTo>
                  <a:cubicBezTo>
                    <a:pt x="1163" y="7422"/>
                    <a:pt x="1289" y="6890"/>
                    <a:pt x="1583" y="6427"/>
                  </a:cubicBezTo>
                  <a:cubicBezTo>
                    <a:pt x="1863" y="5895"/>
                    <a:pt x="2157" y="5377"/>
                    <a:pt x="2507" y="4901"/>
                  </a:cubicBezTo>
                  <a:cubicBezTo>
                    <a:pt x="2745" y="4551"/>
                    <a:pt x="2983" y="4271"/>
                    <a:pt x="3207" y="4033"/>
                  </a:cubicBezTo>
                  <a:cubicBezTo>
                    <a:pt x="3501" y="3739"/>
                    <a:pt x="3795" y="3501"/>
                    <a:pt x="4089" y="3221"/>
                  </a:cubicBezTo>
                  <a:cubicBezTo>
                    <a:pt x="4145" y="3151"/>
                    <a:pt x="4201" y="3095"/>
                    <a:pt x="4257" y="3039"/>
                  </a:cubicBezTo>
                  <a:cubicBezTo>
                    <a:pt x="4733" y="2745"/>
                    <a:pt x="5139" y="2451"/>
                    <a:pt x="5545" y="2171"/>
                  </a:cubicBezTo>
                  <a:cubicBezTo>
                    <a:pt x="6301" y="1639"/>
                    <a:pt x="7113" y="1471"/>
                    <a:pt x="7939" y="1177"/>
                  </a:cubicBezTo>
                  <a:cubicBezTo>
                    <a:pt x="8639" y="883"/>
                    <a:pt x="9451" y="827"/>
                    <a:pt x="10264" y="827"/>
                  </a:cubicBezTo>
                  <a:lnTo>
                    <a:pt x="10446" y="827"/>
                  </a:lnTo>
                  <a:cubicBezTo>
                    <a:pt x="10593" y="799"/>
                    <a:pt x="10754" y="785"/>
                    <a:pt x="10915" y="785"/>
                  </a:cubicBezTo>
                  <a:cubicBezTo>
                    <a:pt x="11076" y="785"/>
                    <a:pt x="11237" y="799"/>
                    <a:pt x="11384" y="827"/>
                  </a:cubicBezTo>
                  <a:cubicBezTo>
                    <a:pt x="11734" y="883"/>
                    <a:pt x="12140" y="939"/>
                    <a:pt x="12546" y="995"/>
                  </a:cubicBezTo>
                  <a:cubicBezTo>
                    <a:pt x="12952" y="1121"/>
                    <a:pt x="13414" y="1233"/>
                    <a:pt x="13834" y="1401"/>
                  </a:cubicBezTo>
                  <a:cubicBezTo>
                    <a:pt x="14352" y="1583"/>
                    <a:pt x="14814" y="1877"/>
                    <a:pt x="15290" y="2101"/>
                  </a:cubicBezTo>
                  <a:cubicBezTo>
                    <a:pt x="15402" y="2171"/>
                    <a:pt x="15514" y="2227"/>
                    <a:pt x="15584" y="2283"/>
                  </a:cubicBezTo>
                  <a:cubicBezTo>
                    <a:pt x="15864" y="2521"/>
                    <a:pt x="16214" y="2745"/>
                    <a:pt x="16452" y="2983"/>
                  </a:cubicBezTo>
                  <a:cubicBezTo>
                    <a:pt x="16802" y="3277"/>
                    <a:pt x="17096" y="3571"/>
                    <a:pt x="17390" y="3851"/>
                  </a:cubicBezTo>
                  <a:cubicBezTo>
                    <a:pt x="17684" y="4089"/>
                    <a:pt x="17908" y="4383"/>
                    <a:pt x="18090" y="4677"/>
                  </a:cubicBezTo>
                  <a:cubicBezTo>
                    <a:pt x="18258" y="4845"/>
                    <a:pt x="18384" y="5027"/>
                    <a:pt x="18440" y="5195"/>
                  </a:cubicBezTo>
                  <a:cubicBezTo>
                    <a:pt x="18552" y="5377"/>
                    <a:pt x="18608" y="5545"/>
                    <a:pt x="18734" y="5727"/>
                  </a:cubicBezTo>
                  <a:cubicBezTo>
                    <a:pt x="18790" y="5895"/>
                    <a:pt x="18902" y="6077"/>
                    <a:pt x="18958" y="6245"/>
                  </a:cubicBezTo>
                  <a:cubicBezTo>
                    <a:pt x="19140" y="6595"/>
                    <a:pt x="19252" y="6890"/>
                    <a:pt x="19364" y="7240"/>
                  </a:cubicBezTo>
                  <a:cubicBezTo>
                    <a:pt x="19434" y="7478"/>
                    <a:pt x="19546" y="7702"/>
                    <a:pt x="19602" y="7996"/>
                  </a:cubicBezTo>
                  <a:cubicBezTo>
                    <a:pt x="19658" y="8234"/>
                    <a:pt x="19602" y="8402"/>
                    <a:pt x="19658" y="8640"/>
                  </a:cubicBezTo>
                  <a:cubicBezTo>
                    <a:pt x="19784" y="9172"/>
                    <a:pt x="19840" y="9634"/>
                    <a:pt x="19840" y="10152"/>
                  </a:cubicBezTo>
                  <a:cubicBezTo>
                    <a:pt x="19840" y="10446"/>
                    <a:pt x="19784" y="10684"/>
                    <a:pt x="19784" y="10922"/>
                  </a:cubicBezTo>
                  <a:cubicBezTo>
                    <a:pt x="19840" y="11496"/>
                    <a:pt x="19602" y="12028"/>
                    <a:pt x="19546" y="12602"/>
                  </a:cubicBezTo>
                  <a:cubicBezTo>
                    <a:pt x="19546" y="12728"/>
                    <a:pt x="19546" y="12840"/>
                    <a:pt x="19490" y="12896"/>
                  </a:cubicBezTo>
                  <a:cubicBezTo>
                    <a:pt x="19364" y="13246"/>
                    <a:pt x="19196" y="13596"/>
                    <a:pt x="19084" y="13890"/>
                  </a:cubicBezTo>
                  <a:cubicBezTo>
                    <a:pt x="18846" y="14478"/>
                    <a:pt x="18496" y="14996"/>
                    <a:pt x="18202" y="15472"/>
                  </a:cubicBezTo>
                  <a:cubicBezTo>
                    <a:pt x="17796" y="16046"/>
                    <a:pt x="17446" y="16578"/>
                    <a:pt x="16914" y="17040"/>
                  </a:cubicBezTo>
                  <a:cubicBezTo>
                    <a:pt x="16802" y="17096"/>
                    <a:pt x="16690" y="17152"/>
                    <a:pt x="16564" y="17278"/>
                  </a:cubicBezTo>
                  <a:cubicBezTo>
                    <a:pt x="16046" y="17852"/>
                    <a:pt x="15346" y="18202"/>
                    <a:pt x="14646" y="18622"/>
                  </a:cubicBezTo>
                  <a:cubicBezTo>
                    <a:pt x="14408" y="18791"/>
                    <a:pt x="14114" y="18847"/>
                    <a:pt x="13834" y="18973"/>
                  </a:cubicBezTo>
                  <a:cubicBezTo>
                    <a:pt x="13484" y="19141"/>
                    <a:pt x="13134" y="19253"/>
                    <a:pt x="12784" y="19379"/>
                  </a:cubicBezTo>
                  <a:cubicBezTo>
                    <a:pt x="12308" y="19491"/>
                    <a:pt x="11790" y="19547"/>
                    <a:pt x="11314" y="19673"/>
                  </a:cubicBezTo>
                  <a:cubicBezTo>
                    <a:pt x="10908" y="19729"/>
                    <a:pt x="10558" y="19729"/>
                    <a:pt x="10152" y="19729"/>
                  </a:cubicBezTo>
                  <a:cubicBezTo>
                    <a:pt x="9689" y="19729"/>
                    <a:pt x="9157" y="19729"/>
                    <a:pt x="8695" y="19603"/>
                  </a:cubicBezTo>
                  <a:cubicBezTo>
                    <a:pt x="8107" y="19491"/>
                    <a:pt x="7589" y="19435"/>
                    <a:pt x="7057" y="19253"/>
                  </a:cubicBezTo>
                  <a:cubicBezTo>
                    <a:pt x="6245" y="18973"/>
                    <a:pt x="5433" y="18622"/>
                    <a:pt x="4663" y="18146"/>
                  </a:cubicBezTo>
                  <a:cubicBezTo>
                    <a:pt x="4201" y="17852"/>
                    <a:pt x="3795" y="17572"/>
                    <a:pt x="3389" y="17222"/>
                  </a:cubicBezTo>
                  <a:cubicBezTo>
                    <a:pt x="3151" y="17096"/>
                    <a:pt x="3039" y="16928"/>
                    <a:pt x="2857" y="16802"/>
                  </a:cubicBezTo>
                  <a:cubicBezTo>
                    <a:pt x="2689" y="16634"/>
                    <a:pt x="2563" y="16522"/>
                    <a:pt x="2451" y="16396"/>
                  </a:cubicBezTo>
                  <a:cubicBezTo>
                    <a:pt x="2283" y="16284"/>
                    <a:pt x="2157" y="16172"/>
                    <a:pt x="1989" y="16102"/>
                  </a:cubicBezTo>
                  <a:cubicBezTo>
                    <a:pt x="1989" y="16046"/>
                    <a:pt x="1989" y="16046"/>
                    <a:pt x="2045" y="15934"/>
                  </a:cubicBezTo>
                  <a:lnTo>
                    <a:pt x="2045" y="15934"/>
                  </a:lnTo>
                  <a:cubicBezTo>
                    <a:pt x="1933" y="15990"/>
                    <a:pt x="1863" y="15990"/>
                    <a:pt x="1807" y="16046"/>
                  </a:cubicBezTo>
                  <a:cubicBezTo>
                    <a:pt x="2101" y="16396"/>
                    <a:pt x="2339" y="16802"/>
                    <a:pt x="2689" y="17096"/>
                  </a:cubicBezTo>
                  <a:cubicBezTo>
                    <a:pt x="3039" y="17502"/>
                    <a:pt x="3389" y="17852"/>
                    <a:pt x="3795" y="18146"/>
                  </a:cubicBezTo>
                  <a:cubicBezTo>
                    <a:pt x="4145" y="18440"/>
                    <a:pt x="4551" y="18678"/>
                    <a:pt x="4901" y="18903"/>
                  </a:cubicBezTo>
                  <a:cubicBezTo>
                    <a:pt x="5195" y="19085"/>
                    <a:pt x="5545" y="19253"/>
                    <a:pt x="5895" y="19435"/>
                  </a:cubicBezTo>
                  <a:cubicBezTo>
                    <a:pt x="6301" y="19603"/>
                    <a:pt x="6763" y="19785"/>
                    <a:pt x="7239" y="19897"/>
                  </a:cubicBezTo>
                  <a:cubicBezTo>
                    <a:pt x="7407" y="20023"/>
                    <a:pt x="7589" y="20023"/>
                    <a:pt x="7757" y="20079"/>
                  </a:cubicBezTo>
                  <a:cubicBezTo>
                    <a:pt x="7939" y="20079"/>
                    <a:pt x="8107" y="20135"/>
                    <a:pt x="8289" y="20135"/>
                  </a:cubicBezTo>
                  <a:cubicBezTo>
                    <a:pt x="8695" y="20191"/>
                    <a:pt x="9101" y="20303"/>
                    <a:pt x="9451" y="20373"/>
                  </a:cubicBezTo>
                  <a:cubicBezTo>
                    <a:pt x="10095" y="20373"/>
                    <a:pt x="10684" y="20373"/>
                    <a:pt x="11314" y="20303"/>
                  </a:cubicBezTo>
                  <a:cubicBezTo>
                    <a:pt x="11902" y="20191"/>
                    <a:pt x="12546" y="20135"/>
                    <a:pt x="13134" y="19953"/>
                  </a:cubicBezTo>
                  <a:cubicBezTo>
                    <a:pt x="13302" y="19841"/>
                    <a:pt x="13540" y="19785"/>
                    <a:pt x="13708" y="19785"/>
                  </a:cubicBezTo>
                  <a:cubicBezTo>
                    <a:pt x="14240" y="19673"/>
                    <a:pt x="14702" y="19379"/>
                    <a:pt x="15164" y="19141"/>
                  </a:cubicBezTo>
                  <a:cubicBezTo>
                    <a:pt x="15514" y="19029"/>
                    <a:pt x="15864" y="18734"/>
                    <a:pt x="16158" y="18496"/>
                  </a:cubicBezTo>
                  <a:cubicBezTo>
                    <a:pt x="16802" y="18090"/>
                    <a:pt x="17264" y="17628"/>
                    <a:pt x="17796" y="17096"/>
                  </a:cubicBezTo>
                  <a:cubicBezTo>
                    <a:pt x="18384" y="16522"/>
                    <a:pt x="18846" y="15822"/>
                    <a:pt x="19252" y="15122"/>
                  </a:cubicBezTo>
                  <a:cubicBezTo>
                    <a:pt x="19434" y="14828"/>
                    <a:pt x="19602" y="14478"/>
                    <a:pt x="19784" y="14128"/>
                  </a:cubicBezTo>
                  <a:cubicBezTo>
                    <a:pt x="19896" y="13890"/>
                    <a:pt x="20008" y="13596"/>
                    <a:pt x="20134" y="13302"/>
                  </a:cubicBezTo>
                  <a:cubicBezTo>
                    <a:pt x="20358" y="12490"/>
                    <a:pt x="20484" y="11622"/>
                    <a:pt x="20540" y="10684"/>
                  </a:cubicBezTo>
                  <a:cubicBezTo>
                    <a:pt x="20540" y="10502"/>
                    <a:pt x="20596" y="10278"/>
                    <a:pt x="20596" y="10096"/>
                  </a:cubicBezTo>
                  <a:cubicBezTo>
                    <a:pt x="20484" y="9746"/>
                    <a:pt x="20596" y="9340"/>
                    <a:pt x="20484" y="8990"/>
                  </a:cubicBezTo>
                  <a:cubicBezTo>
                    <a:pt x="20358" y="8584"/>
                    <a:pt x="20414" y="8122"/>
                    <a:pt x="20302" y="7702"/>
                  </a:cubicBezTo>
                  <a:cubicBezTo>
                    <a:pt x="20190" y="7296"/>
                    <a:pt x="20134" y="6890"/>
                    <a:pt x="19896" y="6539"/>
                  </a:cubicBezTo>
                  <a:cubicBezTo>
                    <a:pt x="19784" y="6427"/>
                    <a:pt x="19658" y="6189"/>
                    <a:pt x="19658" y="6021"/>
                  </a:cubicBezTo>
                  <a:cubicBezTo>
                    <a:pt x="19714" y="5895"/>
                    <a:pt x="19658" y="5783"/>
                    <a:pt x="19602" y="5727"/>
                  </a:cubicBezTo>
                  <a:cubicBezTo>
                    <a:pt x="19434" y="5545"/>
                    <a:pt x="19364" y="5321"/>
                    <a:pt x="19252" y="5139"/>
                  </a:cubicBezTo>
                  <a:cubicBezTo>
                    <a:pt x="18902" y="4551"/>
                    <a:pt x="18552" y="3977"/>
                    <a:pt x="18090" y="3445"/>
                  </a:cubicBezTo>
                  <a:lnTo>
                    <a:pt x="17502" y="2871"/>
                  </a:lnTo>
                  <a:lnTo>
                    <a:pt x="17152" y="2521"/>
                  </a:lnTo>
                  <a:cubicBezTo>
                    <a:pt x="17040" y="2395"/>
                    <a:pt x="16914" y="2283"/>
                    <a:pt x="16802" y="2227"/>
                  </a:cubicBezTo>
                  <a:cubicBezTo>
                    <a:pt x="16508" y="1989"/>
                    <a:pt x="16158" y="1821"/>
                    <a:pt x="15864" y="1639"/>
                  </a:cubicBezTo>
                  <a:cubicBezTo>
                    <a:pt x="15514" y="1401"/>
                    <a:pt x="15164" y="1177"/>
                    <a:pt x="14814" y="995"/>
                  </a:cubicBezTo>
                  <a:cubicBezTo>
                    <a:pt x="14058" y="645"/>
                    <a:pt x="13190" y="421"/>
                    <a:pt x="12434" y="183"/>
                  </a:cubicBezTo>
                  <a:cubicBezTo>
                    <a:pt x="12252" y="127"/>
                    <a:pt x="12140" y="127"/>
                    <a:pt x="11958" y="127"/>
                  </a:cubicBezTo>
                  <a:cubicBezTo>
                    <a:pt x="11902" y="155"/>
                    <a:pt x="11828" y="169"/>
                    <a:pt x="11755" y="169"/>
                  </a:cubicBezTo>
                  <a:cubicBezTo>
                    <a:pt x="11681" y="169"/>
                    <a:pt x="11608" y="155"/>
                    <a:pt x="11552" y="127"/>
                  </a:cubicBezTo>
                  <a:cubicBezTo>
                    <a:pt x="11258" y="71"/>
                    <a:pt x="10908" y="71"/>
                    <a:pt x="10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4"/>
            <p:cNvSpPr/>
            <p:nvPr/>
          </p:nvSpPr>
          <p:spPr>
            <a:xfrm>
              <a:off x="3936875" y="2311075"/>
              <a:ext cx="653175" cy="656350"/>
            </a:xfrm>
            <a:custGeom>
              <a:avLst/>
              <a:gdLst/>
              <a:ahLst/>
              <a:cxnLst/>
              <a:rect l="l" t="t" r="r" b="b"/>
              <a:pathLst>
                <a:path w="26127" h="26254" extrusionOk="0">
                  <a:moveTo>
                    <a:pt x="13230" y="0"/>
                  </a:moveTo>
                  <a:cubicBezTo>
                    <a:pt x="12977" y="0"/>
                    <a:pt x="12719" y="43"/>
                    <a:pt x="12475" y="43"/>
                  </a:cubicBezTo>
                  <a:cubicBezTo>
                    <a:pt x="12251" y="43"/>
                    <a:pt x="12069" y="99"/>
                    <a:pt x="11845" y="99"/>
                  </a:cubicBezTo>
                  <a:cubicBezTo>
                    <a:pt x="11756" y="138"/>
                    <a:pt x="11674" y="178"/>
                    <a:pt x="11594" y="178"/>
                  </a:cubicBezTo>
                  <a:cubicBezTo>
                    <a:pt x="11561" y="178"/>
                    <a:pt x="11528" y="171"/>
                    <a:pt x="11495" y="155"/>
                  </a:cubicBezTo>
                  <a:cubicBezTo>
                    <a:pt x="11409" y="138"/>
                    <a:pt x="11323" y="131"/>
                    <a:pt x="11237" y="131"/>
                  </a:cubicBezTo>
                  <a:cubicBezTo>
                    <a:pt x="11029" y="131"/>
                    <a:pt x="10821" y="171"/>
                    <a:pt x="10613" y="211"/>
                  </a:cubicBezTo>
                  <a:cubicBezTo>
                    <a:pt x="10263" y="337"/>
                    <a:pt x="9913" y="393"/>
                    <a:pt x="9563" y="505"/>
                  </a:cubicBezTo>
                  <a:cubicBezTo>
                    <a:pt x="9269" y="561"/>
                    <a:pt x="9045" y="617"/>
                    <a:pt x="8807" y="687"/>
                  </a:cubicBezTo>
                  <a:cubicBezTo>
                    <a:pt x="8345" y="855"/>
                    <a:pt x="7869" y="1093"/>
                    <a:pt x="7463" y="1261"/>
                  </a:cubicBezTo>
                  <a:cubicBezTo>
                    <a:pt x="7113" y="1443"/>
                    <a:pt x="6819" y="1555"/>
                    <a:pt x="6525" y="1737"/>
                  </a:cubicBezTo>
                  <a:cubicBezTo>
                    <a:pt x="6245" y="1905"/>
                    <a:pt x="5951" y="2143"/>
                    <a:pt x="5657" y="2255"/>
                  </a:cubicBezTo>
                  <a:cubicBezTo>
                    <a:pt x="5545" y="2255"/>
                    <a:pt x="5419" y="2367"/>
                    <a:pt x="5307" y="2493"/>
                  </a:cubicBezTo>
                  <a:cubicBezTo>
                    <a:pt x="5251" y="2549"/>
                    <a:pt x="5125" y="2605"/>
                    <a:pt x="5069" y="2717"/>
                  </a:cubicBezTo>
                  <a:cubicBezTo>
                    <a:pt x="4551" y="3067"/>
                    <a:pt x="4145" y="3487"/>
                    <a:pt x="3669" y="3949"/>
                  </a:cubicBezTo>
                  <a:cubicBezTo>
                    <a:pt x="3445" y="4187"/>
                    <a:pt x="3207" y="4411"/>
                    <a:pt x="2969" y="4705"/>
                  </a:cubicBezTo>
                  <a:cubicBezTo>
                    <a:pt x="2675" y="5055"/>
                    <a:pt x="2395" y="5405"/>
                    <a:pt x="2157" y="5867"/>
                  </a:cubicBezTo>
                  <a:cubicBezTo>
                    <a:pt x="1975" y="6217"/>
                    <a:pt x="1751" y="6511"/>
                    <a:pt x="1569" y="6861"/>
                  </a:cubicBezTo>
                  <a:cubicBezTo>
                    <a:pt x="1569" y="6917"/>
                    <a:pt x="1513" y="6917"/>
                    <a:pt x="1513" y="6917"/>
                  </a:cubicBezTo>
                  <a:cubicBezTo>
                    <a:pt x="1219" y="7393"/>
                    <a:pt x="995" y="7855"/>
                    <a:pt x="813" y="8317"/>
                  </a:cubicBezTo>
                  <a:cubicBezTo>
                    <a:pt x="700" y="8667"/>
                    <a:pt x="644" y="9087"/>
                    <a:pt x="518" y="9437"/>
                  </a:cubicBezTo>
                  <a:cubicBezTo>
                    <a:pt x="294" y="9956"/>
                    <a:pt x="168" y="10544"/>
                    <a:pt x="112" y="11118"/>
                  </a:cubicBezTo>
                  <a:cubicBezTo>
                    <a:pt x="56" y="11594"/>
                    <a:pt x="0" y="12112"/>
                    <a:pt x="0" y="12588"/>
                  </a:cubicBezTo>
                  <a:lnTo>
                    <a:pt x="0" y="13694"/>
                  </a:lnTo>
                  <a:cubicBezTo>
                    <a:pt x="56" y="14100"/>
                    <a:pt x="112" y="14562"/>
                    <a:pt x="168" y="14968"/>
                  </a:cubicBezTo>
                  <a:cubicBezTo>
                    <a:pt x="224" y="15318"/>
                    <a:pt x="350" y="15668"/>
                    <a:pt x="406" y="16018"/>
                  </a:cubicBezTo>
                  <a:lnTo>
                    <a:pt x="518" y="16144"/>
                  </a:lnTo>
                  <a:cubicBezTo>
                    <a:pt x="462" y="15556"/>
                    <a:pt x="406" y="14968"/>
                    <a:pt x="406" y="14338"/>
                  </a:cubicBezTo>
                  <a:cubicBezTo>
                    <a:pt x="406" y="13918"/>
                    <a:pt x="294" y="13512"/>
                    <a:pt x="350" y="13050"/>
                  </a:cubicBezTo>
                  <a:cubicBezTo>
                    <a:pt x="462" y="12644"/>
                    <a:pt x="406" y="12238"/>
                    <a:pt x="462" y="11762"/>
                  </a:cubicBezTo>
                  <a:cubicBezTo>
                    <a:pt x="462" y="11538"/>
                    <a:pt x="518" y="11300"/>
                    <a:pt x="574" y="11006"/>
                  </a:cubicBezTo>
                  <a:cubicBezTo>
                    <a:pt x="574" y="10838"/>
                    <a:pt x="700" y="10600"/>
                    <a:pt x="756" y="10362"/>
                  </a:cubicBezTo>
                  <a:cubicBezTo>
                    <a:pt x="869" y="9900"/>
                    <a:pt x="925" y="9437"/>
                    <a:pt x="1051" y="9017"/>
                  </a:cubicBezTo>
                  <a:cubicBezTo>
                    <a:pt x="1219" y="8555"/>
                    <a:pt x="1401" y="8149"/>
                    <a:pt x="1625" y="7743"/>
                  </a:cubicBezTo>
                  <a:cubicBezTo>
                    <a:pt x="1919" y="7211"/>
                    <a:pt x="2213" y="6693"/>
                    <a:pt x="2563" y="6161"/>
                  </a:cubicBezTo>
                  <a:cubicBezTo>
                    <a:pt x="2801" y="5755"/>
                    <a:pt x="3095" y="5405"/>
                    <a:pt x="3375" y="5055"/>
                  </a:cubicBezTo>
                  <a:cubicBezTo>
                    <a:pt x="3375" y="4999"/>
                    <a:pt x="3501" y="4943"/>
                    <a:pt x="3557" y="4887"/>
                  </a:cubicBezTo>
                  <a:cubicBezTo>
                    <a:pt x="3795" y="4649"/>
                    <a:pt x="4019" y="4411"/>
                    <a:pt x="4257" y="4187"/>
                  </a:cubicBezTo>
                  <a:cubicBezTo>
                    <a:pt x="4495" y="4005"/>
                    <a:pt x="4607" y="3711"/>
                    <a:pt x="4845" y="3543"/>
                  </a:cubicBezTo>
                  <a:cubicBezTo>
                    <a:pt x="5069" y="3417"/>
                    <a:pt x="5251" y="3305"/>
                    <a:pt x="5419" y="3137"/>
                  </a:cubicBezTo>
                  <a:cubicBezTo>
                    <a:pt x="5713" y="2955"/>
                    <a:pt x="6007" y="2661"/>
                    <a:pt x="6357" y="2549"/>
                  </a:cubicBezTo>
                  <a:cubicBezTo>
                    <a:pt x="6413" y="2549"/>
                    <a:pt x="6525" y="2437"/>
                    <a:pt x="6651" y="2367"/>
                  </a:cubicBezTo>
                  <a:cubicBezTo>
                    <a:pt x="6819" y="2255"/>
                    <a:pt x="7001" y="2143"/>
                    <a:pt x="7169" y="2017"/>
                  </a:cubicBezTo>
                  <a:cubicBezTo>
                    <a:pt x="7575" y="1849"/>
                    <a:pt x="7995" y="1611"/>
                    <a:pt x="8401" y="1499"/>
                  </a:cubicBezTo>
                  <a:cubicBezTo>
                    <a:pt x="8751" y="1387"/>
                    <a:pt x="9101" y="1261"/>
                    <a:pt x="9451" y="1149"/>
                  </a:cubicBezTo>
                  <a:cubicBezTo>
                    <a:pt x="9507" y="1093"/>
                    <a:pt x="9563" y="1093"/>
                    <a:pt x="9619" y="1093"/>
                  </a:cubicBezTo>
                  <a:cubicBezTo>
                    <a:pt x="10025" y="967"/>
                    <a:pt x="10501" y="855"/>
                    <a:pt x="10907" y="799"/>
                  </a:cubicBezTo>
                  <a:cubicBezTo>
                    <a:pt x="11075" y="743"/>
                    <a:pt x="11257" y="743"/>
                    <a:pt x="11425" y="743"/>
                  </a:cubicBezTo>
                  <a:cubicBezTo>
                    <a:pt x="11516" y="715"/>
                    <a:pt x="11621" y="715"/>
                    <a:pt x="11732" y="715"/>
                  </a:cubicBezTo>
                  <a:cubicBezTo>
                    <a:pt x="11842" y="715"/>
                    <a:pt x="11957" y="715"/>
                    <a:pt x="12069" y="687"/>
                  </a:cubicBezTo>
                  <a:cubicBezTo>
                    <a:pt x="12363" y="687"/>
                    <a:pt x="12714" y="617"/>
                    <a:pt x="13064" y="617"/>
                  </a:cubicBezTo>
                  <a:cubicBezTo>
                    <a:pt x="13180" y="598"/>
                    <a:pt x="13291" y="592"/>
                    <a:pt x="13399" y="592"/>
                  </a:cubicBezTo>
                  <a:cubicBezTo>
                    <a:pt x="13616" y="592"/>
                    <a:pt x="13824" y="617"/>
                    <a:pt x="14058" y="617"/>
                  </a:cubicBezTo>
                  <a:cubicBezTo>
                    <a:pt x="14464" y="687"/>
                    <a:pt x="14870" y="743"/>
                    <a:pt x="15276" y="855"/>
                  </a:cubicBezTo>
                  <a:cubicBezTo>
                    <a:pt x="15696" y="911"/>
                    <a:pt x="16046" y="967"/>
                    <a:pt x="16452" y="1037"/>
                  </a:cubicBezTo>
                  <a:cubicBezTo>
                    <a:pt x="16802" y="1149"/>
                    <a:pt x="17152" y="1317"/>
                    <a:pt x="17502" y="1443"/>
                  </a:cubicBezTo>
                  <a:cubicBezTo>
                    <a:pt x="17796" y="1555"/>
                    <a:pt x="18076" y="1737"/>
                    <a:pt x="18370" y="1849"/>
                  </a:cubicBezTo>
                  <a:cubicBezTo>
                    <a:pt x="18958" y="2087"/>
                    <a:pt x="19476" y="2311"/>
                    <a:pt x="19952" y="2717"/>
                  </a:cubicBezTo>
                  <a:cubicBezTo>
                    <a:pt x="20358" y="3011"/>
                    <a:pt x="20764" y="3305"/>
                    <a:pt x="21170" y="3599"/>
                  </a:cubicBezTo>
                  <a:cubicBezTo>
                    <a:pt x="21408" y="3837"/>
                    <a:pt x="21646" y="4061"/>
                    <a:pt x="21870" y="4299"/>
                  </a:cubicBezTo>
                  <a:cubicBezTo>
                    <a:pt x="21926" y="4355"/>
                    <a:pt x="21996" y="4467"/>
                    <a:pt x="22108" y="4537"/>
                  </a:cubicBezTo>
                  <a:cubicBezTo>
                    <a:pt x="22276" y="4593"/>
                    <a:pt x="22402" y="4761"/>
                    <a:pt x="22514" y="4999"/>
                  </a:cubicBezTo>
                  <a:cubicBezTo>
                    <a:pt x="22626" y="5349"/>
                    <a:pt x="22976" y="5643"/>
                    <a:pt x="23214" y="5867"/>
                  </a:cubicBezTo>
                  <a:cubicBezTo>
                    <a:pt x="23396" y="6049"/>
                    <a:pt x="23564" y="6287"/>
                    <a:pt x="23676" y="6455"/>
                  </a:cubicBezTo>
                  <a:cubicBezTo>
                    <a:pt x="23914" y="6917"/>
                    <a:pt x="24096" y="7393"/>
                    <a:pt x="24320" y="7855"/>
                  </a:cubicBezTo>
                  <a:cubicBezTo>
                    <a:pt x="24320" y="7911"/>
                    <a:pt x="24376" y="7967"/>
                    <a:pt x="24446" y="8037"/>
                  </a:cubicBezTo>
                  <a:cubicBezTo>
                    <a:pt x="24502" y="8205"/>
                    <a:pt x="24558" y="8317"/>
                    <a:pt x="24615" y="8499"/>
                  </a:cubicBezTo>
                  <a:cubicBezTo>
                    <a:pt x="24727" y="8737"/>
                    <a:pt x="24797" y="8961"/>
                    <a:pt x="24909" y="9199"/>
                  </a:cubicBezTo>
                  <a:cubicBezTo>
                    <a:pt x="25077" y="9605"/>
                    <a:pt x="25203" y="10012"/>
                    <a:pt x="25259" y="10488"/>
                  </a:cubicBezTo>
                  <a:cubicBezTo>
                    <a:pt x="25259" y="10712"/>
                    <a:pt x="25315" y="10950"/>
                    <a:pt x="25371" y="11188"/>
                  </a:cubicBezTo>
                  <a:cubicBezTo>
                    <a:pt x="25371" y="11300"/>
                    <a:pt x="25371" y="11356"/>
                    <a:pt x="25427" y="11468"/>
                  </a:cubicBezTo>
                  <a:cubicBezTo>
                    <a:pt x="25497" y="11888"/>
                    <a:pt x="25553" y="12350"/>
                    <a:pt x="25553" y="12756"/>
                  </a:cubicBezTo>
                  <a:cubicBezTo>
                    <a:pt x="25553" y="13288"/>
                    <a:pt x="25497" y="13750"/>
                    <a:pt x="25497" y="14212"/>
                  </a:cubicBezTo>
                  <a:cubicBezTo>
                    <a:pt x="25427" y="14562"/>
                    <a:pt x="25427" y="14912"/>
                    <a:pt x="25371" y="15206"/>
                  </a:cubicBezTo>
                  <a:cubicBezTo>
                    <a:pt x="25315" y="15668"/>
                    <a:pt x="25259" y="16088"/>
                    <a:pt x="25147" y="16494"/>
                  </a:cubicBezTo>
                  <a:cubicBezTo>
                    <a:pt x="25021" y="16956"/>
                    <a:pt x="24853" y="17362"/>
                    <a:pt x="24671" y="17838"/>
                  </a:cubicBezTo>
                  <a:cubicBezTo>
                    <a:pt x="24558" y="18006"/>
                    <a:pt x="24446" y="18188"/>
                    <a:pt x="24376" y="18412"/>
                  </a:cubicBezTo>
                  <a:cubicBezTo>
                    <a:pt x="24264" y="18594"/>
                    <a:pt x="24208" y="18818"/>
                    <a:pt x="24096" y="19000"/>
                  </a:cubicBezTo>
                  <a:cubicBezTo>
                    <a:pt x="24026" y="19168"/>
                    <a:pt x="23914" y="19294"/>
                    <a:pt x="23858" y="19406"/>
                  </a:cubicBezTo>
                  <a:cubicBezTo>
                    <a:pt x="23620" y="19812"/>
                    <a:pt x="23396" y="20218"/>
                    <a:pt x="23158" y="20568"/>
                  </a:cubicBezTo>
                  <a:cubicBezTo>
                    <a:pt x="22920" y="20862"/>
                    <a:pt x="22696" y="21156"/>
                    <a:pt x="22458" y="21450"/>
                  </a:cubicBezTo>
                  <a:cubicBezTo>
                    <a:pt x="22346" y="21562"/>
                    <a:pt x="22276" y="21688"/>
                    <a:pt x="22220" y="21744"/>
                  </a:cubicBezTo>
                  <a:cubicBezTo>
                    <a:pt x="21814" y="22095"/>
                    <a:pt x="21408" y="22445"/>
                    <a:pt x="21002" y="22795"/>
                  </a:cubicBezTo>
                  <a:cubicBezTo>
                    <a:pt x="20820" y="22963"/>
                    <a:pt x="20652" y="23145"/>
                    <a:pt x="20470" y="23257"/>
                  </a:cubicBezTo>
                  <a:cubicBezTo>
                    <a:pt x="20064" y="23551"/>
                    <a:pt x="19714" y="23719"/>
                    <a:pt x="19364" y="24013"/>
                  </a:cubicBezTo>
                  <a:cubicBezTo>
                    <a:pt x="19126" y="24139"/>
                    <a:pt x="18902" y="24307"/>
                    <a:pt x="18664" y="24419"/>
                  </a:cubicBezTo>
                  <a:cubicBezTo>
                    <a:pt x="18552" y="24489"/>
                    <a:pt x="18426" y="24545"/>
                    <a:pt x="18314" y="24545"/>
                  </a:cubicBezTo>
                  <a:cubicBezTo>
                    <a:pt x="17726" y="24839"/>
                    <a:pt x="17152" y="25063"/>
                    <a:pt x="16508" y="25245"/>
                  </a:cubicBezTo>
                  <a:cubicBezTo>
                    <a:pt x="16326" y="25245"/>
                    <a:pt x="16158" y="25301"/>
                    <a:pt x="15976" y="25357"/>
                  </a:cubicBezTo>
                  <a:cubicBezTo>
                    <a:pt x="15808" y="25413"/>
                    <a:pt x="15626" y="25469"/>
                    <a:pt x="15458" y="25539"/>
                  </a:cubicBezTo>
                  <a:cubicBezTo>
                    <a:pt x="15164" y="25539"/>
                    <a:pt x="14870" y="25595"/>
                    <a:pt x="14646" y="25651"/>
                  </a:cubicBezTo>
                  <a:cubicBezTo>
                    <a:pt x="14296" y="25651"/>
                    <a:pt x="13946" y="25707"/>
                    <a:pt x="13596" y="25763"/>
                  </a:cubicBezTo>
                  <a:lnTo>
                    <a:pt x="11901" y="25763"/>
                  </a:lnTo>
                  <a:cubicBezTo>
                    <a:pt x="11369" y="25651"/>
                    <a:pt x="10907" y="25595"/>
                    <a:pt x="10375" y="25539"/>
                  </a:cubicBezTo>
                  <a:cubicBezTo>
                    <a:pt x="10263" y="25469"/>
                    <a:pt x="10151" y="25413"/>
                    <a:pt x="10025" y="25413"/>
                  </a:cubicBezTo>
                  <a:cubicBezTo>
                    <a:pt x="9801" y="25357"/>
                    <a:pt x="9563" y="25301"/>
                    <a:pt x="9395" y="25245"/>
                  </a:cubicBezTo>
                  <a:cubicBezTo>
                    <a:pt x="8919" y="25119"/>
                    <a:pt x="8457" y="24951"/>
                    <a:pt x="7995" y="24713"/>
                  </a:cubicBezTo>
                  <a:cubicBezTo>
                    <a:pt x="7351" y="24419"/>
                    <a:pt x="6763" y="24139"/>
                    <a:pt x="6119" y="23789"/>
                  </a:cubicBezTo>
                  <a:cubicBezTo>
                    <a:pt x="5825" y="23663"/>
                    <a:pt x="5601" y="23369"/>
                    <a:pt x="5363" y="23201"/>
                  </a:cubicBezTo>
                  <a:cubicBezTo>
                    <a:pt x="4607" y="22739"/>
                    <a:pt x="3963" y="22151"/>
                    <a:pt x="3375" y="21506"/>
                  </a:cubicBezTo>
                  <a:cubicBezTo>
                    <a:pt x="3319" y="21450"/>
                    <a:pt x="3263" y="21394"/>
                    <a:pt x="3207" y="21338"/>
                  </a:cubicBezTo>
                  <a:lnTo>
                    <a:pt x="3151" y="21394"/>
                  </a:lnTo>
                  <a:cubicBezTo>
                    <a:pt x="3207" y="21506"/>
                    <a:pt x="3319" y="21618"/>
                    <a:pt x="3445" y="21744"/>
                  </a:cubicBezTo>
                  <a:cubicBezTo>
                    <a:pt x="3613" y="22151"/>
                    <a:pt x="3907" y="22389"/>
                    <a:pt x="4201" y="22669"/>
                  </a:cubicBezTo>
                  <a:cubicBezTo>
                    <a:pt x="4257" y="22739"/>
                    <a:pt x="4369" y="22795"/>
                    <a:pt x="4425" y="22851"/>
                  </a:cubicBezTo>
                  <a:cubicBezTo>
                    <a:pt x="4901" y="23369"/>
                    <a:pt x="5475" y="23789"/>
                    <a:pt x="6063" y="24195"/>
                  </a:cubicBezTo>
                  <a:cubicBezTo>
                    <a:pt x="6357" y="24363"/>
                    <a:pt x="6707" y="24489"/>
                    <a:pt x="6945" y="24769"/>
                  </a:cubicBezTo>
                  <a:cubicBezTo>
                    <a:pt x="7001" y="24839"/>
                    <a:pt x="7113" y="24839"/>
                    <a:pt x="7169" y="24895"/>
                  </a:cubicBezTo>
                  <a:cubicBezTo>
                    <a:pt x="7701" y="25063"/>
                    <a:pt x="8163" y="25245"/>
                    <a:pt x="8625" y="25469"/>
                  </a:cubicBezTo>
                  <a:cubicBezTo>
                    <a:pt x="8863" y="25539"/>
                    <a:pt x="9101" y="25651"/>
                    <a:pt x="9395" y="25707"/>
                  </a:cubicBezTo>
                  <a:cubicBezTo>
                    <a:pt x="9913" y="25819"/>
                    <a:pt x="10445" y="25945"/>
                    <a:pt x="10963" y="26057"/>
                  </a:cubicBezTo>
                  <a:cubicBezTo>
                    <a:pt x="11257" y="26113"/>
                    <a:pt x="11495" y="26169"/>
                    <a:pt x="11775" y="26169"/>
                  </a:cubicBezTo>
                  <a:lnTo>
                    <a:pt x="12601" y="26169"/>
                  </a:lnTo>
                  <a:cubicBezTo>
                    <a:pt x="12888" y="26169"/>
                    <a:pt x="13212" y="26253"/>
                    <a:pt x="13542" y="26253"/>
                  </a:cubicBezTo>
                  <a:cubicBezTo>
                    <a:pt x="13616" y="26253"/>
                    <a:pt x="13690" y="26249"/>
                    <a:pt x="13764" y="26239"/>
                  </a:cubicBezTo>
                  <a:cubicBezTo>
                    <a:pt x="14058" y="26169"/>
                    <a:pt x="14352" y="26169"/>
                    <a:pt x="14646" y="26113"/>
                  </a:cubicBezTo>
                  <a:cubicBezTo>
                    <a:pt x="14996" y="26113"/>
                    <a:pt x="15276" y="26057"/>
                    <a:pt x="15626" y="26001"/>
                  </a:cubicBezTo>
                  <a:cubicBezTo>
                    <a:pt x="15976" y="25889"/>
                    <a:pt x="16326" y="25763"/>
                    <a:pt x="16620" y="25707"/>
                  </a:cubicBezTo>
                  <a:cubicBezTo>
                    <a:pt x="16746" y="25651"/>
                    <a:pt x="16914" y="25651"/>
                    <a:pt x="17026" y="25595"/>
                  </a:cubicBezTo>
                  <a:cubicBezTo>
                    <a:pt x="17320" y="25539"/>
                    <a:pt x="17670" y="25413"/>
                    <a:pt x="17964" y="25301"/>
                  </a:cubicBezTo>
                  <a:cubicBezTo>
                    <a:pt x="18552" y="25007"/>
                    <a:pt x="19126" y="24839"/>
                    <a:pt x="19602" y="24419"/>
                  </a:cubicBezTo>
                  <a:cubicBezTo>
                    <a:pt x="19896" y="24251"/>
                    <a:pt x="20176" y="24139"/>
                    <a:pt x="20414" y="23957"/>
                  </a:cubicBezTo>
                  <a:cubicBezTo>
                    <a:pt x="20596" y="23845"/>
                    <a:pt x="20764" y="23719"/>
                    <a:pt x="20876" y="23607"/>
                  </a:cubicBezTo>
                  <a:cubicBezTo>
                    <a:pt x="21058" y="23495"/>
                    <a:pt x="21226" y="23369"/>
                    <a:pt x="21408" y="23257"/>
                  </a:cubicBezTo>
                  <a:cubicBezTo>
                    <a:pt x="21576" y="23089"/>
                    <a:pt x="21758" y="22851"/>
                    <a:pt x="21996" y="22739"/>
                  </a:cubicBezTo>
                  <a:cubicBezTo>
                    <a:pt x="22220" y="22501"/>
                    <a:pt x="22458" y="22263"/>
                    <a:pt x="22626" y="22039"/>
                  </a:cubicBezTo>
                  <a:cubicBezTo>
                    <a:pt x="22626" y="21969"/>
                    <a:pt x="22696" y="21913"/>
                    <a:pt x="22752" y="21857"/>
                  </a:cubicBezTo>
                  <a:cubicBezTo>
                    <a:pt x="22808" y="21800"/>
                    <a:pt x="22864" y="21688"/>
                    <a:pt x="22976" y="21618"/>
                  </a:cubicBezTo>
                  <a:cubicBezTo>
                    <a:pt x="23214" y="21450"/>
                    <a:pt x="23270" y="21100"/>
                    <a:pt x="23564" y="20918"/>
                  </a:cubicBezTo>
                  <a:cubicBezTo>
                    <a:pt x="23620" y="20918"/>
                    <a:pt x="23676" y="20862"/>
                    <a:pt x="23676" y="20806"/>
                  </a:cubicBezTo>
                  <a:cubicBezTo>
                    <a:pt x="23858" y="20512"/>
                    <a:pt x="23914" y="20218"/>
                    <a:pt x="24152" y="20050"/>
                  </a:cubicBezTo>
                  <a:cubicBezTo>
                    <a:pt x="24208" y="19994"/>
                    <a:pt x="24264" y="19868"/>
                    <a:pt x="24320" y="19812"/>
                  </a:cubicBezTo>
                  <a:cubicBezTo>
                    <a:pt x="24502" y="19406"/>
                    <a:pt x="24727" y="19000"/>
                    <a:pt x="24909" y="18594"/>
                  </a:cubicBezTo>
                  <a:cubicBezTo>
                    <a:pt x="25021" y="18356"/>
                    <a:pt x="25147" y="18062"/>
                    <a:pt x="25259" y="17838"/>
                  </a:cubicBezTo>
                  <a:cubicBezTo>
                    <a:pt x="25497" y="17362"/>
                    <a:pt x="25609" y="16900"/>
                    <a:pt x="25721" y="16438"/>
                  </a:cubicBezTo>
                  <a:cubicBezTo>
                    <a:pt x="25847" y="15906"/>
                    <a:pt x="25847" y="15318"/>
                    <a:pt x="26071" y="14800"/>
                  </a:cubicBezTo>
                  <a:lnTo>
                    <a:pt x="26071" y="14744"/>
                  </a:lnTo>
                  <a:cubicBezTo>
                    <a:pt x="26071" y="14450"/>
                    <a:pt x="26071" y="14156"/>
                    <a:pt x="26127" y="13862"/>
                  </a:cubicBezTo>
                  <a:cubicBezTo>
                    <a:pt x="26127" y="13050"/>
                    <a:pt x="26071" y="12168"/>
                    <a:pt x="25959" y="11356"/>
                  </a:cubicBezTo>
                  <a:cubicBezTo>
                    <a:pt x="25959" y="10894"/>
                    <a:pt x="25847" y="10488"/>
                    <a:pt x="25777" y="10012"/>
                  </a:cubicBezTo>
                  <a:cubicBezTo>
                    <a:pt x="25665" y="9493"/>
                    <a:pt x="25427" y="8961"/>
                    <a:pt x="25203" y="8443"/>
                  </a:cubicBezTo>
                  <a:cubicBezTo>
                    <a:pt x="25147" y="8317"/>
                    <a:pt x="25077" y="8149"/>
                    <a:pt x="25021" y="8037"/>
                  </a:cubicBezTo>
                  <a:cubicBezTo>
                    <a:pt x="24965" y="7855"/>
                    <a:pt x="24909" y="7687"/>
                    <a:pt x="24853" y="7505"/>
                  </a:cubicBezTo>
                  <a:cubicBezTo>
                    <a:pt x="24727" y="7337"/>
                    <a:pt x="24615" y="7155"/>
                    <a:pt x="24558" y="7043"/>
                  </a:cubicBezTo>
                  <a:cubicBezTo>
                    <a:pt x="24376" y="6693"/>
                    <a:pt x="24208" y="6399"/>
                    <a:pt x="24026" y="6049"/>
                  </a:cubicBezTo>
                  <a:cubicBezTo>
                    <a:pt x="23858" y="5755"/>
                    <a:pt x="23620" y="5405"/>
                    <a:pt x="23396" y="5111"/>
                  </a:cubicBezTo>
                  <a:cubicBezTo>
                    <a:pt x="23158" y="4817"/>
                    <a:pt x="22920" y="4593"/>
                    <a:pt x="22626" y="4299"/>
                  </a:cubicBezTo>
                  <a:cubicBezTo>
                    <a:pt x="22626" y="4243"/>
                    <a:pt x="22570" y="4187"/>
                    <a:pt x="22570" y="4187"/>
                  </a:cubicBezTo>
                  <a:cubicBezTo>
                    <a:pt x="22458" y="4061"/>
                    <a:pt x="22402" y="3949"/>
                    <a:pt x="22276" y="3893"/>
                  </a:cubicBezTo>
                  <a:cubicBezTo>
                    <a:pt x="21926" y="3711"/>
                    <a:pt x="21758" y="3361"/>
                    <a:pt x="21464" y="3067"/>
                  </a:cubicBezTo>
                  <a:cubicBezTo>
                    <a:pt x="21226" y="2899"/>
                    <a:pt x="20946" y="2717"/>
                    <a:pt x="20708" y="2549"/>
                  </a:cubicBezTo>
                  <a:cubicBezTo>
                    <a:pt x="20246" y="2255"/>
                    <a:pt x="19826" y="1961"/>
                    <a:pt x="19420" y="1737"/>
                  </a:cubicBezTo>
                  <a:cubicBezTo>
                    <a:pt x="19196" y="1611"/>
                    <a:pt x="18958" y="1443"/>
                    <a:pt x="18720" y="1317"/>
                  </a:cubicBezTo>
                  <a:cubicBezTo>
                    <a:pt x="18314" y="1149"/>
                    <a:pt x="17908" y="1037"/>
                    <a:pt x="17502" y="855"/>
                  </a:cubicBezTo>
                  <a:cubicBezTo>
                    <a:pt x="17264" y="743"/>
                    <a:pt x="16970" y="617"/>
                    <a:pt x="16620" y="561"/>
                  </a:cubicBezTo>
                  <a:cubicBezTo>
                    <a:pt x="16396" y="505"/>
                    <a:pt x="16102" y="449"/>
                    <a:pt x="15864" y="393"/>
                  </a:cubicBezTo>
                  <a:cubicBezTo>
                    <a:pt x="15458" y="155"/>
                    <a:pt x="14996" y="155"/>
                    <a:pt x="14576" y="155"/>
                  </a:cubicBezTo>
                  <a:cubicBezTo>
                    <a:pt x="14366" y="155"/>
                    <a:pt x="14179" y="60"/>
                    <a:pt x="13975" y="60"/>
                  </a:cubicBezTo>
                  <a:cubicBezTo>
                    <a:pt x="13907" y="60"/>
                    <a:pt x="13837" y="71"/>
                    <a:pt x="13764" y="99"/>
                  </a:cubicBezTo>
                  <a:cubicBezTo>
                    <a:pt x="13593" y="22"/>
                    <a:pt x="13413" y="0"/>
                    <a:pt x="13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4"/>
            <p:cNvSpPr/>
            <p:nvPr/>
          </p:nvSpPr>
          <p:spPr>
            <a:xfrm>
              <a:off x="3952975" y="2331025"/>
              <a:ext cx="618175" cy="617275"/>
            </a:xfrm>
            <a:custGeom>
              <a:avLst/>
              <a:gdLst/>
              <a:ahLst/>
              <a:cxnLst/>
              <a:rect l="l" t="t" r="r" b="b"/>
              <a:pathLst>
                <a:path w="24727" h="24691" extrusionOk="0">
                  <a:moveTo>
                    <a:pt x="12476" y="1"/>
                  </a:moveTo>
                  <a:cubicBezTo>
                    <a:pt x="12252" y="1"/>
                    <a:pt x="12013" y="57"/>
                    <a:pt x="11831" y="57"/>
                  </a:cubicBezTo>
                  <a:cubicBezTo>
                    <a:pt x="11663" y="57"/>
                    <a:pt x="11551" y="113"/>
                    <a:pt x="11369" y="113"/>
                  </a:cubicBezTo>
                  <a:cubicBezTo>
                    <a:pt x="11201" y="113"/>
                    <a:pt x="11019" y="169"/>
                    <a:pt x="10851" y="169"/>
                  </a:cubicBezTo>
                  <a:cubicBezTo>
                    <a:pt x="10783" y="153"/>
                    <a:pt x="10720" y="146"/>
                    <a:pt x="10659" y="146"/>
                  </a:cubicBezTo>
                  <a:cubicBezTo>
                    <a:pt x="10506" y="146"/>
                    <a:pt x="10367" y="189"/>
                    <a:pt x="10207" y="239"/>
                  </a:cubicBezTo>
                  <a:cubicBezTo>
                    <a:pt x="9969" y="295"/>
                    <a:pt x="9675" y="407"/>
                    <a:pt x="9451" y="407"/>
                  </a:cubicBezTo>
                  <a:cubicBezTo>
                    <a:pt x="9101" y="407"/>
                    <a:pt x="8807" y="519"/>
                    <a:pt x="8513" y="645"/>
                  </a:cubicBezTo>
                  <a:cubicBezTo>
                    <a:pt x="7869" y="869"/>
                    <a:pt x="7225" y="1163"/>
                    <a:pt x="6581" y="1457"/>
                  </a:cubicBezTo>
                  <a:cubicBezTo>
                    <a:pt x="6175" y="1695"/>
                    <a:pt x="5825" y="1989"/>
                    <a:pt x="5363" y="2157"/>
                  </a:cubicBezTo>
                  <a:lnTo>
                    <a:pt x="5307" y="2157"/>
                  </a:lnTo>
                  <a:cubicBezTo>
                    <a:pt x="4775" y="2619"/>
                    <a:pt x="4257" y="3095"/>
                    <a:pt x="3781" y="3557"/>
                  </a:cubicBezTo>
                  <a:cubicBezTo>
                    <a:pt x="3613" y="3669"/>
                    <a:pt x="3431" y="3907"/>
                    <a:pt x="3263" y="4019"/>
                  </a:cubicBezTo>
                  <a:cubicBezTo>
                    <a:pt x="2801" y="4495"/>
                    <a:pt x="2451" y="5069"/>
                    <a:pt x="2101" y="5601"/>
                  </a:cubicBezTo>
                  <a:cubicBezTo>
                    <a:pt x="1863" y="5895"/>
                    <a:pt x="1681" y="6245"/>
                    <a:pt x="1457" y="6539"/>
                  </a:cubicBezTo>
                  <a:cubicBezTo>
                    <a:pt x="1219" y="6945"/>
                    <a:pt x="981" y="7351"/>
                    <a:pt x="869" y="7813"/>
                  </a:cubicBezTo>
                  <a:cubicBezTo>
                    <a:pt x="757" y="8219"/>
                    <a:pt x="631" y="8639"/>
                    <a:pt x="519" y="8989"/>
                  </a:cubicBezTo>
                  <a:cubicBezTo>
                    <a:pt x="225" y="9746"/>
                    <a:pt x="112" y="10502"/>
                    <a:pt x="56" y="11314"/>
                  </a:cubicBezTo>
                  <a:lnTo>
                    <a:pt x="56" y="11664"/>
                  </a:lnTo>
                  <a:cubicBezTo>
                    <a:pt x="56" y="12196"/>
                    <a:pt x="0" y="12658"/>
                    <a:pt x="0" y="13190"/>
                  </a:cubicBezTo>
                  <a:cubicBezTo>
                    <a:pt x="0" y="13470"/>
                    <a:pt x="56" y="13764"/>
                    <a:pt x="112" y="14114"/>
                  </a:cubicBezTo>
                  <a:cubicBezTo>
                    <a:pt x="169" y="14352"/>
                    <a:pt x="225" y="14520"/>
                    <a:pt x="281" y="14758"/>
                  </a:cubicBezTo>
                  <a:cubicBezTo>
                    <a:pt x="351" y="14870"/>
                    <a:pt x="351" y="14940"/>
                    <a:pt x="351" y="14996"/>
                  </a:cubicBezTo>
                  <a:lnTo>
                    <a:pt x="407" y="14996"/>
                  </a:lnTo>
                  <a:cubicBezTo>
                    <a:pt x="407" y="14940"/>
                    <a:pt x="463" y="14814"/>
                    <a:pt x="463" y="14758"/>
                  </a:cubicBezTo>
                  <a:cubicBezTo>
                    <a:pt x="463" y="14590"/>
                    <a:pt x="407" y="14352"/>
                    <a:pt x="407" y="14170"/>
                  </a:cubicBezTo>
                  <a:lnTo>
                    <a:pt x="407" y="13764"/>
                  </a:lnTo>
                  <a:cubicBezTo>
                    <a:pt x="351" y="13302"/>
                    <a:pt x="351" y="12770"/>
                    <a:pt x="351" y="12308"/>
                  </a:cubicBezTo>
                  <a:cubicBezTo>
                    <a:pt x="351" y="11846"/>
                    <a:pt x="407" y="11370"/>
                    <a:pt x="463" y="10908"/>
                  </a:cubicBezTo>
                  <a:cubicBezTo>
                    <a:pt x="463" y="10670"/>
                    <a:pt x="519" y="10446"/>
                    <a:pt x="575" y="10208"/>
                  </a:cubicBezTo>
                  <a:cubicBezTo>
                    <a:pt x="631" y="9914"/>
                    <a:pt x="701" y="9620"/>
                    <a:pt x="813" y="9340"/>
                  </a:cubicBezTo>
                  <a:cubicBezTo>
                    <a:pt x="925" y="8989"/>
                    <a:pt x="981" y="8569"/>
                    <a:pt x="1163" y="8219"/>
                  </a:cubicBezTo>
                  <a:cubicBezTo>
                    <a:pt x="1275" y="7869"/>
                    <a:pt x="1457" y="7519"/>
                    <a:pt x="1625" y="7169"/>
                  </a:cubicBezTo>
                  <a:cubicBezTo>
                    <a:pt x="1975" y="6539"/>
                    <a:pt x="2381" y="5895"/>
                    <a:pt x="2857" y="5251"/>
                  </a:cubicBezTo>
                  <a:cubicBezTo>
                    <a:pt x="3081" y="4901"/>
                    <a:pt x="3375" y="4607"/>
                    <a:pt x="3725" y="4257"/>
                  </a:cubicBezTo>
                  <a:cubicBezTo>
                    <a:pt x="3907" y="4089"/>
                    <a:pt x="4131" y="3851"/>
                    <a:pt x="4313" y="3613"/>
                  </a:cubicBezTo>
                  <a:cubicBezTo>
                    <a:pt x="4481" y="3501"/>
                    <a:pt x="4607" y="3389"/>
                    <a:pt x="4775" y="3263"/>
                  </a:cubicBezTo>
                  <a:cubicBezTo>
                    <a:pt x="4957" y="3151"/>
                    <a:pt x="5069" y="3039"/>
                    <a:pt x="5251" y="2913"/>
                  </a:cubicBezTo>
                  <a:cubicBezTo>
                    <a:pt x="5475" y="2745"/>
                    <a:pt x="5713" y="2563"/>
                    <a:pt x="5951" y="2395"/>
                  </a:cubicBezTo>
                  <a:cubicBezTo>
                    <a:pt x="6063" y="2339"/>
                    <a:pt x="6175" y="2269"/>
                    <a:pt x="6301" y="2213"/>
                  </a:cubicBezTo>
                  <a:cubicBezTo>
                    <a:pt x="6651" y="1919"/>
                    <a:pt x="7057" y="1695"/>
                    <a:pt x="7463" y="1569"/>
                  </a:cubicBezTo>
                  <a:cubicBezTo>
                    <a:pt x="8163" y="1401"/>
                    <a:pt x="8807" y="995"/>
                    <a:pt x="9563" y="869"/>
                  </a:cubicBezTo>
                  <a:cubicBezTo>
                    <a:pt x="9913" y="869"/>
                    <a:pt x="10207" y="757"/>
                    <a:pt x="10501" y="701"/>
                  </a:cubicBezTo>
                  <a:cubicBezTo>
                    <a:pt x="10581" y="661"/>
                    <a:pt x="10660" y="622"/>
                    <a:pt x="10744" y="622"/>
                  </a:cubicBezTo>
                  <a:cubicBezTo>
                    <a:pt x="10779" y="622"/>
                    <a:pt x="10814" y="628"/>
                    <a:pt x="10851" y="645"/>
                  </a:cubicBezTo>
                  <a:cubicBezTo>
                    <a:pt x="10921" y="673"/>
                    <a:pt x="10992" y="683"/>
                    <a:pt x="11064" y="683"/>
                  </a:cubicBezTo>
                  <a:cubicBezTo>
                    <a:pt x="11278" y="683"/>
                    <a:pt x="11499" y="589"/>
                    <a:pt x="11719" y="589"/>
                  </a:cubicBezTo>
                  <a:cubicBezTo>
                    <a:pt x="12070" y="589"/>
                    <a:pt x="12364" y="519"/>
                    <a:pt x="12658" y="519"/>
                  </a:cubicBezTo>
                  <a:cubicBezTo>
                    <a:pt x="12738" y="509"/>
                    <a:pt x="12819" y="505"/>
                    <a:pt x="12900" y="505"/>
                  </a:cubicBezTo>
                  <a:cubicBezTo>
                    <a:pt x="13280" y="505"/>
                    <a:pt x="13655" y="599"/>
                    <a:pt x="14002" y="645"/>
                  </a:cubicBezTo>
                  <a:cubicBezTo>
                    <a:pt x="14464" y="757"/>
                    <a:pt x="14926" y="757"/>
                    <a:pt x="15332" y="869"/>
                  </a:cubicBezTo>
                  <a:cubicBezTo>
                    <a:pt x="15920" y="1051"/>
                    <a:pt x="16564" y="1219"/>
                    <a:pt x="17082" y="1513"/>
                  </a:cubicBezTo>
                  <a:cubicBezTo>
                    <a:pt x="17208" y="1569"/>
                    <a:pt x="17264" y="1639"/>
                    <a:pt x="17320" y="1695"/>
                  </a:cubicBezTo>
                  <a:cubicBezTo>
                    <a:pt x="17852" y="1919"/>
                    <a:pt x="18426" y="2101"/>
                    <a:pt x="18832" y="2451"/>
                  </a:cubicBezTo>
                  <a:cubicBezTo>
                    <a:pt x="19070" y="2619"/>
                    <a:pt x="19308" y="2745"/>
                    <a:pt x="19476" y="2913"/>
                  </a:cubicBezTo>
                  <a:cubicBezTo>
                    <a:pt x="19882" y="3263"/>
                    <a:pt x="20358" y="3669"/>
                    <a:pt x="20764" y="4019"/>
                  </a:cubicBezTo>
                  <a:cubicBezTo>
                    <a:pt x="21114" y="4313"/>
                    <a:pt x="21352" y="4663"/>
                    <a:pt x="21576" y="5013"/>
                  </a:cubicBezTo>
                  <a:cubicBezTo>
                    <a:pt x="21702" y="5195"/>
                    <a:pt x="21870" y="5363"/>
                    <a:pt x="22052" y="5545"/>
                  </a:cubicBezTo>
                  <a:cubicBezTo>
                    <a:pt x="22164" y="5657"/>
                    <a:pt x="22276" y="5769"/>
                    <a:pt x="22332" y="5951"/>
                  </a:cubicBezTo>
                  <a:cubicBezTo>
                    <a:pt x="22570" y="6357"/>
                    <a:pt x="22752" y="6763"/>
                    <a:pt x="22920" y="7113"/>
                  </a:cubicBezTo>
                  <a:cubicBezTo>
                    <a:pt x="23032" y="7295"/>
                    <a:pt x="23102" y="7463"/>
                    <a:pt x="23214" y="7645"/>
                  </a:cubicBezTo>
                  <a:cubicBezTo>
                    <a:pt x="23270" y="7757"/>
                    <a:pt x="23326" y="7869"/>
                    <a:pt x="23326" y="7995"/>
                  </a:cubicBezTo>
                  <a:cubicBezTo>
                    <a:pt x="23382" y="8051"/>
                    <a:pt x="23382" y="8163"/>
                    <a:pt x="23452" y="8289"/>
                  </a:cubicBezTo>
                  <a:cubicBezTo>
                    <a:pt x="23620" y="8751"/>
                    <a:pt x="23858" y="9214"/>
                    <a:pt x="23914" y="9746"/>
                  </a:cubicBezTo>
                  <a:cubicBezTo>
                    <a:pt x="23971" y="10096"/>
                    <a:pt x="24027" y="10390"/>
                    <a:pt x="24083" y="10670"/>
                  </a:cubicBezTo>
                  <a:cubicBezTo>
                    <a:pt x="24083" y="11020"/>
                    <a:pt x="24153" y="11370"/>
                    <a:pt x="24209" y="11720"/>
                  </a:cubicBezTo>
                  <a:lnTo>
                    <a:pt x="24209" y="12602"/>
                  </a:lnTo>
                  <a:cubicBezTo>
                    <a:pt x="24153" y="12840"/>
                    <a:pt x="24153" y="13064"/>
                    <a:pt x="24153" y="13302"/>
                  </a:cubicBezTo>
                  <a:lnTo>
                    <a:pt x="24153" y="13540"/>
                  </a:lnTo>
                  <a:cubicBezTo>
                    <a:pt x="24153" y="13820"/>
                    <a:pt x="24083" y="14114"/>
                    <a:pt x="24083" y="14352"/>
                  </a:cubicBezTo>
                  <a:cubicBezTo>
                    <a:pt x="23971" y="14702"/>
                    <a:pt x="23914" y="15052"/>
                    <a:pt x="23858" y="15402"/>
                  </a:cubicBezTo>
                  <a:cubicBezTo>
                    <a:pt x="23802" y="15864"/>
                    <a:pt x="23564" y="16340"/>
                    <a:pt x="23382" y="16802"/>
                  </a:cubicBezTo>
                  <a:cubicBezTo>
                    <a:pt x="23102" y="17390"/>
                    <a:pt x="22808" y="17908"/>
                    <a:pt x="22514" y="18496"/>
                  </a:cubicBezTo>
                  <a:cubicBezTo>
                    <a:pt x="22458" y="18608"/>
                    <a:pt x="22402" y="18720"/>
                    <a:pt x="22276" y="18846"/>
                  </a:cubicBezTo>
                  <a:cubicBezTo>
                    <a:pt x="22052" y="19196"/>
                    <a:pt x="21814" y="19490"/>
                    <a:pt x="21576" y="19840"/>
                  </a:cubicBezTo>
                  <a:cubicBezTo>
                    <a:pt x="21170" y="20358"/>
                    <a:pt x="20764" y="20820"/>
                    <a:pt x="20232" y="21241"/>
                  </a:cubicBezTo>
                  <a:cubicBezTo>
                    <a:pt x="19882" y="21521"/>
                    <a:pt x="19532" y="21815"/>
                    <a:pt x="19126" y="22109"/>
                  </a:cubicBezTo>
                  <a:cubicBezTo>
                    <a:pt x="18958" y="22291"/>
                    <a:pt x="18664" y="22403"/>
                    <a:pt x="18426" y="22515"/>
                  </a:cubicBezTo>
                  <a:cubicBezTo>
                    <a:pt x="18202" y="22753"/>
                    <a:pt x="17908" y="22991"/>
                    <a:pt x="17558" y="23103"/>
                  </a:cubicBezTo>
                  <a:cubicBezTo>
                    <a:pt x="17432" y="23103"/>
                    <a:pt x="17264" y="23159"/>
                    <a:pt x="17152" y="23215"/>
                  </a:cubicBezTo>
                  <a:cubicBezTo>
                    <a:pt x="16564" y="23565"/>
                    <a:pt x="15920" y="23691"/>
                    <a:pt x="15276" y="23859"/>
                  </a:cubicBezTo>
                  <a:cubicBezTo>
                    <a:pt x="15164" y="23915"/>
                    <a:pt x="15052" y="23971"/>
                    <a:pt x="14982" y="23971"/>
                  </a:cubicBezTo>
                  <a:cubicBezTo>
                    <a:pt x="14464" y="24097"/>
                    <a:pt x="13932" y="24209"/>
                    <a:pt x="13470" y="24209"/>
                  </a:cubicBezTo>
                  <a:cubicBezTo>
                    <a:pt x="12826" y="24265"/>
                    <a:pt x="12252" y="24265"/>
                    <a:pt x="11607" y="24265"/>
                  </a:cubicBezTo>
                  <a:cubicBezTo>
                    <a:pt x="11547" y="24283"/>
                    <a:pt x="11488" y="24290"/>
                    <a:pt x="11429" y="24290"/>
                  </a:cubicBezTo>
                  <a:cubicBezTo>
                    <a:pt x="11312" y="24290"/>
                    <a:pt x="11197" y="24265"/>
                    <a:pt x="11075" y="24265"/>
                  </a:cubicBezTo>
                  <a:cubicBezTo>
                    <a:pt x="10725" y="24209"/>
                    <a:pt x="10319" y="24153"/>
                    <a:pt x="9969" y="24097"/>
                  </a:cubicBezTo>
                  <a:cubicBezTo>
                    <a:pt x="9381" y="23971"/>
                    <a:pt x="8807" y="23803"/>
                    <a:pt x="8275" y="23621"/>
                  </a:cubicBezTo>
                  <a:cubicBezTo>
                    <a:pt x="7869" y="23509"/>
                    <a:pt x="7463" y="23341"/>
                    <a:pt x="7113" y="23159"/>
                  </a:cubicBezTo>
                  <a:cubicBezTo>
                    <a:pt x="6763" y="22991"/>
                    <a:pt x="6469" y="22809"/>
                    <a:pt x="6175" y="22641"/>
                  </a:cubicBezTo>
                  <a:cubicBezTo>
                    <a:pt x="5881" y="22515"/>
                    <a:pt x="5657" y="22403"/>
                    <a:pt x="5419" y="22221"/>
                  </a:cubicBezTo>
                  <a:cubicBezTo>
                    <a:pt x="4831" y="21815"/>
                    <a:pt x="4313" y="21409"/>
                    <a:pt x="3781" y="20946"/>
                  </a:cubicBezTo>
                  <a:cubicBezTo>
                    <a:pt x="3557" y="20764"/>
                    <a:pt x="3375" y="20596"/>
                    <a:pt x="3151" y="20358"/>
                  </a:cubicBezTo>
                  <a:lnTo>
                    <a:pt x="3025" y="20358"/>
                  </a:lnTo>
                  <a:cubicBezTo>
                    <a:pt x="3151" y="20540"/>
                    <a:pt x="3263" y="20708"/>
                    <a:pt x="3375" y="20820"/>
                  </a:cubicBezTo>
                  <a:cubicBezTo>
                    <a:pt x="3557" y="21002"/>
                    <a:pt x="3725" y="21171"/>
                    <a:pt x="3851" y="21297"/>
                  </a:cubicBezTo>
                  <a:cubicBezTo>
                    <a:pt x="3963" y="21409"/>
                    <a:pt x="4131" y="21521"/>
                    <a:pt x="4257" y="21647"/>
                  </a:cubicBezTo>
                  <a:cubicBezTo>
                    <a:pt x="4551" y="21997"/>
                    <a:pt x="5013" y="22291"/>
                    <a:pt x="5419" y="22571"/>
                  </a:cubicBezTo>
                  <a:cubicBezTo>
                    <a:pt x="5713" y="22809"/>
                    <a:pt x="6063" y="22991"/>
                    <a:pt x="6357" y="23159"/>
                  </a:cubicBezTo>
                  <a:cubicBezTo>
                    <a:pt x="6581" y="23271"/>
                    <a:pt x="6819" y="23453"/>
                    <a:pt x="7057" y="23509"/>
                  </a:cubicBezTo>
                  <a:cubicBezTo>
                    <a:pt x="7407" y="23691"/>
                    <a:pt x="7813" y="23859"/>
                    <a:pt x="8219" y="23971"/>
                  </a:cubicBezTo>
                  <a:cubicBezTo>
                    <a:pt x="8401" y="24097"/>
                    <a:pt x="8625" y="24153"/>
                    <a:pt x="8807" y="24209"/>
                  </a:cubicBezTo>
                  <a:cubicBezTo>
                    <a:pt x="9269" y="24321"/>
                    <a:pt x="9731" y="24391"/>
                    <a:pt x="10207" y="24503"/>
                  </a:cubicBezTo>
                  <a:cubicBezTo>
                    <a:pt x="10622" y="24592"/>
                    <a:pt x="11009" y="24691"/>
                    <a:pt x="11442" y="24691"/>
                  </a:cubicBezTo>
                  <a:cubicBezTo>
                    <a:pt x="11550" y="24691"/>
                    <a:pt x="11661" y="24685"/>
                    <a:pt x="11775" y="24671"/>
                  </a:cubicBezTo>
                  <a:cubicBezTo>
                    <a:pt x="12364" y="24671"/>
                    <a:pt x="12952" y="24671"/>
                    <a:pt x="13470" y="24615"/>
                  </a:cubicBezTo>
                  <a:cubicBezTo>
                    <a:pt x="13876" y="24615"/>
                    <a:pt x="14282" y="24559"/>
                    <a:pt x="14702" y="24447"/>
                  </a:cubicBezTo>
                  <a:cubicBezTo>
                    <a:pt x="15164" y="24391"/>
                    <a:pt x="15626" y="24265"/>
                    <a:pt x="16102" y="24097"/>
                  </a:cubicBezTo>
                  <a:cubicBezTo>
                    <a:pt x="16452" y="24041"/>
                    <a:pt x="16802" y="23859"/>
                    <a:pt x="17152" y="23747"/>
                  </a:cubicBezTo>
                  <a:cubicBezTo>
                    <a:pt x="17670" y="23509"/>
                    <a:pt x="18202" y="23341"/>
                    <a:pt x="18664" y="22991"/>
                  </a:cubicBezTo>
                  <a:cubicBezTo>
                    <a:pt x="18720" y="22921"/>
                    <a:pt x="18776" y="22865"/>
                    <a:pt x="18832" y="22809"/>
                  </a:cubicBezTo>
                  <a:cubicBezTo>
                    <a:pt x="19182" y="22571"/>
                    <a:pt x="19602" y="22403"/>
                    <a:pt x="19952" y="22165"/>
                  </a:cubicBezTo>
                  <a:cubicBezTo>
                    <a:pt x="20358" y="21871"/>
                    <a:pt x="20652" y="21521"/>
                    <a:pt x="21002" y="21171"/>
                  </a:cubicBezTo>
                  <a:cubicBezTo>
                    <a:pt x="21520" y="20652"/>
                    <a:pt x="21926" y="20120"/>
                    <a:pt x="22402" y="19602"/>
                  </a:cubicBezTo>
                  <a:cubicBezTo>
                    <a:pt x="22458" y="19602"/>
                    <a:pt x="22458" y="19546"/>
                    <a:pt x="22458" y="19490"/>
                  </a:cubicBezTo>
                  <a:cubicBezTo>
                    <a:pt x="22626" y="19252"/>
                    <a:pt x="22752" y="19014"/>
                    <a:pt x="22864" y="18846"/>
                  </a:cubicBezTo>
                  <a:cubicBezTo>
                    <a:pt x="23326" y="18090"/>
                    <a:pt x="23676" y="17320"/>
                    <a:pt x="23971" y="16564"/>
                  </a:cubicBezTo>
                  <a:cubicBezTo>
                    <a:pt x="24153" y="16214"/>
                    <a:pt x="24265" y="15808"/>
                    <a:pt x="24321" y="15458"/>
                  </a:cubicBezTo>
                  <a:cubicBezTo>
                    <a:pt x="24377" y="15108"/>
                    <a:pt x="24433" y="14814"/>
                    <a:pt x="24503" y="14464"/>
                  </a:cubicBezTo>
                  <a:cubicBezTo>
                    <a:pt x="24615" y="13820"/>
                    <a:pt x="24727" y="13246"/>
                    <a:pt x="24671" y="12602"/>
                  </a:cubicBezTo>
                  <a:cubicBezTo>
                    <a:pt x="24671" y="12252"/>
                    <a:pt x="24727" y="11958"/>
                    <a:pt x="24671" y="11664"/>
                  </a:cubicBezTo>
                  <a:cubicBezTo>
                    <a:pt x="24671" y="11370"/>
                    <a:pt x="24615" y="11090"/>
                    <a:pt x="24559" y="10796"/>
                  </a:cubicBezTo>
                  <a:cubicBezTo>
                    <a:pt x="24559" y="10502"/>
                    <a:pt x="24559" y="10208"/>
                    <a:pt x="24503" y="9970"/>
                  </a:cubicBezTo>
                  <a:cubicBezTo>
                    <a:pt x="24377" y="9452"/>
                    <a:pt x="24265" y="8919"/>
                    <a:pt x="24027" y="8401"/>
                  </a:cubicBezTo>
                  <a:cubicBezTo>
                    <a:pt x="23914" y="8219"/>
                    <a:pt x="23802" y="7995"/>
                    <a:pt x="23732" y="7757"/>
                  </a:cubicBezTo>
                  <a:cubicBezTo>
                    <a:pt x="23676" y="7351"/>
                    <a:pt x="23508" y="7001"/>
                    <a:pt x="23270" y="6651"/>
                  </a:cubicBezTo>
                  <a:cubicBezTo>
                    <a:pt x="23032" y="6301"/>
                    <a:pt x="22864" y="5951"/>
                    <a:pt x="22682" y="5601"/>
                  </a:cubicBezTo>
                  <a:cubicBezTo>
                    <a:pt x="22402" y="5251"/>
                    <a:pt x="22220" y="4789"/>
                    <a:pt x="21870" y="4495"/>
                  </a:cubicBezTo>
                  <a:cubicBezTo>
                    <a:pt x="21520" y="4145"/>
                    <a:pt x="21226" y="3851"/>
                    <a:pt x="20932" y="3557"/>
                  </a:cubicBezTo>
                  <a:cubicBezTo>
                    <a:pt x="20820" y="3445"/>
                    <a:pt x="20652" y="3319"/>
                    <a:pt x="20582" y="3207"/>
                  </a:cubicBezTo>
                  <a:cubicBezTo>
                    <a:pt x="20414" y="2913"/>
                    <a:pt x="20176" y="2801"/>
                    <a:pt x="19952" y="2619"/>
                  </a:cubicBezTo>
                  <a:cubicBezTo>
                    <a:pt x="19714" y="2451"/>
                    <a:pt x="19420" y="2339"/>
                    <a:pt x="19182" y="2157"/>
                  </a:cubicBezTo>
                  <a:cubicBezTo>
                    <a:pt x="18482" y="1639"/>
                    <a:pt x="17726" y="1219"/>
                    <a:pt x="16970" y="939"/>
                  </a:cubicBezTo>
                  <a:cubicBezTo>
                    <a:pt x="16732" y="813"/>
                    <a:pt x="16508" y="701"/>
                    <a:pt x="16270" y="645"/>
                  </a:cubicBezTo>
                  <a:cubicBezTo>
                    <a:pt x="15752" y="463"/>
                    <a:pt x="15164" y="351"/>
                    <a:pt x="14576" y="169"/>
                  </a:cubicBezTo>
                  <a:cubicBezTo>
                    <a:pt x="14408" y="113"/>
                    <a:pt x="14226" y="113"/>
                    <a:pt x="14058" y="113"/>
                  </a:cubicBezTo>
                  <a:cubicBezTo>
                    <a:pt x="13988" y="129"/>
                    <a:pt x="13924" y="136"/>
                    <a:pt x="13863" y="136"/>
                  </a:cubicBezTo>
                  <a:cubicBezTo>
                    <a:pt x="13715" y="136"/>
                    <a:pt x="13582" y="96"/>
                    <a:pt x="13414" y="57"/>
                  </a:cubicBezTo>
                  <a:cubicBezTo>
                    <a:pt x="13120" y="57"/>
                    <a:pt x="12770" y="1"/>
                    <a:pt x="12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4"/>
            <p:cNvSpPr/>
            <p:nvPr/>
          </p:nvSpPr>
          <p:spPr>
            <a:xfrm>
              <a:off x="3916225" y="2286300"/>
              <a:ext cx="698675" cy="702675"/>
            </a:xfrm>
            <a:custGeom>
              <a:avLst/>
              <a:gdLst/>
              <a:ahLst/>
              <a:cxnLst/>
              <a:rect l="l" t="t" r="r" b="b"/>
              <a:pathLst>
                <a:path w="27947" h="28107" extrusionOk="0">
                  <a:moveTo>
                    <a:pt x="14479" y="0"/>
                  </a:moveTo>
                  <a:cubicBezTo>
                    <a:pt x="14311" y="0"/>
                    <a:pt x="14139" y="51"/>
                    <a:pt x="13966" y="51"/>
                  </a:cubicBezTo>
                  <a:cubicBezTo>
                    <a:pt x="13922" y="51"/>
                    <a:pt x="13878" y="48"/>
                    <a:pt x="13834" y="40"/>
                  </a:cubicBezTo>
                  <a:lnTo>
                    <a:pt x="13245" y="40"/>
                  </a:lnTo>
                  <a:cubicBezTo>
                    <a:pt x="13189" y="40"/>
                    <a:pt x="13077" y="40"/>
                    <a:pt x="12951" y="96"/>
                  </a:cubicBezTo>
                  <a:cubicBezTo>
                    <a:pt x="12839" y="96"/>
                    <a:pt x="12671" y="152"/>
                    <a:pt x="12489" y="152"/>
                  </a:cubicBezTo>
                  <a:cubicBezTo>
                    <a:pt x="12457" y="135"/>
                    <a:pt x="12423" y="128"/>
                    <a:pt x="12388" y="128"/>
                  </a:cubicBezTo>
                  <a:cubicBezTo>
                    <a:pt x="12305" y="128"/>
                    <a:pt x="12219" y="168"/>
                    <a:pt x="12139" y="208"/>
                  </a:cubicBezTo>
                  <a:cubicBezTo>
                    <a:pt x="12027" y="208"/>
                    <a:pt x="11909" y="183"/>
                    <a:pt x="11810" y="183"/>
                  </a:cubicBezTo>
                  <a:cubicBezTo>
                    <a:pt x="11760" y="183"/>
                    <a:pt x="11715" y="189"/>
                    <a:pt x="11677" y="208"/>
                  </a:cubicBezTo>
                  <a:cubicBezTo>
                    <a:pt x="11145" y="208"/>
                    <a:pt x="10739" y="446"/>
                    <a:pt x="10221" y="502"/>
                  </a:cubicBezTo>
                  <a:lnTo>
                    <a:pt x="10151" y="502"/>
                  </a:lnTo>
                  <a:cubicBezTo>
                    <a:pt x="10039" y="558"/>
                    <a:pt x="9871" y="558"/>
                    <a:pt x="9689" y="628"/>
                  </a:cubicBezTo>
                  <a:cubicBezTo>
                    <a:pt x="9643" y="719"/>
                    <a:pt x="9560" y="811"/>
                    <a:pt x="9402" y="811"/>
                  </a:cubicBezTo>
                  <a:cubicBezTo>
                    <a:pt x="9366" y="811"/>
                    <a:pt x="9327" y="806"/>
                    <a:pt x="9283" y="796"/>
                  </a:cubicBezTo>
                  <a:cubicBezTo>
                    <a:pt x="9227" y="796"/>
                    <a:pt x="9171" y="796"/>
                    <a:pt x="9101" y="852"/>
                  </a:cubicBezTo>
                  <a:cubicBezTo>
                    <a:pt x="9029" y="969"/>
                    <a:pt x="9003" y="1011"/>
                    <a:pt x="8964" y="1011"/>
                  </a:cubicBezTo>
                  <a:cubicBezTo>
                    <a:pt x="8943" y="1011"/>
                    <a:pt x="8917" y="998"/>
                    <a:pt x="8877" y="978"/>
                  </a:cubicBezTo>
                  <a:cubicBezTo>
                    <a:pt x="8751" y="978"/>
                    <a:pt x="8639" y="1034"/>
                    <a:pt x="8527" y="1034"/>
                  </a:cubicBezTo>
                  <a:cubicBezTo>
                    <a:pt x="8289" y="1146"/>
                    <a:pt x="8121" y="1258"/>
                    <a:pt x="7939" y="1384"/>
                  </a:cubicBezTo>
                  <a:cubicBezTo>
                    <a:pt x="7477" y="1608"/>
                    <a:pt x="6945" y="1734"/>
                    <a:pt x="6595" y="2140"/>
                  </a:cubicBezTo>
                  <a:cubicBezTo>
                    <a:pt x="6539" y="2140"/>
                    <a:pt x="6483" y="2196"/>
                    <a:pt x="6483" y="2196"/>
                  </a:cubicBezTo>
                  <a:cubicBezTo>
                    <a:pt x="6189" y="2308"/>
                    <a:pt x="5895" y="2434"/>
                    <a:pt x="5671" y="2602"/>
                  </a:cubicBezTo>
                  <a:cubicBezTo>
                    <a:pt x="5601" y="2728"/>
                    <a:pt x="5489" y="2840"/>
                    <a:pt x="5433" y="2896"/>
                  </a:cubicBezTo>
                  <a:cubicBezTo>
                    <a:pt x="5195" y="3078"/>
                    <a:pt x="4971" y="3190"/>
                    <a:pt x="4733" y="3358"/>
                  </a:cubicBezTo>
                  <a:cubicBezTo>
                    <a:pt x="4677" y="3358"/>
                    <a:pt x="4621" y="3428"/>
                    <a:pt x="4621" y="3484"/>
                  </a:cubicBezTo>
                  <a:cubicBezTo>
                    <a:pt x="4495" y="3708"/>
                    <a:pt x="4201" y="3890"/>
                    <a:pt x="3977" y="4002"/>
                  </a:cubicBezTo>
                  <a:cubicBezTo>
                    <a:pt x="3851" y="4352"/>
                    <a:pt x="3571" y="4702"/>
                    <a:pt x="3277" y="4828"/>
                  </a:cubicBezTo>
                  <a:cubicBezTo>
                    <a:pt x="2983" y="5178"/>
                    <a:pt x="2745" y="5528"/>
                    <a:pt x="2451" y="5934"/>
                  </a:cubicBezTo>
                  <a:cubicBezTo>
                    <a:pt x="2395" y="5990"/>
                    <a:pt x="2395" y="6102"/>
                    <a:pt x="2395" y="6158"/>
                  </a:cubicBezTo>
                  <a:cubicBezTo>
                    <a:pt x="2171" y="6508"/>
                    <a:pt x="1989" y="6858"/>
                    <a:pt x="1751" y="7152"/>
                  </a:cubicBezTo>
                  <a:cubicBezTo>
                    <a:pt x="1470" y="7558"/>
                    <a:pt x="1288" y="7978"/>
                    <a:pt x="1050" y="8384"/>
                  </a:cubicBezTo>
                  <a:cubicBezTo>
                    <a:pt x="994" y="8552"/>
                    <a:pt x="938" y="8734"/>
                    <a:pt x="882" y="8902"/>
                  </a:cubicBezTo>
                  <a:cubicBezTo>
                    <a:pt x="826" y="9028"/>
                    <a:pt x="826" y="9140"/>
                    <a:pt x="826" y="9252"/>
                  </a:cubicBezTo>
                  <a:cubicBezTo>
                    <a:pt x="644" y="9784"/>
                    <a:pt x="476" y="10358"/>
                    <a:pt x="294" y="10891"/>
                  </a:cubicBezTo>
                  <a:cubicBezTo>
                    <a:pt x="294" y="11003"/>
                    <a:pt x="294" y="11129"/>
                    <a:pt x="238" y="11241"/>
                  </a:cubicBezTo>
                  <a:cubicBezTo>
                    <a:pt x="126" y="11535"/>
                    <a:pt x="126" y="11885"/>
                    <a:pt x="126" y="12235"/>
                  </a:cubicBezTo>
                  <a:cubicBezTo>
                    <a:pt x="126" y="12347"/>
                    <a:pt x="70" y="12403"/>
                    <a:pt x="0" y="12585"/>
                  </a:cubicBezTo>
                  <a:cubicBezTo>
                    <a:pt x="0" y="12585"/>
                    <a:pt x="70" y="12697"/>
                    <a:pt x="70" y="12809"/>
                  </a:cubicBezTo>
                  <a:cubicBezTo>
                    <a:pt x="0" y="12991"/>
                    <a:pt x="0" y="13229"/>
                    <a:pt x="0" y="13453"/>
                  </a:cubicBezTo>
                  <a:cubicBezTo>
                    <a:pt x="0" y="13859"/>
                    <a:pt x="70" y="14279"/>
                    <a:pt x="70" y="14741"/>
                  </a:cubicBezTo>
                  <a:cubicBezTo>
                    <a:pt x="0" y="14979"/>
                    <a:pt x="182" y="15203"/>
                    <a:pt x="126" y="15497"/>
                  </a:cubicBezTo>
                  <a:lnTo>
                    <a:pt x="182" y="15553"/>
                  </a:lnTo>
                  <a:lnTo>
                    <a:pt x="182" y="14335"/>
                  </a:lnTo>
                  <a:cubicBezTo>
                    <a:pt x="182" y="13803"/>
                    <a:pt x="238" y="13229"/>
                    <a:pt x="238" y="12697"/>
                  </a:cubicBezTo>
                  <a:cubicBezTo>
                    <a:pt x="294" y="12179"/>
                    <a:pt x="294" y="11647"/>
                    <a:pt x="532" y="11185"/>
                  </a:cubicBezTo>
                  <a:lnTo>
                    <a:pt x="532" y="11003"/>
                  </a:lnTo>
                  <a:cubicBezTo>
                    <a:pt x="588" y="10778"/>
                    <a:pt x="644" y="10596"/>
                    <a:pt x="700" y="10358"/>
                  </a:cubicBezTo>
                  <a:cubicBezTo>
                    <a:pt x="700" y="10190"/>
                    <a:pt x="826" y="10078"/>
                    <a:pt x="826" y="9952"/>
                  </a:cubicBezTo>
                  <a:cubicBezTo>
                    <a:pt x="938" y="9728"/>
                    <a:pt x="994" y="9490"/>
                    <a:pt x="1050" y="9252"/>
                  </a:cubicBezTo>
                  <a:cubicBezTo>
                    <a:pt x="1120" y="9028"/>
                    <a:pt x="1232" y="8846"/>
                    <a:pt x="1344" y="8678"/>
                  </a:cubicBezTo>
                  <a:cubicBezTo>
                    <a:pt x="1400" y="8440"/>
                    <a:pt x="1526" y="8258"/>
                    <a:pt x="1582" y="8034"/>
                  </a:cubicBezTo>
                  <a:cubicBezTo>
                    <a:pt x="1751" y="7796"/>
                    <a:pt x="1877" y="7558"/>
                    <a:pt x="1989" y="7334"/>
                  </a:cubicBezTo>
                  <a:cubicBezTo>
                    <a:pt x="2339" y="6858"/>
                    <a:pt x="2521" y="6284"/>
                    <a:pt x="2983" y="5934"/>
                  </a:cubicBezTo>
                  <a:cubicBezTo>
                    <a:pt x="2983" y="5878"/>
                    <a:pt x="3039" y="5808"/>
                    <a:pt x="3039" y="5752"/>
                  </a:cubicBezTo>
                  <a:cubicBezTo>
                    <a:pt x="3221" y="5528"/>
                    <a:pt x="3333" y="5290"/>
                    <a:pt x="3501" y="5108"/>
                  </a:cubicBezTo>
                  <a:cubicBezTo>
                    <a:pt x="3683" y="4996"/>
                    <a:pt x="3851" y="4884"/>
                    <a:pt x="4033" y="4702"/>
                  </a:cubicBezTo>
                  <a:cubicBezTo>
                    <a:pt x="4201" y="4408"/>
                    <a:pt x="4495" y="4240"/>
                    <a:pt x="4621" y="3946"/>
                  </a:cubicBezTo>
                  <a:cubicBezTo>
                    <a:pt x="4677" y="3890"/>
                    <a:pt x="4789" y="3834"/>
                    <a:pt x="4845" y="3778"/>
                  </a:cubicBezTo>
                  <a:cubicBezTo>
                    <a:pt x="4971" y="3652"/>
                    <a:pt x="5139" y="3596"/>
                    <a:pt x="5321" y="3484"/>
                  </a:cubicBezTo>
                  <a:cubicBezTo>
                    <a:pt x="5545" y="3246"/>
                    <a:pt x="5839" y="3008"/>
                    <a:pt x="6133" y="2784"/>
                  </a:cubicBezTo>
                  <a:cubicBezTo>
                    <a:pt x="6371" y="2658"/>
                    <a:pt x="6595" y="2546"/>
                    <a:pt x="6833" y="2378"/>
                  </a:cubicBezTo>
                  <a:cubicBezTo>
                    <a:pt x="7183" y="2140"/>
                    <a:pt x="7533" y="1958"/>
                    <a:pt x="7883" y="1790"/>
                  </a:cubicBezTo>
                  <a:cubicBezTo>
                    <a:pt x="8401" y="1496"/>
                    <a:pt x="8933" y="1384"/>
                    <a:pt x="9451" y="1202"/>
                  </a:cubicBezTo>
                  <a:cubicBezTo>
                    <a:pt x="9689" y="1146"/>
                    <a:pt x="9871" y="978"/>
                    <a:pt x="10095" y="978"/>
                  </a:cubicBezTo>
                  <a:cubicBezTo>
                    <a:pt x="10221" y="978"/>
                    <a:pt x="10333" y="908"/>
                    <a:pt x="10445" y="908"/>
                  </a:cubicBezTo>
                  <a:cubicBezTo>
                    <a:pt x="10739" y="796"/>
                    <a:pt x="11089" y="684"/>
                    <a:pt x="11439" y="628"/>
                  </a:cubicBezTo>
                  <a:cubicBezTo>
                    <a:pt x="12027" y="558"/>
                    <a:pt x="12601" y="558"/>
                    <a:pt x="13189" y="502"/>
                  </a:cubicBezTo>
                  <a:lnTo>
                    <a:pt x="13596" y="502"/>
                  </a:lnTo>
                  <a:cubicBezTo>
                    <a:pt x="13903" y="469"/>
                    <a:pt x="14205" y="437"/>
                    <a:pt x="14508" y="437"/>
                  </a:cubicBezTo>
                  <a:cubicBezTo>
                    <a:pt x="14730" y="437"/>
                    <a:pt x="14953" y="454"/>
                    <a:pt x="15178" y="502"/>
                  </a:cubicBezTo>
                  <a:cubicBezTo>
                    <a:pt x="15402" y="558"/>
                    <a:pt x="15584" y="628"/>
                    <a:pt x="15822" y="628"/>
                  </a:cubicBezTo>
                  <a:cubicBezTo>
                    <a:pt x="16396" y="684"/>
                    <a:pt x="16928" y="796"/>
                    <a:pt x="17502" y="908"/>
                  </a:cubicBezTo>
                  <a:cubicBezTo>
                    <a:pt x="17740" y="978"/>
                    <a:pt x="17978" y="1090"/>
                    <a:pt x="18272" y="1202"/>
                  </a:cubicBezTo>
                  <a:cubicBezTo>
                    <a:pt x="18440" y="1258"/>
                    <a:pt x="18678" y="1328"/>
                    <a:pt x="18846" y="1440"/>
                  </a:cubicBezTo>
                  <a:cubicBezTo>
                    <a:pt x="19140" y="1552"/>
                    <a:pt x="19434" y="1734"/>
                    <a:pt x="19728" y="1846"/>
                  </a:cubicBezTo>
                  <a:cubicBezTo>
                    <a:pt x="20078" y="2028"/>
                    <a:pt x="20428" y="2140"/>
                    <a:pt x="20778" y="2308"/>
                  </a:cubicBezTo>
                  <a:cubicBezTo>
                    <a:pt x="20890" y="2378"/>
                    <a:pt x="21002" y="2490"/>
                    <a:pt x="21128" y="2546"/>
                  </a:cubicBezTo>
                  <a:cubicBezTo>
                    <a:pt x="21352" y="2728"/>
                    <a:pt x="21646" y="2896"/>
                    <a:pt x="21828" y="3078"/>
                  </a:cubicBezTo>
                  <a:cubicBezTo>
                    <a:pt x="22122" y="3302"/>
                    <a:pt x="22528" y="3484"/>
                    <a:pt x="22752" y="3778"/>
                  </a:cubicBezTo>
                  <a:cubicBezTo>
                    <a:pt x="22990" y="4058"/>
                    <a:pt x="23228" y="4296"/>
                    <a:pt x="23522" y="4534"/>
                  </a:cubicBezTo>
                  <a:cubicBezTo>
                    <a:pt x="23802" y="4758"/>
                    <a:pt x="24096" y="4996"/>
                    <a:pt x="24278" y="5346"/>
                  </a:cubicBezTo>
                  <a:cubicBezTo>
                    <a:pt x="24390" y="5528"/>
                    <a:pt x="24502" y="5696"/>
                    <a:pt x="24628" y="5808"/>
                  </a:cubicBezTo>
                  <a:cubicBezTo>
                    <a:pt x="24852" y="6046"/>
                    <a:pt x="25034" y="6228"/>
                    <a:pt x="25202" y="6508"/>
                  </a:cubicBezTo>
                  <a:cubicBezTo>
                    <a:pt x="25497" y="6984"/>
                    <a:pt x="25735" y="7446"/>
                    <a:pt x="26029" y="7978"/>
                  </a:cubicBezTo>
                  <a:cubicBezTo>
                    <a:pt x="26435" y="8678"/>
                    <a:pt x="26603" y="9490"/>
                    <a:pt x="26953" y="10302"/>
                  </a:cubicBezTo>
                  <a:cubicBezTo>
                    <a:pt x="27079" y="10540"/>
                    <a:pt x="27191" y="10835"/>
                    <a:pt x="27191" y="11059"/>
                  </a:cubicBezTo>
                  <a:cubicBezTo>
                    <a:pt x="27135" y="11647"/>
                    <a:pt x="27373" y="12109"/>
                    <a:pt x="27429" y="12641"/>
                  </a:cubicBezTo>
                  <a:cubicBezTo>
                    <a:pt x="27429" y="13103"/>
                    <a:pt x="27485" y="13509"/>
                    <a:pt x="27485" y="13929"/>
                  </a:cubicBezTo>
                  <a:cubicBezTo>
                    <a:pt x="27485" y="14335"/>
                    <a:pt x="27429" y="14797"/>
                    <a:pt x="27429" y="15203"/>
                  </a:cubicBezTo>
                  <a:lnTo>
                    <a:pt x="27429" y="15609"/>
                  </a:lnTo>
                  <a:cubicBezTo>
                    <a:pt x="27373" y="16141"/>
                    <a:pt x="27247" y="16603"/>
                    <a:pt x="27191" y="17079"/>
                  </a:cubicBezTo>
                  <a:cubicBezTo>
                    <a:pt x="27191" y="17135"/>
                    <a:pt x="27135" y="17247"/>
                    <a:pt x="27135" y="17303"/>
                  </a:cubicBezTo>
                  <a:cubicBezTo>
                    <a:pt x="27135" y="17485"/>
                    <a:pt x="27135" y="17653"/>
                    <a:pt x="27079" y="17779"/>
                  </a:cubicBezTo>
                  <a:cubicBezTo>
                    <a:pt x="26953" y="18129"/>
                    <a:pt x="26841" y="18479"/>
                    <a:pt x="26729" y="18759"/>
                  </a:cubicBezTo>
                  <a:cubicBezTo>
                    <a:pt x="26603" y="19053"/>
                    <a:pt x="26547" y="19291"/>
                    <a:pt x="26435" y="19529"/>
                  </a:cubicBezTo>
                  <a:cubicBezTo>
                    <a:pt x="26323" y="19809"/>
                    <a:pt x="26141" y="20047"/>
                    <a:pt x="26029" y="20285"/>
                  </a:cubicBezTo>
                  <a:cubicBezTo>
                    <a:pt x="25903" y="20453"/>
                    <a:pt x="25791" y="20691"/>
                    <a:pt x="25679" y="20859"/>
                  </a:cubicBezTo>
                  <a:cubicBezTo>
                    <a:pt x="25679" y="20929"/>
                    <a:pt x="25553" y="20985"/>
                    <a:pt x="25553" y="21097"/>
                  </a:cubicBezTo>
                  <a:cubicBezTo>
                    <a:pt x="25441" y="21335"/>
                    <a:pt x="25328" y="21629"/>
                    <a:pt x="25090" y="21853"/>
                  </a:cubicBezTo>
                  <a:cubicBezTo>
                    <a:pt x="24978" y="22035"/>
                    <a:pt x="24852" y="22259"/>
                    <a:pt x="24684" y="22441"/>
                  </a:cubicBezTo>
                  <a:cubicBezTo>
                    <a:pt x="24502" y="22679"/>
                    <a:pt x="24334" y="22848"/>
                    <a:pt x="24152" y="23086"/>
                  </a:cubicBezTo>
                  <a:cubicBezTo>
                    <a:pt x="24096" y="23198"/>
                    <a:pt x="23984" y="23310"/>
                    <a:pt x="23872" y="23436"/>
                  </a:cubicBezTo>
                  <a:cubicBezTo>
                    <a:pt x="23452" y="23842"/>
                    <a:pt x="23046" y="24248"/>
                    <a:pt x="22640" y="24598"/>
                  </a:cubicBezTo>
                  <a:cubicBezTo>
                    <a:pt x="22346" y="24836"/>
                    <a:pt x="22052" y="25130"/>
                    <a:pt x="21702" y="25298"/>
                  </a:cubicBezTo>
                  <a:cubicBezTo>
                    <a:pt x="21352" y="25592"/>
                    <a:pt x="20890" y="25830"/>
                    <a:pt x="20540" y="26054"/>
                  </a:cubicBezTo>
                  <a:cubicBezTo>
                    <a:pt x="20022" y="26404"/>
                    <a:pt x="19434" y="26642"/>
                    <a:pt x="18846" y="26880"/>
                  </a:cubicBezTo>
                  <a:cubicBezTo>
                    <a:pt x="18272" y="27104"/>
                    <a:pt x="17628" y="27286"/>
                    <a:pt x="17040" y="27454"/>
                  </a:cubicBezTo>
                  <a:cubicBezTo>
                    <a:pt x="16802" y="27510"/>
                    <a:pt x="16578" y="27510"/>
                    <a:pt x="16340" y="27580"/>
                  </a:cubicBezTo>
                  <a:cubicBezTo>
                    <a:pt x="16284" y="27580"/>
                    <a:pt x="16228" y="27636"/>
                    <a:pt x="16102" y="27636"/>
                  </a:cubicBezTo>
                  <a:cubicBezTo>
                    <a:pt x="15990" y="27636"/>
                    <a:pt x="15878" y="27692"/>
                    <a:pt x="15752" y="27692"/>
                  </a:cubicBezTo>
                  <a:lnTo>
                    <a:pt x="15402" y="27692"/>
                  </a:lnTo>
                  <a:cubicBezTo>
                    <a:pt x="14996" y="27748"/>
                    <a:pt x="14590" y="27804"/>
                    <a:pt x="14128" y="27804"/>
                  </a:cubicBezTo>
                  <a:cubicBezTo>
                    <a:pt x="14072" y="27748"/>
                    <a:pt x="14002" y="27748"/>
                    <a:pt x="13946" y="27748"/>
                  </a:cubicBezTo>
                  <a:cubicBezTo>
                    <a:pt x="13540" y="27748"/>
                    <a:pt x="13133" y="27804"/>
                    <a:pt x="12671" y="27804"/>
                  </a:cubicBezTo>
                  <a:cubicBezTo>
                    <a:pt x="12377" y="27804"/>
                    <a:pt x="12027" y="27692"/>
                    <a:pt x="11677" y="27636"/>
                  </a:cubicBezTo>
                  <a:cubicBezTo>
                    <a:pt x="11271" y="27580"/>
                    <a:pt x="10795" y="27398"/>
                    <a:pt x="10333" y="27398"/>
                  </a:cubicBezTo>
                  <a:cubicBezTo>
                    <a:pt x="10039" y="27342"/>
                    <a:pt x="9745" y="27160"/>
                    <a:pt x="9451" y="27104"/>
                  </a:cubicBezTo>
                  <a:cubicBezTo>
                    <a:pt x="9045" y="26992"/>
                    <a:pt x="8695" y="26810"/>
                    <a:pt x="8289" y="26642"/>
                  </a:cubicBezTo>
                  <a:cubicBezTo>
                    <a:pt x="7883" y="26460"/>
                    <a:pt x="7533" y="26236"/>
                    <a:pt x="7127" y="25998"/>
                  </a:cubicBezTo>
                  <a:cubicBezTo>
                    <a:pt x="6833" y="25830"/>
                    <a:pt x="6539" y="25704"/>
                    <a:pt x="6189" y="25592"/>
                  </a:cubicBezTo>
                  <a:lnTo>
                    <a:pt x="6189" y="25592"/>
                  </a:lnTo>
                  <a:cubicBezTo>
                    <a:pt x="6245" y="25648"/>
                    <a:pt x="6301" y="25704"/>
                    <a:pt x="6371" y="25760"/>
                  </a:cubicBezTo>
                  <a:cubicBezTo>
                    <a:pt x="6651" y="25942"/>
                    <a:pt x="7001" y="26110"/>
                    <a:pt x="7239" y="26292"/>
                  </a:cubicBezTo>
                  <a:cubicBezTo>
                    <a:pt x="7589" y="26586"/>
                    <a:pt x="7995" y="26642"/>
                    <a:pt x="8345" y="26880"/>
                  </a:cubicBezTo>
                  <a:cubicBezTo>
                    <a:pt x="8527" y="26992"/>
                    <a:pt x="8751" y="27048"/>
                    <a:pt x="8989" y="27104"/>
                  </a:cubicBezTo>
                  <a:cubicBezTo>
                    <a:pt x="9171" y="27230"/>
                    <a:pt x="9339" y="27342"/>
                    <a:pt x="9521" y="27342"/>
                  </a:cubicBezTo>
                  <a:cubicBezTo>
                    <a:pt x="10095" y="27510"/>
                    <a:pt x="10739" y="27748"/>
                    <a:pt x="11383" y="27804"/>
                  </a:cubicBezTo>
                  <a:lnTo>
                    <a:pt x="11439" y="27804"/>
                  </a:lnTo>
                  <a:cubicBezTo>
                    <a:pt x="11733" y="27930"/>
                    <a:pt x="12027" y="27930"/>
                    <a:pt x="12377" y="28042"/>
                  </a:cubicBezTo>
                  <a:cubicBezTo>
                    <a:pt x="12433" y="28042"/>
                    <a:pt x="12545" y="28098"/>
                    <a:pt x="12601" y="28098"/>
                  </a:cubicBezTo>
                  <a:cubicBezTo>
                    <a:pt x="12895" y="28042"/>
                    <a:pt x="13133" y="28042"/>
                    <a:pt x="13371" y="28042"/>
                  </a:cubicBezTo>
                  <a:lnTo>
                    <a:pt x="13596" y="28042"/>
                  </a:lnTo>
                  <a:cubicBezTo>
                    <a:pt x="13820" y="28089"/>
                    <a:pt x="14043" y="28107"/>
                    <a:pt x="14265" y="28107"/>
                  </a:cubicBezTo>
                  <a:cubicBezTo>
                    <a:pt x="14568" y="28107"/>
                    <a:pt x="14870" y="28074"/>
                    <a:pt x="15178" y="28042"/>
                  </a:cubicBezTo>
                  <a:cubicBezTo>
                    <a:pt x="15290" y="27986"/>
                    <a:pt x="15346" y="27986"/>
                    <a:pt x="15472" y="27986"/>
                  </a:cubicBezTo>
                  <a:cubicBezTo>
                    <a:pt x="15752" y="27930"/>
                    <a:pt x="16046" y="27930"/>
                    <a:pt x="16284" y="27930"/>
                  </a:cubicBezTo>
                  <a:cubicBezTo>
                    <a:pt x="16477" y="27873"/>
                    <a:pt x="16624" y="27789"/>
                    <a:pt x="16770" y="27789"/>
                  </a:cubicBezTo>
                  <a:cubicBezTo>
                    <a:pt x="16803" y="27789"/>
                    <a:pt x="16837" y="27793"/>
                    <a:pt x="16872" y="27804"/>
                  </a:cubicBezTo>
                  <a:cubicBezTo>
                    <a:pt x="17040" y="27636"/>
                    <a:pt x="17278" y="27692"/>
                    <a:pt x="17446" y="27636"/>
                  </a:cubicBezTo>
                  <a:cubicBezTo>
                    <a:pt x="17922" y="27454"/>
                    <a:pt x="18384" y="27454"/>
                    <a:pt x="18846" y="27160"/>
                  </a:cubicBezTo>
                  <a:lnTo>
                    <a:pt x="19140" y="27160"/>
                  </a:lnTo>
                  <a:cubicBezTo>
                    <a:pt x="19237" y="27063"/>
                    <a:pt x="19386" y="26925"/>
                    <a:pt x="19578" y="26925"/>
                  </a:cubicBezTo>
                  <a:cubicBezTo>
                    <a:pt x="19608" y="26925"/>
                    <a:pt x="19639" y="26928"/>
                    <a:pt x="19672" y="26936"/>
                  </a:cubicBezTo>
                  <a:cubicBezTo>
                    <a:pt x="19896" y="26754"/>
                    <a:pt x="20134" y="26530"/>
                    <a:pt x="20428" y="26460"/>
                  </a:cubicBezTo>
                  <a:cubicBezTo>
                    <a:pt x="20596" y="26460"/>
                    <a:pt x="20834" y="26348"/>
                    <a:pt x="20890" y="26236"/>
                  </a:cubicBezTo>
                  <a:cubicBezTo>
                    <a:pt x="21072" y="26054"/>
                    <a:pt x="21240" y="25998"/>
                    <a:pt x="21478" y="25886"/>
                  </a:cubicBezTo>
                  <a:cubicBezTo>
                    <a:pt x="21534" y="25830"/>
                    <a:pt x="21646" y="25760"/>
                    <a:pt x="21702" y="25704"/>
                  </a:cubicBezTo>
                  <a:cubicBezTo>
                    <a:pt x="21940" y="25536"/>
                    <a:pt x="22178" y="25410"/>
                    <a:pt x="22402" y="25242"/>
                  </a:cubicBezTo>
                  <a:cubicBezTo>
                    <a:pt x="22640" y="25060"/>
                    <a:pt x="22822" y="24892"/>
                    <a:pt x="22990" y="24710"/>
                  </a:cubicBezTo>
                  <a:cubicBezTo>
                    <a:pt x="23172" y="24542"/>
                    <a:pt x="23284" y="24430"/>
                    <a:pt x="23452" y="24304"/>
                  </a:cubicBezTo>
                  <a:cubicBezTo>
                    <a:pt x="23578" y="24192"/>
                    <a:pt x="23690" y="24136"/>
                    <a:pt x="23746" y="24080"/>
                  </a:cubicBezTo>
                  <a:cubicBezTo>
                    <a:pt x="23928" y="23842"/>
                    <a:pt x="24096" y="23604"/>
                    <a:pt x="24278" y="23436"/>
                  </a:cubicBezTo>
                  <a:cubicBezTo>
                    <a:pt x="24334" y="23380"/>
                    <a:pt x="24334" y="23310"/>
                    <a:pt x="24390" y="23254"/>
                  </a:cubicBezTo>
                  <a:lnTo>
                    <a:pt x="24978" y="22679"/>
                  </a:lnTo>
                  <a:cubicBezTo>
                    <a:pt x="25090" y="22553"/>
                    <a:pt x="25202" y="22385"/>
                    <a:pt x="25328" y="22259"/>
                  </a:cubicBezTo>
                  <a:cubicBezTo>
                    <a:pt x="25384" y="22091"/>
                    <a:pt x="25384" y="21979"/>
                    <a:pt x="25497" y="21853"/>
                  </a:cubicBezTo>
                  <a:cubicBezTo>
                    <a:pt x="25735" y="21629"/>
                    <a:pt x="25791" y="21391"/>
                    <a:pt x="25973" y="21153"/>
                  </a:cubicBezTo>
                  <a:cubicBezTo>
                    <a:pt x="26141" y="20929"/>
                    <a:pt x="26253" y="20691"/>
                    <a:pt x="26323" y="20397"/>
                  </a:cubicBezTo>
                  <a:cubicBezTo>
                    <a:pt x="26379" y="20285"/>
                    <a:pt x="26547" y="20159"/>
                    <a:pt x="26547" y="20047"/>
                  </a:cubicBezTo>
                  <a:cubicBezTo>
                    <a:pt x="26603" y="19753"/>
                    <a:pt x="26785" y="19585"/>
                    <a:pt x="26953" y="19347"/>
                  </a:cubicBezTo>
                  <a:cubicBezTo>
                    <a:pt x="26953" y="19291"/>
                    <a:pt x="26897" y="19179"/>
                    <a:pt x="26953" y="19179"/>
                  </a:cubicBezTo>
                  <a:cubicBezTo>
                    <a:pt x="27079" y="18829"/>
                    <a:pt x="27247" y="18535"/>
                    <a:pt x="27303" y="18129"/>
                  </a:cubicBezTo>
                  <a:cubicBezTo>
                    <a:pt x="27303" y="18059"/>
                    <a:pt x="27303" y="17947"/>
                    <a:pt x="27373" y="17947"/>
                  </a:cubicBezTo>
                  <a:cubicBezTo>
                    <a:pt x="27485" y="17835"/>
                    <a:pt x="27485" y="17709"/>
                    <a:pt x="27485" y="17597"/>
                  </a:cubicBezTo>
                  <a:lnTo>
                    <a:pt x="27485" y="17429"/>
                  </a:lnTo>
                  <a:cubicBezTo>
                    <a:pt x="27541" y="17191"/>
                    <a:pt x="27653" y="16953"/>
                    <a:pt x="27597" y="16729"/>
                  </a:cubicBezTo>
                  <a:cubicBezTo>
                    <a:pt x="27597" y="16379"/>
                    <a:pt x="27779" y="16029"/>
                    <a:pt x="27779" y="15679"/>
                  </a:cubicBezTo>
                  <a:cubicBezTo>
                    <a:pt x="27779" y="15679"/>
                    <a:pt x="27804" y="15648"/>
                    <a:pt x="27820" y="15648"/>
                  </a:cubicBezTo>
                  <a:cubicBezTo>
                    <a:pt x="27828" y="15648"/>
                    <a:pt x="27835" y="15656"/>
                    <a:pt x="27835" y="15679"/>
                  </a:cubicBezTo>
                  <a:lnTo>
                    <a:pt x="27835" y="14909"/>
                  </a:lnTo>
                  <a:cubicBezTo>
                    <a:pt x="27835" y="14629"/>
                    <a:pt x="27891" y="14335"/>
                    <a:pt x="27891" y="14041"/>
                  </a:cubicBezTo>
                  <a:cubicBezTo>
                    <a:pt x="27947" y="13397"/>
                    <a:pt x="27779" y="12809"/>
                    <a:pt x="27723" y="12179"/>
                  </a:cubicBezTo>
                  <a:cubicBezTo>
                    <a:pt x="27653" y="11703"/>
                    <a:pt x="27653" y="11185"/>
                    <a:pt x="27485" y="10652"/>
                  </a:cubicBezTo>
                  <a:cubicBezTo>
                    <a:pt x="27373" y="10428"/>
                    <a:pt x="27303" y="10190"/>
                    <a:pt x="27191" y="9840"/>
                  </a:cubicBezTo>
                  <a:cubicBezTo>
                    <a:pt x="27247" y="9546"/>
                    <a:pt x="26953" y="9252"/>
                    <a:pt x="26785" y="8958"/>
                  </a:cubicBezTo>
                  <a:cubicBezTo>
                    <a:pt x="26785" y="8846"/>
                    <a:pt x="26841" y="8790"/>
                    <a:pt x="26785" y="8734"/>
                  </a:cubicBezTo>
                  <a:cubicBezTo>
                    <a:pt x="26785" y="8608"/>
                    <a:pt x="26729" y="8552"/>
                    <a:pt x="26729" y="8496"/>
                  </a:cubicBezTo>
                  <a:cubicBezTo>
                    <a:pt x="26547" y="8258"/>
                    <a:pt x="26435" y="8034"/>
                    <a:pt x="26323" y="7740"/>
                  </a:cubicBezTo>
                  <a:cubicBezTo>
                    <a:pt x="26141" y="7684"/>
                    <a:pt x="26141" y="7558"/>
                    <a:pt x="26085" y="7446"/>
                  </a:cubicBezTo>
                  <a:cubicBezTo>
                    <a:pt x="26029" y="7278"/>
                    <a:pt x="26085" y="6984"/>
                    <a:pt x="25847" y="6928"/>
                  </a:cubicBezTo>
                  <a:cubicBezTo>
                    <a:pt x="25791" y="6858"/>
                    <a:pt x="25791" y="6802"/>
                    <a:pt x="25791" y="6746"/>
                  </a:cubicBezTo>
                  <a:cubicBezTo>
                    <a:pt x="25735" y="6690"/>
                    <a:pt x="25735" y="6578"/>
                    <a:pt x="25679" y="6508"/>
                  </a:cubicBezTo>
                  <a:cubicBezTo>
                    <a:pt x="25497" y="6284"/>
                    <a:pt x="25328" y="5990"/>
                    <a:pt x="25146" y="5752"/>
                  </a:cubicBezTo>
                  <a:cubicBezTo>
                    <a:pt x="25090" y="5696"/>
                    <a:pt x="25034" y="5584"/>
                    <a:pt x="24922" y="5528"/>
                  </a:cubicBezTo>
                  <a:cubicBezTo>
                    <a:pt x="24740" y="5346"/>
                    <a:pt x="24628" y="5108"/>
                    <a:pt x="24446" y="4940"/>
                  </a:cubicBezTo>
                  <a:cubicBezTo>
                    <a:pt x="24096" y="4590"/>
                    <a:pt x="23746" y="4296"/>
                    <a:pt x="23396" y="3890"/>
                  </a:cubicBezTo>
                  <a:cubicBezTo>
                    <a:pt x="23340" y="3652"/>
                    <a:pt x="22990" y="3484"/>
                    <a:pt x="22822" y="3302"/>
                  </a:cubicBezTo>
                  <a:cubicBezTo>
                    <a:pt x="22752" y="3190"/>
                    <a:pt x="22640" y="3190"/>
                    <a:pt x="22584" y="3078"/>
                  </a:cubicBezTo>
                  <a:lnTo>
                    <a:pt x="22528" y="3134"/>
                  </a:lnTo>
                  <a:cubicBezTo>
                    <a:pt x="22178" y="2896"/>
                    <a:pt x="21940" y="2602"/>
                    <a:pt x="21590" y="2490"/>
                  </a:cubicBezTo>
                  <a:cubicBezTo>
                    <a:pt x="21534" y="2434"/>
                    <a:pt x="21534" y="2378"/>
                    <a:pt x="21478" y="2378"/>
                  </a:cubicBezTo>
                  <a:cubicBezTo>
                    <a:pt x="21433" y="2321"/>
                    <a:pt x="21378" y="2237"/>
                    <a:pt x="21329" y="2237"/>
                  </a:cubicBezTo>
                  <a:cubicBezTo>
                    <a:pt x="21318" y="2237"/>
                    <a:pt x="21307" y="2241"/>
                    <a:pt x="21296" y="2252"/>
                  </a:cubicBezTo>
                  <a:cubicBezTo>
                    <a:pt x="21072" y="2252"/>
                    <a:pt x="21072" y="2140"/>
                    <a:pt x="21002" y="1958"/>
                  </a:cubicBezTo>
                  <a:cubicBezTo>
                    <a:pt x="20890" y="1958"/>
                    <a:pt x="20778" y="1902"/>
                    <a:pt x="20722" y="1846"/>
                  </a:cubicBezTo>
                  <a:cubicBezTo>
                    <a:pt x="20428" y="1734"/>
                    <a:pt x="20190" y="1608"/>
                    <a:pt x="19896" y="1496"/>
                  </a:cubicBezTo>
                  <a:cubicBezTo>
                    <a:pt x="19672" y="1440"/>
                    <a:pt x="19490" y="1258"/>
                    <a:pt x="19322" y="1202"/>
                  </a:cubicBezTo>
                  <a:cubicBezTo>
                    <a:pt x="19084" y="1090"/>
                    <a:pt x="18790" y="1034"/>
                    <a:pt x="18552" y="908"/>
                  </a:cubicBezTo>
                  <a:cubicBezTo>
                    <a:pt x="18328" y="796"/>
                    <a:pt x="18034" y="852"/>
                    <a:pt x="17796" y="628"/>
                  </a:cubicBezTo>
                  <a:cubicBezTo>
                    <a:pt x="17777" y="604"/>
                    <a:pt x="17759" y="597"/>
                    <a:pt x="17740" y="597"/>
                  </a:cubicBezTo>
                  <a:cubicBezTo>
                    <a:pt x="17703" y="597"/>
                    <a:pt x="17665" y="628"/>
                    <a:pt x="17628" y="628"/>
                  </a:cubicBezTo>
                  <a:cubicBezTo>
                    <a:pt x="17446" y="558"/>
                    <a:pt x="17278" y="502"/>
                    <a:pt x="17040" y="446"/>
                  </a:cubicBezTo>
                  <a:cubicBezTo>
                    <a:pt x="17007" y="462"/>
                    <a:pt x="16984" y="469"/>
                    <a:pt x="16963" y="469"/>
                  </a:cubicBezTo>
                  <a:cubicBezTo>
                    <a:pt x="16912" y="469"/>
                    <a:pt x="16874" y="429"/>
                    <a:pt x="16746" y="390"/>
                  </a:cubicBezTo>
                  <a:cubicBezTo>
                    <a:pt x="16578" y="334"/>
                    <a:pt x="16340" y="334"/>
                    <a:pt x="16172" y="278"/>
                  </a:cubicBezTo>
                  <a:cubicBezTo>
                    <a:pt x="15934" y="208"/>
                    <a:pt x="15696" y="208"/>
                    <a:pt x="15472" y="152"/>
                  </a:cubicBezTo>
                  <a:cubicBezTo>
                    <a:pt x="15234" y="152"/>
                    <a:pt x="14940" y="152"/>
                    <a:pt x="14702" y="40"/>
                  </a:cubicBezTo>
                  <a:cubicBezTo>
                    <a:pt x="14628" y="10"/>
                    <a:pt x="14554"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4"/>
            <p:cNvSpPr/>
            <p:nvPr/>
          </p:nvSpPr>
          <p:spPr>
            <a:xfrm>
              <a:off x="4052025" y="2911375"/>
              <a:ext cx="14725" cy="11925"/>
            </a:xfrm>
            <a:custGeom>
              <a:avLst/>
              <a:gdLst/>
              <a:ahLst/>
              <a:cxnLst/>
              <a:rect l="l" t="t" r="r" b="b"/>
              <a:pathLst>
                <a:path w="589" h="477" extrusionOk="0">
                  <a:moveTo>
                    <a:pt x="1" y="1"/>
                  </a:moveTo>
                  <a:cubicBezTo>
                    <a:pt x="239" y="183"/>
                    <a:pt x="407" y="351"/>
                    <a:pt x="589" y="477"/>
                  </a:cubicBezTo>
                  <a:cubicBezTo>
                    <a:pt x="463" y="239"/>
                    <a:pt x="16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9" name="Google Shape;2229;p24"/>
          <p:cNvSpPr/>
          <p:nvPr/>
        </p:nvSpPr>
        <p:spPr>
          <a:xfrm rot="-5400000">
            <a:off x="7807837" y="5216"/>
            <a:ext cx="1372173" cy="1361695"/>
          </a:xfrm>
          <a:custGeom>
            <a:avLst/>
            <a:gdLst/>
            <a:ahLst/>
            <a:cxnLst/>
            <a:rect l="l" t="t" r="r" b="b"/>
            <a:pathLst>
              <a:path w="35211" h="28140" extrusionOk="0">
                <a:moveTo>
                  <a:pt x="32397" y="0"/>
                </a:moveTo>
                <a:cubicBezTo>
                  <a:pt x="31853" y="0"/>
                  <a:pt x="31308" y="32"/>
                  <a:pt x="30765" y="96"/>
                </a:cubicBezTo>
                <a:cubicBezTo>
                  <a:pt x="29857" y="201"/>
                  <a:pt x="28953" y="360"/>
                  <a:pt x="28078" y="602"/>
                </a:cubicBezTo>
                <a:cubicBezTo>
                  <a:pt x="27208" y="845"/>
                  <a:pt x="26354" y="1176"/>
                  <a:pt x="25533" y="1561"/>
                </a:cubicBezTo>
                <a:cubicBezTo>
                  <a:pt x="23997" y="2260"/>
                  <a:pt x="22587" y="3235"/>
                  <a:pt x="21364" y="4386"/>
                </a:cubicBezTo>
                <a:cubicBezTo>
                  <a:pt x="20058" y="5608"/>
                  <a:pt x="19012" y="7090"/>
                  <a:pt x="18175" y="8677"/>
                </a:cubicBezTo>
                <a:cubicBezTo>
                  <a:pt x="17233" y="10472"/>
                  <a:pt x="16446" y="12356"/>
                  <a:pt x="15245" y="13980"/>
                </a:cubicBezTo>
                <a:cubicBezTo>
                  <a:pt x="14579" y="14800"/>
                  <a:pt x="13847" y="15533"/>
                  <a:pt x="13027" y="16194"/>
                </a:cubicBezTo>
                <a:cubicBezTo>
                  <a:pt x="12173" y="16822"/>
                  <a:pt x="11231" y="17362"/>
                  <a:pt x="10256" y="17797"/>
                </a:cubicBezTo>
                <a:cubicBezTo>
                  <a:pt x="9121" y="18270"/>
                  <a:pt x="7937" y="18651"/>
                  <a:pt x="6819" y="19157"/>
                </a:cubicBezTo>
                <a:cubicBezTo>
                  <a:pt x="5773" y="19630"/>
                  <a:pt x="4814" y="20275"/>
                  <a:pt x="3960" y="21041"/>
                </a:cubicBezTo>
                <a:cubicBezTo>
                  <a:pt x="2303" y="22489"/>
                  <a:pt x="1097" y="24427"/>
                  <a:pt x="403" y="26499"/>
                </a:cubicBezTo>
                <a:cubicBezTo>
                  <a:pt x="227" y="27022"/>
                  <a:pt x="89" y="27583"/>
                  <a:pt x="1" y="28140"/>
                </a:cubicBezTo>
                <a:lnTo>
                  <a:pt x="5388" y="28140"/>
                </a:lnTo>
                <a:cubicBezTo>
                  <a:pt x="5409" y="28123"/>
                  <a:pt x="5425" y="28106"/>
                  <a:pt x="5442" y="28089"/>
                </a:cubicBezTo>
                <a:cubicBezTo>
                  <a:pt x="5459" y="28069"/>
                  <a:pt x="5459" y="28069"/>
                  <a:pt x="5476" y="28052"/>
                </a:cubicBezTo>
                <a:cubicBezTo>
                  <a:pt x="5513" y="28035"/>
                  <a:pt x="5564" y="28002"/>
                  <a:pt x="5597" y="27964"/>
                </a:cubicBezTo>
                <a:lnTo>
                  <a:pt x="35211" y="27964"/>
                </a:lnTo>
                <a:lnTo>
                  <a:pt x="35211" y="272"/>
                </a:lnTo>
                <a:cubicBezTo>
                  <a:pt x="34282" y="94"/>
                  <a:pt x="33340" y="0"/>
                  <a:pt x="3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0" name="Google Shape;2230;p24"/>
          <p:cNvGrpSpPr/>
          <p:nvPr/>
        </p:nvGrpSpPr>
        <p:grpSpPr>
          <a:xfrm>
            <a:off x="7813079" y="488500"/>
            <a:ext cx="785826" cy="653549"/>
            <a:chOff x="7973975" y="535000"/>
            <a:chExt cx="687331" cy="571634"/>
          </a:xfrm>
        </p:grpSpPr>
        <p:sp>
          <p:nvSpPr>
            <p:cNvPr id="2231" name="Google Shape;2231;p24"/>
            <p:cNvSpPr/>
            <p:nvPr/>
          </p:nvSpPr>
          <p:spPr>
            <a:xfrm>
              <a:off x="7973975" y="535000"/>
              <a:ext cx="624206" cy="365959"/>
            </a:xfrm>
            <a:custGeom>
              <a:avLst/>
              <a:gdLst/>
              <a:ahLst/>
              <a:cxnLst/>
              <a:rect l="l" t="t" r="r" b="b"/>
              <a:pathLst>
                <a:path w="33380" h="19570" extrusionOk="0">
                  <a:moveTo>
                    <a:pt x="32908" y="0"/>
                  </a:moveTo>
                  <a:cubicBezTo>
                    <a:pt x="32796" y="0"/>
                    <a:pt x="32722" y="66"/>
                    <a:pt x="32679" y="203"/>
                  </a:cubicBezTo>
                  <a:cubicBezTo>
                    <a:pt x="32609" y="315"/>
                    <a:pt x="32553" y="427"/>
                    <a:pt x="32553" y="553"/>
                  </a:cubicBezTo>
                  <a:cubicBezTo>
                    <a:pt x="32497" y="1015"/>
                    <a:pt x="32441" y="1477"/>
                    <a:pt x="32385" y="1953"/>
                  </a:cubicBezTo>
                  <a:cubicBezTo>
                    <a:pt x="32329" y="2415"/>
                    <a:pt x="32259" y="2878"/>
                    <a:pt x="32203" y="3354"/>
                  </a:cubicBezTo>
                  <a:cubicBezTo>
                    <a:pt x="32147" y="3928"/>
                    <a:pt x="32091" y="4460"/>
                    <a:pt x="32091" y="5048"/>
                  </a:cubicBezTo>
                  <a:cubicBezTo>
                    <a:pt x="32035" y="5328"/>
                    <a:pt x="32035" y="5622"/>
                    <a:pt x="32035" y="5916"/>
                  </a:cubicBezTo>
                  <a:cubicBezTo>
                    <a:pt x="31979" y="6448"/>
                    <a:pt x="31909" y="7022"/>
                    <a:pt x="31909" y="7554"/>
                  </a:cubicBezTo>
                  <a:cubicBezTo>
                    <a:pt x="31853" y="8128"/>
                    <a:pt x="31853" y="8716"/>
                    <a:pt x="31853" y="9304"/>
                  </a:cubicBezTo>
                  <a:cubicBezTo>
                    <a:pt x="31797" y="9360"/>
                    <a:pt x="31797" y="9416"/>
                    <a:pt x="31797" y="9598"/>
                  </a:cubicBezTo>
                  <a:cubicBezTo>
                    <a:pt x="31391" y="9304"/>
                    <a:pt x="31097" y="9010"/>
                    <a:pt x="30747" y="8772"/>
                  </a:cubicBezTo>
                  <a:cubicBezTo>
                    <a:pt x="30341" y="8422"/>
                    <a:pt x="29935" y="8016"/>
                    <a:pt x="29459" y="7666"/>
                  </a:cubicBezTo>
                  <a:cubicBezTo>
                    <a:pt x="29053" y="7316"/>
                    <a:pt x="28647" y="6966"/>
                    <a:pt x="28241" y="6560"/>
                  </a:cubicBezTo>
                  <a:cubicBezTo>
                    <a:pt x="27891" y="6266"/>
                    <a:pt x="27485" y="5916"/>
                    <a:pt x="27135" y="5622"/>
                  </a:cubicBezTo>
                  <a:cubicBezTo>
                    <a:pt x="26547" y="5160"/>
                    <a:pt x="25959" y="4628"/>
                    <a:pt x="25385" y="4166"/>
                  </a:cubicBezTo>
                  <a:cubicBezTo>
                    <a:pt x="24741" y="3648"/>
                    <a:pt x="24097" y="3172"/>
                    <a:pt x="23509" y="2654"/>
                  </a:cubicBezTo>
                  <a:cubicBezTo>
                    <a:pt x="23236" y="2447"/>
                    <a:pt x="22963" y="2362"/>
                    <a:pt x="22675" y="2362"/>
                  </a:cubicBezTo>
                  <a:cubicBezTo>
                    <a:pt x="22476" y="2362"/>
                    <a:pt x="22270" y="2403"/>
                    <a:pt x="22053" y="2471"/>
                  </a:cubicBezTo>
                  <a:cubicBezTo>
                    <a:pt x="21829" y="2527"/>
                    <a:pt x="21647" y="2654"/>
                    <a:pt x="21591" y="2948"/>
                  </a:cubicBezTo>
                  <a:cubicBezTo>
                    <a:pt x="21353" y="3578"/>
                    <a:pt x="21240" y="4278"/>
                    <a:pt x="21128" y="4978"/>
                  </a:cubicBezTo>
                  <a:cubicBezTo>
                    <a:pt x="21058" y="5398"/>
                    <a:pt x="21002" y="5804"/>
                    <a:pt x="20890" y="6266"/>
                  </a:cubicBezTo>
                  <a:cubicBezTo>
                    <a:pt x="20834" y="6798"/>
                    <a:pt x="20708" y="7372"/>
                    <a:pt x="20652" y="7960"/>
                  </a:cubicBezTo>
                  <a:cubicBezTo>
                    <a:pt x="20540" y="8422"/>
                    <a:pt x="20484" y="8954"/>
                    <a:pt x="20358" y="9472"/>
                  </a:cubicBezTo>
                  <a:cubicBezTo>
                    <a:pt x="20246" y="10116"/>
                    <a:pt x="20134" y="10760"/>
                    <a:pt x="20008" y="11404"/>
                  </a:cubicBezTo>
                  <a:cubicBezTo>
                    <a:pt x="19952" y="11978"/>
                    <a:pt x="19840" y="12622"/>
                    <a:pt x="19728" y="13266"/>
                  </a:cubicBezTo>
                  <a:cubicBezTo>
                    <a:pt x="19602" y="13210"/>
                    <a:pt x="19546" y="13210"/>
                    <a:pt x="19490" y="13154"/>
                  </a:cubicBezTo>
                  <a:cubicBezTo>
                    <a:pt x="19308" y="12972"/>
                    <a:pt x="19084" y="12804"/>
                    <a:pt x="18902" y="12622"/>
                  </a:cubicBezTo>
                  <a:lnTo>
                    <a:pt x="17334" y="11054"/>
                  </a:lnTo>
                  <a:cubicBezTo>
                    <a:pt x="17152" y="10816"/>
                    <a:pt x="16928" y="10578"/>
                    <a:pt x="16746" y="10410"/>
                  </a:cubicBezTo>
                  <a:cubicBezTo>
                    <a:pt x="16158" y="9766"/>
                    <a:pt x="15640" y="9122"/>
                    <a:pt x="14996" y="8478"/>
                  </a:cubicBezTo>
                  <a:cubicBezTo>
                    <a:pt x="14590" y="8016"/>
                    <a:pt x="14128" y="7610"/>
                    <a:pt x="13652" y="7148"/>
                  </a:cubicBezTo>
                  <a:cubicBezTo>
                    <a:pt x="13428" y="6910"/>
                    <a:pt x="13078" y="6672"/>
                    <a:pt x="12784" y="6560"/>
                  </a:cubicBezTo>
                  <a:cubicBezTo>
                    <a:pt x="12695" y="6520"/>
                    <a:pt x="12613" y="6481"/>
                    <a:pt x="12533" y="6481"/>
                  </a:cubicBezTo>
                  <a:cubicBezTo>
                    <a:pt x="12499" y="6481"/>
                    <a:pt x="12467" y="6487"/>
                    <a:pt x="12434" y="6504"/>
                  </a:cubicBezTo>
                  <a:cubicBezTo>
                    <a:pt x="12196" y="6504"/>
                    <a:pt x="12028" y="6560"/>
                    <a:pt x="11846" y="6616"/>
                  </a:cubicBezTo>
                  <a:cubicBezTo>
                    <a:pt x="11440" y="6672"/>
                    <a:pt x="11146" y="6854"/>
                    <a:pt x="11034" y="7204"/>
                  </a:cubicBezTo>
                  <a:cubicBezTo>
                    <a:pt x="10740" y="8016"/>
                    <a:pt x="10334" y="8772"/>
                    <a:pt x="10096" y="9598"/>
                  </a:cubicBezTo>
                  <a:cubicBezTo>
                    <a:pt x="9634" y="10872"/>
                    <a:pt x="9283" y="12104"/>
                    <a:pt x="8877" y="13378"/>
                  </a:cubicBezTo>
                  <a:cubicBezTo>
                    <a:pt x="8527" y="14667"/>
                    <a:pt x="8107" y="15955"/>
                    <a:pt x="7701" y="17229"/>
                  </a:cubicBezTo>
                  <a:cubicBezTo>
                    <a:pt x="7645" y="17299"/>
                    <a:pt x="7589" y="17411"/>
                    <a:pt x="7533" y="17579"/>
                  </a:cubicBezTo>
                  <a:cubicBezTo>
                    <a:pt x="7239" y="17229"/>
                    <a:pt x="6945" y="17005"/>
                    <a:pt x="6651" y="16711"/>
                  </a:cubicBezTo>
                  <a:cubicBezTo>
                    <a:pt x="6007" y="16067"/>
                    <a:pt x="5377" y="15423"/>
                    <a:pt x="4733" y="14849"/>
                  </a:cubicBezTo>
                  <a:cubicBezTo>
                    <a:pt x="3795" y="13910"/>
                    <a:pt x="2801" y="12972"/>
                    <a:pt x="1877" y="12048"/>
                  </a:cubicBezTo>
                  <a:cubicBezTo>
                    <a:pt x="1583" y="11754"/>
                    <a:pt x="1289" y="11516"/>
                    <a:pt x="995" y="11222"/>
                  </a:cubicBezTo>
                  <a:cubicBezTo>
                    <a:pt x="799" y="11058"/>
                    <a:pt x="638" y="10985"/>
                    <a:pt x="473" y="10985"/>
                  </a:cubicBezTo>
                  <a:cubicBezTo>
                    <a:pt x="343" y="10985"/>
                    <a:pt x="211" y="11030"/>
                    <a:pt x="57" y="11110"/>
                  </a:cubicBezTo>
                  <a:cubicBezTo>
                    <a:pt x="1" y="11348"/>
                    <a:pt x="127" y="11516"/>
                    <a:pt x="239" y="11628"/>
                  </a:cubicBezTo>
                  <a:cubicBezTo>
                    <a:pt x="533" y="11978"/>
                    <a:pt x="827" y="12272"/>
                    <a:pt x="1051" y="12622"/>
                  </a:cubicBezTo>
                  <a:cubicBezTo>
                    <a:pt x="1639" y="13210"/>
                    <a:pt x="2227" y="13854"/>
                    <a:pt x="2801" y="14498"/>
                  </a:cubicBezTo>
                  <a:cubicBezTo>
                    <a:pt x="3445" y="15255"/>
                    <a:pt x="4145" y="15955"/>
                    <a:pt x="4789" y="16655"/>
                  </a:cubicBezTo>
                  <a:cubicBezTo>
                    <a:pt x="4957" y="16879"/>
                    <a:pt x="5195" y="17117"/>
                    <a:pt x="5377" y="17355"/>
                  </a:cubicBezTo>
                  <a:cubicBezTo>
                    <a:pt x="5951" y="17929"/>
                    <a:pt x="6483" y="18517"/>
                    <a:pt x="7057" y="19049"/>
                  </a:cubicBezTo>
                  <a:cubicBezTo>
                    <a:pt x="7239" y="19217"/>
                    <a:pt x="7533" y="19329"/>
                    <a:pt x="7701" y="19511"/>
                  </a:cubicBezTo>
                  <a:cubicBezTo>
                    <a:pt x="7786" y="19551"/>
                    <a:pt x="7861" y="19569"/>
                    <a:pt x="7932" y="19569"/>
                  </a:cubicBezTo>
                  <a:cubicBezTo>
                    <a:pt x="8060" y="19569"/>
                    <a:pt x="8172" y="19507"/>
                    <a:pt x="8289" y="19399"/>
                  </a:cubicBezTo>
                  <a:cubicBezTo>
                    <a:pt x="8345" y="19329"/>
                    <a:pt x="8457" y="19217"/>
                    <a:pt x="8527" y="19105"/>
                  </a:cubicBezTo>
                  <a:cubicBezTo>
                    <a:pt x="8751" y="18629"/>
                    <a:pt x="8989" y="18167"/>
                    <a:pt x="9157" y="17649"/>
                  </a:cubicBezTo>
                  <a:cubicBezTo>
                    <a:pt x="9690" y="16011"/>
                    <a:pt x="10208" y="14372"/>
                    <a:pt x="10740" y="12748"/>
                  </a:cubicBezTo>
                  <a:cubicBezTo>
                    <a:pt x="11090" y="11460"/>
                    <a:pt x="11440" y="10172"/>
                    <a:pt x="11958" y="8954"/>
                  </a:cubicBezTo>
                  <a:cubicBezTo>
                    <a:pt x="12028" y="8660"/>
                    <a:pt x="12084" y="8422"/>
                    <a:pt x="12308" y="8198"/>
                  </a:cubicBezTo>
                  <a:cubicBezTo>
                    <a:pt x="12378" y="8254"/>
                    <a:pt x="12490" y="8310"/>
                    <a:pt x="12546" y="8366"/>
                  </a:cubicBezTo>
                  <a:cubicBezTo>
                    <a:pt x="12784" y="8548"/>
                    <a:pt x="13008" y="8772"/>
                    <a:pt x="13190" y="9010"/>
                  </a:cubicBezTo>
                  <a:cubicBezTo>
                    <a:pt x="13708" y="9528"/>
                    <a:pt x="14184" y="10060"/>
                    <a:pt x="14702" y="10648"/>
                  </a:cubicBezTo>
                  <a:cubicBezTo>
                    <a:pt x="15052" y="11054"/>
                    <a:pt x="15402" y="11460"/>
                    <a:pt x="15808" y="11866"/>
                  </a:cubicBezTo>
                  <a:cubicBezTo>
                    <a:pt x="16158" y="12272"/>
                    <a:pt x="16508" y="12748"/>
                    <a:pt x="16928" y="13154"/>
                  </a:cubicBezTo>
                  <a:cubicBezTo>
                    <a:pt x="17446" y="13672"/>
                    <a:pt x="17978" y="14204"/>
                    <a:pt x="18496" y="14667"/>
                  </a:cubicBezTo>
                  <a:cubicBezTo>
                    <a:pt x="18902" y="15017"/>
                    <a:pt x="19308" y="15311"/>
                    <a:pt x="19728" y="15605"/>
                  </a:cubicBezTo>
                  <a:cubicBezTo>
                    <a:pt x="19908" y="15726"/>
                    <a:pt x="20067" y="15776"/>
                    <a:pt x="20206" y="15776"/>
                  </a:cubicBezTo>
                  <a:cubicBezTo>
                    <a:pt x="20469" y="15776"/>
                    <a:pt x="20659" y="15595"/>
                    <a:pt x="20778" y="15367"/>
                  </a:cubicBezTo>
                  <a:cubicBezTo>
                    <a:pt x="20946" y="14961"/>
                    <a:pt x="21128" y="14611"/>
                    <a:pt x="21240" y="14204"/>
                  </a:cubicBezTo>
                  <a:cubicBezTo>
                    <a:pt x="21353" y="13728"/>
                    <a:pt x="21479" y="13266"/>
                    <a:pt x="21535" y="12804"/>
                  </a:cubicBezTo>
                  <a:cubicBezTo>
                    <a:pt x="21647" y="12328"/>
                    <a:pt x="21647" y="11866"/>
                    <a:pt x="21703" y="11404"/>
                  </a:cubicBezTo>
                  <a:cubicBezTo>
                    <a:pt x="21759" y="11110"/>
                    <a:pt x="21829" y="10760"/>
                    <a:pt x="21885" y="10466"/>
                  </a:cubicBezTo>
                  <a:cubicBezTo>
                    <a:pt x="21941" y="10004"/>
                    <a:pt x="21997" y="9528"/>
                    <a:pt x="22109" y="9066"/>
                  </a:cubicBezTo>
                  <a:cubicBezTo>
                    <a:pt x="22179" y="8604"/>
                    <a:pt x="22235" y="8072"/>
                    <a:pt x="22291" y="7610"/>
                  </a:cubicBezTo>
                  <a:cubicBezTo>
                    <a:pt x="22347" y="6966"/>
                    <a:pt x="22459" y="6322"/>
                    <a:pt x="22585" y="5678"/>
                  </a:cubicBezTo>
                  <a:cubicBezTo>
                    <a:pt x="22641" y="5048"/>
                    <a:pt x="22753" y="4404"/>
                    <a:pt x="22879" y="3760"/>
                  </a:cubicBezTo>
                  <a:cubicBezTo>
                    <a:pt x="22879" y="3648"/>
                    <a:pt x="22935" y="3522"/>
                    <a:pt x="22991" y="3354"/>
                  </a:cubicBezTo>
                  <a:cubicBezTo>
                    <a:pt x="23397" y="3760"/>
                    <a:pt x="23803" y="4110"/>
                    <a:pt x="24153" y="4460"/>
                  </a:cubicBezTo>
                  <a:cubicBezTo>
                    <a:pt x="24853" y="5104"/>
                    <a:pt x="25609" y="5804"/>
                    <a:pt x="26309" y="6448"/>
                  </a:cubicBezTo>
                  <a:cubicBezTo>
                    <a:pt x="26603" y="6728"/>
                    <a:pt x="26953" y="7022"/>
                    <a:pt x="27247" y="7316"/>
                  </a:cubicBezTo>
                  <a:cubicBezTo>
                    <a:pt x="27947" y="7960"/>
                    <a:pt x="28591" y="8604"/>
                    <a:pt x="29291" y="9248"/>
                  </a:cubicBezTo>
                  <a:cubicBezTo>
                    <a:pt x="29641" y="9528"/>
                    <a:pt x="29991" y="9822"/>
                    <a:pt x="30285" y="10060"/>
                  </a:cubicBezTo>
                  <a:cubicBezTo>
                    <a:pt x="30691" y="10410"/>
                    <a:pt x="31041" y="10760"/>
                    <a:pt x="31447" y="11054"/>
                  </a:cubicBezTo>
                  <a:cubicBezTo>
                    <a:pt x="31629" y="11222"/>
                    <a:pt x="31797" y="11460"/>
                    <a:pt x="32035" y="11572"/>
                  </a:cubicBezTo>
                  <a:cubicBezTo>
                    <a:pt x="32181" y="11681"/>
                    <a:pt x="32294" y="11821"/>
                    <a:pt x="32503" y="11821"/>
                  </a:cubicBezTo>
                  <a:cubicBezTo>
                    <a:pt x="32536" y="11821"/>
                    <a:pt x="32571" y="11818"/>
                    <a:pt x="32609" y="11810"/>
                  </a:cubicBezTo>
                  <a:cubicBezTo>
                    <a:pt x="32735" y="11572"/>
                    <a:pt x="32847" y="11278"/>
                    <a:pt x="32903" y="10998"/>
                  </a:cubicBezTo>
                  <a:cubicBezTo>
                    <a:pt x="33029" y="10522"/>
                    <a:pt x="33085" y="10116"/>
                    <a:pt x="33141" y="9654"/>
                  </a:cubicBezTo>
                  <a:cubicBezTo>
                    <a:pt x="33141" y="9010"/>
                    <a:pt x="33198" y="8366"/>
                    <a:pt x="33254" y="7722"/>
                  </a:cubicBezTo>
                  <a:cubicBezTo>
                    <a:pt x="33254" y="7316"/>
                    <a:pt x="33254" y="6910"/>
                    <a:pt x="33310" y="6504"/>
                  </a:cubicBezTo>
                  <a:cubicBezTo>
                    <a:pt x="33310" y="5454"/>
                    <a:pt x="33380" y="4404"/>
                    <a:pt x="33380" y="3410"/>
                  </a:cubicBezTo>
                  <a:cubicBezTo>
                    <a:pt x="33380" y="2415"/>
                    <a:pt x="33310" y="1477"/>
                    <a:pt x="33310" y="553"/>
                  </a:cubicBezTo>
                  <a:cubicBezTo>
                    <a:pt x="33310" y="427"/>
                    <a:pt x="33254" y="315"/>
                    <a:pt x="33254" y="259"/>
                  </a:cubicBezTo>
                  <a:cubicBezTo>
                    <a:pt x="33198" y="147"/>
                    <a:pt x="33141" y="21"/>
                    <a:pt x="33029" y="21"/>
                  </a:cubicBezTo>
                  <a:cubicBezTo>
                    <a:pt x="32985" y="7"/>
                    <a:pt x="32944" y="0"/>
                    <a:pt x="32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4"/>
            <p:cNvSpPr/>
            <p:nvPr/>
          </p:nvSpPr>
          <p:spPr>
            <a:xfrm>
              <a:off x="8037100" y="740675"/>
              <a:ext cx="624206" cy="365959"/>
            </a:xfrm>
            <a:custGeom>
              <a:avLst/>
              <a:gdLst/>
              <a:ahLst/>
              <a:cxnLst/>
              <a:rect l="l" t="t" r="r" b="b"/>
              <a:pathLst>
                <a:path w="33380" h="19570" extrusionOk="0">
                  <a:moveTo>
                    <a:pt x="32908" y="0"/>
                  </a:moveTo>
                  <a:cubicBezTo>
                    <a:pt x="32796" y="0"/>
                    <a:pt x="32722" y="66"/>
                    <a:pt x="32679" y="203"/>
                  </a:cubicBezTo>
                  <a:cubicBezTo>
                    <a:pt x="32609" y="315"/>
                    <a:pt x="32553" y="427"/>
                    <a:pt x="32553" y="553"/>
                  </a:cubicBezTo>
                  <a:cubicBezTo>
                    <a:pt x="32497" y="1015"/>
                    <a:pt x="32441" y="1477"/>
                    <a:pt x="32385" y="1953"/>
                  </a:cubicBezTo>
                  <a:cubicBezTo>
                    <a:pt x="32329" y="2415"/>
                    <a:pt x="32259" y="2878"/>
                    <a:pt x="32203" y="3354"/>
                  </a:cubicBezTo>
                  <a:cubicBezTo>
                    <a:pt x="32147" y="3928"/>
                    <a:pt x="32091" y="4460"/>
                    <a:pt x="32091" y="5048"/>
                  </a:cubicBezTo>
                  <a:cubicBezTo>
                    <a:pt x="32035" y="5328"/>
                    <a:pt x="32035" y="5622"/>
                    <a:pt x="32035" y="5916"/>
                  </a:cubicBezTo>
                  <a:cubicBezTo>
                    <a:pt x="31979" y="6448"/>
                    <a:pt x="31909" y="7022"/>
                    <a:pt x="31909" y="7554"/>
                  </a:cubicBezTo>
                  <a:cubicBezTo>
                    <a:pt x="31853" y="8128"/>
                    <a:pt x="31853" y="8716"/>
                    <a:pt x="31853" y="9304"/>
                  </a:cubicBezTo>
                  <a:cubicBezTo>
                    <a:pt x="31797" y="9360"/>
                    <a:pt x="31797" y="9416"/>
                    <a:pt x="31797" y="9598"/>
                  </a:cubicBezTo>
                  <a:cubicBezTo>
                    <a:pt x="31391" y="9304"/>
                    <a:pt x="31097" y="9010"/>
                    <a:pt x="30747" y="8772"/>
                  </a:cubicBezTo>
                  <a:cubicBezTo>
                    <a:pt x="30341" y="8422"/>
                    <a:pt x="29935" y="8016"/>
                    <a:pt x="29459" y="7666"/>
                  </a:cubicBezTo>
                  <a:cubicBezTo>
                    <a:pt x="29053" y="7316"/>
                    <a:pt x="28647" y="6966"/>
                    <a:pt x="28241" y="6560"/>
                  </a:cubicBezTo>
                  <a:cubicBezTo>
                    <a:pt x="27891" y="6266"/>
                    <a:pt x="27485" y="5916"/>
                    <a:pt x="27135" y="5622"/>
                  </a:cubicBezTo>
                  <a:cubicBezTo>
                    <a:pt x="26547" y="5160"/>
                    <a:pt x="25959" y="4628"/>
                    <a:pt x="25385" y="4166"/>
                  </a:cubicBezTo>
                  <a:cubicBezTo>
                    <a:pt x="24741" y="3648"/>
                    <a:pt x="24097" y="3172"/>
                    <a:pt x="23509" y="2654"/>
                  </a:cubicBezTo>
                  <a:cubicBezTo>
                    <a:pt x="23236" y="2447"/>
                    <a:pt x="22963" y="2362"/>
                    <a:pt x="22675" y="2362"/>
                  </a:cubicBezTo>
                  <a:cubicBezTo>
                    <a:pt x="22476" y="2362"/>
                    <a:pt x="22270" y="2403"/>
                    <a:pt x="22053" y="2471"/>
                  </a:cubicBezTo>
                  <a:cubicBezTo>
                    <a:pt x="21829" y="2527"/>
                    <a:pt x="21647" y="2654"/>
                    <a:pt x="21591" y="2948"/>
                  </a:cubicBezTo>
                  <a:cubicBezTo>
                    <a:pt x="21353" y="3578"/>
                    <a:pt x="21240" y="4278"/>
                    <a:pt x="21128" y="4978"/>
                  </a:cubicBezTo>
                  <a:cubicBezTo>
                    <a:pt x="21058" y="5398"/>
                    <a:pt x="21002" y="5804"/>
                    <a:pt x="20890" y="6266"/>
                  </a:cubicBezTo>
                  <a:cubicBezTo>
                    <a:pt x="20834" y="6798"/>
                    <a:pt x="20708" y="7372"/>
                    <a:pt x="20652" y="7960"/>
                  </a:cubicBezTo>
                  <a:cubicBezTo>
                    <a:pt x="20540" y="8422"/>
                    <a:pt x="20484" y="8954"/>
                    <a:pt x="20358" y="9472"/>
                  </a:cubicBezTo>
                  <a:cubicBezTo>
                    <a:pt x="20246" y="10116"/>
                    <a:pt x="20134" y="10760"/>
                    <a:pt x="20008" y="11404"/>
                  </a:cubicBezTo>
                  <a:cubicBezTo>
                    <a:pt x="19952" y="11978"/>
                    <a:pt x="19840" y="12622"/>
                    <a:pt x="19728" y="13266"/>
                  </a:cubicBezTo>
                  <a:cubicBezTo>
                    <a:pt x="19602" y="13210"/>
                    <a:pt x="19546" y="13210"/>
                    <a:pt x="19490" y="13154"/>
                  </a:cubicBezTo>
                  <a:cubicBezTo>
                    <a:pt x="19308" y="12972"/>
                    <a:pt x="19084" y="12804"/>
                    <a:pt x="18902" y="12622"/>
                  </a:cubicBezTo>
                  <a:lnTo>
                    <a:pt x="17334" y="11054"/>
                  </a:lnTo>
                  <a:cubicBezTo>
                    <a:pt x="17152" y="10816"/>
                    <a:pt x="16928" y="10578"/>
                    <a:pt x="16746" y="10410"/>
                  </a:cubicBezTo>
                  <a:cubicBezTo>
                    <a:pt x="16158" y="9766"/>
                    <a:pt x="15640" y="9122"/>
                    <a:pt x="14996" y="8478"/>
                  </a:cubicBezTo>
                  <a:cubicBezTo>
                    <a:pt x="14590" y="8016"/>
                    <a:pt x="14128" y="7610"/>
                    <a:pt x="13652" y="7148"/>
                  </a:cubicBezTo>
                  <a:cubicBezTo>
                    <a:pt x="13428" y="6910"/>
                    <a:pt x="13078" y="6672"/>
                    <a:pt x="12784" y="6560"/>
                  </a:cubicBezTo>
                  <a:cubicBezTo>
                    <a:pt x="12695" y="6520"/>
                    <a:pt x="12613" y="6481"/>
                    <a:pt x="12533" y="6481"/>
                  </a:cubicBezTo>
                  <a:cubicBezTo>
                    <a:pt x="12499" y="6481"/>
                    <a:pt x="12467" y="6487"/>
                    <a:pt x="12434" y="6504"/>
                  </a:cubicBezTo>
                  <a:cubicBezTo>
                    <a:pt x="12196" y="6504"/>
                    <a:pt x="12028" y="6560"/>
                    <a:pt x="11846" y="6616"/>
                  </a:cubicBezTo>
                  <a:cubicBezTo>
                    <a:pt x="11440" y="6672"/>
                    <a:pt x="11146" y="6854"/>
                    <a:pt x="11034" y="7204"/>
                  </a:cubicBezTo>
                  <a:cubicBezTo>
                    <a:pt x="10740" y="8016"/>
                    <a:pt x="10334" y="8772"/>
                    <a:pt x="10096" y="9598"/>
                  </a:cubicBezTo>
                  <a:cubicBezTo>
                    <a:pt x="9634" y="10872"/>
                    <a:pt x="9283" y="12104"/>
                    <a:pt x="8877" y="13378"/>
                  </a:cubicBezTo>
                  <a:cubicBezTo>
                    <a:pt x="8527" y="14667"/>
                    <a:pt x="8107" y="15955"/>
                    <a:pt x="7701" y="17229"/>
                  </a:cubicBezTo>
                  <a:cubicBezTo>
                    <a:pt x="7645" y="17299"/>
                    <a:pt x="7589" y="17411"/>
                    <a:pt x="7533" y="17579"/>
                  </a:cubicBezTo>
                  <a:cubicBezTo>
                    <a:pt x="7239" y="17229"/>
                    <a:pt x="6945" y="17005"/>
                    <a:pt x="6651" y="16711"/>
                  </a:cubicBezTo>
                  <a:cubicBezTo>
                    <a:pt x="6007" y="16067"/>
                    <a:pt x="5377" y="15423"/>
                    <a:pt x="4733" y="14849"/>
                  </a:cubicBezTo>
                  <a:cubicBezTo>
                    <a:pt x="3795" y="13910"/>
                    <a:pt x="2801" y="12972"/>
                    <a:pt x="1877" y="12048"/>
                  </a:cubicBezTo>
                  <a:cubicBezTo>
                    <a:pt x="1583" y="11754"/>
                    <a:pt x="1289" y="11516"/>
                    <a:pt x="995" y="11222"/>
                  </a:cubicBezTo>
                  <a:cubicBezTo>
                    <a:pt x="799" y="11058"/>
                    <a:pt x="638" y="10985"/>
                    <a:pt x="473" y="10985"/>
                  </a:cubicBezTo>
                  <a:cubicBezTo>
                    <a:pt x="343" y="10985"/>
                    <a:pt x="211" y="11030"/>
                    <a:pt x="57" y="11110"/>
                  </a:cubicBezTo>
                  <a:cubicBezTo>
                    <a:pt x="1" y="11348"/>
                    <a:pt x="127" y="11516"/>
                    <a:pt x="239" y="11628"/>
                  </a:cubicBezTo>
                  <a:cubicBezTo>
                    <a:pt x="533" y="11978"/>
                    <a:pt x="827" y="12272"/>
                    <a:pt x="1051" y="12622"/>
                  </a:cubicBezTo>
                  <a:cubicBezTo>
                    <a:pt x="1639" y="13210"/>
                    <a:pt x="2227" y="13854"/>
                    <a:pt x="2801" y="14498"/>
                  </a:cubicBezTo>
                  <a:cubicBezTo>
                    <a:pt x="3445" y="15255"/>
                    <a:pt x="4145" y="15955"/>
                    <a:pt x="4789" y="16655"/>
                  </a:cubicBezTo>
                  <a:cubicBezTo>
                    <a:pt x="4957" y="16879"/>
                    <a:pt x="5195" y="17117"/>
                    <a:pt x="5377" y="17355"/>
                  </a:cubicBezTo>
                  <a:cubicBezTo>
                    <a:pt x="5951" y="17929"/>
                    <a:pt x="6483" y="18517"/>
                    <a:pt x="7057" y="19049"/>
                  </a:cubicBezTo>
                  <a:cubicBezTo>
                    <a:pt x="7239" y="19217"/>
                    <a:pt x="7533" y="19329"/>
                    <a:pt x="7701" y="19511"/>
                  </a:cubicBezTo>
                  <a:cubicBezTo>
                    <a:pt x="7786" y="19551"/>
                    <a:pt x="7861" y="19569"/>
                    <a:pt x="7932" y="19569"/>
                  </a:cubicBezTo>
                  <a:cubicBezTo>
                    <a:pt x="8060" y="19569"/>
                    <a:pt x="8172" y="19507"/>
                    <a:pt x="8289" y="19399"/>
                  </a:cubicBezTo>
                  <a:cubicBezTo>
                    <a:pt x="8345" y="19329"/>
                    <a:pt x="8457" y="19217"/>
                    <a:pt x="8527" y="19105"/>
                  </a:cubicBezTo>
                  <a:cubicBezTo>
                    <a:pt x="8751" y="18629"/>
                    <a:pt x="8989" y="18167"/>
                    <a:pt x="9157" y="17649"/>
                  </a:cubicBezTo>
                  <a:cubicBezTo>
                    <a:pt x="9690" y="16011"/>
                    <a:pt x="10208" y="14372"/>
                    <a:pt x="10740" y="12748"/>
                  </a:cubicBezTo>
                  <a:cubicBezTo>
                    <a:pt x="11090" y="11460"/>
                    <a:pt x="11440" y="10172"/>
                    <a:pt x="11958" y="8954"/>
                  </a:cubicBezTo>
                  <a:cubicBezTo>
                    <a:pt x="12028" y="8660"/>
                    <a:pt x="12084" y="8422"/>
                    <a:pt x="12308" y="8198"/>
                  </a:cubicBezTo>
                  <a:cubicBezTo>
                    <a:pt x="12378" y="8254"/>
                    <a:pt x="12490" y="8310"/>
                    <a:pt x="12546" y="8366"/>
                  </a:cubicBezTo>
                  <a:cubicBezTo>
                    <a:pt x="12784" y="8548"/>
                    <a:pt x="13008" y="8772"/>
                    <a:pt x="13190" y="9010"/>
                  </a:cubicBezTo>
                  <a:cubicBezTo>
                    <a:pt x="13708" y="9528"/>
                    <a:pt x="14184" y="10060"/>
                    <a:pt x="14702" y="10648"/>
                  </a:cubicBezTo>
                  <a:cubicBezTo>
                    <a:pt x="15052" y="11054"/>
                    <a:pt x="15402" y="11460"/>
                    <a:pt x="15808" y="11866"/>
                  </a:cubicBezTo>
                  <a:cubicBezTo>
                    <a:pt x="16158" y="12272"/>
                    <a:pt x="16508" y="12748"/>
                    <a:pt x="16928" y="13154"/>
                  </a:cubicBezTo>
                  <a:cubicBezTo>
                    <a:pt x="17446" y="13672"/>
                    <a:pt x="17978" y="14204"/>
                    <a:pt x="18496" y="14667"/>
                  </a:cubicBezTo>
                  <a:cubicBezTo>
                    <a:pt x="18902" y="15017"/>
                    <a:pt x="19308" y="15311"/>
                    <a:pt x="19728" y="15605"/>
                  </a:cubicBezTo>
                  <a:cubicBezTo>
                    <a:pt x="19908" y="15726"/>
                    <a:pt x="20067" y="15776"/>
                    <a:pt x="20206" y="15776"/>
                  </a:cubicBezTo>
                  <a:cubicBezTo>
                    <a:pt x="20469" y="15776"/>
                    <a:pt x="20659" y="15595"/>
                    <a:pt x="20778" y="15367"/>
                  </a:cubicBezTo>
                  <a:cubicBezTo>
                    <a:pt x="20946" y="14961"/>
                    <a:pt x="21128" y="14611"/>
                    <a:pt x="21240" y="14204"/>
                  </a:cubicBezTo>
                  <a:cubicBezTo>
                    <a:pt x="21353" y="13728"/>
                    <a:pt x="21479" y="13266"/>
                    <a:pt x="21535" y="12804"/>
                  </a:cubicBezTo>
                  <a:cubicBezTo>
                    <a:pt x="21647" y="12328"/>
                    <a:pt x="21647" y="11866"/>
                    <a:pt x="21703" y="11404"/>
                  </a:cubicBezTo>
                  <a:cubicBezTo>
                    <a:pt x="21759" y="11110"/>
                    <a:pt x="21829" y="10760"/>
                    <a:pt x="21885" y="10466"/>
                  </a:cubicBezTo>
                  <a:cubicBezTo>
                    <a:pt x="21941" y="10004"/>
                    <a:pt x="21997" y="9528"/>
                    <a:pt x="22109" y="9066"/>
                  </a:cubicBezTo>
                  <a:cubicBezTo>
                    <a:pt x="22179" y="8604"/>
                    <a:pt x="22235" y="8072"/>
                    <a:pt x="22291" y="7610"/>
                  </a:cubicBezTo>
                  <a:cubicBezTo>
                    <a:pt x="22347" y="6966"/>
                    <a:pt x="22459" y="6322"/>
                    <a:pt x="22585" y="5678"/>
                  </a:cubicBezTo>
                  <a:cubicBezTo>
                    <a:pt x="22641" y="5048"/>
                    <a:pt x="22753" y="4404"/>
                    <a:pt x="22879" y="3760"/>
                  </a:cubicBezTo>
                  <a:cubicBezTo>
                    <a:pt x="22879" y="3648"/>
                    <a:pt x="22935" y="3522"/>
                    <a:pt x="22991" y="3354"/>
                  </a:cubicBezTo>
                  <a:cubicBezTo>
                    <a:pt x="23397" y="3760"/>
                    <a:pt x="23803" y="4110"/>
                    <a:pt x="24153" y="4460"/>
                  </a:cubicBezTo>
                  <a:cubicBezTo>
                    <a:pt x="24853" y="5104"/>
                    <a:pt x="25609" y="5804"/>
                    <a:pt x="26309" y="6448"/>
                  </a:cubicBezTo>
                  <a:cubicBezTo>
                    <a:pt x="26603" y="6728"/>
                    <a:pt x="26953" y="7022"/>
                    <a:pt x="27247" y="7316"/>
                  </a:cubicBezTo>
                  <a:cubicBezTo>
                    <a:pt x="27947" y="7960"/>
                    <a:pt x="28591" y="8604"/>
                    <a:pt x="29291" y="9248"/>
                  </a:cubicBezTo>
                  <a:cubicBezTo>
                    <a:pt x="29641" y="9528"/>
                    <a:pt x="29991" y="9822"/>
                    <a:pt x="30285" y="10060"/>
                  </a:cubicBezTo>
                  <a:cubicBezTo>
                    <a:pt x="30691" y="10410"/>
                    <a:pt x="31041" y="10760"/>
                    <a:pt x="31447" y="11054"/>
                  </a:cubicBezTo>
                  <a:cubicBezTo>
                    <a:pt x="31629" y="11222"/>
                    <a:pt x="31797" y="11460"/>
                    <a:pt x="32035" y="11572"/>
                  </a:cubicBezTo>
                  <a:cubicBezTo>
                    <a:pt x="32181" y="11681"/>
                    <a:pt x="32294" y="11821"/>
                    <a:pt x="32503" y="11821"/>
                  </a:cubicBezTo>
                  <a:cubicBezTo>
                    <a:pt x="32536" y="11821"/>
                    <a:pt x="32571" y="11818"/>
                    <a:pt x="32609" y="11810"/>
                  </a:cubicBezTo>
                  <a:cubicBezTo>
                    <a:pt x="32735" y="11572"/>
                    <a:pt x="32847" y="11278"/>
                    <a:pt x="32903" y="10998"/>
                  </a:cubicBezTo>
                  <a:cubicBezTo>
                    <a:pt x="33029" y="10522"/>
                    <a:pt x="33085" y="10116"/>
                    <a:pt x="33141" y="9654"/>
                  </a:cubicBezTo>
                  <a:cubicBezTo>
                    <a:pt x="33141" y="9010"/>
                    <a:pt x="33198" y="8366"/>
                    <a:pt x="33254" y="7722"/>
                  </a:cubicBezTo>
                  <a:cubicBezTo>
                    <a:pt x="33254" y="7316"/>
                    <a:pt x="33254" y="6910"/>
                    <a:pt x="33310" y="6504"/>
                  </a:cubicBezTo>
                  <a:cubicBezTo>
                    <a:pt x="33310" y="5454"/>
                    <a:pt x="33380" y="4404"/>
                    <a:pt x="33380" y="3410"/>
                  </a:cubicBezTo>
                  <a:cubicBezTo>
                    <a:pt x="33380" y="2415"/>
                    <a:pt x="33310" y="1477"/>
                    <a:pt x="33310" y="553"/>
                  </a:cubicBezTo>
                  <a:cubicBezTo>
                    <a:pt x="33310" y="427"/>
                    <a:pt x="33254" y="315"/>
                    <a:pt x="33254" y="259"/>
                  </a:cubicBezTo>
                  <a:cubicBezTo>
                    <a:pt x="33198" y="147"/>
                    <a:pt x="33141" y="21"/>
                    <a:pt x="33029" y="21"/>
                  </a:cubicBezTo>
                  <a:cubicBezTo>
                    <a:pt x="32985" y="7"/>
                    <a:pt x="32944" y="0"/>
                    <a:pt x="32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3" name="Google Shape;2233;p24"/>
          <p:cNvGrpSpPr/>
          <p:nvPr/>
        </p:nvGrpSpPr>
        <p:grpSpPr>
          <a:xfrm>
            <a:off x="8185367" y="1844741"/>
            <a:ext cx="649950" cy="874144"/>
            <a:chOff x="8185367" y="1844741"/>
            <a:chExt cx="649950" cy="874144"/>
          </a:xfrm>
        </p:grpSpPr>
        <p:sp>
          <p:nvSpPr>
            <p:cNvPr id="2234" name="Google Shape;2234;p24"/>
            <p:cNvSpPr/>
            <p:nvPr/>
          </p:nvSpPr>
          <p:spPr>
            <a:xfrm rot="3712240">
              <a:off x="8300442" y="2156670"/>
              <a:ext cx="419800" cy="512567"/>
            </a:xfrm>
            <a:custGeom>
              <a:avLst/>
              <a:gdLst/>
              <a:ahLst/>
              <a:cxnLst/>
              <a:rect l="l" t="t" r="r" b="b"/>
              <a:pathLst>
                <a:path w="6907" h="8433" extrusionOk="0">
                  <a:moveTo>
                    <a:pt x="1480" y="1"/>
                  </a:moveTo>
                  <a:cubicBezTo>
                    <a:pt x="1183" y="1"/>
                    <a:pt x="984" y="183"/>
                    <a:pt x="997" y="490"/>
                  </a:cubicBezTo>
                  <a:cubicBezTo>
                    <a:pt x="1047" y="1641"/>
                    <a:pt x="892" y="2725"/>
                    <a:pt x="176" y="3684"/>
                  </a:cubicBezTo>
                  <a:cubicBezTo>
                    <a:pt x="0" y="3943"/>
                    <a:pt x="88" y="4241"/>
                    <a:pt x="440" y="4241"/>
                  </a:cubicBezTo>
                  <a:cubicBezTo>
                    <a:pt x="1151" y="4241"/>
                    <a:pt x="1608" y="4713"/>
                    <a:pt x="2164" y="5027"/>
                  </a:cubicBezTo>
                  <a:cubicBezTo>
                    <a:pt x="2060" y="5237"/>
                    <a:pt x="1955" y="5425"/>
                    <a:pt x="1884" y="5618"/>
                  </a:cubicBezTo>
                  <a:cubicBezTo>
                    <a:pt x="1712" y="6212"/>
                    <a:pt x="1465" y="6785"/>
                    <a:pt x="1432" y="7396"/>
                  </a:cubicBezTo>
                  <a:cubicBezTo>
                    <a:pt x="1398" y="7727"/>
                    <a:pt x="1675" y="8250"/>
                    <a:pt x="1972" y="8393"/>
                  </a:cubicBezTo>
                  <a:cubicBezTo>
                    <a:pt x="2028" y="8420"/>
                    <a:pt x="2082" y="8432"/>
                    <a:pt x="2133" y="8432"/>
                  </a:cubicBezTo>
                  <a:cubicBezTo>
                    <a:pt x="2404" y="8432"/>
                    <a:pt x="2611" y="8090"/>
                    <a:pt x="2759" y="7798"/>
                  </a:cubicBezTo>
                  <a:cubicBezTo>
                    <a:pt x="2951" y="7380"/>
                    <a:pt x="3161" y="6961"/>
                    <a:pt x="3349" y="6543"/>
                  </a:cubicBezTo>
                  <a:cubicBezTo>
                    <a:pt x="3403" y="6421"/>
                    <a:pt x="3437" y="6300"/>
                    <a:pt x="3454" y="6195"/>
                  </a:cubicBezTo>
                  <a:cubicBezTo>
                    <a:pt x="3579" y="5584"/>
                    <a:pt x="3370" y="4973"/>
                    <a:pt x="3002" y="4780"/>
                  </a:cubicBezTo>
                  <a:cubicBezTo>
                    <a:pt x="2286" y="4416"/>
                    <a:pt x="1591" y="4031"/>
                    <a:pt x="838" y="3629"/>
                  </a:cubicBezTo>
                  <a:cubicBezTo>
                    <a:pt x="1570" y="2759"/>
                    <a:pt x="1486" y="1696"/>
                    <a:pt x="1570" y="649"/>
                  </a:cubicBezTo>
                  <a:cubicBezTo>
                    <a:pt x="2721" y="997"/>
                    <a:pt x="3855" y="1327"/>
                    <a:pt x="4990" y="1658"/>
                  </a:cubicBezTo>
                  <a:cubicBezTo>
                    <a:pt x="4956" y="1800"/>
                    <a:pt x="4973" y="1888"/>
                    <a:pt x="4919" y="1922"/>
                  </a:cubicBezTo>
                  <a:cubicBezTo>
                    <a:pt x="4395" y="2516"/>
                    <a:pt x="4379" y="3228"/>
                    <a:pt x="4433" y="3943"/>
                  </a:cubicBezTo>
                  <a:cubicBezTo>
                    <a:pt x="4449" y="4366"/>
                    <a:pt x="4761" y="4626"/>
                    <a:pt x="5177" y="4626"/>
                  </a:cubicBezTo>
                  <a:cubicBezTo>
                    <a:pt x="5190" y="4626"/>
                    <a:pt x="5203" y="4626"/>
                    <a:pt x="5216" y="4626"/>
                  </a:cubicBezTo>
                  <a:cubicBezTo>
                    <a:pt x="5881" y="4609"/>
                    <a:pt x="6141" y="4065"/>
                    <a:pt x="6455" y="3629"/>
                  </a:cubicBezTo>
                  <a:cubicBezTo>
                    <a:pt x="6907" y="3002"/>
                    <a:pt x="6455" y="1624"/>
                    <a:pt x="5739" y="1382"/>
                  </a:cubicBezTo>
                  <a:cubicBezTo>
                    <a:pt x="4416" y="925"/>
                    <a:pt x="3106" y="490"/>
                    <a:pt x="1779" y="55"/>
                  </a:cubicBezTo>
                  <a:cubicBezTo>
                    <a:pt x="1673" y="18"/>
                    <a:pt x="1572" y="1"/>
                    <a:pt x="1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4"/>
            <p:cNvSpPr/>
            <p:nvPr/>
          </p:nvSpPr>
          <p:spPr>
            <a:xfrm>
              <a:off x="8662168" y="1844741"/>
              <a:ext cx="93424" cy="93872"/>
            </a:xfrm>
            <a:custGeom>
              <a:avLst/>
              <a:gdLst/>
              <a:ahLst/>
              <a:cxnLst/>
              <a:rect l="l" t="t" r="r" b="b"/>
              <a:pathLst>
                <a:path w="1874" h="1883" extrusionOk="0">
                  <a:moveTo>
                    <a:pt x="1580" y="544"/>
                  </a:moveTo>
                  <a:cubicBezTo>
                    <a:pt x="1580" y="544"/>
                    <a:pt x="1614" y="579"/>
                    <a:pt x="1614" y="622"/>
                  </a:cubicBezTo>
                  <a:lnTo>
                    <a:pt x="1580" y="657"/>
                  </a:lnTo>
                  <a:cubicBezTo>
                    <a:pt x="1580" y="622"/>
                    <a:pt x="1545" y="622"/>
                    <a:pt x="1545" y="579"/>
                  </a:cubicBezTo>
                  <a:lnTo>
                    <a:pt x="1580" y="544"/>
                  </a:lnTo>
                  <a:close/>
                  <a:moveTo>
                    <a:pt x="1032" y="1"/>
                  </a:moveTo>
                  <a:cubicBezTo>
                    <a:pt x="412" y="1"/>
                    <a:pt x="0" y="594"/>
                    <a:pt x="65" y="1409"/>
                  </a:cubicBezTo>
                  <a:cubicBezTo>
                    <a:pt x="65" y="1591"/>
                    <a:pt x="394" y="1842"/>
                    <a:pt x="576" y="1877"/>
                  </a:cubicBezTo>
                  <a:cubicBezTo>
                    <a:pt x="598" y="1880"/>
                    <a:pt x="621" y="1882"/>
                    <a:pt x="644" y="1882"/>
                  </a:cubicBezTo>
                  <a:cubicBezTo>
                    <a:pt x="1107" y="1882"/>
                    <a:pt x="1734" y="1162"/>
                    <a:pt x="1874" y="544"/>
                  </a:cubicBezTo>
                  <a:cubicBezTo>
                    <a:pt x="1614" y="328"/>
                    <a:pt x="1398" y="42"/>
                    <a:pt x="1147" y="8"/>
                  </a:cubicBezTo>
                  <a:cubicBezTo>
                    <a:pt x="1108" y="3"/>
                    <a:pt x="1069" y="1"/>
                    <a:pt x="1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6" name="Google Shape;2236;p24"/>
          <p:cNvSpPr txBox="1">
            <a:spLocks noGrp="1"/>
          </p:cNvSpPr>
          <p:nvPr>
            <p:ph type="subTitle" idx="1"/>
          </p:nvPr>
        </p:nvSpPr>
        <p:spPr>
          <a:xfrm>
            <a:off x="5058125" y="2692100"/>
            <a:ext cx="2473500" cy="981000"/>
          </a:xfrm>
          <a:prstGeom prst="rect">
            <a:avLst/>
          </a:prstGeom>
        </p:spPr>
        <p:txBody>
          <a:bodyPr spcFirstLastPara="1" wrap="square" lIns="36575" tIns="36575" rIns="36575" bIns="3657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7" name="Google Shape;2237;p24"/>
          <p:cNvSpPr txBox="1">
            <a:spLocks noGrp="1"/>
          </p:cNvSpPr>
          <p:nvPr>
            <p:ph type="title"/>
          </p:nvPr>
        </p:nvSpPr>
        <p:spPr>
          <a:xfrm>
            <a:off x="1675500" y="310600"/>
            <a:ext cx="5793000" cy="1890000"/>
          </a:xfrm>
          <a:prstGeom prst="rect">
            <a:avLst/>
          </a:prstGeom>
        </p:spPr>
        <p:txBody>
          <a:bodyPr spcFirstLastPara="1" wrap="square" lIns="36575" tIns="36575" rIns="36575" bIns="36575" anchor="t" anchorCtr="0">
            <a:noAutofit/>
          </a:bodyPr>
          <a:lstStyle>
            <a:lvl1pPr lvl="0" algn="ctr"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482"/>
        <p:cNvGrpSpPr/>
        <p:nvPr/>
      </p:nvGrpSpPr>
      <p:grpSpPr>
        <a:xfrm>
          <a:off x="0" y="0"/>
          <a:ext cx="0" cy="0"/>
          <a:chOff x="0" y="0"/>
          <a:chExt cx="0" cy="0"/>
        </a:xfrm>
      </p:grpSpPr>
      <p:grpSp>
        <p:nvGrpSpPr>
          <p:cNvPr id="3483" name="Google Shape;3483;p34"/>
          <p:cNvGrpSpPr/>
          <p:nvPr/>
        </p:nvGrpSpPr>
        <p:grpSpPr>
          <a:xfrm>
            <a:off x="3741090" y="4366331"/>
            <a:ext cx="1496408" cy="1315051"/>
            <a:chOff x="5155125" y="454750"/>
            <a:chExt cx="2058050" cy="1808625"/>
          </a:xfrm>
        </p:grpSpPr>
        <p:sp>
          <p:nvSpPr>
            <p:cNvPr id="3484" name="Google Shape;3484;p34"/>
            <p:cNvSpPr/>
            <p:nvPr/>
          </p:nvSpPr>
          <p:spPr>
            <a:xfrm>
              <a:off x="5341675" y="454750"/>
              <a:ext cx="1865900" cy="1808625"/>
            </a:xfrm>
            <a:custGeom>
              <a:avLst/>
              <a:gdLst/>
              <a:ahLst/>
              <a:cxnLst/>
              <a:rect l="l" t="t" r="r" b="b"/>
              <a:pathLst>
                <a:path w="74636" h="72345" extrusionOk="0">
                  <a:moveTo>
                    <a:pt x="51219" y="1788"/>
                  </a:moveTo>
                  <a:lnTo>
                    <a:pt x="51219" y="1788"/>
                  </a:lnTo>
                  <a:cubicBezTo>
                    <a:pt x="51219" y="1788"/>
                    <a:pt x="51287" y="1788"/>
                    <a:pt x="51287" y="1874"/>
                  </a:cubicBezTo>
                  <a:cubicBezTo>
                    <a:pt x="51219" y="1874"/>
                    <a:pt x="51219" y="1788"/>
                    <a:pt x="51219" y="1788"/>
                  </a:cubicBezTo>
                  <a:close/>
                  <a:moveTo>
                    <a:pt x="40834" y="3233"/>
                  </a:moveTo>
                  <a:cubicBezTo>
                    <a:pt x="40834" y="3233"/>
                    <a:pt x="40834" y="3301"/>
                    <a:pt x="40903" y="3301"/>
                  </a:cubicBezTo>
                  <a:lnTo>
                    <a:pt x="40834" y="3301"/>
                  </a:lnTo>
                  <a:lnTo>
                    <a:pt x="40834" y="3233"/>
                  </a:lnTo>
                  <a:close/>
                  <a:moveTo>
                    <a:pt x="53144" y="5313"/>
                  </a:moveTo>
                  <a:cubicBezTo>
                    <a:pt x="53144" y="5313"/>
                    <a:pt x="53144" y="5382"/>
                    <a:pt x="53075" y="5382"/>
                  </a:cubicBezTo>
                  <a:cubicBezTo>
                    <a:pt x="53075" y="5313"/>
                    <a:pt x="53144" y="5313"/>
                    <a:pt x="53144" y="5313"/>
                  </a:cubicBezTo>
                  <a:close/>
                  <a:moveTo>
                    <a:pt x="42063" y="5626"/>
                  </a:moveTo>
                  <a:cubicBezTo>
                    <a:pt x="42076" y="5626"/>
                    <a:pt x="42095" y="5634"/>
                    <a:pt x="42123" y="5657"/>
                  </a:cubicBezTo>
                  <a:lnTo>
                    <a:pt x="42037" y="5657"/>
                  </a:lnTo>
                  <a:cubicBezTo>
                    <a:pt x="42037" y="5657"/>
                    <a:pt x="42037" y="5626"/>
                    <a:pt x="42063" y="5626"/>
                  </a:cubicBezTo>
                  <a:close/>
                  <a:moveTo>
                    <a:pt x="40600" y="6660"/>
                  </a:moveTo>
                  <a:cubicBezTo>
                    <a:pt x="40603" y="6664"/>
                    <a:pt x="40607" y="6668"/>
                    <a:pt x="40610" y="6671"/>
                  </a:cubicBezTo>
                  <a:cubicBezTo>
                    <a:pt x="40607" y="6667"/>
                    <a:pt x="40604" y="6664"/>
                    <a:pt x="40600" y="6660"/>
                  </a:cubicBezTo>
                  <a:close/>
                  <a:moveTo>
                    <a:pt x="48846" y="9525"/>
                  </a:moveTo>
                  <a:cubicBezTo>
                    <a:pt x="48846" y="9525"/>
                    <a:pt x="48815" y="9564"/>
                    <a:pt x="48795" y="9564"/>
                  </a:cubicBezTo>
                  <a:cubicBezTo>
                    <a:pt x="48785" y="9564"/>
                    <a:pt x="48777" y="9554"/>
                    <a:pt x="48777" y="9525"/>
                  </a:cubicBezTo>
                  <a:close/>
                  <a:moveTo>
                    <a:pt x="50290" y="9611"/>
                  </a:moveTo>
                  <a:cubicBezTo>
                    <a:pt x="50290" y="9680"/>
                    <a:pt x="50290" y="9680"/>
                    <a:pt x="50204" y="9680"/>
                  </a:cubicBezTo>
                  <a:lnTo>
                    <a:pt x="50204" y="9611"/>
                  </a:lnTo>
                  <a:close/>
                  <a:moveTo>
                    <a:pt x="45906" y="9680"/>
                  </a:moveTo>
                  <a:cubicBezTo>
                    <a:pt x="45872" y="9714"/>
                    <a:pt x="45854" y="9732"/>
                    <a:pt x="45846" y="9732"/>
                  </a:cubicBezTo>
                  <a:cubicBezTo>
                    <a:pt x="45837" y="9732"/>
                    <a:pt x="45837" y="9714"/>
                    <a:pt x="45837" y="9680"/>
                  </a:cubicBezTo>
                  <a:close/>
                  <a:moveTo>
                    <a:pt x="45476" y="9749"/>
                  </a:moveTo>
                  <a:cubicBezTo>
                    <a:pt x="45476" y="9818"/>
                    <a:pt x="45476" y="9818"/>
                    <a:pt x="45562" y="9818"/>
                  </a:cubicBezTo>
                  <a:lnTo>
                    <a:pt x="45476" y="9818"/>
                  </a:lnTo>
                  <a:lnTo>
                    <a:pt x="45476" y="9749"/>
                  </a:lnTo>
                  <a:close/>
                  <a:moveTo>
                    <a:pt x="44187" y="10041"/>
                  </a:moveTo>
                  <a:cubicBezTo>
                    <a:pt x="44187" y="10076"/>
                    <a:pt x="44169" y="10093"/>
                    <a:pt x="44152" y="10093"/>
                  </a:cubicBezTo>
                  <a:cubicBezTo>
                    <a:pt x="44135" y="10093"/>
                    <a:pt x="44118" y="10076"/>
                    <a:pt x="44118" y="10041"/>
                  </a:cubicBezTo>
                  <a:close/>
                  <a:moveTo>
                    <a:pt x="48759" y="10286"/>
                  </a:moveTo>
                  <a:cubicBezTo>
                    <a:pt x="48770" y="10286"/>
                    <a:pt x="48777" y="10293"/>
                    <a:pt x="48777" y="10316"/>
                  </a:cubicBezTo>
                  <a:lnTo>
                    <a:pt x="48708" y="10316"/>
                  </a:lnTo>
                  <a:cubicBezTo>
                    <a:pt x="48708" y="10316"/>
                    <a:pt x="48739" y="10286"/>
                    <a:pt x="48759" y="10286"/>
                  </a:cubicBezTo>
                  <a:close/>
                  <a:moveTo>
                    <a:pt x="52617" y="10447"/>
                  </a:moveTo>
                  <a:cubicBezTo>
                    <a:pt x="52637" y="10447"/>
                    <a:pt x="52657" y="10454"/>
                    <a:pt x="52676" y="10477"/>
                  </a:cubicBezTo>
                  <a:lnTo>
                    <a:pt x="52676" y="10477"/>
                  </a:lnTo>
                  <a:cubicBezTo>
                    <a:pt x="52643" y="10486"/>
                    <a:pt x="52610" y="10502"/>
                    <a:pt x="52577" y="10502"/>
                  </a:cubicBezTo>
                  <a:cubicBezTo>
                    <a:pt x="52554" y="10502"/>
                    <a:pt x="52531" y="10494"/>
                    <a:pt x="52508" y="10471"/>
                  </a:cubicBezTo>
                  <a:cubicBezTo>
                    <a:pt x="52544" y="10471"/>
                    <a:pt x="52581" y="10447"/>
                    <a:pt x="52617" y="10447"/>
                  </a:cubicBezTo>
                  <a:close/>
                  <a:moveTo>
                    <a:pt x="44659" y="10918"/>
                  </a:moveTo>
                  <a:cubicBezTo>
                    <a:pt x="44681" y="10918"/>
                    <a:pt x="44702" y="10935"/>
                    <a:pt x="44702" y="10970"/>
                  </a:cubicBezTo>
                  <a:lnTo>
                    <a:pt x="44616" y="10970"/>
                  </a:lnTo>
                  <a:cubicBezTo>
                    <a:pt x="44616" y="10935"/>
                    <a:pt x="44638" y="10918"/>
                    <a:pt x="44659" y="10918"/>
                  </a:cubicBezTo>
                  <a:close/>
                  <a:moveTo>
                    <a:pt x="53729" y="10901"/>
                  </a:moveTo>
                  <a:cubicBezTo>
                    <a:pt x="53729" y="10970"/>
                    <a:pt x="53729" y="10970"/>
                    <a:pt x="53643" y="10970"/>
                  </a:cubicBezTo>
                  <a:cubicBezTo>
                    <a:pt x="53643" y="10901"/>
                    <a:pt x="53729" y="10901"/>
                    <a:pt x="53729" y="10901"/>
                  </a:cubicBezTo>
                  <a:close/>
                  <a:moveTo>
                    <a:pt x="63254" y="10901"/>
                  </a:moveTo>
                  <a:lnTo>
                    <a:pt x="63254" y="10970"/>
                  </a:lnTo>
                  <a:lnTo>
                    <a:pt x="63185" y="10970"/>
                  </a:lnTo>
                  <a:cubicBezTo>
                    <a:pt x="63185" y="10970"/>
                    <a:pt x="63185" y="10901"/>
                    <a:pt x="63254" y="10901"/>
                  </a:cubicBezTo>
                  <a:close/>
                  <a:moveTo>
                    <a:pt x="44049" y="11107"/>
                  </a:moveTo>
                  <a:cubicBezTo>
                    <a:pt x="43980" y="11176"/>
                    <a:pt x="43980" y="11176"/>
                    <a:pt x="43912" y="11176"/>
                  </a:cubicBezTo>
                  <a:cubicBezTo>
                    <a:pt x="43912" y="11107"/>
                    <a:pt x="43980" y="11107"/>
                    <a:pt x="44049" y="11107"/>
                  </a:cubicBezTo>
                  <a:close/>
                  <a:moveTo>
                    <a:pt x="52577" y="11331"/>
                  </a:moveTo>
                  <a:lnTo>
                    <a:pt x="52577" y="11399"/>
                  </a:lnTo>
                  <a:cubicBezTo>
                    <a:pt x="52508" y="11331"/>
                    <a:pt x="52508" y="11331"/>
                    <a:pt x="52577" y="11331"/>
                  </a:cubicBezTo>
                  <a:close/>
                  <a:moveTo>
                    <a:pt x="52437" y="11417"/>
                  </a:moveTo>
                  <a:cubicBezTo>
                    <a:pt x="52457" y="11417"/>
                    <a:pt x="52474" y="11434"/>
                    <a:pt x="52508" y="11468"/>
                  </a:cubicBezTo>
                  <a:lnTo>
                    <a:pt x="52353" y="11468"/>
                  </a:lnTo>
                  <a:cubicBezTo>
                    <a:pt x="52396" y="11434"/>
                    <a:pt x="52418" y="11417"/>
                    <a:pt x="52437" y="11417"/>
                  </a:cubicBezTo>
                  <a:close/>
                  <a:moveTo>
                    <a:pt x="60606" y="11760"/>
                  </a:moveTo>
                  <a:lnTo>
                    <a:pt x="60606" y="11760"/>
                  </a:lnTo>
                  <a:cubicBezTo>
                    <a:pt x="60675" y="11829"/>
                    <a:pt x="60606" y="11829"/>
                    <a:pt x="60520" y="11829"/>
                  </a:cubicBezTo>
                  <a:cubicBezTo>
                    <a:pt x="60606" y="11829"/>
                    <a:pt x="60606" y="11761"/>
                    <a:pt x="60606" y="11760"/>
                  </a:cubicBezTo>
                  <a:close/>
                  <a:moveTo>
                    <a:pt x="40854" y="11799"/>
                  </a:moveTo>
                  <a:cubicBezTo>
                    <a:pt x="40880" y="11799"/>
                    <a:pt x="40926" y="11829"/>
                    <a:pt x="40972" y="11829"/>
                  </a:cubicBezTo>
                  <a:lnTo>
                    <a:pt x="40834" y="11829"/>
                  </a:lnTo>
                  <a:cubicBezTo>
                    <a:pt x="40834" y="11898"/>
                    <a:pt x="40834" y="11898"/>
                    <a:pt x="40748" y="11898"/>
                  </a:cubicBezTo>
                  <a:cubicBezTo>
                    <a:pt x="40748" y="11898"/>
                    <a:pt x="40748" y="11829"/>
                    <a:pt x="40834" y="11829"/>
                  </a:cubicBezTo>
                  <a:cubicBezTo>
                    <a:pt x="40834" y="11806"/>
                    <a:pt x="40842" y="11799"/>
                    <a:pt x="40854" y="11799"/>
                  </a:cubicBezTo>
                  <a:close/>
                  <a:moveTo>
                    <a:pt x="40748" y="11898"/>
                  </a:moveTo>
                  <a:cubicBezTo>
                    <a:pt x="40748" y="11947"/>
                    <a:pt x="40748" y="11995"/>
                    <a:pt x="40724" y="11995"/>
                  </a:cubicBezTo>
                  <a:cubicBezTo>
                    <a:pt x="40714" y="11995"/>
                    <a:pt x="40699" y="11987"/>
                    <a:pt x="40679" y="11967"/>
                  </a:cubicBezTo>
                  <a:lnTo>
                    <a:pt x="40748" y="11898"/>
                  </a:lnTo>
                  <a:close/>
                  <a:moveTo>
                    <a:pt x="53402" y="12016"/>
                  </a:moveTo>
                  <a:cubicBezTo>
                    <a:pt x="53365" y="12016"/>
                    <a:pt x="53354" y="12104"/>
                    <a:pt x="53299" y="12104"/>
                  </a:cubicBezTo>
                  <a:cubicBezTo>
                    <a:pt x="53322" y="12133"/>
                    <a:pt x="53337" y="12143"/>
                    <a:pt x="53350" y="12143"/>
                  </a:cubicBezTo>
                  <a:cubicBezTo>
                    <a:pt x="53375" y="12143"/>
                    <a:pt x="53391" y="12104"/>
                    <a:pt x="53437" y="12104"/>
                  </a:cubicBezTo>
                  <a:cubicBezTo>
                    <a:pt x="53437" y="12036"/>
                    <a:pt x="53505" y="12036"/>
                    <a:pt x="53437" y="12036"/>
                  </a:cubicBezTo>
                  <a:cubicBezTo>
                    <a:pt x="53423" y="12022"/>
                    <a:pt x="53412" y="12016"/>
                    <a:pt x="53402" y="12016"/>
                  </a:cubicBezTo>
                  <a:close/>
                  <a:moveTo>
                    <a:pt x="40610" y="12036"/>
                  </a:moveTo>
                  <a:cubicBezTo>
                    <a:pt x="40610" y="12104"/>
                    <a:pt x="40542" y="12104"/>
                    <a:pt x="40542" y="12190"/>
                  </a:cubicBezTo>
                  <a:cubicBezTo>
                    <a:pt x="40473" y="12104"/>
                    <a:pt x="40542" y="12036"/>
                    <a:pt x="40610" y="12036"/>
                  </a:cubicBezTo>
                  <a:close/>
                  <a:moveTo>
                    <a:pt x="54434" y="12826"/>
                  </a:moveTo>
                  <a:cubicBezTo>
                    <a:pt x="54503" y="12826"/>
                    <a:pt x="54503" y="12826"/>
                    <a:pt x="54503" y="12895"/>
                  </a:cubicBezTo>
                  <a:cubicBezTo>
                    <a:pt x="54434" y="12895"/>
                    <a:pt x="54434" y="12895"/>
                    <a:pt x="54434" y="12826"/>
                  </a:cubicBezTo>
                  <a:close/>
                  <a:moveTo>
                    <a:pt x="28807" y="13342"/>
                  </a:moveTo>
                  <a:cubicBezTo>
                    <a:pt x="28799" y="13342"/>
                    <a:pt x="28799" y="13359"/>
                    <a:pt x="28799" y="13394"/>
                  </a:cubicBezTo>
                  <a:cubicBezTo>
                    <a:pt x="28802" y="13377"/>
                    <a:pt x="28806" y="13360"/>
                    <a:pt x="28811" y="13343"/>
                  </a:cubicBezTo>
                  <a:lnTo>
                    <a:pt x="28811" y="13343"/>
                  </a:lnTo>
                  <a:cubicBezTo>
                    <a:pt x="28809" y="13342"/>
                    <a:pt x="28808" y="13342"/>
                    <a:pt x="28807" y="13342"/>
                  </a:cubicBezTo>
                  <a:close/>
                  <a:moveTo>
                    <a:pt x="54657" y="12964"/>
                  </a:moveTo>
                  <a:cubicBezTo>
                    <a:pt x="54657" y="13119"/>
                    <a:pt x="54657" y="13256"/>
                    <a:pt x="54726" y="13325"/>
                  </a:cubicBezTo>
                  <a:cubicBezTo>
                    <a:pt x="54795" y="13394"/>
                    <a:pt x="54864" y="13549"/>
                    <a:pt x="54864" y="13617"/>
                  </a:cubicBezTo>
                  <a:cubicBezTo>
                    <a:pt x="54795" y="13549"/>
                    <a:pt x="54726" y="13480"/>
                    <a:pt x="54657" y="13394"/>
                  </a:cubicBezTo>
                  <a:lnTo>
                    <a:pt x="54726" y="13325"/>
                  </a:lnTo>
                  <a:cubicBezTo>
                    <a:pt x="54657" y="13325"/>
                    <a:pt x="54588" y="13256"/>
                    <a:pt x="54503" y="13256"/>
                  </a:cubicBezTo>
                  <a:cubicBezTo>
                    <a:pt x="54434" y="13256"/>
                    <a:pt x="54434" y="13256"/>
                    <a:pt x="54434" y="13187"/>
                  </a:cubicBezTo>
                  <a:cubicBezTo>
                    <a:pt x="54503" y="13187"/>
                    <a:pt x="54503" y="13256"/>
                    <a:pt x="54503" y="13256"/>
                  </a:cubicBezTo>
                  <a:lnTo>
                    <a:pt x="54588" y="13187"/>
                  </a:lnTo>
                  <a:cubicBezTo>
                    <a:pt x="54588" y="13119"/>
                    <a:pt x="54503" y="13119"/>
                    <a:pt x="54503" y="13050"/>
                  </a:cubicBezTo>
                  <a:cubicBezTo>
                    <a:pt x="54503" y="13050"/>
                    <a:pt x="54588" y="13050"/>
                    <a:pt x="54657" y="12964"/>
                  </a:cubicBezTo>
                  <a:close/>
                  <a:moveTo>
                    <a:pt x="55002" y="13726"/>
                  </a:moveTo>
                  <a:cubicBezTo>
                    <a:pt x="55053" y="13726"/>
                    <a:pt x="55087" y="13775"/>
                    <a:pt x="55087" y="13824"/>
                  </a:cubicBezTo>
                  <a:cubicBezTo>
                    <a:pt x="55087" y="13824"/>
                    <a:pt x="55018" y="13824"/>
                    <a:pt x="55018" y="13755"/>
                  </a:cubicBezTo>
                  <a:cubicBezTo>
                    <a:pt x="54932" y="13755"/>
                    <a:pt x="54932" y="13755"/>
                    <a:pt x="54932" y="13824"/>
                  </a:cubicBezTo>
                  <a:lnTo>
                    <a:pt x="54932" y="13755"/>
                  </a:lnTo>
                  <a:cubicBezTo>
                    <a:pt x="54958" y="13735"/>
                    <a:pt x="54981" y="13726"/>
                    <a:pt x="55002" y="13726"/>
                  </a:cubicBezTo>
                  <a:close/>
                  <a:moveTo>
                    <a:pt x="39115" y="14116"/>
                  </a:moveTo>
                  <a:lnTo>
                    <a:pt x="39115" y="14185"/>
                  </a:lnTo>
                  <a:cubicBezTo>
                    <a:pt x="39115" y="14185"/>
                    <a:pt x="39029" y="14185"/>
                    <a:pt x="39029" y="14116"/>
                  </a:cubicBezTo>
                  <a:close/>
                  <a:moveTo>
                    <a:pt x="54864" y="13910"/>
                  </a:moveTo>
                  <a:cubicBezTo>
                    <a:pt x="54932" y="13910"/>
                    <a:pt x="54932" y="13978"/>
                    <a:pt x="54932" y="14047"/>
                  </a:cubicBezTo>
                  <a:lnTo>
                    <a:pt x="55018" y="14047"/>
                  </a:lnTo>
                  <a:lnTo>
                    <a:pt x="55018" y="13978"/>
                  </a:lnTo>
                  <a:cubicBezTo>
                    <a:pt x="55087" y="14047"/>
                    <a:pt x="55018" y="14047"/>
                    <a:pt x="55018" y="14047"/>
                  </a:cubicBezTo>
                  <a:lnTo>
                    <a:pt x="55018" y="14116"/>
                  </a:lnTo>
                  <a:lnTo>
                    <a:pt x="55018" y="14185"/>
                  </a:lnTo>
                  <a:cubicBezTo>
                    <a:pt x="54961" y="14185"/>
                    <a:pt x="54980" y="14215"/>
                    <a:pt x="54974" y="14215"/>
                  </a:cubicBezTo>
                  <a:cubicBezTo>
                    <a:pt x="54971" y="14215"/>
                    <a:pt x="54961" y="14208"/>
                    <a:pt x="54932" y="14185"/>
                  </a:cubicBezTo>
                  <a:lnTo>
                    <a:pt x="54932" y="14116"/>
                  </a:lnTo>
                  <a:lnTo>
                    <a:pt x="54932" y="14047"/>
                  </a:lnTo>
                  <a:cubicBezTo>
                    <a:pt x="54932" y="13978"/>
                    <a:pt x="54864" y="13978"/>
                    <a:pt x="54795" y="13978"/>
                  </a:cubicBezTo>
                  <a:cubicBezTo>
                    <a:pt x="54795" y="13910"/>
                    <a:pt x="54864" y="13910"/>
                    <a:pt x="54864" y="13910"/>
                  </a:cubicBezTo>
                  <a:close/>
                  <a:moveTo>
                    <a:pt x="37894" y="14339"/>
                  </a:moveTo>
                  <a:lnTo>
                    <a:pt x="37825" y="14408"/>
                  </a:lnTo>
                  <a:lnTo>
                    <a:pt x="37825" y="14339"/>
                  </a:lnTo>
                  <a:close/>
                  <a:moveTo>
                    <a:pt x="55293" y="14838"/>
                  </a:moveTo>
                  <a:cubicBezTo>
                    <a:pt x="55362" y="14838"/>
                    <a:pt x="55362" y="14838"/>
                    <a:pt x="55362" y="14907"/>
                  </a:cubicBezTo>
                  <a:cubicBezTo>
                    <a:pt x="55293" y="14907"/>
                    <a:pt x="55293" y="14838"/>
                    <a:pt x="55293" y="14838"/>
                  </a:cubicBezTo>
                  <a:close/>
                  <a:moveTo>
                    <a:pt x="64113" y="15044"/>
                  </a:moveTo>
                  <a:cubicBezTo>
                    <a:pt x="64114" y="15044"/>
                    <a:pt x="64182" y="15044"/>
                    <a:pt x="64182" y="15113"/>
                  </a:cubicBezTo>
                  <a:cubicBezTo>
                    <a:pt x="64113" y="15113"/>
                    <a:pt x="64113" y="15044"/>
                    <a:pt x="64113" y="15044"/>
                  </a:cubicBezTo>
                  <a:close/>
                  <a:moveTo>
                    <a:pt x="37034" y="15337"/>
                  </a:moveTo>
                  <a:cubicBezTo>
                    <a:pt x="37034" y="15474"/>
                    <a:pt x="37034" y="15474"/>
                    <a:pt x="36966" y="15543"/>
                  </a:cubicBezTo>
                  <a:cubicBezTo>
                    <a:pt x="36966" y="15474"/>
                    <a:pt x="36880" y="15405"/>
                    <a:pt x="37034" y="15337"/>
                  </a:cubicBezTo>
                  <a:close/>
                  <a:moveTo>
                    <a:pt x="37533" y="15973"/>
                  </a:moveTo>
                  <a:cubicBezTo>
                    <a:pt x="37533" y="16059"/>
                    <a:pt x="37533" y="16059"/>
                    <a:pt x="37395" y="16196"/>
                  </a:cubicBezTo>
                  <a:cubicBezTo>
                    <a:pt x="37395" y="16059"/>
                    <a:pt x="37464" y="16059"/>
                    <a:pt x="37533" y="15973"/>
                  </a:cubicBezTo>
                  <a:close/>
                  <a:moveTo>
                    <a:pt x="35814" y="17417"/>
                  </a:moveTo>
                  <a:lnTo>
                    <a:pt x="35814" y="17486"/>
                  </a:lnTo>
                  <a:lnTo>
                    <a:pt x="35745" y="17486"/>
                  </a:lnTo>
                  <a:cubicBezTo>
                    <a:pt x="35745" y="17417"/>
                    <a:pt x="35814" y="17417"/>
                    <a:pt x="35814" y="17417"/>
                  </a:cubicBezTo>
                  <a:close/>
                  <a:moveTo>
                    <a:pt x="35676" y="17847"/>
                  </a:moveTo>
                  <a:lnTo>
                    <a:pt x="35676" y="17916"/>
                  </a:lnTo>
                  <a:cubicBezTo>
                    <a:pt x="35590" y="17916"/>
                    <a:pt x="35676" y="17847"/>
                    <a:pt x="35676" y="17847"/>
                  </a:cubicBezTo>
                  <a:close/>
                  <a:moveTo>
                    <a:pt x="64543" y="18345"/>
                  </a:moveTo>
                  <a:cubicBezTo>
                    <a:pt x="64543" y="18414"/>
                    <a:pt x="64543" y="18414"/>
                    <a:pt x="64612" y="18414"/>
                  </a:cubicBezTo>
                  <a:lnTo>
                    <a:pt x="64543" y="18414"/>
                  </a:lnTo>
                  <a:lnTo>
                    <a:pt x="64543" y="18345"/>
                  </a:lnTo>
                  <a:close/>
                  <a:moveTo>
                    <a:pt x="55362" y="18913"/>
                  </a:moveTo>
                  <a:lnTo>
                    <a:pt x="55362" y="19411"/>
                  </a:lnTo>
                  <a:lnTo>
                    <a:pt x="55293" y="19411"/>
                  </a:lnTo>
                  <a:cubicBezTo>
                    <a:pt x="55225" y="19343"/>
                    <a:pt x="55293" y="19274"/>
                    <a:pt x="55225" y="19274"/>
                  </a:cubicBezTo>
                  <a:cubicBezTo>
                    <a:pt x="55293" y="19136"/>
                    <a:pt x="55293" y="19068"/>
                    <a:pt x="55362" y="18913"/>
                  </a:cubicBezTo>
                  <a:close/>
                  <a:moveTo>
                    <a:pt x="55517" y="19497"/>
                  </a:moveTo>
                  <a:cubicBezTo>
                    <a:pt x="55517" y="19566"/>
                    <a:pt x="55517" y="19566"/>
                    <a:pt x="55448" y="19566"/>
                  </a:cubicBezTo>
                  <a:cubicBezTo>
                    <a:pt x="55516" y="19566"/>
                    <a:pt x="55517" y="19498"/>
                    <a:pt x="55517" y="19497"/>
                  </a:cubicBezTo>
                  <a:close/>
                  <a:moveTo>
                    <a:pt x="55293" y="19497"/>
                  </a:moveTo>
                  <a:cubicBezTo>
                    <a:pt x="55362" y="19497"/>
                    <a:pt x="55362" y="19566"/>
                    <a:pt x="55362" y="19704"/>
                  </a:cubicBezTo>
                  <a:cubicBezTo>
                    <a:pt x="55448" y="19841"/>
                    <a:pt x="55362" y="19841"/>
                    <a:pt x="55362" y="19927"/>
                  </a:cubicBezTo>
                  <a:cubicBezTo>
                    <a:pt x="55293" y="19841"/>
                    <a:pt x="55362" y="19841"/>
                    <a:pt x="55362" y="19704"/>
                  </a:cubicBezTo>
                  <a:cubicBezTo>
                    <a:pt x="55293" y="19635"/>
                    <a:pt x="55225" y="19635"/>
                    <a:pt x="55293" y="19497"/>
                  </a:cubicBezTo>
                  <a:close/>
                  <a:moveTo>
                    <a:pt x="34954" y="20202"/>
                  </a:moveTo>
                  <a:lnTo>
                    <a:pt x="34954" y="20271"/>
                  </a:lnTo>
                  <a:cubicBezTo>
                    <a:pt x="34885" y="20271"/>
                    <a:pt x="34885" y="20271"/>
                    <a:pt x="34885" y="20202"/>
                  </a:cubicBezTo>
                  <a:close/>
                  <a:moveTo>
                    <a:pt x="55018" y="20134"/>
                  </a:moveTo>
                  <a:cubicBezTo>
                    <a:pt x="55087" y="20134"/>
                    <a:pt x="55087" y="20202"/>
                    <a:pt x="55087" y="20202"/>
                  </a:cubicBezTo>
                  <a:cubicBezTo>
                    <a:pt x="55087" y="20202"/>
                    <a:pt x="55087" y="20271"/>
                    <a:pt x="55018" y="20271"/>
                  </a:cubicBezTo>
                  <a:lnTo>
                    <a:pt x="55018" y="20134"/>
                  </a:lnTo>
                  <a:close/>
                  <a:moveTo>
                    <a:pt x="36020" y="19927"/>
                  </a:moveTo>
                  <a:cubicBezTo>
                    <a:pt x="36020" y="20065"/>
                    <a:pt x="36020" y="20202"/>
                    <a:pt x="35951" y="20357"/>
                  </a:cubicBezTo>
                  <a:lnTo>
                    <a:pt x="35951" y="20426"/>
                  </a:lnTo>
                  <a:cubicBezTo>
                    <a:pt x="35814" y="20426"/>
                    <a:pt x="35882" y="20357"/>
                    <a:pt x="35814" y="20357"/>
                  </a:cubicBezTo>
                  <a:lnTo>
                    <a:pt x="35676" y="20357"/>
                  </a:lnTo>
                  <a:cubicBezTo>
                    <a:pt x="35676" y="20280"/>
                    <a:pt x="35710" y="20280"/>
                    <a:pt x="35745" y="20280"/>
                  </a:cubicBezTo>
                  <a:cubicBezTo>
                    <a:pt x="35779" y="20280"/>
                    <a:pt x="35814" y="20280"/>
                    <a:pt x="35814" y="20202"/>
                  </a:cubicBezTo>
                  <a:cubicBezTo>
                    <a:pt x="35951" y="20202"/>
                    <a:pt x="35951" y="20065"/>
                    <a:pt x="36020" y="19927"/>
                  </a:cubicBezTo>
                  <a:close/>
                  <a:moveTo>
                    <a:pt x="54657" y="21492"/>
                  </a:moveTo>
                  <a:cubicBezTo>
                    <a:pt x="54657" y="21561"/>
                    <a:pt x="54657" y="21561"/>
                    <a:pt x="54588" y="21561"/>
                  </a:cubicBezTo>
                  <a:cubicBezTo>
                    <a:pt x="54588" y="21492"/>
                    <a:pt x="54657" y="21492"/>
                    <a:pt x="54657" y="21492"/>
                  </a:cubicBezTo>
                  <a:close/>
                  <a:moveTo>
                    <a:pt x="35590" y="21285"/>
                  </a:moveTo>
                  <a:lnTo>
                    <a:pt x="35590" y="21285"/>
                  </a:lnTo>
                  <a:cubicBezTo>
                    <a:pt x="35676" y="21492"/>
                    <a:pt x="35521" y="21561"/>
                    <a:pt x="35590" y="21647"/>
                  </a:cubicBezTo>
                  <a:cubicBezTo>
                    <a:pt x="35521" y="21561"/>
                    <a:pt x="35521" y="21423"/>
                    <a:pt x="35590" y="21285"/>
                  </a:cubicBezTo>
                  <a:close/>
                  <a:moveTo>
                    <a:pt x="54795" y="21561"/>
                  </a:moveTo>
                  <a:lnTo>
                    <a:pt x="54795" y="21647"/>
                  </a:lnTo>
                  <a:lnTo>
                    <a:pt x="54726" y="21561"/>
                  </a:lnTo>
                  <a:close/>
                  <a:moveTo>
                    <a:pt x="55225" y="22850"/>
                  </a:moveTo>
                  <a:cubicBezTo>
                    <a:pt x="55225" y="22850"/>
                    <a:pt x="55225" y="22936"/>
                    <a:pt x="55156" y="22936"/>
                  </a:cubicBezTo>
                  <a:cubicBezTo>
                    <a:pt x="55156" y="22850"/>
                    <a:pt x="55225" y="22850"/>
                    <a:pt x="55225" y="22850"/>
                  </a:cubicBezTo>
                  <a:close/>
                  <a:moveTo>
                    <a:pt x="34816" y="22214"/>
                  </a:moveTo>
                  <a:lnTo>
                    <a:pt x="34816" y="22506"/>
                  </a:lnTo>
                  <a:lnTo>
                    <a:pt x="34816" y="22712"/>
                  </a:lnTo>
                  <a:cubicBezTo>
                    <a:pt x="34816" y="22781"/>
                    <a:pt x="34816" y="22936"/>
                    <a:pt x="34730" y="23005"/>
                  </a:cubicBezTo>
                  <a:cubicBezTo>
                    <a:pt x="34662" y="22850"/>
                    <a:pt x="34662" y="22712"/>
                    <a:pt x="34730" y="22575"/>
                  </a:cubicBezTo>
                  <a:cubicBezTo>
                    <a:pt x="34816" y="22506"/>
                    <a:pt x="34730" y="22351"/>
                    <a:pt x="34816" y="22214"/>
                  </a:cubicBezTo>
                  <a:close/>
                  <a:moveTo>
                    <a:pt x="53729" y="23435"/>
                  </a:moveTo>
                  <a:lnTo>
                    <a:pt x="53729" y="23503"/>
                  </a:lnTo>
                  <a:cubicBezTo>
                    <a:pt x="53643" y="23435"/>
                    <a:pt x="53643" y="23435"/>
                    <a:pt x="53729" y="23435"/>
                  </a:cubicBezTo>
                  <a:close/>
                  <a:moveTo>
                    <a:pt x="54795" y="23435"/>
                  </a:moveTo>
                  <a:lnTo>
                    <a:pt x="54795" y="23503"/>
                  </a:lnTo>
                  <a:lnTo>
                    <a:pt x="54726" y="23503"/>
                  </a:lnTo>
                  <a:cubicBezTo>
                    <a:pt x="54726" y="23435"/>
                    <a:pt x="54795" y="23435"/>
                    <a:pt x="54795" y="23435"/>
                  </a:cubicBezTo>
                  <a:close/>
                  <a:moveTo>
                    <a:pt x="54589" y="23641"/>
                  </a:moveTo>
                  <a:cubicBezTo>
                    <a:pt x="54657" y="23710"/>
                    <a:pt x="54657" y="23710"/>
                    <a:pt x="54657" y="23796"/>
                  </a:cubicBezTo>
                  <a:cubicBezTo>
                    <a:pt x="54589" y="23796"/>
                    <a:pt x="54657" y="23710"/>
                    <a:pt x="54589" y="23641"/>
                  </a:cubicBezTo>
                  <a:close/>
                  <a:moveTo>
                    <a:pt x="35590" y="24225"/>
                  </a:moveTo>
                  <a:cubicBezTo>
                    <a:pt x="35676" y="24294"/>
                    <a:pt x="35676" y="24294"/>
                    <a:pt x="35590" y="24363"/>
                  </a:cubicBezTo>
                  <a:cubicBezTo>
                    <a:pt x="35521" y="24294"/>
                    <a:pt x="35590" y="24294"/>
                    <a:pt x="35590" y="24225"/>
                  </a:cubicBezTo>
                  <a:close/>
                  <a:moveTo>
                    <a:pt x="35453" y="24432"/>
                  </a:moveTo>
                  <a:cubicBezTo>
                    <a:pt x="35521" y="24501"/>
                    <a:pt x="35521" y="24501"/>
                    <a:pt x="35521" y="24569"/>
                  </a:cubicBezTo>
                  <a:cubicBezTo>
                    <a:pt x="35521" y="24655"/>
                    <a:pt x="35521" y="24655"/>
                    <a:pt x="35453" y="24655"/>
                  </a:cubicBezTo>
                  <a:lnTo>
                    <a:pt x="35453" y="24432"/>
                  </a:lnTo>
                  <a:close/>
                  <a:moveTo>
                    <a:pt x="51494" y="26151"/>
                  </a:moveTo>
                  <a:cubicBezTo>
                    <a:pt x="51494" y="26220"/>
                    <a:pt x="51494" y="26220"/>
                    <a:pt x="51425" y="26220"/>
                  </a:cubicBezTo>
                  <a:cubicBezTo>
                    <a:pt x="51425" y="26220"/>
                    <a:pt x="51494" y="26220"/>
                    <a:pt x="51494" y="26151"/>
                  </a:cubicBezTo>
                  <a:close/>
                  <a:moveTo>
                    <a:pt x="35814" y="26873"/>
                  </a:moveTo>
                  <a:cubicBezTo>
                    <a:pt x="35882" y="26942"/>
                    <a:pt x="35882" y="27011"/>
                    <a:pt x="35814" y="27148"/>
                  </a:cubicBezTo>
                  <a:lnTo>
                    <a:pt x="35814" y="26873"/>
                  </a:lnTo>
                  <a:close/>
                  <a:moveTo>
                    <a:pt x="35315" y="27578"/>
                  </a:moveTo>
                  <a:cubicBezTo>
                    <a:pt x="35246" y="27733"/>
                    <a:pt x="35384" y="27870"/>
                    <a:pt x="35315" y="28008"/>
                  </a:cubicBezTo>
                  <a:lnTo>
                    <a:pt x="35384" y="28008"/>
                  </a:lnTo>
                  <a:lnTo>
                    <a:pt x="35384" y="28300"/>
                  </a:lnTo>
                  <a:cubicBezTo>
                    <a:pt x="35315" y="28231"/>
                    <a:pt x="35315" y="28163"/>
                    <a:pt x="35315" y="28094"/>
                  </a:cubicBezTo>
                  <a:cubicBezTo>
                    <a:pt x="35246" y="28094"/>
                    <a:pt x="35246" y="27939"/>
                    <a:pt x="35246" y="27870"/>
                  </a:cubicBezTo>
                  <a:cubicBezTo>
                    <a:pt x="35160" y="27870"/>
                    <a:pt x="35315" y="27733"/>
                    <a:pt x="35160" y="27733"/>
                  </a:cubicBezTo>
                  <a:lnTo>
                    <a:pt x="35315" y="27578"/>
                  </a:lnTo>
                  <a:close/>
                  <a:moveTo>
                    <a:pt x="49347" y="28459"/>
                  </a:moveTo>
                  <a:cubicBezTo>
                    <a:pt x="49366" y="28459"/>
                    <a:pt x="49388" y="28481"/>
                    <a:pt x="49431" y="28524"/>
                  </a:cubicBezTo>
                  <a:lnTo>
                    <a:pt x="49276" y="28524"/>
                  </a:lnTo>
                  <a:cubicBezTo>
                    <a:pt x="49310" y="28481"/>
                    <a:pt x="49327" y="28459"/>
                    <a:pt x="49347" y="28459"/>
                  </a:cubicBezTo>
                  <a:close/>
                  <a:moveTo>
                    <a:pt x="49998" y="28954"/>
                  </a:moveTo>
                  <a:cubicBezTo>
                    <a:pt x="49998" y="29091"/>
                    <a:pt x="49929" y="29160"/>
                    <a:pt x="49860" y="29229"/>
                  </a:cubicBezTo>
                  <a:cubicBezTo>
                    <a:pt x="49860" y="29229"/>
                    <a:pt x="49822" y="29198"/>
                    <a:pt x="49776" y="29198"/>
                  </a:cubicBezTo>
                  <a:cubicBezTo>
                    <a:pt x="49753" y="29198"/>
                    <a:pt x="49729" y="29206"/>
                    <a:pt x="49706" y="29229"/>
                  </a:cubicBezTo>
                  <a:lnTo>
                    <a:pt x="49637" y="29229"/>
                  </a:lnTo>
                  <a:cubicBezTo>
                    <a:pt x="49706" y="29091"/>
                    <a:pt x="49929" y="29091"/>
                    <a:pt x="49998" y="28954"/>
                  </a:cubicBezTo>
                  <a:close/>
                  <a:moveTo>
                    <a:pt x="49568" y="29297"/>
                  </a:moveTo>
                  <a:lnTo>
                    <a:pt x="49499" y="29383"/>
                  </a:lnTo>
                  <a:cubicBezTo>
                    <a:pt x="49499" y="29452"/>
                    <a:pt x="49499" y="29452"/>
                    <a:pt x="49431" y="29452"/>
                  </a:cubicBezTo>
                  <a:cubicBezTo>
                    <a:pt x="49431" y="29383"/>
                    <a:pt x="49431" y="29383"/>
                    <a:pt x="49499" y="29383"/>
                  </a:cubicBezTo>
                  <a:cubicBezTo>
                    <a:pt x="49499" y="29297"/>
                    <a:pt x="49499" y="29297"/>
                    <a:pt x="49568" y="29297"/>
                  </a:cubicBezTo>
                  <a:close/>
                  <a:moveTo>
                    <a:pt x="47780" y="29590"/>
                  </a:moveTo>
                  <a:cubicBezTo>
                    <a:pt x="47849" y="29590"/>
                    <a:pt x="47849" y="29590"/>
                    <a:pt x="47780" y="29659"/>
                  </a:cubicBezTo>
                  <a:lnTo>
                    <a:pt x="47780" y="29590"/>
                  </a:lnTo>
                  <a:close/>
                  <a:moveTo>
                    <a:pt x="47058" y="30088"/>
                  </a:moveTo>
                  <a:cubicBezTo>
                    <a:pt x="47058" y="30157"/>
                    <a:pt x="47058" y="30157"/>
                    <a:pt x="46920" y="30243"/>
                  </a:cubicBezTo>
                  <a:cubicBezTo>
                    <a:pt x="46989" y="30157"/>
                    <a:pt x="46989" y="30088"/>
                    <a:pt x="47058" y="30088"/>
                  </a:cubicBezTo>
                  <a:close/>
                  <a:moveTo>
                    <a:pt x="35951" y="30312"/>
                  </a:moveTo>
                  <a:lnTo>
                    <a:pt x="36020" y="30381"/>
                  </a:lnTo>
                  <a:lnTo>
                    <a:pt x="35951" y="30381"/>
                  </a:lnTo>
                  <a:lnTo>
                    <a:pt x="35951" y="30312"/>
                  </a:lnTo>
                  <a:close/>
                  <a:moveTo>
                    <a:pt x="36106" y="30742"/>
                  </a:moveTo>
                  <a:lnTo>
                    <a:pt x="36106" y="30810"/>
                  </a:lnTo>
                  <a:cubicBezTo>
                    <a:pt x="36020" y="30742"/>
                    <a:pt x="36020" y="30742"/>
                    <a:pt x="36106" y="30742"/>
                  </a:cubicBezTo>
                  <a:close/>
                  <a:moveTo>
                    <a:pt x="48571" y="12758"/>
                  </a:moveTo>
                  <a:cubicBezTo>
                    <a:pt x="48571" y="12826"/>
                    <a:pt x="48640" y="12826"/>
                    <a:pt x="48777" y="12826"/>
                  </a:cubicBezTo>
                  <a:cubicBezTo>
                    <a:pt x="49138" y="12826"/>
                    <a:pt x="49568" y="12895"/>
                    <a:pt x="49998" y="12964"/>
                  </a:cubicBezTo>
                  <a:cubicBezTo>
                    <a:pt x="50135" y="13050"/>
                    <a:pt x="50290" y="13119"/>
                    <a:pt x="50428" y="13187"/>
                  </a:cubicBezTo>
                  <a:cubicBezTo>
                    <a:pt x="50634" y="13325"/>
                    <a:pt x="50858" y="13325"/>
                    <a:pt x="50995" y="13480"/>
                  </a:cubicBezTo>
                  <a:cubicBezTo>
                    <a:pt x="51219" y="13549"/>
                    <a:pt x="51425" y="13617"/>
                    <a:pt x="51648" y="13686"/>
                  </a:cubicBezTo>
                  <a:cubicBezTo>
                    <a:pt x="52078" y="13910"/>
                    <a:pt x="52285" y="14253"/>
                    <a:pt x="52646" y="14546"/>
                  </a:cubicBezTo>
                  <a:cubicBezTo>
                    <a:pt x="52646" y="14615"/>
                    <a:pt x="52714" y="14683"/>
                    <a:pt x="52714" y="14769"/>
                  </a:cubicBezTo>
                  <a:cubicBezTo>
                    <a:pt x="52783" y="14907"/>
                    <a:pt x="52869" y="15044"/>
                    <a:pt x="53007" y="15199"/>
                  </a:cubicBezTo>
                  <a:cubicBezTo>
                    <a:pt x="53144" y="15405"/>
                    <a:pt x="53213" y="15698"/>
                    <a:pt x="53213" y="15904"/>
                  </a:cubicBezTo>
                  <a:cubicBezTo>
                    <a:pt x="53368" y="16265"/>
                    <a:pt x="53299" y="16557"/>
                    <a:pt x="53299" y="16918"/>
                  </a:cubicBezTo>
                  <a:cubicBezTo>
                    <a:pt x="53144" y="17125"/>
                    <a:pt x="53299" y="17417"/>
                    <a:pt x="53213" y="17623"/>
                  </a:cubicBezTo>
                  <a:cubicBezTo>
                    <a:pt x="53144" y="17692"/>
                    <a:pt x="53213" y="17778"/>
                    <a:pt x="53213" y="17847"/>
                  </a:cubicBezTo>
                  <a:cubicBezTo>
                    <a:pt x="53213" y="18053"/>
                    <a:pt x="53144" y="18277"/>
                    <a:pt x="53075" y="18483"/>
                  </a:cubicBezTo>
                  <a:lnTo>
                    <a:pt x="53075" y="18913"/>
                  </a:lnTo>
                  <a:cubicBezTo>
                    <a:pt x="52938" y="19343"/>
                    <a:pt x="52869" y="19772"/>
                    <a:pt x="52714" y="20134"/>
                  </a:cubicBezTo>
                  <a:cubicBezTo>
                    <a:pt x="52577" y="20357"/>
                    <a:pt x="52508" y="20495"/>
                    <a:pt x="52353" y="20701"/>
                  </a:cubicBezTo>
                  <a:cubicBezTo>
                    <a:pt x="52285" y="20856"/>
                    <a:pt x="52216" y="21062"/>
                    <a:pt x="52147" y="21217"/>
                  </a:cubicBezTo>
                  <a:cubicBezTo>
                    <a:pt x="52078" y="21285"/>
                    <a:pt x="52010" y="21423"/>
                    <a:pt x="52010" y="21561"/>
                  </a:cubicBezTo>
                  <a:lnTo>
                    <a:pt x="51924" y="21561"/>
                  </a:lnTo>
                  <a:cubicBezTo>
                    <a:pt x="51924" y="21715"/>
                    <a:pt x="51855" y="21853"/>
                    <a:pt x="51786" y="21922"/>
                  </a:cubicBezTo>
                  <a:cubicBezTo>
                    <a:pt x="51648" y="22145"/>
                    <a:pt x="51580" y="22351"/>
                    <a:pt x="51425" y="22575"/>
                  </a:cubicBezTo>
                  <a:cubicBezTo>
                    <a:pt x="51287" y="22781"/>
                    <a:pt x="51150" y="23074"/>
                    <a:pt x="50926" y="23366"/>
                  </a:cubicBezTo>
                  <a:cubicBezTo>
                    <a:pt x="50789" y="23366"/>
                    <a:pt x="50789" y="23572"/>
                    <a:pt x="50634" y="23641"/>
                  </a:cubicBezTo>
                  <a:cubicBezTo>
                    <a:pt x="50497" y="23864"/>
                    <a:pt x="50290" y="24071"/>
                    <a:pt x="50135" y="24294"/>
                  </a:cubicBezTo>
                  <a:cubicBezTo>
                    <a:pt x="49929" y="24432"/>
                    <a:pt x="49860" y="24655"/>
                    <a:pt x="49637" y="24793"/>
                  </a:cubicBezTo>
                  <a:cubicBezTo>
                    <a:pt x="49568" y="24862"/>
                    <a:pt x="49499" y="24930"/>
                    <a:pt x="49345" y="25085"/>
                  </a:cubicBezTo>
                  <a:cubicBezTo>
                    <a:pt x="49276" y="25154"/>
                    <a:pt x="49138" y="25291"/>
                    <a:pt x="49001" y="25360"/>
                  </a:cubicBezTo>
                  <a:cubicBezTo>
                    <a:pt x="48915" y="25429"/>
                    <a:pt x="48846" y="25584"/>
                    <a:pt x="48708" y="25653"/>
                  </a:cubicBezTo>
                  <a:cubicBezTo>
                    <a:pt x="48640" y="25653"/>
                    <a:pt x="48485" y="25790"/>
                    <a:pt x="48416" y="25859"/>
                  </a:cubicBezTo>
                  <a:cubicBezTo>
                    <a:pt x="48141" y="26014"/>
                    <a:pt x="47986" y="26289"/>
                    <a:pt x="47711" y="26375"/>
                  </a:cubicBezTo>
                  <a:cubicBezTo>
                    <a:pt x="47625" y="26443"/>
                    <a:pt x="47625" y="26581"/>
                    <a:pt x="47556" y="26581"/>
                  </a:cubicBezTo>
                  <a:cubicBezTo>
                    <a:pt x="47488" y="26650"/>
                    <a:pt x="47419" y="26718"/>
                    <a:pt x="47350" y="26873"/>
                  </a:cubicBezTo>
                  <a:cubicBezTo>
                    <a:pt x="47195" y="26942"/>
                    <a:pt x="47058" y="27011"/>
                    <a:pt x="46989" y="27148"/>
                  </a:cubicBezTo>
                  <a:cubicBezTo>
                    <a:pt x="46920" y="27148"/>
                    <a:pt x="46920" y="27234"/>
                    <a:pt x="46920" y="27234"/>
                  </a:cubicBezTo>
                  <a:cubicBezTo>
                    <a:pt x="46766" y="27303"/>
                    <a:pt x="46697" y="27303"/>
                    <a:pt x="46628" y="27372"/>
                  </a:cubicBezTo>
                  <a:cubicBezTo>
                    <a:pt x="46559" y="27441"/>
                    <a:pt x="46422" y="27509"/>
                    <a:pt x="46336" y="27578"/>
                  </a:cubicBezTo>
                  <a:cubicBezTo>
                    <a:pt x="46198" y="27733"/>
                    <a:pt x="46061" y="27802"/>
                    <a:pt x="45906" y="27939"/>
                  </a:cubicBezTo>
                  <a:cubicBezTo>
                    <a:pt x="45906" y="27939"/>
                    <a:pt x="45906" y="28008"/>
                    <a:pt x="45837" y="28008"/>
                  </a:cubicBezTo>
                  <a:cubicBezTo>
                    <a:pt x="45631" y="28094"/>
                    <a:pt x="45476" y="28231"/>
                    <a:pt x="45270" y="28369"/>
                  </a:cubicBezTo>
                  <a:lnTo>
                    <a:pt x="45201" y="28369"/>
                  </a:lnTo>
                  <a:cubicBezTo>
                    <a:pt x="45046" y="28593"/>
                    <a:pt x="44840" y="28661"/>
                    <a:pt x="44702" y="28799"/>
                  </a:cubicBezTo>
                  <a:cubicBezTo>
                    <a:pt x="44479" y="28868"/>
                    <a:pt x="44273" y="29022"/>
                    <a:pt x="44049" y="29160"/>
                  </a:cubicBezTo>
                  <a:cubicBezTo>
                    <a:pt x="43912" y="29229"/>
                    <a:pt x="43843" y="29383"/>
                    <a:pt x="43688" y="29383"/>
                  </a:cubicBezTo>
                  <a:cubicBezTo>
                    <a:pt x="43619" y="29452"/>
                    <a:pt x="43482" y="29452"/>
                    <a:pt x="43482" y="29521"/>
                  </a:cubicBezTo>
                  <a:cubicBezTo>
                    <a:pt x="43413" y="29659"/>
                    <a:pt x="43258" y="29659"/>
                    <a:pt x="43189" y="29727"/>
                  </a:cubicBezTo>
                  <a:cubicBezTo>
                    <a:pt x="43052" y="29813"/>
                    <a:pt x="42983" y="29882"/>
                    <a:pt x="42828" y="29882"/>
                  </a:cubicBezTo>
                  <a:cubicBezTo>
                    <a:pt x="42691" y="29951"/>
                    <a:pt x="42691" y="30088"/>
                    <a:pt x="42553" y="30157"/>
                  </a:cubicBezTo>
                  <a:cubicBezTo>
                    <a:pt x="42467" y="30312"/>
                    <a:pt x="42330" y="30381"/>
                    <a:pt x="42192" y="30449"/>
                  </a:cubicBezTo>
                  <a:cubicBezTo>
                    <a:pt x="41969" y="30518"/>
                    <a:pt x="41762" y="30587"/>
                    <a:pt x="41608" y="30742"/>
                  </a:cubicBezTo>
                  <a:cubicBezTo>
                    <a:pt x="41470" y="30879"/>
                    <a:pt x="41264" y="30948"/>
                    <a:pt x="41040" y="31017"/>
                  </a:cubicBezTo>
                  <a:cubicBezTo>
                    <a:pt x="41040" y="31103"/>
                    <a:pt x="41040" y="31103"/>
                    <a:pt x="40972" y="31103"/>
                  </a:cubicBezTo>
                  <a:cubicBezTo>
                    <a:pt x="40903" y="31240"/>
                    <a:pt x="40748" y="31309"/>
                    <a:pt x="40610" y="31309"/>
                  </a:cubicBezTo>
                  <a:cubicBezTo>
                    <a:pt x="40404" y="31447"/>
                    <a:pt x="40181" y="31601"/>
                    <a:pt x="39974" y="31670"/>
                  </a:cubicBezTo>
                  <a:cubicBezTo>
                    <a:pt x="39751" y="31670"/>
                    <a:pt x="39820" y="31533"/>
                    <a:pt x="39751" y="31378"/>
                  </a:cubicBezTo>
                  <a:lnTo>
                    <a:pt x="39682" y="31309"/>
                  </a:lnTo>
                  <a:cubicBezTo>
                    <a:pt x="39544" y="30673"/>
                    <a:pt x="39252" y="30088"/>
                    <a:pt x="39029" y="29452"/>
                  </a:cubicBezTo>
                  <a:cubicBezTo>
                    <a:pt x="39029" y="29160"/>
                    <a:pt x="38960" y="28868"/>
                    <a:pt x="38891" y="28524"/>
                  </a:cubicBezTo>
                  <a:cubicBezTo>
                    <a:pt x="38822" y="28369"/>
                    <a:pt x="38822" y="28163"/>
                    <a:pt x="38754" y="28008"/>
                  </a:cubicBezTo>
                  <a:cubicBezTo>
                    <a:pt x="38685" y="27802"/>
                    <a:pt x="38599" y="27578"/>
                    <a:pt x="38530" y="27372"/>
                  </a:cubicBezTo>
                  <a:lnTo>
                    <a:pt x="38530" y="27303"/>
                  </a:lnTo>
                  <a:cubicBezTo>
                    <a:pt x="38530" y="27234"/>
                    <a:pt x="38393" y="27148"/>
                    <a:pt x="38461" y="27080"/>
                  </a:cubicBezTo>
                  <a:cubicBezTo>
                    <a:pt x="38461" y="27011"/>
                    <a:pt x="38461" y="26942"/>
                    <a:pt x="38393" y="26873"/>
                  </a:cubicBezTo>
                  <a:lnTo>
                    <a:pt x="38461" y="26804"/>
                  </a:lnTo>
                  <a:cubicBezTo>
                    <a:pt x="38393" y="26804"/>
                    <a:pt x="38393" y="26718"/>
                    <a:pt x="38324" y="26718"/>
                  </a:cubicBezTo>
                  <a:lnTo>
                    <a:pt x="38324" y="26375"/>
                  </a:lnTo>
                  <a:cubicBezTo>
                    <a:pt x="38324" y="26082"/>
                    <a:pt x="38169" y="25790"/>
                    <a:pt x="38169" y="25515"/>
                  </a:cubicBezTo>
                  <a:lnTo>
                    <a:pt x="38169" y="25085"/>
                  </a:lnTo>
                  <a:cubicBezTo>
                    <a:pt x="38169" y="25085"/>
                    <a:pt x="38100" y="25085"/>
                    <a:pt x="38100" y="24999"/>
                  </a:cubicBezTo>
                  <a:cubicBezTo>
                    <a:pt x="38031" y="24930"/>
                    <a:pt x="38100" y="24930"/>
                    <a:pt x="38100" y="24862"/>
                  </a:cubicBezTo>
                  <a:cubicBezTo>
                    <a:pt x="38100" y="24793"/>
                    <a:pt x="38031" y="24724"/>
                    <a:pt x="38031" y="24655"/>
                  </a:cubicBezTo>
                  <a:cubicBezTo>
                    <a:pt x="38031" y="24569"/>
                    <a:pt x="38100" y="24501"/>
                    <a:pt x="38031" y="24432"/>
                  </a:cubicBezTo>
                  <a:cubicBezTo>
                    <a:pt x="38031" y="24432"/>
                    <a:pt x="38031" y="24363"/>
                    <a:pt x="37963" y="24294"/>
                  </a:cubicBezTo>
                  <a:cubicBezTo>
                    <a:pt x="37963" y="24225"/>
                    <a:pt x="37963" y="24140"/>
                    <a:pt x="38031" y="24071"/>
                  </a:cubicBezTo>
                  <a:cubicBezTo>
                    <a:pt x="37963" y="24002"/>
                    <a:pt x="37963" y="24002"/>
                    <a:pt x="37963" y="23933"/>
                  </a:cubicBezTo>
                  <a:cubicBezTo>
                    <a:pt x="38031" y="23710"/>
                    <a:pt x="37963" y="23503"/>
                    <a:pt x="37963" y="23366"/>
                  </a:cubicBezTo>
                  <a:cubicBezTo>
                    <a:pt x="38031" y="23211"/>
                    <a:pt x="37963" y="23142"/>
                    <a:pt x="38031" y="23005"/>
                  </a:cubicBezTo>
                  <a:lnTo>
                    <a:pt x="38031" y="22712"/>
                  </a:lnTo>
                  <a:lnTo>
                    <a:pt x="38031" y="22283"/>
                  </a:lnTo>
                  <a:cubicBezTo>
                    <a:pt x="38031" y="22076"/>
                    <a:pt x="38031" y="21784"/>
                    <a:pt x="38100" y="21561"/>
                  </a:cubicBezTo>
                  <a:cubicBezTo>
                    <a:pt x="38100" y="21423"/>
                    <a:pt x="38031" y="21354"/>
                    <a:pt x="38100" y="21285"/>
                  </a:cubicBezTo>
                  <a:cubicBezTo>
                    <a:pt x="38169" y="20993"/>
                    <a:pt x="38255" y="20856"/>
                    <a:pt x="38324" y="20632"/>
                  </a:cubicBezTo>
                  <a:lnTo>
                    <a:pt x="38324" y="20563"/>
                  </a:lnTo>
                  <a:cubicBezTo>
                    <a:pt x="38255" y="20202"/>
                    <a:pt x="38461" y="19841"/>
                    <a:pt x="38530" y="19566"/>
                  </a:cubicBezTo>
                  <a:cubicBezTo>
                    <a:pt x="38599" y="19411"/>
                    <a:pt x="38599" y="19274"/>
                    <a:pt x="38754" y="19205"/>
                  </a:cubicBezTo>
                  <a:cubicBezTo>
                    <a:pt x="38754" y="19136"/>
                    <a:pt x="38754" y="19136"/>
                    <a:pt x="38685" y="19136"/>
                  </a:cubicBezTo>
                  <a:cubicBezTo>
                    <a:pt x="39029" y="18345"/>
                    <a:pt x="39459" y="17692"/>
                    <a:pt x="39888" y="17056"/>
                  </a:cubicBezTo>
                  <a:lnTo>
                    <a:pt x="39974" y="17056"/>
                  </a:lnTo>
                  <a:cubicBezTo>
                    <a:pt x="40112" y="16987"/>
                    <a:pt x="40181" y="16764"/>
                    <a:pt x="40318" y="16626"/>
                  </a:cubicBezTo>
                  <a:cubicBezTo>
                    <a:pt x="40610" y="16403"/>
                    <a:pt x="40834" y="16059"/>
                    <a:pt x="41109" y="15835"/>
                  </a:cubicBezTo>
                  <a:cubicBezTo>
                    <a:pt x="41401" y="15543"/>
                    <a:pt x="41762" y="15337"/>
                    <a:pt x="42037" y="15044"/>
                  </a:cubicBezTo>
                  <a:cubicBezTo>
                    <a:pt x="42192" y="14907"/>
                    <a:pt x="42330" y="14838"/>
                    <a:pt x="42467" y="14683"/>
                  </a:cubicBezTo>
                  <a:cubicBezTo>
                    <a:pt x="42553" y="14615"/>
                    <a:pt x="42691" y="14683"/>
                    <a:pt x="42691" y="14546"/>
                  </a:cubicBezTo>
                  <a:cubicBezTo>
                    <a:pt x="42760" y="14477"/>
                    <a:pt x="42828" y="14477"/>
                    <a:pt x="42897" y="14408"/>
                  </a:cubicBezTo>
                  <a:cubicBezTo>
                    <a:pt x="43052" y="14253"/>
                    <a:pt x="43189" y="14253"/>
                    <a:pt x="43327" y="14185"/>
                  </a:cubicBezTo>
                  <a:cubicBezTo>
                    <a:pt x="43413" y="14116"/>
                    <a:pt x="43482" y="14116"/>
                    <a:pt x="43550" y="14047"/>
                  </a:cubicBezTo>
                  <a:cubicBezTo>
                    <a:pt x="43619" y="13910"/>
                    <a:pt x="43757" y="13824"/>
                    <a:pt x="43912" y="13755"/>
                  </a:cubicBezTo>
                  <a:cubicBezTo>
                    <a:pt x="44341" y="13617"/>
                    <a:pt x="44702" y="13480"/>
                    <a:pt x="45046" y="13325"/>
                  </a:cubicBezTo>
                  <a:cubicBezTo>
                    <a:pt x="45132" y="13325"/>
                    <a:pt x="45270" y="13256"/>
                    <a:pt x="45339" y="13187"/>
                  </a:cubicBezTo>
                  <a:lnTo>
                    <a:pt x="45407" y="13187"/>
                  </a:lnTo>
                  <a:cubicBezTo>
                    <a:pt x="45562" y="13050"/>
                    <a:pt x="45768" y="13050"/>
                    <a:pt x="45906" y="13050"/>
                  </a:cubicBezTo>
                  <a:cubicBezTo>
                    <a:pt x="46129" y="12964"/>
                    <a:pt x="46336" y="12895"/>
                    <a:pt x="46559" y="12826"/>
                  </a:cubicBezTo>
                  <a:cubicBezTo>
                    <a:pt x="46605" y="12826"/>
                    <a:pt x="46682" y="12857"/>
                    <a:pt x="46753" y="12857"/>
                  </a:cubicBezTo>
                  <a:cubicBezTo>
                    <a:pt x="46789" y="12857"/>
                    <a:pt x="46823" y="12849"/>
                    <a:pt x="46852" y="12826"/>
                  </a:cubicBezTo>
                  <a:cubicBezTo>
                    <a:pt x="46920" y="12826"/>
                    <a:pt x="46989" y="12826"/>
                    <a:pt x="47058" y="12758"/>
                  </a:cubicBezTo>
                  <a:cubicBezTo>
                    <a:pt x="47127" y="12758"/>
                    <a:pt x="47195" y="12758"/>
                    <a:pt x="47281" y="12826"/>
                  </a:cubicBezTo>
                  <a:cubicBezTo>
                    <a:pt x="47385" y="12792"/>
                    <a:pt x="47492" y="12775"/>
                    <a:pt x="47591" y="12775"/>
                  </a:cubicBezTo>
                  <a:cubicBezTo>
                    <a:pt x="47690" y="12775"/>
                    <a:pt x="47780" y="12792"/>
                    <a:pt x="47849" y="12826"/>
                  </a:cubicBezTo>
                  <a:cubicBezTo>
                    <a:pt x="48055" y="12826"/>
                    <a:pt x="48279" y="12826"/>
                    <a:pt x="48571" y="12758"/>
                  </a:cubicBezTo>
                  <a:close/>
                  <a:moveTo>
                    <a:pt x="45562" y="32169"/>
                  </a:moveTo>
                  <a:cubicBezTo>
                    <a:pt x="45562" y="32237"/>
                    <a:pt x="45476" y="32306"/>
                    <a:pt x="45407" y="32306"/>
                  </a:cubicBezTo>
                  <a:cubicBezTo>
                    <a:pt x="45362" y="32306"/>
                    <a:pt x="45346" y="32344"/>
                    <a:pt x="45321" y="32344"/>
                  </a:cubicBezTo>
                  <a:cubicBezTo>
                    <a:pt x="45308" y="32344"/>
                    <a:pt x="45293" y="32335"/>
                    <a:pt x="45270" y="32306"/>
                  </a:cubicBezTo>
                  <a:lnTo>
                    <a:pt x="45407" y="32306"/>
                  </a:lnTo>
                  <a:cubicBezTo>
                    <a:pt x="45407" y="32237"/>
                    <a:pt x="45476" y="32169"/>
                    <a:pt x="45562" y="32169"/>
                  </a:cubicBezTo>
                  <a:close/>
                  <a:moveTo>
                    <a:pt x="3508" y="32599"/>
                  </a:moveTo>
                  <a:cubicBezTo>
                    <a:pt x="3508" y="32667"/>
                    <a:pt x="3439" y="32667"/>
                    <a:pt x="3439" y="32667"/>
                  </a:cubicBezTo>
                  <a:lnTo>
                    <a:pt x="3439" y="32599"/>
                  </a:lnTo>
                  <a:close/>
                  <a:moveTo>
                    <a:pt x="4213" y="32736"/>
                  </a:moveTo>
                  <a:lnTo>
                    <a:pt x="4213" y="32822"/>
                  </a:lnTo>
                  <a:cubicBezTo>
                    <a:pt x="4144" y="32822"/>
                    <a:pt x="4144" y="32822"/>
                    <a:pt x="4213" y="32736"/>
                  </a:cubicBezTo>
                  <a:close/>
                  <a:moveTo>
                    <a:pt x="3645" y="32736"/>
                  </a:moveTo>
                  <a:cubicBezTo>
                    <a:pt x="3645" y="32822"/>
                    <a:pt x="3576" y="32822"/>
                    <a:pt x="3576" y="32822"/>
                  </a:cubicBezTo>
                  <a:cubicBezTo>
                    <a:pt x="3576" y="32891"/>
                    <a:pt x="3576" y="32891"/>
                    <a:pt x="3508" y="32891"/>
                  </a:cubicBezTo>
                  <a:lnTo>
                    <a:pt x="3508" y="32736"/>
                  </a:lnTo>
                  <a:cubicBezTo>
                    <a:pt x="3508" y="32822"/>
                    <a:pt x="3576" y="32822"/>
                    <a:pt x="3576" y="32822"/>
                  </a:cubicBezTo>
                  <a:cubicBezTo>
                    <a:pt x="3576" y="32822"/>
                    <a:pt x="3576" y="32736"/>
                    <a:pt x="3645" y="32736"/>
                  </a:cubicBezTo>
                  <a:close/>
                  <a:moveTo>
                    <a:pt x="4006" y="32822"/>
                  </a:moveTo>
                  <a:lnTo>
                    <a:pt x="4006" y="32891"/>
                  </a:lnTo>
                  <a:lnTo>
                    <a:pt x="3937" y="32822"/>
                  </a:lnTo>
                  <a:close/>
                  <a:moveTo>
                    <a:pt x="4367" y="32822"/>
                  </a:moveTo>
                  <a:cubicBezTo>
                    <a:pt x="4436" y="32891"/>
                    <a:pt x="4574" y="32891"/>
                    <a:pt x="4728" y="32960"/>
                  </a:cubicBezTo>
                  <a:cubicBezTo>
                    <a:pt x="4505" y="32960"/>
                    <a:pt x="4436" y="32960"/>
                    <a:pt x="4367" y="32822"/>
                  </a:cubicBezTo>
                  <a:close/>
                  <a:moveTo>
                    <a:pt x="4144" y="32960"/>
                  </a:moveTo>
                  <a:lnTo>
                    <a:pt x="4144" y="32960"/>
                  </a:lnTo>
                  <a:cubicBezTo>
                    <a:pt x="4093" y="33010"/>
                    <a:pt x="4042" y="33024"/>
                    <a:pt x="3994" y="33024"/>
                  </a:cubicBezTo>
                  <a:cubicBezTo>
                    <a:pt x="3941" y="33024"/>
                    <a:pt x="3892" y="33008"/>
                    <a:pt x="3849" y="33008"/>
                  </a:cubicBezTo>
                  <a:cubicBezTo>
                    <a:pt x="3824" y="33008"/>
                    <a:pt x="3802" y="33013"/>
                    <a:pt x="3783" y="33028"/>
                  </a:cubicBezTo>
                  <a:lnTo>
                    <a:pt x="3783" y="33028"/>
                  </a:lnTo>
                  <a:cubicBezTo>
                    <a:pt x="3826" y="32994"/>
                    <a:pt x="3882" y="32994"/>
                    <a:pt x="3944" y="32994"/>
                  </a:cubicBezTo>
                  <a:cubicBezTo>
                    <a:pt x="4006" y="32994"/>
                    <a:pt x="4075" y="32994"/>
                    <a:pt x="4144" y="32960"/>
                  </a:cubicBezTo>
                  <a:close/>
                  <a:moveTo>
                    <a:pt x="36880" y="32960"/>
                  </a:moveTo>
                  <a:lnTo>
                    <a:pt x="36880" y="33097"/>
                  </a:lnTo>
                  <a:lnTo>
                    <a:pt x="36811" y="33097"/>
                  </a:lnTo>
                  <a:lnTo>
                    <a:pt x="36742" y="33028"/>
                  </a:lnTo>
                  <a:lnTo>
                    <a:pt x="36811" y="33028"/>
                  </a:lnTo>
                  <a:cubicBezTo>
                    <a:pt x="36811" y="32960"/>
                    <a:pt x="36811" y="32960"/>
                    <a:pt x="36880" y="32960"/>
                  </a:cubicBezTo>
                  <a:close/>
                  <a:moveTo>
                    <a:pt x="4797" y="33028"/>
                  </a:moveTo>
                  <a:lnTo>
                    <a:pt x="4797" y="33097"/>
                  </a:lnTo>
                  <a:cubicBezTo>
                    <a:pt x="4763" y="33097"/>
                    <a:pt x="4724" y="33114"/>
                    <a:pt x="4705" y="33114"/>
                  </a:cubicBezTo>
                  <a:cubicBezTo>
                    <a:pt x="4685" y="33114"/>
                    <a:pt x="4685" y="33097"/>
                    <a:pt x="4728" y="33028"/>
                  </a:cubicBezTo>
                  <a:close/>
                  <a:moveTo>
                    <a:pt x="5158" y="33252"/>
                  </a:moveTo>
                  <a:lnTo>
                    <a:pt x="5158" y="33252"/>
                  </a:lnTo>
                  <a:cubicBezTo>
                    <a:pt x="5227" y="33321"/>
                    <a:pt x="5227" y="33321"/>
                    <a:pt x="5227" y="33389"/>
                  </a:cubicBezTo>
                  <a:cubicBezTo>
                    <a:pt x="5158" y="33389"/>
                    <a:pt x="5158" y="33389"/>
                    <a:pt x="5158" y="33252"/>
                  </a:cubicBezTo>
                  <a:close/>
                  <a:moveTo>
                    <a:pt x="43688" y="33252"/>
                  </a:moveTo>
                  <a:cubicBezTo>
                    <a:pt x="43550" y="33458"/>
                    <a:pt x="43482" y="33458"/>
                    <a:pt x="43413" y="33458"/>
                  </a:cubicBezTo>
                  <a:cubicBezTo>
                    <a:pt x="43482" y="33458"/>
                    <a:pt x="43550" y="33321"/>
                    <a:pt x="43619" y="33252"/>
                  </a:cubicBezTo>
                  <a:close/>
                  <a:moveTo>
                    <a:pt x="8236" y="34026"/>
                  </a:moveTo>
                  <a:cubicBezTo>
                    <a:pt x="8167" y="34026"/>
                    <a:pt x="8167" y="34112"/>
                    <a:pt x="8167" y="34112"/>
                  </a:cubicBezTo>
                  <a:cubicBezTo>
                    <a:pt x="8167" y="34026"/>
                    <a:pt x="8167" y="34026"/>
                    <a:pt x="8236" y="34026"/>
                  </a:cubicBezTo>
                  <a:close/>
                  <a:moveTo>
                    <a:pt x="47419" y="10247"/>
                  </a:moveTo>
                  <a:cubicBezTo>
                    <a:pt x="47419" y="10247"/>
                    <a:pt x="47350" y="10316"/>
                    <a:pt x="47281" y="10316"/>
                  </a:cubicBezTo>
                  <a:cubicBezTo>
                    <a:pt x="47497" y="10316"/>
                    <a:pt x="47638" y="10411"/>
                    <a:pt x="47789" y="10411"/>
                  </a:cubicBezTo>
                  <a:cubicBezTo>
                    <a:pt x="47830" y="10411"/>
                    <a:pt x="47873" y="10404"/>
                    <a:pt x="47918" y="10385"/>
                  </a:cubicBezTo>
                  <a:cubicBezTo>
                    <a:pt x="48055" y="10385"/>
                    <a:pt x="48210" y="10316"/>
                    <a:pt x="48347" y="10316"/>
                  </a:cubicBezTo>
                  <a:cubicBezTo>
                    <a:pt x="48370" y="10293"/>
                    <a:pt x="48393" y="10286"/>
                    <a:pt x="48417" y="10286"/>
                  </a:cubicBezTo>
                  <a:cubicBezTo>
                    <a:pt x="48464" y="10286"/>
                    <a:pt x="48514" y="10316"/>
                    <a:pt x="48571" y="10316"/>
                  </a:cubicBezTo>
                  <a:cubicBezTo>
                    <a:pt x="48708" y="10385"/>
                    <a:pt x="48846" y="10471"/>
                    <a:pt x="49001" y="10540"/>
                  </a:cubicBezTo>
                  <a:cubicBezTo>
                    <a:pt x="49047" y="10540"/>
                    <a:pt x="49062" y="10509"/>
                    <a:pt x="49087" y="10509"/>
                  </a:cubicBezTo>
                  <a:cubicBezTo>
                    <a:pt x="49100" y="10509"/>
                    <a:pt x="49115" y="10517"/>
                    <a:pt x="49138" y="10540"/>
                  </a:cubicBezTo>
                  <a:lnTo>
                    <a:pt x="49637" y="10540"/>
                  </a:lnTo>
                  <a:cubicBezTo>
                    <a:pt x="49499" y="10471"/>
                    <a:pt x="49345" y="10471"/>
                    <a:pt x="49138" y="10471"/>
                  </a:cubicBezTo>
                  <a:cubicBezTo>
                    <a:pt x="49069" y="10471"/>
                    <a:pt x="49069" y="10316"/>
                    <a:pt x="49001" y="10316"/>
                  </a:cubicBezTo>
                  <a:cubicBezTo>
                    <a:pt x="49015" y="10302"/>
                    <a:pt x="49030" y="10296"/>
                    <a:pt x="49044" y="10296"/>
                  </a:cubicBezTo>
                  <a:cubicBezTo>
                    <a:pt x="49084" y="10296"/>
                    <a:pt x="49124" y="10336"/>
                    <a:pt x="49163" y="10336"/>
                  </a:cubicBezTo>
                  <a:cubicBezTo>
                    <a:pt x="49178" y="10336"/>
                    <a:pt x="49193" y="10331"/>
                    <a:pt x="49207" y="10316"/>
                  </a:cubicBezTo>
                  <a:cubicBezTo>
                    <a:pt x="49230" y="10293"/>
                    <a:pt x="49253" y="10286"/>
                    <a:pt x="49273" y="10286"/>
                  </a:cubicBezTo>
                  <a:cubicBezTo>
                    <a:pt x="49314" y="10286"/>
                    <a:pt x="49345" y="10316"/>
                    <a:pt x="49345" y="10316"/>
                  </a:cubicBezTo>
                  <a:lnTo>
                    <a:pt x="49568" y="10316"/>
                  </a:lnTo>
                  <a:cubicBezTo>
                    <a:pt x="49929" y="10385"/>
                    <a:pt x="50359" y="10471"/>
                    <a:pt x="50634" y="10609"/>
                  </a:cubicBezTo>
                  <a:cubicBezTo>
                    <a:pt x="50858" y="10677"/>
                    <a:pt x="50995" y="10746"/>
                    <a:pt x="51219" y="10815"/>
                  </a:cubicBezTo>
                  <a:cubicBezTo>
                    <a:pt x="51287" y="10815"/>
                    <a:pt x="51356" y="10815"/>
                    <a:pt x="51425" y="10901"/>
                  </a:cubicBezTo>
                  <a:lnTo>
                    <a:pt x="51425" y="10970"/>
                  </a:lnTo>
                  <a:cubicBezTo>
                    <a:pt x="51648" y="10970"/>
                    <a:pt x="51786" y="11107"/>
                    <a:pt x="51924" y="11176"/>
                  </a:cubicBezTo>
                  <a:cubicBezTo>
                    <a:pt x="51924" y="11245"/>
                    <a:pt x="52010" y="11245"/>
                    <a:pt x="52010" y="11245"/>
                  </a:cubicBezTo>
                  <a:cubicBezTo>
                    <a:pt x="52010" y="11176"/>
                    <a:pt x="52010" y="11176"/>
                    <a:pt x="51924" y="11107"/>
                  </a:cubicBezTo>
                  <a:cubicBezTo>
                    <a:pt x="52078" y="11107"/>
                    <a:pt x="52078" y="11176"/>
                    <a:pt x="52078" y="11176"/>
                  </a:cubicBezTo>
                  <a:lnTo>
                    <a:pt x="52010" y="11245"/>
                  </a:lnTo>
                  <a:cubicBezTo>
                    <a:pt x="52010" y="11245"/>
                    <a:pt x="52010" y="11331"/>
                    <a:pt x="52078" y="11331"/>
                  </a:cubicBezTo>
                  <a:cubicBezTo>
                    <a:pt x="52027" y="11376"/>
                    <a:pt x="51985" y="11392"/>
                    <a:pt x="51949" y="11392"/>
                  </a:cubicBezTo>
                  <a:cubicBezTo>
                    <a:pt x="51878" y="11392"/>
                    <a:pt x="51832" y="11331"/>
                    <a:pt x="51786" y="11331"/>
                  </a:cubicBezTo>
                  <a:lnTo>
                    <a:pt x="51786" y="11331"/>
                  </a:lnTo>
                  <a:cubicBezTo>
                    <a:pt x="51855" y="11537"/>
                    <a:pt x="52010" y="11537"/>
                    <a:pt x="52147" y="11606"/>
                  </a:cubicBezTo>
                  <a:cubicBezTo>
                    <a:pt x="52285" y="11674"/>
                    <a:pt x="52439" y="11674"/>
                    <a:pt x="52577" y="11760"/>
                  </a:cubicBezTo>
                  <a:cubicBezTo>
                    <a:pt x="52577" y="11760"/>
                    <a:pt x="52646" y="11760"/>
                    <a:pt x="52646" y="11674"/>
                  </a:cubicBezTo>
                  <a:cubicBezTo>
                    <a:pt x="52714" y="11760"/>
                    <a:pt x="52783" y="11829"/>
                    <a:pt x="52869" y="11829"/>
                  </a:cubicBezTo>
                  <a:cubicBezTo>
                    <a:pt x="52938" y="11898"/>
                    <a:pt x="52938" y="11967"/>
                    <a:pt x="52938" y="11967"/>
                  </a:cubicBezTo>
                  <a:lnTo>
                    <a:pt x="53007" y="11967"/>
                  </a:lnTo>
                  <a:cubicBezTo>
                    <a:pt x="53144" y="11967"/>
                    <a:pt x="53213" y="12036"/>
                    <a:pt x="53299" y="12104"/>
                  </a:cubicBezTo>
                  <a:lnTo>
                    <a:pt x="53299" y="11898"/>
                  </a:lnTo>
                  <a:cubicBezTo>
                    <a:pt x="53213" y="11898"/>
                    <a:pt x="53144" y="11898"/>
                    <a:pt x="53144" y="11829"/>
                  </a:cubicBezTo>
                  <a:lnTo>
                    <a:pt x="53213" y="11829"/>
                  </a:lnTo>
                  <a:cubicBezTo>
                    <a:pt x="53230" y="11815"/>
                    <a:pt x="53244" y="11810"/>
                    <a:pt x="53256" y="11810"/>
                  </a:cubicBezTo>
                  <a:cubicBezTo>
                    <a:pt x="53302" y="11810"/>
                    <a:pt x="53313" y="11898"/>
                    <a:pt x="53368" y="11898"/>
                  </a:cubicBezTo>
                  <a:cubicBezTo>
                    <a:pt x="53437" y="11898"/>
                    <a:pt x="53437" y="11898"/>
                    <a:pt x="53437" y="11829"/>
                  </a:cubicBezTo>
                  <a:cubicBezTo>
                    <a:pt x="53643" y="12036"/>
                    <a:pt x="53935" y="12259"/>
                    <a:pt x="54073" y="12534"/>
                  </a:cubicBezTo>
                  <a:lnTo>
                    <a:pt x="54159" y="12465"/>
                  </a:lnTo>
                  <a:cubicBezTo>
                    <a:pt x="54227" y="12534"/>
                    <a:pt x="54296" y="12534"/>
                    <a:pt x="54296" y="12620"/>
                  </a:cubicBezTo>
                  <a:lnTo>
                    <a:pt x="54159" y="12620"/>
                  </a:lnTo>
                  <a:cubicBezTo>
                    <a:pt x="54130" y="12591"/>
                    <a:pt x="54103" y="12582"/>
                    <a:pt x="54080" y="12582"/>
                  </a:cubicBezTo>
                  <a:cubicBezTo>
                    <a:pt x="54034" y="12582"/>
                    <a:pt x="54004" y="12620"/>
                    <a:pt x="54004" y="12620"/>
                  </a:cubicBezTo>
                  <a:cubicBezTo>
                    <a:pt x="53798" y="12465"/>
                    <a:pt x="53643" y="12259"/>
                    <a:pt x="53437" y="12104"/>
                  </a:cubicBezTo>
                  <a:lnTo>
                    <a:pt x="53437" y="12104"/>
                  </a:lnTo>
                  <a:cubicBezTo>
                    <a:pt x="53437" y="12190"/>
                    <a:pt x="53437" y="12190"/>
                    <a:pt x="53505" y="12259"/>
                  </a:cubicBezTo>
                  <a:cubicBezTo>
                    <a:pt x="53574" y="12465"/>
                    <a:pt x="53729" y="12689"/>
                    <a:pt x="53935" y="12758"/>
                  </a:cubicBezTo>
                  <a:cubicBezTo>
                    <a:pt x="54004" y="12758"/>
                    <a:pt x="54004" y="12758"/>
                    <a:pt x="54004" y="12826"/>
                  </a:cubicBezTo>
                  <a:lnTo>
                    <a:pt x="54227" y="12826"/>
                  </a:lnTo>
                  <a:cubicBezTo>
                    <a:pt x="54296" y="12895"/>
                    <a:pt x="54296" y="13050"/>
                    <a:pt x="54365" y="13050"/>
                  </a:cubicBezTo>
                  <a:lnTo>
                    <a:pt x="54365" y="13187"/>
                  </a:lnTo>
                  <a:cubicBezTo>
                    <a:pt x="54227" y="13119"/>
                    <a:pt x="54227" y="13050"/>
                    <a:pt x="54073" y="12964"/>
                  </a:cubicBezTo>
                  <a:lnTo>
                    <a:pt x="54073" y="13119"/>
                  </a:lnTo>
                  <a:cubicBezTo>
                    <a:pt x="54296" y="13325"/>
                    <a:pt x="54503" y="13480"/>
                    <a:pt x="54726" y="13824"/>
                  </a:cubicBezTo>
                  <a:cubicBezTo>
                    <a:pt x="54726" y="13910"/>
                    <a:pt x="54795" y="14185"/>
                    <a:pt x="54932" y="14339"/>
                  </a:cubicBezTo>
                  <a:cubicBezTo>
                    <a:pt x="55018" y="14339"/>
                    <a:pt x="55018" y="14253"/>
                    <a:pt x="55087" y="14253"/>
                  </a:cubicBezTo>
                  <a:cubicBezTo>
                    <a:pt x="55087" y="14339"/>
                    <a:pt x="55156" y="14339"/>
                    <a:pt x="55156" y="14408"/>
                  </a:cubicBezTo>
                  <a:cubicBezTo>
                    <a:pt x="55087" y="14477"/>
                    <a:pt x="55087" y="14546"/>
                    <a:pt x="55156" y="14615"/>
                  </a:cubicBezTo>
                  <a:cubicBezTo>
                    <a:pt x="55156" y="14615"/>
                    <a:pt x="55225" y="14615"/>
                    <a:pt x="55225" y="14683"/>
                  </a:cubicBezTo>
                  <a:cubicBezTo>
                    <a:pt x="55293" y="14683"/>
                    <a:pt x="55225" y="14615"/>
                    <a:pt x="55293" y="14615"/>
                  </a:cubicBezTo>
                  <a:lnTo>
                    <a:pt x="55293" y="14683"/>
                  </a:lnTo>
                  <a:cubicBezTo>
                    <a:pt x="55259" y="14726"/>
                    <a:pt x="55242" y="14748"/>
                    <a:pt x="55233" y="14748"/>
                  </a:cubicBezTo>
                  <a:cubicBezTo>
                    <a:pt x="55225" y="14748"/>
                    <a:pt x="55225" y="14726"/>
                    <a:pt x="55225" y="14683"/>
                  </a:cubicBezTo>
                  <a:lnTo>
                    <a:pt x="55087" y="14683"/>
                  </a:lnTo>
                  <a:cubicBezTo>
                    <a:pt x="55156" y="14976"/>
                    <a:pt x="55293" y="15199"/>
                    <a:pt x="55293" y="15405"/>
                  </a:cubicBezTo>
                  <a:lnTo>
                    <a:pt x="55293" y="15474"/>
                  </a:lnTo>
                  <a:cubicBezTo>
                    <a:pt x="55448" y="15543"/>
                    <a:pt x="55362" y="15766"/>
                    <a:pt x="55517" y="15835"/>
                  </a:cubicBezTo>
                  <a:lnTo>
                    <a:pt x="55517" y="16626"/>
                  </a:lnTo>
                  <a:cubicBezTo>
                    <a:pt x="55586" y="16557"/>
                    <a:pt x="55654" y="16557"/>
                    <a:pt x="55654" y="16557"/>
                  </a:cubicBezTo>
                  <a:lnTo>
                    <a:pt x="55654" y="15973"/>
                  </a:lnTo>
                  <a:cubicBezTo>
                    <a:pt x="55723" y="15973"/>
                    <a:pt x="55723" y="15973"/>
                    <a:pt x="55723" y="15904"/>
                  </a:cubicBezTo>
                  <a:cubicBezTo>
                    <a:pt x="55654" y="15835"/>
                    <a:pt x="55654" y="15835"/>
                    <a:pt x="55654" y="15766"/>
                  </a:cubicBezTo>
                  <a:lnTo>
                    <a:pt x="55723" y="15766"/>
                  </a:lnTo>
                  <a:lnTo>
                    <a:pt x="55723" y="15904"/>
                  </a:lnTo>
                  <a:cubicBezTo>
                    <a:pt x="55792" y="15973"/>
                    <a:pt x="55723" y="16059"/>
                    <a:pt x="55723" y="16059"/>
                  </a:cubicBezTo>
                  <a:cubicBezTo>
                    <a:pt x="55792" y="16128"/>
                    <a:pt x="55654" y="16196"/>
                    <a:pt x="55723" y="16265"/>
                  </a:cubicBezTo>
                  <a:cubicBezTo>
                    <a:pt x="55792" y="16334"/>
                    <a:pt x="55792" y="16489"/>
                    <a:pt x="55792" y="16557"/>
                  </a:cubicBezTo>
                  <a:cubicBezTo>
                    <a:pt x="55792" y="16626"/>
                    <a:pt x="55723" y="16695"/>
                    <a:pt x="55792" y="16764"/>
                  </a:cubicBezTo>
                  <a:lnTo>
                    <a:pt x="55792" y="16832"/>
                  </a:lnTo>
                  <a:cubicBezTo>
                    <a:pt x="55878" y="16918"/>
                    <a:pt x="55723" y="16987"/>
                    <a:pt x="55792" y="17056"/>
                  </a:cubicBezTo>
                  <a:cubicBezTo>
                    <a:pt x="55878" y="17125"/>
                    <a:pt x="55792" y="17193"/>
                    <a:pt x="55878" y="17262"/>
                  </a:cubicBezTo>
                  <a:cubicBezTo>
                    <a:pt x="55878" y="17348"/>
                    <a:pt x="55792" y="17417"/>
                    <a:pt x="55723" y="17486"/>
                  </a:cubicBezTo>
                  <a:cubicBezTo>
                    <a:pt x="55723" y="17555"/>
                    <a:pt x="55792" y="17623"/>
                    <a:pt x="55792" y="17692"/>
                  </a:cubicBezTo>
                  <a:cubicBezTo>
                    <a:pt x="55723" y="17692"/>
                    <a:pt x="55723" y="17778"/>
                    <a:pt x="55654" y="17778"/>
                  </a:cubicBezTo>
                  <a:cubicBezTo>
                    <a:pt x="55654" y="17847"/>
                    <a:pt x="55792" y="17847"/>
                    <a:pt x="55723" y="17916"/>
                  </a:cubicBezTo>
                  <a:cubicBezTo>
                    <a:pt x="55654" y="17984"/>
                    <a:pt x="55723" y="18053"/>
                    <a:pt x="55723" y="18053"/>
                  </a:cubicBezTo>
                  <a:cubicBezTo>
                    <a:pt x="55723" y="18122"/>
                    <a:pt x="55723" y="18208"/>
                    <a:pt x="55654" y="18277"/>
                  </a:cubicBezTo>
                  <a:cubicBezTo>
                    <a:pt x="55654" y="18345"/>
                    <a:pt x="55723" y="18345"/>
                    <a:pt x="55723" y="18414"/>
                  </a:cubicBezTo>
                  <a:cubicBezTo>
                    <a:pt x="55723" y="18483"/>
                    <a:pt x="55654" y="18638"/>
                    <a:pt x="55723" y="18706"/>
                  </a:cubicBezTo>
                  <a:cubicBezTo>
                    <a:pt x="55723" y="18775"/>
                    <a:pt x="55723" y="18844"/>
                    <a:pt x="55654" y="18913"/>
                  </a:cubicBezTo>
                  <a:cubicBezTo>
                    <a:pt x="55654" y="18982"/>
                    <a:pt x="55517" y="19136"/>
                    <a:pt x="55586" y="19274"/>
                  </a:cubicBezTo>
                  <a:cubicBezTo>
                    <a:pt x="55517" y="19274"/>
                    <a:pt x="55517" y="19274"/>
                    <a:pt x="55448" y="19205"/>
                  </a:cubicBezTo>
                  <a:cubicBezTo>
                    <a:pt x="55586" y="19068"/>
                    <a:pt x="55293" y="18844"/>
                    <a:pt x="55517" y="18638"/>
                  </a:cubicBezTo>
                  <a:lnTo>
                    <a:pt x="55517" y="18638"/>
                  </a:lnTo>
                  <a:cubicBezTo>
                    <a:pt x="55586" y="18706"/>
                    <a:pt x="55586" y="18775"/>
                    <a:pt x="55586" y="18913"/>
                  </a:cubicBezTo>
                  <a:lnTo>
                    <a:pt x="55654" y="18913"/>
                  </a:lnTo>
                  <a:lnTo>
                    <a:pt x="55654" y="18552"/>
                  </a:lnTo>
                  <a:cubicBezTo>
                    <a:pt x="55654" y="18483"/>
                    <a:pt x="55586" y="18414"/>
                    <a:pt x="55586" y="18277"/>
                  </a:cubicBezTo>
                  <a:cubicBezTo>
                    <a:pt x="55654" y="18208"/>
                    <a:pt x="55654" y="18053"/>
                    <a:pt x="55654" y="17984"/>
                  </a:cubicBezTo>
                  <a:cubicBezTo>
                    <a:pt x="55586" y="17916"/>
                    <a:pt x="55586" y="17916"/>
                    <a:pt x="55517" y="17847"/>
                  </a:cubicBezTo>
                  <a:cubicBezTo>
                    <a:pt x="55517" y="17984"/>
                    <a:pt x="55448" y="18122"/>
                    <a:pt x="55517" y="18345"/>
                  </a:cubicBezTo>
                  <a:cubicBezTo>
                    <a:pt x="55448" y="18345"/>
                    <a:pt x="55362" y="18414"/>
                    <a:pt x="55362" y="18414"/>
                  </a:cubicBezTo>
                  <a:cubicBezTo>
                    <a:pt x="55362" y="18552"/>
                    <a:pt x="55225" y="18638"/>
                    <a:pt x="55225" y="18706"/>
                  </a:cubicBezTo>
                  <a:cubicBezTo>
                    <a:pt x="55156" y="18844"/>
                    <a:pt x="55156" y="18982"/>
                    <a:pt x="55156" y="19205"/>
                  </a:cubicBezTo>
                  <a:cubicBezTo>
                    <a:pt x="55156" y="19343"/>
                    <a:pt x="55156" y="19497"/>
                    <a:pt x="55018" y="19704"/>
                  </a:cubicBezTo>
                  <a:cubicBezTo>
                    <a:pt x="54932" y="19841"/>
                    <a:pt x="54864" y="20065"/>
                    <a:pt x="54864" y="20271"/>
                  </a:cubicBezTo>
                  <a:cubicBezTo>
                    <a:pt x="54864" y="20357"/>
                    <a:pt x="54795" y="20426"/>
                    <a:pt x="54795" y="20495"/>
                  </a:cubicBezTo>
                  <a:cubicBezTo>
                    <a:pt x="54864" y="20495"/>
                    <a:pt x="54864" y="20426"/>
                    <a:pt x="54932" y="20426"/>
                  </a:cubicBezTo>
                  <a:cubicBezTo>
                    <a:pt x="54932" y="20495"/>
                    <a:pt x="54864" y="20563"/>
                    <a:pt x="54932" y="20632"/>
                  </a:cubicBezTo>
                  <a:cubicBezTo>
                    <a:pt x="54864" y="20701"/>
                    <a:pt x="54932" y="20787"/>
                    <a:pt x="54864" y="20856"/>
                  </a:cubicBezTo>
                  <a:cubicBezTo>
                    <a:pt x="55018" y="20856"/>
                    <a:pt x="55018" y="20701"/>
                    <a:pt x="55087" y="20632"/>
                  </a:cubicBezTo>
                  <a:lnTo>
                    <a:pt x="55018" y="20632"/>
                  </a:lnTo>
                  <a:cubicBezTo>
                    <a:pt x="55156" y="20426"/>
                    <a:pt x="55225" y="20202"/>
                    <a:pt x="55362" y="19996"/>
                  </a:cubicBezTo>
                  <a:lnTo>
                    <a:pt x="55448" y="20065"/>
                  </a:lnTo>
                  <a:cubicBezTo>
                    <a:pt x="55362" y="20202"/>
                    <a:pt x="55293" y="20426"/>
                    <a:pt x="55293" y="20632"/>
                  </a:cubicBezTo>
                  <a:cubicBezTo>
                    <a:pt x="55087" y="20701"/>
                    <a:pt x="55156" y="20993"/>
                    <a:pt x="54932" y="21062"/>
                  </a:cubicBezTo>
                  <a:cubicBezTo>
                    <a:pt x="54864" y="20993"/>
                    <a:pt x="55018" y="20924"/>
                    <a:pt x="54932" y="20856"/>
                  </a:cubicBezTo>
                  <a:cubicBezTo>
                    <a:pt x="54795" y="20856"/>
                    <a:pt x="54795" y="20993"/>
                    <a:pt x="54726" y="21062"/>
                  </a:cubicBezTo>
                  <a:cubicBezTo>
                    <a:pt x="54726" y="21131"/>
                    <a:pt x="54795" y="21131"/>
                    <a:pt x="54864" y="21217"/>
                  </a:cubicBezTo>
                  <a:cubicBezTo>
                    <a:pt x="54795" y="21354"/>
                    <a:pt x="54726" y="21423"/>
                    <a:pt x="54657" y="21492"/>
                  </a:cubicBezTo>
                  <a:cubicBezTo>
                    <a:pt x="54657" y="21423"/>
                    <a:pt x="54657" y="21354"/>
                    <a:pt x="54588" y="21285"/>
                  </a:cubicBezTo>
                  <a:cubicBezTo>
                    <a:pt x="54657" y="21285"/>
                    <a:pt x="54657" y="21217"/>
                    <a:pt x="54726" y="21131"/>
                  </a:cubicBezTo>
                  <a:cubicBezTo>
                    <a:pt x="54657" y="21131"/>
                    <a:pt x="54657" y="21062"/>
                    <a:pt x="54588" y="21062"/>
                  </a:cubicBezTo>
                  <a:cubicBezTo>
                    <a:pt x="54503" y="21354"/>
                    <a:pt x="54365" y="21561"/>
                    <a:pt x="54159" y="21784"/>
                  </a:cubicBezTo>
                  <a:lnTo>
                    <a:pt x="54159" y="22076"/>
                  </a:lnTo>
                  <a:cubicBezTo>
                    <a:pt x="54227" y="22076"/>
                    <a:pt x="54227" y="22076"/>
                    <a:pt x="54227" y="22145"/>
                  </a:cubicBezTo>
                  <a:lnTo>
                    <a:pt x="54159" y="22214"/>
                  </a:lnTo>
                  <a:cubicBezTo>
                    <a:pt x="54159" y="22351"/>
                    <a:pt x="54227" y="22283"/>
                    <a:pt x="54227" y="22351"/>
                  </a:cubicBezTo>
                  <a:cubicBezTo>
                    <a:pt x="54296" y="22351"/>
                    <a:pt x="54296" y="22283"/>
                    <a:pt x="54365" y="22283"/>
                  </a:cubicBezTo>
                  <a:cubicBezTo>
                    <a:pt x="54365" y="22214"/>
                    <a:pt x="54296" y="22145"/>
                    <a:pt x="54434" y="22145"/>
                  </a:cubicBezTo>
                  <a:cubicBezTo>
                    <a:pt x="54434" y="22214"/>
                    <a:pt x="54434" y="22283"/>
                    <a:pt x="54365" y="22283"/>
                  </a:cubicBezTo>
                  <a:lnTo>
                    <a:pt x="54365" y="22506"/>
                  </a:lnTo>
                  <a:cubicBezTo>
                    <a:pt x="54342" y="22529"/>
                    <a:pt x="54327" y="22537"/>
                    <a:pt x="54314" y="22537"/>
                  </a:cubicBezTo>
                  <a:cubicBezTo>
                    <a:pt x="54289" y="22537"/>
                    <a:pt x="54273" y="22506"/>
                    <a:pt x="54227" y="22506"/>
                  </a:cubicBezTo>
                  <a:cubicBezTo>
                    <a:pt x="54159" y="22712"/>
                    <a:pt x="54159" y="23005"/>
                    <a:pt x="54073" y="23211"/>
                  </a:cubicBezTo>
                  <a:cubicBezTo>
                    <a:pt x="54073" y="23211"/>
                    <a:pt x="54073" y="23280"/>
                    <a:pt x="54004" y="23366"/>
                  </a:cubicBezTo>
                  <a:cubicBezTo>
                    <a:pt x="53935" y="23366"/>
                    <a:pt x="53866" y="23366"/>
                    <a:pt x="53866" y="23280"/>
                  </a:cubicBezTo>
                  <a:lnTo>
                    <a:pt x="53798" y="23280"/>
                  </a:lnTo>
                  <a:cubicBezTo>
                    <a:pt x="53729" y="23211"/>
                    <a:pt x="53798" y="23142"/>
                    <a:pt x="53866" y="23142"/>
                  </a:cubicBezTo>
                  <a:lnTo>
                    <a:pt x="53935" y="23142"/>
                  </a:lnTo>
                  <a:cubicBezTo>
                    <a:pt x="54004" y="23142"/>
                    <a:pt x="54073" y="23074"/>
                    <a:pt x="54073" y="22936"/>
                  </a:cubicBezTo>
                  <a:lnTo>
                    <a:pt x="54004" y="22936"/>
                  </a:lnTo>
                  <a:cubicBezTo>
                    <a:pt x="54004" y="22959"/>
                    <a:pt x="54004" y="22967"/>
                    <a:pt x="54001" y="22967"/>
                  </a:cubicBezTo>
                  <a:cubicBezTo>
                    <a:pt x="53996" y="22967"/>
                    <a:pt x="53981" y="22936"/>
                    <a:pt x="53935" y="22936"/>
                  </a:cubicBezTo>
                  <a:cubicBezTo>
                    <a:pt x="53866" y="23005"/>
                    <a:pt x="53798" y="23005"/>
                    <a:pt x="53729" y="23074"/>
                  </a:cubicBezTo>
                  <a:cubicBezTo>
                    <a:pt x="53643" y="23005"/>
                    <a:pt x="53798" y="22936"/>
                    <a:pt x="53798" y="22850"/>
                  </a:cubicBezTo>
                  <a:lnTo>
                    <a:pt x="53643" y="22850"/>
                  </a:lnTo>
                  <a:cubicBezTo>
                    <a:pt x="53729" y="23005"/>
                    <a:pt x="53574" y="23074"/>
                    <a:pt x="53643" y="23142"/>
                  </a:cubicBezTo>
                  <a:cubicBezTo>
                    <a:pt x="53505" y="23280"/>
                    <a:pt x="53368" y="23435"/>
                    <a:pt x="53299" y="23641"/>
                  </a:cubicBezTo>
                  <a:lnTo>
                    <a:pt x="53368" y="23641"/>
                  </a:lnTo>
                  <a:cubicBezTo>
                    <a:pt x="53368" y="23796"/>
                    <a:pt x="53299" y="23933"/>
                    <a:pt x="53213" y="24140"/>
                  </a:cubicBezTo>
                  <a:cubicBezTo>
                    <a:pt x="53368" y="24071"/>
                    <a:pt x="53368" y="23933"/>
                    <a:pt x="53505" y="23933"/>
                  </a:cubicBezTo>
                  <a:cubicBezTo>
                    <a:pt x="53574" y="23864"/>
                    <a:pt x="53574" y="23710"/>
                    <a:pt x="53729" y="23641"/>
                  </a:cubicBezTo>
                  <a:cubicBezTo>
                    <a:pt x="53798" y="23572"/>
                    <a:pt x="53798" y="23435"/>
                    <a:pt x="53935" y="23366"/>
                  </a:cubicBezTo>
                  <a:lnTo>
                    <a:pt x="53935" y="23366"/>
                  </a:lnTo>
                  <a:cubicBezTo>
                    <a:pt x="53798" y="23641"/>
                    <a:pt x="53643" y="23933"/>
                    <a:pt x="53505" y="24140"/>
                  </a:cubicBezTo>
                  <a:lnTo>
                    <a:pt x="53437" y="24140"/>
                  </a:lnTo>
                  <a:cubicBezTo>
                    <a:pt x="53437" y="24225"/>
                    <a:pt x="53299" y="24294"/>
                    <a:pt x="53213" y="24363"/>
                  </a:cubicBezTo>
                  <a:lnTo>
                    <a:pt x="53299" y="24432"/>
                  </a:lnTo>
                  <a:cubicBezTo>
                    <a:pt x="53213" y="24569"/>
                    <a:pt x="53075" y="24724"/>
                    <a:pt x="53007" y="24793"/>
                  </a:cubicBezTo>
                  <a:cubicBezTo>
                    <a:pt x="52938" y="24930"/>
                    <a:pt x="52714" y="24999"/>
                    <a:pt x="52783" y="25223"/>
                  </a:cubicBezTo>
                  <a:cubicBezTo>
                    <a:pt x="52577" y="25223"/>
                    <a:pt x="52577" y="25429"/>
                    <a:pt x="52439" y="25584"/>
                  </a:cubicBezTo>
                  <a:lnTo>
                    <a:pt x="52285" y="25584"/>
                  </a:lnTo>
                  <a:cubicBezTo>
                    <a:pt x="52285" y="25721"/>
                    <a:pt x="52147" y="25790"/>
                    <a:pt x="52078" y="25945"/>
                  </a:cubicBezTo>
                  <a:cubicBezTo>
                    <a:pt x="52010" y="26082"/>
                    <a:pt x="51855" y="26151"/>
                    <a:pt x="51786" y="26289"/>
                  </a:cubicBezTo>
                  <a:lnTo>
                    <a:pt x="51717" y="26289"/>
                  </a:lnTo>
                  <a:cubicBezTo>
                    <a:pt x="51786" y="26151"/>
                    <a:pt x="51855" y="26082"/>
                    <a:pt x="51924" y="25945"/>
                  </a:cubicBezTo>
                  <a:cubicBezTo>
                    <a:pt x="51924" y="25945"/>
                    <a:pt x="51924" y="25859"/>
                    <a:pt x="51855" y="25859"/>
                  </a:cubicBezTo>
                  <a:cubicBezTo>
                    <a:pt x="51855" y="25945"/>
                    <a:pt x="51786" y="25945"/>
                    <a:pt x="51786" y="25945"/>
                  </a:cubicBezTo>
                  <a:cubicBezTo>
                    <a:pt x="51717" y="25859"/>
                    <a:pt x="51786" y="25790"/>
                    <a:pt x="51855" y="25721"/>
                  </a:cubicBezTo>
                  <a:cubicBezTo>
                    <a:pt x="51855" y="25721"/>
                    <a:pt x="51924" y="25721"/>
                    <a:pt x="51924" y="25790"/>
                  </a:cubicBezTo>
                  <a:cubicBezTo>
                    <a:pt x="52010" y="25790"/>
                    <a:pt x="52078" y="25721"/>
                    <a:pt x="52147" y="25721"/>
                  </a:cubicBezTo>
                  <a:lnTo>
                    <a:pt x="52147" y="25515"/>
                  </a:lnTo>
                  <a:lnTo>
                    <a:pt x="52078" y="25515"/>
                  </a:lnTo>
                  <a:cubicBezTo>
                    <a:pt x="52010" y="25515"/>
                    <a:pt x="52078" y="25653"/>
                    <a:pt x="51924" y="25653"/>
                  </a:cubicBezTo>
                  <a:cubicBezTo>
                    <a:pt x="51924" y="25653"/>
                    <a:pt x="51855" y="25653"/>
                    <a:pt x="51855" y="25584"/>
                  </a:cubicBezTo>
                  <a:cubicBezTo>
                    <a:pt x="51580" y="25790"/>
                    <a:pt x="51425" y="26082"/>
                    <a:pt x="51150" y="26289"/>
                  </a:cubicBezTo>
                  <a:cubicBezTo>
                    <a:pt x="51219" y="26375"/>
                    <a:pt x="51219" y="26375"/>
                    <a:pt x="51287" y="26375"/>
                  </a:cubicBezTo>
                  <a:lnTo>
                    <a:pt x="51287" y="26512"/>
                  </a:lnTo>
                  <a:cubicBezTo>
                    <a:pt x="51315" y="26526"/>
                    <a:pt x="51337" y="26531"/>
                    <a:pt x="51355" y="26531"/>
                  </a:cubicBezTo>
                  <a:cubicBezTo>
                    <a:pt x="51428" y="26531"/>
                    <a:pt x="51439" y="26443"/>
                    <a:pt x="51494" y="26443"/>
                  </a:cubicBezTo>
                  <a:cubicBezTo>
                    <a:pt x="51494" y="26443"/>
                    <a:pt x="51494" y="26375"/>
                    <a:pt x="51580" y="26375"/>
                  </a:cubicBezTo>
                  <a:lnTo>
                    <a:pt x="51494" y="26443"/>
                  </a:lnTo>
                  <a:cubicBezTo>
                    <a:pt x="51494" y="26512"/>
                    <a:pt x="51494" y="26512"/>
                    <a:pt x="51425" y="26512"/>
                  </a:cubicBezTo>
                  <a:cubicBezTo>
                    <a:pt x="51356" y="26581"/>
                    <a:pt x="51287" y="26718"/>
                    <a:pt x="51219" y="26873"/>
                  </a:cubicBezTo>
                  <a:cubicBezTo>
                    <a:pt x="51150" y="26873"/>
                    <a:pt x="51150" y="26804"/>
                    <a:pt x="51150" y="26718"/>
                  </a:cubicBezTo>
                  <a:cubicBezTo>
                    <a:pt x="50995" y="26718"/>
                    <a:pt x="50995" y="26804"/>
                    <a:pt x="50926" y="26873"/>
                  </a:cubicBezTo>
                  <a:lnTo>
                    <a:pt x="50634" y="26873"/>
                  </a:lnTo>
                  <a:cubicBezTo>
                    <a:pt x="50565" y="27011"/>
                    <a:pt x="50497" y="27080"/>
                    <a:pt x="50428" y="27234"/>
                  </a:cubicBezTo>
                  <a:lnTo>
                    <a:pt x="50634" y="27234"/>
                  </a:lnTo>
                  <a:cubicBezTo>
                    <a:pt x="50720" y="27148"/>
                    <a:pt x="50720" y="27148"/>
                    <a:pt x="50720" y="27011"/>
                  </a:cubicBezTo>
                  <a:cubicBezTo>
                    <a:pt x="50789" y="27011"/>
                    <a:pt x="50789" y="27011"/>
                    <a:pt x="50858" y="26942"/>
                  </a:cubicBezTo>
                  <a:cubicBezTo>
                    <a:pt x="50926" y="26942"/>
                    <a:pt x="50995" y="27011"/>
                    <a:pt x="50995" y="27011"/>
                  </a:cubicBezTo>
                  <a:cubicBezTo>
                    <a:pt x="50926" y="27080"/>
                    <a:pt x="50858" y="27080"/>
                    <a:pt x="50789" y="27234"/>
                  </a:cubicBezTo>
                  <a:cubicBezTo>
                    <a:pt x="50720" y="27372"/>
                    <a:pt x="50565" y="27441"/>
                    <a:pt x="50428" y="27509"/>
                  </a:cubicBezTo>
                  <a:cubicBezTo>
                    <a:pt x="50359" y="27509"/>
                    <a:pt x="50290" y="27578"/>
                    <a:pt x="50290" y="27664"/>
                  </a:cubicBezTo>
                  <a:cubicBezTo>
                    <a:pt x="50204" y="27664"/>
                    <a:pt x="50135" y="27802"/>
                    <a:pt x="49998" y="27802"/>
                  </a:cubicBezTo>
                  <a:cubicBezTo>
                    <a:pt x="49929" y="27802"/>
                    <a:pt x="49860" y="27939"/>
                    <a:pt x="49706" y="27939"/>
                  </a:cubicBezTo>
                  <a:lnTo>
                    <a:pt x="49706" y="27870"/>
                  </a:lnTo>
                  <a:cubicBezTo>
                    <a:pt x="49706" y="27939"/>
                    <a:pt x="49637" y="27939"/>
                    <a:pt x="49637" y="27939"/>
                  </a:cubicBezTo>
                  <a:cubicBezTo>
                    <a:pt x="49568" y="27870"/>
                    <a:pt x="49637" y="27870"/>
                    <a:pt x="49637" y="27870"/>
                  </a:cubicBezTo>
                  <a:lnTo>
                    <a:pt x="49637" y="27733"/>
                  </a:lnTo>
                  <a:cubicBezTo>
                    <a:pt x="49431" y="27939"/>
                    <a:pt x="49276" y="28094"/>
                    <a:pt x="49069" y="28231"/>
                  </a:cubicBezTo>
                  <a:cubicBezTo>
                    <a:pt x="49001" y="28300"/>
                    <a:pt x="48915" y="28369"/>
                    <a:pt x="48846" y="28438"/>
                  </a:cubicBezTo>
                  <a:cubicBezTo>
                    <a:pt x="48875" y="28449"/>
                    <a:pt x="48901" y="28454"/>
                    <a:pt x="48925" y="28454"/>
                  </a:cubicBezTo>
                  <a:cubicBezTo>
                    <a:pt x="49088" y="28454"/>
                    <a:pt x="49156" y="28231"/>
                    <a:pt x="49276" y="28231"/>
                  </a:cubicBezTo>
                  <a:lnTo>
                    <a:pt x="49345" y="28163"/>
                  </a:lnTo>
                  <a:cubicBezTo>
                    <a:pt x="49345" y="28094"/>
                    <a:pt x="49345" y="28094"/>
                    <a:pt x="49431" y="28094"/>
                  </a:cubicBezTo>
                  <a:cubicBezTo>
                    <a:pt x="49431" y="28094"/>
                    <a:pt x="49431" y="28056"/>
                    <a:pt x="49451" y="28056"/>
                  </a:cubicBezTo>
                  <a:cubicBezTo>
                    <a:pt x="49461" y="28056"/>
                    <a:pt x="49476" y="28065"/>
                    <a:pt x="49499" y="28094"/>
                  </a:cubicBezTo>
                  <a:lnTo>
                    <a:pt x="49431" y="28094"/>
                  </a:lnTo>
                  <a:cubicBezTo>
                    <a:pt x="49431" y="28300"/>
                    <a:pt x="49276" y="28369"/>
                    <a:pt x="49138" y="28524"/>
                  </a:cubicBezTo>
                  <a:lnTo>
                    <a:pt x="49207" y="28593"/>
                  </a:lnTo>
                  <a:cubicBezTo>
                    <a:pt x="49069" y="28661"/>
                    <a:pt x="49001" y="28868"/>
                    <a:pt x="48777" y="28868"/>
                  </a:cubicBezTo>
                  <a:cubicBezTo>
                    <a:pt x="48777" y="28799"/>
                    <a:pt x="48846" y="28799"/>
                    <a:pt x="48915" y="28730"/>
                  </a:cubicBezTo>
                  <a:cubicBezTo>
                    <a:pt x="48846" y="28730"/>
                    <a:pt x="48846" y="28730"/>
                    <a:pt x="48846" y="28661"/>
                  </a:cubicBezTo>
                  <a:cubicBezTo>
                    <a:pt x="48880" y="28661"/>
                    <a:pt x="48919" y="28679"/>
                    <a:pt x="48949" y="28679"/>
                  </a:cubicBezTo>
                  <a:cubicBezTo>
                    <a:pt x="48979" y="28679"/>
                    <a:pt x="49001" y="28661"/>
                    <a:pt x="49001" y="28593"/>
                  </a:cubicBezTo>
                  <a:lnTo>
                    <a:pt x="48915" y="28593"/>
                  </a:lnTo>
                  <a:cubicBezTo>
                    <a:pt x="48901" y="28579"/>
                    <a:pt x="48887" y="28573"/>
                    <a:pt x="48873" y="28573"/>
                  </a:cubicBezTo>
                  <a:cubicBezTo>
                    <a:pt x="48818" y="28573"/>
                    <a:pt x="48763" y="28661"/>
                    <a:pt x="48708" y="28661"/>
                  </a:cubicBezTo>
                  <a:cubicBezTo>
                    <a:pt x="48640" y="28593"/>
                    <a:pt x="48708" y="28593"/>
                    <a:pt x="48708" y="28524"/>
                  </a:cubicBezTo>
                  <a:lnTo>
                    <a:pt x="48708" y="28524"/>
                  </a:lnTo>
                  <a:cubicBezTo>
                    <a:pt x="48485" y="28661"/>
                    <a:pt x="48279" y="28799"/>
                    <a:pt x="48055" y="28868"/>
                  </a:cubicBezTo>
                  <a:cubicBezTo>
                    <a:pt x="48055" y="28954"/>
                    <a:pt x="47986" y="28954"/>
                    <a:pt x="47986" y="28954"/>
                  </a:cubicBezTo>
                  <a:lnTo>
                    <a:pt x="47986" y="29022"/>
                  </a:lnTo>
                  <a:cubicBezTo>
                    <a:pt x="48210" y="28954"/>
                    <a:pt x="48347" y="28954"/>
                    <a:pt x="48485" y="28799"/>
                  </a:cubicBezTo>
                  <a:lnTo>
                    <a:pt x="48571" y="28799"/>
                  </a:lnTo>
                  <a:cubicBezTo>
                    <a:pt x="48571" y="28730"/>
                    <a:pt x="48571" y="28730"/>
                    <a:pt x="48640" y="28730"/>
                  </a:cubicBezTo>
                  <a:cubicBezTo>
                    <a:pt x="48640" y="28799"/>
                    <a:pt x="48640" y="28799"/>
                    <a:pt x="48571" y="28799"/>
                  </a:cubicBezTo>
                  <a:cubicBezTo>
                    <a:pt x="48485" y="28868"/>
                    <a:pt x="48485" y="28954"/>
                    <a:pt x="48485" y="28954"/>
                  </a:cubicBezTo>
                  <a:lnTo>
                    <a:pt x="48485" y="29022"/>
                  </a:lnTo>
                  <a:lnTo>
                    <a:pt x="48571" y="29022"/>
                  </a:lnTo>
                  <a:cubicBezTo>
                    <a:pt x="48571" y="29229"/>
                    <a:pt x="48347" y="29229"/>
                    <a:pt x="48279" y="29383"/>
                  </a:cubicBezTo>
                  <a:cubicBezTo>
                    <a:pt x="48210" y="29521"/>
                    <a:pt x="47986" y="29521"/>
                    <a:pt x="47918" y="29659"/>
                  </a:cubicBezTo>
                  <a:cubicBezTo>
                    <a:pt x="47780" y="29590"/>
                    <a:pt x="47986" y="29521"/>
                    <a:pt x="47918" y="29452"/>
                  </a:cubicBezTo>
                  <a:cubicBezTo>
                    <a:pt x="47890" y="29438"/>
                    <a:pt x="47862" y="29433"/>
                    <a:pt x="47833" y="29433"/>
                  </a:cubicBezTo>
                  <a:cubicBezTo>
                    <a:pt x="47716" y="29433"/>
                    <a:pt x="47584" y="29521"/>
                    <a:pt x="47419" y="29521"/>
                  </a:cubicBezTo>
                  <a:cubicBezTo>
                    <a:pt x="47281" y="29659"/>
                    <a:pt x="47058" y="29727"/>
                    <a:pt x="46920" y="29882"/>
                  </a:cubicBezTo>
                  <a:cubicBezTo>
                    <a:pt x="46920" y="29916"/>
                    <a:pt x="46938" y="29916"/>
                    <a:pt x="46955" y="29916"/>
                  </a:cubicBezTo>
                  <a:cubicBezTo>
                    <a:pt x="46972" y="29916"/>
                    <a:pt x="46989" y="29916"/>
                    <a:pt x="46989" y="29951"/>
                  </a:cubicBezTo>
                  <a:cubicBezTo>
                    <a:pt x="46920" y="30088"/>
                    <a:pt x="46697" y="30157"/>
                    <a:pt x="46559" y="30243"/>
                  </a:cubicBezTo>
                  <a:cubicBezTo>
                    <a:pt x="46559" y="30312"/>
                    <a:pt x="46559" y="30312"/>
                    <a:pt x="46491" y="30381"/>
                  </a:cubicBezTo>
                  <a:cubicBezTo>
                    <a:pt x="46601" y="30381"/>
                    <a:pt x="46667" y="30293"/>
                    <a:pt x="46768" y="30293"/>
                  </a:cubicBezTo>
                  <a:cubicBezTo>
                    <a:pt x="46793" y="30293"/>
                    <a:pt x="46821" y="30298"/>
                    <a:pt x="46852" y="30312"/>
                  </a:cubicBezTo>
                  <a:lnTo>
                    <a:pt x="46852" y="30381"/>
                  </a:lnTo>
                  <a:lnTo>
                    <a:pt x="46766" y="30449"/>
                  </a:lnTo>
                  <a:lnTo>
                    <a:pt x="46697" y="30381"/>
                  </a:lnTo>
                  <a:cubicBezTo>
                    <a:pt x="46628" y="30381"/>
                    <a:pt x="46559" y="30449"/>
                    <a:pt x="46559" y="30518"/>
                  </a:cubicBezTo>
                  <a:cubicBezTo>
                    <a:pt x="46559" y="30518"/>
                    <a:pt x="46559" y="30587"/>
                    <a:pt x="46628" y="30587"/>
                  </a:cubicBezTo>
                  <a:cubicBezTo>
                    <a:pt x="46628" y="30518"/>
                    <a:pt x="46697" y="30518"/>
                    <a:pt x="46697" y="30518"/>
                  </a:cubicBezTo>
                  <a:lnTo>
                    <a:pt x="46697" y="30518"/>
                  </a:lnTo>
                  <a:cubicBezTo>
                    <a:pt x="46697" y="30587"/>
                    <a:pt x="46628" y="30587"/>
                    <a:pt x="46628" y="30587"/>
                  </a:cubicBezTo>
                  <a:cubicBezTo>
                    <a:pt x="46628" y="30630"/>
                    <a:pt x="46611" y="30630"/>
                    <a:pt x="46585" y="30630"/>
                  </a:cubicBezTo>
                  <a:cubicBezTo>
                    <a:pt x="46559" y="30630"/>
                    <a:pt x="46525" y="30630"/>
                    <a:pt x="46491" y="30673"/>
                  </a:cubicBezTo>
                  <a:cubicBezTo>
                    <a:pt x="46349" y="30862"/>
                    <a:pt x="45862" y="31180"/>
                    <a:pt x="45675" y="31180"/>
                  </a:cubicBezTo>
                  <a:cubicBezTo>
                    <a:pt x="45657" y="31180"/>
                    <a:pt x="45643" y="31177"/>
                    <a:pt x="45631" y="31172"/>
                  </a:cubicBezTo>
                  <a:cubicBezTo>
                    <a:pt x="45562" y="31309"/>
                    <a:pt x="45407" y="31309"/>
                    <a:pt x="45270" y="31378"/>
                  </a:cubicBezTo>
                  <a:cubicBezTo>
                    <a:pt x="45132" y="31378"/>
                    <a:pt x="44978" y="31378"/>
                    <a:pt x="44978" y="31601"/>
                  </a:cubicBezTo>
                  <a:lnTo>
                    <a:pt x="44840" y="31601"/>
                  </a:lnTo>
                  <a:cubicBezTo>
                    <a:pt x="44840" y="31601"/>
                    <a:pt x="44771" y="31601"/>
                    <a:pt x="44771" y="31670"/>
                  </a:cubicBezTo>
                  <a:lnTo>
                    <a:pt x="44840" y="31670"/>
                  </a:lnTo>
                  <a:cubicBezTo>
                    <a:pt x="44840" y="31739"/>
                    <a:pt x="44771" y="31739"/>
                    <a:pt x="44771" y="31739"/>
                  </a:cubicBezTo>
                  <a:lnTo>
                    <a:pt x="44702" y="31739"/>
                  </a:lnTo>
                  <a:cubicBezTo>
                    <a:pt x="44616" y="31739"/>
                    <a:pt x="44548" y="31739"/>
                    <a:pt x="44548" y="31808"/>
                  </a:cubicBezTo>
                  <a:cubicBezTo>
                    <a:pt x="44616" y="31876"/>
                    <a:pt x="44616" y="31876"/>
                    <a:pt x="44548" y="31962"/>
                  </a:cubicBezTo>
                  <a:lnTo>
                    <a:pt x="44548" y="31808"/>
                  </a:lnTo>
                  <a:cubicBezTo>
                    <a:pt x="44479" y="31808"/>
                    <a:pt x="44410" y="31962"/>
                    <a:pt x="44341" y="31962"/>
                  </a:cubicBezTo>
                  <a:cubicBezTo>
                    <a:pt x="44341" y="32031"/>
                    <a:pt x="44341" y="32100"/>
                    <a:pt x="44273" y="32100"/>
                  </a:cubicBezTo>
                  <a:lnTo>
                    <a:pt x="44273" y="32169"/>
                  </a:lnTo>
                  <a:cubicBezTo>
                    <a:pt x="44187" y="32237"/>
                    <a:pt x="44049" y="32237"/>
                    <a:pt x="43980" y="32237"/>
                  </a:cubicBezTo>
                  <a:cubicBezTo>
                    <a:pt x="43757" y="32392"/>
                    <a:pt x="43619" y="32530"/>
                    <a:pt x="43413" y="32667"/>
                  </a:cubicBezTo>
                  <a:cubicBezTo>
                    <a:pt x="43413" y="32667"/>
                    <a:pt x="43327" y="32667"/>
                    <a:pt x="43327" y="32736"/>
                  </a:cubicBezTo>
                  <a:cubicBezTo>
                    <a:pt x="43258" y="32736"/>
                    <a:pt x="43189" y="32822"/>
                    <a:pt x="43189" y="32891"/>
                  </a:cubicBezTo>
                  <a:lnTo>
                    <a:pt x="43052" y="32891"/>
                  </a:lnTo>
                  <a:cubicBezTo>
                    <a:pt x="42983" y="32891"/>
                    <a:pt x="42983" y="32960"/>
                    <a:pt x="42983" y="32960"/>
                  </a:cubicBezTo>
                  <a:cubicBezTo>
                    <a:pt x="42897" y="32960"/>
                    <a:pt x="42828" y="32960"/>
                    <a:pt x="42760" y="32891"/>
                  </a:cubicBezTo>
                  <a:lnTo>
                    <a:pt x="42760" y="33028"/>
                  </a:lnTo>
                  <a:cubicBezTo>
                    <a:pt x="42691" y="33097"/>
                    <a:pt x="42622" y="33097"/>
                    <a:pt x="42622" y="33097"/>
                  </a:cubicBezTo>
                  <a:cubicBezTo>
                    <a:pt x="42467" y="33097"/>
                    <a:pt x="42330" y="33097"/>
                    <a:pt x="42261" y="33252"/>
                  </a:cubicBezTo>
                  <a:lnTo>
                    <a:pt x="42192" y="33252"/>
                  </a:lnTo>
                  <a:cubicBezTo>
                    <a:pt x="42169" y="33275"/>
                    <a:pt x="42154" y="33282"/>
                    <a:pt x="42141" y="33282"/>
                  </a:cubicBezTo>
                  <a:cubicBezTo>
                    <a:pt x="42114" y="33282"/>
                    <a:pt x="42095" y="33252"/>
                    <a:pt x="42037" y="33252"/>
                  </a:cubicBezTo>
                  <a:cubicBezTo>
                    <a:pt x="42037" y="33252"/>
                    <a:pt x="41969" y="33252"/>
                    <a:pt x="42037" y="33166"/>
                  </a:cubicBezTo>
                  <a:cubicBezTo>
                    <a:pt x="42123" y="33166"/>
                    <a:pt x="42123" y="33252"/>
                    <a:pt x="42192" y="33252"/>
                  </a:cubicBezTo>
                  <a:lnTo>
                    <a:pt x="42192" y="33166"/>
                  </a:lnTo>
                  <a:cubicBezTo>
                    <a:pt x="42123" y="33097"/>
                    <a:pt x="42192" y="33097"/>
                    <a:pt x="42192" y="33028"/>
                  </a:cubicBezTo>
                  <a:cubicBezTo>
                    <a:pt x="42123" y="33028"/>
                    <a:pt x="42123" y="32960"/>
                    <a:pt x="42037" y="32960"/>
                  </a:cubicBezTo>
                  <a:cubicBezTo>
                    <a:pt x="41969" y="33097"/>
                    <a:pt x="41831" y="33097"/>
                    <a:pt x="41694" y="33252"/>
                  </a:cubicBezTo>
                  <a:lnTo>
                    <a:pt x="41762" y="33321"/>
                  </a:lnTo>
                  <a:cubicBezTo>
                    <a:pt x="41762" y="33321"/>
                    <a:pt x="41762" y="33389"/>
                    <a:pt x="41694" y="33389"/>
                  </a:cubicBezTo>
                  <a:lnTo>
                    <a:pt x="41694" y="33458"/>
                  </a:lnTo>
                  <a:lnTo>
                    <a:pt x="41470" y="33458"/>
                  </a:lnTo>
                  <a:cubicBezTo>
                    <a:pt x="41333" y="33527"/>
                    <a:pt x="41178" y="33596"/>
                    <a:pt x="41040" y="33750"/>
                  </a:cubicBezTo>
                  <a:cubicBezTo>
                    <a:pt x="41054" y="33764"/>
                    <a:pt x="41068" y="33770"/>
                    <a:pt x="41082" y="33770"/>
                  </a:cubicBezTo>
                  <a:cubicBezTo>
                    <a:pt x="41137" y="33770"/>
                    <a:pt x="41195" y="33682"/>
                    <a:pt x="41264" y="33682"/>
                  </a:cubicBezTo>
                  <a:cubicBezTo>
                    <a:pt x="41333" y="33596"/>
                    <a:pt x="41470" y="33682"/>
                    <a:pt x="41470" y="33527"/>
                  </a:cubicBezTo>
                  <a:cubicBezTo>
                    <a:pt x="41470" y="33596"/>
                    <a:pt x="41470" y="33596"/>
                    <a:pt x="41539" y="33682"/>
                  </a:cubicBezTo>
                  <a:cubicBezTo>
                    <a:pt x="41401" y="33819"/>
                    <a:pt x="41109" y="33888"/>
                    <a:pt x="41040" y="34112"/>
                  </a:cubicBezTo>
                  <a:lnTo>
                    <a:pt x="40834" y="34112"/>
                  </a:lnTo>
                  <a:cubicBezTo>
                    <a:pt x="40834" y="34026"/>
                    <a:pt x="40748" y="33957"/>
                    <a:pt x="40679" y="33819"/>
                  </a:cubicBezTo>
                  <a:cubicBezTo>
                    <a:pt x="40748" y="33750"/>
                    <a:pt x="40834" y="33750"/>
                    <a:pt x="40903" y="33682"/>
                  </a:cubicBezTo>
                  <a:cubicBezTo>
                    <a:pt x="40880" y="33653"/>
                    <a:pt x="40855" y="33644"/>
                    <a:pt x="40830" y="33644"/>
                  </a:cubicBezTo>
                  <a:cubicBezTo>
                    <a:pt x="40779" y="33644"/>
                    <a:pt x="40725" y="33682"/>
                    <a:pt x="40679" y="33682"/>
                  </a:cubicBezTo>
                  <a:cubicBezTo>
                    <a:pt x="40542" y="33527"/>
                    <a:pt x="40473" y="33321"/>
                    <a:pt x="40318" y="33166"/>
                  </a:cubicBezTo>
                  <a:lnTo>
                    <a:pt x="40318" y="32822"/>
                  </a:lnTo>
                  <a:cubicBezTo>
                    <a:pt x="40404" y="32736"/>
                    <a:pt x="40473" y="32736"/>
                    <a:pt x="40610" y="32736"/>
                  </a:cubicBezTo>
                  <a:cubicBezTo>
                    <a:pt x="40834" y="32667"/>
                    <a:pt x="41109" y="32599"/>
                    <a:pt x="41333" y="32392"/>
                  </a:cubicBezTo>
                  <a:cubicBezTo>
                    <a:pt x="41470" y="32169"/>
                    <a:pt x="41694" y="32031"/>
                    <a:pt x="41969" y="31876"/>
                  </a:cubicBezTo>
                  <a:cubicBezTo>
                    <a:pt x="42123" y="31876"/>
                    <a:pt x="42192" y="31670"/>
                    <a:pt x="42399" y="31601"/>
                  </a:cubicBezTo>
                  <a:cubicBezTo>
                    <a:pt x="42622" y="31447"/>
                    <a:pt x="42760" y="31309"/>
                    <a:pt x="43052" y="31309"/>
                  </a:cubicBezTo>
                  <a:cubicBezTo>
                    <a:pt x="43121" y="31240"/>
                    <a:pt x="43121" y="31172"/>
                    <a:pt x="43189" y="31103"/>
                  </a:cubicBezTo>
                  <a:cubicBezTo>
                    <a:pt x="43258" y="31103"/>
                    <a:pt x="43327" y="31103"/>
                    <a:pt x="43413" y="31017"/>
                  </a:cubicBezTo>
                  <a:cubicBezTo>
                    <a:pt x="43688" y="30879"/>
                    <a:pt x="43912" y="30673"/>
                    <a:pt x="44187" y="30518"/>
                  </a:cubicBezTo>
                  <a:cubicBezTo>
                    <a:pt x="44187" y="30518"/>
                    <a:pt x="44273" y="30449"/>
                    <a:pt x="44273" y="30381"/>
                  </a:cubicBezTo>
                  <a:cubicBezTo>
                    <a:pt x="44341" y="30381"/>
                    <a:pt x="44479" y="30312"/>
                    <a:pt x="44548" y="30312"/>
                  </a:cubicBezTo>
                  <a:lnTo>
                    <a:pt x="44616" y="30312"/>
                  </a:lnTo>
                  <a:cubicBezTo>
                    <a:pt x="44771" y="30157"/>
                    <a:pt x="44978" y="30088"/>
                    <a:pt x="45132" y="29951"/>
                  </a:cubicBezTo>
                  <a:cubicBezTo>
                    <a:pt x="45339" y="29813"/>
                    <a:pt x="45631" y="29727"/>
                    <a:pt x="45768" y="29521"/>
                  </a:cubicBezTo>
                  <a:cubicBezTo>
                    <a:pt x="45837" y="29452"/>
                    <a:pt x="45906" y="29383"/>
                    <a:pt x="46061" y="29297"/>
                  </a:cubicBezTo>
                  <a:cubicBezTo>
                    <a:pt x="46336" y="29160"/>
                    <a:pt x="46628" y="28954"/>
                    <a:pt x="46989" y="28730"/>
                  </a:cubicBezTo>
                  <a:cubicBezTo>
                    <a:pt x="46989" y="28661"/>
                    <a:pt x="47058" y="28661"/>
                    <a:pt x="47058" y="28593"/>
                  </a:cubicBezTo>
                  <a:cubicBezTo>
                    <a:pt x="47281" y="28369"/>
                    <a:pt x="47556" y="28231"/>
                    <a:pt x="47849" y="28008"/>
                  </a:cubicBezTo>
                  <a:cubicBezTo>
                    <a:pt x="47986" y="27870"/>
                    <a:pt x="48210" y="27733"/>
                    <a:pt x="48347" y="27509"/>
                  </a:cubicBezTo>
                  <a:cubicBezTo>
                    <a:pt x="48571" y="27441"/>
                    <a:pt x="48708" y="27303"/>
                    <a:pt x="48846" y="27148"/>
                  </a:cubicBezTo>
                  <a:cubicBezTo>
                    <a:pt x="48915" y="27080"/>
                    <a:pt x="48915" y="27011"/>
                    <a:pt x="49001" y="26942"/>
                  </a:cubicBezTo>
                  <a:cubicBezTo>
                    <a:pt x="49207" y="26873"/>
                    <a:pt x="49276" y="26718"/>
                    <a:pt x="49431" y="26581"/>
                  </a:cubicBezTo>
                  <a:cubicBezTo>
                    <a:pt x="49568" y="26443"/>
                    <a:pt x="49706" y="26375"/>
                    <a:pt x="49860" y="26220"/>
                  </a:cubicBezTo>
                  <a:cubicBezTo>
                    <a:pt x="50204" y="26014"/>
                    <a:pt x="50428" y="25790"/>
                    <a:pt x="50634" y="25515"/>
                  </a:cubicBezTo>
                  <a:cubicBezTo>
                    <a:pt x="50789" y="25360"/>
                    <a:pt x="50858" y="25223"/>
                    <a:pt x="50995" y="25085"/>
                  </a:cubicBezTo>
                  <a:cubicBezTo>
                    <a:pt x="51150" y="24930"/>
                    <a:pt x="51287" y="24793"/>
                    <a:pt x="51425" y="24724"/>
                  </a:cubicBezTo>
                  <a:lnTo>
                    <a:pt x="51425" y="24569"/>
                  </a:lnTo>
                  <a:cubicBezTo>
                    <a:pt x="51648" y="24432"/>
                    <a:pt x="51786" y="24140"/>
                    <a:pt x="52010" y="23864"/>
                  </a:cubicBezTo>
                  <a:cubicBezTo>
                    <a:pt x="52010" y="23864"/>
                    <a:pt x="52078" y="23796"/>
                    <a:pt x="52147" y="23796"/>
                  </a:cubicBezTo>
                  <a:cubicBezTo>
                    <a:pt x="52216" y="23572"/>
                    <a:pt x="52439" y="23366"/>
                    <a:pt x="52577" y="23074"/>
                  </a:cubicBezTo>
                  <a:cubicBezTo>
                    <a:pt x="52646" y="22850"/>
                    <a:pt x="52783" y="22712"/>
                    <a:pt x="52869" y="22506"/>
                  </a:cubicBezTo>
                  <a:cubicBezTo>
                    <a:pt x="53075" y="22214"/>
                    <a:pt x="53144" y="21853"/>
                    <a:pt x="53437" y="21647"/>
                  </a:cubicBezTo>
                  <a:cubicBezTo>
                    <a:pt x="53368" y="21647"/>
                    <a:pt x="53368" y="21647"/>
                    <a:pt x="53368" y="21561"/>
                  </a:cubicBezTo>
                  <a:cubicBezTo>
                    <a:pt x="53368" y="21423"/>
                    <a:pt x="53574" y="21285"/>
                    <a:pt x="53574" y="21062"/>
                  </a:cubicBezTo>
                  <a:cubicBezTo>
                    <a:pt x="53643" y="21062"/>
                    <a:pt x="53643" y="21062"/>
                    <a:pt x="53643" y="20993"/>
                  </a:cubicBezTo>
                  <a:cubicBezTo>
                    <a:pt x="53643" y="20924"/>
                    <a:pt x="53729" y="20787"/>
                    <a:pt x="53729" y="20701"/>
                  </a:cubicBezTo>
                  <a:cubicBezTo>
                    <a:pt x="53798" y="20632"/>
                    <a:pt x="53866" y="20495"/>
                    <a:pt x="53866" y="20426"/>
                  </a:cubicBezTo>
                  <a:cubicBezTo>
                    <a:pt x="53935" y="20134"/>
                    <a:pt x="54004" y="19927"/>
                    <a:pt x="54073" y="19704"/>
                  </a:cubicBezTo>
                  <a:cubicBezTo>
                    <a:pt x="54159" y="19566"/>
                    <a:pt x="54159" y="19343"/>
                    <a:pt x="54227" y="19205"/>
                  </a:cubicBezTo>
                  <a:cubicBezTo>
                    <a:pt x="54296" y="19136"/>
                    <a:pt x="54227" y="18982"/>
                    <a:pt x="54296" y="18844"/>
                  </a:cubicBezTo>
                  <a:cubicBezTo>
                    <a:pt x="54365" y="18775"/>
                    <a:pt x="54365" y="18638"/>
                    <a:pt x="54365" y="18552"/>
                  </a:cubicBezTo>
                  <a:cubicBezTo>
                    <a:pt x="54365" y="18414"/>
                    <a:pt x="54365" y="18277"/>
                    <a:pt x="54434" y="18122"/>
                  </a:cubicBezTo>
                  <a:lnTo>
                    <a:pt x="54434" y="17555"/>
                  </a:lnTo>
                  <a:cubicBezTo>
                    <a:pt x="54365" y="17417"/>
                    <a:pt x="54434" y="17262"/>
                    <a:pt x="54434" y="17125"/>
                  </a:cubicBezTo>
                  <a:cubicBezTo>
                    <a:pt x="54434" y="16832"/>
                    <a:pt x="54503" y="16626"/>
                    <a:pt x="54588" y="16334"/>
                  </a:cubicBezTo>
                  <a:lnTo>
                    <a:pt x="54588" y="15973"/>
                  </a:lnTo>
                  <a:cubicBezTo>
                    <a:pt x="54588" y="15904"/>
                    <a:pt x="54588" y="15835"/>
                    <a:pt x="54503" y="15766"/>
                  </a:cubicBezTo>
                  <a:cubicBezTo>
                    <a:pt x="54503" y="15474"/>
                    <a:pt x="54503" y="15268"/>
                    <a:pt x="54434" y="15044"/>
                  </a:cubicBezTo>
                  <a:lnTo>
                    <a:pt x="54434" y="14976"/>
                  </a:lnTo>
                  <a:cubicBezTo>
                    <a:pt x="54365" y="14907"/>
                    <a:pt x="54296" y="14769"/>
                    <a:pt x="54296" y="14683"/>
                  </a:cubicBezTo>
                  <a:cubicBezTo>
                    <a:pt x="54296" y="14615"/>
                    <a:pt x="54227" y="14546"/>
                    <a:pt x="54159" y="14477"/>
                  </a:cubicBezTo>
                  <a:cubicBezTo>
                    <a:pt x="54004" y="14408"/>
                    <a:pt x="53866" y="14185"/>
                    <a:pt x="53729" y="14047"/>
                  </a:cubicBezTo>
                  <a:cubicBezTo>
                    <a:pt x="53574" y="13824"/>
                    <a:pt x="53437" y="13549"/>
                    <a:pt x="53213" y="13394"/>
                  </a:cubicBezTo>
                  <a:cubicBezTo>
                    <a:pt x="53144" y="13325"/>
                    <a:pt x="53144" y="13256"/>
                    <a:pt x="53075" y="13187"/>
                  </a:cubicBezTo>
                  <a:cubicBezTo>
                    <a:pt x="52938" y="13119"/>
                    <a:pt x="52783" y="13050"/>
                    <a:pt x="52646" y="12826"/>
                  </a:cubicBezTo>
                  <a:cubicBezTo>
                    <a:pt x="52577" y="12826"/>
                    <a:pt x="52508" y="12758"/>
                    <a:pt x="52439" y="12758"/>
                  </a:cubicBezTo>
                  <a:cubicBezTo>
                    <a:pt x="52285" y="12534"/>
                    <a:pt x="52078" y="12465"/>
                    <a:pt x="51855" y="12397"/>
                  </a:cubicBezTo>
                  <a:cubicBezTo>
                    <a:pt x="51786" y="12397"/>
                    <a:pt x="51648" y="12328"/>
                    <a:pt x="51580" y="12259"/>
                  </a:cubicBezTo>
                  <a:cubicBezTo>
                    <a:pt x="51425" y="12190"/>
                    <a:pt x="51287" y="12190"/>
                    <a:pt x="51150" y="12190"/>
                  </a:cubicBezTo>
                  <a:cubicBezTo>
                    <a:pt x="50995" y="12104"/>
                    <a:pt x="50789" y="12104"/>
                    <a:pt x="50634" y="11967"/>
                  </a:cubicBezTo>
                  <a:cubicBezTo>
                    <a:pt x="50565" y="11898"/>
                    <a:pt x="50565" y="11898"/>
                    <a:pt x="50497" y="11898"/>
                  </a:cubicBezTo>
                  <a:cubicBezTo>
                    <a:pt x="50359" y="11898"/>
                    <a:pt x="50204" y="11829"/>
                    <a:pt x="50135" y="11829"/>
                  </a:cubicBezTo>
                  <a:cubicBezTo>
                    <a:pt x="50113" y="11806"/>
                    <a:pt x="50097" y="11799"/>
                    <a:pt x="50085" y="11799"/>
                  </a:cubicBezTo>
                  <a:cubicBezTo>
                    <a:pt x="50059" y="11799"/>
                    <a:pt x="50044" y="11829"/>
                    <a:pt x="49998" y="11829"/>
                  </a:cubicBezTo>
                  <a:cubicBezTo>
                    <a:pt x="49774" y="11674"/>
                    <a:pt x="49499" y="11606"/>
                    <a:pt x="49276" y="11606"/>
                  </a:cubicBezTo>
                  <a:lnTo>
                    <a:pt x="48347" y="11606"/>
                  </a:lnTo>
                  <a:cubicBezTo>
                    <a:pt x="48313" y="11640"/>
                    <a:pt x="48261" y="11640"/>
                    <a:pt x="48208" y="11640"/>
                  </a:cubicBezTo>
                  <a:cubicBezTo>
                    <a:pt x="48154" y="11640"/>
                    <a:pt x="48098" y="11640"/>
                    <a:pt x="48055" y="11674"/>
                  </a:cubicBezTo>
                  <a:cubicBezTo>
                    <a:pt x="47844" y="11616"/>
                    <a:pt x="47646" y="11595"/>
                    <a:pt x="47455" y="11595"/>
                  </a:cubicBezTo>
                  <a:cubicBezTo>
                    <a:pt x="47193" y="11595"/>
                    <a:pt x="46945" y="11635"/>
                    <a:pt x="46697" y="11674"/>
                  </a:cubicBezTo>
                  <a:cubicBezTo>
                    <a:pt x="46422" y="11674"/>
                    <a:pt x="46129" y="11674"/>
                    <a:pt x="45837" y="11829"/>
                  </a:cubicBezTo>
                  <a:cubicBezTo>
                    <a:pt x="45700" y="11829"/>
                    <a:pt x="45631" y="11898"/>
                    <a:pt x="45476" y="11898"/>
                  </a:cubicBezTo>
                  <a:cubicBezTo>
                    <a:pt x="45407" y="11898"/>
                    <a:pt x="45407" y="11967"/>
                    <a:pt x="45339" y="11967"/>
                  </a:cubicBezTo>
                  <a:lnTo>
                    <a:pt x="45201" y="11967"/>
                  </a:lnTo>
                  <a:cubicBezTo>
                    <a:pt x="45046" y="12036"/>
                    <a:pt x="44909" y="12104"/>
                    <a:pt x="44702" y="12190"/>
                  </a:cubicBezTo>
                  <a:cubicBezTo>
                    <a:pt x="44702" y="12190"/>
                    <a:pt x="44664" y="12152"/>
                    <a:pt x="44639" y="12152"/>
                  </a:cubicBezTo>
                  <a:cubicBezTo>
                    <a:pt x="44626" y="12152"/>
                    <a:pt x="44616" y="12162"/>
                    <a:pt x="44616" y="12190"/>
                  </a:cubicBezTo>
                  <a:cubicBezTo>
                    <a:pt x="44548" y="12190"/>
                    <a:pt x="44479" y="12259"/>
                    <a:pt x="44410" y="12328"/>
                  </a:cubicBezTo>
                  <a:cubicBezTo>
                    <a:pt x="44396" y="12313"/>
                    <a:pt x="44377" y="12308"/>
                    <a:pt x="44357" y="12308"/>
                  </a:cubicBezTo>
                  <a:cubicBezTo>
                    <a:pt x="44300" y="12308"/>
                    <a:pt x="44228" y="12348"/>
                    <a:pt x="44171" y="12348"/>
                  </a:cubicBezTo>
                  <a:cubicBezTo>
                    <a:pt x="44151" y="12348"/>
                    <a:pt x="44132" y="12342"/>
                    <a:pt x="44118" y="12328"/>
                  </a:cubicBezTo>
                  <a:lnTo>
                    <a:pt x="43980" y="12328"/>
                  </a:lnTo>
                  <a:cubicBezTo>
                    <a:pt x="43757" y="12465"/>
                    <a:pt x="43482" y="12689"/>
                    <a:pt x="43189" y="12826"/>
                  </a:cubicBezTo>
                  <a:cubicBezTo>
                    <a:pt x="43052" y="12895"/>
                    <a:pt x="42983" y="12964"/>
                    <a:pt x="42828" y="13119"/>
                  </a:cubicBezTo>
                  <a:lnTo>
                    <a:pt x="42760" y="13119"/>
                  </a:lnTo>
                  <a:cubicBezTo>
                    <a:pt x="42622" y="13187"/>
                    <a:pt x="42553" y="13256"/>
                    <a:pt x="42399" y="13325"/>
                  </a:cubicBezTo>
                  <a:cubicBezTo>
                    <a:pt x="42037" y="13549"/>
                    <a:pt x="41762" y="13755"/>
                    <a:pt x="41470" y="14047"/>
                  </a:cubicBezTo>
                  <a:lnTo>
                    <a:pt x="41333" y="14047"/>
                  </a:lnTo>
                  <a:cubicBezTo>
                    <a:pt x="41333" y="14116"/>
                    <a:pt x="41264" y="14116"/>
                    <a:pt x="41264" y="14185"/>
                  </a:cubicBezTo>
                  <a:lnTo>
                    <a:pt x="41109" y="14185"/>
                  </a:lnTo>
                  <a:cubicBezTo>
                    <a:pt x="41040" y="14185"/>
                    <a:pt x="41040" y="14339"/>
                    <a:pt x="40972" y="14339"/>
                  </a:cubicBezTo>
                  <a:cubicBezTo>
                    <a:pt x="40972" y="14477"/>
                    <a:pt x="40834" y="14546"/>
                    <a:pt x="40748" y="14546"/>
                  </a:cubicBezTo>
                  <a:cubicBezTo>
                    <a:pt x="40679" y="14615"/>
                    <a:pt x="40542" y="14615"/>
                    <a:pt x="40542" y="14769"/>
                  </a:cubicBezTo>
                  <a:cubicBezTo>
                    <a:pt x="40542" y="14769"/>
                    <a:pt x="40473" y="14769"/>
                    <a:pt x="40473" y="14838"/>
                  </a:cubicBezTo>
                  <a:cubicBezTo>
                    <a:pt x="40249" y="14907"/>
                    <a:pt x="40112" y="15113"/>
                    <a:pt x="39974" y="15268"/>
                  </a:cubicBezTo>
                  <a:cubicBezTo>
                    <a:pt x="39888" y="15337"/>
                    <a:pt x="39820" y="15405"/>
                    <a:pt x="39751" y="15405"/>
                  </a:cubicBezTo>
                  <a:cubicBezTo>
                    <a:pt x="39682" y="15474"/>
                    <a:pt x="39751" y="15474"/>
                    <a:pt x="39751" y="15543"/>
                  </a:cubicBezTo>
                  <a:cubicBezTo>
                    <a:pt x="39544" y="15629"/>
                    <a:pt x="39459" y="15698"/>
                    <a:pt x="39390" y="15904"/>
                  </a:cubicBezTo>
                  <a:lnTo>
                    <a:pt x="39321" y="15904"/>
                  </a:lnTo>
                  <a:cubicBezTo>
                    <a:pt x="39252" y="15973"/>
                    <a:pt x="39115" y="15973"/>
                    <a:pt x="39115" y="16128"/>
                  </a:cubicBezTo>
                  <a:cubicBezTo>
                    <a:pt x="38960" y="16128"/>
                    <a:pt x="38960" y="16265"/>
                    <a:pt x="38891" y="16334"/>
                  </a:cubicBezTo>
                  <a:cubicBezTo>
                    <a:pt x="38822" y="16489"/>
                    <a:pt x="38754" y="16557"/>
                    <a:pt x="38685" y="16695"/>
                  </a:cubicBezTo>
                  <a:cubicBezTo>
                    <a:pt x="38599" y="16764"/>
                    <a:pt x="38599" y="16918"/>
                    <a:pt x="38530" y="16987"/>
                  </a:cubicBezTo>
                  <a:cubicBezTo>
                    <a:pt x="38461" y="17056"/>
                    <a:pt x="38324" y="17125"/>
                    <a:pt x="38324" y="17262"/>
                  </a:cubicBezTo>
                  <a:cubicBezTo>
                    <a:pt x="38324" y="17348"/>
                    <a:pt x="38255" y="17417"/>
                    <a:pt x="38169" y="17486"/>
                  </a:cubicBezTo>
                  <a:cubicBezTo>
                    <a:pt x="38031" y="17778"/>
                    <a:pt x="37894" y="17984"/>
                    <a:pt x="37739" y="18277"/>
                  </a:cubicBezTo>
                  <a:cubicBezTo>
                    <a:pt x="37670" y="18414"/>
                    <a:pt x="37670" y="18552"/>
                    <a:pt x="37602" y="18706"/>
                  </a:cubicBezTo>
                  <a:cubicBezTo>
                    <a:pt x="37602" y="18775"/>
                    <a:pt x="37464" y="18913"/>
                    <a:pt x="37533" y="19068"/>
                  </a:cubicBezTo>
                  <a:lnTo>
                    <a:pt x="37464" y="19068"/>
                  </a:lnTo>
                  <a:cubicBezTo>
                    <a:pt x="37309" y="19274"/>
                    <a:pt x="37241" y="19497"/>
                    <a:pt x="37103" y="19635"/>
                  </a:cubicBezTo>
                  <a:cubicBezTo>
                    <a:pt x="37172" y="19772"/>
                    <a:pt x="37034" y="19927"/>
                    <a:pt x="37103" y="20065"/>
                  </a:cubicBezTo>
                  <a:cubicBezTo>
                    <a:pt x="37034" y="20202"/>
                    <a:pt x="36966" y="20271"/>
                    <a:pt x="36966" y="20426"/>
                  </a:cubicBezTo>
                  <a:lnTo>
                    <a:pt x="36966" y="20856"/>
                  </a:lnTo>
                  <a:cubicBezTo>
                    <a:pt x="36880" y="20924"/>
                    <a:pt x="36880" y="21062"/>
                    <a:pt x="36880" y="21217"/>
                  </a:cubicBezTo>
                  <a:cubicBezTo>
                    <a:pt x="36880" y="21354"/>
                    <a:pt x="36811" y="21492"/>
                    <a:pt x="36811" y="21647"/>
                  </a:cubicBezTo>
                  <a:lnTo>
                    <a:pt x="36880" y="21715"/>
                  </a:lnTo>
                  <a:cubicBezTo>
                    <a:pt x="36811" y="21784"/>
                    <a:pt x="36811" y="21853"/>
                    <a:pt x="36811" y="21922"/>
                  </a:cubicBezTo>
                  <a:lnTo>
                    <a:pt x="36811" y="22145"/>
                  </a:lnTo>
                  <a:cubicBezTo>
                    <a:pt x="36880" y="22283"/>
                    <a:pt x="36880" y="22351"/>
                    <a:pt x="36880" y="22420"/>
                  </a:cubicBezTo>
                  <a:cubicBezTo>
                    <a:pt x="36880" y="22575"/>
                    <a:pt x="36880" y="22644"/>
                    <a:pt x="36966" y="22712"/>
                  </a:cubicBezTo>
                  <a:lnTo>
                    <a:pt x="36966" y="22850"/>
                  </a:lnTo>
                  <a:cubicBezTo>
                    <a:pt x="36880" y="23005"/>
                    <a:pt x="36811" y="23211"/>
                    <a:pt x="36811" y="23435"/>
                  </a:cubicBezTo>
                  <a:cubicBezTo>
                    <a:pt x="36811" y="23572"/>
                    <a:pt x="36811" y="23641"/>
                    <a:pt x="36742" y="23796"/>
                  </a:cubicBezTo>
                  <a:cubicBezTo>
                    <a:pt x="36742" y="23933"/>
                    <a:pt x="36742" y="24071"/>
                    <a:pt x="36673" y="24225"/>
                  </a:cubicBezTo>
                  <a:lnTo>
                    <a:pt x="36742" y="24294"/>
                  </a:lnTo>
                  <a:cubicBezTo>
                    <a:pt x="36742" y="24569"/>
                    <a:pt x="36811" y="24793"/>
                    <a:pt x="36880" y="24999"/>
                  </a:cubicBezTo>
                  <a:cubicBezTo>
                    <a:pt x="36880" y="25154"/>
                    <a:pt x="36880" y="25291"/>
                    <a:pt x="36811" y="25429"/>
                  </a:cubicBezTo>
                  <a:cubicBezTo>
                    <a:pt x="36880" y="25584"/>
                    <a:pt x="36880" y="25721"/>
                    <a:pt x="36880" y="25859"/>
                  </a:cubicBezTo>
                  <a:cubicBezTo>
                    <a:pt x="36966" y="25945"/>
                    <a:pt x="36966" y="26014"/>
                    <a:pt x="37034" y="26082"/>
                  </a:cubicBezTo>
                  <a:lnTo>
                    <a:pt x="37034" y="26443"/>
                  </a:lnTo>
                  <a:cubicBezTo>
                    <a:pt x="37172" y="26581"/>
                    <a:pt x="37172" y="26718"/>
                    <a:pt x="37172" y="26873"/>
                  </a:cubicBezTo>
                  <a:cubicBezTo>
                    <a:pt x="37172" y="27080"/>
                    <a:pt x="37309" y="27234"/>
                    <a:pt x="37309" y="27441"/>
                  </a:cubicBezTo>
                  <a:cubicBezTo>
                    <a:pt x="37309" y="27509"/>
                    <a:pt x="37395" y="27509"/>
                    <a:pt x="37395" y="27578"/>
                  </a:cubicBezTo>
                  <a:cubicBezTo>
                    <a:pt x="37464" y="27733"/>
                    <a:pt x="37464" y="27870"/>
                    <a:pt x="37533" y="28008"/>
                  </a:cubicBezTo>
                  <a:lnTo>
                    <a:pt x="37464" y="28094"/>
                  </a:lnTo>
                  <a:cubicBezTo>
                    <a:pt x="37602" y="28231"/>
                    <a:pt x="37533" y="28369"/>
                    <a:pt x="37602" y="28524"/>
                  </a:cubicBezTo>
                  <a:cubicBezTo>
                    <a:pt x="37739" y="28661"/>
                    <a:pt x="37739" y="28799"/>
                    <a:pt x="37739" y="28954"/>
                  </a:cubicBezTo>
                  <a:cubicBezTo>
                    <a:pt x="37825" y="29160"/>
                    <a:pt x="37825" y="29383"/>
                    <a:pt x="37894" y="29590"/>
                  </a:cubicBezTo>
                  <a:cubicBezTo>
                    <a:pt x="37963" y="29813"/>
                    <a:pt x="38100" y="29951"/>
                    <a:pt x="38100" y="30243"/>
                  </a:cubicBezTo>
                  <a:cubicBezTo>
                    <a:pt x="38100" y="30312"/>
                    <a:pt x="38169" y="30449"/>
                    <a:pt x="38255" y="30518"/>
                  </a:cubicBezTo>
                  <a:cubicBezTo>
                    <a:pt x="38324" y="30673"/>
                    <a:pt x="38324" y="30810"/>
                    <a:pt x="38324" y="30948"/>
                  </a:cubicBezTo>
                  <a:cubicBezTo>
                    <a:pt x="38393" y="31103"/>
                    <a:pt x="38461" y="31172"/>
                    <a:pt x="38461" y="31309"/>
                  </a:cubicBezTo>
                  <a:cubicBezTo>
                    <a:pt x="38461" y="31378"/>
                    <a:pt x="38530" y="31447"/>
                    <a:pt x="38599" y="31601"/>
                  </a:cubicBezTo>
                  <a:cubicBezTo>
                    <a:pt x="38599" y="31601"/>
                    <a:pt x="38530" y="31601"/>
                    <a:pt x="38530" y="31670"/>
                  </a:cubicBezTo>
                  <a:cubicBezTo>
                    <a:pt x="38599" y="31670"/>
                    <a:pt x="38599" y="31739"/>
                    <a:pt x="38685" y="31808"/>
                  </a:cubicBezTo>
                  <a:cubicBezTo>
                    <a:pt x="38685" y="31962"/>
                    <a:pt x="38754" y="32100"/>
                    <a:pt x="38754" y="32306"/>
                  </a:cubicBezTo>
                  <a:cubicBezTo>
                    <a:pt x="38599" y="32461"/>
                    <a:pt x="38324" y="32530"/>
                    <a:pt x="38031" y="32667"/>
                  </a:cubicBezTo>
                  <a:cubicBezTo>
                    <a:pt x="37963" y="32667"/>
                    <a:pt x="37963" y="32530"/>
                    <a:pt x="37894" y="32530"/>
                  </a:cubicBezTo>
                  <a:cubicBezTo>
                    <a:pt x="37739" y="32530"/>
                    <a:pt x="37670" y="32667"/>
                    <a:pt x="37464" y="32667"/>
                  </a:cubicBezTo>
                  <a:cubicBezTo>
                    <a:pt x="37309" y="32599"/>
                    <a:pt x="37395" y="32392"/>
                    <a:pt x="37309" y="32306"/>
                  </a:cubicBezTo>
                  <a:cubicBezTo>
                    <a:pt x="37309" y="32237"/>
                    <a:pt x="37395" y="32237"/>
                    <a:pt x="37395" y="32169"/>
                  </a:cubicBezTo>
                  <a:cubicBezTo>
                    <a:pt x="37367" y="32146"/>
                    <a:pt x="37348" y="32138"/>
                    <a:pt x="37332" y="32138"/>
                  </a:cubicBezTo>
                  <a:cubicBezTo>
                    <a:pt x="37302" y="32138"/>
                    <a:pt x="37286" y="32169"/>
                    <a:pt x="37241" y="32169"/>
                  </a:cubicBezTo>
                  <a:cubicBezTo>
                    <a:pt x="37241" y="31962"/>
                    <a:pt x="37172" y="31670"/>
                    <a:pt x="37172" y="31447"/>
                  </a:cubicBezTo>
                  <a:cubicBezTo>
                    <a:pt x="37172" y="31309"/>
                    <a:pt x="37034" y="31309"/>
                    <a:pt x="37034" y="31172"/>
                  </a:cubicBezTo>
                  <a:cubicBezTo>
                    <a:pt x="37034" y="31172"/>
                    <a:pt x="37103" y="31172"/>
                    <a:pt x="37103" y="31017"/>
                  </a:cubicBezTo>
                  <a:cubicBezTo>
                    <a:pt x="36966" y="30948"/>
                    <a:pt x="36880" y="30879"/>
                    <a:pt x="36811" y="30742"/>
                  </a:cubicBezTo>
                  <a:cubicBezTo>
                    <a:pt x="36880" y="30673"/>
                    <a:pt x="36880" y="30587"/>
                    <a:pt x="36880" y="30518"/>
                  </a:cubicBezTo>
                  <a:cubicBezTo>
                    <a:pt x="36966" y="30449"/>
                    <a:pt x="36966" y="30381"/>
                    <a:pt x="36880" y="30312"/>
                  </a:cubicBezTo>
                  <a:cubicBezTo>
                    <a:pt x="36880" y="30381"/>
                    <a:pt x="36880" y="30518"/>
                    <a:pt x="36742" y="30587"/>
                  </a:cubicBezTo>
                  <a:cubicBezTo>
                    <a:pt x="36811" y="30381"/>
                    <a:pt x="36673" y="30243"/>
                    <a:pt x="36673" y="30020"/>
                  </a:cubicBezTo>
                  <a:cubicBezTo>
                    <a:pt x="36673" y="29951"/>
                    <a:pt x="36604" y="29882"/>
                    <a:pt x="36604" y="29882"/>
                  </a:cubicBezTo>
                  <a:cubicBezTo>
                    <a:pt x="36536" y="29813"/>
                    <a:pt x="36536" y="29727"/>
                    <a:pt x="36536" y="29659"/>
                  </a:cubicBezTo>
                  <a:cubicBezTo>
                    <a:pt x="36536" y="29624"/>
                    <a:pt x="36553" y="29624"/>
                    <a:pt x="36579" y="29624"/>
                  </a:cubicBezTo>
                  <a:cubicBezTo>
                    <a:pt x="36604" y="29624"/>
                    <a:pt x="36639" y="29624"/>
                    <a:pt x="36673" y="29590"/>
                  </a:cubicBezTo>
                  <a:cubicBezTo>
                    <a:pt x="36639" y="29555"/>
                    <a:pt x="36604" y="29555"/>
                    <a:pt x="36579" y="29555"/>
                  </a:cubicBezTo>
                  <a:cubicBezTo>
                    <a:pt x="36553" y="29555"/>
                    <a:pt x="36536" y="29555"/>
                    <a:pt x="36536" y="29521"/>
                  </a:cubicBezTo>
                  <a:cubicBezTo>
                    <a:pt x="36450" y="29521"/>
                    <a:pt x="36450" y="29452"/>
                    <a:pt x="36450" y="29452"/>
                  </a:cubicBezTo>
                  <a:cubicBezTo>
                    <a:pt x="36450" y="29383"/>
                    <a:pt x="36536" y="29383"/>
                    <a:pt x="36604" y="29297"/>
                  </a:cubicBezTo>
                  <a:cubicBezTo>
                    <a:pt x="36536" y="29229"/>
                    <a:pt x="36450" y="29160"/>
                    <a:pt x="36450" y="29091"/>
                  </a:cubicBezTo>
                  <a:cubicBezTo>
                    <a:pt x="36381" y="29022"/>
                    <a:pt x="36536" y="29022"/>
                    <a:pt x="36450" y="28954"/>
                  </a:cubicBezTo>
                  <a:cubicBezTo>
                    <a:pt x="36312" y="28730"/>
                    <a:pt x="36312" y="28438"/>
                    <a:pt x="36243" y="28163"/>
                  </a:cubicBezTo>
                  <a:lnTo>
                    <a:pt x="36243" y="28008"/>
                  </a:lnTo>
                  <a:cubicBezTo>
                    <a:pt x="36198" y="28008"/>
                    <a:pt x="36182" y="27977"/>
                    <a:pt x="36157" y="27977"/>
                  </a:cubicBezTo>
                  <a:cubicBezTo>
                    <a:pt x="36144" y="27977"/>
                    <a:pt x="36129" y="27985"/>
                    <a:pt x="36106" y="28008"/>
                  </a:cubicBezTo>
                  <a:cubicBezTo>
                    <a:pt x="36106" y="27870"/>
                    <a:pt x="36020" y="27802"/>
                    <a:pt x="35951" y="27802"/>
                  </a:cubicBezTo>
                  <a:lnTo>
                    <a:pt x="35951" y="27509"/>
                  </a:lnTo>
                  <a:cubicBezTo>
                    <a:pt x="35951" y="27441"/>
                    <a:pt x="35882" y="27372"/>
                    <a:pt x="35882" y="27303"/>
                  </a:cubicBezTo>
                  <a:cubicBezTo>
                    <a:pt x="35882" y="27280"/>
                    <a:pt x="35890" y="27272"/>
                    <a:pt x="35900" y="27272"/>
                  </a:cubicBezTo>
                  <a:cubicBezTo>
                    <a:pt x="35921" y="27272"/>
                    <a:pt x="35951" y="27303"/>
                    <a:pt x="35951" y="27303"/>
                  </a:cubicBezTo>
                  <a:cubicBezTo>
                    <a:pt x="36020" y="27372"/>
                    <a:pt x="35951" y="27509"/>
                    <a:pt x="36106" y="27509"/>
                  </a:cubicBezTo>
                  <a:lnTo>
                    <a:pt x="36106" y="27011"/>
                  </a:lnTo>
                  <a:cubicBezTo>
                    <a:pt x="36106" y="26942"/>
                    <a:pt x="36020" y="26942"/>
                    <a:pt x="36020" y="26942"/>
                  </a:cubicBezTo>
                  <a:lnTo>
                    <a:pt x="36020" y="26804"/>
                  </a:lnTo>
                  <a:cubicBezTo>
                    <a:pt x="36035" y="26790"/>
                    <a:pt x="36047" y="26784"/>
                    <a:pt x="36057" y="26784"/>
                  </a:cubicBezTo>
                  <a:cubicBezTo>
                    <a:pt x="36094" y="26784"/>
                    <a:pt x="36115" y="26850"/>
                    <a:pt x="36163" y="26850"/>
                  </a:cubicBezTo>
                  <a:cubicBezTo>
                    <a:pt x="36184" y="26850"/>
                    <a:pt x="36209" y="26838"/>
                    <a:pt x="36243" y="26804"/>
                  </a:cubicBezTo>
                  <a:lnTo>
                    <a:pt x="36243" y="26650"/>
                  </a:lnTo>
                  <a:cubicBezTo>
                    <a:pt x="36106" y="26443"/>
                    <a:pt x="36243" y="26220"/>
                    <a:pt x="36106" y="26082"/>
                  </a:cubicBezTo>
                  <a:cubicBezTo>
                    <a:pt x="36020" y="26220"/>
                    <a:pt x="36020" y="26220"/>
                    <a:pt x="36106" y="26375"/>
                  </a:cubicBezTo>
                  <a:cubicBezTo>
                    <a:pt x="36020" y="26443"/>
                    <a:pt x="36020" y="26581"/>
                    <a:pt x="36106" y="26718"/>
                  </a:cubicBezTo>
                  <a:lnTo>
                    <a:pt x="36020" y="26718"/>
                  </a:lnTo>
                  <a:cubicBezTo>
                    <a:pt x="35882" y="26650"/>
                    <a:pt x="36020" y="26512"/>
                    <a:pt x="35882" y="26512"/>
                  </a:cubicBezTo>
                  <a:lnTo>
                    <a:pt x="35814" y="26512"/>
                  </a:lnTo>
                  <a:cubicBezTo>
                    <a:pt x="35745" y="26581"/>
                    <a:pt x="35814" y="26650"/>
                    <a:pt x="35745" y="26718"/>
                  </a:cubicBezTo>
                  <a:cubicBezTo>
                    <a:pt x="35745" y="26650"/>
                    <a:pt x="35814" y="26512"/>
                    <a:pt x="35745" y="26512"/>
                  </a:cubicBezTo>
                  <a:lnTo>
                    <a:pt x="35745" y="26375"/>
                  </a:lnTo>
                  <a:cubicBezTo>
                    <a:pt x="35775" y="26356"/>
                    <a:pt x="35795" y="26349"/>
                    <a:pt x="35809" y="26349"/>
                  </a:cubicBezTo>
                  <a:cubicBezTo>
                    <a:pt x="35859" y="26349"/>
                    <a:pt x="35829" y="26443"/>
                    <a:pt x="35882" y="26443"/>
                  </a:cubicBezTo>
                  <a:cubicBezTo>
                    <a:pt x="35951" y="26375"/>
                    <a:pt x="35882" y="26289"/>
                    <a:pt x="35951" y="26289"/>
                  </a:cubicBezTo>
                  <a:cubicBezTo>
                    <a:pt x="35814" y="26014"/>
                    <a:pt x="35745" y="25721"/>
                    <a:pt x="35676" y="25429"/>
                  </a:cubicBezTo>
                  <a:lnTo>
                    <a:pt x="35676" y="25360"/>
                  </a:lnTo>
                  <a:cubicBezTo>
                    <a:pt x="35676" y="25291"/>
                    <a:pt x="35590" y="25154"/>
                    <a:pt x="35521" y="25085"/>
                  </a:cubicBezTo>
                  <a:cubicBezTo>
                    <a:pt x="35590" y="24999"/>
                    <a:pt x="35590" y="24930"/>
                    <a:pt x="35590" y="24930"/>
                  </a:cubicBezTo>
                  <a:cubicBezTo>
                    <a:pt x="35676" y="24930"/>
                    <a:pt x="35676" y="24999"/>
                    <a:pt x="35745" y="25085"/>
                  </a:cubicBezTo>
                  <a:cubicBezTo>
                    <a:pt x="35814" y="24930"/>
                    <a:pt x="35745" y="24862"/>
                    <a:pt x="35745" y="24724"/>
                  </a:cubicBezTo>
                  <a:cubicBezTo>
                    <a:pt x="35745" y="24655"/>
                    <a:pt x="35814" y="24501"/>
                    <a:pt x="35676" y="24432"/>
                  </a:cubicBezTo>
                  <a:cubicBezTo>
                    <a:pt x="35745" y="24363"/>
                    <a:pt x="35814" y="24363"/>
                    <a:pt x="35814" y="24294"/>
                  </a:cubicBezTo>
                  <a:lnTo>
                    <a:pt x="35814" y="24002"/>
                  </a:lnTo>
                  <a:cubicBezTo>
                    <a:pt x="35745" y="24071"/>
                    <a:pt x="35814" y="24225"/>
                    <a:pt x="35745" y="24225"/>
                  </a:cubicBezTo>
                  <a:cubicBezTo>
                    <a:pt x="35676" y="24071"/>
                    <a:pt x="35814" y="24002"/>
                    <a:pt x="35745" y="23933"/>
                  </a:cubicBezTo>
                  <a:cubicBezTo>
                    <a:pt x="35676" y="23796"/>
                    <a:pt x="35676" y="23641"/>
                    <a:pt x="35676" y="23572"/>
                  </a:cubicBezTo>
                  <a:cubicBezTo>
                    <a:pt x="35676" y="23572"/>
                    <a:pt x="35590" y="23572"/>
                    <a:pt x="35590" y="23641"/>
                  </a:cubicBezTo>
                  <a:cubicBezTo>
                    <a:pt x="35590" y="23710"/>
                    <a:pt x="35590" y="23710"/>
                    <a:pt x="35521" y="23796"/>
                  </a:cubicBezTo>
                  <a:cubicBezTo>
                    <a:pt x="35676" y="23933"/>
                    <a:pt x="35590" y="24071"/>
                    <a:pt x="35521" y="24225"/>
                  </a:cubicBezTo>
                  <a:cubicBezTo>
                    <a:pt x="35453" y="24225"/>
                    <a:pt x="35453" y="24140"/>
                    <a:pt x="35453" y="24071"/>
                  </a:cubicBezTo>
                  <a:lnTo>
                    <a:pt x="35384" y="24002"/>
                  </a:lnTo>
                  <a:cubicBezTo>
                    <a:pt x="35384" y="23933"/>
                    <a:pt x="35453" y="23864"/>
                    <a:pt x="35453" y="23796"/>
                  </a:cubicBezTo>
                  <a:lnTo>
                    <a:pt x="35453" y="23280"/>
                  </a:lnTo>
                  <a:lnTo>
                    <a:pt x="35453" y="23074"/>
                  </a:lnTo>
                  <a:cubicBezTo>
                    <a:pt x="35521" y="23005"/>
                    <a:pt x="35453" y="22936"/>
                    <a:pt x="35453" y="22850"/>
                  </a:cubicBezTo>
                  <a:cubicBezTo>
                    <a:pt x="35521" y="22712"/>
                    <a:pt x="35453" y="22506"/>
                    <a:pt x="35453" y="22351"/>
                  </a:cubicBezTo>
                  <a:cubicBezTo>
                    <a:pt x="35453" y="22214"/>
                    <a:pt x="35521" y="21990"/>
                    <a:pt x="35590" y="21853"/>
                  </a:cubicBezTo>
                  <a:cubicBezTo>
                    <a:pt x="35521" y="21853"/>
                    <a:pt x="35453" y="21853"/>
                    <a:pt x="35521" y="21784"/>
                  </a:cubicBezTo>
                  <a:cubicBezTo>
                    <a:pt x="35544" y="21761"/>
                    <a:pt x="35560" y="21753"/>
                    <a:pt x="35573" y="21753"/>
                  </a:cubicBezTo>
                  <a:cubicBezTo>
                    <a:pt x="35600" y="21753"/>
                    <a:pt x="35619" y="21784"/>
                    <a:pt x="35676" y="21784"/>
                  </a:cubicBezTo>
                  <a:cubicBezTo>
                    <a:pt x="35745" y="21715"/>
                    <a:pt x="35676" y="21561"/>
                    <a:pt x="35745" y="21492"/>
                  </a:cubicBezTo>
                  <a:cubicBezTo>
                    <a:pt x="35676" y="21423"/>
                    <a:pt x="35745" y="21354"/>
                    <a:pt x="35745" y="21285"/>
                  </a:cubicBezTo>
                  <a:cubicBezTo>
                    <a:pt x="35814" y="21217"/>
                    <a:pt x="35814" y="21131"/>
                    <a:pt x="35814" y="21062"/>
                  </a:cubicBezTo>
                  <a:lnTo>
                    <a:pt x="35814" y="20924"/>
                  </a:lnTo>
                  <a:lnTo>
                    <a:pt x="35745" y="20856"/>
                  </a:lnTo>
                  <a:lnTo>
                    <a:pt x="35745" y="20787"/>
                  </a:lnTo>
                  <a:cubicBezTo>
                    <a:pt x="35676" y="20787"/>
                    <a:pt x="35676" y="20856"/>
                    <a:pt x="35676" y="20924"/>
                  </a:cubicBezTo>
                  <a:cubicBezTo>
                    <a:pt x="35590" y="20924"/>
                    <a:pt x="35745" y="20993"/>
                    <a:pt x="35676" y="21062"/>
                  </a:cubicBezTo>
                  <a:lnTo>
                    <a:pt x="35590" y="20993"/>
                  </a:lnTo>
                  <a:cubicBezTo>
                    <a:pt x="35590" y="20856"/>
                    <a:pt x="35590" y="20701"/>
                    <a:pt x="35676" y="20563"/>
                  </a:cubicBezTo>
                  <a:lnTo>
                    <a:pt x="35745" y="20563"/>
                  </a:lnTo>
                  <a:cubicBezTo>
                    <a:pt x="35814" y="20563"/>
                    <a:pt x="35814" y="20495"/>
                    <a:pt x="35814" y="20495"/>
                  </a:cubicBezTo>
                  <a:cubicBezTo>
                    <a:pt x="35882" y="20529"/>
                    <a:pt x="35917" y="20546"/>
                    <a:pt x="35953" y="20546"/>
                  </a:cubicBezTo>
                  <a:cubicBezTo>
                    <a:pt x="35990" y="20546"/>
                    <a:pt x="36028" y="20529"/>
                    <a:pt x="36106" y="20495"/>
                  </a:cubicBezTo>
                  <a:cubicBezTo>
                    <a:pt x="36106" y="20357"/>
                    <a:pt x="36175" y="20202"/>
                    <a:pt x="36175" y="20065"/>
                  </a:cubicBezTo>
                  <a:cubicBezTo>
                    <a:pt x="36106" y="19996"/>
                    <a:pt x="36106" y="19996"/>
                    <a:pt x="36020" y="19927"/>
                  </a:cubicBezTo>
                  <a:cubicBezTo>
                    <a:pt x="36106" y="19772"/>
                    <a:pt x="36106" y="19772"/>
                    <a:pt x="36175" y="19704"/>
                  </a:cubicBezTo>
                  <a:cubicBezTo>
                    <a:pt x="36175" y="19635"/>
                    <a:pt x="36106" y="19635"/>
                    <a:pt x="36106" y="19635"/>
                  </a:cubicBezTo>
                  <a:cubicBezTo>
                    <a:pt x="36175" y="19566"/>
                    <a:pt x="36312" y="19566"/>
                    <a:pt x="36312" y="19343"/>
                  </a:cubicBezTo>
                  <a:lnTo>
                    <a:pt x="36312" y="19205"/>
                  </a:lnTo>
                  <a:cubicBezTo>
                    <a:pt x="36312" y="19136"/>
                    <a:pt x="36381" y="19136"/>
                    <a:pt x="36381" y="19136"/>
                  </a:cubicBezTo>
                  <a:cubicBezTo>
                    <a:pt x="36381" y="19068"/>
                    <a:pt x="36381" y="19068"/>
                    <a:pt x="36312" y="19068"/>
                  </a:cubicBezTo>
                  <a:cubicBezTo>
                    <a:pt x="36175" y="19068"/>
                    <a:pt x="36175" y="19205"/>
                    <a:pt x="36106" y="19274"/>
                  </a:cubicBezTo>
                  <a:cubicBezTo>
                    <a:pt x="36020" y="19136"/>
                    <a:pt x="36175" y="19068"/>
                    <a:pt x="36175" y="18982"/>
                  </a:cubicBezTo>
                  <a:cubicBezTo>
                    <a:pt x="36175" y="18913"/>
                    <a:pt x="36020" y="18775"/>
                    <a:pt x="36106" y="18706"/>
                  </a:cubicBezTo>
                  <a:cubicBezTo>
                    <a:pt x="36175" y="18638"/>
                    <a:pt x="36175" y="18414"/>
                    <a:pt x="36312" y="18345"/>
                  </a:cubicBezTo>
                  <a:cubicBezTo>
                    <a:pt x="36450" y="18208"/>
                    <a:pt x="36450" y="18053"/>
                    <a:pt x="36604" y="17984"/>
                  </a:cubicBezTo>
                  <a:cubicBezTo>
                    <a:pt x="36604" y="17916"/>
                    <a:pt x="36673" y="17916"/>
                    <a:pt x="36673" y="17916"/>
                  </a:cubicBezTo>
                  <a:cubicBezTo>
                    <a:pt x="36742" y="17916"/>
                    <a:pt x="36742" y="17916"/>
                    <a:pt x="36742" y="17984"/>
                  </a:cubicBezTo>
                  <a:cubicBezTo>
                    <a:pt x="36811" y="17916"/>
                    <a:pt x="36966" y="17778"/>
                    <a:pt x="37103" y="17692"/>
                  </a:cubicBezTo>
                  <a:lnTo>
                    <a:pt x="37103" y="17555"/>
                  </a:lnTo>
                  <a:cubicBezTo>
                    <a:pt x="37103" y="17555"/>
                    <a:pt x="36966" y="17555"/>
                    <a:pt x="36966" y="17417"/>
                  </a:cubicBezTo>
                  <a:lnTo>
                    <a:pt x="36880" y="17417"/>
                  </a:lnTo>
                  <a:lnTo>
                    <a:pt x="36880" y="17348"/>
                  </a:lnTo>
                  <a:lnTo>
                    <a:pt x="36811" y="17348"/>
                  </a:lnTo>
                  <a:cubicBezTo>
                    <a:pt x="36742" y="17348"/>
                    <a:pt x="36811" y="17262"/>
                    <a:pt x="36742" y="17193"/>
                  </a:cubicBezTo>
                  <a:lnTo>
                    <a:pt x="36811" y="17125"/>
                  </a:lnTo>
                  <a:cubicBezTo>
                    <a:pt x="36880" y="16987"/>
                    <a:pt x="37034" y="16764"/>
                    <a:pt x="37172" y="16626"/>
                  </a:cubicBezTo>
                  <a:cubicBezTo>
                    <a:pt x="37172" y="16557"/>
                    <a:pt x="37172" y="16557"/>
                    <a:pt x="37241" y="16489"/>
                  </a:cubicBezTo>
                  <a:cubicBezTo>
                    <a:pt x="37395" y="16403"/>
                    <a:pt x="37533" y="16265"/>
                    <a:pt x="37602" y="16196"/>
                  </a:cubicBezTo>
                  <a:cubicBezTo>
                    <a:pt x="37670" y="16128"/>
                    <a:pt x="37670" y="16128"/>
                    <a:pt x="37739" y="16128"/>
                  </a:cubicBezTo>
                  <a:cubicBezTo>
                    <a:pt x="37670" y="16059"/>
                    <a:pt x="37825" y="15973"/>
                    <a:pt x="37825" y="15904"/>
                  </a:cubicBezTo>
                  <a:lnTo>
                    <a:pt x="37825" y="15904"/>
                  </a:lnTo>
                  <a:cubicBezTo>
                    <a:pt x="37894" y="16128"/>
                    <a:pt x="37894" y="16128"/>
                    <a:pt x="37739" y="16128"/>
                  </a:cubicBezTo>
                  <a:cubicBezTo>
                    <a:pt x="37602" y="16265"/>
                    <a:pt x="37533" y="16489"/>
                    <a:pt x="37395" y="16557"/>
                  </a:cubicBezTo>
                  <a:cubicBezTo>
                    <a:pt x="37395" y="16626"/>
                    <a:pt x="37309" y="16695"/>
                    <a:pt x="37395" y="16695"/>
                  </a:cubicBezTo>
                  <a:cubicBezTo>
                    <a:pt x="37464" y="16695"/>
                    <a:pt x="37533" y="16626"/>
                    <a:pt x="37602" y="16489"/>
                  </a:cubicBezTo>
                  <a:lnTo>
                    <a:pt x="37670" y="16489"/>
                  </a:lnTo>
                  <a:cubicBezTo>
                    <a:pt x="37825" y="16334"/>
                    <a:pt x="37894" y="16196"/>
                    <a:pt x="38031" y="16059"/>
                  </a:cubicBezTo>
                  <a:cubicBezTo>
                    <a:pt x="38031" y="15973"/>
                    <a:pt x="37963" y="15973"/>
                    <a:pt x="37963" y="15973"/>
                  </a:cubicBezTo>
                  <a:cubicBezTo>
                    <a:pt x="37963" y="15835"/>
                    <a:pt x="38031" y="15766"/>
                    <a:pt x="38100" y="15629"/>
                  </a:cubicBezTo>
                  <a:lnTo>
                    <a:pt x="38100" y="15543"/>
                  </a:lnTo>
                  <a:cubicBezTo>
                    <a:pt x="38100" y="15405"/>
                    <a:pt x="38324" y="15337"/>
                    <a:pt x="38324" y="15199"/>
                  </a:cubicBezTo>
                  <a:cubicBezTo>
                    <a:pt x="38324" y="15113"/>
                    <a:pt x="38393" y="15113"/>
                    <a:pt x="38461" y="15044"/>
                  </a:cubicBezTo>
                  <a:cubicBezTo>
                    <a:pt x="38461" y="14976"/>
                    <a:pt x="38393" y="14907"/>
                    <a:pt x="38461" y="14838"/>
                  </a:cubicBezTo>
                  <a:cubicBezTo>
                    <a:pt x="38461" y="14907"/>
                    <a:pt x="38461" y="14907"/>
                    <a:pt x="38530" y="14976"/>
                  </a:cubicBezTo>
                  <a:cubicBezTo>
                    <a:pt x="38530" y="14838"/>
                    <a:pt x="38599" y="14769"/>
                    <a:pt x="38685" y="14683"/>
                  </a:cubicBezTo>
                  <a:lnTo>
                    <a:pt x="38599" y="14683"/>
                  </a:lnTo>
                  <a:cubicBezTo>
                    <a:pt x="38599" y="14660"/>
                    <a:pt x="38599" y="14653"/>
                    <a:pt x="38602" y="14653"/>
                  </a:cubicBezTo>
                  <a:cubicBezTo>
                    <a:pt x="38608" y="14653"/>
                    <a:pt x="38628" y="14683"/>
                    <a:pt x="38685" y="14683"/>
                  </a:cubicBezTo>
                  <a:lnTo>
                    <a:pt x="38754" y="14683"/>
                  </a:lnTo>
                  <a:cubicBezTo>
                    <a:pt x="38822" y="14615"/>
                    <a:pt x="38754" y="14477"/>
                    <a:pt x="38891" y="14477"/>
                  </a:cubicBezTo>
                  <a:cubicBezTo>
                    <a:pt x="39029" y="14408"/>
                    <a:pt x="39029" y="14339"/>
                    <a:pt x="39115" y="14339"/>
                  </a:cubicBezTo>
                  <a:cubicBezTo>
                    <a:pt x="39183" y="14116"/>
                    <a:pt x="39390" y="14047"/>
                    <a:pt x="39544" y="13910"/>
                  </a:cubicBezTo>
                  <a:lnTo>
                    <a:pt x="39544" y="13824"/>
                  </a:lnTo>
                  <a:lnTo>
                    <a:pt x="39613" y="13910"/>
                  </a:lnTo>
                  <a:cubicBezTo>
                    <a:pt x="39682" y="13910"/>
                    <a:pt x="39682" y="13824"/>
                    <a:pt x="39751" y="13824"/>
                  </a:cubicBezTo>
                  <a:lnTo>
                    <a:pt x="39751" y="13755"/>
                  </a:lnTo>
                  <a:lnTo>
                    <a:pt x="39682" y="13755"/>
                  </a:lnTo>
                  <a:cubicBezTo>
                    <a:pt x="39705" y="13732"/>
                    <a:pt x="39720" y="13724"/>
                    <a:pt x="39730" y="13724"/>
                  </a:cubicBezTo>
                  <a:cubicBezTo>
                    <a:pt x="39751" y="13724"/>
                    <a:pt x="39751" y="13755"/>
                    <a:pt x="39751" y="13755"/>
                  </a:cubicBezTo>
                  <a:cubicBezTo>
                    <a:pt x="39820" y="13686"/>
                    <a:pt x="39974" y="13686"/>
                    <a:pt x="40043" y="13617"/>
                  </a:cubicBezTo>
                  <a:cubicBezTo>
                    <a:pt x="40112" y="13549"/>
                    <a:pt x="40249" y="13480"/>
                    <a:pt x="40181" y="13325"/>
                  </a:cubicBezTo>
                  <a:lnTo>
                    <a:pt x="40249" y="13325"/>
                  </a:lnTo>
                  <a:cubicBezTo>
                    <a:pt x="40404" y="13187"/>
                    <a:pt x="40542" y="13119"/>
                    <a:pt x="40748" y="12964"/>
                  </a:cubicBezTo>
                  <a:lnTo>
                    <a:pt x="40748" y="12964"/>
                  </a:lnTo>
                  <a:cubicBezTo>
                    <a:pt x="40748" y="13050"/>
                    <a:pt x="40679" y="13119"/>
                    <a:pt x="40748" y="13119"/>
                  </a:cubicBezTo>
                  <a:cubicBezTo>
                    <a:pt x="40748" y="13153"/>
                    <a:pt x="40731" y="13153"/>
                    <a:pt x="40705" y="13153"/>
                  </a:cubicBezTo>
                  <a:cubicBezTo>
                    <a:pt x="40679" y="13153"/>
                    <a:pt x="40645" y="13153"/>
                    <a:pt x="40610" y="13187"/>
                  </a:cubicBezTo>
                  <a:lnTo>
                    <a:pt x="40679" y="13187"/>
                  </a:lnTo>
                  <a:cubicBezTo>
                    <a:pt x="40679" y="13256"/>
                    <a:pt x="40610" y="13325"/>
                    <a:pt x="40679" y="13394"/>
                  </a:cubicBezTo>
                  <a:cubicBezTo>
                    <a:pt x="40834" y="13325"/>
                    <a:pt x="40748" y="13187"/>
                    <a:pt x="40903" y="13187"/>
                  </a:cubicBezTo>
                  <a:lnTo>
                    <a:pt x="40903" y="12826"/>
                  </a:lnTo>
                  <a:cubicBezTo>
                    <a:pt x="40972" y="12689"/>
                    <a:pt x="41040" y="12534"/>
                    <a:pt x="41264" y="12465"/>
                  </a:cubicBezTo>
                  <a:cubicBezTo>
                    <a:pt x="41401" y="12465"/>
                    <a:pt x="41470" y="12259"/>
                    <a:pt x="41608" y="12190"/>
                  </a:cubicBezTo>
                  <a:lnTo>
                    <a:pt x="41762" y="12190"/>
                  </a:lnTo>
                  <a:cubicBezTo>
                    <a:pt x="41762" y="12190"/>
                    <a:pt x="41831" y="12104"/>
                    <a:pt x="41900" y="12036"/>
                  </a:cubicBezTo>
                  <a:lnTo>
                    <a:pt x="41900" y="12190"/>
                  </a:lnTo>
                  <a:lnTo>
                    <a:pt x="41969" y="12190"/>
                  </a:lnTo>
                  <a:cubicBezTo>
                    <a:pt x="41969" y="12104"/>
                    <a:pt x="41900" y="12036"/>
                    <a:pt x="41969" y="11967"/>
                  </a:cubicBezTo>
                  <a:lnTo>
                    <a:pt x="42037" y="11967"/>
                  </a:lnTo>
                  <a:cubicBezTo>
                    <a:pt x="42622" y="11606"/>
                    <a:pt x="42691" y="11537"/>
                    <a:pt x="43189" y="11399"/>
                  </a:cubicBezTo>
                  <a:lnTo>
                    <a:pt x="43189" y="11468"/>
                  </a:lnTo>
                  <a:cubicBezTo>
                    <a:pt x="43052" y="11537"/>
                    <a:pt x="42983" y="11606"/>
                    <a:pt x="42897" y="11606"/>
                  </a:cubicBezTo>
                  <a:cubicBezTo>
                    <a:pt x="42760" y="11606"/>
                    <a:pt x="42760" y="11674"/>
                    <a:pt x="42691" y="11760"/>
                  </a:cubicBezTo>
                  <a:cubicBezTo>
                    <a:pt x="42751" y="11821"/>
                    <a:pt x="42798" y="11855"/>
                    <a:pt x="42851" y="11855"/>
                  </a:cubicBezTo>
                  <a:cubicBezTo>
                    <a:pt x="42919" y="11855"/>
                    <a:pt x="42995" y="11800"/>
                    <a:pt x="43121" y="11674"/>
                  </a:cubicBezTo>
                  <a:lnTo>
                    <a:pt x="42983" y="11674"/>
                  </a:lnTo>
                  <a:cubicBezTo>
                    <a:pt x="43052" y="11606"/>
                    <a:pt x="43052" y="11606"/>
                    <a:pt x="43121" y="11606"/>
                  </a:cubicBezTo>
                  <a:lnTo>
                    <a:pt x="43189" y="11606"/>
                  </a:lnTo>
                  <a:cubicBezTo>
                    <a:pt x="43258" y="11537"/>
                    <a:pt x="43327" y="11468"/>
                    <a:pt x="43482" y="11399"/>
                  </a:cubicBezTo>
                  <a:cubicBezTo>
                    <a:pt x="43550" y="11331"/>
                    <a:pt x="43688" y="11331"/>
                    <a:pt x="43757" y="11176"/>
                  </a:cubicBezTo>
                  <a:lnTo>
                    <a:pt x="43757" y="11176"/>
                  </a:lnTo>
                  <a:cubicBezTo>
                    <a:pt x="43843" y="11245"/>
                    <a:pt x="43688" y="11331"/>
                    <a:pt x="43843" y="11399"/>
                  </a:cubicBezTo>
                  <a:cubicBezTo>
                    <a:pt x="43912" y="11245"/>
                    <a:pt x="43980" y="11245"/>
                    <a:pt x="44118" y="11245"/>
                  </a:cubicBezTo>
                  <a:cubicBezTo>
                    <a:pt x="44187" y="11176"/>
                    <a:pt x="44341" y="11176"/>
                    <a:pt x="44410" y="11107"/>
                  </a:cubicBezTo>
                  <a:cubicBezTo>
                    <a:pt x="44341" y="11107"/>
                    <a:pt x="44341" y="11038"/>
                    <a:pt x="44341" y="11038"/>
                  </a:cubicBezTo>
                  <a:cubicBezTo>
                    <a:pt x="44286" y="11038"/>
                    <a:pt x="44220" y="11126"/>
                    <a:pt x="44161" y="11126"/>
                  </a:cubicBezTo>
                  <a:cubicBezTo>
                    <a:pt x="44146" y="11126"/>
                    <a:pt x="44132" y="11121"/>
                    <a:pt x="44118" y="11107"/>
                  </a:cubicBezTo>
                  <a:cubicBezTo>
                    <a:pt x="44118" y="11038"/>
                    <a:pt x="44187" y="11038"/>
                    <a:pt x="44187" y="10970"/>
                  </a:cubicBezTo>
                  <a:lnTo>
                    <a:pt x="44410" y="10970"/>
                  </a:lnTo>
                  <a:lnTo>
                    <a:pt x="44410" y="11107"/>
                  </a:lnTo>
                  <a:cubicBezTo>
                    <a:pt x="44410" y="11107"/>
                    <a:pt x="44441" y="11077"/>
                    <a:pt x="44481" y="11077"/>
                  </a:cubicBezTo>
                  <a:cubicBezTo>
                    <a:pt x="44502" y="11077"/>
                    <a:pt x="44525" y="11084"/>
                    <a:pt x="44548" y="11107"/>
                  </a:cubicBezTo>
                  <a:lnTo>
                    <a:pt x="44479" y="11176"/>
                  </a:lnTo>
                  <a:lnTo>
                    <a:pt x="44479" y="11245"/>
                  </a:lnTo>
                  <a:cubicBezTo>
                    <a:pt x="44548" y="11245"/>
                    <a:pt x="44616" y="11245"/>
                    <a:pt x="44702" y="11176"/>
                  </a:cubicBezTo>
                  <a:cubicBezTo>
                    <a:pt x="44771" y="11107"/>
                    <a:pt x="44840" y="11107"/>
                    <a:pt x="44909" y="11107"/>
                  </a:cubicBezTo>
                  <a:cubicBezTo>
                    <a:pt x="44978" y="11038"/>
                    <a:pt x="44978" y="10970"/>
                    <a:pt x="45132" y="10970"/>
                  </a:cubicBezTo>
                  <a:cubicBezTo>
                    <a:pt x="45201" y="10970"/>
                    <a:pt x="45270" y="10901"/>
                    <a:pt x="45270" y="10901"/>
                  </a:cubicBezTo>
                  <a:cubicBezTo>
                    <a:pt x="45339" y="10901"/>
                    <a:pt x="45270" y="10970"/>
                    <a:pt x="45270" y="10970"/>
                  </a:cubicBezTo>
                  <a:cubicBezTo>
                    <a:pt x="45270" y="11038"/>
                    <a:pt x="45339" y="11038"/>
                    <a:pt x="45339" y="11038"/>
                  </a:cubicBezTo>
                  <a:lnTo>
                    <a:pt x="45407" y="11038"/>
                  </a:lnTo>
                  <a:cubicBezTo>
                    <a:pt x="45476" y="10970"/>
                    <a:pt x="45407" y="10901"/>
                    <a:pt x="45476" y="10815"/>
                  </a:cubicBezTo>
                  <a:lnTo>
                    <a:pt x="45407" y="10746"/>
                  </a:lnTo>
                  <a:cubicBezTo>
                    <a:pt x="45270" y="10815"/>
                    <a:pt x="45132" y="10901"/>
                    <a:pt x="44978" y="10901"/>
                  </a:cubicBezTo>
                  <a:cubicBezTo>
                    <a:pt x="44955" y="10924"/>
                    <a:pt x="44932" y="10931"/>
                    <a:pt x="44909" y="10931"/>
                  </a:cubicBezTo>
                  <a:cubicBezTo>
                    <a:pt x="44863" y="10931"/>
                    <a:pt x="44817" y="10901"/>
                    <a:pt x="44771" y="10901"/>
                  </a:cubicBezTo>
                  <a:cubicBezTo>
                    <a:pt x="44794" y="10872"/>
                    <a:pt x="44817" y="10863"/>
                    <a:pt x="44840" y="10863"/>
                  </a:cubicBezTo>
                  <a:cubicBezTo>
                    <a:pt x="44886" y="10863"/>
                    <a:pt x="44932" y="10901"/>
                    <a:pt x="44978" y="10901"/>
                  </a:cubicBezTo>
                  <a:cubicBezTo>
                    <a:pt x="44978" y="10815"/>
                    <a:pt x="44909" y="10815"/>
                    <a:pt x="44909" y="10746"/>
                  </a:cubicBezTo>
                  <a:cubicBezTo>
                    <a:pt x="44909" y="10677"/>
                    <a:pt x="45046" y="10677"/>
                    <a:pt x="45046" y="10609"/>
                  </a:cubicBezTo>
                  <a:cubicBezTo>
                    <a:pt x="45132" y="10609"/>
                    <a:pt x="45201" y="10677"/>
                    <a:pt x="45201" y="10677"/>
                  </a:cubicBezTo>
                  <a:cubicBezTo>
                    <a:pt x="45270" y="10677"/>
                    <a:pt x="45201" y="10609"/>
                    <a:pt x="45270" y="10540"/>
                  </a:cubicBezTo>
                  <a:cubicBezTo>
                    <a:pt x="45407" y="10540"/>
                    <a:pt x="45476" y="10471"/>
                    <a:pt x="45631" y="10385"/>
                  </a:cubicBezTo>
                  <a:cubicBezTo>
                    <a:pt x="45768" y="10385"/>
                    <a:pt x="45906" y="10316"/>
                    <a:pt x="46061" y="10316"/>
                  </a:cubicBezTo>
                  <a:cubicBezTo>
                    <a:pt x="46090" y="10302"/>
                    <a:pt x="46119" y="10296"/>
                    <a:pt x="46148" y="10296"/>
                  </a:cubicBezTo>
                  <a:cubicBezTo>
                    <a:pt x="46228" y="10296"/>
                    <a:pt x="46309" y="10336"/>
                    <a:pt x="46395" y="10336"/>
                  </a:cubicBezTo>
                  <a:cubicBezTo>
                    <a:pt x="46426" y="10336"/>
                    <a:pt x="46458" y="10331"/>
                    <a:pt x="46491" y="10316"/>
                  </a:cubicBezTo>
                  <a:cubicBezTo>
                    <a:pt x="46697" y="10247"/>
                    <a:pt x="46920" y="10247"/>
                    <a:pt x="47058" y="10247"/>
                  </a:cubicBezTo>
                  <a:close/>
                  <a:moveTo>
                    <a:pt x="39544" y="34679"/>
                  </a:moveTo>
                  <a:cubicBezTo>
                    <a:pt x="39544" y="34748"/>
                    <a:pt x="39544" y="34748"/>
                    <a:pt x="39390" y="34816"/>
                  </a:cubicBezTo>
                  <a:cubicBezTo>
                    <a:pt x="39459" y="34748"/>
                    <a:pt x="39544" y="34748"/>
                    <a:pt x="39544" y="34679"/>
                  </a:cubicBezTo>
                  <a:close/>
                  <a:moveTo>
                    <a:pt x="39115" y="33527"/>
                  </a:moveTo>
                  <a:cubicBezTo>
                    <a:pt x="39321" y="33596"/>
                    <a:pt x="39390" y="33819"/>
                    <a:pt x="39544" y="33957"/>
                  </a:cubicBezTo>
                  <a:cubicBezTo>
                    <a:pt x="39544" y="34180"/>
                    <a:pt x="39459" y="34387"/>
                    <a:pt x="39613" y="34610"/>
                  </a:cubicBezTo>
                  <a:cubicBezTo>
                    <a:pt x="39590" y="34633"/>
                    <a:pt x="39566" y="34641"/>
                    <a:pt x="39543" y="34641"/>
                  </a:cubicBezTo>
                  <a:cubicBezTo>
                    <a:pt x="39497" y="34641"/>
                    <a:pt x="39459" y="34610"/>
                    <a:pt x="39459" y="34610"/>
                  </a:cubicBezTo>
                  <a:cubicBezTo>
                    <a:pt x="39390" y="34610"/>
                    <a:pt x="39390" y="34679"/>
                    <a:pt x="39390" y="34679"/>
                  </a:cubicBezTo>
                  <a:cubicBezTo>
                    <a:pt x="39252" y="34748"/>
                    <a:pt x="39115" y="34816"/>
                    <a:pt x="39029" y="34971"/>
                  </a:cubicBezTo>
                  <a:cubicBezTo>
                    <a:pt x="38891" y="34885"/>
                    <a:pt x="38891" y="34748"/>
                    <a:pt x="38754" y="34610"/>
                  </a:cubicBezTo>
                  <a:lnTo>
                    <a:pt x="38685" y="34679"/>
                  </a:lnTo>
                  <a:cubicBezTo>
                    <a:pt x="38685" y="34541"/>
                    <a:pt x="38754" y="34541"/>
                    <a:pt x="38822" y="34455"/>
                  </a:cubicBezTo>
                  <a:cubicBezTo>
                    <a:pt x="38754" y="34387"/>
                    <a:pt x="38685" y="34387"/>
                    <a:pt x="38599" y="34387"/>
                  </a:cubicBezTo>
                  <a:cubicBezTo>
                    <a:pt x="38599" y="34387"/>
                    <a:pt x="38530" y="34318"/>
                    <a:pt x="38461" y="34249"/>
                  </a:cubicBezTo>
                  <a:lnTo>
                    <a:pt x="38461" y="34455"/>
                  </a:lnTo>
                  <a:cubicBezTo>
                    <a:pt x="38461" y="34541"/>
                    <a:pt x="38461" y="34541"/>
                    <a:pt x="38393" y="34610"/>
                  </a:cubicBezTo>
                  <a:lnTo>
                    <a:pt x="38255" y="34610"/>
                  </a:lnTo>
                  <a:cubicBezTo>
                    <a:pt x="38255" y="34455"/>
                    <a:pt x="38169" y="34318"/>
                    <a:pt x="38100" y="34180"/>
                  </a:cubicBezTo>
                  <a:cubicBezTo>
                    <a:pt x="38255" y="34112"/>
                    <a:pt x="38324" y="33888"/>
                    <a:pt x="38461" y="33888"/>
                  </a:cubicBezTo>
                  <a:cubicBezTo>
                    <a:pt x="38530" y="33819"/>
                    <a:pt x="38530" y="33750"/>
                    <a:pt x="38599" y="33682"/>
                  </a:cubicBezTo>
                  <a:cubicBezTo>
                    <a:pt x="38706" y="33622"/>
                    <a:pt x="38772" y="33537"/>
                    <a:pt x="38849" y="33537"/>
                  </a:cubicBezTo>
                  <a:cubicBezTo>
                    <a:pt x="38882" y="33537"/>
                    <a:pt x="38918" y="33554"/>
                    <a:pt x="38960" y="33596"/>
                  </a:cubicBezTo>
                  <a:cubicBezTo>
                    <a:pt x="38960" y="33527"/>
                    <a:pt x="39115" y="33527"/>
                    <a:pt x="39115" y="33527"/>
                  </a:cubicBezTo>
                  <a:close/>
                  <a:moveTo>
                    <a:pt x="36691" y="35869"/>
                  </a:moveTo>
                  <a:cubicBezTo>
                    <a:pt x="36711" y="35869"/>
                    <a:pt x="36742" y="35900"/>
                    <a:pt x="36742" y="35900"/>
                  </a:cubicBezTo>
                  <a:lnTo>
                    <a:pt x="36673" y="35900"/>
                  </a:lnTo>
                  <a:cubicBezTo>
                    <a:pt x="36673" y="35877"/>
                    <a:pt x="36681" y="35869"/>
                    <a:pt x="36691" y="35869"/>
                  </a:cubicBezTo>
                  <a:close/>
                  <a:moveTo>
                    <a:pt x="37172" y="34455"/>
                  </a:moveTo>
                  <a:cubicBezTo>
                    <a:pt x="37172" y="34541"/>
                    <a:pt x="37241" y="34541"/>
                    <a:pt x="37241" y="34541"/>
                  </a:cubicBezTo>
                  <a:lnTo>
                    <a:pt x="37309" y="34541"/>
                  </a:lnTo>
                  <a:cubicBezTo>
                    <a:pt x="37464" y="34610"/>
                    <a:pt x="37395" y="34679"/>
                    <a:pt x="37395" y="34748"/>
                  </a:cubicBezTo>
                  <a:lnTo>
                    <a:pt x="37464" y="34816"/>
                  </a:lnTo>
                  <a:cubicBezTo>
                    <a:pt x="37464" y="34816"/>
                    <a:pt x="37395" y="34816"/>
                    <a:pt x="37395" y="34885"/>
                  </a:cubicBezTo>
                  <a:cubicBezTo>
                    <a:pt x="37395" y="34971"/>
                    <a:pt x="37533" y="34971"/>
                    <a:pt x="37533" y="35040"/>
                  </a:cubicBezTo>
                  <a:cubicBezTo>
                    <a:pt x="37510" y="35063"/>
                    <a:pt x="37495" y="35071"/>
                    <a:pt x="37482" y="35071"/>
                  </a:cubicBezTo>
                  <a:cubicBezTo>
                    <a:pt x="37456" y="35071"/>
                    <a:pt x="37441" y="35040"/>
                    <a:pt x="37395" y="35040"/>
                  </a:cubicBezTo>
                  <a:lnTo>
                    <a:pt x="37395" y="35178"/>
                  </a:lnTo>
                  <a:cubicBezTo>
                    <a:pt x="37410" y="35192"/>
                    <a:pt x="37421" y="35197"/>
                    <a:pt x="37431" y="35197"/>
                  </a:cubicBezTo>
                  <a:cubicBezTo>
                    <a:pt x="37458" y="35197"/>
                    <a:pt x="37471" y="35158"/>
                    <a:pt x="37497" y="35158"/>
                  </a:cubicBezTo>
                  <a:cubicBezTo>
                    <a:pt x="37507" y="35158"/>
                    <a:pt x="37518" y="35163"/>
                    <a:pt x="37533" y="35178"/>
                  </a:cubicBezTo>
                  <a:cubicBezTo>
                    <a:pt x="37602" y="35178"/>
                    <a:pt x="37533" y="35246"/>
                    <a:pt x="37533" y="35246"/>
                  </a:cubicBezTo>
                  <a:cubicBezTo>
                    <a:pt x="37464" y="35315"/>
                    <a:pt x="37395" y="35315"/>
                    <a:pt x="37395" y="35470"/>
                  </a:cubicBezTo>
                  <a:cubicBezTo>
                    <a:pt x="37418" y="35493"/>
                    <a:pt x="37434" y="35500"/>
                    <a:pt x="37444" y="35500"/>
                  </a:cubicBezTo>
                  <a:cubicBezTo>
                    <a:pt x="37464" y="35500"/>
                    <a:pt x="37464" y="35470"/>
                    <a:pt x="37464" y="35470"/>
                  </a:cubicBezTo>
                  <a:cubicBezTo>
                    <a:pt x="37533" y="35539"/>
                    <a:pt x="37602" y="35607"/>
                    <a:pt x="37602" y="35676"/>
                  </a:cubicBezTo>
                  <a:cubicBezTo>
                    <a:pt x="37533" y="35831"/>
                    <a:pt x="37395" y="35831"/>
                    <a:pt x="37241" y="35831"/>
                  </a:cubicBezTo>
                  <a:cubicBezTo>
                    <a:pt x="37172" y="35745"/>
                    <a:pt x="37172" y="35676"/>
                    <a:pt x="37241" y="35607"/>
                  </a:cubicBezTo>
                  <a:cubicBezTo>
                    <a:pt x="37034" y="35607"/>
                    <a:pt x="37172" y="35831"/>
                    <a:pt x="37034" y="35900"/>
                  </a:cubicBezTo>
                  <a:lnTo>
                    <a:pt x="36742" y="35900"/>
                  </a:lnTo>
                  <a:cubicBezTo>
                    <a:pt x="36811" y="35745"/>
                    <a:pt x="36742" y="35745"/>
                    <a:pt x="36673" y="35745"/>
                  </a:cubicBezTo>
                  <a:cubicBezTo>
                    <a:pt x="36742" y="35676"/>
                    <a:pt x="36811" y="35676"/>
                    <a:pt x="36966" y="35607"/>
                  </a:cubicBezTo>
                  <a:lnTo>
                    <a:pt x="37034" y="35539"/>
                  </a:lnTo>
                  <a:cubicBezTo>
                    <a:pt x="36880" y="35539"/>
                    <a:pt x="36742" y="35607"/>
                    <a:pt x="36604" y="35745"/>
                  </a:cubicBezTo>
                  <a:cubicBezTo>
                    <a:pt x="36381" y="35607"/>
                    <a:pt x="36381" y="35401"/>
                    <a:pt x="36243" y="35246"/>
                  </a:cubicBezTo>
                  <a:cubicBezTo>
                    <a:pt x="36243" y="35109"/>
                    <a:pt x="36312" y="35040"/>
                    <a:pt x="36243" y="34885"/>
                  </a:cubicBezTo>
                  <a:cubicBezTo>
                    <a:pt x="36243" y="34748"/>
                    <a:pt x="36312" y="34679"/>
                    <a:pt x="36450" y="34679"/>
                  </a:cubicBezTo>
                  <a:cubicBezTo>
                    <a:pt x="36604" y="34679"/>
                    <a:pt x="36742" y="34610"/>
                    <a:pt x="36880" y="34455"/>
                  </a:cubicBezTo>
                  <a:cubicBezTo>
                    <a:pt x="36923" y="34498"/>
                    <a:pt x="36978" y="34520"/>
                    <a:pt x="37032" y="34520"/>
                  </a:cubicBezTo>
                  <a:cubicBezTo>
                    <a:pt x="37086" y="34520"/>
                    <a:pt x="37137" y="34498"/>
                    <a:pt x="37172" y="34455"/>
                  </a:cubicBezTo>
                  <a:close/>
                  <a:moveTo>
                    <a:pt x="49153" y="8192"/>
                  </a:moveTo>
                  <a:cubicBezTo>
                    <a:pt x="49262" y="8192"/>
                    <a:pt x="49365" y="8229"/>
                    <a:pt x="49499" y="8322"/>
                  </a:cubicBezTo>
                  <a:cubicBezTo>
                    <a:pt x="49568" y="8356"/>
                    <a:pt x="49637" y="8356"/>
                    <a:pt x="49708" y="8356"/>
                  </a:cubicBezTo>
                  <a:cubicBezTo>
                    <a:pt x="49779" y="8356"/>
                    <a:pt x="49852" y="8356"/>
                    <a:pt x="49929" y="8391"/>
                  </a:cubicBezTo>
                  <a:cubicBezTo>
                    <a:pt x="49998" y="8391"/>
                    <a:pt x="50135" y="8391"/>
                    <a:pt x="50204" y="8459"/>
                  </a:cubicBezTo>
                  <a:lnTo>
                    <a:pt x="50858" y="8459"/>
                  </a:lnTo>
                  <a:cubicBezTo>
                    <a:pt x="50995" y="8528"/>
                    <a:pt x="51064" y="8597"/>
                    <a:pt x="51150" y="8666"/>
                  </a:cubicBezTo>
                  <a:lnTo>
                    <a:pt x="51356" y="8666"/>
                  </a:lnTo>
                  <a:cubicBezTo>
                    <a:pt x="51580" y="8752"/>
                    <a:pt x="51786" y="8820"/>
                    <a:pt x="51924" y="8958"/>
                  </a:cubicBezTo>
                  <a:cubicBezTo>
                    <a:pt x="52078" y="9096"/>
                    <a:pt x="52353" y="9027"/>
                    <a:pt x="52508" y="9181"/>
                  </a:cubicBezTo>
                  <a:lnTo>
                    <a:pt x="52714" y="9181"/>
                  </a:lnTo>
                  <a:cubicBezTo>
                    <a:pt x="52938" y="9388"/>
                    <a:pt x="53213" y="9388"/>
                    <a:pt x="53437" y="9525"/>
                  </a:cubicBezTo>
                  <a:cubicBezTo>
                    <a:pt x="53505" y="9525"/>
                    <a:pt x="53505" y="9457"/>
                    <a:pt x="53505" y="9457"/>
                  </a:cubicBezTo>
                  <a:cubicBezTo>
                    <a:pt x="53729" y="9611"/>
                    <a:pt x="53866" y="9680"/>
                    <a:pt x="54073" y="9749"/>
                  </a:cubicBezTo>
                  <a:cubicBezTo>
                    <a:pt x="54227" y="9886"/>
                    <a:pt x="54434" y="10041"/>
                    <a:pt x="54657" y="10179"/>
                  </a:cubicBezTo>
                  <a:cubicBezTo>
                    <a:pt x="54795" y="10316"/>
                    <a:pt x="54864" y="10471"/>
                    <a:pt x="55018" y="10540"/>
                  </a:cubicBezTo>
                  <a:cubicBezTo>
                    <a:pt x="55087" y="10540"/>
                    <a:pt x="55156" y="10609"/>
                    <a:pt x="55156" y="10677"/>
                  </a:cubicBezTo>
                  <a:cubicBezTo>
                    <a:pt x="55293" y="10815"/>
                    <a:pt x="55448" y="10970"/>
                    <a:pt x="55586" y="11038"/>
                  </a:cubicBezTo>
                  <a:cubicBezTo>
                    <a:pt x="55654" y="11107"/>
                    <a:pt x="55723" y="11176"/>
                    <a:pt x="55792" y="11245"/>
                  </a:cubicBezTo>
                  <a:cubicBezTo>
                    <a:pt x="55792" y="11331"/>
                    <a:pt x="55878" y="11331"/>
                    <a:pt x="55878" y="11399"/>
                  </a:cubicBezTo>
                  <a:cubicBezTo>
                    <a:pt x="56084" y="11537"/>
                    <a:pt x="56308" y="11760"/>
                    <a:pt x="56445" y="12036"/>
                  </a:cubicBezTo>
                  <a:cubicBezTo>
                    <a:pt x="56445" y="12036"/>
                    <a:pt x="56514" y="12036"/>
                    <a:pt x="56514" y="12104"/>
                  </a:cubicBezTo>
                  <a:lnTo>
                    <a:pt x="56514" y="12259"/>
                  </a:lnTo>
                  <a:cubicBezTo>
                    <a:pt x="56583" y="12259"/>
                    <a:pt x="56652" y="12397"/>
                    <a:pt x="56738" y="12465"/>
                  </a:cubicBezTo>
                  <a:cubicBezTo>
                    <a:pt x="56806" y="12465"/>
                    <a:pt x="56806" y="12534"/>
                    <a:pt x="56806" y="12620"/>
                  </a:cubicBezTo>
                  <a:cubicBezTo>
                    <a:pt x="56875" y="12826"/>
                    <a:pt x="56944" y="12895"/>
                    <a:pt x="57081" y="13119"/>
                  </a:cubicBezTo>
                  <a:cubicBezTo>
                    <a:pt x="57167" y="13187"/>
                    <a:pt x="57167" y="13256"/>
                    <a:pt x="57236" y="13394"/>
                  </a:cubicBezTo>
                  <a:cubicBezTo>
                    <a:pt x="57305" y="13549"/>
                    <a:pt x="57374" y="13686"/>
                    <a:pt x="57443" y="13824"/>
                  </a:cubicBezTo>
                  <a:cubicBezTo>
                    <a:pt x="57443" y="13910"/>
                    <a:pt x="57511" y="13978"/>
                    <a:pt x="57511" y="14047"/>
                  </a:cubicBezTo>
                  <a:cubicBezTo>
                    <a:pt x="57511" y="14116"/>
                    <a:pt x="57511" y="14185"/>
                    <a:pt x="57597" y="14253"/>
                  </a:cubicBezTo>
                  <a:cubicBezTo>
                    <a:pt x="57666" y="14477"/>
                    <a:pt x="57735" y="14615"/>
                    <a:pt x="57735" y="14838"/>
                  </a:cubicBezTo>
                  <a:cubicBezTo>
                    <a:pt x="57804" y="14907"/>
                    <a:pt x="57735" y="14976"/>
                    <a:pt x="57804" y="15044"/>
                  </a:cubicBezTo>
                  <a:cubicBezTo>
                    <a:pt x="57666" y="15199"/>
                    <a:pt x="57804" y="15199"/>
                    <a:pt x="57804" y="15337"/>
                  </a:cubicBezTo>
                  <a:cubicBezTo>
                    <a:pt x="57804" y="15405"/>
                    <a:pt x="57804" y="15474"/>
                    <a:pt x="57872" y="15543"/>
                  </a:cubicBezTo>
                  <a:lnTo>
                    <a:pt x="57872" y="15835"/>
                  </a:lnTo>
                  <a:lnTo>
                    <a:pt x="57872" y="15973"/>
                  </a:lnTo>
                  <a:cubicBezTo>
                    <a:pt x="57804" y="16196"/>
                    <a:pt x="57872" y="16334"/>
                    <a:pt x="57941" y="16489"/>
                  </a:cubicBezTo>
                  <a:cubicBezTo>
                    <a:pt x="57941" y="16557"/>
                    <a:pt x="57872" y="16557"/>
                    <a:pt x="57941" y="16557"/>
                  </a:cubicBezTo>
                  <a:cubicBezTo>
                    <a:pt x="57941" y="16764"/>
                    <a:pt x="57804" y="16987"/>
                    <a:pt x="57872" y="17193"/>
                  </a:cubicBezTo>
                  <a:cubicBezTo>
                    <a:pt x="57872" y="17486"/>
                    <a:pt x="57872" y="17692"/>
                    <a:pt x="57735" y="17916"/>
                  </a:cubicBezTo>
                  <a:lnTo>
                    <a:pt x="57735" y="18053"/>
                  </a:lnTo>
                  <a:cubicBezTo>
                    <a:pt x="57804" y="18208"/>
                    <a:pt x="57735" y="18277"/>
                    <a:pt x="57804" y="18414"/>
                  </a:cubicBezTo>
                  <a:cubicBezTo>
                    <a:pt x="57804" y="18483"/>
                    <a:pt x="57666" y="18483"/>
                    <a:pt x="57735" y="18483"/>
                  </a:cubicBezTo>
                  <a:cubicBezTo>
                    <a:pt x="57735" y="18552"/>
                    <a:pt x="57666" y="18552"/>
                    <a:pt x="57735" y="18638"/>
                  </a:cubicBezTo>
                  <a:lnTo>
                    <a:pt x="57735" y="18775"/>
                  </a:lnTo>
                  <a:cubicBezTo>
                    <a:pt x="57735" y="18913"/>
                    <a:pt x="57735" y="19068"/>
                    <a:pt x="57666" y="19274"/>
                  </a:cubicBezTo>
                  <a:cubicBezTo>
                    <a:pt x="57666" y="19497"/>
                    <a:pt x="57511" y="19772"/>
                    <a:pt x="57511" y="20065"/>
                  </a:cubicBezTo>
                  <a:cubicBezTo>
                    <a:pt x="57511" y="20134"/>
                    <a:pt x="57443" y="20202"/>
                    <a:pt x="57443" y="20357"/>
                  </a:cubicBezTo>
                  <a:cubicBezTo>
                    <a:pt x="57443" y="20563"/>
                    <a:pt x="57305" y="20787"/>
                    <a:pt x="57305" y="20993"/>
                  </a:cubicBezTo>
                  <a:cubicBezTo>
                    <a:pt x="57236" y="21062"/>
                    <a:pt x="57236" y="21217"/>
                    <a:pt x="57167" y="21285"/>
                  </a:cubicBezTo>
                  <a:cubicBezTo>
                    <a:pt x="57081" y="21354"/>
                    <a:pt x="57236" y="21423"/>
                    <a:pt x="57167" y="21492"/>
                  </a:cubicBezTo>
                  <a:cubicBezTo>
                    <a:pt x="57081" y="21561"/>
                    <a:pt x="57013" y="21647"/>
                    <a:pt x="57013" y="21715"/>
                  </a:cubicBezTo>
                  <a:cubicBezTo>
                    <a:pt x="56944" y="21853"/>
                    <a:pt x="56944" y="21990"/>
                    <a:pt x="56875" y="22145"/>
                  </a:cubicBezTo>
                  <a:cubicBezTo>
                    <a:pt x="56806" y="22145"/>
                    <a:pt x="56738" y="22145"/>
                    <a:pt x="56738" y="22214"/>
                  </a:cubicBezTo>
                  <a:cubicBezTo>
                    <a:pt x="56738" y="22420"/>
                    <a:pt x="56583" y="22644"/>
                    <a:pt x="56514" y="22850"/>
                  </a:cubicBezTo>
                  <a:cubicBezTo>
                    <a:pt x="56445" y="23074"/>
                    <a:pt x="56308" y="23211"/>
                    <a:pt x="56153" y="23366"/>
                  </a:cubicBezTo>
                  <a:cubicBezTo>
                    <a:pt x="56084" y="23435"/>
                    <a:pt x="56016" y="23572"/>
                    <a:pt x="56016" y="23710"/>
                  </a:cubicBezTo>
                  <a:cubicBezTo>
                    <a:pt x="55947" y="24002"/>
                    <a:pt x="55792" y="24363"/>
                    <a:pt x="55586" y="24655"/>
                  </a:cubicBezTo>
                  <a:cubicBezTo>
                    <a:pt x="55362" y="24999"/>
                    <a:pt x="55225" y="25291"/>
                    <a:pt x="55018" y="25584"/>
                  </a:cubicBezTo>
                  <a:cubicBezTo>
                    <a:pt x="54864" y="25859"/>
                    <a:pt x="54657" y="26082"/>
                    <a:pt x="54503" y="26289"/>
                  </a:cubicBezTo>
                  <a:cubicBezTo>
                    <a:pt x="54434" y="26375"/>
                    <a:pt x="54365" y="26443"/>
                    <a:pt x="54296" y="26512"/>
                  </a:cubicBezTo>
                  <a:cubicBezTo>
                    <a:pt x="54227" y="26581"/>
                    <a:pt x="54159" y="26650"/>
                    <a:pt x="54073" y="26718"/>
                  </a:cubicBezTo>
                  <a:cubicBezTo>
                    <a:pt x="54004" y="26804"/>
                    <a:pt x="53935" y="26873"/>
                    <a:pt x="53866" y="27011"/>
                  </a:cubicBezTo>
                  <a:cubicBezTo>
                    <a:pt x="53866" y="27080"/>
                    <a:pt x="53798" y="27080"/>
                    <a:pt x="53729" y="27148"/>
                  </a:cubicBezTo>
                  <a:cubicBezTo>
                    <a:pt x="53643" y="27234"/>
                    <a:pt x="53574" y="27303"/>
                    <a:pt x="53505" y="27441"/>
                  </a:cubicBezTo>
                  <a:cubicBezTo>
                    <a:pt x="53505" y="27509"/>
                    <a:pt x="53437" y="27578"/>
                    <a:pt x="53368" y="27664"/>
                  </a:cubicBezTo>
                  <a:cubicBezTo>
                    <a:pt x="53144" y="27802"/>
                    <a:pt x="53007" y="28008"/>
                    <a:pt x="52869" y="28163"/>
                  </a:cubicBezTo>
                  <a:cubicBezTo>
                    <a:pt x="52783" y="28231"/>
                    <a:pt x="52714" y="28231"/>
                    <a:pt x="52646" y="28231"/>
                  </a:cubicBezTo>
                  <a:cubicBezTo>
                    <a:pt x="52508" y="28524"/>
                    <a:pt x="52216" y="28661"/>
                    <a:pt x="52010" y="28954"/>
                  </a:cubicBezTo>
                  <a:cubicBezTo>
                    <a:pt x="51717" y="29022"/>
                    <a:pt x="51494" y="29297"/>
                    <a:pt x="51287" y="29521"/>
                  </a:cubicBezTo>
                  <a:lnTo>
                    <a:pt x="51219" y="29521"/>
                  </a:lnTo>
                  <a:lnTo>
                    <a:pt x="51219" y="29659"/>
                  </a:lnTo>
                  <a:cubicBezTo>
                    <a:pt x="51150" y="29659"/>
                    <a:pt x="51219" y="29590"/>
                    <a:pt x="51150" y="29590"/>
                  </a:cubicBezTo>
                  <a:cubicBezTo>
                    <a:pt x="51133" y="29576"/>
                    <a:pt x="51119" y="29570"/>
                    <a:pt x="51107" y="29570"/>
                  </a:cubicBezTo>
                  <a:cubicBezTo>
                    <a:pt x="51061" y="29570"/>
                    <a:pt x="51050" y="29659"/>
                    <a:pt x="50995" y="29659"/>
                  </a:cubicBezTo>
                  <a:cubicBezTo>
                    <a:pt x="50926" y="29882"/>
                    <a:pt x="50789" y="29951"/>
                    <a:pt x="50634" y="30088"/>
                  </a:cubicBezTo>
                  <a:cubicBezTo>
                    <a:pt x="50565" y="30157"/>
                    <a:pt x="50497" y="30243"/>
                    <a:pt x="50497" y="30381"/>
                  </a:cubicBezTo>
                  <a:cubicBezTo>
                    <a:pt x="50359" y="30449"/>
                    <a:pt x="50290" y="30449"/>
                    <a:pt x="50204" y="30587"/>
                  </a:cubicBezTo>
                  <a:cubicBezTo>
                    <a:pt x="50067" y="30673"/>
                    <a:pt x="49929" y="30742"/>
                    <a:pt x="49774" y="30810"/>
                  </a:cubicBezTo>
                  <a:cubicBezTo>
                    <a:pt x="49499" y="31017"/>
                    <a:pt x="49207" y="31172"/>
                    <a:pt x="49001" y="31378"/>
                  </a:cubicBezTo>
                  <a:cubicBezTo>
                    <a:pt x="49001" y="31447"/>
                    <a:pt x="48915" y="31533"/>
                    <a:pt x="48846" y="31533"/>
                  </a:cubicBezTo>
                  <a:cubicBezTo>
                    <a:pt x="48777" y="31601"/>
                    <a:pt x="48708" y="31739"/>
                    <a:pt x="48640" y="31808"/>
                  </a:cubicBezTo>
                  <a:lnTo>
                    <a:pt x="48485" y="31808"/>
                  </a:lnTo>
                  <a:cubicBezTo>
                    <a:pt x="48347" y="31808"/>
                    <a:pt x="48210" y="31876"/>
                    <a:pt x="48141" y="31962"/>
                  </a:cubicBezTo>
                  <a:cubicBezTo>
                    <a:pt x="47918" y="32237"/>
                    <a:pt x="47556" y="32461"/>
                    <a:pt x="47281" y="32667"/>
                  </a:cubicBezTo>
                  <a:cubicBezTo>
                    <a:pt x="47127" y="32822"/>
                    <a:pt x="46920" y="32822"/>
                    <a:pt x="46766" y="32891"/>
                  </a:cubicBezTo>
                  <a:cubicBezTo>
                    <a:pt x="46559" y="33028"/>
                    <a:pt x="46336" y="33166"/>
                    <a:pt x="46129" y="33321"/>
                  </a:cubicBezTo>
                  <a:cubicBezTo>
                    <a:pt x="46061" y="33321"/>
                    <a:pt x="46061" y="33321"/>
                    <a:pt x="45992" y="33389"/>
                  </a:cubicBezTo>
                  <a:cubicBezTo>
                    <a:pt x="45837" y="33389"/>
                    <a:pt x="45837" y="33458"/>
                    <a:pt x="45768" y="33596"/>
                  </a:cubicBezTo>
                  <a:cubicBezTo>
                    <a:pt x="45700" y="33596"/>
                    <a:pt x="45700" y="33682"/>
                    <a:pt x="45700" y="33682"/>
                  </a:cubicBezTo>
                  <a:cubicBezTo>
                    <a:pt x="45270" y="33888"/>
                    <a:pt x="44909" y="34112"/>
                    <a:pt x="44548" y="34387"/>
                  </a:cubicBezTo>
                  <a:cubicBezTo>
                    <a:pt x="44548" y="34387"/>
                    <a:pt x="44479" y="34387"/>
                    <a:pt x="44479" y="34455"/>
                  </a:cubicBezTo>
                  <a:cubicBezTo>
                    <a:pt x="44341" y="34610"/>
                    <a:pt x="44118" y="34679"/>
                    <a:pt x="43912" y="34748"/>
                  </a:cubicBezTo>
                  <a:cubicBezTo>
                    <a:pt x="43757" y="34816"/>
                    <a:pt x="43619" y="34816"/>
                    <a:pt x="43550" y="34971"/>
                  </a:cubicBezTo>
                  <a:cubicBezTo>
                    <a:pt x="43327" y="35040"/>
                    <a:pt x="43189" y="35109"/>
                    <a:pt x="43052" y="35178"/>
                  </a:cubicBezTo>
                  <a:cubicBezTo>
                    <a:pt x="42897" y="35246"/>
                    <a:pt x="42760" y="35315"/>
                    <a:pt x="42760" y="35470"/>
                  </a:cubicBezTo>
                  <a:lnTo>
                    <a:pt x="42691" y="35539"/>
                  </a:lnTo>
                  <a:cubicBezTo>
                    <a:pt x="42399" y="35607"/>
                    <a:pt x="42123" y="35831"/>
                    <a:pt x="41831" y="35900"/>
                  </a:cubicBezTo>
                  <a:cubicBezTo>
                    <a:pt x="41785" y="35900"/>
                    <a:pt x="41701" y="35930"/>
                    <a:pt x="41610" y="35930"/>
                  </a:cubicBezTo>
                  <a:cubicBezTo>
                    <a:pt x="41564" y="35930"/>
                    <a:pt x="41516" y="35923"/>
                    <a:pt x="41470" y="35900"/>
                  </a:cubicBezTo>
                  <a:cubicBezTo>
                    <a:pt x="41401" y="35831"/>
                    <a:pt x="41470" y="35831"/>
                    <a:pt x="41470" y="35745"/>
                  </a:cubicBezTo>
                  <a:cubicBezTo>
                    <a:pt x="41401" y="35607"/>
                    <a:pt x="41333" y="35401"/>
                    <a:pt x="41178" y="35246"/>
                  </a:cubicBezTo>
                  <a:lnTo>
                    <a:pt x="41178" y="35040"/>
                  </a:lnTo>
                  <a:cubicBezTo>
                    <a:pt x="41401" y="34885"/>
                    <a:pt x="41608" y="34816"/>
                    <a:pt x="41762" y="34610"/>
                  </a:cubicBezTo>
                  <a:lnTo>
                    <a:pt x="41900" y="34610"/>
                  </a:lnTo>
                  <a:cubicBezTo>
                    <a:pt x="41969" y="34455"/>
                    <a:pt x="42123" y="34387"/>
                    <a:pt x="42330" y="34387"/>
                  </a:cubicBezTo>
                  <a:cubicBezTo>
                    <a:pt x="42553" y="34318"/>
                    <a:pt x="42760" y="34249"/>
                    <a:pt x="42897" y="34112"/>
                  </a:cubicBezTo>
                  <a:cubicBezTo>
                    <a:pt x="42983" y="34026"/>
                    <a:pt x="42983" y="34026"/>
                    <a:pt x="43052" y="33957"/>
                  </a:cubicBezTo>
                  <a:cubicBezTo>
                    <a:pt x="42897" y="33957"/>
                    <a:pt x="42828" y="34026"/>
                    <a:pt x="42760" y="34112"/>
                  </a:cubicBezTo>
                  <a:cubicBezTo>
                    <a:pt x="42691" y="34112"/>
                    <a:pt x="42622" y="34112"/>
                    <a:pt x="42467" y="34180"/>
                  </a:cubicBezTo>
                  <a:cubicBezTo>
                    <a:pt x="42622" y="33957"/>
                    <a:pt x="42828" y="33888"/>
                    <a:pt x="43052" y="33819"/>
                  </a:cubicBezTo>
                  <a:cubicBezTo>
                    <a:pt x="43189" y="33750"/>
                    <a:pt x="43327" y="33682"/>
                    <a:pt x="43550" y="33596"/>
                  </a:cubicBezTo>
                  <a:cubicBezTo>
                    <a:pt x="43688" y="33527"/>
                    <a:pt x="43843" y="33389"/>
                    <a:pt x="43980" y="33321"/>
                  </a:cubicBezTo>
                  <a:cubicBezTo>
                    <a:pt x="44015" y="33286"/>
                    <a:pt x="44032" y="33269"/>
                    <a:pt x="44058" y="33269"/>
                  </a:cubicBezTo>
                  <a:cubicBezTo>
                    <a:pt x="44083" y="33269"/>
                    <a:pt x="44118" y="33286"/>
                    <a:pt x="44187" y="33321"/>
                  </a:cubicBezTo>
                  <a:cubicBezTo>
                    <a:pt x="44341" y="33252"/>
                    <a:pt x="44410" y="33166"/>
                    <a:pt x="44479" y="33097"/>
                  </a:cubicBezTo>
                  <a:cubicBezTo>
                    <a:pt x="44616" y="33097"/>
                    <a:pt x="44616" y="32891"/>
                    <a:pt x="44771" y="32891"/>
                  </a:cubicBezTo>
                  <a:lnTo>
                    <a:pt x="44771" y="32822"/>
                  </a:lnTo>
                  <a:cubicBezTo>
                    <a:pt x="44883" y="32752"/>
                    <a:pt x="44994" y="32649"/>
                    <a:pt x="45115" y="32649"/>
                  </a:cubicBezTo>
                  <a:cubicBezTo>
                    <a:pt x="45143" y="32649"/>
                    <a:pt x="45172" y="32654"/>
                    <a:pt x="45201" y="32667"/>
                  </a:cubicBezTo>
                  <a:cubicBezTo>
                    <a:pt x="45339" y="32599"/>
                    <a:pt x="45476" y="32461"/>
                    <a:pt x="45631" y="32306"/>
                  </a:cubicBezTo>
                  <a:cubicBezTo>
                    <a:pt x="45631" y="32306"/>
                    <a:pt x="45631" y="32237"/>
                    <a:pt x="45700" y="32237"/>
                  </a:cubicBezTo>
                  <a:cubicBezTo>
                    <a:pt x="45906" y="32169"/>
                    <a:pt x="46129" y="32031"/>
                    <a:pt x="46267" y="31808"/>
                  </a:cubicBezTo>
                  <a:cubicBezTo>
                    <a:pt x="46336" y="31808"/>
                    <a:pt x="46336" y="31876"/>
                    <a:pt x="46422" y="31876"/>
                  </a:cubicBezTo>
                  <a:cubicBezTo>
                    <a:pt x="46559" y="31739"/>
                    <a:pt x="46766" y="31670"/>
                    <a:pt x="46989" y="31447"/>
                  </a:cubicBezTo>
                  <a:lnTo>
                    <a:pt x="47058" y="31447"/>
                  </a:lnTo>
                  <a:cubicBezTo>
                    <a:pt x="47195" y="31378"/>
                    <a:pt x="47281" y="31240"/>
                    <a:pt x="47350" y="31103"/>
                  </a:cubicBezTo>
                  <a:cubicBezTo>
                    <a:pt x="47419" y="31103"/>
                    <a:pt x="47350" y="31240"/>
                    <a:pt x="47419" y="31240"/>
                  </a:cubicBezTo>
                  <a:cubicBezTo>
                    <a:pt x="47419" y="31172"/>
                    <a:pt x="47419" y="31172"/>
                    <a:pt x="47488" y="31172"/>
                  </a:cubicBezTo>
                  <a:cubicBezTo>
                    <a:pt x="47625" y="31017"/>
                    <a:pt x="47711" y="30879"/>
                    <a:pt x="47918" y="30879"/>
                  </a:cubicBezTo>
                  <a:lnTo>
                    <a:pt x="47918" y="30810"/>
                  </a:lnTo>
                  <a:lnTo>
                    <a:pt x="47986" y="30810"/>
                  </a:lnTo>
                  <a:cubicBezTo>
                    <a:pt x="48055" y="30742"/>
                    <a:pt x="48141" y="30742"/>
                    <a:pt x="48210" y="30673"/>
                  </a:cubicBezTo>
                  <a:cubicBezTo>
                    <a:pt x="48279" y="30587"/>
                    <a:pt x="48347" y="30518"/>
                    <a:pt x="48416" y="30381"/>
                  </a:cubicBezTo>
                  <a:lnTo>
                    <a:pt x="48485" y="30381"/>
                  </a:lnTo>
                  <a:cubicBezTo>
                    <a:pt x="48640" y="30157"/>
                    <a:pt x="48777" y="30020"/>
                    <a:pt x="49001" y="29951"/>
                  </a:cubicBezTo>
                  <a:cubicBezTo>
                    <a:pt x="49207" y="29882"/>
                    <a:pt x="49345" y="29659"/>
                    <a:pt x="49568" y="29590"/>
                  </a:cubicBezTo>
                  <a:cubicBezTo>
                    <a:pt x="49637" y="29452"/>
                    <a:pt x="49774" y="29452"/>
                    <a:pt x="49929" y="29383"/>
                  </a:cubicBezTo>
                  <a:cubicBezTo>
                    <a:pt x="50135" y="29160"/>
                    <a:pt x="50290" y="29022"/>
                    <a:pt x="50359" y="28799"/>
                  </a:cubicBezTo>
                  <a:cubicBezTo>
                    <a:pt x="50565" y="28661"/>
                    <a:pt x="50720" y="28524"/>
                    <a:pt x="50858" y="28369"/>
                  </a:cubicBezTo>
                  <a:cubicBezTo>
                    <a:pt x="50995" y="28231"/>
                    <a:pt x="51064" y="28094"/>
                    <a:pt x="51219" y="28008"/>
                  </a:cubicBezTo>
                  <a:cubicBezTo>
                    <a:pt x="51356" y="27939"/>
                    <a:pt x="51356" y="27802"/>
                    <a:pt x="51494" y="27802"/>
                  </a:cubicBezTo>
                  <a:cubicBezTo>
                    <a:pt x="51648" y="27802"/>
                    <a:pt x="51648" y="27664"/>
                    <a:pt x="51786" y="27578"/>
                  </a:cubicBezTo>
                  <a:cubicBezTo>
                    <a:pt x="51855" y="27441"/>
                    <a:pt x="51924" y="27372"/>
                    <a:pt x="52078" y="27303"/>
                  </a:cubicBezTo>
                  <a:cubicBezTo>
                    <a:pt x="52216" y="27234"/>
                    <a:pt x="52285" y="27148"/>
                    <a:pt x="52353" y="27080"/>
                  </a:cubicBezTo>
                  <a:cubicBezTo>
                    <a:pt x="52577" y="26804"/>
                    <a:pt x="52783" y="26581"/>
                    <a:pt x="53007" y="26289"/>
                  </a:cubicBezTo>
                  <a:cubicBezTo>
                    <a:pt x="53007" y="26220"/>
                    <a:pt x="52938" y="26220"/>
                    <a:pt x="52938" y="26220"/>
                  </a:cubicBezTo>
                  <a:cubicBezTo>
                    <a:pt x="53213" y="25859"/>
                    <a:pt x="53574" y="25721"/>
                    <a:pt x="53798" y="25360"/>
                  </a:cubicBezTo>
                  <a:cubicBezTo>
                    <a:pt x="53798" y="25291"/>
                    <a:pt x="53798" y="25223"/>
                    <a:pt x="53866" y="25154"/>
                  </a:cubicBezTo>
                  <a:cubicBezTo>
                    <a:pt x="54004" y="24999"/>
                    <a:pt x="54073" y="24862"/>
                    <a:pt x="54159" y="24724"/>
                  </a:cubicBezTo>
                  <a:cubicBezTo>
                    <a:pt x="54159" y="24569"/>
                    <a:pt x="54296" y="24501"/>
                    <a:pt x="54365" y="24363"/>
                  </a:cubicBezTo>
                  <a:cubicBezTo>
                    <a:pt x="54588" y="24225"/>
                    <a:pt x="54726" y="24002"/>
                    <a:pt x="54795" y="23710"/>
                  </a:cubicBezTo>
                  <a:cubicBezTo>
                    <a:pt x="54864" y="23572"/>
                    <a:pt x="54932" y="23435"/>
                    <a:pt x="55018" y="23366"/>
                  </a:cubicBezTo>
                  <a:cubicBezTo>
                    <a:pt x="55156" y="23211"/>
                    <a:pt x="55225" y="23074"/>
                    <a:pt x="55293" y="22936"/>
                  </a:cubicBezTo>
                  <a:lnTo>
                    <a:pt x="55293" y="22850"/>
                  </a:lnTo>
                  <a:lnTo>
                    <a:pt x="55225" y="22850"/>
                  </a:lnTo>
                  <a:cubicBezTo>
                    <a:pt x="55225" y="22712"/>
                    <a:pt x="55362" y="22575"/>
                    <a:pt x="55448" y="22420"/>
                  </a:cubicBezTo>
                  <a:cubicBezTo>
                    <a:pt x="55586" y="22214"/>
                    <a:pt x="55654" y="22076"/>
                    <a:pt x="55792" y="21853"/>
                  </a:cubicBezTo>
                  <a:cubicBezTo>
                    <a:pt x="55792" y="21561"/>
                    <a:pt x="55878" y="21285"/>
                    <a:pt x="56016" y="21062"/>
                  </a:cubicBezTo>
                  <a:cubicBezTo>
                    <a:pt x="56153" y="20856"/>
                    <a:pt x="56222" y="20632"/>
                    <a:pt x="56222" y="20426"/>
                  </a:cubicBezTo>
                  <a:cubicBezTo>
                    <a:pt x="56308" y="20357"/>
                    <a:pt x="56308" y="20271"/>
                    <a:pt x="56377" y="20202"/>
                  </a:cubicBezTo>
                  <a:cubicBezTo>
                    <a:pt x="56377" y="19996"/>
                    <a:pt x="56445" y="19772"/>
                    <a:pt x="56377" y="19497"/>
                  </a:cubicBezTo>
                  <a:cubicBezTo>
                    <a:pt x="56514" y="19343"/>
                    <a:pt x="56583" y="19205"/>
                    <a:pt x="56445" y="19068"/>
                  </a:cubicBezTo>
                  <a:cubicBezTo>
                    <a:pt x="56445" y="19068"/>
                    <a:pt x="56476" y="19029"/>
                    <a:pt x="56496" y="19029"/>
                  </a:cubicBezTo>
                  <a:cubicBezTo>
                    <a:pt x="56506" y="19029"/>
                    <a:pt x="56514" y="19039"/>
                    <a:pt x="56514" y="19068"/>
                  </a:cubicBezTo>
                  <a:lnTo>
                    <a:pt x="56583" y="19068"/>
                  </a:lnTo>
                  <a:cubicBezTo>
                    <a:pt x="56583" y="18982"/>
                    <a:pt x="56445" y="18913"/>
                    <a:pt x="56514" y="18775"/>
                  </a:cubicBezTo>
                  <a:lnTo>
                    <a:pt x="56514" y="18775"/>
                  </a:lnTo>
                  <a:cubicBezTo>
                    <a:pt x="56514" y="18844"/>
                    <a:pt x="56583" y="18844"/>
                    <a:pt x="56583" y="18913"/>
                  </a:cubicBezTo>
                  <a:cubicBezTo>
                    <a:pt x="56583" y="18775"/>
                    <a:pt x="56652" y="18706"/>
                    <a:pt x="56652" y="18638"/>
                  </a:cubicBezTo>
                  <a:cubicBezTo>
                    <a:pt x="56583" y="18552"/>
                    <a:pt x="56583" y="18414"/>
                    <a:pt x="56652" y="18277"/>
                  </a:cubicBezTo>
                  <a:cubicBezTo>
                    <a:pt x="56583" y="18053"/>
                    <a:pt x="56652" y="17916"/>
                    <a:pt x="56738" y="17778"/>
                  </a:cubicBezTo>
                  <a:lnTo>
                    <a:pt x="56738" y="17417"/>
                  </a:lnTo>
                  <a:cubicBezTo>
                    <a:pt x="56652" y="17262"/>
                    <a:pt x="56738" y="17125"/>
                    <a:pt x="56738" y="16987"/>
                  </a:cubicBezTo>
                  <a:cubicBezTo>
                    <a:pt x="56738" y="16918"/>
                    <a:pt x="56806" y="16918"/>
                    <a:pt x="56806" y="16832"/>
                  </a:cubicBezTo>
                  <a:cubicBezTo>
                    <a:pt x="56806" y="16764"/>
                    <a:pt x="56652" y="16764"/>
                    <a:pt x="56652" y="16695"/>
                  </a:cubicBezTo>
                  <a:cubicBezTo>
                    <a:pt x="56652" y="16626"/>
                    <a:pt x="56738" y="16557"/>
                    <a:pt x="56652" y="16489"/>
                  </a:cubicBezTo>
                  <a:lnTo>
                    <a:pt x="56652" y="16265"/>
                  </a:lnTo>
                  <a:cubicBezTo>
                    <a:pt x="56652" y="16196"/>
                    <a:pt x="56652" y="16128"/>
                    <a:pt x="56738" y="16059"/>
                  </a:cubicBezTo>
                  <a:cubicBezTo>
                    <a:pt x="56738" y="15973"/>
                    <a:pt x="56652" y="15904"/>
                    <a:pt x="56652" y="15904"/>
                  </a:cubicBezTo>
                  <a:cubicBezTo>
                    <a:pt x="56652" y="15835"/>
                    <a:pt x="56652" y="15766"/>
                    <a:pt x="56738" y="15766"/>
                  </a:cubicBezTo>
                  <a:cubicBezTo>
                    <a:pt x="56806" y="15973"/>
                    <a:pt x="56738" y="16196"/>
                    <a:pt x="56806" y="16403"/>
                  </a:cubicBezTo>
                  <a:lnTo>
                    <a:pt x="56875" y="16334"/>
                  </a:lnTo>
                  <a:cubicBezTo>
                    <a:pt x="56806" y="16265"/>
                    <a:pt x="56944" y="16196"/>
                    <a:pt x="56875" y="16059"/>
                  </a:cubicBezTo>
                  <a:cubicBezTo>
                    <a:pt x="56806" y="15973"/>
                    <a:pt x="56875" y="15835"/>
                    <a:pt x="56806" y="15698"/>
                  </a:cubicBezTo>
                  <a:lnTo>
                    <a:pt x="56806" y="15543"/>
                  </a:lnTo>
                  <a:cubicBezTo>
                    <a:pt x="56806" y="15268"/>
                    <a:pt x="56652" y="14976"/>
                    <a:pt x="56652" y="14615"/>
                  </a:cubicBezTo>
                  <a:cubicBezTo>
                    <a:pt x="56652" y="14546"/>
                    <a:pt x="56583" y="14546"/>
                    <a:pt x="56583" y="14408"/>
                  </a:cubicBezTo>
                  <a:cubicBezTo>
                    <a:pt x="56514" y="14477"/>
                    <a:pt x="56583" y="14477"/>
                    <a:pt x="56514" y="14546"/>
                  </a:cubicBezTo>
                  <a:cubicBezTo>
                    <a:pt x="56445" y="14477"/>
                    <a:pt x="56445" y="14408"/>
                    <a:pt x="56445" y="14339"/>
                  </a:cubicBezTo>
                  <a:cubicBezTo>
                    <a:pt x="56445" y="14185"/>
                    <a:pt x="56377" y="14047"/>
                    <a:pt x="56308" y="13978"/>
                  </a:cubicBezTo>
                  <a:cubicBezTo>
                    <a:pt x="56153" y="13824"/>
                    <a:pt x="56084" y="13617"/>
                    <a:pt x="56016" y="13480"/>
                  </a:cubicBezTo>
                  <a:cubicBezTo>
                    <a:pt x="55947" y="13256"/>
                    <a:pt x="55878" y="13119"/>
                    <a:pt x="55723" y="12964"/>
                  </a:cubicBezTo>
                  <a:cubicBezTo>
                    <a:pt x="55723" y="12895"/>
                    <a:pt x="55654" y="12895"/>
                    <a:pt x="55654" y="12826"/>
                  </a:cubicBezTo>
                  <a:cubicBezTo>
                    <a:pt x="55654" y="12689"/>
                    <a:pt x="55517" y="12620"/>
                    <a:pt x="55448" y="12465"/>
                  </a:cubicBezTo>
                  <a:cubicBezTo>
                    <a:pt x="55293" y="12328"/>
                    <a:pt x="55225" y="12190"/>
                    <a:pt x="55087" y="12104"/>
                  </a:cubicBezTo>
                  <a:cubicBezTo>
                    <a:pt x="55087" y="12104"/>
                    <a:pt x="55087" y="12036"/>
                    <a:pt x="55018" y="12036"/>
                  </a:cubicBezTo>
                  <a:cubicBezTo>
                    <a:pt x="55018" y="12036"/>
                    <a:pt x="54932" y="12036"/>
                    <a:pt x="54932" y="12104"/>
                  </a:cubicBezTo>
                  <a:cubicBezTo>
                    <a:pt x="54795" y="11829"/>
                    <a:pt x="54726" y="11537"/>
                    <a:pt x="54365" y="11537"/>
                  </a:cubicBezTo>
                  <a:cubicBezTo>
                    <a:pt x="54296" y="11331"/>
                    <a:pt x="54159" y="11176"/>
                    <a:pt x="54004" y="11107"/>
                  </a:cubicBezTo>
                  <a:cubicBezTo>
                    <a:pt x="53866" y="11107"/>
                    <a:pt x="53798" y="10970"/>
                    <a:pt x="53729" y="10901"/>
                  </a:cubicBezTo>
                  <a:cubicBezTo>
                    <a:pt x="53437" y="10901"/>
                    <a:pt x="53299" y="10677"/>
                    <a:pt x="53144" y="10609"/>
                  </a:cubicBezTo>
                  <a:cubicBezTo>
                    <a:pt x="53007" y="10471"/>
                    <a:pt x="52869" y="10385"/>
                    <a:pt x="52646" y="10316"/>
                  </a:cubicBezTo>
                  <a:cubicBezTo>
                    <a:pt x="52577" y="10316"/>
                    <a:pt x="52439" y="10316"/>
                    <a:pt x="52285" y="10179"/>
                  </a:cubicBezTo>
                  <a:lnTo>
                    <a:pt x="52078" y="10179"/>
                  </a:lnTo>
                  <a:lnTo>
                    <a:pt x="52078" y="10247"/>
                  </a:lnTo>
                  <a:cubicBezTo>
                    <a:pt x="51924" y="10179"/>
                    <a:pt x="51717" y="10179"/>
                    <a:pt x="51648" y="10110"/>
                  </a:cubicBezTo>
                  <a:cubicBezTo>
                    <a:pt x="51356" y="9886"/>
                    <a:pt x="51150" y="9818"/>
                    <a:pt x="50858" y="9749"/>
                  </a:cubicBezTo>
                  <a:cubicBezTo>
                    <a:pt x="50634" y="9611"/>
                    <a:pt x="50428" y="9611"/>
                    <a:pt x="50135" y="9525"/>
                  </a:cubicBezTo>
                  <a:cubicBezTo>
                    <a:pt x="49929" y="9525"/>
                    <a:pt x="49706" y="9457"/>
                    <a:pt x="49499" y="9457"/>
                  </a:cubicBezTo>
                  <a:cubicBezTo>
                    <a:pt x="49345" y="9457"/>
                    <a:pt x="49276" y="9457"/>
                    <a:pt x="49207" y="9388"/>
                  </a:cubicBezTo>
                  <a:cubicBezTo>
                    <a:pt x="49138" y="9353"/>
                    <a:pt x="49065" y="9336"/>
                    <a:pt x="48992" y="9336"/>
                  </a:cubicBezTo>
                  <a:cubicBezTo>
                    <a:pt x="48919" y="9336"/>
                    <a:pt x="48846" y="9353"/>
                    <a:pt x="48777" y="9388"/>
                  </a:cubicBezTo>
                  <a:lnTo>
                    <a:pt x="48571" y="9388"/>
                  </a:lnTo>
                  <a:cubicBezTo>
                    <a:pt x="48494" y="9422"/>
                    <a:pt x="48420" y="9422"/>
                    <a:pt x="48350" y="9422"/>
                  </a:cubicBezTo>
                  <a:cubicBezTo>
                    <a:pt x="48279" y="9422"/>
                    <a:pt x="48210" y="9422"/>
                    <a:pt x="48141" y="9457"/>
                  </a:cubicBezTo>
                  <a:lnTo>
                    <a:pt x="47918" y="9457"/>
                  </a:lnTo>
                  <a:cubicBezTo>
                    <a:pt x="47883" y="9422"/>
                    <a:pt x="47849" y="9405"/>
                    <a:pt x="47814" y="9405"/>
                  </a:cubicBezTo>
                  <a:cubicBezTo>
                    <a:pt x="47780" y="9405"/>
                    <a:pt x="47746" y="9422"/>
                    <a:pt x="47711" y="9457"/>
                  </a:cubicBezTo>
                  <a:cubicBezTo>
                    <a:pt x="47625" y="9457"/>
                    <a:pt x="47419" y="9457"/>
                    <a:pt x="47350" y="9388"/>
                  </a:cubicBezTo>
                  <a:cubicBezTo>
                    <a:pt x="47316" y="9353"/>
                    <a:pt x="47277" y="9353"/>
                    <a:pt x="47238" y="9353"/>
                  </a:cubicBezTo>
                  <a:cubicBezTo>
                    <a:pt x="47200" y="9353"/>
                    <a:pt x="47161" y="9353"/>
                    <a:pt x="47127" y="9319"/>
                  </a:cubicBezTo>
                  <a:lnTo>
                    <a:pt x="47127" y="9388"/>
                  </a:lnTo>
                  <a:cubicBezTo>
                    <a:pt x="47083" y="9373"/>
                    <a:pt x="47039" y="9368"/>
                    <a:pt x="46994" y="9368"/>
                  </a:cubicBezTo>
                  <a:cubicBezTo>
                    <a:pt x="46871" y="9368"/>
                    <a:pt x="46746" y="9408"/>
                    <a:pt x="46623" y="9408"/>
                  </a:cubicBezTo>
                  <a:cubicBezTo>
                    <a:pt x="46578" y="9408"/>
                    <a:pt x="46534" y="9402"/>
                    <a:pt x="46491" y="9388"/>
                  </a:cubicBezTo>
                  <a:cubicBezTo>
                    <a:pt x="46336" y="9388"/>
                    <a:pt x="46267" y="9457"/>
                    <a:pt x="46198" y="9525"/>
                  </a:cubicBezTo>
                  <a:lnTo>
                    <a:pt x="46198" y="9457"/>
                  </a:lnTo>
                  <a:cubicBezTo>
                    <a:pt x="46061" y="9457"/>
                    <a:pt x="45992" y="9388"/>
                    <a:pt x="45837" y="9388"/>
                  </a:cubicBezTo>
                  <a:cubicBezTo>
                    <a:pt x="45768" y="9457"/>
                    <a:pt x="45837" y="9525"/>
                    <a:pt x="45768" y="9525"/>
                  </a:cubicBezTo>
                  <a:cubicBezTo>
                    <a:pt x="45562" y="9525"/>
                    <a:pt x="45339" y="9611"/>
                    <a:pt x="45201" y="9611"/>
                  </a:cubicBezTo>
                  <a:lnTo>
                    <a:pt x="45201" y="9680"/>
                  </a:lnTo>
                  <a:cubicBezTo>
                    <a:pt x="45046" y="9818"/>
                    <a:pt x="44909" y="9818"/>
                    <a:pt x="44702" y="9818"/>
                  </a:cubicBezTo>
                  <a:cubicBezTo>
                    <a:pt x="44616" y="9886"/>
                    <a:pt x="44479" y="9886"/>
                    <a:pt x="44341" y="9955"/>
                  </a:cubicBezTo>
                  <a:lnTo>
                    <a:pt x="44341" y="10110"/>
                  </a:lnTo>
                  <a:cubicBezTo>
                    <a:pt x="44273" y="10041"/>
                    <a:pt x="44273" y="10041"/>
                    <a:pt x="44273" y="9955"/>
                  </a:cubicBezTo>
                  <a:lnTo>
                    <a:pt x="44118" y="9955"/>
                  </a:lnTo>
                  <a:cubicBezTo>
                    <a:pt x="44049" y="10041"/>
                    <a:pt x="44118" y="10041"/>
                    <a:pt x="44049" y="10110"/>
                  </a:cubicBezTo>
                  <a:cubicBezTo>
                    <a:pt x="43912" y="10110"/>
                    <a:pt x="43757" y="10179"/>
                    <a:pt x="43688" y="10247"/>
                  </a:cubicBezTo>
                  <a:cubicBezTo>
                    <a:pt x="43550" y="10316"/>
                    <a:pt x="43413" y="10316"/>
                    <a:pt x="43327" y="10385"/>
                  </a:cubicBezTo>
                  <a:cubicBezTo>
                    <a:pt x="43189" y="10385"/>
                    <a:pt x="43121" y="10471"/>
                    <a:pt x="42983" y="10471"/>
                  </a:cubicBezTo>
                  <a:cubicBezTo>
                    <a:pt x="42897" y="10471"/>
                    <a:pt x="42760" y="10540"/>
                    <a:pt x="42691" y="10609"/>
                  </a:cubicBezTo>
                  <a:cubicBezTo>
                    <a:pt x="42622" y="10609"/>
                    <a:pt x="42467" y="10677"/>
                    <a:pt x="42399" y="10677"/>
                  </a:cubicBezTo>
                  <a:cubicBezTo>
                    <a:pt x="42399" y="10746"/>
                    <a:pt x="42399" y="10746"/>
                    <a:pt x="42467" y="10815"/>
                  </a:cubicBezTo>
                  <a:cubicBezTo>
                    <a:pt x="42431" y="10897"/>
                    <a:pt x="42395" y="10916"/>
                    <a:pt x="42358" y="10916"/>
                  </a:cubicBezTo>
                  <a:cubicBezTo>
                    <a:pt x="42326" y="10916"/>
                    <a:pt x="42293" y="10901"/>
                    <a:pt x="42261" y="10901"/>
                  </a:cubicBezTo>
                  <a:cubicBezTo>
                    <a:pt x="42123" y="10901"/>
                    <a:pt x="42037" y="10970"/>
                    <a:pt x="41900" y="10970"/>
                  </a:cubicBezTo>
                  <a:cubicBezTo>
                    <a:pt x="41831" y="11107"/>
                    <a:pt x="41694" y="11107"/>
                    <a:pt x="41608" y="11331"/>
                  </a:cubicBezTo>
                  <a:cubicBezTo>
                    <a:pt x="41555" y="11298"/>
                    <a:pt x="41512" y="11277"/>
                    <a:pt x="41480" y="11277"/>
                  </a:cubicBezTo>
                  <a:cubicBezTo>
                    <a:pt x="41428" y="11277"/>
                    <a:pt x="41401" y="11330"/>
                    <a:pt x="41401" y="11468"/>
                  </a:cubicBezTo>
                  <a:cubicBezTo>
                    <a:pt x="41178" y="11468"/>
                    <a:pt x="41040" y="11537"/>
                    <a:pt x="40903" y="11674"/>
                  </a:cubicBezTo>
                  <a:cubicBezTo>
                    <a:pt x="40679" y="11760"/>
                    <a:pt x="40473" y="11898"/>
                    <a:pt x="40249" y="12036"/>
                  </a:cubicBezTo>
                  <a:cubicBezTo>
                    <a:pt x="40112" y="12104"/>
                    <a:pt x="40043" y="12190"/>
                    <a:pt x="39974" y="12259"/>
                  </a:cubicBezTo>
                  <a:lnTo>
                    <a:pt x="40112" y="12259"/>
                  </a:lnTo>
                  <a:cubicBezTo>
                    <a:pt x="40181" y="12190"/>
                    <a:pt x="40249" y="12190"/>
                    <a:pt x="40318" y="12190"/>
                  </a:cubicBezTo>
                  <a:cubicBezTo>
                    <a:pt x="40181" y="12328"/>
                    <a:pt x="40043" y="12397"/>
                    <a:pt x="39820" y="12534"/>
                  </a:cubicBezTo>
                  <a:cubicBezTo>
                    <a:pt x="39820" y="12534"/>
                    <a:pt x="39751" y="12465"/>
                    <a:pt x="39682" y="12465"/>
                  </a:cubicBezTo>
                  <a:cubicBezTo>
                    <a:pt x="39682" y="12534"/>
                    <a:pt x="39751" y="12534"/>
                    <a:pt x="39751" y="12534"/>
                  </a:cubicBezTo>
                  <a:cubicBezTo>
                    <a:pt x="39751" y="12620"/>
                    <a:pt x="39682" y="12620"/>
                    <a:pt x="39682" y="12620"/>
                  </a:cubicBezTo>
                  <a:cubicBezTo>
                    <a:pt x="39613" y="12620"/>
                    <a:pt x="39544" y="12620"/>
                    <a:pt x="39459" y="12758"/>
                  </a:cubicBezTo>
                  <a:cubicBezTo>
                    <a:pt x="39390" y="12826"/>
                    <a:pt x="39321" y="12826"/>
                    <a:pt x="39321" y="12964"/>
                  </a:cubicBezTo>
                  <a:lnTo>
                    <a:pt x="39252" y="13050"/>
                  </a:lnTo>
                  <a:cubicBezTo>
                    <a:pt x="39183" y="13119"/>
                    <a:pt x="39183" y="13119"/>
                    <a:pt x="39115" y="13119"/>
                  </a:cubicBezTo>
                  <a:cubicBezTo>
                    <a:pt x="39115" y="13119"/>
                    <a:pt x="39115" y="13050"/>
                    <a:pt x="39029" y="13050"/>
                  </a:cubicBezTo>
                  <a:cubicBezTo>
                    <a:pt x="38960" y="13119"/>
                    <a:pt x="39115" y="13119"/>
                    <a:pt x="39029" y="13187"/>
                  </a:cubicBezTo>
                  <a:cubicBezTo>
                    <a:pt x="38891" y="13394"/>
                    <a:pt x="38530" y="13480"/>
                    <a:pt x="38393" y="13686"/>
                  </a:cubicBezTo>
                  <a:lnTo>
                    <a:pt x="38324" y="13686"/>
                  </a:lnTo>
                  <a:cubicBezTo>
                    <a:pt x="38255" y="13755"/>
                    <a:pt x="38255" y="13755"/>
                    <a:pt x="38324" y="13824"/>
                  </a:cubicBezTo>
                  <a:cubicBezTo>
                    <a:pt x="38324" y="13755"/>
                    <a:pt x="38324" y="13755"/>
                    <a:pt x="38393" y="13755"/>
                  </a:cubicBezTo>
                  <a:cubicBezTo>
                    <a:pt x="38393" y="13824"/>
                    <a:pt x="38324" y="13824"/>
                    <a:pt x="38324" y="13824"/>
                  </a:cubicBezTo>
                  <a:cubicBezTo>
                    <a:pt x="38255" y="13978"/>
                    <a:pt x="38100" y="14047"/>
                    <a:pt x="37963" y="14116"/>
                  </a:cubicBezTo>
                  <a:cubicBezTo>
                    <a:pt x="37894" y="14253"/>
                    <a:pt x="37670" y="14339"/>
                    <a:pt x="37533" y="14477"/>
                  </a:cubicBezTo>
                  <a:cubicBezTo>
                    <a:pt x="37395" y="14615"/>
                    <a:pt x="37309" y="14683"/>
                    <a:pt x="37241" y="14907"/>
                  </a:cubicBezTo>
                  <a:cubicBezTo>
                    <a:pt x="37241" y="14976"/>
                    <a:pt x="37395" y="14907"/>
                    <a:pt x="37309" y="15044"/>
                  </a:cubicBezTo>
                  <a:lnTo>
                    <a:pt x="37103" y="15044"/>
                  </a:lnTo>
                  <a:cubicBezTo>
                    <a:pt x="37034" y="15199"/>
                    <a:pt x="36966" y="15337"/>
                    <a:pt x="36811" y="15405"/>
                  </a:cubicBezTo>
                  <a:cubicBezTo>
                    <a:pt x="36742" y="15543"/>
                    <a:pt x="36604" y="15698"/>
                    <a:pt x="36604" y="15835"/>
                  </a:cubicBezTo>
                  <a:cubicBezTo>
                    <a:pt x="36536" y="15973"/>
                    <a:pt x="36450" y="16128"/>
                    <a:pt x="36312" y="16265"/>
                  </a:cubicBezTo>
                  <a:cubicBezTo>
                    <a:pt x="36312" y="16265"/>
                    <a:pt x="36243" y="16334"/>
                    <a:pt x="36243" y="16403"/>
                  </a:cubicBezTo>
                  <a:cubicBezTo>
                    <a:pt x="36243" y="16489"/>
                    <a:pt x="36175" y="16489"/>
                    <a:pt x="36106" y="16489"/>
                  </a:cubicBezTo>
                  <a:cubicBezTo>
                    <a:pt x="36106" y="16557"/>
                    <a:pt x="36175" y="16626"/>
                    <a:pt x="36020" y="16626"/>
                  </a:cubicBezTo>
                  <a:lnTo>
                    <a:pt x="36020" y="16695"/>
                  </a:lnTo>
                  <a:lnTo>
                    <a:pt x="36020" y="16764"/>
                  </a:lnTo>
                  <a:cubicBezTo>
                    <a:pt x="36020" y="16832"/>
                    <a:pt x="35951" y="16918"/>
                    <a:pt x="35882" y="16987"/>
                  </a:cubicBezTo>
                  <a:cubicBezTo>
                    <a:pt x="35676" y="17486"/>
                    <a:pt x="35521" y="17916"/>
                    <a:pt x="35315" y="18483"/>
                  </a:cubicBezTo>
                  <a:cubicBezTo>
                    <a:pt x="35246" y="18483"/>
                    <a:pt x="35160" y="18552"/>
                    <a:pt x="35160" y="18638"/>
                  </a:cubicBezTo>
                  <a:lnTo>
                    <a:pt x="35160" y="18706"/>
                  </a:lnTo>
                  <a:cubicBezTo>
                    <a:pt x="35160" y="18844"/>
                    <a:pt x="35091" y="18844"/>
                    <a:pt x="35023" y="18844"/>
                  </a:cubicBezTo>
                  <a:cubicBezTo>
                    <a:pt x="35023" y="18913"/>
                    <a:pt x="35023" y="18982"/>
                    <a:pt x="35091" y="18982"/>
                  </a:cubicBezTo>
                  <a:cubicBezTo>
                    <a:pt x="35023" y="19205"/>
                    <a:pt x="34954" y="19411"/>
                    <a:pt x="34954" y="19635"/>
                  </a:cubicBezTo>
                  <a:cubicBezTo>
                    <a:pt x="34954" y="19704"/>
                    <a:pt x="34885" y="19772"/>
                    <a:pt x="34816" y="19841"/>
                  </a:cubicBezTo>
                  <a:cubicBezTo>
                    <a:pt x="34885" y="19996"/>
                    <a:pt x="34816" y="20065"/>
                    <a:pt x="34816" y="20134"/>
                  </a:cubicBezTo>
                  <a:lnTo>
                    <a:pt x="34816" y="20495"/>
                  </a:lnTo>
                  <a:lnTo>
                    <a:pt x="34730" y="20495"/>
                  </a:lnTo>
                  <a:lnTo>
                    <a:pt x="34730" y="20632"/>
                  </a:lnTo>
                  <a:cubicBezTo>
                    <a:pt x="34730" y="20856"/>
                    <a:pt x="34662" y="21062"/>
                    <a:pt x="34662" y="21285"/>
                  </a:cubicBezTo>
                  <a:lnTo>
                    <a:pt x="34662" y="21990"/>
                  </a:lnTo>
                  <a:cubicBezTo>
                    <a:pt x="34593" y="22214"/>
                    <a:pt x="34593" y="22420"/>
                    <a:pt x="34593" y="22644"/>
                  </a:cubicBezTo>
                  <a:cubicBezTo>
                    <a:pt x="34593" y="22781"/>
                    <a:pt x="34662" y="22936"/>
                    <a:pt x="34662" y="23074"/>
                  </a:cubicBezTo>
                  <a:cubicBezTo>
                    <a:pt x="34593" y="23142"/>
                    <a:pt x="34593" y="23142"/>
                    <a:pt x="34524" y="23142"/>
                  </a:cubicBezTo>
                  <a:cubicBezTo>
                    <a:pt x="34730" y="23572"/>
                    <a:pt x="34524" y="24002"/>
                    <a:pt x="34524" y="24432"/>
                  </a:cubicBezTo>
                  <a:cubicBezTo>
                    <a:pt x="34524" y="24501"/>
                    <a:pt x="34593" y="24501"/>
                    <a:pt x="34593" y="24569"/>
                  </a:cubicBezTo>
                  <a:cubicBezTo>
                    <a:pt x="34593" y="24724"/>
                    <a:pt x="34662" y="24930"/>
                    <a:pt x="34662" y="25154"/>
                  </a:cubicBezTo>
                  <a:lnTo>
                    <a:pt x="34730" y="25223"/>
                  </a:lnTo>
                  <a:lnTo>
                    <a:pt x="34730" y="25584"/>
                  </a:lnTo>
                  <a:cubicBezTo>
                    <a:pt x="34662" y="25790"/>
                    <a:pt x="34730" y="26014"/>
                    <a:pt x="34730" y="26151"/>
                  </a:cubicBezTo>
                  <a:cubicBezTo>
                    <a:pt x="34816" y="26289"/>
                    <a:pt x="34816" y="26443"/>
                    <a:pt x="34816" y="26581"/>
                  </a:cubicBezTo>
                  <a:cubicBezTo>
                    <a:pt x="34885" y="26718"/>
                    <a:pt x="34816" y="26942"/>
                    <a:pt x="34954" y="27080"/>
                  </a:cubicBezTo>
                  <a:cubicBezTo>
                    <a:pt x="35023" y="27148"/>
                    <a:pt x="35023" y="27234"/>
                    <a:pt x="35023" y="27372"/>
                  </a:cubicBezTo>
                  <a:cubicBezTo>
                    <a:pt x="35023" y="27441"/>
                    <a:pt x="35160" y="27441"/>
                    <a:pt x="35091" y="27578"/>
                  </a:cubicBezTo>
                  <a:cubicBezTo>
                    <a:pt x="35091" y="27664"/>
                    <a:pt x="35160" y="27733"/>
                    <a:pt x="35091" y="27802"/>
                  </a:cubicBezTo>
                  <a:cubicBezTo>
                    <a:pt x="35091" y="27939"/>
                    <a:pt x="35091" y="28094"/>
                    <a:pt x="35160" y="28163"/>
                  </a:cubicBezTo>
                  <a:cubicBezTo>
                    <a:pt x="35160" y="28300"/>
                    <a:pt x="35160" y="28438"/>
                    <a:pt x="35246" y="28593"/>
                  </a:cubicBezTo>
                  <a:cubicBezTo>
                    <a:pt x="35315" y="28593"/>
                    <a:pt x="35315" y="28524"/>
                    <a:pt x="35384" y="28438"/>
                  </a:cubicBezTo>
                  <a:cubicBezTo>
                    <a:pt x="35384" y="28730"/>
                    <a:pt x="35521" y="28868"/>
                    <a:pt x="35521" y="29160"/>
                  </a:cubicBezTo>
                  <a:cubicBezTo>
                    <a:pt x="35521" y="29229"/>
                    <a:pt x="35590" y="29229"/>
                    <a:pt x="35676" y="29297"/>
                  </a:cubicBezTo>
                  <a:cubicBezTo>
                    <a:pt x="35676" y="29452"/>
                    <a:pt x="35745" y="29590"/>
                    <a:pt x="35745" y="29659"/>
                  </a:cubicBezTo>
                  <a:cubicBezTo>
                    <a:pt x="35814" y="29813"/>
                    <a:pt x="35745" y="29813"/>
                    <a:pt x="35745" y="29882"/>
                  </a:cubicBezTo>
                  <a:cubicBezTo>
                    <a:pt x="35814" y="29882"/>
                    <a:pt x="35882" y="29951"/>
                    <a:pt x="35814" y="30020"/>
                  </a:cubicBezTo>
                  <a:cubicBezTo>
                    <a:pt x="35745" y="30020"/>
                    <a:pt x="35745" y="29951"/>
                    <a:pt x="35745" y="29882"/>
                  </a:cubicBezTo>
                  <a:cubicBezTo>
                    <a:pt x="35676" y="29882"/>
                    <a:pt x="35676" y="29882"/>
                    <a:pt x="35676" y="29951"/>
                  </a:cubicBezTo>
                  <a:cubicBezTo>
                    <a:pt x="35745" y="30157"/>
                    <a:pt x="35814" y="30381"/>
                    <a:pt x="35882" y="30587"/>
                  </a:cubicBezTo>
                  <a:cubicBezTo>
                    <a:pt x="35882" y="30742"/>
                    <a:pt x="35951" y="30810"/>
                    <a:pt x="35951" y="30879"/>
                  </a:cubicBezTo>
                  <a:cubicBezTo>
                    <a:pt x="36020" y="30948"/>
                    <a:pt x="35951" y="31017"/>
                    <a:pt x="35951" y="31017"/>
                  </a:cubicBezTo>
                  <a:cubicBezTo>
                    <a:pt x="35951" y="31103"/>
                    <a:pt x="36020" y="31172"/>
                    <a:pt x="36106" y="31240"/>
                  </a:cubicBezTo>
                  <a:lnTo>
                    <a:pt x="36175" y="31240"/>
                  </a:lnTo>
                  <a:lnTo>
                    <a:pt x="36175" y="31309"/>
                  </a:lnTo>
                  <a:cubicBezTo>
                    <a:pt x="36175" y="31309"/>
                    <a:pt x="36243" y="31309"/>
                    <a:pt x="36243" y="31378"/>
                  </a:cubicBezTo>
                  <a:cubicBezTo>
                    <a:pt x="36243" y="31412"/>
                    <a:pt x="36226" y="31412"/>
                    <a:pt x="36200" y="31412"/>
                  </a:cubicBezTo>
                  <a:cubicBezTo>
                    <a:pt x="36175" y="31412"/>
                    <a:pt x="36140" y="31412"/>
                    <a:pt x="36106" y="31447"/>
                  </a:cubicBezTo>
                  <a:cubicBezTo>
                    <a:pt x="36243" y="31670"/>
                    <a:pt x="36381" y="31876"/>
                    <a:pt x="36450" y="32169"/>
                  </a:cubicBezTo>
                  <a:cubicBezTo>
                    <a:pt x="36450" y="32237"/>
                    <a:pt x="36536" y="32306"/>
                    <a:pt x="36604" y="32392"/>
                  </a:cubicBezTo>
                  <a:cubicBezTo>
                    <a:pt x="36673" y="32461"/>
                    <a:pt x="36742" y="32530"/>
                    <a:pt x="36742" y="32667"/>
                  </a:cubicBezTo>
                  <a:cubicBezTo>
                    <a:pt x="36742" y="32736"/>
                    <a:pt x="36811" y="32822"/>
                    <a:pt x="36742" y="32891"/>
                  </a:cubicBezTo>
                  <a:cubicBezTo>
                    <a:pt x="36673" y="32891"/>
                    <a:pt x="36673" y="32822"/>
                    <a:pt x="36673" y="32736"/>
                  </a:cubicBezTo>
                  <a:cubicBezTo>
                    <a:pt x="36604" y="32736"/>
                    <a:pt x="36604" y="32667"/>
                    <a:pt x="36450" y="32667"/>
                  </a:cubicBezTo>
                  <a:cubicBezTo>
                    <a:pt x="36604" y="32822"/>
                    <a:pt x="36604" y="32822"/>
                    <a:pt x="36604" y="32960"/>
                  </a:cubicBezTo>
                  <a:cubicBezTo>
                    <a:pt x="36673" y="33028"/>
                    <a:pt x="36742" y="33097"/>
                    <a:pt x="36742" y="33252"/>
                  </a:cubicBezTo>
                  <a:cubicBezTo>
                    <a:pt x="36604" y="33389"/>
                    <a:pt x="36450" y="33458"/>
                    <a:pt x="36243" y="33527"/>
                  </a:cubicBezTo>
                  <a:cubicBezTo>
                    <a:pt x="36020" y="33596"/>
                    <a:pt x="35882" y="33596"/>
                    <a:pt x="35676" y="33682"/>
                  </a:cubicBezTo>
                  <a:lnTo>
                    <a:pt x="35590" y="33596"/>
                  </a:lnTo>
                  <a:cubicBezTo>
                    <a:pt x="35590" y="33458"/>
                    <a:pt x="35590" y="33321"/>
                    <a:pt x="35521" y="33252"/>
                  </a:cubicBezTo>
                  <a:cubicBezTo>
                    <a:pt x="35384" y="33097"/>
                    <a:pt x="35453" y="32960"/>
                    <a:pt x="35384" y="32891"/>
                  </a:cubicBezTo>
                  <a:cubicBezTo>
                    <a:pt x="35315" y="32891"/>
                    <a:pt x="35315" y="32822"/>
                    <a:pt x="35315" y="32822"/>
                  </a:cubicBezTo>
                  <a:lnTo>
                    <a:pt x="35315" y="32667"/>
                  </a:lnTo>
                  <a:cubicBezTo>
                    <a:pt x="35160" y="32599"/>
                    <a:pt x="35246" y="32392"/>
                    <a:pt x="35160" y="32237"/>
                  </a:cubicBezTo>
                  <a:cubicBezTo>
                    <a:pt x="35160" y="32100"/>
                    <a:pt x="35091" y="31962"/>
                    <a:pt x="35091" y="31808"/>
                  </a:cubicBezTo>
                  <a:cubicBezTo>
                    <a:pt x="35023" y="31601"/>
                    <a:pt x="34954" y="31378"/>
                    <a:pt x="34885" y="31240"/>
                  </a:cubicBezTo>
                  <a:cubicBezTo>
                    <a:pt x="34816" y="31172"/>
                    <a:pt x="34885" y="31103"/>
                    <a:pt x="34816" y="31017"/>
                  </a:cubicBezTo>
                  <a:cubicBezTo>
                    <a:pt x="34816" y="30948"/>
                    <a:pt x="34730" y="30948"/>
                    <a:pt x="34662" y="30879"/>
                  </a:cubicBezTo>
                  <a:lnTo>
                    <a:pt x="34662" y="30742"/>
                  </a:lnTo>
                  <a:cubicBezTo>
                    <a:pt x="34662" y="30587"/>
                    <a:pt x="34593" y="30381"/>
                    <a:pt x="34524" y="30243"/>
                  </a:cubicBezTo>
                  <a:cubicBezTo>
                    <a:pt x="34593" y="30088"/>
                    <a:pt x="34593" y="30088"/>
                    <a:pt x="34455" y="29882"/>
                  </a:cubicBezTo>
                  <a:cubicBezTo>
                    <a:pt x="34524" y="29813"/>
                    <a:pt x="34524" y="29727"/>
                    <a:pt x="34455" y="29659"/>
                  </a:cubicBezTo>
                  <a:cubicBezTo>
                    <a:pt x="34455" y="29590"/>
                    <a:pt x="34524" y="29521"/>
                    <a:pt x="34524" y="29452"/>
                  </a:cubicBezTo>
                  <a:cubicBezTo>
                    <a:pt x="34301" y="29229"/>
                    <a:pt x="34387" y="28954"/>
                    <a:pt x="34232" y="28661"/>
                  </a:cubicBezTo>
                  <a:lnTo>
                    <a:pt x="34094" y="28661"/>
                  </a:lnTo>
                  <a:cubicBezTo>
                    <a:pt x="34025" y="28438"/>
                    <a:pt x="33957" y="28231"/>
                    <a:pt x="34025" y="28008"/>
                  </a:cubicBezTo>
                  <a:cubicBezTo>
                    <a:pt x="33957" y="27939"/>
                    <a:pt x="33957" y="27870"/>
                    <a:pt x="33871" y="27802"/>
                  </a:cubicBezTo>
                  <a:cubicBezTo>
                    <a:pt x="33871" y="27578"/>
                    <a:pt x="33802" y="27372"/>
                    <a:pt x="33802" y="27234"/>
                  </a:cubicBezTo>
                  <a:cubicBezTo>
                    <a:pt x="33802" y="26942"/>
                    <a:pt x="33664" y="26718"/>
                    <a:pt x="33664" y="26512"/>
                  </a:cubicBezTo>
                  <a:lnTo>
                    <a:pt x="33664" y="26375"/>
                  </a:lnTo>
                  <a:cubicBezTo>
                    <a:pt x="33733" y="26151"/>
                    <a:pt x="33664" y="25945"/>
                    <a:pt x="33664" y="25721"/>
                  </a:cubicBezTo>
                  <a:cubicBezTo>
                    <a:pt x="33596" y="25653"/>
                    <a:pt x="33664" y="25584"/>
                    <a:pt x="33596" y="25429"/>
                  </a:cubicBezTo>
                  <a:lnTo>
                    <a:pt x="33596" y="25154"/>
                  </a:lnTo>
                  <a:cubicBezTo>
                    <a:pt x="33596" y="25085"/>
                    <a:pt x="33596" y="25085"/>
                    <a:pt x="33527" y="24999"/>
                  </a:cubicBezTo>
                  <a:cubicBezTo>
                    <a:pt x="33441" y="24930"/>
                    <a:pt x="33441" y="24793"/>
                    <a:pt x="33441" y="24724"/>
                  </a:cubicBezTo>
                  <a:cubicBezTo>
                    <a:pt x="33372" y="24655"/>
                    <a:pt x="33372" y="24501"/>
                    <a:pt x="33303" y="24432"/>
                  </a:cubicBezTo>
                  <a:lnTo>
                    <a:pt x="33303" y="24363"/>
                  </a:lnTo>
                  <a:cubicBezTo>
                    <a:pt x="33303" y="24071"/>
                    <a:pt x="33372" y="23796"/>
                    <a:pt x="33441" y="23503"/>
                  </a:cubicBezTo>
                  <a:cubicBezTo>
                    <a:pt x="33527" y="23435"/>
                    <a:pt x="33372" y="23280"/>
                    <a:pt x="33441" y="23211"/>
                  </a:cubicBezTo>
                  <a:cubicBezTo>
                    <a:pt x="33441" y="23005"/>
                    <a:pt x="33527" y="22781"/>
                    <a:pt x="33441" y="22575"/>
                  </a:cubicBezTo>
                  <a:cubicBezTo>
                    <a:pt x="33596" y="22506"/>
                    <a:pt x="33441" y="22283"/>
                    <a:pt x="33441" y="22145"/>
                  </a:cubicBezTo>
                  <a:cubicBezTo>
                    <a:pt x="33527" y="21922"/>
                    <a:pt x="33441" y="21784"/>
                    <a:pt x="33527" y="21561"/>
                  </a:cubicBezTo>
                  <a:cubicBezTo>
                    <a:pt x="33441" y="21492"/>
                    <a:pt x="33527" y="21423"/>
                    <a:pt x="33441" y="21354"/>
                  </a:cubicBezTo>
                  <a:cubicBezTo>
                    <a:pt x="33441" y="21217"/>
                    <a:pt x="33596" y="21062"/>
                    <a:pt x="33527" y="20924"/>
                  </a:cubicBezTo>
                  <a:lnTo>
                    <a:pt x="33527" y="20563"/>
                  </a:lnTo>
                  <a:cubicBezTo>
                    <a:pt x="33596" y="20495"/>
                    <a:pt x="33527" y="20357"/>
                    <a:pt x="33596" y="20271"/>
                  </a:cubicBezTo>
                  <a:cubicBezTo>
                    <a:pt x="33664" y="20134"/>
                    <a:pt x="33664" y="19996"/>
                    <a:pt x="33733" y="19841"/>
                  </a:cubicBezTo>
                  <a:cubicBezTo>
                    <a:pt x="33733" y="19772"/>
                    <a:pt x="33733" y="19704"/>
                    <a:pt x="33664" y="19704"/>
                  </a:cubicBezTo>
                  <a:cubicBezTo>
                    <a:pt x="33802" y="19566"/>
                    <a:pt x="33802" y="19411"/>
                    <a:pt x="33871" y="19274"/>
                  </a:cubicBezTo>
                  <a:lnTo>
                    <a:pt x="33802" y="19205"/>
                  </a:lnTo>
                  <a:cubicBezTo>
                    <a:pt x="33871" y="19136"/>
                    <a:pt x="33957" y="19136"/>
                    <a:pt x="33957" y="19136"/>
                  </a:cubicBezTo>
                  <a:cubicBezTo>
                    <a:pt x="33957" y="19068"/>
                    <a:pt x="33871" y="19068"/>
                    <a:pt x="33802" y="18982"/>
                  </a:cubicBezTo>
                  <a:lnTo>
                    <a:pt x="33957" y="18982"/>
                  </a:lnTo>
                  <a:lnTo>
                    <a:pt x="33957" y="18638"/>
                  </a:lnTo>
                  <a:cubicBezTo>
                    <a:pt x="34163" y="18122"/>
                    <a:pt x="34455" y="17555"/>
                    <a:pt x="34730" y="17056"/>
                  </a:cubicBezTo>
                  <a:cubicBezTo>
                    <a:pt x="34662" y="17056"/>
                    <a:pt x="34662" y="16987"/>
                    <a:pt x="34662" y="16987"/>
                  </a:cubicBezTo>
                  <a:cubicBezTo>
                    <a:pt x="34730" y="16918"/>
                    <a:pt x="34730" y="16832"/>
                    <a:pt x="34816" y="16764"/>
                  </a:cubicBezTo>
                  <a:lnTo>
                    <a:pt x="34816" y="16695"/>
                  </a:lnTo>
                  <a:cubicBezTo>
                    <a:pt x="34885" y="16334"/>
                    <a:pt x="35091" y="16128"/>
                    <a:pt x="35246" y="15835"/>
                  </a:cubicBezTo>
                  <a:cubicBezTo>
                    <a:pt x="35315" y="15629"/>
                    <a:pt x="35453" y="15405"/>
                    <a:pt x="35590" y="15268"/>
                  </a:cubicBezTo>
                  <a:cubicBezTo>
                    <a:pt x="35676" y="15113"/>
                    <a:pt x="35745" y="14907"/>
                    <a:pt x="35882" y="14769"/>
                  </a:cubicBezTo>
                  <a:cubicBezTo>
                    <a:pt x="35951" y="14683"/>
                    <a:pt x="36020" y="14615"/>
                    <a:pt x="36106" y="14546"/>
                  </a:cubicBezTo>
                  <a:lnTo>
                    <a:pt x="36106" y="14477"/>
                  </a:lnTo>
                  <a:lnTo>
                    <a:pt x="36243" y="14477"/>
                  </a:lnTo>
                  <a:lnTo>
                    <a:pt x="36243" y="14408"/>
                  </a:lnTo>
                  <a:cubicBezTo>
                    <a:pt x="36381" y="14339"/>
                    <a:pt x="36381" y="14253"/>
                    <a:pt x="36450" y="14185"/>
                  </a:cubicBezTo>
                  <a:cubicBezTo>
                    <a:pt x="36536" y="14047"/>
                    <a:pt x="36742" y="13978"/>
                    <a:pt x="36742" y="13824"/>
                  </a:cubicBezTo>
                  <a:cubicBezTo>
                    <a:pt x="36880" y="13617"/>
                    <a:pt x="36966" y="13325"/>
                    <a:pt x="37241" y="13256"/>
                  </a:cubicBezTo>
                  <a:cubicBezTo>
                    <a:pt x="37395" y="13119"/>
                    <a:pt x="37464" y="12964"/>
                    <a:pt x="37602" y="12826"/>
                  </a:cubicBezTo>
                  <a:lnTo>
                    <a:pt x="37670" y="12758"/>
                  </a:lnTo>
                  <a:cubicBezTo>
                    <a:pt x="37739" y="12758"/>
                    <a:pt x="37739" y="12689"/>
                    <a:pt x="37739" y="12620"/>
                  </a:cubicBezTo>
                  <a:cubicBezTo>
                    <a:pt x="37963" y="12465"/>
                    <a:pt x="38100" y="12397"/>
                    <a:pt x="38324" y="12259"/>
                  </a:cubicBezTo>
                  <a:cubicBezTo>
                    <a:pt x="38393" y="12190"/>
                    <a:pt x="38393" y="12190"/>
                    <a:pt x="38461" y="12104"/>
                  </a:cubicBezTo>
                  <a:cubicBezTo>
                    <a:pt x="38530" y="11967"/>
                    <a:pt x="38685" y="11898"/>
                    <a:pt x="38822" y="11898"/>
                  </a:cubicBezTo>
                  <a:cubicBezTo>
                    <a:pt x="38960" y="11760"/>
                    <a:pt x="39183" y="11606"/>
                    <a:pt x="39321" y="11399"/>
                  </a:cubicBezTo>
                  <a:cubicBezTo>
                    <a:pt x="39321" y="11399"/>
                    <a:pt x="39390" y="11331"/>
                    <a:pt x="39459" y="11331"/>
                  </a:cubicBezTo>
                  <a:cubicBezTo>
                    <a:pt x="39544" y="11245"/>
                    <a:pt x="39613" y="11245"/>
                    <a:pt x="39682" y="11107"/>
                  </a:cubicBezTo>
                  <a:cubicBezTo>
                    <a:pt x="39682" y="11107"/>
                    <a:pt x="39751" y="11038"/>
                    <a:pt x="39820" y="11038"/>
                  </a:cubicBezTo>
                  <a:cubicBezTo>
                    <a:pt x="39974" y="11038"/>
                    <a:pt x="40043" y="10901"/>
                    <a:pt x="40112" y="10815"/>
                  </a:cubicBezTo>
                  <a:cubicBezTo>
                    <a:pt x="40181" y="10746"/>
                    <a:pt x="40181" y="10746"/>
                    <a:pt x="40249" y="10746"/>
                  </a:cubicBezTo>
                  <a:cubicBezTo>
                    <a:pt x="40318" y="10746"/>
                    <a:pt x="40404" y="10609"/>
                    <a:pt x="40473" y="10540"/>
                  </a:cubicBezTo>
                  <a:cubicBezTo>
                    <a:pt x="40610" y="10540"/>
                    <a:pt x="40748" y="10471"/>
                    <a:pt x="40834" y="10316"/>
                  </a:cubicBezTo>
                  <a:cubicBezTo>
                    <a:pt x="40972" y="10247"/>
                    <a:pt x="41040" y="10179"/>
                    <a:pt x="41109" y="10179"/>
                  </a:cubicBezTo>
                  <a:lnTo>
                    <a:pt x="41178" y="10179"/>
                  </a:lnTo>
                  <a:cubicBezTo>
                    <a:pt x="41178" y="10110"/>
                    <a:pt x="41264" y="10041"/>
                    <a:pt x="41333" y="9955"/>
                  </a:cubicBezTo>
                  <a:cubicBezTo>
                    <a:pt x="41470" y="9886"/>
                    <a:pt x="41608" y="9749"/>
                    <a:pt x="41831" y="9680"/>
                  </a:cubicBezTo>
                  <a:cubicBezTo>
                    <a:pt x="41969" y="9611"/>
                    <a:pt x="42123" y="9525"/>
                    <a:pt x="42261" y="9525"/>
                  </a:cubicBezTo>
                  <a:cubicBezTo>
                    <a:pt x="42467" y="9457"/>
                    <a:pt x="42691" y="9388"/>
                    <a:pt x="42897" y="9388"/>
                  </a:cubicBezTo>
                  <a:cubicBezTo>
                    <a:pt x="42983" y="9388"/>
                    <a:pt x="43052" y="9319"/>
                    <a:pt x="43052" y="9250"/>
                  </a:cubicBezTo>
                  <a:cubicBezTo>
                    <a:pt x="43258" y="9181"/>
                    <a:pt x="43550" y="9096"/>
                    <a:pt x="43688" y="8958"/>
                  </a:cubicBezTo>
                  <a:lnTo>
                    <a:pt x="43757" y="8889"/>
                  </a:lnTo>
                  <a:cubicBezTo>
                    <a:pt x="43790" y="8899"/>
                    <a:pt x="43820" y="8903"/>
                    <a:pt x="43850" y="8903"/>
                  </a:cubicBezTo>
                  <a:cubicBezTo>
                    <a:pt x="43993" y="8903"/>
                    <a:pt x="44105" y="8806"/>
                    <a:pt x="44248" y="8806"/>
                  </a:cubicBezTo>
                  <a:cubicBezTo>
                    <a:pt x="44278" y="8806"/>
                    <a:pt x="44309" y="8810"/>
                    <a:pt x="44341" y="8820"/>
                  </a:cubicBezTo>
                  <a:cubicBezTo>
                    <a:pt x="44548" y="8597"/>
                    <a:pt x="44771" y="8597"/>
                    <a:pt x="44978" y="8528"/>
                  </a:cubicBezTo>
                  <a:cubicBezTo>
                    <a:pt x="45201" y="8459"/>
                    <a:pt x="45476" y="8391"/>
                    <a:pt x="45700" y="8391"/>
                  </a:cubicBezTo>
                  <a:cubicBezTo>
                    <a:pt x="45768" y="8391"/>
                    <a:pt x="45837" y="8322"/>
                    <a:pt x="45906" y="8322"/>
                  </a:cubicBezTo>
                  <a:cubicBezTo>
                    <a:pt x="46061" y="8236"/>
                    <a:pt x="46198" y="8236"/>
                    <a:pt x="46422" y="8236"/>
                  </a:cubicBezTo>
                  <a:lnTo>
                    <a:pt x="47127" y="8236"/>
                  </a:lnTo>
                  <a:cubicBezTo>
                    <a:pt x="47230" y="8236"/>
                    <a:pt x="47295" y="8274"/>
                    <a:pt x="47347" y="8274"/>
                  </a:cubicBezTo>
                  <a:cubicBezTo>
                    <a:pt x="47373" y="8274"/>
                    <a:pt x="47396" y="8265"/>
                    <a:pt x="47419" y="8236"/>
                  </a:cubicBezTo>
                  <a:cubicBezTo>
                    <a:pt x="47445" y="8223"/>
                    <a:pt x="47469" y="8218"/>
                    <a:pt x="47492" y="8218"/>
                  </a:cubicBezTo>
                  <a:cubicBezTo>
                    <a:pt x="47559" y="8218"/>
                    <a:pt x="47614" y="8263"/>
                    <a:pt x="47685" y="8263"/>
                  </a:cubicBezTo>
                  <a:cubicBezTo>
                    <a:pt x="47714" y="8263"/>
                    <a:pt x="47745" y="8256"/>
                    <a:pt x="47780" y="8236"/>
                  </a:cubicBezTo>
                  <a:cubicBezTo>
                    <a:pt x="47826" y="8236"/>
                    <a:pt x="47872" y="8205"/>
                    <a:pt x="47938" y="8205"/>
                  </a:cubicBezTo>
                  <a:cubicBezTo>
                    <a:pt x="47971" y="8205"/>
                    <a:pt x="48009" y="8213"/>
                    <a:pt x="48055" y="8236"/>
                  </a:cubicBezTo>
                  <a:cubicBezTo>
                    <a:pt x="48098" y="8279"/>
                    <a:pt x="48154" y="8279"/>
                    <a:pt x="48208" y="8279"/>
                  </a:cubicBezTo>
                  <a:cubicBezTo>
                    <a:pt x="48261" y="8279"/>
                    <a:pt x="48313" y="8279"/>
                    <a:pt x="48347" y="8322"/>
                  </a:cubicBezTo>
                  <a:cubicBezTo>
                    <a:pt x="48416" y="8322"/>
                    <a:pt x="48571" y="8236"/>
                    <a:pt x="48640" y="8236"/>
                  </a:cubicBezTo>
                  <a:cubicBezTo>
                    <a:pt x="48663" y="8265"/>
                    <a:pt x="48693" y="8274"/>
                    <a:pt x="48726" y="8274"/>
                  </a:cubicBezTo>
                  <a:cubicBezTo>
                    <a:pt x="48792" y="8274"/>
                    <a:pt x="48869" y="8236"/>
                    <a:pt x="48915" y="8236"/>
                  </a:cubicBezTo>
                  <a:cubicBezTo>
                    <a:pt x="49004" y="8208"/>
                    <a:pt x="49080" y="8192"/>
                    <a:pt x="49153" y="8192"/>
                  </a:cubicBezTo>
                  <a:close/>
                  <a:moveTo>
                    <a:pt x="35246" y="35178"/>
                  </a:moveTo>
                  <a:cubicBezTo>
                    <a:pt x="35315" y="35178"/>
                    <a:pt x="35384" y="35178"/>
                    <a:pt x="35453" y="35246"/>
                  </a:cubicBezTo>
                  <a:cubicBezTo>
                    <a:pt x="35521" y="35401"/>
                    <a:pt x="35676" y="35607"/>
                    <a:pt x="35745" y="35831"/>
                  </a:cubicBezTo>
                  <a:cubicBezTo>
                    <a:pt x="35814" y="35900"/>
                    <a:pt x="35814" y="35968"/>
                    <a:pt x="35814" y="36037"/>
                  </a:cubicBezTo>
                  <a:cubicBezTo>
                    <a:pt x="35745" y="36037"/>
                    <a:pt x="35745" y="36106"/>
                    <a:pt x="35745" y="36106"/>
                  </a:cubicBezTo>
                  <a:cubicBezTo>
                    <a:pt x="35814" y="36106"/>
                    <a:pt x="35814" y="36175"/>
                    <a:pt x="35882" y="36261"/>
                  </a:cubicBezTo>
                  <a:cubicBezTo>
                    <a:pt x="35882" y="36329"/>
                    <a:pt x="35814" y="36329"/>
                    <a:pt x="35814" y="36398"/>
                  </a:cubicBezTo>
                  <a:cubicBezTo>
                    <a:pt x="35745" y="36398"/>
                    <a:pt x="35745" y="36536"/>
                    <a:pt x="35676" y="36536"/>
                  </a:cubicBezTo>
                  <a:cubicBezTo>
                    <a:pt x="35676" y="36467"/>
                    <a:pt x="35590" y="36467"/>
                    <a:pt x="35521" y="36398"/>
                  </a:cubicBezTo>
                  <a:cubicBezTo>
                    <a:pt x="35453" y="36398"/>
                    <a:pt x="35453" y="36329"/>
                    <a:pt x="35384" y="36329"/>
                  </a:cubicBezTo>
                  <a:cubicBezTo>
                    <a:pt x="35384" y="36261"/>
                    <a:pt x="35384" y="36261"/>
                    <a:pt x="35453" y="36175"/>
                  </a:cubicBezTo>
                  <a:lnTo>
                    <a:pt x="35676" y="36175"/>
                  </a:lnTo>
                  <a:cubicBezTo>
                    <a:pt x="35745" y="36175"/>
                    <a:pt x="35745" y="36175"/>
                    <a:pt x="35745" y="36106"/>
                  </a:cubicBezTo>
                  <a:cubicBezTo>
                    <a:pt x="35710" y="36072"/>
                    <a:pt x="35672" y="36054"/>
                    <a:pt x="35633" y="36054"/>
                  </a:cubicBezTo>
                  <a:cubicBezTo>
                    <a:pt x="35594" y="36054"/>
                    <a:pt x="35556" y="36072"/>
                    <a:pt x="35521" y="36106"/>
                  </a:cubicBezTo>
                  <a:lnTo>
                    <a:pt x="35315" y="36106"/>
                  </a:lnTo>
                  <a:cubicBezTo>
                    <a:pt x="35246" y="36037"/>
                    <a:pt x="35246" y="35900"/>
                    <a:pt x="35160" y="35900"/>
                  </a:cubicBezTo>
                  <a:cubicBezTo>
                    <a:pt x="35160" y="35745"/>
                    <a:pt x="35091" y="35745"/>
                    <a:pt x="35023" y="35676"/>
                  </a:cubicBezTo>
                  <a:lnTo>
                    <a:pt x="35023" y="35315"/>
                  </a:lnTo>
                  <a:cubicBezTo>
                    <a:pt x="35091" y="35246"/>
                    <a:pt x="35160" y="35178"/>
                    <a:pt x="35246" y="35178"/>
                  </a:cubicBezTo>
                  <a:close/>
                  <a:moveTo>
                    <a:pt x="7806" y="36536"/>
                  </a:moveTo>
                  <a:cubicBezTo>
                    <a:pt x="7875" y="36536"/>
                    <a:pt x="7875" y="36536"/>
                    <a:pt x="7943" y="36605"/>
                  </a:cubicBezTo>
                  <a:lnTo>
                    <a:pt x="7875" y="36605"/>
                  </a:lnTo>
                  <a:cubicBezTo>
                    <a:pt x="7806" y="36605"/>
                    <a:pt x="7806" y="36605"/>
                    <a:pt x="7806" y="36536"/>
                  </a:cubicBezTo>
                  <a:close/>
                  <a:moveTo>
                    <a:pt x="37696" y="36484"/>
                  </a:moveTo>
                  <a:cubicBezTo>
                    <a:pt x="37722" y="36484"/>
                    <a:pt x="37739" y="36501"/>
                    <a:pt x="37739" y="36536"/>
                  </a:cubicBezTo>
                  <a:lnTo>
                    <a:pt x="37602" y="36536"/>
                  </a:lnTo>
                  <a:cubicBezTo>
                    <a:pt x="37464" y="36605"/>
                    <a:pt x="37309" y="36691"/>
                    <a:pt x="37241" y="36691"/>
                  </a:cubicBezTo>
                  <a:cubicBezTo>
                    <a:pt x="37309" y="36605"/>
                    <a:pt x="37395" y="36536"/>
                    <a:pt x="37602" y="36536"/>
                  </a:cubicBezTo>
                  <a:cubicBezTo>
                    <a:pt x="37636" y="36501"/>
                    <a:pt x="37670" y="36484"/>
                    <a:pt x="37696" y="36484"/>
                  </a:cubicBezTo>
                  <a:close/>
                  <a:moveTo>
                    <a:pt x="32805" y="36691"/>
                  </a:moveTo>
                  <a:lnTo>
                    <a:pt x="32805" y="36759"/>
                  </a:lnTo>
                  <a:cubicBezTo>
                    <a:pt x="32736" y="36691"/>
                    <a:pt x="32736" y="36691"/>
                    <a:pt x="32805" y="36691"/>
                  </a:cubicBezTo>
                  <a:close/>
                  <a:moveTo>
                    <a:pt x="38169" y="36691"/>
                  </a:moveTo>
                  <a:cubicBezTo>
                    <a:pt x="38255" y="36691"/>
                    <a:pt x="38169" y="36828"/>
                    <a:pt x="38324" y="36828"/>
                  </a:cubicBezTo>
                  <a:cubicBezTo>
                    <a:pt x="38255" y="36828"/>
                    <a:pt x="38255" y="36897"/>
                    <a:pt x="38255" y="36897"/>
                  </a:cubicBezTo>
                  <a:lnTo>
                    <a:pt x="38169" y="36897"/>
                  </a:lnTo>
                  <a:cubicBezTo>
                    <a:pt x="38169" y="36828"/>
                    <a:pt x="38169" y="36828"/>
                    <a:pt x="38100" y="36828"/>
                  </a:cubicBezTo>
                  <a:cubicBezTo>
                    <a:pt x="38100" y="36759"/>
                    <a:pt x="38100" y="36691"/>
                    <a:pt x="38169" y="36691"/>
                  </a:cubicBezTo>
                  <a:close/>
                  <a:moveTo>
                    <a:pt x="39769" y="35510"/>
                  </a:moveTo>
                  <a:cubicBezTo>
                    <a:pt x="39808" y="35510"/>
                    <a:pt x="39848" y="35518"/>
                    <a:pt x="39888" y="35539"/>
                  </a:cubicBezTo>
                  <a:cubicBezTo>
                    <a:pt x="39820" y="35607"/>
                    <a:pt x="39751" y="35676"/>
                    <a:pt x="39682" y="35676"/>
                  </a:cubicBezTo>
                  <a:cubicBezTo>
                    <a:pt x="39728" y="35699"/>
                    <a:pt x="39766" y="35707"/>
                    <a:pt x="39800" y="35707"/>
                  </a:cubicBezTo>
                  <a:cubicBezTo>
                    <a:pt x="39867" y="35707"/>
                    <a:pt x="39917" y="35676"/>
                    <a:pt x="39974" y="35676"/>
                  </a:cubicBezTo>
                  <a:cubicBezTo>
                    <a:pt x="40112" y="35745"/>
                    <a:pt x="40181" y="35831"/>
                    <a:pt x="40181" y="36037"/>
                  </a:cubicBezTo>
                  <a:cubicBezTo>
                    <a:pt x="40181" y="36106"/>
                    <a:pt x="40318" y="36106"/>
                    <a:pt x="40318" y="36261"/>
                  </a:cubicBezTo>
                  <a:lnTo>
                    <a:pt x="40318" y="36536"/>
                  </a:lnTo>
                  <a:cubicBezTo>
                    <a:pt x="40249" y="36605"/>
                    <a:pt x="40181" y="36691"/>
                    <a:pt x="40043" y="36759"/>
                  </a:cubicBezTo>
                  <a:lnTo>
                    <a:pt x="39820" y="36759"/>
                  </a:lnTo>
                  <a:cubicBezTo>
                    <a:pt x="39710" y="36759"/>
                    <a:pt x="39688" y="36847"/>
                    <a:pt x="39648" y="36847"/>
                  </a:cubicBezTo>
                  <a:cubicBezTo>
                    <a:pt x="39638" y="36847"/>
                    <a:pt x="39627" y="36842"/>
                    <a:pt x="39613" y="36828"/>
                  </a:cubicBezTo>
                  <a:cubicBezTo>
                    <a:pt x="39544" y="36828"/>
                    <a:pt x="39544" y="36966"/>
                    <a:pt x="39459" y="36966"/>
                  </a:cubicBezTo>
                  <a:cubicBezTo>
                    <a:pt x="39445" y="36952"/>
                    <a:pt x="39434" y="36946"/>
                    <a:pt x="39424" y="36946"/>
                  </a:cubicBezTo>
                  <a:cubicBezTo>
                    <a:pt x="39387" y="36946"/>
                    <a:pt x="39376" y="37034"/>
                    <a:pt x="39321" y="37034"/>
                  </a:cubicBezTo>
                  <a:cubicBezTo>
                    <a:pt x="39252" y="37034"/>
                    <a:pt x="39252" y="36966"/>
                    <a:pt x="39252" y="36897"/>
                  </a:cubicBezTo>
                  <a:cubicBezTo>
                    <a:pt x="39183" y="36759"/>
                    <a:pt x="39115" y="36605"/>
                    <a:pt x="39029" y="36536"/>
                  </a:cubicBezTo>
                  <a:cubicBezTo>
                    <a:pt x="38960" y="36467"/>
                    <a:pt x="38960" y="36398"/>
                    <a:pt x="38960" y="36329"/>
                  </a:cubicBezTo>
                  <a:lnTo>
                    <a:pt x="38960" y="36329"/>
                  </a:lnTo>
                  <a:lnTo>
                    <a:pt x="39029" y="36398"/>
                  </a:lnTo>
                  <a:cubicBezTo>
                    <a:pt x="39115" y="36398"/>
                    <a:pt x="39115" y="36329"/>
                    <a:pt x="39115" y="36329"/>
                  </a:cubicBezTo>
                  <a:lnTo>
                    <a:pt x="39252" y="36329"/>
                  </a:lnTo>
                  <a:cubicBezTo>
                    <a:pt x="39183" y="36175"/>
                    <a:pt x="39252" y="36106"/>
                    <a:pt x="39321" y="35968"/>
                  </a:cubicBezTo>
                  <a:lnTo>
                    <a:pt x="39252" y="35900"/>
                  </a:lnTo>
                  <a:cubicBezTo>
                    <a:pt x="39390" y="35831"/>
                    <a:pt x="39459" y="35745"/>
                    <a:pt x="39544" y="35607"/>
                  </a:cubicBezTo>
                  <a:cubicBezTo>
                    <a:pt x="39593" y="35559"/>
                    <a:pt x="39676" y="35510"/>
                    <a:pt x="39769" y="35510"/>
                  </a:cubicBezTo>
                  <a:close/>
                  <a:moveTo>
                    <a:pt x="34025" y="35676"/>
                  </a:moveTo>
                  <a:cubicBezTo>
                    <a:pt x="34094" y="35745"/>
                    <a:pt x="34094" y="35900"/>
                    <a:pt x="34232" y="35900"/>
                  </a:cubicBezTo>
                  <a:cubicBezTo>
                    <a:pt x="34232" y="36037"/>
                    <a:pt x="34301" y="36106"/>
                    <a:pt x="34301" y="36261"/>
                  </a:cubicBezTo>
                  <a:cubicBezTo>
                    <a:pt x="34301" y="36398"/>
                    <a:pt x="34455" y="36467"/>
                    <a:pt x="34455" y="36605"/>
                  </a:cubicBezTo>
                  <a:lnTo>
                    <a:pt x="34524" y="36691"/>
                  </a:lnTo>
                  <a:cubicBezTo>
                    <a:pt x="34455" y="36759"/>
                    <a:pt x="34455" y="36759"/>
                    <a:pt x="34232" y="36828"/>
                  </a:cubicBezTo>
                  <a:cubicBezTo>
                    <a:pt x="34163" y="36828"/>
                    <a:pt x="34025" y="36897"/>
                    <a:pt x="33871" y="36897"/>
                  </a:cubicBezTo>
                  <a:lnTo>
                    <a:pt x="33871" y="36966"/>
                  </a:lnTo>
                  <a:cubicBezTo>
                    <a:pt x="33825" y="36966"/>
                    <a:pt x="33810" y="36935"/>
                    <a:pt x="33784" y="36935"/>
                  </a:cubicBezTo>
                  <a:cubicBezTo>
                    <a:pt x="33771" y="36935"/>
                    <a:pt x="33756" y="36943"/>
                    <a:pt x="33733" y="36966"/>
                  </a:cubicBezTo>
                  <a:lnTo>
                    <a:pt x="33733" y="37034"/>
                  </a:lnTo>
                  <a:cubicBezTo>
                    <a:pt x="33733" y="37034"/>
                    <a:pt x="33664" y="37120"/>
                    <a:pt x="33596" y="37120"/>
                  </a:cubicBezTo>
                  <a:cubicBezTo>
                    <a:pt x="33596" y="37034"/>
                    <a:pt x="33664" y="37034"/>
                    <a:pt x="33664" y="36966"/>
                  </a:cubicBezTo>
                  <a:cubicBezTo>
                    <a:pt x="33596" y="36966"/>
                    <a:pt x="33527" y="36966"/>
                    <a:pt x="33441" y="36897"/>
                  </a:cubicBezTo>
                  <a:lnTo>
                    <a:pt x="33372" y="36828"/>
                  </a:lnTo>
                  <a:cubicBezTo>
                    <a:pt x="33303" y="36759"/>
                    <a:pt x="33303" y="36759"/>
                    <a:pt x="33235" y="36759"/>
                  </a:cubicBezTo>
                  <a:cubicBezTo>
                    <a:pt x="33166" y="36605"/>
                    <a:pt x="33303" y="36691"/>
                    <a:pt x="33303" y="36605"/>
                  </a:cubicBezTo>
                  <a:cubicBezTo>
                    <a:pt x="33303" y="36536"/>
                    <a:pt x="33166" y="36536"/>
                    <a:pt x="33166" y="36467"/>
                  </a:cubicBezTo>
                  <a:cubicBezTo>
                    <a:pt x="33097" y="36467"/>
                    <a:pt x="33166" y="36398"/>
                    <a:pt x="33166" y="36398"/>
                  </a:cubicBezTo>
                  <a:cubicBezTo>
                    <a:pt x="33166" y="36329"/>
                    <a:pt x="33097" y="36329"/>
                    <a:pt x="33097" y="36329"/>
                  </a:cubicBezTo>
                  <a:cubicBezTo>
                    <a:pt x="33011" y="36175"/>
                    <a:pt x="33097" y="36037"/>
                    <a:pt x="33011" y="35968"/>
                  </a:cubicBezTo>
                  <a:cubicBezTo>
                    <a:pt x="33097" y="35831"/>
                    <a:pt x="33166" y="35900"/>
                    <a:pt x="33235" y="35831"/>
                  </a:cubicBezTo>
                  <a:lnTo>
                    <a:pt x="33303" y="35745"/>
                  </a:lnTo>
                  <a:cubicBezTo>
                    <a:pt x="33323" y="35789"/>
                    <a:pt x="33350" y="35803"/>
                    <a:pt x="33381" y="35803"/>
                  </a:cubicBezTo>
                  <a:cubicBezTo>
                    <a:pt x="33428" y="35803"/>
                    <a:pt x="33485" y="35773"/>
                    <a:pt x="33544" y="35773"/>
                  </a:cubicBezTo>
                  <a:cubicBezTo>
                    <a:pt x="33584" y="35773"/>
                    <a:pt x="33625" y="35786"/>
                    <a:pt x="33664" y="35831"/>
                  </a:cubicBezTo>
                  <a:cubicBezTo>
                    <a:pt x="33664" y="35745"/>
                    <a:pt x="33733" y="35745"/>
                    <a:pt x="33733" y="35676"/>
                  </a:cubicBezTo>
                  <a:cubicBezTo>
                    <a:pt x="33779" y="35676"/>
                    <a:pt x="33863" y="35707"/>
                    <a:pt x="33934" y="35707"/>
                  </a:cubicBezTo>
                  <a:cubicBezTo>
                    <a:pt x="33970" y="35707"/>
                    <a:pt x="34003" y="35699"/>
                    <a:pt x="34025" y="35676"/>
                  </a:cubicBezTo>
                  <a:close/>
                  <a:moveTo>
                    <a:pt x="49156" y="6916"/>
                  </a:moveTo>
                  <a:cubicBezTo>
                    <a:pt x="49169" y="6916"/>
                    <a:pt x="49184" y="6923"/>
                    <a:pt x="49207" y="6946"/>
                  </a:cubicBezTo>
                  <a:cubicBezTo>
                    <a:pt x="49230" y="6975"/>
                    <a:pt x="49245" y="6985"/>
                    <a:pt x="49258" y="6985"/>
                  </a:cubicBezTo>
                  <a:cubicBezTo>
                    <a:pt x="49283" y="6985"/>
                    <a:pt x="49299" y="6946"/>
                    <a:pt x="49345" y="6946"/>
                  </a:cubicBezTo>
                  <a:cubicBezTo>
                    <a:pt x="49568" y="6946"/>
                    <a:pt x="49774" y="7032"/>
                    <a:pt x="49929" y="7101"/>
                  </a:cubicBezTo>
                  <a:cubicBezTo>
                    <a:pt x="50067" y="7101"/>
                    <a:pt x="50135" y="7170"/>
                    <a:pt x="50290" y="7170"/>
                  </a:cubicBezTo>
                  <a:cubicBezTo>
                    <a:pt x="50336" y="7147"/>
                    <a:pt x="50390" y="7139"/>
                    <a:pt x="50446" y="7139"/>
                  </a:cubicBezTo>
                  <a:cubicBezTo>
                    <a:pt x="50560" y="7139"/>
                    <a:pt x="50686" y="7170"/>
                    <a:pt x="50789" y="7170"/>
                  </a:cubicBezTo>
                  <a:cubicBezTo>
                    <a:pt x="51356" y="7307"/>
                    <a:pt x="51855" y="7462"/>
                    <a:pt x="52353" y="7668"/>
                  </a:cubicBezTo>
                  <a:cubicBezTo>
                    <a:pt x="52439" y="7737"/>
                    <a:pt x="52508" y="7806"/>
                    <a:pt x="52646" y="7806"/>
                  </a:cubicBezTo>
                  <a:cubicBezTo>
                    <a:pt x="52783" y="7892"/>
                    <a:pt x="52869" y="7961"/>
                    <a:pt x="53007" y="7961"/>
                  </a:cubicBezTo>
                  <a:cubicBezTo>
                    <a:pt x="53041" y="7995"/>
                    <a:pt x="53058" y="8012"/>
                    <a:pt x="53075" y="8012"/>
                  </a:cubicBezTo>
                  <a:cubicBezTo>
                    <a:pt x="53093" y="8012"/>
                    <a:pt x="53110" y="7995"/>
                    <a:pt x="53144" y="7961"/>
                  </a:cubicBezTo>
                  <a:cubicBezTo>
                    <a:pt x="53299" y="8030"/>
                    <a:pt x="53368" y="8098"/>
                    <a:pt x="53505" y="8098"/>
                  </a:cubicBezTo>
                  <a:cubicBezTo>
                    <a:pt x="53574" y="8167"/>
                    <a:pt x="53729" y="8167"/>
                    <a:pt x="53866" y="8236"/>
                  </a:cubicBezTo>
                  <a:cubicBezTo>
                    <a:pt x="54004" y="8322"/>
                    <a:pt x="54227" y="8391"/>
                    <a:pt x="54434" y="8459"/>
                  </a:cubicBezTo>
                  <a:cubicBezTo>
                    <a:pt x="54588" y="8597"/>
                    <a:pt x="54795" y="8666"/>
                    <a:pt x="54932" y="8820"/>
                  </a:cubicBezTo>
                  <a:cubicBezTo>
                    <a:pt x="55087" y="8889"/>
                    <a:pt x="55156" y="8958"/>
                    <a:pt x="55293" y="9027"/>
                  </a:cubicBezTo>
                  <a:cubicBezTo>
                    <a:pt x="55293" y="9027"/>
                    <a:pt x="55362" y="9027"/>
                    <a:pt x="55362" y="9096"/>
                  </a:cubicBezTo>
                  <a:cubicBezTo>
                    <a:pt x="55517" y="9181"/>
                    <a:pt x="55654" y="9319"/>
                    <a:pt x="55792" y="9457"/>
                  </a:cubicBezTo>
                  <a:cubicBezTo>
                    <a:pt x="55878" y="9525"/>
                    <a:pt x="56016" y="9680"/>
                    <a:pt x="56153" y="9818"/>
                  </a:cubicBezTo>
                  <a:cubicBezTo>
                    <a:pt x="56308" y="9886"/>
                    <a:pt x="56377" y="9955"/>
                    <a:pt x="56445" y="10110"/>
                  </a:cubicBezTo>
                  <a:cubicBezTo>
                    <a:pt x="56445" y="10144"/>
                    <a:pt x="56463" y="10144"/>
                    <a:pt x="56488" y="10144"/>
                  </a:cubicBezTo>
                  <a:cubicBezTo>
                    <a:pt x="56514" y="10144"/>
                    <a:pt x="56549" y="10144"/>
                    <a:pt x="56583" y="10179"/>
                  </a:cubicBezTo>
                  <a:cubicBezTo>
                    <a:pt x="56738" y="10385"/>
                    <a:pt x="56944" y="10471"/>
                    <a:pt x="57081" y="10746"/>
                  </a:cubicBezTo>
                  <a:cubicBezTo>
                    <a:pt x="57236" y="10901"/>
                    <a:pt x="57374" y="11107"/>
                    <a:pt x="57511" y="11331"/>
                  </a:cubicBezTo>
                  <a:cubicBezTo>
                    <a:pt x="57511" y="11399"/>
                    <a:pt x="57597" y="11399"/>
                    <a:pt x="57666" y="11468"/>
                  </a:cubicBezTo>
                  <a:cubicBezTo>
                    <a:pt x="57735" y="11537"/>
                    <a:pt x="57804" y="11606"/>
                    <a:pt x="57804" y="11760"/>
                  </a:cubicBezTo>
                  <a:lnTo>
                    <a:pt x="57804" y="11829"/>
                  </a:lnTo>
                  <a:cubicBezTo>
                    <a:pt x="58027" y="11967"/>
                    <a:pt x="58027" y="12190"/>
                    <a:pt x="58096" y="12328"/>
                  </a:cubicBezTo>
                  <a:cubicBezTo>
                    <a:pt x="58165" y="12397"/>
                    <a:pt x="58233" y="12534"/>
                    <a:pt x="58302" y="12620"/>
                  </a:cubicBezTo>
                  <a:cubicBezTo>
                    <a:pt x="58457" y="12826"/>
                    <a:pt x="58594" y="13050"/>
                    <a:pt x="58594" y="13256"/>
                  </a:cubicBezTo>
                  <a:cubicBezTo>
                    <a:pt x="58663" y="13480"/>
                    <a:pt x="58732" y="13549"/>
                    <a:pt x="58801" y="13755"/>
                  </a:cubicBezTo>
                  <a:cubicBezTo>
                    <a:pt x="58801" y="13910"/>
                    <a:pt x="58887" y="14047"/>
                    <a:pt x="58956" y="14185"/>
                  </a:cubicBezTo>
                  <a:cubicBezTo>
                    <a:pt x="59024" y="14339"/>
                    <a:pt x="59024" y="14546"/>
                    <a:pt x="59024" y="14683"/>
                  </a:cubicBezTo>
                  <a:cubicBezTo>
                    <a:pt x="59024" y="14769"/>
                    <a:pt x="59162" y="14838"/>
                    <a:pt x="59093" y="14976"/>
                  </a:cubicBezTo>
                  <a:cubicBezTo>
                    <a:pt x="59024" y="15044"/>
                    <a:pt x="59093" y="15113"/>
                    <a:pt x="59093" y="15199"/>
                  </a:cubicBezTo>
                  <a:cubicBezTo>
                    <a:pt x="59093" y="15268"/>
                    <a:pt x="59093" y="15405"/>
                    <a:pt x="59162" y="15474"/>
                  </a:cubicBezTo>
                  <a:cubicBezTo>
                    <a:pt x="59093" y="15543"/>
                    <a:pt x="59162" y="15629"/>
                    <a:pt x="59162" y="15629"/>
                  </a:cubicBezTo>
                  <a:cubicBezTo>
                    <a:pt x="59093" y="15698"/>
                    <a:pt x="59231" y="15766"/>
                    <a:pt x="59162" y="15835"/>
                  </a:cubicBezTo>
                  <a:cubicBezTo>
                    <a:pt x="59093" y="15904"/>
                    <a:pt x="59231" y="15973"/>
                    <a:pt x="59162" y="16059"/>
                  </a:cubicBezTo>
                  <a:cubicBezTo>
                    <a:pt x="59162" y="16128"/>
                    <a:pt x="59231" y="16196"/>
                    <a:pt x="59317" y="16196"/>
                  </a:cubicBezTo>
                  <a:cubicBezTo>
                    <a:pt x="59317" y="16265"/>
                    <a:pt x="59231" y="16265"/>
                    <a:pt x="59231" y="16334"/>
                  </a:cubicBezTo>
                  <a:cubicBezTo>
                    <a:pt x="59231" y="16403"/>
                    <a:pt x="59317" y="16557"/>
                    <a:pt x="59231" y="16626"/>
                  </a:cubicBezTo>
                  <a:cubicBezTo>
                    <a:pt x="59162" y="16695"/>
                    <a:pt x="59162" y="16832"/>
                    <a:pt x="59162" y="16918"/>
                  </a:cubicBezTo>
                  <a:cubicBezTo>
                    <a:pt x="59093" y="17056"/>
                    <a:pt x="59093" y="17193"/>
                    <a:pt x="59162" y="17348"/>
                  </a:cubicBezTo>
                  <a:cubicBezTo>
                    <a:pt x="59093" y="17555"/>
                    <a:pt x="59093" y="17847"/>
                    <a:pt x="59093" y="18122"/>
                  </a:cubicBezTo>
                  <a:lnTo>
                    <a:pt x="59024" y="18208"/>
                  </a:lnTo>
                  <a:cubicBezTo>
                    <a:pt x="59024" y="18277"/>
                    <a:pt x="59024" y="18345"/>
                    <a:pt x="59093" y="18414"/>
                  </a:cubicBezTo>
                  <a:cubicBezTo>
                    <a:pt x="59093" y="18483"/>
                    <a:pt x="59024" y="18552"/>
                    <a:pt x="59093" y="18638"/>
                  </a:cubicBezTo>
                  <a:cubicBezTo>
                    <a:pt x="59024" y="18775"/>
                    <a:pt x="59093" y="18844"/>
                    <a:pt x="59024" y="18982"/>
                  </a:cubicBezTo>
                  <a:cubicBezTo>
                    <a:pt x="58956" y="19343"/>
                    <a:pt x="58956" y="19704"/>
                    <a:pt x="58801" y="19996"/>
                  </a:cubicBezTo>
                  <a:cubicBezTo>
                    <a:pt x="58801" y="20134"/>
                    <a:pt x="58887" y="20202"/>
                    <a:pt x="58801" y="20271"/>
                  </a:cubicBezTo>
                  <a:cubicBezTo>
                    <a:pt x="58732" y="20426"/>
                    <a:pt x="58732" y="20495"/>
                    <a:pt x="58732" y="20632"/>
                  </a:cubicBezTo>
                  <a:cubicBezTo>
                    <a:pt x="58732" y="20701"/>
                    <a:pt x="58732" y="20787"/>
                    <a:pt x="58663" y="20856"/>
                  </a:cubicBezTo>
                  <a:cubicBezTo>
                    <a:pt x="58594" y="21062"/>
                    <a:pt x="58526" y="21217"/>
                    <a:pt x="58457" y="21423"/>
                  </a:cubicBezTo>
                  <a:cubicBezTo>
                    <a:pt x="58457" y="21647"/>
                    <a:pt x="58302" y="21922"/>
                    <a:pt x="58233" y="22145"/>
                  </a:cubicBezTo>
                  <a:lnTo>
                    <a:pt x="58233" y="22214"/>
                  </a:lnTo>
                  <a:cubicBezTo>
                    <a:pt x="58096" y="22506"/>
                    <a:pt x="58027" y="22712"/>
                    <a:pt x="57872" y="23005"/>
                  </a:cubicBezTo>
                  <a:cubicBezTo>
                    <a:pt x="57804" y="23211"/>
                    <a:pt x="57735" y="23435"/>
                    <a:pt x="57666" y="23572"/>
                  </a:cubicBezTo>
                  <a:cubicBezTo>
                    <a:pt x="57597" y="23710"/>
                    <a:pt x="57443" y="23864"/>
                    <a:pt x="57374" y="23933"/>
                  </a:cubicBezTo>
                  <a:cubicBezTo>
                    <a:pt x="57305" y="23933"/>
                    <a:pt x="57305" y="23933"/>
                    <a:pt x="57305" y="24002"/>
                  </a:cubicBezTo>
                  <a:lnTo>
                    <a:pt x="57305" y="24071"/>
                  </a:lnTo>
                  <a:lnTo>
                    <a:pt x="57236" y="24071"/>
                  </a:lnTo>
                  <a:cubicBezTo>
                    <a:pt x="57305" y="24140"/>
                    <a:pt x="57305" y="24225"/>
                    <a:pt x="57236" y="24294"/>
                  </a:cubicBezTo>
                  <a:cubicBezTo>
                    <a:pt x="57167" y="24501"/>
                    <a:pt x="57081" y="24724"/>
                    <a:pt x="56944" y="24999"/>
                  </a:cubicBezTo>
                  <a:lnTo>
                    <a:pt x="56944" y="25085"/>
                  </a:lnTo>
                  <a:cubicBezTo>
                    <a:pt x="56738" y="25360"/>
                    <a:pt x="56514" y="25653"/>
                    <a:pt x="56308" y="25945"/>
                  </a:cubicBezTo>
                  <a:cubicBezTo>
                    <a:pt x="56153" y="26151"/>
                    <a:pt x="56016" y="26375"/>
                    <a:pt x="55947" y="26581"/>
                  </a:cubicBezTo>
                  <a:cubicBezTo>
                    <a:pt x="55878" y="26650"/>
                    <a:pt x="55878" y="26650"/>
                    <a:pt x="55878" y="26718"/>
                  </a:cubicBezTo>
                  <a:cubicBezTo>
                    <a:pt x="55517" y="27080"/>
                    <a:pt x="55156" y="27578"/>
                    <a:pt x="54726" y="27939"/>
                  </a:cubicBezTo>
                  <a:cubicBezTo>
                    <a:pt x="54657" y="28094"/>
                    <a:pt x="54657" y="28163"/>
                    <a:pt x="54588" y="28300"/>
                  </a:cubicBezTo>
                  <a:cubicBezTo>
                    <a:pt x="54434" y="28369"/>
                    <a:pt x="54365" y="28438"/>
                    <a:pt x="54296" y="28524"/>
                  </a:cubicBezTo>
                  <a:cubicBezTo>
                    <a:pt x="54296" y="28593"/>
                    <a:pt x="54227" y="28661"/>
                    <a:pt x="54227" y="28661"/>
                  </a:cubicBezTo>
                  <a:cubicBezTo>
                    <a:pt x="54073" y="28730"/>
                    <a:pt x="54004" y="28799"/>
                    <a:pt x="53935" y="28954"/>
                  </a:cubicBezTo>
                  <a:cubicBezTo>
                    <a:pt x="53866" y="29022"/>
                    <a:pt x="53798" y="29091"/>
                    <a:pt x="53729" y="29160"/>
                  </a:cubicBezTo>
                  <a:cubicBezTo>
                    <a:pt x="53643" y="29229"/>
                    <a:pt x="53505" y="29297"/>
                    <a:pt x="53437" y="29383"/>
                  </a:cubicBezTo>
                  <a:cubicBezTo>
                    <a:pt x="53368" y="29452"/>
                    <a:pt x="53299" y="29590"/>
                    <a:pt x="53213" y="29659"/>
                  </a:cubicBezTo>
                  <a:cubicBezTo>
                    <a:pt x="53007" y="29727"/>
                    <a:pt x="52869" y="29882"/>
                    <a:pt x="52714" y="30020"/>
                  </a:cubicBezTo>
                  <a:cubicBezTo>
                    <a:pt x="52439" y="30157"/>
                    <a:pt x="52216" y="30381"/>
                    <a:pt x="52078" y="30673"/>
                  </a:cubicBezTo>
                  <a:cubicBezTo>
                    <a:pt x="52010" y="30673"/>
                    <a:pt x="51924" y="30742"/>
                    <a:pt x="51924" y="30742"/>
                  </a:cubicBezTo>
                  <a:cubicBezTo>
                    <a:pt x="51924" y="30810"/>
                    <a:pt x="51855" y="30879"/>
                    <a:pt x="51855" y="30879"/>
                  </a:cubicBezTo>
                  <a:cubicBezTo>
                    <a:pt x="51786" y="30879"/>
                    <a:pt x="51717" y="30948"/>
                    <a:pt x="51648" y="30948"/>
                  </a:cubicBezTo>
                  <a:cubicBezTo>
                    <a:pt x="51580" y="31103"/>
                    <a:pt x="51494" y="31240"/>
                    <a:pt x="51356" y="31309"/>
                  </a:cubicBezTo>
                  <a:cubicBezTo>
                    <a:pt x="51287" y="31309"/>
                    <a:pt x="51287" y="31378"/>
                    <a:pt x="51219" y="31378"/>
                  </a:cubicBezTo>
                  <a:cubicBezTo>
                    <a:pt x="51064" y="31533"/>
                    <a:pt x="50926" y="31670"/>
                    <a:pt x="50720" y="31739"/>
                  </a:cubicBezTo>
                  <a:cubicBezTo>
                    <a:pt x="50497" y="31876"/>
                    <a:pt x="50359" y="31962"/>
                    <a:pt x="50204" y="32100"/>
                  </a:cubicBezTo>
                  <a:cubicBezTo>
                    <a:pt x="50067" y="32237"/>
                    <a:pt x="49860" y="32306"/>
                    <a:pt x="49774" y="32461"/>
                  </a:cubicBezTo>
                  <a:cubicBezTo>
                    <a:pt x="49706" y="32599"/>
                    <a:pt x="49637" y="32667"/>
                    <a:pt x="49568" y="32736"/>
                  </a:cubicBezTo>
                  <a:lnTo>
                    <a:pt x="49431" y="32736"/>
                  </a:lnTo>
                  <a:cubicBezTo>
                    <a:pt x="49069" y="32960"/>
                    <a:pt x="48777" y="33166"/>
                    <a:pt x="48485" y="33389"/>
                  </a:cubicBezTo>
                  <a:cubicBezTo>
                    <a:pt x="48347" y="33596"/>
                    <a:pt x="48141" y="33750"/>
                    <a:pt x="47918" y="33819"/>
                  </a:cubicBezTo>
                  <a:cubicBezTo>
                    <a:pt x="47711" y="33888"/>
                    <a:pt x="47556" y="34026"/>
                    <a:pt x="47419" y="34112"/>
                  </a:cubicBezTo>
                  <a:cubicBezTo>
                    <a:pt x="47281" y="34180"/>
                    <a:pt x="47127" y="34249"/>
                    <a:pt x="46989" y="34318"/>
                  </a:cubicBezTo>
                  <a:cubicBezTo>
                    <a:pt x="46852" y="34387"/>
                    <a:pt x="46766" y="34455"/>
                    <a:pt x="46628" y="34455"/>
                  </a:cubicBezTo>
                  <a:cubicBezTo>
                    <a:pt x="46628" y="34541"/>
                    <a:pt x="46559" y="34610"/>
                    <a:pt x="46559" y="34679"/>
                  </a:cubicBezTo>
                  <a:lnTo>
                    <a:pt x="46422" y="34679"/>
                  </a:lnTo>
                  <a:cubicBezTo>
                    <a:pt x="46336" y="34748"/>
                    <a:pt x="46267" y="34816"/>
                    <a:pt x="46129" y="34816"/>
                  </a:cubicBezTo>
                  <a:lnTo>
                    <a:pt x="46061" y="34885"/>
                  </a:lnTo>
                  <a:cubicBezTo>
                    <a:pt x="45906" y="35109"/>
                    <a:pt x="45768" y="35178"/>
                    <a:pt x="45562" y="35246"/>
                  </a:cubicBezTo>
                  <a:cubicBezTo>
                    <a:pt x="45407" y="35315"/>
                    <a:pt x="45339" y="35401"/>
                    <a:pt x="45270" y="35470"/>
                  </a:cubicBezTo>
                  <a:cubicBezTo>
                    <a:pt x="45046" y="35607"/>
                    <a:pt x="44840" y="35676"/>
                    <a:pt x="44616" y="35831"/>
                  </a:cubicBezTo>
                  <a:cubicBezTo>
                    <a:pt x="44548" y="35900"/>
                    <a:pt x="44341" y="35900"/>
                    <a:pt x="44341" y="36037"/>
                  </a:cubicBezTo>
                  <a:lnTo>
                    <a:pt x="44187" y="36037"/>
                  </a:lnTo>
                  <a:cubicBezTo>
                    <a:pt x="44049" y="36175"/>
                    <a:pt x="43912" y="36261"/>
                    <a:pt x="43757" y="36329"/>
                  </a:cubicBezTo>
                  <a:cubicBezTo>
                    <a:pt x="43619" y="36605"/>
                    <a:pt x="43189" y="36605"/>
                    <a:pt x="42983" y="36897"/>
                  </a:cubicBezTo>
                  <a:cubicBezTo>
                    <a:pt x="42897" y="36897"/>
                    <a:pt x="42760" y="36897"/>
                    <a:pt x="42691" y="36966"/>
                  </a:cubicBezTo>
                  <a:cubicBezTo>
                    <a:pt x="42553" y="37034"/>
                    <a:pt x="42330" y="37120"/>
                    <a:pt x="42123" y="37120"/>
                  </a:cubicBezTo>
                  <a:cubicBezTo>
                    <a:pt x="42037" y="37120"/>
                    <a:pt x="42037" y="37034"/>
                    <a:pt x="41969" y="36966"/>
                  </a:cubicBezTo>
                  <a:lnTo>
                    <a:pt x="41969" y="36759"/>
                  </a:lnTo>
                  <a:cubicBezTo>
                    <a:pt x="42037" y="36605"/>
                    <a:pt x="42192" y="36536"/>
                    <a:pt x="42330" y="36467"/>
                  </a:cubicBezTo>
                  <a:cubicBezTo>
                    <a:pt x="42467" y="36467"/>
                    <a:pt x="42691" y="36398"/>
                    <a:pt x="42828" y="36329"/>
                  </a:cubicBezTo>
                  <a:cubicBezTo>
                    <a:pt x="43052" y="36175"/>
                    <a:pt x="43258" y="36037"/>
                    <a:pt x="43550" y="35900"/>
                  </a:cubicBezTo>
                  <a:cubicBezTo>
                    <a:pt x="43619" y="35831"/>
                    <a:pt x="43757" y="35745"/>
                    <a:pt x="43843" y="35676"/>
                  </a:cubicBezTo>
                  <a:cubicBezTo>
                    <a:pt x="43980" y="35607"/>
                    <a:pt x="44049" y="35539"/>
                    <a:pt x="44187" y="35470"/>
                  </a:cubicBezTo>
                  <a:cubicBezTo>
                    <a:pt x="44410" y="35246"/>
                    <a:pt x="44616" y="35109"/>
                    <a:pt x="44840" y="35040"/>
                  </a:cubicBezTo>
                  <a:cubicBezTo>
                    <a:pt x="45046" y="34971"/>
                    <a:pt x="45132" y="34885"/>
                    <a:pt x="45270" y="34816"/>
                  </a:cubicBezTo>
                  <a:cubicBezTo>
                    <a:pt x="45339" y="34748"/>
                    <a:pt x="45407" y="34748"/>
                    <a:pt x="45476" y="34679"/>
                  </a:cubicBezTo>
                  <a:lnTo>
                    <a:pt x="45700" y="34679"/>
                  </a:lnTo>
                  <a:cubicBezTo>
                    <a:pt x="45837" y="34541"/>
                    <a:pt x="45992" y="34455"/>
                    <a:pt x="46061" y="34318"/>
                  </a:cubicBezTo>
                  <a:cubicBezTo>
                    <a:pt x="46129" y="34249"/>
                    <a:pt x="46198" y="34180"/>
                    <a:pt x="46267" y="34180"/>
                  </a:cubicBezTo>
                  <a:cubicBezTo>
                    <a:pt x="46422" y="34112"/>
                    <a:pt x="46559" y="34026"/>
                    <a:pt x="46697" y="33957"/>
                  </a:cubicBezTo>
                  <a:cubicBezTo>
                    <a:pt x="46766" y="33957"/>
                    <a:pt x="46766" y="33888"/>
                    <a:pt x="46852" y="33819"/>
                  </a:cubicBezTo>
                  <a:cubicBezTo>
                    <a:pt x="46874" y="33842"/>
                    <a:pt x="46897" y="33850"/>
                    <a:pt x="46918" y="33850"/>
                  </a:cubicBezTo>
                  <a:cubicBezTo>
                    <a:pt x="46959" y="33850"/>
                    <a:pt x="46989" y="33819"/>
                    <a:pt x="46989" y="33819"/>
                  </a:cubicBezTo>
                  <a:cubicBezTo>
                    <a:pt x="47058" y="33750"/>
                    <a:pt x="47195" y="33682"/>
                    <a:pt x="47281" y="33596"/>
                  </a:cubicBezTo>
                  <a:cubicBezTo>
                    <a:pt x="47419" y="33527"/>
                    <a:pt x="47488" y="33527"/>
                    <a:pt x="47625" y="33389"/>
                  </a:cubicBezTo>
                  <a:cubicBezTo>
                    <a:pt x="47780" y="33166"/>
                    <a:pt x="47986" y="33028"/>
                    <a:pt x="48210" y="32960"/>
                  </a:cubicBezTo>
                  <a:cubicBezTo>
                    <a:pt x="48279" y="32891"/>
                    <a:pt x="48347" y="32891"/>
                    <a:pt x="48347" y="32891"/>
                  </a:cubicBezTo>
                  <a:cubicBezTo>
                    <a:pt x="48571" y="32667"/>
                    <a:pt x="48846" y="32530"/>
                    <a:pt x="49069" y="32461"/>
                  </a:cubicBezTo>
                  <a:cubicBezTo>
                    <a:pt x="49207" y="32392"/>
                    <a:pt x="49276" y="32237"/>
                    <a:pt x="49431" y="32169"/>
                  </a:cubicBezTo>
                  <a:cubicBezTo>
                    <a:pt x="49499" y="32100"/>
                    <a:pt x="49637" y="31962"/>
                    <a:pt x="49706" y="31876"/>
                  </a:cubicBezTo>
                  <a:cubicBezTo>
                    <a:pt x="49860" y="31739"/>
                    <a:pt x="49929" y="31670"/>
                    <a:pt x="49998" y="31533"/>
                  </a:cubicBezTo>
                  <a:cubicBezTo>
                    <a:pt x="50135" y="31378"/>
                    <a:pt x="50359" y="31378"/>
                    <a:pt x="50497" y="31240"/>
                  </a:cubicBezTo>
                  <a:cubicBezTo>
                    <a:pt x="50634" y="31240"/>
                    <a:pt x="50634" y="31103"/>
                    <a:pt x="50720" y="31103"/>
                  </a:cubicBezTo>
                  <a:cubicBezTo>
                    <a:pt x="50858" y="31017"/>
                    <a:pt x="50858" y="30948"/>
                    <a:pt x="50926" y="30879"/>
                  </a:cubicBezTo>
                  <a:cubicBezTo>
                    <a:pt x="51150" y="30742"/>
                    <a:pt x="51287" y="30587"/>
                    <a:pt x="51494" y="30449"/>
                  </a:cubicBezTo>
                  <a:lnTo>
                    <a:pt x="51648" y="30449"/>
                  </a:lnTo>
                  <a:cubicBezTo>
                    <a:pt x="51648" y="30312"/>
                    <a:pt x="51786" y="30312"/>
                    <a:pt x="51786" y="30157"/>
                  </a:cubicBezTo>
                  <a:cubicBezTo>
                    <a:pt x="51855" y="30088"/>
                    <a:pt x="51924" y="30020"/>
                    <a:pt x="52010" y="29882"/>
                  </a:cubicBezTo>
                  <a:cubicBezTo>
                    <a:pt x="52078" y="29813"/>
                    <a:pt x="52147" y="29727"/>
                    <a:pt x="52216" y="29727"/>
                  </a:cubicBezTo>
                  <a:cubicBezTo>
                    <a:pt x="52508" y="29521"/>
                    <a:pt x="52783" y="29383"/>
                    <a:pt x="52938" y="29160"/>
                  </a:cubicBezTo>
                  <a:cubicBezTo>
                    <a:pt x="53007" y="29091"/>
                    <a:pt x="53007" y="29091"/>
                    <a:pt x="53075" y="29091"/>
                  </a:cubicBezTo>
                  <a:cubicBezTo>
                    <a:pt x="53213" y="29022"/>
                    <a:pt x="53368" y="28799"/>
                    <a:pt x="53505" y="28661"/>
                  </a:cubicBezTo>
                  <a:cubicBezTo>
                    <a:pt x="53643" y="28524"/>
                    <a:pt x="53729" y="28369"/>
                    <a:pt x="53798" y="28300"/>
                  </a:cubicBezTo>
                  <a:cubicBezTo>
                    <a:pt x="53935" y="28163"/>
                    <a:pt x="54004" y="28008"/>
                    <a:pt x="54159" y="27870"/>
                  </a:cubicBezTo>
                  <a:cubicBezTo>
                    <a:pt x="54159" y="27802"/>
                    <a:pt x="54227" y="27733"/>
                    <a:pt x="54227" y="27733"/>
                  </a:cubicBezTo>
                  <a:cubicBezTo>
                    <a:pt x="54365" y="27509"/>
                    <a:pt x="54588" y="27441"/>
                    <a:pt x="54726" y="27234"/>
                  </a:cubicBezTo>
                  <a:cubicBezTo>
                    <a:pt x="54864" y="26942"/>
                    <a:pt x="55087" y="26718"/>
                    <a:pt x="55293" y="26512"/>
                  </a:cubicBezTo>
                  <a:cubicBezTo>
                    <a:pt x="55293" y="26443"/>
                    <a:pt x="55293" y="26443"/>
                    <a:pt x="55362" y="26375"/>
                  </a:cubicBezTo>
                  <a:cubicBezTo>
                    <a:pt x="55586" y="26289"/>
                    <a:pt x="55654" y="26082"/>
                    <a:pt x="55723" y="25859"/>
                  </a:cubicBezTo>
                  <a:cubicBezTo>
                    <a:pt x="55878" y="25721"/>
                    <a:pt x="55947" y="25584"/>
                    <a:pt x="56084" y="25360"/>
                  </a:cubicBezTo>
                  <a:cubicBezTo>
                    <a:pt x="56084" y="25291"/>
                    <a:pt x="56084" y="25223"/>
                    <a:pt x="56153" y="25223"/>
                  </a:cubicBezTo>
                  <a:cubicBezTo>
                    <a:pt x="56222" y="24999"/>
                    <a:pt x="56308" y="24862"/>
                    <a:pt x="56445" y="24724"/>
                  </a:cubicBezTo>
                  <a:cubicBezTo>
                    <a:pt x="56583" y="24432"/>
                    <a:pt x="56806" y="24140"/>
                    <a:pt x="56875" y="23796"/>
                  </a:cubicBezTo>
                  <a:cubicBezTo>
                    <a:pt x="56944" y="23710"/>
                    <a:pt x="57013" y="23572"/>
                    <a:pt x="57081" y="23503"/>
                  </a:cubicBezTo>
                  <a:cubicBezTo>
                    <a:pt x="57081" y="23366"/>
                    <a:pt x="57236" y="23280"/>
                    <a:pt x="57236" y="23142"/>
                  </a:cubicBezTo>
                  <a:cubicBezTo>
                    <a:pt x="57236" y="23074"/>
                    <a:pt x="57305" y="22936"/>
                    <a:pt x="57374" y="22781"/>
                  </a:cubicBezTo>
                  <a:cubicBezTo>
                    <a:pt x="57443" y="22644"/>
                    <a:pt x="57511" y="22420"/>
                    <a:pt x="57666" y="22214"/>
                  </a:cubicBezTo>
                  <a:cubicBezTo>
                    <a:pt x="57666" y="22214"/>
                    <a:pt x="57735" y="22145"/>
                    <a:pt x="57735" y="22076"/>
                  </a:cubicBezTo>
                  <a:cubicBezTo>
                    <a:pt x="57666" y="21922"/>
                    <a:pt x="57804" y="21853"/>
                    <a:pt x="57804" y="21784"/>
                  </a:cubicBezTo>
                  <a:cubicBezTo>
                    <a:pt x="57872" y="21647"/>
                    <a:pt x="57872" y="21423"/>
                    <a:pt x="57872" y="21285"/>
                  </a:cubicBezTo>
                  <a:cubicBezTo>
                    <a:pt x="58027" y="21062"/>
                    <a:pt x="58027" y="20701"/>
                    <a:pt x="58165" y="20495"/>
                  </a:cubicBezTo>
                  <a:cubicBezTo>
                    <a:pt x="58165" y="20357"/>
                    <a:pt x="58233" y="20202"/>
                    <a:pt x="58233" y="20065"/>
                  </a:cubicBezTo>
                  <a:cubicBezTo>
                    <a:pt x="58233" y="19841"/>
                    <a:pt x="58302" y="19635"/>
                    <a:pt x="58302" y="19411"/>
                  </a:cubicBezTo>
                  <a:cubicBezTo>
                    <a:pt x="58302" y="19274"/>
                    <a:pt x="58371" y="19205"/>
                    <a:pt x="58457" y="19136"/>
                  </a:cubicBezTo>
                  <a:lnTo>
                    <a:pt x="58457" y="18706"/>
                  </a:lnTo>
                  <a:cubicBezTo>
                    <a:pt x="58526" y="18638"/>
                    <a:pt x="58594" y="18638"/>
                    <a:pt x="58594" y="18552"/>
                  </a:cubicBezTo>
                  <a:cubicBezTo>
                    <a:pt x="58594" y="18483"/>
                    <a:pt x="58526" y="18483"/>
                    <a:pt x="58594" y="18414"/>
                  </a:cubicBezTo>
                  <a:lnTo>
                    <a:pt x="58594" y="18122"/>
                  </a:lnTo>
                  <a:cubicBezTo>
                    <a:pt x="58526" y="17984"/>
                    <a:pt x="58526" y="17916"/>
                    <a:pt x="58526" y="17847"/>
                  </a:cubicBezTo>
                  <a:cubicBezTo>
                    <a:pt x="58594" y="17778"/>
                    <a:pt x="58526" y="17623"/>
                    <a:pt x="58594" y="17555"/>
                  </a:cubicBezTo>
                  <a:lnTo>
                    <a:pt x="58594" y="17262"/>
                  </a:lnTo>
                  <a:cubicBezTo>
                    <a:pt x="58594" y="16987"/>
                    <a:pt x="58663" y="16764"/>
                    <a:pt x="58663" y="16489"/>
                  </a:cubicBezTo>
                  <a:cubicBezTo>
                    <a:pt x="58732" y="16403"/>
                    <a:pt x="58594" y="16334"/>
                    <a:pt x="58663" y="16265"/>
                  </a:cubicBezTo>
                  <a:cubicBezTo>
                    <a:pt x="58732" y="16196"/>
                    <a:pt x="58663" y="16128"/>
                    <a:pt x="58663" y="16059"/>
                  </a:cubicBezTo>
                  <a:cubicBezTo>
                    <a:pt x="58594" y="15904"/>
                    <a:pt x="58663" y="15835"/>
                    <a:pt x="58663" y="15766"/>
                  </a:cubicBezTo>
                  <a:cubicBezTo>
                    <a:pt x="58663" y="15543"/>
                    <a:pt x="58663" y="15405"/>
                    <a:pt x="58526" y="15268"/>
                  </a:cubicBezTo>
                  <a:lnTo>
                    <a:pt x="58526" y="15113"/>
                  </a:lnTo>
                  <a:cubicBezTo>
                    <a:pt x="58594" y="14976"/>
                    <a:pt x="58526" y="14907"/>
                    <a:pt x="58526" y="14769"/>
                  </a:cubicBezTo>
                  <a:cubicBezTo>
                    <a:pt x="58526" y="14477"/>
                    <a:pt x="58371" y="14253"/>
                    <a:pt x="58302" y="13978"/>
                  </a:cubicBezTo>
                  <a:cubicBezTo>
                    <a:pt x="58302" y="13978"/>
                    <a:pt x="58371" y="13910"/>
                    <a:pt x="58302" y="13824"/>
                  </a:cubicBezTo>
                  <a:cubicBezTo>
                    <a:pt x="58233" y="13755"/>
                    <a:pt x="58233" y="13617"/>
                    <a:pt x="58165" y="13480"/>
                  </a:cubicBezTo>
                  <a:cubicBezTo>
                    <a:pt x="58096" y="13394"/>
                    <a:pt x="58096" y="13325"/>
                    <a:pt x="58096" y="13256"/>
                  </a:cubicBezTo>
                  <a:cubicBezTo>
                    <a:pt x="58096" y="13187"/>
                    <a:pt x="58027" y="13187"/>
                    <a:pt x="57941" y="13187"/>
                  </a:cubicBezTo>
                  <a:cubicBezTo>
                    <a:pt x="57941" y="13050"/>
                    <a:pt x="57941" y="12895"/>
                    <a:pt x="57872" y="12826"/>
                  </a:cubicBezTo>
                  <a:cubicBezTo>
                    <a:pt x="57872" y="12758"/>
                    <a:pt x="57872" y="12758"/>
                    <a:pt x="57804" y="12758"/>
                  </a:cubicBezTo>
                  <a:cubicBezTo>
                    <a:pt x="57666" y="12689"/>
                    <a:pt x="57666" y="12534"/>
                    <a:pt x="57597" y="12397"/>
                  </a:cubicBezTo>
                  <a:cubicBezTo>
                    <a:pt x="57443" y="12328"/>
                    <a:pt x="57511" y="12190"/>
                    <a:pt x="57374" y="12104"/>
                  </a:cubicBezTo>
                  <a:cubicBezTo>
                    <a:pt x="57305" y="11967"/>
                    <a:pt x="57236" y="11829"/>
                    <a:pt x="57081" y="11674"/>
                  </a:cubicBezTo>
                  <a:cubicBezTo>
                    <a:pt x="57013" y="11537"/>
                    <a:pt x="56875" y="11399"/>
                    <a:pt x="56738" y="11245"/>
                  </a:cubicBezTo>
                  <a:cubicBezTo>
                    <a:pt x="56738" y="11176"/>
                    <a:pt x="56652" y="11107"/>
                    <a:pt x="56652" y="11038"/>
                  </a:cubicBezTo>
                  <a:cubicBezTo>
                    <a:pt x="56583" y="11038"/>
                    <a:pt x="56514" y="10970"/>
                    <a:pt x="56445" y="10970"/>
                  </a:cubicBezTo>
                  <a:lnTo>
                    <a:pt x="56445" y="10746"/>
                  </a:lnTo>
                  <a:cubicBezTo>
                    <a:pt x="56222" y="10677"/>
                    <a:pt x="56084" y="10540"/>
                    <a:pt x="55947" y="10385"/>
                  </a:cubicBezTo>
                  <a:cubicBezTo>
                    <a:pt x="55792" y="10247"/>
                    <a:pt x="55723" y="10110"/>
                    <a:pt x="55586" y="10041"/>
                  </a:cubicBezTo>
                  <a:cubicBezTo>
                    <a:pt x="55517" y="10041"/>
                    <a:pt x="55448" y="9955"/>
                    <a:pt x="55448" y="9818"/>
                  </a:cubicBezTo>
                  <a:cubicBezTo>
                    <a:pt x="55362" y="9818"/>
                    <a:pt x="55225" y="9749"/>
                    <a:pt x="55156" y="9680"/>
                  </a:cubicBezTo>
                  <a:cubicBezTo>
                    <a:pt x="55018" y="9457"/>
                    <a:pt x="54726" y="9319"/>
                    <a:pt x="54434" y="9181"/>
                  </a:cubicBezTo>
                  <a:cubicBezTo>
                    <a:pt x="54321" y="9055"/>
                    <a:pt x="54209" y="8940"/>
                    <a:pt x="54049" y="8940"/>
                  </a:cubicBezTo>
                  <a:cubicBezTo>
                    <a:pt x="54014" y="8940"/>
                    <a:pt x="53976" y="8945"/>
                    <a:pt x="53935" y="8958"/>
                  </a:cubicBezTo>
                  <a:cubicBezTo>
                    <a:pt x="53866" y="8820"/>
                    <a:pt x="53798" y="8889"/>
                    <a:pt x="53643" y="8752"/>
                  </a:cubicBezTo>
                  <a:cubicBezTo>
                    <a:pt x="53574" y="8666"/>
                    <a:pt x="53437" y="8666"/>
                    <a:pt x="53368" y="8666"/>
                  </a:cubicBezTo>
                  <a:cubicBezTo>
                    <a:pt x="53144" y="8597"/>
                    <a:pt x="53007" y="8528"/>
                    <a:pt x="52938" y="8459"/>
                  </a:cubicBezTo>
                  <a:cubicBezTo>
                    <a:pt x="52861" y="8425"/>
                    <a:pt x="52805" y="8425"/>
                    <a:pt x="52760" y="8425"/>
                  </a:cubicBezTo>
                  <a:cubicBezTo>
                    <a:pt x="52714" y="8425"/>
                    <a:pt x="52680" y="8425"/>
                    <a:pt x="52646" y="8391"/>
                  </a:cubicBezTo>
                  <a:cubicBezTo>
                    <a:pt x="52532" y="8334"/>
                    <a:pt x="52360" y="8219"/>
                    <a:pt x="52226" y="8219"/>
                  </a:cubicBezTo>
                  <a:cubicBezTo>
                    <a:pt x="52198" y="8219"/>
                    <a:pt x="52171" y="8224"/>
                    <a:pt x="52147" y="8236"/>
                  </a:cubicBezTo>
                  <a:cubicBezTo>
                    <a:pt x="52092" y="8236"/>
                    <a:pt x="52037" y="8148"/>
                    <a:pt x="51973" y="8148"/>
                  </a:cubicBezTo>
                  <a:cubicBezTo>
                    <a:pt x="51957" y="8148"/>
                    <a:pt x="51941" y="8153"/>
                    <a:pt x="51924" y="8167"/>
                  </a:cubicBezTo>
                  <a:cubicBezTo>
                    <a:pt x="51855" y="8098"/>
                    <a:pt x="51786" y="8098"/>
                    <a:pt x="51717" y="8098"/>
                  </a:cubicBezTo>
                  <a:cubicBezTo>
                    <a:pt x="51648" y="8030"/>
                    <a:pt x="51580" y="8030"/>
                    <a:pt x="51494" y="8030"/>
                  </a:cubicBezTo>
                  <a:cubicBezTo>
                    <a:pt x="51425" y="7961"/>
                    <a:pt x="51356" y="7892"/>
                    <a:pt x="51219" y="7892"/>
                  </a:cubicBezTo>
                  <a:cubicBezTo>
                    <a:pt x="51064" y="7892"/>
                    <a:pt x="50995" y="7806"/>
                    <a:pt x="50858" y="7806"/>
                  </a:cubicBezTo>
                  <a:cubicBezTo>
                    <a:pt x="50565" y="7737"/>
                    <a:pt x="50359" y="7668"/>
                    <a:pt x="50135" y="7668"/>
                  </a:cubicBezTo>
                  <a:cubicBezTo>
                    <a:pt x="49998" y="7600"/>
                    <a:pt x="49860" y="7600"/>
                    <a:pt x="49706" y="7600"/>
                  </a:cubicBezTo>
                  <a:cubicBezTo>
                    <a:pt x="49431" y="7531"/>
                    <a:pt x="49069" y="7531"/>
                    <a:pt x="48708" y="7531"/>
                  </a:cubicBezTo>
                  <a:cubicBezTo>
                    <a:pt x="48674" y="7565"/>
                    <a:pt x="48618" y="7565"/>
                    <a:pt x="48562" y="7565"/>
                  </a:cubicBezTo>
                  <a:cubicBezTo>
                    <a:pt x="48506" y="7565"/>
                    <a:pt x="48451" y="7565"/>
                    <a:pt x="48416" y="7600"/>
                  </a:cubicBezTo>
                  <a:lnTo>
                    <a:pt x="48141" y="7600"/>
                  </a:lnTo>
                  <a:cubicBezTo>
                    <a:pt x="48098" y="7565"/>
                    <a:pt x="48042" y="7565"/>
                    <a:pt x="47988" y="7565"/>
                  </a:cubicBezTo>
                  <a:cubicBezTo>
                    <a:pt x="47935" y="7565"/>
                    <a:pt x="47883" y="7565"/>
                    <a:pt x="47849" y="7531"/>
                  </a:cubicBezTo>
                  <a:cubicBezTo>
                    <a:pt x="47705" y="7554"/>
                    <a:pt x="47570" y="7562"/>
                    <a:pt x="47439" y="7562"/>
                  </a:cubicBezTo>
                  <a:cubicBezTo>
                    <a:pt x="47178" y="7562"/>
                    <a:pt x="46938" y="7531"/>
                    <a:pt x="46697" y="7531"/>
                  </a:cubicBezTo>
                  <a:cubicBezTo>
                    <a:pt x="46491" y="7600"/>
                    <a:pt x="46267" y="7600"/>
                    <a:pt x="46061" y="7600"/>
                  </a:cubicBezTo>
                  <a:cubicBezTo>
                    <a:pt x="46038" y="7623"/>
                    <a:pt x="46013" y="7630"/>
                    <a:pt x="45987" y="7630"/>
                  </a:cubicBezTo>
                  <a:cubicBezTo>
                    <a:pt x="45937" y="7630"/>
                    <a:pt x="45883" y="7600"/>
                    <a:pt x="45837" y="7600"/>
                  </a:cubicBezTo>
                  <a:cubicBezTo>
                    <a:pt x="45768" y="7600"/>
                    <a:pt x="45700" y="7668"/>
                    <a:pt x="45631" y="7668"/>
                  </a:cubicBezTo>
                  <a:cubicBezTo>
                    <a:pt x="45608" y="7646"/>
                    <a:pt x="45575" y="7638"/>
                    <a:pt x="45540" y="7638"/>
                  </a:cubicBezTo>
                  <a:cubicBezTo>
                    <a:pt x="45468" y="7638"/>
                    <a:pt x="45384" y="7668"/>
                    <a:pt x="45339" y="7668"/>
                  </a:cubicBezTo>
                  <a:cubicBezTo>
                    <a:pt x="45046" y="7806"/>
                    <a:pt x="44771" y="7892"/>
                    <a:pt x="44548" y="7892"/>
                  </a:cubicBezTo>
                  <a:cubicBezTo>
                    <a:pt x="44410" y="7961"/>
                    <a:pt x="44273" y="8030"/>
                    <a:pt x="44118" y="8030"/>
                  </a:cubicBezTo>
                  <a:cubicBezTo>
                    <a:pt x="44049" y="8030"/>
                    <a:pt x="43980" y="8030"/>
                    <a:pt x="43912" y="8098"/>
                  </a:cubicBezTo>
                  <a:cubicBezTo>
                    <a:pt x="43843" y="8167"/>
                    <a:pt x="43843" y="8167"/>
                    <a:pt x="43757" y="8167"/>
                  </a:cubicBezTo>
                  <a:cubicBezTo>
                    <a:pt x="43688" y="8167"/>
                    <a:pt x="43688" y="8167"/>
                    <a:pt x="43619" y="8236"/>
                  </a:cubicBezTo>
                  <a:cubicBezTo>
                    <a:pt x="43413" y="8322"/>
                    <a:pt x="43189" y="8322"/>
                    <a:pt x="42983" y="8391"/>
                  </a:cubicBezTo>
                  <a:cubicBezTo>
                    <a:pt x="42760" y="8528"/>
                    <a:pt x="42553" y="8597"/>
                    <a:pt x="42330" y="8666"/>
                  </a:cubicBezTo>
                  <a:cubicBezTo>
                    <a:pt x="42123" y="8820"/>
                    <a:pt x="41900" y="8889"/>
                    <a:pt x="41694" y="8958"/>
                  </a:cubicBezTo>
                  <a:cubicBezTo>
                    <a:pt x="41608" y="8958"/>
                    <a:pt x="41470" y="9027"/>
                    <a:pt x="41401" y="9096"/>
                  </a:cubicBezTo>
                  <a:cubicBezTo>
                    <a:pt x="41401" y="9181"/>
                    <a:pt x="41333" y="9181"/>
                    <a:pt x="41264" y="9181"/>
                  </a:cubicBezTo>
                  <a:cubicBezTo>
                    <a:pt x="41178" y="9250"/>
                    <a:pt x="41178" y="9388"/>
                    <a:pt x="41040" y="9388"/>
                  </a:cubicBezTo>
                  <a:cubicBezTo>
                    <a:pt x="40972" y="9525"/>
                    <a:pt x="40748" y="9457"/>
                    <a:pt x="40610" y="9611"/>
                  </a:cubicBezTo>
                  <a:cubicBezTo>
                    <a:pt x="40610" y="9749"/>
                    <a:pt x="40473" y="9749"/>
                    <a:pt x="40404" y="9818"/>
                  </a:cubicBezTo>
                  <a:cubicBezTo>
                    <a:pt x="40181" y="9886"/>
                    <a:pt x="40043" y="10041"/>
                    <a:pt x="39820" y="10179"/>
                  </a:cubicBezTo>
                  <a:cubicBezTo>
                    <a:pt x="39682" y="10247"/>
                    <a:pt x="39544" y="10385"/>
                    <a:pt x="39390" y="10471"/>
                  </a:cubicBezTo>
                  <a:cubicBezTo>
                    <a:pt x="39321" y="10540"/>
                    <a:pt x="39183" y="10609"/>
                    <a:pt x="39115" y="10677"/>
                  </a:cubicBezTo>
                  <a:cubicBezTo>
                    <a:pt x="38891" y="10746"/>
                    <a:pt x="38530" y="11038"/>
                    <a:pt x="38393" y="11245"/>
                  </a:cubicBezTo>
                  <a:cubicBezTo>
                    <a:pt x="38255" y="11245"/>
                    <a:pt x="38169" y="11399"/>
                    <a:pt x="38031" y="11399"/>
                  </a:cubicBezTo>
                  <a:cubicBezTo>
                    <a:pt x="38031" y="11537"/>
                    <a:pt x="37894" y="11606"/>
                    <a:pt x="37739" y="11760"/>
                  </a:cubicBezTo>
                  <a:cubicBezTo>
                    <a:pt x="37670" y="11829"/>
                    <a:pt x="37464" y="11898"/>
                    <a:pt x="37464" y="12036"/>
                  </a:cubicBezTo>
                  <a:lnTo>
                    <a:pt x="37395" y="12036"/>
                  </a:lnTo>
                  <a:cubicBezTo>
                    <a:pt x="37172" y="12259"/>
                    <a:pt x="37034" y="12465"/>
                    <a:pt x="36742" y="12620"/>
                  </a:cubicBezTo>
                  <a:cubicBezTo>
                    <a:pt x="36673" y="12689"/>
                    <a:pt x="36604" y="12758"/>
                    <a:pt x="36536" y="12895"/>
                  </a:cubicBezTo>
                  <a:cubicBezTo>
                    <a:pt x="36312" y="13050"/>
                    <a:pt x="36106" y="13256"/>
                    <a:pt x="36020" y="13480"/>
                  </a:cubicBezTo>
                  <a:lnTo>
                    <a:pt x="35951" y="13480"/>
                  </a:lnTo>
                  <a:cubicBezTo>
                    <a:pt x="35676" y="13617"/>
                    <a:pt x="35590" y="13978"/>
                    <a:pt x="35453" y="14185"/>
                  </a:cubicBezTo>
                  <a:cubicBezTo>
                    <a:pt x="35160" y="14546"/>
                    <a:pt x="35023" y="14838"/>
                    <a:pt x="34816" y="15199"/>
                  </a:cubicBezTo>
                  <a:cubicBezTo>
                    <a:pt x="34662" y="15337"/>
                    <a:pt x="34593" y="15474"/>
                    <a:pt x="34524" y="15698"/>
                  </a:cubicBezTo>
                  <a:cubicBezTo>
                    <a:pt x="34455" y="15766"/>
                    <a:pt x="34387" y="15835"/>
                    <a:pt x="34301" y="15904"/>
                  </a:cubicBezTo>
                  <a:lnTo>
                    <a:pt x="34301" y="16128"/>
                  </a:lnTo>
                  <a:cubicBezTo>
                    <a:pt x="34094" y="16265"/>
                    <a:pt x="34094" y="16557"/>
                    <a:pt x="34025" y="16764"/>
                  </a:cubicBezTo>
                  <a:cubicBezTo>
                    <a:pt x="33957" y="16832"/>
                    <a:pt x="33957" y="16832"/>
                    <a:pt x="33957" y="16918"/>
                  </a:cubicBezTo>
                  <a:cubicBezTo>
                    <a:pt x="33802" y="17125"/>
                    <a:pt x="33733" y="17262"/>
                    <a:pt x="33664" y="17486"/>
                  </a:cubicBezTo>
                  <a:cubicBezTo>
                    <a:pt x="33596" y="17623"/>
                    <a:pt x="33527" y="17778"/>
                    <a:pt x="33441" y="17916"/>
                  </a:cubicBezTo>
                  <a:cubicBezTo>
                    <a:pt x="33372" y="18122"/>
                    <a:pt x="33303" y="18277"/>
                    <a:pt x="33235" y="18414"/>
                  </a:cubicBezTo>
                  <a:cubicBezTo>
                    <a:pt x="33166" y="18706"/>
                    <a:pt x="33097" y="18913"/>
                    <a:pt x="33011" y="19205"/>
                  </a:cubicBezTo>
                  <a:cubicBezTo>
                    <a:pt x="33011" y="19497"/>
                    <a:pt x="33011" y="19772"/>
                    <a:pt x="32874" y="19996"/>
                  </a:cubicBezTo>
                  <a:lnTo>
                    <a:pt x="32874" y="20202"/>
                  </a:lnTo>
                  <a:cubicBezTo>
                    <a:pt x="32874" y="20271"/>
                    <a:pt x="32805" y="20271"/>
                    <a:pt x="32805" y="20357"/>
                  </a:cubicBezTo>
                  <a:cubicBezTo>
                    <a:pt x="32805" y="20632"/>
                    <a:pt x="32736" y="20924"/>
                    <a:pt x="32667" y="21217"/>
                  </a:cubicBezTo>
                  <a:cubicBezTo>
                    <a:pt x="32667" y="21354"/>
                    <a:pt x="32736" y="21492"/>
                    <a:pt x="32805" y="21715"/>
                  </a:cubicBezTo>
                  <a:cubicBezTo>
                    <a:pt x="32736" y="21853"/>
                    <a:pt x="32736" y="21990"/>
                    <a:pt x="32736" y="22145"/>
                  </a:cubicBezTo>
                  <a:cubicBezTo>
                    <a:pt x="32805" y="22351"/>
                    <a:pt x="32805" y="22644"/>
                    <a:pt x="32736" y="22850"/>
                  </a:cubicBezTo>
                  <a:lnTo>
                    <a:pt x="32736" y="23211"/>
                  </a:lnTo>
                  <a:cubicBezTo>
                    <a:pt x="32736" y="23280"/>
                    <a:pt x="32667" y="23435"/>
                    <a:pt x="32667" y="23503"/>
                  </a:cubicBezTo>
                  <a:lnTo>
                    <a:pt x="32667" y="23572"/>
                  </a:lnTo>
                  <a:cubicBezTo>
                    <a:pt x="32667" y="23641"/>
                    <a:pt x="32581" y="23710"/>
                    <a:pt x="32667" y="23864"/>
                  </a:cubicBezTo>
                  <a:cubicBezTo>
                    <a:pt x="32667" y="23933"/>
                    <a:pt x="32581" y="24002"/>
                    <a:pt x="32667" y="24071"/>
                  </a:cubicBezTo>
                  <a:lnTo>
                    <a:pt x="32667" y="24225"/>
                  </a:lnTo>
                  <a:cubicBezTo>
                    <a:pt x="32581" y="24294"/>
                    <a:pt x="32581" y="24363"/>
                    <a:pt x="32581" y="24432"/>
                  </a:cubicBezTo>
                  <a:lnTo>
                    <a:pt x="32581" y="24569"/>
                  </a:lnTo>
                  <a:cubicBezTo>
                    <a:pt x="32581" y="24724"/>
                    <a:pt x="32581" y="24793"/>
                    <a:pt x="32667" y="24930"/>
                  </a:cubicBezTo>
                  <a:lnTo>
                    <a:pt x="32667" y="25085"/>
                  </a:lnTo>
                  <a:cubicBezTo>
                    <a:pt x="32667" y="25360"/>
                    <a:pt x="32736" y="25653"/>
                    <a:pt x="32736" y="25859"/>
                  </a:cubicBezTo>
                  <a:cubicBezTo>
                    <a:pt x="32805" y="26082"/>
                    <a:pt x="32736" y="26289"/>
                    <a:pt x="32874" y="26512"/>
                  </a:cubicBezTo>
                  <a:cubicBezTo>
                    <a:pt x="32874" y="26547"/>
                    <a:pt x="32856" y="26547"/>
                    <a:pt x="32839" y="26547"/>
                  </a:cubicBezTo>
                  <a:cubicBezTo>
                    <a:pt x="32822" y="26547"/>
                    <a:pt x="32805" y="26547"/>
                    <a:pt x="32805" y="26581"/>
                  </a:cubicBezTo>
                  <a:lnTo>
                    <a:pt x="32874" y="26581"/>
                  </a:lnTo>
                  <a:lnTo>
                    <a:pt x="32874" y="26718"/>
                  </a:lnTo>
                  <a:lnTo>
                    <a:pt x="32942" y="26804"/>
                  </a:lnTo>
                  <a:lnTo>
                    <a:pt x="32942" y="26942"/>
                  </a:lnTo>
                  <a:cubicBezTo>
                    <a:pt x="33011" y="26942"/>
                    <a:pt x="33011" y="26942"/>
                    <a:pt x="33011" y="27011"/>
                  </a:cubicBezTo>
                  <a:lnTo>
                    <a:pt x="33011" y="27509"/>
                  </a:lnTo>
                  <a:cubicBezTo>
                    <a:pt x="33166" y="27578"/>
                    <a:pt x="33166" y="27733"/>
                    <a:pt x="33235" y="27939"/>
                  </a:cubicBezTo>
                  <a:cubicBezTo>
                    <a:pt x="33235" y="28094"/>
                    <a:pt x="33235" y="28231"/>
                    <a:pt x="33303" y="28369"/>
                  </a:cubicBezTo>
                  <a:cubicBezTo>
                    <a:pt x="33372" y="28438"/>
                    <a:pt x="33372" y="28661"/>
                    <a:pt x="33441" y="28799"/>
                  </a:cubicBezTo>
                  <a:cubicBezTo>
                    <a:pt x="33441" y="29022"/>
                    <a:pt x="33441" y="29297"/>
                    <a:pt x="33596" y="29590"/>
                  </a:cubicBezTo>
                  <a:cubicBezTo>
                    <a:pt x="33664" y="29813"/>
                    <a:pt x="33733" y="30020"/>
                    <a:pt x="33802" y="30243"/>
                  </a:cubicBezTo>
                  <a:cubicBezTo>
                    <a:pt x="33802" y="30381"/>
                    <a:pt x="33871" y="30449"/>
                    <a:pt x="33957" y="30587"/>
                  </a:cubicBezTo>
                  <a:lnTo>
                    <a:pt x="33957" y="30810"/>
                  </a:lnTo>
                  <a:cubicBezTo>
                    <a:pt x="34094" y="30948"/>
                    <a:pt x="33957" y="31172"/>
                    <a:pt x="34163" y="31309"/>
                  </a:cubicBezTo>
                  <a:cubicBezTo>
                    <a:pt x="34163" y="31447"/>
                    <a:pt x="34232" y="31670"/>
                    <a:pt x="34301" y="31808"/>
                  </a:cubicBezTo>
                  <a:cubicBezTo>
                    <a:pt x="34387" y="32031"/>
                    <a:pt x="34387" y="32169"/>
                    <a:pt x="34455" y="32392"/>
                  </a:cubicBezTo>
                  <a:cubicBezTo>
                    <a:pt x="34524" y="32530"/>
                    <a:pt x="34593" y="32667"/>
                    <a:pt x="34593" y="32891"/>
                  </a:cubicBezTo>
                  <a:cubicBezTo>
                    <a:pt x="34730" y="33028"/>
                    <a:pt x="34730" y="33252"/>
                    <a:pt x="34816" y="33389"/>
                  </a:cubicBezTo>
                  <a:cubicBezTo>
                    <a:pt x="34954" y="33527"/>
                    <a:pt x="34954" y="33750"/>
                    <a:pt x="35023" y="33957"/>
                  </a:cubicBezTo>
                  <a:cubicBezTo>
                    <a:pt x="34885" y="34112"/>
                    <a:pt x="34730" y="34180"/>
                    <a:pt x="34524" y="34180"/>
                  </a:cubicBezTo>
                  <a:cubicBezTo>
                    <a:pt x="34387" y="34026"/>
                    <a:pt x="34301" y="33819"/>
                    <a:pt x="34301" y="33682"/>
                  </a:cubicBezTo>
                  <a:cubicBezTo>
                    <a:pt x="34232" y="33527"/>
                    <a:pt x="34163" y="33389"/>
                    <a:pt x="34094" y="33252"/>
                  </a:cubicBezTo>
                  <a:lnTo>
                    <a:pt x="34094" y="33028"/>
                  </a:lnTo>
                  <a:cubicBezTo>
                    <a:pt x="34025" y="32960"/>
                    <a:pt x="34094" y="32960"/>
                    <a:pt x="34025" y="32891"/>
                  </a:cubicBezTo>
                  <a:cubicBezTo>
                    <a:pt x="34025" y="32822"/>
                    <a:pt x="33957" y="32736"/>
                    <a:pt x="33957" y="32667"/>
                  </a:cubicBezTo>
                  <a:cubicBezTo>
                    <a:pt x="33957" y="32530"/>
                    <a:pt x="33871" y="32392"/>
                    <a:pt x="33871" y="32237"/>
                  </a:cubicBezTo>
                  <a:cubicBezTo>
                    <a:pt x="33871" y="32169"/>
                    <a:pt x="33871" y="32100"/>
                    <a:pt x="33802" y="32100"/>
                  </a:cubicBezTo>
                  <a:cubicBezTo>
                    <a:pt x="33664" y="31808"/>
                    <a:pt x="33596" y="31533"/>
                    <a:pt x="33527" y="31309"/>
                  </a:cubicBezTo>
                  <a:cubicBezTo>
                    <a:pt x="33441" y="31172"/>
                    <a:pt x="33441" y="31103"/>
                    <a:pt x="33372" y="31017"/>
                  </a:cubicBezTo>
                  <a:lnTo>
                    <a:pt x="33372" y="30810"/>
                  </a:lnTo>
                  <a:cubicBezTo>
                    <a:pt x="33303" y="30742"/>
                    <a:pt x="33303" y="30673"/>
                    <a:pt x="33235" y="30587"/>
                  </a:cubicBezTo>
                  <a:lnTo>
                    <a:pt x="33235" y="30381"/>
                  </a:lnTo>
                  <a:cubicBezTo>
                    <a:pt x="33303" y="30157"/>
                    <a:pt x="33235" y="30020"/>
                    <a:pt x="33166" y="29813"/>
                  </a:cubicBezTo>
                  <a:lnTo>
                    <a:pt x="33166" y="29590"/>
                  </a:lnTo>
                  <a:cubicBezTo>
                    <a:pt x="33011" y="29229"/>
                    <a:pt x="32874" y="29022"/>
                    <a:pt x="32805" y="28661"/>
                  </a:cubicBezTo>
                  <a:cubicBezTo>
                    <a:pt x="32736" y="28524"/>
                    <a:pt x="32736" y="28369"/>
                    <a:pt x="32736" y="28231"/>
                  </a:cubicBezTo>
                  <a:cubicBezTo>
                    <a:pt x="32667" y="28008"/>
                    <a:pt x="32667" y="27802"/>
                    <a:pt x="32581" y="27578"/>
                  </a:cubicBezTo>
                  <a:cubicBezTo>
                    <a:pt x="32581" y="27509"/>
                    <a:pt x="32512" y="27441"/>
                    <a:pt x="32512" y="27372"/>
                  </a:cubicBezTo>
                  <a:cubicBezTo>
                    <a:pt x="32512" y="27372"/>
                    <a:pt x="32581" y="27372"/>
                    <a:pt x="32512" y="27303"/>
                  </a:cubicBezTo>
                  <a:cubicBezTo>
                    <a:pt x="32375" y="27011"/>
                    <a:pt x="32375" y="26650"/>
                    <a:pt x="32375" y="26375"/>
                  </a:cubicBezTo>
                  <a:cubicBezTo>
                    <a:pt x="32375" y="26082"/>
                    <a:pt x="32306" y="25859"/>
                    <a:pt x="32306" y="25584"/>
                  </a:cubicBezTo>
                  <a:lnTo>
                    <a:pt x="32306" y="25360"/>
                  </a:lnTo>
                  <a:cubicBezTo>
                    <a:pt x="32151" y="25154"/>
                    <a:pt x="32083" y="24862"/>
                    <a:pt x="32083" y="24569"/>
                  </a:cubicBezTo>
                  <a:cubicBezTo>
                    <a:pt x="32083" y="24501"/>
                    <a:pt x="32014" y="24432"/>
                    <a:pt x="32014" y="24363"/>
                  </a:cubicBezTo>
                  <a:lnTo>
                    <a:pt x="32014" y="24140"/>
                  </a:lnTo>
                  <a:cubicBezTo>
                    <a:pt x="32083" y="24071"/>
                    <a:pt x="32083" y="24002"/>
                    <a:pt x="32151" y="23933"/>
                  </a:cubicBezTo>
                  <a:cubicBezTo>
                    <a:pt x="32083" y="23641"/>
                    <a:pt x="32151" y="23435"/>
                    <a:pt x="32151" y="23142"/>
                  </a:cubicBezTo>
                  <a:lnTo>
                    <a:pt x="32151" y="22712"/>
                  </a:lnTo>
                  <a:cubicBezTo>
                    <a:pt x="32237" y="22644"/>
                    <a:pt x="32151" y="22506"/>
                    <a:pt x="32151" y="22351"/>
                  </a:cubicBezTo>
                  <a:lnTo>
                    <a:pt x="32151" y="21853"/>
                  </a:lnTo>
                  <a:lnTo>
                    <a:pt x="32151" y="21492"/>
                  </a:lnTo>
                  <a:cubicBezTo>
                    <a:pt x="32151" y="21217"/>
                    <a:pt x="32237" y="20924"/>
                    <a:pt x="32237" y="20701"/>
                  </a:cubicBezTo>
                  <a:cubicBezTo>
                    <a:pt x="32237" y="20357"/>
                    <a:pt x="32375" y="20065"/>
                    <a:pt x="32375" y="19704"/>
                  </a:cubicBezTo>
                  <a:cubicBezTo>
                    <a:pt x="32444" y="19635"/>
                    <a:pt x="32444" y="19497"/>
                    <a:pt x="32444" y="19411"/>
                  </a:cubicBezTo>
                  <a:cubicBezTo>
                    <a:pt x="32444" y="19343"/>
                    <a:pt x="32512" y="19274"/>
                    <a:pt x="32512" y="19205"/>
                  </a:cubicBezTo>
                  <a:lnTo>
                    <a:pt x="32512" y="19068"/>
                  </a:lnTo>
                  <a:cubicBezTo>
                    <a:pt x="32581" y="18982"/>
                    <a:pt x="32581" y="18844"/>
                    <a:pt x="32581" y="18706"/>
                  </a:cubicBezTo>
                  <a:cubicBezTo>
                    <a:pt x="32667" y="18638"/>
                    <a:pt x="32667" y="18552"/>
                    <a:pt x="32667" y="18414"/>
                  </a:cubicBezTo>
                  <a:cubicBezTo>
                    <a:pt x="32667" y="18208"/>
                    <a:pt x="32805" y="17984"/>
                    <a:pt x="32874" y="17847"/>
                  </a:cubicBezTo>
                  <a:lnTo>
                    <a:pt x="32874" y="17778"/>
                  </a:lnTo>
                  <a:cubicBezTo>
                    <a:pt x="32874" y="17623"/>
                    <a:pt x="32942" y="17623"/>
                    <a:pt x="33011" y="17555"/>
                  </a:cubicBezTo>
                  <a:cubicBezTo>
                    <a:pt x="33011" y="17486"/>
                    <a:pt x="33166" y="17348"/>
                    <a:pt x="33166" y="17193"/>
                  </a:cubicBezTo>
                  <a:cubicBezTo>
                    <a:pt x="33166" y="17193"/>
                    <a:pt x="33166" y="17125"/>
                    <a:pt x="33235" y="17125"/>
                  </a:cubicBezTo>
                  <a:cubicBezTo>
                    <a:pt x="33372" y="16918"/>
                    <a:pt x="33441" y="16695"/>
                    <a:pt x="33441" y="16489"/>
                  </a:cubicBezTo>
                  <a:cubicBezTo>
                    <a:pt x="33527" y="16265"/>
                    <a:pt x="33664" y="16059"/>
                    <a:pt x="33733" y="15904"/>
                  </a:cubicBezTo>
                  <a:cubicBezTo>
                    <a:pt x="33733" y="15766"/>
                    <a:pt x="33802" y="15698"/>
                    <a:pt x="33871" y="15543"/>
                  </a:cubicBezTo>
                  <a:cubicBezTo>
                    <a:pt x="34025" y="15337"/>
                    <a:pt x="34094" y="15199"/>
                    <a:pt x="34232" y="14976"/>
                  </a:cubicBezTo>
                  <a:lnTo>
                    <a:pt x="34301" y="14976"/>
                  </a:lnTo>
                  <a:cubicBezTo>
                    <a:pt x="34387" y="14683"/>
                    <a:pt x="34455" y="14477"/>
                    <a:pt x="34593" y="14339"/>
                  </a:cubicBezTo>
                  <a:cubicBezTo>
                    <a:pt x="34662" y="14253"/>
                    <a:pt x="34730" y="14253"/>
                    <a:pt x="34730" y="14185"/>
                  </a:cubicBezTo>
                  <a:cubicBezTo>
                    <a:pt x="34730" y="14116"/>
                    <a:pt x="34730" y="14047"/>
                    <a:pt x="34816" y="14047"/>
                  </a:cubicBezTo>
                  <a:cubicBezTo>
                    <a:pt x="35023" y="13824"/>
                    <a:pt x="35091" y="13617"/>
                    <a:pt x="35315" y="13480"/>
                  </a:cubicBezTo>
                  <a:lnTo>
                    <a:pt x="35384" y="13480"/>
                  </a:lnTo>
                  <a:cubicBezTo>
                    <a:pt x="35384" y="13480"/>
                    <a:pt x="35453" y="13394"/>
                    <a:pt x="35521" y="13325"/>
                  </a:cubicBezTo>
                  <a:cubicBezTo>
                    <a:pt x="35453" y="13256"/>
                    <a:pt x="35521" y="13187"/>
                    <a:pt x="35590" y="13119"/>
                  </a:cubicBezTo>
                  <a:cubicBezTo>
                    <a:pt x="35676" y="13050"/>
                    <a:pt x="35745" y="12895"/>
                    <a:pt x="35745" y="12826"/>
                  </a:cubicBezTo>
                  <a:cubicBezTo>
                    <a:pt x="35814" y="12689"/>
                    <a:pt x="35882" y="12620"/>
                    <a:pt x="36020" y="12534"/>
                  </a:cubicBezTo>
                  <a:cubicBezTo>
                    <a:pt x="36106" y="12534"/>
                    <a:pt x="36175" y="12465"/>
                    <a:pt x="36243" y="12328"/>
                  </a:cubicBezTo>
                  <a:cubicBezTo>
                    <a:pt x="36312" y="12259"/>
                    <a:pt x="36381" y="12259"/>
                    <a:pt x="36450" y="12190"/>
                  </a:cubicBezTo>
                  <a:cubicBezTo>
                    <a:pt x="36673" y="11898"/>
                    <a:pt x="36966" y="11674"/>
                    <a:pt x="37241" y="11468"/>
                  </a:cubicBezTo>
                  <a:lnTo>
                    <a:pt x="37241" y="11399"/>
                  </a:lnTo>
                  <a:cubicBezTo>
                    <a:pt x="37309" y="11331"/>
                    <a:pt x="37464" y="11245"/>
                    <a:pt x="37464" y="11107"/>
                  </a:cubicBezTo>
                  <a:cubicBezTo>
                    <a:pt x="37533" y="11107"/>
                    <a:pt x="37533" y="11176"/>
                    <a:pt x="37602" y="11176"/>
                  </a:cubicBezTo>
                  <a:cubicBezTo>
                    <a:pt x="37825" y="11038"/>
                    <a:pt x="37963" y="10901"/>
                    <a:pt x="38169" y="10746"/>
                  </a:cubicBezTo>
                  <a:cubicBezTo>
                    <a:pt x="38255" y="10677"/>
                    <a:pt x="38324" y="10677"/>
                    <a:pt x="38324" y="10609"/>
                  </a:cubicBezTo>
                  <a:cubicBezTo>
                    <a:pt x="38461" y="10540"/>
                    <a:pt x="38599" y="10385"/>
                    <a:pt x="38685" y="10247"/>
                  </a:cubicBezTo>
                  <a:lnTo>
                    <a:pt x="41264" y="8528"/>
                  </a:lnTo>
                  <a:cubicBezTo>
                    <a:pt x="41298" y="8494"/>
                    <a:pt x="41350" y="8494"/>
                    <a:pt x="41393" y="8494"/>
                  </a:cubicBezTo>
                  <a:cubicBezTo>
                    <a:pt x="41436" y="8494"/>
                    <a:pt x="41470" y="8494"/>
                    <a:pt x="41470" y="8459"/>
                  </a:cubicBezTo>
                  <a:cubicBezTo>
                    <a:pt x="41470" y="8425"/>
                    <a:pt x="41453" y="8425"/>
                    <a:pt x="41427" y="8425"/>
                  </a:cubicBezTo>
                  <a:cubicBezTo>
                    <a:pt x="41401" y="8425"/>
                    <a:pt x="41367" y="8425"/>
                    <a:pt x="41333" y="8391"/>
                  </a:cubicBezTo>
                  <a:cubicBezTo>
                    <a:pt x="41367" y="8391"/>
                    <a:pt x="41401" y="8373"/>
                    <a:pt x="41427" y="8373"/>
                  </a:cubicBezTo>
                  <a:cubicBezTo>
                    <a:pt x="41453" y="8373"/>
                    <a:pt x="41470" y="8391"/>
                    <a:pt x="41470" y="8459"/>
                  </a:cubicBezTo>
                  <a:cubicBezTo>
                    <a:pt x="41762" y="8322"/>
                    <a:pt x="42037" y="8236"/>
                    <a:pt x="42330" y="8167"/>
                  </a:cubicBezTo>
                  <a:cubicBezTo>
                    <a:pt x="42399" y="8167"/>
                    <a:pt x="42399" y="8167"/>
                    <a:pt x="42467" y="8098"/>
                  </a:cubicBezTo>
                  <a:cubicBezTo>
                    <a:pt x="42691" y="7961"/>
                    <a:pt x="42897" y="7961"/>
                    <a:pt x="43121" y="7737"/>
                  </a:cubicBezTo>
                  <a:cubicBezTo>
                    <a:pt x="43189" y="7737"/>
                    <a:pt x="43327" y="7668"/>
                    <a:pt x="43482" y="7668"/>
                  </a:cubicBezTo>
                  <a:cubicBezTo>
                    <a:pt x="43550" y="7668"/>
                    <a:pt x="43550" y="7600"/>
                    <a:pt x="43619" y="7531"/>
                  </a:cubicBezTo>
                  <a:cubicBezTo>
                    <a:pt x="43642" y="7554"/>
                    <a:pt x="43665" y="7562"/>
                    <a:pt x="43689" y="7562"/>
                  </a:cubicBezTo>
                  <a:cubicBezTo>
                    <a:pt x="43736" y="7562"/>
                    <a:pt x="43785" y="7531"/>
                    <a:pt x="43843" y="7531"/>
                  </a:cubicBezTo>
                  <a:cubicBezTo>
                    <a:pt x="43889" y="7554"/>
                    <a:pt x="43927" y="7562"/>
                    <a:pt x="43957" y="7562"/>
                  </a:cubicBezTo>
                  <a:cubicBezTo>
                    <a:pt x="44019" y="7562"/>
                    <a:pt x="44049" y="7531"/>
                    <a:pt x="44049" y="7531"/>
                  </a:cubicBezTo>
                  <a:cubicBezTo>
                    <a:pt x="44187" y="7531"/>
                    <a:pt x="44273" y="7376"/>
                    <a:pt x="44341" y="7376"/>
                  </a:cubicBezTo>
                  <a:cubicBezTo>
                    <a:pt x="44479" y="7376"/>
                    <a:pt x="44548" y="7376"/>
                    <a:pt x="44616" y="7307"/>
                  </a:cubicBezTo>
                  <a:cubicBezTo>
                    <a:pt x="44909" y="7239"/>
                    <a:pt x="45132" y="7170"/>
                    <a:pt x="45339" y="7101"/>
                  </a:cubicBezTo>
                  <a:cubicBezTo>
                    <a:pt x="45562" y="7101"/>
                    <a:pt x="45768" y="7101"/>
                    <a:pt x="45992" y="7032"/>
                  </a:cubicBezTo>
                  <a:cubicBezTo>
                    <a:pt x="45992" y="6946"/>
                    <a:pt x="46061" y="6946"/>
                    <a:pt x="46129" y="6946"/>
                  </a:cubicBezTo>
                  <a:lnTo>
                    <a:pt x="47350" y="6946"/>
                  </a:lnTo>
                  <a:cubicBezTo>
                    <a:pt x="47382" y="6966"/>
                    <a:pt x="47413" y="6973"/>
                    <a:pt x="47444" y="6973"/>
                  </a:cubicBezTo>
                  <a:cubicBezTo>
                    <a:pt x="47522" y="6973"/>
                    <a:pt x="47596" y="6928"/>
                    <a:pt x="47656" y="6928"/>
                  </a:cubicBezTo>
                  <a:cubicBezTo>
                    <a:pt x="47676" y="6928"/>
                    <a:pt x="47695" y="6933"/>
                    <a:pt x="47711" y="6946"/>
                  </a:cubicBezTo>
                  <a:cubicBezTo>
                    <a:pt x="47780" y="6946"/>
                    <a:pt x="47849" y="6946"/>
                    <a:pt x="47918" y="7032"/>
                  </a:cubicBezTo>
                  <a:cubicBezTo>
                    <a:pt x="47986" y="7032"/>
                    <a:pt x="47986" y="6946"/>
                    <a:pt x="48055" y="6946"/>
                  </a:cubicBezTo>
                  <a:lnTo>
                    <a:pt x="48571" y="6946"/>
                  </a:lnTo>
                  <a:cubicBezTo>
                    <a:pt x="48617" y="6975"/>
                    <a:pt x="48663" y="6985"/>
                    <a:pt x="48712" y="6985"/>
                  </a:cubicBezTo>
                  <a:cubicBezTo>
                    <a:pt x="48810" y="6985"/>
                    <a:pt x="48920" y="6946"/>
                    <a:pt x="49069" y="6946"/>
                  </a:cubicBezTo>
                  <a:cubicBezTo>
                    <a:pt x="49115" y="6946"/>
                    <a:pt x="49131" y="6916"/>
                    <a:pt x="49156" y="6916"/>
                  </a:cubicBezTo>
                  <a:close/>
                  <a:moveTo>
                    <a:pt x="32942" y="37120"/>
                  </a:moveTo>
                  <a:cubicBezTo>
                    <a:pt x="32942" y="37155"/>
                    <a:pt x="32942" y="37172"/>
                    <a:pt x="32934" y="37172"/>
                  </a:cubicBezTo>
                  <a:cubicBezTo>
                    <a:pt x="32925" y="37172"/>
                    <a:pt x="32908" y="37155"/>
                    <a:pt x="32874" y="37120"/>
                  </a:cubicBezTo>
                  <a:close/>
                  <a:moveTo>
                    <a:pt x="36020" y="37120"/>
                  </a:moveTo>
                  <a:cubicBezTo>
                    <a:pt x="36020" y="37155"/>
                    <a:pt x="36003" y="37172"/>
                    <a:pt x="35977" y="37172"/>
                  </a:cubicBezTo>
                  <a:cubicBezTo>
                    <a:pt x="35951" y="37172"/>
                    <a:pt x="35917" y="37155"/>
                    <a:pt x="35882" y="37120"/>
                  </a:cubicBezTo>
                  <a:close/>
                  <a:moveTo>
                    <a:pt x="842" y="37213"/>
                  </a:moveTo>
                  <a:cubicBezTo>
                    <a:pt x="869" y="37213"/>
                    <a:pt x="900" y="37229"/>
                    <a:pt x="929" y="37258"/>
                  </a:cubicBezTo>
                  <a:cubicBezTo>
                    <a:pt x="929" y="37258"/>
                    <a:pt x="860" y="37258"/>
                    <a:pt x="774" y="37327"/>
                  </a:cubicBezTo>
                  <a:cubicBezTo>
                    <a:pt x="774" y="37246"/>
                    <a:pt x="803" y="37213"/>
                    <a:pt x="842" y="37213"/>
                  </a:cubicBezTo>
                  <a:close/>
                  <a:moveTo>
                    <a:pt x="36106" y="37258"/>
                  </a:moveTo>
                  <a:cubicBezTo>
                    <a:pt x="36106" y="37327"/>
                    <a:pt x="36020" y="37327"/>
                    <a:pt x="36020" y="37327"/>
                  </a:cubicBezTo>
                  <a:cubicBezTo>
                    <a:pt x="36020" y="37258"/>
                    <a:pt x="36106" y="37258"/>
                    <a:pt x="36106" y="37258"/>
                  </a:cubicBezTo>
                  <a:close/>
                  <a:moveTo>
                    <a:pt x="32942" y="37327"/>
                  </a:moveTo>
                  <a:cubicBezTo>
                    <a:pt x="32874" y="37395"/>
                    <a:pt x="32874" y="37395"/>
                    <a:pt x="32805" y="37395"/>
                  </a:cubicBezTo>
                  <a:lnTo>
                    <a:pt x="32874" y="37327"/>
                  </a:lnTo>
                  <a:close/>
                  <a:moveTo>
                    <a:pt x="4797" y="37464"/>
                  </a:moveTo>
                  <a:cubicBezTo>
                    <a:pt x="4797" y="37464"/>
                    <a:pt x="4797" y="37550"/>
                    <a:pt x="4728" y="37550"/>
                  </a:cubicBezTo>
                  <a:lnTo>
                    <a:pt x="4728" y="37464"/>
                  </a:lnTo>
                  <a:close/>
                  <a:moveTo>
                    <a:pt x="29229" y="36966"/>
                  </a:moveTo>
                  <a:cubicBezTo>
                    <a:pt x="29366" y="37034"/>
                    <a:pt x="29504" y="37034"/>
                    <a:pt x="29658" y="37120"/>
                  </a:cubicBezTo>
                  <a:cubicBezTo>
                    <a:pt x="29658" y="37189"/>
                    <a:pt x="29572" y="37189"/>
                    <a:pt x="29572" y="37258"/>
                  </a:cubicBezTo>
                  <a:cubicBezTo>
                    <a:pt x="29727" y="37395"/>
                    <a:pt x="29727" y="37619"/>
                    <a:pt x="29865" y="37688"/>
                  </a:cubicBezTo>
                  <a:cubicBezTo>
                    <a:pt x="29865" y="37756"/>
                    <a:pt x="29796" y="37756"/>
                    <a:pt x="29727" y="37825"/>
                  </a:cubicBezTo>
                  <a:cubicBezTo>
                    <a:pt x="29572" y="37825"/>
                    <a:pt x="29572" y="37825"/>
                    <a:pt x="29435" y="37756"/>
                  </a:cubicBezTo>
                  <a:cubicBezTo>
                    <a:pt x="29297" y="37619"/>
                    <a:pt x="29297" y="37550"/>
                    <a:pt x="29229" y="37395"/>
                  </a:cubicBezTo>
                  <a:cubicBezTo>
                    <a:pt x="29229" y="37258"/>
                    <a:pt x="29143" y="37189"/>
                    <a:pt x="29074" y="37034"/>
                  </a:cubicBezTo>
                  <a:cubicBezTo>
                    <a:pt x="29074" y="36966"/>
                    <a:pt x="29143" y="36966"/>
                    <a:pt x="29229" y="36966"/>
                  </a:cubicBezTo>
                  <a:close/>
                  <a:moveTo>
                    <a:pt x="37963" y="36605"/>
                  </a:moveTo>
                  <a:cubicBezTo>
                    <a:pt x="37963" y="36828"/>
                    <a:pt x="38100" y="36897"/>
                    <a:pt x="38169" y="37034"/>
                  </a:cubicBezTo>
                  <a:lnTo>
                    <a:pt x="38324" y="37034"/>
                  </a:lnTo>
                  <a:cubicBezTo>
                    <a:pt x="38393" y="37189"/>
                    <a:pt x="38393" y="37327"/>
                    <a:pt x="38393" y="37464"/>
                  </a:cubicBezTo>
                  <a:cubicBezTo>
                    <a:pt x="38370" y="37493"/>
                    <a:pt x="38354" y="37502"/>
                    <a:pt x="38344" y="37502"/>
                  </a:cubicBezTo>
                  <a:cubicBezTo>
                    <a:pt x="38324" y="37502"/>
                    <a:pt x="38324" y="37464"/>
                    <a:pt x="38324" y="37464"/>
                  </a:cubicBezTo>
                  <a:cubicBezTo>
                    <a:pt x="38169" y="37688"/>
                    <a:pt x="38031" y="37756"/>
                    <a:pt x="37825" y="37756"/>
                  </a:cubicBezTo>
                  <a:cubicBezTo>
                    <a:pt x="37825" y="37756"/>
                    <a:pt x="37739" y="37825"/>
                    <a:pt x="37670" y="37894"/>
                  </a:cubicBezTo>
                  <a:lnTo>
                    <a:pt x="37464" y="37894"/>
                  </a:lnTo>
                  <a:cubicBezTo>
                    <a:pt x="37464" y="37756"/>
                    <a:pt x="37309" y="37756"/>
                    <a:pt x="37241" y="37688"/>
                  </a:cubicBezTo>
                  <a:cubicBezTo>
                    <a:pt x="37172" y="37464"/>
                    <a:pt x="37172" y="37258"/>
                    <a:pt x="37034" y="37120"/>
                  </a:cubicBezTo>
                  <a:cubicBezTo>
                    <a:pt x="36966" y="37034"/>
                    <a:pt x="36966" y="36966"/>
                    <a:pt x="37034" y="36897"/>
                  </a:cubicBezTo>
                  <a:cubicBezTo>
                    <a:pt x="37034" y="36862"/>
                    <a:pt x="37051" y="36862"/>
                    <a:pt x="37077" y="36862"/>
                  </a:cubicBezTo>
                  <a:cubicBezTo>
                    <a:pt x="37103" y="36862"/>
                    <a:pt x="37137" y="36862"/>
                    <a:pt x="37172" y="36828"/>
                  </a:cubicBezTo>
                  <a:cubicBezTo>
                    <a:pt x="37103" y="36828"/>
                    <a:pt x="37103" y="36828"/>
                    <a:pt x="37103" y="36759"/>
                  </a:cubicBezTo>
                  <a:cubicBezTo>
                    <a:pt x="37172" y="36759"/>
                    <a:pt x="37172" y="36759"/>
                    <a:pt x="37172" y="36828"/>
                  </a:cubicBezTo>
                  <a:lnTo>
                    <a:pt x="37395" y="36828"/>
                  </a:lnTo>
                  <a:cubicBezTo>
                    <a:pt x="37533" y="36691"/>
                    <a:pt x="37739" y="36691"/>
                    <a:pt x="37963" y="36605"/>
                  </a:cubicBezTo>
                  <a:close/>
                  <a:moveTo>
                    <a:pt x="32237" y="36106"/>
                  </a:moveTo>
                  <a:cubicBezTo>
                    <a:pt x="32237" y="36175"/>
                    <a:pt x="32375" y="36175"/>
                    <a:pt x="32375" y="36175"/>
                  </a:cubicBezTo>
                  <a:cubicBezTo>
                    <a:pt x="32581" y="36261"/>
                    <a:pt x="32581" y="36398"/>
                    <a:pt x="32667" y="36605"/>
                  </a:cubicBezTo>
                  <a:cubicBezTo>
                    <a:pt x="32667" y="36691"/>
                    <a:pt x="32736" y="36759"/>
                    <a:pt x="32736" y="36828"/>
                  </a:cubicBezTo>
                  <a:lnTo>
                    <a:pt x="32805" y="36828"/>
                  </a:lnTo>
                  <a:cubicBezTo>
                    <a:pt x="32805" y="36828"/>
                    <a:pt x="32874" y="36828"/>
                    <a:pt x="32874" y="36897"/>
                  </a:cubicBezTo>
                  <a:cubicBezTo>
                    <a:pt x="32805" y="36966"/>
                    <a:pt x="32736" y="36966"/>
                    <a:pt x="32736" y="37120"/>
                  </a:cubicBezTo>
                  <a:lnTo>
                    <a:pt x="32805" y="37120"/>
                  </a:lnTo>
                  <a:cubicBezTo>
                    <a:pt x="32805" y="37258"/>
                    <a:pt x="32736" y="37258"/>
                    <a:pt x="32667" y="37327"/>
                  </a:cubicBezTo>
                  <a:cubicBezTo>
                    <a:pt x="32667" y="37395"/>
                    <a:pt x="32736" y="37395"/>
                    <a:pt x="32736" y="37464"/>
                  </a:cubicBezTo>
                  <a:cubicBezTo>
                    <a:pt x="32512" y="37550"/>
                    <a:pt x="32151" y="37619"/>
                    <a:pt x="32083" y="37756"/>
                  </a:cubicBezTo>
                  <a:lnTo>
                    <a:pt x="32083" y="37619"/>
                  </a:lnTo>
                  <a:cubicBezTo>
                    <a:pt x="31988" y="37666"/>
                    <a:pt x="31893" y="37747"/>
                    <a:pt x="31792" y="37747"/>
                  </a:cubicBezTo>
                  <a:cubicBezTo>
                    <a:pt x="31747" y="37747"/>
                    <a:pt x="31701" y="37730"/>
                    <a:pt x="31653" y="37688"/>
                  </a:cubicBezTo>
                  <a:cubicBezTo>
                    <a:pt x="31653" y="37756"/>
                    <a:pt x="31584" y="37825"/>
                    <a:pt x="31515" y="37825"/>
                  </a:cubicBezTo>
                  <a:lnTo>
                    <a:pt x="31378" y="37825"/>
                  </a:lnTo>
                  <a:cubicBezTo>
                    <a:pt x="31349" y="37848"/>
                    <a:pt x="31322" y="37856"/>
                    <a:pt x="31299" y="37856"/>
                  </a:cubicBezTo>
                  <a:cubicBezTo>
                    <a:pt x="31254" y="37856"/>
                    <a:pt x="31223" y="37825"/>
                    <a:pt x="31223" y="37825"/>
                  </a:cubicBezTo>
                  <a:cubicBezTo>
                    <a:pt x="31154" y="37894"/>
                    <a:pt x="31085" y="37894"/>
                    <a:pt x="31017" y="37894"/>
                  </a:cubicBezTo>
                  <a:cubicBezTo>
                    <a:pt x="30982" y="37937"/>
                    <a:pt x="30944" y="37937"/>
                    <a:pt x="30905" y="37937"/>
                  </a:cubicBezTo>
                  <a:cubicBezTo>
                    <a:pt x="30877" y="37937"/>
                    <a:pt x="30850" y="37937"/>
                    <a:pt x="30824" y="37953"/>
                  </a:cubicBezTo>
                  <a:lnTo>
                    <a:pt x="30824" y="37953"/>
                  </a:lnTo>
                  <a:cubicBezTo>
                    <a:pt x="30982" y="37824"/>
                    <a:pt x="31233" y="37812"/>
                    <a:pt x="31378" y="37619"/>
                  </a:cubicBezTo>
                  <a:cubicBezTo>
                    <a:pt x="31154" y="37619"/>
                    <a:pt x="31017" y="37619"/>
                    <a:pt x="30862" y="37688"/>
                  </a:cubicBezTo>
                  <a:cubicBezTo>
                    <a:pt x="30793" y="37688"/>
                    <a:pt x="30793" y="37550"/>
                    <a:pt x="30724" y="37550"/>
                  </a:cubicBezTo>
                  <a:cubicBezTo>
                    <a:pt x="30656" y="37550"/>
                    <a:pt x="30656" y="37464"/>
                    <a:pt x="30587" y="37464"/>
                  </a:cubicBezTo>
                  <a:lnTo>
                    <a:pt x="30587" y="37327"/>
                  </a:lnTo>
                  <a:cubicBezTo>
                    <a:pt x="30518" y="37189"/>
                    <a:pt x="30363" y="37120"/>
                    <a:pt x="30295" y="37034"/>
                  </a:cubicBezTo>
                  <a:cubicBezTo>
                    <a:pt x="30226" y="36897"/>
                    <a:pt x="30295" y="36828"/>
                    <a:pt x="30295" y="36691"/>
                  </a:cubicBezTo>
                  <a:cubicBezTo>
                    <a:pt x="30518" y="36605"/>
                    <a:pt x="30793" y="36605"/>
                    <a:pt x="31017" y="36536"/>
                  </a:cubicBezTo>
                  <a:cubicBezTo>
                    <a:pt x="31154" y="36398"/>
                    <a:pt x="31447" y="36398"/>
                    <a:pt x="31584" y="36261"/>
                  </a:cubicBezTo>
                  <a:cubicBezTo>
                    <a:pt x="31643" y="36279"/>
                    <a:pt x="31700" y="36287"/>
                    <a:pt x="31757" y="36287"/>
                  </a:cubicBezTo>
                  <a:cubicBezTo>
                    <a:pt x="31917" y="36287"/>
                    <a:pt x="32073" y="36220"/>
                    <a:pt x="32237" y="36106"/>
                  </a:cubicBezTo>
                  <a:close/>
                  <a:moveTo>
                    <a:pt x="29572" y="37894"/>
                  </a:moveTo>
                  <a:cubicBezTo>
                    <a:pt x="29572" y="37937"/>
                    <a:pt x="29611" y="37937"/>
                    <a:pt x="29650" y="37937"/>
                  </a:cubicBezTo>
                  <a:cubicBezTo>
                    <a:pt x="29689" y="37937"/>
                    <a:pt x="29727" y="37937"/>
                    <a:pt x="29727" y="37980"/>
                  </a:cubicBezTo>
                  <a:cubicBezTo>
                    <a:pt x="29727" y="38049"/>
                    <a:pt x="29727" y="38049"/>
                    <a:pt x="29658" y="38118"/>
                  </a:cubicBezTo>
                  <a:cubicBezTo>
                    <a:pt x="29572" y="38049"/>
                    <a:pt x="29572" y="37980"/>
                    <a:pt x="29504" y="37980"/>
                  </a:cubicBezTo>
                  <a:cubicBezTo>
                    <a:pt x="29504" y="37980"/>
                    <a:pt x="29504" y="37894"/>
                    <a:pt x="29572" y="37894"/>
                  </a:cubicBezTo>
                  <a:close/>
                  <a:moveTo>
                    <a:pt x="33002" y="38135"/>
                  </a:moveTo>
                  <a:cubicBezTo>
                    <a:pt x="33011" y="38135"/>
                    <a:pt x="33011" y="38152"/>
                    <a:pt x="33011" y="38186"/>
                  </a:cubicBezTo>
                  <a:lnTo>
                    <a:pt x="32942" y="38186"/>
                  </a:lnTo>
                  <a:cubicBezTo>
                    <a:pt x="32977" y="38152"/>
                    <a:pt x="32994" y="38135"/>
                    <a:pt x="33002" y="38135"/>
                  </a:cubicBezTo>
                  <a:close/>
                  <a:moveTo>
                    <a:pt x="40748" y="37395"/>
                  </a:moveTo>
                  <a:cubicBezTo>
                    <a:pt x="40834" y="37395"/>
                    <a:pt x="40834" y="37464"/>
                    <a:pt x="40903" y="37464"/>
                  </a:cubicBezTo>
                  <a:lnTo>
                    <a:pt x="40903" y="37619"/>
                  </a:lnTo>
                  <a:cubicBezTo>
                    <a:pt x="40903" y="37688"/>
                    <a:pt x="40834" y="37756"/>
                    <a:pt x="40748" y="37756"/>
                  </a:cubicBezTo>
                  <a:lnTo>
                    <a:pt x="40748" y="37825"/>
                  </a:lnTo>
                  <a:lnTo>
                    <a:pt x="40834" y="37825"/>
                  </a:lnTo>
                  <a:cubicBezTo>
                    <a:pt x="40903" y="37894"/>
                    <a:pt x="40834" y="37894"/>
                    <a:pt x="40748" y="37894"/>
                  </a:cubicBezTo>
                  <a:lnTo>
                    <a:pt x="40748" y="37825"/>
                  </a:lnTo>
                  <a:cubicBezTo>
                    <a:pt x="40679" y="37825"/>
                    <a:pt x="40679" y="37894"/>
                    <a:pt x="40610" y="37980"/>
                  </a:cubicBezTo>
                  <a:cubicBezTo>
                    <a:pt x="40542" y="37980"/>
                    <a:pt x="40473" y="37980"/>
                    <a:pt x="40404" y="38049"/>
                  </a:cubicBezTo>
                  <a:cubicBezTo>
                    <a:pt x="40404" y="38001"/>
                    <a:pt x="40404" y="37944"/>
                    <a:pt x="40375" y="37944"/>
                  </a:cubicBezTo>
                  <a:cubicBezTo>
                    <a:pt x="40362" y="37944"/>
                    <a:pt x="40344" y="37954"/>
                    <a:pt x="40318" y="37980"/>
                  </a:cubicBezTo>
                  <a:cubicBezTo>
                    <a:pt x="40249" y="37980"/>
                    <a:pt x="40318" y="38049"/>
                    <a:pt x="40249" y="38118"/>
                  </a:cubicBezTo>
                  <a:cubicBezTo>
                    <a:pt x="40181" y="38049"/>
                    <a:pt x="40112" y="38049"/>
                    <a:pt x="39974" y="38049"/>
                  </a:cubicBezTo>
                  <a:cubicBezTo>
                    <a:pt x="39974" y="38049"/>
                    <a:pt x="39974" y="38118"/>
                    <a:pt x="39888" y="38186"/>
                  </a:cubicBezTo>
                  <a:cubicBezTo>
                    <a:pt x="39820" y="38118"/>
                    <a:pt x="39751" y="38049"/>
                    <a:pt x="39820" y="37894"/>
                  </a:cubicBezTo>
                  <a:lnTo>
                    <a:pt x="39974" y="37894"/>
                  </a:lnTo>
                  <a:cubicBezTo>
                    <a:pt x="40043" y="37825"/>
                    <a:pt x="39974" y="37756"/>
                    <a:pt x="40043" y="37688"/>
                  </a:cubicBezTo>
                  <a:cubicBezTo>
                    <a:pt x="40112" y="37688"/>
                    <a:pt x="40181" y="37619"/>
                    <a:pt x="40249" y="37619"/>
                  </a:cubicBezTo>
                  <a:cubicBezTo>
                    <a:pt x="40404" y="37464"/>
                    <a:pt x="40542" y="37395"/>
                    <a:pt x="40748" y="37395"/>
                  </a:cubicBezTo>
                  <a:close/>
                  <a:moveTo>
                    <a:pt x="29641" y="38158"/>
                  </a:moveTo>
                  <a:cubicBezTo>
                    <a:pt x="29687" y="38158"/>
                    <a:pt x="29707" y="38206"/>
                    <a:pt x="29658" y="38255"/>
                  </a:cubicBezTo>
                  <a:cubicBezTo>
                    <a:pt x="29658" y="38186"/>
                    <a:pt x="29572" y="38186"/>
                    <a:pt x="29572" y="38186"/>
                  </a:cubicBezTo>
                  <a:cubicBezTo>
                    <a:pt x="29598" y="38166"/>
                    <a:pt x="29621" y="38158"/>
                    <a:pt x="29641" y="38158"/>
                  </a:cubicBezTo>
                  <a:close/>
                  <a:moveTo>
                    <a:pt x="3645" y="38255"/>
                  </a:moveTo>
                  <a:cubicBezTo>
                    <a:pt x="3645" y="38255"/>
                    <a:pt x="3645" y="38324"/>
                    <a:pt x="3576" y="38324"/>
                  </a:cubicBezTo>
                  <a:cubicBezTo>
                    <a:pt x="3576" y="38255"/>
                    <a:pt x="3645" y="38255"/>
                    <a:pt x="3645" y="38255"/>
                  </a:cubicBezTo>
                  <a:close/>
                  <a:moveTo>
                    <a:pt x="32306" y="38324"/>
                  </a:moveTo>
                  <a:cubicBezTo>
                    <a:pt x="32151" y="38324"/>
                    <a:pt x="32014" y="38479"/>
                    <a:pt x="31808" y="38479"/>
                  </a:cubicBezTo>
                  <a:cubicBezTo>
                    <a:pt x="32014" y="38324"/>
                    <a:pt x="32083" y="38324"/>
                    <a:pt x="32306" y="38324"/>
                  </a:cubicBezTo>
                  <a:close/>
                  <a:moveTo>
                    <a:pt x="36243" y="37395"/>
                  </a:moveTo>
                  <a:cubicBezTo>
                    <a:pt x="36312" y="37395"/>
                    <a:pt x="36312" y="37464"/>
                    <a:pt x="36381" y="37550"/>
                  </a:cubicBezTo>
                  <a:cubicBezTo>
                    <a:pt x="36450" y="37825"/>
                    <a:pt x="36673" y="38049"/>
                    <a:pt x="36604" y="38324"/>
                  </a:cubicBezTo>
                  <a:cubicBezTo>
                    <a:pt x="36604" y="38410"/>
                    <a:pt x="36450" y="38410"/>
                    <a:pt x="36450" y="38479"/>
                  </a:cubicBezTo>
                  <a:cubicBezTo>
                    <a:pt x="36381" y="38479"/>
                    <a:pt x="36381" y="38410"/>
                    <a:pt x="36312" y="38324"/>
                  </a:cubicBezTo>
                  <a:lnTo>
                    <a:pt x="36175" y="38324"/>
                  </a:lnTo>
                  <a:cubicBezTo>
                    <a:pt x="36175" y="38255"/>
                    <a:pt x="36106" y="38186"/>
                    <a:pt x="36020" y="38118"/>
                  </a:cubicBezTo>
                  <a:cubicBezTo>
                    <a:pt x="36020" y="37980"/>
                    <a:pt x="35951" y="37825"/>
                    <a:pt x="35882" y="37688"/>
                  </a:cubicBezTo>
                  <a:cubicBezTo>
                    <a:pt x="35814" y="37688"/>
                    <a:pt x="35882" y="37550"/>
                    <a:pt x="35745" y="37464"/>
                  </a:cubicBezTo>
                  <a:cubicBezTo>
                    <a:pt x="35882" y="37395"/>
                    <a:pt x="36020" y="37395"/>
                    <a:pt x="36243" y="37395"/>
                  </a:cubicBezTo>
                  <a:close/>
                  <a:moveTo>
                    <a:pt x="34816" y="37688"/>
                  </a:moveTo>
                  <a:cubicBezTo>
                    <a:pt x="34816" y="37756"/>
                    <a:pt x="34885" y="37825"/>
                    <a:pt x="34954" y="37825"/>
                  </a:cubicBezTo>
                  <a:cubicBezTo>
                    <a:pt x="34954" y="37894"/>
                    <a:pt x="34885" y="37894"/>
                    <a:pt x="34954" y="37980"/>
                  </a:cubicBezTo>
                  <a:cubicBezTo>
                    <a:pt x="35091" y="38118"/>
                    <a:pt x="35023" y="38410"/>
                    <a:pt x="35315" y="38547"/>
                  </a:cubicBezTo>
                  <a:cubicBezTo>
                    <a:pt x="35246" y="38616"/>
                    <a:pt x="35246" y="38685"/>
                    <a:pt x="35160" y="38754"/>
                  </a:cubicBezTo>
                  <a:lnTo>
                    <a:pt x="34954" y="38754"/>
                  </a:lnTo>
                  <a:cubicBezTo>
                    <a:pt x="34885" y="38840"/>
                    <a:pt x="34730" y="38908"/>
                    <a:pt x="34593" y="38977"/>
                  </a:cubicBezTo>
                  <a:lnTo>
                    <a:pt x="34163" y="38977"/>
                  </a:lnTo>
                  <a:lnTo>
                    <a:pt x="34094" y="38908"/>
                  </a:lnTo>
                  <a:cubicBezTo>
                    <a:pt x="34094" y="38754"/>
                    <a:pt x="34025" y="38754"/>
                    <a:pt x="34025" y="38685"/>
                  </a:cubicBezTo>
                  <a:cubicBezTo>
                    <a:pt x="33871" y="38547"/>
                    <a:pt x="33802" y="38410"/>
                    <a:pt x="33733" y="38255"/>
                  </a:cubicBezTo>
                  <a:cubicBezTo>
                    <a:pt x="33802" y="38049"/>
                    <a:pt x="34025" y="37894"/>
                    <a:pt x="34232" y="37894"/>
                  </a:cubicBezTo>
                  <a:cubicBezTo>
                    <a:pt x="34255" y="37871"/>
                    <a:pt x="34270" y="37863"/>
                    <a:pt x="34283" y="37863"/>
                  </a:cubicBezTo>
                  <a:cubicBezTo>
                    <a:pt x="34310" y="37863"/>
                    <a:pt x="34329" y="37894"/>
                    <a:pt x="34387" y="37894"/>
                  </a:cubicBezTo>
                  <a:lnTo>
                    <a:pt x="34455" y="37825"/>
                  </a:lnTo>
                  <a:cubicBezTo>
                    <a:pt x="34524" y="37825"/>
                    <a:pt x="34524" y="37756"/>
                    <a:pt x="34593" y="37756"/>
                  </a:cubicBezTo>
                  <a:cubicBezTo>
                    <a:pt x="34593" y="37756"/>
                    <a:pt x="34593" y="37825"/>
                    <a:pt x="34662" y="37825"/>
                  </a:cubicBezTo>
                  <a:cubicBezTo>
                    <a:pt x="34662" y="37756"/>
                    <a:pt x="34730" y="37688"/>
                    <a:pt x="34816" y="37688"/>
                  </a:cubicBezTo>
                  <a:close/>
                  <a:moveTo>
                    <a:pt x="30088" y="38908"/>
                  </a:moveTo>
                  <a:lnTo>
                    <a:pt x="30088" y="38977"/>
                  </a:lnTo>
                  <a:lnTo>
                    <a:pt x="30088" y="39046"/>
                  </a:lnTo>
                  <a:cubicBezTo>
                    <a:pt x="30002" y="39046"/>
                    <a:pt x="30002" y="38977"/>
                    <a:pt x="30002" y="38977"/>
                  </a:cubicBezTo>
                  <a:cubicBezTo>
                    <a:pt x="30002" y="38977"/>
                    <a:pt x="30002" y="38908"/>
                    <a:pt x="30088" y="38908"/>
                  </a:cubicBezTo>
                  <a:close/>
                  <a:moveTo>
                    <a:pt x="38891" y="38324"/>
                  </a:moveTo>
                  <a:cubicBezTo>
                    <a:pt x="38960" y="38410"/>
                    <a:pt x="38960" y="38410"/>
                    <a:pt x="39029" y="38479"/>
                  </a:cubicBezTo>
                  <a:cubicBezTo>
                    <a:pt x="39029" y="38479"/>
                    <a:pt x="39029" y="38547"/>
                    <a:pt x="38960" y="38547"/>
                  </a:cubicBezTo>
                  <a:cubicBezTo>
                    <a:pt x="38960" y="38547"/>
                    <a:pt x="38960" y="38517"/>
                    <a:pt x="38940" y="38517"/>
                  </a:cubicBezTo>
                  <a:cubicBezTo>
                    <a:pt x="38929" y="38517"/>
                    <a:pt x="38914" y="38524"/>
                    <a:pt x="38891" y="38547"/>
                  </a:cubicBezTo>
                  <a:cubicBezTo>
                    <a:pt x="38822" y="38616"/>
                    <a:pt x="38891" y="38685"/>
                    <a:pt x="38891" y="38754"/>
                  </a:cubicBezTo>
                  <a:cubicBezTo>
                    <a:pt x="38754" y="38840"/>
                    <a:pt x="38599" y="38977"/>
                    <a:pt x="38461" y="38977"/>
                  </a:cubicBezTo>
                  <a:lnTo>
                    <a:pt x="38393" y="38908"/>
                  </a:lnTo>
                  <a:lnTo>
                    <a:pt x="38393" y="38977"/>
                  </a:lnTo>
                  <a:cubicBezTo>
                    <a:pt x="38324" y="39046"/>
                    <a:pt x="38255" y="39046"/>
                    <a:pt x="38169" y="39046"/>
                  </a:cubicBezTo>
                  <a:cubicBezTo>
                    <a:pt x="38031" y="39046"/>
                    <a:pt x="37894" y="38977"/>
                    <a:pt x="37825" y="38908"/>
                  </a:cubicBezTo>
                  <a:cubicBezTo>
                    <a:pt x="37739" y="38840"/>
                    <a:pt x="37894" y="38840"/>
                    <a:pt x="37739" y="38754"/>
                  </a:cubicBezTo>
                  <a:cubicBezTo>
                    <a:pt x="37825" y="38616"/>
                    <a:pt x="38100" y="38479"/>
                    <a:pt x="38599" y="38324"/>
                  </a:cubicBezTo>
                  <a:cubicBezTo>
                    <a:pt x="38599" y="38353"/>
                    <a:pt x="38608" y="38362"/>
                    <a:pt x="38624" y="38362"/>
                  </a:cubicBezTo>
                  <a:cubicBezTo>
                    <a:pt x="38654" y="38362"/>
                    <a:pt x="38708" y="38324"/>
                    <a:pt x="38754" y="38324"/>
                  </a:cubicBezTo>
                  <a:cubicBezTo>
                    <a:pt x="38822" y="38410"/>
                    <a:pt x="38822" y="38479"/>
                    <a:pt x="38891" y="38479"/>
                  </a:cubicBezTo>
                  <a:cubicBezTo>
                    <a:pt x="38891" y="38410"/>
                    <a:pt x="38822" y="38324"/>
                    <a:pt x="38891" y="38324"/>
                  </a:cubicBezTo>
                  <a:close/>
                  <a:moveTo>
                    <a:pt x="47849" y="4797"/>
                  </a:moveTo>
                  <a:cubicBezTo>
                    <a:pt x="47849" y="4859"/>
                    <a:pt x="47919" y="4911"/>
                    <a:pt x="47959" y="4911"/>
                  </a:cubicBezTo>
                  <a:cubicBezTo>
                    <a:pt x="47975" y="4911"/>
                    <a:pt x="47986" y="4903"/>
                    <a:pt x="47986" y="4883"/>
                  </a:cubicBezTo>
                  <a:cubicBezTo>
                    <a:pt x="48141" y="4883"/>
                    <a:pt x="48279" y="4952"/>
                    <a:pt x="48347" y="4952"/>
                  </a:cubicBezTo>
                  <a:cubicBezTo>
                    <a:pt x="48416" y="4883"/>
                    <a:pt x="48485" y="4883"/>
                    <a:pt x="48571" y="4883"/>
                  </a:cubicBezTo>
                  <a:cubicBezTo>
                    <a:pt x="48640" y="4883"/>
                    <a:pt x="48571" y="4952"/>
                    <a:pt x="48640" y="4952"/>
                  </a:cubicBezTo>
                  <a:cubicBezTo>
                    <a:pt x="48640" y="4952"/>
                    <a:pt x="48640" y="4883"/>
                    <a:pt x="48708" y="4883"/>
                  </a:cubicBezTo>
                  <a:cubicBezTo>
                    <a:pt x="48731" y="4906"/>
                    <a:pt x="48762" y="4914"/>
                    <a:pt x="48796" y="4914"/>
                  </a:cubicBezTo>
                  <a:cubicBezTo>
                    <a:pt x="48863" y="4914"/>
                    <a:pt x="48943" y="4883"/>
                    <a:pt x="49001" y="4883"/>
                  </a:cubicBezTo>
                  <a:cubicBezTo>
                    <a:pt x="49092" y="4883"/>
                    <a:pt x="49154" y="4845"/>
                    <a:pt x="49225" y="4845"/>
                  </a:cubicBezTo>
                  <a:cubicBezTo>
                    <a:pt x="49261" y="4845"/>
                    <a:pt x="49299" y="4855"/>
                    <a:pt x="49345" y="4883"/>
                  </a:cubicBezTo>
                  <a:cubicBezTo>
                    <a:pt x="49396" y="4855"/>
                    <a:pt x="49446" y="4845"/>
                    <a:pt x="49492" y="4845"/>
                  </a:cubicBezTo>
                  <a:cubicBezTo>
                    <a:pt x="49583" y="4845"/>
                    <a:pt x="49660" y="4883"/>
                    <a:pt x="49706" y="4883"/>
                  </a:cubicBezTo>
                  <a:cubicBezTo>
                    <a:pt x="49860" y="4883"/>
                    <a:pt x="49998" y="4952"/>
                    <a:pt x="50067" y="5021"/>
                  </a:cubicBezTo>
                  <a:cubicBezTo>
                    <a:pt x="50113" y="5021"/>
                    <a:pt x="50158" y="4990"/>
                    <a:pt x="50184" y="4990"/>
                  </a:cubicBezTo>
                  <a:cubicBezTo>
                    <a:pt x="50197" y="4990"/>
                    <a:pt x="50204" y="4998"/>
                    <a:pt x="50204" y="5021"/>
                  </a:cubicBezTo>
                  <a:cubicBezTo>
                    <a:pt x="50249" y="5007"/>
                    <a:pt x="50296" y="5001"/>
                    <a:pt x="50345" y="5001"/>
                  </a:cubicBezTo>
                  <a:cubicBezTo>
                    <a:pt x="50541" y="5001"/>
                    <a:pt x="50761" y="5090"/>
                    <a:pt x="50926" y="5090"/>
                  </a:cubicBezTo>
                  <a:cubicBezTo>
                    <a:pt x="50955" y="5075"/>
                    <a:pt x="50985" y="5070"/>
                    <a:pt x="51016" y="5070"/>
                  </a:cubicBezTo>
                  <a:cubicBezTo>
                    <a:pt x="51098" y="5070"/>
                    <a:pt x="51184" y="5109"/>
                    <a:pt x="51267" y="5109"/>
                  </a:cubicBezTo>
                  <a:cubicBezTo>
                    <a:pt x="51297" y="5109"/>
                    <a:pt x="51327" y="5104"/>
                    <a:pt x="51356" y="5090"/>
                  </a:cubicBezTo>
                  <a:lnTo>
                    <a:pt x="51356" y="5158"/>
                  </a:lnTo>
                  <a:cubicBezTo>
                    <a:pt x="51448" y="5158"/>
                    <a:pt x="51517" y="5227"/>
                    <a:pt x="51573" y="5227"/>
                  </a:cubicBezTo>
                  <a:cubicBezTo>
                    <a:pt x="51601" y="5227"/>
                    <a:pt x="51626" y="5210"/>
                    <a:pt x="51648" y="5158"/>
                  </a:cubicBezTo>
                  <a:cubicBezTo>
                    <a:pt x="51924" y="5382"/>
                    <a:pt x="52216" y="5313"/>
                    <a:pt x="52508" y="5519"/>
                  </a:cubicBezTo>
                  <a:lnTo>
                    <a:pt x="52577" y="5451"/>
                  </a:lnTo>
                  <a:cubicBezTo>
                    <a:pt x="52714" y="5588"/>
                    <a:pt x="53007" y="5657"/>
                    <a:pt x="53144" y="5743"/>
                  </a:cubicBezTo>
                  <a:cubicBezTo>
                    <a:pt x="53144" y="5812"/>
                    <a:pt x="53213" y="5812"/>
                    <a:pt x="53213" y="5812"/>
                  </a:cubicBezTo>
                  <a:cubicBezTo>
                    <a:pt x="53368" y="5812"/>
                    <a:pt x="53437" y="5880"/>
                    <a:pt x="53574" y="5949"/>
                  </a:cubicBezTo>
                  <a:cubicBezTo>
                    <a:pt x="53643" y="6018"/>
                    <a:pt x="53866" y="6018"/>
                    <a:pt x="54004" y="6018"/>
                  </a:cubicBezTo>
                  <a:cubicBezTo>
                    <a:pt x="54004" y="6018"/>
                    <a:pt x="54034" y="5987"/>
                    <a:pt x="54055" y="5987"/>
                  </a:cubicBezTo>
                  <a:cubicBezTo>
                    <a:pt x="54065" y="5987"/>
                    <a:pt x="54073" y="5995"/>
                    <a:pt x="54073" y="6018"/>
                  </a:cubicBezTo>
                  <a:cubicBezTo>
                    <a:pt x="54073" y="6041"/>
                    <a:pt x="54073" y="6049"/>
                    <a:pt x="54070" y="6049"/>
                  </a:cubicBezTo>
                  <a:cubicBezTo>
                    <a:pt x="54065" y="6049"/>
                    <a:pt x="54050" y="6018"/>
                    <a:pt x="54004" y="6018"/>
                  </a:cubicBezTo>
                  <a:cubicBezTo>
                    <a:pt x="54073" y="6173"/>
                    <a:pt x="54227" y="6087"/>
                    <a:pt x="54296" y="6173"/>
                  </a:cubicBezTo>
                  <a:lnTo>
                    <a:pt x="54434" y="6173"/>
                  </a:lnTo>
                  <a:cubicBezTo>
                    <a:pt x="54726" y="6379"/>
                    <a:pt x="55018" y="6517"/>
                    <a:pt x="55448" y="6603"/>
                  </a:cubicBezTo>
                  <a:cubicBezTo>
                    <a:pt x="55448" y="6671"/>
                    <a:pt x="55586" y="6740"/>
                    <a:pt x="55654" y="6809"/>
                  </a:cubicBezTo>
                  <a:lnTo>
                    <a:pt x="55723" y="6809"/>
                  </a:lnTo>
                  <a:cubicBezTo>
                    <a:pt x="56016" y="6809"/>
                    <a:pt x="56084" y="7032"/>
                    <a:pt x="56308" y="7170"/>
                  </a:cubicBezTo>
                  <a:cubicBezTo>
                    <a:pt x="56377" y="7170"/>
                    <a:pt x="56377" y="7239"/>
                    <a:pt x="56445" y="7239"/>
                  </a:cubicBezTo>
                  <a:cubicBezTo>
                    <a:pt x="56583" y="7239"/>
                    <a:pt x="56583" y="7376"/>
                    <a:pt x="56652" y="7462"/>
                  </a:cubicBezTo>
                  <a:cubicBezTo>
                    <a:pt x="56806" y="7462"/>
                    <a:pt x="56875" y="7531"/>
                    <a:pt x="56875" y="7600"/>
                  </a:cubicBezTo>
                  <a:cubicBezTo>
                    <a:pt x="56875" y="7668"/>
                    <a:pt x="56944" y="7737"/>
                    <a:pt x="56944" y="7737"/>
                  </a:cubicBezTo>
                  <a:cubicBezTo>
                    <a:pt x="57236" y="7806"/>
                    <a:pt x="57305" y="8030"/>
                    <a:pt x="57511" y="8167"/>
                  </a:cubicBezTo>
                  <a:cubicBezTo>
                    <a:pt x="57511" y="8322"/>
                    <a:pt x="57666" y="8322"/>
                    <a:pt x="57735" y="8459"/>
                  </a:cubicBezTo>
                  <a:cubicBezTo>
                    <a:pt x="57735" y="8528"/>
                    <a:pt x="57804" y="8597"/>
                    <a:pt x="57941" y="8597"/>
                  </a:cubicBezTo>
                  <a:cubicBezTo>
                    <a:pt x="57941" y="8752"/>
                    <a:pt x="58096" y="8752"/>
                    <a:pt x="58165" y="8820"/>
                  </a:cubicBezTo>
                  <a:cubicBezTo>
                    <a:pt x="58233" y="8889"/>
                    <a:pt x="58371" y="8958"/>
                    <a:pt x="58457" y="9096"/>
                  </a:cubicBezTo>
                  <a:cubicBezTo>
                    <a:pt x="58457" y="9181"/>
                    <a:pt x="58594" y="9250"/>
                    <a:pt x="58663" y="9250"/>
                  </a:cubicBezTo>
                  <a:cubicBezTo>
                    <a:pt x="58732" y="9319"/>
                    <a:pt x="58732" y="9388"/>
                    <a:pt x="58801" y="9457"/>
                  </a:cubicBezTo>
                  <a:cubicBezTo>
                    <a:pt x="58887" y="9457"/>
                    <a:pt x="58887" y="9525"/>
                    <a:pt x="58887" y="9525"/>
                  </a:cubicBezTo>
                  <a:cubicBezTo>
                    <a:pt x="59024" y="9818"/>
                    <a:pt x="59162" y="10041"/>
                    <a:pt x="59385" y="10247"/>
                  </a:cubicBezTo>
                  <a:cubicBezTo>
                    <a:pt x="59385" y="10316"/>
                    <a:pt x="59523" y="10247"/>
                    <a:pt x="59523" y="10385"/>
                  </a:cubicBezTo>
                  <a:lnTo>
                    <a:pt x="59454" y="10385"/>
                  </a:lnTo>
                  <a:cubicBezTo>
                    <a:pt x="59454" y="10471"/>
                    <a:pt x="59523" y="10471"/>
                    <a:pt x="59592" y="10540"/>
                  </a:cubicBezTo>
                  <a:cubicBezTo>
                    <a:pt x="59592" y="10609"/>
                    <a:pt x="59660" y="10609"/>
                    <a:pt x="59746" y="10609"/>
                  </a:cubicBezTo>
                  <a:cubicBezTo>
                    <a:pt x="59746" y="10677"/>
                    <a:pt x="59660" y="10677"/>
                    <a:pt x="59660" y="10677"/>
                  </a:cubicBezTo>
                  <a:cubicBezTo>
                    <a:pt x="59660" y="10901"/>
                    <a:pt x="59660" y="10901"/>
                    <a:pt x="59815" y="11038"/>
                  </a:cubicBezTo>
                  <a:lnTo>
                    <a:pt x="59815" y="11176"/>
                  </a:lnTo>
                  <a:cubicBezTo>
                    <a:pt x="59953" y="11399"/>
                    <a:pt x="60090" y="11537"/>
                    <a:pt x="60245" y="11674"/>
                  </a:cubicBezTo>
                  <a:cubicBezTo>
                    <a:pt x="60383" y="11760"/>
                    <a:pt x="60383" y="11829"/>
                    <a:pt x="60451" y="11967"/>
                  </a:cubicBezTo>
                  <a:cubicBezTo>
                    <a:pt x="60383" y="11967"/>
                    <a:pt x="60383" y="11967"/>
                    <a:pt x="60383" y="12036"/>
                  </a:cubicBezTo>
                  <a:cubicBezTo>
                    <a:pt x="60451" y="12104"/>
                    <a:pt x="60520" y="12104"/>
                    <a:pt x="60606" y="12259"/>
                  </a:cubicBezTo>
                  <a:cubicBezTo>
                    <a:pt x="60606" y="12465"/>
                    <a:pt x="60744" y="12758"/>
                    <a:pt x="60744" y="12964"/>
                  </a:cubicBezTo>
                  <a:cubicBezTo>
                    <a:pt x="60881" y="13050"/>
                    <a:pt x="60812" y="13256"/>
                    <a:pt x="60881" y="13325"/>
                  </a:cubicBezTo>
                  <a:cubicBezTo>
                    <a:pt x="60950" y="13325"/>
                    <a:pt x="60950" y="13394"/>
                    <a:pt x="60950" y="13480"/>
                  </a:cubicBezTo>
                  <a:cubicBezTo>
                    <a:pt x="60950" y="13549"/>
                    <a:pt x="61105" y="13617"/>
                    <a:pt x="60950" y="13755"/>
                  </a:cubicBezTo>
                  <a:cubicBezTo>
                    <a:pt x="61105" y="13824"/>
                    <a:pt x="61105" y="13978"/>
                    <a:pt x="61173" y="14047"/>
                  </a:cubicBezTo>
                  <a:lnTo>
                    <a:pt x="61173" y="14185"/>
                  </a:lnTo>
                  <a:cubicBezTo>
                    <a:pt x="61105" y="14339"/>
                    <a:pt x="61242" y="14546"/>
                    <a:pt x="61105" y="14683"/>
                  </a:cubicBezTo>
                  <a:cubicBezTo>
                    <a:pt x="61173" y="14683"/>
                    <a:pt x="61173" y="14769"/>
                    <a:pt x="61242" y="14769"/>
                  </a:cubicBezTo>
                  <a:cubicBezTo>
                    <a:pt x="61173" y="14838"/>
                    <a:pt x="61173" y="14907"/>
                    <a:pt x="61105" y="14976"/>
                  </a:cubicBezTo>
                  <a:cubicBezTo>
                    <a:pt x="61173" y="14976"/>
                    <a:pt x="61242" y="14976"/>
                    <a:pt x="61242" y="15044"/>
                  </a:cubicBezTo>
                  <a:lnTo>
                    <a:pt x="61242" y="15268"/>
                  </a:lnTo>
                  <a:cubicBezTo>
                    <a:pt x="61242" y="15337"/>
                    <a:pt x="61311" y="15405"/>
                    <a:pt x="61242" y="15474"/>
                  </a:cubicBezTo>
                  <a:cubicBezTo>
                    <a:pt x="61311" y="15543"/>
                    <a:pt x="61242" y="15698"/>
                    <a:pt x="61311" y="15766"/>
                  </a:cubicBezTo>
                  <a:cubicBezTo>
                    <a:pt x="61311" y="16059"/>
                    <a:pt x="61380" y="16334"/>
                    <a:pt x="61380" y="16626"/>
                  </a:cubicBezTo>
                  <a:lnTo>
                    <a:pt x="61380" y="16695"/>
                  </a:lnTo>
                  <a:cubicBezTo>
                    <a:pt x="61311" y="16764"/>
                    <a:pt x="61242" y="16918"/>
                    <a:pt x="61311" y="16987"/>
                  </a:cubicBezTo>
                  <a:lnTo>
                    <a:pt x="61311" y="17193"/>
                  </a:lnTo>
                  <a:cubicBezTo>
                    <a:pt x="61311" y="17193"/>
                    <a:pt x="61242" y="17193"/>
                    <a:pt x="61242" y="17262"/>
                  </a:cubicBezTo>
                  <a:lnTo>
                    <a:pt x="61242" y="17417"/>
                  </a:lnTo>
                  <a:lnTo>
                    <a:pt x="61242" y="17847"/>
                  </a:lnTo>
                  <a:cubicBezTo>
                    <a:pt x="61242" y="17916"/>
                    <a:pt x="61173" y="17984"/>
                    <a:pt x="61173" y="18122"/>
                  </a:cubicBezTo>
                  <a:cubicBezTo>
                    <a:pt x="61242" y="18345"/>
                    <a:pt x="61105" y="18552"/>
                    <a:pt x="61242" y="18775"/>
                  </a:cubicBezTo>
                  <a:cubicBezTo>
                    <a:pt x="61105" y="18775"/>
                    <a:pt x="61242" y="18913"/>
                    <a:pt x="61173" y="18913"/>
                  </a:cubicBezTo>
                  <a:cubicBezTo>
                    <a:pt x="61173" y="18982"/>
                    <a:pt x="61173" y="19068"/>
                    <a:pt x="61105" y="19136"/>
                  </a:cubicBezTo>
                  <a:cubicBezTo>
                    <a:pt x="61173" y="19205"/>
                    <a:pt x="61173" y="19343"/>
                    <a:pt x="61173" y="19411"/>
                  </a:cubicBezTo>
                  <a:cubicBezTo>
                    <a:pt x="61105" y="19497"/>
                    <a:pt x="61105" y="19635"/>
                    <a:pt x="61036" y="19704"/>
                  </a:cubicBezTo>
                  <a:cubicBezTo>
                    <a:pt x="61036" y="19841"/>
                    <a:pt x="61105" y="19927"/>
                    <a:pt x="61036" y="20065"/>
                  </a:cubicBezTo>
                  <a:cubicBezTo>
                    <a:pt x="60950" y="20134"/>
                    <a:pt x="60950" y="20202"/>
                    <a:pt x="60950" y="20357"/>
                  </a:cubicBezTo>
                  <a:lnTo>
                    <a:pt x="60950" y="20495"/>
                  </a:lnTo>
                  <a:cubicBezTo>
                    <a:pt x="60881" y="20563"/>
                    <a:pt x="60881" y="20632"/>
                    <a:pt x="60950" y="20701"/>
                  </a:cubicBezTo>
                  <a:cubicBezTo>
                    <a:pt x="60950" y="20787"/>
                    <a:pt x="60881" y="20787"/>
                    <a:pt x="60881" y="20856"/>
                  </a:cubicBezTo>
                  <a:lnTo>
                    <a:pt x="60744" y="20856"/>
                  </a:lnTo>
                  <a:cubicBezTo>
                    <a:pt x="60812" y="20924"/>
                    <a:pt x="60744" y="20993"/>
                    <a:pt x="60881" y="21062"/>
                  </a:cubicBezTo>
                  <a:cubicBezTo>
                    <a:pt x="60812" y="21131"/>
                    <a:pt x="60812" y="21285"/>
                    <a:pt x="60744" y="21285"/>
                  </a:cubicBezTo>
                  <a:cubicBezTo>
                    <a:pt x="60675" y="21492"/>
                    <a:pt x="60675" y="21647"/>
                    <a:pt x="60606" y="21784"/>
                  </a:cubicBezTo>
                  <a:cubicBezTo>
                    <a:pt x="60520" y="21853"/>
                    <a:pt x="60520" y="21990"/>
                    <a:pt x="60520" y="22145"/>
                  </a:cubicBezTo>
                  <a:cubicBezTo>
                    <a:pt x="60520" y="22214"/>
                    <a:pt x="60451" y="22351"/>
                    <a:pt x="60383" y="22420"/>
                  </a:cubicBezTo>
                  <a:lnTo>
                    <a:pt x="60383" y="22712"/>
                  </a:lnTo>
                  <a:cubicBezTo>
                    <a:pt x="60383" y="22781"/>
                    <a:pt x="60245" y="22850"/>
                    <a:pt x="60314" y="22936"/>
                  </a:cubicBezTo>
                  <a:cubicBezTo>
                    <a:pt x="60314" y="23005"/>
                    <a:pt x="60245" y="23074"/>
                    <a:pt x="60245" y="23142"/>
                  </a:cubicBezTo>
                  <a:cubicBezTo>
                    <a:pt x="60022" y="23280"/>
                    <a:pt x="60022" y="23503"/>
                    <a:pt x="59884" y="23641"/>
                  </a:cubicBezTo>
                  <a:cubicBezTo>
                    <a:pt x="59746" y="23864"/>
                    <a:pt x="59746" y="24071"/>
                    <a:pt x="59660" y="24294"/>
                  </a:cubicBezTo>
                  <a:cubicBezTo>
                    <a:pt x="59660" y="24501"/>
                    <a:pt x="59592" y="24655"/>
                    <a:pt x="59454" y="24793"/>
                  </a:cubicBezTo>
                  <a:cubicBezTo>
                    <a:pt x="59385" y="24862"/>
                    <a:pt x="59317" y="24930"/>
                    <a:pt x="59231" y="24930"/>
                  </a:cubicBezTo>
                  <a:cubicBezTo>
                    <a:pt x="59162" y="24999"/>
                    <a:pt x="59231" y="25085"/>
                    <a:pt x="59231" y="25085"/>
                  </a:cubicBezTo>
                  <a:cubicBezTo>
                    <a:pt x="59162" y="25154"/>
                    <a:pt x="59093" y="25223"/>
                    <a:pt x="59093" y="25291"/>
                  </a:cubicBezTo>
                  <a:cubicBezTo>
                    <a:pt x="59024" y="25429"/>
                    <a:pt x="58956" y="25515"/>
                    <a:pt x="58956" y="25653"/>
                  </a:cubicBezTo>
                  <a:cubicBezTo>
                    <a:pt x="58887" y="25721"/>
                    <a:pt x="58887" y="25859"/>
                    <a:pt x="58887" y="25945"/>
                  </a:cubicBezTo>
                  <a:cubicBezTo>
                    <a:pt x="58887" y="26014"/>
                    <a:pt x="58801" y="26014"/>
                    <a:pt x="58732" y="26014"/>
                  </a:cubicBezTo>
                  <a:cubicBezTo>
                    <a:pt x="58732" y="26151"/>
                    <a:pt x="58594" y="26289"/>
                    <a:pt x="58663" y="26375"/>
                  </a:cubicBezTo>
                  <a:cubicBezTo>
                    <a:pt x="58594" y="26512"/>
                    <a:pt x="58457" y="26512"/>
                    <a:pt x="58457" y="26650"/>
                  </a:cubicBezTo>
                  <a:cubicBezTo>
                    <a:pt x="58302" y="26873"/>
                    <a:pt x="58165" y="27080"/>
                    <a:pt x="58027" y="27234"/>
                  </a:cubicBezTo>
                  <a:cubicBezTo>
                    <a:pt x="58027" y="27303"/>
                    <a:pt x="57941" y="27303"/>
                    <a:pt x="57941" y="27372"/>
                  </a:cubicBezTo>
                  <a:cubicBezTo>
                    <a:pt x="57941" y="27509"/>
                    <a:pt x="57804" y="27578"/>
                    <a:pt x="57735" y="27733"/>
                  </a:cubicBezTo>
                  <a:cubicBezTo>
                    <a:pt x="57666" y="27802"/>
                    <a:pt x="57597" y="27939"/>
                    <a:pt x="57597" y="28008"/>
                  </a:cubicBezTo>
                  <a:cubicBezTo>
                    <a:pt x="57374" y="28163"/>
                    <a:pt x="57236" y="28300"/>
                    <a:pt x="57167" y="28438"/>
                  </a:cubicBezTo>
                  <a:cubicBezTo>
                    <a:pt x="57081" y="28661"/>
                    <a:pt x="56944" y="28730"/>
                    <a:pt x="56806" y="28868"/>
                  </a:cubicBezTo>
                  <a:cubicBezTo>
                    <a:pt x="56738" y="28954"/>
                    <a:pt x="56652" y="29091"/>
                    <a:pt x="56583" y="29160"/>
                  </a:cubicBezTo>
                  <a:cubicBezTo>
                    <a:pt x="56514" y="29229"/>
                    <a:pt x="56445" y="29297"/>
                    <a:pt x="56377" y="29452"/>
                  </a:cubicBezTo>
                  <a:cubicBezTo>
                    <a:pt x="56377" y="29452"/>
                    <a:pt x="56308" y="29452"/>
                    <a:pt x="56308" y="29521"/>
                  </a:cubicBezTo>
                  <a:cubicBezTo>
                    <a:pt x="56153" y="29727"/>
                    <a:pt x="55947" y="29951"/>
                    <a:pt x="55723" y="30088"/>
                  </a:cubicBezTo>
                  <a:cubicBezTo>
                    <a:pt x="55654" y="30243"/>
                    <a:pt x="55517" y="30312"/>
                    <a:pt x="55362" y="30449"/>
                  </a:cubicBezTo>
                  <a:lnTo>
                    <a:pt x="55448" y="30449"/>
                  </a:lnTo>
                  <a:cubicBezTo>
                    <a:pt x="55156" y="30673"/>
                    <a:pt x="54932" y="30948"/>
                    <a:pt x="54726" y="31172"/>
                  </a:cubicBezTo>
                  <a:cubicBezTo>
                    <a:pt x="54726" y="31172"/>
                    <a:pt x="54726" y="31240"/>
                    <a:pt x="54657" y="31240"/>
                  </a:cubicBezTo>
                  <a:cubicBezTo>
                    <a:pt x="54434" y="31309"/>
                    <a:pt x="54296" y="31533"/>
                    <a:pt x="54073" y="31601"/>
                  </a:cubicBezTo>
                  <a:cubicBezTo>
                    <a:pt x="54004" y="31670"/>
                    <a:pt x="53935" y="31808"/>
                    <a:pt x="53798" y="31808"/>
                  </a:cubicBezTo>
                  <a:cubicBezTo>
                    <a:pt x="53729" y="31876"/>
                    <a:pt x="53798" y="31962"/>
                    <a:pt x="53729" y="32031"/>
                  </a:cubicBezTo>
                  <a:cubicBezTo>
                    <a:pt x="53574" y="32031"/>
                    <a:pt x="53505" y="32100"/>
                    <a:pt x="53368" y="32237"/>
                  </a:cubicBezTo>
                  <a:cubicBezTo>
                    <a:pt x="53299" y="32306"/>
                    <a:pt x="53213" y="32392"/>
                    <a:pt x="53075" y="32461"/>
                  </a:cubicBezTo>
                  <a:cubicBezTo>
                    <a:pt x="53075" y="32530"/>
                    <a:pt x="53075" y="32599"/>
                    <a:pt x="53007" y="32667"/>
                  </a:cubicBezTo>
                  <a:cubicBezTo>
                    <a:pt x="52783" y="32822"/>
                    <a:pt x="52714" y="33028"/>
                    <a:pt x="52439" y="33097"/>
                  </a:cubicBezTo>
                  <a:cubicBezTo>
                    <a:pt x="52353" y="33321"/>
                    <a:pt x="52147" y="33252"/>
                    <a:pt x="52078" y="33389"/>
                  </a:cubicBezTo>
                  <a:cubicBezTo>
                    <a:pt x="52010" y="33458"/>
                    <a:pt x="51855" y="33527"/>
                    <a:pt x="51717" y="33596"/>
                  </a:cubicBezTo>
                  <a:cubicBezTo>
                    <a:pt x="51648" y="33682"/>
                    <a:pt x="51580" y="33750"/>
                    <a:pt x="51494" y="33819"/>
                  </a:cubicBezTo>
                  <a:cubicBezTo>
                    <a:pt x="51425" y="33888"/>
                    <a:pt x="51356" y="33957"/>
                    <a:pt x="51219" y="34026"/>
                  </a:cubicBezTo>
                  <a:lnTo>
                    <a:pt x="51150" y="34112"/>
                  </a:lnTo>
                  <a:cubicBezTo>
                    <a:pt x="51064" y="34318"/>
                    <a:pt x="50858" y="34455"/>
                    <a:pt x="50634" y="34541"/>
                  </a:cubicBezTo>
                  <a:cubicBezTo>
                    <a:pt x="50565" y="34541"/>
                    <a:pt x="50565" y="34541"/>
                    <a:pt x="50497" y="34455"/>
                  </a:cubicBezTo>
                  <a:cubicBezTo>
                    <a:pt x="50428" y="34679"/>
                    <a:pt x="50290" y="34748"/>
                    <a:pt x="50135" y="34748"/>
                  </a:cubicBezTo>
                  <a:cubicBezTo>
                    <a:pt x="50067" y="34885"/>
                    <a:pt x="49998" y="34971"/>
                    <a:pt x="49998" y="34971"/>
                  </a:cubicBezTo>
                  <a:cubicBezTo>
                    <a:pt x="49774" y="35109"/>
                    <a:pt x="49637" y="35246"/>
                    <a:pt x="49499" y="35401"/>
                  </a:cubicBezTo>
                  <a:cubicBezTo>
                    <a:pt x="49431" y="35470"/>
                    <a:pt x="49276" y="35539"/>
                    <a:pt x="49207" y="35539"/>
                  </a:cubicBezTo>
                  <a:cubicBezTo>
                    <a:pt x="48915" y="35676"/>
                    <a:pt x="48640" y="35831"/>
                    <a:pt x="48347" y="35968"/>
                  </a:cubicBezTo>
                  <a:cubicBezTo>
                    <a:pt x="48210" y="36037"/>
                    <a:pt x="48055" y="36106"/>
                    <a:pt x="47918" y="36175"/>
                  </a:cubicBezTo>
                  <a:cubicBezTo>
                    <a:pt x="47918" y="36261"/>
                    <a:pt x="47849" y="36329"/>
                    <a:pt x="47849" y="36398"/>
                  </a:cubicBezTo>
                  <a:cubicBezTo>
                    <a:pt x="47780" y="36398"/>
                    <a:pt x="47711" y="36467"/>
                    <a:pt x="47556" y="36467"/>
                  </a:cubicBezTo>
                  <a:cubicBezTo>
                    <a:pt x="47488" y="36605"/>
                    <a:pt x="47350" y="36691"/>
                    <a:pt x="47195" y="36759"/>
                  </a:cubicBezTo>
                  <a:cubicBezTo>
                    <a:pt x="47127" y="36828"/>
                    <a:pt x="47058" y="36828"/>
                    <a:pt x="46989" y="36897"/>
                  </a:cubicBezTo>
                  <a:cubicBezTo>
                    <a:pt x="46920" y="36966"/>
                    <a:pt x="46852" y="36966"/>
                    <a:pt x="46766" y="37034"/>
                  </a:cubicBezTo>
                  <a:cubicBezTo>
                    <a:pt x="46756" y="37025"/>
                    <a:pt x="46748" y="37021"/>
                    <a:pt x="46741" y="37021"/>
                  </a:cubicBezTo>
                  <a:cubicBezTo>
                    <a:pt x="46703" y="37021"/>
                    <a:pt x="46691" y="37134"/>
                    <a:pt x="46653" y="37134"/>
                  </a:cubicBezTo>
                  <a:cubicBezTo>
                    <a:pt x="46646" y="37134"/>
                    <a:pt x="46637" y="37130"/>
                    <a:pt x="46628" y="37120"/>
                  </a:cubicBezTo>
                  <a:cubicBezTo>
                    <a:pt x="46559" y="37120"/>
                    <a:pt x="46491" y="37189"/>
                    <a:pt x="46491" y="37189"/>
                  </a:cubicBezTo>
                  <a:cubicBezTo>
                    <a:pt x="46267" y="37395"/>
                    <a:pt x="45992" y="37464"/>
                    <a:pt x="45700" y="37688"/>
                  </a:cubicBezTo>
                  <a:cubicBezTo>
                    <a:pt x="45700" y="37722"/>
                    <a:pt x="45682" y="37722"/>
                    <a:pt x="45657" y="37722"/>
                  </a:cubicBezTo>
                  <a:cubicBezTo>
                    <a:pt x="45631" y="37722"/>
                    <a:pt x="45596" y="37722"/>
                    <a:pt x="45562" y="37756"/>
                  </a:cubicBezTo>
                  <a:cubicBezTo>
                    <a:pt x="45476" y="37825"/>
                    <a:pt x="45339" y="37825"/>
                    <a:pt x="45270" y="37894"/>
                  </a:cubicBezTo>
                  <a:cubicBezTo>
                    <a:pt x="45201" y="37980"/>
                    <a:pt x="45132" y="38049"/>
                    <a:pt x="44978" y="38049"/>
                  </a:cubicBezTo>
                  <a:cubicBezTo>
                    <a:pt x="44909" y="38118"/>
                    <a:pt x="44840" y="38186"/>
                    <a:pt x="44771" y="38255"/>
                  </a:cubicBezTo>
                  <a:cubicBezTo>
                    <a:pt x="44548" y="38324"/>
                    <a:pt x="44410" y="38479"/>
                    <a:pt x="44187" y="38616"/>
                  </a:cubicBezTo>
                  <a:cubicBezTo>
                    <a:pt x="44049" y="38685"/>
                    <a:pt x="43980" y="38685"/>
                    <a:pt x="43843" y="38754"/>
                  </a:cubicBezTo>
                  <a:cubicBezTo>
                    <a:pt x="43688" y="38840"/>
                    <a:pt x="43550" y="38977"/>
                    <a:pt x="43413" y="38977"/>
                  </a:cubicBezTo>
                  <a:cubicBezTo>
                    <a:pt x="43327" y="38977"/>
                    <a:pt x="43258" y="38977"/>
                    <a:pt x="43189" y="39046"/>
                  </a:cubicBezTo>
                  <a:cubicBezTo>
                    <a:pt x="43167" y="39069"/>
                    <a:pt x="43151" y="39077"/>
                    <a:pt x="43136" y="39077"/>
                  </a:cubicBezTo>
                  <a:cubicBezTo>
                    <a:pt x="43105" y="39077"/>
                    <a:pt x="43075" y="39046"/>
                    <a:pt x="42983" y="39046"/>
                  </a:cubicBezTo>
                  <a:cubicBezTo>
                    <a:pt x="42828" y="38754"/>
                    <a:pt x="42622" y="38479"/>
                    <a:pt x="42553" y="38118"/>
                  </a:cubicBezTo>
                  <a:cubicBezTo>
                    <a:pt x="42622" y="37894"/>
                    <a:pt x="42828" y="37825"/>
                    <a:pt x="43052" y="37756"/>
                  </a:cubicBezTo>
                  <a:cubicBezTo>
                    <a:pt x="43327" y="37688"/>
                    <a:pt x="43550" y="37619"/>
                    <a:pt x="43757" y="37550"/>
                  </a:cubicBezTo>
                  <a:cubicBezTo>
                    <a:pt x="43843" y="37464"/>
                    <a:pt x="43912" y="37395"/>
                    <a:pt x="43980" y="37327"/>
                  </a:cubicBezTo>
                  <a:cubicBezTo>
                    <a:pt x="44187" y="37189"/>
                    <a:pt x="44410" y="37120"/>
                    <a:pt x="44548" y="36897"/>
                  </a:cubicBezTo>
                  <a:lnTo>
                    <a:pt x="44702" y="36897"/>
                  </a:lnTo>
                  <a:cubicBezTo>
                    <a:pt x="44771" y="36691"/>
                    <a:pt x="44978" y="36605"/>
                    <a:pt x="45132" y="36536"/>
                  </a:cubicBezTo>
                  <a:cubicBezTo>
                    <a:pt x="45201" y="36467"/>
                    <a:pt x="45270" y="36398"/>
                    <a:pt x="45407" y="36398"/>
                  </a:cubicBezTo>
                  <a:cubicBezTo>
                    <a:pt x="45476" y="36329"/>
                    <a:pt x="45562" y="36329"/>
                    <a:pt x="45631" y="36261"/>
                  </a:cubicBezTo>
                  <a:cubicBezTo>
                    <a:pt x="45837" y="36175"/>
                    <a:pt x="46061" y="36037"/>
                    <a:pt x="46267" y="35968"/>
                  </a:cubicBezTo>
                  <a:cubicBezTo>
                    <a:pt x="46422" y="35900"/>
                    <a:pt x="46491" y="35831"/>
                    <a:pt x="46628" y="35745"/>
                  </a:cubicBezTo>
                  <a:cubicBezTo>
                    <a:pt x="46697" y="35745"/>
                    <a:pt x="46852" y="35676"/>
                    <a:pt x="46920" y="35539"/>
                  </a:cubicBezTo>
                  <a:cubicBezTo>
                    <a:pt x="47058" y="35470"/>
                    <a:pt x="47058" y="35315"/>
                    <a:pt x="47195" y="35315"/>
                  </a:cubicBezTo>
                  <a:cubicBezTo>
                    <a:pt x="47281" y="35246"/>
                    <a:pt x="47281" y="35246"/>
                    <a:pt x="47281" y="35178"/>
                  </a:cubicBezTo>
                  <a:cubicBezTo>
                    <a:pt x="47419" y="35178"/>
                    <a:pt x="47556" y="35109"/>
                    <a:pt x="47625" y="35040"/>
                  </a:cubicBezTo>
                  <a:cubicBezTo>
                    <a:pt x="47711" y="34971"/>
                    <a:pt x="47849" y="34971"/>
                    <a:pt x="47918" y="34971"/>
                  </a:cubicBezTo>
                  <a:cubicBezTo>
                    <a:pt x="47986" y="34885"/>
                    <a:pt x="48141" y="34885"/>
                    <a:pt x="48141" y="34748"/>
                  </a:cubicBezTo>
                  <a:cubicBezTo>
                    <a:pt x="48210" y="34748"/>
                    <a:pt x="48210" y="34679"/>
                    <a:pt x="48279" y="34679"/>
                  </a:cubicBezTo>
                  <a:cubicBezTo>
                    <a:pt x="48640" y="34455"/>
                    <a:pt x="49001" y="34180"/>
                    <a:pt x="49345" y="33957"/>
                  </a:cubicBezTo>
                  <a:cubicBezTo>
                    <a:pt x="49568" y="33819"/>
                    <a:pt x="49706" y="33682"/>
                    <a:pt x="49998" y="33596"/>
                  </a:cubicBezTo>
                  <a:cubicBezTo>
                    <a:pt x="49998" y="33458"/>
                    <a:pt x="50067" y="33527"/>
                    <a:pt x="50135" y="33458"/>
                  </a:cubicBezTo>
                  <a:cubicBezTo>
                    <a:pt x="50204" y="33389"/>
                    <a:pt x="50359" y="33321"/>
                    <a:pt x="50428" y="33252"/>
                  </a:cubicBezTo>
                  <a:cubicBezTo>
                    <a:pt x="50428" y="33166"/>
                    <a:pt x="50565" y="33097"/>
                    <a:pt x="50497" y="32960"/>
                  </a:cubicBezTo>
                  <a:cubicBezTo>
                    <a:pt x="50634" y="32960"/>
                    <a:pt x="50634" y="32822"/>
                    <a:pt x="50720" y="32822"/>
                  </a:cubicBezTo>
                  <a:cubicBezTo>
                    <a:pt x="50995" y="32667"/>
                    <a:pt x="51219" y="32392"/>
                    <a:pt x="51580" y="32306"/>
                  </a:cubicBezTo>
                  <a:lnTo>
                    <a:pt x="51580" y="32237"/>
                  </a:lnTo>
                  <a:cubicBezTo>
                    <a:pt x="51924" y="32100"/>
                    <a:pt x="52147" y="31739"/>
                    <a:pt x="52508" y="31533"/>
                  </a:cubicBezTo>
                  <a:cubicBezTo>
                    <a:pt x="52577" y="31447"/>
                    <a:pt x="52646" y="31378"/>
                    <a:pt x="52646" y="31309"/>
                  </a:cubicBezTo>
                  <a:cubicBezTo>
                    <a:pt x="52783" y="31172"/>
                    <a:pt x="53007" y="31103"/>
                    <a:pt x="53007" y="30879"/>
                  </a:cubicBezTo>
                  <a:cubicBezTo>
                    <a:pt x="53144" y="30879"/>
                    <a:pt x="53213" y="30742"/>
                    <a:pt x="53299" y="30673"/>
                  </a:cubicBezTo>
                  <a:lnTo>
                    <a:pt x="53505" y="30673"/>
                  </a:lnTo>
                  <a:cubicBezTo>
                    <a:pt x="53643" y="30518"/>
                    <a:pt x="53729" y="30381"/>
                    <a:pt x="53866" y="30312"/>
                  </a:cubicBezTo>
                  <a:cubicBezTo>
                    <a:pt x="54004" y="30243"/>
                    <a:pt x="54073" y="30088"/>
                    <a:pt x="54159" y="29951"/>
                  </a:cubicBezTo>
                  <a:cubicBezTo>
                    <a:pt x="54159" y="30020"/>
                    <a:pt x="54227" y="30020"/>
                    <a:pt x="54227" y="30020"/>
                  </a:cubicBezTo>
                  <a:cubicBezTo>
                    <a:pt x="54227" y="29882"/>
                    <a:pt x="54296" y="29813"/>
                    <a:pt x="54434" y="29813"/>
                  </a:cubicBezTo>
                  <a:cubicBezTo>
                    <a:pt x="54588" y="29659"/>
                    <a:pt x="54657" y="29590"/>
                    <a:pt x="54657" y="29383"/>
                  </a:cubicBezTo>
                  <a:lnTo>
                    <a:pt x="54795" y="29383"/>
                  </a:lnTo>
                  <a:cubicBezTo>
                    <a:pt x="54932" y="29229"/>
                    <a:pt x="55087" y="28954"/>
                    <a:pt x="55225" y="28799"/>
                  </a:cubicBezTo>
                  <a:cubicBezTo>
                    <a:pt x="55362" y="28730"/>
                    <a:pt x="55448" y="28593"/>
                    <a:pt x="55517" y="28438"/>
                  </a:cubicBezTo>
                  <a:cubicBezTo>
                    <a:pt x="55723" y="28163"/>
                    <a:pt x="55947" y="27870"/>
                    <a:pt x="56222" y="27664"/>
                  </a:cubicBezTo>
                  <a:cubicBezTo>
                    <a:pt x="56377" y="27578"/>
                    <a:pt x="56445" y="27372"/>
                    <a:pt x="56514" y="27303"/>
                  </a:cubicBezTo>
                  <a:cubicBezTo>
                    <a:pt x="56583" y="27234"/>
                    <a:pt x="56514" y="27148"/>
                    <a:pt x="56583" y="27080"/>
                  </a:cubicBezTo>
                  <a:cubicBezTo>
                    <a:pt x="56652" y="27080"/>
                    <a:pt x="56652" y="27011"/>
                    <a:pt x="56738" y="27011"/>
                  </a:cubicBezTo>
                  <a:cubicBezTo>
                    <a:pt x="56806" y="26804"/>
                    <a:pt x="56944" y="26718"/>
                    <a:pt x="57081" y="26650"/>
                  </a:cubicBezTo>
                  <a:cubicBezTo>
                    <a:pt x="57081" y="26581"/>
                    <a:pt x="57013" y="26581"/>
                    <a:pt x="57013" y="26581"/>
                  </a:cubicBezTo>
                  <a:cubicBezTo>
                    <a:pt x="57081" y="26375"/>
                    <a:pt x="57236" y="26289"/>
                    <a:pt x="57374" y="26082"/>
                  </a:cubicBezTo>
                  <a:cubicBezTo>
                    <a:pt x="57443" y="25945"/>
                    <a:pt x="57511" y="25790"/>
                    <a:pt x="57511" y="25653"/>
                  </a:cubicBezTo>
                  <a:cubicBezTo>
                    <a:pt x="57597" y="25515"/>
                    <a:pt x="57666" y="25360"/>
                    <a:pt x="57735" y="25223"/>
                  </a:cubicBezTo>
                  <a:cubicBezTo>
                    <a:pt x="57872" y="25154"/>
                    <a:pt x="57804" y="24999"/>
                    <a:pt x="57941" y="24999"/>
                  </a:cubicBezTo>
                  <a:lnTo>
                    <a:pt x="57941" y="24793"/>
                  </a:lnTo>
                  <a:cubicBezTo>
                    <a:pt x="58027" y="24724"/>
                    <a:pt x="58233" y="24655"/>
                    <a:pt x="58165" y="24501"/>
                  </a:cubicBezTo>
                  <a:cubicBezTo>
                    <a:pt x="58302" y="24363"/>
                    <a:pt x="58233" y="24071"/>
                    <a:pt x="58457" y="24071"/>
                  </a:cubicBezTo>
                  <a:cubicBezTo>
                    <a:pt x="58457" y="23933"/>
                    <a:pt x="58457" y="23864"/>
                    <a:pt x="58526" y="23796"/>
                  </a:cubicBezTo>
                  <a:cubicBezTo>
                    <a:pt x="58594" y="23796"/>
                    <a:pt x="58594" y="23796"/>
                    <a:pt x="58594" y="23710"/>
                  </a:cubicBezTo>
                  <a:cubicBezTo>
                    <a:pt x="58526" y="23572"/>
                    <a:pt x="58732" y="23435"/>
                    <a:pt x="58732" y="23280"/>
                  </a:cubicBezTo>
                  <a:cubicBezTo>
                    <a:pt x="58732" y="23211"/>
                    <a:pt x="58732" y="23142"/>
                    <a:pt x="58801" y="23142"/>
                  </a:cubicBezTo>
                  <a:lnTo>
                    <a:pt x="58801" y="22936"/>
                  </a:lnTo>
                  <a:cubicBezTo>
                    <a:pt x="58956" y="22781"/>
                    <a:pt x="59024" y="22644"/>
                    <a:pt x="59093" y="22575"/>
                  </a:cubicBezTo>
                  <a:cubicBezTo>
                    <a:pt x="59024" y="22351"/>
                    <a:pt x="59162" y="22214"/>
                    <a:pt x="59162" y="22076"/>
                  </a:cubicBezTo>
                  <a:cubicBezTo>
                    <a:pt x="59162" y="21853"/>
                    <a:pt x="59231" y="21715"/>
                    <a:pt x="59385" y="21561"/>
                  </a:cubicBezTo>
                  <a:cubicBezTo>
                    <a:pt x="59454" y="21423"/>
                    <a:pt x="59385" y="21285"/>
                    <a:pt x="59454" y="21131"/>
                  </a:cubicBezTo>
                  <a:cubicBezTo>
                    <a:pt x="59523" y="20856"/>
                    <a:pt x="59592" y="20563"/>
                    <a:pt x="59592" y="20271"/>
                  </a:cubicBezTo>
                  <a:cubicBezTo>
                    <a:pt x="59592" y="20134"/>
                    <a:pt x="59660" y="20065"/>
                    <a:pt x="59746" y="19927"/>
                  </a:cubicBezTo>
                  <a:cubicBezTo>
                    <a:pt x="59746" y="19841"/>
                    <a:pt x="59660" y="19841"/>
                    <a:pt x="59660" y="19772"/>
                  </a:cubicBezTo>
                  <a:lnTo>
                    <a:pt x="59746" y="19772"/>
                  </a:lnTo>
                  <a:cubicBezTo>
                    <a:pt x="59815" y="19497"/>
                    <a:pt x="59815" y="19274"/>
                    <a:pt x="59953" y="19068"/>
                  </a:cubicBezTo>
                  <a:cubicBezTo>
                    <a:pt x="59884" y="18982"/>
                    <a:pt x="60022" y="18913"/>
                    <a:pt x="59953" y="18844"/>
                  </a:cubicBezTo>
                  <a:cubicBezTo>
                    <a:pt x="59884" y="18775"/>
                    <a:pt x="60022" y="18706"/>
                    <a:pt x="59953" y="18638"/>
                  </a:cubicBezTo>
                  <a:cubicBezTo>
                    <a:pt x="59953" y="18552"/>
                    <a:pt x="60022" y="18483"/>
                    <a:pt x="59953" y="18414"/>
                  </a:cubicBezTo>
                  <a:cubicBezTo>
                    <a:pt x="60022" y="18277"/>
                    <a:pt x="59953" y="18122"/>
                    <a:pt x="59953" y="18053"/>
                  </a:cubicBezTo>
                  <a:cubicBezTo>
                    <a:pt x="60022" y="17916"/>
                    <a:pt x="60022" y="17778"/>
                    <a:pt x="59953" y="17623"/>
                  </a:cubicBezTo>
                  <a:cubicBezTo>
                    <a:pt x="59953" y="17486"/>
                    <a:pt x="60022" y="17262"/>
                    <a:pt x="59953" y="17125"/>
                  </a:cubicBezTo>
                  <a:cubicBezTo>
                    <a:pt x="60022" y="17056"/>
                    <a:pt x="60090" y="16918"/>
                    <a:pt x="60090" y="16832"/>
                  </a:cubicBezTo>
                  <a:cubicBezTo>
                    <a:pt x="60022" y="16764"/>
                    <a:pt x="60090" y="16695"/>
                    <a:pt x="60022" y="16626"/>
                  </a:cubicBezTo>
                  <a:cubicBezTo>
                    <a:pt x="60090" y="16557"/>
                    <a:pt x="60022" y="16557"/>
                    <a:pt x="60022" y="16489"/>
                  </a:cubicBezTo>
                  <a:cubicBezTo>
                    <a:pt x="60090" y="16403"/>
                    <a:pt x="60090" y="16334"/>
                    <a:pt x="60090" y="16265"/>
                  </a:cubicBezTo>
                  <a:cubicBezTo>
                    <a:pt x="60022" y="16196"/>
                    <a:pt x="60090" y="16059"/>
                    <a:pt x="60176" y="15973"/>
                  </a:cubicBezTo>
                  <a:cubicBezTo>
                    <a:pt x="60022" y="15766"/>
                    <a:pt x="59953" y="15543"/>
                    <a:pt x="59953" y="15337"/>
                  </a:cubicBezTo>
                  <a:cubicBezTo>
                    <a:pt x="59953" y="15199"/>
                    <a:pt x="60022" y="15044"/>
                    <a:pt x="59953" y="14907"/>
                  </a:cubicBezTo>
                  <a:lnTo>
                    <a:pt x="60022" y="14838"/>
                  </a:lnTo>
                  <a:cubicBezTo>
                    <a:pt x="59953" y="14683"/>
                    <a:pt x="59884" y="14546"/>
                    <a:pt x="59953" y="14408"/>
                  </a:cubicBezTo>
                  <a:cubicBezTo>
                    <a:pt x="59884" y="14408"/>
                    <a:pt x="59884" y="14339"/>
                    <a:pt x="59815" y="14253"/>
                  </a:cubicBezTo>
                  <a:cubicBezTo>
                    <a:pt x="59884" y="14185"/>
                    <a:pt x="59815" y="14047"/>
                    <a:pt x="59815" y="13978"/>
                  </a:cubicBezTo>
                  <a:cubicBezTo>
                    <a:pt x="59746" y="13824"/>
                    <a:pt x="59746" y="13617"/>
                    <a:pt x="59592" y="13480"/>
                  </a:cubicBezTo>
                  <a:cubicBezTo>
                    <a:pt x="59454" y="13394"/>
                    <a:pt x="59523" y="13256"/>
                    <a:pt x="59523" y="13119"/>
                  </a:cubicBezTo>
                  <a:cubicBezTo>
                    <a:pt x="59385" y="13050"/>
                    <a:pt x="59454" y="12826"/>
                    <a:pt x="59317" y="12689"/>
                  </a:cubicBezTo>
                  <a:cubicBezTo>
                    <a:pt x="59385" y="12689"/>
                    <a:pt x="59385" y="12620"/>
                    <a:pt x="59385" y="12534"/>
                  </a:cubicBezTo>
                  <a:cubicBezTo>
                    <a:pt x="59317" y="12465"/>
                    <a:pt x="59162" y="12397"/>
                    <a:pt x="59162" y="12259"/>
                  </a:cubicBezTo>
                  <a:cubicBezTo>
                    <a:pt x="59024" y="12190"/>
                    <a:pt x="59024" y="11967"/>
                    <a:pt x="58887" y="11898"/>
                  </a:cubicBezTo>
                  <a:cubicBezTo>
                    <a:pt x="58801" y="11829"/>
                    <a:pt x="58887" y="11829"/>
                    <a:pt x="58887" y="11760"/>
                  </a:cubicBezTo>
                  <a:cubicBezTo>
                    <a:pt x="58887" y="11760"/>
                    <a:pt x="58801" y="11760"/>
                    <a:pt x="58732" y="11674"/>
                  </a:cubicBezTo>
                  <a:cubicBezTo>
                    <a:pt x="58663" y="11606"/>
                    <a:pt x="58594" y="11399"/>
                    <a:pt x="58526" y="11245"/>
                  </a:cubicBezTo>
                  <a:cubicBezTo>
                    <a:pt x="58526" y="11176"/>
                    <a:pt x="58457" y="11107"/>
                    <a:pt x="58457" y="11038"/>
                  </a:cubicBezTo>
                  <a:cubicBezTo>
                    <a:pt x="58233" y="10815"/>
                    <a:pt x="58027" y="10609"/>
                    <a:pt x="57872" y="10316"/>
                  </a:cubicBezTo>
                  <a:cubicBezTo>
                    <a:pt x="57666" y="10110"/>
                    <a:pt x="57597" y="9886"/>
                    <a:pt x="57374" y="9818"/>
                  </a:cubicBezTo>
                  <a:cubicBezTo>
                    <a:pt x="57236" y="9749"/>
                    <a:pt x="57236" y="9680"/>
                    <a:pt x="57167" y="9611"/>
                  </a:cubicBezTo>
                  <a:cubicBezTo>
                    <a:pt x="57081" y="9525"/>
                    <a:pt x="57013" y="9457"/>
                    <a:pt x="56944" y="9388"/>
                  </a:cubicBezTo>
                  <a:cubicBezTo>
                    <a:pt x="56875" y="9319"/>
                    <a:pt x="56738" y="9250"/>
                    <a:pt x="56738" y="9096"/>
                  </a:cubicBezTo>
                  <a:cubicBezTo>
                    <a:pt x="56377" y="9027"/>
                    <a:pt x="56308" y="8666"/>
                    <a:pt x="56016" y="8528"/>
                  </a:cubicBezTo>
                  <a:cubicBezTo>
                    <a:pt x="55878" y="8459"/>
                    <a:pt x="55723" y="8322"/>
                    <a:pt x="55586" y="8167"/>
                  </a:cubicBezTo>
                  <a:cubicBezTo>
                    <a:pt x="55517" y="8030"/>
                    <a:pt x="55362" y="8098"/>
                    <a:pt x="55225" y="7961"/>
                  </a:cubicBezTo>
                  <a:cubicBezTo>
                    <a:pt x="55211" y="7975"/>
                    <a:pt x="55197" y="7980"/>
                    <a:pt x="55183" y="7980"/>
                  </a:cubicBezTo>
                  <a:cubicBezTo>
                    <a:pt x="55128" y="7980"/>
                    <a:pt x="55073" y="7892"/>
                    <a:pt x="55018" y="7892"/>
                  </a:cubicBezTo>
                  <a:cubicBezTo>
                    <a:pt x="54932" y="7806"/>
                    <a:pt x="54795" y="7737"/>
                    <a:pt x="54726" y="7737"/>
                  </a:cubicBezTo>
                  <a:cubicBezTo>
                    <a:pt x="54503" y="7668"/>
                    <a:pt x="54365" y="7531"/>
                    <a:pt x="54159" y="7462"/>
                  </a:cubicBezTo>
                  <a:lnTo>
                    <a:pt x="53505" y="7239"/>
                  </a:lnTo>
                  <a:cubicBezTo>
                    <a:pt x="53299" y="7170"/>
                    <a:pt x="53075" y="7101"/>
                    <a:pt x="52869" y="6946"/>
                  </a:cubicBezTo>
                  <a:lnTo>
                    <a:pt x="52646" y="6946"/>
                  </a:lnTo>
                  <a:cubicBezTo>
                    <a:pt x="52577" y="6878"/>
                    <a:pt x="52508" y="6809"/>
                    <a:pt x="52439" y="6809"/>
                  </a:cubicBezTo>
                  <a:cubicBezTo>
                    <a:pt x="52147" y="6740"/>
                    <a:pt x="51924" y="6671"/>
                    <a:pt x="51717" y="6603"/>
                  </a:cubicBezTo>
                  <a:lnTo>
                    <a:pt x="51648" y="6517"/>
                  </a:lnTo>
                  <a:lnTo>
                    <a:pt x="51580" y="6517"/>
                  </a:lnTo>
                  <a:cubicBezTo>
                    <a:pt x="51494" y="6517"/>
                    <a:pt x="51425" y="6448"/>
                    <a:pt x="51425" y="6379"/>
                  </a:cubicBezTo>
                  <a:lnTo>
                    <a:pt x="50995" y="6379"/>
                  </a:lnTo>
                  <a:cubicBezTo>
                    <a:pt x="50995" y="6379"/>
                    <a:pt x="50926" y="6310"/>
                    <a:pt x="50858" y="6310"/>
                  </a:cubicBezTo>
                  <a:cubicBezTo>
                    <a:pt x="50812" y="6310"/>
                    <a:pt x="50766" y="6341"/>
                    <a:pt x="50715" y="6341"/>
                  </a:cubicBezTo>
                  <a:cubicBezTo>
                    <a:pt x="50689" y="6341"/>
                    <a:pt x="50663" y="6333"/>
                    <a:pt x="50634" y="6310"/>
                  </a:cubicBezTo>
                  <a:cubicBezTo>
                    <a:pt x="50611" y="6287"/>
                    <a:pt x="50581" y="6280"/>
                    <a:pt x="50547" y="6280"/>
                  </a:cubicBezTo>
                  <a:cubicBezTo>
                    <a:pt x="50481" y="6280"/>
                    <a:pt x="50405" y="6310"/>
                    <a:pt x="50359" y="6310"/>
                  </a:cubicBezTo>
                  <a:cubicBezTo>
                    <a:pt x="50204" y="6310"/>
                    <a:pt x="50135" y="6310"/>
                    <a:pt x="49998" y="6173"/>
                  </a:cubicBezTo>
                  <a:cubicBezTo>
                    <a:pt x="49943" y="6200"/>
                    <a:pt x="49885" y="6217"/>
                    <a:pt x="49827" y="6217"/>
                  </a:cubicBezTo>
                  <a:cubicBezTo>
                    <a:pt x="49739" y="6217"/>
                    <a:pt x="49651" y="6180"/>
                    <a:pt x="49568" y="6087"/>
                  </a:cubicBezTo>
                  <a:cubicBezTo>
                    <a:pt x="49534" y="6130"/>
                    <a:pt x="49499" y="6151"/>
                    <a:pt x="49463" y="6151"/>
                  </a:cubicBezTo>
                  <a:cubicBezTo>
                    <a:pt x="49426" y="6151"/>
                    <a:pt x="49388" y="6130"/>
                    <a:pt x="49345" y="6087"/>
                  </a:cubicBezTo>
                  <a:cubicBezTo>
                    <a:pt x="49276" y="6087"/>
                    <a:pt x="49276" y="6173"/>
                    <a:pt x="49276" y="6173"/>
                  </a:cubicBezTo>
                  <a:lnTo>
                    <a:pt x="48210" y="6173"/>
                  </a:lnTo>
                  <a:cubicBezTo>
                    <a:pt x="48141" y="6173"/>
                    <a:pt x="47986" y="6173"/>
                    <a:pt x="47918" y="6087"/>
                  </a:cubicBezTo>
                  <a:lnTo>
                    <a:pt x="47849" y="6087"/>
                  </a:lnTo>
                  <a:cubicBezTo>
                    <a:pt x="47780" y="6087"/>
                    <a:pt x="47625" y="6173"/>
                    <a:pt x="47556" y="6173"/>
                  </a:cubicBezTo>
                  <a:cubicBezTo>
                    <a:pt x="47488" y="6087"/>
                    <a:pt x="47350" y="6087"/>
                    <a:pt x="47281" y="6087"/>
                  </a:cubicBezTo>
                  <a:cubicBezTo>
                    <a:pt x="47127" y="6087"/>
                    <a:pt x="47058" y="6173"/>
                    <a:pt x="46989" y="6173"/>
                  </a:cubicBezTo>
                  <a:lnTo>
                    <a:pt x="46422" y="6173"/>
                  </a:lnTo>
                  <a:cubicBezTo>
                    <a:pt x="46379" y="6207"/>
                    <a:pt x="46340" y="6224"/>
                    <a:pt x="46304" y="6224"/>
                  </a:cubicBezTo>
                  <a:cubicBezTo>
                    <a:pt x="46267" y="6224"/>
                    <a:pt x="46233" y="6207"/>
                    <a:pt x="46198" y="6173"/>
                  </a:cubicBezTo>
                  <a:cubicBezTo>
                    <a:pt x="46129" y="6173"/>
                    <a:pt x="46061" y="6241"/>
                    <a:pt x="45992" y="6241"/>
                  </a:cubicBezTo>
                  <a:cubicBezTo>
                    <a:pt x="45889" y="6241"/>
                    <a:pt x="45793" y="6211"/>
                    <a:pt x="45700" y="6211"/>
                  </a:cubicBezTo>
                  <a:cubicBezTo>
                    <a:pt x="45654" y="6211"/>
                    <a:pt x="45608" y="6219"/>
                    <a:pt x="45562" y="6241"/>
                  </a:cubicBezTo>
                  <a:cubicBezTo>
                    <a:pt x="45531" y="6228"/>
                    <a:pt x="45501" y="6222"/>
                    <a:pt x="45471" y="6222"/>
                  </a:cubicBezTo>
                  <a:cubicBezTo>
                    <a:pt x="45352" y="6222"/>
                    <a:pt x="45242" y="6310"/>
                    <a:pt x="45132" y="6310"/>
                  </a:cubicBezTo>
                  <a:cubicBezTo>
                    <a:pt x="44978" y="6379"/>
                    <a:pt x="44840" y="6379"/>
                    <a:pt x="44702" y="6448"/>
                  </a:cubicBezTo>
                  <a:cubicBezTo>
                    <a:pt x="44702" y="6448"/>
                    <a:pt x="44616" y="6448"/>
                    <a:pt x="44616" y="6379"/>
                  </a:cubicBezTo>
                  <a:cubicBezTo>
                    <a:pt x="44548" y="6517"/>
                    <a:pt x="44410" y="6517"/>
                    <a:pt x="44273" y="6603"/>
                  </a:cubicBezTo>
                  <a:cubicBezTo>
                    <a:pt x="44221" y="6625"/>
                    <a:pt x="44171" y="6633"/>
                    <a:pt x="44123" y="6633"/>
                  </a:cubicBezTo>
                  <a:cubicBezTo>
                    <a:pt x="44026" y="6633"/>
                    <a:pt x="43934" y="6603"/>
                    <a:pt x="43843" y="6603"/>
                  </a:cubicBezTo>
                  <a:cubicBezTo>
                    <a:pt x="43843" y="6671"/>
                    <a:pt x="43757" y="6671"/>
                    <a:pt x="43757" y="6740"/>
                  </a:cubicBezTo>
                  <a:cubicBezTo>
                    <a:pt x="43757" y="6671"/>
                    <a:pt x="43688" y="6671"/>
                    <a:pt x="43688" y="6671"/>
                  </a:cubicBezTo>
                  <a:cubicBezTo>
                    <a:pt x="43619" y="6740"/>
                    <a:pt x="43482" y="6671"/>
                    <a:pt x="43482" y="6809"/>
                  </a:cubicBezTo>
                  <a:cubicBezTo>
                    <a:pt x="43439" y="6796"/>
                    <a:pt x="43399" y="6790"/>
                    <a:pt x="43362" y="6790"/>
                  </a:cubicBezTo>
                  <a:cubicBezTo>
                    <a:pt x="43206" y="6790"/>
                    <a:pt x="43094" y="6891"/>
                    <a:pt x="42983" y="6946"/>
                  </a:cubicBezTo>
                  <a:cubicBezTo>
                    <a:pt x="42828" y="6946"/>
                    <a:pt x="42760" y="7032"/>
                    <a:pt x="42622" y="7032"/>
                  </a:cubicBezTo>
                  <a:cubicBezTo>
                    <a:pt x="42553" y="7032"/>
                    <a:pt x="42399" y="7101"/>
                    <a:pt x="42399" y="7170"/>
                  </a:cubicBezTo>
                  <a:cubicBezTo>
                    <a:pt x="42261" y="7170"/>
                    <a:pt x="42123" y="7239"/>
                    <a:pt x="41969" y="7307"/>
                  </a:cubicBezTo>
                  <a:cubicBezTo>
                    <a:pt x="41900" y="7376"/>
                    <a:pt x="41831" y="7462"/>
                    <a:pt x="41762" y="7462"/>
                  </a:cubicBezTo>
                  <a:cubicBezTo>
                    <a:pt x="41737" y="7448"/>
                    <a:pt x="41715" y="7442"/>
                    <a:pt x="41697" y="7442"/>
                  </a:cubicBezTo>
                  <a:cubicBezTo>
                    <a:pt x="41621" y="7442"/>
                    <a:pt x="41602" y="7544"/>
                    <a:pt x="41564" y="7544"/>
                  </a:cubicBezTo>
                  <a:cubicBezTo>
                    <a:pt x="41556" y="7544"/>
                    <a:pt x="41548" y="7540"/>
                    <a:pt x="41539" y="7531"/>
                  </a:cubicBezTo>
                  <a:cubicBezTo>
                    <a:pt x="41470" y="7531"/>
                    <a:pt x="41470" y="7531"/>
                    <a:pt x="41470" y="7600"/>
                  </a:cubicBezTo>
                  <a:cubicBezTo>
                    <a:pt x="41333" y="7600"/>
                    <a:pt x="41178" y="7668"/>
                    <a:pt x="41040" y="7737"/>
                  </a:cubicBezTo>
                  <a:cubicBezTo>
                    <a:pt x="40994" y="7737"/>
                    <a:pt x="40949" y="7707"/>
                    <a:pt x="40923" y="7707"/>
                  </a:cubicBezTo>
                  <a:cubicBezTo>
                    <a:pt x="40910" y="7707"/>
                    <a:pt x="40903" y="7714"/>
                    <a:pt x="40903" y="7737"/>
                  </a:cubicBezTo>
                  <a:lnTo>
                    <a:pt x="40903" y="7806"/>
                  </a:lnTo>
                  <a:cubicBezTo>
                    <a:pt x="40679" y="7806"/>
                    <a:pt x="40542" y="7961"/>
                    <a:pt x="40404" y="8167"/>
                  </a:cubicBezTo>
                  <a:cubicBezTo>
                    <a:pt x="40249" y="8236"/>
                    <a:pt x="40112" y="8391"/>
                    <a:pt x="39888" y="8459"/>
                  </a:cubicBezTo>
                  <a:cubicBezTo>
                    <a:pt x="39751" y="8528"/>
                    <a:pt x="39544" y="8666"/>
                    <a:pt x="39321" y="8820"/>
                  </a:cubicBezTo>
                  <a:cubicBezTo>
                    <a:pt x="39183" y="8889"/>
                    <a:pt x="39029" y="9027"/>
                    <a:pt x="38891" y="9096"/>
                  </a:cubicBezTo>
                  <a:cubicBezTo>
                    <a:pt x="38754" y="9250"/>
                    <a:pt x="38530" y="9319"/>
                    <a:pt x="38393" y="9457"/>
                  </a:cubicBezTo>
                  <a:cubicBezTo>
                    <a:pt x="38255" y="9525"/>
                    <a:pt x="38169" y="9525"/>
                    <a:pt x="38031" y="9680"/>
                  </a:cubicBezTo>
                  <a:cubicBezTo>
                    <a:pt x="37963" y="9749"/>
                    <a:pt x="37894" y="9818"/>
                    <a:pt x="37825" y="9886"/>
                  </a:cubicBezTo>
                  <a:cubicBezTo>
                    <a:pt x="37782" y="9921"/>
                    <a:pt x="37744" y="9921"/>
                    <a:pt x="37707" y="9921"/>
                  </a:cubicBezTo>
                  <a:cubicBezTo>
                    <a:pt x="37670" y="9921"/>
                    <a:pt x="37636" y="9921"/>
                    <a:pt x="37602" y="9955"/>
                  </a:cubicBezTo>
                  <a:cubicBezTo>
                    <a:pt x="37464" y="10110"/>
                    <a:pt x="37395" y="10316"/>
                    <a:pt x="37172" y="10385"/>
                  </a:cubicBezTo>
                  <a:cubicBezTo>
                    <a:pt x="37103" y="10471"/>
                    <a:pt x="36966" y="10471"/>
                    <a:pt x="36880" y="10540"/>
                  </a:cubicBezTo>
                  <a:cubicBezTo>
                    <a:pt x="36880" y="10540"/>
                    <a:pt x="36880" y="10609"/>
                    <a:pt x="36811" y="10677"/>
                  </a:cubicBezTo>
                  <a:cubicBezTo>
                    <a:pt x="36742" y="10746"/>
                    <a:pt x="36673" y="10815"/>
                    <a:pt x="36536" y="10901"/>
                  </a:cubicBezTo>
                  <a:cubicBezTo>
                    <a:pt x="36450" y="10970"/>
                    <a:pt x="36381" y="11107"/>
                    <a:pt x="36243" y="11176"/>
                  </a:cubicBezTo>
                  <a:cubicBezTo>
                    <a:pt x="36243" y="11176"/>
                    <a:pt x="36175" y="11176"/>
                    <a:pt x="36175" y="11245"/>
                  </a:cubicBezTo>
                  <a:cubicBezTo>
                    <a:pt x="36020" y="11468"/>
                    <a:pt x="35814" y="11606"/>
                    <a:pt x="35590" y="11760"/>
                  </a:cubicBezTo>
                  <a:cubicBezTo>
                    <a:pt x="35590" y="11829"/>
                    <a:pt x="35521" y="11898"/>
                    <a:pt x="35453" y="11898"/>
                  </a:cubicBezTo>
                  <a:cubicBezTo>
                    <a:pt x="35384" y="11967"/>
                    <a:pt x="35384" y="12104"/>
                    <a:pt x="35246" y="12190"/>
                  </a:cubicBezTo>
                  <a:cubicBezTo>
                    <a:pt x="35160" y="12259"/>
                    <a:pt x="35091" y="12397"/>
                    <a:pt x="34954" y="12465"/>
                  </a:cubicBezTo>
                  <a:cubicBezTo>
                    <a:pt x="34885" y="12534"/>
                    <a:pt x="34816" y="12620"/>
                    <a:pt x="34730" y="12689"/>
                  </a:cubicBezTo>
                  <a:lnTo>
                    <a:pt x="34662" y="12689"/>
                  </a:lnTo>
                  <a:cubicBezTo>
                    <a:pt x="34662" y="12826"/>
                    <a:pt x="34593" y="12895"/>
                    <a:pt x="34524" y="12964"/>
                  </a:cubicBezTo>
                  <a:cubicBezTo>
                    <a:pt x="34455" y="13050"/>
                    <a:pt x="34455" y="13187"/>
                    <a:pt x="34387" y="13256"/>
                  </a:cubicBezTo>
                  <a:cubicBezTo>
                    <a:pt x="34301" y="13325"/>
                    <a:pt x="34232" y="13394"/>
                    <a:pt x="34163" y="13480"/>
                  </a:cubicBezTo>
                  <a:cubicBezTo>
                    <a:pt x="34094" y="13549"/>
                    <a:pt x="34163" y="13686"/>
                    <a:pt x="34025" y="13686"/>
                  </a:cubicBezTo>
                  <a:cubicBezTo>
                    <a:pt x="34025" y="13686"/>
                    <a:pt x="34025" y="13755"/>
                    <a:pt x="33957" y="13755"/>
                  </a:cubicBezTo>
                  <a:cubicBezTo>
                    <a:pt x="33957" y="13824"/>
                    <a:pt x="34025" y="13910"/>
                    <a:pt x="33957" y="13910"/>
                  </a:cubicBezTo>
                  <a:cubicBezTo>
                    <a:pt x="33887" y="13965"/>
                    <a:pt x="33874" y="14066"/>
                    <a:pt x="33799" y="14066"/>
                  </a:cubicBezTo>
                  <a:cubicBezTo>
                    <a:pt x="33781" y="14066"/>
                    <a:pt x="33759" y="14060"/>
                    <a:pt x="33733" y="14047"/>
                  </a:cubicBezTo>
                  <a:lnTo>
                    <a:pt x="33733" y="14253"/>
                  </a:lnTo>
                  <a:cubicBezTo>
                    <a:pt x="33596" y="14477"/>
                    <a:pt x="33441" y="14615"/>
                    <a:pt x="33372" y="14838"/>
                  </a:cubicBezTo>
                  <a:cubicBezTo>
                    <a:pt x="33235" y="14907"/>
                    <a:pt x="33166" y="15044"/>
                    <a:pt x="33097" y="15199"/>
                  </a:cubicBezTo>
                  <a:cubicBezTo>
                    <a:pt x="33097" y="15268"/>
                    <a:pt x="33097" y="15268"/>
                    <a:pt x="33011" y="15337"/>
                  </a:cubicBezTo>
                  <a:cubicBezTo>
                    <a:pt x="32942" y="15405"/>
                    <a:pt x="32942" y="15543"/>
                    <a:pt x="32874" y="15698"/>
                  </a:cubicBezTo>
                  <a:cubicBezTo>
                    <a:pt x="32805" y="15766"/>
                    <a:pt x="32874" y="15766"/>
                    <a:pt x="32874" y="15835"/>
                  </a:cubicBezTo>
                  <a:cubicBezTo>
                    <a:pt x="32805" y="15904"/>
                    <a:pt x="32736" y="16059"/>
                    <a:pt x="32667" y="16196"/>
                  </a:cubicBezTo>
                  <a:cubicBezTo>
                    <a:pt x="32581" y="16403"/>
                    <a:pt x="32581" y="16695"/>
                    <a:pt x="32375" y="16832"/>
                  </a:cubicBezTo>
                  <a:lnTo>
                    <a:pt x="32375" y="16987"/>
                  </a:lnTo>
                  <a:cubicBezTo>
                    <a:pt x="32306" y="17193"/>
                    <a:pt x="32237" y="17348"/>
                    <a:pt x="32083" y="17486"/>
                  </a:cubicBezTo>
                  <a:cubicBezTo>
                    <a:pt x="32151" y="17623"/>
                    <a:pt x="31945" y="17692"/>
                    <a:pt x="31945" y="17847"/>
                  </a:cubicBezTo>
                  <a:cubicBezTo>
                    <a:pt x="31808" y="17984"/>
                    <a:pt x="31808" y="18208"/>
                    <a:pt x="31722" y="18345"/>
                  </a:cubicBezTo>
                  <a:cubicBezTo>
                    <a:pt x="31653" y="18552"/>
                    <a:pt x="31653" y="18844"/>
                    <a:pt x="31584" y="19068"/>
                  </a:cubicBezTo>
                  <a:cubicBezTo>
                    <a:pt x="31653" y="19136"/>
                    <a:pt x="31584" y="19274"/>
                    <a:pt x="31584" y="19343"/>
                  </a:cubicBezTo>
                  <a:cubicBezTo>
                    <a:pt x="31584" y="19497"/>
                    <a:pt x="31584" y="19704"/>
                    <a:pt x="31515" y="19841"/>
                  </a:cubicBezTo>
                  <a:lnTo>
                    <a:pt x="31515" y="19927"/>
                  </a:lnTo>
                  <a:cubicBezTo>
                    <a:pt x="31515" y="19996"/>
                    <a:pt x="31515" y="19996"/>
                    <a:pt x="31447" y="19996"/>
                  </a:cubicBezTo>
                  <a:lnTo>
                    <a:pt x="31447" y="20065"/>
                  </a:lnTo>
                  <a:lnTo>
                    <a:pt x="31447" y="20202"/>
                  </a:lnTo>
                  <a:cubicBezTo>
                    <a:pt x="31378" y="20357"/>
                    <a:pt x="31378" y="20563"/>
                    <a:pt x="31292" y="20701"/>
                  </a:cubicBezTo>
                  <a:lnTo>
                    <a:pt x="31292" y="21062"/>
                  </a:lnTo>
                  <a:cubicBezTo>
                    <a:pt x="31292" y="21062"/>
                    <a:pt x="31292" y="21131"/>
                    <a:pt x="31378" y="21131"/>
                  </a:cubicBezTo>
                  <a:cubicBezTo>
                    <a:pt x="31378" y="21217"/>
                    <a:pt x="31292" y="21285"/>
                    <a:pt x="31223" y="21285"/>
                  </a:cubicBezTo>
                  <a:cubicBezTo>
                    <a:pt x="31223" y="21423"/>
                    <a:pt x="31378" y="21492"/>
                    <a:pt x="31223" y="21561"/>
                  </a:cubicBezTo>
                  <a:cubicBezTo>
                    <a:pt x="31378" y="21784"/>
                    <a:pt x="31447" y="21922"/>
                    <a:pt x="31378" y="22076"/>
                  </a:cubicBezTo>
                  <a:lnTo>
                    <a:pt x="31378" y="22506"/>
                  </a:lnTo>
                  <a:cubicBezTo>
                    <a:pt x="31378" y="22644"/>
                    <a:pt x="31292" y="22712"/>
                    <a:pt x="31378" y="22850"/>
                  </a:cubicBezTo>
                  <a:cubicBezTo>
                    <a:pt x="31378" y="23074"/>
                    <a:pt x="31292" y="23211"/>
                    <a:pt x="31292" y="23366"/>
                  </a:cubicBezTo>
                  <a:cubicBezTo>
                    <a:pt x="31223" y="23503"/>
                    <a:pt x="31223" y="23572"/>
                    <a:pt x="31292" y="23641"/>
                  </a:cubicBezTo>
                  <a:cubicBezTo>
                    <a:pt x="31223" y="23641"/>
                    <a:pt x="31223" y="23710"/>
                    <a:pt x="31154" y="23710"/>
                  </a:cubicBezTo>
                  <a:cubicBezTo>
                    <a:pt x="31154" y="23796"/>
                    <a:pt x="31223" y="23933"/>
                    <a:pt x="31154" y="24002"/>
                  </a:cubicBezTo>
                  <a:cubicBezTo>
                    <a:pt x="31223" y="24071"/>
                    <a:pt x="31154" y="24225"/>
                    <a:pt x="31154" y="24294"/>
                  </a:cubicBezTo>
                  <a:cubicBezTo>
                    <a:pt x="31223" y="24432"/>
                    <a:pt x="31154" y="24501"/>
                    <a:pt x="31223" y="24655"/>
                  </a:cubicBezTo>
                  <a:lnTo>
                    <a:pt x="31223" y="24724"/>
                  </a:lnTo>
                  <a:cubicBezTo>
                    <a:pt x="31154" y="24999"/>
                    <a:pt x="31154" y="24999"/>
                    <a:pt x="31378" y="25360"/>
                  </a:cubicBezTo>
                  <a:cubicBezTo>
                    <a:pt x="31292" y="25360"/>
                    <a:pt x="31292" y="25429"/>
                    <a:pt x="31292" y="25515"/>
                  </a:cubicBezTo>
                  <a:cubicBezTo>
                    <a:pt x="31378" y="25721"/>
                    <a:pt x="31378" y="25945"/>
                    <a:pt x="31292" y="26151"/>
                  </a:cubicBezTo>
                  <a:cubicBezTo>
                    <a:pt x="31447" y="26512"/>
                    <a:pt x="31515" y="26942"/>
                    <a:pt x="31584" y="27303"/>
                  </a:cubicBezTo>
                  <a:cubicBezTo>
                    <a:pt x="31584" y="27441"/>
                    <a:pt x="31653" y="27509"/>
                    <a:pt x="31722" y="27578"/>
                  </a:cubicBezTo>
                  <a:cubicBezTo>
                    <a:pt x="31722" y="27802"/>
                    <a:pt x="31722" y="28094"/>
                    <a:pt x="31876" y="28300"/>
                  </a:cubicBezTo>
                  <a:lnTo>
                    <a:pt x="31876" y="28524"/>
                  </a:lnTo>
                  <a:cubicBezTo>
                    <a:pt x="31945" y="28661"/>
                    <a:pt x="32014" y="28868"/>
                    <a:pt x="31945" y="29022"/>
                  </a:cubicBezTo>
                  <a:cubicBezTo>
                    <a:pt x="31945" y="29091"/>
                    <a:pt x="32014" y="29160"/>
                    <a:pt x="32014" y="29229"/>
                  </a:cubicBezTo>
                  <a:cubicBezTo>
                    <a:pt x="32014" y="29297"/>
                    <a:pt x="32083" y="29452"/>
                    <a:pt x="32083" y="29521"/>
                  </a:cubicBezTo>
                  <a:cubicBezTo>
                    <a:pt x="32083" y="29659"/>
                    <a:pt x="32151" y="29727"/>
                    <a:pt x="32151" y="29882"/>
                  </a:cubicBezTo>
                  <a:cubicBezTo>
                    <a:pt x="32237" y="30020"/>
                    <a:pt x="32375" y="30157"/>
                    <a:pt x="32306" y="30312"/>
                  </a:cubicBezTo>
                  <a:cubicBezTo>
                    <a:pt x="32444" y="30449"/>
                    <a:pt x="32375" y="30587"/>
                    <a:pt x="32444" y="30673"/>
                  </a:cubicBezTo>
                  <a:cubicBezTo>
                    <a:pt x="32512" y="30810"/>
                    <a:pt x="32512" y="30879"/>
                    <a:pt x="32375" y="30948"/>
                  </a:cubicBezTo>
                  <a:cubicBezTo>
                    <a:pt x="32581" y="31017"/>
                    <a:pt x="32512" y="31240"/>
                    <a:pt x="32667" y="31378"/>
                  </a:cubicBezTo>
                  <a:cubicBezTo>
                    <a:pt x="32581" y="31533"/>
                    <a:pt x="32667" y="31601"/>
                    <a:pt x="32736" y="31670"/>
                  </a:cubicBezTo>
                  <a:cubicBezTo>
                    <a:pt x="32874" y="31962"/>
                    <a:pt x="32874" y="32031"/>
                    <a:pt x="32942" y="32306"/>
                  </a:cubicBezTo>
                  <a:cubicBezTo>
                    <a:pt x="32942" y="32461"/>
                    <a:pt x="33011" y="32599"/>
                    <a:pt x="33097" y="32736"/>
                  </a:cubicBezTo>
                  <a:cubicBezTo>
                    <a:pt x="33097" y="32822"/>
                    <a:pt x="33097" y="32891"/>
                    <a:pt x="33166" y="32891"/>
                  </a:cubicBezTo>
                  <a:cubicBezTo>
                    <a:pt x="33166" y="33028"/>
                    <a:pt x="33097" y="33097"/>
                    <a:pt x="33166" y="33166"/>
                  </a:cubicBezTo>
                  <a:cubicBezTo>
                    <a:pt x="33235" y="33252"/>
                    <a:pt x="33235" y="33321"/>
                    <a:pt x="33235" y="33389"/>
                  </a:cubicBezTo>
                  <a:cubicBezTo>
                    <a:pt x="33235" y="33458"/>
                    <a:pt x="33372" y="33458"/>
                    <a:pt x="33372" y="33527"/>
                  </a:cubicBezTo>
                  <a:cubicBezTo>
                    <a:pt x="33372" y="33596"/>
                    <a:pt x="33372" y="33682"/>
                    <a:pt x="33441" y="33750"/>
                  </a:cubicBezTo>
                  <a:lnTo>
                    <a:pt x="33441" y="33957"/>
                  </a:lnTo>
                  <a:cubicBezTo>
                    <a:pt x="33527" y="34026"/>
                    <a:pt x="33596" y="34180"/>
                    <a:pt x="33596" y="34249"/>
                  </a:cubicBezTo>
                  <a:lnTo>
                    <a:pt x="33596" y="34387"/>
                  </a:lnTo>
                  <a:cubicBezTo>
                    <a:pt x="33527" y="34541"/>
                    <a:pt x="33303" y="34541"/>
                    <a:pt x="33166" y="34610"/>
                  </a:cubicBezTo>
                  <a:cubicBezTo>
                    <a:pt x="33011" y="34610"/>
                    <a:pt x="32942" y="34679"/>
                    <a:pt x="32805" y="34748"/>
                  </a:cubicBezTo>
                  <a:cubicBezTo>
                    <a:pt x="32759" y="34748"/>
                    <a:pt x="32675" y="34778"/>
                    <a:pt x="32604" y="34778"/>
                  </a:cubicBezTo>
                  <a:cubicBezTo>
                    <a:pt x="32568" y="34778"/>
                    <a:pt x="32535" y="34771"/>
                    <a:pt x="32512" y="34748"/>
                  </a:cubicBezTo>
                  <a:cubicBezTo>
                    <a:pt x="32375" y="34679"/>
                    <a:pt x="32306" y="34541"/>
                    <a:pt x="32306" y="34387"/>
                  </a:cubicBezTo>
                  <a:cubicBezTo>
                    <a:pt x="32306" y="34318"/>
                    <a:pt x="32306" y="34318"/>
                    <a:pt x="32237" y="34318"/>
                  </a:cubicBezTo>
                  <a:lnTo>
                    <a:pt x="32237" y="34026"/>
                  </a:lnTo>
                  <a:cubicBezTo>
                    <a:pt x="32194" y="33991"/>
                    <a:pt x="32173" y="33991"/>
                    <a:pt x="32154" y="33991"/>
                  </a:cubicBezTo>
                  <a:cubicBezTo>
                    <a:pt x="32134" y="33991"/>
                    <a:pt x="32117" y="33991"/>
                    <a:pt x="32083" y="33957"/>
                  </a:cubicBezTo>
                  <a:cubicBezTo>
                    <a:pt x="32083" y="33888"/>
                    <a:pt x="32014" y="33750"/>
                    <a:pt x="31945" y="33596"/>
                  </a:cubicBezTo>
                  <a:cubicBezTo>
                    <a:pt x="32014" y="33527"/>
                    <a:pt x="32014" y="33527"/>
                    <a:pt x="32014" y="33458"/>
                  </a:cubicBezTo>
                  <a:lnTo>
                    <a:pt x="31945" y="33389"/>
                  </a:lnTo>
                  <a:cubicBezTo>
                    <a:pt x="31945" y="33028"/>
                    <a:pt x="31808" y="32822"/>
                    <a:pt x="31722" y="32530"/>
                  </a:cubicBezTo>
                  <a:lnTo>
                    <a:pt x="31722" y="32461"/>
                  </a:lnTo>
                  <a:cubicBezTo>
                    <a:pt x="31722" y="32392"/>
                    <a:pt x="31653" y="32306"/>
                    <a:pt x="31653" y="32237"/>
                  </a:cubicBezTo>
                  <a:cubicBezTo>
                    <a:pt x="31584" y="32100"/>
                    <a:pt x="31584" y="31962"/>
                    <a:pt x="31447" y="31808"/>
                  </a:cubicBezTo>
                  <a:cubicBezTo>
                    <a:pt x="31378" y="31808"/>
                    <a:pt x="31447" y="31670"/>
                    <a:pt x="31378" y="31601"/>
                  </a:cubicBezTo>
                  <a:cubicBezTo>
                    <a:pt x="31292" y="31533"/>
                    <a:pt x="31447" y="31447"/>
                    <a:pt x="31292" y="31378"/>
                  </a:cubicBezTo>
                  <a:cubicBezTo>
                    <a:pt x="31292" y="31309"/>
                    <a:pt x="31378" y="31309"/>
                    <a:pt x="31378" y="31240"/>
                  </a:cubicBezTo>
                  <a:cubicBezTo>
                    <a:pt x="31335" y="31206"/>
                    <a:pt x="31313" y="31206"/>
                    <a:pt x="31294" y="31206"/>
                  </a:cubicBezTo>
                  <a:cubicBezTo>
                    <a:pt x="31275" y="31206"/>
                    <a:pt x="31257" y="31206"/>
                    <a:pt x="31223" y="31172"/>
                  </a:cubicBezTo>
                  <a:cubicBezTo>
                    <a:pt x="31292" y="30948"/>
                    <a:pt x="31154" y="30810"/>
                    <a:pt x="31223" y="30587"/>
                  </a:cubicBezTo>
                  <a:cubicBezTo>
                    <a:pt x="31154" y="30518"/>
                    <a:pt x="31154" y="30518"/>
                    <a:pt x="31085" y="30449"/>
                  </a:cubicBezTo>
                  <a:cubicBezTo>
                    <a:pt x="31154" y="30449"/>
                    <a:pt x="31154" y="30381"/>
                    <a:pt x="31154" y="30381"/>
                  </a:cubicBezTo>
                  <a:cubicBezTo>
                    <a:pt x="31154" y="30157"/>
                    <a:pt x="31154" y="30157"/>
                    <a:pt x="31017" y="30088"/>
                  </a:cubicBezTo>
                  <a:cubicBezTo>
                    <a:pt x="31017" y="30073"/>
                    <a:pt x="31020" y="30068"/>
                    <a:pt x="31026" y="30068"/>
                  </a:cubicBezTo>
                  <a:cubicBezTo>
                    <a:pt x="31038" y="30068"/>
                    <a:pt x="31057" y="30084"/>
                    <a:pt x="31081" y="30084"/>
                  </a:cubicBezTo>
                  <a:cubicBezTo>
                    <a:pt x="31103" y="30084"/>
                    <a:pt x="31129" y="30070"/>
                    <a:pt x="31154" y="30020"/>
                  </a:cubicBezTo>
                  <a:cubicBezTo>
                    <a:pt x="31085" y="29813"/>
                    <a:pt x="30862" y="29659"/>
                    <a:pt x="30862" y="29452"/>
                  </a:cubicBezTo>
                  <a:lnTo>
                    <a:pt x="30793" y="29452"/>
                  </a:lnTo>
                  <a:lnTo>
                    <a:pt x="30793" y="29229"/>
                  </a:lnTo>
                  <a:lnTo>
                    <a:pt x="30656" y="29091"/>
                  </a:lnTo>
                  <a:cubicBezTo>
                    <a:pt x="30656" y="29022"/>
                    <a:pt x="30656" y="28868"/>
                    <a:pt x="30587" y="28799"/>
                  </a:cubicBezTo>
                  <a:cubicBezTo>
                    <a:pt x="30587" y="28730"/>
                    <a:pt x="30656" y="28593"/>
                    <a:pt x="30587" y="28438"/>
                  </a:cubicBezTo>
                  <a:cubicBezTo>
                    <a:pt x="30518" y="28369"/>
                    <a:pt x="30587" y="28231"/>
                    <a:pt x="30518" y="28163"/>
                  </a:cubicBezTo>
                  <a:cubicBezTo>
                    <a:pt x="30518" y="28008"/>
                    <a:pt x="30518" y="27939"/>
                    <a:pt x="30432" y="27870"/>
                  </a:cubicBezTo>
                  <a:cubicBezTo>
                    <a:pt x="30363" y="27802"/>
                    <a:pt x="30363" y="27733"/>
                    <a:pt x="30432" y="27664"/>
                  </a:cubicBezTo>
                  <a:cubicBezTo>
                    <a:pt x="30363" y="27441"/>
                    <a:pt x="30363" y="27234"/>
                    <a:pt x="30295" y="27011"/>
                  </a:cubicBezTo>
                  <a:cubicBezTo>
                    <a:pt x="30295" y="27011"/>
                    <a:pt x="30295" y="26942"/>
                    <a:pt x="30363" y="26942"/>
                  </a:cubicBezTo>
                  <a:cubicBezTo>
                    <a:pt x="30363" y="26804"/>
                    <a:pt x="30226" y="26718"/>
                    <a:pt x="30295" y="26581"/>
                  </a:cubicBezTo>
                  <a:cubicBezTo>
                    <a:pt x="30226" y="26512"/>
                    <a:pt x="30295" y="26375"/>
                    <a:pt x="30226" y="26289"/>
                  </a:cubicBezTo>
                  <a:lnTo>
                    <a:pt x="30226" y="26082"/>
                  </a:lnTo>
                  <a:cubicBezTo>
                    <a:pt x="30226" y="25945"/>
                    <a:pt x="30157" y="25859"/>
                    <a:pt x="30226" y="25721"/>
                  </a:cubicBezTo>
                  <a:lnTo>
                    <a:pt x="30157" y="25721"/>
                  </a:lnTo>
                  <a:cubicBezTo>
                    <a:pt x="30157" y="25584"/>
                    <a:pt x="30088" y="25515"/>
                    <a:pt x="30088" y="25429"/>
                  </a:cubicBezTo>
                  <a:cubicBezTo>
                    <a:pt x="30088" y="25291"/>
                    <a:pt x="29934" y="25223"/>
                    <a:pt x="30088" y="25154"/>
                  </a:cubicBezTo>
                  <a:cubicBezTo>
                    <a:pt x="30002" y="25085"/>
                    <a:pt x="30002" y="25085"/>
                    <a:pt x="29934" y="24999"/>
                  </a:cubicBezTo>
                  <a:cubicBezTo>
                    <a:pt x="30002" y="24930"/>
                    <a:pt x="30002" y="24862"/>
                    <a:pt x="29934" y="24793"/>
                  </a:cubicBezTo>
                  <a:cubicBezTo>
                    <a:pt x="29865" y="24724"/>
                    <a:pt x="29934" y="24655"/>
                    <a:pt x="29865" y="24569"/>
                  </a:cubicBezTo>
                  <a:cubicBezTo>
                    <a:pt x="29865" y="24432"/>
                    <a:pt x="30002" y="24294"/>
                    <a:pt x="29934" y="24140"/>
                  </a:cubicBezTo>
                  <a:cubicBezTo>
                    <a:pt x="29865" y="24071"/>
                    <a:pt x="29934" y="24071"/>
                    <a:pt x="29934" y="24002"/>
                  </a:cubicBezTo>
                  <a:cubicBezTo>
                    <a:pt x="30002" y="23710"/>
                    <a:pt x="30088" y="23366"/>
                    <a:pt x="30088" y="23074"/>
                  </a:cubicBezTo>
                  <a:cubicBezTo>
                    <a:pt x="30002" y="22936"/>
                    <a:pt x="30157" y="22936"/>
                    <a:pt x="30088" y="22781"/>
                  </a:cubicBezTo>
                  <a:lnTo>
                    <a:pt x="30088" y="22644"/>
                  </a:lnTo>
                  <a:lnTo>
                    <a:pt x="30088" y="22506"/>
                  </a:lnTo>
                  <a:cubicBezTo>
                    <a:pt x="30002" y="22420"/>
                    <a:pt x="30002" y="22351"/>
                    <a:pt x="30088" y="22283"/>
                  </a:cubicBezTo>
                  <a:cubicBezTo>
                    <a:pt x="30002" y="22145"/>
                    <a:pt x="30157" y="21990"/>
                    <a:pt x="30088" y="21853"/>
                  </a:cubicBezTo>
                  <a:cubicBezTo>
                    <a:pt x="30002" y="21853"/>
                    <a:pt x="30002" y="21784"/>
                    <a:pt x="30088" y="21715"/>
                  </a:cubicBezTo>
                  <a:cubicBezTo>
                    <a:pt x="30157" y="21715"/>
                    <a:pt x="30157" y="21647"/>
                    <a:pt x="30088" y="21561"/>
                  </a:cubicBezTo>
                  <a:cubicBezTo>
                    <a:pt x="30002" y="21354"/>
                    <a:pt x="30088" y="21131"/>
                    <a:pt x="30088" y="20993"/>
                  </a:cubicBezTo>
                  <a:lnTo>
                    <a:pt x="30088" y="20856"/>
                  </a:lnTo>
                  <a:cubicBezTo>
                    <a:pt x="30088" y="20701"/>
                    <a:pt x="30157" y="20632"/>
                    <a:pt x="30157" y="20495"/>
                  </a:cubicBezTo>
                  <a:cubicBezTo>
                    <a:pt x="30157" y="20357"/>
                    <a:pt x="30226" y="20271"/>
                    <a:pt x="30088" y="20202"/>
                  </a:cubicBezTo>
                  <a:cubicBezTo>
                    <a:pt x="30157" y="20065"/>
                    <a:pt x="30157" y="19996"/>
                    <a:pt x="30157" y="19927"/>
                  </a:cubicBezTo>
                  <a:cubicBezTo>
                    <a:pt x="30226" y="19772"/>
                    <a:pt x="30226" y="19704"/>
                    <a:pt x="30226" y="19566"/>
                  </a:cubicBezTo>
                  <a:cubicBezTo>
                    <a:pt x="30295" y="19497"/>
                    <a:pt x="30295" y="19411"/>
                    <a:pt x="30363" y="19274"/>
                  </a:cubicBezTo>
                  <a:cubicBezTo>
                    <a:pt x="30363" y="18982"/>
                    <a:pt x="30432" y="18775"/>
                    <a:pt x="30518" y="18638"/>
                  </a:cubicBezTo>
                  <a:lnTo>
                    <a:pt x="30432" y="18638"/>
                  </a:lnTo>
                  <a:cubicBezTo>
                    <a:pt x="30518" y="18483"/>
                    <a:pt x="30518" y="18414"/>
                    <a:pt x="30656" y="18345"/>
                  </a:cubicBezTo>
                  <a:cubicBezTo>
                    <a:pt x="30627" y="18287"/>
                    <a:pt x="30598" y="18266"/>
                    <a:pt x="30574" y="18266"/>
                  </a:cubicBezTo>
                  <a:cubicBezTo>
                    <a:pt x="30541" y="18266"/>
                    <a:pt x="30518" y="18306"/>
                    <a:pt x="30518" y="18345"/>
                  </a:cubicBezTo>
                  <a:lnTo>
                    <a:pt x="30432" y="18277"/>
                  </a:lnTo>
                  <a:cubicBezTo>
                    <a:pt x="30432" y="18122"/>
                    <a:pt x="30587" y="18208"/>
                    <a:pt x="30656" y="18122"/>
                  </a:cubicBezTo>
                  <a:cubicBezTo>
                    <a:pt x="30724" y="18053"/>
                    <a:pt x="30656" y="17984"/>
                    <a:pt x="30656" y="17984"/>
                  </a:cubicBezTo>
                  <a:cubicBezTo>
                    <a:pt x="30656" y="17916"/>
                    <a:pt x="30724" y="17916"/>
                    <a:pt x="30724" y="17916"/>
                  </a:cubicBezTo>
                  <a:cubicBezTo>
                    <a:pt x="30724" y="17847"/>
                    <a:pt x="30656" y="17847"/>
                    <a:pt x="30656" y="17692"/>
                  </a:cubicBezTo>
                  <a:cubicBezTo>
                    <a:pt x="30724" y="17623"/>
                    <a:pt x="30724" y="17555"/>
                    <a:pt x="30793" y="17486"/>
                  </a:cubicBezTo>
                  <a:lnTo>
                    <a:pt x="30724" y="17417"/>
                  </a:lnTo>
                  <a:cubicBezTo>
                    <a:pt x="30862" y="17262"/>
                    <a:pt x="30862" y="17125"/>
                    <a:pt x="30948" y="16987"/>
                  </a:cubicBezTo>
                  <a:cubicBezTo>
                    <a:pt x="31017" y="16918"/>
                    <a:pt x="31017" y="16832"/>
                    <a:pt x="31017" y="16764"/>
                  </a:cubicBezTo>
                  <a:cubicBezTo>
                    <a:pt x="31085" y="16695"/>
                    <a:pt x="31085" y="16557"/>
                    <a:pt x="31223" y="16489"/>
                  </a:cubicBezTo>
                  <a:cubicBezTo>
                    <a:pt x="31292" y="16403"/>
                    <a:pt x="31378" y="16265"/>
                    <a:pt x="31378" y="16128"/>
                  </a:cubicBezTo>
                  <a:cubicBezTo>
                    <a:pt x="31378" y="15904"/>
                    <a:pt x="31515" y="15766"/>
                    <a:pt x="31584" y="15543"/>
                  </a:cubicBezTo>
                  <a:cubicBezTo>
                    <a:pt x="31653" y="15474"/>
                    <a:pt x="31653" y="15405"/>
                    <a:pt x="31722" y="15337"/>
                  </a:cubicBezTo>
                  <a:cubicBezTo>
                    <a:pt x="31722" y="15199"/>
                    <a:pt x="31722" y="15113"/>
                    <a:pt x="31808" y="15044"/>
                  </a:cubicBezTo>
                  <a:lnTo>
                    <a:pt x="31808" y="14976"/>
                  </a:lnTo>
                  <a:cubicBezTo>
                    <a:pt x="31808" y="14838"/>
                    <a:pt x="32014" y="14683"/>
                    <a:pt x="32014" y="14477"/>
                  </a:cubicBezTo>
                  <a:lnTo>
                    <a:pt x="32083" y="14408"/>
                  </a:lnTo>
                  <a:cubicBezTo>
                    <a:pt x="32237" y="14185"/>
                    <a:pt x="32306" y="14047"/>
                    <a:pt x="32444" y="13910"/>
                  </a:cubicBezTo>
                  <a:cubicBezTo>
                    <a:pt x="32444" y="13840"/>
                    <a:pt x="32489" y="13736"/>
                    <a:pt x="32589" y="13736"/>
                  </a:cubicBezTo>
                  <a:cubicBezTo>
                    <a:pt x="32612" y="13736"/>
                    <a:pt x="32638" y="13742"/>
                    <a:pt x="32667" y="13755"/>
                  </a:cubicBezTo>
                  <a:lnTo>
                    <a:pt x="32667" y="13480"/>
                  </a:lnTo>
                  <a:cubicBezTo>
                    <a:pt x="32874" y="13256"/>
                    <a:pt x="32942" y="13050"/>
                    <a:pt x="33097" y="12826"/>
                  </a:cubicBezTo>
                  <a:lnTo>
                    <a:pt x="33097" y="12620"/>
                  </a:lnTo>
                  <a:cubicBezTo>
                    <a:pt x="33166" y="12534"/>
                    <a:pt x="33235" y="12534"/>
                    <a:pt x="33303" y="12534"/>
                  </a:cubicBezTo>
                  <a:lnTo>
                    <a:pt x="33303" y="12465"/>
                  </a:lnTo>
                  <a:lnTo>
                    <a:pt x="33303" y="12328"/>
                  </a:lnTo>
                  <a:cubicBezTo>
                    <a:pt x="33332" y="12342"/>
                    <a:pt x="33359" y="12348"/>
                    <a:pt x="33384" y="12348"/>
                  </a:cubicBezTo>
                  <a:cubicBezTo>
                    <a:pt x="33452" y="12348"/>
                    <a:pt x="33505" y="12308"/>
                    <a:pt x="33549" y="12308"/>
                  </a:cubicBezTo>
                  <a:cubicBezTo>
                    <a:pt x="33566" y="12308"/>
                    <a:pt x="33581" y="12313"/>
                    <a:pt x="33596" y="12328"/>
                  </a:cubicBezTo>
                  <a:lnTo>
                    <a:pt x="33596" y="12190"/>
                  </a:lnTo>
                  <a:lnTo>
                    <a:pt x="33527" y="12190"/>
                  </a:lnTo>
                  <a:cubicBezTo>
                    <a:pt x="33441" y="12190"/>
                    <a:pt x="33441" y="12104"/>
                    <a:pt x="33441" y="12104"/>
                  </a:cubicBezTo>
                  <a:cubicBezTo>
                    <a:pt x="33527" y="12036"/>
                    <a:pt x="33596" y="12036"/>
                    <a:pt x="33596" y="12036"/>
                  </a:cubicBezTo>
                  <a:lnTo>
                    <a:pt x="33596" y="11967"/>
                  </a:lnTo>
                  <a:cubicBezTo>
                    <a:pt x="33596" y="11967"/>
                    <a:pt x="33596" y="11898"/>
                    <a:pt x="33664" y="11898"/>
                  </a:cubicBezTo>
                  <a:lnTo>
                    <a:pt x="33957" y="11898"/>
                  </a:lnTo>
                  <a:cubicBezTo>
                    <a:pt x="33871" y="11829"/>
                    <a:pt x="33871" y="11829"/>
                    <a:pt x="33802" y="11829"/>
                  </a:cubicBezTo>
                  <a:cubicBezTo>
                    <a:pt x="33871" y="11606"/>
                    <a:pt x="34094" y="11537"/>
                    <a:pt x="34232" y="11399"/>
                  </a:cubicBezTo>
                  <a:lnTo>
                    <a:pt x="34232" y="11245"/>
                  </a:lnTo>
                  <a:lnTo>
                    <a:pt x="34301" y="11245"/>
                  </a:lnTo>
                  <a:cubicBezTo>
                    <a:pt x="34455" y="11176"/>
                    <a:pt x="34524" y="11107"/>
                    <a:pt x="34593" y="10970"/>
                  </a:cubicBezTo>
                  <a:cubicBezTo>
                    <a:pt x="34662" y="10901"/>
                    <a:pt x="34816" y="10815"/>
                    <a:pt x="34885" y="10746"/>
                  </a:cubicBezTo>
                  <a:lnTo>
                    <a:pt x="34954" y="10746"/>
                  </a:lnTo>
                  <a:cubicBezTo>
                    <a:pt x="35023" y="10540"/>
                    <a:pt x="35315" y="10540"/>
                    <a:pt x="35384" y="10247"/>
                  </a:cubicBezTo>
                  <a:cubicBezTo>
                    <a:pt x="35384" y="10179"/>
                    <a:pt x="35453" y="10110"/>
                    <a:pt x="35521" y="10110"/>
                  </a:cubicBezTo>
                  <a:cubicBezTo>
                    <a:pt x="35578" y="10053"/>
                    <a:pt x="35646" y="9938"/>
                    <a:pt x="35746" y="9938"/>
                  </a:cubicBezTo>
                  <a:cubicBezTo>
                    <a:pt x="35767" y="9938"/>
                    <a:pt x="35789" y="9943"/>
                    <a:pt x="35814" y="9955"/>
                  </a:cubicBezTo>
                  <a:cubicBezTo>
                    <a:pt x="36020" y="9680"/>
                    <a:pt x="36243" y="9457"/>
                    <a:pt x="36536" y="9388"/>
                  </a:cubicBezTo>
                  <a:cubicBezTo>
                    <a:pt x="36673" y="9319"/>
                    <a:pt x="36742" y="9181"/>
                    <a:pt x="36880" y="9096"/>
                  </a:cubicBezTo>
                  <a:cubicBezTo>
                    <a:pt x="36966" y="9027"/>
                    <a:pt x="36966" y="8958"/>
                    <a:pt x="37103" y="8958"/>
                  </a:cubicBezTo>
                  <a:cubicBezTo>
                    <a:pt x="37103" y="8889"/>
                    <a:pt x="37034" y="8889"/>
                    <a:pt x="37034" y="8889"/>
                  </a:cubicBezTo>
                  <a:cubicBezTo>
                    <a:pt x="37103" y="8752"/>
                    <a:pt x="37241" y="8752"/>
                    <a:pt x="37309" y="8597"/>
                  </a:cubicBezTo>
                  <a:cubicBezTo>
                    <a:pt x="37395" y="8459"/>
                    <a:pt x="37533" y="8459"/>
                    <a:pt x="37602" y="8391"/>
                  </a:cubicBezTo>
                  <a:cubicBezTo>
                    <a:pt x="37670" y="8236"/>
                    <a:pt x="37825" y="8236"/>
                    <a:pt x="37963" y="8236"/>
                  </a:cubicBezTo>
                  <a:cubicBezTo>
                    <a:pt x="37963" y="8167"/>
                    <a:pt x="37963" y="8098"/>
                    <a:pt x="38031" y="8098"/>
                  </a:cubicBezTo>
                  <a:cubicBezTo>
                    <a:pt x="38255" y="8030"/>
                    <a:pt x="38393" y="7892"/>
                    <a:pt x="38530" y="7737"/>
                  </a:cubicBezTo>
                  <a:lnTo>
                    <a:pt x="38599" y="7737"/>
                  </a:lnTo>
                  <a:cubicBezTo>
                    <a:pt x="38754" y="7668"/>
                    <a:pt x="38891" y="7531"/>
                    <a:pt x="38960" y="7462"/>
                  </a:cubicBezTo>
                  <a:lnTo>
                    <a:pt x="39183" y="7462"/>
                  </a:lnTo>
                  <a:cubicBezTo>
                    <a:pt x="39252" y="7307"/>
                    <a:pt x="39390" y="7307"/>
                    <a:pt x="39459" y="7170"/>
                  </a:cubicBezTo>
                  <a:lnTo>
                    <a:pt x="39544" y="7170"/>
                  </a:lnTo>
                  <a:cubicBezTo>
                    <a:pt x="39682" y="7170"/>
                    <a:pt x="39751" y="7032"/>
                    <a:pt x="39820" y="6946"/>
                  </a:cubicBezTo>
                  <a:cubicBezTo>
                    <a:pt x="39888" y="6809"/>
                    <a:pt x="40043" y="6809"/>
                    <a:pt x="40112" y="6740"/>
                  </a:cubicBezTo>
                  <a:cubicBezTo>
                    <a:pt x="40181" y="6671"/>
                    <a:pt x="40249" y="6671"/>
                    <a:pt x="40249" y="6603"/>
                  </a:cubicBezTo>
                  <a:cubicBezTo>
                    <a:pt x="40263" y="6616"/>
                    <a:pt x="40281" y="6621"/>
                    <a:pt x="40301" y="6621"/>
                  </a:cubicBezTo>
                  <a:cubicBezTo>
                    <a:pt x="40344" y="6621"/>
                    <a:pt x="40399" y="6600"/>
                    <a:pt x="40458" y="6600"/>
                  </a:cubicBezTo>
                  <a:cubicBezTo>
                    <a:pt x="40505" y="6600"/>
                    <a:pt x="40553" y="6613"/>
                    <a:pt x="40600" y="6660"/>
                  </a:cubicBezTo>
                  <a:lnTo>
                    <a:pt x="40600" y="6660"/>
                  </a:lnTo>
                  <a:cubicBezTo>
                    <a:pt x="40542" y="6594"/>
                    <a:pt x="40542" y="6517"/>
                    <a:pt x="40542" y="6517"/>
                  </a:cubicBezTo>
                  <a:cubicBezTo>
                    <a:pt x="40652" y="6517"/>
                    <a:pt x="40718" y="6429"/>
                    <a:pt x="40819" y="6429"/>
                  </a:cubicBezTo>
                  <a:cubicBezTo>
                    <a:pt x="40844" y="6429"/>
                    <a:pt x="40872" y="6434"/>
                    <a:pt x="40903" y="6448"/>
                  </a:cubicBezTo>
                  <a:cubicBezTo>
                    <a:pt x="41040" y="6448"/>
                    <a:pt x="41109" y="6379"/>
                    <a:pt x="41178" y="6310"/>
                  </a:cubicBezTo>
                  <a:cubicBezTo>
                    <a:pt x="41264" y="6310"/>
                    <a:pt x="41333" y="6310"/>
                    <a:pt x="41401" y="6379"/>
                  </a:cubicBezTo>
                  <a:cubicBezTo>
                    <a:pt x="41470" y="6310"/>
                    <a:pt x="41470" y="6241"/>
                    <a:pt x="41470" y="6173"/>
                  </a:cubicBezTo>
                  <a:cubicBezTo>
                    <a:pt x="41694" y="6173"/>
                    <a:pt x="41900" y="6018"/>
                    <a:pt x="42123" y="5949"/>
                  </a:cubicBezTo>
                  <a:lnTo>
                    <a:pt x="42037" y="5949"/>
                  </a:lnTo>
                  <a:cubicBezTo>
                    <a:pt x="42080" y="5915"/>
                    <a:pt x="42102" y="5898"/>
                    <a:pt x="42121" y="5898"/>
                  </a:cubicBezTo>
                  <a:cubicBezTo>
                    <a:pt x="42141" y="5898"/>
                    <a:pt x="42158" y="5915"/>
                    <a:pt x="42192" y="5949"/>
                  </a:cubicBezTo>
                  <a:cubicBezTo>
                    <a:pt x="42261" y="5880"/>
                    <a:pt x="42261" y="5880"/>
                    <a:pt x="42330" y="5812"/>
                  </a:cubicBezTo>
                  <a:lnTo>
                    <a:pt x="42261" y="5743"/>
                  </a:lnTo>
                  <a:lnTo>
                    <a:pt x="42399" y="5743"/>
                  </a:lnTo>
                  <a:cubicBezTo>
                    <a:pt x="42399" y="5743"/>
                    <a:pt x="42399" y="5705"/>
                    <a:pt x="42419" y="5705"/>
                  </a:cubicBezTo>
                  <a:cubicBezTo>
                    <a:pt x="42429" y="5705"/>
                    <a:pt x="42444" y="5714"/>
                    <a:pt x="42467" y="5743"/>
                  </a:cubicBezTo>
                  <a:lnTo>
                    <a:pt x="42467" y="5812"/>
                  </a:lnTo>
                  <a:cubicBezTo>
                    <a:pt x="42553" y="5812"/>
                    <a:pt x="42553" y="5743"/>
                    <a:pt x="42553" y="5657"/>
                  </a:cubicBezTo>
                  <a:lnTo>
                    <a:pt x="42828" y="5657"/>
                  </a:lnTo>
                  <a:cubicBezTo>
                    <a:pt x="42897" y="5657"/>
                    <a:pt x="42983" y="5588"/>
                    <a:pt x="43052" y="5588"/>
                  </a:cubicBezTo>
                  <a:cubicBezTo>
                    <a:pt x="43413" y="5588"/>
                    <a:pt x="43688" y="5451"/>
                    <a:pt x="43980" y="5313"/>
                  </a:cubicBezTo>
                  <a:lnTo>
                    <a:pt x="44049" y="5382"/>
                  </a:lnTo>
                  <a:cubicBezTo>
                    <a:pt x="44097" y="5334"/>
                    <a:pt x="44112" y="5277"/>
                    <a:pt x="44169" y="5277"/>
                  </a:cubicBezTo>
                  <a:cubicBezTo>
                    <a:pt x="44194" y="5277"/>
                    <a:pt x="44226" y="5287"/>
                    <a:pt x="44273" y="5313"/>
                  </a:cubicBezTo>
                  <a:cubicBezTo>
                    <a:pt x="44273" y="5313"/>
                    <a:pt x="44341" y="5313"/>
                    <a:pt x="44341" y="5227"/>
                  </a:cubicBezTo>
                  <a:cubicBezTo>
                    <a:pt x="44616" y="5021"/>
                    <a:pt x="44909" y="5090"/>
                    <a:pt x="45270" y="5021"/>
                  </a:cubicBezTo>
                  <a:cubicBezTo>
                    <a:pt x="45407" y="5021"/>
                    <a:pt x="45562" y="4952"/>
                    <a:pt x="45700" y="4883"/>
                  </a:cubicBezTo>
                  <a:cubicBezTo>
                    <a:pt x="45837" y="4883"/>
                    <a:pt x="45906" y="4883"/>
                    <a:pt x="45992" y="4797"/>
                  </a:cubicBezTo>
                  <a:cubicBezTo>
                    <a:pt x="46061" y="4797"/>
                    <a:pt x="46061" y="4883"/>
                    <a:pt x="46129" y="4883"/>
                  </a:cubicBezTo>
                  <a:cubicBezTo>
                    <a:pt x="46267" y="4883"/>
                    <a:pt x="46382" y="4845"/>
                    <a:pt x="46484" y="4845"/>
                  </a:cubicBezTo>
                  <a:cubicBezTo>
                    <a:pt x="46534" y="4845"/>
                    <a:pt x="46582" y="4855"/>
                    <a:pt x="46628" y="4883"/>
                  </a:cubicBezTo>
                  <a:cubicBezTo>
                    <a:pt x="46662" y="4918"/>
                    <a:pt x="46697" y="4935"/>
                    <a:pt x="46723" y="4935"/>
                  </a:cubicBezTo>
                  <a:cubicBezTo>
                    <a:pt x="46748" y="4935"/>
                    <a:pt x="46766" y="4918"/>
                    <a:pt x="46766" y="4883"/>
                  </a:cubicBezTo>
                  <a:cubicBezTo>
                    <a:pt x="46785" y="4863"/>
                    <a:pt x="46804" y="4856"/>
                    <a:pt x="46822" y="4856"/>
                  </a:cubicBezTo>
                  <a:cubicBezTo>
                    <a:pt x="46868" y="4856"/>
                    <a:pt x="46909" y="4901"/>
                    <a:pt x="46949" y="4901"/>
                  </a:cubicBezTo>
                  <a:cubicBezTo>
                    <a:pt x="46963" y="4901"/>
                    <a:pt x="46976" y="4896"/>
                    <a:pt x="46989" y="4883"/>
                  </a:cubicBezTo>
                  <a:cubicBezTo>
                    <a:pt x="47005" y="4863"/>
                    <a:pt x="47021" y="4856"/>
                    <a:pt x="47036" y="4856"/>
                  </a:cubicBezTo>
                  <a:cubicBezTo>
                    <a:pt x="47076" y="4856"/>
                    <a:pt x="47116" y="4901"/>
                    <a:pt x="47156" y="4901"/>
                  </a:cubicBezTo>
                  <a:cubicBezTo>
                    <a:pt x="47169" y="4901"/>
                    <a:pt x="47182" y="4896"/>
                    <a:pt x="47195" y="4883"/>
                  </a:cubicBezTo>
                  <a:lnTo>
                    <a:pt x="47419" y="4883"/>
                  </a:lnTo>
                  <a:cubicBezTo>
                    <a:pt x="47488" y="4883"/>
                    <a:pt x="47556" y="4883"/>
                    <a:pt x="47625" y="4797"/>
                  </a:cubicBezTo>
                  <a:close/>
                  <a:moveTo>
                    <a:pt x="11881" y="39338"/>
                  </a:moveTo>
                  <a:cubicBezTo>
                    <a:pt x="11881" y="39338"/>
                    <a:pt x="11881" y="39407"/>
                    <a:pt x="11812" y="39407"/>
                  </a:cubicBezTo>
                  <a:cubicBezTo>
                    <a:pt x="11812" y="39338"/>
                    <a:pt x="11881" y="39338"/>
                    <a:pt x="11881" y="39338"/>
                  </a:cubicBezTo>
                  <a:close/>
                  <a:moveTo>
                    <a:pt x="21103" y="39424"/>
                  </a:moveTo>
                  <a:cubicBezTo>
                    <a:pt x="21148" y="39424"/>
                    <a:pt x="21199" y="39441"/>
                    <a:pt x="21268" y="39476"/>
                  </a:cubicBezTo>
                  <a:lnTo>
                    <a:pt x="20976" y="39476"/>
                  </a:lnTo>
                  <a:cubicBezTo>
                    <a:pt x="21019" y="39441"/>
                    <a:pt x="21058" y="39424"/>
                    <a:pt x="21103" y="39424"/>
                  </a:cubicBezTo>
                  <a:close/>
                  <a:moveTo>
                    <a:pt x="23125" y="39476"/>
                  </a:moveTo>
                  <a:lnTo>
                    <a:pt x="23125" y="39476"/>
                  </a:lnTo>
                  <a:cubicBezTo>
                    <a:pt x="23125" y="39545"/>
                    <a:pt x="23211" y="39545"/>
                    <a:pt x="23211" y="39545"/>
                  </a:cubicBezTo>
                  <a:cubicBezTo>
                    <a:pt x="23175" y="39573"/>
                    <a:pt x="23155" y="39590"/>
                    <a:pt x="23142" y="39590"/>
                  </a:cubicBezTo>
                  <a:cubicBezTo>
                    <a:pt x="23125" y="39590"/>
                    <a:pt x="23125" y="39556"/>
                    <a:pt x="23125" y="39476"/>
                  </a:cubicBezTo>
                  <a:close/>
                  <a:moveTo>
                    <a:pt x="23349" y="39545"/>
                  </a:moveTo>
                  <a:cubicBezTo>
                    <a:pt x="23280" y="39545"/>
                    <a:pt x="23280" y="39613"/>
                    <a:pt x="23280" y="39613"/>
                  </a:cubicBezTo>
                  <a:lnTo>
                    <a:pt x="23280" y="39545"/>
                  </a:lnTo>
                  <a:close/>
                  <a:moveTo>
                    <a:pt x="36880" y="39046"/>
                  </a:moveTo>
                  <a:cubicBezTo>
                    <a:pt x="36966" y="39046"/>
                    <a:pt x="37034" y="39046"/>
                    <a:pt x="37103" y="39115"/>
                  </a:cubicBezTo>
                  <a:cubicBezTo>
                    <a:pt x="37103" y="39269"/>
                    <a:pt x="37172" y="39338"/>
                    <a:pt x="37172" y="39545"/>
                  </a:cubicBezTo>
                  <a:cubicBezTo>
                    <a:pt x="37034" y="39613"/>
                    <a:pt x="36880" y="39613"/>
                    <a:pt x="36742" y="39613"/>
                  </a:cubicBezTo>
                  <a:cubicBezTo>
                    <a:pt x="36673" y="39545"/>
                    <a:pt x="36742" y="39476"/>
                    <a:pt x="36673" y="39407"/>
                  </a:cubicBezTo>
                  <a:cubicBezTo>
                    <a:pt x="36639" y="39373"/>
                    <a:pt x="36622" y="39373"/>
                    <a:pt x="36604" y="39373"/>
                  </a:cubicBezTo>
                  <a:cubicBezTo>
                    <a:pt x="36587" y="39373"/>
                    <a:pt x="36570" y="39373"/>
                    <a:pt x="36536" y="39338"/>
                  </a:cubicBezTo>
                  <a:lnTo>
                    <a:pt x="36604" y="39269"/>
                  </a:lnTo>
                  <a:cubicBezTo>
                    <a:pt x="36604" y="39226"/>
                    <a:pt x="36587" y="39226"/>
                    <a:pt x="36570" y="39226"/>
                  </a:cubicBezTo>
                  <a:cubicBezTo>
                    <a:pt x="36553" y="39226"/>
                    <a:pt x="36536" y="39226"/>
                    <a:pt x="36536" y="39184"/>
                  </a:cubicBezTo>
                  <a:cubicBezTo>
                    <a:pt x="36604" y="39046"/>
                    <a:pt x="36811" y="39115"/>
                    <a:pt x="36880" y="39046"/>
                  </a:cubicBezTo>
                  <a:close/>
                  <a:moveTo>
                    <a:pt x="33166" y="38255"/>
                  </a:moveTo>
                  <a:cubicBezTo>
                    <a:pt x="33303" y="38324"/>
                    <a:pt x="33372" y="38479"/>
                    <a:pt x="33441" y="38547"/>
                  </a:cubicBezTo>
                  <a:cubicBezTo>
                    <a:pt x="33441" y="38616"/>
                    <a:pt x="33372" y="38685"/>
                    <a:pt x="33441" y="38685"/>
                  </a:cubicBezTo>
                  <a:cubicBezTo>
                    <a:pt x="33441" y="38840"/>
                    <a:pt x="33527" y="38840"/>
                    <a:pt x="33596" y="38977"/>
                  </a:cubicBezTo>
                  <a:cubicBezTo>
                    <a:pt x="33664" y="39115"/>
                    <a:pt x="33664" y="39184"/>
                    <a:pt x="33527" y="39269"/>
                  </a:cubicBezTo>
                  <a:cubicBezTo>
                    <a:pt x="33441" y="39338"/>
                    <a:pt x="33372" y="39407"/>
                    <a:pt x="33372" y="39407"/>
                  </a:cubicBezTo>
                  <a:cubicBezTo>
                    <a:pt x="33011" y="39476"/>
                    <a:pt x="32736" y="39545"/>
                    <a:pt x="32444" y="39699"/>
                  </a:cubicBezTo>
                  <a:cubicBezTo>
                    <a:pt x="32306" y="39699"/>
                    <a:pt x="32237" y="39699"/>
                    <a:pt x="32083" y="39768"/>
                  </a:cubicBezTo>
                  <a:cubicBezTo>
                    <a:pt x="31980" y="39802"/>
                    <a:pt x="31872" y="39802"/>
                    <a:pt x="31765" y="39802"/>
                  </a:cubicBezTo>
                  <a:cubicBezTo>
                    <a:pt x="31657" y="39802"/>
                    <a:pt x="31550" y="39802"/>
                    <a:pt x="31447" y="39837"/>
                  </a:cubicBezTo>
                  <a:cubicBezTo>
                    <a:pt x="31292" y="39545"/>
                    <a:pt x="31223" y="39269"/>
                    <a:pt x="31017" y="39046"/>
                  </a:cubicBezTo>
                  <a:cubicBezTo>
                    <a:pt x="31085" y="39046"/>
                    <a:pt x="31085" y="38977"/>
                    <a:pt x="31085" y="38977"/>
                  </a:cubicBezTo>
                  <a:cubicBezTo>
                    <a:pt x="31017" y="38908"/>
                    <a:pt x="31085" y="38908"/>
                    <a:pt x="31085" y="38908"/>
                  </a:cubicBezTo>
                  <a:cubicBezTo>
                    <a:pt x="31154" y="38754"/>
                    <a:pt x="31292" y="38754"/>
                    <a:pt x="31378" y="38685"/>
                  </a:cubicBezTo>
                  <a:cubicBezTo>
                    <a:pt x="31653" y="38685"/>
                    <a:pt x="31876" y="38616"/>
                    <a:pt x="32083" y="38616"/>
                  </a:cubicBezTo>
                  <a:cubicBezTo>
                    <a:pt x="32306" y="38324"/>
                    <a:pt x="32667" y="38410"/>
                    <a:pt x="32874" y="38255"/>
                  </a:cubicBezTo>
                  <a:cubicBezTo>
                    <a:pt x="33011" y="38255"/>
                    <a:pt x="33011" y="38324"/>
                    <a:pt x="33097" y="38410"/>
                  </a:cubicBezTo>
                  <a:cubicBezTo>
                    <a:pt x="33166" y="38410"/>
                    <a:pt x="33097" y="38255"/>
                    <a:pt x="33166" y="38255"/>
                  </a:cubicBezTo>
                  <a:close/>
                  <a:moveTo>
                    <a:pt x="41401" y="38654"/>
                  </a:moveTo>
                  <a:cubicBezTo>
                    <a:pt x="41447" y="38654"/>
                    <a:pt x="41493" y="38685"/>
                    <a:pt x="41539" y="38685"/>
                  </a:cubicBezTo>
                  <a:cubicBezTo>
                    <a:pt x="41608" y="38908"/>
                    <a:pt x="41694" y="39115"/>
                    <a:pt x="41831" y="39338"/>
                  </a:cubicBezTo>
                  <a:cubicBezTo>
                    <a:pt x="41969" y="39407"/>
                    <a:pt x="41831" y="39545"/>
                    <a:pt x="41900" y="39699"/>
                  </a:cubicBezTo>
                  <a:cubicBezTo>
                    <a:pt x="41900" y="39699"/>
                    <a:pt x="41831" y="39699"/>
                    <a:pt x="41831" y="39768"/>
                  </a:cubicBezTo>
                  <a:cubicBezTo>
                    <a:pt x="41694" y="39768"/>
                    <a:pt x="41694" y="39768"/>
                    <a:pt x="41694" y="39906"/>
                  </a:cubicBezTo>
                  <a:cubicBezTo>
                    <a:pt x="41608" y="39906"/>
                    <a:pt x="41608" y="39837"/>
                    <a:pt x="41539" y="39837"/>
                  </a:cubicBezTo>
                  <a:lnTo>
                    <a:pt x="41401" y="39837"/>
                  </a:lnTo>
                  <a:cubicBezTo>
                    <a:pt x="41333" y="39906"/>
                    <a:pt x="41264" y="39906"/>
                    <a:pt x="41178" y="39974"/>
                  </a:cubicBezTo>
                  <a:cubicBezTo>
                    <a:pt x="41109" y="39906"/>
                    <a:pt x="41040" y="39837"/>
                    <a:pt x="40972" y="39837"/>
                  </a:cubicBezTo>
                  <a:lnTo>
                    <a:pt x="40972" y="39906"/>
                  </a:lnTo>
                  <a:cubicBezTo>
                    <a:pt x="40903" y="40043"/>
                    <a:pt x="40834" y="40043"/>
                    <a:pt x="40748" y="40129"/>
                  </a:cubicBezTo>
                  <a:cubicBezTo>
                    <a:pt x="40473" y="39906"/>
                    <a:pt x="40404" y="39613"/>
                    <a:pt x="40318" y="39269"/>
                  </a:cubicBezTo>
                  <a:lnTo>
                    <a:pt x="40318" y="39269"/>
                  </a:lnTo>
                  <a:cubicBezTo>
                    <a:pt x="40404" y="39338"/>
                    <a:pt x="40473" y="39338"/>
                    <a:pt x="40542" y="39407"/>
                  </a:cubicBezTo>
                  <a:cubicBezTo>
                    <a:pt x="40542" y="39407"/>
                    <a:pt x="40542" y="39338"/>
                    <a:pt x="40610" y="39338"/>
                  </a:cubicBezTo>
                  <a:cubicBezTo>
                    <a:pt x="40610" y="39338"/>
                    <a:pt x="40610" y="39407"/>
                    <a:pt x="40679" y="39407"/>
                  </a:cubicBezTo>
                  <a:cubicBezTo>
                    <a:pt x="40610" y="39476"/>
                    <a:pt x="40610" y="39476"/>
                    <a:pt x="40610" y="39545"/>
                  </a:cubicBezTo>
                  <a:cubicBezTo>
                    <a:pt x="40679" y="39613"/>
                    <a:pt x="40679" y="39699"/>
                    <a:pt x="40679" y="39768"/>
                  </a:cubicBezTo>
                  <a:cubicBezTo>
                    <a:pt x="40679" y="39699"/>
                    <a:pt x="40748" y="39699"/>
                    <a:pt x="40748" y="39613"/>
                  </a:cubicBezTo>
                  <a:cubicBezTo>
                    <a:pt x="40679" y="39476"/>
                    <a:pt x="40748" y="39338"/>
                    <a:pt x="40679" y="39115"/>
                  </a:cubicBezTo>
                  <a:cubicBezTo>
                    <a:pt x="40834" y="39115"/>
                    <a:pt x="40679" y="38908"/>
                    <a:pt x="40834" y="38840"/>
                  </a:cubicBezTo>
                  <a:cubicBezTo>
                    <a:pt x="40861" y="38849"/>
                    <a:pt x="40888" y="38853"/>
                    <a:pt x="40913" y="38853"/>
                  </a:cubicBezTo>
                  <a:cubicBezTo>
                    <a:pt x="41077" y="38853"/>
                    <a:pt x="41198" y="38685"/>
                    <a:pt x="41333" y="38685"/>
                  </a:cubicBezTo>
                  <a:cubicBezTo>
                    <a:pt x="41355" y="38662"/>
                    <a:pt x="41378" y="38654"/>
                    <a:pt x="41401" y="38654"/>
                  </a:cubicBezTo>
                  <a:close/>
                  <a:moveTo>
                    <a:pt x="30363" y="39046"/>
                  </a:moveTo>
                  <a:cubicBezTo>
                    <a:pt x="30363" y="39184"/>
                    <a:pt x="30518" y="39338"/>
                    <a:pt x="30587" y="39407"/>
                  </a:cubicBezTo>
                  <a:cubicBezTo>
                    <a:pt x="30587" y="39476"/>
                    <a:pt x="30518" y="39545"/>
                    <a:pt x="30518" y="39613"/>
                  </a:cubicBezTo>
                  <a:cubicBezTo>
                    <a:pt x="30587" y="39699"/>
                    <a:pt x="30587" y="39699"/>
                    <a:pt x="30656" y="39768"/>
                  </a:cubicBezTo>
                  <a:cubicBezTo>
                    <a:pt x="30587" y="39906"/>
                    <a:pt x="30587" y="39974"/>
                    <a:pt x="30656" y="40043"/>
                  </a:cubicBezTo>
                  <a:cubicBezTo>
                    <a:pt x="30619" y="40125"/>
                    <a:pt x="30583" y="40144"/>
                    <a:pt x="30534" y="40144"/>
                  </a:cubicBezTo>
                  <a:cubicBezTo>
                    <a:pt x="30490" y="40144"/>
                    <a:pt x="30436" y="40129"/>
                    <a:pt x="30363" y="40129"/>
                  </a:cubicBezTo>
                  <a:cubicBezTo>
                    <a:pt x="30226" y="40043"/>
                    <a:pt x="30157" y="39906"/>
                    <a:pt x="30002" y="39768"/>
                  </a:cubicBezTo>
                  <a:cubicBezTo>
                    <a:pt x="30002" y="39613"/>
                    <a:pt x="29934" y="39476"/>
                    <a:pt x="29865" y="39407"/>
                  </a:cubicBezTo>
                  <a:cubicBezTo>
                    <a:pt x="29934" y="39338"/>
                    <a:pt x="29934" y="39269"/>
                    <a:pt x="30002" y="39269"/>
                  </a:cubicBezTo>
                  <a:cubicBezTo>
                    <a:pt x="30002" y="39184"/>
                    <a:pt x="30002" y="39184"/>
                    <a:pt x="29934" y="39115"/>
                  </a:cubicBezTo>
                  <a:cubicBezTo>
                    <a:pt x="30088" y="39046"/>
                    <a:pt x="30226" y="39046"/>
                    <a:pt x="30363" y="39046"/>
                  </a:cubicBezTo>
                  <a:close/>
                  <a:moveTo>
                    <a:pt x="35521" y="39545"/>
                  </a:moveTo>
                  <a:cubicBezTo>
                    <a:pt x="35569" y="39593"/>
                    <a:pt x="35626" y="39649"/>
                    <a:pt x="35679" y="39649"/>
                  </a:cubicBezTo>
                  <a:cubicBezTo>
                    <a:pt x="35702" y="39649"/>
                    <a:pt x="35724" y="39639"/>
                    <a:pt x="35745" y="39613"/>
                  </a:cubicBezTo>
                  <a:cubicBezTo>
                    <a:pt x="35814" y="39768"/>
                    <a:pt x="35745" y="39837"/>
                    <a:pt x="35745" y="39906"/>
                  </a:cubicBezTo>
                  <a:cubicBezTo>
                    <a:pt x="35676" y="39974"/>
                    <a:pt x="35521" y="39974"/>
                    <a:pt x="35453" y="40043"/>
                  </a:cubicBezTo>
                  <a:cubicBezTo>
                    <a:pt x="35453" y="40043"/>
                    <a:pt x="35384" y="40043"/>
                    <a:pt x="35384" y="39974"/>
                  </a:cubicBezTo>
                  <a:cubicBezTo>
                    <a:pt x="35384" y="39974"/>
                    <a:pt x="35384" y="40043"/>
                    <a:pt x="35315" y="40043"/>
                  </a:cubicBezTo>
                  <a:cubicBezTo>
                    <a:pt x="35259" y="40043"/>
                    <a:pt x="35248" y="40147"/>
                    <a:pt x="35162" y="40147"/>
                  </a:cubicBezTo>
                  <a:cubicBezTo>
                    <a:pt x="35143" y="40147"/>
                    <a:pt x="35120" y="40142"/>
                    <a:pt x="35091" y="40129"/>
                  </a:cubicBezTo>
                  <a:cubicBezTo>
                    <a:pt x="35057" y="40164"/>
                    <a:pt x="35023" y="40181"/>
                    <a:pt x="34980" y="40181"/>
                  </a:cubicBezTo>
                  <a:cubicBezTo>
                    <a:pt x="34937" y="40181"/>
                    <a:pt x="34885" y="40164"/>
                    <a:pt x="34816" y="40129"/>
                  </a:cubicBezTo>
                  <a:lnTo>
                    <a:pt x="34524" y="40129"/>
                  </a:lnTo>
                  <a:cubicBezTo>
                    <a:pt x="34455" y="39974"/>
                    <a:pt x="34593" y="40043"/>
                    <a:pt x="34593" y="39974"/>
                  </a:cubicBezTo>
                  <a:cubicBezTo>
                    <a:pt x="34593" y="39974"/>
                    <a:pt x="34593" y="39906"/>
                    <a:pt x="34524" y="39906"/>
                  </a:cubicBezTo>
                  <a:cubicBezTo>
                    <a:pt x="34662" y="39906"/>
                    <a:pt x="34593" y="39768"/>
                    <a:pt x="34730" y="39768"/>
                  </a:cubicBezTo>
                  <a:cubicBezTo>
                    <a:pt x="34816" y="39768"/>
                    <a:pt x="34954" y="39768"/>
                    <a:pt x="35023" y="39699"/>
                  </a:cubicBezTo>
                  <a:cubicBezTo>
                    <a:pt x="35057" y="39656"/>
                    <a:pt x="35091" y="39656"/>
                    <a:pt x="35128" y="39656"/>
                  </a:cubicBezTo>
                  <a:cubicBezTo>
                    <a:pt x="35165" y="39656"/>
                    <a:pt x="35203" y="39656"/>
                    <a:pt x="35246" y="39613"/>
                  </a:cubicBezTo>
                  <a:cubicBezTo>
                    <a:pt x="35315" y="39613"/>
                    <a:pt x="35315" y="39545"/>
                    <a:pt x="35384" y="39545"/>
                  </a:cubicBezTo>
                  <a:close/>
                  <a:moveTo>
                    <a:pt x="40043" y="40335"/>
                  </a:moveTo>
                  <a:cubicBezTo>
                    <a:pt x="40043" y="40335"/>
                    <a:pt x="40043" y="40404"/>
                    <a:pt x="40112" y="40404"/>
                  </a:cubicBezTo>
                  <a:lnTo>
                    <a:pt x="40112" y="40473"/>
                  </a:lnTo>
                  <a:lnTo>
                    <a:pt x="40043" y="40473"/>
                  </a:lnTo>
                  <a:cubicBezTo>
                    <a:pt x="39974" y="40404"/>
                    <a:pt x="39974" y="40404"/>
                    <a:pt x="40043" y="40335"/>
                  </a:cubicBezTo>
                  <a:close/>
                  <a:moveTo>
                    <a:pt x="33957" y="39974"/>
                  </a:moveTo>
                  <a:cubicBezTo>
                    <a:pt x="34025" y="40043"/>
                    <a:pt x="34094" y="40129"/>
                    <a:pt x="34163" y="40198"/>
                  </a:cubicBezTo>
                  <a:lnTo>
                    <a:pt x="34094" y="40267"/>
                  </a:lnTo>
                  <a:cubicBezTo>
                    <a:pt x="34163" y="40335"/>
                    <a:pt x="34232" y="40335"/>
                    <a:pt x="34232" y="40404"/>
                  </a:cubicBezTo>
                  <a:cubicBezTo>
                    <a:pt x="34163" y="40404"/>
                    <a:pt x="34163" y="40473"/>
                    <a:pt x="34094" y="40473"/>
                  </a:cubicBezTo>
                  <a:cubicBezTo>
                    <a:pt x="34094" y="40473"/>
                    <a:pt x="34025" y="40473"/>
                    <a:pt x="34025" y="40404"/>
                  </a:cubicBezTo>
                  <a:cubicBezTo>
                    <a:pt x="33871" y="40628"/>
                    <a:pt x="33664" y="40628"/>
                    <a:pt x="33527" y="40697"/>
                  </a:cubicBezTo>
                  <a:cubicBezTo>
                    <a:pt x="33303" y="40834"/>
                    <a:pt x="33097" y="40834"/>
                    <a:pt x="32874" y="40903"/>
                  </a:cubicBezTo>
                  <a:cubicBezTo>
                    <a:pt x="32667" y="40903"/>
                    <a:pt x="32444" y="40989"/>
                    <a:pt x="32306" y="40989"/>
                  </a:cubicBezTo>
                  <a:cubicBezTo>
                    <a:pt x="32237" y="41058"/>
                    <a:pt x="32151" y="41058"/>
                    <a:pt x="32083" y="41058"/>
                  </a:cubicBezTo>
                  <a:cubicBezTo>
                    <a:pt x="32014" y="40989"/>
                    <a:pt x="31945" y="40834"/>
                    <a:pt x="31808" y="40834"/>
                  </a:cubicBezTo>
                  <a:cubicBezTo>
                    <a:pt x="31876" y="40765"/>
                    <a:pt x="31876" y="40765"/>
                    <a:pt x="31876" y="40697"/>
                  </a:cubicBezTo>
                  <a:cubicBezTo>
                    <a:pt x="31876" y="40628"/>
                    <a:pt x="31945" y="40559"/>
                    <a:pt x="32083" y="40559"/>
                  </a:cubicBezTo>
                  <a:cubicBezTo>
                    <a:pt x="32151" y="40473"/>
                    <a:pt x="32306" y="40473"/>
                    <a:pt x="32375" y="40404"/>
                  </a:cubicBezTo>
                  <a:cubicBezTo>
                    <a:pt x="32444" y="40404"/>
                    <a:pt x="32512" y="40404"/>
                    <a:pt x="32581" y="40335"/>
                  </a:cubicBezTo>
                  <a:cubicBezTo>
                    <a:pt x="32805" y="40267"/>
                    <a:pt x="33097" y="40267"/>
                    <a:pt x="33235" y="40129"/>
                  </a:cubicBezTo>
                  <a:cubicBezTo>
                    <a:pt x="33274" y="40138"/>
                    <a:pt x="33311" y="40142"/>
                    <a:pt x="33347" y="40142"/>
                  </a:cubicBezTo>
                  <a:cubicBezTo>
                    <a:pt x="33582" y="40142"/>
                    <a:pt x="33763" y="39974"/>
                    <a:pt x="33957" y="39974"/>
                  </a:cubicBezTo>
                  <a:close/>
                  <a:moveTo>
                    <a:pt x="39390" y="39613"/>
                  </a:moveTo>
                  <a:cubicBezTo>
                    <a:pt x="39459" y="39613"/>
                    <a:pt x="39459" y="39768"/>
                    <a:pt x="39544" y="39768"/>
                  </a:cubicBezTo>
                  <a:cubicBezTo>
                    <a:pt x="39544" y="39837"/>
                    <a:pt x="39682" y="39768"/>
                    <a:pt x="39682" y="39906"/>
                  </a:cubicBezTo>
                  <a:lnTo>
                    <a:pt x="39613" y="39974"/>
                  </a:lnTo>
                  <a:cubicBezTo>
                    <a:pt x="39682" y="40043"/>
                    <a:pt x="39751" y="40129"/>
                    <a:pt x="39751" y="40198"/>
                  </a:cubicBezTo>
                  <a:cubicBezTo>
                    <a:pt x="39751" y="40267"/>
                    <a:pt x="39682" y="40267"/>
                    <a:pt x="39751" y="40335"/>
                  </a:cubicBezTo>
                  <a:lnTo>
                    <a:pt x="39888" y="40335"/>
                  </a:lnTo>
                  <a:cubicBezTo>
                    <a:pt x="39820" y="40473"/>
                    <a:pt x="39820" y="40559"/>
                    <a:pt x="39751" y="40697"/>
                  </a:cubicBezTo>
                  <a:cubicBezTo>
                    <a:pt x="39544" y="40834"/>
                    <a:pt x="39252" y="40834"/>
                    <a:pt x="38960" y="41058"/>
                  </a:cubicBezTo>
                  <a:cubicBezTo>
                    <a:pt x="38754" y="40903"/>
                    <a:pt x="38685" y="40628"/>
                    <a:pt x="38530" y="40404"/>
                  </a:cubicBezTo>
                  <a:cubicBezTo>
                    <a:pt x="38599" y="40267"/>
                    <a:pt x="38461" y="40129"/>
                    <a:pt x="38393" y="39974"/>
                  </a:cubicBezTo>
                  <a:lnTo>
                    <a:pt x="38461" y="39906"/>
                  </a:lnTo>
                  <a:cubicBezTo>
                    <a:pt x="38708" y="39848"/>
                    <a:pt x="38942" y="39680"/>
                    <a:pt x="39184" y="39680"/>
                  </a:cubicBezTo>
                  <a:cubicBezTo>
                    <a:pt x="39229" y="39680"/>
                    <a:pt x="39275" y="39686"/>
                    <a:pt x="39321" y="39699"/>
                  </a:cubicBezTo>
                  <a:cubicBezTo>
                    <a:pt x="39390" y="39699"/>
                    <a:pt x="39390" y="39613"/>
                    <a:pt x="39390" y="39613"/>
                  </a:cubicBezTo>
                  <a:close/>
                  <a:moveTo>
                    <a:pt x="30885" y="40803"/>
                  </a:moveTo>
                  <a:cubicBezTo>
                    <a:pt x="30923" y="40803"/>
                    <a:pt x="30965" y="40811"/>
                    <a:pt x="31017" y="40834"/>
                  </a:cubicBezTo>
                  <a:cubicBezTo>
                    <a:pt x="31085" y="40903"/>
                    <a:pt x="31223" y="41058"/>
                    <a:pt x="31154" y="41264"/>
                  </a:cubicBezTo>
                  <a:cubicBezTo>
                    <a:pt x="31085" y="41264"/>
                    <a:pt x="31017" y="41333"/>
                    <a:pt x="30862" y="41333"/>
                  </a:cubicBezTo>
                  <a:cubicBezTo>
                    <a:pt x="30793" y="41264"/>
                    <a:pt x="30724" y="41195"/>
                    <a:pt x="30656" y="41126"/>
                  </a:cubicBezTo>
                  <a:lnTo>
                    <a:pt x="30656" y="40834"/>
                  </a:lnTo>
                  <a:cubicBezTo>
                    <a:pt x="30747" y="40834"/>
                    <a:pt x="30808" y="40803"/>
                    <a:pt x="30885" y="40803"/>
                  </a:cubicBezTo>
                  <a:close/>
                  <a:moveTo>
                    <a:pt x="45837" y="1943"/>
                  </a:moveTo>
                  <a:cubicBezTo>
                    <a:pt x="46022" y="2074"/>
                    <a:pt x="46173" y="2122"/>
                    <a:pt x="46333" y="2122"/>
                  </a:cubicBezTo>
                  <a:cubicBezTo>
                    <a:pt x="46426" y="2122"/>
                    <a:pt x="46521" y="2106"/>
                    <a:pt x="46628" y="2081"/>
                  </a:cubicBezTo>
                  <a:cubicBezTo>
                    <a:pt x="46720" y="2081"/>
                    <a:pt x="46819" y="2111"/>
                    <a:pt x="46916" y="2111"/>
                  </a:cubicBezTo>
                  <a:cubicBezTo>
                    <a:pt x="46964" y="2111"/>
                    <a:pt x="47012" y="2104"/>
                    <a:pt x="47058" y="2081"/>
                  </a:cubicBezTo>
                  <a:cubicBezTo>
                    <a:pt x="47127" y="2012"/>
                    <a:pt x="47281" y="2012"/>
                    <a:pt x="47419" y="2012"/>
                  </a:cubicBezTo>
                  <a:cubicBezTo>
                    <a:pt x="47488" y="2012"/>
                    <a:pt x="47625" y="2012"/>
                    <a:pt x="47711" y="2081"/>
                  </a:cubicBezTo>
                  <a:lnTo>
                    <a:pt x="47849" y="2081"/>
                  </a:lnTo>
                  <a:cubicBezTo>
                    <a:pt x="48055" y="2081"/>
                    <a:pt x="48279" y="2081"/>
                    <a:pt x="48485" y="2149"/>
                  </a:cubicBezTo>
                  <a:lnTo>
                    <a:pt x="48777" y="2149"/>
                  </a:lnTo>
                  <a:cubicBezTo>
                    <a:pt x="48846" y="2149"/>
                    <a:pt x="49001" y="2081"/>
                    <a:pt x="49069" y="2081"/>
                  </a:cubicBezTo>
                  <a:lnTo>
                    <a:pt x="49345" y="2081"/>
                  </a:lnTo>
                  <a:cubicBezTo>
                    <a:pt x="49373" y="2058"/>
                    <a:pt x="49408" y="2050"/>
                    <a:pt x="49446" y="2050"/>
                  </a:cubicBezTo>
                  <a:cubicBezTo>
                    <a:pt x="49522" y="2050"/>
                    <a:pt x="49614" y="2081"/>
                    <a:pt x="49706" y="2081"/>
                  </a:cubicBezTo>
                  <a:cubicBezTo>
                    <a:pt x="49720" y="2066"/>
                    <a:pt x="49735" y="2061"/>
                    <a:pt x="49751" y="2061"/>
                  </a:cubicBezTo>
                  <a:cubicBezTo>
                    <a:pt x="49794" y="2061"/>
                    <a:pt x="49841" y="2101"/>
                    <a:pt x="49884" y="2101"/>
                  </a:cubicBezTo>
                  <a:cubicBezTo>
                    <a:pt x="49899" y="2101"/>
                    <a:pt x="49915" y="2095"/>
                    <a:pt x="49929" y="2081"/>
                  </a:cubicBezTo>
                  <a:cubicBezTo>
                    <a:pt x="49998" y="2081"/>
                    <a:pt x="50067" y="2149"/>
                    <a:pt x="50067" y="2149"/>
                  </a:cubicBezTo>
                  <a:cubicBezTo>
                    <a:pt x="50090" y="2127"/>
                    <a:pt x="50113" y="2119"/>
                    <a:pt x="50136" y="2119"/>
                  </a:cubicBezTo>
                  <a:cubicBezTo>
                    <a:pt x="50183" y="2119"/>
                    <a:pt x="50233" y="2149"/>
                    <a:pt x="50290" y="2149"/>
                  </a:cubicBezTo>
                  <a:lnTo>
                    <a:pt x="50634" y="2149"/>
                  </a:lnTo>
                  <a:cubicBezTo>
                    <a:pt x="50789" y="2149"/>
                    <a:pt x="50789" y="2218"/>
                    <a:pt x="50858" y="2304"/>
                  </a:cubicBezTo>
                  <a:cubicBezTo>
                    <a:pt x="50946" y="2268"/>
                    <a:pt x="51024" y="2246"/>
                    <a:pt x="51102" y="2246"/>
                  </a:cubicBezTo>
                  <a:cubicBezTo>
                    <a:pt x="51205" y="2246"/>
                    <a:pt x="51307" y="2284"/>
                    <a:pt x="51425" y="2373"/>
                  </a:cubicBezTo>
                  <a:cubicBezTo>
                    <a:pt x="51471" y="2373"/>
                    <a:pt x="51524" y="2342"/>
                    <a:pt x="51575" y="2342"/>
                  </a:cubicBezTo>
                  <a:cubicBezTo>
                    <a:pt x="51601" y="2342"/>
                    <a:pt x="51626" y="2350"/>
                    <a:pt x="51648" y="2373"/>
                  </a:cubicBezTo>
                  <a:cubicBezTo>
                    <a:pt x="51648" y="2387"/>
                    <a:pt x="51651" y="2392"/>
                    <a:pt x="51656" y="2392"/>
                  </a:cubicBezTo>
                  <a:cubicBezTo>
                    <a:pt x="51676" y="2392"/>
                    <a:pt x="51731" y="2304"/>
                    <a:pt x="51786" y="2304"/>
                  </a:cubicBezTo>
                  <a:cubicBezTo>
                    <a:pt x="52010" y="2373"/>
                    <a:pt x="52147" y="2442"/>
                    <a:pt x="52353" y="2511"/>
                  </a:cubicBezTo>
                  <a:cubicBezTo>
                    <a:pt x="52508" y="2511"/>
                    <a:pt x="52577" y="2579"/>
                    <a:pt x="52646" y="2648"/>
                  </a:cubicBezTo>
                  <a:cubicBezTo>
                    <a:pt x="52938" y="2648"/>
                    <a:pt x="53213" y="2734"/>
                    <a:pt x="53505" y="2872"/>
                  </a:cubicBezTo>
                  <a:cubicBezTo>
                    <a:pt x="53574" y="2872"/>
                    <a:pt x="53729" y="2940"/>
                    <a:pt x="53798" y="2940"/>
                  </a:cubicBezTo>
                  <a:cubicBezTo>
                    <a:pt x="53866" y="2940"/>
                    <a:pt x="53935" y="2940"/>
                    <a:pt x="54004" y="3009"/>
                  </a:cubicBezTo>
                  <a:cubicBezTo>
                    <a:pt x="54004" y="3009"/>
                    <a:pt x="54073" y="3078"/>
                    <a:pt x="54159" y="3078"/>
                  </a:cubicBezTo>
                  <a:cubicBezTo>
                    <a:pt x="54159" y="3164"/>
                    <a:pt x="54227" y="3164"/>
                    <a:pt x="54296" y="3233"/>
                  </a:cubicBezTo>
                  <a:cubicBezTo>
                    <a:pt x="54296" y="3164"/>
                    <a:pt x="54296" y="3164"/>
                    <a:pt x="54365" y="3164"/>
                  </a:cubicBezTo>
                  <a:cubicBezTo>
                    <a:pt x="54365" y="3233"/>
                    <a:pt x="54434" y="3233"/>
                    <a:pt x="54503" y="3301"/>
                  </a:cubicBezTo>
                  <a:cubicBezTo>
                    <a:pt x="54588" y="3301"/>
                    <a:pt x="54657" y="3301"/>
                    <a:pt x="54726" y="3370"/>
                  </a:cubicBezTo>
                  <a:cubicBezTo>
                    <a:pt x="54795" y="3439"/>
                    <a:pt x="54864" y="3439"/>
                    <a:pt x="54932" y="3439"/>
                  </a:cubicBezTo>
                  <a:cubicBezTo>
                    <a:pt x="54951" y="3424"/>
                    <a:pt x="54968" y="3419"/>
                    <a:pt x="54985" y="3419"/>
                  </a:cubicBezTo>
                  <a:cubicBezTo>
                    <a:pt x="55033" y="3419"/>
                    <a:pt x="55081" y="3459"/>
                    <a:pt x="55146" y="3459"/>
                  </a:cubicBezTo>
                  <a:cubicBezTo>
                    <a:pt x="55170" y="3459"/>
                    <a:pt x="55196" y="3454"/>
                    <a:pt x="55225" y="3439"/>
                  </a:cubicBezTo>
                  <a:cubicBezTo>
                    <a:pt x="55293" y="3439"/>
                    <a:pt x="55293" y="3508"/>
                    <a:pt x="55293" y="3594"/>
                  </a:cubicBezTo>
                  <a:cubicBezTo>
                    <a:pt x="55448" y="3594"/>
                    <a:pt x="55586" y="3662"/>
                    <a:pt x="55723" y="3800"/>
                  </a:cubicBezTo>
                  <a:cubicBezTo>
                    <a:pt x="55947" y="3800"/>
                    <a:pt x="56084" y="3938"/>
                    <a:pt x="56308" y="4024"/>
                  </a:cubicBezTo>
                  <a:cubicBezTo>
                    <a:pt x="56445" y="4024"/>
                    <a:pt x="56583" y="4092"/>
                    <a:pt x="56738" y="4161"/>
                  </a:cubicBezTo>
                  <a:lnTo>
                    <a:pt x="56806" y="4161"/>
                  </a:lnTo>
                  <a:cubicBezTo>
                    <a:pt x="56875" y="4299"/>
                    <a:pt x="57081" y="4299"/>
                    <a:pt x="57236" y="4453"/>
                  </a:cubicBezTo>
                  <a:cubicBezTo>
                    <a:pt x="57305" y="4591"/>
                    <a:pt x="57443" y="4591"/>
                    <a:pt x="57597" y="4660"/>
                  </a:cubicBezTo>
                  <a:cubicBezTo>
                    <a:pt x="57620" y="4683"/>
                    <a:pt x="57643" y="4690"/>
                    <a:pt x="57664" y="4690"/>
                  </a:cubicBezTo>
                  <a:cubicBezTo>
                    <a:pt x="57704" y="4690"/>
                    <a:pt x="57735" y="4660"/>
                    <a:pt x="57735" y="4660"/>
                  </a:cubicBezTo>
                  <a:cubicBezTo>
                    <a:pt x="57804" y="4660"/>
                    <a:pt x="57872" y="4728"/>
                    <a:pt x="57872" y="4728"/>
                  </a:cubicBezTo>
                  <a:cubicBezTo>
                    <a:pt x="57872" y="4883"/>
                    <a:pt x="57941" y="4883"/>
                    <a:pt x="58027" y="4952"/>
                  </a:cubicBezTo>
                  <a:lnTo>
                    <a:pt x="58165" y="4952"/>
                  </a:lnTo>
                  <a:lnTo>
                    <a:pt x="58165" y="5090"/>
                  </a:lnTo>
                  <a:cubicBezTo>
                    <a:pt x="58302" y="5090"/>
                    <a:pt x="58371" y="5158"/>
                    <a:pt x="58457" y="5227"/>
                  </a:cubicBezTo>
                  <a:cubicBezTo>
                    <a:pt x="58526" y="5313"/>
                    <a:pt x="58663" y="5382"/>
                    <a:pt x="58732" y="5451"/>
                  </a:cubicBezTo>
                  <a:cubicBezTo>
                    <a:pt x="58732" y="5519"/>
                    <a:pt x="58801" y="5588"/>
                    <a:pt x="58801" y="5657"/>
                  </a:cubicBezTo>
                  <a:cubicBezTo>
                    <a:pt x="58956" y="5743"/>
                    <a:pt x="59024" y="5743"/>
                    <a:pt x="59093" y="5812"/>
                  </a:cubicBezTo>
                  <a:cubicBezTo>
                    <a:pt x="59162" y="5880"/>
                    <a:pt x="59231" y="5949"/>
                    <a:pt x="59317" y="5949"/>
                  </a:cubicBezTo>
                  <a:cubicBezTo>
                    <a:pt x="59385" y="6018"/>
                    <a:pt x="59523" y="6087"/>
                    <a:pt x="59523" y="6241"/>
                  </a:cubicBezTo>
                  <a:cubicBezTo>
                    <a:pt x="59660" y="6379"/>
                    <a:pt x="59815" y="6671"/>
                    <a:pt x="60022" y="6740"/>
                  </a:cubicBezTo>
                  <a:lnTo>
                    <a:pt x="60090" y="6740"/>
                  </a:lnTo>
                  <a:cubicBezTo>
                    <a:pt x="60245" y="6878"/>
                    <a:pt x="60383" y="7032"/>
                    <a:pt x="60520" y="7101"/>
                  </a:cubicBezTo>
                  <a:cubicBezTo>
                    <a:pt x="60520" y="7170"/>
                    <a:pt x="60520" y="7170"/>
                    <a:pt x="60606" y="7239"/>
                  </a:cubicBezTo>
                  <a:lnTo>
                    <a:pt x="60675" y="7239"/>
                  </a:lnTo>
                  <a:cubicBezTo>
                    <a:pt x="60675" y="7307"/>
                    <a:pt x="60606" y="7307"/>
                    <a:pt x="60675" y="7376"/>
                  </a:cubicBezTo>
                  <a:lnTo>
                    <a:pt x="60744" y="7307"/>
                  </a:lnTo>
                  <a:lnTo>
                    <a:pt x="60812" y="7376"/>
                  </a:lnTo>
                  <a:cubicBezTo>
                    <a:pt x="60812" y="7462"/>
                    <a:pt x="60744" y="7531"/>
                    <a:pt x="60881" y="7531"/>
                  </a:cubicBezTo>
                  <a:cubicBezTo>
                    <a:pt x="60881" y="7668"/>
                    <a:pt x="61036" y="7668"/>
                    <a:pt x="61036" y="7806"/>
                  </a:cubicBezTo>
                  <a:cubicBezTo>
                    <a:pt x="61105" y="7892"/>
                    <a:pt x="61105" y="7892"/>
                    <a:pt x="61173" y="7961"/>
                  </a:cubicBezTo>
                  <a:cubicBezTo>
                    <a:pt x="61242" y="8030"/>
                    <a:pt x="61242" y="8167"/>
                    <a:pt x="61311" y="8236"/>
                  </a:cubicBezTo>
                  <a:cubicBezTo>
                    <a:pt x="61380" y="8322"/>
                    <a:pt x="61466" y="8459"/>
                    <a:pt x="61535" y="8528"/>
                  </a:cubicBezTo>
                  <a:cubicBezTo>
                    <a:pt x="61672" y="8597"/>
                    <a:pt x="61672" y="8752"/>
                    <a:pt x="61810" y="8752"/>
                  </a:cubicBezTo>
                  <a:cubicBezTo>
                    <a:pt x="61896" y="8820"/>
                    <a:pt x="61810" y="8889"/>
                    <a:pt x="61810" y="8889"/>
                  </a:cubicBezTo>
                  <a:cubicBezTo>
                    <a:pt x="62033" y="9181"/>
                    <a:pt x="62239" y="9457"/>
                    <a:pt x="62325" y="9749"/>
                  </a:cubicBezTo>
                  <a:lnTo>
                    <a:pt x="62239" y="9818"/>
                  </a:lnTo>
                  <a:cubicBezTo>
                    <a:pt x="62325" y="9955"/>
                    <a:pt x="62463" y="10041"/>
                    <a:pt x="62532" y="10110"/>
                  </a:cubicBezTo>
                  <a:cubicBezTo>
                    <a:pt x="62532" y="10110"/>
                    <a:pt x="62463" y="10179"/>
                    <a:pt x="62532" y="10247"/>
                  </a:cubicBezTo>
                  <a:lnTo>
                    <a:pt x="62600" y="10179"/>
                  </a:lnTo>
                  <a:lnTo>
                    <a:pt x="62600" y="10316"/>
                  </a:lnTo>
                  <a:cubicBezTo>
                    <a:pt x="62824" y="10385"/>
                    <a:pt x="62755" y="10677"/>
                    <a:pt x="62893" y="10677"/>
                  </a:cubicBezTo>
                  <a:cubicBezTo>
                    <a:pt x="62927" y="10746"/>
                    <a:pt x="62979" y="10746"/>
                    <a:pt x="63022" y="10746"/>
                  </a:cubicBezTo>
                  <a:cubicBezTo>
                    <a:pt x="63065" y="10746"/>
                    <a:pt x="63099" y="10746"/>
                    <a:pt x="63099" y="10815"/>
                  </a:cubicBezTo>
                  <a:cubicBezTo>
                    <a:pt x="63099" y="10815"/>
                    <a:pt x="63030" y="10815"/>
                    <a:pt x="63030" y="10901"/>
                  </a:cubicBezTo>
                  <a:cubicBezTo>
                    <a:pt x="63185" y="11038"/>
                    <a:pt x="63185" y="11176"/>
                    <a:pt x="63323" y="11399"/>
                  </a:cubicBezTo>
                  <a:cubicBezTo>
                    <a:pt x="63254" y="11537"/>
                    <a:pt x="63323" y="11674"/>
                    <a:pt x="63323" y="11829"/>
                  </a:cubicBezTo>
                  <a:cubicBezTo>
                    <a:pt x="63323" y="11898"/>
                    <a:pt x="63391" y="11967"/>
                    <a:pt x="63391" y="12036"/>
                  </a:cubicBezTo>
                  <a:cubicBezTo>
                    <a:pt x="63391" y="12190"/>
                    <a:pt x="63460" y="12328"/>
                    <a:pt x="63615" y="12397"/>
                  </a:cubicBezTo>
                  <a:cubicBezTo>
                    <a:pt x="63615" y="12465"/>
                    <a:pt x="63529" y="12534"/>
                    <a:pt x="63615" y="12620"/>
                  </a:cubicBezTo>
                  <a:cubicBezTo>
                    <a:pt x="63615" y="12689"/>
                    <a:pt x="63615" y="12758"/>
                    <a:pt x="63684" y="12826"/>
                  </a:cubicBezTo>
                  <a:cubicBezTo>
                    <a:pt x="63752" y="12895"/>
                    <a:pt x="63821" y="12964"/>
                    <a:pt x="63821" y="13050"/>
                  </a:cubicBezTo>
                  <a:cubicBezTo>
                    <a:pt x="63821" y="13256"/>
                    <a:pt x="63959" y="13394"/>
                    <a:pt x="63959" y="13617"/>
                  </a:cubicBezTo>
                  <a:cubicBezTo>
                    <a:pt x="64045" y="13686"/>
                    <a:pt x="63959" y="13824"/>
                    <a:pt x="64045" y="13910"/>
                  </a:cubicBezTo>
                  <a:cubicBezTo>
                    <a:pt x="63959" y="13978"/>
                    <a:pt x="63959" y="13978"/>
                    <a:pt x="63890" y="14047"/>
                  </a:cubicBezTo>
                  <a:cubicBezTo>
                    <a:pt x="63890" y="14116"/>
                    <a:pt x="64045" y="14185"/>
                    <a:pt x="63890" y="14339"/>
                  </a:cubicBezTo>
                  <a:cubicBezTo>
                    <a:pt x="63959" y="14408"/>
                    <a:pt x="63890" y="14477"/>
                    <a:pt x="63959" y="14546"/>
                  </a:cubicBezTo>
                  <a:cubicBezTo>
                    <a:pt x="64045" y="14615"/>
                    <a:pt x="63890" y="14683"/>
                    <a:pt x="63959" y="14769"/>
                  </a:cubicBezTo>
                  <a:cubicBezTo>
                    <a:pt x="64045" y="14769"/>
                    <a:pt x="64045" y="14838"/>
                    <a:pt x="64113" y="14907"/>
                  </a:cubicBezTo>
                  <a:lnTo>
                    <a:pt x="64113" y="15044"/>
                  </a:lnTo>
                  <a:lnTo>
                    <a:pt x="64045" y="15044"/>
                  </a:lnTo>
                  <a:cubicBezTo>
                    <a:pt x="64182" y="15199"/>
                    <a:pt x="64113" y="15337"/>
                    <a:pt x="64182" y="15474"/>
                  </a:cubicBezTo>
                  <a:cubicBezTo>
                    <a:pt x="64251" y="15543"/>
                    <a:pt x="64251" y="15543"/>
                    <a:pt x="64182" y="15543"/>
                  </a:cubicBezTo>
                  <a:cubicBezTo>
                    <a:pt x="64182" y="15698"/>
                    <a:pt x="64113" y="15766"/>
                    <a:pt x="64113" y="15766"/>
                  </a:cubicBezTo>
                  <a:cubicBezTo>
                    <a:pt x="64113" y="15904"/>
                    <a:pt x="64182" y="15904"/>
                    <a:pt x="64251" y="15973"/>
                  </a:cubicBezTo>
                  <a:cubicBezTo>
                    <a:pt x="64182" y="16059"/>
                    <a:pt x="64113" y="16196"/>
                    <a:pt x="64251" y="16265"/>
                  </a:cubicBezTo>
                  <a:cubicBezTo>
                    <a:pt x="64182" y="16403"/>
                    <a:pt x="64113" y="16557"/>
                    <a:pt x="64113" y="16764"/>
                  </a:cubicBezTo>
                  <a:cubicBezTo>
                    <a:pt x="64113" y="16832"/>
                    <a:pt x="64113" y="16918"/>
                    <a:pt x="64182" y="16987"/>
                  </a:cubicBezTo>
                  <a:cubicBezTo>
                    <a:pt x="64182" y="17022"/>
                    <a:pt x="64165" y="17022"/>
                    <a:pt x="64139" y="17022"/>
                  </a:cubicBezTo>
                  <a:cubicBezTo>
                    <a:pt x="64113" y="17022"/>
                    <a:pt x="64079" y="17022"/>
                    <a:pt x="64045" y="17056"/>
                  </a:cubicBezTo>
                  <a:cubicBezTo>
                    <a:pt x="64045" y="17193"/>
                    <a:pt x="64113" y="17417"/>
                    <a:pt x="64045" y="17555"/>
                  </a:cubicBezTo>
                  <a:cubicBezTo>
                    <a:pt x="63959" y="17623"/>
                    <a:pt x="63959" y="17778"/>
                    <a:pt x="64045" y="17847"/>
                  </a:cubicBezTo>
                  <a:cubicBezTo>
                    <a:pt x="64113" y="17984"/>
                    <a:pt x="63959" y="18053"/>
                    <a:pt x="64045" y="18208"/>
                  </a:cubicBezTo>
                  <a:cubicBezTo>
                    <a:pt x="63959" y="18277"/>
                    <a:pt x="64113" y="18414"/>
                    <a:pt x="63959" y="18483"/>
                  </a:cubicBezTo>
                  <a:cubicBezTo>
                    <a:pt x="64045" y="18552"/>
                    <a:pt x="64045" y="18706"/>
                    <a:pt x="64113" y="18844"/>
                  </a:cubicBezTo>
                  <a:cubicBezTo>
                    <a:pt x="64045" y="18913"/>
                    <a:pt x="64045" y="19068"/>
                    <a:pt x="64045" y="19136"/>
                  </a:cubicBezTo>
                  <a:cubicBezTo>
                    <a:pt x="64113" y="19274"/>
                    <a:pt x="64045" y="19411"/>
                    <a:pt x="63959" y="19497"/>
                  </a:cubicBezTo>
                  <a:cubicBezTo>
                    <a:pt x="63959" y="19635"/>
                    <a:pt x="63890" y="19704"/>
                    <a:pt x="63890" y="19841"/>
                  </a:cubicBezTo>
                  <a:lnTo>
                    <a:pt x="63821" y="19927"/>
                  </a:lnTo>
                  <a:cubicBezTo>
                    <a:pt x="63890" y="20134"/>
                    <a:pt x="63752" y="20426"/>
                    <a:pt x="63821" y="20632"/>
                  </a:cubicBezTo>
                  <a:cubicBezTo>
                    <a:pt x="63752" y="20632"/>
                    <a:pt x="63752" y="20701"/>
                    <a:pt x="63684" y="20701"/>
                  </a:cubicBezTo>
                  <a:cubicBezTo>
                    <a:pt x="63752" y="20856"/>
                    <a:pt x="63684" y="20993"/>
                    <a:pt x="63684" y="21131"/>
                  </a:cubicBezTo>
                  <a:cubicBezTo>
                    <a:pt x="63684" y="21285"/>
                    <a:pt x="63615" y="21423"/>
                    <a:pt x="63615" y="21561"/>
                  </a:cubicBezTo>
                  <a:cubicBezTo>
                    <a:pt x="63529" y="21715"/>
                    <a:pt x="63529" y="21784"/>
                    <a:pt x="63529" y="21922"/>
                  </a:cubicBezTo>
                  <a:cubicBezTo>
                    <a:pt x="63460" y="21990"/>
                    <a:pt x="63460" y="22076"/>
                    <a:pt x="63460" y="22145"/>
                  </a:cubicBezTo>
                  <a:cubicBezTo>
                    <a:pt x="63391" y="22351"/>
                    <a:pt x="63323" y="22644"/>
                    <a:pt x="63254" y="22781"/>
                  </a:cubicBezTo>
                  <a:cubicBezTo>
                    <a:pt x="63099" y="23005"/>
                    <a:pt x="63099" y="23211"/>
                    <a:pt x="63030" y="23366"/>
                  </a:cubicBezTo>
                  <a:cubicBezTo>
                    <a:pt x="63030" y="23435"/>
                    <a:pt x="63099" y="23503"/>
                    <a:pt x="63030" y="23572"/>
                  </a:cubicBezTo>
                  <a:cubicBezTo>
                    <a:pt x="62962" y="23572"/>
                    <a:pt x="63030" y="23710"/>
                    <a:pt x="63030" y="23796"/>
                  </a:cubicBezTo>
                  <a:cubicBezTo>
                    <a:pt x="62962" y="23796"/>
                    <a:pt x="62962" y="23933"/>
                    <a:pt x="62962" y="23933"/>
                  </a:cubicBezTo>
                  <a:cubicBezTo>
                    <a:pt x="62893" y="24140"/>
                    <a:pt x="62755" y="24225"/>
                    <a:pt x="62755" y="24432"/>
                  </a:cubicBezTo>
                  <a:cubicBezTo>
                    <a:pt x="62669" y="24501"/>
                    <a:pt x="62669" y="24569"/>
                    <a:pt x="62600" y="24569"/>
                  </a:cubicBezTo>
                  <a:cubicBezTo>
                    <a:pt x="62463" y="24724"/>
                    <a:pt x="62394" y="24793"/>
                    <a:pt x="62394" y="24930"/>
                  </a:cubicBezTo>
                  <a:cubicBezTo>
                    <a:pt x="62394" y="24999"/>
                    <a:pt x="62325" y="25154"/>
                    <a:pt x="62325" y="25223"/>
                  </a:cubicBezTo>
                  <a:cubicBezTo>
                    <a:pt x="62239" y="25429"/>
                    <a:pt x="62171" y="25584"/>
                    <a:pt x="62102" y="25721"/>
                  </a:cubicBezTo>
                  <a:cubicBezTo>
                    <a:pt x="62033" y="25945"/>
                    <a:pt x="61964" y="26151"/>
                    <a:pt x="61672" y="26220"/>
                  </a:cubicBezTo>
                  <a:lnTo>
                    <a:pt x="61672" y="26289"/>
                  </a:lnTo>
                  <a:cubicBezTo>
                    <a:pt x="61603" y="26375"/>
                    <a:pt x="61672" y="26375"/>
                    <a:pt x="61672" y="26375"/>
                  </a:cubicBezTo>
                  <a:cubicBezTo>
                    <a:pt x="61603" y="26512"/>
                    <a:pt x="61535" y="26581"/>
                    <a:pt x="61466" y="26718"/>
                  </a:cubicBezTo>
                  <a:cubicBezTo>
                    <a:pt x="61535" y="26873"/>
                    <a:pt x="61466" y="27011"/>
                    <a:pt x="61380" y="27080"/>
                  </a:cubicBezTo>
                  <a:cubicBezTo>
                    <a:pt x="61311" y="27303"/>
                    <a:pt x="61242" y="27578"/>
                    <a:pt x="61105" y="27733"/>
                  </a:cubicBezTo>
                  <a:cubicBezTo>
                    <a:pt x="61036" y="27939"/>
                    <a:pt x="60881" y="28094"/>
                    <a:pt x="60812" y="28231"/>
                  </a:cubicBezTo>
                  <a:cubicBezTo>
                    <a:pt x="60606" y="28438"/>
                    <a:pt x="60451" y="28730"/>
                    <a:pt x="60314" y="29022"/>
                  </a:cubicBezTo>
                  <a:cubicBezTo>
                    <a:pt x="60176" y="29229"/>
                    <a:pt x="60022" y="29452"/>
                    <a:pt x="59815" y="29659"/>
                  </a:cubicBezTo>
                  <a:cubicBezTo>
                    <a:pt x="59660" y="29813"/>
                    <a:pt x="59660" y="29951"/>
                    <a:pt x="59523" y="30088"/>
                  </a:cubicBezTo>
                  <a:cubicBezTo>
                    <a:pt x="59385" y="30243"/>
                    <a:pt x="59231" y="30449"/>
                    <a:pt x="59024" y="30587"/>
                  </a:cubicBezTo>
                  <a:cubicBezTo>
                    <a:pt x="58887" y="30810"/>
                    <a:pt x="58732" y="30948"/>
                    <a:pt x="58663" y="31172"/>
                  </a:cubicBezTo>
                  <a:cubicBezTo>
                    <a:pt x="58594" y="31240"/>
                    <a:pt x="58526" y="31309"/>
                    <a:pt x="58457" y="31378"/>
                  </a:cubicBezTo>
                  <a:lnTo>
                    <a:pt x="58371" y="31378"/>
                  </a:lnTo>
                  <a:lnTo>
                    <a:pt x="58371" y="31533"/>
                  </a:lnTo>
                  <a:cubicBezTo>
                    <a:pt x="58302" y="31670"/>
                    <a:pt x="58165" y="31739"/>
                    <a:pt x="58027" y="31808"/>
                  </a:cubicBezTo>
                  <a:cubicBezTo>
                    <a:pt x="57941" y="31962"/>
                    <a:pt x="57804" y="32100"/>
                    <a:pt x="57666" y="32237"/>
                  </a:cubicBezTo>
                  <a:cubicBezTo>
                    <a:pt x="57511" y="32392"/>
                    <a:pt x="57443" y="32530"/>
                    <a:pt x="57305" y="32667"/>
                  </a:cubicBezTo>
                  <a:cubicBezTo>
                    <a:pt x="57236" y="32667"/>
                    <a:pt x="57167" y="32736"/>
                    <a:pt x="57081" y="32736"/>
                  </a:cubicBezTo>
                  <a:cubicBezTo>
                    <a:pt x="56944" y="32822"/>
                    <a:pt x="56875" y="32960"/>
                    <a:pt x="56806" y="33028"/>
                  </a:cubicBezTo>
                  <a:cubicBezTo>
                    <a:pt x="56652" y="33252"/>
                    <a:pt x="56514" y="33458"/>
                    <a:pt x="56308" y="33527"/>
                  </a:cubicBezTo>
                  <a:lnTo>
                    <a:pt x="56308" y="33596"/>
                  </a:lnTo>
                  <a:lnTo>
                    <a:pt x="56084" y="33596"/>
                  </a:lnTo>
                  <a:cubicBezTo>
                    <a:pt x="55947" y="33750"/>
                    <a:pt x="55792" y="33888"/>
                    <a:pt x="55723" y="33957"/>
                  </a:cubicBezTo>
                  <a:cubicBezTo>
                    <a:pt x="55654" y="34112"/>
                    <a:pt x="55586" y="34180"/>
                    <a:pt x="55448" y="34249"/>
                  </a:cubicBezTo>
                  <a:cubicBezTo>
                    <a:pt x="55362" y="34249"/>
                    <a:pt x="55293" y="34387"/>
                    <a:pt x="55293" y="34455"/>
                  </a:cubicBezTo>
                  <a:lnTo>
                    <a:pt x="55087" y="34455"/>
                  </a:lnTo>
                  <a:cubicBezTo>
                    <a:pt x="55018" y="34610"/>
                    <a:pt x="54932" y="34748"/>
                    <a:pt x="54795" y="34748"/>
                  </a:cubicBezTo>
                  <a:cubicBezTo>
                    <a:pt x="54726" y="34816"/>
                    <a:pt x="54726" y="34885"/>
                    <a:pt x="54657" y="34885"/>
                  </a:cubicBezTo>
                  <a:cubicBezTo>
                    <a:pt x="54434" y="35246"/>
                    <a:pt x="54159" y="35539"/>
                    <a:pt x="53729" y="35676"/>
                  </a:cubicBezTo>
                  <a:cubicBezTo>
                    <a:pt x="53643" y="35745"/>
                    <a:pt x="53505" y="35831"/>
                    <a:pt x="53437" y="35900"/>
                  </a:cubicBezTo>
                  <a:cubicBezTo>
                    <a:pt x="53368" y="35968"/>
                    <a:pt x="53299" y="35968"/>
                    <a:pt x="53213" y="36037"/>
                  </a:cubicBezTo>
                  <a:cubicBezTo>
                    <a:pt x="53075" y="36261"/>
                    <a:pt x="52869" y="36536"/>
                    <a:pt x="52577" y="36605"/>
                  </a:cubicBezTo>
                  <a:cubicBezTo>
                    <a:pt x="52508" y="36691"/>
                    <a:pt x="52508" y="36691"/>
                    <a:pt x="52439" y="36828"/>
                  </a:cubicBezTo>
                  <a:cubicBezTo>
                    <a:pt x="52405" y="36828"/>
                    <a:pt x="52362" y="36817"/>
                    <a:pt x="52324" y="36817"/>
                  </a:cubicBezTo>
                  <a:cubicBezTo>
                    <a:pt x="52265" y="36817"/>
                    <a:pt x="52216" y="36842"/>
                    <a:pt x="52216" y="36966"/>
                  </a:cubicBezTo>
                  <a:cubicBezTo>
                    <a:pt x="52147" y="36897"/>
                    <a:pt x="52147" y="36897"/>
                    <a:pt x="52078" y="36897"/>
                  </a:cubicBezTo>
                  <a:cubicBezTo>
                    <a:pt x="52010" y="37034"/>
                    <a:pt x="51855" y="36966"/>
                    <a:pt x="51717" y="37120"/>
                  </a:cubicBezTo>
                  <a:lnTo>
                    <a:pt x="51717" y="37189"/>
                  </a:lnTo>
                  <a:cubicBezTo>
                    <a:pt x="51580" y="37258"/>
                    <a:pt x="51580" y="37464"/>
                    <a:pt x="51425" y="37464"/>
                  </a:cubicBezTo>
                  <a:cubicBezTo>
                    <a:pt x="51356" y="37619"/>
                    <a:pt x="51219" y="37688"/>
                    <a:pt x="51064" y="37756"/>
                  </a:cubicBezTo>
                  <a:cubicBezTo>
                    <a:pt x="50789" y="37894"/>
                    <a:pt x="50565" y="38049"/>
                    <a:pt x="50290" y="38186"/>
                  </a:cubicBezTo>
                  <a:cubicBezTo>
                    <a:pt x="50204" y="38186"/>
                    <a:pt x="50067" y="38255"/>
                    <a:pt x="50067" y="38324"/>
                  </a:cubicBezTo>
                  <a:lnTo>
                    <a:pt x="49998" y="38410"/>
                  </a:lnTo>
                  <a:cubicBezTo>
                    <a:pt x="49929" y="38479"/>
                    <a:pt x="49774" y="38547"/>
                    <a:pt x="49706" y="38547"/>
                  </a:cubicBezTo>
                  <a:cubicBezTo>
                    <a:pt x="49594" y="38603"/>
                    <a:pt x="49528" y="38704"/>
                    <a:pt x="49470" y="38704"/>
                  </a:cubicBezTo>
                  <a:cubicBezTo>
                    <a:pt x="49457" y="38704"/>
                    <a:pt x="49444" y="38698"/>
                    <a:pt x="49431" y="38685"/>
                  </a:cubicBezTo>
                  <a:cubicBezTo>
                    <a:pt x="49276" y="38754"/>
                    <a:pt x="49207" y="38754"/>
                    <a:pt x="49069" y="38840"/>
                  </a:cubicBezTo>
                  <a:cubicBezTo>
                    <a:pt x="48915" y="38977"/>
                    <a:pt x="48777" y="39046"/>
                    <a:pt x="48640" y="39184"/>
                  </a:cubicBezTo>
                  <a:cubicBezTo>
                    <a:pt x="48485" y="39184"/>
                    <a:pt x="48416" y="39338"/>
                    <a:pt x="48279" y="39407"/>
                  </a:cubicBezTo>
                  <a:cubicBezTo>
                    <a:pt x="48210" y="39545"/>
                    <a:pt x="48055" y="39545"/>
                    <a:pt x="47986" y="39699"/>
                  </a:cubicBezTo>
                  <a:cubicBezTo>
                    <a:pt x="47918" y="39699"/>
                    <a:pt x="47849" y="39699"/>
                    <a:pt x="47780" y="39768"/>
                  </a:cubicBezTo>
                  <a:cubicBezTo>
                    <a:pt x="47488" y="39906"/>
                    <a:pt x="47195" y="40198"/>
                    <a:pt x="46852" y="40267"/>
                  </a:cubicBezTo>
                  <a:cubicBezTo>
                    <a:pt x="46766" y="40267"/>
                    <a:pt x="46766" y="40335"/>
                    <a:pt x="46697" y="40335"/>
                  </a:cubicBezTo>
                  <a:cubicBezTo>
                    <a:pt x="46628" y="40473"/>
                    <a:pt x="46491" y="40559"/>
                    <a:pt x="46267" y="40697"/>
                  </a:cubicBezTo>
                  <a:cubicBezTo>
                    <a:pt x="46198" y="40697"/>
                    <a:pt x="46129" y="40765"/>
                    <a:pt x="45992" y="40765"/>
                  </a:cubicBezTo>
                  <a:cubicBezTo>
                    <a:pt x="45837" y="40834"/>
                    <a:pt x="45837" y="40834"/>
                    <a:pt x="45768" y="40989"/>
                  </a:cubicBezTo>
                  <a:cubicBezTo>
                    <a:pt x="45631" y="40989"/>
                    <a:pt x="45476" y="41126"/>
                    <a:pt x="45339" y="41195"/>
                  </a:cubicBezTo>
                  <a:cubicBezTo>
                    <a:pt x="45201" y="41333"/>
                    <a:pt x="44978" y="41264"/>
                    <a:pt x="44909" y="41419"/>
                  </a:cubicBezTo>
                  <a:cubicBezTo>
                    <a:pt x="44881" y="41407"/>
                    <a:pt x="44856" y="41402"/>
                    <a:pt x="44833" y="41402"/>
                  </a:cubicBezTo>
                  <a:cubicBezTo>
                    <a:pt x="44713" y="41402"/>
                    <a:pt x="44633" y="41525"/>
                    <a:pt x="44519" y="41525"/>
                  </a:cubicBezTo>
                  <a:cubicBezTo>
                    <a:pt x="44486" y="41525"/>
                    <a:pt x="44451" y="41514"/>
                    <a:pt x="44410" y="41487"/>
                  </a:cubicBezTo>
                  <a:cubicBezTo>
                    <a:pt x="44273" y="41333"/>
                    <a:pt x="44187" y="41195"/>
                    <a:pt x="44118" y="41058"/>
                  </a:cubicBezTo>
                  <a:cubicBezTo>
                    <a:pt x="44049" y="40903"/>
                    <a:pt x="43912" y="40834"/>
                    <a:pt x="43843" y="40765"/>
                  </a:cubicBezTo>
                  <a:cubicBezTo>
                    <a:pt x="43843" y="40765"/>
                    <a:pt x="43912" y="40697"/>
                    <a:pt x="43843" y="40697"/>
                  </a:cubicBezTo>
                  <a:cubicBezTo>
                    <a:pt x="43688" y="40559"/>
                    <a:pt x="43688" y="40404"/>
                    <a:pt x="43619" y="40267"/>
                  </a:cubicBezTo>
                  <a:lnTo>
                    <a:pt x="43619" y="40198"/>
                  </a:lnTo>
                  <a:cubicBezTo>
                    <a:pt x="43413" y="40043"/>
                    <a:pt x="43413" y="39837"/>
                    <a:pt x="43327" y="39613"/>
                  </a:cubicBezTo>
                  <a:cubicBezTo>
                    <a:pt x="43413" y="39476"/>
                    <a:pt x="43550" y="39407"/>
                    <a:pt x="43688" y="39407"/>
                  </a:cubicBezTo>
                  <a:cubicBezTo>
                    <a:pt x="43757" y="39407"/>
                    <a:pt x="43912" y="39338"/>
                    <a:pt x="43980" y="39269"/>
                  </a:cubicBezTo>
                  <a:cubicBezTo>
                    <a:pt x="44187" y="39046"/>
                    <a:pt x="44273" y="39046"/>
                    <a:pt x="44616" y="38977"/>
                  </a:cubicBezTo>
                  <a:cubicBezTo>
                    <a:pt x="44616" y="38908"/>
                    <a:pt x="44616" y="38908"/>
                    <a:pt x="44702" y="38840"/>
                  </a:cubicBezTo>
                  <a:cubicBezTo>
                    <a:pt x="44909" y="38754"/>
                    <a:pt x="45201" y="38616"/>
                    <a:pt x="45407" y="38479"/>
                  </a:cubicBezTo>
                  <a:cubicBezTo>
                    <a:pt x="45476" y="38410"/>
                    <a:pt x="45476" y="38324"/>
                    <a:pt x="45562" y="38324"/>
                  </a:cubicBezTo>
                  <a:cubicBezTo>
                    <a:pt x="45631" y="38118"/>
                    <a:pt x="45768" y="38118"/>
                    <a:pt x="45906" y="38049"/>
                  </a:cubicBezTo>
                  <a:cubicBezTo>
                    <a:pt x="45992" y="37980"/>
                    <a:pt x="46061" y="37894"/>
                    <a:pt x="46198" y="37894"/>
                  </a:cubicBezTo>
                  <a:cubicBezTo>
                    <a:pt x="46267" y="37825"/>
                    <a:pt x="46267" y="37825"/>
                    <a:pt x="46336" y="37825"/>
                  </a:cubicBezTo>
                  <a:cubicBezTo>
                    <a:pt x="46559" y="37688"/>
                    <a:pt x="46766" y="37619"/>
                    <a:pt x="46989" y="37464"/>
                  </a:cubicBezTo>
                  <a:cubicBezTo>
                    <a:pt x="47127" y="37464"/>
                    <a:pt x="47195" y="37395"/>
                    <a:pt x="47350" y="37327"/>
                  </a:cubicBezTo>
                  <a:cubicBezTo>
                    <a:pt x="47419" y="37258"/>
                    <a:pt x="47419" y="37258"/>
                    <a:pt x="47488" y="37189"/>
                  </a:cubicBezTo>
                  <a:cubicBezTo>
                    <a:pt x="47556" y="37189"/>
                    <a:pt x="47556" y="37120"/>
                    <a:pt x="47556" y="37120"/>
                  </a:cubicBezTo>
                  <a:cubicBezTo>
                    <a:pt x="47556" y="37092"/>
                    <a:pt x="47564" y="37082"/>
                    <a:pt x="47578" y="37082"/>
                  </a:cubicBezTo>
                  <a:cubicBezTo>
                    <a:pt x="47604" y="37082"/>
                    <a:pt x="47654" y="37120"/>
                    <a:pt x="47711" y="37120"/>
                  </a:cubicBezTo>
                  <a:cubicBezTo>
                    <a:pt x="47918" y="36966"/>
                    <a:pt x="48141" y="36759"/>
                    <a:pt x="48279" y="36536"/>
                  </a:cubicBezTo>
                  <a:cubicBezTo>
                    <a:pt x="48416" y="36536"/>
                    <a:pt x="48571" y="36467"/>
                    <a:pt x="48708" y="36467"/>
                  </a:cubicBezTo>
                  <a:cubicBezTo>
                    <a:pt x="48708" y="36467"/>
                    <a:pt x="48708" y="36398"/>
                    <a:pt x="48777" y="36329"/>
                  </a:cubicBezTo>
                  <a:cubicBezTo>
                    <a:pt x="48846" y="36329"/>
                    <a:pt x="48846" y="36398"/>
                    <a:pt x="48846" y="36398"/>
                  </a:cubicBezTo>
                  <a:cubicBezTo>
                    <a:pt x="49001" y="36329"/>
                    <a:pt x="49138" y="36261"/>
                    <a:pt x="49276" y="36175"/>
                  </a:cubicBezTo>
                  <a:cubicBezTo>
                    <a:pt x="49345" y="36106"/>
                    <a:pt x="49276" y="36106"/>
                    <a:pt x="49276" y="36106"/>
                  </a:cubicBezTo>
                  <a:cubicBezTo>
                    <a:pt x="49431" y="35900"/>
                    <a:pt x="49706" y="35831"/>
                    <a:pt x="49860" y="35607"/>
                  </a:cubicBezTo>
                  <a:cubicBezTo>
                    <a:pt x="49929" y="35539"/>
                    <a:pt x="49998" y="35539"/>
                    <a:pt x="50067" y="35539"/>
                  </a:cubicBezTo>
                  <a:cubicBezTo>
                    <a:pt x="50135" y="35470"/>
                    <a:pt x="50204" y="35470"/>
                    <a:pt x="50290" y="35401"/>
                  </a:cubicBezTo>
                  <a:cubicBezTo>
                    <a:pt x="50290" y="35401"/>
                    <a:pt x="50290" y="35315"/>
                    <a:pt x="50359" y="35315"/>
                  </a:cubicBezTo>
                  <a:cubicBezTo>
                    <a:pt x="50428" y="35315"/>
                    <a:pt x="50428" y="35178"/>
                    <a:pt x="50565" y="35178"/>
                  </a:cubicBezTo>
                  <a:lnTo>
                    <a:pt x="50634" y="35178"/>
                  </a:lnTo>
                  <a:cubicBezTo>
                    <a:pt x="50789" y="34971"/>
                    <a:pt x="51064" y="34885"/>
                    <a:pt x="51287" y="34748"/>
                  </a:cubicBezTo>
                  <a:cubicBezTo>
                    <a:pt x="51425" y="34541"/>
                    <a:pt x="51580" y="34318"/>
                    <a:pt x="51786" y="34112"/>
                  </a:cubicBezTo>
                  <a:cubicBezTo>
                    <a:pt x="52078" y="34026"/>
                    <a:pt x="52216" y="33750"/>
                    <a:pt x="52577" y="33682"/>
                  </a:cubicBezTo>
                  <a:cubicBezTo>
                    <a:pt x="52577" y="33596"/>
                    <a:pt x="52646" y="33527"/>
                    <a:pt x="52783" y="33458"/>
                  </a:cubicBezTo>
                  <a:cubicBezTo>
                    <a:pt x="53007" y="33321"/>
                    <a:pt x="53213" y="33166"/>
                    <a:pt x="53437" y="32960"/>
                  </a:cubicBezTo>
                  <a:cubicBezTo>
                    <a:pt x="53574" y="32736"/>
                    <a:pt x="53866" y="32530"/>
                    <a:pt x="54004" y="32237"/>
                  </a:cubicBezTo>
                  <a:cubicBezTo>
                    <a:pt x="54073" y="32237"/>
                    <a:pt x="54073" y="32237"/>
                    <a:pt x="54073" y="32169"/>
                  </a:cubicBezTo>
                  <a:cubicBezTo>
                    <a:pt x="54227" y="32169"/>
                    <a:pt x="54296" y="32031"/>
                    <a:pt x="54365" y="31962"/>
                  </a:cubicBezTo>
                  <a:lnTo>
                    <a:pt x="54503" y="31962"/>
                  </a:lnTo>
                  <a:cubicBezTo>
                    <a:pt x="54434" y="31962"/>
                    <a:pt x="54434" y="32031"/>
                    <a:pt x="54434" y="32031"/>
                  </a:cubicBezTo>
                  <a:lnTo>
                    <a:pt x="54503" y="32031"/>
                  </a:lnTo>
                  <a:cubicBezTo>
                    <a:pt x="54588" y="31808"/>
                    <a:pt x="54726" y="31739"/>
                    <a:pt x="54864" y="31739"/>
                  </a:cubicBezTo>
                  <a:lnTo>
                    <a:pt x="54864" y="31670"/>
                  </a:lnTo>
                  <a:cubicBezTo>
                    <a:pt x="54932" y="31601"/>
                    <a:pt x="55018" y="31533"/>
                    <a:pt x="55018" y="31447"/>
                  </a:cubicBezTo>
                  <a:cubicBezTo>
                    <a:pt x="55087" y="31447"/>
                    <a:pt x="55087" y="31533"/>
                    <a:pt x="55156" y="31533"/>
                  </a:cubicBezTo>
                  <a:cubicBezTo>
                    <a:pt x="55225" y="31447"/>
                    <a:pt x="55156" y="31447"/>
                    <a:pt x="55156" y="31378"/>
                  </a:cubicBezTo>
                  <a:cubicBezTo>
                    <a:pt x="55225" y="31309"/>
                    <a:pt x="55362" y="31378"/>
                    <a:pt x="55362" y="31240"/>
                  </a:cubicBezTo>
                  <a:lnTo>
                    <a:pt x="55517" y="31240"/>
                  </a:lnTo>
                  <a:cubicBezTo>
                    <a:pt x="55586" y="31240"/>
                    <a:pt x="55517" y="31172"/>
                    <a:pt x="55586" y="31017"/>
                  </a:cubicBezTo>
                  <a:cubicBezTo>
                    <a:pt x="55586" y="31017"/>
                    <a:pt x="55723" y="30879"/>
                    <a:pt x="55723" y="30742"/>
                  </a:cubicBezTo>
                  <a:lnTo>
                    <a:pt x="55878" y="30742"/>
                  </a:lnTo>
                  <a:cubicBezTo>
                    <a:pt x="56153" y="30381"/>
                    <a:pt x="56445" y="30020"/>
                    <a:pt x="56738" y="29659"/>
                  </a:cubicBezTo>
                  <a:cubicBezTo>
                    <a:pt x="56738" y="29659"/>
                    <a:pt x="56652" y="29659"/>
                    <a:pt x="56652" y="29590"/>
                  </a:cubicBezTo>
                  <a:cubicBezTo>
                    <a:pt x="56875" y="29521"/>
                    <a:pt x="56875" y="29229"/>
                    <a:pt x="57081" y="29229"/>
                  </a:cubicBezTo>
                  <a:cubicBezTo>
                    <a:pt x="57081" y="29091"/>
                    <a:pt x="57305" y="29022"/>
                    <a:pt x="57305" y="28954"/>
                  </a:cubicBezTo>
                  <a:cubicBezTo>
                    <a:pt x="57511" y="28799"/>
                    <a:pt x="57666" y="28593"/>
                    <a:pt x="57804" y="28438"/>
                  </a:cubicBezTo>
                  <a:cubicBezTo>
                    <a:pt x="57872" y="28369"/>
                    <a:pt x="57872" y="28300"/>
                    <a:pt x="57872" y="28231"/>
                  </a:cubicBezTo>
                  <a:cubicBezTo>
                    <a:pt x="58027" y="28163"/>
                    <a:pt x="58027" y="27939"/>
                    <a:pt x="58233" y="27870"/>
                  </a:cubicBezTo>
                  <a:cubicBezTo>
                    <a:pt x="58302" y="27802"/>
                    <a:pt x="58233" y="27733"/>
                    <a:pt x="58302" y="27664"/>
                  </a:cubicBezTo>
                  <a:cubicBezTo>
                    <a:pt x="58371" y="27664"/>
                    <a:pt x="58457" y="27578"/>
                    <a:pt x="58457" y="27509"/>
                  </a:cubicBezTo>
                  <a:cubicBezTo>
                    <a:pt x="58480" y="27486"/>
                    <a:pt x="58495" y="27479"/>
                    <a:pt x="58508" y="27479"/>
                  </a:cubicBezTo>
                  <a:cubicBezTo>
                    <a:pt x="58533" y="27479"/>
                    <a:pt x="58549" y="27509"/>
                    <a:pt x="58594" y="27509"/>
                  </a:cubicBezTo>
                  <a:cubicBezTo>
                    <a:pt x="58594" y="27509"/>
                    <a:pt x="58663" y="27441"/>
                    <a:pt x="58594" y="27372"/>
                  </a:cubicBezTo>
                  <a:cubicBezTo>
                    <a:pt x="58594" y="27372"/>
                    <a:pt x="58594" y="27441"/>
                    <a:pt x="58526" y="27441"/>
                  </a:cubicBezTo>
                  <a:lnTo>
                    <a:pt x="58526" y="27234"/>
                  </a:lnTo>
                  <a:cubicBezTo>
                    <a:pt x="58594" y="27148"/>
                    <a:pt x="58663" y="27148"/>
                    <a:pt x="58732" y="27080"/>
                  </a:cubicBezTo>
                  <a:cubicBezTo>
                    <a:pt x="58732" y="26942"/>
                    <a:pt x="58801" y="26873"/>
                    <a:pt x="58887" y="26804"/>
                  </a:cubicBezTo>
                  <a:cubicBezTo>
                    <a:pt x="58887" y="26718"/>
                    <a:pt x="58956" y="26650"/>
                    <a:pt x="58956" y="26650"/>
                  </a:cubicBezTo>
                  <a:cubicBezTo>
                    <a:pt x="59024" y="26512"/>
                    <a:pt x="59024" y="26443"/>
                    <a:pt x="59162" y="26289"/>
                  </a:cubicBezTo>
                  <a:cubicBezTo>
                    <a:pt x="59231" y="26220"/>
                    <a:pt x="59231" y="26082"/>
                    <a:pt x="59317" y="26014"/>
                  </a:cubicBezTo>
                  <a:cubicBezTo>
                    <a:pt x="59454" y="25790"/>
                    <a:pt x="59523" y="25584"/>
                    <a:pt x="59660" y="25429"/>
                  </a:cubicBezTo>
                  <a:cubicBezTo>
                    <a:pt x="59660" y="25291"/>
                    <a:pt x="59746" y="25223"/>
                    <a:pt x="59746" y="25154"/>
                  </a:cubicBezTo>
                  <a:cubicBezTo>
                    <a:pt x="59746" y="24999"/>
                    <a:pt x="59815" y="24930"/>
                    <a:pt x="59884" y="24862"/>
                  </a:cubicBezTo>
                  <a:cubicBezTo>
                    <a:pt x="59884" y="24793"/>
                    <a:pt x="59953" y="24724"/>
                    <a:pt x="59953" y="24569"/>
                  </a:cubicBezTo>
                  <a:cubicBezTo>
                    <a:pt x="60022" y="24501"/>
                    <a:pt x="60090" y="24432"/>
                    <a:pt x="60090" y="24225"/>
                  </a:cubicBezTo>
                  <a:cubicBezTo>
                    <a:pt x="60090" y="24225"/>
                    <a:pt x="60176" y="24071"/>
                    <a:pt x="60245" y="24071"/>
                  </a:cubicBezTo>
                  <a:cubicBezTo>
                    <a:pt x="60314" y="24002"/>
                    <a:pt x="60314" y="23933"/>
                    <a:pt x="60314" y="23864"/>
                  </a:cubicBezTo>
                  <a:cubicBezTo>
                    <a:pt x="60314" y="23796"/>
                    <a:pt x="60383" y="23710"/>
                    <a:pt x="60451" y="23641"/>
                  </a:cubicBezTo>
                  <a:cubicBezTo>
                    <a:pt x="60451" y="23572"/>
                    <a:pt x="60451" y="23503"/>
                    <a:pt x="60520" y="23366"/>
                  </a:cubicBezTo>
                  <a:cubicBezTo>
                    <a:pt x="60520" y="23280"/>
                    <a:pt x="60606" y="23142"/>
                    <a:pt x="60675" y="23074"/>
                  </a:cubicBezTo>
                  <a:cubicBezTo>
                    <a:pt x="60675" y="22936"/>
                    <a:pt x="60744" y="22850"/>
                    <a:pt x="60744" y="22712"/>
                  </a:cubicBezTo>
                  <a:cubicBezTo>
                    <a:pt x="60744" y="22644"/>
                    <a:pt x="60812" y="22575"/>
                    <a:pt x="60812" y="22575"/>
                  </a:cubicBezTo>
                  <a:cubicBezTo>
                    <a:pt x="60881" y="22214"/>
                    <a:pt x="61105" y="21990"/>
                    <a:pt x="61105" y="21715"/>
                  </a:cubicBezTo>
                  <a:cubicBezTo>
                    <a:pt x="61105" y="21492"/>
                    <a:pt x="61173" y="21354"/>
                    <a:pt x="61242" y="21217"/>
                  </a:cubicBezTo>
                  <a:cubicBezTo>
                    <a:pt x="61105" y="20993"/>
                    <a:pt x="61173" y="20787"/>
                    <a:pt x="61173" y="20563"/>
                  </a:cubicBezTo>
                  <a:cubicBezTo>
                    <a:pt x="61173" y="20495"/>
                    <a:pt x="61242" y="20426"/>
                    <a:pt x="61242" y="20357"/>
                  </a:cubicBezTo>
                  <a:lnTo>
                    <a:pt x="61242" y="20271"/>
                  </a:lnTo>
                  <a:cubicBezTo>
                    <a:pt x="61242" y="20202"/>
                    <a:pt x="61311" y="20202"/>
                    <a:pt x="61380" y="20134"/>
                  </a:cubicBezTo>
                  <a:cubicBezTo>
                    <a:pt x="61311" y="20065"/>
                    <a:pt x="61466" y="19996"/>
                    <a:pt x="61311" y="19927"/>
                  </a:cubicBezTo>
                  <a:cubicBezTo>
                    <a:pt x="61380" y="19841"/>
                    <a:pt x="61380" y="19704"/>
                    <a:pt x="61466" y="19704"/>
                  </a:cubicBezTo>
                  <a:cubicBezTo>
                    <a:pt x="61311" y="19497"/>
                    <a:pt x="61535" y="19411"/>
                    <a:pt x="61603" y="19205"/>
                  </a:cubicBezTo>
                  <a:cubicBezTo>
                    <a:pt x="61603" y="18982"/>
                    <a:pt x="61741" y="18706"/>
                    <a:pt x="61603" y="18414"/>
                  </a:cubicBezTo>
                  <a:cubicBezTo>
                    <a:pt x="61603" y="18345"/>
                    <a:pt x="61603" y="18277"/>
                    <a:pt x="61741" y="18277"/>
                  </a:cubicBezTo>
                  <a:cubicBezTo>
                    <a:pt x="61672" y="18122"/>
                    <a:pt x="61603" y="17984"/>
                    <a:pt x="61672" y="17847"/>
                  </a:cubicBezTo>
                  <a:cubicBezTo>
                    <a:pt x="61741" y="17778"/>
                    <a:pt x="61672" y="17623"/>
                    <a:pt x="61672" y="17555"/>
                  </a:cubicBezTo>
                  <a:cubicBezTo>
                    <a:pt x="61672" y="17486"/>
                    <a:pt x="61741" y="17417"/>
                    <a:pt x="61672" y="17262"/>
                  </a:cubicBezTo>
                  <a:cubicBezTo>
                    <a:pt x="61672" y="17193"/>
                    <a:pt x="61672" y="17125"/>
                    <a:pt x="61741" y="17125"/>
                  </a:cubicBezTo>
                  <a:cubicBezTo>
                    <a:pt x="61810" y="17056"/>
                    <a:pt x="61672" y="17056"/>
                    <a:pt x="61741" y="16987"/>
                  </a:cubicBezTo>
                  <a:cubicBezTo>
                    <a:pt x="61741" y="16832"/>
                    <a:pt x="61741" y="16695"/>
                    <a:pt x="61672" y="16557"/>
                  </a:cubicBezTo>
                  <a:lnTo>
                    <a:pt x="61741" y="16489"/>
                  </a:lnTo>
                  <a:cubicBezTo>
                    <a:pt x="61741" y="16403"/>
                    <a:pt x="61672" y="16334"/>
                    <a:pt x="61672" y="16265"/>
                  </a:cubicBezTo>
                  <a:cubicBezTo>
                    <a:pt x="61672" y="16242"/>
                    <a:pt x="61680" y="16234"/>
                    <a:pt x="61690" y="16234"/>
                  </a:cubicBezTo>
                  <a:cubicBezTo>
                    <a:pt x="61710" y="16234"/>
                    <a:pt x="61741" y="16265"/>
                    <a:pt x="61741" y="16265"/>
                  </a:cubicBezTo>
                  <a:cubicBezTo>
                    <a:pt x="61810" y="16265"/>
                    <a:pt x="61810" y="16196"/>
                    <a:pt x="61741" y="16128"/>
                  </a:cubicBezTo>
                  <a:cubicBezTo>
                    <a:pt x="61741" y="16128"/>
                    <a:pt x="61741" y="16196"/>
                    <a:pt x="61672" y="16196"/>
                  </a:cubicBezTo>
                  <a:cubicBezTo>
                    <a:pt x="61741" y="16059"/>
                    <a:pt x="61672" y="15835"/>
                    <a:pt x="61741" y="15698"/>
                  </a:cubicBezTo>
                  <a:cubicBezTo>
                    <a:pt x="61741" y="15629"/>
                    <a:pt x="61672" y="15543"/>
                    <a:pt x="61672" y="15474"/>
                  </a:cubicBezTo>
                  <a:cubicBezTo>
                    <a:pt x="61672" y="15405"/>
                    <a:pt x="61741" y="15405"/>
                    <a:pt x="61741" y="15337"/>
                  </a:cubicBezTo>
                  <a:cubicBezTo>
                    <a:pt x="61718" y="15314"/>
                    <a:pt x="61703" y="15306"/>
                    <a:pt x="61692" y="15306"/>
                  </a:cubicBezTo>
                  <a:cubicBezTo>
                    <a:pt x="61672" y="15306"/>
                    <a:pt x="61672" y="15337"/>
                    <a:pt x="61672" y="15337"/>
                  </a:cubicBezTo>
                  <a:cubicBezTo>
                    <a:pt x="61603" y="15268"/>
                    <a:pt x="61672" y="15268"/>
                    <a:pt x="61672" y="15199"/>
                  </a:cubicBezTo>
                  <a:cubicBezTo>
                    <a:pt x="61603" y="15044"/>
                    <a:pt x="61603" y="14976"/>
                    <a:pt x="61672" y="14838"/>
                  </a:cubicBezTo>
                  <a:cubicBezTo>
                    <a:pt x="61603" y="14683"/>
                    <a:pt x="61603" y="14546"/>
                    <a:pt x="61535" y="14477"/>
                  </a:cubicBezTo>
                  <a:cubicBezTo>
                    <a:pt x="61603" y="14253"/>
                    <a:pt x="61466" y="14116"/>
                    <a:pt x="61535" y="13978"/>
                  </a:cubicBezTo>
                  <a:lnTo>
                    <a:pt x="61466" y="13978"/>
                  </a:lnTo>
                  <a:lnTo>
                    <a:pt x="61466" y="13755"/>
                  </a:lnTo>
                  <a:cubicBezTo>
                    <a:pt x="61380" y="13617"/>
                    <a:pt x="61311" y="13394"/>
                    <a:pt x="61242" y="13187"/>
                  </a:cubicBezTo>
                  <a:lnTo>
                    <a:pt x="61242" y="13050"/>
                  </a:lnTo>
                  <a:cubicBezTo>
                    <a:pt x="61173" y="13050"/>
                    <a:pt x="61173" y="12964"/>
                    <a:pt x="61173" y="12895"/>
                  </a:cubicBezTo>
                  <a:cubicBezTo>
                    <a:pt x="61173" y="12620"/>
                    <a:pt x="61036" y="12397"/>
                    <a:pt x="60881" y="12328"/>
                  </a:cubicBezTo>
                  <a:lnTo>
                    <a:pt x="60812" y="12328"/>
                  </a:lnTo>
                  <a:cubicBezTo>
                    <a:pt x="60744" y="12104"/>
                    <a:pt x="60744" y="12104"/>
                    <a:pt x="60881" y="11967"/>
                  </a:cubicBezTo>
                  <a:cubicBezTo>
                    <a:pt x="60847" y="11932"/>
                    <a:pt x="60812" y="11932"/>
                    <a:pt x="60787" y="11932"/>
                  </a:cubicBezTo>
                  <a:cubicBezTo>
                    <a:pt x="60761" y="11932"/>
                    <a:pt x="60744" y="11932"/>
                    <a:pt x="60744" y="11898"/>
                  </a:cubicBezTo>
                  <a:lnTo>
                    <a:pt x="60744" y="11674"/>
                  </a:lnTo>
                  <a:cubicBezTo>
                    <a:pt x="60675" y="11674"/>
                    <a:pt x="60606" y="11674"/>
                    <a:pt x="60606" y="11606"/>
                  </a:cubicBezTo>
                  <a:cubicBezTo>
                    <a:pt x="60520" y="11537"/>
                    <a:pt x="60520" y="11537"/>
                    <a:pt x="60520" y="11468"/>
                  </a:cubicBezTo>
                  <a:lnTo>
                    <a:pt x="60451" y="11399"/>
                  </a:lnTo>
                  <a:cubicBezTo>
                    <a:pt x="60451" y="11245"/>
                    <a:pt x="60314" y="11245"/>
                    <a:pt x="60383" y="11176"/>
                  </a:cubicBezTo>
                  <a:cubicBezTo>
                    <a:pt x="60314" y="11107"/>
                    <a:pt x="60383" y="10970"/>
                    <a:pt x="60314" y="10901"/>
                  </a:cubicBezTo>
                  <a:cubicBezTo>
                    <a:pt x="60314" y="10901"/>
                    <a:pt x="60314" y="10970"/>
                    <a:pt x="60245" y="10970"/>
                  </a:cubicBezTo>
                  <a:lnTo>
                    <a:pt x="60245" y="10901"/>
                  </a:lnTo>
                  <a:cubicBezTo>
                    <a:pt x="60245" y="10815"/>
                    <a:pt x="60245" y="10815"/>
                    <a:pt x="60176" y="10746"/>
                  </a:cubicBezTo>
                  <a:lnTo>
                    <a:pt x="60090" y="10746"/>
                  </a:lnTo>
                  <a:cubicBezTo>
                    <a:pt x="60090" y="10677"/>
                    <a:pt x="59953" y="10609"/>
                    <a:pt x="60022" y="10540"/>
                  </a:cubicBezTo>
                  <a:cubicBezTo>
                    <a:pt x="60056" y="10505"/>
                    <a:pt x="60022" y="10505"/>
                    <a:pt x="59987" y="10505"/>
                  </a:cubicBezTo>
                  <a:cubicBezTo>
                    <a:pt x="59953" y="10505"/>
                    <a:pt x="59918" y="10505"/>
                    <a:pt x="59953" y="10471"/>
                  </a:cubicBezTo>
                  <a:cubicBezTo>
                    <a:pt x="59953" y="10385"/>
                    <a:pt x="59884" y="10316"/>
                    <a:pt x="59884" y="10247"/>
                  </a:cubicBezTo>
                  <a:cubicBezTo>
                    <a:pt x="59884" y="10110"/>
                    <a:pt x="59815" y="10041"/>
                    <a:pt x="59660" y="9955"/>
                  </a:cubicBezTo>
                  <a:cubicBezTo>
                    <a:pt x="59592" y="9749"/>
                    <a:pt x="59385" y="9680"/>
                    <a:pt x="59231" y="9457"/>
                  </a:cubicBezTo>
                  <a:cubicBezTo>
                    <a:pt x="59162" y="9319"/>
                    <a:pt x="59024" y="9181"/>
                    <a:pt x="58801" y="9027"/>
                  </a:cubicBezTo>
                  <a:lnTo>
                    <a:pt x="58801" y="8958"/>
                  </a:lnTo>
                  <a:lnTo>
                    <a:pt x="58732" y="8958"/>
                  </a:lnTo>
                  <a:cubicBezTo>
                    <a:pt x="58732" y="8889"/>
                    <a:pt x="58732" y="8820"/>
                    <a:pt x="58663" y="8752"/>
                  </a:cubicBezTo>
                  <a:cubicBezTo>
                    <a:pt x="58594" y="8666"/>
                    <a:pt x="58594" y="8597"/>
                    <a:pt x="58526" y="8528"/>
                  </a:cubicBezTo>
                  <a:cubicBezTo>
                    <a:pt x="58457" y="8528"/>
                    <a:pt x="58371" y="8528"/>
                    <a:pt x="58302" y="8391"/>
                  </a:cubicBezTo>
                  <a:cubicBezTo>
                    <a:pt x="58302" y="8391"/>
                    <a:pt x="58371" y="8391"/>
                    <a:pt x="58371" y="8322"/>
                  </a:cubicBezTo>
                  <a:cubicBezTo>
                    <a:pt x="58302" y="8322"/>
                    <a:pt x="58302" y="8236"/>
                    <a:pt x="58302" y="8236"/>
                  </a:cubicBezTo>
                  <a:cubicBezTo>
                    <a:pt x="58165" y="8236"/>
                    <a:pt x="58096" y="8236"/>
                    <a:pt x="58027" y="8167"/>
                  </a:cubicBezTo>
                  <a:lnTo>
                    <a:pt x="58096" y="8098"/>
                  </a:lnTo>
                  <a:cubicBezTo>
                    <a:pt x="58096" y="8064"/>
                    <a:pt x="58079" y="8064"/>
                    <a:pt x="58051" y="8064"/>
                  </a:cubicBezTo>
                  <a:cubicBezTo>
                    <a:pt x="58023" y="8064"/>
                    <a:pt x="57984" y="8064"/>
                    <a:pt x="57941" y="8030"/>
                  </a:cubicBezTo>
                  <a:cubicBezTo>
                    <a:pt x="57872" y="8030"/>
                    <a:pt x="57872" y="7961"/>
                    <a:pt x="57804" y="7892"/>
                  </a:cubicBezTo>
                  <a:cubicBezTo>
                    <a:pt x="57597" y="7806"/>
                    <a:pt x="57443" y="7600"/>
                    <a:pt x="57305" y="7462"/>
                  </a:cubicBezTo>
                  <a:cubicBezTo>
                    <a:pt x="57167" y="7307"/>
                    <a:pt x="57081" y="7239"/>
                    <a:pt x="56944" y="7170"/>
                  </a:cubicBezTo>
                  <a:cubicBezTo>
                    <a:pt x="56806" y="7170"/>
                    <a:pt x="56806" y="7032"/>
                    <a:pt x="56652" y="7032"/>
                  </a:cubicBezTo>
                  <a:lnTo>
                    <a:pt x="56652" y="6878"/>
                  </a:lnTo>
                  <a:cubicBezTo>
                    <a:pt x="56583" y="6878"/>
                    <a:pt x="56514" y="6809"/>
                    <a:pt x="56445" y="6809"/>
                  </a:cubicBezTo>
                  <a:cubicBezTo>
                    <a:pt x="56425" y="6829"/>
                    <a:pt x="56398" y="6837"/>
                    <a:pt x="56367" y="6837"/>
                  </a:cubicBezTo>
                  <a:cubicBezTo>
                    <a:pt x="56293" y="6837"/>
                    <a:pt x="56202" y="6789"/>
                    <a:pt x="56153" y="6740"/>
                  </a:cubicBezTo>
                  <a:lnTo>
                    <a:pt x="56153" y="6671"/>
                  </a:lnTo>
                  <a:cubicBezTo>
                    <a:pt x="56040" y="6615"/>
                    <a:pt x="55973" y="6499"/>
                    <a:pt x="55866" y="6499"/>
                  </a:cubicBezTo>
                  <a:cubicBezTo>
                    <a:pt x="55844" y="6499"/>
                    <a:pt x="55819" y="6505"/>
                    <a:pt x="55792" y="6517"/>
                  </a:cubicBezTo>
                  <a:cubicBezTo>
                    <a:pt x="55723" y="6448"/>
                    <a:pt x="55654" y="6379"/>
                    <a:pt x="55654" y="6310"/>
                  </a:cubicBezTo>
                  <a:lnTo>
                    <a:pt x="55448" y="6310"/>
                  </a:lnTo>
                  <a:cubicBezTo>
                    <a:pt x="55362" y="6241"/>
                    <a:pt x="55293" y="6173"/>
                    <a:pt x="55293" y="6087"/>
                  </a:cubicBezTo>
                  <a:cubicBezTo>
                    <a:pt x="55270" y="6064"/>
                    <a:pt x="55255" y="6056"/>
                    <a:pt x="55242" y="6056"/>
                  </a:cubicBezTo>
                  <a:cubicBezTo>
                    <a:pt x="55217" y="6056"/>
                    <a:pt x="55202" y="6087"/>
                    <a:pt x="55156" y="6087"/>
                  </a:cubicBezTo>
                  <a:cubicBezTo>
                    <a:pt x="54864" y="5880"/>
                    <a:pt x="54503" y="5812"/>
                    <a:pt x="54159" y="5657"/>
                  </a:cubicBezTo>
                  <a:cubicBezTo>
                    <a:pt x="54159" y="5657"/>
                    <a:pt x="54073" y="5743"/>
                    <a:pt x="54004" y="5743"/>
                  </a:cubicBezTo>
                  <a:cubicBezTo>
                    <a:pt x="54004" y="5588"/>
                    <a:pt x="53866" y="5588"/>
                    <a:pt x="53798" y="5588"/>
                  </a:cubicBezTo>
                  <a:lnTo>
                    <a:pt x="53798" y="5451"/>
                  </a:lnTo>
                  <a:cubicBezTo>
                    <a:pt x="53765" y="5465"/>
                    <a:pt x="53736" y="5470"/>
                    <a:pt x="53710" y="5470"/>
                  </a:cubicBezTo>
                  <a:cubicBezTo>
                    <a:pt x="53637" y="5470"/>
                    <a:pt x="53583" y="5431"/>
                    <a:pt x="53516" y="5431"/>
                  </a:cubicBezTo>
                  <a:cubicBezTo>
                    <a:pt x="53492" y="5431"/>
                    <a:pt x="53466" y="5436"/>
                    <a:pt x="53437" y="5451"/>
                  </a:cubicBezTo>
                  <a:cubicBezTo>
                    <a:pt x="53437" y="5473"/>
                    <a:pt x="53429" y="5481"/>
                    <a:pt x="53419" y="5481"/>
                  </a:cubicBezTo>
                  <a:cubicBezTo>
                    <a:pt x="53398" y="5481"/>
                    <a:pt x="53368" y="5451"/>
                    <a:pt x="53368" y="5451"/>
                  </a:cubicBezTo>
                  <a:cubicBezTo>
                    <a:pt x="53213" y="5451"/>
                    <a:pt x="53213" y="5313"/>
                    <a:pt x="53144" y="5313"/>
                  </a:cubicBezTo>
                  <a:cubicBezTo>
                    <a:pt x="53144" y="5313"/>
                    <a:pt x="53144" y="5227"/>
                    <a:pt x="53075" y="5227"/>
                  </a:cubicBezTo>
                  <a:lnTo>
                    <a:pt x="52869" y="5227"/>
                  </a:lnTo>
                  <a:lnTo>
                    <a:pt x="52783" y="5158"/>
                  </a:lnTo>
                  <a:cubicBezTo>
                    <a:pt x="52714" y="5158"/>
                    <a:pt x="52577" y="5090"/>
                    <a:pt x="52439" y="5090"/>
                  </a:cubicBezTo>
                  <a:cubicBezTo>
                    <a:pt x="52379" y="5041"/>
                    <a:pt x="52326" y="4992"/>
                    <a:pt x="52252" y="4992"/>
                  </a:cubicBezTo>
                  <a:cubicBezTo>
                    <a:pt x="52222" y="4992"/>
                    <a:pt x="52187" y="5001"/>
                    <a:pt x="52147" y="5021"/>
                  </a:cubicBezTo>
                  <a:cubicBezTo>
                    <a:pt x="52092" y="5021"/>
                    <a:pt x="52037" y="4933"/>
                    <a:pt x="51973" y="4933"/>
                  </a:cubicBezTo>
                  <a:cubicBezTo>
                    <a:pt x="51957" y="4933"/>
                    <a:pt x="51941" y="4938"/>
                    <a:pt x="51924" y="4952"/>
                  </a:cubicBezTo>
                  <a:cubicBezTo>
                    <a:pt x="51786" y="4797"/>
                    <a:pt x="51580" y="4797"/>
                    <a:pt x="51356" y="4728"/>
                  </a:cubicBezTo>
                  <a:cubicBezTo>
                    <a:pt x="51356" y="4797"/>
                    <a:pt x="51356" y="4883"/>
                    <a:pt x="51287" y="4883"/>
                  </a:cubicBezTo>
                  <a:cubicBezTo>
                    <a:pt x="51219" y="4797"/>
                    <a:pt x="51219" y="4660"/>
                    <a:pt x="51150" y="4660"/>
                  </a:cubicBezTo>
                  <a:cubicBezTo>
                    <a:pt x="51064" y="4660"/>
                    <a:pt x="50926" y="4660"/>
                    <a:pt x="50858" y="4728"/>
                  </a:cubicBezTo>
                  <a:cubicBezTo>
                    <a:pt x="50720" y="4660"/>
                    <a:pt x="50565" y="4660"/>
                    <a:pt x="50428" y="4660"/>
                  </a:cubicBezTo>
                  <a:cubicBezTo>
                    <a:pt x="50428" y="4591"/>
                    <a:pt x="50359" y="4591"/>
                    <a:pt x="50359" y="4522"/>
                  </a:cubicBezTo>
                  <a:cubicBezTo>
                    <a:pt x="50290" y="4522"/>
                    <a:pt x="50290" y="4591"/>
                    <a:pt x="50204" y="4591"/>
                  </a:cubicBezTo>
                  <a:cubicBezTo>
                    <a:pt x="50067" y="4522"/>
                    <a:pt x="49860" y="4522"/>
                    <a:pt x="49706" y="4453"/>
                  </a:cubicBezTo>
                  <a:cubicBezTo>
                    <a:pt x="49671" y="4488"/>
                    <a:pt x="49637" y="4488"/>
                    <a:pt x="49602" y="4488"/>
                  </a:cubicBezTo>
                  <a:cubicBezTo>
                    <a:pt x="49568" y="4488"/>
                    <a:pt x="49534" y="4488"/>
                    <a:pt x="49499" y="4522"/>
                  </a:cubicBezTo>
                  <a:cubicBezTo>
                    <a:pt x="49453" y="4522"/>
                    <a:pt x="49400" y="4492"/>
                    <a:pt x="49349" y="4492"/>
                  </a:cubicBezTo>
                  <a:cubicBezTo>
                    <a:pt x="49324" y="4492"/>
                    <a:pt x="49299" y="4499"/>
                    <a:pt x="49276" y="4522"/>
                  </a:cubicBezTo>
                  <a:cubicBezTo>
                    <a:pt x="49207" y="4522"/>
                    <a:pt x="49069" y="4453"/>
                    <a:pt x="49001" y="4453"/>
                  </a:cubicBezTo>
                  <a:cubicBezTo>
                    <a:pt x="48889" y="4488"/>
                    <a:pt x="48782" y="4505"/>
                    <a:pt x="48674" y="4505"/>
                  </a:cubicBezTo>
                  <a:cubicBezTo>
                    <a:pt x="48567" y="4505"/>
                    <a:pt x="48459" y="4488"/>
                    <a:pt x="48347" y="4453"/>
                  </a:cubicBezTo>
                  <a:cubicBezTo>
                    <a:pt x="48347" y="4453"/>
                    <a:pt x="48279" y="4522"/>
                    <a:pt x="48210" y="4522"/>
                  </a:cubicBezTo>
                  <a:cubicBezTo>
                    <a:pt x="48098" y="4488"/>
                    <a:pt x="47991" y="4471"/>
                    <a:pt x="47883" y="4471"/>
                  </a:cubicBezTo>
                  <a:cubicBezTo>
                    <a:pt x="47776" y="4471"/>
                    <a:pt x="47668" y="4488"/>
                    <a:pt x="47556" y="4522"/>
                  </a:cubicBezTo>
                  <a:cubicBezTo>
                    <a:pt x="47491" y="4449"/>
                    <a:pt x="47407" y="4430"/>
                    <a:pt x="47314" y="4430"/>
                  </a:cubicBezTo>
                  <a:cubicBezTo>
                    <a:pt x="47211" y="4430"/>
                    <a:pt x="47098" y="4453"/>
                    <a:pt x="46989" y="4453"/>
                  </a:cubicBezTo>
                  <a:lnTo>
                    <a:pt x="46852" y="4453"/>
                  </a:lnTo>
                  <a:lnTo>
                    <a:pt x="46766" y="4522"/>
                  </a:lnTo>
                  <a:cubicBezTo>
                    <a:pt x="46720" y="4499"/>
                    <a:pt x="46674" y="4492"/>
                    <a:pt x="46631" y="4492"/>
                  </a:cubicBezTo>
                  <a:cubicBezTo>
                    <a:pt x="46544" y="4492"/>
                    <a:pt x="46468" y="4522"/>
                    <a:pt x="46422" y="4522"/>
                  </a:cubicBezTo>
                  <a:lnTo>
                    <a:pt x="45992" y="4522"/>
                  </a:lnTo>
                  <a:cubicBezTo>
                    <a:pt x="45992" y="4591"/>
                    <a:pt x="45906" y="4591"/>
                    <a:pt x="45906" y="4660"/>
                  </a:cubicBezTo>
                  <a:cubicBezTo>
                    <a:pt x="45906" y="4660"/>
                    <a:pt x="45906" y="4591"/>
                    <a:pt x="45837" y="4522"/>
                  </a:cubicBezTo>
                  <a:cubicBezTo>
                    <a:pt x="45837" y="4591"/>
                    <a:pt x="45700" y="4591"/>
                    <a:pt x="45700" y="4591"/>
                  </a:cubicBezTo>
                  <a:cubicBezTo>
                    <a:pt x="45476" y="4660"/>
                    <a:pt x="45476" y="4660"/>
                    <a:pt x="45270" y="4660"/>
                  </a:cubicBezTo>
                  <a:cubicBezTo>
                    <a:pt x="45230" y="4640"/>
                    <a:pt x="45188" y="4631"/>
                    <a:pt x="45145" y="4631"/>
                  </a:cubicBezTo>
                  <a:cubicBezTo>
                    <a:pt x="45043" y="4631"/>
                    <a:pt x="44937" y="4680"/>
                    <a:pt x="44840" y="4728"/>
                  </a:cubicBezTo>
                  <a:cubicBezTo>
                    <a:pt x="44616" y="4728"/>
                    <a:pt x="44410" y="4797"/>
                    <a:pt x="44187" y="4797"/>
                  </a:cubicBezTo>
                  <a:cubicBezTo>
                    <a:pt x="44049" y="4952"/>
                    <a:pt x="43757" y="4883"/>
                    <a:pt x="43619" y="5090"/>
                  </a:cubicBezTo>
                  <a:cubicBezTo>
                    <a:pt x="43585" y="5055"/>
                    <a:pt x="43533" y="5055"/>
                    <a:pt x="43480" y="5055"/>
                  </a:cubicBezTo>
                  <a:cubicBezTo>
                    <a:pt x="43426" y="5055"/>
                    <a:pt x="43370" y="5055"/>
                    <a:pt x="43327" y="5021"/>
                  </a:cubicBezTo>
                  <a:cubicBezTo>
                    <a:pt x="43258" y="5021"/>
                    <a:pt x="43258" y="5090"/>
                    <a:pt x="43189" y="5090"/>
                  </a:cubicBezTo>
                  <a:cubicBezTo>
                    <a:pt x="43144" y="5090"/>
                    <a:pt x="43128" y="5059"/>
                    <a:pt x="43082" y="5059"/>
                  </a:cubicBezTo>
                  <a:cubicBezTo>
                    <a:pt x="43060" y="5059"/>
                    <a:pt x="43029" y="5067"/>
                    <a:pt x="42983" y="5090"/>
                  </a:cubicBezTo>
                  <a:cubicBezTo>
                    <a:pt x="42983" y="5112"/>
                    <a:pt x="42991" y="5120"/>
                    <a:pt x="43001" y="5120"/>
                  </a:cubicBezTo>
                  <a:cubicBezTo>
                    <a:pt x="43021" y="5120"/>
                    <a:pt x="43052" y="5090"/>
                    <a:pt x="43052" y="5090"/>
                  </a:cubicBezTo>
                  <a:cubicBezTo>
                    <a:pt x="43121" y="5158"/>
                    <a:pt x="43121" y="5158"/>
                    <a:pt x="43052" y="5158"/>
                  </a:cubicBezTo>
                  <a:cubicBezTo>
                    <a:pt x="42983" y="5158"/>
                    <a:pt x="42897" y="5158"/>
                    <a:pt x="42828" y="5227"/>
                  </a:cubicBezTo>
                  <a:lnTo>
                    <a:pt x="42192" y="5451"/>
                  </a:lnTo>
                  <a:cubicBezTo>
                    <a:pt x="42123" y="5451"/>
                    <a:pt x="42123" y="5451"/>
                    <a:pt x="42037" y="5519"/>
                  </a:cubicBezTo>
                  <a:cubicBezTo>
                    <a:pt x="41831" y="5657"/>
                    <a:pt x="41762" y="5657"/>
                    <a:pt x="41539" y="5657"/>
                  </a:cubicBezTo>
                  <a:cubicBezTo>
                    <a:pt x="41470" y="5812"/>
                    <a:pt x="41333" y="5880"/>
                    <a:pt x="41178" y="5880"/>
                  </a:cubicBezTo>
                  <a:cubicBezTo>
                    <a:pt x="41109" y="5949"/>
                    <a:pt x="41040" y="6018"/>
                    <a:pt x="41040" y="6087"/>
                  </a:cubicBezTo>
                  <a:lnTo>
                    <a:pt x="40903" y="6087"/>
                  </a:lnTo>
                  <a:cubicBezTo>
                    <a:pt x="40903" y="6087"/>
                    <a:pt x="40903" y="6173"/>
                    <a:pt x="40834" y="6173"/>
                  </a:cubicBezTo>
                  <a:cubicBezTo>
                    <a:pt x="40834" y="6087"/>
                    <a:pt x="40834" y="6087"/>
                    <a:pt x="40903" y="6087"/>
                  </a:cubicBezTo>
                  <a:lnTo>
                    <a:pt x="40834" y="6018"/>
                  </a:lnTo>
                  <a:cubicBezTo>
                    <a:pt x="40748" y="6018"/>
                    <a:pt x="40542" y="6087"/>
                    <a:pt x="40473" y="6173"/>
                  </a:cubicBezTo>
                  <a:cubicBezTo>
                    <a:pt x="40318" y="6241"/>
                    <a:pt x="40181" y="6241"/>
                    <a:pt x="40043" y="6310"/>
                  </a:cubicBezTo>
                  <a:cubicBezTo>
                    <a:pt x="39974" y="6379"/>
                    <a:pt x="39974" y="6448"/>
                    <a:pt x="39888" y="6517"/>
                  </a:cubicBezTo>
                  <a:cubicBezTo>
                    <a:pt x="39751" y="6517"/>
                    <a:pt x="39613" y="6603"/>
                    <a:pt x="39459" y="6740"/>
                  </a:cubicBezTo>
                  <a:cubicBezTo>
                    <a:pt x="39321" y="6878"/>
                    <a:pt x="39183" y="6878"/>
                    <a:pt x="39115" y="6878"/>
                  </a:cubicBezTo>
                  <a:cubicBezTo>
                    <a:pt x="38960" y="6946"/>
                    <a:pt x="39029" y="7032"/>
                    <a:pt x="38960" y="7032"/>
                  </a:cubicBezTo>
                  <a:cubicBezTo>
                    <a:pt x="38822" y="7101"/>
                    <a:pt x="38685" y="7239"/>
                    <a:pt x="38530" y="7307"/>
                  </a:cubicBezTo>
                  <a:cubicBezTo>
                    <a:pt x="38324" y="7462"/>
                    <a:pt x="38169" y="7600"/>
                    <a:pt x="37963" y="7668"/>
                  </a:cubicBezTo>
                  <a:lnTo>
                    <a:pt x="37894" y="7737"/>
                  </a:lnTo>
                  <a:cubicBezTo>
                    <a:pt x="37670" y="7961"/>
                    <a:pt x="37395" y="8098"/>
                    <a:pt x="37172" y="8236"/>
                  </a:cubicBezTo>
                  <a:lnTo>
                    <a:pt x="37172" y="8322"/>
                  </a:lnTo>
                  <a:cubicBezTo>
                    <a:pt x="36880" y="8391"/>
                    <a:pt x="36742" y="8597"/>
                    <a:pt x="36536" y="8666"/>
                  </a:cubicBezTo>
                  <a:lnTo>
                    <a:pt x="36450" y="8666"/>
                  </a:lnTo>
                  <a:cubicBezTo>
                    <a:pt x="36381" y="8752"/>
                    <a:pt x="36312" y="8889"/>
                    <a:pt x="36381" y="8958"/>
                  </a:cubicBezTo>
                  <a:cubicBezTo>
                    <a:pt x="36312" y="9027"/>
                    <a:pt x="36243" y="9096"/>
                    <a:pt x="36175" y="9181"/>
                  </a:cubicBezTo>
                  <a:lnTo>
                    <a:pt x="35951" y="9181"/>
                  </a:lnTo>
                  <a:cubicBezTo>
                    <a:pt x="35951" y="9250"/>
                    <a:pt x="35745" y="9250"/>
                    <a:pt x="35745" y="9388"/>
                  </a:cubicBezTo>
                  <a:lnTo>
                    <a:pt x="35676" y="9388"/>
                  </a:lnTo>
                  <a:cubicBezTo>
                    <a:pt x="35590" y="9388"/>
                    <a:pt x="35590" y="9388"/>
                    <a:pt x="35521" y="9457"/>
                  </a:cubicBezTo>
                  <a:lnTo>
                    <a:pt x="35676" y="9457"/>
                  </a:lnTo>
                  <a:cubicBezTo>
                    <a:pt x="35453" y="9749"/>
                    <a:pt x="35160" y="9955"/>
                    <a:pt x="34885" y="10179"/>
                  </a:cubicBezTo>
                  <a:lnTo>
                    <a:pt x="34885" y="10247"/>
                  </a:lnTo>
                  <a:lnTo>
                    <a:pt x="34885" y="10316"/>
                  </a:lnTo>
                  <a:cubicBezTo>
                    <a:pt x="34662" y="10316"/>
                    <a:pt x="34593" y="10471"/>
                    <a:pt x="34387" y="10540"/>
                  </a:cubicBezTo>
                  <a:cubicBezTo>
                    <a:pt x="34387" y="10609"/>
                    <a:pt x="34455" y="10609"/>
                    <a:pt x="34455" y="10609"/>
                  </a:cubicBezTo>
                  <a:cubicBezTo>
                    <a:pt x="34455" y="10746"/>
                    <a:pt x="34301" y="10677"/>
                    <a:pt x="34232" y="10746"/>
                  </a:cubicBezTo>
                  <a:cubicBezTo>
                    <a:pt x="34232" y="10901"/>
                    <a:pt x="34094" y="10970"/>
                    <a:pt x="34025" y="11038"/>
                  </a:cubicBezTo>
                  <a:cubicBezTo>
                    <a:pt x="34025" y="11107"/>
                    <a:pt x="33957" y="11107"/>
                    <a:pt x="33957" y="11176"/>
                  </a:cubicBezTo>
                  <a:cubicBezTo>
                    <a:pt x="33957" y="11199"/>
                    <a:pt x="33957" y="11206"/>
                    <a:pt x="33954" y="11206"/>
                  </a:cubicBezTo>
                  <a:cubicBezTo>
                    <a:pt x="33947" y="11206"/>
                    <a:pt x="33928" y="11176"/>
                    <a:pt x="33871" y="11176"/>
                  </a:cubicBezTo>
                  <a:cubicBezTo>
                    <a:pt x="33802" y="11245"/>
                    <a:pt x="33733" y="11331"/>
                    <a:pt x="33596" y="11399"/>
                  </a:cubicBezTo>
                  <a:lnTo>
                    <a:pt x="33664" y="11468"/>
                  </a:lnTo>
                  <a:cubicBezTo>
                    <a:pt x="33527" y="11674"/>
                    <a:pt x="33372" y="11760"/>
                    <a:pt x="33235" y="11898"/>
                  </a:cubicBezTo>
                  <a:cubicBezTo>
                    <a:pt x="33166" y="11967"/>
                    <a:pt x="33166" y="12104"/>
                    <a:pt x="33166" y="12190"/>
                  </a:cubicBezTo>
                  <a:cubicBezTo>
                    <a:pt x="33097" y="12190"/>
                    <a:pt x="33011" y="12259"/>
                    <a:pt x="32942" y="12328"/>
                  </a:cubicBezTo>
                  <a:lnTo>
                    <a:pt x="32942" y="12465"/>
                  </a:lnTo>
                  <a:cubicBezTo>
                    <a:pt x="32874" y="12534"/>
                    <a:pt x="32805" y="12534"/>
                    <a:pt x="32736" y="12620"/>
                  </a:cubicBezTo>
                  <a:lnTo>
                    <a:pt x="32736" y="12758"/>
                  </a:lnTo>
                  <a:cubicBezTo>
                    <a:pt x="32512" y="12895"/>
                    <a:pt x="32512" y="13256"/>
                    <a:pt x="32151" y="13394"/>
                  </a:cubicBezTo>
                  <a:cubicBezTo>
                    <a:pt x="32151" y="13480"/>
                    <a:pt x="32237" y="13617"/>
                    <a:pt x="32083" y="13686"/>
                  </a:cubicBezTo>
                  <a:lnTo>
                    <a:pt x="32083" y="13755"/>
                  </a:lnTo>
                  <a:cubicBezTo>
                    <a:pt x="31945" y="13910"/>
                    <a:pt x="31876" y="14116"/>
                    <a:pt x="31653" y="14253"/>
                  </a:cubicBezTo>
                  <a:cubicBezTo>
                    <a:pt x="31653" y="14339"/>
                    <a:pt x="31653" y="14339"/>
                    <a:pt x="31722" y="14408"/>
                  </a:cubicBezTo>
                  <a:cubicBezTo>
                    <a:pt x="31584" y="14477"/>
                    <a:pt x="31515" y="14615"/>
                    <a:pt x="31447" y="14769"/>
                  </a:cubicBezTo>
                  <a:cubicBezTo>
                    <a:pt x="31378" y="14907"/>
                    <a:pt x="31292" y="15113"/>
                    <a:pt x="31223" y="15337"/>
                  </a:cubicBezTo>
                  <a:cubicBezTo>
                    <a:pt x="31154" y="15474"/>
                    <a:pt x="31085" y="15698"/>
                    <a:pt x="31017" y="15835"/>
                  </a:cubicBezTo>
                  <a:cubicBezTo>
                    <a:pt x="31017" y="15973"/>
                    <a:pt x="30862" y="15973"/>
                    <a:pt x="30862" y="16059"/>
                  </a:cubicBezTo>
                  <a:lnTo>
                    <a:pt x="30862" y="16128"/>
                  </a:lnTo>
                  <a:cubicBezTo>
                    <a:pt x="30862" y="16196"/>
                    <a:pt x="30793" y="16196"/>
                    <a:pt x="30793" y="16265"/>
                  </a:cubicBezTo>
                  <a:cubicBezTo>
                    <a:pt x="30793" y="16334"/>
                    <a:pt x="30862" y="16334"/>
                    <a:pt x="30793" y="16403"/>
                  </a:cubicBezTo>
                  <a:cubicBezTo>
                    <a:pt x="30793" y="16403"/>
                    <a:pt x="30793" y="16372"/>
                    <a:pt x="30773" y="16372"/>
                  </a:cubicBezTo>
                  <a:cubicBezTo>
                    <a:pt x="30763" y="16372"/>
                    <a:pt x="30747" y="16380"/>
                    <a:pt x="30724" y="16403"/>
                  </a:cubicBezTo>
                  <a:cubicBezTo>
                    <a:pt x="30656" y="16489"/>
                    <a:pt x="30793" y="16489"/>
                    <a:pt x="30793" y="16557"/>
                  </a:cubicBezTo>
                  <a:cubicBezTo>
                    <a:pt x="30724" y="16695"/>
                    <a:pt x="30587" y="16764"/>
                    <a:pt x="30587" y="16918"/>
                  </a:cubicBezTo>
                  <a:cubicBezTo>
                    <a:pt x="30432" y="16987"/>
                    <a:pt x="30518" y="17125"/>
                    <a:pt x="30432" y="17262"/>
                  </a:cubicBezTo>
                  <a:cubicBezTo>
                    <a:pt x="30363" y="17348"/>
                    <a:pt x="30363" y="17555"/>
                    <a:pt x="30295" y="17623"/>
                  </a:cubicBezTo>
                  <a:lnTo>
                    <a:pt x="30226" y="17623"/>
                  </a:lnTo>
                  <a:cubicBezTo>
                    <a:pt x="30226" y="17623"/>
                    <a:pt x="30157" y="17623"/>
                    <a:pt x="30157" y="17692"/>
                  </a:cubicBezTo>
                  <a:lnTo>
                    <a:pt x="30226" y="17778"/>
                  </a:lnTo>
                  <a:cubicBezTo>
                    <a:pt x="30157" y="17847"/>
                    <a:pt x="30157" y="17984"/>
                    <a:pt x="30088" y="18053"/>
                  </a:cubicBezTo>
                  <a:cubicBezTo>
                    <a:pt x="30088" y="18122"/>
                    <a:pt x="30157" y="18208"/>
                    <a:pt x="30157" y="18277"/>
                  </a:cubicBezTo>
                  <a:cubicBezTo>
                    <a:pt x="30088" y="18345"/>
                    <a:pt x="30088" y="18414"/>
                    <a:pt x="30088" y="18483"/>
                  </a:cubicBezTo>
                  <a:cubicBezTo>
                    <a:pt x="30088" y="18552"/>
                    <a:pt x="30002" y="18638"/>
                    <a:pt x="30088" y="18706"/>
                  </a:cubicBezTo>
                  <a:cubicBezTo>
                    <a:pt x="30088" y="18706"/>
                    <a:pt x="30002" y="18706"/>
                    <a:pt x="30002" y="18775"/>
                  </a:cubicBezTo>
                  <a:cubicBezTo>
                    <a:pt x="30002" y="18913"/>
                    <a:pt x="29934" y="19068"/>
                    <a:pt x="29865" y="19205"/>
                  </a:cubicBezTo>
                  <a:cubicBezTo>
                    <a:pt x="29865" y="19274"/>
                    <a:pt x="30002" y="19274"/>
                    <a:pt x="29934" y="19343"/>
                  </a:cubicBezTo>
                  <a:cubicBezTo>
                    <a:pt x="29934" y="19411"/>
                    <a:pt x="29865" y="19411"/>
                    <a:pt x="29865" y="19497"/>
                  </a:cubicBezTo>
                  <a:cubicBezTo>
                    <a:pt x="29865" y="19566"/>
                    <a:pt x="29865" y="19635"/>
                    <a:pt x="29934" y="19772"/>
                  </a:cubicBezTo>
                  <a:cubicBezTo>
                    <a:pt x="29865" y="19841"/>
                    <a:pt x="29796" y="19927"/>
                    <a:pt x="29796" y="20065"/>
                  </a:cubicBezTo>
                  <a:cubicBezTo>
                    <a:pt x="29796" y="20134"/>
                    <a:pt x="29658" y="20134"/>
                    <a:pt x="29727" y="20271"/>
                  </a:cubicBezTo>
                  <a:cubicBezTo>
                    <a:pt x="29658" y="20271"/>
                    <a:pt x="29658" y="20357"/>
                    <a:pt x="29572" y="20426"/>
                  </a:cubicBezTo>
                  <a:cubicBezTo>
                    <a:pt x="29572" y="20495"/>
                    <a:pt x="29658" y="20495"/>
                    <a:pt x="29658" y="20495"/>
                  </a:cubicBezTo>
                  <a:cubicBezTo>
                    <a:pt x="29658" y="20787"/>
                    <a:pt x="29572" y="21062"/>
                    <a:pt x="29658" y="21354"/>
                  </a:cubicBezTo>
                  <a:cubicBezTo>
                    <a:pt x="29658" y="21354"/>
                    <a:pt x="29727" y="21354"/>
                    <a:pt x="29727" y="21423"/>
                  </a:cubicBezTo>
                  <a:cubicBezTo>
                    <a:pt x="29727" y="21423"/>
                    <a:pt x="29572" y="21492"/>
                    <a:pt x="29658" y="21561"/>
                  </a:cubicBezTo>
                  <a:cubicBezTo>
                    <a:pt x="29658" y="21647"/>
                    <a:pt x="29727" y="21647"/>
                    <a:pt x="29727" y="21715"/>
                  </a:cubicBezTo>
                  <a:cubicBezTo>
                    <a:pt x="29727" y="21853"/>
                    <a:pt x="29658" y="21922"/>
                    <a:pt x="29658" y="22076"/>
                  </a:cubicBezTo>
                  <a:cubicBezTo>
                    <a:pt x="29658" y="22145"/>
                    <a:pt x="29727" y="22283"/>
                    <a:pt x="29727" y="22351"/>
                  </a:cubicBezTo>
                  <a:cubicBezTo>
                    <a:pt x="29658" y="22420"/>
                    <a:pt x="29658" y="22420"/>
                    <a:pt x="29572" y="22506"/>
                  </a:cubicBezTo>
                  <a:cubicBezTo>
                    <a:pt x="29727" y="22575"/>
                    <a:pt x="29572" y="22781"/>
                    <a:pt x="29727" y="22850"/>
                  </a:cubicBezTo>
                  <a:cubicBezTo>
                    <a:pt x="29658" y="23005"/>
                    <a:pt x="29572" y="23074"/>
                    <a:pt x="29572" y="23211"/>
                  </a:cubicBezTo>
                  <a:cubicBezTo>
                    <a:pt x="29572" y="23503"/>
                    <a:pt x="29504" y="23710"/>
                    <a:pt x="29504" y="24002"/>
                  </a:cubicBezTo>
                  <a:cubicBezTo>
                    <a:pt x="29504" y="24071"/>
                    <a:pt x="29435" y="24225"/>
                    <a:pt x="29504" y="24294"/>
                  </a:cubicBezTo>
                  <a:cubicBezTo>
                    <a:pt x="29572" y="24363"/>
                    <a:pt x="29504" y="24432"/>
                    <a:pt x="29504" y="24432"/>
                  </a:cubicBezTo>
                  <a:cubicBezTo>
                    <a:pt x="29504" y="24501"/>
                    <a:pt x="29572" y="24569"/>
                    <a:pt x="29572" y="24655"/>
                  </a:cubicBezTo>
                  <a:lnTo>
                    <a:pt x="29572" y="24930"/>
                  </a:lnTo>
                  <a:lnTo>
                    <a:pt x="29504" y="24999"/>
                  </a:lnTo>
                  <a:cubicBezTo>
                    <a:pt x="29504" y="25085"/>
                    <a:pt x="29572" y="25085"/>
                    <a:pt x="29658" y="25154"/>
                  </a:cubicBezTo>
                  <a:cubicBezTo>
                    <a:pt x="29572" y="25291"/>
                    <a:pt x="29572" y="25360"/>
                    <a:pt x="29572" y="25515"/>
                  </a:cubicBezTo>
                  <a:cubicBezTo>
                    <a:pt x="29658" y="25653"/>
                    <a:pt x="29658" y="25721"/>
                    <a:pt x="29658" y="25859"/>
                  </a:cubicBezTo>
                  <a:cubicBezTo>
                    <a:pt x="29727" y="26014"/>
                    <a:pt x="29658" y="26082"/>
                    <a:pt x="29572" y="26151"/>
                  </a:cubicBezTo>
                  <a:cubicBezTo>
                    <a:pt x="29658" y="26220"/>
                    <a:pt x="29572" y="26375"/>
                    <a:pt x="29727" y="26443"/>
                  </a:cubicBezTo>
                  <a:cubicBezTo>
                    <a:pt x="29796" y="26443"/>
                    <a:pt x="29727" y="26581"/>
                    <a:pt x="29796" y="26581"/>
                  </a:cubicBezTo>
                  <a:lnTo>
                    <a:pt x="29865" y="26512"/>
                  </a:lnTo>
                  <a:lnTo>
                    <a:pt x="29865" y="26512"/>
                  </a:lnTo>
                  <a:cubicBezTo>
                    <a:pt x="29934" y="26581"/>
                    <a:pt x="29865" y="26581"/>
                    <a:pt x="29796" y="26581"/>
                  </a:cubicBezTo>
                  <a:cubicBezTo>
                    <a:pt x="29796" y="26718"/>
                    <a:pt x="29796" y="26804"/>
                    <a:pt x="29727" y="26873"/>
                  </a:cubicBezTo>
                  <a:cubicBezTo>
                    <a:pt x="29796" y="26942"/>
                    <a:pt x="29796" y="26942"/>
                    <a:pt x="29865" y="26942"/>
                  </a:cubicBezTo>
                  <a:lnTo>
                    <a:pt x="29865" y="26718"/>
                  </a:lnTo>
                  <a:cubicBezTo>
                    <a:pt x="29865" y="26804"/>
                    <a:pt x="29934" y="26873"/>
                    <a:pt x="29865" y="26942"/>
                  </a:cubicBezTo>
                  <a:lnTo>
                    <a:pt x="29865" y="27234"/>
                  </a:lnTo>
                  <a:cubicBezTo>
                    <a:pt x="29865" y="27303"/>
                    <a:pt x="29934" y="27441"/>
                    <a:pt x="29934" y="27509"/>
                  </a:cubicBezTo>
                  <a:cubicBezTo>
                    <a:pt x="29934" y="27664"/>
                    <a:pt x="29934" y="27733"/>
                    <a:pt x="30088" y="27802"/>
                  </a:cubicBezTo>
                  <a:cubicBezTo>
                    <a:pt x="30002" y="27939"/>
                    <a:pt x="30002" y="28094"/>
                    <a:pt x="30088" y="28231"/>
                  </a:cubicBezTo>
                  <a:cubicBezTo>
                    <a:pt x="30157" y="28369"/>
                    <a:pt x="30157" y="28438"/>
                    <a:pt x="30226" y="28593"/>
                  </a:cubicBezTo>
                  <a:cubicBezTo>
                    <a:pt x="30226" y="28661"/>
                    <a:pt x="30226" y="28799"/>
                    <a:pt x="30295" y="28868"/>
                  </a:cubicBezTo>
                  <a:cubicBezTo>
                    <a:pt x="30363" y="29160"/>
                    <a:pt x="30226" y="29452"/>
                    <a:pt x="30432" y="29659"/>
                  </a:cubicBezTo>
                  <a:cubicBezTo>
                    <a:pt x="30363" y="29659"/>
                    <a:pt x="30363" y="29727"/>
                    <a:pt x="30363" y="29727"/>
                  </a:cubicBezTo>
                  <a:cubicBezTo>
                    <a:pt x="30363" y="29813"/>
                    <a:pt x="30363" y="29813"/>
                    <a:pt x="30432" y="29882"/>
                  </a:cubicBezTo>
                  <a:cubicBezTo>
                    <a:pt x="30518" y="29882"/>
                    <a:pt x="30518" y="29951"/>
                    <a:pt x="30518" y="29951"/>
                  </a:cubicBezTo>
                  <a:cubicBezTo>
                    <a:pt x="30518" y="30088"/>
                    <a:pt x="30587" y="30157"/>
                    <a:pt x="30587" y="30243"/>
                  </a:cubicBezTo>
                  <a:cubicBezTo>
                    <a:pt x="30587" y="30312"/>
                    <a:pt x="30724" y="30312"/>
                    <a:pt x="30656" y="30449"/>
                  </a:cubicBezTo>
                  <a:cubicBezTo>
                    <a:pt x="30724" y="30518"/>
                    <a:pt x="30656" y="30587"/>
                    <a:pt x="30724" y="30673"/>
                  </a:cubicBezTo>
                  <a:cubicBezTo>
                    <a:pt x="30724" y="30742"/>
                    <a:pt x="30724" y="30879"/>
                    <a:pt x="30793" y="30948"/>
                  </a:cubicBezTo>
                  <a:cubicBezTo>
                    <a:pt x="30724" y="31017"/>
                    <a:pt x="30793" y="31103"/>
                    <a:pt x="30793" y="31240"/>
                  </a:cubicBezTo>
                  <a:cubicBezTo>
                    <a:pt x="30793" y="31309"/>
                    <a:pt x="30862" y="31309"/>
                    <a:pt x="30862" y="31378"/>
                  </a:cubicBezTo>
                  <a:cubicBezTo>
                    <a:pt x="30948" y="31533"/>
                    <a:pt x="30948" y="31601"/>
                    <a:pt x="31017" y="31739"/>
                  </a:cubicBezTo>
                  <a:cubicBezTo>
                    <a:pt x="31085" y="31876"/>
                    <a:pt x="31017" y="32031"/>
                    <a:pt x="31154" y="32169"/>
                  </a:cubicBezTo>
                  <a:cubicBezTo>
                    <a:pt x="31085" y="32306"/>
                    <a:pt x="31223" y="32392"/>
                    <a:pt x="31223" y="32530"/>
                  </a:cubicBezTo>
                  <a:cubicBezTo>
                    <a:pt x="31292" y="32667"/>
                    <a:pt x="31292" y="32736"/>
                    <a:pt x="31378" y="32822"/>
                  </a:cubicBezTo>
                  <a:cubicBezTo>
                    <a:pt x="31447" y="32891"/>
                    <a:pt x="31447" y="32960"/>
                    <a:pt x="31515" y="33028"/>
                  </a:cubicBezTo>
                  <a:cubicBezTo>
                    <a:pt x="31378" y="33166"/>
                    <a:pt x="31584" y="33321"/>
                    <a:pt x="31584" y="33458"/>
                  </a:cubicBezTo>
                  <a:cubicBezTo>
                    <a:pt x="31584" y="33527"/>
                    <a:pt x="31515" y="33682"/>
                    <a:pt x="31653" y="33750"/>
                  </a:cubicBezTo>
                  <a:lnTo>
                    <a:pt x="31653" y="33682"/>
                  </a:lnTo>
                  <a:cubicBezTo>
                    <a:pt x="31722" y="33750"/>
                    <a:pt x="31653" y="33750"/>
                    <a:pt x="31653" y="33750"/>
                  </a:cubicBezTo>
                  <a:lnTo>
                    <a:pt x="31653" y="33888"/>
                  </a:lnTo>
                  <a:lnTo>
                    <a:pt x="31722" y="33888"/>
                  </a:lnTo>
                  <a:cubicBezTo>
                    <a:pt x="31876" y="33957"/>
                    <a:pt x="31808" y="34180"/>
                    <a:pt x="31876" y="34249"/>
                  </a:cubicBezTo>
                  <a:lnTo>
                    <a:pt x="31876" y="34455"/>
                  </a:lnTo>
                  <a:cubicBezTo>
                    <a:pt x="31876" y="34541"/>
                    <a:pt x="31945" y="34610"/>
                    <a:pt x="32014" y="34679"/>
                  </a:cubicBezTo>
                  <a:cubicBezTo>
                    <a:pt x="32014" y="34748"/>
                    <a:pt x="32014" y="34816"/>
                    <a:pt x="32083" y="34885"/>
                  </a:cubicBezTo>
                  <a:cubicBezTo>
                    <a:pt x="31945" y="35040"/>
                    <a:pt x="31808" y="35040"/>
                    <a:pt x="31722" y="35178"/>
                  </a:cubicBezTo>
                  <a:cubicBezTo>
                    <a:pt x="31699" y="35155"/>
                    <a:pt x="31676" y="35147"/>
                    <a:pt x="31650" y="35147"/>
                  </a:cubicBezTo>
                  <a:cubicBezTo>
                    <a:pt x="31599" y="35147"/>
                    <a:pt x="31538" y="35178"/>
                    <a:pt x="31447" y="35178"/>
                  </a:cubicBezTo>
                  <a:cubicBezTo>
                    <a:pt x="31292" y="35246"/>
                    <a:pt x="31085" y="35315"/>
                    <a:pt x="30862" y="35401"/>
                  </a:cubicBezTo>
                  <a:cubicBezTo>
                    <a:pt x="30724" y="35401"/>
                    <a:pt x="30587" y="35470"/>
                    <a:pt x="30432" y="35470"/>
                  </a:cubicBezTo>
                  <a:cubicBezTo>
                    <a:pt x="30295" y="35470"/>
                    <a:pt x="30226" y="35539"/>
                    <a:pt x="30088" y="35539"/>
                  </a:cubicBezTo>
                  <a:cubicBezTo>
                    <a:pt x="30002" y="35539"/>
                    <a:pt x="30088" y="35607"/>
                    <a:pt x="30002" y="35607"/>
                  </a:cubicBezTo>
                  <a:lnTo>
                    <a:pt x="29865" y="35607"/>
                  </a:lnTo>
                  <a:lnTo>
                    <a:pt x="29796" y="35539"/>
                  </a:lnTo>
                  <a:cubicBezTo>
                    <a:pt x="29727" y="35315"/>
                    <a:pt x="29572" y="35246"/>
                    <a:pt x="29572" y="35040"/>
                  </a:cubicBezTo>
                  <a:cubicBezTo>
                    <a:pt x="29435" y="34748"/>
                    <a:pt x="29504" y="34455"/>
                    <a:pt x="29297" y="34180"/>
                  </a:cubicBezTo>
                  <a:cubicBezTo>
                    <a:pt x="29229" y="34112"/>
                    <a:pt x="29229" y="34026"/>
                    <a:pt x="29229" y="33957"/>
                  </a:cubicBezTo>
                  <a:cubicBezTo>
                    <a:pt x="29229" y="33888"/>
                    <a:pt x="29143" y="33819"/>
                    <a:pt x="29143" y="33750"/>
                  </a:cubicBezTo>
                  <a:cubicBezTo>
                    <a:pt x="29074" y="33389"/>
                    <a:pt x="29005" y="33097"/>
                    <a:pt x="28868" y="32822"/>
                  </a:cubicBezTo>
                  <a:cubicBezTo>
                    <a:pt x="28799" y="32667"/>
                    <a:pt x="28713" y="32530"/>
                    <a:pt x="28713" y="32306"/>
                  </a:cubicBezTo>
                  <a:cubicBezTo>
                    <a:pt x="28644" y="32306"/>
                    <a:pt x="28644" y="32237"/>
                    <a:pt x="28575" y="32169"/>
                  </a:cubicBezTo>
                  <a:cubicBezTo>
                    <a:pt x="28644" y="32031"/>
                    <a:pt x="28506" y="31876"/>
                    <a:pt x="28575" y="31670"/>
                  </a:cubicBezTo>
                  <a:cubicBezTo>
                    <a:pt x="28575" y="31601"/>
                    <a:pt x="28575" y="31533"/>
                    <a:pt x="28506" y="31533"/>
                  </a:cubicBezTo>
                  <a:cubicBezTo>
                    <a:pt x="28575" y="31447"/>
                    <a:pt x="28575" y="31378"/>
                    <a:pt x="28575" y="31309"/>
                  </a:cubicBezTo>
                  <a:cubicBezTo>
                    <a:pt x="28506" y="31240"/>
                    <a:pt x="28438" y="31240"/>
                    <a:pt x="28438" y="31103"/>
                  </a:cubicBezTo>
                  <a:cubicBezTo>
                    <a:pt x="28438" y="31103"/>
                    <a:pt x="28506" y="31103"/>
                    <a:pt x="28575" y="31017"/>
                  </a:cubicBezTo>
                  <a:cubicBezTo>
                    <a:pt x="28438" y="31017"/>
                    <a:pt x="28438" y="30948"/>
                    <a:pt x="28438" y="30879"/>
                  </a:cubicBezTo>
                  <a:cubicBezTo>
                    <a:pt x="28438" y="30810"/>
                    <a:pt x="28369" y="30810"/>
                    <a:pt x="28283" y="30742"/>
                  </a:cubicBezTo>
                  <a:lnTo>
                    <a:pt x="28283" y="30587"/>
                  </a:lnTo>
                  <a:cubicBezTo>
                    <a:pt x="28283" y="30518"/>
                    <a:pt x="28214" y="30449"/>
                    <a:pt x="28145" y="30449"/>
                  </a:cubicBezTo>
                  <a:cubicBezTo>
                    <a:pt x="28145" y="30312"/>
                    <a:pt x="28077" y="30088"/>
                    <a:pt x="28008" y="29951"/>
                  </a:cubicBezTo>
                  <a:lnTo>
                    <a:pt x="28008" y="29727"/>
                  </a:lnTo>
                  <a:cubicBezTo>
                    <a:pt x="27939" y="29659"/>
                    <a:pt x="27939" y="29590"/>
                    <a:pt x="28008" y="29590"/>
                  </a:cubicBezTo>
                  <a:cubicBezTo>
                    <a:pt x="27939" y="29521"/>
                    <a:pt x="27939" y="29452"/>
                    <a:pt x="27853" y="29383"/>
                  </a:cubicBezTo>
                  <a:cubicBezTo>
                    <a:pt x="27853" y="29229"/>
                    <a:pt x="27853" y="29160"/>
                    <a:pt x="27939" y="29091"/>
                  </a:cubicBezTo>
                  <a:cubicBezTo>
                    <a:pt x="27853" y="28954"/>
                    <a:pt x="27784" y="28868"/>
                    <a:pt x="27784" y="28730"/>
                  </a:cubicBezTo>
                  <a:cubicBezTo>
                    <a:pt x="27716" y="28524"/>
                    <a:pt x="27647" y="28369"/>
                    <a:pt x="27647" y="28163"/>
                  </a:cubicBezTo>
                  <a:cubicBezTo>
                    <a:pt x="27647" y="28094"/>
                    <a:pt x="27647" y="28008"/>
                    <a:pt x="27578" y="27939"/>
                  </a:cubicBezTo>
                  <a:cubicBezTo>
                    <a:pt x="27578" y="27802"/>
                    <a:pt x="27578" y="27664"/>
                    <a:pt x="27509" y="27578"/>
                  </a:cubicBezTo>
                  <a:cubicBezTo>
                    <a:pt x="27509" y="27509"/>
                    <a:pt x="27578" y="27509"/>
                    <a:pt x="27578" y="27509"/>
                  </a:cubicBezTo>
                  <a:lnTo>
                    <a:pt x="27423" y="27372"/>
                  </a:lnTo>
                  <a:cubicBezTo>
                    <a:pt x="27509" y="27234"/>
                    <a:pt x="27423" y="27148"/>
                    <a:pt x="27423" y="27011"/>
                  </a:cubicBezTo>
                  <a:cubicBezTo>
                    <a:pt x="27389" y="26976"/>
                    <a:pt x="27355" y="26976"/>
                    <a:pt x="27329" y="26976"/>
                  </a:cubicBezTo>
                  <a:cubicBezTo>
                    <a:pt x="27303" y="26976"/>
                    <a:pt x="27286" y="26976"/>
                    <a:pt x="27286" y="26942"/>
                  </a:cubicBezTo>
                  <a:cubicBezTo>
                    <a:pt x="27286" y="26873"/>
                    <a:pt x="27286" y="26873"/>
                    <a:pt x="27355" y="26873"/>
                  </a:cubicBezTo>
                  <a:cubicBezTo>
                    <a:pt x="27355" y="26804"/>
                    <a:pt x="27509" y="26804"/>
                    <a:pt x="27509" y="26718"/>
                  </a:cubicBezTo>
                  <a:cubicBezTo>
                    <a:pt x="27509" y="26581"/>
                    <a:pt x="27509" y="26443"/>
                    <a:pt x="27355" y="26289"/>
                  </a:cubicBezTo>
                  <a:cubicBezTo>
                    <a:pt x="27286" y="26220"/>
                    <a:pt x="27423" y="26082"/>
                    <a:pt x="27286" y="26014"/>
                  </a:cubicBezTo>
                  <a:cubicBezTo>
                    <a:pt x="27355" y="25945"/>
                    <a:pt x="27355" y="25790"/>
                    <a:pt x="27423" y="25721"/>
                  </a:cubicBezTo>
                  <a:cubicBezTo>
                    <a:pt x="27355" y="25653"/>
                    <a:pt x="27286" y="25653"/>
                    <a:pt x="27286" y="25653"/>
                  </a:cubicBezTo>
                  <a:cubicBezTo>
                    <a:pt x="27217" y="25584"/>
                    <a:pt x="27286" y="25515"/>
                    <a:pt x="27217" y="25429"/>
                  </a:cubicBezTo>
                  <a:lnTo>
                    <a:pt x="27217" y="25360"/>
                  </a:lnTo>
                  <a:cubicBezTo>
                    <a:pt x="27286" y="25223"/>
                    <a:pt x="27148" y="25154"/>
                    <a:pt x="27217" y="24999"/>
                  </a:cubicBezTo>
                  <a:cubicBezTo>
                    <a:pt x="27217" y="24930"/>
                    <a:pt x="27148" y="24793"/>
                    <a:pt x="27148" y="24724"/>
                  </a:cubicBezTo>
                  <a:cubicBezTo>
                    <a:pt x="27079" y="24569"/>
                    <a:pt x="27079" y="24432"/>
                    <a:pt x="27148" y="24294"/>
                  </a:cubicBezTo>
                  <a:cubicBezTo>
                    <a:pt x="27079" y="24071"/>
                    <a:pt x="27217" y="23933"/>
                    <a:pt x="27217" y="23710"/>
                  </a:cubicBezTo>
                  <a:cubicBezTo>
                    <a:pt x="27217" y="23641"/>
                    <a:pt x="27286" y="23572"/>
                    <a:pt x="27286" y="23435"/>
                  </a:cubicBezTo>
                  <a:cubicBezTo>
                    <a:pt x="27217" y="23366"/>
                    <a:pt x="27286" y="23280"/>
                    <a:pt x="27217" y="23211"/>
                  </a:cubicBezTo>
                  <a:cubicBezTo>
                    <a:pt x="27148" y="23142"/>
                    <a:pt x="27286" y="23074"/>
                    <a:pt x="27217" y="23005"/>
                  </a:cubicBezTo>
                  <a:cubicBezTo>
                    <a:pt x="27148" y="22936"/>
                    <a:pt x="27286" y="22850"/>
                    <a:pt x="27286" y="22781"/>
                  </a:cubicBezTo>
                  <a:cubicBezTo>
                    <a:pt x="27217" y="22575"/>
                    <a:pt x="27286" y="22420"/>
                    <a:pt x="27286" y="22214"/>
                  </a:cubicBezTo>
                  <a:cubicBezTo>
                    <a:pt x="27286" y="22145"/>
                    <a:pt x="27217" y="22076"/>
                    <a:pt x="27286" y="21990"/>
                  </a:cubicBezTo>
                  <a:lnTo>
                    <a:pt x="27286" y="21853"/>
                  </a:lnTo>
                  <a:cubicBezTo>
                    <a:pt x="27217" y="21853"/>
                    <a:pt x="27217" y="21784"/>
                    <a:pt x="27286" y="21715"/>
                  </a:cubicBezTo>
                  <a:cubicBezTo>
                    <a:pt x="27355" y="21492"/>
                    <a:pt x="27286" y="21285"/>
                    <a:pt x="27217" y="21062"/>
                  </a:cubicBezTo>
                  <a:cubicBezTo>
                    <a:pt x="27217" y="21062"/>
                    <a:pt x="27286" y="21062"/>
                    <a:pt x="27286" y="20993"/>
                  </a:cubicBezTo>
                  <a:cubicBezTo>
                    <a:pt x="27286" y="20959"/>
                    <a:pt x="27269" y="20959"/>
                    <a:pt x="27243" y="20959"/>
                  </a:cubicBezTo>
                  <a:cubicBezTo>
                    <a:pt x="27217" y="20959"/>
                    <a:pt x="27183" y="20959"/>
                    <a:pt x="27148" y="20924"/>
                  </a:cubicBezTo>
                  <a:lnTo>
                    <a:pt x="27217" y="20924"/>
                  </a:lnTo>
                  <a:cubicBezTo>
                    <a:pt x="27217" y="20701"/>
                    <a:pt x="27355" y="20495"/>
                    <a:pt x="27355" y="20271"/>
                  </a:cubicBezTo>
                  <a:lnTo>
                    <a:pt x="27355" y="20065"/>
                  </a:lnTo>
                  <a:cubicBezTo>
                    <a:pt x="27286" y="19996"/>
                    <a:pt x="27423" y="19927"/>
                    <a:pt x="27355" y="19841"/>
                  </a:cubicBezTo>
                  <a:cubicBezTo>
                    <a:pt x="27355" y="19772"/>
                    <a:pt x="27423" y="19635"/>
                    <a:pt x="27423" y="19566"/>
                  </a:cubicBezTo>
                  <a:cubicBezTo>
                    <a:pt x="27423" y="19497"/>
                    <a:pt x="27355" y="19411"/>
                    <a:pt x="27509" y="19343"/>
                  </a:cubicBezTo>
                  <a:lnTo>
                    <a:pt x="27509" y="19274"/>
                  </a:lnTo>
                  <a:cubicBezTo>
                    <a:pt x="27509" y="18982"/>
                    <a:pt x="27647" y="18775"/>
                    <a:pt x="27647" y="18483"/>
                  </a:cubicBezTo>
                  <a:cubicBezTo>
                    <a:pt x="27647" y="18345"/>
                    <a:pt x="27578" y="18277"/>
                    <a:pt x="27647" y="18122"/>
                  </a:cubicBezTo>
                  <a:cubicBezTo>
                    <a:pt x="27647" y="18053"/>
                    <a:pt x="27647" y="17984"/>
                    <a:pt x="27716" y="17984"/>
                  </a:cubicBezTo>
                  <a:cubicBezTo>
                    <a:pt x="27784" y="17916"/>
                    <a:pt x="27784" y="17778"/>
                    <a:pt x="27784" y="17692"/>
                  </a:cubicBezTo>
                  <a:cubicBezTo>
                    <a:pt x="27853" y="17623"/>
                    <a:pt x="27784" y="17623"/>
                    <a:pt x="27784" y="17555"/>
                  </a:cubicBezTo>
                  <a:cubicBezTo>
                    <a:pt x="27784" y="17486"/>
                    <a:pt x="27939" y="17417"/>
                    <a:pt x="27853" y="17262"/>
                  </a:cubicBezTo>
                  <a:cubicBezTo>
                    <a:pt x="28008" y="17193"/>
                    <a:pt x="28008" y="17056"/>
                    <a:pt x="28008" y="16918"/>
                  </a:cubicBezTo>
                  <a:cubicBezTo>
                    <a:pt x="28008" y="16695"/>
                    <a:pt x="28145" y="16489"/>
                    <a:pt x="28214" y="16265"/>
                  </a:cubicBezTo>
                  <a:cubicBezTo>
                    <a:pt x="28283" y="16196"/>
                    <a:pt x="28369" y="16128"/>
                    <a:pt x="28283" y="15973"/>
                  </a:cubicBezTo>
                  <a:cubicBezTo>
                    <a:pt x="28283" y="15904"/>
                    <a:pt x="28438" y="15904"/>
                    <a:pt x="28369" y="15835"/>
                  </a:cubicBezTo>
                  <a:cubicBezTo>
                    <a:pt x="28438" y="15698"/>
                    <a:pt x="28506" y="15543"/>
                    <a:pt x="28575" y="15405"/>
                  </a:cubicBezTo>
                  <a:cubicBezTo>
                    <a:pt x="28713" y="15337"/>
                    <a:pt x="28713" y="15199"/>
                    <a:pt x="28713" y="15044"/>
                  </a:cubicBezTo>
                  <a:cubicBezTo>
                    <a:pt x="28799" y="14976"/>
                    <a:pt x="28799" y="14907"/>
                    <a:pt x="28936" y="14838"/>
                  </a:cubicBezTo>
                  <a:cubicBezTo>
                    <a:pt x="28868" y="14838"/>
                    <a:pt x="28868" y="14769"/>
                    <a:pt x="28868" y="14769"/>
                  </a:cubicBezTo>
                  <a:cubicBezTo>
                    <a:pt x="28868" y="14683"/>
                    <a:pt x="28936" y="14683"/>
                    <a:pt x="28936" y="14615"/>
                  </a:cubicBezTo>
                  <a:cubicBezTo>
                    <a:pt x="28936" y="14339"/>
                    <a:pt x="29074" y="14116"/>
                    <a:pt x="29229" y="13824"/>
                  </a:cubicBezTo>
                  <a:cubicBezTo>
                    <a:pt x="29366" y="13686"/>
                    <a:pt x="29435" y="13549"/>
                    <a:pt x="29504" y="13325"/>
                  </a:cubicBezTo>
                  <a:cubicBezTo>
                    <a:pt x="29504" y="13325"/>
                    <a:pt x="29504" y="13256"/>
                    <a:pt x="29572" y="13256"/>
                  </a:cubicBezTo>
                  <a:cubicBezTo>
                    <a:pt x="29658" y="13050"/>
                    <a:pt x="29796" y="12826"/>
                    <a:pt x="29934" y="12620"/>
                  </a:cubicBezTo>
                  <a:lnTo>
                    <a:pt x="29934" y="12397"/>
                  </a:lnTo>
                  <a:cubicBezTo>
                    <a:pt x="30088" y="12328"/>
                    <a:pt x="30226" y="12259"/>
                    <a:pt x="30295" y="12104"/>
                  </a:cubicBezTo>
                  <a:cubicBezTo>
                    <a:pt x="30363" y="11967"/>
                    <a:pt x="30432" y="11898"/>
                    <a:pt x="30432" y="11674"/>
                  </a:cubicBezTo>
                  <a:cubicBezTo>
                    <a:pt x="30587" y="11606"/>
                    <a:pt x="30656" y="11537"/>
                    <a:pt x="30656" y="11399"/>
                  </a:cubicBezTo>
                  <a:cubicBezTo>
                    <a:pt x="30724" y="11245"/>
                    <a:pt x="30793" y="11245"/>
                    <a:pt x="30793" y="11107"/>
                  </a:cubicBezTo>
                  <a:cubicBezTo>
                    <a:pt x="30862" y="11107"/>
                    <a:pt x="30862" y="11038"/>
                    <a:pt x="30948" y="11038"/>
                  </a:cubicBezTo>
                  <a:cubicBezTo>
                    <a:pt x="31085" y="10970"/>
                    <a:pt x="31085" y="10815"/>
                    <a:pt x="31223" y="10746"/>
                  </a:cubicBezTo>
                  <a:cubicBezTo>
                    <a:pt x="31154" y="10746"/>
                    <a:pt x="31154" y="10677"/>
                    <a:pt x="31154" y="10677"/>
                  </a:cubicBezTo>
                  <a:cubicBezTo>
                    <a:pt x="31223" y="10609"/>
                    <a:pt x="31292" y="10540"/>
                    <a:pt x="31378" y="10540"/>
                  </a:cubicBezTo>
                  <a:cubicBezTo>
                    <a:pt x="31378" y="10540"/>
                    <a:pt x="31378" y="10471"/>
                    <a:pt x="31292" y="10471"/>
                  </a:cubicBezTo>
                  <a:lnTo>
                    <a:pt x="31378" y="10471"/>
                  </a:lnTo>
                  <a:cubicBezTo>
                    <a:pt x="31378" y="10385"/>
                    <a:pt x="31447" y="10385"/>
                    <a:pt x="31447" y="10385"/>
                  </a:cubicBezTo>
                  <a:lnTo>
                    <a:pt x="31447" y="10247"/>
                  </a:lnTo>
                  <a:cubicBezTo>
                    <a:pt x="31447" y="10247"/>
                    <a:pt x="31447" y="10179"/>
                    <a:pt x="31515" y="10179"/>
                  </a:cubicBezTo>
                  <a:cubicBezTo>
                    <a:pt x="31584" y="10179"/>
                    <a:pt x="31584" y="10110"/>
                    <a:pt x="31584" y="10041"/>
                  </a:cubicBezTo>
                  <a:cubicBezTo>
                    <a:pt x="31653" y="10041"/>
                    <a:pt x="31722" y="10041"/>
                    <a:pt x="31876" y="9955"/>
                  </a:cubicBezTo>
                  <a:cubicBezTo>
                    <a:pt x="31876" y="9749"/>
                    <a:pt x="32014" y="9680"/>
                    <a:pt x="32151" y="9525"/>
                  </a:cubicBezTo>
                  <a:lnTo>
                    <a:pt x="32151" y="9457"/>
                  </a:lnTo>
                  <a:cubicBezTo>
                    <a:pt x="32237" y="9457"/>
                    <a:pt x="32306" y="9457"/>
                    <a:pt x="32375" y="9388"/>
                  </a:cubicBezTo>
                  <a:cubicBezTo>
                    <a:pt x="32375" y="9250"/>
                    <a:pt x="32444" y="9181"/>
                    <a:pt x="32512" y="9096"/>
                  </a:cubicBezTo>
                  <a:cubicBezTo>
                    <a:pt x="32581" y="9027"/>
                    <a:pt x="32667" y="8958"/>
                    <a:pt x="32736" y="8889"/>
                  </a:cubicBezTo>
                  <a:cubicBezTo>
                    <a:pt x="32759" y="8866"/>
                    <a:pt x="32774" y="8859"/>
                    <a:pt x="32784" y="8859"/>
                  </a:cubicBezTo>
                  <a:cubicBezTo>
                    <a:pt x="32805" y="8859"/>
                    <a:pt x="32805" y="8889"/>
                    <a:pt x="32805" y="8889"/>
                  </a:cubicBezTo>
                  <a:cubicBezTo>
                    <a:pt x="33011" y="8752"/>
                    <a:pt x="33166" y="8459"/>
                    <a:pt x="33372" y="8322"/>
                  </a:cubicBezTo>
                  <a:cubicBezTo>
                    <a:pt x="33441" y="8322"/>
                    <a:pt x="33441" y="8236"/>
                    <a:pt x="33441" y="8236"/>
                  </a:cubicBezTo>
                  <a:cubicBezTo>
                    <a:pt x="33596" y="8167"/>
                    <a:pt x="33596" y="8030"/>
                    <a:pt x="33733" y="7961"/>
                  </a:cubicBezTo>
                  <a:cubicBezTo>
                    <a:pt x="33871" y="7892"/>
                    <a:pt x="34025" y="7737"/>
                    <a:pt x="34163" y="7668"/>
                  </a:cubicBezTo>
                  <a:lnTo>
                    <a:pt x="34232" y="7600"/>
                  </a:lnTo>
                  <a:cubicBezTo>
                    <a:pt x="34301" y="7376"/>
                    <a:pt x="34455" y="7307"/>
                    <a:pt x="34593" y="7239"/>
                  </a:cubicBezTo>
                  <a:cubicBezTo>
                    <a:pt x="34730" y="7170"/>
                    <a:pt x="34816" y="7170"/>
                    <a:pt x="34816" y="7032"/>
                  </a:cubicBezTo>
                  <a:cubicBezTo>
                    <a:pt x="34885" y="7032"/>
                    <a:pt x="34885" y="7032"/>
                    <a:pt x="34885" y="7101"/>
                  </a:cubicBezTo>
                  <a:cubicBezTo>
                    <a:pt x="34941" y="6975"/>
                    <a:pt x="35044" y="6859"/>
                    <a:pt x="35164" y="6859"/>
                  </a:cubicBezTo>
                  <a:cubicBezTo>
                    <a:pt x="35191" y="6859"/>
                    <a:pt x="35218" y="6865"/>
                    <a:pt x="35246" y="6878"/>
                  </a:cubicBezTo>
                  <a:cubicBezTo>
                    <a:pt x="35315" y="6740"/>
                    <a:pt x="35453" y="6671"/>
                    <a:pt x="35453" y="6517"/>
                  </a:cubicBezTo>
                  <a:cubicBezTo>
                    <a:pt x="35676" y="6448"/>
                    <a:pt x="35676" y="6310"/>
                    <a:pt x="35814" y="6241"/>
                  </a:cubicBezTo>
                  <a:cubicBezTo>
                    <a:pt x="35882" y="6241"/>
                    <a:pt x="35951" y="6173"/>
                    <a:pt x="35951" y="6173"/>
                  </a:cubicBezTo>
                  <a:cubicBezTo>
                    <a:pt x="36020" y="6173"/>
                    <a:pt x="36020" y="6087"/>
                    <a:pt x="36020" y="6087"/>
                  </a:cubicBezTo>
                  <a:cubicBezTo>
                    <a:pt x="36312" y="5949"/>
                    <a:pt x="36536" y="5743"/>
                    <a:pt x="36811" y="5588"/>
                  </a:cubicBezTo>
                  <a:cubicBezTo>
                    <a:pt x="36811" y="5588"/>
                    <a:pt x="36811" y="5519"/>
                    <a:pt x="36880" y="5451"/>
                  </a:cubicBezTo>
                  <a:cubicBezTo>
                    <a:pt x="37034" y="5382"/>
                    <a:pt x="37103" y="5313"/>
                    <a:pt x="37309" y="5313"/>
                  </a:cubicBezTo>
                  <a:lnTo>
                    <a:pt x="37241" y="5227"/>
                  </a:lnTo>
                  <a:cubicBezTo>
                    <a:pt x="37464" y="5227"/>
                    <a:pt x="37533" y="5158"/>
                    <a:pt x="37670" y="5021"/>
                  </a:cubicBezTo>
                  <a:cubicBezTo>
                    <a:pt x="37739" y="5021"/>
                    <a:pt x="37825" y="4883"/>
                    <a:pt x="37963" y="4883"/>
                  </a:cubicBezTo>
                  <a:cubicBezTo>
                    <a:pt x="37963" y="4883"/>
                    <a:pt x="38031" y="4883"/>
                    <a:pt x="38100" y="4797"/>
                  </a:cubicBezTo>
                  <a:cubicBezTo>
                    <a:pt x="38169" y="4660"/>
                    <a:pt x="38393" y="4591"/>
                    <a:pt x="38461" y="4453"/>
                  </a:cubicBezTo>
                  <a:lnTo>
                    <a:pt x="38530" y="4522"/>
                  </a:lnTo>
                  <a:cubicBezTo>
                    <a:pt x="38599" y="4453"/>
                    <a:pt x="38599" y="4453"/>
                    <a:pt x="38599" y="4367"/>
                  </a:cubicBezTo>
                  <a:cubicBezTo>
                    <a:pt x="38599" y="4367"/>
                    <a:pt x="38685" y="4367"/>
                    <a:pt x="38685" y="4299"/>
                  </a:cubicBezTo>
                  <a:cubicBezTo>
                    <a:pt x="38822" y="4230"/>
                    <a:pt x="38960" y="4161"/>
                    <a:pt x="39115" y="4024"/>
                  </a:cubicBezTo>
                  <a:cubicBezTo>
                    <a:pt x="39252" y="3938"/>
                    <a:pt x="39321" y="3938"/>
                    <a:pt x="39459" y="3938"/>
                  </a:cubicBezTo>
                  <a:cubicBezTo>
                    <a:pt x="39613" y="3869"/>
                    <a:pt x="39751" y="3869"/>
                    <a:pt x="39888" y="3800"/>
                  </a:cubicBezTo>
                  <a:cubicBezTo>
                    <a:pt x="39931" y="3766"/>
                    <a:pt x="39970" y="3766"/>
                    <a:pt x="40007" y="3766"/>
                  </a:cubicBezTo>
                  <a:cubicBezTo>
                    <a:pt x="40043" y="3766"/>
                    <a:pt x="40077" y="3766"/>
                    <a:pt x="40112" y="3731"/>
                  </a:cubicBezTo>
                  <a:cubicBezTo>
                    <a:pt x="40249" y="3731"/>
                    <a:pt x="40404" y="3731"/>
                    <a:pt x="40542" y="3662"/>
                  </a:cubicBezTo>
                  <a:lnTo>
                    <a:pt x="40610" y="3662"/>
                  </a:lnTo>
                  <a:cubicBezTo>
                    <a:pt x="40610" y="3594"/>
                    <a:pt x="40610" y="3508"/>
                    <a:pt x="40748" y="3439"/>
                  </a:cubicBezTo>
                  <a:cubicBezTo>
                    <a:pt x="40748" y="3439"/>
                    <a:pt x="40748" y="3508"/>
                    <a:pt x="40834" y="3508"/>
                  </a:cubicBezTo>
                  <a:cubicBezTo>
                    <a:pt x="40834" y="3439"/>
                    <a:pt x="40972" y="3439"/>
                    <a:pt x="40972" y="3370"/>
                  </a:cubicBezTo>
                  <a:cubicBezTo>
                    <a:pt x="41006" y="3336"/>
                    <a:pt x="41040" y="3336"/>
                    <a:pt x="41075" y="3336"/>
                  </a:cubicBezTo>
                  <a:cubicBezTo>
                    <a:pt x="41109" y="3336"/>
                    <a:pt x="41143" y="3336"/>
                    <a:pt x="41178" y="3301"/>
                  </a:cubicBezTo>
                  <a:cubicBezTo>
                    <a:pt x="41264" y="3164"/>
                    <a:pt x="41470" y="3164"/>
                    <a:pt x="41539" y="3078"/>
                  </a:cubicBezTo>
                  <a:lnTo>
                    <a:pt x="41608" y="3078"/>
                  </a:lnTo>
                  <a:cubicBezTo>
                    <a:pt x="41658" y="2997"/>
                    <a:pt x="41702" y="2964"/>
                    <a:pt x="41744" y="2964"/>
                  </a:cubicBezTo>
                  <a:cubicBezTo>
                    <a:pt x="41774" y="2964"/>
                    <a:pt x="41803" y="2981"/>
                    <a:pt x="41831" y="3009"/>
                  </a:cubicBezTo>
                  <a:cubicBezTo>
                    <a:pt x="41969" y="3009"/>
                    <a:pt x="41969" y="2940"/>
                    <a:pt x="42037" y="2940"/>
                  </a:cubicBezTo>
                  <a:lnTo>
                    <a:pt x="42261" y="2940"/>
                  </a:lnTo>
                  <a:lnTo>
                    <a:pt x="42330" y="2872"/>
                  </a:lnTo>
                  <a:cubicBezTo>
                    <a:pt x="42353" y="2849"/>
                    <a:pt x="42368" y="2841"/>
                    <a:pt x="42381" y="2841"/>
                  </a:cubicBezTo>
                  <a:cubicBezTo>
                    <a:pt x="42406" y="2841"/>
                    <a:pt x="42421" y="2872"/>
                    <a:pt x="42467" y="2872"/>
                  </a:cubicBezTo>
                  <a:cubicBezTo>
                    <a:pt x="42622" y="2734"/>
                    <a:pt x="42828" y="2803"/>
                    <a:pt x="43052" y="2648"/>
                  </a:cubicBezTo>
                  <a:cubicBezTo>
                    <a:pt x="43189" y="2648"/>
                    <a:pt x="43327" y="2579"/>
                    <a:pt x="43550" y="2579"/>
                  </a:cubicBezTo>
                  <a:cubicBezTo>
                    <a:pt x="43619" y="2511"/>
                    <a:pt x="43550" y="2442"/>
                    <a:pt x="43688" y="2442"/>
                  </a:cubicBezTo>
                  <a:cubicBezTo>
                    <a:pt x="43843" y="2442"/>
                    <a:pt x="43912" y="2442"/>
                    <a:pt x="43980" y="2373"/>
                  </a:cubicBezTo>
                  <a:lnTo>
                    <a:pt x="44049" y="2442"/>
                  </a:lnTo>
                  <a:cubicBezTo>
                    <a:pt x="44226" y="2387"/>
                    <a:pt x="44349" y="2279"/>
                    <a:pt x="44495" y="2279"/>
                  </a:cubicBezTo>
                  <a:cubicBezTo>
                    <a:pt x="44534" y="2279"/>
                    <a:pt x="44574" y="2286"/>
                    <a:pt x="44616" y="2304"/>
                  </a:cubicBezTo>
                  <a:cubicBezTo>
                    <a:pt x="44771" y="2304"/>
                    <a:pt x="44909" y="2218"/>
                    <a:pt x="45046" y="2218"/>
                  </a:cubicBezTo>
                  <a:cubicBezTo>
                    <a:pt x="45132" y="2149"/>
                    <a:pt x="45046" y="2081"/>
                    <a:pt x="45132" y="2081"/>
                  </a:cubicBezTo>
                  <a:cubicBezTo>
                    <a:pt x="45173" y="2101"/>
                    <a:pt x="45219" y="2109"/>
                    <a:pt x="45268" y="2109"/>
                  </a:cubicBezTo>
                  <a:cubicBezTo>
                    <a:pt x="45386" y="2109"/>
                    <a:pt x="45521" y="2061"/>
                    <a:pt x="45631" y="2012"/>
                  </a:cubicBezTo>
                  <a:cubicBezTo>
                    <a:pt x="45700" y="2012"/>
                    <a:pt x="45700" y="2081"/>
                    <a:pt x="45768" y="2081"/>
                  </a:cubicBezTo>
                  <a:cubicBezTo>
                    <a:pt x="45837" y="2012"/>
                    <a:pt x="45837" y="2012"/>
                    <a:pt x="45837" y="1943"/>
                  </a:cubicBezTo>
                  <a:close/>
                  <a:moveTo>
                    <a:pt x="37635" y="40385"/>
                  </a:moveTo>
                  <a:cubicBezTo>
                    <a:pt x="37670" y="40385"/>
                    <a:pt x="37670" y="40473"/>
                    <a:pt x="37670" y="40473"/>
                  </a:cubicBezTo>
                  <a:cubicBezTo>
                    <a:pt x="37825" y="40473"/>
                    <a:pt x="37894" y="40628"/>
                    <a:pt x="37894" y="40697"/>
                  </a:cubicBezTo>
                  <a:cubicBezTo>
                    <a:pt x="37963" y="40765"/>
                    <a:pt x="37963" y="40903"/>
                    <a:pt x="38100" y="40989"/>
                  </a:cubicBezTo>
                  <a:lnTo>
                    <a:pt x="38100" y="41195"/>
                  </a:lnTo>
                  <a:lnTo>
                    <a:pt x="38100" y="41419"/>
                  </a:lnTo>
                  <a:cubicBezTo>
                    <a:pt x="38031" y="41556"/>
                    <a:pt x="37894" y="41487"/>
                    <a:pt x="37739" y="41625"/>
                  </a:cubicBezTo>
                  <a:cubicBezTo>
                    <a:pt x="37533" y="41333"/>
                    <a:pt x="37395" y="41126"/>
                    <a:pt x="37309" y="40765"/>
                  </a:cubicBezTo>
                  <a:cubicBezTo>
                    <a:pt x="37309" y="40765"/>
                    <a:pt x="37309" y="40697"/>
                    <a:pt x="37241" y="40697"/>
                  </a:cubicBezTo>
                  <a:lnTo>
                    <a:pt x="37241" y="40473"/>
                  </a:lnTo>
                  <a:cubicBezTo>
                    <a:pt x="37395" y="40404"/>
                    <a:pt x="37395" y="40404"/>
                    <a:pt x="37602" y="40404"/>
                  </a:cubicBezTo>
                  <a:cubicBezTo>
                    <a:pt x="37615" y="40390"/>
                    <a:pt x="37626" y="40385"/>
                    <a:pt x="37635" y="40385"/>
                  </a:cubicBezTo>
                  <a:close/>
                  <a:moveTo>
                    <a:pt x="36175" y="40834"/>
                  </a:moveTo>
                  <a:cubicBezTo>
                    <a:pt x="36243" y="40903"/>
                    <a:pt x="36381" y="40989"/>
                    <a:pt x="36450" y="41058"/>
                  </a:cubicBezTo>
                  <a:cubicBezTo>
                    <a:pt x="36450" y="41126"/>
                    <a:pt x="36536" y="41195"/>
                    <a:pt x="36604" y="41264"/>
                  </a:cubicBezTo>
                  <a:cubicBezTo>
                    <a:pt x="36604" y="41419"/>
                    <a:pt x="36673" y="41487"/>
                    <a:pt x="36742" y="41625"/>
                  </a:cubicBezTo>
                  <a:lnTo>
                    <a:pt x="36811" y="41694"/>
                  </a:lnTo>
                  <a:cubicBezTo>
                    <a:pt x="36742" y="41848"/>
                    <a:pt x="36604" y="41848"/>
                    <a:pt x="36450" y="41986"/>
                  </a:cubicBezTo>
                  <a:cubicBezTo>
                    <a:pt x="36312" y="41986"/>
                    <a:pt x="36243" y="41986"/>
                    <a:pt x="36106" y="42055"/>
                  </a:cubicBezTo>
                  <a:lnTo>
                    <a:pt x="36020" y="42055"/>
                  </a:lnTo>
                  <a:cubicBezTo>
                    <a:pt x="35951" y="42055"/>
                    <a:pt x="35882" y="42124"/>
                    <a:pt x="35814" y="42192"/>
                  </a:cubicBezTo>
                  <a:cubicBezTo>
                    <a:pt x="35814" y="42055"/>
                    <a:pt x="35676" y="42124"/>
                    <a:pt x="35590" y="42055"/>
                  </a:cubicBezTo>
                  <a:cubicBezTo>
                    <a:pt x="35521" y="41917"/>
                    <a:pt x="35521" y="41762"/>
                    <a:pt x="35384" y="41625"/>
                  </a:cubicBezTo>
                  <a:cubicBezTo>
                    <a:pt x="35315" y="41487"/>
                    <a:pt x="35315" y="41333"/>
                    <a:pt x="35246" y="41195"/>
                  </a:cubicBezTo>
                  <a:cubicBezTo>
                    <a:pt x="35315" y="41058"/>
                    <a:pt x="35453" y="41058"/>
                    <a:pt x="35590" y="41058"/>
                  </a:cubicBezTo>
                  <a:cubicBezTo>
                    <a:pt x="35676" y="41058"/>
                    <a:pt x="35745" y="41058"/>
                    <a:pt x="35814" y="40989"/>
                  </a:cubicBezTo>
                  <a:cubicBezTo>
                    <a:pt x="35882" y="40903"/>
                    <a:pt x="36020" y="40903"/>
                    <a:pt x="36175" y="40834"/>
                  </a:cubicBezTo>
                  <a:close/>
                  <a:moveTo>
                    <a:pt x="42123" y="40198"/>
                  </a:moveTo>
                  <a:cubicBezTo>
                    <a:pt x="42261" y="40267"/>
                    <a:pt x="42399" y="40404"/>
                    <a:pt x="42553" y="40559"/>
                  </a:cubicBezTo>
                  <a:cubicBezTo>
                    <a:pt x="42467" y="40559"/>
                    <a:pt x="42467" y="40628"/>
                    <a:pt x="42467" y="40628"/>
                  </a:cubicBezTo>
                  <a:cubicBezTo>
                    <a:pt x="42622" y="40834"/>
                    <a:pt x="42691" y="41058"/>
                    <a:pt x="42828" y="41264"/>
                  </a:cubicBezTo>
                  <a:cubicBezTo>
                    <a:pt x="42897" y="41333"/>
                    <a:pt x="42897" y="41419"/>
                    <a:pt x="42983" y="41419"/>
                  </a:cubicBezTo>
                  <a:cubicBezTo>
                    <a:pt x="42983" y="41556"/>
                    <a:pt x="42983" y="41625"/>
                    <a:pt x="43121" y="41625"/>
                  </a:cubicBezTo>
                  <a:cubicBezTo>
                    <a:pt x="43052" y="41917"/>
                    <a:pt x="43258" y="42124"/>
                    <a:pt x="43189" y="42278"/>
                  </a:cubicBezTo>
                  <a:cubicBezTo>
                    <a:pt x="43189" y="42485"/>
                    <a:pt x="43052" y="42416"/>
                    <a:pt x="42983" y="42485"/>
                  </a:cubicBezTo>
                  <a:cubicBezTo>
                    <a:pt x="42940" y="42519"/>
                    <a:pt x="42884" y="42519"/>
                    <a:pt x="42831" y="42519"/>
                  </a:cubicBezTo>
                  <a:cubicBezTo>
                    <a:pt x="42777" y="42519"/>
                    <a:pt x="42725" y="42519"/>
                    <a:pt x="42691" y="42553"/>
                  </a:cubicBezTo>
                  <a:cubicBezTo>
                    <a:pt x="42691" y="42485"/>
                    <a:pt x="42622" y="42416"/>
                    <a:pt x="42553" y="42347"/>
                  </a:cubicBezTo>
                  <a:cubicBezTo>
                    <a:pt x="42467" y="42416"/>
                    <a:pt x="42330" y="42416"/>
                    <a:pt x="42192" y="42485"/>
                  </a:cubicBezTo>
                  <a:cubicBezTo>
                    <a:pt x="42037" y="42416"/>
                    <a:pt x="41969" y="42278"/>
                    <a:pt x="41831" y="42124"/>
                  </a:cubicBezTo>
                  <a:cubicBezTo>
                    <a:pt x="41831" y="42055"/>
                    <a:pt x="41900" y="42055"/>
                    <a:pt x="41831" y="41986"/>
                  </a:cubicBezTo>
                  <a:cubicBezTo>
                    <a:pt x="41762" y="41917"/>
                    <a:pt x="41694" y="41917"/>
                    <a:pt x="41608" y="41917"/>
                  </a:cubicBezTo>
                  <a:cubicBezTo>
                    <a:pt x="41539" y="41848"/>
                    <a:pt x="41470" y="41762"/>
                    <a:pt x="41470" y="41694"/>
                  </a:cubicBezTo>
                  <a:cubicBezTo>
                    <a:pt x="41470" y="41556"/>
                    <a:pt x="41333" y="41625"/>
                    <a:pt x="41401" y="41487"/>
                  </a:cubicBezTo>
                  <a:cubicBezTo>
                    <a:pt x="41401" y="41487"/>
                    <a:pt x="41401" y="41419"/>
                    <a:pt x="41470" y="41419"/>
                  </a:cubicBezTo>
                  <a:cubicBezTo>
                    <a:pt x="41333" y="41333"/>
                    <a:pt x="41333" y="41126"/>
                    <a:pt x="41178" y="41126"/>
                  </a:cubicBezTo>
                  <a:cubicBezTo>
                    <a:pt x="41264" y="41058"/>
                    <a:pt x="41264" y="40903"/>
                    <a:pt x="41178" y="40834"/>
                  </a:cubicBezTo>
                  <a:cubicBezTo>
                    <a:pt x="41178" y="40765"/>
                    <a:pt x="41178" y="40697"/>
                    <a:pt x="41264" y="40628"/>
                  </a:cubicBezTo>
                  <a:lnTo>
                    <a:pt x="41333" y="40559"/>
                  </a:lnTo>
                  <a:cubicBezTo>
                    <a:pt x="41355" y="40530"/>
                    <a:pt x="41371" y="40521"/>
                    <a:pt x="41384" y="40521"/>
                  </a:cubicBezTo>
                  <a:cubicBezTo>
                    <a:pt x="41409" y="40521"/>
                    <a:pt x="41424" y="40559"/>
                    <a:pt x="41470" y="40559"/>
                  </a:cubicBezTo>
                  <a:cubicBezTo>
                    <a:pt x="41470" y="40559"/>
                    <a:pt x="41539" y="40559"/>
                    <a:pt x="41539" y="40473"/>
                  </a:cubicBezTo>
                  <a:lnTo>
                    <a:pt x="41470" y="40473"/>
                  </a:lnTo>
                  <a:cubicBezTo>
                    <a:pt x="41539" y="40404"/>
                    <a:pt x="41694" y="40335"/>
                    <a:pt x="41762" y="40267"/>
                  </a:cubicBezTo>
                  <a:cubicBezTo>
                    <a:pt x="41831" y="40267"/>
                    <a:pt x="41831" y="40335"/>
                    <a:pt x="41831" y="40335"/>
                  </a:cubicBezTo>
                  <a:cubicBezTo>
                    <a:pt x="41900" y="40267"/>
                    <a:pt x="42037" y="40267"/>
                    <a:pt x="42123" y="40198"/>
                  </a:cubicBezTo>
                  <a:close/>
                  <a:moveTo>
                    <a:pt x="47234" y="832"/>
                  </a:moveTo>
                  <a:cubicBezTo>
                    <a:pt x="47484" y="832"/>
                    <a:pt x="47731" y="880"/>
                    <a:pt x="47986" y="929"/>
                  </a:cubicBezTo>
                  <a:lnTo>
                    <a:pt x="48055" y="1015"/>
                  </a:lnTo>
                  <a:cubicBezTo>
                    <a:pt x="48125" y="1015"/>
                    <a:pt x="48184" y="911"/>
                    <a:pt x="48241" y="911"/>
                  </a:cubicBezTo>
                  <a:cubicBezTo>
                    <a:pt x="48254" y="911"/>
                    <a:pt x="48266" y="916"/>
                    <a:pt x="48279" y="929"/>
                  </a:cubicBezTo>
                  <a:cubicBezTo>
                    <a:pt x="48302" y="957"/>
                    <a:pt x="48324" y="967"/>
                    <a:pt x="48347" y="967"/>
                  </a:cubicBezTo>
                  <a:cubicBezTo>
                    <a:pt x="48393" y="967"/>
                    <a:pt x="48439" y="929"/>
                    <a:pt x="48485" y="929"/>
                  </a:cubicBezTo>
                  <a:lnTo>
                    <a:pt x="49001" y="929"/>
                  </a:lnTo>
                  <a:cubicBezTo>
                    <a:pt x="49138" y="929"/>
                    <a:pt x="49207" y="860"/>
                    <a:pt x="49345" y="860"/>
                  </a:cubicBezTo>
                  <a:lnTo>
                    <a:pt x="49706" y="860"/>
                  </a:lnTo>
                  <a:cubicBezTo>
                    <a:pt x="49886" y="894"/>
                    <a:pt x="49976" y="912"/>
                    <a:pt x="50039" y="912"/>
                  </a:cubicBezTo>
                  <a:cubicBezTo>
                    <a:pt x="50101" y="912"/>
                    <a:pt x="50135" y="894"/>
                    <a:pt x="50204" y="860"/>
                  </a:cubicBezTo>
                  <a:cubicBezTo>
                    <a:pt x="50290" y="860"/>
                    <a:pt x="50359" y="929"/>
                    <a:pt x="50359" y="1015"/>
                  </a:cubicBezTo>
                  <a:cubicBezTo>
                    <a:pt x="50428" y="1015"/>
                    <a:pt x="50497" y="1015"/>
                    <a:pt x="50497" y="929"/>
                  </a:cubicBezTo>
                  <a:cubicBezTo>
                    <a:pt x="50553" y="929"/>
                    <a:pt x="50563" y="1032"/>
                    <a:pt x="50603" y="1032"/>
                  </a:cubicBezTo>
                  <a:cubicBezTo>
                    <a:pt x="50611" y="1032"/>
                    <a:pt x="50622" y="1027"/>
                    <a:pt x="50634" y="1015"/>
                  </a:cubicBezTo>
                  <a:cubicBezTo>
                    <a:pt x="50663" y="986"/>
                    <a:pt x="50689" y="977"/>
                    <a:pt x="50712" y="977"/>
                  </a:cubicBezTo>
                  <a:cubicBezTo>
                    <a:pt x="50758" y="977"/>
                    <a:pt x="50789" y="1015"/>
                    <a:pt x="50789" y="1015"/>
                  </a:cubicBezTo>
                  <a:cubicBezTo>
                    <a:pt x="50858" y="1084"/>
                    <a:pt x="50926" y="1084"/>
                    <a:pt x="50926" y="1084"/>
                  </a:cubicBezTo>
                  <a:cubicBezTo>
                    <a:pt x="50995" y="1084"/>
                    <a:pt x="51064" y="1152"/>
                    <a:pt x="51064" y="1152"/>
                  </a:cubicBezTo>
                  <a:cubicBezTo>
                    <a:pt x="51115" y="1106"/>
                    <a:pt x="51165" y="1091"/>
                    <a:pt x="51211" y="1091"/>
                  </a:cubicBezTo>
                  <a:cubicBezTo>
                    <a:pt x="51303" y="1091"/>
                    <a:pt x="51379" y="1152"/>
                    <a:pt x="51425" y="1152"/>
                  </a:cubicBezTo>
                  <a:cubicBezTo>
                    <a:pt x="51477" y="1129"/>
                    <a:pt x="51526" y="1122"/>
                    <a:pt x="51572" y="1122"/>
                  </a:cubicBezTo>
                  <a:cubicBezTo>
                    <a:pt x="51664" y="1122"/>
                    <a:pt x="51740" y="1152"/>
                    <a:pt x="51786" y="1152"/>
                  </a:cubicBezTo>
                  <a:cubicBezTo>
                    <a:pt x="51809" y="1175"/>
                    <a:pt x="51824" y="1183"/>
                    <a:pt x="51837" y="1183"/>
                  </a:cubicBezTo>
                  <a:cubicBezTo>
                    <a:pt x="51862" y="1183"/>
                    <a:pt x="51878" y="1152"/>
                    <a:pt x="51924" y="1152"/>
                  </a:cubicBezTo>
                  <a:cubicBezTo>
                    <a:pt x="52147" y="1152"/>
                    <a:pt x="52353" y="1152"/>
                    <a:pt x="52508" y="1290"/>
                  </a:cubicBezTo>
                  <a:lnTo>
                    <a:pt x="52577" y="1290"/>
                  </a:lnTo>
                  <a:lnTo>
                    <a:pt x="52577" y="1221"/>
                  </a:lnTo>
                  <a:cubicBezTo>
                    <a:pt x="52714" y="1359"/>
                    <a:pt x="52869" y="1359"/>
                    <a:pt x="53007" y="1513"/>
                  </a:cubicBezTo>
                  <a:cubicBezTo>
                    <a:pt x="53007" y="1445"/>
                    <a:pt x="53075" y="1445"/>
                    <a:pt x="53075" y="1445"/>
                  </a:cubicBezTo>
                  <a:cubicBezTo>
                    <a:pt x="53213" y="1513"/>
                    <a:pt x="53368" y="1513"/>
                    <a:pt x="53437" y="1651"/>
                  </a:cubicBezTo>
                  <a:lnTo>
                    <a:pt x="53505" y="1651"/>
                  </a:lnTo>
                  <a:cubicBezTo>
                    <a:pt x="53643" y="1651"/>
                    <a:pt x="53798" y="1720"/>
                    <a:pt x="53935" y="1720"/>
                  </a:cubicBezTo>
                  <a:cubicBezTo>
                    <a:pt x="54004" y="1788"/>
                    <a:pt x="54073" y="1788"/>
                    <a:pt x="54159" y="1788"/>
                  </a:cubicBezTo>
                  <a:cubicBezTo>
                    <a:pt x="54296" y="1788"/>
                    <a:pt x="54365" y="1943"/>
                    <a:pt x="54434" y="1943"/>
                  </a:cubicBezTo>
                  <a:cubicBezTo>
                    <a:pt x="54503" y="1943"/>
                    <a:pt x="54588" y="2012"/>
                    <a:pt x="54657" y="2012"/>
                  </a:cubicBezTo>
                  <a:cubicBezTo>
                    <a:pt x="54726" y="2012"/>
                    <a:pt x="54795" y="2149"/>
                    <a:pt x="54864" y="2149"/>
                  </a:cubicBezTo>
                  <a:lnTo>
                    <a:pt x="54932" y="2218"/>
                  </a:lnTo>
                  <a:cubicBezTo>
                    <a:pt x="55293" y="2218"/>
                    <a:pt x="55517" y="2442"/>
                    <a:pt x="55792" y="2511"/>
                  </a:cubicBezTo>
                  <a:cubicBezTo>
                    <a:pt x="55878" y="2579"/>
                    <a:pt x="56016" y="2648"/>
                    <a:pt x="56084" y="2648"/>
                  </a:cubicBezTo>
                  <a:cubicBezTo>
                    <a:pt x="56153" y="2648"/>
                    <a:pt x="56222" y="2734"/>
                    <a:pt x="56308" y="2734"/>
                  </a:cubicBezTo>
                  <a:cubicBezTo>
                    <a:pt x="56377" y="2734"/>
                    <a:pt x="56514" y="2803"/>
                    <a:pt x="56652" y="2803"/>
                  </a:cubicBezTo>
                  <a:lnTo>
                    <a:pt x="56652" y="2872"/>
                  </a:lnTo>
                  <a:cubicBezTo>
                    <a:pt x="56806" y="2872"/>
                    <a:pt x="56944" y="2940"/>
                    <a:pt x="57013" y="3009"/>
                  </a:cubicBezTo>
                  <a:cubicBezTo>
                    <a:pt x="57167" y="3078"/>
                    <a:pt x="57305" y="3164"/>
                    <a:pt x="57443" y="3233"/>
                  </a:cubicBezTo>
                  <a:cubicBezTo>
                    <a:pt x="57597" y="3233"/>
                    <a:pt x="57735" y="3301"/>
                    <a:pt x="57804" y="3370"/>
                  </a:cubicBezTo>
                  <a:cubicBezTo>
                    <a:pt x="57941" y="3508"/>
                    <a:pt x="58096" y="3508"/>
                    <a:pt x="58233" y="3594"/>
                  </a:cubicBezTo>
                  <a:cubicBezTo>
                    <a:pt x="58371" y="3662"/>
                    <a:pt x="58302" y="3800"/>
                    <a:pt x="58457" y="3869"/>
                  </a:cubicBezTo>
                  <a:cubicBezTo>
                    <a:pt x="58594" y="3869"/>
                    <a:pt x="58732" y="4024"/>
                    <a:pt x="58887" y="4024"/>
                  </a:cubicBezTo>
                  <a:cubicBezTo>
                    <a:pt x="58956" y="4092"/>
                    <a:pt x="58956" y="4230"/>
                    <a:pt x="59093" y="4230"/>
                  </a:cubicBezTo>
                  <a:cubicBezTo>
                    <a:pt x="59162" y="4367"/>
                    <a:pt x="59385" y="4453"/>
                    <a:pt x="59523" y="4591"/>
                  </a:cubicBezTo>
                  <a:lnTo>
                    <a:pt x="59592" y="4660"/>
                  </a:lnTo>
                  <a:lnTo>
                    <a:pt x="59660" y="4660"/>
                  </a:lnTo>
                  <a:cubicBezTo>
                    <a:pt x="59660" y="4797"/>
                    <a:pt x="59884" y="4883"/>
                    <a:pt x="59953" y="5021"/>
                  </a:cubicBezTo>
                  <a:cubicBezTo>
                    <a:pt x="59987" y="5055"/>
                    <a:pt x="60004" y="5072"/>
                    <a:pt x="60013" y="5072"/>
                  </a:cubicBezTo>
                  <a:cubicBezTo>
                    <a:pt x="60022" y="5072"/>
                    <a:pt x="60022" y="5055"/>
                    <a:pt x="60022" y="5021"/>
                  </a:cubicBezTo>
                  <a:lnTo>
                    <a:pt x="60090" y="5021"/>
                  </a:lnTo>
                  <a:cubicBezTo>
                    <a:pt x="60176" y="5227"/>
                    <a:pt x="60314" y="5382"/>
                    <a:pt x="60451" y="5451"/>
                  </a:cubicBezTo>
                  <a:cubicBezTo>
                    <a:pt x="60606" y="5519"/>
                    <a:pt x="60675" y="5657"/>
                    <a:pt x="60744" y="5743"/>
                  </a:cubicBezTo>
                  <a:cubicBezTo>
                    <a:pt x="60812" y="5743"/>
                    <a:pt x="60812" y="5812"/>
                    <a:pt x="60812" y="5812"/>
                  </a:cubicBezTo>
                  <a:cubicBezTo>
                    <a:pt x="61036" y="6087"/>
                    <a:pt x="61380" y="6241"/>
                    <a:pt x="61535" y="6603"/>
                  </a:cubicBezTo>
                  <a:lnTo>
                    <a:pt x="61672" y="6603"/>
                  </a:lnTo>
                  <a:cubicBezTo>
                    <a:pt x="61741" y="6671"/>
                    <a:pt x="61741" y="6740"/>
                    <a:pt x="61810" y="6809"/>
                  </a:cubicBezTo>
                  <a:cubicBezTo>
                    <a:pt x="62033" y="6878"/>
                    <a:pt x="62033" y="7101"/>
                    <a:pt x="62102" y="7239"/>
                  </a:cubicBezTo>
                  <a:cubicBezTo>
                    <a:pt x="62239" y="7376"/>
                    <a:pt x="62325" y="7600"/>
                    <a:pt x="62463" y="7737"/>
                  </a:cubicBezTo>
                  <a:cubicBezTo>
                    <a:pt x="62669" y="7961"/>
                    <a:pt x="62755" y="8167"/>
                    <a:pt x="62893" y="8322"/>
                  </a:cubicBezTo>
                  <a:cubicBezTo>
                    <a:pt x="63030" y="8459"/>
                    <a:pt x="62962" y="8597"/>
                    <a:pt x="63099" y="8666"/>
                  </a:cubicBezTo>
                  <a:cubicBezTo>
                    <a:pt x="63099" y="8820"/>
                    <a:pt x="63185" y="8889"/>
                    <a:pt x="63254" y="8889"/>
                  </a:cubicBezTo>
                  <a:cubicBezTo>
                    <a:pt x="63323" y="8958"/>
                    <a:pt x="63254" y="8958"/>
                    <a:pt x="63254" y="9027"/>
                  </a:cubicBezTo>
                  <a:cubicBezTo>
                    <a:pt x="63391" y="9181"/>
                    <a:pt x="63460" y="9388"/>
                    <a:pt x="63615" y="9525"/>
                  </a:cubicBezTo>
                  <a:lnTo>
                    <a:pt x="63529" y="9611"/>
                  </a:lnTo>
                  <a:cubicBezTo>
                    <a:pt x="63615" y="9611"/>
                    <a:pt x="63615" y="9680"/>
                    <a:pt x="63684" y="9749"/>
                  </a:cubicBezTo>
                  <a:cubicBezTo>
                    <a:pt x="63752" y="9749"/>
                    <a:pt x="63821" y="9818"/>
                    <a:pt x="63821" y="9818"/>
                  </a:cubicBezTo>
                  <a:cubicBezTo>
                    <a:pt x="63890" y="10041"/>
                    <a:pt x="64045" y="10110"/>
                    <a:pt x="64182" y="10247"/>
                  </a:cubicBezTo>
                  <a:cubicBezTo>
                    <a:pt x="64113" y="10385"/>
                    <a:pt x="64251" y="10471"/>
                    <a:pt x="64251" y="10540"/>
                  </a:cubicBezTo>
                  <a:cubicBezTo>
                    <a:pt x="64320" y="10677"/>
                    <a:pt x="64320" y="10746"/>
                    <a:pt x="64320" y="10901"/>
                  </a:cubicBezTo>
                  <a:cubicBezTo>
                    <a:pt x="64320" y="10970"/>
                    <a:pt x="64320" y="11038"/>
                    <a:pt x="64389" y="11107"/>
                  </a:cubicBezTo>
                  <a:cubicBezTo>
                    <a:pt x="64389" y="11107"/>
                    <a:pt x="64320" y="11107"/>
                    <a:pt x="64320" y="11176"/>
                  </a:cubicBezTo>
                  <a:cubicBezTo>
                    <a:pt x="64320" y="11245"/>
                    <a:pt x="64475" y="11245"/>
                    <a:pt x="64475" y="11331"/>
                  </a:cubicBezTo>
                  <a:lnTo>
                    <a:pt x="64475" y="11537"/>
                  </a:lnTo>
                  <a:cubicBezTo>
                    <a:pt x="64475" y="11606"/>
                    <a:pt x="64612" y="11606"/>
                    <a:pt x="64612" y="11760"/>
                  </a:cubicBezTo>
                  <a:cubicBezTo>
                    <a:pt x="64543" y="11829"/>
                    <a:pt x="64681" y="11898"/>
                    <a:pt x="64681" y="11967"/>
                  </a:cubicBezTo>
                  <a:cubicBezTo>
                    <a:pt x="64681" y="12036"/>
                    <a:pt x="64750" y="12036"/>
                    <a:pt x="64750" y="12104"/>
                  </a:cubicBezTo>
                  <a:cubicBezTo>
                    <a:pt x="64750" y="12328"/>
                    <a:pt x="64750" y="12328"/>
                    <a:pt x="64904" y="12534"/>
                  </a:cubicBezTo>
                  <a:lnTo>
                    <a:pt x="64904" y="12758"/>
                  </a:lnTo>
                  <a:cubicBezTo>
                    <a:pt x="65042" y="12895"/>
                    <a:pt x="64973" y="13119"/>
                    <a:pt x="65111" y="13187"/>
                  </a:cubicBezTo>
                  <a:cubicBezTo>
                    <a:pt x="65179" y="13256"/>
                    <a:pt x="65042" y="13325"/>
                    <a:pt x="65111" y="13394"/>
                  </a:cubicBezTo>
                  <a:cubicBezTo>
                    <a:pt x="65179" y="13480"/>
                    <a:pt x="65179" y="13480"/>
                    <a:pt x="65111" y="13549"/>
                  </a:cubicBezTo>
                  <a:lnTo>
                    <a:pt x="65179" y="13617"/>
                  </a:lnTo>
                  <a:cubicBezTo>
                    <a:pt x="65179" y="13755"/>
                    <a:pt x="65179" y="13824"/>
                    <a:pt x="65111" y="13910"/>
                  </a:cubicBezTo>
                  <a:cubicBezTo>
                    <a:pt x="65179" y="14116"/>
                    <a:pt x="65179" y="14253"/>
                    <a:pt x="65179" y="14408"/>
                  </a:cubicBezTo>
                  <a:cubicBezTo>
                    <a:pt x="65179" y="14477"/>
                    <a:pt x="65179" y="14477"/>
                    <a:pt x="65248" y="14546"/>
                  </a:cubicBezTo>
                  <a:cubicBezTo>
                    <a:pt x="65179" y="14615"/>
                    <a:pt x="65179" y="14683"/>
                    <a:pt x="65248" y="14769"/>
                  </a:cubicBezTo>
                  <a:cubicBezTo>
                    <a:pt x="65248" y="14976"/>
                    <a:pt x="65334" y="15199"/>
                    <a:pt x="65334" y="15405"/>
                  </a:cubicBezTo>
                  <a:cubicBezTo>
                    <a:pt x="65334" y="15405"/>
                    <a:pt x="65334" y="15474"/>
                    <a:pt x="65248" y="15474"/>
                  </a:cubicBezTo>
                  <a:cubicBezTo>
                    <a:pt x="65248" y="15543"/>
                    <a:pt x="65334" y="15543"/>
                    <a:pt x="65334" y="15629"/>
                  </a:cubicBezTo>
                  <a:cubicBezTo>
                    <a:pt x="65403" y="15766"/>
                    <a:pt x="65334" y="15973"/>
                    <a:pt x="65403" y="16128"/>
                  </a:cubicBezTo>
                  <a:cubicBezTo>
                    <a:pt x="65334" y="16265"/>
                    <a:pt x="65403" y="16403"/>
                    <a:pt x="65334" y="16489"/>
                  </a:cubicBezTo>
                  <a:lnTo>
                    <a:pt x="65334" y="16832"/>
                  </a:lnTo>
                  <a:cubicBezTo>
                    <a:pt x="65248" y="16987"/>
                    <a:pt x="65248" y="17056"/>
                    <a:pt x="65248" y="17193"/>
                  </a:cubicBezTo>
                  <a:cubicBezTo>
                    <a:pt x="65248" y="17262"/>
                    <a:pt x="65179" y="17417"/>
                    <a:pt x="65334" y="17555"/>
                  </a:cubicBezTo>
                  <a:lnTo>
                    <a:pt x="65248" y="17555"/>
                  </a:lnTo>
                  <a:lnTo>
                    <a:pt x="65248" y="18122"/>
                  </a:lnTo>
                  <a:cubicBezTo>
                    <a:pt x="65248" y="18277"/>
                    <a:pt x="65179" y="18483"/>
                    <a:pt x="65179" y="18638"/>
                  </a:cubicBezTo>
                  <a:cubicBezTo>
                    <a:pt x="65248" y="18706"/>
                    <a:pt x="65179" y="18775"/>
                    <a:pt x="65248" y="18844"/>
                  </a:cubicBezTo>
                  <a:lnTo>
                    <a:pt x="65248" y="18913"/>
                  </a:lnTo>
                  <a:cubicBezTo>
                    <a:pt x="65179" y="18982"/>
                    <a:pt x="65179" y="19068"/>
                    <a:pt x="65179" y="19205"/>
                  </a:cubicBezTo>
                  <a:cubicBezTo>
                    <a:pt x="65179" y="19274"/>
                    <a:pt x="65248" y="19411"/>
                    <a:pt x="65179" y="19497"/>
                  </a:cubicBezTo>
                  <a:cubicBezTo>
                    <a:pt x="65179" y="19566"/>
                    <a:pt x="65248" y="19704"/>
                    <a:pt x="65179" y="19841"/>
                  </a:cubicBezTo>
                  <a:cubicBezTo>
                    <a:pt x="65111" y="19841"/>
                    <a:pt x="65179" y="19927"/>
                    <a:pt x="65179" y="19996"/>
                  </a:cubicBezTo>
                  <a:cubicBezTo>
                    <a:pt x="65111" y="20202"/>
                    <a:pt x="65042" y="20357"/>
                    <a:pt x="65042" y="20495"/>
                  </a:cubicBezTo>
                  <a:cubicBezTo>
                    <a:pt x="64973" y="20563"/>
                    <a:pt x="64973" y="20632"/>
                    <a:pt x="64973" y="20701"/>
                  </a:cubicBezTo>
                  <a:cubicBezTo>
                    <a:pt x="64904" y="20787"/>
                    <a:pt x="64973" y="20924"/>
                    <a:pt x="64973" y="20993"/>
                  </a:cubicBezTo>
                  <a:cubicBezTo>
                    <a:pt x="64904" y="21062"/>
                    <a:pt x="64904" y="21131"/>
                    <a:pt x="64818" y="21217"/>
                  </a:cubicBezTo>
                  <a:lnTo>
                    <a:pt x="64818" y="21423"/>
                  </a:lnTo>
                  <a:lnTo>
                    <a:pt x="64818" y="21715"/>
                  </a:lnTo>
                  <a:cubicBezTo>
                    <a:pt x="64750" y="21784"/>
                    <a:pt x="64750" y="21922"/>
                    <a:pt x="64750" y="22076"/>
                  </a:cubicBezTo>
                  <a:cubicBezTo>
                    <a:pt x="64681" y="22076"/>
                    <a:pt x="64681" y="22145"/>
                    <a:pt x="64612" y="22214"/>
                  </a:cubicBezTo>
                  <a:cubicBezTo>
                    <a:pt x="64681" y="22351"/>
                    <a:pt x="64612" y="22506"/>
                    <a:pt x="64543" y="22644"/>
                  </a:cubicBezTo>
                  <a:cubicBezTo>
                    <a:pt x="64475" y="22850"/>
                    <a:pt x="64320" y="23142"/>
                    <a:pt x="64320" y="23366"/>
                  </a:cubicBezTo>
                  <a:cubicBezTo>
                    <a:pt x="64320" y="23435"/>
                    <a:pt x="64251" y="23435"/>
                    <a:pt x="64251" y="23503"/>
                  </a:cubicBezTo>
                  <a:lnTo>
                    <a:pt x="64251" y="23572"/>
                  </a:lnTo>
                  <a:cubicBezTo>
                    <a:pt x="64182" y="23796"/>
                    <a:pt x="64182" y="24002"/>
                    <a:pt x="64113" y="24225"/>
                  </a:cubicBezTo>
                  <a:cubicBezTo>
                    <a:pt x="64045" y="24432"/>
                    <a:pt x="63959" y="24501"/>
                    <a:pt x="63890" y="24655"/>
                  </a:cubicBezTo>
                  <a:cubicBezTo>
                    <a:pt x="63821" y="24724"/>
                    <a:pt x="63752" y="24724"/>
                    <a:pt x="63752" y="24793"/>
                  </a:cubicBezTo>
                  <a:cubicBezTo>
                    <a:pt x="63752" y="24930"/>
                    <a:pt x="63684" y="24999"/>
                    <a:pt x="63615" y="25085"/>
                  </a:cubicBezTo>
                  <a:cubicBezTo>
                    <a:pt x="63615" y="25154"/>
                    <a:pt x="63615" y="25291"/>
                    <a:pt x="63529" y="25360"/>
                  </a:cubicBezTo>
                  <a:cubicBezTo>
                    <a:pt x="63460" y="25584"/>
                    <a:pt x="63460" y="25721"/>
                    <a:pt x="63391" y="25859"/>
                  </a:cubicBezTo>
                  <a:cubicBezTo>
                    <a:pt x="63323" y="26151"/>
                    <a:pt x="63185" y="26443"/>
                    <a:pt x="62962" y="26650"/>
                  </a:cubicBezTo>
                  <a:cubicBezTo>
                    <a:pt x="62893" y="26718"/>
                    <a:pt x="62824" y="26804"/>
                    <a:pt x="62824" y="26942"/>
                  </a:cubicBezTo>
                  <a:cubicBezTo>
                    <a:pt x="62669" y="27011"/>
                    <a:pt x="62532" y="27148"/>
                    <a:pt x="62532" y="27303"/>
                  </a:cubicBezTo>
                  <a:cubicBezTo>
                    <a:pt x="62600" y="27372"/>
                    <a:pt x="62532" y="27441"/>
                    <a:pt x="62532" y="27509"/>
                  </a:cubicBezTo>
                  <a:cubicBezTo>
                    <a:pt x="62532" y="27578"/>
                    <a:pt x="62394" y="27664"/>
                    <a:pt x="62394" y="27802"/>
                  </a:cubicBezTo>
                  <a:cubicBezTo>
                    <a:pt x="62394" y="27939"/>
                    <a:pt x="62239" y="28008"/>
                    <a:pt x="62325" y="28163"/>
                  </a:cubicBezTo>
                  <a:cubicBezTo>
                    <a:pt x="62171" y="28231"/>
                    <a:pt x="62171" y="28438"/>
                    <a:pt x="62033" y="28524"/>
                  </a:cubicBezTo>
                  <a:cubicBezTo>
                    <a:pt x="61964" y="28593"/>
                    <a:pt x="61964" y="28661"/>
                    <a:pt x="61964" y="28799"/>
                  </a:cubicBezTo>
                  <a:cubicBezTo>
                    <a:pt x="61741" y="28868"/>
                    <a:pt x="61672" y="29160"/>
                    <a:pt x="61535" y="29297"/>
                  </a:cubicBezTo>
                  <a:cubicBezTo>
                    <a:pt x="61466" y="29521"/>
                    <a:pt x="61242" y="29659"/>
                    <a:pt x="61105" y="29951"/>
                  </a:cubicBezTo>
                  <a:lnTo>
                    <a:pt x="61105" y="30020"/>
                  </a:lnTo>
                  <a:cubicBezTo>
                    <a:pt x="61036" y="30088"/>
                    <a:pt x="60950" y="30088"/>
                    <a:pt x="60950" y="30157"/>
                  </a:cubicBezTo>
                  <a:cubicBezTo>
                    <a:pt x="60950" y="30312"/>
                    <a:pt x="60744" y="30381"/>
                    <a:pt x="60812" y="30518"/>
                  </a:cubicBezTo>
                  <a:cubicBezTo>
                    <a:pt x="60606" y="30810"/>
                    <a:pt x="60383" y="31017"/>
                    <a:pt x="60090" y="31240"/>
                  </a:cubicBezTo>
                  <a:cubicBezTo>
                    <a:pt x="60022" y="31240"/>
                    <a:pt x="59884" y="31378"/>
                    <a:pt x="59815" y="31533"/>
                  </a:cubicBezTo>
                  <a:cubicBezTo>
                    <a:pt x="59746" y="31739"/>
                    <a:pt x="59523" y="31876"/>
                    <a:pt x="59454" y="32100"/>
                  </a:cubicBezTo>
                  <a:cubicBezTo>
                    <a:pt x="59454" y="32169"/>
                    <a:pt x="59093" y="32461"/>
                    <a:pt x="59024" y="32461"/>
                  </a:cubicBezTo>
                  <a:cubicBezTo>
                    <a:pt x="59093" y="32461"/>
                    <a:pt x="59093" y="32530"/>
                    <a:pt x="59093" y="32530"/>
                  </a:cubicBezTo>
                  <a:cubicBezTo>
                    <a:pt x="59093" y="32599"/>
                    <a:pt x="58956" y="32599"/>
                    <a:pt x="58956" y="32667"/>
                  </a:cubicBezTo>
                  <a:cubicBezTo>
                    <a:pt x="58887" y="32736"/>
                    <a:pt x="58732" y="32736"/>
                    <a:pt x="58801" y="32891"/>
                  </a:cubicBezTo>
                  <a:cubicBezTo>
                    <a:pt x="58801" y="32891"/>
                    <a:pt x="58732" y="32891"/>
                    <a:pt x="58732" y="32960"/>
                  </a:cubicBezTo>
                  <a:cubicBezTo>
                    <a:pt x="58526" y="33028"/>
                    <a:pt x="58457" y="33321"/>
                    <a:pt x="58233" y="33389"/>
                  </a:cubicBezTo>
                  <a:cubicBezTo>
                    <a:pt x="58165" y="33458"/>
                    <a:pt x="58096" y="33458"/>
                    <a:pt x="58027" y="33527"/>
                  </a:cubicBezTo>
                  <a:cubicBezTo>
                    <a:pt x="58027" y="33596"/>
                    <a:pt x="58027" y="33596"/>
                    <a:pt x="57941" y="33682"/>
                  </a:cubicBezTo>
                  <a:cubicBezTo>
                    <a:pt x="57735" y="33750"/>
                    <a:pt x="57666" y="34026"/>
                    <a:pt x="57443" y="34180"/>
                  </a:cubicBezTo>
                  <a:cubicBezTo>
                    <a:pt x="57374" y="34249"/>
                    <a:pt x="57236" y="34387"/>
                    <a:pt x="57167" y="34387"/>
                  </a:cubicBezTo>
                  <a:cubicBezTo>
                    <a:pt x="57081" y="34455"/>
                    <a:pt x="57013" y="34455"/>
                    <a:pt x="57013" y="34541"/>
                  </a:cubicBezTo>
                  <a:cubicBezTo>
                    <a:pt x="56944" y="34610"/>
                    <a:pt x="56875" y="34610"/>
                    <a:pt x="56806" y="34610"/>
                  </a:cubicBezTo>
                  <a:cubicBezTo>
                    <a:pt x="56652" y="34816"/>
                    <a:pt x="56652" y="34816"/>
                    <a:pt x="56445" y="34885"/>
                  </a:cubicBezTo>
                  <a:cubicBezTo>
                    <a:pt x="56445" y="35109"/>
                    <a:pt x="56222" y="35109"/>
                    <a:pt x="56153" y="35246"/>
                  </a:cubicBezTo>
                  <a:cubicBezTo>
                    <a:pt x="56153" y="35315"/>
                    <a:pt x="56016" y="35315"/>
                    <a:pt x="56016" y="35401"/>
                  </a:cubicBezTo>
                  <a:cubicBezTo>
                    <a:pt x="55878" y="35539"/>
                    <a:pt x="55654" y="35607"/>
                    <a:pt x="55586" y="35831"/>
                  </a:cubicBezTo>
                  <a:cubicBezTo>
                    <a:pt x="55586" y="35831"/>
                    <a:pt x="55517" y="35831"/>
                    <a:pt x="55517" y="35900"/>
                  </a:cubicBezTo>
                  <a:cubicBezTo>
                    <a:pt x="55293" y="35968"/>
                    <a:pt x="55156" y="36175"/>
                    <a:pt x="55018" y="36329"/>
                  </a:cubicBezTo>
                  <a:cubicBezTo>
                    <a:pt x="54795" y="36467"/>
                    <a:pt x="54588" y="36691"/>
                    <a:pt x="54365" y="36759"/>
                  </a:cubicBezTo>
                  <a:lnTo>
                    <a:pt x="54296" y="36759"/>
                  </a:lnTo>
                  <a:cubicBezTo>
                    <a:pt x="54073" y="36966"/>
                    <a:pt x="53798" y="37120"/>
                    <a:pt x="53574" y="37327"/>
                  </a:cubicBezTo>
                  <a:cubicBezTo>
                    <a:pt x="53437" y="37550"/>
                    <a:pt x="53437" y="37550"/>
                    <a:pt x="53368" y="37688"/>
                  </a:cubicBezTo>
                  <a:cubicBezTo>
                    <a:pt x="53299" y="37688"/>
                    <a:pt x="53213" y="37756"/>
                    <a:pt x="53144" y="37756"/>
                  </a:cubicBezTo>
                  <a:cubicBezTo>
                    <a:pt x="52938" y="37756"/>
                    <a:pt x="52783" y="37894"/>
                    <a:pt x="52714" y="37980"/>
                  </a:cubicBezTo>
                  <a:cubicBezTo>
                    <a:pt x="52577" y="38049"/>
                    <a:pt x="52508" y="38118"/>
                    <a:pt x="52353" y="38255"/>
                  </a:cubicBezTo>
                  <a:cubicBezTo>
                    <a:pt x="52353" y="38255"/>
                    <a:pt x="52353" y="38324"/>
                    <a:pt x="52285" y="38324"/>
                  </a:cubicBezTo>
                  <a:cubicBezTo>
                    <a:pt x="52262" y="38301"/>
                    <a:pt x="52246" y="38293"/>
                    <a:pt x="52234" y="38293"/>
                  </a:cubicBezTo>
                  <a:cubicBezTo>
                    <a:pt x="52208" y="38293"/>
                    <a:pt x="52193" y="38324"/>
                    <a:pt x="52147" y="38324"/>
                  </a:cubicBezTo>
                  <a:cubicBezTo>
                    <a:pt x="52078" y="38479"/>
                    <a:pt x="52010" y="38547"/>
                    <a:pt x="51855" y="38616"/>
                  </a:cubicBezTo>
                  <a:cubicBezTo>
                    <a:pt x="51786" y="38754"/>
                    <a:pt x="51648" y="38754"/>
                    <a:pt x="51494" y="38840"/>
                  </a:cubicBezTo>
                  <a:cubicBezTo>
                    <a:pt x="51287" y="38977"/>
                    <a:pt x="51064" y="39184"/>
                    <a:pt x="50789" y="39269"/>
                  </a:cubicBezTo>
                  <a:lnTo>
                    <a:pt x="50720" y="39269"/>
                  </a:lnTo>
                  <a:cubicBezTo>
                    <a:pt x="50565" y="39407"/>
                    <a:pt x="50290" y="39476"/>
                    <a:pt x="50067" y="39613"/>
                  </a:cubicBezTo>
                  <a:cubicBezTo>
                    <a:pt x="49998" y="39699"/>
                    <a:pt x="49998" y="39768"/>
                    <a:pt x="49929" y="39768"/>
                  </a:cubicBezTo>
                  <a:cubicBezTo>
                    <a:pt x="49706" y="39974"/>
                    <a:pt x="49431" y="40129"/>
                    <a:pt x="49276" y="40267"/>
                  </a:cubicBezTo>
                  <a:cubicBezTo>
                    <a:pt x="49207" y="40335"/>
                    <a:pt x="49138" y="40335"/>
                    <a:pt x="49138" y="40404"/>
                  </a:cubicBezTo>
                  <a:cubicBezTo>
                    <a:pt x="48846" y="40473"/>
                    <a:pt x="48640" y="40628"/>
                    <a:pt x="48416" y="40765"/>
                  </a:cubicBezTo>
                  <a:cubicBezTo>
                    <a:pt x="48279" y="40903"/>
                    <a:pt x="48141" y="40989"/>
                    <a:pt x="47918" y="41126"/>
                  </a:cubicBezTo>
                  <a:lnTo>
                    <a:pt x="47780" y="41126"/>
                  </a:lnTo>
                  <a:cubicBezTo>
                    <a:pt x="47419" y="41419"/>
                    <a:pt x="46989" y="41625"/>
                    <a:pt x="46559" y="41848"/>
                  </a:cubicBezTo>
                  <a:cubicBezTo>
                    <a:pt x="46559" y="41848"/>
                    <a:pt x="46491" y="41917"/>
                    <a:pt x="46491" y="41986"/>
                  </a:cubicBezTo>
                  <a:cubicBezTo>
                    <a:pt x="46336" y="41986"/>
                    <a:pt x="46198" y="42055"/>
                    <a:pt x="46129" y="42124"/>
                  </a:cubicBezTo>
                  <a:cubicBezTo>
                    <a:pt x="45992" y="42278"/>
                    <a:pt x="45837" y="42347"/>
                    <a:pt x="45631" y="42416"/>
                  </a:cubicBezTo>
                  <a:cubicBezTo>
                    <a:pt x="45407" y="42416"/>
                    <a:pt x="45201" y="42485"/>
                    <a:pt x="45046" y="42553"/>
                  </a:cubicBezTo>
                  <a:cubicBezTo>
                    <a:pt x="45023" y="42576"/>
                    <a:pt x="45008" y="42584"/>
                    <a:pt x="44995" y="42584"/>
                  </a:cubicBezTo>
                  <a:cubicBezTo>
                    <a:pt x="44970" y="42584"/>
                    <a:pt x="44955" y="42553"/>
                    <a:pt x="44909" y="42553"/>
                  </a:cubicBezTo>
                  <a:cubicBezTo>
                    <a:pt x="44840" y="42485"/>
                    <a:pt x="44840" y="42416"/>
                    <a:pt x="44771" y="42347"/>
                  </a:cubicBezTo>
                  <a:cubicBezTo>
                    <a:pt x="44771" y="42278"/>
                    <a:pt x="44840" y="42278"/>
                    <a:pt x="44909" y="42192"/>
                  </a:cubicBezTo>
                  <a:cubicBezTo>
                    <a:pt x="44909" y="42192"/>
                    <a:pt x="44909" y="42055"/>
                    <a:pt x="45046" y="42055"/>
                  </a:cubicBezTo>
                  <a:cubicBezTo>
                    <a:pt x="45063" y="42069"/>
                    <a:pt x="45083" y="42074"/>
                    <a:pt x="45104" y="42074"/>
                  </a:cubicBezTo>
                  <a:cubicBezTo>
                    <a:pt x="45187" y="42074"/>
                    <a:pt x="45297" y="41986"/>
                    <a:pt x="45407" y="41986"/>
                  </a:cubicBezTo>
                  <a:cubicBezTo>
                    <a:pt x="45562" y="41917"/>
                    <a:pt x="45700" y="41848"/>
                    <a:pt x="45837" y="41694"/>
                  </a:cubicBezTo>
                  <a:lnTo>
                    <a:pt x="45837" y="41762"/>
                  </a:lnTo>
                  <a:lnTo>
                    <a:pt x="46061" y="41762"/>
                  </a:lnTo>
                  <a:cubicBezTo>
                    <a:pt x="46129" y="41625"/>
                    <a:pt x="46267" y="41625"/>
                    <a:pt x="46336" y="41487"/>
                  </a:cubicBezTo>
                  <a:lnTo>
                    <a:pt x="46491" y="41487"/>
                  </a:lnTo>
                  <a:cubicBezTo>
                    <a:pt x="46559" y="41333"/>
                    <a:pt x="46697" y="41264"/>
                    <a:pt x="46852" y="41126"/>
                  </a:cubicBezTo>
                  <a:cubicBezTo>
                    <a:pt x="46989" y="41058"/>
                    <a:pt x="47195" y="40989"/>
                    <a:pt x="47350" y="40834"/>
                  </a:cubicBezTo>
                  <a:cubicBezTo>
                    <a:pt x="47419" y="40697"/>
                    <a:pt x="47488" y="40628"/>
                    <a:pt x="47625" y="40628"/>
                  </a:cubicBezTo>
                  <a:cubicBezTo>
                    <a:pt x="47918" y="40559"/>
                    <a:pt x="48055" y="40335"/>
                    <a:pt x="48347" y="40267"/>
                  </a:cubicBezTo>
                  <a:cubicBezTo>
                    <a:pt x="48347" y="40198"/>
                    <a:pt x="48416" y="40198"/>
                    <a:pt x="48416" y="40198"/>
                  </a:cubicBezTo>
                  <a:lnTo>
                    <a:pt x="48640" y="40198"/>
                  </a:lnTo>
                  <a:cubicBezTo>
                    <a:pt x="48777" y="40043"/>
                    <a:pt x="48915" y="39906"/>
                    <a:pt x="49138" y="39837"/>
                  </a:cubicBezTo>
                  <a:cubicBezTo>
                    <a:pt x="49138" y="39837"/>
                    <a:pt x="49207" y="39837"/>
                    <a:pt x="49207" y="39768"/>
                  </a:cubicBezTo>
                  <a:cubicBezTo>
                    <a:pt x="49276" y="39699"/>
                    <a:pt x="49431" y="39613"/>
                    <a:pt x="49499" y="39476"/>
                  </a:cubicBezTo>
                  <a:lnTo>
                    <a:pt x="49637" y="39476"/>
                  </a:lnTo>
                  <a:cubicBezTo>
                    <a:pt x="49706" y="39407"/>
                    <a:pt x="49637" y="39338"/>
                    <a:pt x="49706" y="39338"/>
                  </a:cubicBezTo>
                  <a:cubicBezTo>
                    <a:pt x="49740" y="39304"/>
                    <a:pt x="49779" y="39304"/>
                    <a:pt x="49809" y="39304"/>
                  </a:cubicBezTo>
                  <a:cubicBezTo>
                    <a:pt x="49839" y="39304"/>
                    <a:pt x="49860" y="39304"/>
                    <a:pt x="49860" y="39269"/>
                  </a:cubicBezTo>
                  <a:cubicBezTo>
                    <a:pt x="50067" y="39184"/>
                    <a:pt x="50204" y="39115"/>
                    <a:pt x="50359" y="38908"/>
                  </a:cubicBezTo>
                  <a:cubicBezTo>
                    <a:pt x="50405" y="38908"/>
                    <a:pt x="50451" y="38878"/>
                    <a:pt x="50497" y="38878"/>
                  </a:cubicBezTo>
                  <a:cubicBezTo>
                    <a:pt x="50519" y="38878"/>
                    <a:pt x="50542" y="38885"/>
                    <a:pt x="50565" y="38908"/>
                  </a:cubicBezTo>
                  <a:cubicBezTo>
                    <a:pt x="50789" y="38908"/>
                    <a:pt x="50926" y="38685"/>
                    <a:pt x="51064" y="38616"/>
                  </a:cubicBezTo>
                  <a:cubicBezTo>
                    <a:pt x="51219" y="38479"/>
                    <a:pt x="51356" y="38410"/>
                    <a:pt x="51494" y="38255"/>
                  </a:cubicBezTo>
                  <a:lnTo>
                    <a:pt x="51648" y="38255"/>
                  </a:lnTo>
                  <a:cubicBezTo>
                    <a:pt x="51648" y="38118"/>
                    <a:pt x="51717" y="38049"/>
                    <a:pt x="51855" y="37980"/>
                  </a:cubicBezTo>
                  <a:cubicBezTo>
                    <a:pt x="52147" y="37825"/>
                    <a:pt x="52353" y="37688"/>
                    <a:pt x="52646" y="37464"/>
                  </a:cubicBezTo>
                  <a:cubicBezTo>
                    <a:pt x="52869" y="37464"/>
                    <a:pt x="53007" y="37258"/>
                    <a:pt x="53144" y="37189"/>
                  </a:cubicBezTo>
                  <a:cubicBezTo>
                    <a:pt x="53299" y="37034"/>
                    <a:pt x="53437" y="36897"/>
                    <a:pt x="53505" y="36828"/>
                  </a:cubicBezTo>
                  <a:cubicBezTo>
                    <a:pt x="53574" y="36759"/>
                    <a:pt x="53574" y="36691"/>
                    <a:pt x="53574" y="36691"/>
                  </a:cubicBezTo>
                  <a:cubicBezTo>
                    <a:pt x="53798" y="36691"/>
                    <a:pt x="53866" y="36467"/>
                    <a:pt x="54004" y="36398"/>
                  </a:cubicBezTo>
                  <a:cubicBezTo>
                    <a:pt x="54296" y="36261"/>
                    <a:pt x="54503" y="36037"/>
                    <a:pt x="54726" y="35900"/>
                  </a:cubicBezTo>
                  <a:cubicBezTo>
                    <a:pt x="54795" y="35745"/>
                    <a:pt x="54932" y="35745"/>
                    <a:pt x="55018" y="35676"/>
                  </a:cubicBezTo>
                  <a:cubicBezTo>
                    <a:pt x="55087" y="35607"/>
                    <a:pt x="55156" y="35470"/>
                    <a:pt x="55293" y="35401"/>
                  </a:cubicBezTo>
                  <a:cubicBezTo>
                    <a:pt x="55448" y="35315"/>
                    <a:pt x="55517" y="35246"/>
                    <a:pt x="55586" y="35178"/>
                  </a:cubicBezTo>
                  <a:cubicBezTo>
                    <a:pt x="55654" y="35178"/>
                    <a:pt x="55654" y="35109"/>
                    <a:pt x="55723" y="35040"/>
                  </a:cubicBezTo>
                  <a:cubicBezTo>
                    <a:pt x="55792" y="34971"/>
                    <a:pt x="55878" y="34885"/>
                    <a:pt x="55947" y="34816"/>
                  </a:cubicBezTo>
                  <a:cubicBezTo>
                    <a:pt x="56016" y="34748"/>
                    <a:pt x="56016" y="34679"/>
                    <a:pt x="56084" y="34610"/>
                  </a:cubicBezTo>
                  <a:cubicBezTo>
                    <a:pt x="56222" y="34541"/>
                    <a:pt x="56308" y="34387"/>
                    <a:pt x="56445" y="34318"/>
                  </a:cubicBezTo>
                  <a:cubicBezTo>
                    <a:pt x="56514" y="34249"/>
                    <a:pt x="56583" y="34180"/>
                    <a:pt x="56652" y="34112"/>
                  </a:cubicBezTo>
                  <a:cubicBezTo>
                    <a:pt x="56738" y="34112"/>
                    <a:pt x="56738" y="34026"/>
                    <a:pt x="56806" y="34026"/>
                  </a:cubicBezTo>
                  <a:cubicBezTo>
                    <a:pt x="56944" y="33957"/>
                    <a:pt x="57013" y="33819"/>
                    <a:pt x="57167" y="33750"/>
                  </a:cubicBezTo>
                  <a:cubicBezTo>
                    <a:pt x="57236" y="33750"/>
                    <a:pt x="57305" y="33596"/>
                    <a:pt x="57443" y="33527"/>
                  </a:cubicBezTo>
                  <a:cubicBezTo>
                    <a:pt x="57443" y="33527"/>
                    <a:pt x="57511" y="33458"/>
                    <a:pt x="57511" y="33389"/>
                  </a:cubicBezTo>
                  <a:lnTo>
                    <a:pt x="57597" y="33389"/>
                  </a:lnTo>
                  <a:cubicBezTo>
                    <a:pt x="57666" y="33321"/>
                    <a:pt x="57735" y="33252"/>
                    <a:pt x="57804" y="33166"/>
                  </a:cubicBezTo>
                  <a:cubicBezTo>
                    <a:pt x="57872" y="33097"/>
                    <a:pt x="57941" y="32960"/>
                    <a:pt x="58096" y="32891"/>
                  </a:cubicBezTo>
                  <a:cubicBezTo>
                    <a:pt x="58165" y="32822"/>
                    <a:pt x="58233" y="32667"/>
                    <a:pt x="58371" y="32530"/>
                  </a:cubicBezTo>
                  <a:cubicBezTo>
                    <a:pt x="58457" y="32461"/>
                    <a:pt x="58594" y="32392"/>
                    <a:pt x="58663" y="32237"/>
                  </a:cubicBezTo>
                  <a:cubicBezTo>
                    <a:pt x="58801" y="32031"/>
                    <a:pt x="59024" y="31876"/>
                    <a:pt x="59093" y="31670"/>
                  </a:cubicBezTo>
                  <a:cubicBezTo>
                    <a:pt x="59162" y="31533"/>
                    <a:pt x="59231" y="31447"/>
                    <a:pt x="59385" y="31378"/>
                  </a:cubicBezTo>
                  <a:cubicBezTo>
                    <a:pt x="59317" y="31378"/>
                    <a:pt x="59317" y="31378"/>
                    <a:pt x="59317" y="31309"/>
                  </a:cubicBezTo>
                  <a:cubicBezTo>
                    <a:pt x="59385" y="31240"/>
                    <a:pt x="59454" y="31172"/>
                    <a:pt x="59523" y="31172"/>
                  </a:cubicBezTo>
                  <a:cubicBezTo>
                    <a:pt x="59592" y="31103"/>
                    <a:pt x="59592" y="31103"/>
                    <a:pt x="59592" y="31017"/>
                  </a:cubicBezTo>
                  <a:lnTo>
                    <a:pt x="59660" y="31017"/>
                  </a:lnTo>
                  <a:cubicBezTo>
                    <a:pt x="59815" y="30742"/>
                    <a:pt x="60022" y="30587"/>
                    <a:pt x="60176" y="30381"/>
                  </a:cubicBezTo>
                  <a:cubicBezTo>
                    <a:pt x="60245" y="30312"/>
                    <a:pt x="60314" y="30243"/>
                    <a:pt x="60383" y="30157"/>
                  </a:cubicBezTo>
                  <a:cubicBezTo>
                    <a:pt x="60520" y="29951"/>
                    <a:pt x="60606" y="29659"/>
                    <a:pt x="60812" y="29452"/>
                  </a:cubicBezTo>
                  <a:cubicBezTo>
                    <a:pt x="60881" y="29229"/>
                    <a:pt x="61036" y="29160"/>
                    <a:pt x="61105" y="28954"/>
                  </a:cubicBezTo>
                  <a:cubicBezTo>
                    <a:pt x="61105" y="28868"/>
                    <a:pt x="61173" y="28799"/>
                    <a:pt x="61311" y="28730"/>
                  </a:cubicBezTo>
                  <a:cubicBezTo>
                    <a:pt x="61311" y="28593"/>
                    <a:pt x="61466" y="28524"/>
                    <a:pt x="61535" y="28369"/>
                  </a:cubicBezTo>
                  <a:cubicBezTo>
                    <a:pt x="61603" y="28231"/>
                    <a:pt x="61741" y="28094"/>
                    <a:pt x="61741" y="27939"/>
                  </a:cubicBezTo>
                  <a:cubicBezTo>
                    <a:pt x="61741" y="27802"/>
                    <a:pt x="61964" y="27664"/>
                    <a:pt x="61810" y="27509"/>
                  </a:cubicBezTo>
                  <a:cubicBezTo>
                    <a:pt x="61853" y="27475"/>
                    <a:pt x="61891" y="27475"/>
                    <a:pt x="61928" y="27475"/>
                  </a:cubicBezTo>
                  <a:cubicBezTo>
                    <a:pt x="61964" y="27475"/>
                    <a:pt x="61999" y="27475"/>
                    <a:pt x="62033" y="27441"/>
                  </a:cubicBezTo>
                  <a:cubicBezTo>
                    <a:pt x="62171" y="27303"/>
                    <a:pt x="62239" y="27080"/>
                    <a:pt x="62325" y="26873"/>
                  </a:cubicBezTo>
                  <a:cubicBezTo>
                    <a:pt x="62325" y="26804"/>
                    <a:pt x="62239" y="26804"/>
                    <a:pt x="62239" y="26718"/>
                  </a:cubicBezTo>
                  <a:cubicBezTo>
                    <a:pt x="62463" y="26581"/>
                    <a:pt x="62532" y="26289"/>
                    <a:pt x="62669" y="26082"/>
                  </a:cubicBezTo>
                  <a:cubicBezTo>
                    <a:pt x="62824" y="25859"/>
                    <a:pt x="62893" y="25584"/>
                    <a:pt x="63030" y="25360"/>
                  </a:cubicBezTo>
                  <a:lnTo>
                    <a:pt x="63030" y="25291"/>
                  </a:lnTo>
                  <a:cubicBezTo>
                    <a:pt x="63185" y="24930"/>
                    <a:pt x="63391" y="24501"/>
                    <a:pt x="63529" y="24071"/>
                  </a:cubicBezTo>
                  <a:lnTo>
                    <a:pt x="63684" y="23933"/>
                  </a:lnTo>
                  <a:cubicBezTo>
                    <a:pt x="63615" y="23933"/>
                    <a:pt x="63615" y="23864"/>
                    <a:pt x="63529" y="23864"/>
                  </a:cubicBezTo>
                  <a:cubicBezTo>
                    <a:pt x="63615" y="23710"/>
                    <a:pt x="63529" y="23572"/>
                    <a:pt x="63752" y="23503"/>
                  </a:cubicBezTo>
                  <a:cubicBezTo>
                    <a:pt x="63821" y="23503"/>
                    <a:pt x="63752" y="23435"/>
                    <a:pt x="63752" y="23366"/>
                  </a:cubicBezTo>
                  <a:cubicBezTo>
                    <a:pt x="63821" y="23211"/>
                    <a:pt x="63821" y="23142"/>
                    <a:pt x="63821" y="23005"/>
                  </a:cubicBezTo>
                  <a:cubicBezTo>
                    <a:pt x="63821" y="23005"/>
                    <a:pt x="63890" y="23005"/>
                    <a:pt x="63890" y="22936"/>
                  </a:cubicBezTo>
                  <a:lnTo>
                    <a:pt x="63821" y="22936"/>
                  </a:lnTo>
                  <a:cubicBezTo>
                    <a:pt x="63959" y="22712"/>
                    <a:pt x="64045" y="22420"/>
                    <a:pt x="64113" y="22214"/>
                  </a:cubicBezTo>
                  <a:cubicBezTo>
                    <a:pt x="64045" y="22076"/>
                    <a:pt x="64182" y="21990"/>
                    <a:pt x="64182" y="21922"/>
                  </a:cubicBezTo>
                  <a:cubicBezTo>
                    <a:pt x="64113" y="21853"/>
                    <a:pt x="64182" y="21784"/>
                    <a:pt x="64182" y="21647"/>
                  </a:cubicBezTo>
                  <a:cubicBezTo>
                    <a:pt x="64182" y="21561"/>
                    <a:pt x="64251" y="21492"/>
                    <a:pt x="64251" y="21423"/>
                  </a:cubicBezTo>
                  <a:cubicBezTo>
                    <a:pt x="64182" y="21285"/>
                    <a:pt x="64182" y="21062"/>
                    <a:pt x="64251" y="20924"/>
                  </a:cubicBezTo>
                  <a:cubicBezTo>
                    <a:pt x="64320" y="20701"/>
                    <a:pt x="64320" y="20495"/>
                    <a:pt x="64389" y="20271"/>
                  </a:cubicBezTo>
                  <a:cubicBezTo>
                    <a:pt x="64475" y="20202"/>
                    <a:pt x="64475" y="20134"/>
                    <a:pt x="64475" y="20065"/>
                  </a:cubicBezTo>
                  <a:cubicBezTo>
                    <a:pt x="64475" y="20065"/>
                    <a:pt x="64543" y="20065"/>
                    <a:pt x="64612" y="19996"/>
                  </a:cubicBezTo>
                  <a:cubicBezTo>
                    <a:pt x="64543" y="19841"/>
                    <a:pt x="64543" y="19772"/>
                    <a:pt x="64543" y="19635"/>
                  </a:cubicBezTo>
                  <a:cubicBezTo>
                    <a:pt x="64612" y="19497"/>
                    <a:pt x="64681" y="19343"/>
                    <a:pt x="64612" y="19205"/>
                  </a:cubicBezTo>
                  <a:cubicBezTo>
                    <a:pt x="64612" y="19068"/>
                    <a:pt x="64750" y="18982"/>
                    <a:pt x="64681" y="18844"/>
                  </a:cubicBezTo>
                  <a:lnTo>
                    <a:pt x="64681" y="18638"/>
                  </a:lnTo>
                  <a:cubicBezTo>
                    <a:pt x="64681" y="18552"/>
                    <a:pt x="64750" y="18483"/>
                    <a:pt x="64612" y="18345"/>
                  </a:cubicBezTo>
                  <a:cubicBezTo>
                    <a:pt x="64750" y="18277"/>
                    <a:pt x="64612" y="18122"/>
                    <a:pt x="64612" y="17984"/>
                  </a:cubicBezTo>
                  <a:cubicBezTo>
                    <a:pt x="64681" y="17984"/>
                    <a:pt x="64681" y="17916"/>
                    <a:pt x="64681" y="17916"/>
                  </a:cubicBezTo>
                  <a:cubicBezTo>
                    <a:pt x="64681" y="17847"/>
                    <a:pt x="64612" y="17778"/>
                    <a:pt x="64612" y="17692"/>
                  </a:cubicBezTo>
                  <a:lnTo>
                    <a:pt x="64681" y="17623"/>
                  </a:lnTo>
                  <a:lnTo>
                    <a:pt x="64681" y="17262"/>
                  </a:lnTo>
                  <a:cubicBezTo>
                    <a:pt x="64681" y="17125"/>
                    <a:pt x="64681" y="16987"/>
                    <a:pt x="64750" y="16918"/>
                  </a:cubicBezTo>
                  <a:cubicBezTo>
                    <a:pt x="64750" y="16764"/>
                    <a:pt x="64750" y="16626"/>
                    <a:pt x="64818" y="16557"/>
                  </a:cubicBezTo>
                  <a:cubicBezTo>
                    <a:pt x="64818" y="16489"/>
                    <a:pt x="64750" y="16489"/>
                    <a:pt x="64750" y="16403"/>
                  </a:cubicBezTo>
                  <a:lnTo>
                    <a:pt x="64750" y="15973"/>
                  </a:lnTo>
                  <a:cubicBezTo>
                    <a:pt x="64750" y="15835"/>
                    <a:pt x="64750" y="15698"/>
                    <a:pt x="64818" y="15629"/>
                  </a:cubicBezTo>
                  <a:cubicBezTo>
                    <a:pt x="64750" y="15543"/>
                    <a:pt x="64681" y="15543"/>
                    <a:pt x="64612" y="15474"/>
                  </a:cubicBezTo>
                  <a:cubicBezTo>
                    <a:pt x="64612" y="15405"/>
                    <a:pt x="64681" y="15405"/>
                    <a:pt x="64681" y="15337"/>
                  </a:cubicBezTo>
                  <a:cubicBezTo>
                    <a:pt x="64543" y="15268"/>
                    <a:pt x="64612" y="14976"/>
                    <a:pt x="64475" y="14838"/>
                  </a:cubicBezTo>
                  <a:cubicBezTo>
                    <a:pt x="64543" y="14838"/>
                    <a:pt x="64543" y="14769"/>
                    <a:pt x="64612" y="14683"/>
                  </a:cubicBezTo>
                  <a:cubicBezTo>
                    <a:pt x="64543" y="14683"/>
                    <a:pt x="64543" y="14615"/>
                    <a:pt x="64475" y="14546"/>
                  </a:cubicBezTo>
                  <a:cubicBezTo>
                    <a:pt x="64543" y="14477"/>
                    <a:pt x="64612" y="14477"/>
                    <a:pt x="64612" y="14408"/>
                  </a:cubicBezTo>
                  <a:cubicBezTo>
                    <a:pt x="64475" y="14185"/>
                    <a:pt x="64475" y="14185"/>
                    <a:pt x="64543" y="14047"/>
                  </a:cubicBezTo>
                  <a:cubicBezTo>
                    <a:pt x="64543" y="13978"/>
                    <a:pt x="64475" y="13978"/>
                    <a:pt x="64475" y="13978"/>
                  </a:cubicBezTo>
                  <a:lnTo>
                    <a:pt x="64475" y="13686"/>
                  </a:lnTo>
                  <a:cubicBezTo>
                    <a:pt x="64389" y="13325"/>
                    <a:pt x="64320" y="13050"/>
                    <a:pt x="64251" y="12689"/>
                  </a:cubicBezTo>
                  <a:cubicBezTo>
                    <a:pt x="64113" y="12689"/>
                    <a:pt x="64182" y="12465"/>
                    <a:pt x="64113" y="12397"/>
                  </a:cubicBezTo>
                  <a:cubicBezTo>
                    <a:pt x="64113" y="12259"/>
                    <a:pt x="64045" y="12104"/>
                    <a:pt x="64113" y="12036"/>
                  </a:cubicBezTo>
                  <a:cubicBezTo>
                    <a:pt x="64045" y="11898"/>
                    <a:pt x="63959" y="11760"/>
                    <a:pt x="63890" y="11674"/>
                  </a:cubicBezTo>
                  <a:lnTo>
                    <a:pt x="63890" y="11606"/>
                  </a:lnTo>
                  <a:cubicBezTo>
                    <a:pt x="63890" y="11537"/>
                    <a:pt x="63752" y="11537"/>
                    <a:pt x="63752" y="11468"/>
                  </a:cubicBezTo>
                  <a:cubicBezTo>
                    <a:pt x="63684" y="11399"/>
                    <a:pt x="63821" y="11331"/>
                    <a:pt x="63684" y="11245"/>
                  </a:cubicBezTo>
                  <a:cubicBezTo>
                    <a:pt x="63752" y="11176"/>
                    <a:pt x="63615" y="11107"/>
                    <a:pt x="63615" y="10970"/>
                  </a:cubicBezTo>
                  <a:cubicBezTo>
                    <a:pt x="63615" y="10901"/>
                    <a:pt x="63529" y="10746"/>
                    <a:pt x="63529" y="10677"/>
                  </a:cubicBezTo>
                  <a:cubicBezTo>
                    <a:pt x="63529" y="10677"/>
                    <a:pt x="63529" y="10609"/>
                    <a:pt x="63615" y="10609"/>
                  </a:cubicBezTo>
                  <a:cubicBezTo>
                    <a:pt x="63460" y="10471"/>
                    <a:pt x="63323" y="10316"/>
                    <a:pt x="63323" y="10110"/>
                  </a:cubicBezTo>
                  <a:cubicBezTo>
                    <a:pt x="63254" y="10110"/>
                    <a:pt x="63185" y="10041"/>
                    <a:pt x="63185" y="9955"/>
                  </a:cubicBezTo>
                  <a:cubicBezTo>
                    <a:pt x="63099" y="9955"/>
                    <a:pt x="63099" y="9886"/>
                    <a:pt x="63030" y="9886"/>
                  </a:cubicBezTo>
                  <a:cubicBezTo>
                    <a:pt x="62962" y="9818"/>
                    <a:pt x="62962" y="9680"/>
                    <a:pt x="62962" y="9611"/>
                  </a:cubicBezTo>
                  <a:cubicBezTo>
                    <a:pt x="62962" y="9583"/>
                    <a:pt x="62954" y="9573"/>
                    <a:pt x="62941" y="9573"/>
                  </a:cubicBezTo>
                  <a:cubicBezTo>
                    <a:pt x="62916" y="9573"/>
                    <a:pt x="62870" y="9611"/>
                    <a:pt x="62824" y="9611"/>
                  </a:cubicBezTo>
                  <a:cubicBezTo>
                    <a:pt x="62824" y="9525"/>
                    <a:pt x="62755" y="9525"/>
                    <a:pt x="62755" y="9457"/>
                  </a:cubicBezTo>
                  <a:cubicBezTo>
                    <a:pt x="62755" y="9388"/>
                    <a:pt x="62755" y="9388"/>
                    <a:pt x="62669" y="9319"/>
                  </a:cubicBezTo>
                  <a:cubicBezTo>
                    <a:pt x="62669" y="9319"/>
                    <a:pt x="62600" y="9250"/>
                    <a:pt x="62600" y="9181"/>
                  </a:cubicBezTo>
                  <a:cubicBezTo>
                    <a:pt x="62669" y="9027"/>
                    <a:pt x="62600" y="8958"/>
                    <a:pt x="62532" y="8889"/>
                  </a:cubicBezTo>
                  <a:cubicBezTo>
                    <a:pt x="62463" y="8820"/>
                    <a:pt x="62394" y="8666"/>
                    <a:pt x="62394" y="8597"/>
                  </a:cubicBezTo>
                  <a:lnTo>
                    <a:pt x="62325" y="8597"/>
                  </a:lnTo>
                  <a:cubicBezTo>
                    <a:pt x="62325" y="8597"/>
                    <a:pt x="62325" y="8528"/>
                    <a:pt x="62239" y="8528"/>
                  </a:cubicBezTo>
                  <a:cubicBezTo>
                    <a:pt x="62239" y="8459"/>
                    <a:pt x="62325" y="8459"/>
                    <a:pt x="62325" y="8391"/>
                  </a:cubicBezTo>
                  <a:cubicBezTo>
                    <a:pt x="62239" y="8391"/>
                    <a:pt x="62171" y="8322"/>
                    <a:pt x="62171" y="8322"/>
                  </a:cubicBezTo>
                  <a:cubicBezTo>
                    <a:pt x="62033" y="8236"/>
                    <a:pt x="62033" y="8030"/>
                    <a:pt x="61810" y="8030"/>
                  </a:cubicBezTo>
                  <a:cubicBezTo>
                    <a:pt x="61810" y="7892"/>
                    <a:pt x="61672" y="7806"/>
                    <a:pt x="61603" y="7737"/>
                  </a:cubicBezTo>
                  <a:cubicBezTo>
                    <a:pt x="61603" y="7668"/>
                    <a:pt x="61603" y="7531"/>
                    <a:pt x="61535" y="7462"/>
                  </a:cubicBezTo>
                  <a:cubicBezTo>
                    <a:pt x="61535" y="7376"/>
                    <a:pt x="61535" y="7239"/>
                    <a:pt x="61466" y="7239"/>
                  </a:cubicBezTo>
                  <a:cubicBezTo>
                    <a:pt x="61311" y="7170"/>
                    <a:pt x="61311" y="7101"/>
                    <a:pt x="61242" y="7032"/>
                  </a:cubicBezTo>
                  <a:cubicBezTo>
                    <a:pt x="61173" y="6946"/>
                    <a:pt x="61105" y="6878"/>
                    <a:pt x="60950" y="6878"/>
                  </a:cubicBezTo>
                  <a:lnTo>
                    <a:pt x="60950" y="6740"/>
                  </a:lnTo>
                  <a:cubicBezTo>
                    <a:pt x="60881" y="6740"/>
                    <a:pt x="60812" y="6603"/>
                    <a:pt x="60675" y="6603"/>
                  </a:cubicBezTo>
                  <a:lnTo>
                    <a:pt x="60675" y="6448"/>
                  </a:lnTo>
                  <a:cubicBezTo>
                    <a:pt x="60675" y="6379"/>
                    <a:pt x="60520" y="6379"/>
                    <a:pt x="60451" y="6379"/>
                  </a:cubicBezTo>
                  <a:cubicBezTo>
                    <a:pt x="60383" y="6241"/>
                    <a:pt x="60314" y="6173"/>
                    <a:pt x="60176" y="6087"/>
                  </a:cubicBezTo>
                  <a:cubicBezTo>
                    <a:pt x="60090" y="6018"/>
                    <a:pt x="60176" y="5949"/>
                    <a:pt x="60090" y="5949"/>
                  </a:cubicBezTo>
                  <a:cubicBezTo>
                    <a:pt x="59953" y="5880"/>
                    <a:pt x="59884" y="5743"/>
                    <a:pt x="59815" y="5657"/>
                  </a:cubicBezTo>
                  <a:cubicBezTo>
                    <a:pt x="59660" y="5588"/>
                    <a:pt x="59660" y="5451"/>
                    <a:pt x="59523" y="5451"/>
                  </a:cubicBezTo>
                  <a:cubicBezTo>
                    <a:pt x="59454" y="5382"/>
                    <a:pt x="59385" y="5313"/>
                    <a:pt x="59317" y="5227"/>
                  </a:cubicBezTo>
                  <a:cubicBezTo>
                    <a:pt x="59317" y="5158"/>
                    <a:pt x="59162" y="5090"/>
                    <a:pt x="59093" y="5021"/>
                  </a:cubicBezTo>
                  <a:cubicBezTo>
                    <a:pt x="58887" y="4883"/>
                    <a:pt x="58663" y="4660"/>
                    <a:pt x="58371" y="4522"/>
                  </a:cubicBezTo>
                  <a:cubicBezTo>
                    <a:pt x="58371" y="4453"/>
                    <a:pt x="58233" y="4367"/>
                    <a:pt x="58096" y="4299"/>
                  </a:cubicBezTo>
                  <a:cubicBezTo>
                    <a:pt x="58027" y="4230"/>
                    <a:pt x="57872" y="4161"/>
                    <a:pt x="57804" y="4092"/>
                  </a:cubicBezTo>
                  <a:cubicBezTo>
                    <a:pt x="57735" y="3938"/>
                    <a:pt x="57511" y="3938"/>
                    <a:pt x="57443" y="3869"/>
                  </a:cubicBezTo>
                  <a:cubicBezTo>
                    <a:pt x="57374" y="3869"/>
                    <a:pt x="57374" y="3938"/>
                    <a:pt x="57374" y="3938"/>
                  </a:cubicBezTo>
                  <a:cubicBezTo>
                    <a:pt x="57236" y="3869"/>
                    <a:pt x="57013" y="3800"/>
                    <a:pt x="56875" y="3662"/>
                  </a:cubicBezTo>
                  <a:lnTo>
                    <a:pt x="56944" y="3662"/>
                  </a:lnTo>
                  <a:cubicBezTo>
                    <a:pt x="56806" y="3594"/>
                    <a:pt x="56738" y="3508"/>
                    <a:pt x="56652" y="3370"/>
                  </a:cubicBezTo>
                  <a:cubicBezTo>
                    <a:pt x="56583" y="3439"/>
                    <a:pt x="56583" y="3439"/>
                    <a:pt x="56583" y="3508"/>
                  </a:cubicBezTo>
                  <a:cubicBezTo>
                    <a:pt x="56514" y="3439"/>
                    <a:pt x="56583" y="3370"/>
                    <a:pt x="56514" y="3370"/>
                  </a:cubicBezTo>
                  <a:lnTo>
                    <a:pt x="56445" y="3370"/>
                  </a:lnTo>
                  <a:cubicBezTo>
                    <a:pt x="56377" y="3370"/>
                    <a:pt x="56377" y="3301"/>
                    <a:pt x="56308" y="3301"/>
                  </a:cubicBezTo>
                  <a:lnTo>
                    <a:pt x="56308" y="3370"/>
                  </a:lnTo>
                  <a:cubicBezTo>
                    <a:pt x="56222" y="3301"/>
                    <a:pt x="56308" y="3301"/>
                    <a:pt x="56308" y="3301"/>
                  </a:cubicBezTo>
                  <a:cubicBezTo>
                    <a:pt x="56257" y="3221"/>
                    <a:pt x="56237" y="3187"/>
                    <a:pt x="56186" y="3187"/>
                  </a:cubicBezTo>
                  <a:cubicBezTo>
                    <a:pt x="56151" y="3187"/>
                    <a:pt x="56101" y="3204"/>
                    <a:pt x="56016" y="3233"/>
                  </a:cubicBezTo>
                  <a:cubicBezTo>
                    <a:pt x="55947" y="3164"/>
                    <a:pt x="55878" y="3164"/>
                    <a:pt x="55654" y="3078"/>
                  </a:cubicBezTo>
                  <a:cubicBezTo>
                    <a:pt x="55625" y="3115"/>
                    <a:pt x="55596" y="3136"/>
                    <a:pt x="55560" y="3136"/>
                  </a:cubicBezTo>
                  <a:cubicBezTo>
                    <a:pt x="55511" y="3136"/>
                    <a:pt x="55451" y="3098"/>
                    <a:pt x="55362" y="3009"/>
                  </a:cubicBezTo>
                  <a:cubicBezTo>
                    <a:pt x="55293" y="3009"/>
                    <a:pt x="55293" y="2940"/>
                    <a:pt x="55225" y="2940"/>
                  </a:cubicBezTo>
                  <a:cubicBezTo>
                    <a:pt x="54932" y="2872"/>
                    <a:pt x="54657" y="2734"/>
                    <a:pt x="54365" y="2579"/>
                  </a:cubicBezTo>
                  <a:cubicBezTo>
                    <a:pt x="54296" y="2511"/>
                    <a:pt x="54227" y="2511"/>
                    <a:pt x="54159" y="2511"/>
                  </a:cubicBezTo>
                  <a:cubicBezTo>
                    <a:pt x="54004" y="2373"/>
                    <a:pt x="53729" y="2304"/>
                    <a:pt x="53505" y="2218"/>
                  </a:cubicBezTo>
                  <a:lnTo>
                    <a:pt x="53437" y="2218"/>
                  </a:lnTo>
                  <a:cubicBezTo>
                    <a:pt x="53368" y="2218"/>
                    <a:pt x="53299" y="2149"/>
                    <a:pt x="53144" y="2149"/>
                  </a:cubicBezTo>
                  <a:cubicBezTo>
                    <a:pt x="53007" y="2149"/>
                    <a:pt x="52869" y="2081"/>
                    <a:pt x="52714" y="2012"/>
                  </a:cubicBezTo>
                  <a:cubicBezTo>
                    <a:pt x="52508" y="1874"/>
                    <a:pt x="52285" y="1874"/>
                    <a:pt x="52147" y="1788"/>
                  </a:cubicBezTo>
                  <a:cubicBezTo>
                    <a:pt x="52091" y="1788"/>
                    <a:pt x="52081" y="1892"/>
                    <a:pt x="52041" y="1892"/>
                  </a:cubicBezTo>
                  <a:cubicBezTo>
                    <a:pt x="52032" y="1892"/>
                    <a:pt x="52022" y="1887"/>
                    <a:pt x="52010" y="1874"/>
                  </a:cubicBezTo>
                  <a:cubicBezTo>
                    <a:pt x="51924" y="1874"/>
                    <a:pt x="52010" y="1788"/>
                    <a:pt x="52010" y="1788"/>
                  </a:cubicBezTo>
                  <a:cubicBezTo>
                    <a:pt x="51981" y="1776"/>
                    <a:pt x="51958" y="1771"/>
                    <a:pt x="51939" y="1771"/>
                  </a:cubicBezTo>
                  <a:cubicBezTo>
                    <a:pt x="51853" y="1771"/>
                    <a:pt x="51842" y="1874"/>
                    <a:pt x="51786" y="1874"/>
                  </a:cubicBezTo>
                  <a:cubicBezTo>
                    <a:pt x="51717" y="1874"/>
                    <a:pt x="51786" y="1788"/>
                    <a:pt x="51717" y="1720"/>
                  </a:cubicBezTo>
                  <a:cubicBezTo>
                    <a:pt x="51717" y="1788"/>
                    <a:pt x="51717" y="1788"/>
                    <a:pt x="51648" y="1874"/>
                  </a:cubicBezTo>
                  <a:cubicBezTo>
                    <a:pt x="51648" y="1788"/>
                    <a:pt x="51580" y="1788"/>
                    <a:pt x="51494" y="1788"/>
                  </a:cubicBezTo>
                  <a:cubicBezTo>
                    <a:pt x="51425" y="1788"/>
                    <a:pt x="51425" y="1874"/>
                    <a:pt x="51356" y="1874"/>
                  </a:cubicBezTo>
                  <a:cubicBezTo>
                    <a:pt x="51287" y="1874"/>
                    <a:pt x="51356" y="1788"/>
                    <a:pt x="51287" y="1720"/>
                  </a:cubicBezTo>
                  <a:cubicBezTo>
                    <a:pt x="51287" y="1720"/>
                    <a:pt x="51219" y="1720"/>
                    <a:pt x="51219" y="1788"/>
                  </a:cubicBezTo>
                  <a:cubicBezTo>
                    <a:pt x="51150" y="1788"/>
                    <a:pt x="51150" y="1720"/>
                    <a:pt x="51150" y="1720"/>
                  </a:cubicBezTo>
                  <a:cubicBezTo>
                    <a:pt x="51093" y="1720"/>
                    <a:pt x="51043" y="1750"/>
                    <a:pt x="50996" y="1750"/>
                  </a:cubicBezTo>
                  <a:cubicBezTo>
                    <a:pt x="50972" y="1750"/>
                    <a:pt x="50949" y="1743"/>
                    <a:pt x="50926" y="1720"/>
                  </a:cubicBezTo>
                  <a:cubicBezTo>
                    <a:pt x="50789" y="1582"/>
                    <a:pt x="50634" y="1582"/>
                    <a:pt x="50565" y="1582"/>
                  </a:cubicBezTo>
                  <a:cubicBezTo>
                    <a:pt x="50428" y="1582"/>
                    <a:pt x="50290" y="1582"/>
                    <a:pt x="50204" y="1513"/>
                  </a:cubicBezTo>
                  <a:lnTo>
                    <a:pt x="49929" y="1513"/>
                  </a:lnTo>
                  <a:cubicBezTo>
                    <a:pt x="49895" y="1479"/>
                    <a:pt x="49839" y="1479"/>
                    <a:pt x="49792" y="1479"/>
                  </a:cubicBezTo>
                  <a:cubicBezTo>
                    <a:pt x="49744" y="1479"/>
                    <a:pt x="49706" y="1479"/>
                    <a:pt x="49706" y="1445"/>
                  </a:cubicBezTo>
                  <a:lnTo>
                    <a:pt x="49637" y="1445"/>
                  </a:lnTo>
                  <a:cubicBezTo>
                    <a:pt x="49568" y="1479"/>
                    <a:pt x="49517" y="1496"/>
                    <a:pt x="49471" y="1496"/>
                  </a:cubicBezTo>
                  <a:cubicBezTo>
                    <a:pt x="49426" y="1496"/>
                    <a:pt x="49388" y="1479"/>
                    <a:pt x="49345" y="1445"/>
                  </a:cubicBezTo>
                  <a:cubicBezTo>
                    <a:pt x="49207" y="1513"/>
                    <a:pt x="49207" y="1513"/>
                    <a:pt x="49001" y="1513"/>
                  </a:cubicBezTo>
                  <a:lnTo>
                    <a:pt x="48708" y="1513"/>
                  </a:lnTo>
                  <a:cubicBezTo>
                    <a:pt x="48571" y="1513"/>
                    <a:pt x="48485" y="1445"/>
                    <a:pt x="48416" y="1445"/>
                  </a:cubicBezTo>
                  <a:cubicBezTo>
                    <a:pt x="48370" y="1467"/>
                    <a:pt x="48332" y="1475"/>
                    <a:pt x="48299" y="1475"/>
                  </a:cubicBezTo>
                  <a:cubicBezTo>
                    <a:pt x="48233" y="1475"/>
                    <a:pt x="48187" y="1445"/>
                    <a:pt x="48141" y="1445"/>
                  </a:cubicBezTo>
                  <a:lnTo>
                    <a:pt x="47711" y="1445"/>
                  </a:lnTo>
                  <a:cubicBezTo>
                    <a:pt x="47625" y="1445"/>
                    <a:pt x="47625" y="1445"/>
                    <a:pt x="47556" y="1359"/>
                  </a:cubicBezTo>
                  <a:cubicBezTo>
                    <a:pt x="47556" y="1445"/>
                    <a:pt x="47488" y="1445"/>
                    <a:pt x="47488" y="1445"/>
                  </a:cubicBezTo>
                  <a:cubicBezTo>
                    <a:pt x="47442" y="1467"/>
                    <a:pt x="47404" y="1475"/>
                    <a:pt x="47367" y="1475"/>
                  </a:cubicBezTo>
                  <a:cubicBezTo>
                    <a:pt x="47295" y="1475"/>
                    <a:pt x="47230" y="1445"/>
                    <a:pt x="47127" y="1445"/>
                  </a:cubicBezTo>
                  <a:lnTo>
                    <a:pt x="47058" y="1513"/>
                  </a:lnTo>
                  <a:lnTo>
                    <a:pt x="46697" y="1513"/>
                  </a:lnTo>
                  <a:cubicBezTo>
                    <a:pt x="46628" y="1513"/>
                    <a:pt x="46628" y="1582"/>
                    <a:pt x="46559" y="1582"/>
                  </a:cubicBezTo>
                  <a:cubicBezTo>
                    <a:pt x="46491" y="1548"/>
                    <a:pt x="46435" y="1531"/>
                    <a:pt x="46379" y="1531"/>
                  </a:cubicBezTo>
                  <a:cubicBezTo>
                    <a:pt x="46323" y="1531"/>
                    <a:pt x="46267" y="1548"/>
                    <a:pt x="46198" y="1582"/>
                  </a:cubicBezTo>
                  <a:cubicBezTo>
                    <a:pt x="46198" y="1582"/>
                    <a:pt x="46129" y="1582"/>
                    <a:pt x="46129" y="1513"/>
                  </a:cubicBezTo>
                  <a:cubicBezTo>
                    <a:pt x="46061" y="1582"/>
                    <a:pt x="46061" y="1582"/>
                    <a:pt x="45992" y="1651"/>
                  </a:cubicBezTo>
                  <a:cubicBezTo>
                    <a:pt x="45906" y="1651"/>
                    <a:pt x="45992" y="1582"/>
                    <a:pt x="45992" y="1582"/>
                  </a:cubicBezTo>
                  <a:cubicBezTo>
                    <a:pt x="45926" y="1562"/>
                    <a:pt x="45874" y="1554"/>
                    <a:pt x="45831" y="1554"/>
                  </a:cubicBezTo>
                  <a:cubicBezTo>
                    <a:pt x="45728" y="1554"/>
                    <a:pt x="45679" y="1602"/>
                    <a:pt x="45631" y="1651"/>
                  </a:cubicBezTo>
                  <a:cubicBezTo>
                    <a:pt x="45476" y="1651"/>
                    <a:pt x="45339" y="1651"/>
                    <a:pt x="45201" y="1582"/>
                  </a:cubicBezTo>
                  <a:cubicBezTo>
                    <a:pt x="45092" y="1631"/>
                    <a:pt x="45025" y="1679"/>
                    <a:pt x="44947" y="1679"/>
                  </a:cubicBezTo>
                  <a:cubicBezTo>
                    <a:pt x="44915" y="1679"/>
                    <a:pt x="44880" y="1671"/>
                    <a:pt x="44840" y="1651"/>
                  </a:cubicBezTo>
                  <a:cubicBezTo>
                    <a:pt x="44771" y="1685"/>
                    <a:pt x="44698" y="1685"/>
                    <a:pt x="44625" y="1685"/>
                  </a:cubicBezTo>
                  <a:cubicBezTo>
                    <a:pt x="44552" y="1685"/>
                    <a:pt x="44479" y="1685"/>
                    <a:pt x="44410" y="1720"/>
                  </a:cubicBezTo>
                  <a:cubicBezTo>
                    <a:pt x="44359" y="1720"/>
                    <a:pt x="44346" y="1843"/>
                    <a:pt x="44279" y="1843"/>
                  </a:cubicBezTo>
                  <a:cubicBezTo>
                    <a:pt x="44256" y="1843"/>
                    <a:pt x="44226" y="1828"/>
                    <a:pt x="44187" y="1788"/>
                  </a:cubicBezTo>
                  <a:cubicBezTo>
                    <a:pt x="44049" y="1874"/>
                    <a:pt x="43912" y="1788"/>
                    <a:pt x="43912" y="1943"/>
                  </a:cubicBezTo>
                  <a:cubicBezTo>
                    <a:pt x="43866" y="1943"/>
                    <a:pt x="43812" y="1913"/>
                    <a:pt x="43761" y="1913"/>
                  </a:cubicBezTo>
                  <a:cubicBezTo>
                    <a:pt x="43736" y="1913"/>
                    <a:pt x="43711" y="1920"/>
                    <a:pt x="43688" y="1943"/>
                  </a:cubicBezTo>
                  <a:cubicBezTo>
                    <a:pt x="43688" y="1959"/>
                    <a:pt x="43681" y="1964"/>
                    <a:pt x="43669" y="1964"/>
                  </a:cubicBezTo>
                  <a:cubicBezTo>
                    <a:pt x="43648" y="1964"/>
                    <a:pt x="43613" y="1948"/>
                    <a:pt x="43576" y="1948"/>
                  </a:cubicBezTo>
                  <a:cubicBezTo>
                    <a:pt x="43542" y="1948"/>
                    <a:pt x="43507" y="1961"/>
                    <a:pt x="43482" y="2012"/>
                  </a:cubicBezTo>
                  <a:lnTo>
                    <a:pt x="43482" y="1943"/>
                  </a:lnTo>
                  <a:lnTo>
                    <a:pt x="43258" y="1943"/>
                  </a:lnTo>
                  <a:cubicBezTo>
                    <a:pt x="43258" y="2012"/>
                    <a:pt x="43258" y="2081"/>
                    <a:pt x="43189" y="2081"/>
                  </a:cubicBezTo>
                  <a:cubicBezTo>
                    <a:pt x="43155" y="2012"/>
                    <a:pt x="43121" y="1995"/>
                    <a:pt x="43086" y="1995"/>
                  </a:cubicBezTo>
                  <a:cubicBezTo>
                    <a:pt x="43052" y="1995"/>
                    <a:pt x="43018" y="2012"/>
                    <a:pt x="42983" y="2012"/>
                  </a:cubicBezTo>
                  <a:cubicBezTo>
                    <a:pt x="42897" y="2012"/>
                    <a:pt x="42760" y="2081"/>
                    <a:pt x="42691" y="2149"/>
                  </a:cubicBezTo>
                  <a:cubicBezTo>
                    <a:pt x="42622" y="2149"/>
                    <a:pt x="42553" y="2218"/>
                    <a:pt x="42467" y="2218"/>
                  </a:cubicBezTo>
                  <a:cubicBezTo>
                    <a:pt x="42330" y="2218"/>
                    <a:pt x="42192" y="2218"/>
                    <a:pt x="42123" y="2304"/>
                  </a:cubicBezTo>
                  <a:cubicBezTo>
                    <a:pt x="41969" y="2373"/>
                    <a:pt x="41900" y="2373"/>
                    <a:pt x="41831" y="2373"/>
                  </a:cubicBezTo>
                  <a:cubicBezTo>
                    <a:pt x="41762" y="2442"/>
                    <a:pt x="41762" y="2442"/>
                    <a:pt x="41762" y="2511"/>
                  </a:cubicBezTo>
                  <a:cubicBezTo>
                    <a:pt x="41711" y="2488"/>
                    <a:pt x="41669" y="2480"/>
                    <a:pt x="41633" y="2480"/>
                  </a:cubicBezTo>
                  <a:cubicBezTo>
                    <a:pt x="41562" y="2480"/>
                    <a:pt x="41516" y="2511"/>
                    <a:pt x="41470" y="2511"/>
                  </a:cubicBezTo>
                  <a:cubicBezTo>
                    <a:pt x="41401" y="2511"/>
                    <a:pt x="41401" y="2579"/>
                    <a:pt x="41333" y="2648"/>
                  </a:cubicBezTo>
                  <a:lnTo>
                    <a:pt x="41264" y="2579"/>
                  </a:lnTo>
                  <a:cubicBezTo>
                    <a:pt x="41178" y="2579"/>
                    <a:pt x="41109" y="2648"/>
                    <a:pt x="41040" y="2648"/>
                  </a:cubicBezTo>
                  <a:cubicBezTo>
                    <a:pt x="41040" y="2734"/>
                    <a:pt x="40972" y="2734"/>
                    <a:pt x="40972" y="2734"/>
                  </a:cubicBezTo>
                  <a:cubicBezTo>
                    <a:pt x="40936" y="2721"/>
                    <a:pt x="40905" y="2715"/>
                    <a:pt x="40876" y="2715"/>
                  </a:cubicBezTo>
                  <a:cubicBezTo>
                    <a:pt x="40723" y="2715"/>
                    <a:pt x="40647" y="2882"/>
                    <a:pt x="40473" y="2940"/>
                  </a:cubicBezTo>
                  <a:cubicBezTo>
                    <a:pt x="40404" y="2940"/>
                    <a:pt x="40318" y="3009"/>
                    <a:pt x="40181" y="3009"/>
                  </a:cubicBezTo>
                  <a:cubicBezTo>
                    <a:pt x="40043" y="3009"/>
                    <a:pt x="40043" y="3164"/>
                    <a:pt x="39888" y="3164"/>
                  </a:cubicBezTo>
                  <a:cubicBezTo>
                    <a:pt x="39833" y="3164"/>
                    <a:pt x="39734" y="3252"/>
                    <a:pt x="39662" y="3252"/>
                  </a:cubicBezTo>
                  <a:cubicBezTo>
                    <a:pt x="39644" y="3252"/>
                    <a:pt x="39627" y="3246"/>
                    <a:pt x="39613" y="3233"/>
                  </a:cubicBezTo>
                  <a:cubicBezTo>
                    <a:pt x="39613" y="3301"/>
                    <a:pt x="39544" y="3301"/>
                    <a:pt x="39544" y="3370"/>
                  </a:cubicBezTo>
                  <a:cubicBezTo>
                    <a:pt x="39544" y="3301"/>
                    <a:pt x="39544" y="3301"/>
                    <a:pt x="39459" y="3301"/>
                  </a:cubicBezTo>
                  <a:cubicBezTo>
                    <a:pt x="39459" y="3301"/>
                    <a:pt x="39390" y="3370"/>
                    <a:pt x="39390" y="3439"/>
                  </a:cubicBezTo>
                  <a:cubicBezTo>
                    <a:pt x="39390" y="3439"/>
                    <a:pt x="39390" y="3370"/>
                    <a:pt x="39321" y="3370"/>
                  </a:cubicBezTo>
                  <a:cubicBezTo>
                    <a:pt x="39252" y="3370"/>
                    <a:pt x="39183" y="3439"/>
                    <a:pt x="39115" y="3439"/>
                  </a:cubicBezTo>
                  <a:cubicBezTo>
                    <a:pt x="39029" y="3439"/>
                    <a:pt x="38960" y="3508"/>
                    <a:pt x="39029" y="3594"/>
                  </a:cubicBezTo>
                  <a:lnTo>
                    <a:pt x="38754" y="3594"/>
                  </a:lnTo>
                  <a:lnTo>
                    <a:pt x="38599" y="3731"/>
                  </a:lnTo>
                  <a:cubicBezTo>
                    <a:pt x="38599" y="3662"/>
                    <a:pt x="38599" y="3662"/>
                    <a:pt x="38530" y="3662"/>
                  </a:cubicBezTo>
                  <a:lnTo>
                    <a:pt x="38530" y="3800"/>
                  </a:lnTo>
                  <a:cubicBezTo>
                    <a:pt x="38484" y="3800"/>
                    <a:pt x="38469" y="3769"/>
                    <a:pt x="38443" y="3769"/>
                  </a:cubicBezTo>
                  <a:cubicBezTo>
                    <a:pt x="38431" y="3769"/>
                    <a:pt x="38415" y="3777"/>
                    <a:pt x="38393" y="3800"/>
                  </a:cubicBezTo>
                  <a:cubicBezTo>
                    <a:pt x="38393" y="3800"/>
                    <a:pt x="38461" y="3800"/>
                    <a:pt x="38393" y="3869"/>
                  </a:cubicBezTo>
                  <a:cubicBezTo>
                    <a:pt x="38324" y="4024"/>
                    <a:pt x="38100" y="4161"/>
                    <a:pt x="37963" y="4230"/>
                  </a:cubicBezTo>
                  <a:lnTo>
                    <a:pt x="37894" y="4230"/>
                  </a:lnTo>
                  <a:cubicBezTo>
                    <a:pt x="37825" y="4299"/>
                    <a:pt x="37739" y="4299"/>
                    <a:pt x="37739" y="4299"/>
                  </a:cubicBezTo>
                  <a:cubicBezTo>
                    <a:pt x="37464" y="4299"/>
                    <a:pt x="37309" y="4522"/>
                    <a:pt x="37172" y="4660"/>
                  </a:cubicBezTo>
                  <a:cubicBezTo>
                    <a:pt x="37103" y="4728"/>
                    <a:pt x="36966" y="4660"/>
                    <a:pt x="36966" y="4797"/>
                  </a:cubicBezTo>
                  <a:cubicBezTo>
                    <a:pt x="36880" y="4883"/>
                    <a:pt x="36811" y="4952"/>
                    <a:pt x="36742" y="4952"/>
                  </a:cubicBezTo>
                  <a:cubicBezTo>
                    <a:pt x="36604" y="5021"/>
                    <a:pt x="36536" y="5158"/>
                    <a:pt x="36381" y="5227"/>
                  </a:cubicBezTo>
                  <a:lnTo>
                    <a:pt x="36243" y="5227"/>
                  </a:lnTo>
                  <a:cubicBezTo>
                    <a:pt x="36175" y="5313"/>
                    <a:pt x="36106" y="5382"/>
                    <a:pt x="36020" y="5451"/>
                  </a:cubicBezTo>
                  <a:lnTo>
                    <a:pt x="35951" y="5451"/>
                  </a:lnTo>
                  <a:cubicBezTo>
                    <a:pt x="35882" y="5588"/>
                    <a:pt x="35814" y="5657"/>
                    <a:pt x="35676" y="5657"/>
                  </a:cubicBezTo>
                  <a:cubicBezTo>
                    <a:pt x="35521" y="5743"/>
                    <a:pt x="35384" y="5812"/>
                    <a:pt x="35246" y="5880"/>
                  </a:cubicBezTo>
                  <a:cubicBezTo>
                    <a:pt x="35160" y="5880"/>
                    <a:pt x="35091" y="5949"/>
                    <a:pt x="35091" y="6018"/>
                  </a:cubicBezTo>
                  <a:cubicBezTo>
                    <a:pt x="35023" y="6087"/>
                    <a:pt x="34954" y="6087"/>
                    <a:pt x="34954" y="6087"/>
                  </a:cubicBezTo>
                  <a:cubicBezTo>
                    <a:pt x="34885" y="6173"/>
                    <a:pt x="34954" y="6173"/>
                    <a:pt x="34954" y="6173"/>
                  </a:cubicBezTo>
                  <a:cubicBezTo>
                    <a:pt x="34885" y="6241"/>
                    <a:pt x="34816" y="6310"/>
                    <a:pt x="34730" y="6310"/>
                  </a:cubicBezTo>
                  <a:cubicBezTo>
                    <a:pt x="34662" y="6448"/>
                    <a:pt x="34524" y="6603"/>
                    <a:pt x="34387" y="6671"/>
                  </a:cubicBezTo>
                  <a:cubicBezTo>
                    <a:pt x="34301" y="6671"/>
                    <a:pt x="34163" y="6740"/>
                    <a:pt x="34163" y="6809"/>
                  </a:cubicBezTo>
                  <a:cubicBezTo>
                    <a:pt x="34025" y="6809"/>
                    <a:pt x="33871" y="6878"/>
                    <a:pt x="33871" y="7032"/>
                  </a:cubicBezTo>
                  <a:cubicBezTo>
                    <a:pt x="33596" y="7239"/>
                    <a:pt x="33372" y="7600"/>
                    <a:pt x="33011" y="7806"/>
                  </a:cubicBezTo>
                  <a:cubicBezTo>
                    <a:pt x="32942" y="7806"/>
                    <a:pt x="32942" y="7892"/>
                    <a:pt x="32874" y="7892"/>
                  </a:cubicBezTo>
                  <a:cubicBezTo>
                    <a:pt x="32805" y="8030"/>
                    <a:pt x="32736" y="8098"/>
                    <a:pt x="32581" y="8098"/>
                  </a:cubicBezTo>
                  <a:cubicBezTo>
                    <a:pt x="32512" y="8459"/>
                    <a:pt x="32151" y="8528"/>
                    <a:pt x="32083" y="8820"/>
                  </a:cubicBezTo>
                  <a:lnTo>
                    <a:pt x="31945" y="8820"/>
                  </a:lnTo>
                  <a:cubicBezTo>
                    <a:pt x="31945" y="9027"/>
                    <a:pt x="31808" y="9096"/>
                    <a:pt x="31653" y="9250"/>
                  </a:cubicBezTo>
                  <a:cubicBezTo>
                    <a:pt x="31653" y="9319"/>
                    <a:pt x="31584" y="9319"/>
                    <a:pt x="31584" y="9388"/>
                  </a:cubicBezTo>
                  <a:cubicBezTo>
                    <a:pt x="31584" y="9319"/>
                    <a:pt x="31515" y="9319"/>
                    <a:pt x="31447" y="9319"/>
                  </a:cubicBezTo>
                  <a:cubicBezTo>
                    <a:pt x="31378" y="9457"/>
                    <a:pt x="31223" y="9457"/>
                    <a:pt x="31154" y="9680"/>
                  </a:cubicBezTo>
                  <a:cubicBezTo>
                    <a:pt x="31154" y="9749"/>
                    <a:pt x="31085" y="9818"/>
                    <a:pt x="31017" y="9818"/>
                  </a:cubicBezTo>
                  <a:cubicBezTo>
                    <a:pt x="30948" y="10041"/>
                    <a:pt x="30793" y="10110"/>
                    <a:pt x="30793" y="10316"/>
                  </a:cubicBezTo>
                  <a:cubicBezTo>
                    <a:pt x="30793" y="10385"/>
                    <a:pt x="30724" y="10385"/>
                    <a:pt x="30656" y="10471"/>
                  </a:cubicBezTo>
                  <a:lnTo>
                    <a:pt x="30724" y="10540"/>
                  </a:lnTo>
                  <a:cubicBezTo>
                    <a:pt x="30587" y="10677"/>
                    <a:pt x="30432" y="10746"/>
                    <a:pt x="30363" y="10901"/>
                  </a:cubicBezTo>
                  <a:lnTo>
                    <a:pt x="30295" y="10901"/>
                  </a:lnTo>
                  <a:cubicBezTo>
                    <a:pt x="30226" y="11038"/>
                    <a:pt x="30226" y="11038"/>
                    <a:pt x="30088" y="11176"/>
                  </a:cubicBezTo>
                  <a:cubicBezTo>
                    <a:pt x="30088" y="11176"/>
                    <a:pt x="30157" y="11245"/>
                    <a:pt x="30088" y="11245"/>
                  </a:cubicBezTo>
                  <a:cubicBezTo>
                    <a:pt x="30002" y="11399"/>
                    <a:pt x="30002" y="11468"/>
                    <a:pt x="29865" y="11468"/>
                  </a:cubicBezTo>
                  <a:cubicBezTo>
                    <a:pt x="29796" y="11606"/>
                    <a:pt x="29796" y="11760"/>
                    <a:pt x="29727" y="11760"/>
                  </a:cubicBezTo>
                  <a:cubicBezTo>
                    <a:pt x="29658" y="11829"/>
                    <a:pt x="29727" y="11967"/>
                    <a:pt x="29658" y="12036"/>
                  </a:cubicBezTo>
                  <a:cubicBezTo>
                    <a:pt x="29504" y="12104"/>
                    <a:pt x="29504" y="12259"/>
                    <a:pt x="29504" y="12328"/>
                  </a:cubicBezTo>
                  <a:cubicBezTo>
                    <a:pt x="29435" y="12328"/>
                    <a:pt x="29366" y="12397"/>
                    <a:pt x="29366" y="12465"/>
                  </a:cubicBezTo>
                  <a:lnTo>
                    <a:pt x="29229" y="12465"/>
                  </a:lnTo>
                  <a:cubicBezTo>
                    <a:pt x="29147" y="12743"/>
                    <a:pt x="28894" y="13021"/>
                    <a:pt x="28811" y="13343"/>
                  </a:cubicBezTo>
                  <a:lnTo>
                    <a:pt x="28811" y="13343"/>
                  </a:lnTo>
                  <a:cubicBezTo>
                    <a:pt x="28820" y="13346"/>
                    <a:pt x="28837" y="13363"/>
                    <a:pt x="28868" y="13394"/>
                  </a:cubicBezTo>
                  <a:cubicBezTo>
                    <a:pt x="28868" y="13394"/>
                    <a:pt x="28713" y="13394"/>
                    <a:pt x="28713" y="13480"/>
                  </a:cubicBezTo>
                  <a:lnTo>
                    <a:pt x="28713" y="13686"/>
                  </a:lnTo>
                  <a:cubicBezTo>
                    <a:pt x="28713" y="13755"/>
                    <a:pt x="28644" y="13755"/>
                    <a:pt x="28575" y="13755"/>
                  </a:cubicBezTo>
                  <a:lnTo>
                    <a:pt x="28644" y="13824"/>
                  </a:lnTo>
                  <a:cubicBezTo>
                    <a:pt x="28644" y="13978"/>
                    <a:pt x="28575" y="13978"/>
                    <a:pt x="28506" y="13978"/>
                  </a:cubicBezTo>
                  <a:cubicBezTo>
                    <a:pt x="28575" y="14047"/>
                    <a:pt x="28575" y="14116"/>
                    <a:pt x="28506" y="14253"/>
                  </a:cubicBezTo>
                  <a:cubicBezTo>
                    <a:pt x="28506" y="14185"/>
                    <a:pt x="28506" y="14185"/>
                    <a:pt x="28438" y="14116"/>
                  </a:cubicBezTo>
                  <a:lnTo>
                    <a:pt x="28438" y="14477"/>
                  </a:lnTo>
                  <a:cubicBezTo>
                    <a:pt x="28283" y="14546"/>
                    <a:pt x="28283" y="14769"/>
                    <a:pt x="28214" y="14907"/>
                  </a:cubicBezTo>
                  <a:cubicBezTo>
                    <a:pt x="28214" y="14976"/>
                    <a:pt x="28145" y="14976"/>
                    <a:pt x="28077" y="15044"/>
                  </a:cubicBezTo>
                  <a:lnTo>
                    <a:pt x="28077" y="15268"/>
                  </a:lnTo>
                  <a:cubicBezTo>
                    <a:pt x="28008" y="15405"/>
                    <a:pt x="27853" y="15474"/>
                    <a:pt x="27853" y="15629"/>
                  </a:cubicBezTo>
                  <a:cubicBezTo>
                    <a:pt x="27853" y="15629"/>
                    <a:pt x="27853" y="15698"/>
                    <a:pt x="27784" y="15698"/>
                  </a:cubicBezTo>
                  <a:cubicBezTo>
                    <a:pt x="27716" y="15835"/>
                    <a:pt x="27647" y="15973"/>
                    <a:pt x="27578" y="16128"/>
                  </a:cubicBezTo>
                  <a:cubicBezTo>
                    <a:pt x="27509" y="16265"/>
                    <a:pt x="27509" y="16403"/>
                    <a:pt x="27509" y="16557"/>
                  </a:cubicBezTo>
                  <a:cubicBezTo>
                    <a:pt x="27423" y="16557"/>
                    <a:pt x="27423" y="16695"/>
                    <a:pt x="27355" y="16764"/>
                  </a:cubicBezTo>
                  <a:cubicBezTo>
                    <a:pt x="27355" y="16832"/>
                    <a:pt x="27355" y="16918"/>
                    <a:pt x="27286" y="16987"/>
                  </a:cubicBezTo>
                  <a:cubicBezTo>
                    <a:pt x="27217" y="17056"/>
                    <a:pt x="27286" y="17193"/>
                    <a:pt x="27217" y="17262"/>
                  </a:cubicBezTo>
                  <a:cubicBezTo>
                    <a:pt x="27148" y="17348"/>
                    <a:pt x="27217" y="17417"/>
                    <a:pt x="27286" y="17486"/>
                  </a:cubicBezTo>
                  <a:cubicBezTo>
                    <a:pt x="27217" y="17555"/>
                    <a:pt x="27217" y="17555"/>
                    <a:pt x="27148" y="17623"/>
                  </a:cubicBezTo>
                  <a:cubicBezTo>
                    <a:pt x="27148" y="17692"/>
                    <a:pt x="27217" y="17692"/>
                    <a:pt x="27217" y="17692"/>
                  </a:cubicBezTo>
                  <a:cubicBezTo>
                    <a:pt x="27217" y="17847"/>
                    <a:pt x="27148" y="17916"/>
                    <a:pt x="27148" y="18053"/>
                  </a:cubicBezTo>
                  <a:lnTo>
                    <a:pt x="27079" y="17984"/>
                  </a:lnTo>
                  <a:cubicBezTo>
                    <a:pt x="27079" y="18053"/>
                    <a:pt x="27079" y="18053"/>
                    <a:pt x="26993" y="18053"/>
                  </a:cubicBezTo>
                  <a:cubicBezTo>
                    <a:pt x="26993" y="18122"/>
                    <a:pt x="27079" y="18208"/>
                    <a:pt x="26993" y="18208"/>
                  </a:cubicBezTo>
                  <a:cubicBezTo>
                    <a:pt x="26993" y="18277"/>
                    <a:pt x="26925" y="18345"/>
                    <a:pt x="27079" y="18345"/>
                  </a:cubicBezTo>
                  <a:lnTo>
                    <a:pt x="27079" y="18277"/>
                  </a:lnTo>
                  <a:cubicBezTo>
                    <a:pt x="27148" y="18345"/>
                    <a:pt x="27079" y="18345"/>
                    <a:pt x="27079" y="18345"/>
                  </a:cubicBezTo>
                  <a:cubicBezTo>
                    <a:pt x="27079" y="18483"/>
                    <a:pt x="26993" y="18638"/>
                    <a:pt x="26993" y="18775"/>
                  </a:cubicBezTo>
                  <a:cubicBezTo>
                    <a:pt x="27148" y="18913"/>
                    <a:pt x="26925" y="19068"/>
                    <a:pt x="26993" y="19205"/>
                  </a:cubicBezTo>
                  <a:cubicBezTo>
                    <a:pt x="26925" y="19205"/>
                    <a:pt x="26856" y="19274"/>
                    <a:pt x="26856" y="19274"/>
                  </a:cubicBezTo>
                  <a:cubicBezTo>
                    <a:pt x="26856" y="19635"/>
                    <a:pt x="26650" y="19927"/>
                    <a:pt x="26718" y="20202"/>
                  </a:cubicBezTo>
                  <a:cubicBezTo>
                    <a:pt x="26718" y="20495"/>
                    <a:pt x="26564" y="20787"/>
                    <a:pt x="26650" y="21062"/>
                  </a:cubicBezTo>
                  <a:cubicBezTo>
                    <a:pt x="26564" y="21217"/>
                    <a:pt x="26564" y="21423"/>
                    <a:pt x="26650" y="21561"/>
                  </a:cubicBezTo>
                  <a:cubicBezTo>
                    <a:pt x="26718" y="21784"/>
                    <a:pt x="26718" y="21853"/>
                    <a:pt x="26650" y="21990"/>
                  </a:cubicBezTo>
                  <a:cubicBezTo>
                    <a:pt x="26650" y="22076"/>
                    <a:pt x="26718" y="22145"/>
                    <a:pt x="26650" y="22214"/>
                  </a:cubicBezTo>
                  <a:cubicBezTo>
                    <a:pt x="26650" y="22214"/>
                    <a:pt x="26650" y="22283"/>
                    <a:pt x="26564" y="22351"/>
                  </a:cubicBezTo>
                  <a:cubicBezTo>
                    <a:pt x="26650" y="22420"/>
                    <a:pt x="26650" y="22420"/>
                    <a:pt x="26650" y="22506"/>
                  </a:cubicBezTo>
                  <a:cubicBezTo>
                    <a:pt x="26564" y="22712"/>
                    <a:pt x="26495" y="22936"/>
                    <a:pt x="26650" y="23142"/>
                  </a:cubicBezTo>
                  <a:lnTo>
                    <a:pt x="26650" y="23280"/>
                  </a:lnTo>
                  <a:cubicBezTo>
                    <a:pt x="26564" y="23503"/>
                    <a:pt x="26564" y="23641"/>
                    <a:pt x="26495" y="23864"/>
                  </a:cubicBezTo>
                  <a:cubicBezTo>
                    <a:pt x="26426" y="24002"/>
                    <a:pt x="26495" y="24225"/>
                    <a:pt x="26495" y="24363"/>
                  </a:cubicBezTo>
                  <a:cubicBezTo>
                    <a:pt x="26495" y="24655"/>
                    <a:pt x="26495" y="24862"/>
                    <a:pt x="26564" y="25154"/>
                  </a:cubicBezTo>
                  <a:cubicBezTo>
                    <a:pt x="26650" y="25291"/>
                    <a:pt x="26564" y="25429"/>
                    <a:pt x="26650" y="25584"/>
                  </a:cubicBezTo>
                  <a:lnTo>
                    <a:pt x="26718" y="25584"/>
                  </a:lnTo>
                  <a:cubicBezTo>
                    <a:pt x="26787" y="25653"/>
                    <a:pt x="26718" y="25653"/>
                    <a:pt x="26718" y="25721"/>
                  </a:cubicBezTo>
                  <a:cubicBezTo>
                    <a:pt x="26718" y="25859"/>
                    <a:pt x="26856" y="26014"/>
                    <a:pt x="26787" y="26082"/>
                  </a:cubicBezTo>
                  <a:cubicBezTo>
                    <a:pt x="26718" y="26289"/>
                    <a:pt x="26718" y="26443"/>
                    <a:pt x="26718" y="26650"/>
                  </a:cubicBezTo>
                  <a:cubicBezTo>
                    <a:pt x="26718" y="26718"/>
                    <a:pt x="26718" y="26804"/>
                    <a:pt x="26787" y="26873"/>
                  </a:cubicBezTo>
                  <a:lnTo>
                    <a:pt x="26787" y="26942"/>
                  </a:lnTo>
                  <a:cubicBezTo>
                    <a:pt x="26650" y="27148"/>
                    <a:pt x="26787" y="27303"/>
                    <a:pt x="26856" y="27509"/>
                  </a:cubicBezTo>
                  <a:lnTo>
                    <a:pt x="26856" y="27939"/>
                  </a:lnTo>
                  <a:cubicBezTo>
                    <a:pt x="26993" y="28163"/>
                    <a:pt x="27079" y="28524"/>
                    <a:pt x="27079" y="28868"/>
                  </a:cubicBezTo>
                  <a:lnTo>
                    <a:pt x="27217" y="28868"/>
                  </a:lnTo>
                  <a:cubicBezTo>
                    <a:pt x="27286" y="28954"/>
                    <a:pt x="27217" y="29022"/>
                    <a:pt x="27217" y="29091"/>
                  </a:cubicBezTo>
                  <a:lnTo>
                    <a:pt x="27148" y="29091"/>
                  </a:lnTo>
                  <a:cubicBezTo>
                    <a:pt x="27217" y="29160"/>
                    <a:pt x="27286" y="29160"/>
                    <a:pt x="27355" y="29229"/>
                  </a:cubicBezTo>
                  <a:cubicBezTo>
                    <a:pt x="27423" y="29297"/>
                    <a:pt x="27286" y="29452"/>
                    <a:pt x="27286" y="29521"/>
                  </a:cubicBezTo>
                  <a:cubicBezTo>
                    <a:pt x="27355" y="29590"/>
                    <a:pt x="27286" y="29659"/>
                    <a:pt x="27355" y="29813"/>
                  </a:cubicBezTo>
                  <a:lnTo>
                    <a:pt x="27355" y="30088"/>
                  </a:lnTo>
                  <a:cubicBezTo>
                    <a:pt x="27355" y="30123"/>
                    <a:pt x="27372" y="30123"/>
                    <a:pt x="27389" y="30123"/>
                  </a:cubicBezTo>
                  <a:cubicBezTo>
                    <a:pt x="27406" y="30123"/>
                    <a:pt x="27423" y="30123"/>
                    <a:pt x="27423" y="30157"/>
                  </a:cubicBezTo>
                  <a:cubicBezTo>
                    <a:pt x="27509" y="30312"/>
                    <a:pt x="27578" y="30381"/>
                    <a:pt x="27509" y="30518"/>
                  </a:cubicBezTo>
                  <a:cubicBezTo>
                    <a:pt x="27578" y="30587"/>
                    <a:pt x="27578" y="30587"/>
                    <a:pt x="27647" y="30673"/>
                  </a:cubicBezTo>
                  <a:cubicBezTo>
                    <a:pt x="27647" y="30742"/>
                    <a:pt x="27578" y="30810"/>
                    <a:pt x="27647" y="30879"/>
                  </a:cubicBezTo>
                  <a:cubicBezTo>
                    <a:pt x="27716" y="30948"/>
                    <a:pt x="27647" y="31017"/>
                    <a:pt x="27647" y="31103"/>
                  </a:cubicBezTo>
                  <a:cubicBezTo>
                    <a:pt x="27716" y="31172"/>
                    <a:pt x="27784" y="31240"/>
                    <a:pt x="27853" y="31309"/>
                  </a:cubicBezTo>
                  <a:cubicBezTo>
                    <a:pt x="27784" y="31447"/>
                    <a:pt x="27853" y="31533"/>
                    <a:pt x="27939" y="31670"/>
                  </a:cubicBezTo>
                  <a:cubicBezTo>
                    <a:pt x="27853" y="31962"/>
                    <a:pt x="28008" y="32237"/>
                    <a:pt x="28077" y="32530"/>
                  </a:cubicBezTo>
                  <a:cubicBezTo>
                    <a:pt x="28077" y="32822"/>
                    <a:pt x="28214" y="33097"/>
                    <a:pt x="28369" y="33389"/>
                  </a:cubicBezTo>
                  <a:lnTo>
                    <a:pt x="28369" y="33596"/>
                  </a:lnTo>
                  <a:cubicBezTo>
                    <a:pt x="28438" y="33750"/>
                    <a:pt x="28506" y="33888"/>
                    <a:pt x="28575" y="34026"/>
                  </a:cubicBezTo>
                  <a:lnTo>
                    <a:pt x="28575" y="34180"/>
                  </a:lnTo>
                  <a:cubicBezTo>
                    <a:pt x="28575" y="34318"/>
                    <a:pt x="28713" y="34387"/>
                    <a:pt x="28713" y="34541"/>
                  </a:cubicBezTo>
                  <a:lnTo>
                    <a:pt x="28713" y="34610"/>
                  </a:lnTo>
                  <a:cubicBezTo>
                    <a:pt x="28868" y="34748"/>
                    <a:pt x="28868" y="34971"/>
                    <a:pt x="28936" y="35178"/>
                  </a:cubicBezTo>
                  <a:cubicBezTo>
                    <a:pt x="28936" y="35246"/>
                    <a:pt x="29005" y="35315"/>
                    <a:pt x="28936" y="35470"/>
                  </a:cubicBezTo>
                  <a:cubicBezTo>
                    <a:pt x="28936" y="35539"/>
                    <a:pt x="29005" y="35539"/>
                    <a:pt x="29074" y="35607"/>
                  </a:cubicBezTo>
                  <a:cubicBezTo>
                    <a:pt x="29005" y="35676"/>
                    <a:pt x="29005" y="35745"/>
                    <a:pt x="28936" y="35745"/>
                  </a:cubicBezTo>
                  <a:cubicBezTo>
                    <a:pt x="28790" y="35822"/>
                    <a:pt x="28717" y="35861"/>
                    <a:pt x="28672" y="35861"/>
                  </a:cubicBezTo>
                  <a:cubicBezTo>
                    <a:pt x="28627" y="35861"/>
                    <a:pt x="28610" y="35822"/>
                    <a:pt x="28575" y="35745"/>
                  </a:cubicBezTo>
                  <a:cubicBezTo>
                    <a:pt x="28438" y="35607"/>
                    <a:pt x="28369" y="35401"/>
                    <a:pt x="28369" y="35178"/>
                  </a:cubicBezTo>
                  <a:cubicBezTo>
                    <a:pt x="28369" y="34971"/>
                    <a:pt x="28214" y="34816"/>
                    <a:pt x="28145" y="34610"/>
                  </a:cubicBezTo>
                  <a:cubicBezTo>
                    <a:pt x="28077" y="34318"/>
                    <a:pt x="28077" y="34026"/>
                    <a:pt x="28008" y="33750"/>
                  </a:cubicBezTo>
                  <a:cubicBezTo>
                    <a:pt x="28008" y="33682"/>
                    <a:pt x="27939" y="33682"/>
                    <a:pt x="27939" y="33596"/>
                  </a:cubicBezTo>
                  <a:cubicBezTo>
                    <a:pt x="27939" y="33596"/>
                    <a:pt x="27853" y="33527"/>
                    <a:pt x="27853" y="33458"/>
                  </a:cubicBezTo>
                  <a:cubicBezTo>
                    <a:pt x="27853" y="33321"/>
                    <a:pt x="27716" y="33252"/>
                    <a:pt x="27716" y="33097"/>
                  </a:cubicBezTo>
                  <a:cubicBezTo>
                    <a:pt x="27647" y="32960"/>
                    <a:pt x="27509" y="32822"/>
                    <a:pt x="27509" y="32599"/>
                  </a:cubicBezTo>
                  <a:cubicBezTo>
                    <a:pt x="27509" y="32530"/>
                    <a:pt x="27423" y="32392"/>
                    <a:pt x="27355" y="32392"/>
                  </a:cubicBezTo>
                  <a:lnTo>
                    <a:pt x="27355" y="32237"/>
                  </a:lnTo>
                  <a:cubicBezTo>
                    <a:pt x="27423" y="32237"/>
                    <a:pt x="27423" y="32169"/>
                    <a:pt x="27423" y="32169"/>
                  </a:cubicBezTo>
                  <a:cubicBezTo>
                    <a:pt x="27423" y="32100"/>
                    <a:pt x="27355" y="32031"/>
                    <a:pt x="27286" y="32031"/>
                  </a:cubicBezTo>
                  <a:cubicBezTo>
                    <a:pt x="27355" y="31876"/>
                    <a:pt x="27286" y="31808"/>
                    <a:pt x="27286" y="31670"/>
                  </a:cubicBezTo>
                  <a:lnTo>
                    <a:pt x="27286" y="31309"/>
                  </a:lnTo>
                  <a:cubicBezTo>
                    <a:pt x="27286" y="31240"/>
                    <a:pt x="27217" y="31240"/>
                    <a:pt x="27217" y="31172"/>
                  </a:cubicBezTo>
                  <a:cubicBezTo>
                    <a:pt x="27217" y="30948"/>
                    <a:pt x="27148" y="30673"/>
                    <a:pt x="26993" y="30518"/>
                  </a:cubicBezTo>
                  <a:cubicBezTo>
                    <a:pt x="26993" y="30449"/>
                    <a:pt x="26925" y="30449"/>
                    <a:pt x="26925" y="30449"/>
                  </a:cubicBezTo>
                  <a:cubicBezTo>
                    <a:pt x="26925" y="30243"/>
                    <a:pt x="26787" y="30020"/>
                    <a:pt x="26718" y="29813"/>
                  </a:cubicBezTo>
                  <a:cubicBezTo>
                    <a:pt x="26650" y="29659"/>
                    <a:pt x="26650" y="29590"/>
                    <a:pt x="26564" y="29452"/>
                  </a:cubicBezTo>
                  <a:cubicBezTo>
                    <a:pt x="26650" y="29297"/>
                    <a:pt x="26718" y="29229"/>
                    <a:pt x="26650" y="29022"/>
                  </a:cubicBezTo>
                  <a:cubicBezTo>
                    <a:pt x="26650" y="28954"/>
                    <a:pt x="26564" y="28868"/>
                    <a:pt x="26650" y="28799"/>
                  </a:cubicBezTo>
                  <a:lnTo>
                    <a:pt x="26650" y="28524"/>
                  </a:lnTo>
                  <a:lnTo>
                    <a:pt x="26564" y="28524"/>
                  </a:lnTo>
                  <a:cubicBezTo>
                    <a:pt x="26564" y="28369"/>
                    <a:pt x="26495" y="28300"/>
                    <a:pt x="26495" y="28163"/>
                  </a:cubicBezTo>
                  <a:cubicBezTo>
                    <a:pt x="26564" y="28094"/>
                    <a:pt x="26426" y="27939"/>
                    <a:pt x="26426" y="27870"/>
                  </a:cubicBezTo>
                  <a:cubicBezTo>
                    <a:pt x="26357" y="27733"/>
                    <a:pt x="26289" y="27664"/>
                    <a:pt x="26357" y="27509"/>
                  </a:cubicBezTo>
                  <a:cubicBezTo>
                    <a:pt x="26289" y="27372"/>
                    <a:pt x="26357" y="27148"/>
                    <a:pt x="26289" y="27011"/>
                  </a:cubicBezTo>
                  <a:cubicBezTo>
                    <a:pt x="26220" y="27011"/>
                    <a:pt x="26220" y="26873"/>
                    <a:pt x="26289" y="26804"/>
                  </a:cubicBezTo>
                  <a:cubicBezTo>
                    <a:pt x="26357" y="26650"/>
                    <a:pt x="26289" y="26512"/>
                    <a:pt x="26289" y="26375"/>
                  </a:cubicBezTo>
                  <a:cubicBezTo>
                    <a:pt x="26220" y="26151"/>
                    <a:pt x="26134" y="25945"/>
                    <a:pt x="26065" y="25721"/>
                  </a:cubicBezTo>
                  <a:cubicBezTo>
                    <a:pt x="25996" y="25653"/>
                    <a:pt x="25928" y="25584"/>
                    <a:pt x="26065" y="25429"/>
                  </a:cubicBezTo>
                  <a:cubicBezTo>
                    <a:pt x="25996" y="25360"/>
                    <a:pt x="26065" y="25223"/>
                    <a:pt x="25996" y="25154"/>
                  </a:cubicBezTo>
                  <a:lnTo>
                    <a:pt x="25928" y="25223"/>
                  </a:lnTo>
                  <a:cubicBezTo>
                    <a:pt x="25859" y="25154"/>
                    <a:pt x="25928" y="25085"/>
                    <a:pt x="25928" y="24999"/>
                  </a:cubicBezTo>
                  <a:cubicBezTo>
                    <a:pt x="25928" y="24862"/>
                    <a:pt x="25859" y="24793"/>
                    <a:pt x="25928" y="24655"/>
                  </a:cubicBezTo>
                  <a:cubicBezTo>
                    <a:pt x="25928" y="24655"/>
                    <a:pt x="25859" y="24569"/>
                    <a:pt x="25859" y="24501"/>
                  </a:cubicBezTo>
                  <a:cubicBezTo>
                    <a:pt x="25859" y="24294"/>
                    <a:pt x="25928" y="24140"/>
                    <a:pt x="25928" y="24002"/>
                  </a:cubicBezTo>
                  <a:cubicBezTo>
                    <a:pt x="25996" y="23933"/>
                    <a:pt x="26065" y="23796"/>
                    <a:pt x="25996" y="23710"/>
                  </a:cubicBezTo>
                  <a:cubicBezTo>
                    <a:pt x="25996" y="23710"/>
                    <a:pt x="26065" y="23710"/>
                    <a:pt x="26065" y="23641"/>
                  </a:cubicBezTo>
                  <a:cubicBezTo>
                    <a:pt x="26065" y="23503"/>
                    <a:pt x="26065" y="23366"/>
                    <a:pt x="25996" y="23211"/>
                  </a:cubicBezTo>
                  <a:cubicBezTo>
                    <a:pt x="26065" y="23211"/>
                    <a:pt x="26065" y="23142"/>
                    <a:pt x="26134" y="23142"/>
                  </a:cubicBezTo>
                  <a:cubicBezTo>
                    <a:pt x="26134" y="23005"/>
                    <a:pt x="26065" y="22850"/>
                    <a:pt x="26134" y="22644"/>
                  </a:cubicBezTo>
                  <a:lnTo>
                    <a:pt x="26134" y="22506"/>
                  </a:lnTo>
                  <a:cubicBezTo>
                    <a:pt x="26134" y="22351"/>
                    <a:pt x="26134" y="22214"/>
                    <a:pt x="26065" y="22076"/>
                  </a:cubicBezTo>
                  <a:cubicBezTo>
                    <a:pt x="26134" y="21922"/>
                    <a:pt x="25996" y="21853"/>
                    <a:pt x="26134" y="21784"/>
                  </a:cubicBezTo>
                  <a:cubicBezTo>
                    <a:pt x="26065" y="21647"/>
                    <a:pt x="26065" y="21561"/>
                    <a:pt x="26065" y="21492"/>
                  </a:cubicBezTo>
                  <a:cubicBezTo>
                    <a:pt x="26134" y="21423"/>
                    <a:pt x="26065" y="21354"/>
                    <a:pt x="26065" y="21285"/>
                  </a:cubicBezTo>
                  <a:lnTo>
                    <a:pt x="26065" y="20701"/>
                  </a:lnTo>
                  <a:cubicBezTo>
                    <a:pt x="26065" y="20563"/>
                    <a:pt x="26134" y="20426"/>
                    <a:pt x="26220" y="20271"/>
                  </a:cubicBezTo>
                  <a:cubicBezTo>
                    <a:pt x="26220" y="20134"/>
                    <a:pt x="26220" y="19996"/>
                    <a:pt x="26289" y="19841"/>
                  </a:cubicBezTo>
                  <a:cubicBezTo>
                    <a:pt x="26289" y="19772"/>
                    <a:pt x="26134" y="19704"/>
                    <a:pt x="26134" y="19635"/>
                  </a:cubicBezTo>
                  <a:cubicBezTo>
                    <a:pt x="26220" y="19497"/>
                    <a:pt x="26220" y="19411"/>
                    <a:pt x="26289" y="19343"/>
                  </a:cubicBezTo>
                  <a:cubicBezTo>
                    <a:pt x="26220" y="19136"/>
                    <a:pt x="26357" y="18844"/>
                    <a:pt x="26426" y="18638"/>
                  </a:cubicBezTo>
                  <a:lnTo>
                    <a:pt x="26426" y="18552"/>
                  </a:lnTo>
                  <a:cubicBezTo>
                    <a:pt x="26426" y="18345"/>
                    <a:pt x="26495" y="18122"/>
                    <a:pt x="26495" y="17847"/>
                  </a:cubicBezTo>
                  <a:cubicBezTo>
                    <a:pt x="26564" y="17692"/>
                    <a:pt x="26650" y="17486"/>
                    <a:pt x="26650" y="17262"/>
                  </a:cubicBezTo>
                  <a:cubicBezTo>
                    <a:pt x="26718" y="17262"/>
                    <a:pt x="26718" y="17125"/>
                    <a:pt x="26718" y="17056"/>
                  </a:cubicBezTo>
                  <a:cubicBezTo>
                    <a:pt x="26787" y="16918"/>
                    <a:pt x="26925" y="16832"/>
                    <a:pt x="26787" y="16695"/>
                  </a:cubicBezTo>
                  <a:cubicBezTo>
                    <a:pt x="26856" y="16626"/>
                    <a:pt x="26856" y="16489"/>
                    <a:pt x="26856" y="16334"/>
                  </a:cubicBezTo>
                  <a:cubicBezTo>
                    <a:pt x="26856" y="16265"/>
                    <a:pt x="26925" y="16196"/>
                    <a:pt x="26925" y="16128"/>
                  </a:cubicBezTo>
                  <a:cubicBezTo>
                    <a:pt x="26925" y="16059"/>
                    <a:pt x="26925" y="15973"/>
                    <a:pt x="26993" y="15904"/>
                  </a:cubicBezTo>
                  <a:cubicBezTo>
                    <a:pt x="27079" y="15766"/>
                    <a:pt x="27148" y="15543"/>
                    <a:pt x="27286" y="15405"/>
                  </a:cubicBezTo>
                  <a:cubicBezTo>
                    <a:pt x="27286" y="15337"/>
                    <a:pt x="27355" y="15337"/>
                    <a:pt x="27355" y="15337"/>
                  </a:cubicBezTo>
                  <a:cubicBezTo>
                    <a:pt x="27355" y="15199"/>
                    <a:pt x="27509" y="15044"/>
                    <a:pt x="27509" y="14907"/>
                  </a:cubicBezTo>
                  <a:cubicBezTo>
                    <a:pt x="27716" y="14769"/>
                    <a:pt x="27784" y="14477"/>
                    <a:pt x="27784" y="14253"/>
                  </a:cubicBezTo>
                  <a:lnTo>
                    <a:pt x="27853" y="14185"/>
                  </a:lnTo>
                  <a:cubicBezTo>
                    <a:pt x="27853" y="13978"/>
                    <a:pt x="27939" y="13755"/>
                    <a:pt x="28077" y="13617"/>
                  </a:cubicBezTo>
                  <a:cubicBezTo>
                    <a:pt x="28077" y="13549"/>
                    <a:pt x="28145" y="13549"/>
                    <a:pt x="28145" y="13480"/>
                  </a:cubicBezTo>
                  <a:cubicBezTo>
                    <a:pt x="28145" y="13325"/>
                    <a:pt x="28145" y="13256"/>
                    <a:pt x="28214" y="13187"/>
                  </a:cubicBezTo>
                  <a:cubicBezTo>
                    <a:pt x="28283" y="13119"/>
                    <a:pt x="28283" y="12964"/>
                    <a:pt x="28369" y="12964"/>
                  </a:cubicBezTo>
                  <a:lnTo>
                    <a:pt x="28369" y="12826"/>
                  </a:lnTo>
                  <a:cubicBezTo>
                    <a:pt x="28506" y="12689"/>
                    <a:pt x="28644" y="12534"/>
                    <a:pt x="28644" y="12328"/>
                  </a:cubicBezTo>
                  <a:cubicBezTo>
                    <a:pt x="28644" y="12259"/>
                    <a:pt x="28713" y="12190"/>
                    <a:pt x="28713" y="12190"/>
                  </a:cubicBezTo>
                  <a:cubicBezTo>
                    <a:pt x="28936" y="12036"/>
                    <a:pt x="29005" y="11898"/>
                    <a:pt x="29074" y="11674"/>
                  </a:cubicBezTo>
                  <a:cubicBezTo>
                    <a:pt x="29143" y="11537"/>
                    <a:pt x="29297" y="11399"/>
                    <a:pt x="29366" y="11245"/>
                  </a:cubicBezTo>
                  <a:cubicBezTo>
                    <a:pt x="29435" y="11038"/>
                    <a:pt x="29504" y="10901"/>
                    <a:pt x="29658" y="10746"/>
                  </a:cubicBezTo>
                  <a:lnTo>
                    <a:pt x="29658" y="10677"/>
                  </a:lnTo>
                  <a:cubicBezTo>
                    <a:pt x="29727" y="10609"/>
                    <a:pt x="29865" y="10471"/>
                    <a:pt x="29934" y="10385"/>
                  </a:cubicBezTo>
                  <a:lnTo>
                    <a:pt x="29934" y="10247"/>
                  </a:lnTo>
                  <a:cubicBezTo>
                    <a:pt x="30088" y="10110"/>
                    <a:pt x="30226" y="10041"/>
                    <a:pt x="30295" y="9886"/>
                  </a:cubicBezTo>
                  <a:cubicBezTo>
                    <a:pt x="30295" y="9886"/>
                    <a:pt x="30325" y="9917"/>
                    <a:pt x="30366" y="9917"/>
                  </a:cubicBezTo>
                  <a:cubicBezTo>
                    <a:pt x="30386" y="9917"/>
                    <a:pt x="30409" y="9909"/>
                    <a:pt x="30432" y="9886"/>
                  </a:cubicBezTo>
                  <a:cubicBezTo>
                    <a:pt x="30363" y="9886"/>
                    <a:pt x="30363" y="9818"/>
                    <a:pt x="30295" y="9749"/>
                  </a:cubicBezTo>
                  <a:cubicBezTo>
                    <a:pt x="30363" y="9680"/>
                    <a:pt x="30363" y="9680"/>
                    <a:pt x="30518" y="9611"/>
                  </a:cubicBezTo>
                  <a:cubicBezTo>
                    <a:pt x="30656" y="9525"/>
                    <a:pt x="30793" y="9388"/>
                    <a:pt x="30948" y="9250"/>
                  </a:cubicBezTo>
                  <a:cubicBezTo>
                    <a:pt x="30862" y="9181"/>
                    <a:pt x="30862" y="9181"/>
                    <a:pt x="30793" y="9096"/>
                  </a:cubicBezTo>
                  <a:lnTo>
                    <a:pt x="31017" y="9096"/>
                  </a:lnTo>
                  <a:cubicBezTo>
                    <a:pt x="31154" y="8889"/>
                    <a:pt x="31378" y="8666"/>
                    <a:pt x="31515" y="8391"/>
                  </a:cubicBezTo>
                  <a:cubicBezTo>
                    <a:pt x="31584" y="8322"/>
                    <a:pt x="31722" y="8391"/>
                    <a:pt x="31722" y="8236"/>
                  </a:cubicBezTo>
                  <a:cubicBezTo>
                    <a:pt x="31876" y="8236"/>
                    <a:pt x="31876" y="8098"/>
                    <a:pt x="31945" y="7961"/>
                  </a:cubicBezTo>
                  <a:cubicBezTo>
                    <a:pt x="31945" y="7961"/>
                    <a:pt x="31945" y="8030"/>
                    <a:pt x="32014" y="8030"/>
                  </a:cubicBezTo>
                  <a:cubicBezTo>
                    <a:pt x="32083" y="7806"/>
                    <a:pt x="32306" y="7737"/>
                    <a:pt x="32444" y="7600"/>
                  </a:cubicBezTo>
                  <a:cubicBezTo>
                    <a:pt x="32444" y="7462"/>
                    <a:pt x="32581" y="7307"/>
                    <a:pt x="32736" y="7239"/>
                  </a:cubicBezTo>
                  <a:cubicBezTo>
                    <a:pt x="32874" y="7170"/>
                    <a:pt x="32942" y="6946"/>
                    <a:pt x="33166" y="6878"/>
                  </a:cubicBezTo>
                  <a:cubicBezTo>
                    <a:pt x="33235" y="6671"/>
                    <a:pt x="33527" y="6603"/>
                    <a:pt x="33664" y="6448"/>
                  </a:cubicBezTo>
                  <a:cubicBezTo>
                    <a:pt x="33802" y="6310"/>
                    <a:pt x="33871" y="6241"/>
                    <a:pt x="34094" y="6173"/>
                  </a:cubicBezTo>
                  <a:cubicBezTo>
                    <a:pt x="34163" y="6018"/>
                    <a:pt x="34455" y="5949"/>
                    <a:pt x="34524" y="5812"/>
                  </a:cubicBezTo>
                  <a:cubicBezTo>
                    <a:pt x="34593" y="5657"/>
                    <a:pt x="34816" y="5588"/>
                    <a:pt x="34885" y="5451"/>
                  </a:cubicBezTo>
                  <a:cubicBezTo>
                    <a:pt x="34885" y="5416"/>
                    <a:pt x="34902" y="5416"/>
                    <a:pt x="34928" y="5416"/>
                  </a:cubicBezTo>
                  <a:cubicBezTo>
                    <a:pt x="34954" y="5416"/>
                    <a:pt x="34988" y="5416"/>
                    <a:pt x="35023" y="5382"/>
                  </a:cubicBezTo>
                  <a:cubicBezTo>
                    <a:pt x="35023" y="5313"/>
                    <a:pt x="35023" y="5227"/>
                    <a:pt x="35160" y="5158"/>
                  </a:cubicBezTo>
                  <a:cubicBezTo>
                    <a:pt x="35160" y="5158"/>
                    <a:pt x="35160" y="5227"/>
                    <a:pt x="35246" y="5227"/>
                  </a:cubicBezTo>
                  <a:cubicBezTo>
                    <a:pt x="35315" y="5158"/>
                    <a:pt x="35384" y="5090"/>
                    <a:pt x="35453" y="5090"/>
                  </a:cubicBezTo>
                  <a:cubicBezTo>
                    <a:pt x="35521" y="5021"/>
                    <a:pt x="35590" y="5021"/>
                    <a:pt x="35676" y="4952"/>
                  </a:cubicBezTo>
                  <a:cubicBezTo>
                    <a:pt x="35745" y="4883"/>
                    <a:pt x="35814" y="4797"/>
                    <a:pt x="35882" y="4728"/>
                  </a:cubicBezTo>
                  <a:cubicBezTo>
                    <a:pt x="35882" y="4797"/>
                    <a:pt x="35882" y="4797"/>
                    <a:pt x="35951" y="4797"/>
                  </a:cubicBezTo>
                  <a:cubicBezTo>
                    <a:pt x="36007" y="4742"/>
                    <a:pt x="36074" y="4641"/>
                    <a:pt x="36134" y="4641"/>
                  </a:cubicBezTo>
                  <a:cubicBezTo>
                    <a:pt x="36148" y="4641"/>
                    <a:pt x="36161" y="4647"/>
                    <a:pt x="36175" y="4660"/>
                  </a:cubicBezTo>
                  <a:cubicBezTo>
                    <a:pt x="36450" y="4367"/>
                    <a:pt x="36604" y="4161"/>
                    <a:pt x="36966" y="4092"/>
                  </a:cubicBezTo>
                  <a:cubicBezTo>
                    <a:pt x="37034" y="4024"/>
                    <a:pt x="36966" y="3938"/>
                    <a:pt x="37103" y="3938"/>
                  </a:cubicBezTo>
                  <a:lnTo>
                    <a:pt x="37103" y="4024"/>
                  </a:lnTo>
                  <a:cubicBezTo>
                    <a:pt x="37172" y="4024"/>
                    <a:pt x="37172" y="3938"/>
                    <a:pt x="37241" y="3938"/>
                  </a:cubicBezTo>
                  <a:cubicBezTo>
                    <a:pt x="37309" y="3938"/>
                    <a:pt x="37309" y="3869"/>
                    <a:pt x="37395" y="3800"/>
                  </a:cubicBezTo>
                  <a:lnTo>
                    <a:pt x="37533" y="3800"/>
                  </a:lnTo>
                  <a:cubicBezTo>
                    <a:pt x="37670" y="3662"/>
                    <a:pt x="37825" y="3594"/>
                    <a:pt x="37963" y="3439"/>
                  </a:cubicBezTo>
                  <a:cubicBezTo>
                    <a:pt x="38031" y="3370"/>
                    <a:pt x="38255" y="3301"/>
                    <a:pt x="38324" y="3078"/>
                  </a:cubicBezTo>
                  <a:cubicBezTo>
                    <a:pt x="38338" y="3096"/>
                    <a:pt x="38352" y="3103"/>
                    <a:pt x="38367" y="3103"/>
                  </a:cubicBezTo>
                  <a:cubicBezTo>
                    <a:pt x="38421" y="3103"/>
                    <a:pt x="38476" y="2995"/>
                    <a:pt x="38530" y="2940"/>
                  </a:cubicBezTo>
                  <a:cubicBezTo>
                    <a:pt x="38599" y="2940"/>
                    <a:pt x="38599" y="2940"/>
                    <a:pt x="38599" y="3009"/>
                  </a:cubicBezTo>
                  <a:cubicBezTo>
                    <a:pt x="38685" y="2872"/>
                    <a:pt x="38754" y="2872"/>
                    <a:pt x="38822" y="2803"/>
                  </a:cubicBezTo>
                  <a:cubicBezTo>
                    <a:pt x="38868" y="2803"/>
                    <a:pt x="38884" y="2833"/>
                    <a:pt x="38909" y="2833"/>
                  </a:cubicBezTo>
                  <a:cubicBezTo>
                    <a:pt x="38922" y="2833"/>
                    <a:pt x="38937" y="2826"/>
                    <a:pt x="38960" y="2803"/>
                  </a:cubicBezTo>
                  <a:cubicBezTo>
                    <a:pt x="39115" y="2734"/>
                    <a:pt x="39321" y="2734"/>
                    <a:pt x="39459" y="2734"/>
                  </a:cubicBezTo>
                  <a:cubicBezTo>
                    <a:pt x="39613" y="2734"/>
                    <a:pt x="39820" y="2648"/>
                    <a:pt x="39888" y="2511"/>
                  </a:cubicBezTo>
                  <a:cubicBezTo>
                    <a:pt x="39974" y="2511"/>
                    <a:pt x="39888" y="2579"/>
                    <a:pt x="39974" y="2648"/>
                  </a:cubicBezTo>
                  <a:cubicBezTo>
                    <a:pt x="39974" y="2579"/>
                    <a:pt x="39974" y="2579"/>
                    <a:pt x="40043" y="2579"/>
                  </a:cubicBezTo>
                  <a:cubicBezTo>
                    <a:pt x="40181" y="2511"/>
                    <a:pt x="40542" y="2373"/>
                    <a:pt x="40679" y="2218"/>
                  </a:cubicBezTo>
                  <a:cubicBezTo>
                    <a:pt x="40748" y="2149"/>
                    <a:pt x="40834" y="2149"/>
                    <a:pt x="40903" y="2081"/>
                  </a:cubicBezTo>
                  <a:cubicBezTo>
                    <a:pt x="41040" y="2081"/>
                    <a:pt x="41109" y="2081"/>
                    <a:pt x="41178" y="1943"/>
                  </a:cubicBezTo>
                  <a:lnTo>
                    <a:pt x="41264" y="1943"/>
                  </a:lnTo>
                  <a:cubicBezTo>
                    <a:pt x="41401" y="1874"/>
                    <a:pt x="41608" y="1788"/>
                    <a:pt x="41762" y="1788"/>
                  </a:cubicBezTo>
                  <a:cubicBezTo>
                    <a:pt x="41900" y="1788"/>
                    <a:pt x="42123" y="1788"/>
                    <a:pt x="42192" y="1651"/>
                  </a:cubicBezTo>
                  <a:lnTo>
                    <a:pt x="42467" y="1651"/>
                  </a:lnTo>
                  <a:cubicBezTo>
                    <a:pt x="42467" y="1651"/>
                    <a:pt x="42553" y="1582"/>
                    <a:pt x="42553" y="1513"/>
                  </a:cubicBezTo>
                  <a:cubicBezTo>
                    <a:pt x="42594" y="1533"/>
                    <a:pt x="42634" y="1542"/>
                    <a:pt x="42675" y="1542"/>
                  </a:cubicBezTo>
                  <a:cubicBezTo>
                    <a:pt x="42773" y="1542"/>
                    <a:pt x="42874" y="1493"/>
                    <a:pt x="42983" y="1445"/>
                  </a:cubicBezTo>
                  <a:cubicBezTo>
                    <a:pt x="43189" y="1359"/>
                    <a:pt x="43413" y="1290"/>
                    <a:pt x="43619" y="1290"/>
                  </a:cubicBezTo>
                  <a:cubicBezTo>
                    <a:pt x="43757" y="1290"/>
                    <a:pt x="43843" y="1221"/>
                    <a:pt x="43980" y="1221"/>
                  </a:cubicBezTo>
                  <a:lnTo>
                    <a:pt x="43980" y="1152"/>
                  </a:lnTo>
                  <a:lnTo>
                    <a:pt x="44118" y="1152"/>
                  </a:lnTo>
                  <a:cubicBezTo>
                    <a:pt x="44187" y="1084"/>
                    <a:pt x="44341" y="1084"/>
                    <a:pt x="44410" y="1084"/>
                  </a:cubicBezTo>
                  <a:cubicBezTo>
                    <a:pt x="44548" y="1015"/>
                    <a:pt x="44702" y="1015"/>
                    <a:pt x="44771" y="1015"/>
                  </a:cubicBezTo>
                  <a:cubicBezTo>
                    <a:pt x="44978" y="929"/>
                    <a:pt x="45132" y="929"/>
                    <a:pt x="45270" y="860"/>
                  </a:cubicBezTo>
                  <a:cubicBezTo>
                    <a:pt x="45316" y="860"/>
                    <a:pt x="45362" y="891"/>
                    <a:pt x="45407" y="891"/>
                  </a:cubicBezTo>
                  <a:cubicBezTo>
                    <a:pt x="45430" y="891"/>
                    <a:pt x="45453" y="883"/>
                    <a:pt x="45476" y="860"/>
                  </a:cubicBezTo>
                  <a:cubicBezTo>
                    <a:pt x="45588" y="894"/>
                    <a:pt x="45644" y="912"/>
                    <a:pt x="45689" y="912"/>
                  </a:cubicBezTo>
                  <a:cubicBezTo>
                    <a:pt x="45734" y="912"/>
                    <a:pt x="45768" y="894"/>
                    <a:pt x="45837" y="860"/>
                  </a:cubicBezTo>
                  <a:lnTo>
                    <a:pt x="45906" y="860"/>
                  </a:lnTo>
                  <a:cubicBezTo>
                    <a:pt x="46147" y="860"/>
                    <a:pt x="46357" y="891"/>
                    <a:pt x="46577" y="891"/>
                  </a:cubicBezTo>
                  <a:cubicBezTo>
                    <a:pt x="46687" y="891"/>
                    <a:pt x="46800" y="883"/>
                    <a:pt x="46920" y="860"/>
                  </a:cubicBezTo>
                  <a:cubicBezTo>
                    <a:pt x="47026" y="840"/>
                    <a:pt x="47130" y="832"/>
                    <a:pt x="47234" y="832"/>
                  </a:cubicBezTo>
                  <a:close/>
                  <a:moveTo>
                    <a:pt x="34455" y="41333"/>
                  </a:moveTo>
                  <a:cubicBezTo>
                    <a:pt x="34662" y="41487"/>
                    <a:pt x="34816" y="41625"/>
                    <a:pt x="34885" y="41848"/>
                  </a:cubicBezTo>
                  <a:cubicBezTo>
                    <a:pt x="34908" y="41871"/>
                    <a:pt x="34923" y="41879"/>
                    <a:pt x="34936" y="41879"/>
                  </a:cubicBezTo>
                  <a:cubicBezTo>
                    <a:pt x="34962" y="41879"/>
                    <a:pt x="34977" y="41848"/>
                    <a:pt x="35023" y="41848"/>
                  </a:cubicBezTo>
                  <a:lnTo>
                    <a:pt x="35023" y="41917"/>
                  </a:lnTo>
                  <a:cubicBezTo>
                    <a:pt x="35091" y="41917"/>
                    <a:pt x="35023" y="41917"/>
                    <a:pt x="35023" y="41986"/>
                  </a:cubicBezTo>
                  <a:cubicBezTo>
                    <a:pt x="35023" y="42055"/>
                    <a:pt x="35160" y="42124"/>
                    <a:pt x="35160" y="42278"/>
                  </a:cubicBezTo>
                  <a:cubicBezTo>
                    <a:pt x="35091" y="42347"/>
                    <a:pt x="34954" y="42347"/>
                    <a:pt x="34885" y="42416"/>
                  </a:cubicBezTo>
                  <a:cubicBezTo>
                    <a:pt x="34730" y="42553"/>
                    <a:pt x="34593" y="42553"/>
                    <a:pt x="34524" y="42622"/>
                  </a:cubicBezTo>
                  <a:cubicBezTo>
                    <a:pt x="34301" y="42622"/>
                    <a:pt x="34163" y="42708"/>
                    <a:pt x="34025" y="42777"/>
                  </a:cubicBezTo>
                  <a:cubicBezTo>
                    <a:pt x="33957" y="42846"/>
                    <a:pt x="33871" y="42846"/>
                    <a:pt x="33802" y="42846"/>
                  </a:cubicBezTo>
                  <a:cubicBezTo>
                    <a:pt x="33664" y="42846"/>
                    <a:pt x="33596" y="42846"/>
                    <a:pt x="33527" y="42914"/>
                  </a:cubicBezTo>
                  <a:cubicBezTo>
                    <a:pt x="33441" y="42914"/>
                    <a:pt x="33372" y="42846"/>
                    <a:pt x="33303" y="42846"/>
                  </a:cubicBezTo>
                  <a:cubicBezTo>
                    <a:pt x="33303" y="42846"/>
                    <a:pt x="33235" y="42914"/>
                    <a:pt x="33097" y="42983"/>
                  </a:cubicBezTo>
                  <a:cubicBezTo>
                    <a:pt x="33011" y="42914"/>
                    <a:pt x="32874" y="42846"/>
                    <a:pt x="32874" y="42708"/>
                  </a:cubicBezTo>
                  <a:cubicBezTo>
                    <a:pt x="32805" y="42622"/>
                    <a:pt x="32736" y="42553"/>
                    <a:pt x="32736" y="42553"/>
                  </a:cubicBezTo>
                  <a:cubicBezTo>
                    <a:pt x="32667" y="42485"/>
                    <a:pt x="32667" y="42416"/>
                    <a:pt x="32667" y="42347"/>
                  </a:cubicBezTo>
                  <a:cubicBezTo>
                    <a:pt x="32512" y="42347"/>
                    <a:pt x="32444" y="42192"/>
                    <a:pt x="32375" y="42124"/>
                  </a:cubicBezTo>
                  <a:cubicBezTo>
                    <a:pt x="32512" y="41848"/>
                    <a:pt x="32736" y="41762"/>
                    <a:pt x="32942" y="41694"/>
                  </a:cubicBezTo>
                  <a:cubicBezTo>
                    <a:pt x="33097" y="41694"/>
                    <a:pt x="33235" y="41625"/>
                    <a:pt x="33303" y="41556"/>
                  </a:cubicBezTo>
                  <a:lnTo>
                    <a:pt x="33372" y="41625"/>
                  </a:lnTo>
                  <a:cubicBezTo>
                    <a:pt x="33441" y="41556"/>
                    <a:pt x="33441" y="41556"/>
                    <a:pt x="33527" y="41556"/>
                  </a:cubicBezTo>
                  <a:cubicBezTo>
                    <a:pt x="33664" y="41556"/>
                    <a:pt x="33664" y="41487"/>
                    <a:pt x="33733" y="41487"/>
                  </a:cubicBezTo>
                  <a:lnTo>
                    <a:pt x="33957" y="41487"/>
                  </a:lnTo>
                  <a:cubicBezTo>
                    <a:pt x="34163" y="41333"/>
                    <a:pt x="34163" y="41333"/>
                    <a:pt x="34455" y="41333"/>
                  </a:cubicBezTo>
                  <a:close/>
                  <a:moveTo>
                    <a:pt x="31515" y="42055"/>
                  </a:moveTo>
                  <a:cubicBezTo>
                    <a:pt x="31584" y="42124"/>
                    <a:pt x="31653" y="42124"/>
                    <a:pt x="31722" y="42124"/>
                  </a:cubicBezTo>
                  <a:cubicBezTo>
                    <a:pt x="31876" y="42192"/>
                    <a:pt x="31945" y="42278"/>
                    <a:pt x="31945" y="42347"/>
                  </a:cubicBezTo>
                  <a:cubicBezTo>
                    <a:pt x="31945" y="42416"/>
                    <a:pt x="31876" y="42416"/>
                    <a:pt x="31808" y="42416"/>
                  </a:cubicBezTo>
                  <a:cubicBezTo>
                    <a:pt x="31945" y="42622"/>
                    <a:pt x="32083" y="42846"/>
                    <a:pt x="32151" y="42983"/>
                  </a:cubicBezTo>
                  <a:cubicBezTo>
                    <a:pt x="32151" y="43138"/>
                    <a:pt x="32014" y="43138"/>
                    <a:pt x="32014" y="43207"/>
                  </a:cubicBezTo>
                  <a:lnTo>
                    <a:pt x="31876" y="43207"/>
                  </a:lnTo>
                  <a:cubicBezTo>
                    <a:pt x="31722" y="43138"/>
                    <a:pt x="31653" y="42983"/>
                    <a:pt x="31584" y="42914"/>
                  </a:cubicBezTo>
                  <a:cubicBezTo>
                    <a:pt x="31584" y="42777"/>
                    <a:pt x="31447" y="42708"/>
                    <a:pt x="31447" y="42553"/>
                  </a:cubicBezTo>
                  <a:cubicBezTo>
                    <a:pt x="31447" y="42416"/>
                    <a:pt x="31292" y="42416"/>
                    <a:pt x="31223" y="42347"/>
                  </a:cubicBezTo>
                  <a:lnTo>
                    <a:pt x="31223" y="42192"/>
                  </a:lnTo>
                  <a:cubicBezTo>
                    <a:pt x="31292" y="42124"/>
                    <a:pt x="31378" y="42055"/>
                    <a:pt x="31515" y="42055"/>
                  </a:cubicBezTo>
                  <a:close/>
                  <a:moveTo>
                    <a:pt x="1135" y="43052"/>
                  </a:moveTo>
                  <a:cubicBezTo>
                    <a:pt x="1066" y="43207"/>
                    <a:pt x="1066" y="43207"/>
                    <a:pt x="929" y="43344"/>
                  </a:cubicBezTo>
                  <a:cubicBezTo>
                    <a:pt x="929" y="43052"/>
                    <a:pt x="929" y="43052"/>
                    <a:pt x="1135" y="43052"/>
                  </a:cubicBezTo>
                  <a:close/>
                  <a:moveTo>
                    <a:pt x="40112" y="41126"/>
                  </a:moveTo>
                  <a:cubicBezTo>
                    <a:pt x="40112" y="41333"/>
                    <a:pt x="40318" y="41264"/>
                    <a:pt x="40404" y="41419"/>
                  </a:cubicBezTo>
                  <a:cubicBezTo>
                    <a:pt x="40473" y="41487"/>
                    <a:pt x="40473" y="41625"/>
                    <a:pt x="40542" y="41762"/>
                  </a:cubicBezTo>
                  <a:cubicBezTo>
                    <a:pt x="40542" y="41986"/>
                    <a:pt x="40748" y="42124"/>
                    <a:pt x="40748" y="42347"/>
                  </a:cubicBezTo>
                  <a:cubicBezTo>
                    <a:pt x="40834" y="42347"/>
                    <a:pt x="40834" y="42347"/>
                    <a:pt x="40903" y="42278"/>
                  </a:cubicBezTo>
                  <a:cubicBezTo>
                    <a:pt x="40903" y="42192"/>
                    <a:pt x="40834" y="42192"/>
                    <a:pt x="40748" y="42124"/>
                  </a:cubicBezTo>
                  <a:lnTo>
                    <a:pt x="40834" y="42124"/>
                  </a:lnTo>
                  <a:lnTo>
                    <a:pt x="40748" y="42055"/>
                  </a:lnTo>
                  <a:cubicBezTo>
                    <a:pt x="40748" y="42032"/>
                    <a:pt x="40758" y="42024"/>
                    <a:pt x="40770" y="42024"/>
                  </a:cubicBezTo>
                  <a:cubicBezTo>
                    <a:pt x="40796" y="42024"/>
                    <a:pt x="40834" y="42055"/>
                    <a:pt x="40834" y="42055"/>
                  </a:cubicBezTo>
                  <a:cubicBezTo>
                    <a:pt x="40903" y="42192"/>
                    <a:pt x="40972" y="42278"/>
                    <a:pt x="41040" y="42416"/>
                  </a:cubicBezTo>
                  <a:cubicBezTo>
                    <a:pt x="41178" y="42553"/>
                    <a:pt x="41264" y="42622"/>
                    <a:pt x="41264" y="42846"/>
                  </a:cubicBezTo>
                  <a:cubicBezTo>
                    <a:pt x="41178" y="42777"/>
                    <a:pt x="41109" y="42777"/>
                    <a:pt x="41040" y="42708"/>
                  </a:cubicBezTo>
                  <a:lnTo>
                    <a:pt x="41040" y="42846"/>
                  </a:lnTo>
                  <a:cubicBezTo>
                    <a:pt x="41109" y="42914"/>
                    <a:pt x="41178" y="42983"/>
                    <a:pt x="41264" y="43052"/>
                  </a:cubicBezTo>
                  <a:cubicBezTo>
                    <a:pt x="41264" y="43138"/>
                    <a:pt x="41178" y="43138"/>
                    <a:pt x="41178" y="43138"/>
                  </a:cubicBezTo>
                  <a:lnTo>
                    <a:pt x="41109" y="43138"/>
                  </a:lnTo>
                  <a:cubicBezTo>
                    <a:pt x="41109" y="43207"/>
                    <a:pt x="40972" y="43275"/>
                    <a:pt x="40972" y="43344"/>
                  </a:cubicBezTo>
                  <a:cubicBezTo>
                    <a:pt x="40972" y="43344"/>
                    <a:pt x="40903" y="43413"/>
                    <a:pt x="40834" y="43413"/>
                  </a:cubicBezTo>
                  <a:cubicBezTo>
                    <a:pt x="40679" y="43413"/>
                    <a:pt x="40610" y="43413"/>
                    <a:pt x="40542" y="43568"/>
                  </a:cubicBezTo>
                  <a:lnTo>
                    <a:pt x="40318" y="43568"/>
                  </a:lnTo>
                  <a:cubicBezTo>
                    <a:pt x="40318" y="43482"/>
                    <a:pt x="40249" y="43482"/>
                    <a:pt x="40249" y="43413"/>
                  </a:cubicBezTo>
                  <a:cubicBezTo>
                    <a:pt x="40181" y="43275"/>
                    <a:pt x="40112" y="43052"/>
                    <a:pt x="39888" y="42983"/>
                  </a:cubicBezTo>
                  <a:cubicBezTo>
                    <a:pt x="39820" y="42983"/>
                    <a:pt x="39820" y="42914"/>
                    <a:pt x="39820" y="42914"/>
                  </a:cubicBezTo>
                  <a:cubicBezTo>
                    <a:pt x="39820" y="42708"/>
                    <a:pt x="39682" y="42622"/>
                    <a:pt x="39613" y="42485"/>
                  </a:cubicBezTo>
                  <a:cubicBezTo>
                    <a:pt x="39544" y="42347"/>
                    <a:pt x="39459" y="42124"/>
                    <a:pt x="39390" y="41986"/>
                  </a:cubicBezTo>
                  <a:cubicBezTo>
                    <a:pt x="39390" y="41848"/>
                    <a:pt x="39321" y="41762"/>
                    <a:pt x="39183" y="41625"/>
                  </a:cubicBezTo>
                  <a:lnTo>
                    <a:pt x="39183" y="41419"/>
                  </a:lnTo>
                  <a:cubicBezTo>
                    <a:pt x="39321" y="41419"/>
                    <a:pt x="39459" y="41264"/>
                    <a:pt x="39613" y="41264"/>
                  </a:cubicBezTo>
                  <a:lnTo>
                    <a:pt x="39888" y="41264"/>
                  </a:lnTo>
                  <a:cubicBezTo>
                    <a:pt x="39974" y="41195"/>
                    <a:pt x="40043" y="41195"/>
                    <a:pt x="40112" y="41126"/>
                  </a:cubicBezTo>
                  <a:close/>
                  <a:moveTo>
                    <a:pt x="43688" y="42914"/>
                  </a:moveTo>
                  <a:cubicBezTo>
                    <a:pt x="43757" y="42914"/>
                    <a:pt x="43757" y="42983"/>
                    <a:pt x="43843" y="43052"/>
                  </a:cubicBezTo>
                  <a:cubicBezTo>
                    <a:pt x="43757" y="43138"/>
                    <a:pt x="43757" y="43207"/>
                    <a:pt x="43688" y="43344"/>
                  </a:cubicBezTo>
                  <a:cubicBezTo>
                    <a:pt x="43482" y="43344"/>
                    <a:pt x="43189" y="43413"/>
                    <a:pt x="42897" y="43482"/>
                  </a:cubicBezTo>
                  <a:cubicBezTo>
                    <a:pt x="42828" y="43482"/>
                    <a:pt x="42828" y="43413"/>
                    <a:pt x="42760" y="43413"/>
                  </a:cubicBezTo>
                  <a:cubicBezTo>
                    <a:pt x="42760" y="43482"/>
                    <a:pt x="42760" y="43568"/>
                    <a:pt x="42622" y="43568"/>
                  </a:cubicBezTo>
                  <a:cubicBezTo>
                    <a:pt x="42622" y="43482"/>
                    <a:pt x="42691" y="43413"/>
                    <a:pt x="42760" y="43413"/>
                  </a:cubicBezTo>
                  <a:cubicBezTo>
                    <a:pt x="42828" y="43344"/>
                    <a:pt x="42828" y="43275"/>
                    <a:pt x="42828" y="43207"/>
                  </a:cubicBezTo>
                  <a:cubicBezTo>
                    <a:pt x="42897" y="43138"/>
                    <a:pt x="43052" y="43138"/>
                    <a:pt x="43121" y="42983"/>
                  </a:cubicBezTo>
                  <a:cubicBezTo>
                    <a:pt x="43144" y="43006"/>
                    <a:pt x="43167" y="43014"/>
                    <a:pt x="43189" y="43014"/>
                  </a:cubicBezTo>
                  <a:cubicBezTo>
                    <a:pt x="43235" y="43014"/>
                    <a:pt x="43281" y="42983"/>
                    <a:pt x="43327" y="42983"/>
                  </a:cubicBezTo>
                  <a:cubicBezTo>
                    <a:pt x="43413" y="42983"/>
                    <a:pt x="43550" y="42914"/>
                    <a:pt x="43688" y="42914"/>
                  </a:cubicBezTo>
                  <a:close/>
                  <a:moveTo>
                    <a:pt x="38324" y="41848"/>
                  </a:moveTo>
                  <a:cubicBezTo>
                    <a:pt x="38461" y="41917"/>
                    <a:pt x="38530" y="42055"/>
                    <a:pt x="38599" y="42192"/>
                  </a:cubicBezTo>
                  <a:cubicBezTo>
                    <a:pt x="38685" y="42347"/>
                    <a:pt x="38822" y="42416"/>
                    <a:pt x="38822" y="42553"/>
                  </a:cubicBezTo>
                  <a:cubicBezTo>
                    <a:pt x="38891" y="42708"/>
                    <a:pt x="38960" y="42846"/>
                    <a:pt x="39029" y="42914"/>
                  </a:cubicBezTo>
                  <a:lnTo>
                    <a:pt x="39115" y="42983"/>
                  </a:lnTo>
                  <a:cubicBezTo>
                    <a:pt x="39115" y="43207"/>
                    <a:pt x="39321" y="43344"/>
                    <a:pt x="39390" y="43568"/>
                  </a:cubicBezTo>
                  <a:cubicBezTo>
                    <a:pt x="39321" y="43568"/>
                    <a:pt x="39321" y="43568"/>
                    <a:pt x="39321" y="43637"/>
                  </a:cubicBezTo>
                  <a:lnTo>
                    <a:pt x="39390" y="43637"/>
                  </a:lnTo>
                  <a:lnTo>
                    <a:pt x="39390" y="43843"/>
                  </a:lnTo>
                  <a:cubicBezTo>
                    <a:pt x="39390" y="43912"/>
                    <a:pt x="39252" y="43912"/>
                    <a:pt x="39183" y="43998"/>
                  </a:cubicBezTo>
                  <a:cubicBezTo>
                    <a:pt x="39115" y="43998"/>
                    <a:pt x="39029" y="43843"/>
                    <a:pt x="38960" y="43843"/>
                  </a:cubicBezTo>
                  <a:cubicBezTo>
                    <a:pt x="38891" y="43843"/>
                    <a:pt x="38891" y="43774"/>
                    <a:pt x="38891" y="43705"/>
                  </a:cubicBezTo>
                  <a:cubicBezTo>
                    <a:pt x="38754" y="43637"/>
                    <a:pt x="38685" y="43482"/>
                    <a:pt x="38599" y="43413"/>
                  </a:cubicBezTo>
                  <a:cubicBezTo>
                    <a:pt x="38530" y="43344"/>
                    <a:pt x="38530" y="43207"/>
                    <a:pt x="38461" y="43138"/>
                  </a:cubicBezTo>
                  <a:cubicBezTo>
                    <a:pt x="38393" y="42846"/>
                    <a:pt x="38255" y="42622"/>
                    <a:pt x="38100" y="42347"/>
                  </a:cubicBezTo>
                  <a:lnTo>
                    <a:pt x="38100" y="42278"/>
                  </a:lnTo>
                  <a:cubicBezTo>
                    <a:pt x="38100" y="42192"/>
                    <a:pt x="38031" y="42124"/>
                    <a:pt x="37963" y="41986"/>
                  </a:cubicBezTo>
                  <a:cubicBezTo>
                    <a:pt x="38100" y="41986"/>
                    <a:pt x="38169" y="41917"/>
                    <a:pt x="38324" y="41848"/>
                  </a:cubicBezTo>
                  <a:close/>
                  <a:moveTo>
                    <a:pt x="41831" y="43843"/>
                  </a:moveTo>
                  <a:cubicBezTo>
                    <a:pt x="41933" y="43843"/>
                    <a:pt x="41884" y="43927"/>
                    <a:pt x="41907" y="43999"/>
                  </a:cubicBezTo>
                  <a:lnTo>
                    <a:pt x="41907" y="43999"/>
                  </a:lnTo>
                  <a:cubicBezTo>
                    <a:pt x="41864" y="43947"/>
                    <a:pt x="41831" y="43891"/>
                    <a:pt x="41831" y="43843"/>
                  </a:cubicBezTo>
                  <a:close/>
                  <a:moveTo>
                    <a:pt x="37034" y="42347"/>
                  </a:moveTo>
                  <a:cubicBezTo>
                    <a:pt x="37034" y="42485"/>
                    <a:pt x="37172" y="42553"/>
                    <a:pt x="37241" y="42708"/>
                  </a:cubicBezTo>
                  <a:cubicBezTo>
                    <a:pt x="37309" y="42846"/>
                    <a:pt x="37395" y="42983"/>
                    <a:pt x="37533" y="42983"/>
                  </a:cubicBezTo>
                  <a:cubicBezTo>
                    <a:pt x="37533" y="43052"/>
                    <a:pt x="37602" y="43207"/>
                    <a:pt x="37602" y="43275"/>
                  </a:cubicBezTo>
                  <a:cubicBezTo>
                    <a:pt x="37670" y="43413"/>
                    <a:pt x="37739" y="43568"/>
                    <a:pt x="37825" y="43705"/>
                  </a:cubicBezTo>
                  <a:cubicBezTo>
                    <a:pt x="37894" y="43843"/>
                    <a:pt x="37894" y="43912"/>
                    <a:pt x="37963" y="43998"/>
                  </a:cubicBezTo>
                  <a:cubicBezTo>
                    <a:pt x="38031" y="44066"/>
                    <a:pt x="38100" y="44135"/>
                    <a:pt x="38031" y="44273"/>
                  </a:cubicBezTo>
                  <a:cubicBezTo>
                    <a:pt x="38031" y="44273"/>
                    <a:pt x="38100" y="44341"/>
                    <a:pt x="38031" y="44427"/>
                  </a:cubicBezTo>
                  <a:cubicBezTo>
                    <a:pt x="37739" y="44496"/>
                    <a:pt x="37464" y="44496"/>
                    <a:pt x="37172" y="44565"/>
                  </a:cubicBezTo>
                  <a:cubicBezTo>
                    <a:pt x="37172" y="44565"/>
                    <a:pt x="37103" y="44565"/>
                    <a:pt x="37103" y="44496"/>
                  </a:cubicBezTo>
                  <a:cubicBezTo>
                    <a:pt x="37034" y="44496"/>
                    <a:pt x="37034" y="44565"/>
                    <a:pt x="36966" y="44565"/>
                  </a:cubicBezTo>
                  <a:cubicBezTo>
                    <a:pt x="36966" y="44427"/>
                    <a:pt x="36811" y="44341"/>
                    <a:pt x="36742" y="44273"/>
                  </a:cubicBezTo>
                  <a:cubicBezTo>
                    <a:pt x="36742" y="44341"/>
                    <a:pt x="36742" y="44341"/>
                    <a:pt x="36673" y="44341"/>
                  </a:cubicBezTo>
                  <a:cubicBezTo>
                    <a:pt x="36673" y="44204"/>
                    <a:pt x="36673" y="44135"/>
                    <a:pt x="36604" y="43998"/>
                  </a:cubicBezTo>
                  <a:cubicBezTo>
                    <a:pt x="36536" y="43912"/>
                    <a:pt x="36450" y="43774"/>
                    <a:pt x="36450" y="43705"/>
                  </a:cubicBezTo>
                  <a:cubicBezTo>
                    <a:pt x="36312" y="43413"/>
                    <a:pt x="36243" y="43207"/>
                    <a:pt x="36106" y="43052"/>
                  </a:cubicBezTo>
                  <a:cubicBezTo>
                    <a:pt x="36020" y="42914"/>
                    <a:pt x="35951" y="42777"/>
                    <a:pt x="35951" y="42553"/>
                  </a:cubicBezTo>
                  <a:cubicBezTo>
                    <a:pt x="36054" y="42553"/>
                    <a:pt x="36150" y="42584"/>
                    <a:pt x="36222" y="42584"/>
                  </a:cubicBezTo>
                  <a:cubicBezTo>
                    <a:pt x="36259" y="42584"/>
                    <a:pt x="36289" y="42576"/>
                    <a:pt x="36312" y="42553"/>
                  </a:cubicBezTo>
                  <a:cubicBezTo>
                    <a:pt x="36381" y="42553"/>
                    <a:pt x="36381" y="42485"/>
                    <a:pt x="36381" y="42485"/>
                  </a:cubicBezTo>
                  <a:cubicBezTo>
                    <a:pt x="36450" y="42416"/>
                    <a:pt x="36536" y="42416"/>
                    <a:pt x="36604" y="42416"/>
                  </a:cubicBezTo>
                  <a:cubicBezTo>
                    <a:pt x="36604" y="42347"/>
                    <a:pt x="36673" y="42347"/>
                    <a:pt x="36673" y="42347"/>
                  </a:cubicBezTo>
                  <a:cubicBezTo>
                    <a:pt x="36776" y="42381"/>
                    <a:pt x="36828" y="42399"/>
                    <a:pt x="36873" y="42399"/>
                  </a:cubicBezTo>
                  <a:cubicBezTo>
                    <a:pt x="36918" y="42399"/>
                    <a:pt x="36957" y="42381"/>
                    <a:pt x="37034" y="42347"/>
                  </a:cubicBezTo>
                  <a:close/>
                  <a:moveTo>
                    <a:pt x="41430" y="43893"/>
                  </a:moveTo>
                  <a:cubicBezTo>
                    <a:pt x="41444" y="43893"/>
                    <a:pt x="41457" y="43898"/>
                    <a:pt x="41470" y="43912"/>
                  </a:cubicBezTo>
                  <a:cubicBezTo>
                    <a:pt x="41608" y="43998"/>
                    <a:pt x="41694" y="44066"/>
                    <a:pt x="41831" y="44204"/>
                  </a:cubicBezTo>
                  <a:cubicBezTo>
                    <a:pt x="41608" y="44273"/>
                    <a:pt x="41539" y="44427"/>
                    <a:pt x="41333" y="44496"/>
                  </a:cubicBezTo>
                  <a:cubicBezTo>
                    <a:pt x="41109" y="44496"/>
                    <a:pt x="40972" y="44565"/>
                    <a:pt x="40748" y="44565"/>
                  </a:cubicBezTo>
                  <a:cubicBezTo>
                    <a:pt x="40610" y="44427"/>
                    <a:pt x="40610" y="44427"/>
                    <a:pt x="40542" y="44273"/>
                  </a:cubicBezTo>
                  <a:cubicBezTo>
                    <a:pt x="40748" y="44135"/>
                    <a:pt x="40972" y="44066"/>
                    <a:pt x="41178" y="43912"/>
                  </a:cubicBezTo>
                  <a:cubicBezTo>
                    <a:pt x="41213" y="43931"/>
                    <a:pt x="41244" y="43938"/>
                    <a:pt x="41272" y="43938"/>
                  </a:cubicBezTo>
                  <a:cubicBezTo>
                    <a:pt x="41341" y="43938"/>
                    <a:pt x="41388" y="43893"/>
                    <a:pt x="41430" y="43893"/>
                  </a:cubicBezTo>
                  <a:close/>
                  <a:moveTo>
                    <a:pt x="39544" y="44496"/>
                  </a:moveTo>
                  <a:cubicBezTo>
                    <a:pt x="39751" y="44496"/>
                    <a:pt x="39888" y="44634"/>
                    <a:pt x="39974" y="44771"/>
                  </a:cubicBezTo>
                  <a:cubicBezTo>
                    <a:pt x="39974" y="44857"/>
                    <a:pt x="39888" y="44857"/>
                    <a:pt x="39888" y="44926"/>
                  </a:cubicBezTo>
                  <a:cubicBezTo>
                    <a:pt x="39888" y="44926"/>
                    <a:pt x="39888" y="44995"/>
                    <a:pt x="39974" y="44995"/>
                  </a:cubicBezTo>
                  <a:cubicBezTo>
                    <a:pt x="39897" y="45029"/>
                    <a:pt x="39824" y="45029"/>
                    <a:pt x="39762" y="45029"/>
                  </a:cubicBezTo>
                  <a:cubicBezTo>
                    <a:pt x="39699" y="45029"/>
                    <a:pt x="39648" y="45029"/>
                    <a:pt x="39613" y="45064"/>
                  </a:cubicBezTo>
                  <a:cubicBezTo>
                    <a:pt x="39544" y="44995"/>
                    <a:pt x="39390" y="44926"/>
                    <a:pt x="39390" y="44771"/>
                  </a:cubicBezTo>
                  <a:cubicBezTo>
                    <a:pt x="39459" y="44703"/>
                    <a:pt x="39544" y="44634"/>
                    <a:pt x="39544" y="44496"/>
                  </a:cubicBezTo>
                  <a:close/>
                  <a:moveTo>
                    <a:pt x="35147" y="42815"/>
                  </a:moveTo>
                  <a:cubicBezTo>
                    <a:pt x="35223" y="42815"/>
                    <a:pt x="35292" y="42846"/>
                    <a:pt x="35384" y="42846"/>
                  </a:cubicBezTo>
                  <a:lnTo>
                    <a:pt x="35246" y="42846"/>
                  </a:lnTo>
                  <a:cubicBezTo>
                    <a:pt x="35246" y="42914"/>
                    <a:pt x="35315" y="42914"/>
                    <a:pt x="35315" y="42983"/>
                  </a:cubicBezTo>
                  <a:cubicBezTo>
                    <a:pt x="35384" y="42914"/>
                    <a:pt x="35384" y="42846"/>
                    <a:pt x="35453" y="42846"/>
                  </a:cubicBezTo>
                  <a:cubicBezTo>
                    <a:pt x="35590" y="42983"/>
                    <a:pt x="35590" y="43138"/>
                    <a:pt x="35745" y="43275"/>
                  </a:cubicBezTo>
                  <a:cubicBezTo>
                    <a:pt x="35745" y="43275"/>
                    <a:pt x="35676" y="43344"/>
                    <a:pt x="35676" y="43413"/>
                  </a:cubicBezTo>
                  <a:cubicBezTo>
                    <a:pt x="35745" y="43482"/>
                    <a:pt x="35814" y="43568"/>
                    <a:pt x="35882" y="43568"/>
                  </a:cubicBezTo>
                  <a:cubicBezTo>
                    <a:pt x="35814" y="43637"/>
                    <a:pt x="35882" y="43705"/>
                    <a:pt x="35951" y="43705"/>
                  </a:cubicBezTo>
                  <a:cubicBezTo>
                    <a:pt x="36020" y="43774"/>
                    <a:pt x="36020" y="43843"/>
                    <a:pt x="36020" y="43843"/>
                  </a:cubicBezTo>
                  <a:cubicBezTo>
                    <a:pt x="36020" y="44066"/>
                    <a:pt x="36175" y="44135"/>
                    <a:pt x="36243" y="44204"/>
                  </a:cubicBezTo>
                  <a:cubicBezTo>
                    <a:pt x="36243" y="44341"/>
                    <a:pt x="36243" y="44496"/>
                    <a:pt x="36381" y="44634"/>
                  </a:cubicBezTo>
                  <a:cubicBezTo>
                    <a:pt x="36381" y="44703"/>
                    <a:pt x="36312" y="44771"/>
                    <a:pt x="36381" y="44857"/>
                  </a:cubicBezTo>
                  <a:cubicBezTo>
                    <a:pt x="36381" y="44892"/>
                    <a:pt x="36364" y="44909"/>
                    <a:pt x="36338" y="44909"/>
                  </a:cubicBezTo>
                  <a:cubicBezTo>
                    <a:pt x="36312" y="44909"/>
                    <a:pt x="36278" y="44892"/>
                    <a:pt x="36243" y="44857"/>
                  </a:cubicBezTo>
                  <a:cubicBezTo>
                    <a:pt x="36175" y="44926"/>
                    <a:pt x="36243" y="44995"/>
                    <a:pt x="36175" y="44995"/>
                  </a:cubicBezTo>
                  <a:cubicBezTo>
                    <a:pt x="36097" y="45029"/>
                    <a:pt x="36041" y="45046"/>
                    <a:pt x="36005" y="45046"/>
                  </a:cubicBezTo>
                  <a:cubicBezTo>
                    <a:pt x="35968" y="45046"/>
                    <a:pt x="35951" y="45029"/>
                    <a:pt x="35951" y="44995"/>
                  </a:cubicBezTo>
                  <a:cubicBezTo>
                    <a:pt x="35814" y="45064"/>
                    <a:pt x="35745" y="45132"/>
                    <a:pt x="35521" y="45132"/>
                  </a:cubicBezTo>
                  <a:cubicBezTo>
                    <a:pt x="35453" y="45356"/>
                    <a:pt x="35246" y="45287"/>
                    <a:pt x="35091" y="45425"/>
                  </a:cubicBezTo>
                  <a:cubicBezTo>
                    <a:pt x="35046" y="45402"/>
                    <a:pt x="35000" y="45394"/>
                    <a:pt x="34956" y="45394"/>
                  </a:cubicBezTo>
                  <a:cubicBezTo>
                    <a:pt x="34868" y="45394"/>
                    <a:pt x="34788" y="45425"/>
                    <a:pt x="34730" y="45425"/>
                  </a:cubicBezTo>
                  <a:cubicBezTo>
                    <a:pt x="34662" y="45425"/>
                    <a:pt x="34593" y="45425"/>
                    <a:pt x="34593" y="45493"/>
                  </a:cubicBezTo>
                  <a:cubicBezTo>
                    <a:pt x="34570" y="45539"/>
                    <a:pt x="34539" y="45555"/>
                    <a:pt x="34506" y="45555"/>
                  </a:cubicBezTo>
                  <a:cubicBezTo>
                    <a:pt x="34438" y="45555"/>
                    <a:pt x="34358" y="45493"/>
                    <a:pt x="34301" y="45493"/>
                  </a:cubicBezTo>
                  <a:cubicBezTo>
                    <a:pt x="34232" y="45493"/>
                    <a:pt x="34163" y="45493"/>
                    <a:pt x="34163" y="45356"/>
                  </a:cubicBezTo>
                  <a:cubicBezTo>
                    <a:pt x="34094" y="45201"/>
                    <a:pt x="33957" y="45132"/>
                    <a:pt x="34025" y="44926"/>
                  </a:cubicBezTo>
                  <a:cubicBezTo>
                    <a:pt x="33871" y="44857"/>
                    <a:pt x="33802" y="44703"/>
                    <a:pt x="33802" y="44565"/>
                  </a:cubicBezTo>
                  <a:cubicBezTo>
                    <a:pt x="33733" y="44496"/>
                    <a:pt x="33664" y="44496"/>
                    <a:pt x="33596" y="44496"/>
                  </a:cubicBezTo>
                  <a:cubicBezTo>
                    <a:pt x="33596" y="44273"/>
                    <a:pt x="33441" y="44135"/>
                    <a:pt x="33372" y="43998"/>
                  </a:cubicBezTo>
                  <a:cubicBezTo>
                    <a:pt x="33303" y="43843"/>
                    <a:pt x="33235" y="43637"/>
                    <a:pt x="33235" y="43482"/>
                  </a:cubicBezTo>
                  <a:cubicBezTo>
                    <a:pt x="33303" y="43344"/>
                    <a:pt x="33372" y="43344"/>
                    <a:pt x="33441" y="43344"/>
                  </a:cubicBezTo>
                  <a:cubicBezTo>
                    <a:pt x="33596" y="43275"/>
                    <a:pt x="33664" y="43275"/>
                    <a:pt x="33733" y="43138"/>
                  </a:cubicBezTo>
                  <a:cubicBezTo>
                    <a:pt x="33774" y="43150"/>
                    <a:pt x="33814" y="43156"/>
                    <a:pt x="33854" y="43156"/>
                  </a:cubicBezTo>
                  <a:cubicBezTo>
                    <a:pt x="34032" y="43156"/>
                    <a:pt x="34204" y="43052"/>
                    <a:pt x="34387" y="43052"/>
                  </a:cubicBezTo>
                  <a:lnTo>
                    <a:pt x="34524" y="43052"/>
                  </a:lnTo>
                  <a:cubicBezTo>
                    <a:pt x="34558" y="43018"/>
                    <a:pt x="34593" y="43018"/>
                    <a:pt x="34619" y="43018"/>
                  </a:cubicBezTo>
                  <a:cubicBezTo>
                    <a:pt x="34644" y="43018"/>
                    <a:pt x="34662" y="43018"/>
                    <a:pt x="34662" y="42983"/>
                  </a:cubicBezTo>
                  <a:cubicBezTo>
                    <a:pt x="34816" y="42914"/>
                    <a:pt x="34954" y="42914"/>
                    <a:pt x="35023" y="42846"/>
                  </a:cubicBezTo>
                  <a:cubicBezTo>
                    <a:pt x="35069" y="42823"/>
                    <a:pt x="35109" y="42815"/>
                    <a:pt x="35147" y="42815"/>
                  </a:cubicBezTo>
                  <a:close/>
                  <a:moveTo>
                    <a:pt x="37404" y="45579"/>
                  </a:moveTo>
                  <a:cubicBezTo>
                    <a:pt x="37413" y="45579"/>
                    <a:pt x="37430" y="45597"/>
                    <a:pt x="37464" y="45631"/>
                  </a:cubicBezTo>
                  <a:lnTo>
                    <a:pt x="37395" y="45631"/>
                  </a:lnTo>
                  <a:cubicBezTo>
                    <a:pt x="37395" y="45597"/>
                    <a:pt x="37395" y="45579"/>
                    <a:pt x="37404" y="45579"/>
                  </a:cubicBezTo>
                  <a:close/>
                  <a:moveTo>
                    <a:pt x="38324" y="44995"/>
                  </a:moveTo>
                  <a:cubicBezTo>
                    <a:pt x="38393" y="45132"/>
                    <a:pt x="38530" y="45132"/>
                    <a:pt x="38599" y="45201"/>
                  </a:cubicBezTo>
                  <a:lnTo>
                    <a:pt x="38599" y="45493"/>
                  </a:lnTo>
                  <a:cubicBezTo>
                    <a:pt x="38550" y="45542"/>
                    <a:pt x="38502" y="45591"/>
                    <a:pt x="38429" y="45591"/>
                  </a:cubicBezTo>
                  <a:cubicBezTo>
                    <a:pt x="38398" y="45591"/>
                    <a:pt x="38364" y="45582"/>
                    <a:pt x="38324" y="45562"/>
                  </a:cubicBezTo>
                  <a:cubicBezTo>
                    <a:pt x="38255" y="45562"/>
                    <a:pt x="38169" y="45631"/>
                    <a:pt x="38031" y="45717"/>
                  </a:cubicBezTo>
                  <a:cubicBezTo>
                    <a:pt x="37986" y="45717"/>
                    <a:pt x="37940" y="45679"/>
                    <a:pt x="37894" y="45679"/>
                  </a:cubicBezTo>
                  <a:cubicBezTo>
                    <a:pt x="37871" y="45679"/>
                    <a:pt x="37848" y="45688"/>
                    <a:pt x="37825" y="45717"/>
                  </a:cubicBezTo>
                  <a:cubicBezTo>
                    <a:pt x="37774" y="45740"/>
                    <a:pt x="37732" y="45747"/>
                    <a:pt x="37696" y="45747"/>
                  </a:cubicBezTo>
                  <a:cubicBezTo>
                    <a:pt x="37625" y="45747"/>
                    <a:pt x="37579" y="45717"/>
                    <a:pt x="37533" y="45717"/>
                  </a:cubicBezTo>
                  <a:cubicBezTo>
                    <a:pt x="37464" y="45631"/>
                    <a:pt x="37533" y="45631"/>
                    <a:pt x="37464" y="45562"/>
                  </a:cubicBezTo>
                  <a:lnTo>
                    <a:pt x="37395" y="45493"/>
                  </a:lnTo>
                  <a:cubicBezTo>
                    <a:pt x="37430" y="45459"/>
                    <a:pt x="37464" y="45459"/>
                    <a:pt x="37499" y="45459"/>
                  </a:cubicBezTo>
                  <a:cubicBezTo>
                    <a:pt x="37533" y="45459"/>
                    <a:pt x="37567" y="45459"/>
                    <a:pt x="37602" y="45425"/>
                  </a:cubicBezTo>
                  <a:lnTo>
                    <a:pt x="37602" y="45356"/>
                  </a:lnTo>
                  <a:cubicBezTo>
                    <a:pt x="37533" y="45287"/>
                    <a:pt x="37602" y="45287"/>
                    <a:pt x="37602" y="45287"/>
                  </a:cubicBezTo>
                  <a:cubicBezTo>
                    <a:pt x="37825" y="45201"/>
                    <a:pt x="38100" y="45132"/>
                    <a:pt x="38324" y="44995"/>
                  </a:cubicBezTo>
                  <a:close/>
                  <a:moveTo>
                    <a:pt x="32444" y="43637"/>
                  </a:moveTo>
                  <a:cubicBezTo>
                    <a:pt x="32444" y="43705"/>
                    <a:pt x="32444" y="43705"/>
                    <a:pt x="32512" y="43774"/>
                  </a:cubicBezTo>
                  <a:lnTo>
                    <a:pt x="32512" y="43912"/>
                  </a:lnTo>
                  <a:cubicBezTo>
                    <a:pt x="32535" y="43940"/>
                    <a:pt x="32560" y="43950"/>
                    <a:pt x="32583" y="43950"/>
                  </a:cubicBezTo>
                  <a:cubicBezTo>
                    <a:pt x="32629" y="43950"/>
                    <a:pt x="32667" y="43912"/>
                    <a:pt x="32667" y="43912"/>
                  </a:cubicBezTo>
                  <a:lnTo>
                    <a:pt x="32667" y="43998"/>
                  </a:lnTo>
                  <a:cubicBezTo>
                    <a:pt x="32667" y="44066"/>
                    <a:pt x="32736" y="44135"/>
                    <a:pt x="32736" y="44204"/>
                  </a:cubicBezTo>
                  <a:cubicBezTo>
                    <a:pt x="32805" y="44341"/>
                    <a:pt x="32874" y="44496"/>
                    <a:pt x="32874" y="44634"/>
                  </a:cubicBezTo>
                  <a:cubicBezTo>
                    <a:pt x="32874" y="44771"/>
                    <a:pt x="33011" y="44857"/>
                    <a:pt x="33011" y="44857"/>
                  </a:cubicBezTo>
                  <a:cubicBezTo>
                    <a:pt x="33097" y="44926"/>
                    <a:pt x="33166" y="44995"/>
                    <a:pt x="33166" y="45064"/>
                  </a:cubicBezTo>
                  <a:cubicBezTo>
                    <a:pt x="33235" y="45201"/>
                    <a:pt x="33372" y="45356"/>
                    <a:pt x="33441" y="45562"/>
                  </a:cubicBezTo>
                  <a:cubicBezTo>
                    <a:pt x="33527" y="45631"/>
                    <a:pt x="33441" y="45717"/>
                    <a:pt x="33372" y="45786"/>
                  </a:cubicBezTo>
                  <a:cubicBezTo>
                    <a:pt x="33358" y="45800"/>
                    <a:pt x="33346" y="45806"/>
                    <a:pt x="33336" y="45806"/>
                  </a:cubicBezTo>
                  <a:cubicBezTo>
                    <a:pt x="33310" y="45806"/>
                    <a:pt x="33297" y="45766"/>
                    <a:pt x="33270" y="45766"/>
                  </a:cubicBezTo>
                  <a:cubicBezTo>
                    <a:pt x="33261" y="45766"/>
                    <a:pt x="33249" y="45771"/>
                    <a:pt x="33235" y="45786"/>
                  </a:cubicBezTo>
                  <a:cubicBezTo>
                    <a:pt x="33097" y="45786"/>
                    <a:pt x="33011" y="45631"/>
                    <a:pt x="32874" y="45631"/>
                  </a:cubicBezTo>
                  <a:cubicBezTo>
                    <a:pt x="32942" y="45493"/>
                    <a:pt x="32736" y="45425"/>
                    <a:pt x="32805" y="45201"/>
                  </a:cubicBezTo>
                  <a:cubicBezTo>
                    <a:pt x="32581" y="44926"/>
                    <a:pt x="32375" y="44703"/>
                    <a:pt x="32237" y="44341"/>
                  </a:cubicBezTo>
                  <a:cubicBezTo>
                    <a:pt x="32083" y="44204"/>
                    <a:pt x="32014" y="43998"/>
                    <a:pt x="32014" y="43774"/>
                  </a:cubicBezTo>
                  <a:cubicBezTo>
                    <a:pt x="32083" y="43774"/>
                    <a:pt x="32083" y="43705"/>
                    <a:pt x="32151" y="43637"/>
                  </a:cubicBezTo>
                  <a:close/>
                  <a:moveTo>
                    <a:pt x="36604" y="45631"/>
                  </a:moveTo>
                  <a:cubicBezTo>
                    <a:pt x="36742" y="45631"/>
                    <a:pt x="36811" y="45786"/>
                    <a:pt x="36880" y="45923"/>
                  </a:cubicBezTo>
                  <a:cubicBezTo>
                    <a:pt x="36742" y="45992"/>
                    <a:pt x="36673" y="45992"/>
                    <a:pt x="36604" y="46061"/>
                  </a:cubicBezTo>
                  <a:cubicBezTo>
                    <a:pt x="36450" y="46147"/>
                    <a:pt x="36381" y="46147"/>
                    <a:pt x="36243" y="46147"/>
                  </a:cubicBezTo>
                  <a:cubicBezTo>
                    <a:pt x="36106" y="46216"/>
                    <a:pt x="35951" y="46216"/>
                    <a:pt x="35814" y="46353"/>
                  </a:cubicBezTo>
                  <a:cubicBezTo>
                    <a:pt x="35590" y="46422"/>
                    <a:pt x="35384" y="46491"/>
                    <a:pt x="35246" y="46491"/>
                  </a:cubicBezTo>
                  <a:cubicBezTo>
                    <a:pt x="35091" y="46491"/>
                    <a:pt x="35023" y="46577"/>
                    <a:pt x="34885" y="46577"/>
                  </a:cubicBezTo>
                  <a:cubicBezTo>
                    <a:pt x="34816" y="46577"/>
                    <a:pt x="34816" y="46422"/>
                    <a:pt x="34730" y="46422"/>
                  </a:cubicBezTo>
                  <a:lnTo>
                    <a:pt x="34730" y="46284"/>
                  </a:lnTo>
                  <a:cubicBezTo>
                    <a:pt x="34816" y="46216"/>
                    <a:pt x="34662" y="46216"/>
                    <a:pt x="34730" y="46147"/>
                  </a:cubicBezTo>
                  <a:lnTo>
                    <a:pt x="34816" y="46147"/>
                  </a:lnTo>
                  <a:cubicBezTo>
                    <a:pt x="34885" y="46061"/>
                    <a:pt x="35023" y="46147"/>
                    <a:pt x="35091" y="45992"/>
                  </a:cubicBezTo>
                  <a:cubicBezTo>
                    <a:pt x="35246" y="45923"/>
                    <a:pt x="35315" y="45923"/>
                    <a:pt x="35384" y="45854"/>
                  </a:cubicBezTo>
                  <a:cubicBezTo>
                    <a:pt x="35453" y="45854"/>
                    <a:pt x="35521" y="45923"/>
                    <a:pt x="35521" y="45923"/>
                  </a:cubicBezTo>
                  <a:cubicBezTo>
                    <a:pt x="35788" y="45771"/>
                    <a:pt x="36018" y="45684"/>
                    <a:pt x="36265" y="45684"/>
                  </a:cubicBezTo>
                  <a:cubicBezTo>
                    <a:pt x="36352" y="45684"/>
                    <a:pt x="36442" y="45695"/>
                    <a:pt x="36536" y="45717"/>
                  </a:cubicBezTo>
                  <a:lnTo>
                    <a:pt x="36604" y="45631"/>
                  </a:lnTo>
                  <a:close/>
                  <a:moveTo>
                    <a:pt x="43327" y="46577"/>
                  </a:moveTo>
                  <a:cubicBezTo>
                    <a:pt x="43413" y="46577"/>
                    <a:pt x="43413" y="46577"/>
                    <a:pt x="43413" y="46645"/>
                  </a:cubicBezTo>
                  <a:cubicBezTo>
                    <a:pt x="43327" y="46645"/>
                    <a:pt x="43327" y="46577"/>
                    <a:pt x="43327" y="46577"/>
                  </a:cubicBezTo>
                  <a:close/>
                  <a:moveTo>
                    <a:pt x="33733" y="46422"/>
                  </a:moveTo>
                  <a:cubicBezTo>
                    <a:pt x="33871" y="46422"/>
                    <a:pt x="33957" y="46422"/>
                    <a:pt x="34025" y="46577"/>
                  </a:cubicBezTo>
                  <a:cubicBezTo>
                    <a:pt x="34025" y="46714"/>
                    <a:pt x="33871" y="46783"/>
                    <a:pt x="33802" y="46852"/>
                  </a:cubicBezTo>
                  <a:cubicBezTo>
                    <a:pt x="33596" y="46852"/>
                    <a:pt x="33527" y="46645"/>
                    <a:pt x="33527" y="46422"/>
                  </a:cubicBezTo>
                  <a:cubicBezTo>
                    <a:pt x="33596" y="46422"/>
                    <a:pt x="33596" y="46491"/>
                    <a:pt x="33596" y="46491"/>
                  </a:cubicBezTo>
                  <a:cubicBezTo>
                    <a:pt x="33611" y="46509"/>
                    <a:pt x="33619" y="46517"/>
                    <a:pt x="33624" y="46517"/>
                  </a:cubicBezTo>
                  <a:cubicBezTo>
                    <a:pt x="33641" y="46517"/>
                    <a:pt x="33611" y="46422"/>
                    <a:pt x="33664" y="46422"/>
                  </a:cubicBezTo>
                  <a:close/>
                  <a:moveTo>
                    <a:pt x="43550" y="46783"/>
                  </a:moveTo>
                  <a:lnTo>
                    <a:pt x="43550" y="46920"/>
                  </a:lnTo>
                  <a:lnTo>
                    <a:pt x="43688" y="46920"/>
                  </a:lnTo>
                  <a:cubicBezTo>
                    <a:pt x="43665" y="46949"/>
                    <a:pt x="43642" y="46959"/>
                    <a:pt x="43622" y="46959"/>
                  </a:cubicBezTo>
                  <a:cubicBezTo>
                    <a:pt x="43581" y="46959"/>
                    <a:pt x="43550" y="46920"/>
                    <a:pt x="43550" y="46920"/>
                  </a:cubicBezTo>
                  <a:cubicBezTo>
                    <a:pt x="43550" y="46852"/>
                    <a:pt x="43482" y="46852"/>
                    <a:pt x="43550" y="46783"/>
                  </a:cubicBezTo>
                  <a:close/>
                  <a:moveTo>
                    <a:pt x="23235" y="47372"/>
                  </a:moveTo>
                  <a:cubicBezTo>
                    <a:pt x="23263" y="47372"/>
                    <a:pt x="23280" y="47393"/>
                    <a:pt x="23280" y="47436"/>
                  </a:cubicBezTo>
                  <a:lnTo>
                    <a:pt x="23125" y="47436"/>
                  </a:lnTo>
                  <a:cubicBezTo>
                    <a:pt x="23168" y="47393"/>
                    <a:pt x="23207" y="47372"/>
                    <a:pt x="23235" y="47372"/>
                  </a:cubicBezTo>
                  <a:close/>
                  <a:moveTo>
                    <a:pt x="44479" y="48141"/>
                  </a:moveTo>
                  <a:cubicBezTo>
                    <a:pt x="44616" y="48141"/>
                    <a:pt x="44548" y="48296"/>
                    <a:pt x="44702" y="48365"/>
                  </a:cubicBezTo>
                  <a:lnTo>
                    <a:pt x="44548" y="48365"/>
                  </a:lnTo>
                  <a:cubicBezTo>
                    <a:pt x="44479" y="48296"/>
                    <a:pt x="44479" y="48296"/>
                    <a:pt x="44479" y="48210"/>
                  </a:cubicBezTo>
                  <a:cubicBezTo>
                    <a:pt x="44479" y="48210"/>
                    <a:pt x="44410" y="48210"/>
                    <a:pt x="44479" y="48141"/>
                  </a:cubicBezTo>
                  <a:close/>
                  <a:moveTo>
                    <a:pt x="45132" y="49156"/>
                  </a:moveTo>
                  <a:cubicBezTo>
                    <a:pt x="45201" y="49224"/>
                    <a:pt x="45270" y="49293"/>
                    <a:pt x="45407" y="49362"/>
                  </a:cubicBezTo>
                  <a:cubicBezTo>
                    <a:pt x="45339" y="49431"/>
                    <a:pt x="45270" y="49431"/>
                    <a:pt x="45270" y="49431"/>
                  </a:cubicBezTo>
                  <a:cubicBezTo>
                    <a:pt x="45201" y="49362"/>
                    <a:pt x="45132" y="49224"/>
                    <a:pt x="45132" y="49156"/>
                  </a:cubicBezTo>
                  <a:close/>
                  <a:moveTo>
                    <a:pt x="45551" y="49603"/>
                  </a:moveTo>
                  <a:cubicBezTo>
                    <a:pt x="45562" y="49603"/>
                    <a:pt x="45562" y="49620"/>
                    <a:pt x="45562" y="49654"/>
                  </a:cubicBezTo>
                  <a:lnTo>
                    <a:pt x="45476" y="49654"/>
                  </a:lnTo>
                  <a:cubicBezTo>
                    <a:pt x="45519" y="49620"/>
                    <a:pt x="45541" y="49603"/>
                    <a:pt x="45551" y="49603"/>
                  </a:cubicBezTo>
                  <a:close/>
                  <a:moveTo>
                    <a:pt x="46061" y="50084"/>
                  </a:moveTo>
                  <a:lnTo>
                    <a:pt x="46061" y="50153"/>
                  </a:lnTo>
                  <a:lnTo>
                    <a:pt x="45992" y="50153"/>
                  </a:lnTo>
                  <a:cubicBezTo>
                    <a:pt x="45992" y="50153"/>
                    <a:pt x="45992" y="50084"/>
                    <a:pt x="46061" y="50084"/>
                  </a:cubicBezTo>
                  <a:close/>
                  <a:moveTo>
                    <a:pt x="46422" y="50651"/>
                  </a:moveTo>
                  <a:lnTo>
                    <a:pt x="46422" y="50720"/>
                  </a:lnTo>
                  <a:cubicBezTo>
                    <a:pt x="46336" y="50720"/>
                    <a:pt x="46336" y="50720"/>
                    <a:pt x="46422" y="50651"/>
                  </a:cubicBezTo>
                  <a:close/>
                  <a:moveTo>
                    <a:pt x="47918" y="52439"/>
                  </a:moveTo>
                  <a:cubicBezTo>
                    <a:pt x="47918" y="52474"/>
                    <a:pt x="47900" y="52491"/>
                    <a:pt x="47883" y="52491"/>
                  </a:cubicBezTo>
                  <a:cubicBezTo>
                    <a:pt x="47866" y="52491"/>
                    <a:pt x="47849" y="52474"/>
                    <a:pt x="47849" y="52439"/>
                  </a:cubicBezTo>
                  <a:close/>
                  <a:moveTo>
                    <a:pt x="47966" y="52556"/>
                  </a:moveTo>
                  <a:cubicBezTo>
                    <a:pt x="47986" y="52556"/>
                    <a:pt x="47986" y="52594"/>
                    <a:pt x="47986" y="52594"/>
                  </a:cubicBezTo>
                  <a:lnTo>
                    <a:pt x="47918" y="52594"/>
                  </a:lnTo>
                  <a:cubicBezTo>
                    <a:pt x="47940" y="52566"/>
                    <a:pt x="47956" y="52556"/>
                    <a:pt x="47966" y="52556"/>
                  </a:cubicBezTo>
                  <a:close/>
                  <a:moveTo>
                    <a:pt x="49491" y="54038"/>
                  </a:moveTo>
                  <a:cubicBezTo>
                    <a:pt x="49499" y="54038"/>
                    <a:pt x="49499" y="54056"/>
                    <a:pt x="49499" y="54090"/>
                  </a:cubicBezTo>
                  <a:lnTo>
                    <a:pt x="49431" y="54090"/>
                  </a:lnTo>
                  <a:cubicBezTo>
                    <a:pt x="49465" y="54056"/>
                    <a:pt x="49482" y="54038"/>
                    <a:pt x="49491" y="54038"/>
                  </a:cubicBezTo>
                  <a:close/>
                  <a:moveTo>
                    <a:pt x="49948" y="54629"/>
                  </a:moveTo>
                  <a:cubicBezTo>
                    <a:pt x="49998" y="54629"/>
                    <a:pt x="49998" y="54682"/>
                    <a:pt x="49998" y="54743"/>
                  </a:cubicBezTo>
                  <a:lnTo>
                    <a:pt x="50067" y="54743"/>
                  </a:lnTo>
                  <a:cubicBezTo>
                    <a:pt x="50067" y="54812"/>
                    <a:pt x="50067" y="54812"/>
                    <a:pt x="49998" y="54812"/>
                  </a:cubicBezTo>
                  <a:lnTo>
                    <a:pt x="49998" y="54743"/>
                  </a:lnTo>
                  <a:cubicBezTo>
                    <a:pt x="49929" y="54743"/>
                    <a:pt x="49929" y="54657"/>
                    <a:pt x="49860" y="54657"/>
                  </a:cubicBezTo>
                  <a:cubicBezTo>
                    <a:pt x="49900" y="54638"/>
                    <a:pt x="49928" y="54629"/>
                    <a:pt x="49948" y="54629"/>
                  </a:cubicBezTo>
                  <a:close/>
                  <a:moveTo>
                    <a:pt x="50135" y="54881"/>
                  </a:moveTo>
                  <a:cubicBezTo>
                    <a:pt x="50204" y="54881"/>
                    <a:pt x="50290" y="54881"/>
                    <a:pt x="50204" y="54950"/>
                  </a:cubicBezTo>
                  <a:cubicBezTo>
                    <a:pt x="50204" y="54950"/>
                    <a:pt x="50135" y="54950"/>
                    <a:pt x="50135" y="54881"/>
                  </a:cubicBezTo>
                  <a:close/>
                  <a:moveTo>
                    <a:pt x="50497" y="55018"/>
                  </a:moveTo>
                  <a:cubicBezTo>
                    <a:pt x="50497" y="55053"/>
                    <a:pt x="50497" y="55070"/>
                    <a:pt x="50488" y="55070"/>
                  </a:cubicBezTo>
                  <a:cubicBezTo>
                    <a:pt x="50479" y="55070"/>
                    <a:pt x="50462" y="55053"/>
                    <a:pt x="50428" y="55018"/>
                  </a:cubicBezTo>
                  <a:close/>
                  <a:moveTo>
                    <a:pt x="51855" y="55173"/>
                  </a:moveTo>
                  <a:cubicBezTo>
                    <a:pt x="51924" y="55173"/>
                    <a:pt x="51924" y="55242"/>
                    <a:pt x="52010" y="55242"/>
                  </a:cubicBezTo>
                  <a:cubicBezTo>
                    <a:pt x="51984" y="55262"/>
                    <a:pt x="51961" y="55270"/>
                    <a:pt x="51940" y="55270"/>
                  </a:cubicBezTo>
                  <a:cubicBezTo>
                    <a:pt x="51889" y="55270"/>
                    <a:pt x="51855" y="55222"/>
                    <a:pt x="51855" y="55173"/>
                  </a:cubicBezTo>
                  <a:close/>
                  <a:moveTo>
                    <a:pt x="52577" y="55517"/>
                  </a:moveTo>
                  <a:cubicBezTo>
                    <a:pt x="52577" y="55517"/>
                    <a:pt x="52577" y="55603"/>
                    <a:pt x="52508" y="55603"/>
                  </a:cubicBezTo>
                  <a:cubicBezTo>
                    <a:pt x="52508" y="55517"/>
                    <a:pt x="52577" y="55517"/>
                    <a:pt x="52577" y="55517"/>
                  </a:cubicBezTo>
                  <a:close/>
                  <a:moveTo>
                    <a:pt x="56394" y="58650"/>
                  </a:moveTo>
                  <a:cubicBezTo>
                    <a:pt x="56415" y="58650"/>
                    <a:pt x="56445" y="58681"/>
                    <a:pt x="56445" y="58681"/>
                  </a:cubicBezTo>
                  <a:lnTo>
                    <a:pt x="56377" y="58681"/>
                  </a:lnTo>
                  <a:cubicBezTo>
                    <a:pt x="56377" y="58658"/>
                    <a:pt x="56384" y="58650"/>
                    <a:pt x="56394" y="58650"/>
                  </a:cubicBezTo>
                  <a:close/>
                  <a:moveTo>
                    <a:pt x="57872" y="59385"/>
                  </a:moveTo>
                  <a:cubicBezTo>
                    <a:pt x="57872" y="59414"/>
                    <a:pt x="57872" y="59424"/>
                    <a:pt x="57870" y="59424"/>
                  </a:cubicBezTo>
                  <a:cubicBezTo>
                    <a:pt x="57865" y="59424"/>
                    <a:pt x="57849" y="59385"/>
                    <a:pt x="57804" y="59385"/>
                  </a:cubicBezTo>
                  <a:close/>
                  <a:moveTo>
                    <a:pt x="58699" y="59785"/>
                  </a:moveTo>
                  <a:cubicBezTo>
                    <a:pt x="58740" y="59785"/>
                    <a:pt x="58801" y="59815"/>
                    <a:pt x="58801" y="59815"/>
                  </a:cubicBezTo>
                  <a:cubicBezTo>
                    <a:pt x="58801" y="59858"/>
                    <a:pt x="58784" y="59880"/>
                    <a:pt x="58758" y="59880"/>
                  </a:cubicBezTo>
                  <a:cubicBezTo>
                    <a:pt x="58732" y="59880"/>
                    <a:pt x="58698" y="59858"/>
                    <a:pt x="58663" y="59815"/>
                  </a:cubicBezTo>
                  <a:cubicBezTo>
                    <a:pt x="58663" y="59792"/>
                    <a:pt x="58679" y="59785"/>
                    <a:pt x="58699" y="59785"/>
                  </a:cubicBezTo>
                  <a:close/>
                  <a:moveTo>
                    <a:pt x="59231" y="59815"/>
                  </a:moveTo>
                  <a:cubicBezTo>
                    <a:pt x="59385" y="59901"/>
                    <a:pt x="59523" y="59970"/>
                    <a:pt x="59592" y="60039"/>
                  </a:cubicBezTo>
                  <a:lnTo>
                    <a:pt x="59746" y="60039"/>
                  </a:lnTo>
                  <a:cubicBezTo>
                    <a:pt x="59746" y="60108"/>
                    <a:pt x="59815" y="60176"/>
                    <a:pt x="59884" y="60176"/>
                  </a:cubicBezTo>
                  <a:cubicBezTo>
                    <a:pt x="59884" y="60245"/>
                    <a:pt x="59815" y="60245"/>
                    <a:pt x="59746" y="60400"/>
                  </a:cubicBezTo>
                  <a:cubicBezTo>
                    <a:pt x="59660" y="60245"/>
                    <a:pt x="59592" y="60176"/>
                    <a:pt x="59592" y="60108"/>
                  </a:cubicBezTo>
                  <a:cubicBezTo>
                    <a:pt x="59523" y="60176"/>
                    <a:pt x="59454" y="60176"/>
                    <a:pt x="59454" y="60176"/>
                  </a:cubicBezTo>
                  <a:cubicBezTo>
                    <a:pt x="59385" y="60176"/>
                    <a:pt x="59385" y="60245"/>
                    <a:pt x="59385" y="60245"/>
                  </a:cubicBezTo>
                  <a:cubicBezTo>
                    <a:pt x="59454" y="60245"/>
                    <a:pt x="59454" y="60245"/>
                    <a:pt x="59523" y="60176"/>
                  </a:cubicBezTo>
                  <a:lnTo>
                    <a:pt x="59523" y="60245"/>
                  </a:lnTo>
                  <a:cubicBezTo>
                    <a:pt x="59523" y="60288"/>
                    <a:pt x="59506" y="60310"/>
                    <a:pt x="59480" y="60310"/>
                  </a:cubicBezTo>
                  <a:cubicBezTo>
                    <a:pt x="59454" y="60310"/>
                    <a:pt x="59420" y="60288"/>
                    <a:pt x="59385" y="60245"/>
                  </a:cubicBezTo>
                  <a:cubicBezTo>
                    <a:pt x="59162" y="60176"/>
                    <a:pt x="59093" y="59970"/>
                    <a:pt x="58887" y="59901"/>
                  </a:cubicBezTo>
                  <a:cubicBezTo>
                    <a:pt x="58910" y="59887"/>
                    <a:pt x="58930" y="59881"/>
                    <a:pt x="58950" y="59881"/>
                  </a:cubicBezTo>
                  <a:cubicBezTo>
                    <a:pt x="59033" y="59881"/>
                    <a:pt x="59093" y="59983"/>
                    <a:pt x="59178" y="59983"/>
                  </a:cubicBezTo>
                  <a:cubicBezTo>
                    <a:pt x="59194" y="59983"/>
                    <a:pt x="59212" y="59979"/>
                    <a:pt x="59231" y="59970"/>
                  </a:cubicBezTo>
                  <a:cubicBezTo>
                    <a:pt x="59317" y="59970"/>
                    <a:pt x="59231" y="59901"/>
                    <a:pt x="59231" y="59815"/>
                  </a:cubicBezTo>
                  <a:close/>
                  <a:moveTo>
                    <a:pt x="59093" y="60967"/>
                  </a:moveTo>
                  <a:cubicBezTo>
                    <a:pt x="59093" y="61002"/>
                    <a:pt x="59076" y="61019"/>
                    <a:pt x="59059" y="61019"/>
                  </a:cubicBezTo>
                  <a:cubicBezTo>
                    <a:pt x="59042" y="61019"/>
                    <a:pt x="59024" y="61002"/>
                    <a:pt x="59024" y="60967"/>
                  </a:cubicBezTo>
                  <a:close/>
                  <a:moveTo>
                    <a:pt x="59317" y="61036"/>
                  </a:moveTo>
                  <a:cubicBezTo>
                    <a:pt x="59317" y="61070"/>
                    <a:pt x="59317" y="61088"/>
                    <a:pt x="59306" y="61088"/>
                  </a:cubicBezTo>
                  <a:cubicBezTo>
                    <a:pt x="59295" y="61088"/>
                    <a:pt x="59274" y="61070"/>
                    <a:pt x="59231" y="61036"/>
                  </a:cubicBezTo>
                  <a:close/>
                  <a:moveTo>
                    <a:pt x="61741" y="60761"/>
                  </a:moveTo>
                  <a:cubicBezTo>
                    <a:pt x="61810" y="60967"/>
                    <a:pt x="62102" y="60898"/>
                    <a:pt x="62239" y="61105"/>
                  </a:cubicBezTo>
                  <a:lnTo>
                    <a:pt x="62171" y="61105"/>
                  </a:lnTo>
                  <a:cubicBezTo>
                    <a:pt x="62102" y="61105"/>
                    <a:pt x="62102" y="61105"/>
                    <a:pt x="62033" y="61191"/>
                  </a:cubicBezTo>
                  <a:cubicBezTo>
                    <a:pt x="62171" y="61191"/>
                    <a:pt x="62325" y="61260"/>
                    <a:pt x="62463" y="61328"/>
                  </a:cubicBezTo>
                  <a:cubicBezTo>
                    <a:pt x="62394" y="61328"/>
                    <a:pt x="62325" y="61328"/>
                    <a:pt x="62239" y="61397"/>
                  </a:cubicBezTo>
                  <a:cubicBezTo>
                    <a:pt x="62239" y="61328"/>
                    <a:pt x="62239" y="61328"/>
                    <a:pt x="62171" y="61260"/>
                  </a:cubicBezTo>
                  <a:cubicBezTo>
                    <a:pt x="62171" y="61328"/>
                    <a:pt x="62171" y="61328"/>
                    <a:pt x="62102" y="61328"/>
                  </a:cubicBezTo>
                  <a:lnTo>
                    <a:pt x="62102" y="61260"/>
                  </a:lnTo>
                  <a:lnTo>
                    <a:pt x="61896" y="61260"/>
                  </a:lnTo>
                  <a:cubicBezTo>
                    <a:pt x="61672" y="61105"/>
                    <a:pt x="61466" y="61036"/>
                    <a:pt x="61242" y="60967"/>
                  </a:cubicBezTo>
                  <a:lnTo>
                    <a:pt x="61173" y="60898"/>
                  </a:lnTo>
                  <a:lnTo>
                    <a:pt x="61105" y="60898"/>
                  </a:lnTo>
                  <a:cubicBezTo>
                    <a:pt x="61105" y="60864"/>
                    <a:pt x="61122" y="60847"/>
                    <a:pt x="61139" y="60847"/>
                  </a:cubicBezTo>
                  <a:cubicBezTo>
                    <a:pt x="61156" y="60847"/>
                    <a:pt x="61173" y="60864"/>
                    <a:pt x="61173" y="60898"/>
                  </a:cubicBezTo>
                  <a:cubicBezTo>
                    <a:pt x="61188" y="60884"/>
                    <a:pt x="61203" y="60879"/>
                    <a:pt x="61216" y="60879"/>
                  </a:cubicBezTo>
                  <a:cubicBezTo>
                    <a:pt x="61254" y="60879"/>
                    <a:pt x="61287" y="60918"/>
                    <a:pt x="61302" y="60918"/>
                  </a:cubicBezTo>
                  <a:cubicBezTo>
                    <a:pt x="61308" y="60918"/>
                    <a:pt x="61311" y="60913"/>
                    <a:pt x="61311" y="60898"/>
                  </a:cubicBezTo>
                  <a:cubicBezTo>
                    <a:pt x="61380" y="60898"/>
                    <a:pt x="61311" y="60898"/>
                    <a:pt x="61311" y="60830"/>
                  </a:cubicBezTo>
                  <a:cubicBezTo>
                    <a:pt x="61388" y="60830"/>
                    <a:pt x="61461" y="60847"/>
                    <a:pt x="61532" y="60847"/>
                  </a:cubicBezTo>
                  <a:cubicBezTo>
                    <a:pt x="61603" y="60847"/>
                    <a:pt x="61672" y="60830"/>
                    <a:pt x="61741" y="60761"/>
                  </a:cubicBezTo>
                  <a:close/>
                  <a:moveTo>
                    <a:pt x="63529" y="61466"/>
                  </a:moveTo>
                  <a:cubicBezTo>
                    <a:pt x="63529" y="61535"/>
                    <a:pt x="63460" y="61535"/>
                    <a:pt x="63391" y="61535"/>
                  </a:cubicBezTo>
                  <a:cubicBezTo>
                    <a:pt x="63460" y="61466"/>
                    <a:pt x="63529" y="61466"/>
                    <a:pt x="63529" y="61466"/>
                  </a:cubicBezTo>
                  <a:close/>
                  <a:moveTo>
                    <a:pt x="63900" y="61493"/>
                  </a:moveTo>
                  <a:cubicBezTo>
                    <a:pt x="64018" y="61493"/>
                    <a:pt x="64137" y="61535"/>
                    <a:pt x="64251" y="61535"/>
                  </a:cubicBezTo>
                  <a:cubicBezTo>
                    <a:pt x="64182" y="61578"/>
                    <a:pt x="64109" y="61578"/>
                    <a:pt x="64045" y="61578"/>
                  </a:cubicBezTo>
                  <a:cubicBezTo>
                    <a:pt x="63980" y="61578"/>
                    <a:pt x="63924" y="61578"/>
                    <a:pt x="63890" y="61621"/>
                  </a:cubicBezTo>
                  <a:cubicBezTo>
                    <a:pt x="63844" y="61621"/>
                    <a:pt x="63798" y="61582"/>
                    <a:pt x="63732" y="61582"/>
                  </a:cubicBezTo>
                  <a:cubicBezTo>
                    <a:pt x="63699" y="61582"/>
                    <a:pt x="63661" y="61592"/>
                    <a:pt x="63615" y="61621"/>
                  </a:cubicBezTo>
                  <a:cubicBezTo>
                    <a:pt x="63707" y="61520"/>
                    <a:pt x="63803" y="61493"/>
                    <a:pt x="63900" y="61493"/>
                  </a:cubicBezTo>
                  <a:close/>
                  <a:moveTo>
                    <a:pt x="64818" y="61689"/>
                  </a:moveTo>
                  <a:cubicBezTo>
                    <a:pt x="64818" y="61689"/>
                    <a:pt x="64904" y="61689"/>
                    <a:pt x="64904" y="61758"/>
                  </a:cubicBezTo>
                  <a:cubicBezTo>
                    <a:pt x="64847" y="61758"/>
                    <a:pt x="64797" y="61728"/>
                    <a:pt x="64750" y="61728"/>
                  </a:cubicBezTo>
                  <a:cubicBezTo>
                    <a:pt x="64727" y="61728"/>
                    <a:pt x="64704" y="61735"/>
                    <a:pt x="64681" y="61758"/>
                  </a:cubicBezTo>
                  <a:cubicBezTo>
                    <a:pt x="64681" y="61827"/>
                    <a:pt x="64750" y="61827"/>
                    <a:pt x="64750" y="61827"/>
                  </a:cubicBezTo>
                  <a:cubicBezTo>
                    <a:pt x="64973" y="61827"/>
                    <a:pt x="65179" y="61896"/>
                    <a:pt x="65403" y="61964"/>
                  </a:cubicBezTo>
                  <a:cubicBezTo>
                    <a:pt x="65369" y="62007"/>
                    <a:pt x="65313" y="62007"/>
                    <a:pt x="65248" y="62007"/>
                  </a:cubicBezTo>
                  <a:cubicBezTo>
                    <a:pt x="65184" y="62007"/>
                    <a:pt x="65111" y="62007"/>
                    <a:pt x="65042" y="62050"/>
                  </a:cubicBezTo>
                  <a:cubicBezTo>
                    <a:pt x="64973" y="62050"/>
                    <a:pt x="64818" y="61964"/>
                    <a:pt x="64750" y="61964"/>
                  </a:cubicBezTo>
                  <a:lnTo>
                    <a:pt x="64320" y="61964"/>
                  </a:lnTo>
                  <a:cubicBezTo>
                    <a:pt x="64251" y="61896"/>
                    <a:pt x="64182" y="61827"/>
                    <a:pt x="64045" y="61827"/>
                  </a:cubicBezTo>
                  <a:cubicBezTo>
                    <a:pt x="64045" y="61827"/>
                    <a:pt x="64113" y="61827"/>
                    <a:pt x="64113" y="61689"/>
                  </a:cubicBezTo>
                  <a:cubicBezTo>
                    <a:pt x="64169" y="61745"/>
                    <a:pt x="64180" y="61846"/>
                    <a:pt x="64255" y="61846"/>
                  </a:cubicBezTo>
                  <a:cubicBezTo>
                    <a:pt x="64272" y="61846"/>
                    <a:pt x="64294" y="61840"/>
                    <a:pt x="64320" y="61827"/>
                  </a:cubicBezTo>
                  <a:cubicBezTo>
                    <a:pt x="64389" y="61827"/>
                    <a:pt x="64182" y="61758"/>
                    <a:pt x="64320" y="61758"/>
                  </a:cubicBezTo>
                  <a:cubicBezTo>
                    <a:pt x="64338" y="61722"/>
                    <a:pt x="64357" y="61710"/>
                    <a:pt x="64378" y="61710"/>
                  </a:cubicBezTo>
                  <a:cubicBezTo>
                    <a:pt x="64425" y="61710"/>
                    <a:pt x="64481" y="61773"/>
                    <a:pt x="64553" y="61773"/>
                  </a:cubicBezTo>
                  <a:cubicBezTo>
                    <a:pt x="64572" y="61773"/>
                    <a:pt x="64591" y="61768"/>
                    <a:pt x="64612" y="61758"/>
                  </a:cubicBezTo>
                  <a:lnTo>
                    <a:pt x="64543" y="61689"/>
                  </a:lnTo>
                  <a:lnTo>
                    <a:pt x="64612" y="61689"/>
                  </a:lnTo>
                  <a:cubicBezTo>
                    <a:pt x="64658" y="61689"/>
                    <a:pt x="64704" y="61720"/>
                    <a:pt x="64750" y="61720"/>
                  </a:cubicBezTo>
                  <a:cubicBezTo>
                    <a:pt x="64773" y="61720"/>
                    <a:pt x="64795" y="61712"/>
                    <a:pt x="64818" y="61689"/>
                  </a:cubicBezTo>
                  <a:close/>
                  <a:moveTo>
                    <a:pt x="70150" y="61936"/>
                  </a:moveTo>
                  <a:cubicBezTo>
                    <a:pt x="70200" y="61936"/>
                    <a:pt x="70200" y="61989"/>
                    <a:pt x="70200" y="62050"/>
                  </a:cubicBezTo>
                  <a:cubicBezTo>
                    <a:pt x="70131" y="61964"/>
                    <a:pt x="70131" y="61964"/>
                    <a:pt x="70062" y="61964"/>
                  </a:cubicBezTo>
                  <a:cubicBezTo>
                    <a:pt x="70102" y="61945"/>
                    <a:pt x="70130" y="61936"/>
                    <a:pt x="70150" y="61936"/>
                  </a:cubicBezTo>
                  <a:close/>
                  <a:moveTo>
                    <a:pt x="62443" y="62157"/>
                  </a:moveTo>
                  <a:cubicBezTo>
                    <a:pt x="62455" y="62157"/>
                    <a:pt x="62463" y="62165"/>
                    <a:pt x="62463" y="62188"/>
                  </a:cubicBezTo>
                  <a:cubicBezTo>
                    <a:pt x="62417" y="62188"/>
                    <a:pt x="62402" y="62219"/>
                    <a:pt x="62376" y="62219"/>
                  </a:cubicBezTo>
                  <a:cubicBezTo>
                    <a:pt x="62364" y="62219"/>
                    <a:pt x="62348" y="62211"/>
                    <a:pt x="62325" y="62188"/>
                  </a:cubicBezTo>
                  <a:cubicBezTo>
                    <a:pt x="62371" y="62188"/>
                    <a:pt x="62417" y="62157"/>
                    <a:pt x="62443" y="62157"/>
                  </a:cubicBezTo>
                  <a:close/>
                  <a:moveTo>
                    <a:pt x="63821" y="62618"/>
                  </a:moveTo>
                  <a:cubicBezTo>
                    <a:pt x="63890" y="62618"/>
                    <a:pt x="63890" y="62618"/>
                    <a:pt x="63821" y="62687"/>
                  </a:cubicBezTo>
                  <a:lnTo>
                    <a:pt x="63821" y="62618"/>
                  </a:lnTo>
                  <a:close/>
                  <a:moveTo>
                    <a:pt x="65111" y="62755"/>
                  </a:moveTo>
                  <a:cubicBezTo>
                    <a:pt x="65065" y="62755"/>
                    <a:pt x="65050" y="62786"/>
                    <a:pt x="65044" y="62786"/>
                  </a:cubicBezTo>
                  <a:cubicBezTo>
                    <a:pt x="65042" y="62786"/>
                    <a:pt x="65042" y="62778"/>
                    <a:pt x="65042" y="62755"/>
                  </a:cubicBezTo>
                  <a:close/>
                  <a:moveTo>
                    <a:pt x="64612" y="62618"/>
                  </a:moveTo>
                  <a:lnTo>
                    <a:pt x="64612" y="62618"/>
                  </a:lnTo>
                  <a:cubicBezTo>
                    <a:pt x="64750" y="62687"/>
                    <a:pt x="64818" y="62687"/>
                    <a:pt x="64904" y="62755"/>
                  </a:cubicBezTo>
                  <a:cubicBezTo>
                    <a:pt x="64823" y="62780"/>
                    <a:pt x="64771" y="62796"/>
                    <a:pt x="64734" y="62796"/>
                  </a:cubicBezTo>
                  <a:cubicBezTo>
                    <a:pt x="64672" y="62796"/>
                    <a:pt x="64656" y="62749"/>
                    <a:pt x="64612" y="62618"/>
                  </a:cubicBezTo>
                  <a:close/>
                  <a:moveTo>
                    <a:pt x="58526" y="66056"/>
                  </a:moveTo>
                  <a:lnTo>
                    <a:pt x="58526" y="66125"/>
                  </a:lnTo>
                  <a:cubicBezTo>
                    <a:pt x="58457" y="66125"/>
                    <a:pt x="58457" y="66125"/>
                    <a:pt x="58526" y="66056"/>
                  </a:cubicBezTo>
                  <a:close/>
                  <a:moveTo>
                    <a:pt x="58663" y="66125"/>
                  </a:moveTo>
                  <a:lnTo>
                    <a:pt x="58663" y="66263"/>
                  </a:lnTo>
                  <a:cubicBezTo>
                    <a:pt x="58663" y="66263"/>
                    <a:pt x="58594" y="66263"/>
                    <a:pt x="58594" y="66194"/>
                  </a:cubicBezTo>
                  <a:cubicBezTo>
                    <a:pt x="58594" y="66194"/>
                    <a:pt x="58594" y="66125"/>
                    <a:pt x="58663" y="66125"/>
                  </a:cubicBezTo>
                  <a:close/>
                  <a:moveTo>
                    <a:pt x="60812" y="66985"/>
                  </a:moveTo>
                  <a:lnTo>
                    <a:pt x="60812" y="67054"/>
                  </a:lnTo>
                  <a:cubicBezTo>
                    <a:pt x="60744" y="66985"/>
                    <a:pt x="60744" y="66985"/>
                    <a:pt x="60812" y="66985"/>
                  </a:cubicBezTo>
                  <a:close/>
                  <a:moveTo>
                    <a:pt x="46852" y="0"/>
                  </a:moveTo>
                  <a:lnTo>
                    <a:pt x="46852" y="69"/>
                  </a:lnTo>
                  <a:cubicBezTo>
                    <a:pt x="46628" y="69"/>
                    <a:pt x="46491" y="155"/>
                    <a:pt x="46267" y="155"/>
                  </a:cubicBezTo>
                  <a:cubicBezTo>
                    <a:pt x="46061" y="155"/>
                    <a:pt x="45837" y="224"/>
                    <a:pt x="45631" y="224"/>
                  </a:cubicBezTo>
                  <a:lnTo>
                    <a:pt x="45562" y="224"/>
                  </a:lnTo>
                  <a:cubicBezTo>
                    <a:pt x="45407" y="293"/>
                    <a:pt x="45270" y="293"/>
                    <a:pt x="45132" y="293"/>
                  </a:cubicBezTo>
                  <a:cubicBezTo>
                    <a:pt x="45046" y="293"/>
                    <a:pt x="44978" y="293"/>
                    <a:pt x="44909" y="361"/>
                  </a:cubicBezTo>
                  <a:cubicBezTo>
                    <a:pt x="44771" y="361"/>
                    <a:pt x="44616" y="361"/>
                    <a:pt x="44548" y="293"/>
                  </a:cubicBezTo>
                  <a:cubicBezTo>
                    <a:pt x="44479" y="293"/>
                    <a:pt x="44479" y="361"/>
                    <a:pt x="44410" y="361"/>
                  </a:cubicBezTo>
                  <a:cubicBezTo>
                    <a:pt x="44187" y="361"/>
                    <a:pt x="43980" y="361"/>
                    <a:pt x="43757" y="430"/>
                  </a:cubicBezTo>
                  <a:cubicBezTo>
                    <a:pt x="43743" y="416"/>
                    <a:pt x="43729" y="411"/>
                    <a:pt x="43716" y="411"/>
                  </a:cubicBezTo>
                  <a:cubicBezTo>
                    <a:pt x="43661" y="411"/>
                    <a:pt x="43606" y="499"/>
                    <a:pt x="43550" y="499"/>
                  </a:cubicBezTo>
                  <a:cubicBezTo>
                    <a:pt x="43327" y="499"/>
                    <a:pt x="43121" y="585"/>
                    <a:pt x="42897" y="654"/>
                  </a:cubicBezTo>
                  <a:cubicBezTo>
                    <a:pt x="42897" y="654"/>
                    <a:pt x="42828" y="722"/>
                    <a:pt x="42760" y="722"/>
                  </a:cubicBezTo>
                  <a:cubicBezTo>
                    <a:pt x="42553" y="791"/>
                    <a:pt x="42330" y="860"/>
                    <a:pt x="42037" y="929"/>
                  </a:cubicBezTo>
                  <a:cubicBezTo>
                    <a:pt x="41969" y="1015"/>
                    <a:pt x="41831" y="1015"/>
                    <a:pt x="41694" y="1015"/>
                  </a:cubicBezTo>
                  <a:cubicBezTo>
                    <a:pt x="41608" y="1015"/>
                    <a:pt x="41608" y="1015"/>
                    <a:pt x="41539" y="1084"/>
                  </a:cubicBezTo>
                  <a:lnTo>
                    <a:pt x="41401" y="1084"/>
                  </a:lnTo>
                  <a:cubicBezTo>
                    <a:pt x="41040" y="1152"/>
                    <a:pt x="40679" y="1221"/>
                    <a:pt x="40404" y="1513"/>
                  </a:cubicBezTo>
                  <a:cubicBezTo>
                    <a:pt x="40318" y="1582"/>
                    <a:pt x="40249" y="1582"/>
                    <a:pt x="40181" y="1582"/>
                  </a:cubicBezTo>
                  <a:cubicBezTo>
                    <a:pt x="40112" y="1582"/>
                    <a:pt x="40112" y="1582"/>
                    <a:pt x="40112" y="1651"/>
                  </a:cubicBezTo>
                  <a:cubicBezTo>
                    <a:pt x="39888" y="1720"/>
                    <a:pt x="39613" y="1874"/>
                    <a:pt x="39390" y="1943"/>
                  </a:cubicBezTo>
                  <a:cubicBezTo>
                    <a:pt x="39390" y="1943"/>
                    <a:pt x="39390" y="2012"/>
                    <a:pt x="39321" y="2012"/>
                  </a:cubicBezTo>
                  <a:cubicBezTo>
                    <a:pt x="39321" y="1943"/>
                    <a:pt x="39252" y="1943"/>
                    <a:pt x="39252" y="1943"/>
                  </a:cubicBezTo>
                  <a:cubicBezTo>
                    <a:pt x="39183" y="2012"/>
                    <a:pt x="39115" y="2081"/>
                    <a:pt x="39115" y="2081"/>
                  </a:cubicBezTo>
                  <a:lnTo>
                    <a:pt x="38891" y="2081"/>
                  </a:lnTo>
                  <a:cubicBezTo>
                    <a:pt x="38754" y="2218"/>
                    <a:pt x="38530" y="2218"/>
                    <a:pt x="38461" y="2373"/>
                  </a:cubicBezTo>
                  <a:cubicBezTo>
                    <a:pt x="38324" y="2373"/>
                    <a:pt x="38255" y="2442"/>
                    <a:pt x="38169" y="2442"/>
                  </a:cubicBezTo>
                  <a:cubicBezTo>
                    <a:pt x="38146" y="2465"/>
                    <a:pt x="38123" y="2472"/>
                    <a:pt x="38100" y="2472"/>
                  </a:cubicBezTo>
                  <a:cubicBezTo>
                    <a:pt x="38054" y="2472"/>
                    <a:pt x="38009" y="2442"/>
                    <a:pt x="37963" y="2442"/>
                  </a:cubicBezTo>
                  <a:cubicBezTo>
                    <a:pt x="37963" y="2442"/>
                    <a:pt x="37963" y="2511"/>
                    <a:pt x="37894" y="2511"/>
                  </a:cubicBezTo>
                  <a:cubicBezTo>
                    <a:pt x="37825" y="2511"/>
                    <a:pt x="37825" y="2579"/>
                    <a:pt x="37739" y="2579"/>
                  </a:cubicBezTo>
                  <a:cubicBezTo>
                    <a:pt x="37533" y="2734"/>
                    <a:pt x="37241" y="2872"/>
                    <a:pt x="37034" y="3009"/>
                  </a:cubicBezTo>
                  <a:cubicBezTo>
                    <a:pt x="36880" y="3164"/>
                    <a:pt x="36742" y="3370"/>
                    <a:pt x="36450" y="3439"/>
                  </a:cubicBezTo>
                  <a:lnTo>
                    <a:pt x="36381" y="3508"/>
                  </a:lnTo>
                  <a:lnTo>
                    <a:pt x="36381" y="3594"/>
                  </a:lnTo>
                  <a:cubicBezTo>
                    <a:pt x="36312" y="3594"/>
                    <a:pt x="36312" y="3662"/>
                    <a:pt x="36243" y="3662"/>
                  </a:cubicBezTo>
                  <a:cubicBezTo>
                    <a:pt x="36106" y="3662"/>
                    <a:pt x="35951" y="3731"/>
                    <a:pt x="35882" y="3800"/>
                  </a:cubicBezTo>
                  <a:cubicBezTo>
                    <a:pt x="35745" y="3869"/>
                    <a:pt x="35590" y="3938"/>
                    <a:pt x="35521" y="4024"/>
                  </a:cubicBezTo>
                  <a:cubicBezTo>
                    <a:pt x="35315" y="4161"/>
                    <a:pt x="35160" y="4299"/>
                    <a:pt x="35023" y="4367"/>
                  </a:cubicBezTo>
                  <a:cubicBezTo>
                    <a:pt x="34816" y="4522"/>
                    <a:pt x="34662" y="4728"/>
                    <a:pt x="34455" y="4883"/>
                  </a:cubicBezTo>
                  <a:cubicBezTo>
                    <a:pt x="34301" y="4952"/>
                    <a:pt x="34232" y="5090"/>
                    <a:pt x="34094" y="5090"/>
                  </a:cubicBezTo>
                  <a:cubicBezTo>
                    <a:pt x="34025" y="5158"/>
                    <a:pt x="33957" y="5227"/>
                    <a:pt x="33871" y="5313"/>
                  </a:cubicBezTo>
                  <a:cubicBezTo>
                    <a:pt x="33802" y="5451"/>
                    <a:pt x="33664" y="5451"/>
                    <a:pt x="33596" y="5519"/>
                  </a:cubicBezTo>
                  <a:cubicBezTo>
                    <a:pt x="33596" y="5588"/>
                    <a:pt x="33596" y="5657"/>
                    <a:pt x="33527" y="5657"/>
                  </a:cubicBezTo>
                  <a:cubicBezTo>
                    <a:pt x="33372" y="5743"/>
                    <a:pt x="33303" y="5812"/>
                    <a:pt x="33235" y="5880"/>
                  </a:cubicBezTo>
                  <a:lnTo>
                    <a:pt x="33166" y="5949"/>
                  </a:lnTo>
                  <a:cubicBezTo>
                    <a:pt x="33011" y="5949"/>
                    <a:pt x="32942" y="6087"/>
                    <a:pt x="32874" y="6173"/>
                  </a:cubicBezTo>
                  <a:cubicBezTo>
                    <a:pt x="32736" y="6173"/>
                    <a:pt x="32736" y="6310"/>
                    <a:pt x="32667" y="6379"/>
                  </a:cubicBezTo>
                  <a:lnTo>
                    <a:pt x="32581" y="6379"/>
                  </a:lnTo>
                  <a:cubicBezTo>
                    <a:pt x="32568" y="6366"/>
                    <a:pt x="32555" y="6360"/>
                    <a:pt x="32542" y="6360"/>
                  </a:cubicBezTo>
                  <a:cubicBezTo>
                    <a:pt x="32486" y="6360"/>
                    <a:pt x="32431" y="6461"/>
                    <a:pt x="32375" y="6517"/>
                  </a:cubicBezTo>
                  <a:cubicBezTo>
                    <a:pt x="32306" y="6517"/>
                    <a:pt x="32237" y="6671"/>
                    <a:pt x="32151" y="6671"/>
                  </a:cubicBezTo>
                  <a:cubicBezTo>
                    <a:pt x="32083" y="6740"/>
                    <a:pt x="32083" y="6878"/>
                    <a:pt x="32014" y="6946"/>
                  </a:cubicBezTo>
                  <a:cubicBezTo>
                    <a:pt x="31876" y="6946"/>
                    <a:pt x="31876" y="7170"/>
                    <a:pt x="31722" y="7239"/>
                  </a:cubicBezTo>
                  <a:cubicBezTo>
                    <a:pt x="31584" y="7307"/>
                    <a:pt x="31515" y="7462"/>
                    <a:pt x="31378" y="7531"/>
                  </a:cubicBezTo>
                  <a:lnTo>
                    <a:pt x="31292" y="7531"/>
                  </a:lnTo>
                  <a:cubicBezTo>
                    <a:pt x="31223" y="7600"/>
                    <a:pt x="31154" y="7737"/>
                    <a:pt x="31017" y="7806"/>
                  </a:cubicBezTo>
                  <a:cubicBezTo>
                    <a:pt x="30793" y="7961"/>
                    <a:pt x="30656" y="8167"/>
                    <a:pt x="30518" y="8391"/>
                  </a:cubicBezTo>
                  <a:cubicBezTo>
                    <a:pt x="30432" y="8459"/>
                    <a:pt x="30432" y="8597"/>
                    <a:pt x="30295" y="8666"/>
                  </a:cubicBezTo>
                  <a:cubicBezTo>
                    <a:pt x="30157" y="8820"/>
                    <a:pt x="30226" y="9027"/>
                    <a:pt x="29934" y="9027"/>
                  </a:cubicBezTo>
                  <a:cubicBezTo>
                    <a:pt x="29865" y="9250"/>
                    <a:pt x="29865" y="9250"/>
                    <a:pt x="29658" y="9388"/>
                  </a:cubicBezTo>
                  <a:cubicBezTo>
                    <a:pt x="29572" y="9457"/>
                    <a:pt x="29572" y="9525"/>
                    <a:pt x="29572" y="9611"/>
                  </a:cubicBezTo>
                  <a:cubicBezTo>
                    <a:pt x="29504" y="9611"/>
                    <a:pt x="29435" y="9680"/>
                    <a:pt x="29366" y="9749"/>
                  </a:cubicBezTo>
                  <a:cubicBezTo>
                    <a:pt x="29366" y="9818"/>
                    <a:pt x="29435" y="9818"/>
                    <a:pt x="29435" y="9886"/>
                  </a:cubicBezTo>
                  <a:cubicBezTo>
                    <a:pt x="29366" y="9886"/>
                    <a:pt x="29366" y="9818"/>
                    <a:pt x="29297" y="9818"/>
                  </a:cubicBezTo>
                  <a:cubicBezTo>
                    <a:pt x="29229" y="10041"/>
                    <a:pt x="29074" y="10247"/>
                    <a:pt x="28936" y="10471"/>
                  </a:cubicBezTo>
                  <a:cubicBezTo>
                    <a:pt x="28936" y="10609"/>
                    <a:pt x="28799" y="10677"/>
                    <a:pt x="28713" y="10746"/>
                  </a:cubicBezTo>
                  <a:cubicBezTo>
                    <a:pt x="28644" y="10815"/>
                    <a:pt x="28644" y="10901"/>
                    <a:pt x="28575" y="10970"/>
                  </a:cubicBezTo>
                  <a:cubicBezTo>
                    <a:pt x="28506" y="11038"/>
                    <a:pt x="28438" y="11176"/>
                    <a:pt x="28438" y="11245"/>
                  </a:cubicBezTo>
                  <a:cubicBezTo>
                    <a:pt x="28369" y="11331"/>
                    <a:pt x="28369" y="11399"/>
                    <a:pt x="28283" y="11468"/>
                  </a:cubicBezTo>
                  <a:cubicBezTo>
                    <a:pt x="28214" y="11537"/>
                    <a:pt x="28283" y="11606"/>
                    <a:pt x="28145" y="11674"/>
                  </a:cubicBezTo>
                  <a:cubicBezTo>
                    <a:pt x="28077" y="11760"/>
                    <a:pt x="28008" y="11898"/>
                    <a:pt x="28008" y="11967"/>
                  </a:cubicBezTo>
                  <a:cubicBezTo>
                    <a:pt x="27939" y="12036"/>
                    <a:pt x="27939" y="12104"/>
                    <a:pt x="27939" y="12190"/>
                  </a:cubicBezTo>
                  <a:cubicBezTo>
                    <a:pt x="27784" y="12397"/>
                    <a:pt x="27647" y="12689"/>
                    <a:pt x="27578" y="12964"/>
                  </a:cubicBezTo>
                  <a:lnTo>
                    <a:pt x="27647" y="13050"/>
                  </a:lnTo>
                  <a:lnTo>
                    <a:pt x="27578" y="13050"/>
                  </a:lnTo>
                  <a:cubicBezTo>
                    <a:pt x="27423" y="13256"/>
                    <a:pt x="27355" y="13394"/>
                    <a:pt x="27148" y="13617"/>
                  </a:cubicBezTo>
                  <a:cubicBezTo>
                    <a:pt x="27217" y="13755"/>
                    <a:pt x="27079" y="13755"/>
                    <a:pt x="27079" y="13824"/>
                  </a:cubicBezTo>
                  <a:cubicBezTo>
                    <a:pt x="26993" y="14116"/>
                    <a:pt x="26787" y="14253"/>
                    <a:pt x="26787" y="14546"/>
                  </a:cubicBezTo>
                  <a:lnTo>
                    <a:pt x="26718" y="14615"/>
                  </a:lnTo>
                  <a:cubicBezTo>
                    <a:pt x="26650" y="14838"/>
                    <a:pt x="26564" y="15044"/>
                    <a:pt x="26495" y="15337"/>
                  </a:cubicBezTo>
                  <a:cubicBezTo>
                    <a:pt x="26426" y="15474"/>
                    <a:pt x="26426" y="15629"/>
                    <a:pt x="26357" y="15766"/>
                  </a:cubicBezTo>
                  <a:cubicBezTo>
                    <a:pt x="26289" y="15835"/>
                    <a:pt x="26220" y="15973"/>
                    <a:pt x="26289" y="16059"/>
                  </a:cubicBezTo>
                  <a:cubicBezTo>
                    <a:pt x="26065" y="16334"/>
                    <a:pt x="26065" y="16695"/>
                    <a:pt x="25928" y="17056"/>
                  </a:cubicBezTo>
                  <a:cubicBezTo>
                    <a:pt x="25859" y="17125"/>
                    <a:pt x="25928" y="17193"/>
                    <a:pt x="25928" y="17348"/>
                  </a:cubicBezTo>
                  <a:cubicBezTo>
                    <a:pt x="25928" y="17348"/>
                    <a:pt x="25859" y="17417"/>
                    <a:pt x="25790" y="17417"/>
                  </a:cubicBezTo>
                  <a:lnTo>
                    <a:pt x="25790" y="17692"/>
                  </a:lnTo>
                  <a:cubicBezTo>
                    <a:pt x="25704" y="17778"/>
                    <a:pt x="25704" y="17847"/>
                    <a:pt x="25704" y="17916"/>
                  </a:cubicBezTo>
                  <a:cubicBezTo>
                    <a:pt x="25704" y="18122"/>
                    <a:pt x="25566" y="18345"/>
                    <a:pt x="25566" y="18638"/>
                  </a:cubicBezTo>
                  <a:cubicBezTo>
                    <a:pt x="25566" y="18775"/>
                    <a:pt x="25498" y="18913"/>
                    <a:pt x="25498" y="19068"/>
                  </a:cubicBezTo>
                  <a:cubicBezTo>
                    <a:pt x="25498" y="19274"/>
                    <a:pt x="25429" y="19497"/>
                    <a:pt x="25360" y="19704"/>
                  </a:cubicBezTo>
                  <a:lnTo>
                    <a:pt x="25360" y="19996"/>
                  </a:lnTo>
                  <a:cubicBezTo>
                    <a:pt x="25274" y="19996"/>
                    <a:pt x="25274" y="19996"/>
                    <a:pt x="25274" y="20065"/>
                  </a:cubicBezTo>
                  <a:lnTo>
                    <a:pt x="25274" y="20271"/>
                  </a:lnTo>
                  <a:lnTo>
                    <a:pt x="25274" y="21647"/>
                  </a:lnTo>
                  <a:cubicBezTo>
                    <a:pt x="25274" y="21990"/>
                    <a:pt x="25205" y="22420"/>
                    <a:pt x="25205" y="22781"/>
                  </a:cubicBezTo>
                  <a:cubicBezTo>
                    <a:pt x="25205" y="22850"/>
                    <a:pt x="25137" y="22936"/>
                    <a:pt x="25205" y="23074"/>
                  </a:cubicBezTo>
                  <a:cubicBezTo>
                    <a:pt x="25137" y="23142"/>
                    <a:pt x="25205" y="23280"/>
                    <a:pt x="25137" y="23435"/>
                  </a:cubicBezTo>
                  <a:cubicBezTo>
                    <a:pt x="25274" y="23503"/>
                    <a:pt x="25137" y="23641"/>
                    <a:pt x="25137" y="23796"/>
                  </a:cubicBezTo>
                  <a:lnTo>
                    <a:pt x="25137" y="23933"/>
                  </a:lnTo>
                  <a:cubicBezTo>
                    <a:pt x="25205" y="24002"/>
                    <a:pt x="25205" y="24071"/>
                    <a:pt x="25205" y="24071"/>
                  </a:cubicBezTo>
                  <a:cubicBezTo>
                    <a:pt x="25205" y="24225"/>
                    <a:pt x="25137" y="24294"/>
                    <a:pt x="25205" y="24363"/>
                  </a:cubicBezTo>
                  <a:cubicBezTo>
                    <a:pt x="25205" y="24501"/>
                    <a:pt x="25137" y="24569"/>
                    <a:pt x="25205" y="24724"/>
                  </a:cubicBezTo>
                  <a:cubicBezTo>
                    <a:pt x="25205" y="24793"/>
                    <a:pt x="25137" y="24862"/>
                    <a:pt x="25205" y="24930"/>
                  </a:cubicBezTo>
                  <a:cubicBezTo>
                    <a:pt x="25274" y="24999"/>
                    <a:pt x="25205" y="25085"/>
                    <a:pt x="25205" y="25154"/>
                  </a:cubicBezTo>
                  <a:cubicBezTo>
                    <a:pt x="25205" y="25360"/>
                    <a:pt x="25274" y="25584"/>
                    <a:pt x="25205" y="25790"/>
                  </a:cubicBezTo>
                  <a:cubicBezTo>
                    <a:pt x="25205" y="26082"/>
                    <a:pt x="25137" y="26082"/>
                    <a:pt x="25205" y="26220"/>
                  </a:cubicBezTo>
                  <a:cubicBezTo>
                    <a:pt x="25274" y="26289"/>
                    <a:pt x="25274" y="26375"/>
                    <a:pt x="25274" y="26443"/>
                  </a:cubicBezTo>
                  <a:cubicBezTo>
                    <a:pt x="25360" y="26581"/>
                    <a:pt x="25274" y="26718"/>
                    <a:pt x="25429" y="26873"/>
                  </a:cubicBezTo>
                  <a:cubicBezTo>
                    <a:pt x="25498" y="27011"/>
                    <a:pt x="25498" y="27234"/>
                    <a:pt x="25566" y="27372"/>
                  </a:cubicBezTo>
                  <a:cubicBezTo>
                    <a:pt x="25566" y="27441"/>
                    <a:pt x="25566" y="27509"/>
                    <a:pt x="25498" y="27509"/>
                  </a:cubicBezTo>
                  <a:lnTo>
                    <a:pt x="25498" y="27802"/>
                  </a:lnTo>
                  <a:cubicBezTo>
                    <a:pt x="25566" y="27802"/>
                    <a:pt x="25566" y="27870"/>
                    <a:pt x="25566" y="27870"/>
                  </a:cubicBezTo>
                  <a:cubicBezTo>
                    <a:pt x="25566" y="28231"/>
                    <a:pt x="25635" y="28524"/>
                    <a:pt x="25704" y="28799"/>
                  </a:cubicBezTo>
                  <a:cubicBezTo>
                    <a:pt x="25790" y="28954"/>
                    <a:pt x="25859" y="29022"/>
                    <a:pt x="25790" y="29160"/>
                  </a:cubicBezTo>
                  <a:cubicBezTo>
                    <a:pt x="25928" y="29297"/>
                    <a:pt x="25928" y="29452"/>
                    <a:pt x="25928" y="29590"/>
                  </a:cubicBezTo>
                  <a:cubicBezTo>
                    <a:pt x="25928" y="29813"/>
                    <a:pt x="26065" y="30020"/>
                    <a:pt x="26065" y="30243"/>
                  </a:cubicBezTo>
                  <a:cubicBezTo>
                    <a:pt x="26065" y="30449"/>
                    <a:pt x="26134" y="30587"/>
                    <a:pt x="26220" y="30810"/>
                  </a:cubicBezTo>
                  <a:cubicBezTo>
                    <a:pt x="26289" y="30948"/>
                    <a:pt x="26426" y="31172"/>
                    <a:pt x="26357" y="31309"/>
                  </a:cubicBezTo>
                  <a:cubicBezTo>
                    <a:pt x="26426" y="31533"/>
                    <a:pt x="26426" y="31739"/>
                    <a:pt x="26495" y="31876"/>
                  </a:cubicBezTo>
                  <a:cubicBezTo>
                    <a:pt x="26564" y="32530"/>
                    <a:pt x="26856" y="33097"/>
                    <a:pt x="26993" y="33682"/>
                  </a:cubicBezTo>
                  <a:cubicBezTo>
                    <a:pt x="27079" y="33888"/>
                    <a:pt x="27217" y="34112"/>
                    <a:pt x="27217" y="34318"/>
                  </a:cubicBezTo>
                  <a:cubicBezTo>
                    <a:pt x="27217" y="34387"/>
                    <a:pt x="27286" y="34387"/>
                    <a:pt x="27286" y="34455"/>
                  </a:cubicBezTo>
                  <a:lnTo>
                    <a:pt x="27286" y="34679"/>
                  </a:lnTo>
                  <a:cubicBezTo>
                    <a:pt x="27355" y="34748"/>
                    <a:pt x="27355" y="34748"/>
                    <a:pt x="27423" y="34816"/>
                  </a:cubicBezTo>
                  <a:cubicBezTo>
                    <a:pt x="27423" y="35040"/>
                    <a:pt x="27578" y="35246"/>
                    <a:pt x="27647" y="35470"/>
                  </a:cubicBezTo>
                  <a:cubicBezTo>
                    <a:pt x="27647" y="35607"/>
                    <a:pt x="27647" y="35745"/>
                    <a:pt x="27784" y="35900"/>
                  </a:cubicBezTo>
                  <a:cubicBezTo>
                    <a:pt x="27647" y="35900"/>
                    <a:pt x="27647" y="36037"/>
                    <a:pt x="27578" y="36037"/>
                  </a:cubicBezTo>
                  <a:cubicBezTo>
                    <a:pt x="27423" y="36037"/>
                    <a:pt x="27355" y="36037"/>
                    <a:pt x="27217" y="36106"/>
                  </a:cubicBezTo>
                  <a:lnTo>
                    <a:pt x="26925" y="36106"/>
                  </a:lnTo>
                  <a:cubicBezTo>
                    <a:pt x="26787" y="36106"/>
                    <a:pt x="26650" y="36106"/>
                    <a:pt x="26564" y="36175"/>
                  </a:cubicBezTo>
                  <a:lnTo>
                    <a:pt x="26357" y="36175"/>
                  </a:lnTo>
                  <a:cubicBezTo>
                    <a:pt x="26289" y="36218"/>
                    <a:pt x="26233" y="36218"/>
                    <a:pt x="26185" y="36218"/>
                  </a:cubicBezTo>
                  <a:cubicBezTo>
                    <a:pt x="26138" y="36218"/>
                    <a:pt x="26099" y="36218"/>
                    <a:pt x="26065" y="36261"/>
                  </a:cubicBezTo>
                  <a:cubicBezTo>
                    <a:pt x="25973" y="36261"/>
                    <a:pt x="25843" y="36222"/>
                    <a:pt x="25726" y="36222"/>
                  </a:cubicBezTo>
                  <a:cubicBezTo>
                    <a:pt x="25668" y="36222"/>
                    <a:pt x="25612" y="36232"/>
                    <a:pt x="25566" y="36261"/>
                  </a:cubicBezTo>
                  <a:lnTo>
                    <a:pt x="25498" y="36261"/>
                  </a:lnTo>
                  <a:cubicBezTo>
                    <a:pt x="25482" y="36241"/>
                    <a:pt x="25470" y="36234"/>
                    <a:pt x="25460" y="36234"/>
                  </a:cubicBezTo>
                  <a:cubicBezTo>
                    <a:pt x="25434" y="36234"/>
                    <a:pt x="25421" y="36279"/>
                    <a:pt x="25393" y="36279"/>
                  </a:cubicBezTo>
                  <a:cubicBezTo>
                    <a:pt x="25384" y="36279"/>
                    <a:pt x="25373" y="36274"/>
                    <a:pt x="25360" y="36261"/>
                  </a:cubicBezTo>
                  <a:cubicBezTo>
                    <a:pt x="25274" y="36261"/>
                    <a:pt x="25205" y="36261"/>
                    <a:pt x="25137" y="36329"/>
                  </a:cubicBezTo>
                  <a:cubicBezTo>
                    <a:pt x="24930" y="36398"/>
                    <a:pt x="24638" y="36398"/>
                    <a:pt x="24346" y="36398"/>
                  </a:cubicBezTo>
                  <a:cubicBezTo>
                    <a:pt x="24331" y="36413"/>
                    <a:pt x="24320" y="36418"/>
                    <a:pt x="24310" y="36418"/>
                  </a:cubicBezTo>
                  <a:cubicBezTo>
                    <a:pt x="24284" y="36418"/>
                    <a:pt x="24270" y="36378"/>
                    <a:pt x="24244" y="36378"/>
                  </a:cubicBezTo>
                  <a:cubicBezTo>
                    <a:pt x="24234" y="36378"/>
                    <a:pt x="24223" y="36384"/>
                    <a:pt x="24208" y="36398"/>
                  </a:cubicBezTo>
                  <a:cubicBezTo>
                    <a:pt x="24139" y="36433"/>
                    <a:pt x="24084" y="36433"/>
                    <a:pt x="24036" y="36433"/>
                  </a:cubicBezTo>
                  <a:cubicBezTo>
                    <a:pt x="23989" y="36433"/>
                    <a:pt x="23950" y="36433"/>
                    <a:pt x="23916" y="36467"/>
                  </a:cubicBezTo>
                  <a:cubicBezTo>
                    <a:pt x="23710" y="36467"/>
                    <a:pt x="23486" y="36398"/>
                    <a:pt x="23349" y="36398"/>
                  </a:cubicBezTo>
                  <a:lnTo>
                    <a:pt x="22987" y="36398"/>
                  </a:lnTo>
                  <a:cubicBezTo>
                    <a:pt x="22965" y="36375"/>
                    <a:pt x="22942" y="36368"/>
                    <a:pt x="22916" y="36368"/>
                  </a:cubicBezTo>
                  <a:cubicBezTo>
                    <a:pt x="22863" y="36368"/>
                    <a:pt x="22798" y="36398"/>
                    <a:pt x="22695" y="36398"/>
                  </a:cubicBezTo>
                  <a:lnTo>
                    <a:pt x="22420" y="36398"/>
                  </a:lnTo>
                  <a:cubicBezTo>
                    <a:pt x="22374" y="36398"/>
                    <a:pt x="22321" y="36429"/>
                    <a:pt x="22270" y="36429"/>
                  </a:cubicBezTo>
                  <a:cubicBezTo>
                    <a:pt x="22244" y="36429"/>
                    <a:pt x="22220" y="36421"/>
                    <a:pt x="22197" y="36398"/>
                  </a:cubicBezTo>
                  <a:cubicBezTo>
                    <a:pt x="22174" y="36375"/>
                    <a:pt x="22143" y="36368"/>
                    <a:pt x="22110" y="36368"/>
                  </a:cubicBezTo>
                  <a:cubicBezTo>
                    <a:pt x="22044" y="36368"/>
                    <a:pt x="21967" y="36398"/>
                    <a:pt x="21922" y="36398"/>
                  </a:cubicBezTo>
                  <a:lnTo>
                    <a:pt x="21268" y="36398"/>
                  </a:lnTo>
                  <a:cubicBezTo>
                    <a:pt x="21186" y="36383"/>
                    <a:pt x="21101" y="36378"/>
                    <a:pt x="21013" y="36378"/>
                  </a:cubicBezTo>
                  <a:cubicBezTo>
                    <a:pt x="20856" y="36378"/>
                    <a:pt x="20690" y="36394"/>
                    <a:pt x="20520" y="36394"/>
                  </a:cubicBezTo>
                  <a:cubicBezTo>
                    <a:pt x="20365" y="36394"/>
                    <a:pt x="20206" y="36380"/>
                    <a:pt x="20047" y="36329"/>
                  </a:cubicBezTo>
                  <a:lnTo>
                    <a:pt x="19979" y="36329"/>
                  </a:lnTo>
                  <a:cubicBezTo>
                    <a:pt x="19933" y="36329"/>
                    <a:pt x="19887" y="36391"/>
                    <a:pt x="19841" y="36391"/>
                  </a:cubicBezTo>
                  <a:cubicBezTo>
                    <a:pt x="19818" y="36391"/>
                    <a:pt x="19795" y="36375"/>
                    <a:pt x="19772" y="36329"/>
                  </a:cubicBezTo>
                  <a:cubicBezTo>
                    <a:pt x="19744" y="36375"/>
                    <a:pt x="19717" y="36391"/>
                    <a:pt x="19692" y="36391"/>
                  </a:cubicBezTo>
                  <a:cubicBezTo>
                    <a:pt x="19641" y="36391"/>
                    <a:pt x="19595" y="36329"/>
                    <a:pt x="19549" y="36329"/>
                  </a:cubicBezTo>
                  <a:cubicBezTo>
                    <a:pt x="19508" y="36343"/>
                    <a:pt x="19468" y="36349"/>
                    <a:pt x="19430" y="36349"/>
                  </a:cubicBezTo>
                  <a:cubicBezTo>
                    <a:pt x="19279" y="36349"/>
                    <a:pt x="19147" y="36261"/>
                    <a:pt x="18981" y="36261"/>
                  </a:cubicBezTo>
                  <a:lnTo>
                    <a:pt x="18913" y="36261"/>
                  </a:lnTo>
                  <a:cubicBezTo>
                    <a:pt x="18689" y="36175"/>
                    <a:pt x="18552" y="36175"/>
                    <a:pt x="18328" y="36175"/>
                  </a:cubicBezTo>
                  <a:lnTo>
                    <a:pt x="18122" y="36175"/>
                  </a:lnTo>
                  <a:cubicBezTo>
                    <a:pt x="18087" y="36140"/>
                    <a:pt x="18049" y="36140"/>
                    <a:pt x="18010" y="36140"/>
                  </a:cubicBezTo>
                  <a:cubicBezTo>
                    <a:pt x="17971" y="36140"/>
                    <a:pt x="17933" y="36140"/>
                    <a:pt x="17898" y="36106"/>
                  </a:cubicBezTo>
                  <a:cubicBezTo>
                    <a:pt x="17692" y="36037"/>
                    <a:pt x="17331" y="36106"/>
                    <a:pt x="17039" y="35968"/>
                  </a:cubicBezTo>
                  <a:lnTo>
                    <a:pt x="16970" y="35968"/>
                  </a:lnTo>
                  <a:cubicBezTo>
                    <a:pt x="16927" y="35978"/>
                    <a:pt x="16885" y="35983"/>
                    <a:pt x="16842" y="35983"/>
                  </a:cubicBezTo>
                  <a:cubicBezTo>
                    <a:pt x="16639" y="35983"/>
                    <a:pt x="16441" y="35885"/>
                    <a:pt x="16238" y="35885"/>
                  </a:cubicBezTo>
                  <a:cubicBezTo>
                    <a:pt x="16195" y="35885"/>
                    <a:pt x="16153" y="35890"/>
                    <a:pt x="16110" y="35900"/>
                  </a:cubicBezTo>
                  <a:cubicBezTo>
                    <a:pt x="16078" y="35826"/>
                    <a:pt x="16030" y="35807"/>
                    <a:pt x="15972" y="35807"/>
                  </a:cubicBezTo>
                  <a:cubicBezTo>
                    <a:pt x="15907" y="35807"/>
                    <a:pt x="15831" y="35831"/>
                    <a:pt x="15749" y="35831"/>
                  </a:cubicBezTo>
                  <a:cubicBezTo>
                    <a:pt x="15680" y="35831"/>
                    <a:pt x="15612" y="35745"/>
                    <a:pt x="15474" y="35745"/>
                  </a:cubicBezTo>
                  <a:cubicBezTo>
                    <a:pt x="15319" y="35676"/>
                    <a:pt x="15113" y="35676"/>
                    <a:pt x="14890" y="35607"/>
                  </a:cubicBezTo>
                  <a:lnTo>
                    <a:pt x="14821" y="35539"/>
                  </a:lnTo>
                  <a:cubicBezTo>
                    <a:pt x="14775" y="35584"/>
                    <a:pt x="14727" y="35600"/>
                    <a:pt x="14679" y="35600"/>
                  </a:cubicBezTo>
                  <a:cubicBezTo>
                    <a:pt x="14582" y="35600"/>
                    <a:pt x="14483" y="35539"/>
                    <a:pt x="14391" y="35539"/>
                  </a:cubicBezTo>
                  <a:cubicBezTo>
                    <a:pt x="14391" y="35539"/>
                    <a:pt x="14360" y="35508"/>
                    <a:pt x="14320" y="35508"/>
                  </a:cubicBezTo>
                  <a:cubicBezTo>
                    <a:pt x="14299" y="35508"/>
                    <a:pt x="14276" y="35516"/>
                    <a:pt x="14253" y="35539"/>
                  </a:cubicBezTo>
                  <a:cubicBezTo>
                    <a:pt x="14185" y="35539"/>
                    <a:pt x="14185" y="35470"/>
                    <a:pt x="14185" y="35470"/>
                  </a:cubicBezTo>
                  <a:cubicBezTo>
                    <a:pt x="14166" y="35455"/>
                    <a:pt x="14149" y="35450"/>
                    <a:pt x="14132" y="35450"/>
                  </a:cubicBezTo>
                  <a:cubicBezTo>
                    <a:pt x="14086" y="35450"/>
                    <a:pt x="14045" y="35490"/>
                    <a:pt x="14005" y="35490"/>
                  </a:cubicBezTo>
                  <a:cubicBezTo>
                    <a:pt x="13990" y="35490"/>
                    <a:pt x="13976" y="35484"/>
                    <a:pt x="13961" y="35470"/>
                  </a:cubicBezTo>
                  <a:cubicBezTo>
                    <a:pt x="13892" y="35470"/>
                    <a:pt x="13892" y="35401"/>
                    <a:pt x="13892" y="35401"/>
                  </a:cubicBezTo>
                  <a:cubicBezTo>
                    <a:pt x="13531" y="35401"/>
                    <a:pt x="13325" y="35246"/>
                    <a:pt x="13101" y="35178"/>
                  </a:cubicBezTo>
                  <a:lnTo>
                    <a:pt x="13033" y="35178"/>
                  </a:lnTo>
                  <a:cubicBezTo>
                    <a:pt x="12895" y="35109"/>
                    <a:pt x="12740" y="35109"/>
                    <a:pt x="12603" y="35040"/>
                  </a:cubicBezTo>
                  <a:cubicBezTo>
                    <a:pt x="12379" y="35040"/>
                    <a:pt x="12242" y="34971"/>
                    <a:pt x="12035" y="34971"/>
                  </a:cubicBezTo>
                  <a:cubicBezTo>
                    <a:pt x="11984" y="34943"/>
                    <a:pt x="11934" y="34933"/>
                    <a:pt x="11888" y="34933"/>
                  </a:cubicBezTo>
                  <a:cubicBezTo>
                    <a:pt x="11797" y="34933"/>
                    <a:pt x="11720" y="34971"/>
                    <a:pt x="11674" y="34971"/>
                  </a:cubicBezTo>
                  <a:cubicBezTo>
                    <a:pt x="11520" y="34885"/>
                    <a:pt x="11382" y="34816"/>
                    <a:pt x="11245" y="34816"/>
                  </a:cubicBezTo>
                  <a:cubicBezTo>
                    <a:pt x="11021" y="34748"/>
                    <a:pt x="10884" y="34748"/>
                    <a:pt x="10660" y="34679"/>
                  </a:cubicBezTo>
                  <a:cubicBezTo>
                    <a:pt x="10660" y="34656"/>
                    <a:pt x="10652" y="34648"/>
                    <a:pt x="10640" y="34648"/>
                  </a:cubicBezTo>
                  <a:cubicBezTo>
                    <a:pt x="10614" y="34648"/>
                    <a:pt x="10568" y="34679"/>
                    <a:pt x="10522" y="34679"/>
                  </a:cubicBezTo>
                  <a:cubicBezTo>
                    <a:pt x="10522" y="34610"/>
                    <a:pt x="10385" y="34541"/>
                    <a:pt x="10316" y="34541"/>
                  </a:cubicBezTo>
                  <a:cubicBezTo>
                    <a:pt x="10122" y="34541"/>
                    <a:pt x="9942" y="34373"/>
                    <a:pt x="9751" y="34373"/>
                  </a:cubicBezTo>
                  <a:cubicBezTo>
                    <a:pt x="9722" y="34373"/>
                    <a:pt x="9693" y="34377"/>
                    <a:pt x="9663" y="34387"/>
                  </a:cubicBezTo>
                  <a:lnTo>
                    <a:pt x="9594" y="34318"/>
                  </a:lnTo>
                  <a:cubicBezTo>
                    <a:pt x="9525" y="34318"/>
                    <a:pt x="9233" y="34180"/>
                    <a:pt x="9233" y="34180"/>
                  </a:cubicBezTo>
                  <a:cubicBezTo>
                    <a:pt x="8941" y="34180"/>
                    <a:pt x="8734" y="34112"/>
                    <a:pt x="8511" y="34026"/>
                  </a:cubicBezTo>
                  <a:cubicBezTo>
                    <a:pt x="8442" y="34026"/>
                    <a:pt x="8373" y="33957"/>
                    <a:pt x="8305" y="33888"/>
                  </a:cubicBezTo>
                  <a:cubicBezTo>
                    <a:pt x="8276" y="33917"/>
                    <a:pt x="8248" y="33933"/>
                    <a:pt x="8213" y="33933"/>
                  </a:cubicBezTo>
                  <a:cubicBezTo>
                    <a:pt x="8164" y="33933"/>
                    <a:pt x="8103" y="33900"/>
                    <a:pt x="8012" y="33819"/>
                  </a:cubicBezTo>
                  <a:lnTo>
                    <a:pt x="7875" y="33819"/>
                  </a:lnTo>
                  <a:cubicBezTo>
                    <a:pt x="7806" y="33819"/>
                    <a:pt x="7875" y="33750"/>
                    <a:pt x="7806" y="33750"/>
                  </a:cubicBezTo>
                  <a:cubicBezTo>
                    <a:pt x="7737" y="33750"/>
                    <a:pt x="7651" y="33819"/>
                    <a:pt x="7582" y="33819"/>
                  </a:cubicBezTo>
                  <a:cubicBezTo>
                    <a:pt x="7582" y="33750"/>
                    <a:pt x="7514" y="33682"/>
                    <a:pt x="7445" y="33596"/>
                  </a:cubicBezTo>
                  <a:cubicBezTo>
                    <a:pt x="7422" y="33624"/>
                    <a:pt x="7389" y="33634"/>
                    <a:pt x="7354" y="33634"/>
                  </a:cubicBezTo>
                  <a:cubicBezTo>
                    <a:pt x="7283" y="33634"/>
                    <a:pt x="7198" y="33596"/>
                    <a:pt x="7153" y="33596"/>
                  </a:cubicBezTo>
                  <a:cubicBezTo>
                    <a:pt x="7015" y="33527"/>
                    <a:pt x="6878" y="33458"/>
                    <a:pt x="6792" y="33458"/>
                  </a:cubicBezTo>
                  <a:cubicBezTo>
                    <a:pt x="6654" y="33389"/>
                    <a:pt x="6585" y="33321"/>
                    <a:pt x="6516" y="33321"/>
                  </a:cubicBezTo>
                  <a:cubicBezTo>
                    <a:pt x="6362" y="33321"/>
                    <a:pt x="6293" y="33321"/>
                    <a:pt x="6155" y="33252"/>
                  </a:cubicBezTo>
                  <a:cubicBezTo>
                    <a:pt x="6110" y="33252"/>
                    <a:pt x="6064" y="33282"/>
                    <a:pt x="5992" y="33282"/>
                  </a:cubicBezTo>
                  <a:cubicBezTo>
                    <a:pt x="5957" y="33282"/>
                    <a:pt x="5915" y="33275"/>
                    <a:pt x="5863" y="33252"/>
                  </a:cubicBezTo>
                  <a:cubicBezTo>
                    <a:pt x="5863" y="33166"/>
                    <a:pt x="5863" y="33166"/>
                    <a:pt x="5794" y="33097"/>
                  </a:cubicBezTo>
                  <a:lnTo>
                    <a:pt x="5433" y="33097"/>
                  </a:lnTo>
                  <a:cubicBezTo>
                    <a:pt x="5296" y="33028"/>
                    <a:pt x="5227" y="32960"/>
                    <a:pt x="5158" y="32891"/>
                  </a:cubicBezTo>
                  <a:cubicBezTo>
                    <a:pt x="5072" y="32960"/>
                    <a:pt x="5072" y="32960"/>
                    <a:pt x="5003" y="32960"/>
                  </a:cubicBezTo>
                  <a:cubicBezTo>
                    <a:pt x="5003" y="32960"/>
                    <a:pt x="5003" y="32891"/>
                    <a:pt x="4935" y="32891"/>
                  </a:cubicBezTo>
                  <a:cubicBezTo>
                    <a:pt x="4797" y="32891"/>
                    <a:pt x="4642" y="32891"/>
                    <a:pt x="4505" y="32822"/>
                  </a:cubicBezTo>
                  <a:cubicBezTo>
                    <a:pt x="4367" y="32667"/>
                    <a:pt x="4213" y="32667"/>
                    <a:pt x="4075" y="32599"/>
                  </a:cubicBezTo>
                  <a:cubicBezTo>
                    <a:pt x="3937" y="32599"/>
                    <a:pt x="3869" y="32530"/>
                    <a:pt x="3783" y="32530"/>
                  </a:cubicBezTo>
                  <a:lnTo>
                    <a:pt x="3576" y="32530"/>
                  </a:lnTo>
                  <a:cubicBezTo>
                    <a:pt x="3576" y="32461"/>
                    <a:pt x="3508" y="32392"/>
                    <a:pt x="3508" y="32392"/>
                  </a:cubicBezTo>
                  <a:cubicBezTo>
                    <a:pt x="3478" y="32405"/>
                    <a:pt x="3449" y="32410"/>
                    <a:pt x="3420" y="32410"/>
                  </a:cubicBezTo>
                  <a:cubicBezTo>
                    <a:pt x="3332" y="32410"/>
                    <a:pt x="3245" y="32365"/>
                    <a:pt x="3141" y="32365"/>
                  </a:cubicBezTo>
                  <a:cubicBezTo>
                    <a:pt x="3100" y="32365"/>
                    <a:pt x="3056" y="32373"/>
                    <a:pt x="3009" y="32392"/>
                  </a:cubicBezTo>
                  <a:cubicBezTo>
                    <a:pt x="3009" y="32392"/>
                    <a:pt x="2923" y="32392"/>
                    <a:pt x="2923" y="32306"/>
                  </a:cubicBezTo>
                  <a:cubicBezTo>
                    <a:pt x="2854" y="32306"/>
                    <a:pt x="2854" y="32169"/>
                    <a:pt x="2717" y="32169"/>
                  </a:cubicBezTo>
                  <a:cubicBezTo>
                    <a:pt x="2717" y="32146"/>
                    <a:pt x="2717" y="32138"/>
                    <a:pt x="2714" y="32138"/>
                  </a:cubicBezTo>
                  <a:cubicBezTo>
                    <a:pt x="2709" y="32138"/>
                    <a:pt x="2694" y="32169"/>
                    <a:pt x="2648" y="32169"/>
                  </a:cubicBezTo>
                  <a:cubicBezTo>
                    <a:pt x="2648" y="32169"/>
                    <a:pt x="2717" y="32169"/>
                    <a:pt x="2717" y="32237"/>
                  </a:cubicBezTo>
                  <a:cubicBezTo>
                    <a:pt x="2648" y="32237"/>
                    <a:pt x="2648" y="32237"/>
                    <a:pt x="2579" y="32306"/>
                  </a:cubicBezTo>
                  <a:cubicBezTo>
                    <a:pt x="2717" y="32306"/>
                    <a:pt x="2786" y="32306"/>
                    <a:pt x="2786" y="32392"/>
                  </a:cubicBezTo>
                  <a:cubicBezTo>
                    <a:pt x="2751" y="32427"/>
                    <a:pt x="2700" y="32444"/>
                    <a:pt x="2646" y="32444"/>
                  </a:cubicBezTo>
                  <a:cubicBezTo>
                    <a:pt x="2592" y="32444"/>
                    <a:pt x="2536" y="32427"/>
                    <a:pt x="2493" y="32392"/>
                  </a:cubicBezTo>
                  <a:lnTo>
                    <a:pt x="2493" y="32306"/>
                  </a:lnTo>
                  <a:cubicBezTo>
                    <a:pt x="2424" y="32237"/>
                    <a:pt x="2424" y="32169"/>
                    <a:pt x="2287" y="32100"/>
                  </a:cubicBezTo>
                  <a:cubicBezTo>
                    <a:pt x="2218" y="32100"/>
                    <a:pt x="2218" y="32169"/>
                    <a:pt x="2218" y="32169"/>
                  </a:cubicBezTo>
                  <a:cubicBezTo>
                    <a:pt x="2149" y="32169"/>
                    <a:pt x="2063" y="32237"/>
                    <a:pt x="2063" y="32237"/>
                  </a:cubicBezTo>
                  <a:cubicBezTo>
                    <a:pt x="1926" y="32237"/>
                    <a:pt x="1926" y="32237"/>
                    <a:pt x="1995" y="32392"/>
                  </a:cubicBezTo>
                  <a:lnTo>
                    <a:pt x="2063" y="32392"/>
                  </a:lnTo>
                  <a:cubicBezTo>
                    <a:pt x="2149" y="32530"/>
                    <a:pt x="2287" y="32599"/>
                    <a:pt x="2424" y="32667"/>
                  </a:cubicBezTo>
                  <a:cubicBezTo>
                    <a:pt x="2493" y="32667"/>
                    <a:pt x="2579" y="32599"/>
                    <a:pt x="2579" y="32530"/>
                  </a:cubicBezTo>
                  <a:lnTo>
                    <a:pt x="2648" y="32599"/>
                  </a:lnTo>
                  <a:cubicBezTo>
                    <a:pt x="2717" y="32599"/>
                    <a:pt x="2717" y="32530"/>
                    <a:pt x="2717" y="32530"/>
                  </a:cubicBezTo>
                  <a:lnTo>
                    <a:pt x="2854" y="32530"/>
                  </a:lnTo>
                  <a:cubicBezTo>
                    <a:pt x="3009" y="32599"/>
                    <a:pt x="2923" y="32822"/>
                    <a:pt x="3147" y="32891"/>
                  </a:cubicBezTo>
                  <a:cubicBezTo>
                    <a:pt x="3147" y="32736"/>
                    <a:pt x="3078" y="32599"/>
                    <a:pt x="3009" y="32530"/>
                  </a:cubicBezTo>
                  <a:cubicBezTo>
                    <a:pt x="3043" y="32530"/>
                    <a:pt x="3078" y="32513"/>
                    <a:pt x="3112" y="32513"/>
                  </a:cubicBezTo>
                  <a:cubicBezTo>
                    <a:pt x="3147" y="32513"/>
                    <a:pt x="3181" y="32530"/>
                    <a:pt x="3215" y="32599"/>
                  </a:cubicBezTo>
                  <a:lnTo>
                    <a:pt x="3215" y="32667"/>
                  </a:lnTo>
                  <a:lnTo>
                    <a:pt x="3284" y="32667"/>
                  </a:lnTo>
                  <a:cubicBezTo>
                    <a:pt x="3353" y="32736"/>
                    <a:pt x="3353" y="32736"/>
                    <a:pt x="3353" y="32822"/>
                  </a:cubicBezTo>
                  <a:cubicBezTo>
                    <a:pt x="3353" y="32891"/>
                    <a:pt x="3284" y="32891"/>
                    <a:pt x="3284" y="33028"/>
                  </a:cubicBezTo>
                  <a:cubicBezTo>
                    <a:pt x="3439" y="33028"/>
                    <a:pt x="3508" y="33097"/>
                    <a:pt x="3714" y="33097"/>
                  </a:cubicBezTo>
                  <a:cubicBezTo>
                    <a:pt x="3783" y="33097"/>
                    <a:pt x="4006" y="33097"/>
                    <a:pt x="4075" y="33166"/>
                  </a:cubicBezTo>
                  <a:cubicBezTo>
                    <a:pt x="4213" y="33166"/>
                    <a:pt x="4144" y="33097"/>
                    <a:pt x="4144" y="33028"/>
                  </a:cubicBezTo>
                  <a:lnTo>
                    <a:pt x="4213" y="33028"/>
                  </a:lnTo>
                  <a:cubicBezTo>
                    <a:pt x="4299" y="33097"/>
                    <a:pt x="4144" y="33166"/>
                    <a:pt x="4213" y="33252"/>
                  </a:cubicBezTo>
                  <a:lnTo>
                    <a:pt x="4367" y="33252"/>
                  </a:lnTo>
                  <a:cubicBezTo>
                    <a:pt x="4367" y="33252"/>
                    <a:pt x="4367" y="33166"/>
                    <a:pt x="4505" y="33097"/>
                  </a:cubicBezTo>
                  <a:cubicBezTo>
                    <a:pt x="4574" y="33097"/>
                    <a:pt x="4574" y="33166"/>
                    <a:pt x="4642" y="33166"/>
                  </a:cubicBezTo>
                  <a:cubicBezTo>
                    <a:pt x="4574" y="33252"/>
                    <a:pt x="4574" y="33252"/>
                    <a:pt x="4505" y="33321"/>
                  </a:cubicBezTo>
                  <a:cubicBezTo>
                    <a:pt x="4574" y="33389"/>
                    <a:pt x="4574" y="33389"/>
                    <a:pt x="4642" y="33389"/>
                  </a:cubicBezTo>
                  <a:cubicBezTo>
                    <a:pt x="4728" y="33458"/>
                    <a:pt x="4797" y="33527"/>
                    <a:pt x="4866" y="33527"/>
                  </a:cubicBezTo>
                  <a:cubicBezTo>
                    <a:pt x="4935" y="33596"/>
                    <a:pt x="5003" y="33596"/>
                    <a:pt x="5072" y="33682"/>
                  </a:cubicBezTo>
                  <a:cubicBezTo>
                    <a:pt x="5296" y="33682"/>
                    <a:pt x="5433" y="33750"/>
                    <a:pt x="5588" y="33819"/>
                  </a:cubicBezTo>
                  <a:lnTo>
                    <a:pt x="5657" y="33819"/>
                  </a:lnTo>
                  <a:lnTo>
                    <a:pt x="5657" y="33888"/>
                  </a:lnTo>
                  <a:cubicBezTo>
                    <a:pt x="5691" y="33922"/>
                    <a:pt x="5726" y="33922"/>
                    <a:pt x="5760" y="33922"/>
                  </a:cubicBezTo>
                  <a:cubicBezTo>
                    <a:pt x="5794" y="33922"/>
                    <a:pt x="5829" y="33922"/>
                    <a:pt x="5863" y="33957"/>
                  </a:cubicBezTo>
                  <a:cubicBezTo>
                    <a:pt x="5898" y="33991"/>
                    <a:pt x="5953" y="33991"/>
                    <a:pt x="6009" y="33991"/>
                  </a:cubicBezTo>
                  <a:cubicBezTo>
                    <a:pt x="6065" y="33991"/>
                    <a:pt x="6121" y="33991"/>
                    <a:pt x="6155" y="34026"/>
                  </a:cubicBezTo>
                  <a:cubicBezTo>
                    <a:pt x="6201" y="34026"/>
                    <a:pt x="6247" y="33995"/>
                    <a:pt x="6293" y="33995"/>
                  </a:cubicBezTo>
                  <a:cubicBezTo>
                    <a:pt x="6316" y="33995"/>
                    <a:pt x="6339" y="34003"/>
                    <a:pt x="6362" y="34026"/>
                  </a:cubicBezTo>
                  <a:cubicBezTo>
                    <a:pt x="6362" y="34069"/>
                    <a:pt x="6400" y="34069"/>
                    <a:pt x="6439" y="34069"/>
                  </a:cubicBezTo>
                  <a:cubicBezTo>
                    <a:pt x="6478" y="34069"/>
                    <a:pt x="6516" y="34069"/>
                    <a:pt x="6516" y="34112"/>
                  </a:cubicBezTo>
                  <a:cubicBezTo>
                    <a:pt x="6654" y="34180"/>
                    <a:pt x="6878" y="34249"/>
                    <a:pt x="7015" y="34249"/>
                  </a:cubicBezTo>
                  <a:lnTo>
                    <a:pt x="7084" y="34249"/>
                  </a:lnTo>
                  <a:lnTo>
                    <a:pt x="7084" y="34318"/>
                  </a:lnTo>
                  <a:cubicBezTo>
                    <a:pt x="7307" y="34455"/>
                    <a:pt x="7514" y="34541"/>
                    <a:pt x="7737" y="34541"/>
                  </a:cubicBezTo>
                  <a:cubicBezTo>
                    <a:pt x="7875" y="34610"/>
                    <a:pt x="7943" y="34610"/>
                    <a:pt x="8012" y="34679"/>
                  </a:cubicBezTo>
                  <a:cubicBezTo>
                    <a:pt x="8090" y="34679"/>
                    <a:pt x="8146" y="34696"/>
                    <a:pt x="8191" y="34696"/>
                  </a:cubicBezTo>
                  <a:cubicBezTo>
                    <a:pt x="8236" y="34696"/>
                    <a:pt x="8270" y="34679"/>
                    <a:pt x="8305" y="34610"/>
                  </a:cubicBezTo>
                  <a:cubicBezTo>
                    <a:pt x="8373" y="34679"/>
                    <a:pt x="8442" y="34748"/>
                    <a:pt x="8511" y="34748"/>
                  </a:cubicBezTo>
                  <a:lnTo>
                    <a:pt x="8666" y="34748"/>
                  </a:lnTo>
                  <a:cubicBezTo>
                    <a:pt x="8734" y="34885"/>
                    <a:pt x="8872" y="34971"/>
                    <a:pt x="9027" y="34971"/>
                  </a:cubicBezTo>
                  <a:cubicBezTo>
                    <a:pt x="9164" y="35040"/>
                    <a:pt x="9302" y="35109"/>
                    <a:pt x="9371" y="35109"/>
                  </a:cubicBezTo>
                  <a:cubicBezTo>
                    <a:pt x="9525" y="35109"/>
                    <a:pt x="9456" y="35178"/>
                    <a:pt x="9525" y="35178"/>
                  </a:cubicBezTo>
                  <a:lnTo>
                    <a:pt x="9886" y="35178"/>
                  </a:lnTo>
                  <a:cubicBezTo>
                    <a:pt x="9955" y="35246"/>
                    <a:pt x="9955" y="35246"/>
                    <a:pt x="10024" y="35246"/>
                  </a:cubicBezTo>
                  <a:cubicBezTo>
                    <a:pt x="10058" y="35281"/>
                    <a:pt x="10093" y="35281"/>
                    <a:pt x="10118" y="35281"/>
                  </a:cubicBezTo>
                  <a:cubicBezTo>
                    <a:pt x="10144" y="35281"/>
                    <a:pt x="10161" y="35281"/>
                    <a:pt x="10161" y="35315"/>
                  </a:cubicBezTo>
                  <a:cubicBezTo>
                    <a:pt x="10196" y="35358"/>
                    <a:pt x="10234" y="35358"/>
                    <a:pt x="10265" y="35358"/>
                  </a:cubicBezTo>
                  <a:cubicBezTo>
                    <a:pt x="10295" y="35358"/>
                    <a:pt x="10316" y="35358"/>
                    <a:pt x="10316" y="35401"/>
                  </a:cubicBezTo>
                  <a:cubicBezTo>
                    <a:pt x="10591" y="35470"/>
                    <a:pt x="10815" y="35676"/>
                    <a:pt x="11090" y="35676"/>
                  </a:cubicBezTo>
                  <a:lnTo>
                    <a:pt x="11176" y="35676"/>
                  </a:lnTo>
                  <a:cubicBezTo>
                    <a:pt x="11245" y="35745"/>
                    <a:pt x="11313" y="35745"/>
                    <a:pt x="11382" y="35745"/>
                  </a:cubicBezTo>
                  <a:cubicBezTo>
                    <a:pt x="11451" y="35745"/>
                    <a:pt x="11520" y="35745"/>
                    <a:pt x="11606" y="35831"/>
                  </a:cubicBezTo>
                  <a:cubicBezTo>
                    <a:pt x="11812" y="35831"/>
                    <a:pt x="11949" y="35831"/>
                    <a:pt x="12104" y="35900"/>
                  </a:cubicBezTo>
                  <a:cubicBezTo>
                    <a:pt x="12127" y="35923"/>
                    <a:pt x="12150" y="35930"/>
                    <a:pt x="12170" y="35930"/>
                  </a:cubicBezTo>
                  <a:cubicBezTo>
                    <a:pt x="12211" y="35930"/>
                    <a:pt x="12242" y="35900"/>
                    <a:pt x="12242" y="35900"/>
                  </a:cubicBezTo>
                  <a:cubicBezTo>
                    <a:pt x="12379" y="35900"/>
                    <a:pt x="12465" y="35968"/>
                    <a:pt x="12534" y="35968"/>
                  </a:cubicBezTo>
                  <a:cubicBezTo>
                    <a:pt x="12603" y="35968"/>
                    <a:pt x="12603" y="35968"/>
                    <a:pt x="12672" y="36037"/>
                  </a:cubicBezTo>
                  <a:lnTo>
                    <a:pt x="12895" y="36037"/>
                  </a:lnTo>
                  <a:lnTo>
                    <a:pt x="12964" y="36106"/>
                  </a:lnTo>
                  <a:cubicBezTo>
                    <a:pt x="12998" y="36072"/>
                    <a:pt x="13033" y="36054"/>
                    <a:pt x="13067" y="36054"/>
                  </a:cubicBezTo>
                  <a:cubicBezTo>
                    <a:pt x="13101" y="36054"/>
                    <a:pt x="13136" y="36072"/>
                    <a:pt x="13170" y="36106"/>
                  </a:cubicBezTo>
                  <a:cubicBezTo>
                    <a:pt x="13239" y="36106"/>
                    <a:pt x="13325" y="36175"/>
                    <a:pt x="13462" y="36175"/>
                  </a:cubicBezTo>
                  <a:cubicBezTo>
                    <a:pt x="13600" y="36175"/>
                    <a:pt x="13755" y="36261"/>
                    <a:pt x="13824" y="36467"/>
                  </a:cubicBezTo>
                  <a:cubicBezTo>
                    <a:pt x="13861" y="36454"/>
                    <a:pt x="13899" y="36449"/>
                    <a:pt x="13938" y="36449"/>
                  </a:cubicBezTo>
                  <a:cubicBezTo>
                    <a:pt x="14111" y="36449"/>
                    <a:pt x="14291" y="36564"/>
                    <a:pt x="14460" y="36691"/>
                  </a:cubicBezTo>
                  <a:cubicBezTo>
                    <a:pt x="14501" y="36598"/>
                    <a:pt x="14573" y="36561"/>
                    <a:pt x="14654" y="36561"/>
                  </a:cubicBezTo>
                  <a:cubicBezTo>
                    <a:pt x="14708" y="36561"/>
                    <a:pt x="14766" y="36577"/>
                    <a:pt x="14821" y="36605"/>
                  </a:cubicBezTo>
                  <a:cubicBezTo>
                    <a:pt x="14958" y="36605"/>
                    <a:pt x="15044" y="36691"/>
                    <a:pt x="15113" y="36691"/>
                  </a:cubicBezTo>
                  <a:lnTo>
                    <a:pt x="15388" y="36691"/>
                  </a:lnTo>
                  <a:cubicBezTo>
                    <a:pt x="15431" y="36725"/>
                    <a:pt x="15487" y="36725"/>
                    <a:pt x="15541" y="36725"/>
                  </a:cubicBezTo>
                  <a:cubicBezTo>
                    <a:pt x="15594" y="36725"/>
                    <a:pt x="15646" y="36725"/>
                    <a:pt x="15680" y="36759"/>
                  </a:cubicBezTo>
                  <a:cubicBezTo>
                    <a:pt x="15749" y="36794"/>
                    <a:pt x="15805" y="36794"/>
                    <a:pt x="15861" y="36794"/>
                  </a:cubicBezTo>
                  <a:cubicBezTo>
                    <a:pt x="15917" y="36794"/>
                    <a:pt x="15973" y="36794"/>
                    <a:pt x="16041" y="36828"/>
                  </a:cubicBezTo>
                  <a:cubicBezTo>
                    <a:pt x="16041" y="36862"/>
                    <a:pt x="16059" y="36880"/>
                    <a:pt x="16084" y="36880"/>
                  </a:cubicBezTo>
                  <a:cubicBezTo>
                    <a:pt x="16110" y="36880"/>
                    <a:pt x="16145" y="36862"/>
                    <a:pt x="16179" y="36828"/>
                  </a:cubicBezTo>
                  <a:lnTo>
                    <a:pt x="16248" y="36828"/>
                  </a:lnTo>
                  <a:cubicBezTo>
                    <a:pt x="16276" y="36851"/>
                    <a:pt x="16311" y="36859"/>
                    <a:pt x="16349" y="36859"/>
                  </a:cubicBezTo>
                  <a:cubicBezTo>
                    <a:pt x="16425" y="36859"/>
                    <a:pt x="16517" y="36828"/>
                    <a:pt x="16609" y="36828"/>
                  </a:cubicBezTo>
                  <a:cubicBezTo>
                    <a:pt x="16678" y="36897"/>
                    <a:pt x="16832" y="36897"/>
                    <a:pt x="16901" y="36966"/>
                  </a:cubicBezTo>
                  <a:cubicBezTo>
                    <a:pt x="17154" y="37014"/>
                    <a:pt x="17365" y="37070"/>
                    <a:pt x="17593" y="37070"/>
                  </a:cubicBezTo>
                  <a:cubicBezTo>
                    <a:pt x="17690" y="37070"/>
                    <a:pt x="17790" y="37060"/>
                    <a:pt x="17898" y="37034"/>
                  </a:cubicBezTo>
                  <a:cubicBezTo>
                    <a:pt x="17967" y="37034"/>
                    <a:pt x="18053" y="37034"/>
                    <a:pt x="18122" y="37120"/>
                  </a:cubicBezTo>
                  <a:cubicBezTo>
                    <a:pt x="18122" y="37120"/>
                    <a:pt x="18122" y="37034"/>
                    <a:pt x="18191" y="37034"/>
                  </a:cubicBezTo>
                  <a:lnTo>
                    <a:pt x="18191" y="37120"/>
                  </a:lnTo>
                  <a:cubicBezTo>
                    <a:pt x="18397" y="37189"/>
                    <a:pt x="18552" y="37189"/>
                    <a:pt x="18758" y="37258"/>
                  </a:cubicBezTo>
                  <a:cubicBezTo>
                    <a:pt x="18913" y="37258"/>
                    <a:pt x="19050" y="37258"/>
                    <a:pt x="19119" y="37327"/>
                  </a:cubicBezTo>
                  <a:lnTo>
                    <a:pt x="19119" y="37258"/>
                  </a:lnTo>
                  <a:cubicBezTo>
                    <a:pt x="19188" y="37327"/>
                    <a:pt x="19257" y="37327"/>
                    <a:pt x="19257" y="37327"/>
                  </a:cubicBezTo>
                  <a:lnTo>
                    <a:pt x="19549" y="37327"/>
                  </a:lnTo>
                  <a:cubicBezTo>
                    <a:pt x="19563" y="37341"/>
                    <a:pt x="19578" y="37347"/>
                    <a:pt x="19593" y="37347"/>
                  </a:cubicBezTo>
                  <a:cubicBezTo>
                    <a:pt x="19635" y="37347"/>
                    <a:pt x="19683" y="37307"/>
                    <a:pt x="19754" y="37307"/>
                  </a:cubicBezTo>
                  <a:cubicBezTo>
                    <a:pt x="19780" y="37307"/>
                    <a:pt x="19808" y="37312"/>
                    <a:pt x="19841" y="37327"/>
                  </a:cubicBezTo>
                  <a:cubicBezTo>
                    <a:pt x="19910" y="37327"/>
                    <a:pt x="19979" y="37395"/>
                    <a:pt x="20047" y="37395"/>
                  </a:cubicBezTo>
                  <a:cubicBezTo>
                    <a:pt x="20116" y="37327"/>
                    <a:pt x="20271" y="37327"/>
                    <a:pt x="20340" y="37327"/>
                  </a:cubicBezTo>
                  <a:cubicBezTo>
                    <a:pt x="20409" y="37327"/>
                    <a:pt x="20477" y="37395"/>
                    <a:pt x="20632" y="37395"/>
                  </a:cubicBezTo>
                  <a:cubicBezTo>
                    <a:pt x="20666" y="37361"/>
                    <a:pt x="20701" y="37344"/>
                    <a:pt x="20735" y="37344"/>
                  </a:cubicBezTo>
                  <a:cubicBezTo>
                    <a:pt x="20770" y="37344"/>
                    <a:pt x="20804" y="37361"/>
                    <a:pt x="20838" y="37395"/>
                  </a:cubicBezTo>
                  <a:cubicBezTo>
                    <a:pt x="20907" y="37395"/>
                    <a:pt x="20907" y="37327"/>
                    <a:pt x="20907" y="37327"/>
                  </a:cubicBezTo>
                  <a:cubicBezTo>
                    <a:pt x="20976" y="37327"/>
                    <a:pt x="21062" y="37327"/>
                    <a:pt x="21062" y="37395"/>
                  </a:cubicBezTo>
                  <a:cubicBezTo>
                    <a:pt x="21131" y="37395"/>
                    <a:pt x="21131" y="37327"/>
                    <a:pt x="21199" y="37327"/>
                  </a:cubicBezTo>
                  <a:lnTo>
                    <a:pt x="21199" y="37395"/>
                  </a:lnTo>
                  <a:cubicBezTo>
                    <a:pt x="21245" y="37395"/>
                    <a:pt x="21261" y="37365"/>
                    <a:pt x="21286" y="37365"/>
                  </a:cubicBezTo>
                  <a:cubicBezTo>
                    <a:pt x="21299" y="37365"/>
                    <a:pt x="21314" y="37373"/>
                    <a:pt x="21337" y="37395"/>
                  </a:cubicBezTo>
                  <a:cubicBezTo>
                    <a:pt x="21337" y="37395"/>
                    <a:pt x="21368" y="37426"/>
                    <a:pt x="21388" y="37426"/>
                  </a:cubicBezTo>
                  <a:cubicBezTo>
                    <a:pt x="21398" y="37426"/>
                    <a:pt x="21406" y="37418"/>
                    <a:pt x="21406" y="37395"/>
                  </a:cubicBezTo>
                  <a:cubicBezTo>
                    <a:pt x="21434" y="37373"/>
                    <a:pt x="21461" y="37365"/>
                    <a:pt x="21489" y="37365"/>
                  </a:cubicBezTo>
                  <a:cubicBezTo>
                    <a:pt x="21545" y="37365"/>
                    <a:pt x="21606" y="37395"/>
                    <a:pt x="21698" y="37395"/>
                  </a:cubicBezTo>
                  <a:cubicBezTo>
                    <a:pt x="21744" y="37395"/>
                    <a:pt x="21790" y="37365"/>
                    <a:pt x="21841" y="37365"/>
                  </a:cubicBezTo>
                  <a:cubicBezTo>
                    <a:pt x="21866" y="37365"/>
                    <a:pt x="21893" y="37373"/>
                    <a:pt x="21922" y="37395"/>
                  </a:cubicBezTo>
                  <a:lnTo>
                    <a:pt x="21990" y="37395"/>
                  </a:lnTo>
                  <a:cubicBezTo>
                    <a:pt x="22036" y="37395"/>
                    <a:pt x="22082" y="37426"/>
                    <a:pt x="22148" y="37426"/>
                  </a:cubicBezTo>
                  <a:cubicBezTo>
                    <a:pt x="22181" y="37426"/>
                    <a:pt x="22220" y="37418"/>
                    <a:pt x="22265" y="37395"/>
                  </a:cubicBezTo>
                  <a:cubicBezTo>
                    <a:pt x="22284" y="37410"/>
                    <a:pt x="22301" y="37415"/>
                    <a:pt x="22318" y="37415"/>
                  </a:cubicBezTo>
                  <a:cubicBezTo>
                    <a:pt x="22364" y="37415"/>
                    <a:pt x="22405" y="37376"/>
                    <a:pt x="22445" y="37376"/>
                  </a:cubicBezTo>
                  <a:cubicBezTo>
                    <a:pt x="22460" y="37376"/>
                    <a:pt x="22474" y="37381"/>
                    <a:pt x="22489" y="37395"/>
                  </a:cubicBezTo>
                  <a:cubicBezTo>
                    <a:pt x="22489" y="37327"/>
                    <a:pt x="22489" y="37327"/>
                    <a:pt x="22558" y="37327"/>
                  </a:cubicBezTo>
                  <a:cubicBezTo>
                    <a:pt x="22558" y="37327"/>
                    <a:pt x="22489" y="37327"/>
                    <a:pt x="22489" y="37395"/>
                  </a:cubicBezTo>
                  <a:cubicBezTo>
                    <a:pt x="22489" y="37418"/>
                    <a:pt x="22497" y="37426"/>
                    <a:pt x="22509" y="37426"/>
                  </a:cubicBezTo>
                  <a:cubicBezTo>
                    <a:pt x="22535" y="37426"/>
                    <a:pt x="22581" y="37395"/>
                    <a:pt x="22626" y="37395"/>
                  </a:cubicBezTo>
                  <a:cubicBezTo>
                    <a:pt x="22695" y="37395"/>
                    <a:pt x="22695" y="37327"/>
                    <a:pt x="22781" y="37327"/>
                  </a:cubicBezTo>
                  <a:cubicBezTo>
                    <a:pt x="22850" y="37395"/>
                    <a:pt x="22919" y="37395"/>
                    <a:pt x="22987" y="37395"/>
                  </a:cubicBezTo>
                  <a:cubicBezTo>
                    <a:pt x="23033" y="37395"/>
                    <a:pt x="23117" y="37365"/>
                    <a:pt x="23189" y="37365"/>
                  </a:cubicBezTo>
                  <a:cubicBezTo>
                    <a:pt x="23224" y="37365"/>
                    <a:pt x="23257" y="37373"/>
                    <a:pt x="23280" y="37395"/>
                  </a:cubicBezTo>
                  <a:cubicBezTo>
                    <a:pt x="23417" y="37464"/>
                    <a:pt x="23641" y="37464"/>
                    <a:pt x="23847" y="37464"/>
                  </a:cubicBezTo>
                  <a:cubicBezTo>
                    <a:pt x="23939" y="37464"/>
                    <a:pt x="24038" y="37502"/>
                    <a:pt x="24135" y="37502"/>
                  </a:cubicBezTo>
                  <a:cubicBezTo>
                    <a:pt x="24183" y="37502"/>
                    <a:pt x="24231" y="37493"/>
                    <a:pt x="24277" y="37464"/>
                  </a:cubicBezTo>
                  <a:lnTo>
                    <a:pt x="24569" y="37464"/>
                  </a:lnTo>
                  <a:cubicBezTo>
                    <a:pt x="24638" y="37395"/>
                    <a:pt x="24638" y="37395"/>
                    <a:pt x="24707" y="37395"/>
                  </a:cubicBezTo>
                  <a:lnTo>
                    <a:pt x="25274" y="37395"/>
                  </a:lnTo>
                  <a:cubicBezTo>
                    <a:pt x="25326" y="37373"/>
                    <a:pt x="25368" y="37365"/>
                    <a:pt x="25403" y="37365"/>
                  </a:cubicBezTo>
                  <a:cubicBezTo>
                    <a:pt x="25475" y="37365"/>
                    <a:pt x="25521" y="37395"/>
                    <a:pt x="25566" y="37395"/>
                  </a:cubicBezTo>
                  <a:cubicBezTo>
                    <a:pt x="25677" y="37395"/>
                    <a:pt x="25798" y="37307"/>
                    <a:pt x="25912" y="37307"/>
                  </a:cubicBezTo>
                  <a:cubicBezTo>
                    <a:pt x="25941" y="37307"/>
                    <a:pt x="25969" y="37313"/>
                    <a:pt x="25996" y="37327"/>
                  </a:cubicBezTo>
                  <a:lnTo>
                    <a:pt x="26357" y="37327"/>
                  </a:lnTo>
                  <a:cubicBezTo>
                    <a:pt x="26357" y="37395"/>
                    <a:pt x="26426" y="37395"/>
                    <a:pt x="26426" y="37395"/>
                  </a:cubicBezTo>
                  <a:cubicBezTo>
                    <a:pt x="26564" y="37327"/>
                    <a:pt x="26718" y="37327"/>
                    <a:pt x="26856" y="37327"/>
                  </a:cubicBezTo>
                  <a:cubicBezTo>
                    <a:pt x="27148" y="37258"/>
                    <a:pt x="27423" y="37189"/>
                    <a:pt x="27647" y="37189"/>
                  </a:cubicBezTo>
                  <a:cubicBezTo>
                    <a:pt x="27716" y="37189"/>
                    <a:pt x="27784" y="37120"/>
                    <a:pt x="27853" y="37120"/>
                  </a:cubicBezTo>
                  <a:cubicBezTo>
                    <a:pt x="27882" y="37143"/>
                    <a:pt x="27909" y="37151"/>
                    <a:pt x="27934" y="37151"/>
                  </a:cubicBezTo>
                  <a:cubicBezTo>
                    <a:pt x="27985" y="37151"/>
                    <a:pt x="28031" y="37120"/>
                    <a:pt x="28077" y="37120"/>
                  </a:cubicBezTo>
                  <a:cubicBezTo>
                    <a:pt x="28077" y="37120"/>
                    <a:pt x="28145" y="37258"/>
                    <a:pt x="28214" y="37258"/>
                  </a:cubicBezTo>
                  <a:cubicBezTo>
                    <a:pt x="28145" y="37464"/>
                    <a:pt x="28283" y="37619"/>
                    <a:pt x="28369" y="37756"/>
                  </a:cubicBezTo>
                  <a:cubicBezTo>
                    <a:pt x="28369" y="37894"/>
                    <a:pt x="28438" y="37980"/>
                    <a:pt x="28369" y="38049"/>
                  </a:cubicBezTo>
                  <a:cubicBezTo>
                    <a:pt x="28369" y="38118"/>
                    <a:pt x="28438" y="38186"/>
                    <a:pt x="28506" y="38255"/>
                  </a:cubicBezTo>
                  <a:cubicBezTo>
                    <a:pt x="28506" y="38255"/>
                    <a:pt x="28575" y="38324"/>
                    <a:pt x="28575" y="38410"/>
                  </a:cubicBezTo>
                  <a:cubicBezTo>
                    <a:pt x="28575" y="38433"/>
                    <a:pt x="28568" y="38440"/>
                    <a:pt x="28557" y="38440"/>
                  </a:cubicBezTo>
                  <a:cubicBezTo>
                    <a:pt x="28537" y="38440"/>
                    <a:pt x="28506" y="38410"/>
                    <a:pt x="28506" y="38410"/>
                  </a:cubicBezTo>
                  <a:cubicBezTo>
                    <a:pt x="28438" y="38479"/>
                    <a:pt x="28369" y="38479"/>
                    <a:pt x="28283" y="38479"/>
                  </a:cubicBezTo>
                  <a:cubicBezTo>
                    <a:pt x="28180" y="38513"/>
                    <a:pt x="28072" y="38513"/>
                    <a:pt x="27965" y="38513"/>
                  </a:cubicBezTo>
                  <a:cubicBezTo>
                    <a:pt x="27857" y="38513"/>
                    <a:pt x="27750" y="38513"/>
                    <a:pt x="27647" y="38547"/>
                  </a:cubicBezTo>
                  <a:cubicBezTo>
                    <a:pt x="27578" y="38513"/>
                    <a:pt x="27522" y="38496"/>
                    <a:pt x="27475" y="38496"/>
                  </a:cubicBezTo>
                  <a:cubicBezTo>
                    <a:pt x="27428" y="38496"/>
                    <a:pt x="27389" y="38513"/>
                    <a:pt x="27355" y="38547"/>
                  </a:cubicBezTo>
                  <a:cubicBezTo>
                    <a:pt x="27309" y="38570"/>
                    <a:pt x="27263" y="38578"/>
                    <a:pt x="27219" y="38578"/>
                  </a:cubicBezTo>
                  <a:cubicBezTo>
                    <a:pt x="27131" y="38578"/>
                    <a:pt x="27051" y="38547"/>
                    <a:pt x="26993" y="38547"/>
                  </a:cubicBezTo>
                  <a:cubicBezTo>
                    <a:pt x="26925" y="38616"/>
                    <a:pt x="26787" y="38616"/>
                    <a:pt x="26718" y="38616"/>
                  </a:cubicBezTo>
                  <a:cubicBezTo>
                    <a:pt x="26650" y="38616"/>
                    <a:pt x="26495" y="38685"/>
                    <a:pt x="26426" y="38685"/>
                  </a:cubicBezTo>
                  <a:cubicBezTo>
                    <a:pt x="26289" y="38754"/>
                    <a:pt x="26134" y="38754"/>
                    <a:pt x="25928" y="38754"/>
                  </a:cubicBezTo>
                  <a:lnTo>
                    <a:pt x="24930" y="38754"/>
                  </a:lnTo>
                  <a:cubicBezTo>
                    <a:pt x="24873" y="38754"/>
                    <a:pt x="24823" y="38822"/>
                    <a:pt x="24756" y="38822"/>
                  </a:cubicBezTo>
                  <a:cubicBezTo>
                    <a:pt x="24722" y="38822"/>
                    <a:pt x="24684" y="38805"/>
                    <a:pt x="24638" y="38754"/>
                  </a:cubicBezTo>
                  <a:cubicBezTo>
                    <a:pt x="24569" y="38908"/>
                    <a:pt x="24346" y="38908"/>
                    <a:pt x="24208" y="38908"/>
                  </a:cubicBezTo>
                  <a:cubicBezTo>
                    <a:pt x="24174" y="38943"/>
                    <a:pt x="24139" y="38960"/>
                    <a:pt x="24094" y="38960"/>
                  </a:cubicBezTo>
                  <a:cubicBezTo>
                    <a:pt x="24049" y="38960"/>
                    <a:pt x="23993" y="38943"/>
                    <a:pt x="23916" y="38908"/>
                  </a:cubicBezTo>
                  <a:lnTo>
                    <a:pt x="23555" y="38908"/>
                  </a:lnTo>
                  <a:cubicBezTo>
                    <a:pt x="23417" y="38840"/>
                    <a:pt x="23349" y="38840"/>
                    <a:pt x="23211" y="38840"/>
                  </a:cubicBezTo>
                  <a:cubicBezTo>
                    <a:pt x="23211" y="38840"/>
                    <a:pt x="23173" y="38870"/>
                    <a:pt x="23147" y="38870"/>
                  </a:cubicBezTo>
                  <a:cubicBezTo>
                    <a:pt x="23135" y="38870"/>
                    <a:pt x="23125" y="38863"/>
                    <a:pt x="23125" y="38840"/>
                  </a:cubicBezTo>
                  <a:cubicBezTo>
                    <a:pt x="22896" y="38840"/>
                    <a:pt x="22689" y="38870"/>
                    <a:pt x="22470" y="38870"/>
                  </a:cubicBezTo>
                  <a:cubicBezTo>
                    <a:pt x="22361" y="38870"/>
                    <a:pt x="22248" y="38863"/>
                    <a:pt x="22128" y="38840"/>
                  </a:cubicBezTo>
                  <a:lnTo>
                    <a:pt x="21836" y="38840"/>
                  </a:lnTo>
                  <a:cubicBezTo>
                    <a:pt x="21744" y="38840"/>
                    <a:pt x="21652" y="38801"/>
                    <a:pt x="21581" y="38801"/>
                  </a:cubicBezTo>
                  <a:cubicBezTo>
                    <a:pt x="21545" y="38801"/>
                    <a:pt x="21515" y="38811"/>
                    <a:pt x="21492" y="38840"/>
                  </a:cubicBezTo>
                  <a:cubicBezTo>
                    <a:pt x="21449" y="38874"/>
                    <a:pt x="21427" y="38891"/>
                    <a:pt x="21408" y="38891"/>
                  </a:cubicBezTo>
                  <a:cubicBezTo>
                    <a:pt x="21389" y="38891"/>
                    <a:pt x="21371" y="38874"/>
                    <a:pt x="21337" y="38840"/>
                  </a:cubicBezTo>
                  <a:cubicBezTo>
                    <a:pt x="21321" y="38820"/>
                    <a:pt x="21302" y="38813"/>
                    <a:pt x="21279" y="38813"/>
                  </a:cubicBezTo>
                  <a:cubicBezTo>
                    <a:pt x="21223" y="38813"/>
                    <a:pt x="21147" y="38858"/>
                    <a:pt x="21063" y="38858"/>
                  </a:cubicBezTo>
                  <a:cubicBezTo>
                    <a:pt x="21035" y="38858"/>
                    <a:pt x="21006" y="38853"/>
                    <a:pt x="20976" y="38840"/>
                  </a:cubicBezTo>
                  <a:lnTo>
                    <a:pt x="20838" y="38840"/>
                  </a:lnTo>
                  <a:cubicBezTo>
                    <a:pt x="20838" y="38840"/>
                    <a:pt x="20808" y="38870"/>
                    <a:pt x="20787" y="38870"/>
                  </a:cubicBezTo>
                  <a:cubicBezTo>
                    <a:pt x="20777" y="38870"/>
                    <a:pt x="20770" y="38863"/>
                    <a:pt x="20770" y="38840"/>
                  </a:cubicBezTo>
                  <a:cubicBezTo>
                    <a:pt x="20724" y="38811"/>
                    <a:pt x="20676" y="38801"/>
                    <a:pt x="20628" y="38801"/>
                  </a:cubicBezTo>
                  <a:cubicBezTo>
                    <a:pt x="20531" y="38801"/>
                    <a:pt x="20431" y="38840"/>
                    <a:pt x="20340" y="38840"/>
                  </a:cubicBezTo>
                  <a:cubicBezTo>
                    <a:pt x="20271" y="38840"/>
                    <a:pt x="20202" y="38840"/>
                    <a:pt x="20116" y="38754"/>
                  </a:cubicBezTo>
                  <a:lnTo>
                    <a:pt x="20047" y="38754"/>
                  </a:lnTo>
                  <a:lnTo>
                    <a:pt x="19979" y="38840"/>
                  </a:lnTo>
                  <a:cubicBezTo>
                    <a:pt x="19952" y="38853"/>
                    <a:pt x="19925" y="38858"/>
                    <a:pt x="19898" y="38858"/>
                  </a:cubicBezTo>
                  <a:cubicBezTo>
                    <a:pt x="19815" y="38858"/>
                    <a:pt x="19729" y="38813"/>
                    <a:pt x="19646" y="38813"/>
                  </a:cubicBezTo>
                  <a:cubicBezTo>
                    <a:pt x="19613" y="38813"/>
                    <a:pt x="19580" y="38820"/>
                    <a:pt x="19549" y="38840"/>
                  </a:cubicBezTo>
                  <a:cubicBezTo>
                    <a:pt x="19480" y="38754"/>
                    <a:pt x="19480" y="38754"/>
                    <a:pt x="19480" y="38685"/>
                  </a:cubicBezTo>
                  <a:cubicBezTo>
                    <a:pt x="19411" y="38685"/>
                    <a:pt x="19411" y="38754"/>
                    <a:pt x="19411" y="38754"/>
                  </a:cubicBezTo>
                  <a:cubicBezTo>
                    <a:pt x="19257" y="38754"/>
                    <a:pt x="19119" y="38754"/>
                    <a:pt x="19050" y="38840"/>
                  </a:cubicBezTo>
                  <a:cubicBezTo>
                    <a:pt x="19014" y="38758"/>
                    <a:pt x="18953" y="38738"/>
                    <a:pt x="18884" y="38738"/>
                  </a:cubicBezTo>
                  <a:cubicBezTo>
                    <a:pt x="18822" y="38738"/>
                    <a:pt x="18754" y="38754"/>
                    <a:pt x="18689" y="38754"/>
                  </a:cubicBezTo>
                  <a:cubicBezTo>
                    <a:pt x="18641" y="38705"/>
                    <a:pt x="18558" y="38656"/>
                    <a:pt x="18483" y="38656"/>
                  </a:cubicBezTo>
                  <a:cubicBezTo>
                    <a:pt x="18452" y="38656"/>
                    <a:pt x="18422" y="38665"/>
                    <a:pt x="18397" y="38685"/>
                  </a:cubicBezTo>
                  <a:cubicBezTo>
                    <a:pt x="18328" y="38685"/>
                    <a:pt x="18328" y="38616"/>
                    <a:pt x="18259" y="38616"/>
                  </a:cubicBezTo>
                  <a:lnTo>
                    <a:pt x="17967" y="38616"/>
                  </a:lnTo>
                  <a:cubicBezTo>
                    <a:pt x="17953" y="38602"/>
                    <a:pt x="17938" y="38596"/>
                    <a:pt x="17923" y="38596"/>
                  </a:cubicBezTo>
                  <a:cubicBezTo>
                    <a:pt x="17884" y="38596"/>
                    <a:pt x="17844" y="38636"/>
                    <a:pt x="17804" y="38636"/>
                  </a:cubicBezTo>
                  <a:cubicBezTo>
                    <a:pt x="17790" y="38636"/>
                    <a:pt x="17775" y="38631"/>
                    <a:pt x="17761" y="38616"/>
                  </a:cubicBezTo>
                  <a:cubicBezTo>
                    <a:pt x="17726" y="38582"/>
                    <a:pt x="17671" y="38582"/>
                    <a:pt x="17615" y="38582"/>
                  </a:cubicBezTo>
                  <a:cubicBezTo>
                    <a:pt x="17559" y="38582"/>
                    <a:pt x="17503" y="38582"/>
                    <a:pt x="17468" y="38547"/>
                  </a:cubicBezTo>
                  <a:cubicBezTo>
                    <a:pt x="17400" y="38547"/>
                    <a:pt x="17331" y="38547"/>
                    <a:pt x="17262" y="38479"/>
                  </a:cubicBezTo>
                  <a:cubicBezTo>
                    <a:pt x="17159" y="38479"/>
                    <a:pt x="17094" y="38509"/>
                    <a:pt x="17042" y="38509"/>
                  </a:cubicBezTo>
                  <a:cubicBezTo>
                    <a:pt x="17016" y="38509"/>
                    <a:pt x="16993" y="38502"/>
                    <a:pt x="16970" y="38479"/>
                  </a:cubicBezTo>
                  <a:cubicBezTo>
                    <a:pt x="16970" y="38479"/>
                    <a:pt x="16939" y="38509"/>
                    <a:pt x="16899" y="38509"/>
                  </a:cubicBezTo>
                  <a:cubicBezTo>
                    <a:pt x="16878" y="38509"/>
                    <a:pt x="16855" y="38502"/>
                    <a:pt x="16832" y="38479"/>
                  </a:cubicBezTo>
                  <a:cubicBezTo>
                    <a:pt x="16678" y="38410"/>
                    <a:pt x="16471" y="38410"/>
                    <a:pt x="16334" y="38324"/>
                  </a:cubicBezTo>
                  <a:cubicBezTo>
                    <a:pt x="16334" y="38301"/>
                    <a:pt x="16324" y="38293"/>
                    <a:pt x="16309" y="38293"/>
                  </a:cubicBezTo>
                  <a:cubicBezTo>
                    <a:pt x="16278" y="38293"/>
                    <a:pt x="16225" y="38324"/>
                    <a:pt x="16179" y="38324"/>
                  </a:cubicBezTo>
                  <a:lnTo>
                    <a:pt x="16110" y="38255"/>
                  </a:lnTo>
                  <a:cubicBezTo>
                    <a:pt x="15749" y="38255"/>
                    <a:pt x="15388" y="38118"/>
                    <a:pt x="15044" y="38118"/>
                  </a:cubicBezTo>
                  <a:lnTo>
                    <a:pt x="14821" y="38118"/>
                  </a:lnTo>
                  <a:cubicBezTo>
                    <a:pt x="14752" y="38118"/>
                    <a:pt x="14683" y="38049"/>
                    <a:pt x="14614" y="38049"/>
                  </a:cubicBezTo>
                  <a:cubicBezTo>
                    <a:pt x="14593" y="38058"/>
                    <a:pt x="14575" y="38062"/>
                    <a:pt x="14559" y="38062"/>
                  </a:cubicBezTo>
                  <a:cubicBezTo>
                    <a:pt x="14478" y="38062"/>
                    <a:pt x="14457" y="37960"/>
                    <a:pt x="14420" y="37960"/>
                  </a:cubicBezTo>
                  <a:cubicBezTo>
                    <a:pt x="14412" y="37960"/>
                    <a:pt x="14402" y="37966"/>
                    <a:pt x="14391" y="37980"/>
                  </a:cubicBezTo>
                  <a:lnTo>
                    <a:pt x="14322" y="38049"/>
                  </a:lnTo>
                  <a:cubicBezTo>
                    <a:pt x="14253" y="38049"/>
                    <a:pt x="14253" y="37980"/>
                    <a:pt x="14185" y="37894"/>
                  </a:cubicBezTo>
                  <a:cubicBezTo>
                    <a:pt x="14127" y="37894"/>
                    <a:pt x="14047" y="37932"/>
                    <a:pt x="13980" y="37932"/>
                  </a:cubicBezTo>
                  <a:cubicBezTo>
                    <a:pt x="13946" y="37932"/>
                    <a:pt x="13915" y="37923"/>
                    <a:pt x="13892" y="37894"/>
                  </a:cubicBezTo>
                  <a:cubicBezTo>
                    <a:pt x="13755" y="37825"/>
                    <a:pt x="13600" y="37825"/>
                    <a:pt x="13531" y="37825"/>
                  </a:cubicBezTo>
                  <a:cubicBezTo>
                    <a:pt x="13462" y="37756"/>
                    <a:pt x="13394" y="37756"/>
                    <a:pt x="13239" y="37756"/>
                  </a:cubicBezTo>
                  <a:cubicBezTo>
                    <a:pt x="13101" y="37688"/>
                    <a:pt x="12964" y="37619"/>
                    <a:pt x="12740" y="37619"/>
                  </a:cubicBezTo>
                  <a:cubicBezTo>
                    <a:pt x="12740" y="37563"/>
                    <a:pt x="12722" y="37547"/>
                    <a:pt x="12696" y="37547"/>
                  </a:cubicBezTo>
                  <a:cubicBezTo>
                    <a:pt x="12664" y="37547"/>
                    <a:pt x="12621" y="37569"/>
                    <a:pt x="12583" y="37569"/>
                  </a:cubicBezTo>
                  <a:cubicBezTo>
                    <a:pt x="12565" y="37569"/>
                    <a:pt x="12548" y="37564"/>
                    <a:pt x="12534" y="37550"/>
                  </a:cubicBezTo>
                  <a:cubicBezTo>
                    <a:pt x="12534" y="37464"/>
                    <a:pt x="12379" y="37464"/>
                    <a:pt x="12311" y="37464"/>
                  </a:cubicBezTo>
                  <a:cubicBezTo>
                    <a:pt x="12288" y="37441"/>
                    <a:pt x="12265" y="37434"/>
                    <a:pt x="12242" y="37434"/>
                  </a:cubicBezTo>
                  <a:cubicBezTo>
                    <a:pt x="12196" y="37434"/>
                    <a:pt x="12150" y="37464"/>
                    <a:pt x="12104" y="37464"/>
                  </a:cubicBezTo>
                  <a:cubicBezTo>
                    <a:pt x="11949" y="37395"/>
                    <a:pt x="11743" y="37395"/>
                    <a:pt x="11606" y="37327"/>
                  </a:cubicBezTo>
                  <a:cubicBezTo>
                    <a:pt x="11606" y="37327"/>
                    <a:pt x="11520" y="37327"/>
                    <a:pt x="11520" y="37258"/>
                  </a:cubicBezTo>
                  <a:cubicBezTo>
                    <a:pt x="11451" y="37258"/>
                    <a:pt x="11451" y="37327"/>
                    <a:pt x="11382" y="37327"/>
                  </a:cubicBezTo>
                  <a:cubicBezTo>
                    <a:pt x="11382" y="37258"/>
                    <a:pt x="11313" y="37258"/>
                    <a:pt x="11313" y="37189"/>
                  </a:cubicBezTo>
                  <a:cubicBezTo>
                    <a:pt x="11176" y="37189"/>
                    <a:pt x="11090" y="37189"/>
                    <a:pt x="11021" y="37258"/>
                  </a:cubicBezTo>
                  <a:cubicBezTo>
                    <a:pt x="10815" y="37120"/>
                    <a:pt x="10522" y="37034"/>
                    <a:pt x="10230" y="37034"/>
                  </a:cubicBezTo>
                  <a:lnTo>
                    <a:pt x="10161" y="36966"/>
                  </a:lnTo>
                  <a:lnTo>
                    <a:pt x="9955" y="36966"/>
                  </a:lnTo>
                  <a:cubicBezTo>
                    <a:pt x="9955" y="36897"/>
                    <a:pt x="9886" y="36897"/>
                    <a:pt x="9886" y="36828"/>
                  </a:cubicBezTo>
                  <a:cubicBezTo>
                    <a:pt x="9732" y="36828"/>
                    <a:pt x="9594" y="36828"/>
                    <a:pt x="9525" y="36759"/>
                  </a:cubicBezTo>
                  <a:cubicBezTo>
                    <a:pt x="9233" y="36691"/>
                    <a:pt x="9027" y="36605"/>
                    <a:pt x="8803" y="36605"/>
                  </a:cubicBezTo>
                  <a:cubicBezTo>
                    <a:pt x="8734" y="36605"/>
                    <a:pt x="8666" y="36536"/>
                    <a:pt x="8666" y="36467"/>
                  </a:cubicBezTo>
                  <a:cubicBezTo>
                    <a:pt x="8511" y="36536"/>
                    <a:pt x="8511" y="36536"/>
                    <a:pt x="8442" y="36536"/>
                  </a:cubicBezTo>
                  <a:lnTo>
                    <a:pt x="8511" y="36467"/>
                  </a:lnTo>
                  <a:lnTo>
                    <a:pt x="8442" y="36398"/>
                  </a:lnTo>
                  <a:cubicBezTo>
                    <a:pt x="8373" y="36398"/>
                    <a:pt x="8373" y="36467"/>
                    <a:pt x="8373" y="36467"/>
                  </a:cubicBezTo>
                  <a:cubicBezTo>
                    <a:pt x="8442" y="36467"/>
                    <a:pt x="8373" y="36536"/>
                    <a:pt x="8373" y="36605"/>
                  </a:cubicBezTo>
                  <a:lnTo>
                    <a:pt x="8373" y="36467"/>
                  </a:lnTo>
                  <a:cubicBezTo>
                    <a:pt x="8333" y="36487"/>
                    <a:pt x="8299" y="36495"/>
                    <a:pt x="8270" y="36495"/>
                  </a:cubicBezTo>
                  <a:cubicBezTo>
                    <a:pt x="8201" y="36495"/>
                    <a:pt x="8167" y="36447"/>
                    <a:pt x="8167" y="36398"/>
                  </a:cubicBezTo>
                  <a:cubicBezTo>
                    <a:pt x="8081" y="36398"/>
                    <a:pt x="8167" y="36536"/>
                    <a:pt x="8012" y="36536"/>
                  </a:cubicBezTo>
                  <a:cubicBezTo>
                    <a:pt x="8012" y="36467"/>
                    <a:pt x="8012" y="36398"/>
                    <a:pt x="7943" y="36329"/>
                  </a:cubicBezTo>
                  <a:cubicBezTo>
                    <a:pt x="7875" y="36261"/>
                    <a:pt x="7806" y="36175"/>
                    <a:pt x="7737" y="36175"/>
                  </a:cubicBezTo>
                  <a:cubicBezTo>
                    <a:pt x="7514" y="36175"/>
                    <a:pt x="7307" y="36106"/>
                    <a:pt x="7084" y="36106"/>
                  </a:cubicBezTo>
                  <a:cubicBezTo>
                    <a:pt x="7015" y="36106"/>
                    <a:pt x="7015" y="36037"/>
                    <a:pt x="6946" y="36037"/>
                  </a:cubicBezTo>
                  <a:lnTo>
                    <a:pt x="6878" y="36106"/>
                  </a:lnTo>
                  <a:cubicBezTo>
                    <a:pt x="6858" y="36090"/>
                    <a:pt x="6839" y="36085"/>
                    <a:pt x="6822" y="36085"/>
                  </a:cubicBezTo>
                  <a:cubicBezTo>
                    <a:pt x="6790" y="36085"/>
                    <a:pt x="6760" y="36101"/>
                    <a:pt x="6731" y="36101"/>
                  </a:cubicBezTo>
                  <a:cubicBezTo>
                    <a:pt x="6705" y="36101"/>
                    <a:pt x="6679" y="36088"/>
                    <a:pt x="6654" y="36037"/>
                  </a:cubicBezTo>
                  <a:cubicBezTo>
                    <a:pt x="6723" y="36037"/>
                    <a:pt x="6792" y="36037"/>
                    <a:pt x="6878" y="35968"/>
                  </a:cubicBezTo>
                  <a:cubicBezTo>
                    <a:pt x="6723" y="35900"/>
                    <a:pt x="6585" y="35900"/>
                    <a:pt x="6516" y="35745"/>
                  </a:cubicBezTo>
                  <a:lnTo>
                    <a:pt x="6224" y="35745"/>
                  </a:lnTo>
                  <a:cubicBezTo>
                    <a:pt x="6087" y="35676"/>
                    <a:pt x="5863" y="35676"/>
                    <a:pt x="5794" y="35539"/>
                  </a:cubicBezTo>
                  <a:cubicBezTo>
                    <a:pt x="5726" y="35539"/>
                    <a:pt x="5726" y="35607"/>
                    <a:pt x="5657" y="35607"/>
                  </a:cubicBezTo>
                  <a:cubicBezTo>
                    <a:pt x="5657" y="35539"/>
                    <a:pt x="5588" y="35470"/>
                    <a:pt x="5502" y="35470"/>
                  </a:cubicBezTo>
                  <a:cubicBezTo>
                    <a:pt x="5341" y="35470"/>
                    <a:pt x="5221" y="35375"/>
                    <a:pt x="5037" y="35375"/>
                  </a:cubicBezTo>
                  <a:cubicBezTo>
                    <a:pt x="4986" y="35375"/>
                    <a:pt x="4929" y="35382"/>
                    <a:pt x="4866" y="35401"/>
                  </a:cubicBezTo>
                  <a:cubicBezTo>
                    <a:pt x="4935" y="35470"/>
                    <a:pt x="4866" y="35539"/>
                    <a:pt x="4935" y="35607"/>
                  </a:cubicBezTo>
                  <a:cubicBezTo>
                    <a:pt x="4935" y="35607"/>
                    <a:pt x="4935" y="35539"/>
                    <a:pt x="5003" y="35539"/>
                  </a:cubicBezTo>
                  <a:cubicBezTo>
                    <a:pt x="5026" y="35539"/>
                    <a:pt x="5041" y="35539"/>
                    <a:pt x="5051" y="35541"/>
                  </a:cubicBezTo>
                  <a:lnTo>
                    <a:pt x="5051" y="35541"/>
                  </a:lnTo>
                  <a:cubicBezTo>
                    <a:pt x="5003" y="35553"/>
                    <a:pt x="4996" y="35607"/>
                    <a:pt x="4935" y="35607"/>
                  </a:cubicBezTo>
                  <a:cubicBezTo>
                    <a:pt x="4935" y="35676"/>
                    <a:pt x="5072" y="35676"/>
                    <a:pt x="5072" y="35745"/>
                  </a:cubicBezTo>
                  <a:lnTo>
                    <a:pt x="5433" y="35745"/>
                  </a:lnTo>
                  <a:cubicBezTo>
                    <a:pt x="5588" y="35900"/>
                    <a:pt x="5863" y="35968"/>
                    <a:pt x="6087" y="36037"/>
                  </a:cubicBezTo>
                  <a:cubicBezTo>
                    <a:pt x="6110" y="36060"/>
                    <a:pt x="6125" y="36068"/>
                    <a:pt x="6138" y="36068"/>
                  </a:cubicBezTo>
                  <a:cubicBezTo>
                    <a:pt x="6163" y="36068"/>
                    <a:pt x="6178" y="36037"/>
                    <a:pt x="6224" y="36037"/>
                  </a:cubicBezTo>
                  <a:cubicBezTo>
                    <a:pt x="6362" y="36037"/>
                    <a:pt x="6448" y="36106"/>
                    <a:pt x="6516" y="36175"/>
                  </a:cubicBezTo>
                  <a:lnTo>
                    <a:pt x="6585" y="36106"/>
                  </a:lnTo>
                  <a:cubicBezTo>
                    <a:pt x="6654" y="36175"/>
                    <a:pt x="6654" y="36261"/>
                    <a:pt x="6723" y="36261"/>
                  </a:cubicBezTo>
                  <a:lnTo>
                    <a:pt x="6792" y="36261"/>
                  </a:lnTo>
                  <a:lnTo>
                    <a:pt x="6878" y="36329"/>
                  </a:lnTo>
                  <a:lnTo>
                    <a:pt x="7153" y="36329"/>
                  </a:lnTo>
                  <a:cubicBezTo>
                    <a:pt x="7153" y="36398"/>
                    <a:pt x="7221" y="36398"/>
                    <a:pt x="7307" y="36467"/>
                  </a:cubicBezTo>
                  <a:cubicBezTo>
                    <a:pt x="7323" y="36483"/>
                    <a:pt x="7339" y="36488"/>
                    <a:pt x="7353" y="36488"/>
                  </a:cubicBezTo>
                  <a:cubicBezTo>
                    <a:pt x="7380" y="36488"/>
                    <a:pt x="7403" y="36472"/>
                    <a:pt x="7420" y="36472"/>
                  </a:cubicBezTo>
                  <a:cubicBezTo>
                    <a:pt x="7436" y="36472"/>
                    <a:pt x="7445" y="36485"/>
                    <a:pt x="7445" y="36536"/>
                  </a:cubicBezTo>
                  <a:cubicBezTo>
                    <a:pt x="7553" y="36536"/>
                    <a:pt x="7618" y="36631"/>
                    <a:pt x="7749" y="36631"/>
                  </a:cubicBezTo>
                  <a:cubicBezTo>
                    <a:pt x="7770" y="36631"/>
                    <a:pt x="7794" y="36628"/>
                    <a:pt x="7819" y="36622"/>
                  </a:cubicBezTo>
                  <a:lnTo>
                    <a:pt x="7819" y="36622"/>
                  </a:lnTo>
                  <a:cubicBezTo>
                    <a:pt x="7875" y="36700"/>
                    <a:pt x="7879" y="36759"/>
                    <a:pt x="7943" y="36759"/>
                  </a:cubicBezTo>
                  <a:cubicBezTo>
                    <a:pt x="8081" y="36828"/>
                    <a:pt x="8236" y="36828"/>
                    <a:pt x="8373" y="36897"/>
                  </a:cubicBezTo>
                  <a:cubicBezTo>
                    <a:pt x="8442" y="36828"/>
                    <a:pt x="8442" y="36828"/>
                    <a:pt x="8442" y="36759"/>
                  </a:cubicBezTo>
                  <a:cubicBezTo>
                    <a:pt x="8511" y="36759"/>
                    <a:pt x="8511" y="36828"/>
                    <a:pt x="8597" y="36828"/>
                  </a:cubicBezTo>
                  <a:cubicBezTo>
                    <a:pt x="8597" y="36759"/>
                    <a:pt x="8597" y="36759"/>
                    <a:pt x="8666" y="36759"/>
                  </a:cubicBezTo>
                  <a:cubicBezTo>
                    <a:pt x="8666" y="36794"/>
                    <a:pt x="8648" y="36794"/>
                    <a:pt x="8631" y="36794"/>
                  </a:cubicBezTo>
                  <a:cubicBezTo>
                    <a:pt x="8614" y="36794"/>
                    <a:pt x="8597" y="36794"/>
                    <a:pt x="8597" y="36828"/>
                  </a:cubicBezTo>
                  <a:cubicBezTo>
                    <a:pt x="8511" y="36828"/>
                    <a:pt x="8511" y="36828"/>
                    <a:pt x="8511" y="36897"/>
                  </a:cubicBezTo>
                  <a:cubicBezTo>
                    <a:pt x="8597" y="36897"/>
                    <a:pt x="8734" y="36897"/>
                    <a:pt x="8803" y="36966"/>
                  </a:cubicBezTo>
                  <a:cubicBezTo>
                    <a:pt x="9027" y="37034"/>
                    <a:pt x="9233" y="37034"/>
                    <a:pt x="9456" y="37034"/>
                  </a:cubicBezTo>
                  <a:cubicBezTo>
                    <a:pt x="9371" y="37120"/>
                    <a:pt x="9371" y="37120"/>
                    <a:pt x="9302" y="37120"/>
                  </a:cubicBezTo>
                  <a:cubicBezTo>
                    <a:pt x="9302" y="37120"/>
                    <a:pt x="9233" y="37120"/>
                    <a:pt x="9233" y="37189"/>
                  </a:cubicBezTo>
                  <a:cubicBezTo>
                    <a:pt x="9456" y="37189"/>
                    <a:pt x="9663" y="37189"/>
                    <a:pt x="9886" y="37258"/>
                  </a:cubicBezTo>
                  <a:cubicBezTo>
                    <a:pt x="9886" y="37327"/>
                    <a:pt x="9800" y="37327"/>
                    <a:pt x="9886" y="37395"/>
                  </a:cubicBezTo>
                  <a:lnTo>
                    <a:pt x="10316" y="37395"/>
                  </a:lnTo>
                  <a:cubicBezTo>
                    <a:pt x="10385" y="37550"/>
                    <a:pt x="10522" y="37619"/>
                    <a:pt x="10660" y="37619"/>
                  </a:cubicBezTo>
                  <a:cubicBezTo>
                    <a:pt x="10815" y="37619"/>
                    <a:pt x="10952" y="37688"/>
                    <a:pt x="11090" y="37756"/>
                  </a:cubicBezTo>
                  <a:lnTo>
                    <a:pt x="11176" y="37688"/>
                  </a:lnTo>
                  <a:cubicBezTo>
                    <a:pt x="11245" y="37756"/>
                    <a:pt x="11313" y="37756"/>
                    <a:pt x="11382" y="37825"/>
                  </a:cubicBezTo>
                  <a:cubicBezTo>
                    <a:pt x="11520" y="37825"/>
                    <a:pt x="11606" y="37825"/>
                    <a:pt x="11674" y="37756"/>
                  </a:cubicBezTo>
                  <a:cubicBezTo>
                    <a:pt x="11720" y="37756"/>
                    <a:pt x="11766" y="37787"/>
                    <a:pt x="11812" y="37787"/>
                  </a:cubicBezTo>
                  <a:cubicBezTo>
                    <a:pt x="11835" y="37787"/>
                    <a:pt x="11858" y="37779"/>
                    <a:pt x="11881" y="37756"/>
                  </a:cubicBezTo>
                  <a:cubicBezTo>
                    <a:pt x="11949" y="37825"/>
                    <a:pt x="11949" y="37825"/>
                    <a:pt x="12035" y="37894"/>
                  </a:cubicBezTo>
                  <a:lnTo>
                    <a:pt x="12311" y="37894"/>
                  </a:lnTo>
                  <a:cubicBezTo>
                    <a:pt x="12603" y="37980"/>
                    <a:pt x="12672" y="37980"/>
                    <a:pt x="12809" y="38049"/>
                  </a:cubicBezTo>
                  <a:cubicBezTo>
                    <a:pt x="12895" y="38118"/>
                    <a:pt x="12964" y="38118"/>
                    <a:pt x="13101" y="38118"/>
                  </a:cubicBezTo>
                  <a:cubicBezTo>
                    <a:pt x="13170" y="38186"/>
                    <a:pt x="13325" y="38255"/>
                    <a:pt x="13394" y="38324"/>
                  </a:cubicBezTo>
                  <a:cubicBezTo>
                    <a:pt x="13531" y="38410"/>
                    <a:pt x="13669" y="38479"/>
                    <a:pt x="13824" y="38479"/>
                  </a:cubicBezTo>
                  <a:cubicBezTo>
                    <a:pt x="14099" y="38479"/>
                    <a:pt x="14391" y="38547"/>
                    <a:pt x="14683" y="38616"/>
                  </a:cubicBezTo>
                  <a:lnTo>
                    <a:pt x="14821" y="38616"/>
                  </a:lnTo>
                  <a:cubicBezTo>
                    <a:pt x="14890" y="38616"/>
                    <a:pt x="14890" y="38685"/>
                    <a:pt x="14890" y="38685"/>
                  </a:cubicBezTo>
                  <a:lnTo>
                    <a:pt x="15044" y="38685"/>
                  </a:lnTo>
                  <a:cubicBezTo>
                    <a:pt x="15113" y="38754"/>
                    <a:pt x="15113" y="38754"/>
                    <a:pt x="15182" y="38754"/>
                  </a:cubicBezTo>
                  <a:cubicBezTo>
                    <a:pt x="15216" y="38797"/>
                    <a:pt x="15251" y="38797"/>
                    <a:pt x="15285" y="38797"/>
                  </a:cubicBezTo>
                  <a:cubicBezTo>
                    <a:pt x="15319" y="38797"/>
                    <a:pt x="15354" y="38797"/>
                    <a:pt x="15388" y="38840"/>
                  </a:cubicBezTo>
                  <a:cubicBezTo>
                    <a:pt x="15445" y="38840"/>
                    <a:pt x="15526" y="38801"/>
                    <a:pt x="15593" y="38801"/>
                  </a:cubicBezTo>
                  <a:cubicBezTo>
                    <a:pt x="15627" y="38801"/>
                    <a:pt x="15657" y="38811"/>
                    <a:pt x="15680" y="38840"/>
                  </a:cubicBezTo>
                  <a:cubicBezTo>
                    <a:pt x="15749" y="38908"/>
                    <a:pt x="15818" y="38908"/>
                    <a:pt x="15904" y="38908"/>
                  </a:cubicBezTo>
                  <a:cubicBezTo>
                    <a:pt x="15973" y="38908"/>
                    <a:pt x="15973" y="38840"/>
                    <a:pt x="16041" y="38840"/>
                  </a:cubicBezTo>
                  <a:cubicBezTo>
                    <a:pt x="16062" y="38814"/>
                    <a:pt x="16089" y="38804"/>
                    <a:pt x="16118" y="38804"/>
                  </a:cubicBezTo>
                  <a:cubicBezTo>
                    <a:pt x="16188" y="38804"/>
                    <a:pt x="16274" y="38860"/>
                    <a:pt x="16334" y="38908"/>
                  </a:cubicBezTo>
                  <a:cubicBezTo>
                    <a:pt x="16403" y="38908"/>
                    <a:pt x="16403" y="38977"/>
                    <a:pt x="16471" y="38977"/>
                  </a:cubicBezTo>
                  <a:cubicBezTo>
                    <a:pt x="16500" y="38963"/>
                    <a:pt x="16530" y="38957"/>
                    <a:pt x="16560" y="38957"/>
                  </a:cubicBezTo>
                  <a:cubicBezTo>
                    <a:pt x="16641" y="38957"/>
                    <a:pt x="16720" y="38997"/>
                    <a:pt x="16778" y="38997"/>
                  </a:cubicBezTo>
                  <a:cubicBezTo>
                    <a:pt x="16799" y="38997"/>
                    <a:pt x="16818" y="38992"/>
                    <a:pt x="16832" y="38977"/>
                  </a:cubicBezTo>
                  <a:cubicBezTo>
                    <a:pt x="16901" y="38977"/>
                    <a:pt x="16901" y="39046"/>
                    <a:pt x="16970" y="39046"/>
                  </a:cubicBezTo>
                  <a:cubicBezTo>
                    <a:pt x="16970" y="39069"/>
                    <a:pt x="16978" y="39077"/>
                    <a:pt x="16988" y="39077"/>
                  </a:cubicBezTo>
                  <a:cubicBezTo>
                    <a:pt x="17008" y="39077"/>
                    <a:pt x="17039" y="39046"/>
                    <a:pt x="17039" y="39046"/>
                  </a:cubicBezTo>
                  <a:lnTo>
                    <a:pt x="17830" y="39046"/>
                  </a:lnTo>
                  <a:cubicBezTo>
                    <a:pt x="17898" y="39115"/>
                    <a:pt x="17898" y="39115"/>
                    <a:pt x="17967" y="39184"/>
                  </a:cubicBezTo>
                  <a:lnTo>
                    <a:pt x="18259" y="39184"/>
                  </a:lnTo>
                  <a:cubicBezTo>
                    <a:pt x="18483" y="39338"/>
                    <a:pt x="18689" y="39338"/>
                    <a:pt x="18981" y="39407"/>
                  </a:cubicBezTo>
                  <a:lnTo>
                    <a:pt x="18981" y="39338"/>
                  </a:lnTo>
                  <a:cubicBezTo>
                    <a:pt x="19022" y="39318"/>
                    <a:pt x="19056" y="39310"/>
                    <a:pt x="19086" y="39310"/>
                  </a:cubicBezTo>
                  <a:cubicBezTo>
                    <a:pt x="19159" y="39310"/>
                    <a:pt x="19208" y="39358"/>
                    <a:pt x="19257" y="39407"/>
                  </a:cubicBezTo>
                  <a:cubicBezTo>
                    <a:pt x="19308" y="39384"/>
                    <a:pt x="19358" y="39376"/>
                    <a:pt x="19406" y="39376"/>
                  </a:cubicBezTo>
                  <a:cubicBezTo>
                    <a:pt x="19503" y="39376"/>
                    <a:pt x="19595" y="39407"/>
                    <a:pt x="19686" y="39407"/>
                  </a:cubicBezTo>
                  <a:cubicBezTo>
                    <a:pt x="19738" y="39384"/>
                    <a:pt x="19788" y="39376"/>
                    <a:pt x="19836" y="39376"/>
                  </a:cubicBezTo>
                  <a:cubicBezTo>
                    <a:pt x="19933" y="39376"/>
                    <a:pt x="20025" y="39407"/>
                    <a:pt x="20116" y="39407"/>
                  </a:cubicBezTo>
                  <a:cubicBezTo>
                    <a:pt x="20202" y="39407"/>
                    <a:pt x="20202" y="39476"/>
                    <a:pt x="20271" y="39476"/>
                  </a:cubicBezTo>
                  <a:cubicBezTo>
                    <a:pt x="20409" y="39476"/>
                    <a:pt x="20546" y="39476"/>
                    <a:pt x="20701" y="39545"/>
                  </a:cubicBezTo>
                  <a:lnTo>
                    <a:pt x="20701" y="39407"/>
                  </a:lnTo>
                  <a:cubicBezTo>
                    <a:pt x="20701" y="39392"/>
                    <a:pt x="20704" y="39387"/>
                    <a:pt x="20709" y="39387"/>
                  </a:cubicBezTo>
                  <a:cubicBezTo>
                    <a:pt x="20722" y="39387"/>
                    <a:pt x="20748" y="39427"/>
                    <a:pt x="20762" y="39427"/>
                  </a:cubicBezTo>
                  <a:cubicBezTo>
                    <a:pt x="20767" y="39427"/>
                    <a:pt x="20770" y="39422"/>
                    <a:pt x="20770" y="39407"/>
                  </a:cubicBezTo>
                  <a:lnTo>
                    <a:pt x="20907" y="39407"/>
                  </a:lnTo>
                  <a:lnTo>
                    <a:pt x="20907" y="39476"/>
                  </a:lnTo>
                  <a:cubicBezTo>
                    <a:pt x="20838" y="39476"/>
                    <a:pt x="20838" y="39476"/>
                    <a:pt x="20770" y="39545"/>
                  </a:cubicBezTo>
                  <a:cubicBezTo>
                    <a:pt x="20891" y="39585"/>
                    <a:pt x="21018" y="39631"/>
                    <a:pt x="21144" y="39631"/>
                  </a:cubicBezTo>
                  <a:cubicBezTo>
                    <a:pt x="21233" y="39631"/>
                    <a:pt x="21321" y="39608"/>
                    <a:pt x="21406" y="39545"/>
                  </a:cubicBezTo>
                  <a:cubicBezTo>
                    <a:pt x="21406" y="39476"/>
                    <a:pt x="21492" y="39476"/>
                    <a:pt x="21492" y="39476"/>
                  </a:cubicBezTo>
                  <a:cubicBezTo>
                    <a:pt x="21492" y="39476"/>
                    <a:pt x="21560" y="39476"/>
                    <a:pt x="21560" y="39545"/>
                  </a:cubicBezTo>
                  <a:lnTo>
                    <a:pt x="21406" y="39545"/>
                  </a:lnTo>
                  <a:lnTo>
                    <a:pt x="21406" y="39613"/>
                  </a:lnTo>
                  <a:cubicBezTo>
                    <a:pt x="21463" y="39613"/>
                    <a:pt x="21513" y="39652"/>
                    <a:pt x="21560" y="39652"/>
                  </a:cubicBezTo>
                  <a:cubicBezTo>
                    <a:pt x="21583" y="39652"/>
                    <a:pt x="21606" y="39642"/>
                    <a:pt x="21629" y="39613"/>
                  </a:cubicBezTo>
                  <a:cubicBezTo>
                    <a:pt x="21629" y="39613"/>
                    <a:pt x="21560" y="39545"/>
                    <a:pt x="21629" y="39476"/>
                  </a:cubicBezTo>
                  <a:cubicBezTo>
                    <a:pt x="21675" y="39499"/>
                    <a:pt x="21730" y="39506"/>
                    <a:pt x="21789" y="39506"/>
                  </a:cubicBezTo>
                  <a:cubicBezTo>
                    <a:pt x="21906" y="39506"/>
                    <a:pt x="22036" y="39476"/>
                    <a:pt x="22128" y="39476"/>
                  </a:cubicBezTo>
                  <a:cubicBezTo>
                    <a:pt x="22351" y="39545"/>
                    <a:pt x="22351" y="39476"/>
                    <a:pt x="22489" y="39613"/>
                  </a:cubicBezTo>
                  <a:cubicBezTo>
                    <a:pt x="22558" y="39613"/>
                    <a:pt x="22626" y="39613"/>
                    <a:pt x="22626" y="39545"/>
                  </a:cubicBezTo>
                  <a:cubicBezTo>
                    <a:pt x="22626" y="39476"/>
                    <a:pt x="22558" y="39476"/>
                    <a:pt x="22489" y="39407"/>
                  </a:cubicBezTo>
                  <a:cubicBezTo>
                    <a:pt x="22535" y="39407"/>
                    <a:pt x="22611" y="39438"/>
                    <a:pt x="22682" y="39438"/>
                  </a:cubicBezTo>
                  <a:cubicBezTo>
                    <a:pt x="22718" y="39438"/>
                    <a:pt x="22753" y="39430"/>
                    <a:pt x="22781" y="39407"/>
                  </a:cubicBezTo>
                  <a:cubicBezTo>
                    <a:pt x="22850" y="39407"/>
                    <a:pt x="22919" y="39407"/>
                    <a:pt x="22987" y="39476"/>
                  </a:cubicBezTo>
                  <a:cubicBezTo>
                    <a:pt x="23056" y="39476"/>
                    <a:pt x="23056" y="39476"/>
                    <a:pt x="23056" y="39545"/>
                  </a:cubicBezTo>
                  <a:cubicBezTo>
                    <a:pt x="22987" y="39545"/>
                    <a:pt x="22987" y="39476"/>
                    <a:pt x="22987" y="39476"/>
                  </a:cubicBezTo>
                  <a:lnTo>
                    <a:pt x="22919" y="39476"/>
                  </a:lnTo>
                  <a:cubicBezTo>
                    <a:pt x="22919" y="39613"/>
                    <a:pt x="23056" y="39613"/>
                    <a:pt x="23125" y="39613"/>
                  </a:cubicBezTo>
                  <a:cubicBezTo>
                    <a:pt x="23168" y="39656"/>
                    <a:pt x="23224" y="39656"/>
                    <a:pt x="23286" y="39656"/>
                  </a:cubicBezTo>
                  <a:cubicBezTo>
                    <a:pt x="23349" y="39656"/>
                    <a:pt x="23417" y="39656"/>
                    <a:pt x="23486" y="39699"/>
                  </a:cubicBezTo>
                  <a:cubicBezTo>
                    <a:pt x="23555" y="39613"/>
                    <a:pt x="23555" y="39545"/>
                    <a:pt x="23710" y="39545"/>
                  </a:cubicBezTo>
                  <a:cubicBezTo>
                    <a:pt x="23710" y="39545"/>
                    <a:pt x="23778" y="39545"/>
                    <a:pt x="23778" y="39613"/>
                  </a:cubicBezTo>
                  <a:cubicBezTo>
                    <a:pt x="23985" y="39545"/>
                    <a:pt x="24139" y="39545"/>
                    <a:pt x="24277" y="39545"/>
                  </a:cubicBezTo>
                  <a:cubicBezTo>
                    <a:pt x="24415" y="39545"/>
                    <a:pt x="24569" y="39545"/>
                    <a:pt x="24707" y="39613"/>
                  </a:cubicBezTo>
                  <a:cubicBezTo>
                    <a:pt x="24776" y="39545"/>
                    <a:pt x="24776" y="39476"/>
                    <a:pt x="24844" y="39476"/>
                  </a:cubicBezTo>
                  <a:cubicBezTo>
                    <a:pt x="24844" y="39545"/>
                    <a:pt x="24883" y="39545"/>
                    <a:pt x="24922" y="39545"/>
                  </a:cubicBezTo>
                  <a:cubicBezTo>
                    <a:pt x="24960" y="39545"/>
                    <a:pt x="24999" y="39545"/>
                    <a:pt x="24999" y="39613"/>
                  </a:cubicBezTo>
                  <a:cubicBezTo>
                    <a:pt x="25068" y="39545"/>
                    <a:pt x="25068" y="39545"/>
                    <a:pt x="25137" y="39545"/>
                  </a:cubicBezTo>
                  <a:lnTo>
                    <a:pt x="25859" y="39545"/>
                  </a:lnTo>
                  <a:cubicBezTo>
                    <a:pt x="25928" y="39579"/>
                    <a:pt x="25996" y="39596"/>
                    <a:pt x="26067" y="39596"/>
                  </a:cubicBezTo>
                  <a:cubicBezTo>
                    <a:pt x="26138" y="39596"/>
                    <a:pt x="26211" y="39579"/>
                    <a:pt x="26289" y="39545"/>
                  </a:cubicBezTo>
                  <a:cubicBezTo>
                    <a:pt x="26220" y="39476"/>
                    <a:pt x="26134" y="39476"/>
                    <a:pt x="25996" y="39476"/>
                  </a:cubicBezTo>
                  <a:cubicBezTo>
                    <a:pt x="26019" y="39453"/>
                    <a:pt x="26042" y="39445"/>
                    <a:pt x="26063" y="39445"/>
                  </a:cubicBezTo>
                  <a:cubicBezTo>
                    <a:pt x="26103" y="39445"/>
                    <a:pt x="26134" y="39476"/>
                    <a:pt x="26134" y="39476"/>
                  </a:cubicBezTo>
                  <a:cubicBezTo>
                    <a:pt x="26289" y="39407"/>
                    <a:pt x="26357" y="39407"/>
                    <a:pt x="26495" y="39407"/>
                  </a:cubicBezTo>
                  <a:cubicBezTo>
                    <a:pt x="26509" y="39392"/>
                    <a:pt x="26528" y="39387"/>
                    <a:pt x="26548" y="39387"/>
                  </a:cubicBezTo>
                  <a:cubicBezTo>
                    <a:pt x="26605" y="39387"/>
                    <a:pt x="26677" y="39427"/>
                    <a:pt x="26734" y="39427"/>
                  </a:cubicBezTo>
                  <a:cubicBezTo>
                    <a:pt x="26754" y="39427"/>
                    <a:pt x="26773" y="39422"/>
                    <a:pt x="26787" y="39407"/>
                  </a:cubicBezTo>
                  <a:cubicBezTo>
                    <a:pt x="26856" y="39441"/>
                    <a:pt x="26908" y="39441"/>
                    <a:pt x="26961" y="39441"/>
                  </a:cubicBezTo>
                  <a:cubicBezTo>
                    <a:pt x="27015" y="39441"/>
                    <a:pt x="27071" y="39441"/>
                    <a:pt x="27148" y="39476"/>
                  </a:cubicBezTo>
                  <a:lnTo>
                    <a:pt x="27217" y="39407"/>
                  </a:lnTo>
                  <a:lnTo>
                    <a:pt x="26993" y="39407"/>
                  </a:lnTo>
                  <a:cubicBezTo>
                    <a:pt x="27043" y="39367"/>
                    <a:pt x="27087" y="39328"/>
                    <a:pt x="27129" y="39328"/>
                  </a:cubicBezTo>
                  <a:cubicBezTo>
                    <a:pt x="27159" y="39328"/>
                    <a:pt x="27188" y="39349"/>
                    <a:pt x="27217" y="39407"/>
                  </a:cubicBezTo>
                  <a:cubicBezTo>
                    <a:pt x="27263" y="39407"/>
                    <a:pt x="27309" y="39346"/>
                    <a:pt x="27355" y="39346"/>
                  </a:cubicBezTo>
                  <a:cubicBezTo>
                    <a:pt x="27377" y="39346"/>
                    <a:pt x="27400" y="39361"/>
                    <a:pt x="27423" y="39407"/>
                  </a:cubicBezTo>
                  <a:cubicBezTo>
                    <a:pt x="27509" y="39338"/>
                    <a:pt x="27423" y="39338"/>
                    <a:pt x="27509" y="39269"/>
                  </a:cubicBezTo>
                  <a:cubicBezTo>
                    <a:pt x="27564" y="39269"/>
                    <a:pt x="27619" y="39358"/>
                    <a:pt x="27674" y="39358"/>
                  </a:cubicBezTo>
                  <a:cubicBezTo>
                    <a:pt x="27688" y="39358"/>
                    <a:pt x="27702" y="39352"/>
                    <a:pt x="27716" y="39338"/>
                  </a:cubicBezTo>
                  <a:cubicBezTo>
                    <a:pt x="27853" y="39269"/>
                    <a:pt x="28008" y="39269"/>
                    <a:pt x="28145" y="39269"/>
                  </a:cubicBezTo>
                  <a:cubicBezTo>
                    <a:pt x="28191" y="39241"/>
                    <a:pt x="28239" y="39231"/>
                    <a:pt x="28285" y="39231"/>
                  </a:cubicBezTo>
                  <a:cubicBezTo>
                    <a:pt x="28377" y="39231"/>
                    <a:pt x="28461" y="39269"/>
                    <a:pt x="28506" y="39269"/>
                  </a:cubicBezTo>
                  <a:cubicBezTo>
                    <a:pt x="28568" y="39244"/>
                    <a:pt x="28625" y="39233"/>
                    <a:pt x="28679" y="39233"/>
                  </a:cubicBezTo>
                  <a:cubicBezTo>
                    <a:pt x="28804" y="39233"/>
                    <a:pt x="28909" y="39290"/>
                    <a:pt x="29005" y="39338"/>
                  </a:cubicBezTo>
                  <a:cubicBezTo>
                    <a:pt x="29074" y="39476"/>
                    <a:pt x="29143" y="39613"/>
                    <a:pt x="29297" y="39768"/>
                  </a:cubicBezTo>
                  <a:cubicBezTo>
                    <a:pt x="29229" y="39768"/>
                    <a:pt x="29229" y="39837"/>
                    <a:pt x="29229" y="39837"/>
                  </a:cubicBezTo>
                  <a:cubicBezTo>
                    <a:pt x="29297" y="39974"/>
                    <a:pt x="29366" y="40198"/>
                    <a:pt x="29297" y="40335"/>
                  </a:cubicBezTo>
                  <a:cubicBezTo>
                    <a:pt x="29186" y="40404"/>
                    <a:pt x="29078" y="40421"/>
                    <a:pt x="28971" y="40421"/>
                  </a:cubicBezTo>
                  <a:cubicBezTo>
                    <a:pt x="28863" y="40421"/>
                    <a:pt x="28756" y="40404"/>
                    <a:pt x="28644" y="40404"/>
                  </a:cubicBezTo>
                  <a:cubicBezTo>
                    <a:pt x="28575" y="40473"/>
                    <a:pt x="28575" y="40473"/>
                    <a:pt x="28506" y="40559"/>
                  </a:cubicBezTo>
                  <a:cubicBezTo>
                    <a:pt x="28506" y="40473"/>
                    <a:pt x="28438" y="40473"/>
                    <a:pt x="28369" y="40473"/>
                  </a:cubicBezTo>
                  <a:cubicBezTo>
                    <a:pt x="28283" y="40473"/>
                    <a:pt x="28145" y="40473"/>
                    <a:pt x="28008" y="40559"/>
                  </a:cubicBezTo>
                  <a:cubicBezTo>
                    <a:pt x="27939" y="40559"/>
                    <a:pt x="27784" y="40559"/>
                    <a:pt x="27716" y="40628"/>
                  </a:cubicBezTo>
                  <a:lnTo>
                    <a:pt x="27509" y="40628"/>
                  </a:lnTo>
                  <a:cubicBezTo>
                    <a:pt x="27491" y="40613"/>
                    <a:pt x="27474" y="40608"/>
                    <a:pt x="27457" y="40608"/>
                  </a:cubicBezTo>
                  <a:cubicBezTo>
                    <a:pt x="27411" y="40608"/>
                    <a:pt x="27370" y="40648"/>
                    <a:pt x="27330" y="40648"/>
                  </a:cubicBezTo>
                  <a:cubicBezTo>
                    <a:pt x="27315" y="40648"/>
                    <a:pt x="27300" y="40642"/>
                    <a:pt x="27286" y="40628"/>
                  </a:cubicBezTo>
                  <a:cubicBezTo>
                    <a:pt x="27240" y="40628"/>
                    <a:pt x="27225" y="40597"/>
                    <a:pt x="27199" y="40597"/>
                  </a:cubicBezTo>
                  <a:cubicBezTo>
                    <a:pt x="27186" y="40597"/>
                    <a:pt x="27171" y="40605"/>
                    <a:pt x="27148" y="40628"/>
                  </a:cubicBezTo>
                  <a:cubicBezTo>
                    <a:pt x="27102" y="40628"/>
                    <a:pt x="27049" y="40597"/>
                    <a:pt x="27018" y="40597"/>
                  </a:cubicBezTo>
                  <a:cubicBezTo>
                    <a:pt x="27003" y="40597"/>
                    <a:pt x="26993" y="40605"/>
                    <a:pt x="26993" y="40628"/>
                  </a:cubicBezTo>
                  <a:cubicBezTo>
                    <a:pt x="26787" y="40628"/>
                    <a:pt x="26564" y="40697"/>
                    <a:pt x="26426" y="40697"/>
                  </a:cubicBezTo>
                  <a:cubicBezTo>
                    <a:pt x="26329" y="40745"/>
                    <a:pt x="26266" y="40794"/>
                    <a:pt x="26207" y="40794"/>
                  </a:cubicBezTo>
                  <a:cubicBezTo>
                    <a:pt x="26183" y="40794"/>
                    <a:pt x="26159" y="40785"/>
                    <a:pt x="26134" y="40765"/>
                  </a:cubicBezTo>
                  <a:lnTo>
                    <a:pt x="25859" y="40765"/>
                  </a:lnTo>
                  <a:cubicBezTo>
                    <a:pt x="25824" y="40731"/>
                    <a:pt x="25768" y="40714"/>
                    <a:pt x="25713" y="40714"/>
                  </a:cubicBezTo>
                  <a:cubicBezTo>
                    <a:pt x="25657" y="40714"/>
                    <a:pt x="25601" y="40731"/>
                    <a:pt x="25566" y="40765"/>
                  </a:cubicBezTo>
                  <a:cubicBezTo>
                    <a:pt x="25521" y="40765"/>
                    <a:pt x="25475" y="40735"/>
                    <a:pt x="25429" y="40735"/>
                  </a:cubicBezTo>
                  <a:cubicBezTo>
                    <a:pt x="25406" y="40735"/>
                    <a:pt x="25383" y="40742"/>
                    <a:pt x="25360" y="40765"/>
                  </a:cubicBezTo>
                  <a:lnTo>
                    <a:pt x="24776" y="40765"/>
                  </a:lnTo>
                  <a:cubicBezTo>
                    <a:pt x="24776" y="40834"/>
                    <a:pt x="24707" y="40834"/>
                    <a:pt x="24707" y="40903"/>
                  </a:cubicBezTo>
                  <a:cubicBezTo>
                    <a:pt x="24661" y="40880"/>
                    <a:pt x="24623" y="40872"/>
                    <a:pt x="24586" y="40872"/>
                  </a:cubicBezTo>
                  <a:cubicBezTo>
                    <a:pt x="24514" y="40872"/>
                    <a:pt x="24449" y="40903"/>
                    <a:pt x="24346" y="40903"/>
                  </a:cubicBezTo>
                  <a:cubicBezTo>
                    <a:pt x="24330" y="40923"/>
                    <a:pt x="24311" y="40930"/>
                    <a:pt x="24289" y="40930"/>
                  </a:cubicBezTo>
                  <a:cubicBezTo>
                    <a:pt x="24235" y="40930"/>
                    <a:pt x="24169" y="40885"/>
                    <a:pt x="24117" y="40885"/>
                  </a:cubicBezTo>
                  <a:cubicBezTo>
                    <a:pt x="24100" y="40885"/>
                    <a:pt x="24084" y="40890"/>
                    <a:pt x="24071" y="40903"/>
                  </a:cubicBezTo>
                  <a:cubicBezTo>
                    <a:pt x="23916" y="40903"/>
                    <a:pt x="23847" y="40834"/>
                    <a:pt x="23778" y="40834"/>
                  </a:cubicBezTo>
                  <a:cubicBezTo>
                    <a:pt x="23710" y="40834"/>
                    <a:pt x="23710" y="40903"/>
                    <a:pt x="23641" y="40903"/>
                  </a:cubicBezTo>
                  <a:cubicBezTo>
                    <a:pt x="23641" y="40834"/>
                    <a:pt x="23555" y="40765"/>
                    <a:pt x="23486" y="40765"/>
                  </a:cubicBezTo>
                  <a:cubicBezTo>
                    <a:pt x="23461" y="40816"/>
                    <a:pt x="23435" y="40829"/>
                    <a:pt x="23410" y="40829"/>
                  </a:cubicBezTo>
                  <a:cubicBezTo>
                    <a:pt x="23382" y="40829"/>
                    <a:pt x="23354" y="40813"/>
                    <a:pt x="23327" y="40813"/>
                  </a:cubicBezTo>
                  <a:cubicBezTo>
                    <a:pt x="23311" y="40813"/>
                    <a:pt x="23295" y="40818"/>
                    <a:pt x="23280" y="40834"/>
                  </a:cubicBezTo>
                  <a:cubicBezTo>
                    <a:pt x="23211" y="40834"/>
                    <a:pt x="23125" y="40765"/>
                    <a:pt x="23056" y="40765"/>
                  </a:cubicBezTo>
                  <a:cubicBezTo>
                    <a:pt x="23010" y="40765"/>
                    <a:pt x="22965" y="40796"/>
                    <a:pt x="22919" y="40796"/>
                  </a:cubicBezTo>
                  <a:cubicBezTo>
                    <a:pt x="22896" y="40796"/>
                    <a:pt x="22873" y="40788"/>
                    <a:pt x="22850" y="40765"/>
                  </a:cubicBezTo>
                  <a:lnTo>
                    <a:pt x="22558" y="40765"/>
                  </a:lnTo>
                  <a:cubicBezTo>
                    <a:pt x="22489" y="40834"/>
                    <a:pt x="22416" y="40851"/>
                    <a:pt x="22334" y="40851"/>
                  </a:cubicBezTo>
                  <a:cubicBezTo>
                    <a:pt x="22252" y="40851"/>
                    <a:pt x="22162" y="40834"/>
                    <a:pt x="22059" y="40834"/>
                  </a:cubicBezTo>
                  <a:cubicBezTo>
                    <a:pt x="22059" y="40834"/>
                    <a:pt x="22028" y="40803"/>
                    <a:pt x="22008" y="40803"/>
                  </a:cubicBezTo>
                  <a:cubicBezTo>
                    <a:pt x="21998" y="40803"/>
                    <a:pt x="21990" y="40811"/>
                    <a:pt x="21990" y="40834"/>
                  </a:cubicBezTo>
                  <a:cubicBezTo>
                    <a:pt x="21943" y="40820"/>
                    <a:pt x="21900" y="40814"/>
                    <a:pt x="21859" y="40814"/>
                  </a:cubicBezTo>
                  <a:cubicBezTo>
                    <a:pt x="21749" y="40814"/>
                    <a:pt x="21661" y="40854"/>
                    <a:pt x="21580" y="40854"/>
                  </a:cubicBezTo>
                  <a:cubicBezTo>
                    <a:pt x="21550" y="40854"/>
                    <a:pt x="21521" y="40849"/>
                    <a:pt x="21492" y="40834"/>
                  </a:cubicBezTo>
                  <a:cubicBezTo>
                    <a:pt x="21268" y="40765"/>
                    <a:pt x="21131" y="40765"/>
                    <a:pt x="20976" y="40765"/>
                  </a:cubicBezTo>
                  <a:cubicBezTo>
                    <a:pt x="20838" y="40765"/>
                    <a:pt x="20731" y="40796"/>
                    <a:pt x="20629" y="40796"/>
                  </a:cubicBezTo>
                  <a:cubicBezTo>
                    <a:pt x="20579" y="40796"/>
                    <a:pt x="20529" y="40788"/>
                    <a:pt x="20477" y="40765"/>
                  </a:cubicBezTo>
                  <a:cubicBezTo>
                    <a:pt x="20443" y="40731"/>
                    <a:pt x="20391" y="40714"/>
                    <a:pt x="20340" y="40714"/>
                  </a:cubicBezTo>
                  <a:cubicBezTo>
                    <a:pt x="20288" y="40714"/>
                    <a:pt x="20237" y="40731"/>
                    <a:pt x="20202" y="40765"/>
                  </a:cubicBezTo>
                  <a:cubicBezTo>
                    <a:pt x="20116" y="40765"/>
                    <a:pt x="20047" y="40697"/>
                    <a:pt x="20047" y="40697"/>
                  </a:cubicBezTo>
                  <a:cubicBezTo>
                    <a:pt x="19979" y="40697"/>
                    <a:pt x="19979" y="40765"/>
                    <a:pt x="19979" y="40834"/>
                  </a:cubicBezTo>
                  <a:cubicBezTo>
                    <a:pt x="19938" y="40753"/>
                    <a:pt x="19875" y="40720"/>
                    <a:pt x="19829" y="40720"/>
                  </a:cubicBezTo>
                  <a:cubicBezTo>
                    <a:pt x="19796" y="40720"/>
                    <a:pt x="19772" y="40737"/>
                    <a:pt x="19772" y="40765"/>
                  </a:cubicBezTo>
                  <a:lnTo>
                    <a:pt x="19119" y="40765"/>
                  </a:lnTo>
                  <a:cubicBezTo>
                    <a:pt x="19009" y="40765"/>
                    <a:pt x="18888" y="40677"/>
                    <a:pt x="18809" y="40677"/>
                  </a:cubicBezTo>
                  <a:cubicBezTo>
                    <a:pt x="18789" y="40677"/>
                    <a:pt x="18772" y="40683"/>
                    <a:pt x="18758" y="40697"/>
                  </a:cubicBezTo>
                  <a:cubicBezTo>
                    <a:pt x="18483" y="40628"/>
                    <a:pt x="18259" y="40559"/>
                    <a:pt x="17967" y="40559"/>
                  </a:cubicBezTo>
                  <a:lnTo>
                    <a:pt x="17898" y="40559"/>
                  </a:lnTo>
                  <a:cubicBezTo>
                    <a:pt x="17761" y="40559"/>
                    <a:pt x="17623" y="40473"/>
                    <a:pt x="17400" y="40473"/>
                  </a:cubicBezTo>
                  <a:cubicBezTo>
                    <a:pt x="17331" y="40473"/>
                    <a:pt x="17262" y="40473"/>
                    <a:pt x="17193" y="40404"/>
                  </a:cubicBezTo>
                  <a:cubicBezTo>
                    <a:pt x="17107" y="40404"/>
                    <a:pt x="17039" y="40404"/>
                    <a:pt x="17039" y="40473"/>
                  </a:cubicBezTo>
                  <a:cubicBezTo>
                    <a:pt x="16970" y="40404"/>
                    <a:pt x="16970" y="40404"/>
                    <a:pt x="16901" y="40335"/>
                  </a:cubicBezTo>
                  <a:cubicBezTo>
                    <a:pt x="16809" y="40335"/>
                    <a:pt x="16710" y="40366"/>
                    <a:pt x="16613" y="40366"/>
                  </a:cubicBezTo>
                  <a:cubicBezTo>
                    <a:pt x="16565" y="40366"/>
                    <a:pt x="16517" y="40358"/>
                    <a:pt x="16471" y="40335"/>
                  </a:cubicBezTo>
                  <a:cubicBezTo>
                    <a:pt x="16248" y="40198"/>
                    <a:pt x="16110" y="40267"/>
                    <a:pt x="15904" y="40198"/>
                  </a:cubicBezTo>
                  <a:cubicBezTo>
                    <a:pt x="15861" y="40164"/>
                    <a:pt x="15822" y="40146"/>
                    <a:pt x="15794" y="40146"/>
                  </a:cubicBezTo>
                  <a:cubicBezTo>
                    <a:pt x="15766" y="40146"/>
                    <a:pt x="15749" y="40164"/>
                    <a:pt x="15749" y="40198"/>
                  </a:cubicBezTo>
                  <a:cubicBezTo>
                    <a:pt x="15605" y="40150"/>
                    <a:pt x="15485" y="40093"/>
                    <a:pt x="15356" y="40093"/>
                  </a:cubicBezTo>
                  <a:cubicBezTo>
                    <a:pt x="15301" y="40093"/>
                    <a:pt x="15244" y="40103"/>
                    <a:pt x="15182" y="40129"/>
                  </a:cubicBezTo>
                  <a:cubicBezTo>
                    <a:pt x="15113" y="40043"/>
                    <a:pt x="15113" y="39974"/>
                    <a:pt x="15044" y="39974"/>
                  </a:cubicBezTo>
                  <a:cubicBezTo>
                    <a:pt x="15001" y="40009"/>
                    <a:pt x="14980" y="40026"/>
                    <a:pt x="14960" y="40026"/>
                  </a:cubicBezTo>
                  <a:cubicBezTo>
                    <a:pt x="14941" y="40026"/>
                    <a:pt x="14924" y="40009"/>
                    <a:pt x="14890" y="39974"/>
                  </a:cubicBezTo>
                  <a:lnTo>
                    <a:pt x="14752" y="39974"/>
                  </a:lnTo>
                  <a:cubicBezTo>
                    <a:pt x="14706" y="39974"/>
                    <a:pt x="14691" y="40005"/>
                    <a:pt x="14665" y="40005"/>
                  </a:cubicBezTo>
                  <a:cubicBezTo>
                    <a:pt x="14653" y="40005"/>
                    <a:pt x="14637" y="39997"/>
                    <a:pt x="14614" y="39974"/>
                  </a:cubicBezTo>
                  <a:cubicBezTo>
                    <a:pt x="14322" y="39906"/>
                    <a:pt x="14030" y="39906"/>
                    <a:pt x="13824" y="39837"/>
                  </a:cubicBezTo>
                  <a:cubicBezTo>
                    <a:pt x="13600" y="39768"/>
                    <a:pt x="13325" y="39768"/>
                    <a:pt x="13101" y="39699"/>
                  </a:cubicBezTo>
                  <a:cubicBezTo>
                    <a:pt x="13033" y="39699"/>
                    <a:pt x="12964" y="39613"/>
                    <a:pt x="12895" y="39613"/>
                  </a:cubicBezTo>
                  <a:cubicBezTo>
                    <a:pt x="12672" y="39545"/>
                    <a:pt x="12534" y="39476"/>
                    <a:pt x="12311" y="39407"/>
                  </a:cubicBezTo>
                  <a:lnTo>
                    <a:pt x="12242" y="39407"/>
                  </a:lnTo>
                  <a:cubicBezTo>
                    <a:pt x="12104" y="39407"/>
                    <a:pt x="12035" y="39407"/>
                    <a:pt x="11881" y="39338"/>
                  </a:cubicBezTo>
                  <a:cubicBezTo>
                    <a:pt x="11881" y="39338"/>
                    <a:pt x="11881" y="39269"/>
                    <a:pt x="11812" y="39269"/>
                  </a:cubicBezTo>
                  <a:cubicBezTo>
                    <a:pt x="11699" y="39269"/>
                    <a:pt x="11575" y="39166"/>
                    <a:pt x="11421" y="39166"/>
                  </a:cubicBezTo>
                  <a:cubicBezTo>
                    <a:pt x="11387" y="39166"/>
                    <a:pt x="11351" y="39171"/>
                    <a:pt x="11313" y="39184"/>
                  </a:cubicBezTo>
                  <a:cubicBezTo>
                    <a:pt x="11176" y="39115"/>
                    <a:pt x="11021" y="39184"/>
                    <a:pt x="10884" y="39046"/>
                  </a:cubicBezTo>
                  <a:lnTo>
                    <a:pt x="10815" y="39046"/>
                  </a:lnTo>
                  <a:cubicBezTo>
                    <a:pt x="10815" y="39115"/>
                    <a:pt x="10815" y="39115"/>
                    <a:pt x="10746" y="39115"/>
                  </a:cubicBezTo>
                  <a:cubicBezTo>
                    <a:pt x="10746" y="39115"/>
                    <a:pt x="10660" y="39046"/>
                    <a:pt x="10591" y="39046"/>
                  </a:cubicBezTo>
                  <a:cubicBezTo>
                    <a:pt x="10385" y="39046"/>
                    <a:pt x="10230" y="39046"/>
                    <a:pt x="10093" y="38977"/>
                  </a:cubicBezTo>
                  <a:cubicBezTo>
                    <a:pt x="9955" y="38908"/>
                    <a:pt x="9800" y="38840"/>
                    <a:pt x="9663" y="38754"/>
                  </a:cubicBezTo>
                  <a:cubicBezTo>
                    <a:pt x="9525" y="38754"/>
                    <a:pt x="9456" y="38685"/>
                    <a:pt x="9302" y="38616"/>
                  </a:cubicBezTo>
                  <a:cubicBezTo>
                    <a:pt x="9233" y="38616"/>
                    <a:pt x="9164" y="38616"/>
                    <a:pt x="9095" y="38547"/>
                  </a:cubicBezTo>
                  <a:cubicBezTo>
                    <a:pt x="9027" y="38547"/>
                    <a:pt x="9027" y="38616"/>
                    <a:pt x="8941" y="38616"/>
                  </a:cubicBezTo>
                  <a:cubicBezTo>
                    <a:pt x="8872" y="38479"/>
                    <a:pt x="8666" y="38547"/>
                    <a:pt x="8597" y="38479"/>
                  </a:cubicBezTo>
                  <a:cubicBezTo>
                    <a:pt x="8442" y="38324"/>
                    <a:pt x="8305" y="38410"/>
                    <a:pt x="8236" y="38324"/>
                  </a:cubicBezTo>
                  <a:lnTo>
                    <a:pt x="8081" y="38324"/>
                  </a:lnTo>
                  <a:cubicBezTo>
                    <a:pt x="8012" y="38324"/>
                    <a:pt x="8012" y="38255"/>
                    <a:pt x="7943" y="38255"/>
                  </a:cubicBezTo>
                  <a:lnTo>
                    <a:pt x="7737" y="38255"/>
                  </a:lnTo>
                  <a:lnTo>
                    <a:pt x="7737" y="38186"/>
                  </a:lnTo>
                  <a:cubicBezTo>
                    <a:pt x="7660" y="38152"/>
                    <a:pt x="7587" y="38152"/>
                    <a:pt x="7516" y="38152"/>
                  </a:cubicBezTo>
                  <a:cubicBezTo>
                    <a:pt x="7445" y="38152"/>
                    <a:pt x="7376" y="38152"/>
                    <a:pt x="7307" y="38118"/>
                  </a:cubicBezTo>
                  <a:cubicBezTo>
                    <a:pt x="7307" y="38049"/>
                    <a:pt x="7376" y="38049"/>
                    <a:pt x="7376" y="38049"/>
                  </a:cubicBezTo>
                  <a:cubicBezTo>
                    <a:pt x="7221" y="37980"/>
                    <a:pt x="7221" y="37980"/>
                    <a:pt x="7015" y="37894"/>
                  </a:cubicBezTo>
                  <a:cubicBezTo>
                    <a:pt x="6946" y="37894"/>
                    <a:pt x="6946" y="37825"/>
                    <a:pt x="6878" y="37825"/>
                  </a:cubicBezTo>
                  <a:lnTo>
                    <a:pt x="6654" y="37825"/>
                  </a:lnTo>
                  <a:cubicBezTo>
                    <a:pt x="6516" y="37756"/>
                    <a:pt x="6448" y="37756"/>
                    <a:pt x="6293" y="37756"/>
                  </a:cubicBezTo>
                  <a:cubicBezTo>
                    <a:pt x="6224" y="37756"/>
                    <a:pt x="5932" y="37550"/>
                    <a:pt x="5863" y="37550"/>
                  </a:cubicBezTo>
                  <a:cubicBezTo>
                    <a:pt x="5817" y="37550"/>
                    <a:pt x="5802" y="37581"/>
                    <a:pt x="5777" y="37581"/>
                  </a:cubicBezTo>
                  <a:cubicBezTo>
                    <a:pt x="5764" y="37581"/>
                    <a:pt x="5749" y="37573"/>
                    <a:pt x="5726" y="37550"/>
                  </a:cubicBezTo>
                  <a:cubicBezTo>
                    <a:pt x="5657" y="37550"/>
                    <a:pt x="5657" y="37464"/>
                    <a:pt x="5588" y="37395"/>
                  </a:cubicBezTo>
                  <a:cubicBezTo>
                    <a:pt x="5502" y="37395"/>
                    <a:pt x="5502" y="37464"/>
                    <a:pt x="5502" y="37464"/>
                  </a:cubicBezTo>
                  <a:cubicBezTo>
                    <a:pt x="5433" y="37395"/>
                    <a:pt x="5433" y="37395"/>
                    <a:pt x="5365" y="37395"/>
                  </a:cubicBezTo>
                  <a:cubicBezTo>
                    <a:pt x="5158" y="37327"/>
                    <a:pt x="4935" y="37189"/>
                    <a:pt x="4728" y="37189"/>
                  </a:cubicBezTo>
                  <a:cubicBezTo>
                    <a:pt x="4579" y="37189"/>
                    <a:pt x="4499" y="37120"/>
                    <a:pt x="4396" y="37120"/>
                  </a:cubicBezTo>
                  <a:cubicBezTo>
                    <a:pt x="4344" y="37120"/>
                    <a:pt x="4287" y="37138"/>
                    <a:pt x="4213" y="37189"/>
                  </a:cubicBezTo>
                  <a:cubicBezTo>
                    <a:pt x="4213" y="37189"/>
                    <a:pt x="4144" y="37120"/>
                    <a:pt x="4075" y="37120"/>
                  </a:cubicBezTo>
                  <a:cubicBezTo>
                    <a:pt x="4075" y="37155"/>
                    <a:pt x="4041" y="37155"/>
                    <a:pt x="4006" y="37155"/>
                  </a:cubicBezTo>
                  <a:cubicBezTo>
                    <a:pt x="3972" y="37155"/>
                    <a:pt x="3937" y="37155"/>
                    <a:pt x="3937" y="37189"/>
                  </a:cubicBezTo>
                  <a:cubicBezTo>
                    <a:pt x="3937" y="37327"/>
                    <a:pt x="4006" y="37258"/>
                    <a:pt x="4075" y="37327"/>
                  </a:cubicBezTo>
                  <a:cubicBezTo>
                    <a:pt x="4075" y="37327"/>
                    <a:pt x="4144" y="37258"/>
                    <a:pt x="4213" y="37258"/>
                  </a:cubicBezTo>
                  <a:lnTo>
                    <a:pt x="4213" y="37395"/>
                  </a:lnTo>
                  <a:lnTo>
                    <a:pt x="4299" y="37395"/>
                  </a:lnTo>
                  <a:cubicBezTo>
                    <a:pt x="4299" y="37395"/>
                    <a:pt x="4299" y="37464"/>
                    <a:pt x="4367" y="37464"/>
                  </a:cubicBezTo>
                  <a:lnTo>
                    <a:pt x="4367" y="37395"/>
                  </a:lnTo>
                  <a:cubicBezTo>
                    <a:pt x="4505" y="37395"/>
                    <a:pt x="4642" y="37550"/>
                    <a:pt x="4797" y="37619"/>
                  </a:cubicBezTo>
                  <a:cubicBezTo>
                    <a:pt x="4935" y="37619"/>
                    <a:pt x="5072" y="37619"/>
                    <a:pt x="5158" y="37756"/>
                  </a:cubicBezTo>
                  <a:cubicBezTo>
                    <a:pt x="5296" y="37825"/>
                    <a:pt x="5433" y="37756"/>
                    <a:pt x="5502" y="37894"/>
                  </a:cubicBezTo>
                  <a:lnTo>
                    <a:pt x="5726" y="37894"/>
                  </a:lnTo>
                  <a:cubicBezTo>
                    <a:pt x="5726" y="37894"/>
                    <a:pt x="5726" y="37980"/>
                    <a:pt x="5794" y="37980"/>
                  </a:cubicBezTo>
                  <a:cubicBezTo>
                    <a:pt x="5863" y="37980"/>
                    <a:pt x="5794" y="37894"/>
                    <a:pt x="5863" y="37894"/>
                  </a:cubicBezTo>
                  <a:cubicBezTo>
                    <a:pt x="5863" y="37980"/>
                    <a:pt x="5863" y="38049"/>
                    <a:pt x="5932" y="38049"/>
                  </a:cubicBezTo>
                  <a:cubicBezTo>
                    <a:pt x="5965" y="38034"/>
                    <a:pt x="5993" y="38029"/>
                    <a:pt x="6019" y="38029"/>
                  </a:cubicBezTo>
                  <a:cubicBezTo>
                    <a:pt x="6090" y="38029"/>
                    <a:pt x="6138" y="38069"/>
                    <a:pt x="6180" y="38069"/>
                  </a:cubicBezTo>
                  <a:cubicBezTo>
                    <a:pt x="6195" y="38069"/>
                    <a:pt x="6210" y="38063"/>
                    <a:pt x="6224" y="38049"/>
                  </a:cubicBezTo>
                  <a:cubicBezTo>
                    <a:pt x="6293" y="38118"/>
                    <a:pt x="6448" y="38186"/>
                    <a:pt x="6516" y="38255"/>
                  </a:cubicBezTo>
                  <a:lnTo>
                    <a:pt x="6654" y="38255"/>
                  </a:lnTo>
                  <a:lnTo>
                    <a:pt x="6654" y="38324"/>
                  </a:lnTo>
                  <a:cubicBezTo>
                    <a:pt x="6723" y="38324"/>
                    <a:pt x="6723" y="38255"/>
                    <a:pt x="6792" y="38255"/>
                  </a:cubicBezTo>
                  <a:cubicBezTo>
                    <a:pt x="6792" y="38324"/>
                    <a:pt x="6878" y="38324"/>
                    <a:pt x="6946" y="38410"/>
                  </a:cubicBezTo>
                  <a:cubicBezTo>
                    <a:pt x="6960" y="38424"/>
                    <a:pt x="6974" y="38429"/>
                    <a:pt x="6988" y="38429"/>
                  </a:cubicBezTo>
                  <a:cubicBezTo>
                    <a:pt x="7018" y="38429"/>
                    <a:pt x="7048" y="38407"/>
                    <a:pt x="7077" y="38407"/>
                  </a:cubicBezTo>
                  <a:cubicBezTo>
                    <a:pt x="7103" y="38407"/>
                    <a:pt x="7128" y="38422"/>
                    <a:pt x="7153" y="38479"/>
                  </a:cubicBezTo>
                  <a:lnTo>
                    <a:pt x="7445" y="38479"/>
                  </a:lnTo>
                  <a:cubicBezTo>
                    <a:pt x="7376" y="38547"/>
                    <a:pt x="7376" y="38547"/>
                    <a:pt x="7376" y="38616"/>
                  </a:cubicBezTo>
                  <a:cubicBezTo>
                    <a:pt x="7445" y="38547"/>
                    <a:pt x="7514" y="38547"/>
                    <a:pt x="7514" y="38479"/>
                  </a:cubicBezTo>
                  <a:cubicBezTo>
                    <a:pt x="7651" y="38616"/>
                    <a:pt x="7875" y="38616"/>
                    <a:pt x="8012" y="38754"/>
                  </a:cubicBezTo>
                  <a:cubicBezTo>
                    <a:pt x="8032" y="38734"/>
                    <a:pt x="8059" y="38726"/>
                    <a:pt x="8090" y="38726"/>
                  </a:cubicBezTo>
                  <a:cubicBezTo>
                    <a:pt x="8168" y="38726"/>
                    <a:pt x="8275" y="38778"/>
                    <a:pt x="8373" y="38840"/>
                  </a:cubicBezTo>
                  <a:lnTo>
                    <a:pt x="8511" y="38840"/>
                  </a:lnTo>
                  <a:lnTo>
                    <a:pt x="8597" y="38908"/>
                  </a:lnTo>
                  <a:cubicBezTo>
                    <a:pt x="8734" y="38908"/>
                    <a:pt x="8803" y="38977"/>
                    <a:pt x="8872" y="39046"/>
                  </a:cubicBezTo>
                  <a:cubicBezTo>
                    <a:pt x="8949" y="39080"/>
                    <a:pt x="9005" y="39080"/>
                    <a:pt x="9050" y="39080"/>
                  </a:cubicBezTo>
                  <a:cubicBezTo>
                    <a:pt x="9095" y="39080"/>
                    <a:pt x="9130" y="39080"/>
                    <a:pt x="9164" y="39115"/>
                  </a:cubicBezTo>
                  <a:cubicBezTo>
                    <a:pt x="9199" y="39192"/>
                    <a:pt x="9250" y="39192"/>
                    <a:pt x="9304" y="39192"/>
                  </a:cubicBezTo>
                  <a:cubicBezTo>
                    <a:pt x="9358" y="39192"/>
                    <a:pt x="9414" y="39192"/>
                    <a:pt x="9456" y="39269"/>
                  </a:cubicBezTo>
                  <a:lnTo>
                    <a:pt x="9525" y="39269"/>
                  </a:lnTo>
                  <a:cubicBezTo>
                    <a:pt x="9955" y="39476"/>
                    <a:pt x="10385" y="39613"/>
                    <a:pt x="10884" y="39613"/>
                  </a:cubicBezTo>
                  <a:cubicBezTo>
                    <a:pt x="10929" y="39613"/>
                    <a:pt x="10945" y="39652"/>
                    <a:pt x="10991" y="39652"/>
                  </a:cubicBezTo>
                  <a:cubicBezTo>
                    <a:pt x="11013" y="39652"/>
                    <a:pt x="11044" y="39642"/>
                    <a:pt x="11090" y="39613"/>
                  </a:cubicBezTo>
                  <a:cubicBezTo>
                    <a:pt x="11090" y="39699"/>
                    <a:pt x="11245" y="39699"/>
                    <a:pt x="11313" y="39768"/>
                  </a:cubicBezTo>
                  <a:lnTo>
                    <a:pt x="11674" y="39768"/>
                  </a:lnTo>
                  <a:cubicBezTo>
                    <a:pt x="11812" y="39906"/>
                    <a:pt x="12035" y="39837"/>
                    <a:pt x="12173" y="39974"/>
                  </a:cubicBezTo>
                  <a:cubicBezTo>
                    <a:pt x="12311" y="39974"/>
                    <a:pt x="12379" y="39974"/>
                    <a:pt x="12534" y="40043"/>
                  </a:cubicBezTo>
                  <a:cubicBezTo>
                    <a:pt x="12568" y="40086"/>
                    <a:pt x="12603" y="40086"/>
                    <a:pt x="12637" y="40086"/>
                  </a:cubicBezTo>
                  <a:cubicBezTo>
                    <a:pt x="12672" y="40086"/>
                    <a:pt x="12706" y="40086"/>
                    <a:pt x="12740" y="40129"/>
                  </a:cubicBezTo>
                  <a:cubicBezTo>
                    <a:pt x="12809" y="40198"/>
                    <a:pt x="12964" y="40198"/>
                    <a:pt x="13033" y="40198"/>
                  </a:cubicBezTo>
                  <a:cubicBezTo>
                    <a:pt x="13101" y="40267"/>
                    <a:pt x="13239" y="40267"/>
                    <a:pt x="13325" y="40335"/>
                  </a:cubicBezTo>
                  <a:cubicBezTo>
                    <a:pt x="13394" y="40335"/>
                    <a:pt x="13531" y="40335"/>
                    <a:pt x="13531" y="40404"/>
                  </a:cubicBezTo>
                  <a:cubicBezTo>
                    <a:pt x="13560" y="40390"/>
                    <a:pt x="13587" y="40384"/>
                    <a:pt x="13612" y="40384"/>
                  </a:cubicBezTo>
                  <a:cubicBezTo>
                    <a:pt x="13680" y="40384"/>
                    <a:pt x="13733" y="40424"/>
                    <a:pt x="13777" y="40424"/>
                  </a:cubicBezTo>
                  <a:cubicBezTo>
                    <a:pt x="13794" y="40424"/>
                    <a:pt x="13809" y="40419"/>
                    <a:pt x="13824" y="40404"/>
                  </a:cubicBezTo>
                  <a:cubicBezTo>
                    <a:pt x="13892" y="40473"/>
                    <a:pt x="13892" y="40559"/>
                    <a:pt x="13961" y="40559"/>
                  </a:cubicBezTo>
                  <a:cubicBezTo>
                    <a:pt x="13961" y="40559"/>
                    <a:pt x="14007" y="40455"/>
                    <a:pt x="14062" y="40455"/>
                  </a:cubicBezTo>
                  <a:cubicBezTo>
                    <a:pt x="14074" y="40455"/>
                    <a:pt x="14086" y="40460"/>
                    <a:pt x="14099" y="40473"/>
                  </a:cubicBezTo>
                  <a:cubicBezTo>
                    <a:pt x="14118" y="40493"/>
                    <a:pt x="14134" y="40500"/>
                    <a:pt x="14146" y="40500"/>
                  </a:cubicBezTo>
                  <a:cubicBezTo>
                    <a:pt x="14178" y="40500"/>
                    <a:pt x="14192" y="40455"/>
                    <a:pt x="14220" y="40455"/>
                  </a:cubicBezTo>
                  <a:cubicBezTo>
                    <a:pt x="14229" y="40455"/>
                    <a:pt x="14240" y="40460"/>
                    <a:pt x="14253" y="40473"/>
                  </a:cubicBezTo>
                  <a:cubicBezTo>
                    <a:pt x="14253" y="40559"/>
                    <a:pt x="14253" y="40559"/>
                    <a:pt x="14322" y="40559"/>
                  </a:cubicBezTo>
                  <a:cubicBezTo>
                    <a:pt x="14460" y="40559"/>
                    <a:pt x="14528" y="40559"/>
                    <a:pt x="14683" y="40628"/>
                  </a:cubicBezTo>
                  <a:lnTo>
                    <a:pt x="14890" y="40628"/>
                  </a:lnTo>
                  <a:cubicBezTo>
                    <a:pt x="14958" y="40628"/>
                    <a:pt x="14958" y="40697"/>
                    <a:pt x="15113" y="40697"/>
                  </a:cubicBezTo>
                  <a:lnTo>
                    <a:pt x="15474" y="40697"/>
                  </a:lnTo>
                  <a:cubicBezTo>
                    <a:pt x="15529" y="40697"/>
                    <a:pt x="15540" y="40785"/>
                    <a:pt x="15578" y="40785"/>
                  </a:cubicBezTo>
                  <a:cubicBezTo>
                    <a:pt x="15587" y="40785"/>
                    <a:pt x="15598" y="40779"/>
                    <a:pt x="15612" y="40765"/>
                  </a:cubicBezTo>
                  <a:cubicBezTo>
                    <a:pt x="15680" y="40788"/>
                    <a:pt x="15751" y="40796"/>
                    <a:pt x="15820" y="40796"/>
                  </a:cubicBezTo>
                  <a:cubicBezTo>
                    <a:pt x="15957" y="40796"/>
                    <a:pt x="16087" y="40765"/>
                    <a:pt x="16179" y="40765"/>
                  </a:cubicBezTo>
                  <a:cubicBezTo>
                    <a:pt x="16179" y="40834"/>
                    <a:pt x="16248" y="40834"/>
                    <a:pt x="16248" y="40903"/>
                  </a:cubicBezTo>
                  <a:cubicBezTo>
                    <a:pt x="16248" y="40834"/>
                    <a:pt x="16248" y="40834"/>
                    <a:pt x="16334" y="40834"/>
                  </a:cubicBezTo>
                  <a:cubicBezTo>
                    <a:pt x="16334" y="40903"/>
                    <a:pt x="16403" y="40903"/>
                    <a:pt x="16403" y="40989"/>
                  </a:cubicBezTo>
                  <a:cubicBezTo>
                    <a:pt x="16450" y="40969"/>
                    <a:pt x="16494" y="40962"/>
                    <a:pt x="16537" y="40962"/>
                  </a:cubicBezTo>
                  <a:cubicBezTo>
                    <a:pt x="16643" y="40962"/>
                    <a:pt x="16736" y="41007"/>
                    <a:pt x="16820" y="41007"/>
                  </a:cubicBezTo>
                  <a:cubicBezTo>
                    <a:pt x="16848" y="41007"/>
                    <a:pt x="16875" y="41002"/>
                    <a:pt x="16901" y="40989"/>
                  </a:cubicBezTo>
                  <a:cubicBezTo>
                    <a:pt x="17107" y="41058"/>
                    <a:pt x="17331" y="41058"/>
                    <a:pt x="17468" y="41058"/>
                  </a:cubicBezTo>
                  <a:cubicBezTo>
                    <a:pt x="17830" y="41126"/>
                    <a:pt x="18191" y="41195"/>
                    <a:pt x="18483" y="41264"/>
                  </a:cubicBezTo>
                  <a:cubicBezTo>
                    <a:pt x="18620" y="41264"/>
                    <a:pt x="18689" y="41264"/>
                    <a:pt x="18758" y="41419"/>
                  </a:cubicBezTo>
                  <a:cubicBezTo>
                    <a:pt x="18799" y="41326"/>
                    <a:pt x="18847" y="41289"/>
                    <a:pt x="18893" y="41289"/>
                  </a:cubicBezTo>
                  <a:cubicBezTo>
                    <a:pt x="18924" y="41289"/>
                    <a:pt x="18954" y="41305"/>
                    <a:pt x="18981" y="41333"/>
                  </a:cubicBezTo>
                  <a:cubicBezTo>
                    <a:pt x="19188" y="41333"/>
                    <a:pt x="19411" y="41419"/>
                    <a:pt x="19618" y="41419"/>
                  </a:cubicBezTo>
                  <a:cubicBezTo>
                    <a:pt x="19663" y="41419"/>
                    <a:pt x="19717" y="41380"/>
                    <a:pt x="19788" y="41380"/>
                  </a:cubicBezTo>
                  <a:cubicBezTo>
                    <a:pt x="19824" y="41380"/>
                    <a:pt x="19864" y="41390"/>
                    <a:pt x="19910" y="41419"/>
                  </a:cubicBezTo>
                  <a:cubicBezTo>
                    <a:pt x="19926" y="41399"/>
                    <a:pt x="19941" y="41392"/>
                    <a:pt x="19957" y="41392"/>
                  </a:cubicBezTo>
                  <a:cubicBezTo>
                    <a:pt x="19997" y="41392"/>
                    <a:pt x="20037" y="41437"/>
                    <a:pt x="20077" y="41437"/>
                  </a:cubicBezTo>
                  <a:cubicBezTo>
                    <a:pt x="20090" y="41437"/>
                    <a:pt x="20103" y="41432"/>
                    <a:pt x="20116" y="41419"/>
                  </a:cubicBezTo>
                  <a:cubicBezTo>
                    <a:pt x="20202" y="41333"/>
                    <a:pt x="20271" y="41333"/>
                    <a:pt x="20340" y="41333"/>
                  </a:cubicBezTo>
                  <a:cubicBezTo>
                    <a:pt x="20477" y="41333"/>
                    <a:pt x="20632" y="41419"/>
                    <a:pt x="20838" y="41419"/>
                  </a:cubicBezTo>
                  <a:cubicBezTo>
                    <a:pt x="20907" y="41419"/>
                    <a:pt x="20976" y="41419"/>
                    <a:pt x="21062" y="41333"/>
                  </a:cubicBezTo>
                  <a:cubicBezTo>
                    <a:pt x="21113" y="41391"/>
                    <a:pt x="21165" y="41405"/>
                    <a:pt x="21218" y="41405"/>
                  </a:cubicBezTo>
                  <a:cubicBezTo>
                    <a:pt x="21270" y="41405"/>
                    <a:pt x="21323" y="41391"/>
                    <a:pt x="21379" y="41391"/>
                  </a:cubicBezTo>
                  <a:cubicBezTo>
                    <a:pt x="21415" y="41391"/>
                    <a:pt x="21453" y="41397"/>
                    <a:pt x="21492" y="41419"/>
                  </a:cubicBezTo>
                  <a:cubicBezTo>
                    <a:pt x="21523" y="41399"/>
                    <a:pt x="21558" y="41392"/>
                    <a:pt x="21596" y="41392"/>
                  </a:cubicBezTo>
                  <a:cubicBezTo>
                    <a:pt x="21690" y="41392"/>
                    <a:pt x="21798" y="41437"/>
                    <a:pt x="21896" y="41437"/>
                  </a:cubicBezTo>
                  <a:cubicBezTo>
                    <a:pt x="21929" y="41437"/>
                    <a:pt x="21961" y="41432"/>
                    <a:pt x="21990" y="41419"/>
                  </a:cubicBezTo>
                  <a:cubicBezTo>
                    <a:pt x="22026" y="41454"/>
                    <a:pt x="22062" y="41466"/>
                    <a:pt x="22098" y="41466"/>
                  </a:cubicBezTo>
                  <a:cubicBezTo>
                    <a:pt x="22161" y="41466"/>
                    <a:pt x="22226" y="41430"/>
                    <a:pt x="22293" y="41430"/>
                  </a:cubicBezTo>
                  <a:cubicBezTo>
                    <a:pt x="22334" y="41430"/>
                    <a:pt x="22376" y="41444"/>
                    <a:pt x="22420" y="41487"/>
                  </a:cubicBezTo>
                  <a:cubicBezTo>
                    <a:pt x="22459" y="41444"/>
                    <a:pt x="22505" y="41430"/>
                    <a:pt x="22553" y="41430"/>
                  </a:cubicBezTo>
                  <a:cubicBezTo>
                    <a:pt x="22632" y="41430"/>
                    <a:pt x="22719" y="41466"/>
                    <a:pt x="22797" y="41466"/>
                  </a:cubicBezTo>
                  <a:cubicBezTo>
                    <a:pt x="22842" y="41466"/>
                    <a:pt x="22883" y="41454"/>
                    <a:pt x="22919" y="41419"/>
                  </a:cubicBezTo>
                  <a:cubicBezTo>
                    <a:pt x="22919" y="41487"/>
                    <a:pt x="22919" y="41487"/>
                    <a:pt x="22987" y="41487"/>
                  </a:cubicBezTo>
                  <a:cubicBezTo>
                    <a:pt x="23022" y="41453"/>
                    <a:pt x="23056" y="41453"/>
                    <a:pt x="23093" y="41453"/>
                  </a:cubicBezTo>
                  <a:cubicBezTo>
                    <a:pt x="23129" y="41453"/>
                    <a:pt x="23168" y="41453"/>
                    <a:pt x="23211" y="41419"/>
                  </a:cubicBezTo>
                  <a:cubicBezTo>
                    <a:pt x="23280" y="41419"/>
                    <a:pt x="23417" y="41487"/>
                    <a:pt x="23486" y="41487"/>
                  </a:cubicBezTo>
                  <a:cubicBezTo>
                    <a:pt x="23555" y="41487"/>
                    <a:pt x="23486" y="41556"/>
                    <a:pt x="23555" y="41556"/>
                  </a:cubicBezTo>
                  <a:lnTo>
                    <a:pt x="23985" y="41556"/>
                  </a:lnTo>
                  <a:cubicBezTo>
                    <a:pt x="24062" y="41522"/>
                    <a:pt x="24152" y="41522"/>
                    <a:pt x="24243" y="41522"/>
                  </a:cubicBezTo>
                  <a:cubicBezTo>
                    <a:pt x="24333" y="41522"/>
                    <a:pt x="24423" y="41522"/>
                    <a:pt x="24500" y="41487"/>
                  </a:cubicBezTo>
                  <a:cubicBezTo>
                    <a:pt x="24569" y="41487"/>
                    <a:pt x="24569" y="41556"/>
                    <a:pt x="24638" y="41556"/>
                  </a:cubicBezTo>
                  <a:cubicBezTo>
                    <a:pt x="24707" y="41556"/>
                    <a:pt x="24707" y="41487"/>
                    <a:pt x="24776" y="41487"/>
                  </a:cubicBezTo>
                  <a:lnTo>
                    <a:pt x="25205" y="41487"/>
                  </a:lnTo>
                  <a:cubicBezTo>
                    <a:pt x="25296" y="41447"/>
                    <a:pt x="25381" y="41401"/>
                    <a:pt x="25464" y="41401"/>
                  </a:cubicBezTo>
                  <a:cubicBezTo>
                    <a:pt x="25522" y="41401"/>
                    <a:pt x="25578" y="41424"/>
                    <a:pt x="25635" y="41487"/>
                  </a:cubicBezTo>
                  <a:cubicBezTo>
                    <a:pt x="25704" y="41419"/>
                    <a:pt x="25790" y="41419"/>
                    <a:pt x="25859" y="41419"/>
                  </a:cubicBezTo>
                  <a:lnTo>
                    <a:pt x="26495" y="41419"/>
                  </a:lnTo>
                  <a:cubicBezTo>
                    <a:pt x="26787" y="41419"/>
                    <a:pt x="26993" y="41333"/>
                    <a:pt x="27286" y="41333"/>
                  </a:cubicBezTo>
                  <a:cubicBezTo>
                    <a:pt x="27332" y="41333"/>
                    <a:pt x="27377" y="41371"/>
                    <a:pt x="27449" y="41371"/>
                  </a:cubicBezTo>
                  <a:cubicBezTo>
                    <a:pt x="27484" y="41371"/>
                    <a:pt x="27526" y="41361"/>
                    <a:pt x="27578" y="41333"/>
                  </a:cubicBezTo>
                  <a:cubicBezTo>
                    <a:pt x="27647" y="41264"/>
                    <a:pt x="27716" y="41264"/>
                    <a:pt x="27853" y="41264"/>
                  </a:cubicBezTo>
                  <a:cubicBezTo>
                    <a:pt x="27939" y="41264"/>
                    <a:pt x="28008" y="41195"/>
                    <a:pt x="28145" y="41195"/>
                  </a:cubicBezTo>
                  <a:cubicBezTo>
                    <a:pt x="28191" y="41195"/>
                    <a:pt x="28275" y="41226"/>
                    <a:pt x="28347" y="41226"/>
                  </a:cubicBezTo>
                  <a:cubicBezTo>
                    <a:pt x="28382" y="41226"/>
                    <a:pt x="28415" y="41218"/>
                    <a:pt x="28438" y="41195"/>
                  </a:cubicBezTo>
                  <a:cubicBezTo>
                    <a:pt x="28452" y="41210"/>
                    <a:pt x="28467" y="41215"/>
                    <a:pt x="28481" y="41215"/>
                  </a:cubicBezTo>
                  <a:cubicBezTo>
                    <a:pt x="28521" y="41215"/>
                    <a:pt x="28561" y="41175"/>
                    <a:pt x="28600" y="41175"/>
                  </a:cubicBezTo>
                  <a:cubicBezTo>
                    <a:pt x="28615" y="41175"/>
                    <a:pt x="28630" y="41181"/>
                    <a:pt x="28644" y="41195"/>
                  </a:cubicBezTo>
                  <a:cubicBezTo>
                    <a:pt x="28658" y="41209"/>
                    <a:pt x="28669" y="41214"/>
                    <a:pt x="28679" y="41214"/>
                  </a:cubicBezTo>
                  <a:cubicBezTo>
                    <a:pt x="28719" y="41214"/>
                    <a:pt x="28744" y="41126"/>
                    <a:pt x="28868" y="41126"/>
                  </a:cubicBezTo>
                  <a:cubicBezTo>
                    <a:pt x="28936" y="41058"/>
                    <a:pt x="29005" y="41058"/>
                    <a:pt x="29143" y="41058"/>
                  </a:cubicBezTo>
                  <a:cubicBezTo>
                    <a:pt x="29174" y="41071"/>
                    <a:pt x="29204" y="41077"/>
                    <a:pt x="29234" y="41077"/>
                  </a:cubicBezTo>
                  <a:cubicBezTo>
                    <a:pt x="29352" y="41077"/>
                    <a:pt x="29462" y="40989"/>
                    <a:pt x="29572" y="40989"/>
                  </a:cubicBezTo>
                  <a:cubicBezTo>
                    <a:pt x="29727" y="41126"/>
                    <a:pt x="29865" y="41264"/>
                    <a:pt x="29865" y="41487"/>
                  </a:cubicBezTo>
                  <a:cubicBezTo>
                    <a:pt x="29865" y="41556"/>
                    <a:pt x="29796" y="41556"/>
                    <a:pt x="29727" y="41625"/>
                  </a:cubicBezTo>
                  <a:lnTo>
                    <a:pt x="29435" y="41625"/>
                  </a:lnTo>
                  <a:cubicBezTo>
                    <a:pt x="29401" y="41659"/>
                    <a:pt x="29366" y="41677"/>
                    <a:pt x="29321" y="41677"/>
                  </a:cubicBezTo>
                  <a:cubicBezTo>
                    <a:pt x="29276" y="41677"/>
                    <a:pt x="29220" y="41659"/>
                    <a:pt x="29143" y="41625"/>
                  </a:cubicBezTo>
                  <a:cubicBezTo>
                    <a:pt x="29088" y="41625"/>
                    <a:pt x="29033" y="41713"/>
                    <a:pt x="28978" y="41713"/>
                  </a:cubicBezTo>
                  <a:cubicBezTo>
                    <a:pt x="28964" y="41713"/>
                    <a:pt x="28950" y="41707"/>
                    <a:pt x="28936" y="41694"/>
                  </a:cubicBezTo>
                  <a:cubicBezTo>
                    <a:pt x="28799" y="41694"/>
                    <a:pt x="28644" y="41762"/>
                    <a:pt x="28506" y="41762"/>
                  </a:cubicBezTo>
                  <a:cubicBezTo>
                    <a:pt x="28438" y="41848"/>
                    <a:pt x="28438" y="41848"/>
                    <a:pt x="28369" y="41848"/>
                  </a:cubicBezTo>
                  <a:cubicBezTo>
                    <a:pt x="28323" y="41823"/>
                    <a:pt x="28278" y="41812"/>
                    <a:pt x="28234" y="41812"/>
                  </a:cubicBezTo>
                  <a:cubicBezTo>
                    <a:pt x="28132" y="41812"/>
                    <a:pt x="28036" y="41869"/>
                    <a:pt x="27939" y="41917"/>
                  </a:cubicBezTo>
                  <a:cubicBezTo>
                    <a:pt x="27862" y="41883"/>
                    <a:pt x="27806" y="41883"/>
                    <a:pt x="27752" y="41883"/>
                  </a:cubicBezTo>
                  <a:cubicBezTo>
                    <a:pt x="27698" y="41883"/>
                    <a:pt x="27647" y="41883"/>
                    <a:pt x="27578" y="41848"/>
                  </a:cubicBezTo>
                  <a:cubicBezTo>
                    <a:pt x="27523" y="41848"/>
                    <a:pt x="27512" y="41936"/>
                    <a:pt x="27466" y="41936"/>
                  </a:cubicBezTo>
                  <a:cubicBezTo>
                    <a:pt x="27454" y="41936"/>
                    <a:pt x="27441" y="41931"/>
                    <a:pt x="27423" y="41917"/>
                  </a:cubicBezTo>
                  <a:cubicBezTo>
                    <a:pt x="27389" y="41883"/>
                    <a:pt x="27355" y="41883"/>
                    <a:pt x="27329" y="41883"/>
                  </a:cubicBezTo>
                  <a:cubicBezTo>
                    <a:pt x="27303" y="41883"/>
                    <a:pt x="27286" y="41883"/>
                    <a:pt x="27286" y="41848"/>
                  </a:cubicBezTo>
                  <a:lnTo>
                    <a:pt x="27148" y="41848"/>
                  </a:lnTo>
                  <a:cubicBezTo>
                    <a:pt x="27071" y="41917"/>
                    <a:pt x="26998" y="41934"/>
                    <a:pt x="26927" y="41934"/>
                  </a:cubicBezTo>
                  <a:cubicBezTo>
                    <a:pt x="26856" y="41934"/>
                    <a:pt x="26787" y="41917"/>
                    <a:pt x="26718" y="41917"/>
                  </a:cubicBezTo>
                  <a:lnTo>
                    <a:pt x="26718" y="42055"/>
                  </a:lnTo>
                  <a:lnTo>
                    <a:pt x="25704" y="42055"/>
                  </a:lnTo>
                  <a:cubicBezTo>
                    <a:pt x="25635" y="42055"/>
                    <a:pt x="25498" y="41986"/>
                    <a:pt x="25429" y="41986"/>
                  </a:cubicBezTo>
                  <a:cubicBezTo>
                    <a:pt x="25274" y="42055"/>
                    <a:pt x="25137" y="42055"/>
                    <a:pt x="25068" y="42124"/>
                  </a:cubicBezTo>
                  <a:cubicBezTo>
                    <a:pt x="24999" y="42124"/>
                    <a:pt x="25068" y="42055"/>
                    <a:pt x="24999" y="41986"/>
                  </a:cubicBezTo>
                  <a:cubicBezTo>
                    <a:pt x="24930" y="42124"/>
                    <a:pt x="24707" y="42055"/>
                    <a:pt x="24638" y="42192"/>
                  </a:cubicBezTo>
                  <a:cubicBezTo>
                    <a:pt x="24592" y="42169"/>
                    <a:pt x="24544" y="42162"/>
                    <a:pt x="24496" y="42162"/>
                  </a:cubicBezTo>
                  <a:cubicBezTo>
                    <a:pt x="24399" y="42162"/>
                    <a:pt x="24300" y="42192"/>
                    <a:pt x="24208" y="42192"/>
                  </a:cubicBezTo>
                  <a:cubicBezTo>
                    <a:pt x="24162" y="42169"/>
                    <a:pt x="24115" y="42162"/>
                    <a:pt x="24066" y="42162"/>
                  </a:cubicBezTo>
                  <a:cubicBezTo>
                    <a:pt x="23969" y="42162"/>
                    <a:pt x="23870" y="42192"/>
                    <a:pt x="23778" y="42192"/>
                  </a:cubicBezTo>
                  <a:cubicBezTo>
                    <a:pt x="23710" y="42124"/>
                    <a:pt x="23641" y="42124"/>
                    <a:pt x="23555" y="42055"/>
                  </a:cubicBezTo>
                  <a:cubicBezTo>
                    <a:pt x="23555" y="42124"/>
                    <a:pt x="23486" y="42124"/>
                    <a:pt x="23417" y="42124"/>
                  </a:cubicBezTo>
                  <a:cubicBezTo>
                    <a:pt x="23349" y="42124"/>
                    <a:pt x="23280" y="42055"/>
                    <a:pt x="23211" y="42055"/>
                  </a:cubicBezTo>
                  <a:cubicBezTo>
                    <a:pt x="23108" y="42055"/>
                    <a:pt x="23012" y="42024"/>
                    <a:pt x="22919" y="42024"/>
                  </a:cubicBezTo>
                  <a:cubicBezTo>
                    <a:pt x="22873" y="42024"/>
                    <a:pt x="22827" y="42032"/>
                    <a:pt x="22781" y="42055"/>
                  </a:cubicBezTo>
                  <a:cubicBezTo>
                    <a:pt x="22730" y="42078"/>
                    <a:pt x="22680" y="42085"/>
                    <a:pt x="22628" y="42085"/>
                  </a:cubicBezTo>
                  <a:cubicBezTo>
                    <a:pt x="22525" y="42085"/>
                    <a:pt x="22414" y="42055"/>
                    <a:pt x="22265" y="42055"/>
                  </a:cubicBezTo>
                  <a:lnTo>
                    <a:pt x="22197" y="42055"/>
                  </a:lnTo>
                  <a:cubicBezTo>
                    <a:pt x="22076" y="42078"/>
                    <a:pt x="21965" y="42085"/>
                    <a:pt x="21858" y="42085"/>
                  </a:cubicBezTo>
                  <a:cubicBezTo>
                    <a:pt x="21643" y="42085"/>
                    <a:pt x="21440" y="42055"/>
                    <a:pt x="21199" y="42055"/>
                  </a:cubicBezTo>
                  <a:lnTo>
                    <a:pt x="20701" y="42055"/>
                  </a:lnTo>
                  <a:cubicBezTo>
                    <a:pt x="20546" y="42055"/>
                    <a:pt x="20340" y="41986"/>
                    <a:pt x="20202" y="41986"/>
                  </a:cubicBezTo>
                  <a:cubicBezTo>
                    <a:pt x="19841" y="41986"/>
                    <a:pt x="19480" y="42055"/>
                    <a:pt x="19050" y="42055"/>
                  </a:cubicBezTo>
                  <a:lnTo>
                    <a:pt x="18981" y="42055"/>
                  </a:lnTo>
                  <a:cubicBezTo>
                    <a:pt x="18981" y="42020"/>
                    <a:pt x="18943" y="42020"/>
                    <a:pt x="18896" y="42020"/>
                  </a:cubicBezTo>
                  <a:cubicBezTo>
                    <a:pt x="18848" y="42020"/>
                    <a:pt x="18792" y="42020"/>
                    <a:pt x="18758" y="41986"/>
                  </a:cubicBezTo>
                  <a:cubicBezTo>
                    <a:pt x="18620" y="41917"/>
                    <a:pt x="18483" y="41848"/>
                    <a:pt x="18328" y="41848"/>
                  </a:cubicBezTo>
                  <a:lnTo>
                    <a:pt x="18191" y="41848"/>
                  </a:lnTo>
                  <a:cubicBezTo>
                    <a:pt x="17898" y="41762"/>
                    <a:pt x="17692" y="41694"/>
                    <a:pt x="17400" y="41694"/>
                  </a:cubicBezTo>
                  <a:cubicBezTo>
                    <a:pt x="17308" y="41694"/>
                    <a:pt x="17209" y="41663"/>
                    <a:pt x="17132" y="41663"/>
                  </a:cubicBezTo>
                  <a:cubicBezTo>
                    <a:pt x="17094" y="41663"/>
                    <a:pt x="17062" y="41671"/>
                    <a:pt x="17039" y="41694"/>
                  </a:cubicBezTo>
                  <a:lnTo>
                    <a:pt x="16970" y="41694"/>
                  </a:lnTo>
                  <a:cubicBezTo>
                    <a:pt x="16764" y="41625"/>
                    <a:pt x="16540" y="41625"/>
                    <a:pt x="16334" y="41625"/>
                  </a:cubicBezTo>
                  <a:cubicBezTo>
                    <a:pt x="16248" y="41556"/>
                    <a:pt x="16248" y="41556"/>
                    <a:pt x="16248" y="41487"/>
                  </a:cubicBezTo>
                  <a:cubicBezTo>
                    <a:pt x="16179" y="41487"/>
                    <a:pt x="16179" y="41556"/>
                    <a:pt x="16110" y="41556"/>
                  </a:cubicBezTo>
                  <a:cubicBezTo>
                    <a:pt x="15973" y="41487"/>
                    <a:pt x="15680" y="41419"/>
                    <a:pt x="15474" y="41333"/>
                  </a:cubicBezTo>
                  <a:cubicBezTo>
                    <a:pt x="15371" y="41333"/>
                    <a:pt x="15245" y="41302"/>
                    <a:pt x="15106" y="41302"/>
                  </a:cubicBezTo>
                  <a:cubicBezTo>
                    <a:pt x="15037" y="41302"/>
                    <a:pt x="14964" y="41310"/>
                    <a:pt x="14890" y="41333"/>
                  </a:cubicBezTo>
                  <a:cubicBezTo>
                    <a:pt x="14849" y="41252"/>
                    <a:pt x="14809" y="41219"/>
                    <a:pt x="14769" y="41219"/>
                  </a:cubicBezTo>
                  <a:cubicBezTo>
                    <a:pt x="14740" y="41219"/>
                    <a:pt x="14712" y="41235"/>
                    <a:pt x="14683" y="41264"/>
                  </a:cubicBezTo>
                  <a:cubicBezTo>
                    <a:pt x="14528" y="41195"/>
                    <a:pt x="14528" y="41195"/>
                    <a:pt x="14099" y="41195"/>
                  </a:cubicBezTo>
                  <a:cubicBezTo>
                    <a:pt x="14030" y="41195"/>
                    <a:pt x="14030" y="41126"/>
                    <a:pt x="13961" y="41126"/>
                  </a:cubicBezTo>
                  <a:cubicBezTo>
                    <a:pt x="13927" y="41092"/>
                    <a:pt x="13892" y="41092"/>
                    <a:pt x="13847" y="41092"/>
                  </a:cubicBezTo>
                  <a:cubicBezTo>
                    <a:pt x="13802" y="41092"/>
                    <a:pt x="13746" y="41092"/>
                    <a:pt x="13669" y="41058"/>
                  </a:cubicBezTo>
                  <a:cubicBezTo>
                    <a:pt x="13655" y="41071"/>
                    <a:pt x="13641" y="41077"/>
                    <a:pt x="13628" y="41077"/>
                  </a:cubicBezTo>
                  <a:cubicBezTo>
                    <a:pt x="13573" y="41077"/>
                    <a:pt x="13518" y="40989"/>
                    <a:pt x="13462" y="40989"/>
                  </a:cubicBezTo>
                  <a:cubicBezTo>
                    <a:pt x="13394" y="41058"/>
                    <a:pt x="13239" y="41058"/>
                    <a:pt x="13170" y="41058"/>
                  </a:cubicBezTo>
                  <a:cubicBezTo>
                    <a:pt x="13101" y="40989"/>
                    <a:pt x="13101" y="40903"/>
                    <a:pt x="13033" y="40903"/>
                  </a:cubicBezTo>
                  <a:cubicBezTo>
                    <a:pt x="12809" y="40903"/>
                    <a:pt x="12603" y="40765"/>
                    <a:pt x="12465" y="40765"/>
                  </a:cubicBezTo>
                  <a:cubicBezTo>
                    <a:pt x="12173" y="40697"/>
                    <a:pt x="11881" y="40559"/>
                    <a:pt x="11606" y="40559"/>
                  </a:cubicBezTo>
                  <a:cubicBezTo>
                    <a:pt x="11451" y="40473"/>
                    <a:pt x="11313" y="40473"/>
                    <a:pt x="11245" y="40335"/>
                  </a:cubicBezTo>
                  <a:cubicBezTo>
                    <a:pt x="11197" y="40350"/>
                    <a:pt x="11154" y="40355"/>
                    <a:pt x="11114" y="40355"/>
                  </a:cubicBezTo>
                  <a:cubicBezTo>
                    <a:pt x="11003" y="40355"/>
                    <a:pt x="10916" y="40316"/>
                    <a:pt x="10834" y="40316"/>
                  </a:cubicBezTo>
                  <a:cubicBezTo>
                    <a:pt x="10804" y="40316"/>
                    <a:pt x="10775" y="40321"/>
                    <a:pt x="10746" y="40335"/>
                  </a:cubicBezTo>
                  <a:cubicBezTo>
                    <a:pt x="10660" y="40335"/>
                    <a:pt x="10660" y="40267"/>
                    <a:pt x="10591" y="40267"/>
                  </a:cubicBezTo>
                  <a:lnTo>
                    <a:pt x="10591" y="40335"/>
                  </a:lnTo>
                  <a:cubicBezTo>
                    <a:pt x="10491" y="40235"/>
                    <a:pt x="10270" y="40171"/>
                    <a:pt x="10078" y="40171"/>
                  </a:cubicBezTo>
                  <a:cubicBezTo>
                    <a:pt x="10008" y="40171"/>
                    <a:pt x="9942" y="40179"/>
                    <a:pt x="9886" y="40198"/>
                  </a:cubicBezTo>
                  <a:cubicBezTo>
                    <a:pt x="9886" y="40129"/>
                    <a:pt x="9732" y="40043"/>
                    <a:pt x="9732" y="40043"/>
                  </a:cubicBezTo>
                  <a:lnTo>
                    <a:pt x="9371" y="40043"/>
                  </a:lnTo>
                  <a:cubicBezTo>
                    <a:pt x="9233" y="39974"/>
                    <a:pt x="9164" y="39906"/>
                    <a:pt x="9027" y="39837"/>
                  </a:cubicBezTo>
                  <a:cubicBezTo>
                    <a:pt x="8941" y="39837"/>
                    <a:pt x="8803" y="39837"/>
                    <a:pt x="8734" y="39768"/>
                  </a:cubicBezTo>
                  <a:cubicBezTo>
                    <a:pt x="8597" y="39768"/>
                    <a:pt x="8511" y="39699"/>
                    <a:pt x="8442" y="39613"/>
                  </a:cubicBezTo>
                  <a:cubicBezTo>
                    <a:pt x="8236" y="39613"/>
                    <a:pt x="8012" y="39545"/>
                    <a:pt x="7806" y="39476"/>
                  </a:cubicBezTo>
                  <a:lnTo>
                    <a:pt x="7582" y="39476"/>
                  </a:lnTo>
                  <a:cubicBezTo>
                    <a:pt x="7514" y="39407"/>
                    <a:pt x="7445" y="39407"/>
                    <a:pt x="7376" y="39338"/>
                  </a:cubicBezTo>
                  <a:cubicBezTo>
                    <a:pt x="7307" y="39338"/>
                    <a:pt x="7221" y="39338"/>
                    <a:pt x="7221" y="39407"/>
                  </a:cubicBezTo>
                  <a:cubicBezTo>
                    <a:pt x="7084" y="39338"/>
                    <a:pt x="7015" y="39269"/>
                    <a:pt x="6878" y="39269"/>
                  </a:cubicBezTo>
                  <a:cubicBezTo>
                    <a:pt x="6808" y="39200"/>
                    <a:pt x="6749" y="39096"/>
                    <a:pt x="6693" y="39096"/>
                  </a:cubicBezTo>
                  <a:cubicBezTo>
                    <a:pt x="6680" y="39096"/>
                    <a:pt x="6667" y="39102"/>
                    <a:pt x="6654" y="39115"/>
                  </a:cubicBezTo>
                  <a:lnTo>
                    <a:pt x="6585" y="39115"/>
                  </a:lnTo>
                  <a:cubicBezTo>
                    <a:pt x="6516" y="38977"/>
                    <a:pt x="6362" y="38977"/>
                    <a:pt x="6293" y="38977"/>
                  </a:cubicBezTo>
                  <a:cubicBezTo>
                    <a:pt x="6247" y="38977"/>
                    <a:pt x="6201" y="38947"/>
                    <a:pt x="6176" y="38947"/>
                  </a:cubicBezTo>
                  <a:cubicBezTo>
                    <a:pt x="6163" y="38947"/>
                    <a:pt x="6155" y="38954"/>
                    <a:pt x="6155" y="38977"/>
                  </a:cubicBezTo>
                  <a:cubicBezTo>
                    <a:pt x="6087" y="38977"/>
                    <a:pt x="6018" y="38908"/>
                    <a:pt x="6018" y="38908"/>
                  </a:cubicBezTo>
                  <a:cubicBezTo>
                    <a:pt x="5932" y="38908"/>
                    <a:pt x="5863" y="38840"/>
                    <a:pt x="5726" y="38840"/>
                  </a:cubicBezTo>
                  <a:cubicBezTo>
                    <a:pt x="5726" y="38797"/>
                    <a:pt x="5708" y="38797"/>
                    <a:pt x="5683" y="38797"/>
                  </a:cubicBezTo>
                  <a:cubicBezTo>
                    <a:pt x="5657" y="38797"/>
                    <a:pt x="5622" y="38797"/>
                    <a:pt x="5588" y="38754"/>
                  </a:cubicBezTo>
                  <a:cubicBezTo>
                    <a:pt x="5545" y="38719"/>
                    <a:pt x="5506" y="38719"/>
                    <a:pt x="5470" y="38719"/>
                  </a:cubicBezTo>
                  <a:cubicBezTo>
                    <a:pt x="5433" y="38719"/>
                    <a:pt x="5399" y="38719"/>
                    <a:pt x="5365" y="38685"/>
                  </a:cubicBezTo>
                  <a:cubicBezTo>
                    <a:pt x="5296" y="38685"/>
                    <a:pt x="5227" y="38616"/>
                    <a:pt x="5227" y="38547"/>
                  </a:cubicBezTo>
                  <a:lnTo>
                    <a:pt x="5158" y="38547"/>
                  </a:lnTo>
                  <a:cubicBezTo>
                    <a:pt x="5158" y="38547"/>
                    <a:pt x="5072" y="38616"/>
                    <a:pt x="5003" y="38616"/>
                  </a:cubicBezTo>
                  <a:lnTo>
                    <a:pt x="5003" y="38547"/>
                  </a:lnTo>
                  <a:cubicBezTo>
                    <a:pt x="4773" y="38547"/>
                    <a:pt x="4627" y="38390"/>
                    <a:pt x="4423" y="38390"/>
                  </a:cubicBezTo>
                  <a:cubicBezTo>
                    <a:pt x="4384" y="38390"/>
                    <a:pt x="4343" y="38396"/>
                    <a:pt x="4299" y="38410"/>
                  </a:cubicBezTo>
                  <a:lnTo>
                    <a:pt x="4299" y="38324"/>
                  </a:lnTo>
                  <a:lnTo>
                    <a:pt x="4299" y="38255"/>
                  </a:lnTo>
                  <a:cubicBezTo>
                    <a:pt x="4299" y="38255"/>
                    <a:pt x="4299" y="38186"/>
                    <a:pt x="4213" y="38186"/>
                  </a:cubicBezTo>
                  <a:lnTo>
                    <a:pt x="4213" y="38255"/>
                  </a:lnTo>
                  <a:cubicBezTo>
                    <a:pt x="4185" y="38269"/>
                    <a:pt x="4160" y="38274"/>
                    <a:pt x="4138" y="38274"/>
                  </a:cubicBezTo>
                  <a:cubicBezTo>
                    <a:pt x="4048" y="38274"/>
                    <a:pt x="3993" y="38186"/>
                    <a:pt x="3937" y="38186"/>
                  </a:cubicBezTo>
                  <a:cubicBezTo>
                    <a:pt x="3869" y="38255"/>
                    <a:pt x="3869" y="38255"/>
                    <a:pt x="3869" y="38324"/>
                  </a:cubicBezTo>
                  <a:cubicBezTo>
                    <a:pt x="3783" y="38255"/>
                    <a:pt x="3783" y="38255"/>
                    <a:pt x="3714" y="38186"/>
                  </a:cubicBezTo>
                  <a:lnTo>
                    <a:pt x="3645" y="38255"/>
                  </a:lnTo>
                  <a:cubicBezTo>
                    <a:pt x="3645" y="38186"/>
                    <a:pt x="3576" y="38118"/>
                    <a:pt x="3508" y="38118"/>
                  </a:cubicBezTo>
                  <a:cubicBezTo>
                    <a:pt x="3508" y="38118"/>
                    <a:pt x="3477" y="38148"/>
                    <a:pt x="3457" y="38148"/>
                  </a:cubicBezTo>
                  <a:cubicBezTo>
                    <a:pt x="3447" y="38148"/>
                    <a:pt x="3439" y="38140"/>
                    <a:pt x="3439" y="38118"/>
                  </a:cubicBezTo>
                  <a:cubicBezTo>
                    <a:pt x="3353" y="38049"/>
                    <a:pt x="3215" y="38049"/>
                    <a:pt x="3147" y="38049"/>
                  </a:cubicBezTo>
                  <a:lnTo>
                    <a:pt x="3078" y="38049"/>
                  </a:lnTo>
                  <a:lnTo>
                    <a:pt x="3147" y="37980"/>
                  </a:lnTo>
                  <a:lnTo>
                    <a:pt x="3147" y="37980"/>
                  </a:lnTo>
                  <a:cubicBezTo>
                    <a:pt x="3137" y="37989"/>
                    <a:pt x="3129" y="37993"/>
                    <a:pt x="3122" y="37993"/>
                  </a:cubicBezTo>
                  <a:cubicBezTo>
                    <a:pt x="3075" y="37993"/>
                    <a:pt x="3057" y="37825"/>
                    <a:pt x="2923" y="37825"/>
                  </a:cubicBezTo>
                  <a:lnTo>
                    <a:pt x="2854" y="37894"/>
                  </a:lnTo>
                  <a:cubicBezTo>
                    <a:pt x="2786" y="37756"/>
                    <a:pt x="2648" y="37688"/>
                    <a:pt x="2648" y="37688"/>
                  </a:cubicBezTo>
                  <a:cubicBezTo>
                    <a:pt x="2579" y="37756"/>
                    <a:pt x="2579" y="37756"/>
                    <a:pt x="2579" y="37825"/>
                  </a:cubicBezTo>
                  <a:cubicBezTo>
                    <a:pt x="2536" y="37756"/>
                    <a:pt x="2480" y="37739"/>
                    <a:pt x="2427" y="37739"/>
                  </a:cubicBezTo>
                  <a:cubicBezTo>
                    <a:pt x="2373" y="37739"/>
                    <a:pt x="2321" y="37756"/>
                    <a:pt x="2287" y="37756"/>
                  </a:cubicBezTo>
                  <a:cubicBezTo>
                    <a:pt x="2218" y="37688"/>
                    <a:pt x="2218" y="37619"/>
                    <a:pt x="2149" y="37619"/>
                  </a:cubicBezTo>
                  <a:lnTo>
                    <a:pt x="2063" y="37619"/>
                  </a:lnTo>
                  <a:cubicBezTo>
                    <a:pt x="2063" y="37550"/>
                    <a:pt x="1995" y="37550"/>
                    <a:pt x="1995" y="37464"/>
                  </a:cubicBezTo>
                  <a:lnTo>
                    <a:pt x="1857" y="37464"/>
                  </a:lnTo>
                  <a:cubicBezTo>
                    <a:pt x="1834" y="37493"/>
                    <a:pt x="1819" y="37502"/>
                    <a:pt x="1806" y="37502"/>
                  </a:cubicBezTo>
                  <a:cubicBezTo>
                    <a:pt x="1781" y="37502"/>
                    <a:pt x="1765" y="37464"/>
                    <a:pt x="1720" y="37464"/>
                  </a:cubicBezTo>
                  <a:cubicBezTo>
                    <a:pt x="1720" y="37395"/>
                    <a:pt x="1634" y="37395"/>
                    <a:pt x="1565" y="37395"/>
                  </a:cubicBezTo>
                  <a:cubicBezTo>
                    <a:pt x="1510" y="37395"/>
                    <a:pt x="1543" y="37307"/>
                    <a:pt x="1488" y="37307"/>
                  </a:cubicBezTo>
                  <a:cubicBezTo>
                    <a:pt x="1474" y="37307"/>
                    <a:pt x="1455" y="37313"/>
                    <a:pt x="1427" y="37327"/>
                  </a:cubicBezTo>
                  <a:cubicBezTo>
                    <a:pt x="1359" y="37327"/>
                    <a:pt x="1359" y="37258"/>
                    <a:pt x="1290" y="37258"/>
                  </a:cubicBezTo>
                  <a:cubicBezTo>
                    <a:pt x="1066" y="37120"/>
                    <a:pt x="929" y="37120"/>
                    <a:pt x="774" y="37120"/>
                  </a:cubicBezTo>
                  <a:cubicBezTo>
                    <a:pt x="705" y="37120"/>
                    <a:pt x="705" y="37034"/>
                    <a:pt x="705" y="36966"/>
                  </a:cubicBezTo>
                  <a:lnTo>
                    <a:pt x="636" y="36966"/>
                  </a:lnTo>
                  <a:cubicBezTo>
                    <a:pt x="568" y="36966"/>
                    <a:pt x="568" y="37120"/>
                    <a:pt x="499" y="37120"/>
                  </a:cubicBezTo>
                  <a:cubicBezTo>
                    <a:pt x="476" y="37092"/>
                    <a:pt x="461" y="37082"/>
                    <a:pt x="447" y="37082"/>
                  </a:cubicBezTo>
                  <a:cubicBezTo>
                    <a:pt x="421" y="37082"/>
                    <a:pt x="401" y="37120"/>
                    <a:pt x="344" y="37120"/>
                  </a:cubicBezTo>
                  <a:lnTo>
                    <a:pt x="344" y="37034"/>
                  </a:lnTo>
                  <a:lnTo>
                    <a:pt x="344" y="36966"/>
                  </a:lnTo>
                  <a:lnTo>
                    <a:pt x="207" y="37120"/>
                  </a:lnTo>
                  <a:cubicBezTo>
                    <a:pt x="241" y="37155"/>
                    <a:pt x="275" y="37155"/>
                    <a:pt x="312" y="37155"/>
                  </a:cubicBezTo>
                  <a:cubicBezTo>
                    <a:pt x="348" y="37155"/>
                    <a:pt x="387" y="37155"/>
                    <a:pt x="430" y="37189"/>
                  </a:cubicBezTo>
                  <a:cubicBezTo>
                    <a:pt x="430" y="37189"/>
                    <a:pt x="474" y="37277"/>
                    <a:pt x="527" y="37277"/>
                  </a:cubicBezTo>
                  <a:cubicBezTo>
                    <a:pt x="540" y="37277"/>
                    <a:pt x="554" y="37272"/>
                    <a:pt x="568" y="37258"/>
                  </a:cubicBezTo>
                  <a:cubicBezTo>
                    <a:pt x="636" y="37258"/>
                    <a:pt x="568" y="37189"/>
                    <a:pt x="636" y="37189"/>
                  </a:cubicBezTo>
                  <a:cubicBezTo>
                    <a:pt x="636" y="37258"/>
                    <a:pt x="636" y="37258"/>
                    <a:pt x="705" y="37327"/>
                  </a:cubicBezTo>
                  <a:cubicBezTo>
                    <a:pt x="860" y="37327"/>
                    <a:pt x="997" y="37550"/>
                    <a:pt x="1135" y="37619"/>
                  </a:cubicBezTo>
                  <a:lnTo>
                    <a:pt x="1135" y="37550"/>
                  </a:lnTo>
                  <a:cubicBezTo>
                    <a:pt x="1204" y="37550"/>
                    <a:pt x="1290" y="37619"/>
                    <a:pt x="1290" y="37619"/>
                  </a:cubicBezTo>
                  <a:cubicBezTo>
                    <a:pt x="1359" y="37619"/>
                    <a:pt x="1359" y="37550"/>
                    <a:pt x="1427" y="37550"/>
                  </a:cubicBezTo>
                  <a:cubicBezTo>
                    <a:pt x="1427" y="37619"/>
                    <a:pt x="1427" y="37688"/>
                    <a:pt x="1496" y="37756"/>
                  </a:cubicBezTo>
                  <a:lnTo>
                    <a:pt x="1634" y="37619"/>
                  </a:lnTo>
                  <a:cubicBezTo>
                    <a:pt x="1720" y="37756"/>
                    <a:pt x="1926" y="37688"/>
                    <a:pt x="1995" y="37825"/>
                  </a:cubicBezTo>
                  <a:cubicBezTo>
                    <a:pt x="2026" y="37812"/>
                    <a:pt x="2056" y="37806"/>
                    <a:pt x="2086" y="37806"/>
                  </a:cubicBezTo>
                  <a:cubicBezTo>
                    <a:pt x="2204" y="37806"/>
                    <a:pt x="2314" y="37894"/>
                    <a:pt x="2424" y="37894"/>
                  </a:cubicBezTo>
                  <a:cubicBezTo>
                    <a:pt x="2424" y="37980"/>
                    <a:pt x="2424" y="38049"/>
                    <a:pt x="2579" y="38049"/>
                  </a:cubicBezTo>
                  <a:cubicBezTo>
                    <a:pt x="2593" y="38035"/>
                    <a:pt x="2604" y="38030"/>
                    <a:pt x="2613" y="38030"/>
                  </a:cubicBezTo>
                  <a:cubicBezTo>
                    <a:pt x="2651" y="38030"/>
                    <a:pt x="2662" y="38118"/>
                    <a:pt x="2717" y="38118"/>
                  </a:cubicBezTo>
                  <a:cubicBezTo>
                    <a:pt x="2786" y="38118"/>
                    <a:pt x="2854" y="38186"/>
                    <a:pt x="2854" y="38186"/>
                  </a:cubicBezTo>
                  <a:cubicBezTo>
                    <a:pt x="2923" y="38186"/>
                    <a:pt x="2923" y="38118"/>
                    <a:pt x="2923" y="38118"/>
                  </a:cubicBezTo>
                  <a:cubicBezTo>
                    <a:pt x="3009" y="38118"/>
                    <a:pt x="2923" y="38186"/>
                    <a:pt x="3009" y="38186"/>
                  </a:cubicBezTo>
                  <a:cubicBezTo>
                    <a:pt x="3078" y="38186"/>
                    <a:pt x="3147" y="38186"/>
                    <a:pt x="3147" y="38255"/>
                  </a:cubicBezTo>
                  <a:lnTo>
                    <a:pt x="3147" y="38324"/>
                  </a:lnTo>
                  <a:cubicBezTo>
                    <a:pt x="3215" y="38401"/>
                    <a:pt x="3306" y="38401"/>
                    <a:pt x="3396" y="38401"/>
                  </a:cubicBezTo>
                  <a:cubicBezTo>
                    <a:pt x="3486" y="38401"/>
                    <a:pt x="3576" y="38401"/>
                    <a:pt x="3645" y="38479"/>
                  </a:cubicBezTo>
                  <a:cubicBezTo>
                    <a:pt x="3645" y="38410"/>
                    <a:pt x="3645" y="38410"/>
                    <a:pt x="3714" y="38410"/>
                  </a:cubicBezTo>
                  <a:lnTo>
                    <a:pt x="3714" y="38479"/>
                  </a:lnTo>
                  <a:cubicBezTo>
                    <a:pt x="3869" y="38479"/>
                    <a:pt x="3869" y="38616"/>
                    <a:pt x="3937" y="38616"/>
                  </a:cubicBezTo>
                  <a:cubicBezTo>
                    <a:pt x="4075" y="38616"/>
                    <a:pt x="4213" y="38685"/>
                    <a:pt x="4299" y="38754"/>
                  </a:cubicBezTo>
                  <a:lnTo>
                    <a:pt x="4505" y="38754"/>
                  </a:lnTo>
                  <a:cubicBezTo>
                    <a:pt x="4505" y="38840"/>
                    <a:pt x="4505" y="38908"/>
                    <a:pt x="4574" y="38908"/>
                  </a:cubicBezTo>
                  <a:lnTo>
                    <a:pt x="4642" y="38908"/>
                  </a:lnTo>
                  <a:cubicBezTo>
                    <a:pt x="4728" y="38908"/>
                    <a:pt x="5072" y="38977"/>
                    <a:pt x="5158" y="39046"/>
                  </a:cubicBezTo>
                  <a:cubicBezTo>
                    <a:pt x="5158" y="39046"/>
                    <a:pt x="5189" y="39077"/>
                    <a:pt x="5209" y="39077"/>
                  </a:cubicBezTo>
                  <a:cubicBezTo>
                    <a:pt x="5219" y="39077"/>
                    <a:pt x="5227" y="39069"/>
                    <a:pt x="5227" y="39046"/>
                  </a:cubicBezTo>
                  <a:cubicBezTo>
                    <a:pt x="5254" y="39032"/>
                    <a:pt x="5279" y="39027"/>
                    <a:pt x="5302" y="39027"/>
                  </a:cubicBezTo>
                  <a:cubicBezTo>
                    <a:pt x="5392" y="39027"/>
                    <a:pt x="5447" y="39115"/>
                    <a:pt x="5502" y="39115"/>
                  </a:cubicBezTo>
                  <a:cubicBezTo>
                    <a:pt x="5502" y="39184"/>
                    <a:pt x="5502" y="39269"/>
                    <a:pt x="5588" y="39269"/>
                  </a:cubicBezTo>
                  <a:cubicBezTo>
                    <a:pt x="5726" y="39269"/>
                    <a:pt x="5863" y="39338"/>
                    <a:pt x="5932" y="39476"/>
                  </a:cubicBezTo>
                  <a:cubicBezTo>
                    <a:pt x="5982" y="39466"/>
                    <a:pt x="6031" y="39462"/>
                    <a:pt x="6079" y="39462"/>
                  </a:cubicBezTo>
                  <a:cubicBezTo>
                    <a:pt x="6375" y="39462"/>
                    <a:pt x="6635" y="39625"/>
                    <a:pt x="6946" y="39699"/>
                  </a:cubicBezTo>
                  <a:cubicBezTo>
                    <a:pt x="7015" y="39768"/>
                    <a:pt x="7153" y="39837"/>
                    <a:pt x="7221" y="39837"/>
                  </a:cubicBezTo>
                  <a:cubicBezTo>
                    <a:pt x="7458" y="39892"/>
                    <a:pt x="7649" y="39993"/>
                    <a:pt x="7859" y="39993"/>
                  </a:cubicBezTo>
                  <a:cubicBezTo>
                    <a:pt x="7909" y="39993"/>
                    <a:pt x="7960" y="39988"/>
                    <a:pt x="8012" y="39974"/>
                  </a:cubicBezTo>
                  <a:cubicBezTo>
                    <a:pt x="8167" y="40129"/>
                    <a:pt x="8236" y="40198"/>
                    <a:pt x="8373" y="40198"/>
                  </a:cubicBezTo>
                  <a:cubicBezTo>
                    <a:pt x="8597" y="40198"/>
                    <a:pt x="8734" y="40267"/>
                    <a:pt x="8872" y="40404"/>
                  </a:cubicBezTo>
                  <a:lnTo>
                    <a:pt x="9027" y="40404"/>
                  </a:lnTo>
                  <a:cubicBezTo>
                    <a:pt x="9027" y="40473"/>
                    <a:pt x="9027" y="40559"/>
                    <a:pt x="9095" y="40559"/>
                  </a:cubicBezTo>
                  <a:cubicBezTo>
                    <a:pt x="9233" y="40559"/>
                    <a:pt x="9302" y="40559"/>
                    <a:pt x="9456" y="40628"/>
                  </a:cubicBezTo>
                  <a:cubicBezTo>
                    <a:pt x="9608" y="40728"/>
                    <a:pt x="9768" y="40792"/>
                    <a:pt x="9951" y="40792"/>
                  </a:cubicBezTo>
                  <a:cubicBezTo>
                    <a:pt x="10018" y="40792"/>
                    <a:pt x="10088" y="40784"/>
                    <a:pt x="10161" y="40765"/>
                  </a:cubicBezTo>
                  <a:lnTo>
                    <a:pt x="10316" y="40765"/>
                  </a:lnTo>
                  <a:cubicBezTo>
                    <a:pt x="10385" y="40834"/>
                    <a:pt x="10454" y="40903"/>
                    <a:pt x="10522" y="40903"/>
                  </a:cubicBezTo>
                  <a:cubicBezTo>
                    <a:pt x="10522" y="40903"/>
                    <a:pt x="10522" y="40834"/>
                    <a:pt x="10591" y="40834"/>
                  </a:cubicBezTo>
                  <a:lnTo>
                    <a:pt x="10591" y="40903"/>
                  </a:lnTo>
                  <a:lnTo>
                    <a:pt x="10660" y="40903"/>
                  </a:lnTo>
                  <a:cubicBezTo>
                    <a:pt x="10794" y="40996"/>
                    <a:pt x="10848" y="41033"/>
                    <a:pt x="10914" y="41033"/>
                  </a:cubicBezTo>
                  <a:cubicBezTo>
                    <a:pt x="10958" y="41033"/>
                    <a:pt x="11007" y="41016"/>
                    <a:pt x="11090" y="40989"/>
                  </a:cubicBezTo>
                  <a:lnTo>
                    <a:pt x="11176" y="41058"/>
                  </a:lnTo>
                  <a:cubicBezTo>
                    <a:pt x="11606" y="41058"/>
                    <a:pt x="11881" y="41264"/>
                    <a:pt x="12242" y="41333"/>
                  </a:cubicBezTo>
                  <a:cubicBezTo>
                    <a:pt x="12311" y="41333"/>
                    <a:pt x="12311" y="41333"/>
                    <a:pt x="12379" y="41264"/>
                  </a:cubicBezTo>
                  <a:cubicBezTo>
                    <a:pt x="12465" y="41419"/>
                    <a:pt x="12603" y="41419"/>
                    <a:pt x="12603" y="41556"/>
                  </a:cubicBezTo>
                  <a:cubicBezTo>
                    <a:pt x="12809" y="41556"/>
                    <a:pt x="12964" y="41556"/>
                    <a:pt x="13033" y="41694"/>
                  </a:cubicBezTo>
                  <a:lnTo>
                    <a:pt x="13394" y="41694"/>
                  </a:lnTo>
                  <a:cubicBezTo>
                    <a:pt x="13462" y="41762"/>
                    <a:pt x="13531" y="41762"/>
                    <a:pt x="13669" y="41762"/>
                  </a:cubicBezTo>
                  <a:cubicBezTo>
                    <a:pt x="13824" y="41762"/>
                    <a:pt x="13961" y="41762"/>
                    <a:pt x="14099" y="41848"/>
                  </a:cubicBezTo>
                  <a:cubicBezTo>
                    <a:pt x="14127" y="41871"/>
                    <a:pt x="14146" y="41879"/>
                    <a:pt x="14162" y="41879"/>
                  </a:cubicBezTo>
                  <a:cubicBezTo>
                    <a:pt x="14192" y="41879"/>
                    <a:pt x="14208" y="41848"/>
                    <a:pt x="14253" y="41848"/>
                  </a:cubicBezTo>
                  <a:cubicBezTo>
                    <a:pt x="14528" y="41986"/>
                    <a:pt x="14821" y="41986"/>
                    <a:pt x="15113" y="42055"/>
                  </a:cubicBezTo>
                  <a:cubicBezTo>
                    <a:pt x="15136" y="42032"/>
                    <a:pt x="15167" y="42024"/>
                    <a:pt x="15200" y="42024"/>
                  </a:cubicBezTo>
                  <a:cubicBezTo>
                    <a:pt x="15266" y="42024"/>
                    <a:pt x="15342" y="42055"/>
                    <a:pt x="15388" y="42055"/>
                  </a:cubicBezTo>
                  <a:cubicBezTo>
                    <a:pt x="15474" y="42124"/>
                    <a:pt x="15612" y="42124"/>
                    <a:pt x="15680" y="42124"/>
                  </a:cubicBezTo>
                  <a:cubicBezTo>
                    <a:pt x="15904" y="42124"/>
                    <a:pt x="16110" y="42192"/>
                    <a:pt x="16248" y="42278"/>
                  </a:cubicBezTo>
                  <a:lnTo>
                    <a:pt x="16471" y="42278"/>
                  </a:lnTo>
                  <a:cubicBezTo>
                    <a:pt x="16609" y="42278"/>
                    <a:pt x="16609" y="42278"/>
                    <a:pt x="16764" y="42347"/>
                  </a:cubicBezTo>
                  <a:cubicBezTo>
                    <a:pt x="16832" y="42347"/>
                    <a:pt x="16901" y="42347"/>
                    <a:pt x="17039" y="42416"/>
                  </a:cubicBezTo>
                  <a:cubicBezTo>
                    <a:pt x="17039" y="42416"/>
                    <a:pt x="17193" y="42416"/>
                    <a:pt x="17262" y="42347"/>
                  </a:cubicBezTo>
                  <a:cubicBezTo>
                    <a:pt x="17262" y="42416"/>
                    <a:pt x="17331" y="42416"/>
                    <a:pt x="17400" y="42416"/>
                  </a:cubicBezTo>
                  <a:cubicBezTo>
                    <a:pt x="17579" y="42416"/>
                    <a:pt x="17702" y="42504"/>
                    <a:pt x="17850" y="42504"/>
                  </a:cubicBezTo>
                  <a:cubicBezTo>
                    <a:pt x="17887" y="42504"/>
                    <a:pt x="17926" y="42498"/>
                    <a:pt x="17967" y="42485"/>
                  </a:cubicBezTo>
                  <a:cubicBezTo>
                    <a:pt x="18053" y="42553"/>
                    <a:pt x="18122" y="42622"/>
                    <a:pt x="18259" y="42622"/>
                  </a:cubicBezTo>
                  <a:cubicBezTo>
                    <a:pt x="18351" y="42622"/>
                    <a:pt x="18420" y="42660"/>
                    <a:pt x="18476" y="42660"/>
                  </a:cubicBezTo>
                  <a:cubicBezTo>
                    <a:pt x="18504" y="42660"/>
                    <a:pt x="18529" y="42651"/>
                    <a:pt x="18552" y="42622"/>
                  </a:cubicBezTo>
                  <a:cubicBezTo>
                    <a:pt x="18689" y="42777"/>
                    <a:pt x="18758" y="42708"/>
                    <a:pt x="18913" y="42777"/>
                  </a:cubicBezTo>
                  <a:cubicBezTo>
                    <a:pt x="18981" y="42777"/>
                    <a:pt x="19119" y="42777"/>
                    <a:pt x="19188" y="42708"/>
                  </a:cubicBezTo>
                  <a:cubicBezTo>
                    <a:pt x="19300" y="42742"/>
                    <a:pt x="19390" y="42760"/>
                    <a:pt x="19469" y="42760"/>
                  </a:cubicBezTo>
                  <a:cubicBezTo>
                    <a:pt x="19549" y="42760"/>
                    <a:pt x="19618" y="42742"/>
                    <a:pt x="19686" y="42708"/>
                  </a:cubicBezTo>
                  <a:lnTo>
                    <a:pt x="19910" y="42708"/>
                  </a:lnTo>
                  <a:cubicBezTo>
                    <a:pt x="20047" y="42777"/>
                    <a:pt x="20202" y="42777"/>
                    <a:pt x="20271" y="42777"/>
                  </a:cubicBezTo>
                  <a:cubicBezTo>
                    <a:pt x="20409" y="42777"/>
                    <a:pt x="20477" y="42777"/>
                    <a:pt x="20546" y="42846"/>
                  </a:cubicBezTo>
                  <a:cubicBezTo>
                    <a:pt x="20632" y="42777"/>
                    <a:pt x="20632" y="42777"/>
                    <a:pt x="20701" y="42777"/>
                  </a:cubicBezTo>
                  <a:lnTo>
                    <a:pt x="21268" y="42777"/>
                  </a:lnTo>
                  <a:cubicBezTo>
                    <a:pt x="21337" y="42846"/>
                    <a:pt x="21406" y="42846"/>
                    <a:pt x="21492" y="42846"/>
                  </a:cubicBezTo>
                  <a:lnTo>
                    <a:pt x="21922" y="42846"/>
                  </a:lnTo>
                  <a:cubicBezTo>
                    <a:pt x="21967" y="42823"/>
                    <a:pt x="22006" y="42815"/>
                    <a:pt x="22039" y="42815"/>
                  </a:cubicBezTo>
                  <a:cubicBezTo>
                    <a:pt x="22105" y="42815"/>
                    <a:pt x="22151" y="42846"/>
                    <a:pt x="22197" y="42846"/>
                  </a:cubicBezTo>
                  <a:cubicBezTo>
                    <a:pt x="22308" y="42811"/>
                    <a:pt x="22399" y="42811"/>
                    <a:pt x="22478" y="42811"/>
                  </a:cubicBezTo>
                  <a:cubicBezTo>
                    <a:pt x="22558" y="42811"/>
                    <a:pt x="22626" y="42811"/>
                    <a:pt x="22695" y="42777"/>
                  </a:cubicBezTo>
                  <a:cubicBezTo>
                    <a:pt x="22798" y="42777"/>
                    <a:pt x="22894" y="42838"/>
                    <a:pt x="22987" y="42838"/>
                  </a:cubicBezTo>
                  <a:cubicBezTo>
                    <a:pt x="23033" y="42838"/>
                    <a:pt x="23079" y="42823"/>
                    <a:pt x="23125" y="42777"/>
                  </a:cubicBezTo>
                  <a:cubicBezTo>
                    <a:pt x="23211" y="42846"/>
                    <a:pt x="23211" y="42846"/>
                    <a:pt x="23280" y="42914"/>
                  </a:cubicBezTo>
                  <a:cubicBezTo>
                    <a:pt x="23417" y="42914"/>
                    <a:pt x="23641" y="42914"/>
                    <a:pt x="23778" y="42983"/>
                  </a:cubicBezTo>
                  <a:lnTo>
                    <a:pt x="23916" y="42983"/>
                  </a:lnTo>
                  <a:cubicBezTo>
                    <a:pt x="23950" y="42914"/>
                    <a:pt x="24006" y="42897"/>
                    <a:pt x="24071" y="42897"/>
                  </a:cubicBezTo>
                  <a:cubicBezTo>
                    <a:pt x="24135" y="42897"/>
                    <a:pt x="24208" y="42914"/>
                    <a:pt x="24277" y="42914"/>
                  </a:cubicBezTo>
                  <a:cubicBezTo>
                    <a:pt x="24415" y="42914"/>
                    <a:pt x="24500" y="42914"/>
                    <a:pt x="24638" y="42846"/>
                  </a:cubicBezTo>
                  <a:cubicBezTo>
                    <a:pt x="24707" y="42914"/>
                    <a:pt x="24776" y="42914"/>
                    <a:pt x="24776" y="42914"/>
                  </a:cubicBezTo>
                  <a:cubicBezTo>
                    <a:pt x="24930" y="42846"/>
                    <a:pt x="25068" y="42846"/>
                    <a:pt x="25205" y="42846"/>
                  </a:cubicBezTo>
                  <a:lnTo>
                    <a:pt x="25429" y="42846"/>
                  </a:lnTo>
                  <a:cubicBezTo>
                    <a:pt x="25429" y="42846"/>
                    <a:pt x="25459" y="42876"/>
                    <a:pt x="25500" y="42876"/>
                  </a:cubicBezTo>
                  <a:cubicBezTo>
                    <a:pt x="25521" y="42876"/>
                    <a:pt x="25544" y="42869"/>
                    <a:pt x="25566" y="42846"/>
                  </a:cubicBezTo>
                  <a:cubicBezTo>
                    <a:pt x="25790" y="42777"/>
                    <a:pt x="25928" y="42777"/>
                    <a:pt x="26134" y="42777"/>
                  </a:cubicBezTo>
                  <a:cubicBezTo>
                    <a:pt x="26211" y="42811"/>
                    <a:pt x="26284" y="42811"/>
                    <a:pt x="26355" y="42811"/>
                  </a:cubicBezTo>
                  <a:cubicBezTo>
                    <a:pt x="26426" y="42811"/>
                    <a:pt x="26495" y="42811"/>
                    <a:pt x="26564" y="42846"/>
                  </a:cubicBezTo>
                  <a:cubicBezTo>
                    <a:pt x="26592" y="42823"/>
                    <a:pt x="26619" y="42815"/>
                    <a:pt x="26645" y="42815"/>
                  </a:cubicBezTo>
                  <a:cubicBezTo>
                    <a:pt x="26695" y="42815"/>
                    <a:pt x="26741" y="42846"/>
                    <a:pt x="26787" y="42846"/>
                  </a:cubicBezTo>
                  <a:cubicBezTo>
                    <a:pt x="26787" y="42811"/>
                    <a:pt x="26822" y="42811"/>
                    <a:pt x="26865" y="42811"/>
                  </a:cubicBezTo>
                  <a:cubicBezTo>
                    <a:pt x="26908" y="42811"/>
                    <a:pt x="26959" y="42811"/>
                    <a:pt x="26993" y="42777"/>
                  </a:cubicBezTo>
                  <a:cubicBezTo>
                    <a:pt x="27012" y="42762"/>
                    <a:pt x="27029" y="42757"/>
                    <a:pt x="27045" y="42757"/>
                  </a:cubicBezTo>
                  <a:cubicBezTo>
                    <a:pt x="27089" y="42757"/>
                    <a:pt x="27124" y="42797"/>
                    <a:pt x="27140" y="42797"/>
                  </a:cubicBezTo>
                  <a:cubicBezTo>
                    <a:pt x="27145" y="42797"/>
                    <a:pt x="27148" y="42791"/>
                    <a:pt x="27148" y="42777"/>
                  </a:cubicBezTo>
                  <a:cubicBezTo>
                    <a:pt x="27194" y="42754"/>
                    <a:pt x="27232" y="42746"/>
                    <a:pt x="27269" y="42746"/>
                  </a:cubicBezTo>
                  <a:cubicBezTo>
                    <a:pt x="27341" y="42746"/>
                    <a:pt x="27406" y="42777"/>
                    <a:pt x="27509" y="42777"/>
                  </a:cubicBezTo>
                  <a:lnTo>
                    <a:pt x="27578" y="42777"/>
                  </a:lnTo>
                  <a:lnTo>
                    <a:pt x="27578" y="42622"/>
                  </a:lnTo>
                  <a:cubicBezTo>
                    <a:pt x="27630" y="42680"/>
                    <a:pt x="27681" y="42695"/>
                    <a:pt x="27734" y="42695"/>
                  </a:cubicBezTo>
                  <a:cubicBezTo>
                    <a:pt x="27786" y="42695"/>
                    <a:pt x="27840" y="42680"/>
                    <a:pt x="27895" y="42680"/>
                  </a:cubicBezTo>
                  <a:cubicBezTo>
                    <a:pt x="27932" y="42680"/>
                    <a:pt x="27969" y="42687"/>
                    <a:pt x="28008" y="42708"/>
                  </a:cubicBezTo>
                  <a:cubicBezTo>
                    <a:pt x="28214" y="42622"/>
                    <a:pt x="28369" y="42622"/>
                    <a:pt x="28575" y="42553"/>
                  </a:cubicBezTo>
                  <a:cubicBezTo>
                    <a:pt x="28799" y="42485"/>
                    <a:pt x="29074" y="42485"/>
                    <a:pt x="29297" y="42485"/>
                  </a:cubicBezTo>
                  <a:cubicBezTo>
                    <a:pt x="29572" y="42416"/>
                    <a:pt x="29796" y="42347"/>
                    <a:pt x="29934" y="42347"/>
                  </a:cubicBezTo>
                  <a:cubicBezTo>
                    <a:pt x="30157" y="42416"/>
                    <a:pt x="30295" y="42416"/>
                    <a:pt x="30432" y="42553"/>
                  </a:cubicBezTo>
                  <a:cubicBezTo>
                    <a:pt x="30432" y="42622"/>
                    <a:pt x="30363" y="42708"/>
                    <a:pt x="30432" y="42708"/>
                  </a:cubicBezTo>
                  <a:cubicBezTo>
                    <a:pt x="30432" y="42777"/>
                    <a:pt x="30518" y="42846"/>
                    <a:pt x="30587" y="42914"/>
                  </a:cubicBezTo>
                  <a:lnTo>
                    <a:pt x="30587" y="43052"/>
                  </a:lnTo>
                  <a:cubicBezTo>
                    <a:pt x="30724" y="43207"/>
                    <a:pt x="30724" y="43344"/>
                    <a:pt x="30724" y="43482"/>
                  </a:cubicBezTo>
                  <a:lnTo>
                    <a:pt x="30432" y="43482"/>
                  </a:lnTo>
                  <a:cubicBezTo>
                    <a:pt x="30432" y="43568"/>
                    <a:pt x="30363" y="43637"/>
                    <a:pt x="30363" y="43637"/>
                  </a:cubicBezTo>
                  <a:cubicBezTo>
                    <a:pt x="30226" y="43637"/>
                    <a:pt x="30157" y="43637"/>
                    <a:pt x="30088" y="43568"/>
                  </a:cubicBezTo>
                  <a:cubicBezTo>
                    <a:pt x="29727" y="43774"/>
                    <a:pt x="29366" y="43774"/>
                    <a:pt x="29005" y="43843"/>
                  </a:cubicBezTo>
                  <a:cubicBezTo>
                    <a:pt x="28936" y="43774"/>
                    <a:pt x="28868" y="43774"/>
                    <a:pt x="28799" y="43774"/>
                  </a:cubicBezTo>
                  <a:cubicBezTo>
                    <a:pt x="28644" y="43843"/>
                    <a:pt x="28506" y="43774"/>
                    <a:pt x="28369" y="43912"/>
                  </a:cubicBezTo>
                  <a:lnTo>
                    <a:pt x="28283" y="43843"/>
                  </a:lnTo>
                  <a:cubicBezTo>
                    <a:pt x="28214" y="43843"/>
                    <a:pt x="28214" y="43912"/>
                    <a:pt x="28145" y="43912"/>
                  </a:cubicBezTo>
                  <a:cubicBezTo>
                    <a:pt x="28077" y="43912"/>
                    <a:pt x="27939" y="43912"/>
                    <a:pt x="27853" y="43998"/>
                  </a:cubicBezTo>
                  <a:lnTo>
                    <a:pt x="27853" y="43912"/>
                  </a:lnTo>
                  <a:cubicBezTo>
                    <a:pt x="27834" y="43892"/>
                    <a:pt x="27814" y="43884"/>
                    <a:pt x="27794" y="43884"/>
                  </a:cubicBezTo>
                  <a:cubicBezTo>
                    <a:pt x="27745" y="43884"/>
                    <a:pt x="27696" y="43936"/>
                    <a:pt x="27647" y="43998"/>
                  </a:cubicBezTo>
                  <a:lnTo>
                    <a:pt x="27578" y="43912"/>
                  </a:lnTo>
                  <a:lnTo>
                    <a:pt x="27423" y="43912"/>
                  </a:lnTo>
                  <a:cubicBezTo>
                    <a:pt x="27423" y="43889"/>
                    <a:pt x="27416" y="43881"/>
                    <a:pt x="27403" y="43881"/>
                  </a:cubicBezTo>
                  <a:cubicBezTo>
                    <a:pt x="27377" y="43881"/>
                    <a:pt x="27332" y="43912"/>
                    <a:pt x="27286" y="43912"/>
                  </a:cubicBezTo>
                  <a:cubicBezTo>
                    <a:pt x="27148" y="43912"/>
                    <a:pt x="26993" y="43998"/>
                    <a:pt x="26856" y="43998"/>
                  </a:cubicBezTo>
                  <a:cubicBezTo>
                    <a:pt x="26718" y="44066"/>
                    <a:pt x="26564" y="44135"/>
                    <a:pt x="26357" y="44135"/>
                  </a:cubicBezTo>
                  <a:cubicBezTo>
                    <a:pt x="26289" y="44135"/>
                    <a:pt x="26220" y="44135"/>
                    <a:pt x="26065" y="44066"/>
                  </a:cubicBezTo>
                  <a:cubicBezTo>
                    <a:pt x="26019" y="44066"/>
                    <a:pt x="25943" y="44097"/>
                    <a:pt x="25877" y="44097"/>
                  </a:cubicBezTo>
                  <a:cubicBezTo>
                    <a:pt x="25843" y="44097"/>
                    <a:pt x="25813" y="44089"/>
                    <a:pt x="25790" y="44066"/>
                  </a:cubicBezTo>
                  <a:cubicBezTo>
                    <a:pt x="25687" y="44066"/>
                    <a:pt x="25561" y="44036"/>
                    <a:pt x="25442" y="44036"/>
                  </a:cubicBezTo>
                  <a:cubicBezTo>
                    <a:pt x="25383" y="44036"/>
                    <a:pt x="25326" y="44043"/>
                    <a:pt x="25274" y="44066"/>
                  </a:cubicBezTo>
                  <a:cubicBezTo>
                    <a:pt x="25251" y="44089"/>
                    <a:pt x="25236" y="44097"/>
                    <a:pt x="25223" y="44097"/>
                  </a:cubicBezTo>
                  <a:cubicBezTo>
                    <a:pt x="25198" y="44097"/>
                    <a:pt x="25182" y="44066"/>
                    <a:pt x="25137" y="44066"/>
                  </a:cubicBezTo>
                  <a:cubicBezTo>
                    <a:pt x="25137" y="44066"/>
                    <a:pt x="25137" y="44135"/>
                    <a:pt x="25068" y="44135"/>
                  </a:cubicBezTo>
                  <a:lnTo>
                    <a:pt x="24930" y="44135"/>
                  </a:lnTo>
                  <a:cubicBezTo>
                    <a:pt x="24844" y="44135"/>
                    <a:pt x="24844" y="44204"/>
                    <a:pt x="24776" y="44204"/>
                  </a:cubicBezTo>
                  <a:cubicBezTo>
                    <a:pt x="24753" y="44227"/>
                    <a:pt x="24730" y="44234"/>
                    <a:pt x="24707" y="44234"/>
                  </a:cubicBezTo>
                  <a:cubicBezTo>
                    <a:pt x="24661" y="44234"/>
                    <a:pt x="24615" y="44204"/>
                    <a:pt x="24569" y="44204"/>
                  </a:cubicBezTo>
                  <a:cubicBezTo>
                    <a:pt x="24535" y="44238"/>
                    <a:pt x="24496" y="44238"/>
                    <a:pt x="24449" y="44238"/>
                  </a:cubicBezTo>
                  <a:cubicBezTo>
                    <a:pt x="24402" y="44238"/>
                    <a:pt x="24346" y="44238"/>
                    <a:pt x="24277" y="44273"/>
                  </a:cubicBezTo>
                  <a:lnTo>
                    <a:pt x="24208" y="44204"/>
                  </a:lnTo>
                  <a:cubicBezTo>
                    <a:pt x="24139" y="44204"/>
                    <a:pt x="24071" y="44273"/>
                    <a:pt x="24071" y="44273"/>
                  </a:cubicBezTo>
                  <a:cubicBezTo>
                    <a:pt x="23847" y="44135"/>
                    <a:pt x="23641" y="44204"/>
                    <a:pt x="23417" y="44135"/>
                  </a:cubicBezTo>
                  <a:cubicBezTo>
                    <a:pt x="23383" y="44101"/>
                    <a:pt x="23349" y="44101"/>
                    <a:pt x="23314" y="44101"/>
                  </a:cubicBezTo>
                  <a:cubicBezTo>
                    <a:pt x="23280" y="44101"/>
                    <a:pt x="23245" y="44101"/>
                    <a:pt x="23211" y="44066"/>
                  </a:cubicBezTo>
                  <a:cubicBezTo>
                    <a:pt x="23125" y="44066"/>
                    <a:pt x="23056" y="44135"/>
                    <a:pt x="22987" y="44135"/>
                  </a:cubicBezTo>
                  <a:cubicBezTo>
                    <a:pt x="22953" y="44101"/>
                    <a:pt x="22919" y="44084"/>
                    <a:pt x="22874" y="44084"/>
                  </a:cubicBezTo>
                  <a:cubicBezTo>
                    <a:pt x="22828" y="44084"/>
                    <a:pt x="22773" y="44101"/>
                    <a:pt x="22695" y="44135"/>
                  </a:cubicBezTo>
                  <a:cubicBezTo>
                    <a:pt x="22695" y="44135"/>
                    <a:pt x="22665" y="44166"/>
                    <a:pt x="22624" y="44166"/>
                  </a:cubicBezTo>
                  <a:cubicBezTo>
                    <a:pt x="22604" y="44166"/>
                    <a:pt x="22581" y="44158"/>
                    <a:pt x="22558" y="44135"/>
                  </a:cubicBezTo>
                  <a:cubicBezTo>
                    <a:pt x="22543" y="44121"/>
                    <a:pt x="22529" y="44115"/>
                    <a:pt x="22514" y="44115"/>
                  </a:cubicBezTo>
                  <a:cubicBezTo>
                    <a:pt x="22474" y="44115"/>
                    <a:pt x="22435" y="44155"/>
                    <a:pt x="22395" y="44155"/>
                  </a:cubicBezTo>
                  <a:cubicBezTo>
                    <a:pt x="22380" y="44155"/>
                    <a:pt x="22366" y="44150"/>
                    <a:pt x="22351" y="44135"/>
                  </a:cubicBezTo>
                  <a:cubicBezTo>
                    <a:pt x="22333" y="44150"/>
                    <a:pt x="22316" y="44155"/>
                    <a:pt x="22299" y="44155"/>
                  </a:cubicBezTo>
                  <a:cubicBezTo>
                    <a:pt x="22253" y="44155"/>
                    <a:pt x="22212" y="44115"/>
                    <a:pt x="22172" y="44115"/>
                  </a:cubicBezTo>
                  <a:cubicBezTo>
                    <a:pt x="22157" y="44115"/>
                    <a:pt x="22142" y="44121"/>
                    <a:pt x="22128" y="44135"/>
                  </a:cubicBezTo>
                  <a:cubicBezTo>
                    <a:pt x="22105" y="44158"/>
                    <a:pt x="22082" y="44166"/>
                    <a:pt x="22059" y="44166"/>
                  </a:cubicBezTo>
                  <a:cubicBezTo>
                    <a:pt x="22013" y="44166"/>
                    <a:pt x="21967" y="44135"/>
                    <a:pt x="21922" y="44135"/>
                  </a:cubicBezTo>
                  <a:cubicBezTo>
                    <a:pt x="21904" y="44149"/>
                    <a:pt x="21888" y="44154"/>
                    <a:pt x="21872" y="44154"/>
                  </a:cubicBezTo>
                  <a:cubicBezTo>
                    <a:pt x="21808" y="44154"/>
                    <a:pt x="21753" y="44066"/>
                    <a:pt x="21698" y="44066"/>
                  </a:cubicBezTo>
                  <a:cubicBezTo>
                    <a:pt x="21664" y="44101"/>
                    <a:pt x="21612" y="44101"/>
                    <a:pt x="21558" y="44101"/>
                  </a:cubicBezTo>
                  <a:cubicBezTo>
                    <a:pt x="21505" y="44101"/>
                    <a:pt x="21449" y="44101"/>
                    <a:pt x="21406" y="44135"/>
                  </a:cubicBezTo>
                  <a:cubicBezTo>
                    <a:pt x="21351" y="44135"/>
                    <a:pt x="21296" y="44047"/>
                    <a:pt x="21241" y="44047"/>
                  </a:cubicBezTo>
                  <a:cubicBezTo>
                    <a:pt x="21227" y="44047"/>
                    <a:pt x="21213" y="44053"/>
                    <a:pt x="21199" y="44066"/>
                  </a:cubicBezTo>
                  <a:cubicBezTo>
                    <a:pt x="21165" y="44101"/>
                    <a:pt x="21131" y="44118"/>
                    <a:pt x="21094" y="44118"/>
                  </a:cubicBezTo>
                  <a:cubicBezTo>
                    <a:pt x="21058" y="44118"/>
                    <a:pt x="21019" y="44101"/>
                    <a:pt x="20976" y="44066"/>
                  </a:cubicBezTo>
                  <a:lnTo>
                    <a:pt x="20770" y="44066"/>
                  </a:lnTo>
                  <a:cubicBezTo>
                    <a:pt x="20747" y="44089"/>
                    <a:pt x="20714" y="44097"/>
                    <a:pt x="20679" y="44097"/>
                  </a:cubicBezTo>
                  <a:cubicBezTo>
                    <a:pt x="20607" y="44097"/>
                    <a:pt x="20523" y="44066"/>
                    <a:pt x="20477" y="44066"/>
                  </a:cubicBezTo>
                  <a:cubicBezTo>
                    <a:pt x="20463" y="44081"/>
                    <a:pt x="20448" y="44086"/>
                    <a:pt x="20434" y="44086"/>
                  </a:cubicBezTo>
                  <a:cubicBezTo>
                    <a:pt x="20394" y="44086"/>
                    <a:pt x="20354" y="44047"/>
                    <a:pt x="20315" y="44047"/>
                  </a:cubicBezTo>
                  <a:cubicBezTo>
                    <a:pt x="20300" y="44047"/>
                    <a:pt x="20286" y="44052"/>
                    <a:pt x="20271" y="44066"/>
                  </a:cubicBezTo>
                  <a:cubicBezTo>
                    <a:pt x="20271" y="44032"/>
                    <a:pt x="20232" y="44032"/>
                    <a:pt x="20185" y="44032"/>
                  </a:cubicBezTo>
                  <a:cubicBezTo>
                    <a:pt x="20138" y="44032"/>
                    <a:pt x="20082" y="44032"/>
                    <a:pt x="20047" y="43998"/>
                  </a:cubicBezTo>
                  <a:lnTo>
                    <a:pt x="20047" y="44066"/>
                  </a:lnTo>
                  <a:cubicBezTo>
                    <a:pt x="20013" y="44032"/>
                    <a:pt x="19962" y="44032"/>
                    <a:pt x="19910" y="44032"/>
                  </a:cubicBezTo>
                  <a:cubicBezTo>
                    <a:pt x="19858" y="44032"/>
                    <a:pt x="19807" y="44032"/>
                    <a:pt x="19772" y="43998"/>
                  </a:cubicBezTo>
                  <a:cubicBezTo>
                    <a:pt x="19695" y="44032"/>
                    <a:pt x="19639" y="44049"/>
                    <a:pt x="19594" y="44049"/>
                  </a:cubicBezTo>
                  <a:cubicBezTo>
                    <a:pt x="19549" y="44049"/>
                    <a:pt x="19514" y="44032"/>
                    <a:pt x="19480" y="43998"/>
                  </a:cubicBezTo>
                  <a:lnTo>
                    <a:pt x="19411" y="44066"/>
                  </a:lnTo>
                  <a:cubicBezTo>
                    <a:pt x="19388" y="44043"/>
                    <a:pt x="19364" y="44036"/>
                    <a:pt x="19336" y="44036"/>
                  </a:cubicBezTo>
                  <a:cubicBezTo>
                    <a:pt x="19280" y="44036"/>
                    <a:pt x="19211" y="44066"/>
                    <a:pt x="19119" y="44066"/>
                  </a:cubicBezTo>
                  <a:cubicBezTo>
                    <a:pt x="19050" y="44066"/>
                    <a:pt x="18981" y="44135"/>
                    <a:pt x="18827" y="44135"/>
                  </a:cubicBezTo>
                  <a:cubicBezTo>
                    <a:pt x="18758" y="44101"/>
                    <a:pt x="18724" y="44084"/>
                    <a:pt x="18681" y="44084"/>
                  </a:cubicBezTo>
                  <a:cubicBezTo>
                    <a:pt x="18638" y="44084"/>
                    <a:pt x="18586" y="44101"/>
                    <a:pt x="18483" y="44135"/>
                  </a:cubicBezTo>
                  <a:lnTo>
                    <a:pt x="18552" y="44204"/>
                  </a:lnTo>
                  <a:cubicBezTo>
                    <a:pt x="18517" y="44238"/>
                    <a:pt x="18479" y="44238"/>
                    <a:pt x="18449" y="44238"/>
                  </a:cubicBezTo>
                  <a:cubicBezTo>
                    <a:pt x="18418" y="44238"/>
                    <a:pt x="18397" y="44238"/>
                    <a:pt x="18397" y="44273"/>
                  </a:cubicBezTo>
                  <a:cubicBezTo>
                    <a:pt x="18454" y="44273"/>
                    <a:pt x="18504" y="44303"/>
                    <a:pt x="18551" y="44303"/>
                  </a:cubicBezTo>
                  <a:cubicBezTo>
                    <a:pt x="18575" y="44303"/>
                    <a:pt x="18598" y="44296"/>
                    <a:pt x="18620" y="44273"/>
                  </a:cubicBezTo>
                  <a:cubicBezTo>
                    <a:pt x="18827" y="44273"/>
                    <a:pt x="19050" y="44273"/>
                    <a:pt x="19188" y="44427"/>
                  </a:cubicBezTo>
                  <a:lnTo>
                    <a:pt x="19257" y="44341"/>
                  </a:lnTo>
                  <a:cubicBezTo>
                    <a:pt x="19308" y="44370"/>
                    <a:pt x="19358" y="44380"/>
                    <a:pt x="19406" y="44380"/>
                  </a:cubicBezTo>
                  <a:cubicBezTo>
                    <a:pt x="19503" y="44380"/>
                    <a:pt x="19595" y="44341"/>
                    <a:pt x="19686" y="44341"/>
                  </a:cubicBezTo>
                  <a:lnTo>
                    <a:pt x="20047" y="44341"/>
                  </a:lnTo>
                  <a:lnTo>
                    <a:pt x="20047" y="44427"/>
                  </a:lnTo>
                  <a:cubicBezTo>
                    <a:pt x="20116" y="44427"/>
                    <a:pt x="20116" y="44427"/>
                    <a:pt x="20116" y="44341"/>
                  </a:cubicBezTo>
                  <a:lnTo>
                    <a:pt x="20340" y="44341"/>
                  </a:lnTo>
                  <a:cubicBezTo>
                    <a:pt x="20546" y="44341"/>
                    <a:pt x="20838" y="44427"/>
                    <a:pt x="21062" y="44427"/>
                  </a:cubicBezTo>
                  <a:cubicBezTo>
                    <a:pt x="21096" y="44462"/>
                    <a:pt x="21131" y="44462"/>
                    <a:pt x="21165" y="44462"/>
                  </a:cubicBezTo>
                  <a:cubicBezTo>
                    <a:pt x="21199" y="44462"/>
                    <a:pt x="21234" y="44462"/>
                    <a:pt x="21268" y="44496"/>
                  </a:cubicBezTo>
                  <a:cubicBezTo>
                    <a:pt x="21325" y="44432"/>
                    <a:pt x="21373" y="44409"/>
                    <a:pt x="21419" y="44409"/>
                  </a:cubicBezTo>
                  <a:cubicBezTo>
                    <a:pt x="21485" y="44409"/>
                    <a:pt x="21548" y="44456"/>
                    <a:pt x="21629" y="44496"/>
                  </a:cubicBezTo>
                  <a:cubicBezTo>
                    <a:pt x="21698" y="44462"/>
                    <a:pt x="21788" y="44462"/>
                    <a:pt x="21879" y="44462"/>
                  </a:cubicBezTo>
                  <a:cubicBezTo>
                    <a:pt x="21969" y="44462"/>
                    <a:pt x="22059" y="44462"/>
                    <a:pt x="22128" y="44427"/>
                  </a:cubicBezTo>
                  <a:cubicBezTo>
                    <a:pt x="22128" y="44427"/>
                    <a:pt x="22158" y="44458"/>
                    <a:pt x="22179" y="44458"/>
                  </a:cubicBezTo>
                  <a:cubicBezTo>
                    <a:pt x="22189" y="44458"/>
                    <a:pt x="22197" y="44450"/>
                    <a:pt x="22197" y="44427"/>
                  </a:cubicBezTo>
                  <a:cubicBezTo>
                    <a:pt x="22265" y="44427"/>
                    <a:pt x="22265" y="44427"/>
                    <a:pt x="22265" y="44341"/>
                  </a:cubicBezTo>
                  <a:lnTo>
                    <a:pt x="22351" y="44341"/>
                  </a:lnTo>
                  <a:cubicBezTo>
                    <a:pt x="22386" y="44384"/>
                    <a:pt x="22420" y="44384"/>
                    <a:pt x="22455" y="44384"/>
                  </a:cubicBezTo>
                  <a:cubicBezTo>
                    <a:pt x="22489" y="44384"/>
                    <a:pt x="22523" y="44384"/>
                    <a:pt x="22558" y="44427"/>
                  </a:cubicBezTo>
                  <a:cubicBezTo>
                    <a:pt x="22626" y="44462"/>
                    <a:pt x="22682" y="44479"/>
                    <a:pt x="22738" y="44479"/>
                  </a:cubicBezTo>
                  <a:cubicBezTo>
                    <a:pt x="22794" y="44479"/>
                    <a:pt x="22850" y="44462"/>
                    <a:pt x="22919" y="44427"/>
                  </a:cubicBezTo>
                  <a:cubicBezTo>
                    <a:pt x="22934" y="44408"/>
                    <a:pt x="22950" y="44401"/>
                    <a:pt x="22966" y="44401"/>
                  </a:cubicBezTo>
                  <a:cubicBezTo>
                    <a:pt x="23006" y="44401"/>
                    <a:pt x="23046" y="44446"/>
                    <a:pt x="23085" y="44446"/>
                  </a:cubicBezTo>
                  <a:cubicBezTo>
                    <a:pt x="23099" y="44446"/>
                    <a:pt x="23112" y="44441"/>
                    <a:pt x="23125" y="44427"/>
                  </a:cubicBezTo>
                  <a:lnTo>
                    <a:pt x="23211" y="44427"/>
                  </a:lnTo>
                  <a:cubicBezTo>
                    <a:pt x="23280" y="44496"/>
                    <a:pt x="23349" y="44496"/>
                    <a:pt x="23417" y="44565"/>
                  </a:cubicBezTo>
                  <a:lnTo>
                    <a:pt x="23916" y="44565"/>
                  </a:lnTo>
                  <a:cubicBezTo>
                    <a:pt x="24071" y="44565"/>
                    <a:pt x="24277" y="44565"/>
                    <a:pt x="24415" y="44496"/>
                  </a:cubicBezTo>
                  <a:lnTo>
                    <a:pt x="24415" y="44565"/>
                  </a:lnTo>
                  <a:cubicBezTo>
                    <a:pt x="24415" y="44565"/>
                    <a:pt x="24397" y="44548"/>
                    <a:pt x="24372" y="44548"/>
                  </a:cubicBezTo>
                  <a:cubicBezTo>
                    <a:pt x="24346" y="44548"/>
                    <a:pt x="24311" y="44565"/>
                    <a:pt x="24277" y="44634"/>
                  </a:cubicBezTo>
                  <a:lnTo>
                    <a:pt x="24638" y="44634"/>
                  </a:lnTo>
                  <a:cubicBezTo>
                    <a:pt x="24638" y="44565"/>
                    <a:pt x="24707" y="44496"/>
                    <a:pt x="24707" y="44496"/>
                  </a:cubicBezTo>
                  <a:cubicBezTo>
                    <a:pt x="24753" y="44519"/>
                    <a:pt x="24793" y="44527"/>
                    <a:pt x="24831" y="44527"/>
                  </a:cubicBezTo>
                  <a:cubicBezTo>
                    <a:pt x="24907" y="44527"/>
                    <a:pt x="24976" y="44496"/>
                    <a:pt x="25068" y="44496"/>
                  </a:cubicBezTo>
                  <a:cubicBezTo>
                    <a:pt x="25114" y="44519"/>
                    <a:pt x="25152" y="44527"/>
                    <a:pt x="25188" y="44527"/>
                  </a:cubicBezTo>
                  <a:cubicBezTo>
                    <a:pt x="25261" y="44527"/>
                    <a:pt x="25326" y="44496"/>
                    <a:pt x="25429" y="44496"/>
                  </a:cubicBezTo>
                  <a:cubicBezTo>
                    <a:pt x="25463" y="44531"/>
                    <a:pt x="25515" y="44548"/>
                    <a:pt x="25577" y="44548"/>
                  </a:cubicBezTo>
                  <a:cubicBezTo>
                    <a:pt x="25640" y="44548"/>
                    <a:pt x="25713" y="44531"/>
                    <a:pt x="25790" y="44496"/>
                  </a:cubicBezTo>
                  <a:cubicBezTo>
                    <a:pt x="25836" y="44496"/>
                    <a:pt x="25882" y="44527"/>
                    <a:pt x="25928" y="44527"/>
                  </a:cubicBezTo>
                  <a:cubicBezTo>
                    <a:pt x="25950" y="44527"/>
                    <a:pt x="25973" y="44519"/>
                    <a:pt x="25996" y="44496"/>
                  </a:cubicBezTo>
                  <a:cubicBezTo>
                    <a:pt x="26031" y="44531"/>
                    <a:pt x="26065" y="44548"/>
                    <a:pt x="26110" y="44548"/>
                  </a:cubicBezTo>
                  <a:cubicBezTo>
                    <a:pt x="26155" y="44548"/>
                    <a:pt x="26211" y="44531"/>
                    <a:pt x="26289" y="44496"/>
                  </a:cubicBezTo>
                  <a:cubicBezTo>
                    <a:pt x="26357" y="44496"/>
                    <a:pt x="26426" y="44496"/>
                    <a:pt x="26495" y="44427"/>
                  </a:cubicBezTo>
                  <a:cubicBezTo>
                    <a:pt x="26552" y="44478"/>
                    <a:pt x="26616" y="44492"/>
                    <a:pt x="26681" y="44492"/>
                  </a:cubicBezTo>
                  <a:cubicBezTo>
                    <a:pt x="26753" y="44492"/>
                    <a:pt x="26825" y="44476"/>
                    <a:pt x="26891" y="44476"/>
                  </a:cubicBezTo>
                  <a:cubicBezTo>
                    <a:pt x="26928" y="44476"/>
                    <a:pt x="26962" y="44481"/>
                    <a:pt x="26993" y="44496"/>
                  </a:cubicBezTo>
                  <a:cubicBezTo>
                    <a:pt x="27079" y="44496"/>
                    <a:pt x="27148" y="44427"/>
                    <a:pt x="27217" y="44427"/>
                  </a:cubicBezTo>
                  <a:cubicBezTo>
                    <a:pt x="27423" y="44427"/>
                    <a:pt x="27647" y="44427"/>
                    <a:pt x="27853" y="44341"/>
                  </a:cubicBezTo>
                  <a:cubicBezTo>
                    <a:pt x="27896" y="44307"/>
                    <a:pt x="27952" y="44290"/>
                    <a:pt x="28006" y="44290"/>
                  </a:cubicBezTo>
                  <a:cubicBezTo>
                    <a:pt x="28059" y="44290"/>
                    <a:pt x="28111" y="44307"/>
                    <a:pt x="28145" y="44341"/>
                  </a:cubicBezTo>
                  <a:cubicBezTo>
                    <a:pt x="28283" y="44341"/>
                    <a:pt x="28369" y="44273"/>
                    <a:pt x="28506" y="44273"/>
                  </a:cubicBezTo>
                  <a:cubicBezTo>
                    <a:pt x="28520" y="44286"/>
                    <a:pt x="28534" y="44292"/>
                    <a:pt x="28548" y="44292"/>
                  </a:cubicBezTo>
                  <a:cubicBezTo>
                    <a:pt x="28606" y="44292"/>
                    <a:pt x="28675" y="44204"/>
                    <a:pt x="28799" y="44204"/>
                  </a:cubicBezTo>
                  <a:lnTo>
                    <a:pt x="28868" y="44204"/>
                  </a:lnTo>
                  <a:cubicBezTo>
                    <a:pt x="28890" y="44227"/>
                    <a:pt x="28906" y="44234"/>
                    <a:pt x="28918" y="44234"/>
                  </a:cubicBezTo>
                  <a:cubicBezTo>
                    <a:pt x="28944" y="44234"/>
                    <a:pt x="28959" y="44204"/>
                    <a:pt x="29005" y="44204"/>
                  </a:cubicBezTo>
                  <a:cubicBezTo>
                    <a:pt x="29212" y="44155"/>
                    <a:pt x="29410" y="44107"/>
                    <a:pt x="29636" y="44107"/>
                  </a:cubicBezTo>
                  <a:cubicBezTo>
                    <a:pt x="29729" y="44107"/>
                    <a:pt x="29828" y="44115"/>
                    <a:pt x="29934" y="44135"/>
                  </a:cubicBezTo>
                  <a:lnTo>
                    <a:pt x="30002" y="44135"/>
                  </a:lnTo>
                  <a:cubicBezTo>
                    <a:pt x="30088" y="44066"/>
                    <a:pt x="30088" y="44066"/>
                    <a:pt x="30157" y="43998"/>
                  </a:cubicBezTo>
                  <a:lnTo>
                    <a:pt x="31017" y="43998"/>
                  </a:lnTo>
                  <a:cubicBezTo>
                    <a:pt x="31085" y="44066"/>
                    <a:pt x="31085" y="44204"/>
                    <a:pt x="31223" y="44204"/>
                  </a:cubicBezTo>
                  <a:cubicBezTo>
                    <a:pt x="31292" y="44204"/>
                    <a:pt x="31292" y="44273"/>
                    <a:pt x="31292" y="44341"/>
                  </a:cubicBezTo>
                  <a:cubicBezTo>
                    <a:pt x="31378" y="44496"/>
                    <a:pt x="31447" y="44634"/>
                    <a:pt x="31584" y="44857"/>
                  </a:cubicBezTo>
                  <a:cubicBezTo>
                    <a:pt x="31653" y="45064"/>
                    <a:pt x="31808" y="45287"/>
                    <a:pt x="31876" y="45493"/>
                  </a:cubicBezTo>
                  <a:cubicBezTo>
                    <a:pt x="32014" y="45631"/>
                    <a:pt x="32083" y="45786"/>
                    <a:pt x="32151" y="45923"/>
                  </a:cubicBezTo>
                  <a:cubicBezTo>
                    <a:pt x="32083" y="46061"/>
                    <a:pt x="32014" y="46061"/>
                    <a:pt x="32014" y="46147"/>
                  </a:cubicBezTo>
                  <a:cubicBezTo>
                    <a:pt x="31945" y="46147"/>
                    <a:pt x="31876" y="46147"/>
                    <a:pt x="31808" y="46216"/>
                  </a:cubicBezTo>
                  <a:cubicBezTo>
                    <a:pt x="31722" y="46216"/>
                    <a:pt x="31584" y="46216"/>
                    <a:pt x="31584" y="46284"/>
                  </a:cubicBezTo>
                  <a:lnTo>
                    <a:pt x="31378" y="46284"/>
                  </a:lnTo>
                  <a:cubicBezTo>
                    <a:pt x="31335" y="46319"/>
                    <a:pt x="31296" y="46319"/>
                    <a:pt x="31251" y="46319"/>
                  </a:cubicBezTo>
                  <a:cubicBezTo>
                    <a:pt x="31206" y="46319"/>
                    <a:pt x="31154" y="46319"/>
                    <a:pt x="31085" y="46353"/>
                  </a:cubicBezTo>
                  <a:cubicBezTo>
                    <a:pt x="31063" y="46376"/>
                    <a:pt x="31040" y="46384"/>
                    <a:pt x="31016" y="46384"/>
                  </a:cubicBezTo>
                  <a:cubicBezTo>
                    <a:pt x="30969" y="46384"/>
                    <a:pt x="30919" y="46353"/>
                    <a:pt x="30862" y="46353"/>
                  </a:cubicBezTo>
                  <a:cubicBezTo>
                    <a:pt x="30862" y="46330"/>
                    <a:pt x="30854" y="46322"/>
                    <a:pt x="30844" y="46322"/>
                  </a:cubicBezTo>
                  <a:cubicBezTo>
                    <a:pt x="30824" y="46322"/>
                    <a:pt x="30793" y="46353"/>
                    <a:pt x="30793" y="46353"/>
                  </a:cubicBezTo>
                  <a:lnTo>
                    <a:pt x="30587" y="46353"/>
                  </a:lnTo>
                  <a:cubicBezTo>
                    <a:pt x="30363" y="46353"/>
                    <a:pt x="30157" y="46422"/>
                    <a:pt x="29934" y="46491"/>
                  </a:cubicBezTo>
                  <a:cubicBezTo>
                    <a:pt x="29905" y="46481"/>
                    <a:pt x="29877" y="46477"/>
                    <a:pt x="29848" y="46477"/>
                  </a:cubicBezTo>
                  <a:cubicBezTo>
                    <a:pt x="29694" y="46477"/>
                    <a:pt x="29529" y="46590"/>
                    <a:pt x="29338" y="46590"/>
                  </a:cubicBezTo>
                  <a:cubicBezTo>
                    <a:pt x="29303" y="46590"/>
                    <a:pt x="29266" y="46586"/>
                    <a:pt x="29229" y="46577"/>
                  </a:cubicBezTo>
                  <a:cubicBezTo>
                    <a:pt x="29143" y="46577"/>
                    <a:pt x="29074" y="46645"/>
                    <a:pt x="28936" y="46645"/>
                  </a:cubicBezTo>
                  <a:cubicBezTo>
                    <a:pt x="28799" y="46645"/>
                    <a:pt x="28713" y="46714"/>
                    <a:pt x="28575" y="46714"/>
                  </a:cubicBezTo>
                  <a:cubicBezTo>
                    <a:pt x="28506" y="46714"/>
                    <a:pt x="28369" y="46645"/>
                    <a:pt x="28283" y="46645"/>
                  </a:cubicBezTo>
                  <a:cubicBezTo>
                    <a:pt x="28214" y="46714"/>
                    <a:pt x="28077" y="46714"/>
                    <a:pt x="28008" y="46714"/>
                  </a:cubicBezTo>
                  <a:cubicBezTo>
                    <a:pt x="27959" y="46665"/>
                    <a:pt x="27902" y="46617"/>
                    <a:pt x="27848" y="46617"/>
                  </a:cubicBezTo>
                  <a:cubicBezTo>
                    <a:pt x="27826" y="46617"/>
                    <a:pt x="27805" y="46625"/>
                    <a:pt x="27784" y="46645"/>
                  </a:cubicBezTo>
                  <a:cubicBezTo>
                    <a:pt x="27755" y="46660"/>
                    <a:pt x="27729" y="46665"/>
                    <a:pt x="27706" y="46665"/>
                  </a:cubicBezTo>
                  <a:cubicBezTo>
                    <a:pt x="27641" y="46665"/>
                    <a:pt x="27595" y="46625"/>
                    <a:pt x="27554" y="46625"/>
                  </a:cubicBezTo>
                  <a:cubicBezTo>
                    <a:pt x="27538" y="46625"/>
                    <a:pt x="27524" y="46631"/>
                    <a:pt x="27509" y="46645"/>
                  </a:cubicBezTo>
                  <a:cubicBezTo>
                    <a:pt x="27423" y="46714"/>
                    <a:pt x="27509" y="46714"/>
                    <a:pt x="27509" y="46783"/>
                  </a:cubicBezTo>
                  <a:cubicBezTo>
                    <a:pt x="27286" y="46783"/>
                    <a:pt x="27079" y="46852"/>
                    <a:pt x="26856" y="46852"/>
                  </a:cubicBezTo>
                  <a:cubicBezTo>
                    <a:pt x="26753" y="46886"/>
                    <a:pt x="26645" y="46903"/>
                    <a:pt x="26546" y="46903"/>
                  </a:cubicBezTo>
                  <a:cubicBezTo>
                    <a:pt x="26448" y="46903"/>
                    <a:pt x="26357" y="46886"/>
                    <a:pt x="26289" y="46852"/>
                  </a:cubicBezTo>
                  <a:lnTo>
                    <a:pt x="26134" y="46852"/>
                  </a:lnTo>
                  <a:cubicBezTo>
                    <a:pt x="26015" y="46812"/>
                    <a:pt x="25919" y="46772"/>
                    <a:pt x="25829" y="46772"/>
                  </a:cubicBezTo>
                  <a:cubicBezTo>
                    <a:pt x="25763" y="46772"/>
                    <a:pt x="25701" y="46794"/>
                    <a:pt x="25635" y="46852"/>
                  </a:cubicBezTo>
                  <a:cubicBezTo>
                    <a:pt x="25604" y="46836"/>
                    <a:pt x="25569" y="46831"/>
                    <a:pt x="25531" y="46831"/>
                  </a:cubicBezTo>
                  <a:cubicBezTo>
                    <a:pt x="25463" y="46831"/>
                    <a:pt x="25387" y="46847"/>
                    <a:pt x="25316" y="46847"/>
                  </a:cubicBezTo>
                  <a:cubicBezTo>
                    <a:pt x="25250" y="46847"/>
                    <a:pt x="25187" y="46834"/>
                    <a:pt x="25137" y="46783"/>
                  </a:cubicBezTo>
                  <a:lnTo>
                    <a:pt x="25137" y="46852"/>
                  </a:lnTo>
                  <a:cubicBezTo>
                    <a:pt x="25114" y="46875"/>
                    <a:pt x="25098" y="46882"/>
                    <a:pt x="25086" y="46882"/>
                  </a:cubicBezTo>
                  <a:cubicBezTo>
                    <a:pt x="25060" y="46882"/>
                    <a:pt x="25045" y="46852"/>
                    <a:pt x="24999" y="46852"/>
                  </a:cubicBezTo>
                  <a:cubicBezTo>
                    <a:pt x="24844" y="46852"/>
                    <a:pt x="24707" y="46920"/>
                    <a:pt x="24569" y="46920"/>
                  </a:cubicBezTo>
                  <a:cubicBezTo>
                    <a:pt x="24500" y="47006"/>
                    <a:pt x="24346" y="47006"/>
                    <a:pt x="24277" y="47006"/>
                  </a:cubicBezTo>
                  <a:cubicBezTo>
                    <a:pt x="24208" y="46920"/>
                    <a:pt x="24139" y="46920"/>
                    <a:pt x="23985" y="46920"/>
                  </a:cubicBezTo>
                  <a:cubicBezTo>
                    <a:pt x="23847" y="46920"/>
                    <a:pt x="23710" y="46920"/>
                    <a:pt x="23555" y="46852"/>
                  </a:cubicBezTo>
                  <a:lnTo>
                    <a:pt x="23125" y="46852"/>
                  </a:lnTo>
                  <a:cubicBezTo>
                    <a:pt x="23102" y="46829"/>
                    <a:pt x="23072" y="46821"/>
                    <a:pt x="23036" y="46821"/>
                  </a:cubicBezTo>
                  <a:cubicBezTo>
                    <a:pt x="22965" y="46821"/>
                    <a:pt x="22873" y="46852"/>
                    <a:pt x="22781" y="46852"/>
                  </a:cubicBezTo>
                  <a:cubicBezTo>
                    <a:pt x="22695" y="46852"/>
                    <a:pt x="22626" y="46852"/>
                    <a:pt x="22558" y="46783"/>
                  </a:cubicBezTo>
                  <a:cubicBezTo>
                    <a:pt x="22489" y="46783"/>
                    <a:pt x="22489" y="46852"/>
                    <a:pt x="22420" y="46852"/>
                  </a:cubicBezTo>
                  <a:lnTo>
                    <a:pt x="22351" y="46783"/>
                  </a:lnTo>
                  <a:cubicBezTo>
                    <a:pt x="22265" y="46852"/>
                    <a:pt x="22197" y="46852"/>
                    <a:pt x="22128" y="46852"/>
                  </a:cubicBezTo>
                  <a:lnTo>
                    <a:pt x="21199" y="46852"/>
                  </a:lnTo>
                  <a:cubicBezTo>
                    <a:pt x="21062" y="46783"/>
                    <a:pt x="20976" y="46783"/>
                    <a:pt x="20838" y="46783"/>
                  </a:cubicBezTo>
                  <a:lnTo>
                    <a:pt x="20632" y="46783"/>
                  </a:lnTo>
                  <a:cubicBezTo>
                    <a:pt x="20546" y="46783"/>
                    <a:pt x="20409" y="46783"/>
                    <a:pt x="20340" y="46852"/>
                  </a:cubicBezTo>
                  <a:cubicBezTo>
                    <a:pt x="20271" y="46852"/>
                    <a:pt x="20202" y="46783"/>
                    <a:pt x="20116" y="46783"/>
                  </a:cubicBezTo>
                  <a:lnTo>
                    <a:pt x="20047" y="46783"/>
                  </a:lnTo>
                  <a:cubicBezTo>
                    <a:pt x="19983" y="46826"/>
                    <a:pt x="19924" y="46842"/>
                    <a:pt x="19867" y="46842"/>
                  </a:cubicBezTo>
                  <a:cubicBezTo>
                    <a:pt x="19740" y="46842"/>
                    <a:pt x="19622" y="46762"/>
                    <a:pt x="19480" y="46714"/>
                  </a:cubicBezTo>
                  <a:cubicBezTo>
                    <a:pt x="19457" y="46737"/>
                    <a:pt x="19425" y="46745"/>
                    <a:pt x="19386" y="46745"/>
                  </a:cubicBezTo>
                  <a:cubicBezTo>
                    <a:pt x="19310" y="46745"/>
                    <a:pt x="19211" y="46714"/>
                    <a:pt x="19119" y="46714"/>
                  </a:cubicBezTo>
                  <a:cubicBezTo>
                    <a:pt x="19119" y="46783"/>
                    <a:pt x="19050" y="46783"/>
                    <a:pt x="19050" y="46852"/>
                  </a:cubicBezTo>
                  <a:cubicBezTo>
                    <a:pt x="19050" y="46783"/>
                    <a:pt x="18981" y="46783"/>
                    <a:pt x="18981" y="46714"/>
                  </a:cubicBezTo>
                  <a:cubicBezTo>
                    <a:pt x="18904" y="46748"/>
                    <a:pt x="18814" y="46766"/>
                    <a:pt x="18734" y="46766"/>
                  </a:cubicBezTo>
                  <a:cubicBezTo>
                    <a:pt x="18655" y="46766"/>
                    <a:pt x="18586" y="46748"/>
                    <a:pt x="18552" y="46714"/>
                  </a:cubicBezTo>
                  <a:cubicBezTo>
                    <a:pt x="18483" y="46783"/>
                    <a:pt x="18483" y="46783"/>
                    <a:pt x="18397" y="46783"/>
                  </a:cubicBezTo>
                  <a:lnTo>
                    <a:pt x="18397" y="46714"/>
                  </a:lnTo>
                  <a:lnTo>
                    <a:pt x="18053" y="46714"/>
                  </a:lnTo>
                  <a:cubicBezTo>
                    <a:pt x="17967" y="46714"/>
                    <a:pt x="17898" y="46577"/>
                    <a:pt x="17761" y="46491"/>
                  </a:cubicBezTo>
                  <a:cubicBezTo>
                    <a:pt x="17729" y="46510"/>
                    <a:pt x="17693" y="46517"/>
                    <a:pt x="17655" y="46517"/>
                  </a:cubicBezTo>
                  <a:cubicBezTo>
                    <a:pt x="17558" y="46517"/>
                    <a:pt x="17445" y="46472"/>
                    <a:pt x="17350" y="46472"/>
                  </a:cubicBezTo>
                  <a:cubicBezTo>
                    <a:pt x="17318" y="46472"/>
                    <a:pt x="17289" y="46477"/>
                    <a:pt x="17262" y="46491"/>
                  </a:cubicBezTo>
                  <a:cubicBezTo>
                    <a:pt x="17107" y="46491"/>
                    <a:pt x="16970" y="46422"/>
                    <a:pt x="16901" y="46422"/>
                  </a:cubicBezTo>
                  <a:cubicBezTo>
                    <a:pt x="16764" y="46353"/>
                    <a:pt x="16609" y="46353"/>
                    <a:pt x="16471" y="46353"/>
                  </a:cubicBezTo>
                  <a:cubicBezTo>
                    <a:pt x="16403" y="46353"/>
                    <a:pt x="16248" y="46284"/>
                    <a:pt x="16110" y="46216"/>
                  </a:cubicBezTo>
                  <a:lnTo>
                    <a:pt x="16110" y="46284"/>
                  </a:lnTo>
                  <a:cubicBezTo>
                    <a:pt x="16041" y="46250"/>
                    <a:pt x="15968" y="46250"/>
                    <a:pt x="15904" y="46250"/>
                  </a:cubicBezTo>
                  <a:cubicBezTo>
                    <a:pt x="15839" y="46250"/>
                    <a:pt x="15784" y="46250"/>
                    <a:pt x="15749" y="46216"/>
                  </a:cubicBezTo>
                  <a:cubicBezTo>
                    <a:pt x="15680" y="46181"/>
                    <a:pt x="15629" y="46164"/>
                    <a:pt x="15575" y="46164"/>
                  </a:cubicBezTo>
                  <a:cubicBezTo>
                    <a:pt x="15521" y="46164"/>
                    <a:pt x="15465" y="46181"/>
                    <a:pt x="15388" y="46216"/>
                  </a:cubicBezTo>
                  <a:cubicBezTo>
                    <a:pt x="15319" y="46061"/>
                    <a:pt x="15182" y="46147"/>
                    <a:pt x="15113" y="46061"/>
                  </a:cubicBezTo>
                  <a:cubicBezTo>
                    <a:pt x="14890" y="46061"/>
                    <a:pt x="14752" y="45992"/>
                    <a:pt x="14614" y="45992"/>
                  </a:cubicBezTo>
                  <a:cubicBezTo>
                    <a:pt x="14511" y="45992"/>
                    <a:pt x="14416" y="45961"/>
                    <a:pt x="14323" y="45961"/>
                  </a:cubicBezTo>
                  <a:cubicBezTo>
                    <a:pt x="14276" y="45961"/>
                    <a:pt x="14230" y="45969"/>
                    <a:pt x="14185" y="45992"/>
                  </a:cubicBezTo>
                  <a:cubicBezTo>
                    <a:pt x="13961" y="45854"/>
                    <a:pt x="13755" y="45854"/>
                    <a:pt x="13531" y="45786"/>
                  </a:cubicBezTo>
                  <a:lnTo>
                    <a:pt x="13462" y="45854"/>
                  </a:lnTo>
                  <a:cubicBezTo>
                    <a:pt x="13428" y="45820"/>
                    <a:pt x="13372" y="45820"/>
                    <a:pt x="13316" y="45820"/>
                  </a:cubicBezTo>
                  <a:cubicBezTo>
                    <a:pt x="13260" y="45820"/>
                    <a:pt x="13205" y="45820"/>
                    <a:pt x="13170" y="45786"/>
                  </a:cubicBezTo>
                  <a:cubicBezTo>
                    <a:pt x="13170" y="45717"/>
                    <a:pt x="13170" y="45717"/>
                    <a:pt x="13101" y="45717"/>
                  </a:cubicBezTo>
                  <a:cubicBezTo>
                    <a:pt x="13033" y="45717"/>
                    <a:pt x="13101" y="45786"/>
                    <a:pt x="13033" y="45786"/>
                  </a:cubicBezTo>
                  <a:lnTo>
                    <a:pt x="12964" y="45717"/>
                  </a:lnTo>
                  <a:lnTo>
                    <a:pt x="12672" y="45717"/>
                  </a:lnTo>
                  <a:cubicBezTo>
                    <a:pt x="12672" y="45717"/>
                    <a:pt x="12672" y="45747"/>
                    <a:pt x="12651" y="45747"/>
                  </a:cubicBezTo>
                  <a:cubicBezTo>
                    <a:pt x="12641" y="45747"/>
                    <a:pt x="12626" y="45740"/>
                    <a:pt x="12603" y="45717"/>
                  </a:cubicBezTo>
                  <a:lnTo>
                    <a:pt x="12672" y="45717"/>
                  </a:lnTo>
                  <a:cubicBezTo>
                    <a:pt x="12672" y="45631"/>
                    <a:pt x="12603" y="45631"/>
                    <a:pt x="12603" y="45631"/>
                  </a:cubicBezTo>
                  <a:cubicBezTo>
                    <a:pt x="12534" y="45597"/>
                    <a:pt x="12461" y="45579"/>
                    <a:pt x="12397" y="45579"/>
                  </a:cubicBezTo>
                  <a:cubicBezTo>
                    <a:pt x="12332" y="45579"/>
                    <a:pt x="12276" y="45597"/>
                    <a:pt x="12242" y="45631"/>
                  </a:cubicBezTo>
                  <a:cubicBezTo>
                    <a:pt x="12173" y="45562"/>
                    <a:pt x="12173" y="45493"/>
                    <a:pt x="12173" y="45493"/>
                  </a:cubicBezTo>
                  <a:cubicBezTo>
                    <a:pt x="12104" y="45493"/>
                    <a:pt x="12104" y="45493"/>
                    <a:pt x="12035" y="45562"/>
                  </a:cubicBezTo>
                  <a:cubicBezTo>
                    <a:pt x="12035" y="45493"/>
                    <a:pt x="11881" y="45425"/>
                    <a:pt x="11812" y="45425"/>
                  </a:cubicBezTo>
                  <a:cubicBezTo>
                    <a:pt x="11743" y="45425"/>
                    <a:pt x="11674" y="45356"/>
                    <a:pt x="11520" y="45287"/>
                  </a:cubicBezTo>
                  <a:cubicBezTo>
                    <a:pt x="11520" y="45287"/>
                    <a:pt x="11451" y="45356"/>
                    <a:pt x="11382" y="45356"/>
                  </a:cubicBezTo>
                  <a:cubicBezTo>
                    <a:pt x="11313" y="45287"/>
                    <a:pt x="11313" y="45201"/>
                    <a:pt x="11245" y="45201"/>
                  </a:cubicBezTo>
                  <a:lnTo>
                    <a:pt x="11090" y="45201"/>
                  </a:lnTo>
                  <a:lnTo>
                    <a:pt x="10952" y="45064"/>
                  </a:lnTo>
                  <a:cubicBezTo>
                    <a:pt x="10894" y="45122"/>
                    <a:pt x="10848" y="45143"/>
                    <a:pt x="10803" y="45143"/>
                  </a:cubicBezTo>
                  <a:cubicBezTo>
                    <a:pt x="10741" y="45143"/>
                    <a:pt x="10681" y="45103"/>
                    <a:pt x="10591" y="45064"/>
                  </a:cubicBezTo>
                  <a:cubicBezTo>
                    <a:pt x="10093" y="44771"/>
                    <a:pt x="10024" y="44857"/>
                    <a:pt x="9594" y="44771"/>
                  </a:cubicBezTo>
                  <a:lnTo>
                    <a:pt x="9456" y="44771"/>
                  </a:lnTo>
                  <a:cubicBezTo>
                    <a:pt x="9379" y="44814"/>
                    <a:pt x="9323" y="44836"/>
                    <a:pt x="9270" y="44836"/>
                  </a:cubicBezTo>
                  <a:cubicBezTo>
                    <a:pt x="9216" y="44836"/>
                    <a:pt x="9164" y="44814"/>
                    <a:pt x="9095" y="44771"/>
                  </a:cubicBezTo>
                  <a:cubicBezTo>
                    <a:pt x="8941" y="44634"/>
                    <a:pt x="8803" y="44703"/>
                    <a:pt x="8666" y="44565"/>
                  </a:cubicBezTo>
                  <a:cubicBezTo>
                    <a:pt x="8652" y="44579"/>
                    <a:pt x="8637" y="44584"/>
                    <a:pt x="8623" y="44584"/>
                  </a:cubicBezTo>
                  <a:cubicBezTo>
                    <a:pt x="8563" y="44584"/>
                    <a:pt x="8497" y="44496"/>
                    <a:pt x="8442" y="44496"/>
                  </a:cubicBezTo>
                  <a:cubicBezTo>
                    <a:pt x="8415" y="44510"/>
                    <a:pt x="8393" y="44515"/>
                    <a:pt x="8374" y="44515"/>
                  </a:cubicBezTo>
                  <a:cubicBezTo>
                    <a:pt x="8299" y="44515"/>
                    <a:pt x="8277" y="44427"/>
                    <a:pt x="8167" y="44427"/>
                  </a:cubicBezTo>
                  <a:lnTo>
                    <a:pt x="8081" y="44496"/>
                  </a:lnTo>
                  <a:cubicBezTo>
                    <a:pt x="7980" y="44382"/>
                    <a:pt x="7878" y="44315"/>
                    <a:pt x="7742" y="44315"/>
                  </a:cubicBezTo>
                  <a:cubicBezTo>
                    <a:pt x="7694" y="44315"/>
                    <a:pt x="7641" y="44323"/>
                    <a:pt x="7582" y="44341"/>
                  </a:cubicBezTo>
                  <a:cubicBezTo>
                    <a:pt x="7582" y="44496"/>
                    <a:pt x="7806" y="44427"/>
                    <a:pt x="7806" y="44565"/>
                  </a:cubicBezTo>
                  <a:cubicBezTo>
                    <a:pt x="7737" y="44565"/>
                    <a:pt x="7651" y="44565"/>
                    <a:pt x="7582" y="44634"/>
                  </a:cubicBezTo>
                  <a:lnTo>
                    <a:pt x="7875" y="44634"/>
                  </a:lnTo>
                  <a:cubicBezTo>
                    <a:pt x="8012" y="44857"/>
                    <a:pt x="8236" y="44703"/>
                    <a:pt x="8373" y="44857"/>
                  </a:cubicBezTo>
                  <a:cubicBezTo>
                    <a:pt x="8396" y="44880"/>
                    <a:pt x="8419" y="44888"/>
                    <a:pt x="8443" y="44888"/>
                  </a:cubicBezTo>
                  <a:cubicBezTo>
                    <a:pt x="8490" y="44888"/>
                    <a:pt x="8540" y="44857"/>
                    <a:pt x="8597" y="44857"/>
                  </a:cubicBezTo>
                  <a:cubicBezTo>
                    <a:pt x="8666" y="44857"/>
                    <a:pt x="8734" y="44926"/>
                    <a:pt x="8734" y="44995"/>
                  </a:cubicBezTo>
                  <a:cubicBezTo>
                    <a:pt x="8872" y="45064"/>
                    <a:pt x="9027" y="45064"/>
                    <a:pt x="9233" y="45064"/>
                  </a:cubicBezTo>
                  <a:lnTo>
                    <a:pt x="9302" y="45132"/>
                  </a:lnTo>
                  <a:cubicBezTo>
                    <a:pt x="9333" y="45146"/>
                    <a:pt x="9360" y="45152"/>
                    <a:pt x="9385" y="45152"/>
                  </a:cubicBezTo>
                  <a:cubicBezTo>
                    <a:pt x="9484" y="45152"/>
                    <a:pt x="9539" y="45064"/>
                    <a:pt x="9594" y="45064"/>
                  </a:cubicBezTo>
                  <a:lnTo>
                    <a:pt x="9594" y="45201"/>
                  </a:lnTo>
                  <a:lnTo>
                    <a:pt x="9886" y="45201"/>
                  </a:lnTo>
                  <a:cubicBezTo>
                    <a:pt x="9955" y="45201"/>
                    <a:pt x="9955" y="45287"/>
                    <a:pt x="10093" y="45287"/>
                  </a:cubicBezTo>
                  <a:cubicBezTo>
                    <a:pt x="10161" y="45287"/>
                    <a:pt x="10316" y="45356"/>
                    <a:pt x="10454" y="45356"/>
                  </a:cubicBezTo>
                  <a:cubicBezTo>
                    <a:pt x="10522" y="45356"/>
                    <a:pt x="10591" y="45493"/>
                    <a:pt x="10746" y="45493"/>
                  </a:cubicBezTo>
                  <a:lnTo>
                    <a:pt x="10815" y="45493"/>
                  </a:lnTo>
                  <a:cubicBezTo>
                    <a:pt x="10815" y="45493"/>
                    <a:pt x="10884" y="45425"/>
                    <a:pt x="10952" y="45425"/>
                  </a:cubicBezTo>
                  <a:cubicBezTo>
                    <a:pt x="11021" y="45493"/>
                    <a:pt x="11090" y="45493"/>
                    <a:pt x="11176" y="45562"/>
                  </a:cubicBezTo>
                  <a:cubicBezTo>
                    <a:pt x="11245" y="45493"/>
                    <a:pt x="11245" y="45493"/>
                    <a:pt x="11313" y="45493"/>
                  </a:cubicBezTo>
                  <a:cubicBezTo>
                    <a:pt x="11313" y="45562"/>
                    <a:pt x="11245" y="45562"/>
                    <a:pt x="11245" y="45631"/>
                  </a:cubicBezTo>
                  <a:cubicBezTo>
                    <a:pt x="11313" y="45717"/>
                    <a:pt x="11382" y="45717"/>
                    <a:pt x="11451" y="45717"/>
                  </a:cubicBezTo>
                  <a:cubicBezTo>
                    <a:pt x="11451" y="45786"/>
                    <a:pt x="11451" y="45786"/>
                    <a:pt x="11382" y="45786"/>
                  </a:cubicBezTo>
                  <a:cubicBezTo>
                    <a:pt x="11540" y="45834"/>
                    <a:pt x="11655" y="45883"/>
                    <a:pt x="11782" y="45883"/>
                  </a:cubicBezTo>
                  <a:cubicBezTo>
                    <a:pt x="11835" y="45883"/>
                    <a:pt x="11889" y="45875"/>
                    <a:pt x="11949" y="45854"/>
                  </a:cubicBezTo>
                  <a:cubicBezTo>
                    <a:pt x="12104" y="45992"/>
                    <a:pt x="12311" y="45992"/>
                    <a:pt x="12465" y="46061"/>
                  </a:cubicBezTo>
                  <a:cubicBezTo>
                    <a:pt x="12534" y="46061"/>
                    <a:pt x="12465" y="45992"/>
                    <a:pt x="12534" y="45992"/>
                  </a:cubicBezTo>
                  <a:cubicBezTo>
                    <a:pt x="12603" y="45992"/>
                    <a:pt x="12603" y="46061"/>
                    <a:pt x="12672" y="46061"/>
                  </a:cubicBezTo>
                  <a:lnTo>
                    <a:pt x="12740" y="46061"/>
                  </a:lnTo>
                  <a:cubicBezTo>
                    <a:pt x="12786" y="46061"/>
                    <a:pt x="12802" y="46099"/>
                    <a:pt x="12832" y="46099"/>
                  </a:cubicBezTo>
                  <a:cubicBezTo>
                    <a:pt x="12847" y="46099"/>
                    <a:pt x="12866" y="46089"/>
                    <a:pt x="12895" y="46061"/>
                  </a:cubicBezTo>
                  <a:cubicBezTo>
                    <a:pt x="12895" y="46061"/>
                    <a:pt x="12809" y="45992"/>
                    <a:pt x="12895" y="45992"/>
                  </a:cubicBezTo>
                  <a:cubicBezTo>
                    <a:pt x="12921" y="45979"/>
                    <a:pt x="12940" y="45973"/>
                    <a:pt x="12953" y="45973"/>
                  </a:cubicBezTo>
                  <a:cubicBezTo>
                    <a:pt x="13012" y="45973"/>
                    <a:pt x="12977" y="46077"/>
                    <a:pt x="13033" y="46147"/>
                  </a:cubicBezTo>
                  <a:cubicBezTo>
                    <a:pt x="13048" y="46127"/>
                    <a:pt x="13064" y="46120"/>
                    <a:pt x="13080" y="46120"/>
                  </a:cubicBezTo>
                  <a:cubicBezTo>
                    <a:pt x="13120" y="46120"/>
                    <a:pt x="13160" y="46165"/>
                    <a:pt x="13199" y="46165"/>
                  </a:cubicBezTo>
                  <a:cubicBezTo>
                    <a:pt x="13213" y="46165"/>
                    <a:pt x="13226" y="46160"/>
                    <a:pt x="13239" y="46147"/>
                  </a:cubicBezTo>
                  <a:cubicBezTo>
                    <a:pt x="13325" y="46147"/>
                    <a:pt x="13325" y="46061"/>
                    <a:pt x="13394" y="46061"/>
                  </a:cubicBezTo>
                  <a:cubicBezTo>
                    <a:pt x="13394" y="46147"/>
                    <a:pt x="13394" y="46147"/>
                    <a:pt x="13462" y="46147"/>
                  </a:cubicBezTo>
                  <a:cubicBezTo>
                    <a:pt x="13462" y="46181"/>
                    <a:pt x="13480" y="46181"/>
                    <a:pt x="13497" y="46181"/>
                  </a:cubicBezTo>
                  <a:cubicBezTo>
                    <a:pt x="13514" y="46181"/>
                    <a:pt x="13531" y="46181"/>
                    <a:pt x="13531" y="46216"/>
                  </a:cubicBezTo>
                  <a:lnTo>
                    <a:pt x="13462" y="46284"/>
                  </a:lnTo>
                  <a:cubicBezTo>
                    <a:pt x="13485" y="46307"/>
                    <a:pt x="13508" y="46315"/>
                    <a:pt x="13531" y="46315"/>
                  </a:cubicBezTo>
                  <a:cubicBezTo>
                    <a:pt x="13577" y="46315"/>
                    <a:pt x="13623" y="46284"/>
                    <a:pt x="13669" y="46284"/>
                  </a:cubicBezTo>
                  <a:cubicBezTo>
                    <a:pt x="13755" y="46353"/>
                    <a:pt x="13824" y="46353"/>
                    <a:pt x="13892" y="46353"/>
                  </a:cubicBezTo>
                  <a:cubicBezTo>
                    <a:pt x="13938" y="46353"/>
                    <a:pt x="13953" y="46322"/>
                    <a:pt x="13979" y="46322"/>
                  </a:cubicBezTo>
                  <a:cubicBezTo>
                    <a:pt x="13992" y="46322"/>
                    <a:pt x="14007" y="46330"/>
                    <a:pt x="14030" y="46353"/>
                  </a:cubicBezTo>
                  <a:cubicBezTo>
                    <a:pt x="14030" y="46353"/>
                    <a:pt x="14099" y="46353"/>
                    <a:pt x="14099" y="46422"/>
                  </a:cubicBezTo>
                  <a:cubicBezTo>
                    <a:pt x="14279" y="46422"/>
                    <a:pt x="14443" y="46439"/>
                    <a:pt x="14597" y="46439"/>
                  </a:cubicBezTo>
                  <a:cubicBezTo>
                    <a:pt x="14752" y="46439"/>
                    <a:pt x="14898" y="46422"/>
                    <a:pt x="15044" y="46353"/>
                  </a:cubicBezTo>
                  <a:cubicBezTo>
                    <a:pt x="15113" y="46491"/>
                    <a:pt x="15044" y="46491"/>
                    <a:pt x="15044" y="46577"/>
                  </a:cubicBezTo>
                  <a:cubicBezTo>
                    <a:pt x="15063" y="46586"/>
                    <a:pt x="15078" y="46590"/>
                    <a:pt x="15090" y="46590"/>
                  </a:cubicBezTo>
                  <a:cubicBezTo>
                    <a:pt x="15154" y="46590"/>
                    <a:pt x="15133" y="46477"/>
                    <a:pt x="15160" y="46477"/>
                  </a:cubicBezTo>
                  <a:cubicBezTo>
                    <a:pt x="15166" y="46477"/>
                    <a:pt x="15172" y="46481"/>
                    <a:pt x="15182" y="46491"/>
                  </a:cubicBezTo>
                  <a:cubicBezTo>
                    <a:pt x="15251" y="46491"/>
                    <a:pt x="15182" y="46577"/>
                    <a:pt x="15251" y="46645"/>
                  </a:cubicBezTo>
                  <a:cubicBezTo>
                    <a:pt x="15319" y="46645"/>
                    <a:pt x="15319" y="46577"/>
                    <a:pt x="15388" y="46577"/>
                  </a:cubicBezTo>
                  <a:cubicBezTo>
                    <a:pt x="15474" y="46645"/>
                    <a:pt x="15543" y="46714"/>
                    <a:pt x="15680" y="46714"/>
                  </a:cubicBezTo>
                  <a:cubicBezTo>
                    <a:pt x="15726" y="46714"/>
                    <a:pt x="15810" y="46745"/>
                    <a:pt x="15882" y="46745"/>
                  </a:cubicBezTo>
                  <a:cubicBezTo>
                    <a:pt x="15917" y="46745"/>
                    <a:pt x="15950" y="46737"/>
                    <a:pt x="15973" y="46714"/>
                  </a:cubicBezTo>
                  <a:cubicBezTo>
                    <a:pt x="16110" y="46783"/>
                    <a:pt x="16179" y="46783"/>
                    <a:pt x="16248" y="46852"/>
                  </a:cubicBezTo>
                  <a:cubicBezTo>
                    <a:pt x="16360" y="46817"/>
                    <a:pt x="16433" y="46800"/>
                    <a:pt x="16495" y="46800"/>
                  </a:cubicBezTo>
                  <a:cubicBezTo>
                    <a:pt x="16557" y="46800"/>
                    <a:pt x="16609" y="46817"/>
                    <a:pt x="16678" y="46852"/>
                  </a:cubicBezTo>
                  <a:lnTo>
                    <a:pt x="16970" y="46852"/>
                  </a:lnTo>
                  <a:cubicBezTo>
                    <a:pt x="17107" y="46920"/>
                    <a:pt x="17331" y="46920"/>
                    <a:pt x="17468" y="47075"/>
                  </a:cubicBezTo>
                  <a:cubicBezTo>
                    <a:pt x="17511" y="47062"/>
                    <a:pt x="17551" y="47056"/>
                    <a:pt x="17588" y="47056"/>
                  </a:cubicBezTo>
                  <a:cubicBezTo>
                    <a:pt x="17745" y="47056"/>
                    <a:pt x="17856" y="47157"/>
                    <a:pt x="17967" y="47213"/>
                  </a:cubicBezTo>
                  <a:cubicBezTo>
                    <a:pt x="18028" y="47164"/>
                    <a:pt x="18046" y="47115"/>
                    <a:pt x="18100" y="47115"/>
                  </a:cubicBezTo>
                  <a:cubicBezTo>
                    <a:pt x="18122" y="47115"/>
                    <a:pt x="18150" y="47124"/>
                    <a:pt x="18191" y="47144"/>
                  </a:cubicBezTo>
                  <a:lnTo>
                    <a:pt x="18191" y="47213"/>
                  </a:lnTo>
                  <a:cubicBezTo>
                    <a:pt x="18328" y="47144"/>
                    <a:pt x="18397" y="47144"/>
                    <a:pt x="18483" y="47144"/>
                  </a:cubicBezTo>
                  <a:cubicBezTo>
                    <a:pt x="18552" y="47213"/>
                    <a:pt x="18552" y="47213"/>
                    <a:pt x="18552" y="47281"/>
                  </a:cubicBezTo>
                  <a:cubicBezTo>
                    <a:pt x="18620" y="47213"/>
                    <a:pt x="18689" y="47213"/>
                    <a:pt x="18758" y="47213"/>
                  </a:cubicBezTo>
                  <a:cubicBezTo>
                    <a:pt x="18792" y="47247"/>
                    <a:pt x="18831" y="47264"/>
                    <a:pt x="18870" y="47264"/>
                  </a:cubicBezTo>
                  <a:cubicBezTo>
                    <a:pt x="18908" y="47264"/>
                    <a:pt x="18947" y="47247"/>
                    <a:pt x="18981" y="47213"/>
                  </a:cubicBezTo>
                  <a:cubicBezTo>
                    <a:pt x="19050" y="47213"/>
                    <a:pt x="19119" y="47144"/>
                    <a:pt x="19188" y="47144"/>
                  </a:cubicBezTo>
                  <a:cubicBezTo>
                    <a:pt x="19257" y="47144"/>
                    <a:pt x="19188" y="47213"/>
                    <a:pt x="19257" y="47281"/>
                  </a:cubicBezTo>
                  <a:lnTo>
                    <a:pt x="19343" y="47281"/>
                  </a:lnTo>
                  <a:cubicBezTo>
                    <a:pt x="19411" y="47213"/>
                    <a:pt x="19411" y="47213"/>
                    <a:pt x="19480" y="47213"/>
                  </a:cubicBezTo>
                  <a:cubicBezTo>
                    <a:pt x="19626" y="47261"/>
                    <a:pt x="19815" y="47310"/>
                    <a:pt x="19992" y="47310"/>
                  </a:cubicBezTo>
                  <a:cubicBezTo>
                    <a:pt x="20065" y="47310"/>
                    <a:pt x="20137" y="47302"/>
                    <a:pt x="20202" y="47281"/>
                  </a:cubicBezTo>
                  <a:cubicBezTo>
                    <a:pt x="20271" y="47281"/>
                    <a:pt x="20340" y="47350"/>
                    <a:pt x="20409" y="47350"/>
                  </a:cubicBezTo>
                  <a:cubicBezTo>
                    <a:pt x="20477" y="47350"/>
                    <a:pt x="20477" y="47281"/>
                    <a:pt x="20477" y="47281"/>
                  </a:cubicBezTo>
                  <a:cubicBezTo>
                    <a:pt x="20586" y="47330"/>
                    <a:pt x="20652" y="47386"/>
                    <a:pt x="20706" y="47386"/>
                  </a:cubicBezTo>
                  <a:cubicBezTo>
                    <a:pt x="20728" y="47386"/>
                    <a:pt x="20749" y="47376"/>
                    <a:pt x="20770" y="47350"/>
                  </a:cubicBezTo>
                  <a:cubicBezTo>
                    <a:pt x="20804" y="47316"/>
                    <a:pt x="20856" y="47299"/>
                    <a:pt x="20909" y="47299"/>
                  </a:cubicBezTo>
                  <a:cubicBezTo>
                    <a:pt x="20963" y="47299"/>
                    <a:pt x="21019" y="47316"/>
                    <a:pt x="21062" y="47350"/>
                  </a:cubicBezTo>
                  <a:cubicBezTo>
                    <a:pt x="21062" y="47350"/>
                    <a:pt x="21131" y="47350"/>
                    <a:pt x="21131" y="47281"/>
                  </a:cubicBezTo>
                  <a:cubicBezTo>
                    <a:pt x="21199" y="47436"/>
                    <a:pt x="21406" y="47436"/>
                    <a:pt x="21492" y="47436"/>
                  </a:cubicBezTo>
                  <a:cubicBezTo>
                    <a:pt x="21629" y="47436"/>
                    <a:pt x="21698" y="47350"/>
                    <a:pt x="21836" y="47350"/>
                  </a:cubicBezTo>
                  <a:cubicBezTo>
                    <a:pt x="21913" y="47393"/>
                    <a:pt x="21986" y="47393"/>
                    <a:pt x="22048" y="47393"/>
                  </a:cubicBezTo>
                  <a:cubicBezTo>
                    <a:pt x="22111" y="47393"/>
                    <a:pt x="22162" y="47393"/>
                    <a:pt x="22197" y="47436"/>
                  </a:cubicBezTo>
                  <a:cubicBezTo>
                    <a:pt x="22265" y="47350"/>
                    <a:pt x="22265" y="47350"/>
                    <a:pt x="22351" y="47281"/>
                  </a:cubicBezTo>
                  <a:lnTo>
                    <a:pt x="22351" y="47350"/>
                  </a:lnTo>
                  <a:cubicBezTo>
                    <a:pt x="22425" y="47326"/>
                    <a:pt x="22501" y="47310"/>
                    <a:pt x="22577" y="47310"/>
                  </a:cubicBezTo>
                  <a:cubicBezTo>
                    <a:pt x="22715" y="47310"/>
                    <a:pt x="22855" y="47361"/>
                    <a:pt x="22987" y="47505"/>
                  </a:cubicBezTo>
                  <a:cubicBezTo>
                    <a:pt x="23017" y="47490"/>
                    <a:pt x="23043" y="47485"/>
                    <a:pt x="23069" y="47485"/>
                  </a:cubicBezTo>
                  <a:cubicBezTo>
                    <a:pt x="23138" y="47485"/>
                    <a:pt x="23198" y="47525"/>
                    <a:pt x="23267" y="47525"/>
                  </a:cubicBezTo>
                  <a:cubicBezTo>
                    <a:pt x="23293" y="47525"/>
                    <a:pt x="23319" y="47520"/>
                    <a:pt x="23349" y="47505"/>
                  </a:cubicBezTo>
                  <a:cubicBezTo>
                    <a:pt x="23440" y="47505"/>
                    <a:pt x="23540" y="47536"/>
                    <a:pt x="23636" y="47536"/>
                  </a:cubicBezTo>
                  <a:cubicBezTo>
                    <a:pt x="23685" y="47536"/>
                    <a:pt x="23733" y="47528"/>
                    <a:pt x="23778" y="47505"/>
                  </a:cubicBezTo>
                  <a:cubicBezTo>
                    <a:pt x="23847" y="47505"/>
                    <a:pt x="23847" y="47574"/>
                    <a:pt x="23847" y="47574"/>
                  </a:cubicBezTo>
                  <a:cubicBezTo>
                    <a:pt x="23890" y="47531"/>
                    <a:pt x="23934" y="47515"/>
                    <a:pt x="23977" y="47515"/>
                  </a:cubicBezTo>
                  <a:cubicBezTo>
                    <a:pt x="24072" y="47515"/>
                    <a:pt x="24161" y="47595"/>
                    <a:pt x="24208" y="47643"/>
                  </a:cubicBezTo>
                  <a:lnTo>
                    <a:pt x="24277" y="47643"/>
                  </a:lnTo>
                  <a:cubicBezTo>
                    <a:pt x="24346" y="47574"/>
                    <a:pt x="24346" y="47505"/>
                    <a:pt x="24415" y="47505"/>
                  </a:cubicBezTo>
                  <a:cubicBezTo>
                    <a:pt x="24489" y="47528"/>
                    <a:pt x="24554" y="47536"/>
                    <a:pt x="24616" y="47536"/>
                  </a:cubicBezTo>
                  <a:cubicBezTo>
                    <a:pt x="24739" y="47536"/>
                    <a:pt x="24850" y="47505"/>
                    <a:pt x="24999" y="47505"/>
                  </a:cubicBezTo>
                  <a:cubicBezTo>
                    <a:pt x="25068" y="47505"/>
                    <a:pt x="25068" y="47505"/>
                    <a:pt x="25137" y="47574"/>
                  </a:cubicBezTo>
                  <a:cubicBezTo>
                    <a:pt x="25137" y="47574"/>
                    <a:pt x="25137" y="47505"/>
                    <a:pt x="25205" y="47505"/>
                  </a:cubicBezTo>
                  <a:cubicBezTo>
                    <a:pt x="25327" y="47505"/>
                    <a:pt x="25437" y="47410"/>
                    <a:pt x="25578" y="47410"/>
                  </a:cubicBezTo>
                  <a:cubicBezTo>
                    <a:pt x="25618" y="47410"/>
                    <a:pt x="25659" y="47418"/>
                    <a:pt x="25704" y="47436"/>
                  </a:cubicBezTo>
                  <a:cubicBezTo>
                    <a:pt x="25807" y="47436"/>
                    <a:pt x="25933" y="47398"/>
                    <a:pt x="26052" y="47398"/>
                  </a:cubicBezTo>
                  <a:cubicBezTo>
                    <a:pt x="26111" y="47398"/>
                    <a:pt x="26168" y="47408"/>
                    <a:pt x="26220" y="47436"/>
                  </a:cubicBezTo>
                  <a:cubicBezTo>
                    <a:pt x="26289" y="47436"/>
                    <a:pt x="26289" y="47350"/>
                    <a:pt x="26289" y="47350"/>
                  </a:cubicBezTo>
                  <a:cubicBezTo>
                    <a:pt x="26357" y="47393"/>
                    <a:pt x="26409" y="47415"/>
                    <a:pt x="26452" y="47415"/>
                  </a:cubicBezTo>
                  <a:cubicBezTo>
                    <a:pt x="26495" y="47415"/>
                    <a:pt x="26529" y="47393"/>
                    <a:pt x="26564" y="47350"/>
                  </a:cubicBezTo>
                  <a:lnTo>
                    <a:pt x="26718" y="47350"/>
                  </a:lnTo>
                  <a:cubicBezTo>
                    <a:pt x="26787" y="47350"/>
                    <a:pt x="26856" y="47436"/>
                    <a:pt x="26925" y="47436"/>
                  </a:cubicBezTo>
                  <a:cubicBezTo>
                    <a:pt x="26993" y="47436"/>
                    <a:pt x="27079" y="47350"/>
                    <a:pt x="27148" y="47350"/>
                  </a:cubicBezTo>
                  <a:cubicBezTo>
                    <a:pt x="27217" y="47350"/>
                    <a:pt x="27217" y="47436"/>
                    <a:pt x="27286" y="47436"/>
                  </a:cubicBezTo>
                  <a:cubicBezTo>
                    <a:pt x="27286" y="47350"/>
                    <a:pt x="27286" y="47350"/>
                    <a:pt x="27355" y="47281"/>
                  </a:cubicBezTo>
                  <a:cubicBezTo>
                    <a:pt x="27458" y="47281"/>
                    <a:pt x="27553" y="47312"/>
                    <a:pt x="27667" y="47312"/>
                  </a:cubicBezTo>
                  <a:cubicBezTo>
                    <a:pt x="27723" y="47312"/>
                    <a:pt x="27784" y="47304"/>
                    <a:pt x="27853" y="47281"/>
                  </a:cubicBezTo>
                  <a:cubicBezTo>
                    <a:pt x="27939" y="47281"/>
                    <a:pt x="28008" y="47350"/>
                    <a:pt x="28077" y="47350"/>
                  </a:cubicBezTo>
                  <a:cubicBezTo>
                    <a:pt x="28145" y="47316"/>
                    <a:pt x="28236" y="47316"/>
                    <a:pt x="28326" y="47316"/>
                  </a:cubicBezTo>
                  <a:cubicBezTo>
                    <a:pt x="28416" y="47316"/>
                    <a:pt x="28506" y="47316"/>
                    <a:pt x="28575" y="47281"/>
                  </a:cubicBezTo>
                  <a:lnTo>
                    <a:pt x="28644" y="47281"/>
                  </a:lnTo>
                  <a:cubicBezTo>
                    <a:pt x="28713" y="47281"/>
                    <a:pt x="28713" y="47213"/>
                    <a:pt x="28799" y="47213"/>
                  </a:cubicBezTo>
                  <a:lnTo>
                    <a:pt x="28868" y="47213"/>
                  </a:lnTo>
                  <a:cubicBezTo>
                    <a:pt x="28936" y="47213"/>
                    <a:pt x="28936" y="47144"/>
                    <a:pt x="29074" y="47144"/>
                  </a:cubicBezTo>
                  <a:cubicBezTo>
                    <a:pt x="29171" y="47162"/>
                    <a:pt x="29267" y="47171"/>
                    <a:pt x="29365" y="47171"/>
                  </a:cubicBezTo>
                  <a:cubicBezTo>
                    <a:pt x="29633" y="47171"/>
                    <a:pt x="29911" y="47107"/>
                    <a:pt x="30226" y="47006"/>
                  </a:cubicBezTo>
                  <a:cubicBezTo>
                    <a:pt x="30295" y="47006"/>
                    <a:pt x="30363" y="46920"/>
                    <a:pt x="30363" y="46920"/>
                  </a:cubicBezTo>
                  <a:cubicBezTo>
                    <a:pt x="30432" y="46920"/>
                    <a:pt x="30518" y="46920"/>
                    <a:pt x="30587" y="46852"/>
                  </a:cubicBezTo>
                  <a:cubicBezTo>
                    <a:pt x="30656" y="46920"/>
                    <a:pt x="30587" y="46920"/>
                    <a:pt x="30656" y="47006"/>
                  </a:cubicBezTo>
                  <a:cubicBezTo>
                    <a:pt x="30747" y="47006"/>
                    <a:pt x="30847" y="46968"/>
                    <a:pt x="30943" y="46968"/>
                  </a:cubicBezTo>
                  <a:cubicBezTo>
                    <a:pt x="30992" y="46968"/>
                    <a:pt x="31040" y="46978"/>
                    <a:pt x="31085" y="47006"/>
                  </a:cubicBezTo>
                  <a:lnTo>
                    <a:pt x="31085" y="46920"/>
                  </a:lnTo>
                  <a:cubicBezTo>
                    <a:pt x="31131" y="46949"/>
                    <a:pt x="31170" y="46959"/>
                    <a:pt x="31206" y="46959"/>
                  </a:cubicBezTo>
                  <a:cubicBezTo>
                    <a:pt x="31278" y="46959"/>
                    <a:pt x="31343" y="46920"/>
                    <a:pt x="31447" y="46920"/>
                  </a:cubicBezTo>
                  <a:cubicBezTo>
                    <a:pt x="31515" y="46920"/>
                    <a:pt x="31584" y="46852"/>
                    <a:pt x="31653" y="46852"/>
                  </a:cubicBezTo>
                  <a:lnTo>
                    <a:pt x="31653" y="46783"/>
                  </a:lnTo>
                  <a:cubicBezTo>
                    <a:pt x="31687" y="46817"/>
                    <a:pt x="31726" y="46834"/>
                    <a:pt x="31765" y="46834"/>
                  </a:cubicBezTo>
                  <a:cubicBezTo>
                    <a:pt x="31803" y="46834"/>
                    <a:pt x="31842" y="46817"/>
                    <a:pt x="31876" y="46783"/>
                  </a:cubicBezTo>
                  <a:cubicBezTo>
                    <a:pt x="32014" y="46714"/>
                    <a:pt x="32151" y="46645"/>
                    <a:pt x="32375" y="46645"/>
                  </a:cubicBezTo>
                  <a:cubicBezTo>
                    <a:pt x="32375" y="46783"/>
                    <a:pt x="32512" y="46714"/>
                    <a:pt x="32581" y="46783"/>
                  </a:cubicBezTo>
                  <a:cubicBezTo>
                    <a:pt x="32581" y="46852"/>
                    <a:pt x="32667" y="46920"/>
                    <a:pt x="32667" y="47006"/>
                  </a:cubicBezTo>
                  <a:cubicBezTo>
                    <a:pt x="32667" y="47075"/>
                    <a:pt x="32667" y="47213"/>
                    <a:pt x="32581" y="47213"/>
                  </a:cubicBezTo>
                  <a:cubicBezTo>
                    <a:pt x="32471" y="47213"/>
                    <a:pt x="32361" y="47301"/>
                    <a:pt x="32242" y="47301"/>
                  </a:cubicBezTo>
                  <a:cubicBezTo>
                    <a:pt x="32213" y="47301"/>
                    <a:pt x="32182" y="47295"/>
                    <a:pt x="32151" y="47281"/>
                  </a:cubicBezTo>
                  <a:cubicBezTo>
                    <a:pt x="32014" y="47350"/>
                    <a:pt x="31722" y="47281"/>
                    <a:pt x="31584" y="47436"/>
                  </a:cubicBezTo>
                  <a:cubicBezTo>
                    <a:pt x="31584" y="47459"/>
                    <a:pt x="31576" y="47467"/>
                    <a:pt x="31566" y="47467"/>
                  </a:cubicBezTo>
                  <a:cubicBezTo>
                    <a:pt x="31546" y="47467"/>
                    <a:pt x="31515" y="47436"/>
                    <a:pt x="31515" y="47436"/>
                  </a:cubicBezTo>
                  <a:cubicBezTo>
                    <a:pt x="31378" y="47505"/>
                    <a:pt x="31292" y="47505"/>
                    <a:pt x="31154" y="47505"/>
                  </a:cubicBezTo>
                  <a:cubicBezTo>
                    <a:pt x="31108" y="47505"/>
                    <a:pt x="31032" y="47474"/>
                    <a:pt x="30961" y="47474"/>
                  </a:cubicBezTo>
                  <a:cubicBezTo>
                    <a:pt x="30925" y="47474"/>
                    <a:pt x="30891" y="47482"/>
                    <a:pt x="30862" y="47505"/>
                  </a:cubicBezTo>
                  <a:cubicBezTo>
                    <a:pt x="30862" y="47505"/>
                    <a:pt x="30831" y="47474"/>
                    <a:pt x="30791" y="47474"/>
                  </a:cubicBezTo>
                  <a:cubicBezTo>
                    <a:pt x="30770" y="47474"/>
                    <a:pt x="30747" y="47482"/>
                    <a:pt x="30724" y="47505"/>
                  </a:cubicBezTo>
                  <a:cubicBezTo>
                    <a:pt x="30656" y="47505"/>
                    <a:pt x="30587" y="47574"/>
                    <a:pt x="30518" y="47574"/>
                  </a:cubicBezTo>
                  <a:cubicBezTo>
                    <a:pt x="30432" y="47574"/>
                    <a:pt x="30432" y="47643"/>
                    <a:pt x="30363" y="47643"/>
                  </a:cubicBezTo>
                  <a:cubicBezTo>
                    <a:pt x="30340" y="47620"/>
                    <a:pt x="30318" y="47612"/>
                    <a:pt x="30295" y="47612"/>
                  </a:cubicBezTo>
                  <a:cubicBezTo>
                    <a:pt x="30249" y="47612"/>
                    <a:pt x="30203" y="47643"/>
                    <a:pt x="30157" y="47643"/>
                  </a:cubicBezTo>
                  <a:cubicBezTo>
                    <a:pt x="30134" y="47665"/>
                    <a:pt x="30109" y="47673"/>
                    <a:pt x="30084" y="47673"/>
                  </a:cubicBezTo>
                  <a:cubicBezTo>
                    <a:pt x="30033" y="47673"/>
                    <a:pt x="29979" y="47643"/>
                    <a:pt x="29934" y="47643"/>
                  </a:cubicBezTo>
                  <a:lnTo>
                    <a:pt x="29366" y="47643"/>
                  </a:lnTo>
                  <a:cubicBezTo>
                    <a:pt x="29143" y="47711"/>
                    <a:pt x="28936" y="47780"/>
                    <a:pt x="28644" y="47866"/>
                  </a:cubicBezTo>
                  <a:lnTo>
                    <a:pt x="28008" y="47866"/>
                  </a:lnTo>
                  <a:cubicBezTo>
                    <a:pt x="27985" y="47837"/>
                    <a:pt x="27960" y="47828"/>
                    <a:pt x="27937" y="47828"/>
                  </a:cubicBezTo>
                  <a:cubicBezTo>
                    <a:pt x="27891" y="47828"/>
                    <a:pt x="27853" y="47866"/>
                    <a:pt x="27853" y="47866"/>
                  </a:cubicBezTo>
                  <a:lnTo>
                    <a:pt x="27784" y="47866"/>
                  </a:lnTo>
                  <a:cubicBezTo>
                    <a:pt x="27784" y="47866"/>
                    <a:pt x="27784" y="47935"/>
                    <a:pt x="27716" y="47935"/>
                  </a:cubicBezTo>
                  <a:cubicBezTo>
                    <a:pt x="27681" y="47900"/>
                    <a:pt x="27630" y="47900"/>
                    <a:pt x="27576" y="47900"/>
                  </a:cubicBezTo>
                  <a:cubicBezTo>
                    <a:pt x="27522" y="47900"/>
                    <a:pt x="27466" y="47900"/>
                    <a:pt x="27423" y="47866"/>
                  </a:cubicBezTo>
                  <a:cubicBezTo>
                    <a:pt x="27355" y="47866"/>
                    <a:pt x="27355" y="47866"/>
                    <a:pt x="27286" y="47935"/>
                  </a:cubicBezTo>
                  <a:cubicBezTo>
                    <a:pt x="27189" y="47983"/>
                    <a:pt x="27048" y="48032"/>
                    <a:pt x="26902" y="48032"/>
                  </a:cubicBezTo>
                  <a:cubicBezTo>
                    <a:pt x="26841" y="48032"/>
                    <a:pt x="26779" y="48024"/>
                    <a:pt x="26718" y="48004"/>
                  </a:cubicBezTo>
                  <a:cubicBezTo>
                    <a:pt x="26650" y="48004"/>
                    <a:pt x="26495" y="48004"/>
                    <a:pt x="26426" y="48072"/>
                  </a:cubicBezTo>
                  <a:cubicBezTo>
                    <a:pt x="26426" y="48057"/>
                    <a:pt x="26419" y="48052"/>
                    <a:pt x="26408" y="48052"/>
                  </a:cubicBezTo>
                  <a:cubicBezTo>
                    <a:pt x="26389" y="48052"/>
                    <a:pt x="26357" y="48068"/>
                    <a:pt x="26331" y="48068"/>
                  </a:cubicBezTo>
                  <a:cubicBezTo>
                    <a:pt x="26307" y="48068"/>
                    <a:pt x="26289" y="48054"/>
                    <a:pt x="26289" y="48004"/>
                  </a:cubicBezTo>
                  <a:cubicBezTo>
                    <a:pt x="26185" y="48004"/>
                    <a:pt x="26090" y="48034"/>
                    <a:pt x="26017" y="48034"/>
                  </a:cubicBezTo>
                  <a:cubicBezTo>
                    <a:pt x="25981" y="48034"/>
                    <a:pt x="25950" y="48027"/>
                    <a:pt x="25928" y="48004"/>
                  </a:cubicBezTo>
                  <a:cubicBezTo>
                    <a:pt x="25898" y="47989"/>
                    <a:pt x="25869" y="47984"/>
                    <a:pt x="25838" y="47984"/>
                  </a:cubicBezTo>
                  <a:cubicBezTo>
                    <a:pt x="25756" y="47984"/>
                    <a:pt x="25670" y="48023"/>
                    <a:pt x="25587" y="48023"/>
                  </a:cubicBezTo>
                  <a:cubicBezTo>
                    <a:pt x="25557" y="48023"/>
                    <a:pt x="25527" y="48018"/>
                    <a:pt x="25498" y="48004"/>
                  </a:cubicBezTo>
                  <a:cubicBezTo>
                    <a:pt x="25498" y="48004"/>
                    <a:pt x="25467" y="48034"/>
                    <a:pt x="25447" y="48034"/>
                  </a:cubicBezTo>
                  <a:cubicBezTo>
                    <a:pt x="25437" y="48034"/>
                    <a:pt x="25429" y="48027"/>
                    <a:pt x="25429" y="48004"/>
                  </a:cubicBezTo>
                  <a:cubicBezTo>
                    <a:pt x="25396" y="47989"/>
                    <a:pt x="25367" y="47984"/>
                    <a:pt x="25342" y="47984"/>
                  </a:cubicBezTo>
                  <a:cubicBezTo>
                    <a:pt x="25271" y="47984"/>
                    <a:pt x="25223" y="48023"/>
                    <a:pt x="25181" y="48023"/>
                  </a:cubicBezTo>
                  <a:cubicBezTo>
                    <a:pt x="25166" y="48023"/>
                    <a:pt x="25151" y="48018"/>
                    <a:pt x="25137" y="48004"/>
                  </a:cubicBezTo>
                  <a:cubicBezTo>
                    <a:pt x="25068" y="48038"/>
                    <a:pt x="24995" y="48038"/>
                    <a:pt x="24922" y="48038"/>
                  </a:cubicBezTo>
                  <a:cubicBezTo>
                    <a:pt x="24849" y="48038"/>
                    <a:pt x="24776" y="48038"/>
                    <a:pt x="24707" y="48072"/>
                  </a:cubicBezTo>
                  <a:cubicBezTo>
                    <a:pt x="24569" y="48141"/>
                    <a:pt x="24415" y="48141"/>
                    <a:pt x="24277" y="48141"/>
                  </a:cubicBezTo>
                  <a:lnTo>
                    <a:pt x="24208" y="48141"/>
                  </a:lnTo>
                  <a:cubicBezTo>
                    <a:pt x="24117" y="48141"/>
                    <a:pt x="24017" y="48080"/>
                    <a:pt x="23920" y="48080"/>
                  </a:cubicBezTo>
                  <a:cubicBezTo>
                    <a:pt x="23872" y="48080"/>
                    <a:pt x="23824" y="48095"/>
                    <a:pt x="23778" y="48141"/>
                  </a:cubicBezTo>
                  <a:cubicBezTo>
                    <a:pt x="23710" y="48072"/>
                    <a:pt x="23710" y="48072"/>
                    <a:pt x="23641" y="48072"/>
                  </a:cubicBezTo>
                  <a:cubicBezTo>
                    <a:pt x="23598" y="48038"/>
                    <a:pt x="23542" y="48038"/>
                    <a:pt x="23488" y="48038"/>
                  </a:cubicBezTo>
                  <a:cubicBezTo>
                    <a:pt x="23435" y="48038"/>
                    <a:pt x="23383" y="48038"/>
                    <a:pt x="23349" y="48004"/>
                  </a:cubicBezTo>
                  <a:lnTo>
                    <a:pt x="23125" y="48004"/>
                  </a:lnTo>
                  <a:cubicBezTo>
                    <a:pt x="23079" y="48004"/>
                    <a:pt x="23033" y="48034"/>
                    <a:pt x="22967" y="48034"/>
                  </a:cubicBezTo>
                  <a:cubicBezTo>
                    <a:pt x="22934" y="48034"/>
                    <a:pt x="22896" y="48027"/>
                    <a:pt x="22850" y="48004"/>
                  </a:cubicBezTo>
                  <a:lnTo>
                    <a:pt x="22489" y="48004"/>
                  </a:lnTo>
                  <a:cubicBezTo>
                    <a:pt x="22466" y="48027"/>
                    <a:pt x="22443" y="48034"/>
                    <a:pt x="22419" y="48034"/>
                  </a:cubicBezTo>
                  <a:cubicBezTo>
                    <a:pt x="22372" y="48034"/>
                    <a:pt x="22323" y="48004"/>
                    <a:pt x="22265" y="48004"/>
                  </a:cubicBezTo>
                  <a:cubicBezTo>
                    <a:pt x="22197" y="48004"/>
                    <a:pt x="22128" y="48072"/>
                    <a:pt x="22128" y="48072"/>
                  </a:cubicBezTo>
                  <a:cubicBezTo>
                    <a:pt x="22031" y="48024"/>
                    <a:pt x="21925" y="47975"/>
                    <a:pt x="21798" y="47975"/>
                  </a:cubicBezTo>
                  <a:cubicBezTo>
                    <a:pt x="21746" y="47975"/>
                    <a:pt x="21690" y="47983"/>
                    <a:pt x="21629" y="48004"/>
                  </a:cubicBezTo>
                  <a:cubicBezTo>
                    <a:pt x="21595" y="47969"/>
                    <a:pt x="21539" y="47952"/>
                    <a:pt x="21483" y="47952"/>
                  </a:cubicBezTo>
                  <a:cubicBezTo>
                    <a:pt x="21427" y="47952"/>
                    <a:pt x="21371" y="47969"/>
                    <a:pt x="21337" y="48004"/>
                  </a:cubicBezTo>
                  <a:cubicBezTo>
                    <a:pt x="21268" y="48004"/>
                    <a:pt x="21199" y="47935"/>
                    <a:pt x="21199" y="47935"/>
                  </a:cubicBezTo>
                  <a:cubicBezTo>
                    <a:pt x="21131" y="47935"/>
                    <a:pt x="21131" y="48004"/>
                    <a:pt x="21062" y="48004"/>
                  </a:cubicBezTo>
                  <a:cubicBezTo>
                    <a:pt x="21019" y="47969"/>
                    <a:pt x="20980" y="47952"/>
                    <a:pt x="20944" y="47952"/>
                  </a:cubicBezTo>
                  <a:cubicBezTo>
                    <a:pt x="20907" y="47952"/>
                    <a:pt x="20873" y="47969"/>
                    <a:pt x="20838" y="48004"/>
                  </a:cubicBezTo>
                  <a:lnTo>
                    <a:pt x="20546" y="48004"/>
                  </a:lnTo>
                  <a:cubicBezTo>
                    <a:pt x="20477" y="47935"/>
                    <a:pt x="20340" y="47935"/>
                    <a:pt x="20202" y="47935"/>
                  </a:cubicBezTo>
                  <a:cubicBezTo>
                    <a:pt x="19979" y="47935"/>
                    <a:pt x="19772" y="47866"/>
                    <a:pt x="19549" y="47866"/>
                  </a:cubicBezTo>
                  <a:cubicBezTo>
                    <a:pt x="19549" y="47866"/>
                    <a:pt x="19549" y="47828"/>
                    <a:pt x="19528" y="47828"/>
                  </a:cubicBezTo>
                  <a:cubicBezTo>
                    <a:pt x="19518" y="47828"/>
                    <a:pt x="19503" y="47837"/>
                    <a:pt x="19480" y="47866"/>
                  </a:cubicBezTo>
                  <a:cubicBezTo>
                    <a:pt x="19452" y="47894"/>
                    <a:pt x="19421" y="47904"/>
                    <a:pt x="19388" y="47904"/>
                  </a:cubicBezTo>
                  <a:cubicBezTo>
                    <a:pt x="19293" y="47904"/>
                    <a:pt x="19180" y="47819"/>
                    <a:pt x="19083" y="47819"/>
                  </a:cubicBezTo>
                  <a:cubicBezTo>
                    <a:pt x="19046" y="47819"/>
                    <a:pt x="19012" y="47832"/>
                    <a:pt x="18981" y="47866"/>
                  </a:cubicBezTo>
                  <a:cubicBezTo>
                    <a:pt x="18870" y="47823"/>
                    <a:pt x="18814" y="47802"/>
                    <a:pt x="18760" y="47802"/>
                  </a:cubicBezTo>
                  <a:cubicBezTo>
                    <a:pt x="18706" y="47802"/>
                    <a:pt x="18655" y="47823"/>
                    <a:pt x="18552" y="47866"/>
                  </a:cubicBezTo>
                  <a:cubicBezTo>
                    <a:pt x="18483" y="47866"/>
                    <a:pt x="18483" y="47780"/>
                    <a:pt x="18328" y="47780"/>
                  </a:cubicBezTo>
                  <a:cubicBezTo>
                    <a:pt x="18259" y="47809"/>
                    <a:pt x="18206" y="47818"/>
                    <a:pt x="18157" y="47818"/>
                  </a:cubicBezTo>
                  <a:cubicBezTo>
                    <a:pt x="18059" y="47818"/>
                    <a:pt x="17979" y="47780"/>
                    <a:pt x="17830" y="47780"/>
                  </a:cubicBezTo>
                  <a:cubicBezTo>
                    <a:pt x="17761" y="47780"/>
                    <a:pt x="17830" y="47711"/>
                    <a:pt x="17761" y="47643"/>
                  </a:cubicBezTo>
                  <a:cubicBezTo>
                    <a:pt x="17695" y="47663"/>
                    <a:pt x="17631" y="47671"/>
                    <a:pt x="17570" y="47671"/>
                  </a:cubicBezTo>
                  <a:cubicBezTo>
                    <a:pt x="17422" y="47671"/>
                    <a:pt x="17291" y="47622"/>
                    <a:pt x="17193" y="47574"/>
                  </a:cubicBezTo>
                  <a:lnTo>
                    <a:pt x="17107" y="47505"/>
                  </a:lnTo>
                  <a:cubicBezTo>
                    <a:pt x="17055" y="47558"/>
                    <a:pt x="17002" y="47580"/>
                    <a:pt x="16949" y="47580"/>
                  </a:cubicBezTo>
                  <a:cubicBezTo>
                    <a:pt x="16862" y="47580"/>
                    <a:pt x="16773" y="47521"/>
                    <a:pt x="16678" y="47436"/>
                  </a:cubicBezTo>
                  <a:cubicBezTo>
                    <a:pt x="16545" y="47452"/>
                    <a:pt x="16409" y="47461"/>
                    <a:pt x="16271" y="47461"/>
                  </a:cubicBezTo>
                  <a:cubicBezTo>
                    <a:pt x="15817" y="47461"/>
                    <a:pt x="15338" y="47368"/>
                    <a:pt x="14890" y="47144"/>
                  </a:cubicBezTo>
                  <a:cubicBezTo>
                    <a:pt x="14869" y="47154"/>
                    <a:pt x="14847" y="47158"/>
                    <a:pt x="14824" y="47158"/>
                  </a:cubicBezTo>
                  <a:cubicBezTo>
                    <a:pt x="14710" y="47158"/>
                    <a:pt x="14561" y="47061"/>
                    <a:pt x="14414" y="47061"/>
                  </a:cubicBezTo>
                  <a:cubicBezTo>
                    <a:pt x="14383" y="47061"/>
                    <a:pt x="14352" y="47065"/>
                    <a:pt x="14322" y="47075"/>
                  </a:cubicBezTo>
                  <a:cubicBezTo>
                    <a:pt x="14176" y="47041"/>
                    <a:pt x="14051" y="47041"/>
                    <a:pt x="13935" y="47041"/>
                  </a:cubicBezTo>
                  <a:cubicBezTo>
                    <a:pt x="13819" y="47041"/>
                    <a:pt x="13712" y="47041"/>
                    <a:pt x="13600" y="47006"/>
                  </a:cubicBezTo>
                  <a:cubicBezTo>
                    <a:pt x="13600" y="46920"/>
                    <a:pt x="13531" y="46920"/>
                    <a:pt x="13531" y="46920"/>
                  </a:cubicBezTo>
                  <a:cubicBezTo>
                    <a:pt x="13325" y="46920"/>
                    <a:pt x="13170" y="46920"/>
                    <a:pt x="13033" y="46852"/>
                  </a:cubicBezTo>
                  <a:cubicBezTo>
                    <a:pt x="13033" y="46886"/>
                    <a:pt x="13015" y="46903"/>
                    <a:pt x="12990" y="46903"/>
                  </a:cubicBezTo>
                  <a:cubicBezTo>
                    <a:pt x="12964" y="46903"/>
                    <a:pt x="12930" y="46886"/>
                    <a:pt x="12895" y="46852"/>
                  </a:cubicBezTo>
                  <a:cubicBezTo>
                    <a:pt x="12895" y="46783"/>
                    <a:pt x="12740" y="46783"/>
                    <a:pt x="12672" y="46714"/>
                  </a:cubicBezTo>
                  <a:cubicBezTo>
                    <a:pt x="12613" y="46772"/>
                    <a:pt x="12568" y="46794"/>
                    <a:pt x="12528" y="46794"/>
                  </a:cubicBezTo>
                  <a:cubicBezTo>
                    <a:pt x="12473" y="46794"/>
                    <a:pt x="12429" y="46754"/>
                    <a:pt x="12379" y="46714"/>
                  </a:cubicBezTo>
                  <a:cubicBezTo>
                    <a:pt x="12311" y="46783"/>
                    <a:pt x="12311" y="46783"/>
                    <a:pt x="12242" y="46783"/>
                  </a:cubicBezTo>
                  <a:cubicBezTo>
                    <a:pt x="12173" y="46714"/>
                    <a:pt x="12104" y="46714"/>
                    <a:pt x="12035" y="46645"/>
                  </a:cubicBezTo>
                  <a:cubicBezTo>
                    <a:pt x="11958" y="46645"/>
                    <a:pt x="11902" y="46663"/>
                    <a:pt x="11857" y="46663"/>
                  </a:cubicBezTo>
                  <a:cubicBezTo>
                    <a:pt x="11812" y="46663"/>
                    <a:pt x="11778" y="46645"/>
                    <a:pt x="11743" y="46577"/>
                  </a:cubicBezTo>
                  <a:cubicBezTo>
                    <a:pt x="11709" y="46534"/>
                    <a:pt x="11674" y="46534"/>
                    <a:pt x="11638" y="46534"/>
                  </a:cubicBezTo>
                  <a:cubicBezTo>
                    <a:pt x="11601" y="46534"/>
                    <a:pt x="11563" y="46534"/>
                    <a:pt x="11520" y="46491"/>
                  </a:cubicBezTo>
                  <a:cubicBezTo>
                    <a:pt x="11313" y="46491"/>
                    <a:pt x="11176" y="46422"/>
                    <a:pt x="11021" y="46284"/>
                  </a:cubicBezTo>
                  <a:lnTo>
                    <a:pt x="10815" y="46284"/>
                  </a:lnTo>
                  <a:cubicBezTo>
                    <a:pt x="10815" y="46216"/>
                    <a:pt x="10884" y="46216"/>
                    <a:pt x="10815" y="46216"/>
                  </a:cubicBezTo>
                  <a:cubicBezTo>
                    <a:pt x="10454" y="46147"/>
                    <a:pt x="10024" y="46061"/>
                    <a:pt x="9732" y="45923"/>
                  </a:cubicBezTo>
                  <a:cubicBezTo>
                    <a:pt x="9594" y="45923"/>
                    <a:pt x="9525" y="45923"/>
                    <a:pt x="9371" y="45854"/>
                  </a:cubicBezTo>
                  <a:lnTo>
                    <a:pt x="9302" y="45854"/>
                  </a:lnTo>
                  <a:cubicBezTo>
                    <a:pt x="9267" y="45820"/>
                    <a:pt x="9250" y="45803"/>
                    <a:pt x="9233" y="45803"/>
                  </a:cubicBezTo>
                  <a:cubicBezTo>
                    <a:pt x="9216" y="45803"/>
                    <a:pt x="9199" y="45820"/>
                    <a:pt x="9164" y="45854"/>
                  </a:cubicBezTo>
                  <a:cubicBezTo>
                    <a:pt x="9095" y="45786"/>
                    <a:pt x="8941" y="45854"/>
                    <a:pt x="8941" y="45717"/>
                  </a:cubicBezTo>
                  <a:lnTo>
                    <a:pt x="8666" y="45717"/>
                  </a:lnTo>
                  <a:cubicBezTo>
                    <a:pt x="8511" y="45717"/>
                    <a:pt x="8442" y="45631"/>
                    <a:pt x="8305" y="45631"/>
                  </a:cubicBezTo>
                  <a:cubicBezTo>
                    <a:pt x="8012" y="45562"/>
                    <a:pt x="7737" y="45425"/>
                    <a:pt x="7376" y="45356"/>
                  </a:cubicBezTo>
                  <a:lnTo>
                    <a:pt x="7307" y="45287"/>
                  </a:lnTo>
                  <a:cubicBezTo>
                    <a:pt x="7225" y="45205"/>
                    <a:pt x="7168" y="45186"/>
                    <a:pt x="7111" y="45186"/>
                  </a:cubicBezTo>
                  <a:cubicBezTo>
                    <a:pt x="7061" y="45186"/>
                    <a:pt x="7011" y="45201"/>
                    <a:pt x="6946" y="45201"/>
                  </a:cubicBezTo>
                  <a:lnTo>
                    <a:pt x="6946" y="45132"/>
                  </a:lnTo>
                  <a:cubicBezTo>
                    <a:pt x="6878" y="45132"/>
                    <a:pt x="6792" y="45132"/>
                    <a:pt x="6723" y="45064"/>
                  </a:cubicBezTo>
                  <a:lnTo>
                    <a:pt x="6654" y="45132"/>
                  </a:lnTo>
                  <a:cubicBezTo>
                    <a:pt x="6585" y="45064"/>
                    <a:pt x="6448" y="45132"/>
                    <a:pt x="6448" y="44995"/>
                  </a:cubicBezTo>
                  <a:lnTo>
                    <a:pt x="6087" y="44995"/>
                  </a:lnTo>
                  <a:cubicBezTo>
                    <a:pt x="6018" y="44857"/>
                    <a:pt x="5863" y="44771"/>
                    <a:pt x="5794" y="44703"/>
                  </a:cubicBezTo>
                  <a:cubicBezTo>
                    <a:pt x="5726" y="44634"/>
                    <a:pt x="5657" y="44634"/>
                    <a:pt x="5588" y="44634"/>
                  </a:cubicBezTo>
                  <a:cubicBezTo>
                    <a:pt x="5433" y="44634"/>
                    <a:pt x="5365" y="44634"/>
                    <a:pt x="5296" y="44565"/>
                  </a:cubicBezTo>
                  <a:cubicBezTo>
                    <a:pt x="5227" y="44496"/>
                    <a:pt x="5158" y="44496"/>
                    <a:pt x="5072" y="44427"/>
                  </a:cubicBezTo>
                  <a:cubicBezTo>
                    <a:pt x="4866" y="44427"/>
                    <a:pt x="4574" y="44427"/>
                    <a:pt x="4367" y="44273"/>
                  </a:cubicBezTo>
                  <a:lnTo>
                    <a:pt x="4367" y="44341"/>
                  </a:lnTo>
                  <a:cubicBezTo>
                    <a:pt x="4213" y="44273"/>
                    <a:pt x="4075" y="44273"/>
                    <a:pt x="4006" y="44135"/>
                  </a:cubicBezTo>
                  <a:cubicBezTo>
                    <a:pt x="4006" y="44204"/>
                    <a:pt x="4006" y="44204"/>
                    <a:pt x="3937" y="44204"/>
                  </a:cubicBezTo>
                  <a:cubicBezTo>
                    <a:pt x="3783" y="44066"/>
                    <a:pt x="3645" y="43998"/>
                    <a:pt x="3508" y="43912"/>
                  </a:cubicBezTo>
                  <a:cubicBezTo>
                    <a:pt x="3284" y="43843"/>
                    <a:pt x="3078" y="43843"/>
                    <a:pt x="2923" y="43705"/>
                  </a:cubicBezTo>
                  <a:cubicBezTo>
                    <a:pt x="2923" y="43705"/>
                    <a:pt x="2893" y="43736"/>
                    <a:pt x="2852" y="43736"/>
                  </a:cubicBezTo>
                  <a:cubicBezTo>
                    <a:pt x="2831" y="43736"/>
                    <a:pt x="2808" y="43728"/>
                    <a:pt x="2786" y="43705"/>
                  </a:cubicBezTo>
                  <a:cubicBezTo>
                    <a:pt x="2717" y="43637"/>
                    <a:pt x="2648" y="43637"/>
                    <a:pt x="2579" y="43568"/>
                  </a:cubicBezTo>
                  <a:cubicBezTo>
                    <a:pt x="2287" y="43482"/>
                    <a:pt x="2063" y="43413"/>
                    <a:pt x="1857" y="43344"/>
                  </a:cubicBezTo>
                  <a:lnTo>
                    <a:pt x="1720" y="43344"/>
                  </a:lnTo>
                  <a:lnTo>
                    <a:pt x="1720" y="43275"/>
                  </a:lnTo>
                  <a:cubicBezTo>
                    <a:pt x="1565" y="43275"/>
                    <a:pt x="1496" y="43207"/>
                    <a:pt x="1359" y="43138"/>
                  </a:cubicBezTo>
                  <a:lnTo>
                    <a:pt x="1359" y="43207"/>
                  </a:lnTo>
                  <a:cubicBezTo>
                    <a:pt x="1299" y="43147"/>
                    <a:pt x="1226" y="42970"/>
                    <a:pt x="1118" y="42970"/>
                  </a:cubicBezTo>
                  <a:cubicBezTo>
                    <a:pt x="1101" y="42970"/>
                    <a:pt x="1084" y="42974"/>
                    <a:pt x="1066" y="42983"/>
                  </a:cubicBezTo>
                  <a:cubicBezTo>
                    <a:pt x="1011" y="42983"/>
                    <a:pt x="956" y="42895"/>
                    <a:pt x="857" y="42895"/>
                  </a:cubicBezTo>
                  <a:cubicBezTo>
                    <a:pt x="832" y="42895"/>
                    <a:pt x="805" y="42901"/>
                    <a:pt x="774" y="42914"/>
                  </a:cubicBezTo>
                  <a:lnTo>
                    <a:pt x="860" y="42846"/>
                  </a:lnTo>
                  <a:cubicBezTo>
                    <a:pt x="705" y="42846"/>
                    <a:pt x="568" y="42777"/>
                    <a:pt x="499" y="42777"/>
                  </a:cubicBezTo>
                  <a:cubicBezTo>
                    <a:pt x="466" y="42791"/>
                    <a:pt x="434" y="42797"/>
                    <a:pt x="403" y="42797"/>
                  </a:cubicBezTo>
                  <a:cubicBezTo>
                    <a:pt x="317" y="42797"/>
                    <a:pt x="236" y="42757"/>
                    <a:pt x="156" y="42757"/>
                  </a:cubicBezTo>
                  <a:cubicBezTo>
                    <a:pt x="127" y="42757"/>
                    <a:pt x="98" y="42762"/>
                    <a:pt x="69" y="42777"/>
                  </a:cubicBezTo>
                  <a:cubicBezTo>
                    <a:pt x="0" y="42846"/>
                    <a:pt x="138" y="42914"/>
                    <a:pt x="69" y="42983"/>
                  </a:cubicBezTo>
                  <a:cubicBezTo>
                    <a:pt x="103" y="43018"/>
                    <a:pt x="121" y="43018"/>
                    <a:pt x="129" y="43018"/>
                  </a:cubicBezTo>
                  <a:cubicBezTo>
                    <a:pt x="138" y="43018"/>
                    <a:pt x="138" y="43018"/>
                    <a:pt x="138" y="43052"/>
                  </a:cubicBezTo>
                  <a:lnTo>
                    <a:pt x="138" y="43138"/>
                  </a:lnTo>
                  <a:cubicBezTo>
                    <a:pt x="179" y="43112"/>
                    <a:pt x="222" y="43102"/>
                    <a:pt x="263" y="43102"/>
                  </a:cubicBezTo>
                  <a:cubicBezTo>
                    <a:pt x="360" y="43102"/>
                    <a:pt x="451" y="43159"/>
                    <a:pt x="499" y="43207"/>
                  </a:cubicBezTo>
                  <a:cubicBezTo>
                    <a:pt x="568" y="43207"/>
                    <a:pt x="499" y="43275"/>
                    <a:pt x="568" y="43275"/>
                  </a:cubicBezTo>
                  <a:cubicBezTo>
                    <a:pt x="774" y="43344"/>
                    <a:pt x="929" y="43413"/>
                    <a:pt x="1135" y="43482"/>
                  </a:cubicBezTo>
                  <a:cubicBezTo>
                    <a:pt x="1204" y="43482"/>
                    <a:pt x="1135" y="43413"/>
                    <a:pt x="1204" y="43413"/>
                  </a:cubicBezTo>
                  <a:cubicBezTo>
                    <a:pt x="1290" y="43482"/>
                    <a:pt x="1204" y="43568"/>
                    <a:pt x="1290" y="43568"/>
                  </a:cubicBezTo>
                  <a:cubicBezTo>
                    <a:pt x="1324" y="43602"/>
                    <a:pt x="1359" y="43602"/>
                    <a:pt x="1384" y="43602"/>
                  </a:cubicBezTo>
                  <a:cubicBezTo>
                    <a:pt x="1410" y="43602"/>
                    <a:pt x="1427" y="43602"/>
                    <a:pt x="1427" y="43637"/>
                  </a:cubicBezTo>
                  <a:cubicBezTo>
                    <a:pt x="1496" y="43568"/>
                    <a:pt x="1496" y="43482"/>
                    <a:pt x="1565" y="43482"/>
                  </a:cubicBezTo>
                  <a:cubicBezTo>
                    <a:pt x="1634" y="43637"/>
                    <a:pt x="1634" y="43774"/>
                    <a:pt x="1788" y="43774"/>
                  </a:cubicBezTo>
                  <a:cubicBezTo>
                    <a:pt x="1995" y="43774"/>
                    <a:pt x="2149" y="43912"/>
                    <a:pt x="2287" y="43912"/>
                  </a:cubicBezTo>
                  <a:cubicBezTo>
                    <a:pt x="2493" y="44066"/>
                    <a:pt x="2717" y="44066"/>
                    <a:pt x="2854" y="44204"/>
                  </a:cubicBezTo>
                  <a:cubicBezTo>
                    <a:pt x="2923" y="44273"/>
                    <a:pt x="3078" y="44341"/>
                    <a:pt x="3215" y="44341"/>
                  </a:cubicBezTo>
                  <a:cubicBezTo>
                    <a:pt x="3353" y="44341"/>
                    <a:pt x="3439" y="44427"/>
                    <a:pt x="3508" y="44496"/>
                  </a:cubicBezTo>
                  <a:lnTo>
                    <a:pt x="3576" y="44496"/>
                  </a:lnTo>
                  <a:cubicBezTo>
                    <a:pt x="3576" y="44448"/>
                    <a:pt x="3610" y="44391"/>
                    <a:pt x="3630" y="44391"/>
                  </a:cubicBezTo>
                  <a:cubicBezTo>
                    <a:pt x="3639" y="44391"/>
                    <a:pt x="3645" y="44402"/>
                    <a:pt x="3645" y="44427"/>
                  </a:cubicBezTo>
                  <a:lnTo>
                    <a:pt x="3645" y="44496"/>
                  </a:lnTo>
                  <a:cubicBezTo>
                    <a:pt x="3937" y="44565"/>
                    <a:pt x="4144" y="44565"/>
                    <a:pt x="4367" y="44771"/>
                  </a:cubicBezTo>
                  <a:cubicBezTo>
                    <a:pt x="4367" y="44771"/>
                    <a:pt x="4436" y="44857"/>
                    <a:pt x="4505" y="44857"/>
                  </a:cubicBezTo>
                  <a:cubicBezTo>
                    <a:pt x="4574" y="44857"/>
                    <a:pt x="4642" y="44926"/>
                    <a:pt x="4797" y="44926"/>
                  </a:cubicBezTo>
                  <a:lnTo>
                    <a:pt x="4642" y="44926"/>
                  </a:lnTo>
                  <a:cubicBezTo>
                    <a:pt x="4685" y="44960"/>
                    <a:pt x="4724" y="44960"/>
                    <a:pt x="4761" y="44960"/>
                  </a:cubicBezTo>
                  <a:cubicBezTo>
                    <a:pt x="4797" y="44960"/>
                    <a:pt x="4832" y="44960"/>
                    <a:pt x="4866" y="44995"/>
                  </a:cubicBezTo>
                  <a:cubicBezTo>
                    <a:pt x="4866" y="45064"/>
                    <a:pt x="4866" y="45064"/>
                    <a:pt x="4935" y="45064"/>
                  </a:cubicBezTo>
                  <a:cubicBezTo>
                    <a:pt x="5003" y="45064"/>
                    <a:pt x="5072" y="45064"/>
                    <a:pt x="5158" y="45132"/>
                  </a:cubicBezTo>
                  <a:cubicBezTo>
                    <a:pt x="5296" y="45201"/>
                    <a:pt x="5502" y="45201"/>
                    <a:pt x="5726" y="45287"/>
                  </a:cubicBezTo>
                  <a:cubicBezTo>
                    <a:pt x="5726" y="45300"/>
                    <a:pt x="5728" y="45305"/>
                    <a:pt x="5733" y="45305"/>
                  </a:cubicBezTo>
                  <a:cubicBezTo>
                    <a:pt x="5747" y="45305"/>
                    <a:pt x="5779" y="45260"/>
                    <a:pt x="5817" y="45260"/>
                  </a:cubicBezTo>
                  <a:cubicBezTo>
                    <a:pt x="5832" y="45260"/>
                    <a:pt x="5847" y="45267"/>
                    <a:pt x="5863" y="45287"/>
                  </a:cubicBezTo>
                  <a:lnTo>
                    <a:pt x="5932" y="45356"/>
                  </a:lnTo>
                  <a:cubicBezTo>
                    <a:pt x="6087" y="45356"/>
                    <a:pt x="6155" y="45425"/>
                    <a:pt x="6293" y="45425"/>
                  </a:cubicBezTo>
                  <a:cubicBezTo>
                    <a:pt x="6362" y="45493"/>
                    <a:pt x="6448" y="45562"/>
                    <a:pt x="6585" y="45562"/>
                  </a:cubicBezTo>
                  <a:cubicBezTo>
                    <a:pt x="6723" y="45631"/>
                    <a:pt x="6946" y="45717"/>
                    <a:pt x="7084" y="45786"/>
                  </a:cubicBezTo>
                  <a:cubicBezTo>
                    <a:pt x="7153" y="45854"/>
                    <a:pt x="7307" y="45854"/>
                    <a:pt x="7376" y="45854"/>
                  </a:cubicBezTo>
                  <a:cubicBezTo>
                    <a:pt x="7445" y="45923"/>
                    <a:pt x="7445" y="45923"/>
                    <a:pt x="7514" y="45992"/>
                  </a:cubicBezTo>
                  <a:lnTo>
                    <a:pt x="7806" y="45992"/>
                  </a:lnTo>
                  <a:cubicBezTo>
                    <a:pt x="7737" y="45992"/>
                    <a:pt x="7737" y="45992"/>
                    <a:pt x="7737" y="46061"/>
                  </a:cubicBezTo>
                  <a:cubicBezTo>
                    <a:pt x="7737" y="46061"/>
                    <a:pt x="7806" y="46061"/>
                    <a:pt x="7806" y="46147"/>
                  </a:cubicBezTo>
                  <a:cubicBezTo>
                    <a:pt x="7875" y="46061"/>
                    <a:pt x="7875" y="46061"/>
                    <a:pt x="7943" y="46061"/>
                  </a:cubicBezTo>
                  <a:cubicBezTo>
                    <a:pt x="8081" y="46147"/>
                    <a:pt x="8236" y="46147"/>
                    <a:pt x="8442" y="46216"/>
                  </a:cubicBezTo>
                  <a:cubicBezTo>
                    <a:pt x="8623" y="46271"/>
                    <a:pt x="8792" y="46372"/>
                    <a:pt x="9005" y="46372"/>
                  </a:cubicBezTo>
                  <a:cubicBezTo>
                    <a:pt x="9056" y="46372"/>
                    <a:pt x="9108" y="46366"/>
                    <a:pt x="9164" y="46353"/>
                  </a:cubicBezTo>
                  <a:cubicBezTo>
                    <a:pt x="9233" y="46353"/>
                    <a:pt x="9371" y="46422"/>
                    <a:pt x="9456" y="46422"/>
                  </a:cubicBezTo>
                  <a:cubicBezTo>
                    <a:pt x="9525" y="46422"/>
                    <a:pt x="9663" y="46491"/>
                    <a:pt x="9663" y="46491"/>
                  </a:cubicBezTo>
                  <a:cubicBezTo>
                    <a:pt x="9955" y="46714"/>
                    <a:pt x="10230" y="46714"/>
                    <a:pt x="10522" y="46852"/>
                  </a:cubicBezTo>
                  <a:cubicBezTo>
                    <a:pt x="10660" y="46852"/>
                    <a:pt x="10815" y="46920"/>
                    <a:pt x="10884" y="47006"/>
                  </a:cubicBezTo>
                  <a:cubicBezTo>
                    <a:pt x="10918" y="46963"/>
                    <a:pt x="10935" y="46942"/>
                    <a:pt x="10952" y="46942"/>
                  </a:cubicBezTo>
                  <a:cubicBezTo>
                    <a:pt x="10969" y="46942"/>
                    <a:pt x="10987" y="46963"/>
                    <a:pt x="11021" y="47006"/>
                  </a:cubicBezTo>
                  <a:cubicBezTo>
                    <a:pt x="11176" y="47006"/>
                    <a:pt x="11313" y="47075"/>
                    <a:pt x="11382" y="47075"/>
                  </a:cubicBezTo>
                  <a:cubicBezTo>
                    <a:pt x="11451" y="47075"/>
                    <a:pt x="11674" y="47144"/>
                    <a:pt x="11743" y="47213"/>
                  </a:cubicBezTo>
                  <a:cubicBezTo>
                    <a:pt x="11812" y="47213"/>
                    <a:pt x="11812" y="47213"/>
                    <a:pt x="11881" y="47281"/>
                  </a:cubicBezTo>
                  <a:cubicBezTo>
                    <a:pt x="11881" y="47213"/>
                    <a:pt x="11949" y="47213"/>
                    <a:pt x="11949" y="47213"/>
                  </a:cubicBezTo>
                  <a:cubicBezTo>
                    <a:pt x="11949" y="47213"/>
                    <a:pt x="11949" y="47281"/>
                    <a:pt x="12035" y="47281"/>
                  </a:cubicBezTo>
                  <a:cubicBezTo>
                    <a:pt x="12056" y="47302"/>
                    <a:pt x="12070" y="47310"/>
                    <a:pt x="12082" y="47310"/>
                  </a:cubicBezTo>
                  <a:cubicBezTo>
                    <a:pt x="12110" y="47310"/>
                    <a:pt x="12124" y="47261"/>
                    <a:pt x="12173" y="47213"/>
                  </a:cubicBezTo>
                  <a:cubicBezTo>
                    <a:pt x="12173" y="47350"/>
                    <a:pt x="12242" y="47350"/>
                    <a:pt x="12311" y="47436"/>
                  </a:cubicBezTo>
                  <a:cubicBezTo>
                    <a:pt x="12379" y="47436"/>
                    <a:pt x="12465" y="47436"/>
                    <a:pt x="12534" y="47350"/>
                  </a:cubicBezTo>
                  <a:cubicBezTo>
                    <a:pt x="12619" y="47489"/>
                    <a:pt x="12737" y="47515"/>
                    <a:pt x="12864" y="47515"/>
                  </a:cubicBezTo>
                  <a:cubicBezTo>
                    <a:pt x="12942" y="47515"/>
                    <a:pt x="13023" y="47505"/>
                    <a:pt x="13101" y="47505"/>
                  </a:cubicBezTo>
                  <a:cubicBezTo>
                    <a:pt x="13170" y="47574"/>
                    <a:pt x="13170" y="47574"/>
                    <a:pt x="13239" y="47643"/>
                  </a:cubicBezTo>
                  <a:cubicBezTo>
                    <a:pt x="13304" y="47584"/>
                    <a:pt x="13367" y="47563"/>
                    <a:pt x="13422" y="47563"/>
                  </a:cubicBezTo>
                  <a:cubicBezTo>
                    <a:pt x="13498" y="47563"/>
                    <a:pt x="13560" y="47603"/>
                    <a:pt x="13600" y="47643"/>
                  </a:cubicBezTo>
                  <a:cubicBezTo>
                    <a:pt x="13755" y="47643"/>
                    <a:pt x="13892" y="47643"/>
                    <a:pt x="13961" y="47711"/>
                  </a:cubicBezTo>
                  <a:lnTo>
                    <a:pt x="14030" y="47711"/>
                  </a:lnTo>
                  <a:cubicBezTo>
                    <a:pt x="14322" y="47711"/>
                    <a:pt x="14614" y="47935"/>
                    <a:pt x="14890" y="47935"/>
                  </a:cubicBezTo>
                  <a:cubicBezTo>
                    <a:pt x="15013" y="47935"/>
                    <a:pt x="15082" y="48023"/>
                    <a:pt x="15140" y="48023"/>
                  </a:cubicBezTo>
                  <a:cubicBezTo>
                    <a:pt x="15154" y="48023"/>
                    <a:pt x="15168" y="48017"/>
                    <a:pt x="15182" y="48004"/>
                  </a:cubicBezTo>
                  <a:cubicBezTo>
                    <a:pt x="15209" y="47990"/>
                    <a:pt x="15234" y="47984"/>
                    <a:pt x="15257" y="47984"/>
                  </a:cubicBezTo>
                  <a:cubicBezTo>
                    <a:pt x="15348" y="47984"/>
                    <a:pt x="15405" y="48072"/>
                    <a:pt x="15474" y="48072"/>
                  </a:cubicBezTo>
                  <a:cubicBezTo>
                    <a:pt x="15520" y="48049"/>
                    <a:pt x="15558" y="48042"/>
                    <a:pt x="15594" y="48042"/>
                  </a:cubicBezTo>
                  <a:cubicBezTo>
                    <a:pt x="15665" y="48042"/>
                    <a:pt x="15726" y="48072"/>
                    <a:pt x="15818" y="48072"/>
                  </a:cubicBezTo>
                  <a:cubicBezTo>
                    <a:pt x="15973" y="48072"/>
                    <a:pt x="16041" y="48141"/>
                    <a:pt x="16179" y="48210"/>
                  </a:cubicBezTo>
                  <a:cubicBezTo>
                    <a:pt x="16248" y="48141"/>
                    <a:pt x="16248" y="48141"/>
                    <a:pt x="16334" y="48141"/>
                  </a:cubicBezTo>
                  <a:cubicBezTo>
                    <a:pt x="16471" y="48296"/>
                    <a:pt x="16764" y="48210"/>
                    <a:pt x="16970" y="48296"/>
                  </a:cubicBezTo>
                  <a:cubicBezTo>
                    <a:pt x="17193" y="48365"/>
                    <a:pt x="17400" y="48365"/>
                    <a:pt x="17623" y="48365"/>
                  </a:cubicBezTo>
                  <a:cubicBezTo>
                    <a:pt x="17898" y="48502"/>
                    <a:pt x="18191" y="48502"/>
                    <a:pt x="18483" y="48571"/>
                  </a:cubicBezTo>
                  <a:cubicBezTo>
                    <a:pt x="18529" y="48571"/>
                    <a:pt x="18575" y="48602"/>
                    <a:pt x="18641" y="48602"/>
                  </a:cubicBezTo>
                  <a:cubicBezTo>
                    <a:pt x="18674" y="48602"/>
                    <a:pt x="18712" y="48594"/>
                    <a:pt x="18758" y="48571"/>
                  </a:cubicBezTo>
                  <a:cubicBezTo>
                    <a:pt x="18827" y="48571"/>
                    <a:pt x="18981" y="48571"/>
                    <a:pt x="19050" y="48640"/>
                  </a:cubicBezTo>
                  <a:lnTo>
                    <a:pt x="19841" y="48640"/>
                  </a:lnTo>
                  <a:cubicBezTo>
                    <a:pt x="19910" y="48640"/>
                    <a:pt x="19979" y="48640"/>
                    <a:pt x="20047" y="48571"/>
                  </a:cubicBezTo>
                  <a:cubicBezTo>
                    <a:pt x="20116" y="48640"/>
                    <a:pt x="20116" y="48640"/>
                    <a:pt x="20202" y="48640"/>
                  </a:cubicBezTo>
                  <a:cubicBezTo>
                    <a:pt x="20202" y="48640"/>
                    <a:pt x="20271" y="48640"/>
                    <a:pt x="20271" y="48571"/>
                  </a:cubicBezTo>
                  <a:cubicBezTo>
                    <a:pt x="20340" y="48640"/>
                    <a:pt x="20477" y="48726"/>
                    <a:pt x="20546" y="48726"/>
                  </a:cubicBezTo>
                  <a:lnTo>
                    <a:pt x="20976" y="48726"/>
                  </a:lnTo>
                  <a:cubicBezTo>
                    <a:pt x="21088" y="48683"/>
                    <a:pt x="21217" y="48661"/>
                    <a:pt x="21352" y="48661"/>
                  </a:cubicBezTo>
                  <a:cubicBezTo>
                    <a:pt x="21487" y="48661"/>
                    <a:pt x="21629" y="48683"/>
                    <a:pt x="21767" y="48726"/>
                  </a:cubicBezTo>
                  <a:cubicBezTo>
                    <a:pt x="21813" y="48726"/>
                    <a:pt x="21897" y="48756"/>
                    <a:pt x="21968" y="48756"/>
                  </a:cubicBezTo>
                  <a:cubicBezTo>
                    <a:pt x="22004" y="48756"/>
                    <a:pt x="22036" y="48749"/>
                    <a:pt x="22059" y="48726"/>
                  </a:cubicBezTo>
                  <a:cubicBezTo>
                    <a:pt x="22128" y="48726"/>
                    <a:pt x="22265" y="48794"/>
                    <a:pt x="22351" y="48794"/>
                  </a:cubicBezTo>
                  <a:cubicBezTo>
                    <a:pt x="22443" y="48794"/>
                    <a:pt x="22504" y="48764"/>
                    <a:pt x="22575" y="48764"/>
                  </a:cubicBezTo>
                  <a:cubicBezTo>
                    <a:pt x="22611" y="48764"/>
                    <a:pt x="22649" y="48772"/>
                    <a:pt x="22695" y="48794"/>
                  </a:cubicBezTo>
                  <a:lnTo>
                    <a:pt x="22781" y="48794"/>
                  </a:lnTo>
                  <a:cubicBezTo>
                    <a:pt x="22850" y="48794"/>
                    <a:pt x="22850" y="48863"/>
                    <a:pt x="22919" y="48863"/>
                  </a:cubicBezTo>
                  <a:cubicBezTo>
                    <a:pt x="23280" y="48863"/>
                    <a:pt x="23641" y="48863"/>
                    <a:pt x="23985" y="48794"/>
                  </a:cubicBezTo>
                  <a:cubicBezTo>
                    <a:pt x="24071" y="48794"/>
                    <a:pt x="24208" y="48794"/>
                    <a:pt x="24277" y="48863"/>
                  </a:cubicBezTo>
                  <a:cubicBezTo>
                    <a:pt x="24385" y="48812"/>
                    <a:pt x="24491" y="48799"/>
                    <a:pt x="24596" y="48799"/>
                  </a:cubicBezTo>
                  <a:cubicBezTo>
                    <a:pt x="24710" y="48799"/>
                    <a:pt x="24825" y="48815"/>
                    <a:pt x="24940" y="48815"/>
                  </a:cubicBezTo>
                  <a:cubicBezTo>
                    <a:pt x="25005" y="48815"/>
                    <a:pt x="25070" y="48810"/>
                    <a:pt x="25137" y="48794"/>
                  </a:cubicBezTo>
                  <a:lnTo>
                    <a:pt x="25274" y="48794"/>
                  </a:lnTo>
                  <a:cubicBezTo>
                    <a:pt x="25331" y="48794"/>
                    <a:pt x="25381" y="48825"/>
                    <a:pt x="25428" y="48825"/>
                  </a:cubicBezTo>
                  <a:cubicBezTo>
                    <a:pt x="25452" y="48825"/>
                    <a:pt x="25475" y="48817"/>
                    <a:pt x="25498" y="48794"/>
                  </a:cubicBezTo>
                  <a:lnTo>
                    <a:pt x="25635" y="48794"/>
                  </a:lnTo>
                  <a:cubicBezTo>
                    <a:pt x="25670" y="48760"/>
                    <a:pt x="25726" y="48743"/>
                    <a:pt x="25781" y="48743"/>
                  </a:cubicBezTo>
                  <a:cubicBezTo>
                    <a:pt x="25837" y="48743"/>
                    <a:pt x="25893" y="48760"/>
                    <a:pt x="25928" y="48794"/>
                  </a:cubicBezTo>
                  <a:cubicBezTo>
                    <a:pt x="25973" y="48817"/>
                    <a:pt x="26021" y="48825"/>
                    <a:pt x="26070" y="48825"/>
                  </a:cubicBezTo>
                  <a:cubicBezTo>
                    <a:pt x="26166" y="48825"/>
                    <a:pt x="26266" y="48794"/>
                    <a:pt x="26357" y="48794"/>
                  </a:cubicBezTo>
                  <a:cubicBezTo>
                    <a:pt x="26449" y="48794"/>
                    <a:pt x="26510" y="48764"/>
                    <a:pt x="26587" y="48764"/>
                  </a:cubicBezTo>
                  <a:cubicBezTo>
                    <a:pt x="26625" y="48764"/>
                    <a:pt x="26667" y="48772"/>
                    <a:pt x="26718" y="48794"/>
                  </a:cubicBezTo>
                  <a:cubicBezTo>
                    <a:pt x="26733" y="48780"/>
                    <a:pt x="26747" y="48775"/>
                    <a:pt x="26762" y="48775"/>
                  </a:cubicBezTo>
                  <a:cubicBezTo>
                    <a:pt x="26802" y="48775"/>
                    <a:pt x="26841" y="48814"/>
                    <a:pt x="26881" y="48814"/>
                  </a:cubicBezTo>
                  <a:cubicBezTo>
                    <a:pt x="26896" y="48814"/>
                    <a:pt x="26910" y="48809"/>
                    <a:pt x="26925" y="48794"/>
                  </a:cubicBezTo>
                  <a:cubicBezTo>
                    <a:pt x="27079" y="48794"/>
                    <a:pt x="27286" y="48726"/>
                    <a:pt x="27423" y="48726"/>
                  </a:cubicBezTo>
                  <a:lnTo>
                    <a:pt x="27939" y="48726"/>
                  </a:lnTo>
                  <a:cubicBezTo>
                    <a:pt x="28052" y="48726"/>
                    <a:pt x="28164" y="48622"/>
                    <a:pt x="28286" y="48622"/>
                  </a:cubicBezTo>
                  <a:cubicBezTo>
                    <a:pt x="28313" y="48622"/>
                    <a:pt x="28341" y="48627"/>
                    <a:pt x="28369" y="48640"/>
                  </a:cubicBezTo>
                  <a:cubicBezTo>
                    <a:pt x="28438" y="48640"/>
                    <a:pt x="28575" y="48571"/>
                    <a:pt x="28644" y="48571"/>
                  </a:cubicBezTo>
                  <a:cubicBezTo>
                    <a:pt x="28690" y="48571"/>
                    <a:pt x="28774" y="48540"/>
                    <a:pt x="28845" y="48540"/>
                  </a:cubicBezTo>
                  <a:cubicBezTo>
                    <a:pt x="28881" y="48540"/>
                    <a:pt x="28913" y="48548"/>
                    <a:pt x="28936" y="48571"/>
                  </a:cubicBezTo>
                  <a:cubicBezTo>
                    <a:pt x="28982" y="48548"/>
                    <a:pt x="29030" y="48540"/>
                    <a:pt x="29076" y="48540"/>
                  </a:cubicBezTo>
                  <a:cubicBezTo>
                    <a:pt x="29167" y="48540"/>
                    <a:pt x="29252" y="48571"/>
                    <a:pt x="29297" y="48571"/>
                  </a:cubicBezTo>
                  <a:cubicBezTo>
                    <a:pt x="29435" y="48502"/>
                    <a:pt x="29504" y="48502"/>
                    <a:pt x="29658" y="48502"/>
                  </a:cubicBezTo>
                  <a:cubicBezTo>
                    <a:pt x="29823" y="48502"/>
                    <a:pt x="30044" y="48414"/>
                    <a:pt x="30266" y="48414"/>
                  </a:cubicBezTo>
                  <a:cubicBezTo>
                    <a:pt x="30321" y="48414"/>
                    <a:pt x="30377" y="48420"/>
                    <a:pt x="30432" y="48433"/>
                  </a:cubicBezTo>
                  <a:cubicBezTo>
                    <a:pt x="30518" y="48433"/>
                    <a:pt x="30518" y="48365"/>
                    <a:pt x="30518" y="48365"/>
                  </a:cubicBezTo>
                  <a:lnTo>
                    <a:pt x="30656" y="48365"/>
                  </a:lnTo>
                  <a:cubicBezTo>
                    <a:pt x="30671" y="48349"/>
                    <a:pt x="30695" y="48344"/>
                    <a:pt x="30723" y="48344"/>
                  </a:cubicBezTo>
                  <a:cubicBezTo>
                    <a:pt x="30772" y="48344"/>
                    <a:pt x="30836" y="48360"/>
                    <a:pt x="30893" y="48360"/>
                  </a:cubicBezTo>
                  <a:cubicBezTo>
                    <a:pt x="30945" y="48360"/>
                    <a:pt x="30991" y="48347"/>
                    <a:pt x="31017" y="48296"/>
                  </a:cubicBezTo>
                  <a:cubicBezTo>
                    <a:pt x="31042" y="48308"/>
                    <a:pt x="31064" y="48313"/>
                    <a:pt x="31086" y="48313"/>
                  </a:cubicBezTo>
                  <a:cubicBezTo>
                    <a:pt x="31182" y="48313"/>
                    <a:pt x="31251" y="48210"/>
                    <a:pt x="31378" y="48210"/>
                  </a:cubicBezTo>
                  <a:cubicBezTo>
                    <a:pt x="31423" y="48224"/>
                    <a:pt x="31467" y="48230"/>
                    <a:pt x="31510" y="48230"/>
                  </a:cubicBezTo>
                  <a:cubicBezTo>
                    <a:pt x="31691" y="48230"/>
                    <a:pt x="31849" y="48128"/>
                    <a:pt x="31997" y="48128"/>
                  </a:cubicBezTo>
                  <a:cubicBezTo>
                    <a:pt x="32026" y="48128"/>
                    <a:pt x="32054" y="48132"/>
                    <a:pt x="32083" y="48141"/>
                  </a:cubicBezTo>
                  <a:cubicBezTo>
                    <a:pt x="32151" y="48072"/>
                    <a:pt x="32306" y="48072"/>
                    <a:pt x="32375" y="48072"/>
                  </a:cubicBezTo>
                  <a:cubicBezTo>
                    <a:pt x="32542" y="48017"/>
                    <a:pt x="32675" y="47916"/>
                    <a:pt x="32793" y="47916"/>
                  </a:cubicBezTo>
                  <a:cubicBezTo>
                    <a:pt x="32820" y="47916"/>
                    <a:pt x="32847" y="47922"/>
                    <a:pt x="32874" y="47935"/>
                  </a:cubicBezTo>
                  <a:cubicBezTo>
                    <a:pt x="32942" y="47866"/>
                    <a:pt x="32942" y="47866"/>
                    <a:pt x="33011" y="47866"/>
                  </a:cubicBezTo>
                  <a:cubicBezTo>
                    <a:pt x="33011" y="47935"/>
                    <a:pt x="33166" y="47935"/>
                    <a:pt x="33166" y="47935"/>
                  </a:cubicBezTo>
                  <a:cubicBezTo>
                    <a:pt x="33235" y="48004"/>
                    <a:pt x="33235" y="48072"/>
                    <a:pt x="33235" y="48141"/>
                  </a:cubicBezTo>
                  <a:cubicBezTo>
                    <a:pt x="33372" y="48433"/>
                    <a:pt x="33527" y="48726"/>
                    <a:pt x="33733" y="48932"/>
                  </a:cubicBezTo>
                  <a:cubicBezTo>
                    <a:pt x="33802" y="49070"/>
                    <a:pt x="33957" y="49156"/>
                    <a:pt x="33957" y="49293"/>
                  </a:cubicBezTo>
                  <a:cubicBezTo>
                    <a:pt x="33957" y="49362"/>
                    <a:pt x="34025" y="49431"/>
                    <a:pt x="34094" y="49499"/>
                  </a:cubicBezTo>
                  <a:cubicBezTo>
                    <a:pt x="34232" y="49585"/>
                    <a:pt x="34301" y="49792"/>
                    <a:pt x="34301" y="49929"/>
                  </a:cubicBezTo>
                  <a:cubicBezTo>
                    <a:pt x="34455" y="50153"/>
                    <a:pt x="34524" y="50359"/>
                    <a:pt x="34730" y="50514"/>
                  </a:cubicBezTo>
                  <a:cubicBezTo>
                    <a:pt x="34662" y="50651"/>
                    <a:pt x="34885" y="50789"/>
                    <a:pt x="34816" y="50944"/>
                  </a:cubicBezTo>
                  <a:cubicBezTo>
                    <a:pt x="35023" y="51081"/>
                    <a:pt x="35091" y="51305"/>
                    <a:pt x="35160" y="51511"/>
                  </a:cubicBezTo>
                  <a:cubicBezTo>
                    <a:pt x="35315" y="51649"/>
                    <a:pt x="35315" y="51803"/>
                    <a:pt x="35453" y="51941"/>
                  </a:cubicBezTo>
                  <a:cubicBezTo>
                    <a:pt x="35521" y="52010"/>
                    <a:pt x="35521" y="52164"/>
                    <a:pt x="35590" y="52233"/>
                  </a:cubicBezTo>
                  <a:cubicBezTo>
                    <a:pt x="35676" y="52302"/>
                    <a:pt x="35745" y="52302"/>
                    <a:pt x="35814" y="52371"/>
                  </a:cubicBezTo>
                  <a:cubicBezTo>
                    <a:pt x="35882" y="52439"/>
                    <a:pt x="35882" y="52439"/>
                    <a:pt x="35882" y="52508"/>
                  </a:cubicBezTo>
                  <a:cubicBezTo>
                    <a:pt x="35951" y="52594"/>
                    <a:pt x="35951" y="52594"/>
                    <a:pt x="36020" y="52663"/>
                  </a:cubicBezTo>
                  <a:cubicBezTo>
                    <a:pt x="36020" y="52732"/>
                    <a:pt x="36020" y="52800"/>
                    <a:pt x="36106" y="52800"/>
                  </a:cubicBezTo>
                  <a:cubicBezTo>
                    <a:pt x="36175" y="52800"/>
                    <a:pt x="36106" y="52869"/>
                    <a:pt x="36106" y="52869"/>
                  </a:cubicBezTo>
                  <a:cubicBezTo>
                    <a:pt x="36312" y="53162"/>
                    <a:pt x="36450" y="53454"/>
                    <a:pt x="36604" y="53660"/>
                  </a:cubicBezTo>
                  <a:cubicBezTo>
                    <a:pt x="36673" y="53798"/>
                    <a:pt x="36742" y="53798"/>
                    <a:pt x="36811" y="53952"/>
                  </a:cubicBezTo>
                  <a:cubicBezTo>
                    <a:pt x="36880" y="54090"/>
                    <a:pt x="37034" y="54228"/>
                    <a:pt x="37172" y="54382"/>
                  </a:cubicBezTo>
                  <a:cubicBezTo>
                    <a:pt x="37241" y="54451"/>
                    <a:pt x="37309" y="54520"/>
                    <a:pt x="37395" y="54589"/>
                  </a:cubicBezTo>
                  <a:lnTo>
                    <a:pt x="37395" y="54657"/>
                  </a:lnTo>
                  <a:lnTo>
                    <a:pt x="37464" y="54589"/>
                  </a:lnTo>
                  <a:cubicBezTo>
                    <a:pt x="37464" y="54743"/>
                    <a:pt x="37533" y="54743"/>
                    <a:pt x="37602" y="54881"/>
                  </a:cubicBezTo>
                  <a:lnTo>
                    <a:pt x="37533" y="54881"/>
                  </a:lnTo>
                  <a:cubicBezTo>
                    <a:pt x="37602" y="54950"/>
                    <a:pt x="37670" y="54950"/>
                    <a:pt x="37670" y="55018"/>
                  </a:cubicBezTo>
                  <a:cubicBezTo>
                    <a:pt x="37739" y="55173"/>
                    <a:pt x="37894" y="55311"/>
                    <a:pt x="37963" y="55448"/>
                  </a:cubicBezTo>
                  <a:cubicBezTo>
                    <a:pt x="38031" y="55603"/>
                    <a:pt x="38169" y="55672"/>
                    <a:pt x="38169" y="55809"/>
                  </a:cubicBezTo>
                  <a:cubicBezTo>
                    <a:pt x="38324" y="55947"/>
                    <a:pt x="38461" y="56170"/>
                    <a:pt x="38599" y="56308"/>
                  </a:cubicBezTo>
                  <a:cubicBezTo>
                    <a:pt x="38754" y="56463"/>
                    <a:pt x="38891" y="56600"/>
                    <a:pt x="39029" y="56738"/>
                  </a:cubicBezTo>
                  <a:cubicBezTo>
                    <a:pt x="39115" y="56892"/>
                    <a:pt x="39321" y="56961"/>
                    <a:pt x="39459" y="57099"/>
                  </a:cubicBezTo>
                  <a:cubicBezTo>
                    <a:pt x="39544" y="57168"/>
                    <a:pt x="39544" y="57322"/>
                    <a:pt x="39613" y="57391"/>
                  </a:cubicBezTo>
                  <a:cubicBezTo>
                    <a:pt x="39751" y="57597"/>
                    <a:pt x="39888" y="57752"/>
                    <a:pt x="40043" y="57958"/>
                  </a:cubicBezTo>
                  <a:cubicBezTo>
                    <a:pt x="40112" y="58027"/>
                    <a:pt x="40181" y="58182"/>
                    <a:pt x="40249" y="58251"/>
                  </a:cubicBezTo>
                  <a:cubicBezTo>
                    <a:pt x="40404" y="58457"/>
                    <a:pt x="40610" y="58612"/>
                    <a:pt x="40748" y="58818"/>
                  </a:cubicBezTo>
                  <a:cubicBezTo>
                    <a:pt x="40834" y="58956"/>
                    <a:pt x="40903" y="59042"/>
                    <a:pt x="40972" y="59110"/>
                  </a:cubicBezTo>
                  <a:cubicBezTo>
                    <a:pt x="41109" y="59248"/>
                    <a:pt x="41178" y="59317"/>
                    <a:pt x="41333" y="59385"/>
                  </a:cubicBezTo>
                  <a:cubicBezTo>
                    <a:pt x="41401" y="59540"/>
                    <a:pt x="41539" y="59540"/>
                    <a:pt x="41608" y="59678"/>
                  </a:cubicBezTo>
                  <a:lnTo>
                    <a:pt x="41608" y="59747"/>
                  </a:lnTo>
                  <a:cubicBezTo>
                    <a:pt x="41694" y="59815"/>
                    <a:pt x="41831" y="59815"/>
                    <a:pt x="41831" y="59970"/>
                  </a:cubicBezTo>
                  <a:cubicBezTo>
                    <a:pt x="42123" y="60108"/>
                    <a:pt x="42261" y="60400"/>
                    <a:pt x="42467" y="60675"/>
                  </a:cubicBezTo>
                  <a:cubicBezTo>
                    <a:pt x="42467" y="60761"/>
                    <a:pt x="42553" y="60761"/>
                    <a:pt x="42622" y="60898"/>
                  </a:cubicBezTo>
                  <a:cubicBezTo>
                    <a:pt x="42622" y="60898"/>
                    <a:pt x="42691" y="60898"/>
                    <a:pt x="42760" y="60967"/>
                  </a:cubicBezTo>
                  <a:cubicBezTo>
                    <a:pt x="42760" y="61036"/>
                    <a:pt x="42828" y="61105"/>
                    <a:pt x="42828" y="61105"/>
                  </a:cubicBezTo>
                  <a:cubicBezTo>
                    <a:pt x="43052" y="61260"/>
                    <a:pt x="43189" y="61397"/>
                    <a:pt x="43327" y="61535"/>
                  </a:cubicBezTo>
                  <a:cubicBezTo>
                    <a:pt x="43757" y="61896"/>
                    <a:pt x="44187" y="62325"/>
                    <a:pt x="44616" y="62687"/>
                  </a:cubicBezTo>
                  <a:cubicBezTo>
                    <a:pt x="44909" y="62979"/>
                    <a:pt x="45201" y="63185"/>
                    <a:pt x="45476" y="63477"/>
                  </a:cubicBezTo>
                  <a:cubicBezTo>
                    <a:pt x="45562" y="63546"/>
                    <a:pt x="45631" y="63615"/>
                    <a:pt x="45700" y="63684"/>
                  </a:cubicBezTo>
                  <a:cubicBezTo>
                    <a:pt x="45768" y="63770"/>
                    <a:pt x="45768" y="63907"/>
                    <a:pt x="45906" y="63907"/>
                  </a:cubicBezTo>
                  <a:cubicBezTo>
                    <a:pt x="45992" y="63976"/>
                    <a:pt x="46061" y="64045"/>
                    <a:pt x="46061" y="64114"/>
                  </a:cubicBezTo>
                  <a:cubicBezTo>
                    <a:pt x="46267" y="64268"/>
                    <a:pt x="46559" y="64406"/>
                    <a:pt x="46697" y="64698"/>
                  </a:cubicBezTo>
                  <a:lnTo>
                    <a:pt x="46766" y="64698"/>
                  </a:lnTo>
                  <a:cubicBezTo>
                    <a:pt x="46989" y="64836"/>
                    <a:pt x="47195" y="65128"/>
                    <a:pt x="47488" y="65197"/>
                  </a:cubicBezTo>
                  <a:cubicBezTo>
                    <a:pt x="47625" y="65334"/>
                    <a:pt x="47849" y="65403"/>
                    <a:pt x="47986" y="65489"/>
                  </a:cubicBezTo>
                  <a:lnTo>
                    <a:pt x="48055" y="65489"/>
                  </a:lnTo>
                  <a:cubicBezTo>
                    <a:pt x="48210" y="65558"/>
                    <a:pt x="48347" y="65695"/>
                    <a:pt x="48485" y="65764"/>
                  </a:cubicBezTo>
                  <a:cubicBezTo>
                    <a:pt x="48571" y="65764"/>
                    <a:pt x="48640" y="65833"/>
                    <a:pt x="48708" y="65919"/>
                  </a:cubicBezTo>
                  <a:cubicBezTo>
                    <a:pt x="48777" y="66125"/>
                    <a:pt x="49001" y="66263"/>
                    <a:pt x="49207" y="66417"/>
                  </a:cubicBezTo>
                  <a:cubicBezTo>
                    <a:pt x="49431" y="66624"/>
                    <a:pt x="49774" y="66847"/>
                    <a:pt x="50067" y="66916"/>
                  </a:cubicBezTo>
                  <a:cubicBezTo>
                    <a:pt x="50204" y="66985"/>
                    <a:pt x="50290" y="67054"/>
                    <a:pt x="50290" y="67122"/>
                  </a:cubicBezTo>
                  <a:cubicBezTo>
                    <a:pt x="50428" y="67208"/>
                    <a:pt x="50497" y="67208"/>
                    <a:pt x="50565" y="67277"/>
                  </a:cubicBezTo>
                  <a:cubicBezTo>
                    <a:pt x="50720" y="67415"/>
                    <a:pt x="50926" y="67552"/>
                    <a:pt x="51150" y="67638"/>
                  </a:cubicBezTo>
                  <a:cubicBezTo>
                    <a:pt x="51219" y="67707"/>
                    <a:pt x="51287" y="67707"/>
                    <a:pt x="51356" y="67776"/>
                  </a:cubicBezTo>
                  <a:cubicBezTo>
                    <a:pt x="51425" y="67844"/>
                    <a:pt x="51580" y="67913"/>
                    <a:pt x="51717" y="67982"/>
                  </a:cubicBezTo>
                  <a:cubicBezTo>
                    <a:pt x="51855" y="68068"/>
                    <a:pt x="52010" y="68137"/>
                    <a:pt x="52147" y="68206"/>
                  </a:cubicBezTo>
                  <a:cubicBezTo>
                    <a:pt x="52285" y="68274"/>
                    <a:pt x="52353" y="68343"/>
                    <a:pt x="52508" y="68412"/>
                  </a:cubicBezTo>
                  <a:cubicBezTo>
                    <a:pt x="52714" y="68498"/>
                    <a:pt x="52869" y="68567"/>
                    <a:pt x="53007" y="68704"/>
                  </a:cubicBezTo>
                  <a:cubicBezTo>
                    <a:pt x="53213" y="68773"/>
                    <a:pt x="53368" y="68842"/>
                    <a:pt x="53574" y="68996"/>
                  </a:cubicBezTo>
                  <a:cubicBezTo>
                    <a:pt x="53574" y="68996"/>
                    <a:pt x="53605" y="69027"/>
                    <a:pt x="53651" y="69027"/>
                  </a:cubicBezTo>
                  <a:cubicBezTo>
                    <a:pt x="53673" y="69027"/>
                    <a:pt x="53700" y="69019"/>
                    <a:pt x="53729" y="68996"/>
                  </a:cubicBezTo>
                  <a:cubicBezTo>
                    <a:pt x="53729" y="68996"/>
                    <a:pt x="53798" y="69065"/>
                    <a:pt x="53866" y="69134"/>
                  </a:cubicBezTo>
                  <a:cubicBezTo>
                    <a:pt x="54073" y="69203"/>
                    <a:pt x="54296" y="69272"/>
                    <a:pt x="54503" y="69426"/>
                  </a:cubicBezTo>
                  <a:cubicBezTo>
                    <a:pt x="54588" y="69426"/>
                    <a:pt x="54657" y="69495"/>
                    <a:pt x="54657" y="69564"/>
                  </a:cubicBezTo>
                  <a:cubicBezTo>
                    <a:pt x="54680" y="69541"/>
                    <a:pt x="54695" y="69533"/>
                    <a:pt x="54708" y="69533"/>
                  </a:cubicBezTo>
                  <a:cubicBezTo>
                    <a:pt x="54734" y="69533"/>
                    <a:pt x="54749" y="69564"/>
                    <a:pt x="54795" y="69564"/>
                  </a:cubicBezTo>
                  <a:cubicBezTo>
                    <a:pt x="54864" y="69564"/>
                    <a:pt x="54864" y="69633"/>
                    <a:pt x="54932" y="69701"/>
                  </a:cubicBezTo>
                  <a:cubicBezTo>
                    <a:pt x="55156" y="69787"/>
                    <a:pt x="55448" y="69856"/>
                    <a:pt x="55654" y="69994"/>
                  </a:cubicBezTo>
                  <a:cubicBezTo>
                    <a:pt x="55947" y="70062"/>
                    <a:pt x="56222" y="70217"/>
                    <a:pt x="56514" y="70423"/>
                  </a:cubicBezTo>
                  <a:cubicBezTo>
                    <a:pt x="56583" y="70423"/>
                    <a:pt x="56583" y="70355"/>
                    <a:pt x="56652" y="70355"/>
                  </a:cubicBezTo>
                  <a:cubicBezTo>
                    <a:pt x="56806" y="70355"/>
                    <a:pt x="56875" y="70355"/>
                    <a:pt x="57013" y="70492"/>
                  </a:cubicBezTo>
                  <a:cubicBezTo>
                    <a:pt x="57081" y="70561"/>
                    <a:pt x="57305" y="70561"/>
                    <a:pt x="57374" y="70647"/>
                  </a:cubicBezTo>
                  <a:cubicBezTo>
                    <a:pt x="57389" y="70628"/>
                    <a:pt x="57404" y="70621"/>
                    <a:pt x="57419" y="70621"/>
                  </a:cubicBezTo>
                  <a:cubicBezTo>
                    <a:pt x="57473" y="70621"/>
                    <a:pt x="57530" y="70716"/>
                    <a:pt x="57597" y="70716"/>
                  </a:cubicBezTo>
                  <a:cubicBezTo>
                    <a:pt x="57666" y="70716"/>
                    <a:pt x="57735" y="70785"/>
                    <a:pt x="57804" y="70785"/>
                  </a:cubicBezTo>
                  <a:cubicBezTo>
                    <a:pt x="57941" y="70853"/>
                    <a:pt x="58096" y="70991"/>
                    <a:pt x="58233" y="70991"/>
                  </a:cubicBezTo>
                  <a:cubicBezTo>
                    <a:pt x="58457" y="71077"/>
                    <a:pt x="58732" y="71146"/>
                    <a:pt x="58956" y="71214"/>
                  </a:cubicBezTo>
                  <a:cubicBezTo>
                    <a:pt x="59047" y="71214"/>
                    <a:pt x="59108" y="71245"/>
                    <a:pt x="59185" y="71245"/>
                  </a:cubicBezTo>
                  <a:cubicBezTo>
                    <a:pt x="59223" y="71245"/>
                    <a:pt x="59265" y="71237"/>
                    <a:pt x="59317" y="71214"/>
                  </a:cubicBezTo>
                  <a:cubicBezTo>
                    <a:pt x="59348" y="71230"/>
                    <a:pt x="59379" y="71235"/>
                    <a:pt x="59409" y="71235"/>
                  </a:cubicBezTo>
                  <a:cubicBezTo>
                    <a:pt x="59463" y="71235"/>
                    <a:pt x="59515" y="71219"/>
                    <a:pt x="59560" y="71219"/>
                  </a:cubicBezTo>
                  <a:cubicBezTo>
                    <a:pt x="59600" y="71219"/>
                    <a:pt x="59635" y="71232"/>
                    <a:pt x="59660" y="71283"/>
                  </a:cubicBezTo>
                  <a:lnTo>
                    <a:pt x="59592" y="71283"/>
                  </a:lnTo>
                  <a:cubicBezTo>
                    <a:pt x="59884" y="71352"/>
                    <a:pt x="60383" y="71507"/>
                    <a:pt x="60520" y="71644"/>
                  </a:cubicBezTo>
                  <a:cubicBezTo>
                    <a:pt x="60537" y="71658"/>
                    <a:pt x="60554" y="71663"/>
                    <a:pt x="60570" y="71663"/>
                  </a:cubicBezTo>
                  <a:cubicBezTo>
                    <a:pt x="60634" y="71663"/>
                    <a:pt x="60689" y="71575"/>
                    <a:pt x="60744" y="71575"/>
                  </a:cubicBezTo>
                  <a:cubicBezTo>
                    <a:pt x="60812" y="71644"/>
                    <a:pt x="60812" y="71644"/>
                    <a:pt x="60881" y="71713"/>
                  </a:cubicBezTo>
                  <a:lnTo>
                    <a:pt x="61105" y="71713"/>
                  </a:lnTo>
                  <a:cubicBezTo>
                    <a:pt x="61242" y="71782"/>
                    <a:pt x="61380" y="71850"/>
                    <a:pt x="61466" y="71850"/>
                  </a:cubicBezTo>
                  <a:cubicBezTo>
                    <a:pt x="61564" y="71912"/>
                    <a:pt x="61627" y="71965"/>
                    <a:pt x="61705" y="71965"/>
                  </a:cubicBezTo>
                  <a:cubicBezTo>
                    <a:pt x="61737" y="71965"/>
                    <a:pt x="61770" y="71956"/>
                    <a:pt x="61810" y="71936"/>
                  </a:cubicBezTo>
                  <a:cubicBezTo>
                    <a:pt x="61964" y="72005"/>
                    <a:pt x="62171" y="72005"/>
                    <a:pt x="62325" y="72005"/>
                  </a:cubicBezTo>
                  <a:cubicBezTo>
                    <a:pt x="62463" y="72005"/>
                    <a:pt x="62532" y="72074"/>
                    <a:pt x="62600" y="72074"/>
                  </a:cubicBezTo>
                  <a:cubicBezTo>
                    <a:pt x="62645" y="72060"/>
                    <a:pt x="62692" y="72055"/>
                    <a:pt x="62741" y="72055"/>
                  </a:cubicBezTo>
                  <a:cubicBezTo>
                    <a:pt x="62935" y="72055"/>
                    <a:pt x="63158" y="72143"/>
                    <a:pt x="63391" y="72143"/>
                  </a:cubicBezTo>
                  <a:lnTo>
                    <a:pt x="63391" y="72212"/>
                  </a:lnTo>
                  <a:cubicBezTo>
                    <a:pt x="63460" y="72212"/>
                    <a:pt x="63460" y="72143"/>
                    <a:pt x="63529" y="72143"/>
                  </a:cubicBezTo>
                  <a:cubicBezTo>
                    <a:pt x="63638" y="72191"/>
                    <a:pt x="63774" y="72240"/>
                    <a:pt x="63898" y="72240"/>
                  </a:cubicBezTo>
                  <a:cubicBezTo>
                    <a:pt x="63950" y="72240"/>
                    <a:pt x="63999" y="72232"/>
                    <a:pt x="64045" y="72212"/>
                  </a:cubicBezTo>
                  <a:cubicBezTo>
                    <a:pt x="64113" y="72280"/>
                    <a:pt x="64182" y="72280"/>
                    <a:pt x="64251" y="72280"/>
                  </a:cubicBezTo>
                  <a:cubicBezTo>
                    <a:pt x="64343" y="72280"/>
                    <a:pt x="64442" y="72250"/>
                    <a:pt x="64539" y="72250"/>
                  </a:cubicBezTo>
                  <a:cubicBezTo>
                    <a:pt x="64587" y="72250"/>
                    <a:pt x="64635" y="72257"/>
                    <a:pt x="64681" y="72280"/>
                  </a:cubicBezTo>
                  <a:cubicBezTo>
                    <a:pt x="64750" y="72323"/>
                    <a:pt x="64806" y="72345"/>
                    <a:pt x="64861" y="72345"/>
                  </a:cubicBezTo>
                  <a:cubicBezTo>
                    <a:pt x="64917" y="72345"/>
                    <a:pt x="64973" y="72323"/>
                    <a:pt x="65042" y="72280"/>
                  </a:cubicBezTo>
                  <a:lnTo>
                    <a:pt x="65472" y="72280"/>
                  </a:lnTo>
                  <a:cubicBezTo>
                    <a:pt x="65712" y="72280"/>
                    <a:pt x="65953" y="72250"/>
                    <a:pt x="66189" y="72250"/>
                  </a:cubicBezTo>
                  <a:cubicBezTo>
                    <a:pt x="66307" y="72250"/>
                    <a:pt x="66423" y="72257"/>
                    <a:pt x="66538" y="72280"/>
                  </a:cubicBezTo>
                  <a:cubicBezTo>
                    <a:pt x="66581" y="72323"/>
                    <a:pt x="66619" y="72345"/>
                    <a:pt x="66656" y="72345"/>
                  </a:cubicBezTo>
                  <a:cubicBezTo>
                    <a:pt x="66692" y="72345"/>
                    <a:pt x="66727" y="72323"/>
                    <a:pt x="66761" y="72280"/>
                  </a:cubicBezTo>
                  <a:lnTo>
                    <a:pt x="66830" y="72280"/>
                  </a:lnTo>
                  <a:cubicBezTo>
                    <a:pt x="66979" y="72280"/>
                    <a:pt x="67120" y="72319"/>
                    <a:pt x="67285" y="72319"/>
                  </a:cubicBezTo>
                  <a:cubicBezTo>
                    <a:pt x="67367" y="72319"/>
                    <a:pt x="67455" y="72309"/>
                    <a:pt x="67552" y="72280"/>
                  </a:cubicBezTo>
                  <a:cubicBezTo>
                    <a:pt x="67621" y="72246"/>
                    <a:pt x="67690" y="72229"/>
                    <a:pt x="67752" y="72229"/>
                  </a:cubicBezTo>
                  <a:cubicBezTo>
                    <a:pt x="67814" y="72229"/>
                    <a:pt x="67870" y="72246"/>
                    <a:pt x="67913" y="72280"/>
                  </a:cubicBezTo>
                  <a:cubicBezTo>
                    <a:pt x="68188" y="72280"/>
                    <a:pt x="68412" y="72212"/>
                    <a:pt x="68618" y="72212"/>
                  </a:cubicBezTo>
                  <a:cubicBezTo>
                    <a:pt x="68618" y="72143"/>
                    <a:pt x="68687" y="72143"/>
                    <a:pt x="68687" y="72074"/>
                  </a:cubicBezTo>
                  <a:cubicBezTo>
                    <a:pt x="68738" y="72097"/>
                    <a:pt x="68788" y="72105"/>
                    <a:pt x="68837" y="72105"/>
                  </a:cubicBezTo>
                  <a:cubicBezTo>
                    <a:pt x="68933" y="72105"/>
                    <a:pt x="69025" y="72074"/>
                    <a:pt x="69117" y="72074"/>
                  </a:cubicBezTo>
                  <a:cubicBezTo>
                    <a:pt x="69220" y="72074"/>
                    <a:pt x="69315" y="72043"/>
                    <a:pt x="69408" y="72043"/>
                  </a:cubicBezTo>
                  <a:cubicBezTo>
                    <a:pt x="69455" y="72043"/>
                    <a:pt x="69501" y="72051"/>
                    <a:pt x="69547" y="72074"/>
                  </a:cubicBezTo>
                  <a:cubicBezTo>
                    <a:pt x="69632" y="72074"/>
                    <a:pt x="69701" y="72005"/>
                    <a:pt x="69770" y="72005"/>
                  </a:cubicBezTo>
                  <a:lnTo>
                    <a:pt x="69839" y="72074"/>
                  </a:lnTo>
                  <a:cubicBezTo>
                    <a:pt x="69908" y="72074"/>
                    <a:pt x="69976" y="71936"/>
                    <a:pt x="70062" y="71936"/>
                  </a:cubicBezTo>
                  <a:cubicBezTo>
                    <a:pt x="70131" y="72005"/>
                    <a:pt x="70200" y="72005"/>
                    <a:pt x="70337" y="72005"/>
                  </a:cubicBezTo>
                  <a:cubicBezTo>
                    <a:pt x="70337" y="71936"/>
                    <a:pt x="70492" y="71936"/>
                    <a:pt x="70492" y="71936"/>
                  </a:cubicBezTo>
                  <a:cubicBezTo>
                    <a:pt x="70630" y="71850"/>
                    <a:pt x="70698" y="71850"/>
                    <a:pt x="70836" y="71850"/>
                  </a:cubicBezTo>
                  <a:cubicBezTo>
                    <a:pt x="71060" y="71782"/>
                    <a:pt x="71352" y="71782"/>
                    <a:pt x="71558" y="71713"/>
                  </a:cubicBezTo>
                  <a:lnTo>
                    <a:pt x="71696" y="71713"/>
                  </a:lnTo>
                  <a:cubicBezTo>
                    <a:pt x="71850" y="71644"/>
                    <a:pt x="72057" y="71644"/>
                    <a:pt x="72211" y="71644"/>
                  </a:cubicBezTo>
                  <a:cubicBezTo>
                    <a:pt x="72280" y="71575"/>
                    <a:pt x="72349" y="71507"/>
                    <a:pt x="72487" y="71507"/>
                  </a:cubicBezTo>
                  <a:cubicBezTo>
                    <a:pt x="72487" y="71507"/>
                    <a:pt x="72555" y="71575"/>
                    <a:pt x="72641" y="71575"/>
                  </a:cubicBezTo>
                  <a:cubicBezTo>
                    <a:pt x="72710" y="71507"/>
                    <a:pt x="72710" y="71507"/>
                    <a:pt x="72779" y="71421"/>
                  </a:cubicBezTo>
                  <a:cubicBezTo>
                    <a:pt x="72810" y="71440"/>
                    <a:pt x="72846" y="71447"/>
                    <a:pt x="72885" y="71447"/>
                  </a:cubicBezTo>
                  <a:cubicBezTo>
                    <a:pt x="72982" y="71447"/>
                    <a:pt x="73095" y="71402"/>
                    <a:pt x="73190" y="71402"/>
                  </a:cubicBezTo>
                  <a:cubicBezTo>
                    <a:pt x="73221" y="71402"/>
                    <a:pt x="73251" y="71407"/>
                    <a:pt x="73277" y="71421"/>
                  </a:cubicBezTo>
                  <a:cubicBezTo>
                    <a:pt x="73501" y="71283"/>
                    <a:pt x="73707" y="71214"/>
                    <a:pt x="73931" y="71146"/>
                  </a:cubicBezTo>
                  <a:cubicBezTo>
                    <a:pt x="74206" y="71077"/>
                    <a:pt x="74429" y="70922"/>
                    <a:pt x="74636" y="70716"/>
                  </a:cubicBezTo>
                  <a:cubicBezTo>
                    <a:pt x="74636" y="70647"/>
                    <a:pt x="74636" y="70647"/>
                    <a:pt x="74567" y="70561"/>
                  </a:cubicBezTo>
                  <a:lnTo>
                    <a:pt x="74498" y="70561"/>
                  </a:lnTo>
                  <a:cubicBezTo>
                    <a:pt x="74567" y="70561"/>
                    <a:pt x="74567" y="70647"/>
                    <a:pt x="74567" y="70647"/>
                  </a:cubicBezTo>
                  <a:lnTo>
                    <a:pt x="74498" y="70716"/>
                  </a:lnTo>
                  <a:lnTo>
                    <a:pt x="74429" y="70647"/>
                  </a:lnTo>
                  <a:lnTo>
                    <a:pt x="74498" y="70561"/>
                  </a:lnTo>
                  <a:lnTo>
                    <a:pt x="74567" y="70492"/>
                  </a:lnTo>
                  <a:cubicBezTo>
                    <a:pt x="74567" y="70423"/>
                    <a:pt x="74498" y="70423"/>
                    <a:pt x="74498" y="70423"/>
                  </a:cubicBezTo>
                  <a:cubicBezTo>
                    <a:pt x="74361" y="70423"/>
                    <a:pt x="74137" y="70492"/>
                    <a:pt x="74000" y="70492"/>
                  </a:cubicBezTo>
                  <a:cubicBezTo>
                    <a:pt x="73931" y="70492"/>
                    <a:pt x="73931" y="70492"/>
                    <a:pt x="73931" y="70561"/>
                  </a:cubicBezTo>
                  <a:cubicBezTo>
                    <a:pt x="73899" y="70551"/>
                    <a:pt x="73870" y="70547"/>
                    <a:pt x="73841" y="70547"/>
                  </a:cubicBezTo>
                  <a:cubicBezTo>
                    <a:pt x="73721" y="70547"/>
                    <a:pt x="73623" y="70617"/>
                    <a:pt x="73511" y="70617"/>
                  </a:cubicBezTo>
                  <a:cubicBezTo>
                    <a:pt x="73460" y="70617"/>
                    <a:pt x="73406" y="70603"/>
                    <a:pt x="73346" y="70561"/>
                  </a:cubicBezTo>
                  <a:cubicBezTo>
                    <a:pt x="73277" y="70647"/>
                    <a:pt x="73209" y="70716"/>
                    <a:pt x="73140" y="70716"/>
                  </a:cubicBezTo>
                  <a:cubicBezTo>
                    <a:pt x="72916" y="70716"/>
                    <a:pt x="72779" y="70785"/>
                    <a:pt x="72641" y="70853"/>
                  </a:cubicBezTo>
                  <a:cubicBezTo>
                    <a:pt x="72487" y="70853"/>
                    <a:pt x="72349" y="70991"/>
                    <a:pt x="72125" y="70991"/>
                  </a:cubicBezTo>
                  <a:lnTo>
                    <a:pt x="71627" y="70991"/>
                  </a:lnTo>
                  <a:cubicBezTo>
                    <a:pt x="71266" y="70991"/>
                    <a:pt x="70991" y="71077"/>
                    <a:pt x="70698" y="71146"/>
                  </a:cubicBezTo>
                  <a:cubicBezTo>
                    <a:pt x="70653" y="71146"/>
                    <a:pt x="70607" y="71176"/>
                    <a:pt x="70535" y="71176"/>
                  </a:cubicBezTo>
                  <a:cubicBezTo>
                    <a:pt x="70500" y="71176"/>
                    <a:pt x="70458" y="71168"/>
                    <a:pt x="70406" y="71146"/>
                  </a:cubicBezTo>
                  <a:cubicBezTo>
                    <a:pt x="70241" y="71146"/>
                    <a:pt x="70120" y="71234"/>
                    <a:pt x="69964" y="71234"/>
                  </a:cubicBezTo>
                  <a:cubicBezTo>
                    <a:pt x="69925" y="71234"/>
                    <a:pt x="69884" y="71228"/>
                    <a:pt x="69839" y="71214"/>
                  </a:cubicBezTo>
                  <a:cubicBezTo>
                    <a:pt x="69770" y="71214"/>
                    <a:pt x="69770" y="71283"/>
                    <a:pt x="69701" y="71283"/>
                  </a:cubicBezTo>
                  <a:lnTo>
                    <a:pt x="69632" y="71214"/>
                  </a:lnTo>
                  <a:cubicBezTo>
                    <a:pt x="69632" y="71283"/>
                    <a:pt x="69547" y="71283"/>
                    <a:pt x="69478" y="71352"/>
                  </a:cubicBezTo>
                  <a:cubicBezTo>
                    <a:pt x="69478" y="71283"/>
                    <a:pt x="69409" y="71283"/>
                    <a:pt x="69409" y="71283"/>
                  </a:cubicBezTo>
                  <a:cubicBezTo>
                    <a:pt x="69340" y="71283"/>
                    <a:pt x="69340" y="71352"/>
                    <a:pt x="69271" y="71352"/>
                  </a:cubicBezTo>
                  <a:cubicBezTo>
                    <a:pt x="69226" y="71352"/>
                    <a:pt x="69172" y="71382"/>
                    <a:pt x="69121" y="71382"/>
                  </a:cubicBezTo>
                  <a:cubicBezTo>
                    <a:pt x="69096" y="71382"/>
                    <a:pt x="69071" y="71375"/>
                    <a:pt x="69048" y="71352"/>
                  </a:cubicBezTo>
                  <a:cubicBezTo>
                    <a:pt x="69033" y="71337"/>
                    <a:pt x="69019" y="71332"/>
                    <a:pt x="69004" y="71332"/>
                  </a:cubicBezTo>
                  <a:cubicBezTo>
                    <a:pt x="68965" y="71332"/>
                    <a:pt x="68925" y="71372"/>
                    <a:pt x="68885" y="71372"/>
                  </a:cubicBezTo>
                  <a:cubicBezTo>
                    <a:pt x="68871" y="71372"/>
                    <a:pt x="68856" y="71366"/>
                    <a:pt x="68842" y="71352"/>
                  </a:cubicBezTo>
                  <a:cubicBezTo>
                    <a:pt x="68819" y="71329"/>
                    <a:pt x="68794" y="71321"/>
                    <a:pt x="68768" y="71321"/>
                  </a:cubicBezTo>
                  <a:cubicBezTo>
                    <a:pt x="68717" y="71321"/>
                    <a:pt x="68664" y="71352"/>
                    <a:pt x="68618" y="71352"/>
                  </a:cubicBezTo>
                  <a:cubicBezTo>
                    <a:pt x="68572" y="71352"/>
                    <a:pt x="68526" y="71321"/>
                    <a:pt x="68460" y="71321"/>
                  </a:cubicBezTo>
                  <a:cubicBezTo>
                    <a:pt x="68427" y="71321"/>
                    <a:pt x="68389" y="71329"/>
                    <a:pt x="68343" y="71352"/>
                  </a:cubicBezTo>
                  <a:lnTo>
                    <a:pt x="68257" y="71352"/>
                  </a:lnTo>
                  <a:cubicBezTo>
                    <a:pt x="68188" y="71421"/>
                    <a:pt x="67982" y="71421"/>
                    <a:pt x="67827" y="71421"/>
                  </a:cubicBezTo>
                  <a:cubicBezTo>
                    <a:pt x="67781" y="71449"/>
                    <a:pt x="67728" y="71459"/>
                    <a:pt x="67669" y="71459"/>
                  </a:cubicBezTo>
                  <a:cubicBezTo>
                    <a:pt x="67550" y="71459"/>
                    <a:pt x="67409" y="71421"/>
                    <a:pt x="67260" y="71421"/>
                  </a:cubicBezTo>
                  <a:cubicBezTo>
                    <a:pt x="67157" y="71464"/>
                    <a:pt x="67066" y="71485"/>
                    <a:pt x="66976" y="71485"/>
                  </a:cubicBezTo>
                  <a:cubicBezTo>
                    <a:pt x="66886" y="71485"/>
                    <a:pt x="66796" y="71464"/>
                    <a:pt x="66692" y="71421"/>
                  </a:cubicBezTo>
                  <a:lnTo>
                    <a:pt x="66469" y="71421"/>
                  </a:lnTo>
                  <a:cubicBezTo>
                    <a:pt x="66450" y="71462"/>
                    <a:pt x="66432" y="71476"/>
                    <a:pt x="66414" y="71476"/>
                  </a:cubicBezTo>
                  <a:cubicBezTo>
                    <a:pt x="66373" y="71476"/>
                    <a:pt x="66332" y="71407"/>
                    <a:pt x="66292" y="71407"/>
                  </a:cubicBezTo>
                  <a:cubicBezTo>
                    <a:pt x="66282" y="71407"/>
                    <a:pt x="66272" y="71411"/>
                    <a:pt x="66263" y="71421"/>
                  </a:cubicBezTo>
                  <a:cubicBezTo>
                    <a:pt x="66228" y="71464"/>
                    <a:pt x="66172" y="71485"/>
                    <a:pt x="66116" y="71485"/>
                  </a:cubicBezTo>
                  <a:cubicBezTo>
                    <a:pt x="66061" y="71485"/>
                    <a:pt x="66005" y="71464"/>
                    <a:pt x="65970" y="71421"/>
                  </a:cubicBezTo>
                  <a:cubicBezTo>
                    <a:pt x="65902" y="71421"/>
                    <a:pt x="65902" y="71507"/>
                    <a:pt x="65833" y="71575"/>
                  </a:cubicBezTo>
                  <a:cubicBezTo>
                    <a:pt x="65724" y="71527"/>
                    <a:pt x="65624" y="71471"/>
                    <a:pt x="65527" y="71471"/>
                  </a:cubicBezTo>
                  <a:cubicBezTo>
                    <a:pt x="65485" y="71471"/>
                    <a:pt x="65444" y="71481"/>
                    <a:pt x="65403" y="71507"/>
                  </a:cubicBezTo>
                  <a:cubicBezTo>
                    <a:pt x="65403" y="71530"/>
                    <a:pt x="65395" y="71537"/>
                    <a:pt x="65385" y="71537"/>
                  </a:cubicBezTo>
                  <a:cubicBezTo>
                    <a:pt x="65365" y="71537"/>
                    <a:pt x="65334" y="71507"/>
                    <a:pt x="65334" y="71507"/>
                  </a:cubicBezTo>
                  <a:cubicBezTo>
                    <a:pt x="65111" y="71421"/>
                    <a:pt x="64904" y="71421"/>
                    <a:pt x="64681" y="71421"/>
                  </a:cubicBezTo>
                  <a:cubicBezTo>
                    <a:pt x="64645" y="71421"/>
                    <a:pt x="64589" y="71444"/>
                    <a:pt x="64533" y="71444"/>
                  </a:cubicBezTo>
                  <a:cubicBezTo>
                    <a:pt x="64482" y="71444"/>
                    <a:pt x="64429" y="71425"/>
                    <a:pt x="64389" y="71352"/>
                  </a:cubicBezTo>
                  <a:cubicBezTo>
                    <a:pt x="64354" y="71386"/>
                    <a:pt x="64320" y="71386"/>
                    <a:pt x="64285" y="71386"/>
                  </a:cubicBezTo>
                  <a:cubicBezTo>
                    <a:pt x="64251" y="71386"/>
                    <a:pt x="64217" y="71386"/>
                    <a:pt x="64182" y="71421"/>
                  </a:cubicBezTo>
                  <a:cubicBezTo>
                    <a:pt x="64148" y="71386"/>
                    <a:pt x="64092" y="71386"/>
                    <a:pt x="64036" y="71386"/>
                  </a:cubicBezTo>
                  <a:cubicBezTo>
                    <a:pt x="63980" y="71386"/>
                    <a:pt x="63924" y="71386"/>
                    <a:pt x="63890" y="71352"/>
                  </a:cubicBezTo>
                  <a:lnTo>
                    <a:pt x="63752" y="71352"/>
                  </a:lnTo>
                  <a:cubicBezTo>
                    <a:pt x="63684" y="71352"/>
                    <a:pt x="63684" y="71421"/>
                    <a:pt x="63615" y="71421"/>
                  </a:cubicBezTo>
                  <a:cubicBezTo>
                    <a:pt x="63503" y="71386"/>
                    <a:pt x="63396" y="71386"/>
                    <a:pt x="63280" y="71386"/>
                  </a:cubicBezTo>
                  <a:cubicBezTo>
                    <a:pt x="63164" y="71386"/>
                    <a:pt x="63039" y="71386"/>
                    <a:pt x="62893" y="71352"/>
                  </a:cubicBezTo>
                  <a:cubicBezTo>
                    <a:pt x="62824" y="71352"/>
                    <a:pt x="62755" y="71214"/>
                    <a:pt x="62669" y="71214"/>
                  </a:cubicBezTo>
                  <a:cubicBezTo>
                    <a:pt x="62609" y="71234"/>
                    <a:pt x="62560" y="71243"/>
                    <a:pt x="62518" y="71243"/>
                  </a:cubicBezTo>
                  <a:cubicBezTo>
                    <a:pt x="62415" y="71243"/>
                    <a:pt x="62349" y="71194"/>
                    <a:pt x="62239" y="71146"/>
                  </a:cubicBezTo>
                  <a:lnTo>
                    <a:pt x="62171" y="71146"/>
                  </a:lnTo>
                  <a:cubicBezTo>
                    <a:pt x="62033" y="71146"/>
                    <a:pt x="61964" y="71077"/>
                    <a:pt x="61810" y="71077"/>
                  </a:cubicBezTo>
                  <a:cubicBezTo>
                    <a:pt x="61672" y="70991"/>
                    <a:pt x="61603" y="70922"/>
                    <a:pt x="61380" y="70922"/>
                  </a:cubicBezTo>
                  <a:cubicBezTo>
                    <a:pt x="61242" y="70922"/>
                    <a:pt x="61173" y="70853"/>
                    <a:pt x="61036" y="70853"/>
                  </a:cubicBezTo>
                  <a:cubicBezTo>
                    <a:pt x="60675" y="70716"/>
                    <a:pt x="60314" y="70647"/>
                    <a:pt x="59953" y="70561"/>
                  </a:cubicBezTo>
                  <a:cubicBezTo>
                    <a:pt x="59907" y="70561"/>
                    <a:pt x="59861" y="70599"/>
                    <a:pt x="59815" y="70599"/>
                  </a:cubicBezTo>
                  <a:cubicBezTo>
                    <a:pt x="59792" y="70599"/>
                    <a:pt x="59769" y="70590"/>
                    <a:pt x="59746" y="70561"/>
                  </a:cubicBezTo>
                  <a:cubicBezTo>
                    <a:pt x="59660" y="70561"/>
                    <a:pt x="59523" y="70561"/>
                    <a:pt x="59523" y="70492"/>
                  </a:cubicBezTo>
                  <a:cubicBezTo>
                    <a:pt x="59454" y="70423"/>
                    <a:pt x="59385" y="70423"/>
                    <a:pt x="59385" y="70423"/>
                  </a:cubicBezTo>
                  <a:cubicBezTo>
                    <a:pt x="59340" y="70444"/>
                    <a:pt x="59302" y="70452"/>
                    <a:pt x="59268" y="70452"/>
                  </a:cubicBezTo>
                  <a:cubicBezTo>
                    <a:pt x="59184" y="70452"/>
                    <a:pt x="59122" y="70403"/>
                    <a:pt x="59024" y="70355"/>
                  </a:cubicBezTo>
                  <a:cubicBezTo>
                    <a:pt x="58887" y="70286"/>
                    <a:pt x="58663" y="70131"/>
                    <a:pt x="58457" y="70062"/>
                  </a:cubicBezTo>
                  <a:cubicBezTo>
                    <a:pt x="58165" y="70062"/>
                    <a:pt x="57941" y="69856"/>
                    <a:pt x="57597" y="69787"/>
                  </a:cubicBezTo>
                  <a:cubicBezTo>
                    <a:pt x="57569" y="69800"/>
                    <a:pt x="57542" y="69805"/>
                    <a:pt x="57514" y="69805"/>
                  </a:cubicBezTo>
                  <a:cubicBezTo>
                    <a:pt x="57393" y="69805"/>
                    <a:pt x="57280" y="69701"/>
                    <a:pt x="57167" y="69701"/>
                  </a:cubicBezTo>
                  <a:cubicBezTo>
                    <a:pt x="56944" y="69495"/>
                    <a:pt x="56652" y="69426"/>
                    <a:pt x="56445" y="69272"/>
                  </a:cubicBezTo>
                  <a:lnTo>
                    <a:pt x="56153" y="69272"/>
                  </a:lnTo>
                  <a:cubicBezTo>
                    <a:pt x="56103" y="69171"/>
                    <a:pt x="56016" y="69107"/>
                    <a:pt x="55912" y="69107"/>
                  </a:cubicBezTo>
                  <a:cubicBezTo>
                    <a:pt x="55874" y="69107"/>
                    <a:pt x="55833" y="69116"/>
                    <a:pt x="55792" y="69134"/>
                  </a:cubicBezTo>
                  <a:cubicBezTo>
                    <a:pt x="55792" y="69134"/>
                    <a:pt x="55723" y="69134"/>
                    <a:pt x="55723" y="69065"/>
                  </a:cubicBezTo>
                  <a:cubicBezTo>
                    <a:pt x="55654" y="68996"/>
                    <a:pt x="55586" y="68996"/>
                    <a:pt x="55517" y="68996"/>
                  </a:cubicBezTo>
                  <a:cubicBezTo>
                    <a:pt x="55225" y="68842"/>
                    <a:pt x="55018" y="68773"/>
                    <a:pt x="54795" y="68635"/>
                  </a:cubicBezTo>
                  <a:cubicBezTo>
                    <a:pt x="54726" y="68635"/>
                    <a:pt x="54726" y="68567"/>
                    <a:pt x="54657" y="68567"/>
                  </a:cubicBezTo>
                  <a:cubicBezTo>
                    <a:pt x="54503" y="68567"/>
                    <a:pt x="54434" y="68498"/>
                    <a:pt x="54365" y="68498"/>
                  </a:cubicBezTo>
                  <a:cubicBezTo>
                    <a:pt x="54365" y="68412"/>
                    <a:pt x="54296" y="68343"/>
                    <a:pt x="54296" y="68343"/>
                  </a:cubicBezTo>
                  <a:cubicBezTo>
                    <a:pt x="54073" y="68274"/>
                    <a:pt x="53866" y="68206"/>
                    <a:pt x="53798" y="68068"/>
                  </a:cubicBezTo>
                  <a:cubicBezTo>
                    <a:pt x="53729" y="68068"/>
                    <a:pt x="53729" y="68068"/>
                    <a:pt x="53729" y="67982"/>
                  </a:cubicBezTo>
                  <a:cubicBezTo>
                    <a:pt x="53505" y="67913"/>
                    <a:pt x="53299" y="67776"/>
                    <a:pt x="53075" y="67638"/>
                  </a:cubicBezTo>
                  <a:lnTo>
                    <a:pt x="53007" y="67638"/>
                  </a:lnTo>
                  <a:cubicBezTo>
                    <a:pt x="52783" y="67552"/>
                    <a:pt x="52646" y="67415"/>
                    <a:pt x="52439" y="67415"/>
                  </a:cubicBezTo>
                  <a:cubicBezTo>
                    <a:pt x="52216" y="67277"/>
                    <a:pt x="52010" y="67122"/>
                    <a:pt x="51855" y="67054"/>
                  </a:cubicBezTo>
                  <a:cubicBezTo>
                    <a:pt x="51717" y="66985"/>
                    <a:pt x="51648" y="66916"/>
                    <a:pt x="51494" y="66847"/>
                  </a:cubicBezTo>
                  <a:cubicBezTo>
                    <a:pt x="51356" y="66779"/>
                    <a:pt x="51287" y="66693"/>
                    <a:pt x="51219" y="66624"/>
                  </a:cubicBezTo>
                  <a:cubicBezTo>
                    <a:pt x="50995" y="66555"/>
                    <a:pt x="50858" y="66486"/>
                    <a:pt x="50634" y="66349"/>
                  </a:cubicBezTo>
                  <a:lnTo>
                    <a:pt x="50565" y="66349"/>
                  </a:lnTo>
                  <a:cubicBezTo>
                    <a:pt x="50565" y="66194"/>
                    <a:pt x="50428" y="66194"/>
                    <a:pt x="50359" y="66194"/>
                  </a:cubicBezTo>
                  <a:cubicBezTo>
                    <a:pt x="50290" y="66056"/>
                    <a:pt x="50204" y="65988"/>
                    <a:pt x="50067" y="65919"/>
                  </a:cubicBezTo>
                  <a:cubicBezTo>
                    <a:pt x="49929" y="65833"/>
                    <a:pt x="49774" y="65764"/>
                    <a:pt x="49637" y="65695"/>
                  </a:cubicBezTo>
                  <a:cubicBezTo>
                    <a:pt x="49637" y="65627"/>
                    <a:pt x="49568" y="65558"/>
                    <a:pt x="49499" y="65558"/>
                  </a:cubicBezTo>
                  <a:cubicBezTo>
                    <a:pt x="49486" y="65572"/>
                    <a:pt x="49475" y="65577"/>
                    <a:pt x="49465" y="65577"/>
                  </a:cubicBezTo>
                  <a:cubicBezTo>
                    <a:pt x="49427" y="65577"/>
                    <a:pt x="49413" y="65489"/>
                    <a:pt x="49345" y="65489"/>
                  </a:cubicBezTo>
                  <a:cubicBezTo>
                    <a:pt x="49069" y="65489"/>
                    <a:pt x="48915" y="65266"/>
                    <a:pt x="48777" y="65128"/>
                  </a:cubicBezTo>
                  <a:cubicBezTo>
                    <a:pt x="48708" y="64973"/>
                    <a:pt x="48640" y="64904"/>
                    <a:pt x="48571" y="64836"/>
                  </a:cubicBezTo>
                  <a:cubicBezTo>
                    <a:pt x="48416" y="64767"/>
                    <a:pt x="48347" y="64629"/>
                    <a:pt x="48210" y="64543"/>
                  </a:cubicBezTo>
                  <a:cubicBezTo>
                    <a:pt x="48244" y="64509"/>
                    <a:pt x="48227" y="64509"/>
                    <a:pt x="48190" y="64509"/>
                  </a:cubicBezTo>
                  <a:cubicBezTo>
                    <a:pt x="48154" y="64509"/>
                    <a:pt x="48098" y="64509"/>
                    <a:pt x="48055" y="64475"/>
                  </a:cubicBezTo>
                  <a:cubicBezTo>
                    <a:pt x="48055" y="64337"/>
                    <a:pt x="47918" y="64337"/>
                    <a:pt x="47780" y="64268"/>
                  </a:cubicBezTo>
                  <a:cubicBezTo>
                    <a:pt x="47711" y="64114"/>
                    <a:pt x="47488" y="64045"/>
                    <a:pt x="47350" y="63907"/>
                  </a:cubicBezTo>
                  <a:cubicBezTo>
                    <a:pt x="47281" y="63838"/>
                    <a:pt x="47195" y="63684"/>
                    <a:pt x="47058" y="63684"/>
                  </a:cubicBezTo>
                  <a:cubicBezTo>
                    <a:pt x="47058" y="63615"/>
                    <a:pt x="46989" y="63546"/>
                    <a:pt x="46920" y="63546"/>
                  </a:cubicBezTo>
                  <a:cubicBezTo>
                    <a:pt x="46697" y="63409"/>
                    <a:pt x="46491" y="63254"/>
                    <a:pt x="46267" y="63116"/>
                  </a:cubicBezTo>
                  <a:cubicBezTo>
                    <a:pt x="46267" y="63048"/>
                    <a:pt x="46198" y="62979"/>
                    <a:pt x="46129" y="62979"/>
                  </a:cubicBezTo>
                  <a:cubicBezTo>
                    <a:pt x="45992" y="62824"/>
                    <a:pt x="45768" y="62755"/>
                    <a:pt x="45700" y="62549"/>
                  </a:cubicBezTo>
                  <a:cubicBezTo>
                    <a:pt x="45700" y="62549"/>
                    <a:pt x="45631" y="62549"/>
                    <a:pt x="45631" y="62480"/>
                  </a:cubicBezTo>
                  <a:cubicBezTo>
                    <a:pt x="45407" y="62325"/>
                    <a:pt x="45201" y="62119"/>
                    <a:pt x="44978" y="61896"/>
                  </a:cubicBezTo>
                  <a:cubicBezTo>
                    <a:pt x="44840" y="61758"/>
                    <a:pt x="44702" y="61621"/>
                    <a:pt x="44548" y="61466"/>
                  </a:cubicBezTo>
                  <a:cubicBezTo>
                    <a:pt x="44479" y="61466"/>
                    <a:pt x="44479" y="61397"/>
                    <a:pt x="44410" y="61328"/>
                  </a:cubicBezTo>
                  <a:cubicBezTo>
                    <a:pt x="44341" y="61328"/>
                    <a:pt x="44187" y="61260"/>
                    <a:pt x="44118" y="61191"/>
                  </a:cubicBezTo>
                  <a:cubicBezTo>
                    <a:pt x="44049" y="61036"/>
                    <a:pt x="43912" y="60967"/>
                    <a:pt x="43843" y="60830"/>
                  </a:cubicBezTo>
                  <a:cubicBezTo>
                    <a:pt x="43688" y="60761"/>
                    <a:pt x="43619" y="60606"/>
                    <a:pt x="43482" y="60537"/>
                  </a:cubicBezTo>
                  <a:cubicBezTo>
                    <a:pt x="43413" y="60400"/>
                    <a:pt x="43258" y="60331"/>
                    <a:pt x="43258" y="60245"/>
                  </a:cubicBezTo>
                  <a:cubicBezTo>
                    <a:pt x="43121" y="60108"/>
                    <a:pt x="42983" y="59970"/>
                    <a:pt x="42828" y="59815"/>
                  </a:cubicBezTo>
                  <a:cubicBezTo>
                    <a:pt x="42760" y="59747"/>
                    <a:pt x="42691" y="59678"/>
                    <a:pt x="42622" y="59609"/>
                  </a:cubicBezTo>
                  <a:cubicBezTo>
                    <a:pt x="42622" y="59540"/>
                    <a:pt x="42553" y="59471"/>
                    <a:pt x="42467" y="59385"/>
                  </a:cubicBezTo>
                  <a:cubicBezTo>
                    <a:pt x="42399" y="59317"/>
                    <a:pt x="42330" y="59179"/>
                    <a:pt x="42261" y="59110"/>
                  </a:cubicBezTo>
                  <a:cubicBezTo>
                    <a:pt x="42261" y="59042"/>
                    <a:pt x="42192" y="58956"/>
                    <a:pt x="42123" y="58887"/>
                  </a:cubicBezTo>
                  <a:cubicBezTo>
                    <a:pt x="41900" y="58749"/>
                    <a:pt x="41762" y="58526"/>
                    <a:pt x="41539" y="58388"/>
                  </a:cubicBezTo>
                  <a:cubicBezTo>
                    <a:pt x="41264" y="58182"/>
                    <a:pt x="40972" y="57821"/>
                    <a:pt x="40748" y="57460"/>
                  </a:cubicBezTo>
                  <a:cubicBezTo>
                    <a:pt x="40679" y="57391"/>
                    <a:pt x="40542" y="57322"/>
                    <a:pt x="40542" y="57236"/>
                  </a:cubicBezTo>
                  <a:cubicBezTo>
                    <a:pt x="40473" y="57030"/>
                    <a:pt x="40404" y="56892"/>
                    <a:pt x="40181" y="56806"/>
                  </a:cubicBezTo>
                  <a:cubicBezTo>
                    <a:pt x="40112" y="56738"/>
                    <a:pt x="40112" y="56738"/>
                    <a:pt x="40043" y="56600"/>
                  </a:cubicBezTo>
                  <a:lnTo>
                    <a:pt x="39974" y="56531"/>
                  </a:lnTo>
                  <a:cubicBezTo>
                    <a:pt x="39751" y="56377"/>
                    <a:pt x="39613" y="56239"/>
                    <a:pt x="39459" y="56033"/>
                  </a:cubicBezTo>
                  <a:cubicBezTo>
                    <a:pt x="39390" y="55878"/>
                    <a:pt x="39252" y="55809"/>
                    <a:pt x="39183" y="55672"/>
                  </a:cubicBezTo>
                  <a:cubicBezTo>
                    <a:pt x="39115" y="55517"/>
                    <a:pt x="39029" y="55379"/>
                    <a:pt x="38960" y="55242"/>
                  </a:cubicBezTo>
                  <a:cubicBezTo>
                    <a:pt x="38891" y="55087"/>
                    <a:pt x="38754" y="55018"/>
                    <a:pt x="38685" y="54950"/>
                  </a:cubicBezTo>
                  <a:cubicBezTo>
                    <a:pt x="38530" y="54743"/>
                    <a:pt x="38393" y="54520"/>
                    <a:pt x="38169" y="54313"/>
                  </a:cubicBezTo>
                  <a:cubicBezTo>
                    <a:pt x="38100" y="54159"/>
                    <a:pt x="38031" y="54090"/>
                    <a:pt x="37894" y="54090"/>
                  </a:cubicBezTo>
                  <a:cubicBezTo>
                    <a:pt x="37963" y="53952"/>
                    <a:pt x="37894" y="53884"/>
                    <a:pt x="37739" y="53798"/>
                  </a:cubicBezTo>
                  <a:cubicBezTo>
                    <a:pt x="37670" y="53798"/>
                    <a:pt x="37602" y="53660"/>
                    <a:pt x="37602" y="53591"/>
                  </a:cubicBezTo>
                  <a:cubicBezTo>
                    <a:pt x="37533" y="53591"/>
                    <a:pt x="37533" y="53523"/>
                    <a:pt x="37464" y="53523"/>
                  </a:cubicBezTo>
                  <a:cubicBezTo>
                    <a:pt x="37464" y="53230"/>
                    <a:pt x="37241" y="53024"/>
                    <a:pt x="37103" y="52732"/>
                  </a:cubicBezTo>
                  <a:cubicBezTo>
                    <a:pt x="37034" y="52732"/>
                    <a:pt x="36966" y="52663"/>
                    <a:pt x="36966" y="52594"/>
                  </a:cubicBezTo>
                  <a:cubicBezTo>
                    <a:pt x="36966" y="52508"/>
                    <a:pt x="37034" y="52508"/>
                    <a:pt x="36966" y="52508"/>
                  </a:cubicBezTo>
                  <a:lnTo>
                    <a:pt x="36880" y="52508"/>
                  </a:lnTo>
                  <a:cubicBezTo>
                    <a:pt x="36742" y="52371"/>
                    <a:pt x="36811" y="52078"/>
                    <a:pt x="36604" y="52010"/>
                  </a:cubicBezTo>
                  <a:cubicBezTo>
                    <a:pt x="36604" y="51941"/>
                    <a:pt x="36604" y="51872"/>
                    <a:pt x="36536" y="51872"/>
                  </a:cubicBezTo>
                  <a:lnTo>
                    <a:pt x="36450" y="51872"/>
                  </a:lnTo>
                  <a:cubicBezTo>
                    <a:pt x="36381" y="51735"/>
                    <a:pt x="36381" y="51649"/>
                    <a:pt x="36312" y="51580"/>
                  </a:cubicBezTo>
                  <a:cubicBezTo>
                    <a:pt x="36243" y="51580"/>
                    <a:pt x="36175" y="51511"/>
                    <a:pt x="36175" y="51442"/>
                  </a:cubicBezTo>
                  <a:cubicBezTo>
                    <a:pt x="36020" y="51081"/>
                    <a:pt x="35814" y="50789"/>
                    <a:pt x="35676" y="50445"/>
                  </a:cubicBezTo>
                  <a:cubicBezTo>
                    <a:pt x="35590" y="50222"/>
                    <a:pt x="35384" y="50084"/>
                    <a:pt x="35246" y="49860"/>
                  </a:cubicBezTo>
                  <a:cubicBezTo>
                    <a:pt x="35160" y="49654"/>
                    <a:pt x="34954" y="49499"/>
                    <a:pt x="34885" y="49293"/>
                  </a:cubicBezTo>
                  <a:cubicBezTo>
                    <a:pt x="34885" y="49224"/>
                    <a:pt x="34885" y="49224"/>
                    <a:pt x="34816" y="49224"/>
                  </a:cubicBezTo>
                  <a:cubicBezTo>
                    <a:pt x="34730" y="49224"/>
                    <a:pt x="34730" y="49156"/>
                    <a:pt x="34730" y="49156"/>
                  </a:cubicBezTo>
                  <a:cubicBezTo>
                    <a:pt x="34662" y="49070"/>
                    <a:pt x="34730" y="49070"/>
                    <a:pt x="34730" y="49001"/>
                  </a:cubicBezTo>
                  <a:cubicBezTo>
                    <a:pt x="34593" y="48863"/>
                    <a:pt x="34593" y="48571"/>
                    <a:pt x="34455" y="48433"/>
                  </a:cubicBezTo>
                  <a:cubicBezTo>
                    <a:pt x="34301" y="48296"/>
                    <a:pt x="34232" y="48004"/>
                    <a:pt x="34025" y="47935"/>
                  </a:cubicBezTo>
                  <a:cubicBezTo>
                    <a:pt x="34025" y="47780"/>
                    <a:pt x="34094" y="47866"/>
                    <a:pt x="34163" y="47780"/>
                  </a:cubicBezTo>
                  <a:cubicBezTo>
                    <a:pt x="34163" y="47780"/>
                    <a:pt x="34094" y="47711"/>
                    <a:pt x="34232" y="47643"/>
                  </a:cubicBezTo>
                  <a:cubicBezTo>
                    <a:pt x="34232" y="47643"/>
                    <a:pt x="34331" y="47731"/>
                    <a:pt x="34406" y="47731"/>
                  </a:cubicBezTo>
                  <a:cubicBezTo>
                    <a:pt x="34424" y="47731"/>
                    <a:pt x="34442" y="47725"/>
                    <a:pt x="34455" y="47711"/>
                  </a:cubicBezTo>
                  <a:cubicBezTo>
                    <a:pt x="34524" y="47711"/>
                    <a:pt x="34593" y="47780"/>
                    <a:pt x="34662" y="47935"/>
                  </a:cubicBezTo>
                  <a:cubicBezTo>
                    <a:pt x="34730" y="48004"/>
                    <a:pt x="34816" y="48141"/>
                    <a:pt x="34885" y="48296"/>
                  </a:cubicBezTo>
                  <a:cubicBezTo>
                    <a:pt x="34954" y="48296"/>
                    <a:pt x="34954" y="48365"/>
                    <a:pt x="34954" y="48433"/>
                  </a:cubicBezTo>
                  <a:cubicBezTo>
                    <a:pt x="35091" y="48640"/>
                    <a:pt x="35246" y="48932"/>
                    <a:pt x="35453" y="49070"/>
                  </a:cubicBezTo>
                  <a:cubicBezTo>
                    <a:pt x="35521" y="49156"/>
                    <a:pt x="35521" y="49224"/>
                    <a:pt x="35521" y="49293"/>
                  </a:cubicBezTo>
                  <a:cubicBezTo>
                    <a:pt x="35590" y="49431"/>
                    <a:pt x="35745" y="49585"/>
                    <a:pt x="35814" y="49723"/>
                  </a:cubicBezTo>
                  <a:lnTo>
                    <a:pt x="35882" y="49723"/>
                  </a:lnTo>
                  <a:lnTo>
                    <a:pt x="35882" y="49860"/>
                  </a:lnTo>
                  <a:cubicBezTo>
                    <a:pt x="35882" y="49895"/>
                    <a:pt x="35900" y="49895"/>
                    <a:pt x="35917" y="49895"/>
                  </a:cubicBezTo>
                  <a:cubicBezTo>
                    <a:pt x="35934" y="49895"/>
                    <a:pt x="35951" y="49895"/>
                    <a:pt x="35951" y="49929"/>
                  </a:cubicBezTo>
                  <a:cubicBezTo>
                    <a:pt x="35951" y="50015"/>
                    <a:pt x="36020" y="50153"/>
                    <a:pt x="36106" y="50222"/>
                  </a:cubicBezTo>
                  <a:cubicBezTo>
                    <a:pt x="36243" y="50514"/>
                    <a:pt x="36450" y="50789"/>
                    <a:pt x="36604" y="51150"/>
                  </a:cubicBezTo>
                  <a:cubicBezTo>
                    <a:pt x="36673" y="51219"/>
                    <a:pt x="36742" y="51219"/>
                    <a:pt x="36811" y="51305"/>
                  </a:cubicBezTo>
                  <a:cubicBezTo>
                    <a:pt x="36811" y="51511"/>
                    <a:pt x="36966" y="51735"/>
                    <a:pt x="37172" y="51941"/>
                  </a:cubicBezTo>
                  <a:cubicBezTo>
                    <a:pt x="37172" y="52010"/>
                    <a:pt x="37309" y="52078"/>
                    <a:pt x="37241" y="52164"/>
                  </a:cubicBezTo>
                  <a:cubicBezTo>
                    <a:pt x="37241" y="52302"/>
                    <a:pt x="37309" y="52302"/>
                    <a:pt x="37395" y="52371"/>
                  </a:cubicBezTo>
                  <a:cubicBezTo>
                    <a:pt x="37464" y="52594"/>
                    <a:pt x="37602" y="52663"/>
                    <a:pt x="37670" y="52800"/>
                  </a:cubicBezTo>
                  <a:lnTo>
                    <a:pt x="37739" y="52869"/>
                  </a:lnTo>
                  <a:cubicBezTo>
                    <a:pt x="37739" y="52869"/>
                    <a:pt x="37825" y="52869"/>
                    <a:pt x="37825" y="52938"/>
                  </a:cubicBezTo>
                  <a:cubicBezTo>
                    <a:pt x="37894" y="53024"/>
                    <a:pt x="37963" y="53093"/>
                    <a:pt x="38031" y="53162"/>
                  </a:cubicBezTo>
                  <a:cubicBezTo>
                    <a:pt x="38100" y="53230"/>
                    <a:pt x="38031" y="53299"/>
                    <a:pt x="38100" y="53368"/>
                  </a:cubicBezTo>
                  <a:cubicBezTo>
                    <a:pt x="38255" y="53591"/>
                    <a:pt x="38393" y="53798"/>
                    <a:pt x="38530" y="54021"/>
                  </a:cubicBezTo>
                  <a:cubicBezTo>
                    <a:pt x="38599" y="54021"/>
                    <a:pt x="38685" y="54090"/>
                    <a:pt x="38754" y="54228"/>
                  </a:cubicBezTo>
                  <a:cubicBezTo>
                    <a:pt x="38754" y="54313"/>
                    <a:pt x="38822" y="54382"/>
                    <a:pt x="38891" y="54382"/>
                  </a:cubicBezTo>
                  <a:cubicBezTo>
                    <a:pt x="38960" y="54451"/>
                    <a:pt x="39029" y="54520"/>
                    <a:pt x="39115" y="54589"/>
                  </a:cubicBezTo>
                  <a:cubicBezTo>
                    <a:pt x="39115" y="54657"/>
                    <a:pt x="39183" y="54657"/>
                    <a:pt x="39252" y="54743"/>
                  </a:cubicBezTo>
                  <a:lnTo>
                    <a:pt x="39252" y="54881"/>
                  </a:lnTo>
                  <a:cubicBezTo>
                    <a:pt x="39321" y="54881"/>
                    <a:pt x="39390" y="54950"/>
                    <a:pt x="39390" y="55018"/>
                  </a:cubicBezTo>
                  <a:cubicBezTo>
                    <a:pt x="39544" y="55242"/>
                    <a:pt x="39751" y="55448"/>
                    <a:pt x="39888" y="55741"/>
                  </a:cubicBezTo>
                  <a:cubicBezTo>
                    <a:pt x="39974" y="55878"/>
                    <a:pt x="40112" y="55947"/>
                    <a:pt x="40181" y="56102"/>
                  </a:cubicBezTo>
                  <a:cubicBezTo>
                    <a:pt x="40249" y="56170"/>
                    <a:pt x="40249" y="56170"/>
                    <a:pt x="40249" y="56239"/>
                  </a:cubicBezTo>
                  <a:cubicBezTo>
                    <a:pt x="40295" y="56239"/>
                    <a:pt x="40311" y="56209"/>
                    <a:pt x="40341" y="56209"/>
                  </a:cubicBezTo>
                  <a:cubicBezTo>
                    <a:pt x="40356" y="56209"/>
                    <a:pt x="40375" y="56216"/>
                    <a:pt x="40404" y="56239"/>
                  </a:cubicBezTo>
                  <a:cubicBezTo>
                    <a:pt x="40404" y="56308"/>
                    <a:pt x="40404" y="56308"/>
                    <a:pt x="40318" y="56377"/>
                  </a:cubicBezTo>
                  <a:cubicBezTo>
                    <a:pt x="40473" y="56377"/>
                    <a:pt x="40542" y="56463"/>
                    <a:pt x="40542" y="56463"/>
                  </a:cubicBezTo>
                  <a:cubicBezTo>
                    <a:pt x="40610" y="56531"/>
                    <a:pt x="40679" y="56669"/>
                    <a:pt x="40748" y="56738"/>
                  </a:cubicBezTo>
                  <a:cubicBezTo>
                    <a:pt x="40903" y="56806"/>
                    <a:pt x="41040" y="56961"/>
                    <a:pt x="41109" y="57168"/>
                  </a:cubicBezTo>
                  <a:cubicBezTo>
                    <a:pt x="41109" y="57168"/>
                    <a:pt x="41178" y="57236"/>
                    <a:pt x="41264" y="57236"/>
                  </a:cubicBezTo>
                  <a:cubicBezTo>
                    <a:pt x="41264" y="57322"/>
                    <a:pt x="41333" y="57391"/>
                    <a:pt x="41401" y="57460"/>
                  </a:cubicBezTo>
                  <a:cubicBezTo>
                    <a:pt x="41401" y="57460"/>
                    <a:pt x="41401" y="57529"/>
                    <a:pt x="41470" y="57529"/>
                  </a:cubicBezTo>
                  <a:cubicBezTo>
                    <a:pt x="41539" y="57666"/>
                    <a:pt x="41608" y="57752"/>
                    <a:pt x="41762" y="57890"/>
                  </a:cubicBezTo>
                  <a:cubicBezTo>
                    <a:pt x="41831" y="57958"/>
                    <a:pt x="41969" y="58027"/>
                    <a:pt x="42037" y="58182"/>
                  </a:cubicBezTo>
                  <a:cubicBezTo>
                    <a:pt x="42261" y="58388"/>
                    <a:pt x="42467" y="58526"/>
                    <a:pt x="42691" y="58681"/>
                  </a:cubicBezTo>
                  <a:cubicBezTo>
                    <a:pt x="42760" y="58887"/>
                    <a:pt x="42828" y="59110"/>
                    <a:pt x="43052" y="59248"/>
                  </a:cubicBezTo>
                  <a:cubicBezTo>
                    <a:pt x="43121" y="59317"/>
                    <a:pt x="43121" y="59385"/>
                    <a:pt x="43258" y="59385"/>
                  </a:cubicBezTo>
                  <a:cubicBezTo>
                    <a:pt x="43327" y="59471"/>
                    <a:pt x="43258" y="59540"/>
                    <a:pt x="43327" y="59609"/>
                  </a:cubicBezTo>
                  <a:cubicBezTo>
                    <a:pt x="43370" y="59643"/>
                    <a:pt x="43391" y="59643"/>
                    <a:pt x="43411" y="59643"/>
                  </a:cubicBezTo>
                  <a:cubicBezTo>
                    <a:pt x="43430" y="59643"/>
                    <a:pt x="43447" y="59643"/>
                    <a:pt x="43482" y="59678"/>
                  </a:cubicBezTo>
                  <a:cubicBezTo>
                    <a:pt x="43619" y="59901"/>
                    <a:pt x="43843" y="60039"/>
                    <a:pt x="43912" y="60245"/>
                  </a:cubicBezTo>
                  <a:lnTo>
                    <a:pt x="43980" y="60331"/>
                  </a:lnTo>
                  <a:cubicBezTo>
                    <a:pt x="44118" y="60331"/>
                    <a:pt x="44187" y="60469"/>
                    <a:pt x="44273" y="60537"/>
                  </a:cubicBezTo>
                  <a:cubicBezTo>
                    <a:pt x="44341" y="60606"/>
                    <a:pt x="44410" y="60675"/>
                    <a:pt x="44479" y="60675"/>
                  </a:cubicBezTo>
                  <a:cubicBezTo>
                    <a:pt x="44548" y="60761"/>
                    <a:pt x="44548" y="60761"/>
                    <a:pt x="44548" y="60830"/>
                  </a:cubicBezTo>
                  <a:lnTo>
                    <a:pt x="44548" y="60898"/>
                  </a:lnTo>
                  <a:lnTo>
                    <a:pt x="44702" y="60898"/>
                  </a:lnTo>
                  <a:cubicBezTo>
                    <a:pt x="44771" y="60967"/>
                    <a:pt x="44840" y="61036"/>
                    <a:pt x="44909" y="61105"/>
                  </a:cubicBezTo>
                  <a:cubicBezTo>
                    <a:pt x="44978" y="61260"/>
                    <a:pt x="45046" y="61260"/>
                    <a:pt x="45132" y="61397"/>
                  </a:cubicBezTo>
                  <a:cubicBezTo>
                    <a:pt x="45201" y="61397"/>
                    <a:pt x="45201" y="61328"/>
                    <a:pt x="45201" y="61328"/>
                  </a:cubicBezTo>
                  <a:cubicBezTo>
                    <a:pt x="45201" y="61397"/>
                    <a:pt x="45201" y="61397"/>
                    <a:pt x="45270" y="61466"/>
                  </a:cubicBezTo>
                  <a:cubicBezTo>
                    <a:pt x="45476" y="61535"/>
                    <a:pt x="45562" y="61827"/>
                    <a:pt x="45837" y="61896"/>
                  </a:cubicBezTo>
                  <a:cubicBezTo>
                    <a:pt x="45906" y="61964"/>
                    <a:pt x="45837" y="62119"/>
                    <a:pt x="45992" y="62188"/>
                  </a:cubicBezTo>
                  <a:cubicBezTo>
                    <a:pt x="45992" y="62119"/>
                    <a:pt x="45992" y="62119"/>
                    <a:pt x="46061" y="62119"/>
                  </a:cubicBezTo>
                  <a:cubicBezTo>
                    <a:pt x="46129" y="62188"/>
                    <a:pt x="46198" y="62325"/>
                    <a:pt x="46336" y="62394"/>
                  </a:cubicBezTo>
                  <a:cubicBezTo>
                    <a:pt x="46491" y="62549"/>
                    <a:pt x="46697" y="62687"/>
                    <a:pt x="46852" y="62910"/>
                  </a:cubicBezTo>
                  <a:lnTo>
                    <a:pt x="46920" y="62979"/>
                  </a:lnTo>
                  <a:cubicBezTo>
                    <a:pt x="46920" y="63116"/>
                    <a:pt x="47058" y="63116"/>
                    <a:pt x="47127" y="63185"/>
                  </a:cubicBezTo>
                  <a:cubicBezTo>
                    <a:pt x="47281" y="63340"/>
                    <a:pt x="47419" y="63477"/>
                    <a:pt x="47556" y="63546"/>
                  </a:cubicBezTo>
                  <a:cubicBezTo>
                    <a:pt x="47556" y="63615"/>
                    <a:pt x="47849" y="63770"/>
                    <a:pt x="47849" y="63770"/>
                  </a:cubicBezTo>
                  <a:cubicBezTo>
                    <a:pt x="48055" y="63770"/>
                    <a:pt x="48210" y="63907"/>
                    <a:pt x="48279" y="63976"/>
                  </a:cubicBezTo>
                  <a:cubicBezTo>
                    <a:pt x="48347" y="63976"/>
                    <a:pt x="48347" y="63907"/>
                    <a:pt x="48416" y="63907"/>
                  </a:cubicBezTo>
                  <a:cubicBezTo>
                    <a:pt x="48485" y="63976"/>
                    <a:pt x="48571" y="64045"/>
                    <a:pt x="48640" y="64114"/>
                  </a:cubicBezTo>
                  <a:cubicBezTo>
                    <a:pt x="48777" y="64268"/>
                    <a:pt x="48846" y="64406"/>
                    <a:pt x="48915" y="64475"/>
                  </a:cubicBezTo>
                  <a:cubicBezTo>
                    <a:pt x="49138" y="64698"/>
                    <a:pt x="49345" y="64836"/>
                    <a:pt x="49568" y="64973"/>
                  </a:cubicBezTo>
                  <a:cubicBezTo>
                    <a:pt x="49774" y="65197"/>
                    <a:pt x="50067" y="65197"/>
                    <a:pt x="50290" y="65403"/>
                  </a:cubicBezTo>
                  <a:lnTo>
                    <a:pt x="50359" y="65489"/>
                  </a:lnTo>
                  <a:cubicBezTo>
                    <a:pt x="50428" y="65489"/>
                    <a:pt x="50428" y="65403"/>
                    <a:pt x="50497" y="65403"/>
                  </a:cubicBezTo>
                  <a:cubicBezTo>
                    <a:pt x="50497" y="65489"/>
                    <a:pt x="50565" y="65558"/>
                    <a:pt x="50565" y="65627"/>
                  </a:cubicBezTo>
                  <a:lnTo>
                    <a:pt x="50634" y="65627"/>
                  </a:lnTo>
                  <a:cubicBezTo>
                    <a:pt x="50789" y="65695"/>
                    <a:pt x="50789" y="65833"/>
                    <a:pt x="50926" y="65919"/>
                  </a:cubicBezTo>
                  <a:cubicBezTo>
                    <a:pt x="50995" y="65988"/>
                    <a:pt x="51219" y="66125"/>
                    <a:pt x="51356" y="66194"/>
                  </a:cubicBezTo>
                  <a:cubicBezTo>
                    <a:pt x="51425" y="66263"/>
                    <a:pt x="51580" y="66349"/>
                    <a:pt x="51717" y="66417"/>
                  </a:cubicBezTo>
                  <a:cubicBezTo>
                    <a:pt x="51855" y="66486"/>
                    <a:pt x="52078" y="66555"/>
                    <a:pt x="52216" y="66624"/>
                  </a:cubicBezTo>
                  <a:cubicBezTo>
                    <a:pt x="52439" y="66779"/>
                    <a:pt x="52646" y="66985"/>
                    <a:pt x="52938" y="67054"/>
                  </a:cubicBezTo>
                  <a:cubicBezTo>
                    <a:pt x="53075" y="67122"/>
                    <a:pt x="53144" y="67208"/>
                    <a:pt x="53299" y="67277"/>
                  </a:cubicBezTo>
                  <a:cubicBezTo>
                    <a:pt x="53437" y="67277"/>
                    <a:pt x="53505" y="67415"/>
                    <a:pt x="53729" y="67415"/>
                  </a:cubicBezTo>
                  <a:cubicBezTo>
                    <a:pt x="53729" y="67415"/>
                    <a:pt x="53798" y="67483"/>
                    <a:pt x="53798" y="67552"/>
                  </a:cubicBezTo>
                  <a:cubicBezTo>
                    <a:pt x="53843" y="67552"/>
                    <a:pt x="53859" y="67522"/>
                    <a:pt x="53884" y="67522"/>
                  </a:cubicBezTo>
                  <a:cubicBezTo>
                    <a:pt x="53897" y="67522"/>
                    <a:pt x="53912" y="67529"/>
                    <a:pt x="53935" y="67552"/>
                  </a:cubicBezTo>
                  <a:cubicBezTo>
                    <a:pt x="54073" y="67776"/>
                    <a:pt x="54365" y="67913"/>
                    <a:pt x="54588" y="67982"/>
                  </a:cubicBezTo>
                  <a:cubicBezTo>
                    <a:pt x="54726" y="68068"/>
                    <a:pt x="54864" y="68137"/>
                    <a:pt x="55018" y="68206"/>
                  </a:cubicBezTo>
                  <a:cubicBezTo>
                    <a:pt x="55156" y="68206"/>
                    <a:pt x="55293" y="68274"/>
                    <a:pt x="55448" y="68274"/>
                  </a:cubicBezTo>
                  <a:cubicBezTo>
                    <a:pt x="55517" y="68274"/>
                    <a:pt x="55586" y="68343"/>
                    <a:pt x="55586" y="68412"/>
                  </a:cubicBezTo>
                  <a:cubicBezTo>
                    <a:pt x="55792" y="68412"/>
                    <a:pt x="55947" y="68635"/>
                    <a:pt x="56084" y="68635"/>
                  </a:cubicBezTo>
                  <a:cubicBezTo>
                    <a:pt x="56153" y="68635"/>
                    <a:pt x="56153" y="68635"/>
                    <a:pt x="56153" y="68704"/>
                  </a:cubicBezTo>
                  <a:cubicBezTo>
                    <a:pt x="56308" y="68842"/>
                    <a:pt x="56514" y="68842"/>
                    <a:pt x="56652" y="68928"/>
                  </a:cubicBezTo>
                  <a:cubicBezTo>
                    <a:pt x="56738" y="68996"/>
                    <a:pt x="56806" y="68996"/>
                    <a:pt x="56875" y="68996"/>
                  </a:cubicBezTo>
                  <a:cubicBezTo>
                    <a:pt x="56904" y="68968"/>
                    <a:pt x="56944" y="68951"/>
                    <a:pt x="56987" y="68951"/>
                  </a:cubicBezTo>
                  <a:cubicBezTo>
                    <a:pt x="57049" y="68951"/>
                    <a:pt x="57117" y="68985"/>
                    <a:pt x="57167" y="69065"/>
                  </a:cubicBezTo>
                  <a:cubicBezTo>
                    <a:pt x="57167" y="69065"/>
                    <a:pt x="57236" y="69134"/>
                    <a:pt x="57305" y="69134"/>
                  </a:cubicBezTo>
                  <a:cubicBezTo>
                    <a:pt x="57325" y="69114"/>
                    <a:pt x="57351" y="69105"/>
                    <a:pt x="57380" y="69105"/>
                  </a:cubicBezTo>
                  <a:cubicBezTo>
                    <a:pt x="57450" y="69105"/>
                    <a:pt x="57537" y="69154"/>
                    <a:pt x="57597" y="69203"/>
                  </a:cubicBezTo>
                  <a:cubicBezTo>
                    <a:pt x="57666" y="69272"/>
                    <a:pt x="57804" y="69357"/>
                    <a:pt x="57941" y="69357"/>
                  </a:cubicBezTo>
                  <a:cubicBezTo>
                    <a:pt x="58096" y="69426"/>
                    <a:pt x="58233" y="69426"/>
                    <a:pt x="58371" y="69495"/>
                  </a:cubicBezTo>
                  <a:cubicBezTo>
                    <a:pt x="58457" y="69564"/>
                    <a:pt x="58526" y="69633"/>
                    <a:pt x="58594" y="69633"/>
                  </a:cubicBezTo>
                  <a:cubicBezTo>
                    <a:pt x="58648" y="69633"/>
                    <a:pt x="58702" y="69727"/>
                    <a:pt x="58797" y="69727"/>
                  </a:cubicBezTo>
                  <a:cubicBezTo>
                    <a:pt x="58824" y="69727"/>
                    <a:pt x="58853" y="69720"/>
                    <a:pt x="58887" y="69701"/>
                  </a:cubicBezTo>
                  <a:lnTo>
                    <a:pt x="59093" y="69701"/>
                  </a:lnTo>
                  <a:cubicBezTo>
                    <a:pt x="59162" y="69787"/>
                    <a:pt x="59162" y="69856"/>
                    <a:pt x="59231" y="69856"/>
                  </a:cubicBezTo>
                  <a:lnTo>
                    <a:pt x="59317" y="69856"/>
                  </a:lnTo>
                  <a:cubicBezTo>
                    <a:pt x="59454" y="69925"/>
                    <a:pt x="59660" y="69925"/>
                    <a:pt x="59746" y="70062"/>
                  </a:cubicBezTo>
                  <a:lnTo>
                    <a:pt x="60245" y="70062"/>
                  </a:lnTo>
                  <a:cubicBezTo>
                    <a:pt x="60383" y="70217"/>
                    <a:pt x="60606" y="70217"/>
                    <a:pt x="60812" y="70286"/>
                  </a:cubicBezTo>
                  <a:lnTo>
                    <a:pt x="60881" y="70286"/>
                  </a:lnTo>
                  <a:cubicBezTo>
                    <a:pt x="60984" y="70286"/>
                    <a:pt x="61110" y="70347"/>
                    <a:pt x="61249" y="70347"/>
                  </a:cubicBezTo>
                  <a:cubicBezTo>
                    <a:pt x="61319" y="70347"/>
                    <a:pt x="61391" y="70332"/>
                    <a:pt x="61466" y="70286"/>
                  </a:cubicBezTo>
                  <a:cubicBezTo>
                    <a:pt x="61466" y="70355"/>
                    <a:pt x="61535" y="70423"/>
                    <a:pt x="61603" y="70492"/>
                  </a:cubicBezTo>
                  <a:cubicBezTo>
                    <a:pt x="61672" y="70492"/>
                    <a:pt x="61672" y="70423"/>
                    <a:pt x="61741" y="70423"/>
                  </a:cubicBezTo>
                  <a:cubicBezTo>
                    <a:pt x="61810" y="70423"/>
                    <a:pt x="61810" y="70423"/>
                    <a:pt x="61810" y="70492"/>
                  </a:cubicBezTo>
                  <a:lnTo>
                    <a:pt x="61741" y="70492"/>
                  </a:lnTo>
                  <a:cubicBezTo>
                    <a:pt x="61741" y="70561"/>
                    <a:pt x="61741" y="70561"/>
                    <a:pt x="61810" y="70561"/>
                  </a:cubicBezTo>
                  <a:cubicBezTo>
                    <a:pt x="62033" y="70647"/>
                    <a:pt x="62239" y="70647"/>
                    <a:pt x="62394" y="70716"/>
                  </a:cubicBezTo>
                  <a:cubicBezTo>
                    <a:pt x="62463" y="70716"/>
                    <a:pt x="62463" y="70647"/>
                    <a:pt x="62532" y="70647"/>
                  </a:cubicBezTo>
                  <a:cubicBezTo>
                    <a:pt x="62532" y="70716"/>
                    <a:pt x="62532" y="70716"/>
                    <a:pt x="62600" y="70785"/>
                  </a:cubicBezTo>
                  <a:cubicBezTo>
                    <a:pt x="62600" y="70716"/>
                    <a:pt x="62600" y="70716"/>
                    <a:pt x="62669" y="70716"/>
                  </a:cubicBezTo>
                  <a:lnTo>
                    <a:pt x="63391" y="70716"/>
                  </a:lnTo>
                  <a:cubicBezTo>
                    <a:pt x="63391" y="70716"/>
                    <a:pt x="63422" y="70746"/>
                    <a:pt x="63463" y="70746"/>
                  </a:cubicBezTo>
                  <a:cubicBezTo>
                    <a:pt x="63483" y="70746"/>
                    <a:pt x="63506" y="70739"/>
                    <a:pt x="63529" y="70716"/>
                  </a:cubicBezTo>
                  <a:cubicBezTo>
                    <a:pt x="63615" y="70716"/>
                    <a:pt x="63752" y="70785"/>
                    <a:pt x="63752" y="70785"/>
                  </a:cubicBezTo>
                  <a:cubicBezTo>
                    <a:pt x="63798" y="70807"/>
                    <a:pt x="63846" y="70815"/>
                    <a:pt x="63894" y="70815"/>
                  </a:cubicBezTo>
                  <a:cubicBezTo>
                    <a:pt x="63991" y="70815"/>
                    <a:pt x="64091" y="70785"/>
                    <a:pt x="64182" y="70785"/>
                  </a:cubicBezTo>
                  <a:cubicBezTo>
                    <a:pt x="64389" y="70922"/>
                    <a:pt x="64681" y="70853"/>
                    <a:pt x="64973" y="70991"/>
                  </a:cubicBezTo>
                  <a:lnTo>
                    <a:pt x="64973" y="70922"/>
                  </a:lnTo>
                  <a:lnTo>
                    <a:pt x="65179" y="70922"/>
                  </a:lnTo>
                  <a:cubicBezTo>
                    <a:pt x="65194" y="70937"/>
                    <a:pt x="65209" y="70942"/>
                    <a:pt x="65225" y="70942"/>
                  </a:cubicBezTo>
                  <a:cubicBezTo>
                    <a:pt x="65268" y="70942"/>
                    <a:pt x="65314" y="70902"/>
                    <a:pt x="65357" y="70902"/>
                  </a:cubicBezTo>
                  <a:cubicBezTo>
                    <a:pt x="65373" y="70902"/>
                    <a:pt x="65388" y="70908"/>
                    <a:pt x="65403" y="70922"/>
                  </a:cubicBezTo>
                  <a:cubicBezTo>
                    <a:pt x="65506" y="70956"/>
                    <a:pt x="65614" y="70974"/>
                    <a:pt x="65712" y="70974"/>
                  </a:cubicBezTo>
                  <a:cubicBezTo>
                    <a:pt x="65811" y="70974"/>
                    <a:pt x="65902" y="70956"/>
                    <a:pt x="65970" y="70922"/>
                  </a:cubicBezTo>
                  <a:lnTo>
                    <a:pt x="66692" y="70922"/>
                  </a:lnTo>
                  <a:cubicBezTo>
                    <a:pt x="66761" y="70922"/>
                    <a:pt x="66899" y="70991"/>
                    <a:pt x="66968" y="70991"/>
                  </a:cubicBezTo>
                  <a:lnTo>
                    <a:pt x="67260" y="70991"/>
                  </a:lnTo>
                  <a:cubicBezTo>
                    <a:pt x="67294" y="70956"/>
                    <a:pt x="67329" y="70956"/>
                    <a:pt x="67365" y="70956"/>
                  </a:cubicBezTo>
                  <a:cubicBezTo>
                    <a:pt x="67402" y="70956"/>
                    <a:pt x="67440" y="70956"/>
                    <a:pt x="67483" y="70922"/>
                  </a:cubicBezTo>
                  <a:lnTo>
                    <a:pt x="67621" y="70922"/>
                  </a:lnTo>
                  <a:cubicBezTo>
                    <a:pt x="67690" y="70991"/>
                    <a:pt x="67690" y="70991"/>
                    <a:pt x="67758" y="70991"/>
                  </a:cubicBezTo>
                  <a:cubicBezTo>
                    <a:pt x="67913" y="70922"/>
                    <a:pt x="68051" y="70922"/>
                    <a:pt x="68188" y="70853"/>
                  </a:cubicBezTo>
                  <a:cubicBezTo>
                    <a:pt x="68234" y="70853"/>
                    <a:pt x="68249" y="70823"/>
                    <a:pt x="68280" y="70823"/>
                  </a:cubicBezTo>
                  <a:cubicBezTo>
                    <a:pt x="68295" y="70823"/>
                    <a:pt x="68314" y="70830"/>
                    <a:pt x="68343" y="70853"/>
                  </a:cubicBezTo>
                  <a:cubicBezTo>
                    <a:pt x="68412" y="70853"/>
                    <a:pt x="68481" y="70853"/>
                    <a:pt x="68618" y="70785"/>
                  </a:cubicBezTo>
                  <a:lnTo>
                    <a:pt x="68687" y="70785"/>
                  </a:lnTo>
                  <a:cubicBezTo>
                    <a:pt x="68773" y="70785"/>
                    <a:pt x="68773" y="70853"/>
                    <a:pt x="68842" y="70853"/>
                  </a:cubicBezTo>
                  <a:cubicBezTo>
                    <a:pt x="68979" y="70853"/>
                    <a:pt x="68979" y="70785"/>
                    <a:pt x="69048" y="70716"/>
                  </a:cubicBezTo>
                  <a:cubicBezTo>
                    <a:pt x="69048" y="70785"/>
                    <a:pt x="69048" y="70785"/>
                    <a:pt x="69117" y="70785"/>
                  </a:cubicBezTo>
                  <a:cubicBezTo>
                    <a:pt x="69203" y="70785"/>
                    <a:pt x="69340" y="70716"/>
                    <a:pt x="69478" y="70647"/>
                  </a:cubicBezTo>
                  <a:cubicBezTo>
                    <a:pt x="69478" y="70716"/>
                    <a:pt x="69478" y="70716"/>
                    <a:pt x="69547" y="70716"/>
                  </a:cubicBezTo>
                  <a:cubicBezTo>
                    <a:pt x="69632" y="70647"/>
                    <a:pt x="69701" y="70647"/>
                    <a:pt x="69839" y="70561"/>
                  </a:cubicBezTo>
                  <a:lnTo>
                    <a:pt x="70062" y="70561"/>
                  </a:lnTo>
                  <a:cubicBezTo>
                    <a:pt x="70108" y="70561"/>
                    <a:pt x="70154" y="70530"/>
                    <a:pt x="70200" y="70530"/>
                  </a:cubicBezTo>
                  <a:cubicBezTo>
                    <a:pt x="70223" y="70530"/>
                    <a:pt x="70246" y="70538"/>
                    <a:pt x="70269" y="70561"/>
                  </a:cubicBezTo>
                  <a:cubicBezTo>
                    <a:pt x="70337" y="70561"/>
                    <a:pt x="70406" y="70492"/>
                    <a:pt x="70406" y="70492"/>
                  </a:cubicBezTo>
                  <a:cubicBezTo>
                    <a:pt x="70492" y="70492"/>
                    <a:pt x="70492" y="70561"/>
                    <a:pt x="70561" y="70561"/>
                  </a:cubicBezTo>
                  <a:lnTo>
                    <a:pt x="70630" y="70492"/>
                  </a:lnTo>
                  <a:cubicBezTo>
                    <a:pt x="70767" y="70492"/>
                    <a:pt x="70836" y="70492"/>
                    <a:pt x="70922" y="70423"/>
                  </a:cubicBezTo>
                  <a:cubicBezTo>
                    <a:pt x="70991" y="70423"/>
                    <a:pt x="71060" y="70492"/>
                    <a:pt x="71128" y="70492"/>
                  </a:cubicBezTo>
                  <a:cubicBezTo>
                    <a:pt x="71197" y="70423"/>
                    <a:pt x="71128" y="70423"/>
                    <a:pt x="71128" y="70423"/>
                  </a:cubicBezTo>
                  <a:cubicBezTo>
                    <a:pt x="71220" y="70423"/>
                    <a:pt x="71319" y="70454"/>
                    <a:pt x="71396" y="70454"/>
                  </a:cubicBezTo>
                  <a:cubicBezTo>
                    <a:pt x="71434" y="70454"/>
                    <a:pt x="71466" y="70446"/>
                    <a:pt x="71489" y="70423"/>
                  </a:cubicBezTo>
                  <a:cubicBezTo>
                    <a:pt x="71627" y="70423"/>
                    <a:pt x="71696" y="70355"/>
                    <a:pt x="71782" y="70355"/>
                  </a:cubicBezTo>
                  <a:cubicBezTo>
                    <a:pt x="71988" y="70286"/>
                    <a:pt x="72280" y="70286"/>
                    <a:pt x="72418" y="70131"/>
                  </a:cubicBezTo>
                  <a:lnTo>
                    <a:pt x="72555" y="70131"/>
                  </a:lnTo>
                  <a:cubicBezTo>
                    <a:pt x="72641" y="70062"/>
                    <a:pt x="72641" y="69994"/>
                    <a:pt x="72710" y="69925"/>
                  </a:cubicBezTo>
                  <a:cubicBezTo>
                    <a:pt x="72710" y="69994"/>
                    <a:pt x="72710" y="70062"/>
                    <a:pt x="72779" y="70062"/>
                  </a:cubicBezTo>
                  <a:cubicBezTo>
                    <a:pt x="72848" y="70062"/>
                    <a:pt x="72779" y="69994"/>
                    <a:pt x="72848" y="69925"/>
                  </a:cubicBezTo>
                  <a:cubicBezTo>
                    <a:pt x="72916" y="69925"/>
                    <a:pt x="72916" y="69994"/>
                    <a:pt x="72985" y="69994"/>
                  </a:cubicBezTo>
                  <a:cubicBezTo>
                    <a:pt x="73071" y="69925"/>
                    <a:pt x="72985" y="69856"/>
                    <a:pt x="73071" y="69856"/>
                  </a:cubicBezTo>
                  <a:cubicBezTo>
                    <a:pt x="73071" y="69856"/>
                    <a:pt x="73071" y="69925"/>
                    <a:pt x="73140" y="69925"/>
                  </a:cubicBezTo>
                  <a:lnTo>
                    <a:pt x="73277" y="69925"/>
                  </a:lnTo>
                  <a:lnTo>
                    <a:pt x="73277" y="69856"/>
                  </a:lnTo>
                  <a:cubicBezTo>
                    <a:pt x="73415" y="69856"/>
                    <a:pt x="73501" y="69856"/>
                    <a:pt x="73570" y="69787"/>
                  </a:cubicBezTo>
                  <a:cubicBezTo>
                    <a:pt x="73638" y="69787"/>
                    <a:pt x="73638" y="69703"/>
                    <a:pt x="73638" y="69701"/>
                  </a:cubicBezTo>
                  <a:lnTo>
                    <a:pt x="73638" y="69701"/>
                  </a:lnTo>
                  <a:cubicBezTo>
                    <a:pt x="73638" y="69787"/>
                    <a:pt x="73638" y="69787"/>
                    <a:pt x="73570" y="69787"/>
                  </a:cubicBezTo>
                  <a:cubicBezTo>
                    <a:pt x="73638" y="69856"/>
                    <a:pt x="73707" y="69856"/>
                    <a:pt x="73707" y="69856"/>
                  </a:cubicBezTo>
                  <a:lnTo>
                    <a:pt x="73707" y="69701"/>
                  </a:lnTo>
                  <a:cubicBezTo>
                    <a:pt x="73776" y="69701"/>
                    <a:pt x="73776" y="69787"/>
                    <a:pt x="73845" y="69787"/>
                  </a:cubicBezTo>
                  <a:cubicBezTo>
                    <a:pt x="74000" y="69701"/>
                    <a:pt x="74206" y="69495"/>
                    <a:pt x="74361" y="69426"/>
                  </a:cubicBezTo>
                  <a:cubicBezTo>
                    <a:pt x="74361" y="69426"/>
                    <a:pt x="74429" y="69357"/>
                    <a:pt x="74361" y="69357"/>
                  </a:cubicBezTo>
                  <a:lnTo>
                    <a:pt x="74137" y="69357"/>
                  </a:lnTo>
                  <a:cubicBezTo>
                    <a:pt x="74137" y="69357"/>
                    <a:pt x="74068" y="69357"/>
                    <a:pt x="74068" y="69426"/>
                  </a:cubicBezTo>
                  <a:cubicBezTo>
                    <a:pt x="74000" y="69357"/>
                    <a:pt x="74000" y="69357"/>
                    <a:pt x="74000" y="69272"/>
                  </a:cubicBezTo>
                  <a:cubicBezTo>
                    <a:pt x="73931" y="69357"/>
                    <a:pt x="73845" y="69357"/>
                    <a:pt x="73776" y="69426"/>
                  </a:cubicBezTo>
                  <a:cubicBezTo>
                    <a:pt x="73707" y="69357"/>
                    <a:pt x="73707" y="69357"/>
                    <a:pt x="73638" y="69357"/>
                  </a:cubicBezTo>
                  <a:cubicBezTo>
                    <a:pt x="73638" y="69426"/>
                    <a:pt x="73707" y="69426"/>
                    <a:pt x="73707" y="69426"/>
                  </a:cubicBezTo>
                  <a:cubicBezTo>
                    <a:pt x="73604" y="69461"/>
                    <a:pt x="73514" y="69461"/>
                    <a:pt x="73424" y="69461"/>
                  </a:cubicBezTo>
                  <a:cubicBezTo>
                    <a:pt x="73333" y="69461"/>
                    <a:pt x="73243" y="69461"/>
                    <a:pt x="73140" y="69495"/>
                  </a:cubicBezTo>
                  <a:cubicBezTo>
                    <a:pt x="72985" y="69564"/>
                    <a:pt x="72779" y="69564"/>
                    <a:pt x="72641" y="69701"/>
                  </a:cubicBezTo>
                  <a:cubicBezTo>
                    <a:pt x="72349" y="69701"/>
                    <a:pt x="72125" y="69856"/>
                    <a:pt x="71919" y="69856"/>
                  </a:cubicBezTo>
                  <a:cubicBezTo>
                    <a:pt x="71807" y="69822"/>
                    <a:pt x="71700" y="69804"/>
                    <a:pt x="71593" y="69804"/>
                  </a:cubicBezTo>
                  <a:cubicBezTo>
                    <a:pt x="71485" y="69804"/>
                    <a:pt x="71378" y="69822"/>
                    <a:pt x="71266" y="69856"/>
                  </a:cubicBezTo>
                  <a:cubicBezTo>
                    <a:pt x="71128" y="69856"/>
                    <a:pt x="71060" y="69925"/>
                    <a:pt x="70922" y="69925"/>
                  </a:cubicBezTo>
                  <a:cubicBezTo>
                    <a:pt x="70836" y="69925"/>
                    <a:pt x="70767" y="69994"/>
                    <a:pt x="70630" y="69994"/>
                  </a:cubicBezTo>
                  <a:cubicBezTo>
                    <a:pt x="70520" y="69994"/>
                    <a:pt x="70443" y="70082"/>
                    <a:pt x="70346" y="70082"/>
                  </a:cubicBezTo>
                  <a:cubicBezTo>
                    <a:pt x="70322" y="70082"/>
                    <a:pt x="70296" y="70076"/>
                    <a:pt x="70269" y="70062"/>
                  </a:cubicBezTo>
                  <a:lnTo>
                    <a:pt x="70200" y="69994"/>
                  </a:lnTo>
                  <a:cubicBezTo>
                    <a:pt x="70062" y="69994"/>
                    <a:pt x="69908" y="69994"/>
                    <a:pt x="69839" y="70062"/>
                  </a:cubicBezTo>
                  <a:cubicBezTo>
                    <a:pt x="69701" y="70131"/>
                    <a:pt x="69547" y="70131"/>
                    <a:pt x="69478" y="70131"/>
                  </a:cubicBezTo>
                  <a:cubicBezTo>
                    <a:pt x="69340" y="70131"/>
                    <a:pt x="69203" y="70217"/>
                    <a:pt x="69048" y="70217"/>
                  </a:cubicBezTo>
                  <a:lnTo>
                    <a:pt x="68618" y="70217"/>
                  </a:lnTo>
                  <a:cubicBezTo>
                    <a:pt x="68572" y="70217"/>
                    <a:pt x="68496" y="70248"/>
                    <a:pt x="68404" y="70248"/>
                  </a:cubicBezTo>
                  <a:cubicBezTo>
                    <a:pt x="68358" y="70248"/>
                    <a:pt x="68309" y="70240"/>
                    <a:pt x="68257" y="70217"/>
                  </a:cubicBezTo>
                  <a:cubicBezTo>
                    <a:pt x="68257" y="70286"/>
                    <a:pt x="68257" y="70286"/>
                    <a:pt x="68188" y="70355"/>
                  </a:cubicBezTo>
                  <a:cubicBezTo>
                    <a:pt x="68165" y="70332"/>
                    <a:pt x="68142" y="70324"/>
                    <a:pt x="68119" y="70324"/>
                  </a:cubicBezTo>
                  <a:cubicBezTo>
                    <a:pt x="68074" y="70324"/>
                    <a:pt x="68028" y="70355"/>
                    <a:pt x="67982" y="70355"/>
                  </a:cubicBezTo>
                  <a:lnTo>
                    <a:pt x="67397" y="70355"/>
                  </a:lnTo>
                  <a:cubicBezTo>
                    <a:pt x="67363" y="70320"/>
                    <a:pt x="67329" y="70320"/>
                    <a:pt x="67294" y="70320"/>
                  </a:cubicBezTo>
                  <a:cubicBezTo>
                    <a:pt x="67260" y="70320"/>
                    <a:pt x="67225" y="70320"/>
                    <a:pt x="67191" y="70286"/>
                  </a:cubicBezTo>
                  <a:lnTo>
                    <a:pt x="66830" y="70286"/>
                  </a:lnTo>
                  <a:cubicBezTo>
                    <a:pt x="66738" y="70286"/>
                    <a:pt x="66677" y="70316"/>
                    <a:pt x="66601" y="70316"/>
                  </a:cubicBezTo>
                  <a:cubicBezTo>
                    <a:pt x="66563" y="70316"/>
                    <a:pt x="66521" y="70309"/>
                    <a:pt x="66469" y="70286"/>
                  </a:cubicBezTo>
                  <a:lnTo>
                    <a:pt x="66108" y="70286"/>
                  </a:lnTo>
                  <a:cubicBezTo>
                    <a:pt x="66016" y="70286"/>
                    <a:pt x="65955" y="70316"/>
                    <a:pt x="65884" y="70316"/>
                  </a:cubicBezTo>
                  <a:cubicBezTo>
                    <a:pt x="65848" y="70316"/>
                    <a:pt x="65810" y="70309"/>
                    <a:pt x="65764" y="70286"/>
                  </a:cubicBezTo>
                  <a:lnTo>
                    <a:pt x="65403" y="70286"/>
                  </a:lnTo>
                  <a:cubicBezTo>
                    <a:pt x="65334" y="70286"/>
                    <a:pt x="65334" y="70355"/>
                    <a:pt x="65248" y="70355"/>
                  </a:cubicBezTo>
                  <a:cubicBezTo>
                    <a:pt x="65179" y="70355"/>
                    <a:pt x="65179" y="70286"/>
                    <a:pt x="65111" y="70286"/>
                  </a:cubicBezTo>
                  <a:cubicBezTo>
                    <a:pt x="65065" y="70286"/>
                    <a:pt x="65019" y="70316"/>
                    <a:pt x="64973" y="70316"/>
                  </a:cubicBezTo>
                  <a:cubicBezTo>
                    <a:pt x="64950" y="70316"/>
                    <a:pt x="64927" y="70309"/>
                    <a:pt x="64904" y="70286"/>
                  </a:cubicBezTo>
                  <a:lnTo>
                    <a:pt x="64750" y="70286"/>
                  </a:lnTo>
                  <a:cubicBezTo>
                    <a:pt x="64704" y="70286"/>
                    <a:pt x="64658" y="70255"/>
                    <a:pt x="64612" y="70255"/>
                  </a:cubicBezTo>
                  <a:cubicBezTo>
                    <a:pt x="64589" y="70255"/>
                    <a:pt x="64566" y="70263"/>
                    <a:pt x="64543" y="70286"/>
                  </a:cubicBezTo>
                  <a:cubicBezTo>
                    <a:pt x="64389" y="70286"/>
                    <a:pt x="64251" y="70217"/>
                    <a:pt x="64113" y="70217"/>
                  </a:cubicBezTo>
                  <a:cubicBezTo>
                    <a:pt x="63890" y="70131"/>
                    <a:pt x="63615" y="70131"/>
                    <a:pt x="63391" y="70131"/>
                  </a:cubicBezTo>
                  <a:lnTo>
                    <a:pt x="63099" y="70131"/>
                  </a:lnTo>
                  <a:cubicBezTo>
                    <a:pt x="63085" y="70117"/>
                    <a:pt x="63071" y="70112"/>
                    <a:pt x="63057" y="70112"/>
                  </a:cubicBezTo>
                  <a:cubicBezTo>
                    <a:pt x="63027" y="70112"/>
                    <a:pt x="62998" y="70134"/>
                    <a:pt x="62968" y="70134"/>
                  </a:cubicBezTo>
                  <a:cubicBezTo>
                    <a:pt x="62943" y="70134"/>
                    <a:pt x="62918" y="70119"/>
                    <a:pt x="62893" y="70062"/>
                  </a:cubicBezTo>
                  <a:lnTo>
                    <a:pt x="62669" y="70062"/>
                  </a:lnTo>
                  <a:cubicBezTo>
                    <a:pt x="62600" y="69994"/>
                    <a:pt x="62394" y="69994"/>
                    <a:pt x="62239" y="69994"/>
                  </a:cubicBezTo>
                  <a:cubicBezTo>
                    <a:pt x="62239" y="69994"/>
                    <a:pt x="62171" y="69925"/>
                    <a:pt x="62102" y="69856"/>
                  </a:cubicBezTo>
                  <a:lnTo>
                    <a:pt x="61964" y="69856"/>
                  </a:lnTo>
                  <a:cubicBezTo>
                    <a:pt x="61896" y="69856"/>
                    <a:pt x="61896" y="69787"/>
                    <a:pt x="61810" y="69701"/>
                  </a:cubicBezTo>
                  <a:cubicBezTo>
                    <a:pt x="61718" y="69701"/>
                    <a:pt x="61657" y="69740"/>
                    <a:pt x="61606" y="69740"/>
                  </a:cubicBezTo>
                  <a:cubicBezTo>
                    <a:pt x="61580" y="69740"/>
                    <a:pt x="61557" y="69730"/>
                    <a:pt x="61535" y="69701"/>
                  </a:cubicBezTo>
                  <a:cubicBezTo>
                    <a:pt x="61431" y="69701"/>
                    <a:pt x="61366" y="69671"/>
                    <a:pt x="61314" y="69671"/>
                  </a:cubicBezTo>
                  <a:cubicBezTo>
                    <a:pt x="61288" y="69671"/>
                    <a:pt x="61265" y="69678"/>
                    <a:pt x="61242" y="69701"/>
                  </a:cubicBezTo>
                  <a:cubicBezTo>
                    <a:pt x="61151" y="69701"/>
                    <a:pt x="61089" y="69671"/>
                    <a:pt x="61033" y="69671"/>
                  </a:cubicBezTo>
                  <a:cubicBezTo>
                    <a:pt x="61005" y="69671"/>
                    <a:pt x="60979" y="69678"/>
                    <a:pt x="60950" y="69701"/>
                  </a:cubicBezTo>
                  <a:cubicBezTo>
                    <a:pt x="60881" y="69633"/>
                    <a:pt x="60881" y="69564"/>
                    <a:pt x="60881" y="69564"/>
                  </a:cubicBezTo>
                  <a:lnTo>
                    <a:pt x="60744" y="69564"/>
                  </a:lnTo>
                  <a:cubicBezTo>
                    <a:pt x="60606" y="69564"/>
                    <a:pt x="60675" y="69495"/>
                    <a:pt x="60606" y="69426"/>
                  </a:cubicBezTo>
                  <a:cubicBezTo>
                    <a:pt x="60520" y="69426"/>
                    <a:pt x="60451" y="69426"/>
                    <a:pt x="60383" y="69357"/>
                  </a:cubicBezTo>
                  <a:cubicBezTo>
                    <a:pt x="60314" y="69426"/>
                    <a:pt x="60314" y="69426"/>
                    <a:pt x="60245" y="69426"/>
                  </a:cubicBezTo>
                  <a:cubicBezTo>
                    <a:pt x="60176" y="69357"/>
                    <a:pt x="60176" y="69357"/>
                    <a:pt x="60090" y="69357"/>
                  </a:cubicBezTo>
                  <a:cubicBezTo>
                    <a:pt x="60063" y="69384"/>
                    <a:pt x="60034" y="69395"/>
                    <a:pt x="60003" y="69395"/>
                  </a:cubicBezTo>
                  <a:cubicBezTo>
                    <a:pt x="59892" y="69395"/>
                    <a:pt x="59758" y="69261"/>
                    <a:pt x="59643" y="69261"/>
                  </a:cubicBezTo>
                  <a:cubicBezTo>
                    <a:pt x="59626" y="69261"/>
                    <a:pt x="59608" y="69264"/>
                    <a:pt x="59592" y="69272"/>
                  </a:cubicBezTo>
                  <a:cubicBezTo>
                    <a:pt x="59454" y="69272"/>
                    <a:pt x="59385" y="69203"/>
                    <a:pt x="59231" y="69134"/>
                  </a:cubicBezTo>
                  <a:cubicBezTo>
                    <a:pt x="59231" y="69203"/>
                    <a:pt x="59162" y="69203"/>
                    <a:pt x="59162" y="69203"/>
                  </a:cubicBezTo>
                  <a:cubicBezTo>
                    <a:pt x="59093" y="69065"/>
                    <a:pt x="58887" y="69065"/>
                    <a:pt x="58801" y="68928"/>
                  </a:cubicBezTo>
                  <a:lnTo>
                    <a:pt x="58663" y="68928"/>
                  </a:lnTo>
                  <a:cubicBezTo>
                    <a:pt x="58594" y="68842"/>
                    <a:pt x="58457" y="68773"/>
                    <a:pt x="58302" y="68704"/>
                  </a:cubicBezTo>
                  <a:cubicBezTo>
                    <a:pt x="58096" y="68704"/>
                    <a:pt x="57941" y="68567"/>
                    <a:pt x="57804" y="68498"/>
                  </a:cubicBezTo>
                  <a:cubicBezTo>
                    <a:pt x="57777" y="68511"/>
                    <a:pt x="57750" y="68516"/>
                    <a:pt x="57723" y="68516"/>
                  </a:cubicBezTo>
                  <a:cubicBezTo>
                    <a:pt x="57642" y="68516"/>
                    <a:pt x="57562" y="68471"/>
                    <a:pt x="57502" y="68471"/>
                  </a:cubicBezTo>
                  <a:cubicBezTo>
                    <a:pt x="57479" y="68471"/>
                    <a:pt x="57458" y="68478"/>
                    <a:pt x="57443" y="68498"/>
                  </a:cubicBezTo>
                  <a:cubicBezTo>
                    <a:pt x="57393" y="68436"/>
                    <a:pt x="57344" y="68384"/>
                    <a:pt x="57295" y="68384"/>
                  </a:cubicBezTo>
                  <a:cubicBezTo>
                    <a:pt x="57276" y="68384"/>
                    <a:pt x="57256" y="68392"/>
                    <a:pt x="57236" y="68412"/>
                  </a:cubicBezTo>
                  <a:lnTo>
                    <a:pt x="57236" y="68498"/>
                  </a:lnTo>
                  <a:cubicBezTo>
                    <a:pt x="57202" y="68455"/>
                    <a:pt x="57163" y="68455"/>
                    <a:pt x="57124" y="68455"/>
                  </a:cubicBezTo>
                  <a:cubicBezTo>
                    <a:pt x="57086" y="68455"/>
                    <a:pt x="57047" y="68455"/>
                    <a:pt x="57013" y="68412"/>
                  </a:cubicBezTo>
                  <a:cubicBezTo>
                    <a:pt x="57013" y="68343"/>
                    <a:pt x="57013" y="68274"/>
                    <a:pt x="56944" y="68274"/>
                  </a:cubicBezTo>
                  <a:cubicBezTo>
                    <a:pt x="56738" y="68274"/>
                    <a:pt x="56652" y="68206"/>
                    <a:pt x="56514" y="68068"/>
                  </a:cubicBezTo>
                  <a:cubicBezTo>
                    <a:pt x="56377" y="67982"/>
                    <a:pt x="56222" y="67982"/>
                    <a:pt x="56153" y="67913"/>
                  </a:cubicBezTo>
                  <a:cubicBezTo>
                    <a:pt x="56084" y="67844"/>
                    <a:pt x="55947" y="67844"/>
                    <a:pt x="55878" y="67844"/>
                  </a:cubicBezTo>
                  <a:cubicBezTo>
                    <a:pt x="55792" y="67707"/>
                    <a:pt x="55654" y="67638"/>
                    <a:pt x="55517" y="67638"/>
                  </a:cubicBezTo>
                  <a:cubicBezTo>
                    <a:pt x="55362" y="67552"/>
                    <a:pt x="55293" y="67552"/>
                    <a:pt x="55225" y="67483"/>
                  </a:cubicBezTo>
                  <a:cubicBezTo>
                    <a:pt x="55087" y="67415"/>
                    <a:pt x="55018" y="67346"/>
                    <a:pt x="54864" y="67277"/>
                  </a:cubicBezTo>
                  <a:cubicBezTo>
                    <a:pt x="54726" y="67208"/>
                    <a:pt x="54588" y="67054"/>
                    <a:pt x="54365" y="67054"/>
                  </a:cubicBezTo>
                  <a:lnTo>
                    <a:pt x="54296" y="67054"/>
                  </a:lnTo>
                  <a:lnTo>
                    <a:pt x="54296" y="66985"/>
                  </a:lnTo>
                  <a:cubicBezTo>
                    <a:pt x="54004" y="66847"/>
                    <a:pt x="53866" y="66624"/>
                    <a:pt x="53574" y="66555"/>
                  </a:cubicBezTo>
                  <a:lnTo>
                    <a:pt x="53437" y="66555"/>
                  </a:lnTo>
                  <a:cubicBezTo>
                    <a:pt x="53144" y="66486"/>
                    <a:pt x="52938" y="66263"/>
                    <a:pt x="52714" y="66125"/>
                  </a:cubicBezTo>
                  <a:lnTo>
                    <a:pt x="52646" y="66125"/>
                  </a:lnTo>
                  <a:cubicBezTo>
                    <a:pt x="52508" y="65988"/>
                    <a:pt x="52353" y="65919"/>
                    <a:pt x="52216" y="65833"/>
                  </a:cubicBezTo>
                  <a:cubicBezTo>
                    <a:pt x="52216" y="65833"/>
                    <a:pt x="52216" y="65919"/>
                    <a:pt x="52147" y="65919"/>
                  </a:cubicBezTo>
                  <a:cubicBezTo>
                    <a:pt x="52078" y="65919"/>
                    <a:pt x="52147" y="65833"/>
                    <a:pt x="52078" y="65833"/>
                  </a:cubicBezTo>
                  <a:cubicBezTo>
                    <a:pt x="51855" y="65627"/>
                    <a:pt x="51648" y="65558"/>
                    <a:pt x="51425" y="65334"/>
                  </a:cubicBezTo>
                  <a:lnTo>
                    <a:pt x="51356" y="65334"/>
                  </a:lnTo>
                  <a:cubicBezTo>
                    <a:pt x="51330" y="65347"/>
                    <a:pt x="51311" y="65353"/>
                    <a:pt x="51298" y="65353"/>
                  </a:cubicBezTo>
                  <a:cubicBezTo>
                    <a:pt x="51240" y="65353"/>
                    <a:pt x="51274" y="65252"/>
                    <a:pt x="51219" y="65197"/>
                  </a:cubicBezTo>
                  <a:cubicBezTo>
                    <a:pt x="51064" y="65197"/>
                    <a:pt x="50995" y="65197"/>
                    <a:pt x="50926" y="65128"/>
                  </a:cubicBezTo>
                  <a:cubicBezTo>
                    <a:pt x="50858" y="64973"/>
                    <a:pt x="50720" y="64904"/>
                    <a:pt x="50634" y="64836"/>
                  </a:cubicBezTo>
                  <a:cubicBezTo>
                    <a:pt x="50497" y="64836"/>
                    <a:pt x="50428" y="64767"/>
                    <a:pt x="50359" y="64767"/>
                  </a:cubicBezTo>
                  <a:cubicBezTo>
                    <a:pt x="50290" y="64629"/>
                    <a:pt x="50204" y="64543"/>
                    <a:pt x="50135" y="64543"/>
                  </a:cubicBezTo>
                  <a:cubicBezTo>
                    <a:pt x="50067" y="64543"/>
                    <a:pt x="50135" y="64475"/>
                    <a:pt x="50067" y="64475"/>
                  </a:cubicBezTo>
                  <a:cubicBezTo>
                    <a:pt x="49998" y="64475"/>
                    <a:pt x="49929" y="64406"/>
                    <a:pt x="49929" y="64406"/>
                  </a:cubicBezTo>
                  <a:cubicBezTo>
                    <a:pt x="49774" y="64337"/>
                    <a:pt x="49706" y="64268"/>
                    <a:pt x="49568" y="64200"/>
                  </a:cubicBezTo>
                  <a:cubicBezTo>
                    <a:pt x="49431" y="63976"/>
                    <a:pt x="49207" y="63770"/>
                    <a:pt x="49001" y="63615"/>
                  </a:cubicBezTo>
                  <a:cubicBezTo>
                    <a:pt x="48777" y="63477"/>
                    <a:pt x="48571" y="63409"/>
                    <a:pt x="48416" y="63185"/>
                  </a:cubicBezTo>
                  <a:cubicBezTo>
                    <a:pt x="48416" y="63185"/>
                    <a:pt x="48416" y="63116"/>
                    <a:pt x="48347" y="63116"/>
                  </a:cubicBezTo>
                  <a:cubicBezTo>
                    <a:pt x="48279" y="63116"/>
                    <a:pt x="48210" y="62979"/>
                    <a:pt x="48055" y="62910"/>
                  </a:cubicBezTo>
                  <a:lnTo>
                    <a:pt x="48055" y="62979"/>
                  </a:lnTo>
                  <a:cubicBezTo>
                    <a:pt x="47918" y="62910"/>
                    <a:pt x="47849" y="62755"/>
                    <a:pt x="47780" y="62687"/>
                  </a:cubicBezTo>
                  <a:cubicBezTo>
                    <a:pt x="47711" y="62687"/>
                    <a:pt x="47711" y="62755"/>
                    <a:pt x="47711" y="62755"/>
                  </a:cubicBezTo>
                  <a:cubicBezTo>
                    <a:pt x="47625" y="62618"/>
                    <a:pt x="47556" y="62549"/>
                    <a:pt x="47488" y="62480"/>
                  </a:cubicBezTo>
                  <a:cubicBezTo>
                    <a:pt x="47419" y="62394"/>
                    <a:pt x="47350" y="62394"/>
                    <a:pt x="47281" y="62325"/>
                  </a:cubicBezTo>
                  <a:cubicBezTo>
                    <a:pt x="47127" y="62188"/>
                    <a:pt x="47058" y="62050"/>
                    <a:pt x="46852" y="61964"/>
                  </a:cubicBezTo>
                  <a:cubicBezTo>
                    <a:pt x="46852" y="61964"/>
                    <a:pt x="46766" y="61964"/>
                    <a:pt x="46766" y="61896"/>
                  </a:cubicBezTo>
                  <a:cubicBezTo>
                    <a:pt x="46766" y="61758"/>
                    <a:pt x="46628" y="61758"/>
                    <a:pt x="46491" y="61689"/>
                  </a:cubicBezTo>
                  <a:cubicBezTo>
                    <a:pt x="46491" y="61621"/>
                    <a:pt x="46422" y="61535"/>
                    <a:pt x="46336" y="61535"/>
                  </a:cubicBezTo>
                  <a:cubicBezTo>
                    <a:pt x="46198" y="61397"/>
                    <a:pt x="46061" y="61260"/>
                    <a:pt x="45906" y="61105"/>
                  </a:cubicBezTo>
                  <a:cubicBezTo>
                    <a:pt x="45837" y="61036"/>
                    <a:pt x="45837" y="60967"/>
                    <a:pt x="45837" y="60898"/>
                  </a:cubicBezTo>
                  <a:lnTo>
                    <a:pt x="45768" y="60898"/>
                  </a:lnTo>
                  <a:cubicBezTo>
                    <a:pt x="45631" y="60830"/>
                    <a:pt x="45476" y="60761"/>
                    <a:pt x="45339" y="60606"/>
                  </a:cubicBezTo>
                  <a:cubicBezTo>
                    <a:pt x="45201" y="60469"/>
                    <a:pt x="45046" y="60400"/>
                    <a:pt x="44909" y="60245"/>
                  </a:cubicBezTo>
                  <a:cubicBezTo>
                    <a:pt x="44771" y="60108"/>
                    <a:pt x="44702" y="59970"/>
                    <a:pt x="44548" y="59901"/>
                  </a:cubicBezTo>
                  <a:cubicBezTo>
                    <a:pt x="44410" y="59747"/>
                    <a:pt x="44273" y="59678"/>
                    <a:pt x="44187" y="59609"/>
                  </a:cubicBezTo>
                  <a:cubicBezTo>
                    <a:pt x="44187" y="59540"/>
                    <a:pt x="44118" y="59471"/>
                    <a:pt x="44049" y="59471"/>
                  </a:cubicBezTo>
                  <a:cubicBezTo>
                    <a:pt x="43980" y="59317"/>
                    <a:pt x="43843" y="59317"/>
                    <a:pt x="43757" y="59110"/>
                  </a:cubicBezTo>
                  <a:cubicBezTo>
                    <a:pt x="43619" y="59110"/>
                    <a:pt x="43550" y="58887"/>
                    <a:pt x="43482" y="58749"/>
                  </a:cubicBezTo>
                  <a:cubicBezTo>
                    <a:pt x="43258" y="58457"/>
                    <a:pt x="43121" y="58182"/>
                    <a:pt x="42983" y="57958"/>
                  </a:cubicBezTo>
                  <a:cubicBezTo>
                    <a:pt x="42828" y="57890"/>
                    <a:pt x="42691" y="57821"/>
                    <a:pt x="42553" y="57752"/>
                  </a:cubicBezTo>
                  <a:cubicBezTo>
                    <a:pt x="42467" y="57597"/>
                    <a:pt x="42330" y="57529"/>
                    <a:pt x="42192" y="57391"/>
                  </a:cubicBezTo>
                  <a:cubicBezTo>
                    <a:pt x="42037" y="57236"/>
                    <a:pt x="41900" y="57099"/>
                    <a:pt x="41762" y="56892"/>
                  </a:cubicBezTo>
                  <a:cubicBezTo>
                    <a:pt x="41694" y="56806"/>
                    <a:pt x="41608" y="56738"/>
                    <a:pt x="41539" y="56600"/>
                  </a:cubicBezTo>
                  <a:cubicBezTo>
                    <a:pt x="41539" y="56600"/>
                    <a:pt x="41539" y="56531"/>
                    <a:pt x="41470" y="56463"/>
                  </a:cubicBezTo>
                  <a:cubicBezTo>
                    <a:pt x="41401" y="56377"/>
                    <a:pt x="41333" y="56239"/>
                    <a:pt x="41264" y="56170"/>
                  </a:cubicBezTo>
                  <a:cubicBezTo>
                    <a:pt x="41178" y="56102"/>
                    <a:pt x="41178" y="55947"/>
                    <a:pt x="41109" y="55947"/>
                  </a:cubicBezTo>
                  <a:cubicBezTo>
                    <a:pt x="40903" y="55809"/>
                    <a:pt x="40748" y="55672"/>
                    <a:pt x="40610" y="55517"/>
                  </a:cubicBezTo>
                  <a:lnTo>
                    <a:pt x="40542" y="55448"/>
                  </a:lnTo>
                  <a:cubicBezTo>
                    <a:pt x="40542" y="55379"/>
                    <a:pt x="40473" y="55311"/>
                    <a:pt x="40404" y="55242"/>
                  </a:cubicBezTo>
                  <a:cubicBezTo>
                    <a:pt x="40181" y="55087"/>
                    <a:pt x="40181" y="55018"/>
                    <a:pt x="40112" y="54812"/>
                  </a:cubicBezTo>
                  <a:cubicBezTo>
                    <a:pt x="40043" y="54812"/>
                    <a:pt x="40043" y="54743"/>
                    <a:pt x="39974" y="54657"/>
                  </a:cubicBezTo>
                  <a:cubicBezTo>
                    <a:pt x="39751" y="54589"/>
                    <a:pt x="39751" y="54451"/>
                    <a:pt x="39751" y="54228"/>
                  </a:cubicBezTo>
                  <a:cubicBezTo>
                    <a:pt x="39682" y="54228"/>
                    <a:pt x="39682" y="54313"/>
                    <a:pt x="39682" y="54313"/>
                  </a:cubicBezTo>
                  <a:cubicBezTo>
                    <a:pt x="39613" y="54228"/>
                    <a:pt x="39613" y="54228"/>
                    <a:pt x="39613" y="54159"/>
                  </a:cubicBezTo>
                  <a:cubicBezTo>
                    <a:pt x="39544" y="54159"/>
                    <a:pt x="39459" y="54090"/>
                    <a:pt x="39459" y="54090"/>
                  </a:cubicBezTo>
                  <a:cubicBezTo>
                    <a:pt x="39390" y="53798"/>
                    <a:pt x="39183" y="53660"/>
                    <a:pt x="39115" y="53454"/>
                  </a:cubicBezTo>
                  <a:cubicBezTo>
                    <a:pt x="39029" y="53454"/>
                    <a:pt x="39029" y="53454"/>
                    <a:pt x="38960" y="53368"/>
                  </a:cubicBezTo>
                  <a:lnTo>
                    <a:pt x="38960" y="53230"/>
                  </a:lnTo>
                  <a:cubicBezTo>
                    <a:pt x="38822" y="53162"/>
                    <a:pt x="38754" y="53093"/>
                    <a:pt x="38754" y="53024"/>
                  </a:cubicBezTo>
                  <a:cubicBezTo>
                    <a:pt x="38599" y="52938"/>
                    <a:pt x="38461" y="52938"/>
                    <a:pt x="38461" y="52800"/>
                  </a:cubicBezTo>
                  <a:cubicBezTo>
                    <a:pt x="38393" y="52594"/>
                    <a:pt x="38255" y="52371"/>
                    <a:pt x="38031" y="52233"/>
                  </a:cubicBezTo>
                  <a:lnTo>
                    <a:pt x="38031" y="52164"/>
                  </a:lnTo>
                  <a:lnTo>
                    <a:pt x="38031" y="52078"/>
                  </a:lnTo>
                  <a:cubicBezTo>
                    <a:pt x="38031" y="52078"/>
                    <a:pt x="38031" y="52010"/>
                    <a:pt x="37963" y="51941"/>
                  </a:cubicBezTo>
                  <a:cubicBezTo>
                    <a:pt x="37963" y="51735"/>
                    <a:pt x="37825" y="51580"/>
                    <a:pt x="37739" y="51442"/>
                  </a:cubicBezTo>
                  <a:cubicBezTo>
                    <a:pt x="37670" y="51373"/>
                    <a:pt x="37602" y="51305"/>
                    <a:pt x="37602" y="51150"/>
                  </a:cubicBezTo>
                  <a:cubicBezTo>
                    <a:pt x="37309" y="51012"/>
                    <a:pt x="37241" y="50720"/>
                    <a:pt x="37034" y="50583"/>
                  </a:cubicBezTo>
                  <a:lnTo>
                    <a:pt x="37034" y="50514"/>
                  </a:lnTo>
                  <a:cubicBezTo>
                    <a:pt x="36880" y="50359"/>
                    <a:pt x="36811" y="50222"/>
                    <a:pt x="36673" y="50084"/>
                  </a:cubicBezTo>
                  <a:lnTo>
                    <a:pt x="36742" y="50015"/>
                  </a:lnTo>
                  <a:cubicBezTo>
                    <a:pt x="36742" y="49929"/>
                    <a:pt x="36673" y="49929"/>
                    <a:pt x="36604" y="49929"/>
                  </a:cubicBezTo>
                  <a:cubicBezTo>
                    <a:pt x="36673" y="49723"/>
                    <a:pt x="36536" y="49654"/>
                    <a:pt x="36450" y="49499"/>
                  </a:cubicBezTo>
                  <a:lnTo>
                    <a:pt x="36450" y="49431"/>
                  </a:lnTo>
                  <a:lnTo>
                    <a:pt x="36381" y="49431"/>
                  </a:lnTo>
                  <a:cubicBezTo>
                    <a:pt x="36381" y="49362"/>
                    <a:pt x="36381" y="49293"/>
                    <a:pt x="36312" y="49224"/>
                  </a:cubicBezTo>
                  <a:cubicBezTo>
                    <a:pt x="36312" y="49156"/>
                    <a:pt x="36175" y="49156"/>
                    <a:pt x="36175" y="49070"/>
                  </a:cubicBezTo>
                  <a:cubicBezTo>
                    <a:pt x="36020" y="48932"/>
                    <a:pt x="35951" y="48794"/>
                    <a:pt x="35882" y="48571"/>
                  </a:cubicBezTo>
                  <a:cubicBezTo>
                    <a:pt x="35814" y="48433"/>
                    <a:pt x="35676" y="48210"/>
                    <a:pt x="35590" y="48004"/>
                  </a:cubicBezTo>
                  <a:cubicBezTo>
                    <a:pt x="35590" y="48004"/>
                    <a:pt x="35590" y="47935"/>
                    <a:pt x="35521" y="47866"/>
                  </a:cubicBezTo>
                  <a:cubicBezTo>
                    <a:pt x="35384" y="47780"/>
                    <a:pt x="35315" y="47643"/>
                    <a:pt x="35246" y="47436"/>
                  </a:cubicBezTo>
                  <a:cubicBezTo>
                    <a:pt x="35315" y="47350"/>
                    <a:pt x="35384" y="47350"/>
                    <a:pt x="35453" y="47281"/>
                  </a:cubicBezTo>
                  <a:lnTo>
                    <a:pt x="35521" y="47281"/>
                  </a:lnTo>
                  <a:cubicBezTo>
                    <a:pt x="35814" y="47213"/>
                    <a:pt x="36106" y="47144"/>
                    <a:pt x="36381" y="47075"/>
                  </a:cubicBezTo>
                  <a:cubicBezTo>
                    <a:pt x="36450" y="47075"/>
                    <a:pt x="36536" y="47006"/>
                    <a:pt x="36604" y="46920"/>
                  </a:cubicBezTo>
                  <a:cubicBezTo>
                    <a:pt x="36742" y="46920"/>
                    <a:pt x="36966" y="46920"/>
                    <a:pt x="37103" y="46852"/>
                  </a:cubicBezTo>
                  <a:lnTo>
                    <a:pt x="37172" y="46852"/>
                  </a:lnTo>
                  <a:cubicBezTo>
                    <a:pt x="37206" y="46886"/>
                    <a:pt x="37223" y="46903"/>
                    <a:pt x="37241" y="46903"/>
                  </a:cubicBezTo>
                  <a:cubicBezTo>
                    <a:pt x="37258" y="46903"/>
                    <a:pt x="37275" y="46886"/>
                    <a:pt x="37309" y="46852"/>
                  </a:cubicBezTo>
                  <a:cubicBezTo>
                    <a:pt x="37338" y="46829"/>
                    <a:pt x="37357" y="46821"/>
                    <a:pt x="37372" y="46821"/>
                  </a:cubicBezTo>
                  <a:cubicBezTo>
                    <a:pt x="37403" y="46821"/>
                    <a:pt x="37418" y="46852"/>
                    <a:pt x="37464" y="46852"/>
                  </a:cubicBezTo>
                  <a:cubicBezTo>
                    <a:pt x="37487" y="46875"/>
                    <a:pt x="37502" y="46882"/>
                    <a:pt x="37515" y="46882"/>
                  </a:cubicBezTo>
                  <a:cubicBezTo>
                    <a:pt x="37541" y="46882"/>
                    <a:pt x="37556" y="46852"/>
                    <a:pt x="37602" y="46852"/>
                  </a:cubicBezTo>
                  <a:cubicBezTo>
                    <a:pt x="37670" y="46920"/>
                    <a:pt x="37670" y="47075"/>
                    <a:pt x="37739" y="47144"/>
                  </a:cubicBezTo>
                  <a:cubicBezTo>
                    <a:pt x="37894" y="47213"/>
                    <a:pt x="37894" y="47350"/>
                    <a:pt x="37963" y="47574"/>
                  </a:cubicBezTo>
                  <a:cubicBezTo>
                    <a:pt x="38031" y="47643"/>
                    <a:pt x="38100" y="47711"/>
                    <a:pt x="38255" y="47780"/>
                  </a:cubicBezTo>
                  <a:cubicBezTo>
                    <a:pt x="38255" y="47866"/>
                    <a:pt x="38255" y="47935"/>
                    <a:pt x="38324" y="48004"/>
                  </a:cubicBezTo>
                  <a:cubicBezTo>
                    <a:pt x="38393" y="48072"/>
                    <a:pt x="38393" y="48141"/>
                    <a:pt x="38461" y="48296"/>
                  </a:cubicBezTo>
                  <a:cubicBezTo>
                    <a:pt x="38461" y="48365"/>
                    <a:pt x="38530" y="48365"/>
                    <a:pt x="38530" y="48433"/>
                  </a:cubicBezTo>
                  <a:cubicBezTo>
                    <a:pt x="38530" y="48502"/>
                    <a:pt x="38685" y="48571"/>
                    <a:pt x="38685" y="48640"/>
                  </a:cubicBezTo>
                  <a:cubicBezTo>
                    <a:pt x="38685" y="48726"/>
                    <a:pt x="38754" y="48794"/>
                    <a:pt x="38754" y="48932"/>
                  </a:cubicBezTo>
                  <a:cubicBezTo>
                    <a:pt x="38891" y="48932"/>
                    <a:pt x="38891" y="49001"/>
                    <a:pt x="38960" y="49001"/>
                  </a:cubicBezTo>
                  <a:cubicBezTo>
                    <a:pt x="38891" y="49070"/>
                    <a:pt x="38891" y="49070"/>
                    <a:pt x="38891" y="49156"/>
                  </a:cubicBezTo>
                  <a:cubicBezTo>
                    <a:pt x="39029" y="49293"/>
                    <a:pt x="39115" y="49585"/>
                    <a:pt x="39321" y="49654"/>
                  </a:cubicBezTo>
                  <a:lnTo>
                    <a:pt x="39321" y="49792"/>
                  </a:lnTo>
                  <a:cubicBezTo>
                    <a:pt x="39544" y="49929"/>
                    <a:pt x="39544" y="50290"/>
                    <a:pt x="39751" y="50445"/>
                  </a:cubicBezTo>
                  <a:lnTo>
                    <a:pt x="39751" y="50514"/>
                  </a:lnTo>
                  <a:cubicBezTo>
                    <a:pt x="39751" y="50583"/>
                    <a:pt x="39751" y="50651"/>
                    <a:pt x="39820" y="50720"/>
                  </a:cubicBezTo>
                  <a:cubicBezTo>
                    <a:pt x="39888" y="50720"/>
                    <a:pt x="39974" y="50789"/>
                    <a:pt x="40043" y="50789"/>
                  </a:cubicBezTo>
                  <a:cubicBezTo>
                    <a:pt x="40112" y="50875"/>
                    <a:pt x="40112" y="50944"/>
                    <a:pt x="40181" y="51012"/>
                  </a:cubicBezTo>
                  <a:cubicBezTo>
                    <a:pt x="40249" y="51081"/>
                    <a:pt x="40318" y="51219"/>
                    <a:pt x="40404" y="51373"/>
                  </a:cubicBezTo>
                  <a:cubicBezTo>
                    <a:pt x="40404" y="51442"/>
                    <a:pt x="40542" y="51580"/>
                    <a:pt x="40610" y="51649"/>
                  </a:cubicBezTo>
                  <a:cubicBezTo>
                    <a:pt x="40679" y="51735"/>
                    <a:pt x="40748" y="51803"/>
                    <a:pt x="40834" y="51872"/>
                  </a:cubicBezTo>
                  <a:cubicBezTo>
                    <a:pt x="40903" y="52010"/>
                    <a:pt x="40972" y="52164"/>
                    <a:pt x="41040" y="52302"/>
                  </a:cubicBezTo>
                  <a:lnTo>
                    <a:pt x="41178" y="52302"/>
                  </a:lnTo>
                  <a:cubicBezTo>
                    <a:pt x="41178" y="52439"/>
                    <a:pt x="41264" y="52508"/>
                    <a:pt x="41333" y="52663"/>
                  </a:cubicBezTo>
                  <a:cubicBezTo>
                    <a:pt x="41539" y="52869"/>
                    <a:pt x="41694" y="53093"/>
                    <a:pt x="41900" y="53230"/>
                  </a:cubicBezTo>
                  <a:cubicBezTo>
                    <a:pt x="41900" y="53299"/>
                    <a:pt x="41900" y="53368"/>
                    <a:pt x="41969" y="53454"/>
                  </a:cubicBezTo>
                  <a:lnTo>
                    <a:pt x="42037" y="53454"/>
                  </a:lnTo>
                  <a:lnTo>
                    <a:pt x="42037" y="53591"/>
                  </a:lnTo>
                  <a:cubicBezTo>
                    <a:pt x="42192" y="53729"/>
                    <a:pt x="42330" y="53884"/>
                    <a:pt x="42399" y="54021"/>
                  </a:cubicBezTo>
                  <a:lnTo>
                    <a:pt x="42399" y="53884"/>
                  </a:lnTo>
                  <a:cubicBezTo>
                    <a:pt x="42553" y="53952"/>
                    <a:pt x="42553" y="53952"/>
                    <a:pt x="42467" y="54021"/>
                  </a:cubicBezTo>
                  <a:cubicBezTo>
                    <a:pt x="42553" y="54228"/>
                    <a:pt x="42828" y="54228"/>
                    <a:pt x="42897" y="54451"/>
                  </a:cubicBezTo>
                  <a:lnTo>
                    <a:pt x="42897" y="54589"/>
                  </a:lnTo>
                  <a:lnTo>
                    <a:pt x="42983" y="54589"/>
                  </a:lnTo>
                  <a:cubicBezTo>
                    <a:pt x="42983" y="54657"/>
                    <a:pt x="43052" y="54743"/>
                    <a:pt x="43121" y="54743"/>
                  </a:cubicBezTo>
                  <a:cubicBezTo>
                    <a:pt x="43189" y="54812"/>
                    <a:pt x="43258" y="54812"/>
                    <a:pt x="43258" y="54881"/>
                  </a:cubicBezTo>
                  <a:cubicBezTo>
                    <a:pt x="43327" y="54950"/>
                    <a:pt x="43413" y="55087"/>
                    <a:pt x="43482" y="55242"/>
                  </a:cubicBezTo>
                  <a:cubicBezTo>
                    <a:pt x="43619" y="55311"/>
                    <a:pt x="43757" y="55379"/>
                    <a:pt x="43757" y="55517"/>
                  </a:cubicBezTo>
                  <a:cubicBezTo>
                    <a:pt x="43980" y="55741"/>
                    <a:pt x="44049" y="56033"/>
                    <a:pt x="44273" y="56170"/>
                  </a:cubicBezTo>
                  <a:cubicBezTo>
                    <a:pt x="44410" y="56377"/>
                    <a:pt x="44616" y="56463"/>
                    <a:pt x="44771" y="56669"/>
                  </a:cubicBezTo>
                  <a:cubicBezTo>
                    <a:pt x="44978" y="56738"/>
                    <a:pt x="45046" y="56961"/>
                    <a:pt x="45132" y="57099"/>
                  </a:cubicBezTo>
                  <a:cubicBezTo>
                    <a:pt x="45201" y="57168"/>
                    <a:pt x="45270" y="57168"/>
                    <a:pt x="45270" y="57236"/>
                  </a:cubicBezTo>
                  <a:cubicBezTo>
                    <a:pt x="45407" y="57391"/>
                    <a:pt x="45476" y="57460"/>
                    <a:pt x="45631" y="57597"/>
                  </a:cubicBezTo>
                  <a:cubicBezTo>
                    <a:pt x="45768" y="57666"/>
                    <a:pt x="45837" y="57752"/>
                    <a:pt x="45906" y="57821"/>
                  </a:cubicBezTo>
                  <a:cubicBezTo>
                    <a:pt x="46061" y="57958"/>
                    <a:pt x="46129" y="58096"/>
                    <a:pt x="46267" y="58251"/>
                  </a:cubicBezTo>
                  <a:cubicBezTo>
                    <a:pt x="46336" y="58319"/>
                    <a:pt x="46336" y="58388"/>
                    <a:pt x="46491" y="58388"/>
                  </a:cubicBezTo>
                  <a:cubicBezTo>
                    <a:pt x="46491" y="58457"/>
                    <a:pt x="46559" y="58457"/>
                    <a:pt x="46628" y="58526"/>
                  </a:cubicBezTo>
                  <a:cubicBezTo>
                    <a:pt x="46766" y="58818"/>
                    <a:pt x="47127" y="58956"/>
                    <a:pt x="47419" y="59179"/>
                  </a:cubicBezTo>
                  <a:cubicBezTo>
                    <a:pt x="47350" y="59385"/>
                    <a:pt x="47556" y="59385"/>
                    <a:pt x="47625" y="59540"/>
                  </a:cubicBezTo>
                  <a:cubicBezTo>
                    <a:pt x="47780" y="59540"/>
                    <a:pt x="47849" y="59678"/>
                    <a:pt x="47986" y="59815"/>
                  </a:cubicBezTo>
                  <a:cubicBezTo>
                    <a:pt x="48210" y="59970"/>
                    <a:pt x="48416" y="60108"/>
                    <a:pt x="48640" y="60400"/>
                  </a:cubicBezTo>
                  <a:lnTo>
                    <a:pt x="48708" y="60400"/>
                  </a:lnTo>
                  <a:cubicBezTo>
                    <a:pt x="48915" y="60537"/>
                    <a:pt x="49069" y="60675"/>
                    <a:pt x="49138" y="60898"/>
                  </a:cubicBezTo>
                  <a:cubicBezTo>
                    <a:pt x="49345" y="60898"/>
                    <a:pt x="49345" y="61105"/>
                    <a:pt x="49499" y="61191"/>
                  </a:cubicBezTo>
                  <a:cubicBezTo>
                    <a:pt x="49637" y="61328"/>
                    <a:pt x="49774" y="61397"/>
                    <a:pt x="49998" y="61397"/>
                  </a:cubicBezTo>
                  <a:lnTo>
                    <a:pt x="49998" y="61535"/>
                  </a:lnTo>
                  <a:cubicBezTo>
                    <a:pt x="50135" y="61535"/>
                    <a:pt x="50204" y="61621"/>
                    <a:pt x="50290" y="61689"/>
                  </a:cubicBezTo>
                  <a:cubicBezTo>
                    <a:pt x="50428" y="61758"/>
                    <a:pt x="50565" y="61827"/>
                    <a:pt x="50720" y="61896"/>
                  </a:cubicBezTo>
                  <a:cubicBezTo>
                    <a:pt x="50789" y="61964"/>
                    <a:pt x="50926" y="62050"/>
                    <a:pt x="50995" y="62119"/>
                  </a:cubicBezTo>
                  <a:cubicBezTo>
                    <a:pt x="51150" y="62257"/>
                    <a:pt x="51150" y="62394"/>
                    <a:pt x="51287" y="62394"/>
                  </a:cubicBezTo>
                  <a:cubicBezTo>
                    <a:pt x="51425" y="62480"/>
                    <a:pt x="51494" y="62549"/>
                    <a:pt x="51580" y="62618"/>
                  </a:cubicBezTo>
                  <a:cubicBezTo>
                    <a:pt x="51717" y="62755"/>
                    <a:pt x="51855" y="62824"/>
                    <a:pt x="52010" y="62910"/>
                  </a:cubicBezTo>
                  <a:cubicBezTo>
                    <a:pt x="52078" y="62910"/>
                    <a:pt x="52147" y="62910"/>
                    <a:pt x="52216" y="62979"/>
                  </a:cubicBezTo>
                  <a:cubicBezTo>
                    <a:pt x="52353" y="63116"/>
                    <a:pt x="52508" y="63116"/>
                    <a:pt x="52577" y="63340"/>
                  </a:cubicBezTo>
                  <a:cubicBezTo>
                    <a:pt x="52577" y="63409"/>
                    <a:pt x="52646" y="63409"/>
                    <a:pt x="52714" y="63477"/>
                  </a:cubicBezTo>
                  <a:cubicBezTo>
                    <a:pt x="52938" y="63477"/>
                    <a:pt x="53007" y="63615"/>
                    <a:pt x="53144" y="63684"/>
                  </a:cubicBezTo>
                  <a:cubicBezTo>
                    <a:pt x="53213" y="63770"/>
                    <a:pt x="53299" y="63770"/>
                    <a:pt x="53368" y="63838"/>
                  </a:cubicBezTo>
                  <a:cubicBezTo>
                    <a:pt x="53368" y="63907"/>
                    <a:pt x="53505" y="63907"/>
                    <a:pt x="53574" y="63976"/>
                  </a:cubicBezTo>
                  <a:lnTo>
                    <a:pt x="53643" y="63976"/>
                  </a:lnTo>
                  <a:lnTo>
                    <a:pt x="53643" y="64045"/>
                  </a:lnTo>
                  <a:cubicBezTo>
                    <a:pt x="53643" y="64114"/>
                    <a:pt x="53643" y="64114"/>
                    <a:pt x="53729" y="64114"/>
                  </a:cubicBezTo>
                  <a:lnTo>
                    <a:pt x="53729" y="64045"/>
                  </a:lnTo>
                  <a:cubicBezTo>
                    <a:pt x="53935" y="64045"/>
                    <a:pt x="53935" y="64200"/>
                    <a:pt x="54073" y="64268"/>
                  </a:cubicBezTo>
                  <a:cubicBezTo>
                    <a:pt x="54159" y="64268"/>
                    <a:pt x="54227" y="64268"/>
                    <a:pt x="54296" y="64337"/>
                  </a:cubicBezTo>
                  <a:cubicBezTo>
                    <a:pt x="54365" y="64337"/>
                    <a:pt x="54365" y="64268"/>
                    <a:pt x="54434" y="64268"/>
                  </a:cubicBezTo>
                  <a:cubicBezTo>
                    <a:pt x="54434" y="64406"/>
                    <a:pt x="54503" y="64475"/>
                    <a:pt x="54588" y="64543"/>
                  </a:cubicBezTo>
                  <a:cubicBezTo>
                    <a:pt x="54657" y="64629"/>
                    <a:pt x="54726" y="64629"/>
                    <a:pt x="54864" y="64698"/>
                  </a:cubicBezTo>
                  <a:cubicBezTo>
                    <a:pt x="55156" y="64767"/>
                    <a:pt x="55448" y="64904"/>
                    <a:pt x="55723" y="65128"/>
                  </a:cubicBezTo>
                  <a:cubicBezTo>
                    <a:pt x="55792" y="65128"/>
                    <a:pt x="55792" y="65059"/>
                    <a:pt x="55878" y="65059"/>
                  </a:cubicBezTo>
                  <a:cubicBezTo>
                    <a:pt x="55947" y="65266"/>
                    <a:pt x="56153" y="65197"/>
                    <a:pt x="56308" y="65334"/>
                  </a:cubicBezTo>
                  <a:cubicBezTo>
                    <a:pt x="56377" y="65403"/>
                    <a:pt x="56514" y="65489"/>
                    <a:pt x="56652" y="65558"/>
                  </a:cubicBezTo>
                  <a:cubicBezTo>
                    <a:pt x="56806" y="65627"/>
                    <a:pt x="56944" y="65627"/>
                    <a:pt x="57081" y="65695"/>
                  </a:cubicBezTo>
                  <a:cubicBezTo>
                    <a:pt x="57081" y="65695"/>
                    <a:pt x="57167" y="65695"/>
                    <a:pt x="57167" y="65764"/>
                  </a:cubicBezTo>
                  <a:cubicBezTo>
                    <a:pt x="57236" y="65833"/>
                    <a:pt x="57305" y="65919"/>
                    <a:pt x="57443" y="65919"/>
                  </a:cubicBezTo>
                  <a:cubicBezTo>
                    <a:pt x="57597" y="65919"/>
                    <a:pt x="57735" y="65988"/>
                    <a:pt x="57804" y="66056"/>
                  </a:cubicBezTo>
                  <a:cubicBezTo>
                    <a:pt x="57838" y="66091"/>
                    <a:pt x="57872" y="66091"/>
                    <a:pt x="57909" y="66091"/>
                  </a:cubicBezTo>
                  <a:cubicBezTo>
                    <a:pt x="57945" y="66091"/>
                    <a:pt x="57984" y="66091"/>
                    <a:pt x="58027" y="66125"/>
                  </a:cubicBezTo>
                  <a:cubicBezTo>
                    <a:pt x="58056" y="66116"/>
                    <a:pt x="58083" y="66111"/>
                    <a:pt x="58110" y="66111"/>
                  </a:cubicBezTo>
                  <a:cubicBezTo>
                    <a:pt x="58273" y="66111"/>
                    <a:pt x="58402" y="66275"/>
                    <a:pt x="58594" y="66349"/>
                  </a:cubicBezTo>
                  <a:cubicBezTo>
                    <a:pt x="58640" y="66349"/>
                    <a:pt x="58656" y="66379"/>
                    <a:pt x="58681" y="66379"/>
                  </a:cubicBezTo>
                  <a:cubicBezTo>
                    <a:pt x="58694" y="66379"/>
                    <a:pt x="58709" y="66372"/>
                    <a:pt x="58732" y="66349"/>
                  </a:cubicBezTo>
                  <a:lnTo>
                    <a:pt x="58732" y="66263"/>
                  </a:lnTo>
                  <a:cubicBezTo>
                    <a:pt x="58801" y="66417"/>
                    <a:pt x="58956" y="66486"/>
                    <a:pt x="59093" y="66486"/>
                  </a:cubicBezTo>
                  <a:lnTo>
                    <a:pt x="59093" y="66624"/>
                  </a:lnTo>
                  <a:cubicBezTo>
                    <a:pt x="59162" y="66624"/>
                    <a:pt x="59231" y="66624"/>
                    <a:pt x="59317" y="66555"/>
                  </a:cubicBezTo>
                  <a:cubicBezTo>
                    <a:pt x="59317" y="66624"/>
                    <a:pt x="59385" y="66624"/>
                    <a:pt x="59385" y="66693"/>
                  </a:cubicBezTo>
                  <a:cubicBezTo>
                    <a:pt x="59385" y="66624"/>
                    <a:pt x="59385" y="66624"/>
                    <a:pt x="59454" y="66624"/>
                  </a:cubicBezTo>
                  <a:cubicBezTo>
                    <a:pt x="59660" y="66779"/>
                    <a:pt x="59884" y="66847"/>
                    <a:pt x="60176" y="66916"/>
                  </a:cubicBezTo>
                  <a:lnTo>
                    <a:pt x="60245" y="66916"/>
                  </a:lnTo>
                  <a:cubicBezTo>
                    <a:pt x="60314" y="66950"/>
                    <a:pt x="60383" y="66950"/>
                    <a:pt x="60445" y="66950"/>
                  </a:cubicBezTo>
                  <a:cubicBezTo>
                    <a:pt x="60507" y="66950"/>
                    <a:pt x="60563" y="66950"/>
                    <a:pt x="60606" y="66985"/>
                  </a:cubicBezTo>
                  <a:cubicBezTo>
                    <a:pt x="60744" y="67122"/>
                    <a:pt x="60881" y="67122"/>
                    <a:pt x="61036" y="67122"/>
                  </a:cubicBezTo>
                  <a:lnTo>
                    <a:pt x="61036" y="67208"/>
                  </a:lnTo>
                  <a:cubicBezTo>
                    <a:pt x="61242" y="67208"/>
                    <a:pt x="61380" y="67208"/>
                    <a:pt x="61603" y="67277"/>
                  </a:cubicBezTo>
                  <a:lnTo>
                    <a:pt x="61810" y="67277"/>
                  </a:lnTo>
                  <a:lnTo>
                    <a:pt x="61810" y="67346"/>
                  </a:lnTo>
                  <a:cubicBezTo>
                    <a:pt x="61896" y="67415"/>
                    <a:pt x="62033" y="67415"/>
                    <a:pt x="62171" y="67483"/>
                  </a:cubicBezTo>
                  <a:cubicBezTo>
                    <a:pt x="62239" y="67483"/>
                    <a:pt x="62394" y="67552"/>
                    <a:pt x="62532" y="67552"/>
                  </a:cubicBezTo>
                  <a:cubicBezTo>
                    <a:pt x="62588" y="67552"/>
                    <a:pt x="62702" y="67656"/>
                    <a:pt x="62817" y="67656"/>
                  </a:cubicBezTo>
                  <a:cubicBezTo>
                    <a:pt x="62842" y="67656"/>
                    <a:pt x="62868" y="67651"/>
                    <a:pt x="62893" y="67638"/>
                  </a:cubicBezTo>
                  <a:cubicBezTo>
                    <a:pt x="63030" y="67638"/>
                    <a:pt x="63099" y="67638"/>
                    <a:pt x="63254" y="67707"/>
                  </a:cubicBezTo>
                  <a:lnTo>
                    <a:pt x="63615" y="67707"/>
                  </a:lnTo>
                  <a:cubicBezTo>
                    <a:pt x="63707" y="67707"/>
                    <a:pt x="63798" y="67738"/>
                    <a:pt x="63870" y="67738"/>
                  </a:cubicBezTo>
                  <a:cubicBezTo>
                    <a:pt x="63905" y="67738"/>
                    <a:pt x="63936" y="67730"/>
                    <a:pt x="63959" y="67707"/>
                  </a:cubicBezTo>
                  <a:cubicBezTo>
                    <a:pt x="64045" y="67776"/>
                    <a:pt x="64045" y="67776"/>
                    <a:pt x="64113" y="67844"/>
                  </a:cubicBezTo>
                  <a:cubicBezTo>
                    <a:pt x="64157" y="67830"/>
                    <a:pt x="64201" y="67825"/>
                    <a:pt x="64246" y="67825"/>
                  </a:cubicBezTo>
                  <a:cubicBezTo>
                    <a:pt x="64369" y="67825"/>
                    <a:pt x="64494" y="67864"/>
                    <a:pt x="64617" y="67864"/>
                  </a:cubicBezTo>
                  <a:cubicBezTo>
                    <a:pt x="64662" y="67864"/>
                    <a:pt x="64706" y="67859"/>
                    <a:pt x="64750" y="67844"/>
                  </a:cubicBezTo>
                  <a:cubicBezTo>
                    <a:pt x="64818" y="67913"/>
                    <a:pt x="64973" y="67913"/>
                    <a:pt x="65111" y="67913"/>
                  </a:cubicBezTo>
                  <a:cubicBezTo>
                    <a:pt x="65202" y="67913"/>
                    <a:pt x="65302" y="67883"/>
                    <a:pt x="65378" y="67883"/>
                  </a:cubicBezTo>
                  <a:cubicBezTo>
                    <a:pt x="65416" y="67883"/>
                    <a:pt x="65449" y="67890"/>
                    <a:pt x="65472" y="67913"/>
                  </a:cubicBezTo>
                  <a:cubicBezTo>
                    <a:pt x="65609" y="67844"/>
                    <a:pt x="65833" y="67844"/>
                    <a:pt x="65970" y="67844"/>
                  </a:cubicBezTo>
                  <a:cubicBezTo>
                    <a:pt x="66005" y="67879"/>
                    <a:pt x="66061" y="67896"/>
                    <a:pt x="66116" y="67896"/>
                  </a:cubicBezTo>
                  <a:cubicBezTo>
                    <a:pt x="66172" y="67896"/>
                    <a:pt x="66228" y="67879"/>
                    <a:pt x="66263" y="67844"/>
                  </a:cubicBezTo>
                  <a:lnTo>
                    <a:pt x="66538" y="67844"/>
                  </a:lnTo>
                  <a:cubicBezTo>
                    <a:pt x="66692" y="67844"/>
                    <a:pt x="66761" y="67913"/>
                    <a:pt x="66899" y="67982"/>
                  </a:cubicBezTo>
                  <a:cubicBezTo>
                    <a:pt x="67011" y="67948"/>
                    <a:pt x="67118" y="67948"/>
                    <a:pt x="67225" y="67948"/>
                  </a:cubicBezTo>
                  <a:cubicBezTo>
                    <a:pt x="67333" y="67948"/>
                    <a:pt x="67440" y="67948"/>
                    <a:pt x="67552" y="67913"/>
                  </a:cubicBezTo>
                  <a:cubicBezTo>
                    <a:pt x="68051" y="67844"/>
                    <a:pt x="68051" y="67844"/>
                    <a:pt x="68119" y="67776"/>
                  </a:cubicBezTo>
                  <a:cubicBezTo>
                    <a:pt x="68167" y="67790"/>
                    <a:pt x="68213" y="67796"/>
                    <a:pt x="68258" y="67796"/>
                  </a:cubicBezTo>
                  <a:cubicBezTo>
                    <a:pt x="68382" y="67796"/>
                    <a:pt x="68496" y="67756"/>
                    <a:pt x="68591" y="67756"/>
                  </a:cubicBezTo>
                  <a:cubicBezTo>
                    <a:pt x="68626" y="67756"/>
                    <a:pt x="68658" y="67761"/>
                    <a:pt x="68687" y="67776"/>
                  </a:cubicBezTo>
                  <a:cubicBezTo>
                    <a:pt x="68773" y="67776"/>
                    <a:pt x="68773" y="67776"/>
                    <a:pt x="68773" y="67844"/>
                  </a:cubicBezTo>
                  <a:cubicBezTo>
                    <a:pt x="68813" y="67805"/>
                    <a:pt x="68875" y="67765"/>
                    <a:pt x="68934" y="67765"/>
                  </a:cubicBezTo>
                  <a:cubicBezTo>
                    <a:pt x="68978" y="67765"/>
                    <a:pt x="69019" y="67786"/>
                    <a:pt x="69048" y="67844"/>
                  </a:cubicBezTo>
                  <a:cubicBezTo>
                    <a:pt x="69203" y="67707"/>
                    <a:pt x="69409" y="67776"/>
                    <a:pt x="69547" y="67707"/>
                  </a:cubicBezTo>
                  <a:cubicBezTo>
                    <a:pt x="69590" y="67707"/>
                    <a:pt x="69628" y="67724"/>
                    <a:pt x="69665" y="67724"/>
                  </a:cubicBezTo>
                  <a:cubicBezTo>
                    <a:pt x="69701" y="67724"/>
                    <a:pt x="69736" y="67707"/>
                    <a:pt x="69770" y="67638"/>
                  </a:cubicBezTo>
                  <a:cubicBezTo>
                    <a:pt x="69908" y="67552"/>
                    <a:pt x="70131" y="67552"/>
                    <a:pt x="70269" y="67483"/>
                  </a:cubicBezTo>
                  <a:cubicBezTo>
                    <a:pt x="70269" y="67552"/>
                    <a:pt x="70337" y="67552"/>
                    <a:pt x="70337" y="67638"/>
                  </a:cubicBezTo>
                  <a:cubicBezTo>
                    <a:pt x="70406" y="67638"/>
                    <a:pt x="70406" y="67552"/>
                    <a:pt x="70492" y="67552"/>
                  </a:cubicBezTo>
                  <a:cubicBezTo>
                    <a:pt x="70561" y="67595"/>
                    <a:pt x="70613" y="67617"/>
                    <a:pt x="70664" y="67617"/>
                  </a:cubicBezTo>
                  <a:cubicBezTo>
                    <a:pt x="70716" y="67617"/>
                    <a:pt x="70767" y="67595"/>
                    <a:pt x="70836" y="67552"/>
                  </a:cubicBezTo>
                  <a:cubicBezTo>
                    <a:pt x="70922" y="67483"/>
                    <a:pt x="71060" y="67483"/>
                    <a:pt x="71128" y="67415"/>
                  </a:cubicBezTo>
                  <a:cubicBezTo>
                    <a:pt x="71197" y="67415"/>
                    <a:pt x="71266" y="67415"/>
                    <a:pt x="71352" y="67346"/>
                  </a:cubicBezTo>
                  <a:lnTo>
                    <a:pt x="71421" y="67346"/>
                  </a:lnTo>
                  <a:cubicBezTo>
                    <a:pt x="71352" y="67277"/>
                    <a:pt x="71352" y="67208"/>
                    <a:pt x="71266" y="67122"/>
                  </a:cubicBezTo>
                  <a:cubicBezTo>
                    <a:pt x="71197" y="67208"/>
                    <a:pt x="71128" y="67208"/>
                    <a:pt x="71060" y="67208"/>
                  </a:cubicBezTo>
                  <a:cubicBezTo>
                    <a:pt x="70836" y="67208"/>
                    <a:pt x="70698" y="67208"/>
                    <a:pt x="70561" y="67277"/>
                  </a:cubicBezTo>
                  <a:cubicBezTo>
                    <a:pt x="70561" y="67208"/>
                    <a:pt x="70561" y="67208"/>
                    <a:pt x="70492" y="67208"/>
                  </a:cubicBezTo>
                  <a:cubicBezTo>
                    <a:pt x="70406" y="67277"/>
                    <a:pt x="70492" y="67277"/>
                    <a:pt x="70492" y="67346"/>
                  </a:cubicBezTo>
                  <a:lnTo>
                    <a:pt x="70337" y="67346"/>
                  </a:lnTo>
                  <a:cubicBezTo>
                    <a:pt x="70337" y="67346"/>
                    <a:pt x="70337" y="67277"/>
                    <a:pt x="70269" y="67277"/>
                  </a:cubicBezTo>
                  <a:cubicBezTo>
                    <a:pt x="69908" y="67277"/>
                    <a:pt x="69547" y="67346"/>
                    <a:pt x="69203" y="67346"/>
                  </a:cubicBezTo>
                  <a:lnTo>
                    <a:pt x="69203" y="67415"/>
                  </a:lnTo>
                  <a:lnTo>
                    <a:pt x="68773" y="67415"/>
                  </a:lnTo>
                  <a:cubicBezTo>
                    <a:pt x="68755" y="67429"/>
                    <a:pt x="68734" y="67435"/>
                    <a:pt x="68713" y="67435"/>
                  </a:cubicBezTo>
                  <a:cubicBezTo>
                    <a:pt x="68653" y="67435"/>
                    <a:pt x="68586" y="67395"/>
                    <a:pt x="68532" y="67395"/>
                  </a:cubicBezTo>
                  <a:cubicBezTo>
                    <a:pt x="68513" y="67395"/>
                    <a:pt x="68495" y="67400"/>
                    <a:pt x="68481" y="67415"/>
                  </a:cubicBezTo>
                  <a:cubicBezTo>
                    <a:pt x="68188" y="67415"/>
                    <a:pt x="68188" y="67415"/>
                    <a:pt x="68051" y="67552"/>
                  </a:cubicBezTo>
                  <a:lnTo>
                    <a:pt x="67552" y="67552"/>
                  </a:lnTo>
                  <a:cubicBezTo>
                    <a:pt x="67397" y="67552"/>
                    <a:pt x="67260" y="67483"/>
                    <a:pt x="67054" y="67483"/>
                  </a:cubicBezTo>
                  <a:cubicBezTo>
                    <a:pt x="67025" y="67535"/>
                    <a:pt x="67006" y="67552"/>
                    <a:pt x="66993" y="67552"/>
                  </a:cubicBezTo>
                  <a:cubicBezTo>
                    <a:pt x="66968" y="67552"/>
                    <a:pt x="66968" y="67483"/>
                    <a:pt x="66968" y="67483"/>
                  </a:cubicBezTo>
                  <a:cubicBezTo>
                    <a:pt x="66936" y="67499"/>
                    <a:pt x="66902" y="67504"/>
                    <a:pt x="66866" y="67504"/>
                  </a:cubicBezTo>
                  <a:cubicBezTo>
                    <a:pt x="66801" y="67504"/>
                    <a:pt x="66733" y="67488"/>
                    <a:pt x="66673" y="67488"/>
                  </a:cubicBezTo>
                  <a:cubicBezTo>
                    <a:pt x="66618" y="67488"/>
                    <a:pt x="66569" y="67501"/>
                    <a:pt x="66538" y="67552"/>
                  </a:cubicBezTo>
                  <a:cubicBezTo>
                    <a:pt x="66469" y="67483"/>
                    <a:pt x="66331" y="67483"/>
                    <a:pt x="66331" y="67415"/>
                  </a:cubicBezTo>
                  <a:cubicBezTo>
                    <a:pt x="66263" y="67483"/>
                    <a:pt x="66194" y="67483"/>
                    <a:pt x="66108" y="67483"/>
                  </a:cubicBezTo>
                  <a:lnTo>
                    <a:pt x="64973" y="67483"/>
                  </a:lnTo>
                  <a:cubicBezTo>
                    <a:pt x="64815" y="67435"/>
                    <a:pt x="64631" y="67386"/>
                    <a:pt x="64458" y="67386"/>
                  </a:cubicBezTo>
                  <a:cubicBezTo>
                    <a:pt x="64386" y="67386"/>
                    <a:pt x="64317" y="67395"/>
                    <a:pt x="64251" y="67415"/>
                  </a:cubicBezTo>
                  <a:cubicBezTo>
                    <a:pt x="64228" y="67438"/>
                    <a:pt x="64205" y="67445"/>
                    <a:pt x="64182" y="67445"/>
                  </a:cubicBezTo>
                  <a:cubicBezTo>
                    <a:pt x="64136" y="67445"/>
                    <a:pt x="64091" y="67415"/>
                    <a:pt x="64045" y="67415"/>
                  </a:cubicBezTo>
                  <a:cubicBezTo>
                    <a:pt x="63821" y="67346"/>
                    <a:pt x="63529" y="67346"/>
                    <a:pt x="63323" y="67277"/>
                  </a:cubicBezTo>
                  <a:cubicBezTo>
                    <a:pt x="63099" y="67277"/>
                    <a:pt x="62824" y="67208"/>
                    <a:pt x="62600" y="67122"/>
                  </a:cubicBezTo>
                  <a:cubicBezTo>
                    <a:pt x="62552" y="67074"/>
                    <a:pt x="62469" y="67025"/>
                    <a:pt x="62400" y="67025"/>
                  </a:cubicBezTo>
                  <a:cubicBezTo>
                    <a:pt x="62372" y="67025"/>
                    <a:pt x="62346" y="67033"/>
                    <a:pt x="62325" y="67054"/>
                  </a:cubicBezTo>
                  <a:cubicBezTo>
                    <a:pt x="62239" y="66985"/>
                    <a:pt x="62239" y="66916"/>
                    <a:pt x="62171" y="66916"/>
                  </a:cubicBezTo>
                  <a:cubicBezTo>
                    <a:pt x="62102" y="66916"/>
                    <a:pt x="62102" y="66985"/>
                    <a:pt x="62033" y="66985"/>
                  </a:cubicBezTo>
                  <a:cubicBezTo>
                    <a:pt x="61964" y="66916"/>
                    <a:pt x="61896" y="66847"/>
                    <a:pt x="61741" y="66847"/>
                  </a:cubicBezTo>
                  <a:cubicBezTo>
                    <a:pt x="61721" y="66867"/>
                    <a:pt x="61701" y="66876"/>
                    <a:pt x="61680" y="66876"/>
                  </a:cubicBezTo>
                  <a:cubicBezTo>
                    <a:pt x="61632" y="66876"/>
                    <a:pt x="61583" y="66827"/>
                    <a:pt x="61535" y="66779"/>
                  </a:cubicBezTo>
                  <a:cubicBezTo>
                    <a:pt x="61242" y="66779"/>
                    <a:pt x="60950" y="66693"/>
                    <a:pt x="60744" y="66624"/>
                  </a:cubicBezTo>
                  <a:cubicBezTo>
                    <a:pt x="60675" y="66624"/>
                    <a:pt x="60619" y="66641"/>
                    <a:pt x="60572" y="66641"/>
                  </a:cubicBezTo>
                  <a:cubicBezTo>
                    <a:pt x="60524" y="66641"/>
                    <a:pt x="60486" y="66624"/>
                    <a:pt x="60451" y="66555"/>
                  </a:cubicBezTo>
                  <a:cubicBezTo>
                    <a:pt x="60176" y="66555"/>
                    <a:pt x="60022" y="66417"/>
                    <a:pt x="59815" y="66349"/>
                  </a:cubicBezTo>
                  <a:cubicBezTo>
                    <a:pt x="59746" y="66349"/>
                    <a:pt x="59660" y="66349"/>
                    <a:pt x="59660" y="66263"/>
                  </a:cubicBezTo>
                  <a:cubicBezTo>
                    <a:pt x="59592" y="66194"/>
                    <a:pt x="59523" y="66194"/>
                    <a:pt x="59454" y="66194"/>
                  </a:cubicBezTo>
                  <a:cubicBezTo>
                    <a:pt x="59385" y="66125"/>
                    <a:pt x="59317" y="66125"/>
                    <a:pt x="59231" y="66056"/>
                  </a:cubicBezTo>
                  <a:cubicBezTo>
                    <a:pt x="59024" y="65988"/>
                    <a:pt x="58801" y="65919"/>
                    <a:pt x="58594" y="65833"/>
                  </a:cubicBezTo>
                  <a:cubicBezTo>
                    <a:pt x="58594" y="65833"/>
                    <a:pt x="58526" y="65919"/>
                    <a:pt x="58457" y="65919"/>
                  </a:cubicBezTo>
                  <a:cubicBezTo>
                    <a:pt x="58371" y="65833"/>
                    <a:pt x="58302" y="65764"/>
                    <a:pt x="58233" y="65627"/>
                  </a:cubicBezTo>
                  <a:cubicBezTo>
                    <a:pt x="58233" y="65627"/>
                    <a:pt x="58233" y="65695"/>
                    <a:pt x="58165" y="65695"/>
                  </a:cubicBezTo>
                  <a:cubicBezTo>
                    <a:pt x="58027" y="65627"/>
                    <a:pt x="57941" y="65558"/>
                    <a:pt x="57804" y="65558"/>
                  </a:cubicBezTo>
                  <a:cubicBezTo>
                    <a:pt x="57666" y="65403"/>
                    <a:pt x="57511" y="65489"/>
                    <a:pt x="57374" y="65334"/>
                  </a:cubicBezTo>
                  <a:lnTo>
                    <a:pt x="57305" y="65266"/>
                  </a:lnTo>
                  <a:cubicBezTo>
                    <a:pt x="57265" y="65286"/>
                    <a:pt x="57223" y="65294"/>
                    <a:pt x="57181" y="65294"/>
                  </a:cubicBezTo>
                  <a:cubicBezTo>
                    <a:pt x="57078" y="65294"/>
                    <a:pt x="56972" y="65245"/>
                    <a:pt x="56875" y="65197"/>
                  </a:cubicBezTo>
                  <a:cubicBezTo>
                    <a:pt x="56652" y="65059"/>
                    <a:pt x="56377" y="64904"/>
                    <a:pt x="56153" y="64836"/>
                  </a:cubicBezTo>
                  <a:cubicBezTo>
                    <a:pt x="55947" y="64767"/>
                    <a:pt x="55878" y="64629"/>
                    <a:pt x="55723" y="64475"/>
                  </a:cubicBezTo>
                  <a:cubicBezTo>
                    <a:pt x="55586" y="64406"/>
                    <a:pt x="55517" y="64337"/>
                    <a:pt x="55362" y="64337"/>
                  </a:cubicBezTo>
                  <a:cubicBezTo>
                    <a:pt x="55293" y="64268"/>
                    <a:pt x="55225" y="64200"/>
                    <a:pt x="55156" y="64200"/>
                  </a:cubicBezTo>
                  <a:cubicBezTo>
                    <a:pt x="55018" y="64114"/>
                    <a:pt x="54932" y="64045"/>
                    <a:pt x="54795" y="63976"/>
                  </a:cubicBezTo>
                  <a:cubicBezTo>
                    <a:pt x="54684" y="63920"/>
                    <a:pt x="54561" y="63820"/>
                    <a:pt x="54445" y="63820"/>
                  </a:cubicBezTo>
                  <a:cubicBezTo>
                    <a:pt x="54418" y="63820"/>
                    <a:pt x="54391" y="63825"/>
                    <a:pt x="54365" y="63838"/>
                  </a:cubicBezTo>
                  <a:cubicBezTo>
                    <a:pt x="54159" y="63615"/>
                    <a:pt x="53866" y="63546"/>
                    <a:pt x="53729" y="63409"/>
                  </a:cubicBezTo>
                  <a:cubicBezTo>
                    <a:pt x="53643" y="63409"/>
                    <a:pt x="53643" y="63409"/>
                    <a:pt x="53643" y="63477"/>
                  </a:cubicBezTo>
                  <a:cubicBezTo>
                    <a:pt x="53574" y="63409"/>
                    <a:pt x="53505" y="63340"/>
                    <a:pt x="53505" y="63340"/>
                  </a:cubicBezTo>
                  <a:cubicBezTo>
                    <a:pt x="53213" y="63116"/>
                    <a:pt x="52869" y="62979"/>
                    <a:pt x="52646" y="62755"/>
                  </a:cubicBezTo>
                  <a:cubicBezTo>
                    <a:pt x="52508" y="62687"/>
                    <a:pt x="52439" y="62687"/>
                    <a:pt x="52285" y="62618"/>
                  </a:cubicBezTo>
                  <a:cubicBezTo>
                    <a:pt x="52216" y="62480"/>
                    <a:pt x="52078" y="62394"/>
                    <a:pt x="51924" y="62325"/>
                  </a:cubicBezTo>
                  <a:cubicBezTo>
                    <a:pt x="51786" y="62188"/>
                    <a:pt x="51648" y="62050"/>
                    <a:pt x="51425" y="61964"/>
                  </a:cubicBezTo>
                  <a:cubicBezTo>
                    <a:pt x="51287" y="61896"/>
                    <a:pt x="51287" y="61827"/>
                    <a:pt x="51219" y="61758"/>
                  </a:cubicBezTo>
                  <a:cubicBezTo>
                    <a:pt x="51219" y="61758"/>
                    <a:pt x="51150" y="61758"/>
                    <a:pt x="51150" y="61827"/>
                  </a:cubicBezTo>
                  <a:cubicBezTo>
                    <a:pt x="51064" y="61758"/>
                    <a:pt x="51064" y="61689"/>
                    <a:pt x="51064" y="61689"/>
                  </a:cubicBezTo>
                  <a:cubicBezTo>
                    <a:pt x="50995" y="61621"/>
                    <a:pt x="50926" y="61621"/>
                    <a:pt x="50926" y="61621"/>
                  </a:cubicBezTo>
                  <a:cubicBezTo>
                    <a:pt x="50858" y="61397"/>
                    <a:pt x="50634" y="61328"/>
                    <a:pt x="50565" y="61260"/>
                  </a:cubicBezTo>
                  <a:cubicBezTo>
                    <a:pt x="50428" y="61191"/>
                    <a:pt x="50428" y="61036"/>
                    <a:pt x="50290" y="61036"/>
                  </a:cubicBezTo>
                  <a:cubicBezTo>
                    <a:pt x="50135" y="61036"/>
                    <a:pt x="50067" y="60967"/>
                    <a:pt x="49998" y="60830"/>
                  </a:cubicBezTo>
                  <a:cubicBezTo>
                    <a:pt x="49929" y="60830"/>
                    <a:pt x="49929" y="60761"/>
                    <a:pt x="49860" y="60761"/>
                  </a:cubicBezTo>
                  <a:lnTo>
                    <a:pt x="49860" y="60967"/>
                  </a:lnTo>
                  <a:cubicBezTo>
                    <a:pt x="49815" y="60987"/>
                    <a:pt x="49777" y="60996"/>
                    <a:pt x="49746" y="60996"/>
                  </a:cubicBezTo>
                  <a:cubicBezTo>
                    <a:pt x="49671" y="60996"/>
                    <a:pt x="49637" y="60947"/>
                    <a:pt x="49637" y="60898"/>
                  </a:cubicBezTo>
                  <a:cubicBezTo>
                    <a:pt x="49637" y="60830"/>
                    <a:pt x="49706" y="60761"/>
                    <a:pt x="49706" y="60761"/>
                  </a:cubicBezTo>
                  <a:lnTo>
                    <a:pt x="49706" y="60675"/>
                  </a:lnTo>
                  <a:cubicBezTo>
                    <a:pt x="49725" y="60655"/>
                    <a:pt x="49739" y="60647"/>
                    <a:pt x="49749" y="60647"/>
                  </a:cubicBezTo>
                  <a:cubicBezTo>
                    <a:pt x="49774" y="60647"/>
                    <a:pt x="49774" y="60700"/>
                    <a:pt x="49774" y="60761"/>
                  </a:cubicBezTo>
                  <a:lnTo>
                    <a:pt x="49860" y="60761"/>
                  </a:lnTo>
                  <a:lnTo>
                    <a:pt x="49860" y="60606"/>
                  </a:lnTo>
                  <a:cubicBezTo>
                    <a:pt x="49783" y="60572"/>
                    <a:pt x="49727" y="60555"/>
                    <a:pt x="49673" y="60555"/>
                  </a:cubicBezTo>
                  <a:cubicBezTo>
                    <a:pt x="49620" y="60555"/>
                    <a:pt x="49568" y="60572"/>
                    <a:pt x="49499" y="60606"/>
                  </a:cubicBezTo>
                  <a:cubicBezTo>
                    <a:pt x="49499" y="60469"/>
                    <a:pt x="49345" y="60469"/>
                    <a:pt x="49345" y="60400"/>
                  </a:cubicBezTo>
                  <a:cubicBezTo>
                    <a:pt x="49276" y="60400"/>
                    <a:pt x="49207" y="60331"/>
                    <a:pt x="49138" y="60245"/>
                  </a:cubicBezTo>
                  <a:cubicBezTo>
                    <a:pt x="49069" y="60176"/>
                    <a:pt x="48915" y="60039"/>
                    <a:pt x="48777" y="59970"/>
                  </a:cubicBezTo>
                  <a:cubicBezTo>
                    <a:pt x="48640" y="59901"/>
                    <a:pt x="48640" y="59815"/>
                    <a:pt x="48640" y="59747"/>
                  </a:cubicBezTo>
                  <a:cubicBezTo>
                    <a:pt x="48485" y="59747"/>
                    <a:pt x="48416" y="59609"/>
                    <a:pt x="48347" y="59540"/>
                  </a:cubicBezTo>
                  <a:cubicBezTo>
                    <a:pt x="48279" y="59385"/>
                    <a:pt x="48141" y="59248"/>
                    <a:pt x="47986" y="59179"/>
                  </a:cubicBezTo>
                  <a:cubicBezTo>
                    <a:pt x="47849" y="59042"/>
                    <a:pt x="47711" y="58956"/>
                    <a:pt x="47625" y="58818"/>
                  </a:cubicBezTo>
                  <a:lnTo>
                    <a:pt x="47625" y="58749"/>
                  </a:lnTo>
                  <a:cubicBezTo>
                    <a:pt x="47625" y="58681"/>
                    <a:pt x="47488" y="58681"/>
                    <a:pt x="47419" y="58681"/>
                  </a:cubicBezTo>
                  <a:cubicBezTo>
                    <a:pt x="47195" y="58457"/>
                    <a:pt x="46989" y="58319"/>
                    <a:pt x="46766" y="58096"/>
                  </a:cubicBezTo>
                  <a:cubicBezTo>
                    <a:pt x="46628" y="58096"/>
                    <a:pt x="46628" y="57890"/>
                    <a:pt x="46559" y="57821"/>
                  </a:cubicBezTo>
                  <a:cubicBezTo>
                    <a:pt x="46422" y="57821"/>
                    <a:pt x="46422" y="57821"/>
                    <a:pt x="46336" y="57666"/>
                  </a:cubicBezTo>
                  <a:cubicBezTo>
                    <a:pt x="46336" y="57597"/>
                    <a:pt x="46198" y="57529"/>
                    <a:pt x="46129" y="57460"/>
                  </a:cubicBezTo>
                  <a:cubicBezTo>
                    <a:pt x="46129" y="57425"/>
                    <a:pt x="46112" y="57425"/>
                    <a:pt x="46086" y="57425"/>
                  </a:cubicBezTo>
                  <a:cubicBezTo>
                    <a:pt x="46061" y="57425"/>
                    <a:pt x="46026" y="57425"/>
                    <a:pt x="45992" y="57391"/>
                  </a:cubicBezTo>
                  <a:cubicBezTo>
                    <a:pt x="45992" y="57322"/>
                    <a:pt x="45992" y="57236"/>
                    <a:pt x="45906" y="57168"/>
                  </a:cubicBezTo>
                  <a:cubicBezTo>
                    <a:pt x="45631" y="57168"/>
                    <a:pt x="45631" y="56892"/>
                    <a:pt x="45407" y="56669"/>
                  </a:cubicBezTo>
                  <a:cubicBezTo>
                    <a:pt x="45562" y="56669"/>
                    <a:pt x="45476" y="56600"/>
                    <a:pt x="45407" y="56600"/>
                  </a:cubicBezTo>
                  <a:cubicBezTo>
                    <a:pt x="45339" y="56531"/>
                    <a:pt x="45407" y="56463"/>
                    <a:pt x="45339" y="56463"/>
                  </a:cubicBezTo>
                  <a:cubicBezTo>
                    <a:pt x="45201" y="56463"/>
                    <a:pt x="45201" y="56308"/>
                    <a:pt x="45132" y="56239"/>
                  </a:cubicBezTo>
                  <a:lnTo>
                    <a:pt x="45046" y="56239"/>
                  </a:lnTo>
                  <a:cubicBezTo>
                    <a:pt x="44978" y="56102"/>
                    <a:pt x="44978" y="56033"/>
                    <a:pt x="44909" y="55947"/>
                  </a:cubicBezTo>
                  <a:lnTo>
                    <a:pt x="44771" y="55947"/>
                  </a:lnTo>
                  <a:cubicBezTo>
                    <a:pt x="44702" y="55878"/>
                    <a:pt x="44702" y="55741"/>
                    <a:pt x="44616" y="55672"/>
                  </a:cubicBezTo>
                  <a:cubicBezTo>
                    <a:pt x="44548" y="55672"/>
                    <a:pt x="44548" y="55741"/>
                    <a:pt x="44548" y="55741"/>
                  </a:cubicBezTo>
                  <a:lnTo>
                    <a:pt x="44479" y="55741"/>
                  </a:lnTo>
                  <a:cubicBezTo>
                    <a:pt x="44273" y="55448"/>
                    <a:pt x="43980" y="55311"/>
                    <a:pt x="43912" y="54950"/>
                  </a:cubicBezTo>
                  <a:cubicBezTo>
                    <a:pt x="43843" y="54881"/>
                    <a:pt x="43843" y="54881"/>
                    <a:pt x="43757" y="54881"/>
                  </a:cubicBezTo>
                  <a:cubicBezTo>
                    <a:pt x="43619" y="54881"/>
                    <a:pt x="43619" y="54812"/>
                    <a:pt x="43619" y="54743"/>
                  </a:cubicBezTo>
                  <a:cubicBezTo>
                    <a:pt x="43550" y="54520"/>
                    <a:pt x="43550" y="54451"/>
                    <a:pt x="43482" y="54382"/>
                  </a:cubicBezTo>
                  <a:cubicBezTo>
                    <a:pt x="43327" y="54313"/>
                    <a:pt x="43189" y="54228"/>
                    <a:pt x="43189" y="54090"/>
                  </a:cubicBezTo>
                  <a:cubicBezTo>
                    <a:pt x="43121" y="53952"/>
                    <a:pt x="42983" y="53952"/>
                    <a:pt x="42828" y="53798"/>
                  </a:cubicBezTo>
                  <a:cubicBezTo>
                    <a:pt x="42828" y="53729"/>
                    <a:pt x="42760" y="53729"/>
                    <a:pt x="42691" y="53660"/>
                  </a:cubicBezTo>
                  <a:lnTo>
                    <a:pt x="42622" y="53660"/>
                  </a:lnTo>
                  <a:cubicBezTo>
                    <a:pt x="42622" y="53591"/>
                    <a:pt x="42553" y="53591"/>
                    <a:pt x="42553" y="53454"/>
                  </a:cubicBezTo>
                  <a:cubicBezTo>
                    <a:pt x="42553" y="53454"/>
                    <a:pt x="42622" y="53454"/>
                    <a:pt x="42553" y="53368"/>
                  </a:cubicBezTo>
                  <a:cubicBezTo>
                    <a:pt x="42261" y="53162"/>
                    <a:pt x="42037" y="52732"/>
                    <a:pt x="41762" y="52439"/>
                  </a:cubicBezTo>
                  <a:cubicBezTo>
                    <a:pt x="41762" y="52439"/>
                    <a:pt x="41831" y="52439"/>
                    <a:pt x="41831" y="52371"/>
                  </a:cubicBezTo>
                  <a:cubicBezTo>
                    <a:pt x="41762" y="52302"/>
                    <a:pt x="41762" y="52164"/>
                    <a:pt x="41608" y="52078"/>
                  </a:cubicBezTo>
                  <a:cubicBezTo>
                    <a:pt x="41539" y="52010"/>
                    <a:pt x="41470" y="51941"/>
                    <a:pt x="41470" y="51872"/>
                  </a:cubicBezTo>
                  <a:cubicBezTo>
                    <a:pt x="41401" y="51803"/>
                    <a:pt x="41333" y="51735"/>
                    <a:pt x="41178" y="51735"/>
                  </a:cubicBezTo>
                  <a:cubicBezTo>
                    <a:pt x="41109" y="51649"/>
                    <a:pt x="41109" y="51580"/>
                    <a:pt x="41040" y="51580"/>
                  </a:cubicBezTo>
                  <a:lnTo>
                    <a:pt x="41040" y="51442"/>
                  </a:lnTo>
                  <a:cubicBezTo>
                    <a:pt x="40903" y="51442"/>
                    <a:pt x="40903" y="51373"/>
                    <a:pt x="40834" y="51305"/>
                  </a:cubicBezTo>
                  <a:cubicBezTo>
                    <a:pt x="40748" y="51219"/>
                    <a:pt x="40748" y="51150"/>
                    <a:pt x="40748" y="51081"/>
                  </a:cubicBezTo>
                  <a:cubicBezTo>
                    <a:pt x="40542" y="50875"/>
                    <a:pt x="40404" y="50583"/>
                    <a:pt x="40249" y="50359"/>
                  </a:cubicBezTo>
                  <a:lnTo>
                    <a:pt x="40181" y="50359"/>
                  </a:lnTo>
                  <a:cubicBezTo>
                    <a:pt x="40112" y="50222"/>
                    <a:pt x="40249" y="50290"/>
                    <a:pt x="40249" y="50222"/>
                  </a:cubicBezTo>
                  <a:cubicBezTo>
                    <a:pt x="40249" y="50222"/>
                    <a:pt x="40181" y="50222"/>
                    <a:pt x="40181" y="50153"/>
                  </a:cubicBezTo>
                  <a:cubicBezTo>
                    <a:pt x="40112" y="50153"/>
                    <a:pt x="40181" y="50084"/>
                    <a:pt x="40181" y="50084"/>
                  </a:cubicBezTo>
                  <a:cubicBezTo>
                    <a:pt x="40112" y="50015"/>
                    <a:pt x="39974" y="49860"/>
                    <a:pt x="39888" y="49723"/>
                  </a:cubicBezTo>
                  <a:cubicBezTo>
                    <a:pt x="39888" y="49723"/>
                    <a:pt x="39858" y="49753"/>
                    <a:pt x="39837" y="49753"/>
                  </a:cubicBezTo>
                  <a:cubicBezTo>
                    <a:pt x="39827" y="49753"/>
                    <a:pt x="39820" y="49746"/>
                    <a:pt x="39820" y="49723"/>
                  </a:cubicBezTo>
                  <a:lnTo>
                    <a:pt x="39820" y="49654"/>
                  </a:lnTo>
                  <a:cubicBezTo>
                    <a:pt x="39820" y="49631"/>
                    <a:pt x="39812" y="49624"/>
                    <a:pt x="39802" y="49624"/>
                  </a:cubicBezTo>
                  <a:cubicBezTo>
                    <a:pt x="39781" y="49624"/>
                    <a:pt x="39751" y="49654"/>
                    <a:pt x="39751" y="49654"/>
                  </a:cubicBezTo>
                  <a:cubicBezTo>
                    <a:pt x="39682" y="49585"/>
                    <a:pt x="39682" y="49585"/>
                    <a:pt x="39682" y="49499"/>
                  </a:cubicBezTo>
                  <a:cubicBezTo>
                    <a:pt x="39613" y="49293"/>
                    <a:pt x="39544" y="49156"/>
                    <a:pt x="39321" y="49001"/>
                  </a:cubicBezTo>
                  <a:lnTo>
                    <a:pt x="39321" y="48794"/>
                  </a:lnTo>
                  <a:cubicBezTo>
                    <a:pt x="39183" y="48726"/>
                    <a:pt x="39183" y="48571"/>
                    <a:pt x="39029" y="48571"/>
                  </a:cubicBezTo>
                  <a:lnTo>
                    <a:pt x="39029" y="48365"/>
                  </a:lnTo>
                  <a:cubicBezTo>
                    <a:pt x="38891" y="48296"/>
                    <a:pt x="38960" y="48072"/>
                    <a:pt x="38822" y="48004"/>
                  </a:cubicBezTo>
                  <a:cubicBezTo>
                    <a:pt x="38754" y="47780"/>
                    <a:pt x="38599" y="47643"/>
                    <a:pt x="38461" y="47505"/>
                  </a:cubicBezTo>
                  <a:cubicBezTo>
                    <a:pt x="38324" y="47281"/>
                    <a:pt x="38255" y="47144"/>
                    <a:pt x="38169" y="46920"/>
                  </a:cubicBezTo>
                  <a:cubicBezTo>
                    <a:pt x="38100" y="46852"/>
                    <a:pt x="38169" y="46783"/>
                    <a:pt x="38100" y="46714"/>
                  </a:cubicBezTo>
                  <a:cubicBezTo>
                    <a:pt x="38100" y="46645"/>
                    <a:pt x="38169" y="46577"/>
                    <a:pt x="38169" y="46491"/>
                  </a:cubicBezTo>
                  <a:cubicBezTo>
                    <a:pt x="38324" y="46491"/>
                    <a:pt x="38393" y="46422"/>
                    <a:pt x="38461" y="46422"/>
                  </a:cubicBezTo>
                  <a:cubicBezTo>
                    <a:pt x="38530" y="46422"/>
                    <a:pt x="38599" y="46353"/>
                    <a:pt x="38685" y="46353"/>
                  </a:cubicBezTo>
                  <a:cubicBezTo>
                    <a:pt x="38754" y="46284"/>
                    <a:pt x="38822" y="46284"/>
                    <a:pt x="38891" y="46284"/>
                  </a:cubicBezTo>
                  <a:cubicBezTo>
                    <a:pt x="38914" y="46307"/>
                    <a:pt x="38937" y="46315"/>
                    <a:pt x="38963" y="46315"/>
                  </a:cubicBezTo>
                  <a:cubicBezTo>
                    <a:pt x="39015" y="46315"/>
                    <a:pt x="39080" y="46284"/>
                    <a:pt x="39183" y="46284"/>
                  </a:cubicBezTo>
                  <a:cubicBezTo>
                    <a:pt x="39183" y="46284"/>
                    <a:pt x="39252" y="46353"/>
                    <a:pt x="39321" y="46353"/>
                  </a:cubicBezTo>
                  <a:cubicBezTo>
                    <a:pt x="39390" y="46422"/>
                    <a:pt x="39390" y="46491"/>
                    <a:pt x="39459" y="46577"/>
                  </a:cubicBezTo>
                  <a:lnTo>
                    <a:pt x="39459" y="46783"/>
                  </a:lnTo>
                  <a:cubicBezTo>
                    <a:pt x="39613" y="46920"/>
                    <a:pt x="39751" y="47075"/>
                    <a:pt x="39888" y="47213"/>
                  </a:cubicBezTo>
                  <a:cubicBezTo>
                    <a:pt x="39888" y="47281"/>
                    <a:pt x="39820" y="47281"/>
                    <a:pt x="39820" y="47281"/>
                  </a:cubicBezTo>
                  <a:cubicBezTo>
                    <a:pt x="39974" y="47505"/>
                    <a:pt x="40043" y="47711"/>
                    <a:pt x="40181" y="47935"/>
                  </a:cubicBezTo>
                  <a:lnTo>
                    <a:pt x="40181" y="48072"/>
                  </a:lnTo>
                  <a:cubicBezTo>
                    <a:pt x="40404" y="48296"/>
                    <a:pt x="40542" y="48640"/>
                    <a:pt x="40834" y="48863"/>
                  </a:cubicBezTo>
                  <a:cubicBezTo>
                    <a:pt x="40834" y="48863"/>
                    <a:pt x="40748" y="48863"/>
                    <a:pt x="40748" y="48932"/>
                  </a:cubicBezTo>
                  <a:cubicBezTo>
                    <a:pt x="40903" y="49070"/>
                    <a:pt x="40972" y="49293"/>
                    <a:pt x="41178" y="49431"/>
                  </a:cubicBezTo>
                  <a:cubicBezTo>
                    <a:pt x="41178" y="49431"/>
                    <a:pt x="41109" y="49431"/>
                    <a:pt x="41109" y="49499"/>
                  </a:cubicBezTo>
                  <a:cubicBezTo>
                    <a:pt x="41178" y="49654"/>
                    <a:pt x="41401" y="49792"/>
                    <a:pt x="41470" y="50015"/>
                  </a:cubicBezTo>
                  <a:cubicBezTo>
                    <a:pt x="41608" y="50015"/>
                    <a:pt x="41608" y="50153"/>
                    <a:pt x="41762" y="50222"/>
                  </a:cubicBezTo>
                  <a:lnTo>
                    <a:pt x="41762" y="50359"/>
                  </a:lnTo>
                  <a:cubicBezTo>
                    <a:pt x="41831" y="50445"/>
                    <a:pt x="41831" y="50514"/>
                    <a:pt x="41900" y="50514"/>
                  </a:cubicBezTo>
                  <a:cubicBezTo>
                    <a:pt x="41900" y="50583"/>
                    <a:pt x="41831" y="50583"/>
                    <a:pt x="41900" y="50651"/>
                  </a:cubicBezTo>
                  <a:cubicBezTo>
                    <a:pt x="41920" y="50631"/>
                    <a:pt x="41934" y="50623"/>
                    <a:pt x="41944" y="50623"/>
                  </a:cubicBezTo>
                  <a:cubicBezTo>
                    <a:pt x="41969" y="50623"/>
                    <a:pt x="41969" y="50671"/>
                    <a:pt x="41969" y="50720"/>
                  </a:cubicBezTo>
                  <a:cubicBezTo>
                    <a:pt x="42037" y="50944"/>
                    <a:pt x="42330" y="51081"/>
                    <a:pt x="42399" y="51305"/>
                  </a:cubicBezTo>
                  <a:cubicBezTo>
                    <a:pt x="42467" y="51373"/>
                    <a:pt x="42553" y="51511"/>
                    <a:pt x="42691" y="51580"/>
                  </a:cubicBezTo>
                  <a:cubicBezTo>
                    <a:pt x="42828" y="51649"/>
                    <a:pt x="42897" y="51872"/>
                    <a:pt x="43052" y="52010"/>
                  </a:cubicBezTo>
                  <a:cubicBezTo>
                    <a:pt x="43189" y="52078"/>
                    <a:pt x="43258" y="52164"/>
                    <a:pt x="43258" y="52371"/>
                  </a:cubicBezTo>
                  <a:cubicBezTo>
                    <a:pt x="43413" y="52439"/>
                    <a:pt x="43413" y="52663"/>
                    <a:pt x="43619" y="52732"/>
                  </a:cubicBezTo>
                  <a:cubicBezTo>
                    <a:pt x="43619" y="52938"/>
                    <a:pt x="43688" y="53093"/>
                    <a:pt x="43912" y="53162"/>
                  </a:cubicBezTo>
                  <a:cubicBezTo>
                    <a:pt x="43980" y="53162"/>
                    <a:pt x="44049" y="53230"/>
                    <a:pt x="44049" y="53299"/>
                  </a:cubicBezTo>
                  <a:cubicBezTo>
                    <a:pt x="44273" y="53454"/>
                    <a:pt x="44341" y="53660"/>
                    <a:pt x="44479" y="53798"/>
                  </a:cubicBezTo>
                  <a:cubicBezTo>
                    <a:pt x="44702" y="53884"/>
                    <a:pt x="44771" y="54090"/>
                    <a:pt x="44909" y="54228"/>
                  </a:cubicBezTo>
                  <a:lnTo>
                    <a:pt x="44978" y="54313"/>
                  </a:lnTo>
                  <a:cubicBezTo>
                    <a:pt x="44978" y="54382"/>
                    <a:pt x="45046" y="54451"/>
                    <a:pt x="45046" y="54520"/>
                  </a:cubicBezTo>
                  <a:cubicBezTo>
                    <a:pt x="45132" y="54520"/>
                    <a:pt x="45201" y="54589"/>
                    <a:pt x="45201" y="54657"/>
                  </a:cubicBezTo>
                  <a:cubicBezTo>
                    <a:pt x="45339" y="54657"/>
                    <a:pt x="45270" y="54812"/>
                    <a:pt x="45270" y="54812"/>
                  </a:cubicBezTo>
                  <a:cubicBezTo>
                    <a:pt x="45407" y="54881"/>
                    <a:pt x="45562" y="54950"/>
                    <a:pt x="45631" y="55087"/>
                  </a:cubicBezTo>
                  <a:cubicBezTo>
                    <a:pt x="45700" y="55087"/>
                    <a:pt x="45768" y="55173"/>
                    <a:pt x="45837" y="55242"/>
                  </a:cubicBezTo>
                  <a:cubicBezTo>
                    <a:pt x="45837" y="55379"/>
                    <a:pt x="45992" y="55448"/>
                    <a:pt x="46061" y="55517"/>
                  </a:cubicBezTo>
                  <a:cubicBezTo>
                    <a:pt x="46129" y="55603"/>
                    <a:pt x="46267" y="55809"/>
                    <a:pt x="46336" y="55878"/>
                  </a:cubicBezTo>
                  <a:cubicBezTo>
                    <a:pt x="46422" y="56033"/>
                    <a:pt x="46491" y="56170"/>
                    <a:pt x="46628" y="56170"/>
                  </a:cubicBezTo>
                  <a:cubicBezTo>
                    <a:pt x="46766" y="56308"/>
                    <a:pt x="46920" y="56463"/>
                    <a:pt x="47058" y="56600"/>
                  </a:cubicBezTo>
                  <a:cubicBezTo>
                    <a:pt x="47127" y="56669"/>
                    <a:pt x="47195" y="56738"/>
                    <a:pt x="47195" y="56806"/>
                  </a:cubicBezTo>
                  <a:lnTo>
                    <a:pt x="47350" y="56961"/>
                  </a:lnTo>
                  <a:cubicBezTo>
                    <a:pt x="47488" y="57099"/>
                    <a:pt x="47711" y="57236"/>
                    <a:pt x="47918" y="57391"/>
                  </a:cubicBezTo>
                  <a:cubicBezTo>
                    <a:pt x="47918" y="57460"/>
                    <a:pt x="47986" y="57529"/>
                    <a:pt x="48055" y="57597"/>
                  </a:cubicBezTo>
                  <a:cubicBezTo>
                    <a:pt x="48279" y="57752"/>
                    <a:pt x="48485" y="57890"/>
                    <a:pt x="48640" y="58027"/>
                  </a:cubicBezTo>
                  <a:cubicBezTo>
                    <a:pt x="48777" y="58319"/>
                    <a:pt x="49069" y="58526"/>
                    <a:pt x="49276" y="58681"/>
                  </a:cubicBezTo>
                  <a:cubicBezTo>
                    <a:pt x="49345" y="58818"/>
                    <a:pt x="49499" y="58887"/>
                    <a:pt x="49568" y="58956"/>
                  </a:cubicBezTo>
                  <a:cubicBezTo>
                    <a:pt x="49706" y="59042"/>
                    <a:pt x="49774" y="59110"/>
                    <a:pt x="49860" y="59179"/>
                  </a:cubicBezTo>
                  <a:cubicBezTo>
                    <a:pt x="49998" y="59248"/>
                    <a:pt x="49998" y="59317"/>
                    <a:pt x="49998" y="59385"/>
                  </a:cubicBezTo>
                  <a:cubicBezTo>
                    <a:pt x="50204" y="59471"/>
                    <a:pt x="50204" y="59678"/>
                    <a:pt x="50359" y="59747"/>
                  </a:cubicBezTo>
                  <a:cubicBezTo>
                    <a:pt x="50497" y="59815"/>
                    <a:pt x="50634" y="59970"/>
                    <a:pt x="50789" y="60039"/>
                  </a:cubicBezTo>
                  <a:lnTo>
                    <a:pt x="50926" y="60039"/>
                  </a:lnTo>
                  <a:cubicBezTo>
                    <a:pt x="50995" y="60108"/>
                    <a:pt x="51150" y="60176"/>
                    <a:pt x="51219" y="60245"/>
                  </a:cubicBezTo>
                  <a:cubicBezTo>
                    <a:pt x="51425" y="60331"/>
                    <a:pt x="51494" y="60400"/>
                    <a:pt x="51648" y="60537"/>
                  </a:cubicBezTo>
                  <a:cubicBezTo>
                    <a:pt x="51786" y="60606"/>
                    <a:pt x="51855" y="60761"/>
                    <a:pt x="52010" y="60898"/>
                  </a:cubicBezTo>
                  <a:lnTo>
                    <a:pt x="52010" y="61036"/>
                  </a:lnTo>
                  <a:lnTo>
                    <a:pt x="52147" y="61036"/>
                  </a:lnTo>
                  <a:cubicBezTo>
                    <a:pt x="52147" y="61059"/>
                    <a:pt x="52155" y="61067"/>
                    <a:pt x="52165" y="61067"/>
                  </a:cubicBezTo>
                  <a:cubicBezTo>
                    <a:pt x="52185" y="61067"/>
                    <a:pt x="52216" y="61036"/>
                    <a:pt x="52216" y="61036"/>
                  </a:cubicBezTo>
                  <a:cubicBezTo>
                    <a:pt x="52353" y="61191"/>
                    <a:pt x="52577" y="61328"/>
                    <a:pt x="52783" y="61328"/>
                  </a:cubicBezTo>
                  <a:cubicBezTo>
                    <a:pt x="52869" y="61397"/>
                    <a:pt x="52938" y="61535"/>
                    <a:pt x="53075" y="61535"/>
                  </a:cubicBezTo>
                  <a:cubicBezTo>
                    <a:pt x="53213" y="61689"/>
                    <a:pt x="53437" y="61758"/>
                    <a:pt x="53505" y="61896"/>
                  </a:cubicBezTo>
                  <a:cubicBezTo>
                    <a:pt x="53574" y="61964"/>
                    <a:pt x="53643" y="61964"/>
                    <a:pt x="53643" y="62050"/>
                  </a:cubicBezTo>
                  <a:cubicBezTo>
                    <a:pt x="53798" y="62050"/>
                    <a:pt x="53935" y="62188"/>
                    <a:pt x="54073" y="62257"/>
                  </a:cubicBezTo>
                  <a:lnTo>
                    <a:pt x="54073" y="62325"/>
                  </a:lnTo>
                  <a:cubicBezTo>
                    <a:pt x="54296" y="62325"/>
                    <a:pt x="54503" y="62549"/>
                    <a:pt x="54726" y="62618"/>
                  </a:cubicBezTo>
                  <a:cubicBezTo>
                    <a:pt x="54795" y="62755"/>
                    <a:pt x="55018" y="62755"/>
                    <a:pt x="55087" y="62824"/>
                  </a:cubicBezTo>
                  <a:cubicBezTo>
                    <a:pt x="55156" y="62910"/>
                    <a:pt x="55225" y="62910"/>
                    <a:pt x="55293" y="62979"/>
                  </a:cubicBezTo>
                  <a:cubicBezTo>
                    <a:pt x="55517" y="62979"/>
                    <a:pt x="55723" y="63048"/>
                    <a:pt x="55792" y="63254"/>
                  </a:cubicBezTo>
                  <a:cubicBezTo>
                    <a:pt x="56153" y="63254"/>
                    <a:pt x="56377" y="63546"/>
                    <a:pt x="56652" y="63615"/>
                  </a:cubicBezTo>
                  <a:lnTo>
                    <a:pt x="56652" y="63770"/>
                  </a:lnTo>
                  <a:cubicBezTo>
                    <a:pt x="56667" y="63782"/>
                    <a:pt x="56682" y="63787"/>
                    <a:pt x="56697" y="63787"/>
                  </a:cubicBezTo>
                  <a:cubicBezTo>
                    <a:pt x="56760" y="63787"/>
                    <a:pt x="56806" y="63684"/>
                    <a:pt x="56806" y="63684"/>
                  </a:cubicBezTo>
                  <a:cubicBezTo>
                    <a:pt x="57013" y="63838"/>
                    <a:pt x="57167" y="63976"/>
                    <a:pt x="57443" y="63976"/>
                  </a:cubicBezTo>
                  <a:cubicBezTo>
                    <a:pt x="57443" y="63976"/>
                    <a:pt x="57511" y="64045"/>
                    <a:pt x="57597" y="64045"/>
                  </a:cubicBezTo>
                  <a:cubicBezTo>
                    <a:pt x="57666" y="64114"/>
                    <a:pt x="57735" y="64114"/>
                    <a:pt x="57804" y="64200"/>
                  </a:cubicBezTo>
                  <a:cubicBezTo>
                    <a:pt x="58096" y="64337"/>
                    <a:pt x="58371" y="64475"/>
                    <a:pt x="58594" y="64543"/>
                  </a:cubicBezTo>
                  <a:cubicBezTo>
                    <a:pt x="58732" y="64629"/>
                    <a:pt x="58801" y="64698"/>
                    <a:pt x="58956" y="64698"/>
                  </a:cubicBezTo>
                  <a:cubicBezTo>
                    <a:pt x="59093" y="64767"/>
                    <a:pt x="59317" y="64767"/>
                    <a:pt x="59523" y="64904"/>
                  </a:cubicBezTo>
                  <a:cubicBezTo>
                    <a:pt x="59523" y="64973"/>
                    <a:pt x="59592" y="64973"/>
                    <a:pt x="59592" y="64973"/>
                  </a:cubicBezTo>
                  <a:cubicBezTo>
                    <a:pt x="59746" y="64973"/>
                    <a:pt x="59884" y="64973"/>
                    <a:pt x="60022" y="65059"/>
                  </a:cubicBezTo>
                  <a:cubicBezTo>
                    <a:pt x="60176" y="65128"/>
                    <a:pt x="60314" y="65128"/>
                    <a:pt x="60451" y="65197"/>
                  </a:cubicBezTo>
                  <a:cubicBezTo>
                    <a:pt x="60520" y="65197"/>
                    <a:pt x="60606" y="65266"/>
                    <a:pt x="60675" y="65266"/>
                  </a:cubicBezTo>
                  <a:cubicBezTo>
                    <a:pt x="60812" y="65266"/>
                    <a:pt x="60950" y="65334"/>
                    <a:pt x="61105" y="65403"/>
                  </a:cubicBezTo>
                  <a:lnTo>
                    <a:pt x="61173" y="65403"/>
                  </a:lnTo>
                  <a:cubicBezTo>
                    <a:pt x="61311" y="65489"/>
                    <a:pt x="61535" y="65489"/>
                    <a:pt x="61741" y="65558"/>
                  </a:cubicBezTo>
                  <a:cubicBezTo>
                    <a:pt x="61741" y="65558"/>
                    <a:pt x="61771" y="65527"/>
                    <a:pt x="61817" y="65527"/>
                  </a:cubicBezTo>
                  <a:cubicBezTo>
                    <a:pt x="61840" y="65527"/>
                    <a:pt x="61867" y="65535"/>
                    <a:pt x="61896" y="65558"/>
                  </a:cubicBezTo>
                  <a:cubicBezTo>
                    <a:pt x="61896" y="65558"/>
                    <a:pt x="61896" y="65627"/>
                    <a:pt x="61964" y="65627"/>
                  </a:cubicBezTo>
                  <a:lnTo>
                    <a:pt x="62171" y="65627"/>
                  </a:lnTo>
                  <a:cubicBezTo>
                    <a:pt x="62239" y="65695"/>
                    <a:pt x="62239" y="65695"/>
                    <a:pt x="62325" y="65764"/>
                  </a:cubicBezTo>
                  <a:lnTo>
                    <a:pt x="62600" y="65764"/>
                  </a:lnTo>
                  <a:cubicBezTo>
                    <a:pt x="62893" y="65919"/>
                    <a:pt x="63185" y="65919"/>
                    <a:pt x="63460" y="65988"/>
                  </a:cubicBezTo>
                  <a:cubicBezTo>
                    <a:pt x="63615" y="66056"/>
                    <a:pt x="63752" y="66056"/>
                    <a:pt x="63821" y="66056"/>
                  </a:cubicBezTo>
                  <a:cubicBezTo>
                    <a:pt x="64045" y="66056"/>
                    <a:pt x="64320" y="66056"/>
                    <a:pt x="64543" y="66125"/>
                  </a:cubicBezTo>
                  <a:cubicBezTo>
                    <a:pt x="64681" y="66125"/>
                    <a:pt x="64818" y="66194"/>
                    <a:pt x="64973" y="66194"/>
                  </a:cubicBezTo>
                  <a:cubicBezTo>
                    <a:pt x="65034" y="66214"/>
                    <a:pt x="65144" y="66222"/>
                    <a:pt x="65278" y="66222"/>
                  </a:cubicBezTo>
                  <a:cubicBezTo>
                    <a:pt x="65600" y="66222"/>
                    <a:pt x="66056" y="66174"/>
                    <a:pt x="66263" y="66125"/>
                  </a:cubicBezTo>
                  <a:lnTo>
                    <a:pt x="66400" y="66125"/>
                  </a:lnTo>
                  <a:cubicBezTo>
                    <a:pt x="66538" y="66194"/>
                    <a:pt x="66692" y="66194"/>
                    <a:pt x="66830" y="66194"/>
                  </a:cubicBezTo>
                  <a:cubicBezTo>
                    <a:pt x="66853" y="66217"/>
                    <a:pt x="66876" y="66225"/>
                    <a:pt x="66899" y="66225"/>
                  </a:cubicBezTo>
                  <a:cubicBezTo>
                    <a:pt x="66947" y="66225"/>
                    <a:pt x="66996" y="66194"/>
                    <a:pt x="67054" y="66194"/>
                  </a:cubicBezTo>
                  <a:cubicBezTo>
                    <a:pt x="67184" y="66267"/>
                    <a:pt x="67303" y="66287"/>
                    <a:pt x="67421" y="66287"/>
                  </a:cubicBezTo>
                  <a:cubicBezTo>
                    <a:pt x="67552" y="66287"/>
                    <a:pt x="67682" y="66263"/>
                    <a:pt x="67827" y="66263"/>
                  </a:cubicBezTo>
                  <a:cubicBezTo>
                    <a:pt x="67934" y="66215"/>
                    <a:pt x="68033" y="66135"/>
                    <a:pt x="68157" y="66135"/>
                  </a:cubicBezTo>
                  <a:cubicBezTo>
                    <a:pt x="68213" y="66135"/>
                    <a:pt x="68274" y="66151"/>
                    <a:pt x="68343" y="66194"/>
                  </a:cubicBezTo>
                  <a:lnTo>
                    <a:pt x="68412" y="66194"/>
                  </a:lnTo>
                  <a:cubicBezTo>
                    <a:pt x="68481" y="66125"/>
                    <a:pt x="68481" y="66125"/>
                    <a:pt x="68549" y="66125"/>
                  </a:cubicBezTo>
                  <a:cubicBezTo>
                    <a:pt x="68597" y="66140"/>
                    <a:pt x="68646" y="66145"/>
                    <a:pt x="68697" y="66145"/>
                  </a:cubicBezTo>
                  <a:cubicBezTo>
                    <a:pt x="68836" y="66145"/>
                    <a:pt x="68985" y="66105"/>
                    <a:pt x="69124" y="66105"/>
                  </a:cubicBezTo>
                  <a:cubicBezTo>
                    <a:pt x="69175" y="66105"/>
                    <a:pt x="69224" y="66111"/>
                    <a:pt x="69271" y="66125"/>
                  </a:cubicBezTo>
                  <a:lnTo>
                    <a:pt x="69340" y="66125"/>
                  </a:lnTo>
                  <a:cubicBezTo>
                    <a:pt x="69605" y="66024"/>
                    <a:pt x="69869" y="65961"/>
                    <a:pt x="70160" y="65961"/>
                  </a:cubicBezTo>
                  <a:cubicBezTo>
                    <a:pt x="70267" y="65961"/>
                    <a:pt x="70377" y="65969"/>
                    <a:pt x="70492" y="65988"/>
                  </a:cubicBezTo>
                  <a:cubicBezTo>
                    <a:pt x="70561" y="65988"/>
                    <a:pt x="70630" y="65919"/>
                    <a:pt x="70767" y="65919"/>
                  </a:cubicBezTo>
                  <a:cubicBezTo>
                    <a:pt x="70787" y="65938"/>
                    <a:pt x="70808" y="65947"/>
                    <a:pt x="70830" y="65947"/>
                  </a:cubicBezTo>
                  <a:cubicBezTo>
                    <a:pt x="70884" y="65947"/>
                    <a:pt x="70942" y="65894"/>
                    <a:pt x="70991" y="65833"/>
                  </a:cubicBezTo>
                  <a:lnTo>
                    <a:pt x="71060" y="65833"/>
                  </a:lnTo>
                  <a:cubicBezTo>
                    <a:pt x="71266" y="65833"/>
                    <a:pt x="71421" y="65764"/>
                    <a:pt x="71627" y="65764"/>
                  </a:cubicBezTo>
                  <a:lnTo>
                    <a:pt x="71627" y="65695"/>
                  </a:lnTo>
                  <a:cubicBezTo>
                    <a:pt x="71672" y="65709"/>
                    <a:pt x="71713" y="65715"/>
                    <a:pt x="71752" y="65715"/>
                  </a:cubicBezTo>
                  <a:cubicBezTo>
                    <a:pt x="71909" y="65715"/>
                    <a:pt x="72033" y="65627"/>
                    <a:pt x="72211" y="65627"/>
                  </a:cubicBezTo>
                  <a:cubicBezTo>
                    <a:pt x="72349" y="65558"/>
                    <a:pt x="72418" y="65558"/>
                    <a:pt x="72487" y="65489"/>
                  </a:cubicBezTo>
                  <a:cubicBezTo>
                    <a:pt x="72532" y="65489"/>
                    <a:pt x="72586" y="65520"/>
                    <a:pt x="72616" y="65520"/>
                  </a:cubicBezTo>
                  <a:cubicBezTo>
                    <a:pt x="72632" y="65520"/>
                    <a:pt x="72641" y="65512"/>
                    <a:pt x="72641" y="65489"/>
                  </a:cubicBezTo>
                  <a:cubicBezTo>
                    <a:pt x="72710" y="65334"/>
                    <a:pt x="72848" y="65266"/>
                    <a:pt x="72985" y="65266"/>
                  </a:cubicBezTo>
                  <a:cubicBezTo>
                    <a:pt x="72985" y="65128"/>
                    <a:pt x="73071" y="65128"/>
                    <a:pt x="73140" y="65059"/>
                  </a:cubicBezTo>
                  <a:cubicBezTo>
                    <a:pt x="73071" y="64973"/>
                    <a:pt x="73140" y="64904"/>
                    <a:pt x="73071" y="64836"/>
                  </a:cubicBezTo>
                  <a:cubicBezTo>
                    <a:pt x="73071" y="64904"/>
                    <a:pt x="72985" y="64904"/>
                    <a:pt x="72985" y="64973"/>
                  </a:cubicBezTo>
                  <a:cubicBezTo>
                    <a:pt x="72916" y="64904"/>
                    <a:pt x="72916" y="64836"/>
                    <a:pt x="72848" y="64836"/>
                  </a:cubicBezTo>
                  <a:cubicBezTo>
                    <a:pt x="72848" y="64904"/>
                    <a:pt x="72848" y="64904"/>
                    <a:pt x="72779" y="64904"/>
                  </a:cubicBezTo>
                  <a:cubicBezTo>
                    <a:pt x="72779" y="64836"/>
                    <a:pt x="72779" y="64836"/>
                    <a:pt x="72848" y="64836"/>
                  </a:cubicBezTo>
                  <a:cubicBezTo>
                    <a:pt x="72848" y="64836"/>
                    <a:pt x="72817" y="64805"/>
                    <a:pt x="72797" y="64805"/>
                  </a:cubicBezTo>
                  <a:cubicBezTo>
                    <a:pt x="72786" y="64805"/>
                    <a:pt x="72779" y="64813"/>
                    <a:pt x="72779" y="64836"/>
                  </a:cubicBezTo>
                  <a:cubicBezTo>
                    <a:pt x="72733" y="64836"/>
                    <a:pt x="72687" y="64866"/>
                    <a:pt x="72636" y="64866"/>
                  </a:cubicBezTo>
                  <a:cubicBezTo>
                    <a:pt x="72611" y="64866"/>
                    <a:pt x="72584" y="64859"/>
                    <a:pt x="72555" y="64836"/>
                  </a:cubicBezTo>
                  <a:cubicBezTo>
                    <a:pt x="72555" y="64801"/>
                    <a:pt x="72538" y="64784"/>
                    <a:pt x="72512" y="64784"/>
                  </a:cubicBezTo>
                  <a:cubicBezTo>
                    <a:pt x="72487" y="64784"/>
                    <a:pt x="72452" y="64801"/>
                    <a:pt x="72418" y="64836"/>
                  </a:cubicBezTo>
                  <a:cubicBezTo>
                    <a:pt x="72349" y="64870"/>
                    <a:pt x="72259" y="64870"/>
                    <a:pt x="72168" y="64870"/>
                  </a:cubicBezTo>
                  <a:cubicBezTo>
                    <a:pt x="72078" y="64870"/>
                    <a:pt x="71988" y="64870"/>
                    <a:pt x="71919" y="64904"/>
                  </a:cubicBezTo>
                  <a:cubicBezTo>
                    <a:pt x="71782" y="64904"/>
                    <a:pt x="71627" y="64973"/>
                    <a:pt x="71558" y="65059"/>
                  </a:cubicBezTo>
                  <a:cubicBezTo>
                    <a:pt x="71512" y="65059"/>
                    <a:pt x="71497" y="65021"/>
                    <a:pt x="71472" y="65021"/>
                  </a:cubicBezTo>
                  <a:cubicBezTo>
                    <a:pt x="71459" y="65021"/>
                    <a:pt x="71444" y="65031"/>
                    <a:pt x="71421" y="65059"/>
                  </a:cubicBezTo>
                  <a:cubicBezTo>
                    <a:pt x="71266" y="65059"/>
                    <a:pt x="71128" y="65128"/>
                    <a:pt x="70991" y="65128"/>
                  </a:cubicBezTo>
                  <a:lnTo>
                    <a:pt x="70836" y="65128"/>
                  </a:lnTo>
                  <a:cubicBezTo>
                    <a:pt x="70630" y="65128"/>
                    <a:pt x="70406" y="65197"/>
                    <a:pt x="70200" y="65197"/>
                  </a:cubicBezTo>
                  <a:cubicBezTo>
                    <a:pt x="70108" y="65197"/>
                    <a:pt x="70009" y="65166"/>
                    <a:pt x="69912" y="65166"/>
                  </a:cubicBezTo>
                  <a:cubicBezTo>
                    <a:pt x="69864" y="65166"/>
                    <a:pt x="69816" y="65174"/>
                    <a:pt x="69770" y="65197"/>
                  </a:cubicBezTo>
                  <a:cubicBezTo>
                    <a:pt x="69736" y="65231"/>
                    <a:pt x="69701" y="65231"/>
                    <a:pt x="69665" y="65231"/>
                  </a:cubicBezTo>
                  <a:cubicBezTo>
                    <a:pt x="69628" y="65231"/>
                    <a:pt x="69590" y="65231"/>
                    <a:pt x="69547" y="65266"/>
                  </a:cubicBezTo>
                  <a:lnTo>
                    <a:pt x="69547" y="65334"/>
                  </a:lnTo>
                  <a:cubicBezTo>
                    <a:pt x="69478" y="65266"/>
                    <a:pt x="69478" y="65266"/>
                    <a:pt x="69478" y="65197"/>
                  </a:cubicBezTo>
                  <a:cubicBezTo>
                    <a:pt x="69452" y="65248"/>
                    <a:pt x="69427" y="65261"/>
                    <a:pt x="69398" y="65261"/>
                  </a:cubicBezTo>
                  <a:cubicBezTo>
                    <a:pt x="69366" y="65261"/>
                    <a:pt x="69331" y="65245"/>
                    <a:pt x="69286" y="65245"/>
                  </a:cubicBezTo>
                  <a:cubicBezTo>
                    <a:pt x="69261" y="65245"/>
                    <a:pt x="69234" y="65250"/>
                    <a:pt x="69203" y="65266"/>
                  </a:cubicBezTo>
                  <a:cubicBezTo>
                    <a:pt x="69203" y="65266"/>
                    <a:pt x="69134" y="65327"/>
                    <a:pt x="69068" y="65327"/>
                  </a:cubicBezTo>
                  <a:cubicBezTo>
                    <a:pt x="69035" y="65327"/>
                    <a:pt x="69002" y="65311"/>
                    <a:pt x="68979" y="65266"/>
                  </a:cubicBezTo>
                  <a:cubicBezTo>
                    <a:pt x="68945" y="65300"/>
                    <a:pt x="68893" y="65300"/>
                    <a:pt x="68839" y="65300"/>
                  </a:cubicBezTo>
                  <a:cubicBezTo>
                    <a:pt x="68786" y="65300"/>
                    <a:pt x="68730" y="65300"/>
                    <a:pt x="68687" y="65334"/>
                  </a:cubicBezTo>
                  <a:cubicBezTo>
                    <a:pt x="68641" y="65334"/>
                    <a:pt x="68565" y="65365"/>
                    <a:pt x="68498" y="65365"/>
                  </a:cubicBezTo>
                  <a:cubicBezTo>
                    <a:pt x="68465" y="65365"/>
                    <a:pt x="68435" y="65357"/>
                    <a:pt x="68412" y="65334"/>
                  </a:cubicBezTo>
                  <a:cubicBezTo>
                    <a:pt x="68412" y="65334"/>
                    <a:pt x="68343" y="65266"/>
                    <a:pt x="68257" y="65266"/>
                  </a:cubicBezTo>
                  <a:cubicBezTo>
                    <a:pt x="68257" y="65334"/>
                    <a:pt x="68343" y="65334"/>
                    <a:pt x="68257" y="65403"/>
                  </a:cubicBezTo>
                  <a:lnTo>
                    <a:pt x="67982" y="65403"/>
                  </a:lnTo>
                  <a:cubicBezTo>
                    <a:pt x="67913" y="65489"/>
                    <a:pt x="67827" y="65489"/>
                    <a:pt x="67758" y="65489"/>
                  </a:cubicBezTo>
                  <a:cubicBezTo>
                    <a:pt x="67713" y="65460"/>
                    <a:pt x="67674" y="65451"/>
                    <a:pt x="67641" y="65451"/>
                  </a:cubicBezTo>
                  <a:cubicBezTo>
                    <a:pt x="67575" y="65451"/>
                    <a:pt x="67529" y="65489"/>
                    <a:pt x="67483" y="65489"/>
                  </a:cubicBezTo>
                  <a:cubicBezTo>
                    <a:pt x="67329" y="65489"/>
                    <a:pt x="67260" y="65489"/>
                    <a:pt x="67191" y="65403"/>
                  </a:cubicBezTo>
                  <a:cubicBezTo>
                    <a:pt x="67122" y="65403"/>
                    <a:pt x="67122" y="65489"/>
                    <a:pt x="67122" y="65489"/>
                  </a:cubicBezTo>
                  <a:lnTo>
                    <a:pt x="67054" y="65403"/>
                  </a:lnTo>
                  <a:cubicBezTo>
                    <a:pt x="66968" y="65403"/>
                    <a:pt x="66830" y="65403"/>
                    <a:pt x="66761" y="65334"/>
                  </a:cubicBezTo>
                  <a:cubicBezTo>
                    <a:pt x="66624" y="65334"/>
                    <a:pt x="66538" y="65403"/>
                    <a:pt x="66469" y="65403"/>
                  </a:cubicBezTo>
                  <a:lnTo>
                    <a:pt x="66108" y="65403"/>
                  </a:lnTo>
                  <a:cubicBezTo>
                    <a:pt x="66016" y="65403"/>
                    <a:pt x="65925" y="65372"/>
                    <a:pt x="65828" y="65372"/>
                  </a:cubicBezTo>
                  <a:cubicBezTo>
                    <a:pt x="65779" y="65372"/>
                    <a:pt x="65730" y="65380"/>
                    <a:pt x="65678" y="65403"/>
                  </a:cubicBezTo>
                  <a:cubicBezTo>
                    <a:pt x="65472" y="65403"/>
                    <a:pt x="65179" y="65334"/>
                    <a:pt x="64973" y="65334"/>
                  </a:cubicBezTo>
                  <a:cubicBezTo>
                    <a:pt x="64818" y="65266"/>
                    <a:pt x="64612" y="65266"/>
                    <a:pt x="64475" y="65266"/>
                  </a:cubicBezTo>
                  <a:lnTo>
                    <a:pt x="64320" y="65266"/>
                  </a:lnTo>
                  <a:cubicBezTo>
                    <a:pt x="64113" y="65266"/>
                    <a:pt x="63821" y="65197"/>
                    <a:pt x="63529" y="65197"/>
                  </a:cubicBezTo>
                  <a:cubicBezTo>
                    <a:pt x="63460" y="65197"/>
                    <a:pt x="63391" y="65128"/>
                    <a:pt x="63254" y="65128"/>
                  </a:cubicBezTo>
                  <a:cubicBezTo>
                    <a:pt x="63099" y="65059"/>
                    <a:pt x="62893" y="65059"/>
                    <a:pt x="62824" y="64904"/>
                  </a:cubicBezTo>
                  <a:cubicBezTo>
                    <a:pt x="62801" y="64915"/>
                    <a:pt x="62781" y="64919"/>
                    <a:pt x="62761" y="64919"/>
                  </a:cubicBezTo>
                  <a:cubicBezTo>
                    <a:pt x="62668" y="64919"/>
                    <a:pt x="62612" y="64821"/>
                    <a:pt x="62562" y="64821"/>
                  </a:cubicBezTo>
                  <a:cubicBezTo>
                    <a:pt x="62552" y="64821"/>
                    <a:pt x="62542" y="64826"/>
                    <a:pt x="62532" y="64836"/>
                  </a:cubicBezTo>
                  <a:cubicBezTo>
                    <a:pt x="62325" y="64767"/>
                    <a:pt x="62102" y="64767"/>
                    <a:pt x="61964" y="64698"/>
                  </a:cubicBezTo>
                  <a:cubicBezTo>
                    <a:pt x="61741" y="64698"/>
                    <a:pt x="61535" y="64629"/>
                    <a:pt x="61311" y="64629"/>
                  </a:cubicBezTo>
                  <a:cubicBezTo>
                    <a:pt x="61105" y="64543"/>
                    <a:pt x="60881" y="64475"/>
                    <a:pt x="60675" y="64337"/>
                  </a:cubicBezTo>
                  <a:cubicBezTo>
                    <a:pt x="60520" y="64268"/>
                    <a:pt x="60383" y="64200"/>
                    <a:pt x="60245" y="64200"/>
                  </a:cubicBezTo>
                  <a:cubicBezTo>
                    <a:pt x="60090" y="64114"/>
                    <a:pt x="59953" y="64045"/>
                    <a:pt x="59815" y="63976"/>
                  </a:cubicBezTo>
                  <a:cubicBezTo>
                    <a:pt x="59660" y="63907"/>
                    <a:pt x="59454" y="63838"/>
                    <a:pt x="59317" y="63838"/>
                  </a:cubicBezTo>
                  <a:cubicBezTo>
                    <a:pt x="59317" y="63838"/>
                    <a:pt x="59385" y="63770"/>
                    <a:pt x="59317" y="63684"/>
                  </a:cubicBezTo>
                  <a:cubicBezTo>
                    <a:pt x="59231" y="63684"/>
                    <a:pt x="59231" y="63770"/>
                    <a:pt x="59231" y="63838"/>
                  </a:cubicBezTo>
                  <a:cubicBezTo>
                    <a:pt x="59162" y="63684"/>
                    <a:pt x="59024" y="63684"/>
                    <a:pt x="58956" y="63684"/>
                  </a:cubicBezTo>
                  <a:lnTo>
                    <a:pt x="58801" y="63684"/>
                  </a:lnTo>
                  <a:cubicBezTo>
                    <a:pt x="58801" y="63546"/>
                    <a:pt x="58732" y="63615"/>
                    <a:pt x="58663" y="63546"/>
                  </a:cubicBezTo>
                  <a:cubicBezTo>
                    <a:pt x="58371" y="63546"/>
                    <a:pt x="58096" y="63340"/>
                    <a:pt x="57872" y="63254"/>
                  </a:cubicBezTo>
                  <a:cubicBezTo>
                    <a:pt x="57735" y="63185"/>
                    <a:pt x="57666" y="63185"/>
                    <a:pt x="57597" y="63116"/>
                  </a:cubicBezTo>
                  <a:cubicBezTo>
                    <a:pt x="57443" y="63048"/>
                    <a:pt x="57305" y="62910"/>
                    <a:pt x="57081" y="62910"/>
                  </a:cubicBezTo>
                  <a:cubicBezTo>
                    <a:pt x="56944" y="62687"/>
                    <a:pt x="56652" y="62755"/>
                    <a:pt x="56514" y="62480"/>
                  </a:cubicBezTo>
                  <a:cubicBezTo>
                    <a:pt x="56514" y="62394"/>
                    <a:pt x="56445" y="62394"/>
                    <a:pt x="56445" y="62394"/>
                  </a:cubicBezTo>
                  <a:cubicBezTo>
                    <a:pt x="56308" y="62394"/>
                    <a:pt x="56222" y="62325"/>
                    <a:pt x="56084" y="62325"/>
                  </a:cubicBezTo>
                  <a:cubicBezTo>
                    <a:pt x="56016" y="62257"/>
                    <a:pt x="55947" y="62188"/>
                    <a:pt x="55878" y="62119"/>
                  </a:cubicBezTo>
                  <a:cubicBezTo>
                    <a:pt x="55792" y="62050"/>
                    <a:pt x="55723" y="62050"/>
                    <a:pt x="55654" y="62050"/>
                  </a:cubicBezTo>
                  <a:lnTo>
                    <a:pt x="55517" y="62050"/>
                  </a:lnTo>
                  <a:cubicBezTo>
                    <a:pt x="55293" y="61827"/>
                    <a:pt x="55018" y="61758"/>
                    <a:pt x="54726" y="61535"/>
                  </a:cubicBezTo>
                  <a:cubicBezTo>
                    <a:pt x="54657" y="61466"/>
                    <a:pt x="54503" y="61397"/>
                    <a:pt x="54434" y="61397"/>
                  </a:cubicBezTo>
                  <a:cubicBezTo>
                    <a:pt x="54227" y="61328"/>
                    <a:pt x="54004" y="61191"/>
                    <a:pt x="53866" y="61036"/>
                  </a:cubicBezTo>
                  <a:lnTo>
                    <a:pt x="53798" y="60967"/>
                  </a:lnTo>
                  <a:cubicBezTo>
                    <a:pt x="53574" y="60830"/>
                    <a:pt x="53368" y="60761"/>
                    <a:pt x="53213" y="60606"/>
                  </a:cubicBezTo>
                  <a:cubicBezTo>
                    <a:pt x="53075" y="60469"/>
                    <a:pt x="52869" y="60400"/>
                    <a:pt x="52714" y="60245"/>
                  </a:cubicBezTo>
                  <a:cubicBezTo>
                    <a:pt x="52508" y="60108"/>
                    <a:pt x="52285" y="59970"/>
                    <a:pt x="52147" y="59815"/>
                  </a:cubicBezTo>
                  <a:cubicBezTo>
                    <a:pt x="52078" y="59747"/>
                    <a:pt x="52010" y="59747"/>
                    <a:pt x="52010" y="59678"/>
                  </a:cubicBezTo>
                  <a:cubicBezTo>
                    <a:pt x="51924" y="59471"/>
                    <a:pt x="51648" y="59471"/>
                    <a:pt x="51580" y="59248"/>
                  </a:cubicBezTo>
                  <a:cubicBezTo>
                    <a:pt x="51580" y="59317"/>
                    <a:pt x="51494" y="59317"/>
                    <a:pt x="51494" y="59317"/>
                  </a:cubicBezTo>
                  <a:cubicBezTo>
                    <a:pt x="51425" y="59248"/>
                    <a:pt x="51425" y="59179"/>
                    <a:pt x="51425" y="59179"/>
                  </a:cubicBezTo>
                  <a:lnTo>
                    <a:pt x="51287" y="59179"/>
                  </a:lnTo>
                  <a:cubicBezTo>
                    <a:pt x="51287" y="59179"/>
                    <a:pt x="51219" y="59110"/>
                    <a:pt x="51219" y="59042"/>
                  </a:cubicBezTo>
                  <a:cubicBezTo>
                    <a:pt x="50995" y="58956"/>
                    <a:pt x="50926" y="58818"/>
                    <a:pt x="50720" y="58749"/>
                  </a:cubicBezTo>
                  <a:cubicBezTo>
                    <a:pt x="50720" y="58749"/>
                    <a:pt x="50634" y="58749"/>
                    <a:pt x="50634" y="58681"/>
                  </a:cubicBezTo>
                  <a:cubicBezTo>
                    <a:pt x="50497" y="58526"/>
                    <a:pt x="50359" y="58388"/>
                    <a:pt x="50204" y="58319"/>
                  </a:cubicBezTo>
                  <a:cubicBezTo>
                    <a:pt x="49998" y="58182"/>
                    <a:pt x="49774" y="57958"/>
                    <a:pt x="49568" y="57752"/>
                  </a:cubicBezTo>
                  <a:cubicBezTo>
                    <a:pt x="49568" y="57666"/>
                    <a:pt x="49499" y="57666"/>
                    <a:pt x="49431" y="57597"/>
                  </a:cubicBezTo>
                  <a:cubicBezTo>
                    <a:pt x="49207" y="57529"/>
                    <a:pt x="49138" y="57391"/>
                    <a:pt x="49069" y="57236"/>
                  </a:cubicBezTo>
                  <a:cubicBezTo>
                    <a:pt x="48846" y="57099"/>
                    <a:pt x="48708" y="56961"/>
                    <a:pt x="48571" y="56892"/>
                  </a:cubicBezTo>
                  <a:cubicBezTo>
                    <a:pt x="48416" y="56669"/>
                    <a:pt x="48141" y="56531"/>
                    <a:pt x="47986" y="56308"/>
                  </a:cubicBezTo>
                  <a:cubicBezTo>
                    <a:pt x="47780" y="56102"/>
                    <a:pt x="47625" y="55878"/>
                    <a:pt x="47419" y="55809"/>
                  </a:cubicBezTo>
                  <a:cubicBezTo>
                    <a:pt x="47350" y="55672"/>
                    <a:pt x="47419" y="55672"/>
                    <a:pt x="47350" y="55672"/>
                  </a:cubicBezTo>
                  <a:cubicBezTo>
                    <a:pt x="47281" y="55603"/>
                    <a:pt x="47281" y="55517"/>
                    <a:pt x="47127" y="55448"/>
                  </a:cubicBezTo>
                  <a:lnTo>
                    <a:pt x="47058" y="55448"/>
                  </a:lnTo>
                  <a:cubicBezTo>
                    <a:pt x="47058" y="55379"/>
                    <a:pt x="47127" y="55379"/>
                    <a:pt x="47127" y="55379"/>
                  </a:cubicBezTo>
                  <a:cubicBezTo>
                    <a:pt x="47058" y="55242"/>
                    <a:pt x="46989" y="55087"/>
                    <a:pt x="46920" y="55018"/>
                  </a:cubicBezTo>
                  <a:cubicBezTo>
                    <a:pt x="46766" y="54881"/>
                    <a:pt x="46697" y="54743"/>
                    <a:pt x="46491" y="54657"/>
                  </a:cubicBezTo>
                  <a:cubicBezTo>
                    <a:pt x="46491" y="54589"/>
                    <a:pt x="46422" y="54589"/>
                    <a:pt x="46336" y="54520"/>
                  </a:cubicBezTo>
                  <a:cubicBezTo>
                    <a:pt x="46336" y="54382"/>
                    <a:pt x="46198" y="54313"/>
                    <a:pt x="46129" y="54313"/>
                  </a:cubicBezTo>
                  <a:cubicBezTo>
                    <a:pt x="45992" y="54228"/>
                    <a:pt x="45906" y="54159"/>
                    <a:pt x="45837" y="54090"/>
                  </a:cubicBezTo>
                  <a:cubicBezTo>
                    <a:pt x="45768" y="54021"/>
                    <a:pt x="45768" y="53952"/>
                    <a:pt x="45700" y="53884"/>
                  </a:cubicBezTo>
                  <a:cubicBezTo>
                    <a:pt x="45631" y="53798"/>
                    <a:pt x="45562" y="53729"/>
                    <a:pt x="45476" y="53660"/>
                  </a:cubicBezTo>
                  <a:cubicBezTo>
                    <a:pt x="45339" y="53523"/>
                    <a:pt x="45270" y="53368"/>
                    <a:pt x="45270" y="53299"/>
                  </a:cubicBezTo>
                  <a:cubicBezTo>
                    <a:pt x="45046" y="53093"/>
                    <a:pt x="44909" y="52869"/>
                    <a:pt x="44771" y="52663"/>
                  </a:cubicBezTo>
                  <a:cubicBezTo>
                    <a:pt x="44702" y="52663"/>
                    <a:pt x="44702" y="52594"/>
                    <a:pt x="44702" y="52508"/>
                  </a:cubicBezTo>
                  <a:cubicBezTo>
                    <a:pt x="44548" y="52508"/>
                    <a:pt x="44410" y="52439"/>
                    <a:pt x="44341" y="52302"/>
                  </a:cubicBezTo>
                  <a:cubicBezTo>
                    <a:pt x="44273" y="52164"/>
                    <a:pt x="44118" y="52078"/>
                    <a:pt x="44049" y="51941"/>
                  </a:cubicBezTo>
                  <a:cubicBezTo>
                    <a:pt x="43980" y="51803"/>
                    <a:pt x="43843" y="51649"/>
                    <a:pt x="43757" y="51511"/>
                  </a:cubicBezTo>
                  <a:cubicBezTo>
                    <a:pt x="43619" y="51373"/>
                    <a:pt x="43550" y="51219"/>
                    <a:pt x="43482" y="51081"/>
                  </a:cubicBezTo>
                  <a:cubicBezTo>
                    <a:pt x="43482" y="51081"/>
                    <a:pt x="43413" y="51081"/>
                    <a:pt x="43413" y="51012"/>
                  </a:cubicBezTo>
                  <a:cubicBezTo>
                    <a:pt x="43413" y="51012"/>
                    <a:pt x="43482" y="51012"/>
                    <a:pt x="43413" y="50944"/>
                  </a:cubicBezTo>
                  <a:cubicBezTo>
                    <a:pt x="43327" y="50875"/>
                    <a:pt x="43258" y="50875"/>
                    <a:pt x="43258" y="50789"/>
                  </a:cubicBezTo>
                  <a:cubicBezTo>
                    <a:pt x="43121" y="50651"/>
                    <a:pt x="43121" y="50445"/>
                    <a:pt x="42897" y="50445"/>
                  </a:cubicBezTo>
                  <a:cubicBezTo>
                    <a:pt x="42897" y="50290"/>
                    <a:pt x="42760" y="50290"/>
                    <a:pt x="42691" y="50153"/>
                  </a:cubicBezTo>
                  <a:cubicBezTo>
                    <a:pt x="42467" y="49860"/>
                    <a:pt x="42261" y="49654"/>
                    <a:pt x="42123" y="49362"/>
                  </a:cubicBezTo>
                  <a:cubicBezTo>
                    <a:pt x="42037" y="49224"/>
                    <a:pt x="41969" y="49156"/>
                    <a:pt x="42037" y="49070"/>
                  </a:cubicBezTo>
                  <a:cubicBezTo>
                    <a:pt x="41969" y="49001"/>
                    <a:pt x="41969" y="49001"/>
                    <a:pt x="41900" y="49001"/>
                  </a:cubicBezTo>
                  <a:cubicBezTo>
                    <a:pt x="41969" y="49001"/>
                    <a:pt x="41969" y="48932"/>
                    <a:pt x="41969" y="48932"/>
                  </a:cubicBezTo>
                  <a:cubicBezTo>
                    <a:pt x="41969" y="48863"/>
                    <a:pt x="41831" y="48863"/>
                    <a:pt x="41831" y="48794"/>
                  </a:cubicBezTo>
                  <a:cubicBezTo>
                    <a:pt x="41762" y="48640"/>
                    <a:pt x="41694" y="48571"/>
                    <a:pt x="41608" y="48502"/>
                  </a:cubicBezTo>
                  <a:cubicBezTo>
                    <a:pt x="41539" y="48502"/>
                    <a:pt x="41470" y="48433"/>
                    <a:pt x="41470" y="48365"/>
                  </a:cubicBezTo>
                  <a:cubicBezTo>
                    <a:pt x="41470" y="48296"/>
                    <a:pt x="41470" y="48296"/>
                    <a:pt x="41401" y="48210"/>
                  </a:cubicBezTo>
                  <a:cubicBezTo>
                    <a:pt x="41333" y="48141"/>
                    <a:pt x="41264" y="48004"/>
                    <a:pt x="41178" y="47866"/>
                  </a:cubicBezTo>
                  <a:cubicBezTo>
                    <a:pt x="41109" y="47866"/>
                    <a:pt x="41109" y="47866"/>
                    <a:pt x="41109" y="47780"/>
                  </a:cubicBezTo>
                  <a:cubicBezTo>
                    <a:pt x="41109" y="47574"/>
                    <a:pt x="40903" y="47505"/>
                    <a:pt x="40903" y="47350"/>
                  </a:cubicBezTo>
                  <a:cubicBezTo>
                    <a:pt x="40834" y="47213"/>
                    <a:pt x="40679" y="47144"/>
                    <a:pt x="40679" y="46920"/>
                  </a:cubicBezTo>
                  <a:lnTo>
                    <a:pt x="40610" y="46852"/>
                  </a:lnTo>
                  <a:cubicBezTo>
                    <a:pt x="40473" y="46714"/>
                    <a:pt x="40404" y="46645"/>
                    <a:pt x="40318" y="46491"/>
                  </a:cubicBezTo>
                  <a:cubicBezTo>
                    <a:pt x="40249" y="46353"/>
                    <a:pt x="40181" y="46216"/>
                    <a:pt x="40112" y="46061"/>
                  </a:cubicBezTo>
                  <a:cubicBezTo>
                    <a:pt x="40043" y="45992"/>
                    <a:pt x="40043" y="45923"/>
                    <a:pt x="40043" y="45854"/>
                  </a:cubicBezTo>
                  <a:cubicBezTo>
                    <a:pt x="40152" y="45800"/>
                    <a:pt x="40261" y="45692"/>
                    <a:pt x="40413" y="45692"/>
                  </a:cubicBezTo>
                  <a:cubicBezTo>
                    <a:pt x="40452" y="45692"/>
                    <a:pt x="40495" y="45699"/>
                    <a:pt x="40542" y="45717"/>
                  </a:cubicBezTo>
                  <a:cubicBezTo>
                    <a:pt x="40542" y="45786"/>
                    <a:pt x="40610" y="45854"/>
                    <a:pt x="40679" y="45923"/>
                  </a:cubicBezTo>
                  <a:cubicBezTo>
                    <a:pt x="40748" y="45992"/>
                    <a:pt x="40748" y="46147"/>
                    <a:pt x="40834" y="46216"/>
                  </a:cubicBezTo>
                  <a:cubicBezTo>
                    <a:pt x="40972" y="46284"/>
                    <a:pt x="40903" y="46422"/>
                    <a:pt x="41040" y="46491"/>
                  </a:cubicBezTo>
                  <a:cubicBezTo>
                    <a:pt x="41040" y="46645"/>
                    <a:pt x="41109" y="46714"/>
                    <a:pt x="41178" y="46783"/>
                  </a:cubicBezTo>
                  <a:cubicBezTo>
                    <a:pt x="41333" y="47006"/>
                    <a:pt x="41333" y="47281"/>
                    <a:pt x="41608" y="47350"/>
                  </a:cubicBezTo>
                  <a:lnTo>
                    <a:pt x="41608" y="47574"/>
                  </a:lnTo>
                  <a:cubicBezTo>
                    <a:pt x="41762" y="47866"/>
                    <a:pt x="42037" y="48141"/>
                    <a:pt x="42192" y="48433"/>
                  </a:cubicBezTo>
                  <a:cubicBezTo>
                    <a:pt x="42261" y="48640"/>
                    <a:pt x="42399" y="48794"/>
                    <a:pt x="42553" y="48932"/>
                  </a:cubicBezTo>
                  <a:cubicBezTo>
                    <a:pt x="42691" y="49156"/>
                    <a:pt x="42828" y="49431"/>
                    <a:pt x="42983" y="49654"/>
                  </a:cubicBezTo>
                  <a:cubicBezTo>
                    <a:pt x="43052" y="49723"/>
                    <a:pt x="43121" y="49860"/>
                    <a:pt x="43189" y="49929"/>
                  </a:cubicBezTo>
                  <a:cubicBezTo>
                    <a:pt x="43258" y="50015"/>
                    <a:pt x="43327" y="50015"/>
                    <a:pt x="43327" y="50084"/>
                  </a:cubicBezTo>
                  <a:cubicBezTo>
                    <a:pt x="43327" y="50222"/>
                    <a:pt x="43482" y="50153"/>
                    <a:pt x="43482" y="50290"/>
                  </a:cubicBezTo>
                  <a:cubicBezTo>
                    <a:pt x="43619" y="50445"/>
                    <a:pt x="43688" y="50583"/>
                    <a:pt x="43843" y="50789"/>
                  </a:cubicBezTo>
                  <a:cubicBezTo>
                    <a:pt x="44049" y="51012"/>
                    <a:pt x="44273" y="51219"/>
                    <a:pt x="44410" y="51442"/>
                  </a:cubicBezTo>
                  <a:cubicBezTo>
                    <a:pt x="44479" y="51649"/>
                    <a:pt x="44616" y="51803"/>
                    <a:pt x="44771" y="51941"/>
                  </a:cubicBezTo>
                  <a:lnTo>
                    <a:pt x="44771" y="52010"/>
                  </a:lnTo>
                  <a:lnTo>
                    <a:pt x="44909" y="52010"/>
                  </a:lnTo>
                  <a:lnTo>
                    <a:pt x="44909" y="52164"/>
                  </a:lnTo>
                  <a:lnTo>
                    <a:pt x="45046" y="52164"/>
                  </a:lnTo>
                  <a:lnTo>
                    <a:pt x="45046" y="52233"/>
                  </a:lnTo>
                  <a:cubicBezTo>
                    <a:pt x="45270" y="52439"/>
                    <a:pt x="45339" y="52663"/>
                    <a:pt x="45562" y="52800"/>
                  </a:cubicBezTo>
                  <a:lnTo>
                    <a:pt x="45631" y="52800"/>
                  </a:lnTo>
                  <a:cubicBezTo>
                    <a:pt x="45700" y="52938"/>
                    <a:pt x="45700" y="53024"/>
                    <a:pt x="45837" y="53093"/>
                  </a:cubicBezTo>
                  <a:cubicBezTo>
                    <a:pt x="45837" y="53230"/>
                    <a:pt x="45992" y="53230"/>
                    <a:pt x="46061" y="53299"/>
                  </a:cubicBezTo>
                  <a:cubicBezTo>
                    <a:pt x="46061" y="53368"/>
                    <a:pt x="46129" y="53454"/>
                    <a:pt x="46198" y="53523"/>
                  </a:cubicBezTo>
                  <a:cubicBezTo>
                    <a:pt x="46198" y="53660"/>
                    <a:pt x="46267" y="53729"/>
                    <a:pt x="46336" y="53798"/>
                  </a:cubicBezTo>
                  <a:cubicBezTo>
                    <a:pt x="46422" y="53884"/>
                    <a:pt x="46559" y="53884"/>
                    <a:pt x="46559" y="53952"/>
                  </a:cubicBezTo>
                  <a:cubicBezTo>
                    <a:pt x="46697" y="54159"/>
                    <a:pt x="46852" y="54228"/>
                    <a:pt x="46920" y="54382"/>
                  </a:cubicBezTo>
                  <a:cubicBezTo>
                    <a:pt x="46989" y="54451"/>
                    <a:pt x="47127" y="54520"/>
                    <a:pt x="47195" y="54657"/>
                  </a:cubicBezTo>
                  <a:cubicBezTo>
                    <a:pt x="47419" y="54950"/>
                    <a:pt x="47625" y="55173"/>
                    <a:pt x="47849" y="55379"/>
                  </a:cubicBezTo>
                  <a:cubicBezTo>
                    <a:pt x="48055" y="55603"/>
                    <a:pt x="48279" y="55809"/>
                    <a:pt x="48485" y="55947"/>
                  </a:cubicBezTo>
                  <a:cubicBezTo>
                    <a:pt x="48640" y="56102"/>
                    <a:pt x="48777" y="56239"/>
                    <a:pt x="48915" y="56377"/>
                  </a:cubicBezTo>
                  <a:cubicBezTo>
                    <a:pt x="49069" y="56531"/>
                    <a:pt x="49276" y="56669"/>
                    <a:pt x="49431" y="56806"/>
                  </a:cubicBezTo>
                  <a:cubicBezTo>
                    <a:pt x="49568" y="57030"/>
                    <a:pt x="49706" y="57168"/>
                    <a:pt x="49998" y="57322"/>
                  </a:cubicBezTo>
                  <a:cubicBezTo>
                    <a:pt x="49998" y="57322"/>
                    <a:pt x="50067" y="57391"/>
                    <a:pt x="50135" y="57460"/>
                  </a:cubicBezTo>
                  <a:cubicBezTo>
                    <a:pt x="50290" y="57666"/>
                    <a:pt x="50497" y="57890"/>
                    <a:pt x="50720" y="58027"/>
                  </a:cubicBezTo>
                  <a:cubicBezTo>
                    <a:pt x="50789" y="58027"/>
                    <a:pt x="50789" y="58096"/>
                    <a:pt x="50858" y="58096"/>
                  </a:cubicBezTo>
                  <a:cubicBezTo>
                    <a:pt x="51064" y="58388"/>
                    <a:pt x="51219" y="58681"/>
                    <a:pt x="51494" y="58818"/>
                  </a:cubicBezTo>
                  <a:cubicBezTo>
                    <a:pt x="51580" y="58956"/>
                    <a:pt x="51717" y="58887"/>
                    <a:pt x="51786" y="58956"/>
                  </a:cubicBezTo>
                  <a:cubicBezTo>
                    <a:pt x="51855" y="59042"/>
                    <a:pt x="51924" y="59042"/>
                    <a:pt x="52010" y="59042"/>
                  </a:cubicBezTo>
                  <a:cubicBezTo>
                    <a:pt x="52078" y="59110"/>
                    <a:pt x="52078" y="59110"/>
                    <a:pt x="52078" y="59179"/>
                  </a:cubicBezTo>
                  <a:cubicBezTo>
                    <a:pt x="52124" y="59179"/>
                    <a:pt x="52170" y="59149"/>
                    <a:pt x="52216" y="59149"/>
                  </a:cubicBezTo>
                  <a:cubicBezTo>
                    <a:pt x="52239" y="59149"/>
                    <a:pt x="52262" y="59156"/>
                    <a:pt x="52285" y="59179"/>
                  </a:cubicBezTo>
                  <a:cubicBezTo>
                    <a:pt x="52508" y="59471"/>
                    <a:pt x="52783" y="59609"/>
                    <a:pt x="53075" y="59901"/>
                  </a:cubicBezTo>
                  <a:cubicBezTo>
                    <a:pt x="53075" y="59901"/>
                    <a:pt x="53075" y="59970"/>
                    <a:pt x="53144" y="59970"/>
                  </a:cubicBezTo>
                  <a:cubicBezTo>
                    <a:pt x="53299" y="59970"/>
                    <a:pt x="53299" y="60108"/>
                    <a:pt x="53437" y="60108"/>
                  </a:cubicBezTo>
                  <a:cubicBezTo>
                    <a:pt x="53729" y="60176"/>
                    <a:pt x="53935" y="60400"/>
                    <a:pt x="54227" y="60537"/>
                  </a:cubicBezTo>
                  <a:cubicBezTo>
                    <a:pt x="54296" y="60606"/>
                    <a:pt x="54365" y="60675"/>
                    <a:pt x="54365" y="60761"/>
                  </a:cubicBezTo>
                  <a:cubicBezTo>
                    <a:pt x="54434" y="60830"/>
                    <a:pt x="54503" y="60830"/>
                    <a:pt x="54588" y="60898"/>
                  </a:cubicBezTo>
                  <a:cubicBezTo>
                    <a:pt x="54864" y="61105"/>
                    <a:pt x="55225" y="61260"/>
                    <a:pt x="55586" y="61466"/>
                  </a:cubicBezTo>
                  <a:lnTo>
                    <a:pt x="55654" y="61466"/>
                  </a:lnTo>
                  <a:cubicBezTo>
                    <a:pt x="55723" y="61466"/>
                    <a:pt x="55792" y="61535"/>
                    <a:pt x="55878" y="61621"/>
                  </a:cubicBezTo>
                  <a:cubicBezTo>
                    <a:pt x="55947" y="61621"/>
                    <a:pt x="56016" y="61758"/>
                    <a:pt x="56153" y="61758"/>
                  </a:cubicBezTo>
                  <a:cubicBezTo>
                    <a:pt x="56222" y="61758"/>
                    <a:pt x="56308" y="61896"/>
                    <a:pt x="56445" y="61896"/>
                  </a:cubicBezTo>
                  <a:cubicBezTo>
                    <a:pt x="56652" y="61964"/>
                    <a:pt x="56806" y="62050"/>
                    <a:pt x="56944" y="62188"/>
                  </a:cubicBezTo>
                  <a:lnTo>
                    <a:pt x="57013" y="62188"/>
                  </a:lnTo>
                  <a:cubicBezTo>
                    <a:pt x="57081" y="62257"/>
                    <a:pt x="57236" y="62325"/>
                    <a:pt x="57374" y="62394"/>
                  </a:cubicBezTo>
                  <a:cubicBezTo>
                    <a:pt x="57597" y="62549"/>
                    <a:pt x="57872" y="62618"/>
                    <a:pt x="58096" y="62755"/>
                  </a:cubicBezTo>
                  <a:cubicBezTo>
                    <a:pt x="58371" y="62824"/>
                    <a:pt x="58663" y="62910"/>
                    <a:pt x="58887" y="63116"/>
                  </a:cubicBezTo>
                  <a:cubicBezTo>
                    <a:pt x="58956" y="63116"/>
                    <a:pt x="59024" y="63185"/>
                    <a:pt x="59162" y="63185"/>
                  </a:cubicBezTo>
                  <a:cubicBezTo>
                    <a:pt x="59317" y="63254"/>
                    <a:pt x="59454" y="63409"/>
                    <a:pt x="59592" y="63409"/>
                  </a:cubicBezTo>
                  <a:cubicBezTo>
                    <a:pt x="59660" y="63477"/>
                    <a:pt x="59815" y="63546"/>
                    <a:pt x="59953" y="63546"/>
                  </a:cubicBezTo>
                  <a:cubicBezTo>
                    <a:pt x="60090" y="63546"/>
                    <a:pt x="60176" y="63615"/>
                    <a:pt x="60314" y="63615"/>
                  </a:cubicBezTo>
                  <a:cubicBezTo>
                    <a:pt x="60383" y="63615"/>
                    <a:pt x="60451" y="63684"/>
                    <a:pt x="60451" y="63770"/>
                  </a:cubicBezTo>
                  <a:lnTo>
                    <a:pt x="60812" y="63770"/>
                  </a:lnTo>
                  <a:cubicBezTo>
                    <a:pt x="61036" y="63907"/>
                    <a:pt x="61242" y="63976"/>
                    <a:pt x="61466" y="63976"/>
                  </a:cubicBezTo>
                  <a:cubicBezTo>
                    <a:pt x="61672" y="64045"/>
                    <a:pt x="61810" y="64114"/>
                    <a:pt x="61964" y="64200"/>
                  </a:cubicBezTo>
                  <a:cubicBezTo>
                    <a:pt x="61964" y="64200"/>
                    <a:pt x="62033" y="64200"/>
                    <a:pt x="62033" y="64114"/>
                  </a:cubicBezTo>
                  <a:cubicBezTo>
                    <a:pt x="62239" y="64268"/>
                    <a:pt x="62463" y="64337"/>
                    <a:pt x="62669" y="64406"/>
                  </a:cubicBezTo>
                  <a:cubicBezTo>
                    <a:pt x="62962" y="64406"/>
                    <a:pt x="63254" y="64543"/>
                    <a:pt x="63529" y="64543"/>
                  </a:cubicBezTo>
                  <a:cubicBezTo>
                    <a:pt x="63752" y="64629"/>
                    <a:pt x="63959" y="64629"/>
                    <a:pt x="64182" y="64698"/>
                  </a:cubicBezTo>
                  <a:lnTo>
                    <a:pt x="64389" y="64698"/>
                  </a:lnTo>
                  <a:cubicBezTo>
                    <a:pt x="64417" y="64721"/>
                    <a:pt x="64452" y="64729"/>
                    <a:pt x="64487" y="64729"/>
                  </a:cubicBezTo>
                  <a:cubicBezTo>
                    <a:pt x="64559" y="64729"/>
                    <a:pt x="64635" y="64698"/>
                    <a:pt x="64681" y="64698"/>
                  </a:cubicBezTo>
                  <a:cubicBezTo>
                    <a:pt x="64750" y="64698"/>
                    <a:pt x="64818" y="64767"/>
                    <a:pt x="64904" y="64767"/>
                  </a:cubicBezTo>
                  <a:cubicBezTo>
                    <a:pt x="65042" y="64767"/>
                    <a:pt x="65248" y="64836"/>
                    <a:pt x="65472" y="64836"/>
                  </a:cubicBezTo>
                  <a:lnTo>
                    <a:pt x="65609" y="64836"/>
                  </a:lnTo>
                  <a:cubicBezTo>
                    <a:pt x="65609" y="64836"/>
                    <a:pt x="65970" y="64836"/>
                    <a:pt x="66039" y="64767"/>
                  </a:cubicBezTo>
                  <a:lnTo>
                    <a:pt x="66331" y="64767"/>
                  </a:lnTo>
                  <a:cubicBezTo>
                    <a:pt x="66435" y="64801"/>
                    <a:pt x="66525" y="64801"/>
                    <a:pt x="66615" y="64801"/>
                  </a:cubicBezTo>
                  <a:cubicBezTo>
                    <a:pt x="66705" y="64801"/>
                    <a:pt x="66796" y="64801"/>
                    <a:pt x="66899" y="64836"/>
                  </a:cubicBezTo>
                  <a:cubicBezTo>
                    <a:pt x="66945" y="64836"/>
                    <a:pt x="66998" y="64805"/>
                    <a:pt x="67049" y="64805"/>
                  </a:cubicBezTo>
                  <a:cubicBezTo>
                    <a:pt x="67075" y="64805"/>
                    <a:pt x="67099" y="64813"/>
                    <a:pt x="67122" y="64836"/>
                  </a:cubicBezTo>
                  <a:cubicBezTo>
                    <a:pt x="67191" y="64859"/>
                    <a:pt x="67262" y="64866"/>
                    <a:pt x="67333" y="64866"/>
                  </a:cubicBezTo>
                  <a:cubicBezTo>
                    <a:pt x="67476" y="64866"/>
                    <a:pt x="67621" y="64836"/>
                    <a:pt x="67758" y="64836"/>
                  </a:cubicBezTo>
                  <a:cubicBezTo>
                    <a:pt x="67827" y="64836"/>
                    <a:pt x="67827" y="64904"/>
                    <a:pt x="67827" y="64904"/>
                  </a:cubicBezTo>
                  <a:cubicBezTo>
                    <a:pt x="67827" y="64904"/>
                    <a:pt x="67827" y="64836"/>
                    <a:pt x="67913" y="64836"/>
                  </a:cubicBezTo>
                  <a:cubicBezTo>
                    <a:pt x="67928" y="64821"/>
                    <a:pt x="67942" y="64816"/>
                    <a:pt x="67957" y="64816"/>
                  </a:cubicBezTo>
                  <a:cubicBezTo>
                    <a:pt x="67996" y="64816"/>
                    <a:pt x="68036" y="64856"/>
                    <a:pt x="68076" y="64856"/>
                  </a:cubicBezTo>
                  <a:cubicBezTo>
                    <a:pt x="68090" y="64856"/>
                    <a:pt x="68105" y="64850"/>
                    <a:pt x="68119" y="64836"/>
                  </a:cubicBezTo>
                  <a:cubicBezTo>
                    <a:pt x="68188" y="64767"/>
                    <a:pt x="68343" y="64767"/>
                    <a:pt x="68481" y="64767"/>
                  </a:cubicBezTo>
                  <a:cubicBezTo>
                    <a:pt x="68687" y="64767"/>
                    <a:pt x="68910" y="64767"/>
                    <a:pt x="69117" y="64698"/>
                  </a:cubicBezTo>
                  <a:cubicBezTo>
                    <a:pt x="69174" y="64698"/>
                    <a:pt x="69254" y="64668"/>
                    <a:pt x="69322" y="64668"/>
                  </a:cubicBezTo>
                  <a:cubicBezTo>
                    <a:pt x="69355" y="64668"/>
                    <a:pt x="69386" y="64675"/>
                    <a:pt x="69409" y="64698"/>
                  </a:cubicBezTo>
                  <a:cubicBezTo>
                    <a:pt x="69455" y="64675"/>
                    <a:pt x="69495" y="64668"/>
                    <a:pt x="69533" y="64668"/>
                  </a:cubicBezTo>
                  <a:cubicBezTo>
                    <a:pt x="69610" y="64668"/>
                    <a:pt x="69678" y="64698"/>
                    <a:pt x="69770" y="64698"/>
                  </a:cubicBezTo>
                  <a:cubicBezTo>
                    <a:pt x="69818" y="64650"/>
                    <a:pt x="69900" y="64593"/>
                    <a:pt x="69975" y="64593"/>
                  </a:cubicBezTo>
                  <a:cubicBezTo>
                    <a:pt x="70006" y="64593"/>
                    <a:pt x="70037" y="64604"/>
                    <a:pt x="70062" y="64629"/>
                  </a:cubicBezTo>
                  <a:cubicBezTo>
                    <a:pt x="70108" y="64629"/>
                    <a:pt x="70154" y="64591"/>
                    <a:pt x="70220" y="64591"/>
                  </a:cubicBezTo>
                  <a:cubicBezTo>
                    <a:pt x="70253" y="64591"/>
                    <a:pt x="70292" y="64601"/>
                    <a:pt x="70337" y="64629"/>
                  </a:cubicBezTo>
                  <a:cubicBezTo>
                    <a:pt x="70406" y="64629"/>
                    <a:pt x="70492" y="64543"/>
                    <a:pt x="70561" y="64543"/>
                  </a:cubicBezTo>
                  <a:cubicBezTo>
                    <a:pt x="70574" y="64530"/>
                    <a:pt x="70587" y="64525"/>
                    <a:pt x="70601" y="64525"/>
                  </a:cubicBezTo>
                  <a:cubicBezTo>
                    <a:pt x="70640" y="64525"/>
                    <a:pt x="70680" y="64570"/>
                    <a:pt x="70720" y="64570"/>
                  </a:cubicBezTo>
                  <a:cubicBezTo>
                    <a:pt x="70736" y="64570"/>
                    <a:pt x="70751" y="64563"/>
                    <a:pt x="70767" y="64543"/>
                  </a:cubicBezTo>
                  <a:cubicBezTo>
                    <a:pt x="70767" y="64475"/>
                    <a:pt x="70836" y="64475"/>
                    <a:pt x="70836" y="64475"/>
                  </a:cubicBezTo>
                  <a:cubicBezTo>
                    <a:pt x="70865" y="64452"/>
                    <a:pt x="70891" y="64444"/>
                    <a:pt x="70917" y="64444"/>
                  </a:cubicBezTo>
                  <a:cubicBezTo>
                    <a:pt x="70968" y="64444"/>
                    <a:pt x="71014" y="64475"/>
                    <a:pt x="71060" y="64475"/>
                  </a:cubicBezTo>
                  <a:cubicBezTo>
                    <a:pt x="71266" y="64406"/>
                    <a:pt x="71489" y="64406"/>
                    <a:pt x="71696" y="64337"/>
                  </a:cubicBezTo>
                  <a:cubicBezTo>
                    <a:pt x="71919" y="64268"/>
                    <a:pt x="72211" y="64268"/>
                    <a:pt x="72349" y="64045"/>
                  </a:cubicBezTo>
                  <a:lnTo>
                    <a:pt x="72418" y="64114"/>
                  </a:lnTo>
                  <a:cubicBezTo>
                    <a:pt x="72487" y="64114"/>
                    <a:pt x="72487" y="63976"/>
                    <a:pt x="72555" y="63976"/>
                  </a:cubicBezTo>
                  <a:cubicBezTo>
                    <a:pt x="72641" y="63976"/>
                    <a:pt x="72710" y="63907"/>
                    <a:pt x="72710" y="63838"/>
                  </a:cubicBezTo>
                  <a:lnTo>
                    <a:pt x="72641" y="63770"/>
                  </a:lnTo>
                  <a:cubicBezTo>
                    <a:pt x="72710" y="63684"/>
                    <a:pt x="72710" y="63684"/>
                    <a:pt x="72779" y="63615"/>
                  </a:cubicBezTo>
                  <a:cubicBezTo>
                    <a:pt x="72710" y="63615"/>
                    <a:pt x="72555" y="63615"/>
                    <a:pt x="72487" y="63546"/>
                  </a:cubicBezTo>
                  <a:cubicBezTo>
                    <a:pt x="72383" y="63615"/>
                    <a:pt x="72276" y="63615"/>
                    <a:pt x="72168" y="63615"/>
                  </a:cubicBezTo>
                  <a:cubicBezTo>
                    <a:pt x="72061" y="63615"/>
                    <a:pt x="71954" y="63615"/>
                    <a:pt x="71850" y="63684"/>
                  </a:cubicBezTo>
                  <a:cubicBezTo>
                    <a:pt x="71799" y="63672"/>
                    <a:pt x="71751" y="63667"/>
                    <a:pt x="71704" y="63667"/>
                  </a:cubicBezTo>
                  <a:cubicBezTo>
                    <a:pt x="71485" y="63667"/>
                    <a:pt x="71313" y="63782"/>
                    <a:pt x="71128" y="63838"/>
                  </a:cubicBezTo>
                  <a:cubicBezTo>
                    <a:pt x="71025" y="63838"/>
                    <a:pt x="70935" y="63821"/>
                    <a:pt x="70853" y="63821"/>
                  </a:cubicBezTo>
                  <a:cubicBezTo>
                    <a:pt x="70772" y="63821"/>
                    <a:pt x="70698" y="63838"/>
                    <a:pt x="70630" y="63907"/>
                  </a:cubicBezTo>
                  <a:cubicBezTo>
                    <a:pt x="70561" y="63838"/>
                    <a:pt x="70492" y="63838"/>
                    <a:pt x="70406" y="63838"/>
                  </a:cubicBezTo>
                  <a:cubicBezTo>
                    <a:pt x="70383" y="63861"/>
                    <a:pt x="70360" y="63869"/>
                    <a:pt x="70337" y="63869"/>
                  </a:cubicBezTo>
                  <a:cubicBezTo>
                    <a:pt x="70292" y="63869"/>
                    <a:pt x="70246" y="63838"/>
                    <a:pt x="70200" y="63838"/>
                  </a:cubicBezTo>
                  <a:lnTo>
                    <a:pt x="70131" y="63907"/>
                  </a:lnTo>
                  <a:cubicBezTo>
                    <a:pt x="70085" y="63907"/>
                    <a:pt x="70070" y="63877"/>
                    <a:pt x="70039" y="63877"/>
                  </a:cubicBezTo>
                  <a:cubicBezTo>
                    <a:pt x="70024" y="63877"/>
                    <a:pt x="70005" y="63884"/>
                    <a:pt x="69976" y="63907"/>
                  </a:cubicBezTo>
                  <a:cubicBezTo>
                    <a:pt x="69976" y="63907"/>
                    <a:pt x="69908" y="63907"/>
                    <a:pt x="69908" y="63976"/>
                  </a:cubicBezTo>
                  <a:cubicBezTo>
                    <a:pt x="69701" y="63907"/>
                    <a:pt x="69547" y="63907"/>
                    <a:pt x="69409" y="63907"/>
                  </a:cubicBezTo>
                  <a:cubicBezTo>
                    <a:pt x="69340" y="63976"/>
                    <a:pt x="69271" y="63976"/>
                    <a:pt x="69203" y="64045"/>
                  </a:cubicBezTo>
                  <a:lnTo>
                    <a:pt x="69203" y="63976"/>
                  </a:lnTo>
                  <a:lnTo>
                    <a:pt x="69117" y="63976"/>
                  </a:lnTo>
                  <a:cubicBezTo>
                    <a:pt x="68979" y="64045"/>
                    <a:pt x="68910" y="64045"/>
                    <a:pt x="68773" y="64045"/>
                  </a:cubicBezTo>
                  <a:cubicBezTo>
                    <a:pt x="68726" y="64059"/>
                    <a:pt x="68682" y="64065"/>
                    <a:pt x="68642" y="64065"/>
                  </a:cubicBezTo>
                  <a:cubicBezTo>
                    <a:pt x="68531" y="64065"/>
                    <a:pt x="68442" y="64025"/>
                    <a:pt x="68354" y="64025"/>
                  </a:cubicBezTo>
                  <a:cubicBezTo>
                    <a:pt x="68322" y="64025"/>
                    <a:pt x="68290" y="64030"/>
                    <a:pt x="68257" y="64045"/>
                  </a:cubicBezTo>
                  <a:cubicBezTo>
                    <a:pt x="68234" y="64022"/>
                    <a:pt x="68211" y="64014"/>
                    <a:pt x="68188" y="64014"/>
                  </a:cubicBezTo>
                  <a:cubicBezTo>
                    <a:pt x="68142" y="64014"/>
                    <a:pt x="68097" y="64045"/>
                    <a:pt x="68051" y="64045"/>
                  </a:cubicBezTo>
                  <a:cubicBezTo>
                    <a:pt x="67982" y="64045"/>
                    <a:pt x="67913" y="64114"/>
                    <a:pt x="67827" y="64114"/>
                  </a:cubicBezTo>
                  <a:cubicBezTo>
                    <a:pt x="67736" y="64114"/>
                    <a:pt x="67644" y="64182"/>
                    <a:pt x="67547" y="64182"/>
                  </a:cubicBezTo>
                  <a:cubicBezTo>
                    <a:pt x="67499" y="64182"/>
                    <a:pt x="67449" y="64165"/>
                    <a:pt x="67397" y="64114"/>
                  </a:cubicBezTo>
                  <a:cubicBezTo>
                    <a:pt x="67397" y="64114"/>
                    <a:pt x="67367" y="64182"/>
                    <a:pt x="67326" y="64182"/>
                  </a:cubicBezTo>
                  <a:cubicBezTo>
                    <a:pt x="67306" y="64182"/>
                    <a:pt x="67283" y="64165"/>
                    <a:pt x="67260" y="64114"/>
                  </a:cubicBezTo>
                  <a:lnTo>
                    <a:pt x="67191" y="64200"/>
                  </a:lnTo>
                  <a:cubicBezTo>
                    <a:pt x="67122" y="64114"/>
                    <a:pt x="67054" y="64114"/>
                    <a:pt x="66968" y="64045"/>
                  </a:cubicBezTo>
                  <a:lnTo>
                    <a:pt x="66899" y="64114"/>
                  </a:lnTo>
                  <a:cubicBezTo>
                    <a:pt x="66830" y="64114"/>
                    <a:pt x="66830" y="64114"/>
                    <a:pt x="66761" y="64045"/>
                  </a:cubicBezTo>
                  <a:cubicBezTo>
                    <a:pt x="66713" y="64093"/>
                    <a:pt x="66665" y="64150"/>
                    <a:pt x="66611" y="64150"/>
                  </a:cubicBezTo>
                  <a:cubicBezTo>
                    <a:pt x="66588" y="64150"/>
                    <a:pt x="66563" y="64139"/>
                    <a:pt x="66538" y="64114"/>
                  </a:cubicBezTo>
                  <a:cubicBezTo>
                    <a:pt x="66503" y="64079"/>
                    <a:pt x="66469" y="64062"/>
                    <a:pt x="66435" y="64062"/>
                  </a:cubicBezTo>
                  <a:cubicBezTo>
                    <a:pt x="66400" y="64062"/>
                    <a:pt x="66366" y="64079"/>
                    <a:pt x="66331" y="64114"/>
                  </a:cubicBezTo>
                  <a:cubicBezTo>
                    <a:pt x="66297" y="64079"/>
                    <a:pt x="66263" y="64062"/>
                    <a:pt x="66226" y="64062"/>
                  </a:cubicBezTo>
                  <a:cubicBezTo>
                    <a:pt x="66190" y="64062"/>
                    <a:pt x="66151" y="64079"/>
                    <a:pt x="66108" y="64114"/>
                  </a:cubicBezTo>
                  <a:lnTo>
                    <a:pt x="66039" y="64114"/>
                  </a:lnTo>
                  <a:cubicBezTo>
                    <a:pt x="66016" y="64091"/>
                    <a:pt x="65993" y="64083"/>
                    <a:pt x="65970" y="64083"/>
                  </a:cubicBezTo>
                  <a:cubicBezTo>
                    <a:pt x="65925" y="64083"/>
                    <a:pt x="65879" y="64114"/>
                    <a:pt x="65833" y="64114"/>
                  </a:cubicBezTo>
                  <a:cubicBezTo>
                    <a:pt x="65764" y="64114"/>
                    <a:pt x="65678" y="64045"/>
                    <a:pt x="65609" y="64045"/>
                  </a:cubicBezTo>
                  <a:cubicBezTo>
                    <a:pt x="65551" y="64059"/>
                    <a:pt x="65492" y="64065"/>
                    <a:pt x="65433" y="64065"/>
                  </a:cubicBezTo>
                  <a:cubicBezTo>
                    <a:pt x="65270" y="64065"/>
                    <a:pt x="65103" y="64025"/>
                    <a:pt x="64935" y="64025"/>
                  </a:cubicBezTo>
                  <a:cubicBezTo>
                    <a:pt x="64873" y="64025"/>
                    <a:pt x="64811" y="64030"/>
                    <a:pt x="64750" y="64045"/>
                  </a:cubicBezTo>
                  <a:cubicBezTo>
                    <a:pt x="64715" y="64010"/>
                    <a:pt x="64681" y="64010"/>
                    <a:pt x="64638" y="64010"/>
                  </a:cubicBezTo>
                  <a:cubicBezTo>
                    <a:pt x="64595" y="64010"/>
                    <a:pt x="64543" y="64010"/>
                    <a:pt x="64475" y="63976"/>
                  </a:cubicBezTo>
                  <a:cubicBezTo>
                    <a:pt x="64456" y="63961"/>
                    <a:pt x="64439" y="63956"/>
                    <a:pt x="64422" y="63956"/>
                  </a:cubicBezTo>
                  <a:cubicBezTo>
                    <a:pt x="64374" y="63956"/>
                    <a:pt x="64326" y="63996"/>
                    <a:pt x="64261" y="63996"/>
                  </a:cubicBezTo>
                  <a:cubicBezTo>
                    <a:pt x="64237" y="63996"/>
                    <a:pt x="64211" y="63991"/>
                    <a:pt x="64182" y="63976"/>
                  </a:cubicBezTo>
                  <a:cubicBezTo>
                    <a:pt x="64113" y="63976"/>
                    <a:pt x="64045" y="63907"/>
                    <a:pt x="63959" y="63907"/>
                  </a:cubicBezTo>
                  <a:cubicBezTo>
                    <a:pt x="63821" y="63907"/>
                    <a:pt x="63460" y="63838"/>
                    <a:pt x="63323" y="63770"/>
                  </a:cubicBezTo>
                  <a:cubicBezTo>
                    <a:pt x="63030" y="63615"/>
                    <a:pt x="62755" y="63477"/>
                    <a:pt x="62463" y="63477"/>
                  </a:cubicBezTo>
                  <a:cubicBezTo>
                    <a:pt x="62297" y="63477"/>
                    <a:pt x="62178" y="63354"/>
                    <a:pt x="62044" y="63354"/>
                  </a:cubicBezTo>
                  <a:cubicBezTo>
                    <a:pt x="61997" y="63354"/>
                    <a:pt x="61949" y="63369"/>
                    <a:pt x="61896" y="63409"/>
                  </a:cubicBezTo>
                  <a:cubicBezTo>
                    <a:pt x="61810" y="63340"/>
                    <a:pt x="61672" y="63340"/>
                    <a:pt x="61535" y="63254"/>
                  </a:cubicBezTo>
                  <a:cubicBezTo>
                    <a:pt x="61380" y="63254"/>
                    <a:pt x="61242" y="63185"/>
                    <a:pt x="61105" y="63116"/>
                  </a:cubicBezTo>
                  <a:cubicBezTo>
                    <a:pt x="60881" y="63048"/>
                    <a:pt x="60606" y="62910"/>
                    <a:pt x="60383" y="62824"/>
                  </a:cubicBezTo>
                  <a:cubicBezTo>
                    <a:pt x="60314" y="62755"/>
                    <a:pt x="60245" y="62755"/>
                    <a:pt x="60245" y="62755"/>
                  </a:cubicBezTo>
                  <a:cubicBezTo>
                    <a:pt x="60176" y="62687"/>
                    <a:pt x="60090" y="62687"/>
                    <a:pt x="60022" y="62687"/>
                  </a:cubicBezTo>
                  <a:cubicBezTo>
                    <a:pt x="59967" y="62687"/>
                    <a:pt x="59956" y="62599"/>
                    <a:pt x="59918" y="62599"/>
                  </a:cubicBezTo>
                  <a:cubicBezTo>
                    <a:pt x="59909" y="62599"/>
                    <a:pt x="59898" y="62604"/>
                    <a:pt x="59884" y="62618"/>
                  </a:cubicBezTo>
                  <a:cubicBezTo>
                    <a:pt x="59815" y="62618"/>
                    <a:pt x="59746" y="62549"/>
                    <a:pt x="59660" y="62480"/>
                  </a:cubicBezTo>
                  <a:cubicBezTo>
                    <a:pt x="59523" y="62394"/>
                    <a:pt x="59385" y="62394"/>
                    <a:pt x="59231" y="62325"/>
                  </a:cubicBezTo>
                  <a:lnTo>
                    <a:pt x="59162" y="62325"/>
                  </a:lnTo>
                  <a:cubicBezTo>
                    <a:pt x="59024" y="62325"/>
                    <a:pt x="58956" y="62188"/>
                    <a:pt x="58887" y="62188"/>
                  </a:cubicBezTo>
                  <a:cubicBezTo>
                    <a:pt x="58732" y="62188"/>
                    <a:pt x="58594" y="62119"/>
                    <a:pt x="58457" y="62050"/>
                  </a:cubicBezTo>
                  <a:cubicBezTo>
                    <a:pt x="58233" y="61964"/>
                    <a:pt x="57941" y="61827"/>
                    <a:pt x="57735" y="61689"/>
                  </a:cubicBezTo>
                  <a:cubicBezTo>
                    <a:pt x="57443" y="61621"/>
                    <a:pt x="57305" y="61397"/>
                    <a:pt x="57013" y="61328"/>
                  </a:cubicBezTo>
                  <a:cubicBezTo>
                    <a:pt x="56944" y="61105"/>
                    <a:pt x="56738" y="61105"/>
                    <a:pt x="56583" y="61036"/>
                  </a:cubicBezTo>
                  <a:cubicBezTo>
                    <a:pt x="56445" y="60967"/>
                    <a:pt x="56308" y="60898"/>
                    <a:pt x="56222" y="60830"/>
                  </a:cubicBezTo>
                  <a:cubicBezTo>
                    <a:pt x="56153" y="60761"/>
                    <a:pt x="56153" y="60761"/>
                    <a:pt x="56084" y="60761"/>
                  </a:cubicBezTo>
                  <a:cubicBezTo>
                    <a:pt x="55586" y="60606"/>
                    <a:pt x="55517" y="60537"/>
                    <a:pt x="55225" y="60331"/>
                  </a:cubicBezTo>
                  <a:cubicBezTo>
                    <a:pt x="55156" y="60331"/>
                    <a:pt x="55156" y="60245"/>
                    <a:pt x="55018" y="60245"/>
                  </a:cubicBezTo>
                  <a:cubicBezTo>
                    <a:pt x="54932" y="60176"/>
                    <a:pt x="54864" y="60108"/>
                    <a:pt x="54795" y="60039"/>
                  </a:cubicBezTo>
                  <a:lnTo>
                    <a:pt x="54588" y="60039"/>
                  </a:lnTo>
                  <a:cubicBezTo>
                    <a:pt x="54434" y="59901"/>
                    <a:pt x="54296" y="59747"/>
                    <a:pt x="54073" y="59609"/>
                  </a:cubicBezTo>
                  <a:cubicBezTo>
                    <a:pt x="53866" y="59471"/>
                    <a:pt x="53643" y="59317"/>
                    <a:pt x="53368" y="59179"/>
                  </a:cubicBezTo>
                  <a:cubicBezTo>
                    <a:pt x="53299" y="59110"/>
                    <a:pt x="53213" y="59042"/>
                    <a:pt x="53144" y="58956"/>
                  </a:cubicBezTo>
                  <a:cubicBezTo>
                    <a:pt x="53075" y="58887"/>
                    <a:pt x="53007" y="58818"/>
                    <a:pt x="53007" y="58749"/>
                  </a:cubicBezTo>
                  <a:cubicBezTo>
                    <a:pt x="52783" y="58612"/>
                    <a:pt x="52577" y="58457"/>
                    <a:pt x="52353" y="58251"/>
                  </a:cubicBezTo>
                  <a:cubicBezTo>
                    <a:pt x="52353" y="58182"/>
                    <a:pt x="52216" y="58182"/>
                    <a:pt x="52147" y="58182"/>
                  </a:cubicBezTo>
                  <a:lnTo>
                    <a:pt x="52216" y="58096"/>
                  </a:lnTo>
                  <a:cubicBezTo>
                    <a:pt x="52078" y="57958"/>
                    <a:pt x="51924" y="57890"/>
                    <a:pt x="51786" y="57890"/>
                  </a:cubicBezTo>
                  <a:cubicBezTo>
                    <a:pt x="51717" y="57821"/>
                    <a:pt x="51717" y="57752"/>
                    <a:pt x="51717" y="57752"/>
                  </a:cubicBezTo>
                  <a:cubicBezTo>
                    <a:pt x="51648" y="57752"/>
                    <a:pt x="51580" y="57666"/>
                    <a:pt x="51494" y="57597"/>
                  </a:cubicBezTo>
                  <a:cubicBezTo>
                    <a:pt x="51356" y="57529"/>
                    <a:pt x="51219" y="57460"/>
                    <a:pt x="51064" y="57322"/>
                  </a:cubicBezTo>
                  <a:cubicBezTo>
                    <a:pt x="50858" y="57099"/>
                    <a:pt x="50565" y="56961"/>
                    <a:pt x="50359" y="56738"/>
                  </a:cubicBezTo>
                  <a:cubicBezTo>
                    <a:pt x="50135" y="56463"/>
                    <a:pt x="49860" y="56170"/>
                    <a:pt x="49499" y="55947"/>
                  </a:cubicBezTo>
                  <a:cubicBezTo>
                    <a:pt x="49431" y="55878"/>
                    <a:pt x="49276" y="55741"/>
                    <a:pt x="49138" y="55672"/>
                  </a:cubicBezTo>
                  <a:cubicBezTo>
                    <a:pt x="49069" y="55603"/>
                    <a:pt x="49069" y="55517"/>
                    <a:pt x="49001" y="55448"/>
                  </a:cubicBezTo>
                  <a:cubicBezTo>
                    <a:pt x="48777" y="55311"/>
                    <a:pt x="48640" y="55173"/>
                    <a:pt x="48485" y="54950"/>
                  </a:cubicBezTo>
                  <a:cubicBezTo>
                    <a:pt x="48416" y="54881"/>
                    <a:pt x="48347" y="54812"/>
                    <a:pt x="48279" y="54743"/>
                  </a:cubicBezTo>
                  <a:cubicBezTo>
                    <a:pt x="48210" y="54657"/>
                    <a:pt x="48210" y="54520"/>
                    <a:pt x="48141" y="54451"/>
                  </a:cubicBezTo>
                  <a:cubicBezTo>
                    <a:pt x="47986" y="54451"/>
                    <a:pt x="47849" y="54313"/>
                    <a:pt x="47849" y="54159"/>
                  </a:cubicBezTo>
                  <a:cubicBezTo>
                    <a:pt x="47780" y="54021"/>
                    <a:pt x="47711" y="53952"/>
                    <a:pt x="47625" y="53884"/>
                  </a:cubicBezTo>
                  <a:cubicBezTo>
                    <a:pt x="47556" y="53798"/>
                    <a:pt x="47556" y="53729"/>
                    <a:pt x="47488" y="53660"/>
                  </a:cubicBezTo>
                  <a:cubicBezTo>
                    <a:pt x="47350" y="53660"/>
                    <a:pt x="47195" y="53591"/>
                    <a:pt x="47127" y="53454"/>
                  </a:cubicBezTo>
                  <a:cubicBezTo>
                    <a:pt x="47058" y="53368"/>
                    <a:pt x="46989" y="53299"/>
                    <a:pt x="46852" y="53230"/>
                  </a:cubicBezTo>
                  <a:cubicBezTo>
                    <a:pt x="46697" y="53162"/>
                    <a:pt x="46628" y="53024"/>
                    <a:pt x="46559" y="52938"/>
                  </a:cubicBezTo>
                  <a:lnTo>
                    <a:pt x="46559" y="52869"/>
                  </a:lnTo>
                  <a:cubicBezTo>
                    <a:pt x="46491" y="52800"/>
                    <a:pt x="46422" y="52663"/>
                    <a:pt x="46336" y="52594"/>
                  </a:cubicBezTo>
                  <a:cubicBezTo>
                    <a:pt x="46267" y="52508"/>
                    <a:pt x="46267" y="52371"/>
                    <a:pt x="46129" y="52371"/>
                  </a:cubicBezTo>
                  <a:cubicBezTo>
                    <a:pt x="46061" y="52302"/>
                    <a:pt x="46129" y="52233"/>
                    <a:pt x="46061" y="52164"/>
                  </a:cubicBezTo>
                  <a:cubicBezTo>
                    <a:pt x="45906" y="52010"/>
                    <a:pt x="45700" y="51872"/>
                    <a:pt x="45631" y="51735"/>
                  </a:cubicBezTo>
                  <a:cubicBezTo>
                    <a:pt x="45631" y="51735"/>
                    <a:pt x="45562" y="51735"/>
                    <a:pt x="45562" y="51649"/>
                  </a:cubicBezTo>
                  <a:lnTo>
                    <a:pt x="45562" y="51580"/>
                  </a:lnTo>
                  <a:lnTo>
                    <a:pt x="45562" y="51511"/>
                  </a:lnTo>
                  <a:cubicBezTo>
                    <a:pt x="45407" y="51511"/>
                    <a:pt x="45339" y="51442"/>
                    <a:pt x="45201" y="51305"/>
                  </a:cubicBezTo>
                  <a:cubicBezTo>
                    <a:pt x="44978" y="51081"/>
                    <a:pt x="44840" y="50789"/>
                    <a:pt x="44616" y="50514"/>
                  </a:cubicBezTo>
                  <a:cubicBezTo>
                    <a:pt x="44702" y="50514"/>
                    <a:pt x="44702" y="50445"/>
                    <a:pt x="44702" y="50445"/>
                  </a:cubicBezTo>
                  <a:cubicBezTo>
                    <a:pt x="44616" y="50359"/>
                    <a:pt x="44548" y="50359"/>
                    <a:pt x="44479" y="50359"/>
                  </a:cubicBezTo>
                  <a:cubicBezTo>
                    <a:pt x="44548" y="50290"/>
                    <a:pt x="44479" y="50222"/>
                    <a:pt x="44410" y="50153"/>
                  </a:cubicBezTo>
                  <a:cubicBezTo>
                    <a:pt x="44410" y="50153"/>
                    <a:pt x="44341" y="50084"/>
                    <a:pt x="44273" y="50015"/>
                  </a:cubicBezTo>
                  <a:cubicBezTo>
                    <a:pt x="44273" y="49860"/>
                    <a:pt x="44187" y="49860"/>
                    <a:pt x="44118" y="49792"/>
                  </a:cubicBezTo>
                  <a:cubicBezTo>
                    <a:pt x="44049" y="49723"/>
                    <a:pt x="43980" y="49723"/>
                    <a:pt x="43980" y="49654"/>
                  </a:cubicBezTo>
                  <a:cubicBezTo>
                    <a:pt x="43980" y="49499"/>
                    <a:pt x="43912" y="49499"/>
                    <a:pt x="43843" y="49431"/>
                  </a:cubicBezTo>
                  <a:cubicBezTo>
                    <a:pt x="43688" y="49293"/>
                    <a:pt x="43482" y="49156"/>
                    <a:pt x="43413" y="49001"/>
                  </a:cubicBezTo>
                  <a:cubicBezTo>
                    <a:pt x="43413" y="48932"/>
                    <a:pt x="43258" y="48794"/>
                    <a:pt x="43258" y="48726"/>
                  </a:cubicBezTo>
                  <a:cubicBezTo>
                    <a:pt x="43121" y="48640"/>
                    <a:pt x="43121" y="48502"/>
                    <a:pt x="43121" y="48433"/>
                  </a:cubicBezTo>
                  <a:cubicBezTo>
                    <a:pt x="43052" y="48210"/>
                    <a:pt x="42983" y="48072"/>
                    <a:pt x="42897" y="47935"/>
                  </a:cubicBezTo>
                  <a:cubicBezTo>
                    <a:pt x="42691" y="47780"/>
                    <a:pt x="42467" y="47574"/>
                    <a:pt x="42399" y="47281"/>
                  </a:cubicBezTo>
                  <a:cubicBezTo>
                    <a:pt x="42261" y="47075"/>
                    <a:pt x="42123" y="46852"/>
                    <a:pt x="41969" y="46645"/>
                  </a:cubicBezTo>
                  <a:cubicBezTo>
                    <a:pt x="41762" y="46284"/>
                    <a:pt x="41608" y="45992"/>
                    <a:pt x="41401" y="45717"/>
                  </a:cubicBezTo>
                  <a:cubicBezTo>
                    <a:pt x="41333" y="45631"/>
                    <a:pt x="41264" y="45562"/>
                    <a:pt x="41333" y="45425"/>
                  </a:cubicBezTo>
                  <a:cubicBezTo>
                    <a:pt x="41539" y="45287"/>
                    <a:pt x="41762" y="45201"/>
                    <a:pt x="41969" y="45132"/>
                  </a:cubicBezTo>
                  <a:cubicBezTo>
                    <a:pt x="42046" y="45098"/>
                    <a:pt x="42102" y="45081"/>
                    <a:pt x="42156" y="45081"/>
                  </a:cubicBezTo>
                  <a:cubicBezTo>
                    <a:pt x="42209" y="45081"/>
                    <a:pt x="42261" y="45098"/>
                    <a:pt x="42330" y="45132"/>
                  </a:cubicBezTo>
                  <a:cubicBezTo>
                    <a:pt x="42330" y="45117"/>
                    <a:pt x="42337" y="45112"/>
                    <a:pt x="42349" y="45112"/>
                  </a:cubicBezTo>
                  <a:cubicBezTo>
                    <a:pt x="42370" y="45112"/>
                    <a:pt x="42407" y="45128"/>
                    <a:pt x="42446" y="45128"/>
                  </a:cubicBezTo>
                  <a:cubicBezTo>
                    <a:pt x="42483" y="45128"/>
                    <a:pt x="42522" y="45114"/>
                    <a:pt x="42553" y="45064"/>
                  </a:cubicBezTo>
                  <a:lnTo>
                    <a:pt x="42553" y="45356"/>
                  </a:lnTo>
                  <a:cubicBezTo>
                    <a:pt x="42553" y="45390"/>
                    <a:pt x="42570" y="45390"/>
                    <a:pt x="42596" y="45390"/>
                  </a:cubicBezTo>
                  <a:cubicBezTo>
                    <a:pt x="42622" y="45390"/>
                    <a:pt x="42656" y="45390"/>
                    <a:pt x="42691" y="45425"/>
                  </a:cubicBezTo>
                  <a:lnTo>
                    <a:pt x="42691" y="45631"/>
                  </a:lnTo>
                  <a:cubicBezTo>
                    <a:pt x="42828" y="45631"/>
                    <a:pt x="42897" y="45717"/>
                    <a:pt x="42983" y="45786"/>
                  </a:cubicBezTo>
                  <a:cubicBezTo>
                    <a:pt x="42983" y="45854"/>
                    <a:pt x="42897" y="45923"/>
                    <a:pt x="42983" y="45992"/>
                  </a:cubicBezTo>
                  <a:cubicBezTo>
                    <a:pt x="42983" y="45923"/>
                    <a:pt x="42983" y="45923"/>
                    <a:pt x="43052" y="45923"/>
                  </a:cubicBezTo>
                  <a:lnTo>
                    <a:pt x="43052" y="45992"/>
                  </a:lnTo>
                  <a:cubicBezTo>
                    <a:pt x="43121" y="45992"/>
                    <a:pt x="43121" y="45992"/>
                    <a:pt x="43121" y="46061"/>
                  </a:cubicBezTo>
                  <a:cubicBezTo>
                    <a:pt x="43052" y="46147"/>
                    <a:pt x="43121" y="46147"/>
                    <a:pt x="43121" y="46216"/>
                  </a:cubicBezTo>
                  <a:cubicBezTo>
                    <a:pt x="43121" y="46353"/>
                    <a:pt x="43189" y="46353"/>
                    <a:pt x="43189" y="46491"/>
                  </a:cubicBezTo>
                  <a:cubicBezTo>
                    <a:pt x="43258" y="46714"/>
                    <a:pt x="43482" y="46920"/>
                    <a:pt x="43550" y="47144"/>
                  </a:cubicBezTo>
                  <a:cubicBezTo>
                    <a:pt x="43843" y="47213"/>
                    <a:pt x="43912" y="47436"/>
                    <a:pt x="43980" y="47643"/>
                  </a:cubicBezTo>
                  <a:cubicBezTo>
                    <a:pt x="43980" y="47866"/>
                    <a:pt x="44118" y="48004"/>
                    <a:pt x="44187" y="48141"/>
                  </a:cubicBezTo>
                  <a:cubicBezTo>
                    <a:pt x="44273" y="48210"/>
                    <a:pt x="44341" y="48296"/>
                    <a:pt x="44341" y="48365"/>
                  </a:cubicBezTo>
                  <a:cubicBezTo>
                    <a:pt x="44376" y="48399"/>
                    <a:pt x="44410" y="48399"/>
                    <a:pt x="44445" y="48399"/>
                  </a:cubicBezTo>
                  <a:cubicBezTo>
                    <a:pt x="44479" y="48399"/>
                    <a:pt x="44513" y="48399"/>
                    <a:pt x="44548" y="48433"/>
                  </a:cubicBezTo>
                  <a:cubicBezTo>
                    <a:pt x="44548" y="48502"/>
                    <a:pt x="44548" y="48502"/>
                    <a:pt x="44479" y="48571"/>
                  </a:cubicBezTo>
                  <a:lnTo>
                    <a:pt x="44616" y="48571"/>
                  </a:lnTo>
                  <a:cubicBezTo>
                    <a:pt x="44702" y="48640"/>
                    <a:pt x="44771" y="48726"/>
                    <a:pt x="44840" y="48794"/>
                  </a:cubicBezTo>
                  <a:cubicBezTo>
                    <a:pt x="44909" y="48863"/>
                    <a:pt x="44840" y="49001"/>
                    <a:pt x="44978" y="49001"/>
                  </a:cubicBezTo>
                  <a:lnTo>
                    <a:pt x="45046" y="49001"/>
                  </a:lnTo>
                  <a:cubicBezTo>
                    <a:pt x="45046" y="49001"/>
                    <a:pt x="45132" y="49070"/>
                    <a:pt x="45132" y="49156"/>
                  </a:cubicBezTo>
                  <a:cubicBezTo>
                    <a:pt x="45075" y="49156"/>
                    <a:pt x="45025" y="49117"/>
                    <a:pt x="44999" y="49117"/>
                  </a:cubicBezTo>
                  <a:cubicBezTo>
                    <a:pt x="44985" y="49117"/>
                    <a:pt x="44978" y="49127"/>
                    <a:pt x="44978" y="49156"/>
                  </a:cubicBezTo>
                  <a:cubicBezTo>
                    <a:pt x="45201" y="49585"/>
                    <a:pt x="45562" y="49860"/>
                    <a:pt x="45906" y="50222"/>
                  </a:cubicBezTo>
                  <a:cubicBezTo>
                    <a:pt x="45906" y="50222"/>
                    <a:pt x="45768" y="50290"/>
                    <a:pt x="45837" y="50359"/>
                  </a:cubicBezTo>
                  <a:cubicBezTo>
                    <a:pt x="45906" y="50359"/>
                    <a:pt x="45906" y="50290"/>
                    <a:pt x="45992" y="50290"/>
                  </a:cubicBezTo>
                  <a:cubicBezTo>
                    <a:pt x="46198" y="50651"/>
                    <a:pt x="46336" y="50944"/>
                    <a:pt x="46697" y="51219"/>
                  </a:cubicBezTo>
                  <a:cubicBezTo>
                    <a:pt x="46697" y="51150"/>
                    <a:pt x="46697" y="51150"/>
                    <a:pt x="46766" y="51150"/>
                  </a:cubicBezTo>
                  <a:lnTo>
                    <a:pt x="46852" y="51219"/>
                  </a:lnTo>
                  <a:cubicBezTo>
                    <a:pt x="46852" y="51305"/>
                    <a:pt x="46766" y="51305"/>
                    <a:pt x="46766" y="51305"/>
                  </a:cubicBezTo>
                  <a:cubicBezTo>
                    <a:pt x="46920" y="51442"/>
                    <a:pt x="47058" y="51511"/>
                    <a:pt x="47058" y="51649"/>
                  </a:cubicBezTo>
                  <a:cubicBezTo>
                    <a:pt x="47127" y="51735"/>
                    <a:pt x="47195" y="51803"/>
                    <a:pt x="47281" y="51941"/>
                  </a:cubicBezTo>
                  <a:cubicBezTo>
                    <a:pt x="47350" y="52010"/>
                    <a:pt x="47419" y="52164"/>
                    <a:pt x="47556" y="52233"/>
                  </a:cubicBezTo>
                  <a:cubicBezTo>
                    <a:pt x="47625" y="52302"/>
                    <a:pt x="47711" y="52371"/>
                    <a:pt x="47711" y="52439"/>
                  </a:cubicBezTo>
                  <a:cubicBezTo>
                    <a:pt x="47849" y="52594"/>
                    <a:pt x="47918" y="52732"/>
                    <a:pt x="47986" y="52869"/>
                  </a:cubicBezTo>
                  <a:cubicBezTo>
                    <a:pt x="48055" y="52869"/>
                    <a:pt x="48055" y="52938"/>
                    <a:pt x="48141" y="52938"/>
                  </a:cubicBezTo>
                  <a:cubicBezTo>
                    <a:pt x="48141" y="52800"/>
                    <a:pt x="47986" y="52800"/>
                    <a:pt x="47986" y="52732"/>
                  </a:cubicBezTo>
                  <a:lnTo>
                    <a:pt x="47986" y="52663"/>
                  </a:lnTo>
                  <a:cubicBezTo>
                    <a:pt x="48210" y="52663"/>
                    <a:pt x="48210" y="52800"/>
                    <a:pt x="48279" y="52869"/>
                  </a:cubicBezTo>
                  <a:cubicBezTo>
                    <a:pt x="48347" y="52869"/>
                    <a:pt x="48416" y="53024"/>
                    <a:pt x="48485" y="53093"/>
                  </a:cubicBezTo>
                  <a:cubicBezTo>
                    <a:pt x="48571" y="53162"/>
                    <a:pt x="48708" y="53230"/>
                    <a:pt x="48708" y="53368"/>
                  </a:cubicBezTo>
                  <a:cubicBezTo>
                    <a:pt x="48915" y="53368"/>
                    <a:pt x="48915" y="53591"/>
                    <a:pt x="49069" y="53729"/>
                  </a:cubicBezTo>
                  <a:cubicBezTo>
                    <a:pt x="49138" y="53798"/>
                    <a:pt x="49207" y="53952"/>
                    <a:pt x="49276" y="54021"/>
                  </a:cubicBezTo>
                  <a:lnTo>
                    <a:pt x="49276" y="54090"/>
                  </a:lnTo>
                  <a:cubicBezTo>
                    <a:pt x="49431" y="54313"/>
                    <a:pt x="49637" y="54451"/>
                    <a:pt x="49706" y="54657"/>
                  </a:cubicBezTo>
                  <a:cubicBezTo>
                    <a:pt x="49706" y="54743"/>
                    <a:pt x="49860" y="54743"/>
                    <a:pt x="49929" y="54812"/>
                  </a:cubicBezTo>
                  <a:cubicBezTo>
                    <a:pt x="50067" y="54950"/>
                    <a:pt x="50204" y="55087"/>
                    <a:pt x="50359" y="55173"/>
                  </a:cubicBezTo>
                  <a:cubicBezTo>
                    <a:pt x="50428" y="55173"/>
                    <a:pt x="50428" y="55173"/>
                    <a:pt x="50428" y="55242"/>
                  </a:cubicBezTo>
                  <a:cubicBezTo>
                    <a:pt x="50497" y="55379"/>
                    <a:pt x="50634" y="55379"/>
                    <a:pt x="50720" y="55379"/>
                  </a:cubicBezTo>
                  <a:lnTo>
                    <a:pt x="50720" y="55311"/>
                  </a:lnTo>
                  <a:cubicBezTo>
                    <a:pt x="50720" y="55311"/>
                    <a:pt x="50634" y="55311"/>
                    <a:pt x="50634" y="55242"/>
                  </a:cubicBezTo>
                  <a:cubicBezTo>
                    <a:pt x="50720" y="55242"/>
                    <a:pt x="50720" y="55242"/>
                    <a:pt x="50720" y="55311"/>
                  </a:cubicBezTo>
                  <a:cubicBezTo>
                    <a:pt x="50789" y="55311"/>
                    <a:pt x="50926" y="55311"/>
                    <a:pt x="50926" y="55448"/>
                  </a:cubicBezTo>
                  <a:cubicBezTo>
                    <a:pt x="50926" y="55517"/>
                    <a:pt x="51064" y="55517"/>
                    <a:pt x="51064" y="55603"/>
                  </a:cubicBezTo>
                  <a:cubicBezTo>
                    <a:pt x="51064" y="55741"/>
                    <a:pt x="51150" y="55809"/>
                    <a:pt x="51219" y="55878"/>
                  </a:cubicBezTo>
                  <a:cubicBezTo>
                    <a:pt x="51287" y="55878"/>
                    <a:pt x="51219" y="55947"/>
                    <a:pt x="51287" y="56033"/>
                  </a:cubicBezTo>
                  <a:lnTo>
                    <a:pt x="51425" y="56033"/>
                  </a:lnTo>
                  <a:cubicBezTo>
                    <a:pt x="51580" y="56239"/>
                    <a:pt x="51786" y="56377"/>
                    <a:pt x="51924" y="56531"/>
                  </a:cubicBezTo>
                  <a:cubicBezTo>
                    <a:pt x="52010" y="56669"/>
                    <a:pt x="52078" y="56738"/>
                    <a:pt x="52147" y="56806"/>
                  </a:cubicBezTo>
                  <a:cubicBezTo>
                    <a:pt x="52353" y="56961"/>
                    <a:pt x="52577" y="57168"/>
                    <a:pt x="52783" y="57236"/>
                  </a:cubicBezTo>
                  <a:cubicBezTo>
                    <a:pt x="52783" y="57168"/>
                    <a:pt x="52783" y="57168"/>
                    <a:pt x="52714" y="57099"/>
                  </a:cubicBezTo>
                  <a:lnTo>
                    <a:pt x="52783" y="57099"/>
                  </a:lnTo>
                  <a:cubicBezTo>
                    <a:pt x="52869" y="57168"/>
                    <a:pt x="53007" y="57236"/>
                    <a:pt x="53075" y="57391"/>
                  </a:cubicBezTo>
                  <a:cubicBezTo>
                    <a:pt x="53075" y="57391"/>
                    <a:pt x="53007" y="57391"/>
                    <a:pt x="53075" y="57460"/>
                  </a:cubicBezTo>
                  <a:cubicBezTo>
                    <a:pt x="53437" y="57666"/>
                    <a:pt x="53798" y="57958"/>
                    <a:pt x="54073" y="58251"/>
                  </a:cubicBezTo>
                  <a:cubicBezTo>
                    <a:pt x="54116" y="58285"/>
                    <a:pt x="54154" y="58285"/>
                    <a:pt x="54191" y="58285"/>
                  </a:cubicBezTo>
                  <a:cubicBezTo>
                    <a:pt x="54227" y="58285"/>
                    <a:pt x="54262" y="58285"/>
                    <a:pt x="54296" y="58319"/>
                  </a:cubicBezTo>
                  <a:cubicBezTo>
                    <a:pt x="54365" y="58457"/>
                    <a:pt x="54503" y="58457"/>
                    <a:pt x="54588" y="58612"/>
                  </a:cubicBezTo>
                  <a:cubicBezTo>
                    <a:pt x="54657" y="58612"/>
                    <a:pt x="54726" y="58612"/>
                    <a:pt x="54795" y="58681"/>
                  </a:cubicBezTo>
                  <a:cubicBezTo>
                    <a:pt x="55087" y="58887"/>
                    <a:pt x="55362" y="59110"/>
                    <a:pt x="55654" y="59248"/>
                  </a:cubicBezTo>
                  <a:cubicBezTo>
                    <a:pt x="55723" y="59248"/>
                    <a:pt x="55723" y="59317"/>
                    <a:pt x="55723" y="59317"/>
                  </a:cubicBezTo>
                  <a:cubicBezTo>
                    <a:pt x="55878" y="59471"/>
                    <a:pt x="56084" y="59540"/>
                    <a:pt x="56222" y="59609"/>
                  </a:cubicBezTo>
                  <a:cubicBezTo>
                    <a:pt x="56445" y="59678"/>
                    <a:pt x="56583" y="59815"/>
                    <a:pt x="56806" y="59901"/>
                  </a:cubicBezTo>
                  <a:cubicBezTo>
                    <a:pt x="56875" y="59970"/>
                    <a:pt x="57013" y="60039"/>
                    <a:pt x="57167" y="60039"/>
                  </a:cubicBezTo>
                  <a:lnTo>
                    <a:pt x="57167" y="59970"/>
                  </a:lnTo>
                  <a:lnTo>
                    <a:pt x="57236" y="60039"/>
                  </a:lnTo>
                  <a:lnTo>
                    <a:pt x="57167" y="60039"/>
                  </a:lnTo>
                  <a:cubicBezTo>
                    <a:pt x="57167" y="60073"/>
                    <a:pt x="57202" y="60073"/>
                    <a:pt x="57236" y="60073"/>
                  </a:cubicBezTo>
                  <a:cubicBezTo>
                    <a:pt x="57271" y="60073"/>
                    <a:pt x="57305" y="60073"/>
                    <a:pt x="57305" y="60108"/>
                  </a:cubicBezTo>
                  <a:cubicBezTo>
                    <a:pt x="57374" y="60245"/>
                    <a:pt x="57511" y="60245"/>
                    <a:pt x="57597" y="60331"/>
                  </a:cubicBezTo>
                  <a:cubicBezTo>
                    <a:pt x="57804" y="60469"/>
                    <a:pt x="58027" y="60606"/>
                    <a:pt x="58233" y="60675"/>
                  </a:cubicBezTo>
                  <a:cubicBezTo>
                    <a:pt x="58302" y="60675"/>
                    <a:pt x="58457" y="60675"/>
                    <a:pt x="58526" y="60761"/>
                  </a:cubicBezTo>
                  <a:cubicBezTo>
                    <a:pt x="58594" y="60830"/>
                    <a:pt x="58732" y="60830"/>
                    <a:pt x="58801" y="60898"/>
                  </a:cubicBezTo>
                  <a:lnTo>
                    <a:pt x="58801" y="60967"/>
                  </a:lnTo>
                  <a:cubicBezTo>
                    <a:pt x="58801" y="60967"/>
                    <a:pt x="58887" y="60967"/>
                    <a:pt x="58887" y="61036"/>
                  </a:cubicBezTo>
                  <a:cubicBezTo>
                    <a:pt x="58887" y="61105"/>
                    <a:pt x="58956" y="61105"/>
                    <a:pt x="59024" y="61105"/>
                  </a:cubicBezTo>
                  <a:cubicBezTo>
                    <a:pt x="59093" y="61105"/>
                    <a:pt x="59231" y="61260"/>
                    <a:pt x="59385" y="61260"/>
                  </a:cubicBezTo>
                  <a:cubicBezTo>
                    <a:pt x="59454" y="61328"/>
                    <a:pt x="59592" y="61328"/>
                    <a:pt x="59746" y="61466"/>
                  </a:cubicBezTo>
                  <a:cubicBezTo>
                    <a:pt x="59884" y="61466"/>
                    <a:pt x="60022" y="61535"/>
                    <a:pt x="60176" y="61621"/>
                  </a:cubicBezTo>
                  <a:cubicBezTo>
                    <a:pt x="60176" y="61655"/>
                    <a:pt x="60193" y="61672"/>
                    <a:pt x="60219" y="61672"/>
                  </a:cubicBezTo>
                  <a:cubicBezTo>
                    <a:pt x="60245" y="61672"/>
                    <a:pt x="60279" y="61655"/>
                    <a:pt x="60314" y="61621"/>
                  </a:cubicBezTo>
                  <a:cubicBezTo>
                    <a:pt x="60245" y="61535"/>
                    <a:pt x="60176" y="61535"/>
                    <a:pt x="60176" y="61466"/>
                  </a:cubicBezTo>
                  <a:cubicBezTo>
                    <a:pt x="60383" y="61466"/>
                    <a:pt x="60606" y="61621"/>
                    <a:pt x="60744" y="61689"/>
                  </a:cubicBezTo>
                  <a:cubicBezTo>
                    <a:pt x="60812" y="61689"/>
                    <a:pt x="60881" y="61758"/>
                    <a:pt x="60881" y="61758"/>
                  </a:cubicBezTo>
                  <a:cubicBezTo>
                    <a:pt x="61036" y="61827"/>
                    <a:pt x="61173" y="61964"/>
                    <a:pt x="61380" y="62050"/>
                  </a:cubicBezTo>
                  <a:cubicBezTo>
                    <a:pt x="61535" y="62119"/>
                    <a:pt x="61741" y="62119"/>
                    <a:pt x="61896" y="62188"/>
                  </a:cubicBezTo>
                  <a:cubicBezTo>
                    <a:pt x="62102" y="62188"/>
                    <a:pt x="62325" y="62257"/>
                    <a:pt x="62463" y="62325"/>
                  </a:cubicBezTo>
                  <a:cubicBezTo>
                    <a:pt x="62463" y="62325"/>
                    <a:pt x="62532" y="62325"/>
                    <a:pt x="62532" y="62257"/>
                  </a:cubicBezTo>
                  <a:cubicBezTo>
                    <a:pt x="62463" y="62257"/>
                    <a:pt x="62463" y="62257"/>
                    <a:pt x="62463" y="62188"/>
                  </a:cubicBezTo>
                  <a:lnTo>
                    <a:pt x="62463" y="62188"/>
                  </a:lnTo>
                  <a:cubicBezTo>
                    <a:pt x="62463" y="62257"/>
                    <a:pt x="62532" y="62257"/>
                    <a:pt x="62532" y="62257"/>
                  </a:cubicBezTo>
                  <a:lnTo>
                    <a:pt x="62755" y="62257"/>
                  </a:lnTo>
                  <a:cubicBezTo>
                    <a:pt x="62824" y="62325"/>
                    <a:pt x="62893" y="62394"/>
                    <a:pt x="63030" y="62480"/>
                  </a:cubicBezTo>
                  <a:lnTo>
                    <a:pt x="62962" y="62549"/>
                  </a:lnTo>
                  <a:cubicBezTo>
                    <a:pt x="63254" y="62687"/>
                    <a:pt x="63529" y="62755"/>
                    <a:pt x="63890" y="62755"/>
                  </a:cubicBezTo>
                  <a:cubicBezTo>
                    <a:pt x="63944" y="62755"/>
                    <a:pt x="63956" y="62850"/>
                    <a:pt x="64032" y="62850"/>
                  </a:cubicBezTo>
                  <a:cubicBezTo>
                    <a:pt x="64054" y="62850"/>
                    <a:pt x="64080" y="62843"/>
                    <a:pt x="64113" y="62824"/>
                  </a:cubicBezTo>
                  <a:cubicBezTo>
                    <a:pt x="64113" y="62755"/>
                    <a:pt x="64113" y="62755"/>
                    <a:pt x="64045" y="62755"/>
                  </a:cubicBezTo>
                  <a:lnTo>
                    <a:pt x="63959" y="62755"/>
                  </a:lnTo>
                  <a:cubicBezTo>
                    <a:pt x="64002" y="62721"/>
                    <a:pt x="64023" y="62704"/>
                    <a:pt x="64034" y="62704"/>
                  </a:cubicBezTo>
                  <a:cubicBezTo>
                    <a:pt x="64045" y="62704"/>
                    <a:pt x="64045" y="62721"/>
                    <a:pt x="64045" y="62755"/>
                  </a:cubicBezTo>
                  <a:cubicBezTo>
                    <a:pt x="64091" y="62755"/>
                    <a:pt x="64167" y="62725"/>
                    <a:pt x="64213" y="62725"/>
                  </a:cubicBezTo>
                  <a:cubicBezTo>
                    <a:pt x="64236" y="62725"/>
                    <a:pt x="64251" y="62732"/>
                    <a:pt x="64251" y="62755"/>
                  </a:cubicBezTo>
                  <a:cubicBezTo>
                    <a:pt x="64389" y="62824"/>
                    <a:pt x="64543" y="62910"/>
                    <a:pt x="64681" y="62910"/>
                  </a:cubicBezTo>
                  <a:cubicBezTo>
                    <a:pt x="64830" y="62910"/>
                    <a:pt x="64941" y="62941"/>
                    <a:pt x="65039" y="62941"/>
                  </a:cubicBezTo>
                  <a:cubicBezTo>
                    <a:pt x="65088" y="62941"/>
                    <a:pt x="65134" y="62933"/>
                    <a:pt x="65179" y="62910"/>
                  </a:cubicBezTo>
                  <a:lnTo>
                    <a:pt x="65248" y="62910"/>
                  </a:lnTo>
                  <a:cubicBezTo>
                    <a:pt x="65334" y="62979"/>
                    <a:pt x="65403" y="62979"/>
                    <a:pt x="65472" y="62979"/>
                  </a:cubicBezTo>
                  <a:cubicBezTo>
                    <a:pt x="65764" y="62979"/>
                    <a:pt x="66039" y="62910"/>
                    <a:pt x="66400" y="62910"/>
                  </a:cubicBezTo>
                  <a:lnTo>
                    <a:pt x="66400" y="62824"/>
                  </a:lnTo>
                  <a:cubicBezTo>
                    <a:pt x="66469" y="62824"/>
                    <a:pt x="66469" y="62910"/>
                    <a:pt x="66538" y="62979"/>
                  </a:cubicBezTo>
                  <a:cubicBezTo>
                    <a:pt x="66538" y="62910"/>
                    <a:pt x="66624" y="62824"/>
                    <a:pt x="66692" y="62755"/>
                  </a:cubicBezTo>
                  <a:cubicBezTo>
                    <a:pt x="66741" y="62804"/>
                    <a:pt x="66823" y="62860"/>
                    <a:pt x="66921" y="62860"/>
                  </a:cubicBezTo>
                  <a:cubicBezTo>
                    <a:pt x="66962" y="62860"/>
                    <a:pt x="67007" y="62850"/>
                    <a:pt x="67054" y="62824"/>
                  </a:cubicBezTo>
                  <a:cubicBezTo>
                    <a:pt x="67054" y="62790"/>
                    <a:pt x="67088" y="62773"/>
                    <a:pt x="67122" y="62773"/>
                  </a:cubicBezTo>
                  <a:cubicBezTo>
                    <a:pt x="67157" y="62773"/>
                    <a:pt x="67191" y="62790"/>
                    <a:pt x="67191" y="62824"/>
                  </a:cubicBezTo>
                  <a:cubicBezTo>
                    <a:pt x="67165" y="62882"/>
                    <a:pt x="67118" y="62897"/>
                    <a:pt x="67061" y="62897"/>
                  </a:cubicBezTo>
                  <a:cubicBezTo>
                    <a:pt x="67004" y="62897"/>
                    <a:pt x="66939" y="62882"/>
                    <a:pt x="66877" y="62882"/>
                  </a:cubicBezTo>
                  <a:cubicBezTo>
                    <a:pt x="66835" y="62882"/>
                    <a:pt x="66796" y="62889"/>
                    <a:pt x="66761" y="62910"/>
                  </a:cubicBezTo>
                  <a:cubicBezTo>
                    <a:pt x="66830" y="62944"/>
                    <a:pt x="66920" y="62962"/>
                    <a:pt x="67002" y="62962"/>
                  </a:cubicBezTo>
                  <a:cubicBezTo>
                    <a:pt x="67084" y="62962"/>
                    <a:pt x="67157" y="62944"/>
                    <a:pt x="67191" y="62910"/>
                  </a:cubicBezTo>
                  <a:cubicBezTo>
                    <a:pt x="67223" y="62890"/>
                    <a:pt x="67247" y="62883"/>
                    <a:pt x="67267" y="62883"/>
                  </a:cubicBezTo>
                  <a:cubicBezTo>
                    <a:pt x="67319" y="62883"/>
                    <a:pt x="67348" y="62928"/>
                    <a:pt x="67409" y="62928"/>
                  </a:cubicBezTo>
                  <a:cubicBezTo>
                    <a:pt x="67430" y="62928"/>
                    <a:pt x="67454" y="62923"/>
                    <a:pt x="67483" y="62910"/>
                  </a:cubicBezTo>
                  <a:cubicBezTo>
                    <a:pt x="67483" y="62910"/>
                    <a:pt x="67544" y="62941"/>
                    <a:pt x="67606" y="62941"/>
                  </a:cubicBezTo>
                  <a:cubicBezTo>
                    <a:pt x="67636" y="62941"/>
                    <a:pt x="67667" y="62933"/>
                    <a:pt x="67690" y="62910"/>
                  </a:cubicBezTo>
                  <a:cubicBezTo>
                    <a:pt x="67724" y="62867"/>
                    <a:pt x="67758" y="62867"/>
                    <a:pt x="67804" y="62867"/>
                  </a:cubicBezTo>
                  <a:cubicBezTo>
                    <a:pt x="67849" y="62867"/>
                    <a:pt x="67905" y="62867"/>
                    <a:pt x="67982" y="62824"/>
                  </a:cubicBezTo>
                  <a:lnTo>
                    <a:pt x="67982" y="62824"/>
                  </a:lnTo>
                  <a:cubicBezTo>
                    <a:pt x="67913" y="62910"/>
                    <a:pt x="67913" y="62910"/>
                    <a:pt x="67913" y="62979"/>
                  </a:cubicBezTo>
                  <a:cubicBezTo>
                    <a:pt x="68005" y="62979"/>
                    <a:pt x="68127" y="62948"/>
                    <a:pt x="68244" y="62948"/>
                  </a:cubicBezTo>
                  <a:cubicBezTo>
                    <a:pt x="68303" y="62948"/>
                    <a:pt x="68360" y="62956"/>
                    <a:pt x="68412" y="62979"/>
                  </a:cubicBezTo>
                  <a:cubicBezTo>
                    <a:pt x="68515" y="62944"/>
                    <a:pt x="68622" y="62944"/>
                    <a:pt x="68730" y="62944"/>
                  </a:cubicBezTo>
                  <a:cubicBezTo>
                    <a:pt x="68837" y="62944"/>
                    <a:pt x="68945" y="62944"/>
                    <a:pt x="69048" y="62910"/>
                  </a:cubicBezTo>
                  <a:cubicBezTo>
                    <a:pt x="69117" y="62755"/>
                    <a:pt x="69340" y="62824"/>
                    <a:pt x="69340" y="62618"/>
                  </a:cubicBezTo>
                  <a:cubicBezTo>
                    <a:pt x="69409" y="62687"/>
                    <a:pt x="69547" y="62687"/>
                    <a:pt x="69632" y="62687"/>
                  </a:cubicBezTo>
                  <a:cubicBezTo>
                    <a:pt x="69839" y="62618"/>
                    <a:pt x="69976" y="62618"/>
                    <a:pt x="70131" y="62618"/>
                  </a:cubicBezTo>
                  <a:lnTo>
                    <a:pt x="70767" y="62618"/>
                  </a:lnTo>
                  <a:cubicBezTo>
                    <a:pt x="70767" y="62618"/>
                    <a:pt x="70767" y="62549"/>
                    <a:pt x="70836" y="62549"/>
                  </a:cubicBezTo>
                  <a:cubicBezTo>
                    <a:pt x="70853" y="62556"/>
                    <a:pt x="70869" y="62560"/>
                    <a:pt x="70886" y="62560"/>
                  </a:cubicBezTo>
                  <a:cubicBezTo>
                    <a:pt x="70988" y="62560"/>
                    <a:pt x="71083" y="62434"/>
                    <a:pt x="71177" y="62434"/>
                  </a:cubicBezTo>
                  <a:cubicBezTo>
                    <a:pt x="71207" y="62434"/>
                    <a:pt x="71236" y="62447"/>
                    <a:pt x="71266" y="62480"/>
                  </a:cubicBezTo>
                  <a:cubicBezTo>
                    <a:pt x="71266" y="62549"/>
                    <a:pt x="71197" y="62480"/>
                    <a:pt x="71128" y="62618"/>
                  </a:cubicBezTo>
                  <a:cubicBezTo>
                    <a:pt x="71143" y="62632"/>
                    <a:pt x="71161" y="62638"/>
                    <a:pt x="71182" y="62638"/>
                  </a:cubicBezTo>
                  <a:cubicBezTo>
                    <a:pt x="71238" y="62638"/>
                    <a:pt x="71311" y="62598"/>
                    <a:pt x="71367" y="62598"/>
                  </a:cubicBezTo>
                  <a:cubicBezTo>
                    <a:pt x="71388" y="62598"/>
                    <a:pt x="71406" y="62603"/>
                    <a:pt x="71421" y="62618"/>
                  </a:cubicBezTo>
                  <a:cubicBezTo>
                    <a:pt x="71421" y="62618"/>
                    <a:pt x="71421" y="62549"/>
                    <a:pt x="71489" y="62549"/>
                  </a:cubicBezTo>
                  <a:cubicBezTo>
                    <a:pt x="71558" y="62549"/>
                    <a:pt x="71627" y="62480"/>
                    <a:pt x="71696" y="62394"/>
                  </a:cubicBezTo>
                  <a:lnTo>
                    <a:pt x="71627" y="62325"/>
                  </a:lnTo>
                  <a:cubicBezTo>
                    <a:pt x="72057" y="62050"/>
                    <a:pt x="72125" y="61964"/>
                    <a:pt x="72125" y="61827"/>
                  </a:cubicBezTo>
                  <a:cubicBezTo>
                    <a:pt x="72057" y="61758"/>
                    <a:pt x="71971" y="61741"/>
                    <a:pt x="71883" y="61741"/>
                  </a:cubicBezTo>
                  <a:cubicBezTo>
                    <a:pt x="71795" y="61741"/>
                    <a:pt x="71704" y="61758"/>
                    <a:pt x="71627" y="61758"/>
                  </a:cubicBezTo>
                  <a:cubicBezTo>
                    <a:pt x="71558" y="61792"/>
                    <a:pt x="71489" y="61810"/>
                    <a:pt x="71427" y="61810"/>
                  </a:cubicBezTo>
                  <a:cubicBezTo>
                    <a:pt x="71365" y="61810"/>
                    <a:pt x="71309" y="61792"/>
                    <a:pt x="71266" y="61758"/>
                  </a:cubicBezTo>
                  <a:lnTo>
                    <a:pt x="71128" y="61758"/>
                  </a:lnTo>
                  <a:cubicBezTo>
                    <a:pt x="71094" y="61792"/>
                    <a:pt x="71042" y="61792"/>
                    <a:pt x="70980" y="61792"/>
                  </a:cubicBezTo>
                  <a:cubicBezTo>
                    <a:pt x="70918" y="61792"/>
                    <a:pt x="70845" y="61792"/>
                    <a:pt x="70767" y="61827"/>
                  </a:cubicBezTo>
                  <a:lnTo>
                    <a:pt x="70767" y="61689"/>
                  </a:lnTo>
                  <a:cubicBezTo>
                    <a:pt x="70630" y="61827"/>
                    <a:pt x="70492" y="61758"/>
                    <a:pt x="70337" y="61827"/>
                  </a:cubicBezTo>
                  <a:cubicBezTo>
                    <a:pt x="70292" y="61827"/>
                    <a:pt x="70276" y="61796"/>
                    <a:pt x="70251" y="61796"/>
                  </a:cubicBezTo>
                  <a:cubicBezTo>
                    <a:pt x="70238" y="61796"/>
                    <a:pt x="70223" y="61804"/>
                    <a:pt x="70200" y="61827"/>
                  </a:cubicBezTo>
                  <a:cubicBezTo>
                    <a:pt x="70062" y="61896"/>
                    <a:pt x="69908" y="61896"/>
                    <a:pt x="69770" y="61964"/>
                  </a:cubicBezTo>
                  <a:cubicBezTo>
                    <a:pt x="69701" y="61896"/>
                    <a:pt x="69701" y="61896"/>
                    <a:pt x="69632" y="61827"/>
                  </a:cubicBezTo>
                  <a:cubicBezTo>
                    <a:pt x="69632" y="61896"/>
                    <a:pt x="69547" y="61896"/>
                    <a:pt x="69547" y="61964"/>
                  </a:cubicBezTo>
                  <a:cubicBezTo>
                    <a:pt x="69459" y="61906"/>
                    <a:pt x="69384" y="61885"/>
                    <a:pt x="69315" y="61885"/>
                  </a:cubicBezTo>
                  <a:cubicBezTo>
                    <a:pt x="69221" y="61885"/>
                    <a:pt x="69137" y="61925"/>
                    <a:pt x="69048" y="61964"/>
                  </a:cubicBezTo>
                  <a:cubicBezTo>
                    <a:pt x="68842" y="61964"/>
                    <a:pt x="68687" y="62050"/>
                    <a:pt x="68549" y="62050"/>
                  </a:cubicBezTo>
                  <a:cubicBezTo>
                    <a:pt x="68515" y="62085"/>
                    <a:pt x="68498" y="62102"/>
                    <a:pt x="68481" y="62102"/>
                  </a:cubicBezTo>
                  <a:cubicBezTo>
                    <a:pt x="68463" y="62102"/>
                    <a:pt x="68446" y="62085"/>
                    <a:pt x="68412" y="62050"/>
                  </a:cubicBezTo>
                  <a:cubicBezTo>
                    <a:pt x="68399" y="62064"/>
                    <a:pt x="68385" y="62069"/>
                    <a:pt x="68370" y="62069"/>
                  </a:cubicBezTo>
                  <a:cubicBezTo>
                    <a:pt x="68328" y="62069"/>
                    <a:pt x="68281" y="62024"/>
                    <a:pt x="68238" y="62024"/>
                  </a:cubicBezTo>
                  <a:cubicBezTo>
                    <a:pt x="68221" y="62024"/>
                    <a:pt x="68204" y="62031"/>
                    <a:pt x="68188" y="62050"/>
                  </a:cubicBezTo>
                  <a:cubicBezTo>
                    <a:pt x="68119" y="62050"/>
                    <a:pt x="68051" y="62050"/>
                    <a:pt x="68051" y="61964"/>
                  </a:cubicBezTo>
                  <a:cubicBezTo>
                    <a:pt x="67939" y="61930"/>
                    <a:pt x="67883" y="61913"/>
                    <a:pt x="67829" y="61913"/>
                  </a:cubicBezTo>
                  <a:cubicBezTo>
                    <a:pt x="67776" y="61913"/>
                    <a:pt x="67724" y="61930"/>
                    <a:pt x="67621" y="61964"/>
                  </a:cubicBezTo>
                  <a:cubicBezTo>
                    <a:pt x="67552" y="61896"/>
                    <a:pt x="67621" y="61827"/>
                    <a:pt x="67552" y="61827"/>
                  </a:cubicBezTo>
                  <a:cubicBezTo>
                    <a:pt x="67552" y="61827"/>
                    <a:pt x="67522" y="61796"/>
                    <a:pt x="67501" y="61796"/>
                  </a:cubicBezTo>
                  <a:cubicBezTo>
                    <a:pt x="67491" y="61796"/>
                    <a:pt x="67483" y="61804"/>
                    <a:pt x="67483" y="61827"/>
                  </a:cubicBezTo>
                  <a:cubicBezTo>
                    <a:pt x="67552" y="61896"/>
                    <a:pt x="67483" y="61964"/>
                    <a:pt x="67552" y="62050"/>
                  </a:cubicBezTo>
                  <a:cubicBezTo>
                    <a:pt x="67552" y="62119"/>
                    <a:pt x="67621" y="62050"/>
                    <a:pt x="67621" y="62188"/>
                  </a:cubicBezTo>
                  <a:lnTo>
                    <a:pt x="67397" y="62188"/>
                  </a:lnTo>
                  <a:cubicBezTo>
                    <a:pt x="67397" y="62119"/>
                    <a:pt x="67397" y="62119"/>
                    <a:pt x="67329" y="62050"/>
                  </a:cubicBezTo>
                  <a:cubicBezTo>
                    <a:pt x="67303" y="62101"/>
                    <a:pt x="67278" y="62114"/>
                    <a:pt x="67252" y="62114"/>
                  </a:cubicBezTo>
                  <a:cubicBezTo>
                    <a:pt x="67225" y="62114"/>
                    <a:pt x="67197" y="62099"/>
                    <a:pt x="67169" y="62099"/>
                  </a:cubicBezTo>
                  <a:cubicBezTo>
                    <a:pt x="67153" y="62099"/>
                    <a:pt x="67138" y="62104"/>
                    <a:pt x="67122" y="62119"/>
                  </a:cubicBezTo>
                  <a:lnTo>
                    <a:pt x="66968" y="62119"/>
                  </a:lnTo>
                  <a:cubicBezTo>
                    <a:pt x="66899" y="62085"/>
                    <a:pt x="66813" y="62068"/>
                    <a:pt x="66725" y="62068"/>
                  </a:cubicBezTo>
                  <a:cubicBezTo>
                    <a:pt x="66637" y="62068"/>
                    <a:pt x="66546" y="62085"/>
                    <a:pt x="66469" y="62119"/>
                  </a:cubicBezTo>
                  <a:cubicBezTo>
                    <a:pt x="66400" y="62119"/>
                    <a:pt x="66263" y="62050"/>
                    <a:pt x="66194" y="62050"/>
                  </a:cubicBezTo>
                  <a:cubicBezTo>
                    <a:pt x="66108" y="62050"/>
                    <a:pt x="66108" y="62050"/>
                    <a:pt x="66039" y="62119"/>
                  </a:cubicBezTo>
                  <a:cubicBezTo>
                    <a:pt x="66016" y="62068"/>
                    <a:pt x="65993" y="62050"/>
                    <a:pt x="65970" y="62050"/>
                  </a:cubicBezTo>
                  <a:cubicBezTo>
                    <a:pt x="65925" y="62050"/>
                    <a:pt x="65879" y="62119"/>
                    <a:pt x="65833" y="62119"/>
                  </a:cubicBezTo>
                  <a:cubicBezTo>
                    <a:pt x="65764" y="62050"/>
                    <a:pt x="65609" y="62050"/>
                    <a:pt x="65541" y="62050"/>
                  </a:cubicBezTo>
                  <a:lnTo>
                    <a:pt x="65541" y="61964"/>
                  </a:lnTo>
                  <a:cubicBezTo>
                    <a:pt x="65541" y="61964"/>
                    <a:pt x="65472" y="61964"/>
                    <a:pt x="65472" y="61896"/>
                  </a:cubicBezTo>
                  <a:cubicBezTo>
                    <a:pt x="65472" y="61896"/>
                    <a:pt x="65541" y="61896"/>
                    <a:pt x="65541" y="61827"/>
                  </a:cubicBezTo>
                  <a:lnTo>
                    <a:pt x="65678" y="61827"/>
                  </a:lnTo>
                  <a:cubicBezTo>
                    <a:pt x="65735" y="61827"/>
                    <a:pt x="65754" y="61857"/>
                    <a:pt x="65781" y="61857"/>
                  </a:cubicBezTo>
                  <a:cubicBezTo>
                    <a:pt x="65795" y="61857"/>
                    <a:pt x="65810" y="61850"/>
                    <a:pt x="65833" y="61827"/>
                  </a:cubicBezTo>
                  <a:cubicBezTo>
                    <a:pt x="65833" y="61758"/>
                    <a:pt x="65764" y="61689"/>
                    <a:pt x="65678" y="61689"/>
                  </a:cubicBezTo>
                  <a:cubicBezTo>
                    <a:pt x="65609" y="61724"/>
                    <a:pt x="65575" y="61741"/>
                    <a:pt x="65521" y="61741"/>
                  </a:cubicBezTo>
                  <a:cubicBezTo>
                    <a:pt x="65467" y="61741"/>
                    <a:pt x="65394" y="61724"/>
                    <a:pt x="65248" y="61689"/>
                  </a:cubicBezTo>
                  <a:lnTo>
                    <a:pt x="65179" y="61689"/>
                  </a:lnTo>
                  <a:lnTo>
                    <a:pt x="65179" y="61758"/>
                  </a:lnTo>
                  <a:cubicBezTo>
                    <a:pt x="65111" y="61758"/>
                    <a:pt x="65042" y="61827"/>
                    <a:pt x="64973" y="61827"/>
                  </a:cubicBezTo>
                  <a:lnTo>
                    <a:pt x="64973" y="61689"/>
                  </a:lnTo>
                  <a:cubicBezTo>
                    <a:pt x="64973" y="61666"/>
                    <a:pt x="64981" y="61659"/>
                    <a:pt x="64991" y="61659"/>
                  </a:cubicBezTo>
                  <a:cubicBezTo>
                    <a:pt x="65011" y="61659"/>
                    <a:pt x="65042" y="61689"/>
                    <a:pt x="65042" y="61689"/>
                  </a:cubicBezTo>
                  <a:cubicBezTo>
                    <a:pt x="65042" y="61621"/>
                    <a:pt x="64973" y="61535"/>
                    <a:pt x="64973" y="61535"/>
                  </a:cubicBezTo>
                  <a:cubicBezTo>
                    <a:pt x="64933" y="61522"/>
                    <a:pt x="64892" y="61517"/>
                    <a:pt x="64852" y="61517"/>
                  </a:cubicBezTo>
                  <a:cubicBezTo>
                    <a:pt x="64672" y="61517"/>
                    <a:pt x="64490" y="61621"/>
                    <a:pt x="64251" y="61621"/>
                  </a:cubicBezTo>
                  <a:lnTo>
                    <a:pt x="64320" y="61535"/>
                  </a:lnTo>
                  <a:cubicBezTo>
                    <a:pt x="64271" y="61486"/>
                    <a:pt x="64223" y="61437"/>
                    <a:pt x="64174" y="61437"/>
                  </a:cubicBezTo>
                  <a:cubicBezTo>
                    <a:pt x="64154" y="61437"/>
                    <a:pt x="64134" y="61446"/>
                    <a:pt x="64113" y="61466"/>
                  </a:cubicBezTo>
                  <a:cubicBezTo>
                    <a:pt x="64045" y="61466"/>
                    <a:pt x="63959" y="61397"/>
                    <a:pt x="63890" y="61397"/>
                  </a:cubicBezTo>
                  <a:cubicBezTo>
                    <a:pt x="63821" y="61397"/>
                    <a:pt x="63752" y="61397"/>
                    <a:pt x="63684" y="61328"/>
                  </a:cubicBezTo>
                  <a:cubicBezTo>
                    <a:pt x="63684" y="61397"/>
                    <a:pt x="63684" y="61466"/>
                    <a:pt x="63615" y="61466"/>
                  </a:cubicBezTo>
                  <a:lnTo>
                    <a:pt x="63529" y="61466"/>
                  </a:lnTo>
                  <a:cubicBezTo>
                    <a:pt x="63529" y="61466"/>
                    <a:pt x="63615" y="61466"/>
                    <a:pt x="63615" y="61397"/>
                  </a:cubicBezTo>
                  <a:cubicBezTo>
                    <a:pt x="63586" y="61374"/>
                    <a:pt x="63567" y="61366"/>
                    <a:pt x="63552" y="61366"/>
                  </a:cubicBezTo>
                  <a:cubicBezTo>
                    <a:pt x="63521" y="61366"/>
                    <a:pt x="63506" y="61397"/>
                    <a:pt x="63460" y="61397"/>
                  </a:cubicBezTo>
                  <a:cubicBezTo>
                    <a:pt x="63391" y="61397"/>
                    <a:pt x="63391" y="61328"/>
                    <a:pt x="63323" y="61260"/>
                  </a:cubicBezTo>
                  <a:cubicBezTo>
                    <a:pt x="63266" y="61288"/>
                    <a:pt x="63218" y="61305"/>
                    <a:pt x="63166" y="61305"/>
                  </a:cubicBezTo>
                  <a:cubicBezTo>
                    <a:pt x="63093" y="61305"/>
                    <a:pt x="63014" y="61271"/>
                    <a:pt x="62893" y="61191"/>
                  </a:cubicBezTo>
                  <a:cubicBezTo>
                    <a:pt x="62825" y="61233"/>
                    <a:pt x="62764" y="61249"/>
                    <a:pt x="62708" y="61249"/>
                  </a:cubicBezTo>
                  <a:cubicBezTo>
                    <a:pt x="62579" y="61249"/>
                    <a:pt x="62469" y="61164"/>
                    <a:pt x="62325" y="61105"/>
                  </a:cubicBezTo>
                  <a:cubicBezTo>
                    <a:pt x="62371" y="61059"/>
                    <a:pt x="62417" y="61044"/>
                    <a:pt x="62460" y="61044"/>
                  </a:cubicBezTo>
                  <a:cubicBezTo>
                    <a:pt x="62547" y="61044"/>
                    <a:pt x="62623" y="61105"/>
                    <a:pt x="62669" y="61105"/>
                  </a:cubicBezTo>
                  <a:cubicBezTo>
                    <a:pt x="62755" y="61191"/>
                    <a:pt x="62755" y="61191"/>
                    <a:pt x="62824" y="61191"/>
                  </a:cubicBezTo>
                  <a:cubicBezTo>
                    <a:pt x="62824" y="61036"/>
                    <a:pt x="62669" y="60967"/>
                    <a:pt x="62532" y="60967"/>
                  </a:cubicBezTo>
                  <a:cubicBezTo>
                    <a:pt x="62394" y="60967"/>
                    <a:pt x="62239" y="60898"/>
                    <a:pt x="62102" y="60898"/>
                  </a:cubicBezTo>
                  <a:cubicBezTo>
                    <a:pt x="62033" y="60830"/>
                    <a:pt x="61964" y="60761"/>
                    <a:pt x="61810" y="60761"/>
                  </a:cubicBezTo>
                  <a:cubicBezTo>
                    <a:pt x="61741" y="60675"/>
                    <a:pt x="61603" y="60606"/>
                    <a:pt x="61535" y="60537"/>
                  </a:cubicBezTo>
                  <a:cubicBezTo>
                    <a:pt x="61535" y="60537"/>
                    <a:pt x="61504" y="60507"/>
                    <a:pt x="61484" y="60507"/>
                  </a:cubicBezTo>
                  <a:cubicBezTo>
                    <a:pt x="61473" y="60507"/>
                    <a:pt x="61466" y="60514"/>
                    <a:pt x="61466" y="60537"/>
                  </a:cubicBezTo>
                  <a:cubicBezTo>
                    <a:pt x="61380" y="60606"/>
                    <a:pt x="61535" y="60606"/>
                    <a:pt x="61466" y="60761"/>
                  </a:cubicBezTo>
                  <a:cubicBezTo>
                    <a:pt x="61311" y="60606"/>
                    <a:pt x="61105" y="60761"/>
                    <a:pt x="61036" y="60537"/>
                  </a:cubicBezTo>
                  <a:lnTo>
                    <a:pt x="61036" y="60469"/>
                  </a:lnTo>
                  <a:cubicBezTo>
                    <a:pt x="60812" y="60469"/>
                    <a:pt x="60675" y="60400"/>
                    <a:pt x="60520" y="60400"/>
                  </a:cubicBezTo>
                  <a:cubicBezTo>
                    <a:pt x="60606" y="60469"/>
                    <a:pt x="60606" y="60537"/>
                    <a:pt x="60675" y="60537"/>
                  </a:cubicBezTo>
                  <a:cubicBezTo>
                    <a:pt x="60785" y="60537"/>
                    <a:pt x="60807" y="60625"/>
                    <a:pt x="60882" y="60625"/>
                  </a:cubicBezTo>
                  <a:cubicBezTo>
                    <a:pt x="60900" y="60625"/>
                    <a:pt x="60922" y="60620"/>
                    <a:pt x="60950" y="60606"/>
                  </a:cubicBezTo>
                  <a:lnTo>
                    <a:pt x="60950" y="60675"/>
                  </a:lnTo>
                  <a:lnTo>
                    <a:pt x="60881" y="60675"/>
                  </a:lnTo>
                  <a:cubicBezTo>
                    <a:pt x="60744" y="60537"/>
                    <a:pt x="60606" y="60606"/>
                    <a:pt x="60451" y="60537"/>
                  </a:cubicBezTo>
                  <a:cubicBezTo>
                    <a:pt x="60383" y="60537"/>
                    <a:pt x="60245" y="60469"/>
                    <a:pt x="60176" y="60469"/>
                  </a:cubicBezTo>
                  <a:cubicBezTo>
                    <a:pt x="60151" y="60489"/>
                    <a:pt x="60133" y="60497"/>
                    <a:pt x="60121" y="60497"/>
                  </a:cubicBezTo>
                  <a:cubicBezTo>
                    <a:pt x="60090" y="60497"/>
                    <a:pt x="60090" y="60448"/>
                    <a:pt x="60090" y="60400"/>
                  </a:cubicBezTo>
                  <a:cubicBezTo>
                    <a:pt x="60176" y="60400"/>
                    <a:pt x="60176" y="60400"/>
                    <a:pt x="60090" y="60331"/>
                  </a:cubicBezTo>
                  <a:cubicBezTo>
                    <a:pt x="60090" y="60331"/>
                    <a:pt x="60090" y="60245"/>
                    <a:pt x="60022" y="60245"/>
                  </a:cubicBezTo>
                  <a:cubicBezTo>
                    <a:pt x="60022" y="60288"/>
                    <a:pt x="60022" y="60310"/>
                    <a:pt x="60013" y="60310"/>
                  </a:cubicBezTo>
                  <a:cubicBezTo>
                    <a:pt x="60004" y="60310"/>
                    <a:pt x="59987" y="60288"/>
                    <a:pt x="59953" y="60245"/>
                  </a:cubicBezTo>
                  <a:lnTo>
                    <a:pt x="60022" y="60245"/>
                  </a:lnTo>
                  <a:cubicBezTo>
                    <a:pt x="60022" y="60211"/>
                    <a:pt x="60060" y="60211"/>
                    <a:pt x="60099" y="60211"/>
                  </a:cubicBezTo>
                  <a:cubicBezTo>
                    <a:pt x="60138" y="60211"/>
                    <a:pt x="60176" y="60211"/>
                    <a:pt x="60176" y="60176"/>
                  </a:cubicBezTo>
                  <a:cubicBezTo>
                    <a:pt x="59953" y="60176"/>
                    <a:pt x="59815" y="60039"/>
                    <a:pt x="59746" y="59901"/>
                  </a:cubicBezTo>
                  <a:cubicBezTo>
                    <a:pt x="59231" y="59815"/>
                    <a:pt x="58732" y="59678"/>
                    <a:pt x="58302" y="59540"/>
                  </a:cubicBezTo>
                  <a:lnTo>
                    <a:pt x="58233" y="59471"/>
                  </a:lnTo>
                  <a:cubicBezTo>
                    <a:pt x="58096" y="59385"/>
                    <a:pt x="57872" y="59317"/>
                    <a:pt x="57735" y="59179"/>
                  </a:cubicBezTo>
                  <a:cubicBezTo>
                    <a:pt x="57735" y="59248"/>
                    <a:pt x="57666" y="59248"/>
                    <a:pt x="57666" y="59248"/>
                  </a:cubicBezTo>
                  <a:cubicBezTo>
                    <a:pt x="57597" y="59248"/>
                    <a:pt x="57597" y="59110"/>
                    <a:pt x="57511" y="59110"/>
                  </a:cubicBezTo>
                  <a:cubicBezTo>
                    <a:pt x="57511" y="59110"/>
                    <a:pt x="57511" y="59179"/>
                    <a:pt x="57443" y="59179"/>
                  </a:cubicBezTo>
                  <a:cubicBezTo>
                    <a:pt x="57443" y="59110"/>
                    <a:pt x="57443" y="59042"/>
                    <a:pt x="57374" y="59042"/>
                  </a:cubicBezTo>
                  <a:cubicBezTo>
                    <a:pt x="57236" y="59042"/>
                    <a:pt x="57081" y="58956"/>
                    <a:pt x="57013" y="58956"/>
                  </a:cubicBezTo>
                  <a:cubicBezTo>
                    <a:pt x="56944" y="58887"/>
                    <a:pt x="56944" y="58818"/>
                    <a:pt x="57013" y="58818"/>
                  </a:cubicBezTo>
                  <a:cubicBezTo>
                    <a:pt x="57090" y="58887"/>
                    <a:pt x="57129" y="58921"/>
                    <a:pt x="57183" y="58921"/>
                  </a:cubicBezTo>
                  <a:cubicBezTo>
                    <a:pt x="57236" y="58921"/>
                    <a:pt x="57305" y="58887"/>
                    <a:pt x="57443" y="58818"/>
                  </a:cubicBezTo>
                  <a:lnTo>
                    <a:pt x="57443" y="58749"/>
                  </a:lnTo>
                  <a:lnTo>
                    <a:pt x="57167" y="58749"/>
                  </a:lnTo>
                  <a:cubicBezTo>
                    <a:pt x="57081" y="58681"/>
                    <a:pt x="57013" y="58681"/>
                    <a:pt x="56944" y="58681"/>
                  </a:cubicBezTo>
                  <a:cubicBezTo>
                    <a:pt x="56944" y="58681"/>
                    <a:pt x="56944" y="58749"/>
                    <a:pt x="56875" y="58818"/>
                  </a:cubicBezTo>
                  <a:lnTo>
                    <a:pt x="56806" y="58818"/>
                  </a:lnTo>
                  <a:cubicBezTo>
                    <a:pt x="56806" y="58749"/>
                    <a:pt x="56806" y="58681"/>
                    <a:pt x="56738" y="58681"/>
                  </a:cubicBezTo>
                  <a:cubicBezTo>
                    <a:pt x="56719" y="58695"/>
                    <a:pt x="56702" y="58700"/>
                    <a:pt x="56685" y="58700"/>
                  </a:cubicBezTo>
                  <a:cubicBezTo>
                    <a:pt x="56637" y="58700"/>
                    <a:pt x="56589" y="58661"/>
                    <a:pt x="56524" y="58661"/>
                  </a:cubicBezTo>
                  <a:cubicBezTo>
                    <a:pt x="56500" y="58661"/>
                    <a:pt x="56474" y="58666"/>
                    <a:pt x="56445" y="58681"/>
                  </a:cubicBezTo>
                  <a:cubicBezTo>
                    <a:pt x="56445" y="58612"/>
                    <a:pt x="56445" y="58526"/>
                    <a:pt x="56377" y="58388"/>
                  </a:cubicBezTo>
                  <a:cubicBezTo>
                    <a:pt x="56377" y="58526"/>
                    <a:pt x="56308" y="58526"/>
                    <a:pt x="56308" y="58612"/>
                  </a:cubicBezTo>
                  <a:cubicBezTo>
                    <a:pt x="56222" y="58457"/>
                    <a:pt x="56084" y="58457"/>
                    <a:pt x="56016" y="58388"/>
                  </a:cubicBezTo>
                  <a:cubicBezTo>
                    <a:pt x="55878" y="58319"/>
                    <a:pt x="55792" y="58251"/>
                    <a:pt x="55654" y="58182"/>
                  </a:cubicBezTo>
                  <a:cubicBezTo>
                    <a:pt x="55723" y="58182"/>
                    <a:pt x="55723" y="58182"/>
                    <a:pt x="55723" y="58096"/>
                  </a:cubicBezTo>
                  <a:cubicBezTo>
                    <a:pt x="55700" y="58073"/>
                    <a:pt x="55677" y="58065"/>
                    <a:pt x="55654" y="58065"/>
                  </a:cubicBezTo>
                  <a:cubicBezTo>
                    <a:pt x="55609" y="58065"/>
                    <a:pt x="55563" y="58096"/>
                    <a:pt x="55517" y="58096"/>
                  </a:cubicBezTo>
                  <a:cubicBezTo>
                    <a:pt x="55448" y="58027"/>
                    <a:pt x="55225" y="58027"/>
                    <a:pt x="55156" y="57890"/>
                  </a:cubicBezTo>
                  <a:cubicBezTo>
                    <a:pt x="55087" y="57752"/>
                    <a:pt x="54864" y="57752"/>
                    <a:pt x="54795" y="57597"/>
                  </a:cubicBezTo>
                  <a:cubicBezTo>
                    <a:pt x="54822" y="57584"/>
                    <a:pt x="54844" y="57578"/>
                    <a:pt x="54863" y="57578"/>
                  </a:cubicBezTo>
                  <a:cubicBezTo>
                    <a:pt x="54936" y="57578"/>
                    <a:pt x="54950" y="57666"/>
                    <a:pt x="55018" y="57666"/>
                  </a:cubicBezTo>
                  <a:lnTo>
                    <a:pt x="55225" y="57666"/>
                  </a:lnTo>
                  <a:cubicBezTo>
                    <a:pt x="55156" y="57597"/>
                    <a:pt x="55156" y="57529"/>
                    <a:pt x="55087" y="57460"/>
                  </a:cubicBezTo>
                  <a:cubicBezTo>
                    <a:pt x="55087" y="57391"/>
                    <a:pt x="55156" y="57391"/>
                    <a:pt x="55225" y="57391"/>
                  </a:cubicBezTo>
                  <a:cubicBezTo>
                    <a:pt x="55087" y="57391"/>
                    <a:pt x="55087" y="57236"/>
                    <a:pt x="55018" y="57236"/>
                  </a:cubicBezTo>
                  <a:cubicBezTo>
                    <a:pt x="54932" y="57236"/>
                    <a:pt x="54932" y="57168"/>
                    <a:pt x="54864" y="57168"/>
                  </a:cubicBezTo>
                  <a:cubicBezTo>
                    <a:pt x="54850" y="57181"/>
                    <a:pt x="54839" y="57187"/>
                    <a:pt x="54829" y="57187"/>
                  </a:cubicBezTo>
                  <a:cubicBezTo>
                    <a:pt x="54792" y="57187"/>
                    <a:pt x="54781" y="57099"/>
                    <a:pt x="54726" y="57099"/>
                  </a:cubicBezTo>
                  <a:cubicBezTo>
                    <a:pt x="54657" y="57099"/>
                    <a:pt x="54588" y="57030"/>
                    <a:pt x="54503" y="56961"/>
                  </a:cubicBezTo>
                  <a:cubicBezTo>
                    <a:pt x="54457" y="56961"/>
                    <a:pt x="54441" y="56931"/>
                    <a:pt x="54416" y="56931"/>
                  </a:cubicBezTo>
                  <a:cubicBezTo>
                    <a:pt x="54403" y="56931"/>
                    <a:pt x="54388" y="56938"/>
                    <a:pt x="54365" y="56961"/>
                  </a:cubicBezTo>
                  <a:lnTo>
                    <a:pt x="54365" y="57030"/>
                  </a:lnTo>
                  <a:cubicBezTo>
                    <a:pt x="54434" y="57030"/>
                    <a:pt x="54503" y="57030"/>
                    <a:pt x="54503" y="57099"/>
                  </a:cubicBezTo>
                  <a:cubicBezTo>
                    <a:pt x="54434" y="57099"/>
                    <a:pt x="54365" y="57099"/>
                    <a:pt x="54365" y="57030"/>
                  </a:cubicBezTo>
                  <a:lnTo>
                    <a:pt x="54227" y="57030"/>
                  </a:lnTo>
                  <a:cubicBezTo>
                    <a:pt x="54227" y="57099"/>
                    <a:pt x="54365" y="57099"/>
                    <a:pt x="54365" y="57168"/>
                  </a:cubicBezTo>
                  <a:cubicBezTo>
                    <a:pt x="54365" y="57236"/>
                    <a:pt x="54296" y="57236"/>
                    <a:pt x="54296" y="57236"/>
                  </a:cubicBezTo>
                  <a:cubicBezTo>
                    <a:pt x="54227" y="57168"/>
                    <a:pt x="54227" y="57168"/>
                    <a:pt x="54159" y="57099"/>
                  </a:cubicBezTo>
                  <a:lnTo>
                    <a:pt x="54159" y="57030"/>
                  </a:lnTo>
                  <a:cubicBezTo>
                    <a:pt x="54004" y="57030"/>
                    <a:pt x="53935" y="56961"/>
                    <a:pt x="53866" y="56806"/>
                  </a:cubicBezTo>
                  <a:lnTo>
                    <a:pt x="53798" y="56738"/>
                  </a:lnTo>
                  <a:cubicBezTo>
                    <a:pt x="53798" y="56669"/>
                    <a:pt x="53798" y="56669"/>
                    <a:pt x="53729" y="56600"/>
                  </a:cubicBezTo>
                  <a:cubicBezTo>
                    <a:pt x="53505" y="56377"/>
                    <a:pt x="53299" y="56170"/>
                    <a:pt x="53007" y="56102"/>
                  </a:cubicBezTo>
                  <a:cubicBezTo>
                    <a:pt x="53007" y="56033"/>
                    <a:pt x="52938" y="56033"/>
                    <a:pt x="52869" y="55947"/>
                  </a:cubicBezTo>
                  <a:cubicBezTo>
                    <a:pt x="52783" y="55878"/>
                    <a:pt x="52646" y="55809"/>
                    <a:pt x="52508" y="55741"/>
                  </a:cubicBezTo>
                  <a:cubicBezTo>
                    <a:pt x="52439" y="55741"/>
                    <a:pt x="52439" y="55672"/>
                    <a:pt x="52353" y="55672"/>
                  </a:cubicBezTo>
                  <a:cubicBezTo>
                    <a:pt x="52285" y="55603"/>
                    <a:pt x="52285" y="55517"/>
                    <a:pt x="52216" y="55517"/>
                  </a:cubicBezTo>
                  <a:cubicBezTo>
                    <a:pt x="52147" y="55517"/>
                    <a:pt x="52078" y="55448"/>
                    <a:pt x="52078" y="55379"/>
                  </a:cubicBezTo>
                  <a:lnTo>
                    <a:pt x="52078" y="55379"/>
                  </a:lnTo>
                  <a:cubicBezTo>
                    <a:pt x="52285" y="55448"/>
                    <a:pt x="52439" y="55672"/>
                    <a:pt x="52646" y="55672"/>
                  </a:cubicBezTo>
                  <a:cubicBezTo>
                    <a:pt x="52646" y="55603"/>
                    <a:pt x="52646" y="55603"/>
                    <a:pt x="52577" y="55517"/>
                  </a:cubicBezTo>
                  <a:cubicBezTo>
                    <a:pt x="52577" y="55483"/>
                    <a:pt x="52560" y="55483"/>
                    <a:pt x="52534" y="55483"/>
                  </a:cubicBezTo>
                  <a:cubicBezTo>
                    <a:pt x="52508" y="55483"/>
                    <a:pt x="52474" y="55483"/>
                    <a:pt x="52439" y="55448"/>
                  </a:cubicBezTo>
                  <a:cubicBezTo>
                    <a:pt x="52439" y="55414"/>
                    <a:pt x="52418" y="55414"/>
                    <a:pt x="52396" y="55414"/>
                  </a:cubicBezTo>
                  <a:cubicBezTo>
                    <a:pt x="52375" y="55414"/>
                    <a:pt x="52353" y="55414"/>
                    <a:pt x="52353" y="55379"/>
                  </a:cubicBezTo>
                  <a:lnTo>
                    <a:pt x="52353" y="55311"/>
                  </a:lnTo>
                  <a:cubicBezTo>
                    <a:pt x="52285" y="55311"/>
                    <a:pt x="52216" y="55311"/>
                    <a:pt x="52147" y="55242"/>
                  </a:cubicBezTo>
                  <a:cubicBezTo>
                    <a:pt x="52010" y="55087"/>
                    <a:pt x="51855" y="54812"/>
                    <a:pt x="51580" y="54657"/>
                  </a:cubicBezTo>
                  <a:lnTo>
                    <a:pt x="51580" y="54743"/>
                  </a:lnTo>
                  <a:cubicBezTo>
                    <a:pt x="51717" y="54812"/>
                    <a:pt x="51786" y="54950"/>
                    <a:pt x="51855" y="55087"/>
                  </a:cubicBezTo>
                  <a:cubicBezTo>
                    <a:pt x="51842" y="55074"/>
                    <a:pt x="51828" y="55069"/>
                    <a:pt x="51816" y="55069"/>
                  </a:cubicBezTo>
                  <a:cubicBezTo>
                    <a:pt x="51777" y="55069"/>
                    <a:pt x="51743" y="55114"/>
                    <a:pt x="51727" y="55114"/>
                  </a:cubicBezTo>
                  <a:cubicBezTo>
                    <a:pt x="51721" y="55114"/>
                    <a:pt x="51717" y="55107"/>
                    <a:pt x="51717" y="55087"/>
                  </a:cubicBezTo>
                  <a:cubicBezTo>
                    <a:pt x="51580" y="55087"/>
                    <a:pt x="51648" y="54950"/>
                    <a:pt x="51580" y="54950"/>
                  </a:cubicBezTo>
                  <a:cubicBezTo>
                    <a:pt x="51494" y="54950"/>
                    <a:pt x="51425" y="54881"/>
                    <a:pt x="51356" y="54881"/>
                  </a:cubicBezTo>
                  <a:cubicBezTo>
                    <a:pt x="51425" y="54812"/>
                    <a:pt x="51356" y="54812"/>
                    <a:pt x="51287" y="54743"/>
                  </a:cubicBezTo>
                  <a:cubicBezTo>
                    <a:pt x="51219" y="54743"/>
                    <a:pt x="51150" y="54657"/>
                    <a:pt x="51064" y="54520"/>
                  </a:cubicBezTo>
                  <a:lnTo>
                    <a:pt x="50995" y="54451"/>
                  </a:lnTo>
                  <a:cubicBezTo>
                    <a:pt x="50995" y="54451"/>
                    <a:pt x="50995" y="54520"/>
                    <a:pt x="50926" y="54520"/>
                  </a:cubicBezTo>
                  <a:cubicBezTo>
                    <a:pt x="50926" y="54451"/>
                    <a:pt x="50926" y="54451"/>
                    <a:pt x="50995" y="54451"/>
                  </a:cubicBezTo>
                  <a:cubicBezTo>
                    <a:pt x="50995" y="54382"/>
                    <a:pt x="50858" y="54382"/>
                    <a:pt x="50926" y="54313"/>
                  </a:cubicBezTo>
                  <a:lnTo>
                    <a:pt x="50926" y="54228"/>
                  </a:lnTo>
                  <a:cubicBezTo>
                    <a:pt x="50858" y="54313"/>
                    <a:pt x="50789" y="54313"/>
                    <a:pt x="50720" y="54313"/>
                  </a:cubicBezTo>
                  <a:cubicBezTo>
                    <a:pt x="50634" y="54228"/>
                    <a:pt x="50565" y="54159"/>
                    <a:pt x="50428" y="54090"/>
                  </a:cubicBezTo>
                  <a:lnTo>
                    <a:pt x="50428" y="54021"/>
                  </a:lnTo>
                  <a:cubicBezTo>
                    <a:pt x="50428" y="54021"/>
                    <a:pt x="50359" y="53952"/>
                    <a:pt x="50428" y="53952"/>
                  </a:cubicBezTo>
                  <a:cubicBezTo>
                    <a:pt x="50497" y="53952"/>
                    <a:pt x="50497" y="54021"/>
                    <a:pt x="50497" y="54090"/>
                  </a:cubicBezTo>
                  <a:cubicBezTo>
                    <a:pt x="50542" y="54090"/>
                    <a:pt x="50558" y="54121"/>
                    <a:pt x="50583" y="54121"/>
                  </a:cubicBezTo>
                  <a:cubicBezTo>
                    <a:pt x="50596" y="54121"/>
                    <a:pt x="50611" y="54113"/>
                    <a:pt x="50634" y="54090"/>
                  </a:cubicBezTo>
                  <a:cubicBezTo>
                    <a:pt x="50634" y="54021"/>
                    <a:pt x="50565" y="53952"/>
                    <a:pt x="50565" y="53798"/>
                  </a:cubicBezTo>
                  <a:cubicBezTo>
                    <a:pt x="50720" y="53798"/>
                    <a:pt x="50789" y="54021"/>
                    <a:pt x="50926" y="54021"/>
                  </a:cubicBezTo>
                  <a:cubicBezTo>
                    <a:pt x="50858" y="53798"/>
                    <a:pt x="50634" y="53660"/>
                    <a:pt x="50497" y="53523"/>
                  </a:cubicBezTo>
                  <a:lnTo>
                    <a:pt x="50497" y="53729"/>
                  </a:lnTo>
                  <a:lnTo>
                    <a:pt x="50634" y="53729"/>
                  </a:lnTo>
                  <a:cubicBezTo>
                    <a:pt x="50600" y="53763"/>
                    <a:pt x="50565" y="53780"/>
                    <a:pt x="50540" y="53780"/>
                  </a:cubicBezTo>
                  <a:cubicBezTo>
                    <a:pt x="50514" y="53780"/>
                    <a:pt x="50497" y="53763"/>
                    <a:pt x="50497" y="53729"/>
                  </a:cubicBezTo>
                  <a:cubicBezTo>
                    <a:pt x="50428" y="53729"/>
                    <a:pt x="50428" y="53660"/>
                    <a:pt x="50428" y="53660"/>
                  </a:cubicBezTo>
                  <a:cubicBezTo>
                    <a:pt x="50393" y="53626"/>
                    <a:pt x="50376" y="53609"/>
                    <a:pt x="50359" y="53609"/>
                  </a:cubicBezTo>
                  <a:cubicBezTo>
                    <a:pt x="50342" y="53609"/>
                    <a:pt x="50325" y="53626"/>
                    <a:pt x="50290" y="53660"/>
                  </a:cubicBezTo>
                  <a:cubicBezTo>
                    <a:pt x="50290" y="53729"/>
                    <a:pt x="50428" y="53729"/>
                    <a:pt x="50359" y="53884"/>
                  </a:cubicBezTo>
                  <a:cubicBezTo>
                    <a:pt x="50290" y="53798"/>
                    <a:pt x="50204" y="53729"/>
                    <a:pt x="50135" y="53660"/>
                  </a:cubicBezTo>
                  <a:cubicBezTo>
                    <a:pt x="50067" y="53591"/>
                    <a:pt x="49929" y="53523"/>
                    <a:pt x="49929" y="53454"/>
                  </a:cubicBezTo>
                  <a:cubicBezTo>
                    <a:pt x="50067" y="53454"/>
                    <a:pt x="50135" y="53591"/>
                    <a:pt x="50204" y="53591"/>
                  </a:cubicBezTo>
                  <a:cubicBezTo>
                    <a:pt x="50204" y="53523"/>
                    <a:pt x="50135" y="53368"/>
                    <a:pt x="50067" y="53368"/>
                  </a:cubicBezTo>
                  <a:cubicBezTo>
                    <a:pt x="49929" y="53368"/>
                    <a:pt x="49860" y="53230"/>
                    <a:pt x="49774" y="53162"/>
                  </a:cubicBezTo>
                  <a:cubicBezTo>
                    <a:pt x="49706" y="53024"/>
                    <a:pt x="49568" y="52938"/>
                    <a:pt x="49499" y="52800"/>
                  </a:cubicBezTo>
                  <a:cubicBezTo>
                    <a:pt x="49568" y="52800"/>
                    <a:pt x="49637" y="52800"/>
                    <a:pt x="49637" y="52869"/>
                  </a:cubicBezTo>
                  <a:cubicBezTo>
                    <a:pt x="49706" y="52938"/>
                    <a:pt x="49774" y="52938"/>
                    <a:pt x="49860" y="53024"/>
                  </a:cubicBezTo>
                  <a:cubicBezTo>
                    <a:pt x="49706" y="52732"/>
                    <a:pt x="49568" y="52594"/>
                    <a:pt x="49499" y="52594"/>
                  </a:cubicBezTo>
                  <a:lnTo>
                    <a:pt x="49499" y="52732"/>
                  </a:lnTo>
                  <a:cubicBezTo>
                    <a:pt x="49431" y="52732"/>
                    <a:pt x="49431" y="52663"/>
                    <a:pt x="49345" y="52663"/>
                  </a:cubicBezTo>
                  <a:lnTo>
                    <a:pt x="49345" y="52732"/>
                  </a:lnTo>
                  <a:cubicBezTo>
                    <a:pt x="49276" y="52594"/>
                    <a:pt x="49345" y="52508"/>
                    <a:pt x="49345" y="52439"/>
                  </a:cubicBezTo>
                  <a:lnTo>
                    <a:pt x="49276" y="52439"/>
                  </a:lnTo>
                  <a:cubicBezTo>
                    <a:pt x="49276" y="52508"/>
                    <a:pt x="49207" y="52508"/>
                    <a:pt x="49207" y="52594"/>
                  </a:cubicBezTo>
                  <a:cubicBezTo>
                    <a:pt x="49138" y="52508"/>
                    <a:pt x="49069" y="52439"/>
                    <a:pt x="49069" y="52371"/>
                  </a:cubicBezTo>
                  <a:cubicBezTo>
                    <a:pt x="49001" y="52371"/>
                    <a:pt x="49069" y="52371"/>
                    <a:pt x="49069" y="52302"/>
                  </a:cubicBezTo>
                  <a:cubicBezTo>
                    <a:pt x="49001" y="52302"/>
                    <a:pt x="49001" y="52302"/>
                    <a:pt x="49069" y="52233"/>
                  </a:cubicBezTo>
                  <a:cubicBezTo>
                    <a:pt x="49069" y="52164"/>
                    <a:pt x="49069" y="52010"/>
                    <a:pt x="48915" y="52010"/>
                  </a:cubicBezTo>
                  <a:cubicBezTo>
                    <a:pt x="48915" y="52078"/>
                    <a:pt x="49001" y="52164"/>
                    <a:pt x="48846" y="52233"/>
                  </a:cubicBezTo>
                  <a:cubicBezTo>
                    <a:pt x="48777" y="52164"/>
                    <a:pt x="48777" y="52078"/>
                    <a:pt x="48777" y="52078"/>
                  </a:cubicBezTo>
                  <a:cubicBezTo>
                    <a:pt x="48416" y="51941"/>
                    <a:pt x="48141" y="51649"/>
                    <a:pt x="47986" y="51305"/>
                  </a:cubicBezTo>
                  <a:cubicBezTo>
                    <a:pt x="47849" y="51219"/>
                    <a:pt x="47780" y="51081"/>
                    <a:pt x="47711" y="50944"/>
                  </a:cubicBezTo>
                  <a:cubicBezTo>
                    <a:pt x="47711" y="50875"/>
                    <a:pt x="47625" y="50875"/>
                    <a:pt x="47556" y="50789"/>
                  </a:cubicBezTo>
                  <a:lnTo>
                    <a:pt x="47780" y="50789"/>
                  </a:lnTo>
                  <a:cubicBezTo>
                    <a:pt x="47780" y="50832"/>
                    <a:pt x="47797" y="50853"/>
                    <a:pt x="47823" y="50853"/>
                  </a:cubicBezTo>
                  <a:cubicBezTo>
                    <a:pt x="47849" y="50853"/>
                    <a:pt x="47883" y="50832"/>
                    <a:pt x="47918" y="50789"/>
                  </a:cubicBezTo>
                  <a:cubicBezTo>
                    <a:pt x="47849" y="50720"/>
                    <a:pt x="47780" y="50651"/>
                    <a:pt x="47711" y="50583"/>
                  </a:cubicBezTo>
                  <a:lnTo>
                    <a:pt x="47849" y="50583"/>
                  </a:lnTo>
                  <a:cubicBezTo>
                    <a:pt x="47849" y="50445"/>
                    <a:pt x="47780" y="50445"/>
                    <a:pt x="47711" y="50359"/>
                  </a:cubicBezTo>
                  <a:cubicBezTo>
                    <a:pt x="47625" y="50445"/>
                    <a:pt x="47711" y="50445"/>
                    <a:pt x="47711" y="50514"/>
                  </a:cubicBezTo>
                  <a:cubicBezTo>
                    <a:pt x="47625" y="50583"/>
                    <a:pt x="47556" y="50583"/>
                    <a:pt x="47625" y="50651"/>
                  </a:cubicBezTo>
                  <a:cubicBezTo>
                    <a:pt x="47488" y="50651"/>
                    <a:pt x="47488" y="50583"/>
                    <a:pt x="47488" y="50514"/>
                  </a:cubicBezTo>
                  <a:lnTo>
                    <a:pt x="47350" y="50514"/>
                  </a:lnTo>
                  <a:lnTo>
                    <a:pt x="47350" y="50359"/>
                  </a:lnTo>
                  <a:cubicBezTo>
                    <a:pt x="47281" y="50290"/>
                    <a:pt x="47195" y="50290"/>
                    <a:pt x="47281" y="50222"/>
                  </a:cubicBezTo>
                  <a:cubicBezTo>
                    <a:pt x="47350" y="50222"/>
                    <a:pt x="47350" y="50359"/>
                    <a:pt x="47488" y="50359"/>
                  </a:cubicBezTo>
                  <a:cubicBezTo>
                    <a:pt x="47488" y="50153"/>
                    <a:pt x="47350" y="50084"/>
                    <a:pt x="47195" y="49929"/>
                  </a:cubicBezTo>
                  <a:cubicBezTo>
                    <a:pt x="47173" y="49958"/>
                    <a:pt x="47157" y="49967"/>
                    <a:pt x="47144" y="49967"/>
                  </a:cubicBezTo>
                  <a:cubicBezTo>
                    <a:pt x="47119" y="49967"/>
                    <a:pt x="47104" y="49929"/>
                    <a:pt x="47058" y="49929"/>
                  </a:cubicBezTo>
                  <a:cubicBezTo>
                    <a:pt x="46989" y="49929"/>
                    <a:pt x="46920" y="50015"/>
                    <a:pt x="46920" y="50084"/>
                  </a:cubicBezTo>
                  <a:cubicBezTo>
                    <a:pt x="46989" y="50084"/>
                    <a:pt x="46989" y="50084"/>
                    <a:pt x="46989" y="50153"/>
                  </a:cubicBezTo>
                  <a:cubicBezTo>
                    <a:pt x="46920" y="50153"/>
                    <a:pt x="46920" y="50084"/>
                    <a:pt x="46920" y="50084"/>
                  </a:cubicBezTo>
                  <a:cubicBezTo>
                    <a:pt x="46852" y="50015"/>
                    <a:pt x="46852" y="50015"/>
                    <a:pt x="46766" y="50015"/>
                  </a:cubicBezTo>
                  <a:cubicBezTo>
                    <a:pt x="46766" y="49929"/>
                    <a:pt x="46766" y="49929"/>
                    <a:pt x="46852" y="49860"/>
                  </a:cubicBezTo>
                  <a:cubicBezTo>
                    <a:pt x="46766" y="49860"/>
                    <a:pt x="46766" y="49792"/>
                    <a:pt x="46628" y="49792"/>
                  </a:cubicBezTo>
                  <a:cubicBezTo>
                    <a:pt x="46628" y="49792"/>
                    <a:pt x="46628" y="49723"/>
                    <a:pt x="46491" y="49654"/>
                  </a:cubicBezTo>
                  <a:cubicBezTo>
                    <a:pt x="46491" y="49654"/>
                    <a:pt x="46422" y="49654"/>
                    <a:pt x="46422" y="49585"/>
                  </a:cubicBezTo>
                  <a:cubicBezTo>
                    <a:pt x="46336" y="49499"/>
                    <a:pt x="46422" y="49431"/>
                    <a:pt x="46336" y="49431"/>
                  </a:cubicBezTo>
                  <a:cubicBezTo>
                    <a:pt x="46267" y="49431"/>
                    <a:pt x="46336" y="49293"/>
                    <a:pt x="46267" y="49224"/>
                  </a:cubicBezTo>
                  <a:cubicBezTo>
                    <a:pt x="46267" y="49224"/>
                    <a:pt x="46267" y="49156"/>
                    <a:pt x="46336" y="49156"/>
                  </a:cubicBezTo>
                  <a:cubicBezTo>
                    <a:pt x="46267" y="49070"/>
                    <a:pt x="46198" y="48932"/>
                    <a:pt x="46061" y="48794"/>
                  </a:cubicBezTo>
                  <a:cubicBezTo>
                    <a:pt x="45906" y="48726"/>
                    <a:pt x="45906" y="48640"/>
                    <a:pt x="46061" y="48502"/>
                  </a:cubicBezTo>
                  <a:cubicBezTo>
                    <a:pt x="46061" y="48502"/>
                    <a:pt x="46061" y="48571"/>
                    <a:pt x="46129" y="48571"/>
                  </a:cubicBezTo>
                  <a:cubicBezTo>
                    <a:pt x="46061" y="48433"/>
                    <a:pt x="46061" y="48365"/>
                    <a:pt x="45992" y="48296"/>
                  </a:cubicBezTo>
                  <a:cubicBezTo>
                    <a:pt x="45992" y="48365"/>
                    <a:pt x="45992" y="48365"/>
                    <a:pt x="45906" y="48433"/>
                  </a:cubicBezTo>
                  <a:cubicBezTo>
                    <a:pt x="45906" y="48296"/>
                    <a:pt x="45700" y="48296"/>
                    <a:pt x="45631" y="48141"/>
                  </a:cubicBezTo>
                  <a:cubicBezTo>
                    <a:pt x="45562" y="48141"/>
                    <a:pt x="45562" y="48072"/>
                    <a:pt x="45476" y="48072"/>
                  </a:cubicBezTo>
                  <a:cubicBezTo>
                    <a:pt x="45476" y="48121"/>
                    <a:pt x="45476" y="48170"/>
                    <a:pt x="45452" y="48170"/>
                  </a:cubicBezTo>
                  <a:cubicBezTo>
                    <a:pt x="45442" y="48170"/>
                    <a:pt x="45427" y="48161"/>
                    <a:pt x="45407" y="48141"/>
                  </a:cubicBezTo>
                  <a:cubicBezTo>
                    <a:pt x="45270" y="48072"/>
                    <a:pt x="45132" y="48004"/>
                    <a:pt x="45046" y="47780"/>
                  </a:cubicBezTo>
                  <a:lnTo>
                    <a:pt x="45201" y="47780"/>
                  </a:lnTo>
                  <a:cubicBezTo>
                    <a:pt x="45132" y="47711"/>
                    <a:pt x="45046" y="47643"/>
                    <a:pt x="45046" y="47574"/>
                  </a:cubicBezTo>
                  <a:cubicBezTo>
                    <a:pt x="45046" y="47574"/>
                    <a:pt x="45132" y="47574"/>
                    <a:pt x="45132" y="47505"/>
                  </a:cubicBezTo>
                  <a:cubicBezTo>
                    <a:pt x="44978" y="47505"/>
                    <a:pt x="44909" y="47505"/>
                    <a:pt x="44840" y="47436"/>
                  </a:cubicBezTo>
                  <a:cubicBezTo>
                    <a:pt x="44840" y="47436"/>
                    <a:pt x="44771" y="47350"/>
                    <a:pt x="44840" y="47281"/>
                  </a:cubicBezTo>
                  <a:cubicBezTo>
                    <a:pt x="44909" y="47350"/>
                    <a:pt x="44909" y="47350"/>
                    <a:pt x="44978" y="47350"/>
                  </a:cubicBezTo>
                  <a:cubicBezTo>
                    <a:pt x="44978" y="47281"/>
                    <a:pt x="44909" y="47281"/>
                    <a:pt x="44909" y="47213"/>
                  </a:cubicBezTo>
                  <a:cubicBezTo>
                    <a:pt x="44840" y="47075"/>
                    <a:pt x="44702" y="46920"/>
                    <a:pt x="44702" y="46783"/>
                  </a:cubicBezTo>
                  <a:cubicBezTo>
                    <a:pt x="44702" y="46714"/>
                    <a:pt x="44616" y="46645"/>
                    <a:pt x="44548" y="46645"/>
                  </a:cubicBezTo>
                  <a:cubicBezTo>
                    <a:pt x="44479" y="46783"/>
                    <a:pt x="44702" y="46783"/>
                    <a:pt x="44616" y="46852"/>
                  </a:cubicBezTo>
                  <a:cubicBezTo>
                    <a:pt x="44548" y="46852"/>
                    <a:pt x="44548" y="46783"/>
                    <a:pt x="44479" y="46714"/>
                  </a:cubicBezTo>
                  <a:lnTo>
                    <a:pt x="44479" y="46491"/>
                  </a:lnTo>
                  <a:cubicBezTo>
                    <a:pt x="44273" y="46422"/>
                    <a:pt x="44273" y="46147"/>
                    <a:pt x="44049" y="45992"/>
                  </a:cubicBezTo>
                  <a:lnTo>
                    <a:pt x="43980" y="45992"/>
                  </a:lnTo>
                  <a:lnTo>
                    <a:pt x="43980" y="45786"/>
                  </a:lnTo>
                  <a:cubicBezTo>
                    <a:pt x="43980" y="45786"/>
                    <a:pt x="43912" y="45786"/>
                    <a:pt x="43912" y="45717"/>
                  </a:cubicBezTo>
                  <a:cubicBezTo>
                    <a:pt x="43843" y="45631"/>
                    <a:pt x="43757" y="45562"/>
                    <a:pt x="43757" y="45493"/>
                  </a:cubicBezTo>
                  <a:cubicBezTo>
                    <a:pt x="43688" y="45356"/>
                    <a:pt x="43550" y="45356"/>
                    <a:pt x="43550" y="45287"/>
                  </a:cubicBezTo>
                  <a:cubicBezTo>
                    <a:pt x="43550" y="45201"/>
                    <a:pt x="43482" y="45201"/>
                    <a:pt x="43482" y="45132"/>
                  </a:cubicBezTo>
                  <a:cubicBezTo>
                    <a:pt x="43413" y="44995"/>
                    <a:pt x="43327" y="44926"/>
                    <a:pt x="43258" y="44857"/>
                  </a:cubicBezTo>
                  <a:cubicBezTo>
                    <a:pt x="43327" y="44857"/>
                    <a:pt x="43413" y="44771"/>
                    <a:pt x="43327" y="44703"/>
                  </a:cubicBezTo>
                  <a:lnTo>
                    <a:pt x="43327" y="44703"/>
                  </a:lnTo>
                  <a:lnTo>
                    <a:pt x="43258" y="44771"/>
                  </a:lnTo>
                  <a:cubicBezTo>
                    <a:pt x="43189" y="44703"/>
                    <a:pt x="43121" y="44703"/>
                    <a:pt x="43189" y="44634"/>
                  </a:cubicBezTo>
                  <a:lnTo>
                    <a:pt x="43189" y="44634"/>
                  </a:lnTo>
                  <a:cubicBezTo>
                    <a:pt x="43189" y="44634"/>
                    <a:pt x="43220" y="44664"/>
                    <a:pt x="43240" y="44664"/>
                  </a:cubicBezTo>
                  <a:cubicBezTo>
                    <a:pt x="43251" y="44664"/>
                    <a:pt x="43258" y="44657"/>
                    <a:pt x="43258" y="44634"/>
                  </a:cubicBezTo>
                  <a:cubicBezTo>
                    <a:pt x="43327" y="44634"/>
                    <a:pt x="43258" y="44634"/>
                    <a:pt x="43258" y="44565"/>
                  </a:cubicBezTo>
                  <a:cubicBezTo>
                    <a:pt x="43327" y="44565"/>
                    <a:pt x="43413" y="44565"/>
                    <a:pt x="43413" y="44634"/>
                  </a:cubicBezTo>
                  <a:lnTo>
                    <a:pt x="43482" y="44634"/>
                  </a:lnTo>
                  <a:lnTo>
                    <a:pt x="43482" y="44496"/>
                  </a:lnTo>
                  <a:cubicBezTo>
                    <a:pt x="43619" y="44273"/>
                    <a:pt x="43980" y="44273"/>
                    <a:pt x="44187" y="44135"/>
                  </a:cubicBezTo>
                  <a:lnTo>
                    <a:pt x="44410" y="44135"/>
                  </a:lnTo>
                  <a:cubicBezTo>
                    <a:pt x="44479" y="44204"/>
                    <a:pt x="44548" y="44273"/>
                    <a:pt x="44616" y="44427"/>
                  </a:cubicBezTo>
                  <a:cubicBezTo>
                    <a:pt x="44771" y="44703"/>
                    <a:pt x="44978" y="45064"/>
                    <a:pt x="45201" y="45425"/>
                  </a:cubicBezTo>
                  <a:cubicBezTo>
                    <a:pt x="45270" y="45562"/>
                    <a:pt x="45270" y="45717"/>
                    <a:pt x="45407" y="45854"/>
                  </a:cubicBezTo>
                  <a:cubicBezTo>
                    <a:pt x="45476" y="45923"/>
                    <a:pt x="45562" y="45992"/>
                    <a:pt x="45562" y="46061"/>
                  </a:cubicBezTo>
                  <a:cubicBezTo>
                    <a:pt x="45700" y="46284"/>
                    <a:pt x="45837" y="46491"/>
                    <a:pt x="45992" y="46645"/>
                  </a:cubicBezTo>
                  <a:cubicBezTo>
                    <a:pt x="46198" y="46852"/>
                    <a:pt x="46336" y="47006"/>
                    <a:pt x="46422" y="47213"/>
                  </a:cubicBezTo>
                  <a:cubicBezTo>
                    <a:pt x="46491" y="47350"/>
                    <a:pt x="46559" y="47436"/>
                    <a:pt x="46559" y="47574"/>
                  </a:cubicBezTo>
                  <a:cubicBezTo>
                    <a:pt x="46559" y="47711"/>
                    <a:pt x="46766" y="47711"/>
                    <a:pt x="46766" y="47866"/>
                  </a:cubicBezTo>
                  <a:lnTo>
                    <a:pt x="46852" y="47866"/>
                  </a:lnTo>
                  <a:cubicBezTo>
                    <a:pt x="46920" y="48072"/>
                    <a:pt x="47195" y="48210"/>
                    <a:pt x="47350" y="48433"/>
                  </a:cubicBezTo>
                  <a:cubicBezTo>
                    <a:pt x="47350" y="48433"/>
                    <a:pt x="47419" y="48502"/>
                    <a:pt x="47488" y="48502"/>
                  </a:cubicBezTo>
                  <a:cubicBezTo>
                    <a:pt x="47556" y="48726"/>
                    <a:pt x="47556" y="48726"/>
                    <a:pt x="47711" y="48863"/>
                  </a:cubicBezTo>
                  <a:cubicBezTo>
                    <a:pt x="47780" y="48932"/>
                    <a:pt x="47849" y="49001"/>
                    <a:pt x="47918" y="49156"/>
                  </a:cubicBezTo>
                  <a:cubicBezTo>
                    <a:pt x="48055" y="49362"/>
                    <a:pt x="48210" y="49654"/>
                    <a:pt x="48416" y="49792"/>
                  </a:cubicBezTo>
                  <a:cubicBezTo>
                    <a:pt x="48485" y="49860"/>
                    <a:pt x="48571" y="49860"/>
                    <a:pt x="48571" y="49929"/>
                  </a:cubicBezTo>
                  <a:cubicBezTo>
                    <a:pt x="48777" y="50153"/>
                    <a:pt x="48915" y="50359"/>
                    <a:pt x="49138" y="50514"/>
                  </a:cubicBezTo>
                  <a:lnTo>
                    <a:pt x="49138" y="50583"/>
                  </a:lnTo>
                  <a:cubicBezTo>
                    <a:pt x="49207" y="50651"/>
                    <a:pt x="49276" y="50720"/>
                    <a:pt x="49276" y="50789"/>
                  </a:cubicBezTo>
                  <a:cubicBezTo>
                    <a:pt x="49345" y="51012"/>
                    <a:pt x="49568" y="51012"/>
                    <a:pt x="49637" y="51150"/>
                  </a:cubicBezTo>
                  <a:cubicBezTo>
                    <a:pt x="49706" y="51305"/>
                    <a:pt x="49860" y="51442"/>
                    <a:pt x="49998" y="51580"/>
                  </a:cubicBezTo>
                  <a:cubicBezTo>
                    <a:pt x="50135" y="51649"/>
                    <a:pt x="50204" y="51735"/>
                    <a:pt x="50290" y="51872"/>
                  </a:cubicBezTo>
                  <a:cubicBezTo>
                    <a:pt x="50290" y="51941"/>
                    <a:pt x="50359" y="51941"/>
                    <a:pt x="50359" y="51941"/>
                  </a:cubicBezTo>
                  <a:cubicBezTo>
                    <a:pt x="50497" y="52010"/>
                    <a:pt x="50565" y="52233"/>
                    <a:pt x="50720" y="52302"/>
                  </a:cubicBezTo>
                  <a:lnTo>
                    <a:pt x="50789" y="52371"/>
                  </a:lnTo>
                  <a:cubicBezTo>
                    <a:pt x="50789" y="52439"/>
                    <a:pt x="50789" y="52439"/>
                    <a:pt x="50858" y="52508"/>
                  </a:cubicBezTo>
                  <a:cubicBezTo>
                    <a:pt x="50995" y="52663"/>
                    <a:pt x="51150" y="52800"/>
                    <a:pt x="51356" y="52938"/>
                  </a:cubicBezTo>
                  <a:cubicBezTo>
                    <a:pt x="51494" y="53162"/>
                    <a:pt x="51717" y="53299"/>
                    <a:pt x="51924" y="53454"/>
                  </a:cubicBezTo>
                  <a:cubicBezTo>
                    <a:pt x="52078" y="53591"/>
                    <a:pt x="52147" y="53660"/>
                    <a:pt x="52285" y="53798"/>
                  </a:cubicBezTo>
                  <a:cubicBezTo>
                    <a:pt x="52353" y="53798"/>
                    <a:pt x="52439" y="53884"/>
                    <a:pt x="52508" y="53952"/>
                  </a:cubicBezTo>
                  <a:cubicBezTo>
                    <a:pt x="52508" y="54021"/>
                    <a:pt x="52577" y="54159"/>
                    <a:pt x="52646" y="54159"/>
                  </a:cubicBezTo>
                  <a:cubicBezTo>
                    <a:pt x="52783" y="54228"/>
                    <a:pt x="52869" y="54313"/>
                    <a:pt x="52938" y="54451"/>
                  </a:cubicBezTo>
                  <a:cubicBezTo>
                    <a:pt x="52938" y="54520"/>
                    <a:pt x="53007" y="54520"/>
                    <a:pt x="53007" y="54520"/>
                  </a:cubicBezTo>
                  <a:cubicBezTo>
                    <a:pt x="53144" y="54589"/>
                    <a:pt x="53299" y="54657"/>
                    <a:pt x="53299" y="54812"/>
                  </a:cubicBezTo>
                  <a:lnTo>
                    <a:pt x="53437" y="54812"/>
                  </a:lnTo>
                  <a:cubicBezTo>
                    <a:pt x="53505" y="54950"/>
                    <a:pt x="53643" y="55087"/>
                    <a:pt x="53729" y="55242"/>
                  </a:cubicBezTo>
                  <a:cubicBezTo>
                    <a:pt x="53866" y="55311"/>
                    <a:pt x="53935" y="55379"/>
                    <a:pt x="54073" y="55448"/>
                  </a:cubicBezTo>
                  <a:cubicBezTo>
                    <a:pt x="54227" y="55603"/>
                    <a:pt x="54434" y="55741"/>
                    <a:pt x="54657" y="55809"/>
                  </a:cubicBezTo>
                  <a:cubicBezTo>
                    <a:pt x="54864" y="55809"/>
                    <a:pt x="54932" y="55947"/>
                    <a:pt x="55087" y="56102"/>
                  </a:cubicBezTo>
                  <a:cubicBezTo>
                    <a:pt x="55225" y="56308"/>
                    <a:pt x="55362" y="56463"/>
                    <a:pt x="55586" y="56531"/>
                  </a:cubicBezTo>
                  <a:cubicBezTo>
                    <a:pt x="55792" y="56669"/>
                    <a:pt x="56016" y="56738"/>
                    <a:pt x="56222" y="56892"/>
                  </a:cubicBezTo>
                  <a:cubicBezTo>
                    <a:pt x="56377" y="57030"/>
                    <a:pt x="56514" y="57168"/>
                    <a:pt x="56738" y="57236"/>
                  </a:cubicBezTo>
                  <a:lnTo>
                    <a:pt x="56806" y="57322"/>
                  </a:lnTo>
                  <a:cubicBezTo>
                    <a:pt x="56944" y="57391"/>
                    <a:pt x="57081" y="57391"/>
                    <a:pt x="57167" y="57529"/>
                  </a:cubicBezTo>
                  <a:cubicBezTo>
                    <a:pt x="57236" y="57597"/>
                    <a:pt x="57305" y="57597"/>
                    <a:pt x="57305" y="57597"/>
                  </a:cubicBezTo>
                  <a:cubicBezTo>
                    <a:pt x="57443" y="57666"/>
                    <a:pt x="57597" y="57752"/>
                    <a:pt x="57735" y="57821"/>
                  </a:cubicBezTo>
                  <a:cubicBezTo>
                    <a:pt x="57872" y="57958"/>
                    <a:pt x="58165" y="58027"/>
                    <a:pt x="58302" y="58182"/>
                  </a:cubicBezTo>
                  <a:lnTo>
                    <a:pt x="58526" y="58182"/>
                  </a:lnTo>
                  <a:cubicBezTo>
                    <a:pt x="58594" y="58319"/>
                    <a:pt x="58732" y="58388"/>
                    <a:pt x="58887" y="58388"/>
                  </a:cubicBezTo>
                  <a:cubicBezTo>
                    <a:pt x="58887" y="58457"/>
                    <a:pt x="58956" y="58526"/>
                    <a:pt x="59024" y="58526"/>
                  </a:cubicBezTo>
                  <a:cubicBezTo>
                    <a:pt x="59093" y="58526"/>
                    <a:pt x="59093" y="58526"/>
                    <a:pt x="59162" y="58612"/>
                  </a:cubicBezTo>
                  <a:cubicBezTo>
                    <a:pt x="59162" y="58681"/>
                    <a:pt x="59317" y="58681"/>
                    <a:pt x="59385" y="58749"/>
                  </a:cubicBezTo>
                  <a:cubicBezTo>
                    <a:pt x="59523" y="58818"/>
                    <a:pt x="59660" y="58887"/>
                    <a:pt x="59815" y="58887"/>
                  </a:cubicBezTo>
                  <a:cubicBezTo>
                    <a:pt x="59953" y="58887"/>
                    <a:pt x="59953" y="59042"/>
                    <a:pt x="60022" y="59042"/>
                  </a:cubicBezTo>
                  <a:cubicBezTo>
                    <a:pt x="60176" y="59042"/>
                    <a:pt x="60314" y="59110"/>
                    <a:pt x="60451" y="59179"/>
                  </a:cubicBezTo>
                  <a:cubicBezTo>
                    <a:pt x="60675" y="59248"/>
                    <a:pt x="60812" y="59471"/>
                    <a:pt x="61036" y="59471"/>
                  </a:cubicBezTo>
                  <a:lnTo>
                    <a:pt x="61105" y="59471"/>
                  </a:lnTo>
                  <a:cubicBezTo>
                    <a:pt x="61173" y="59609"/>
                    <a:pt x="61311" y="59609"/>
                    <a:pt x="61466" y="59609"/>
                  </a:cubicBezTo>
                  <a:cubicBezTo>
                    <a:pt x="61535" y="59678"/>
                    <a:pt x="61603" y="59678"/>
                    <a:pt x="61672" y="59747"/>
                  </a:cubicBezTo>
                  <a:cubicBezTo>
                    <a:pt x="61725" y="59734"/>
                    <a:pt x="61778" y="59728"/>
                    <a:pt x="61830" y="59728"/>
                  </a:cubicBezTo>
                  <a:cubicBezTo>
                    <a:pt x="62063" y="59728"/>
                    <a:pt x="62280" y="59843"/>
                    <a:pt x="62463" y="59970"/>
                  </a:cubicBezTo>
                  <a:cubicBezTo>
                    <a:pt x="62824" y="60108"/>
                    <a:pt x="63099" y="60245"/>
                    <a:pt x="63460" y="60331"/>
                  </a:cubicBezTo>
                  <a:cubicBezTo>
                    <a:pt x="63615" y="60331"/>
                    <a:pt x="63752" y="60331"/>
                    <a:pt x="63821" y="60400"/>
                  </a:cubicBezTo>
                  <a:cubicBezTo>
                    <a:pt x="63841" y="60390"/>
                    <a:pt x="63859" y="60386"/>
                    <a:pt x="63877" y="60386"/>
                  </a:cubicBezTo>
                  <a:cubicBezTo>
                    <a:pt x="63984" y="60386"/>
                    <a:pt x="64064" y="60537"/>
                    <a:pt x="64182" y="60537"/>
                  </a:cubicBezTo>
                  <a:cubicBezTo>
                    <a:pt x="64226" y="60523"/>
                    <a:pt x="64267" y="60518"/>
                    <a:pt x="64307" y="60518"/>
                  </a:cubicBezTo>
                  <a:cubicBezTo>
                    <a:pt x="64416" y="60518"/>
                    <a:pt x="64516" y="60557"/>
                    <a:pt x="64625" y="60557"/>
                  </a:cubicBezTo>
                  <a:cubicBezTo>
                    <a:pt x="64665" y="60557"/>
                    <a:pt x="64706" y="60552"/>
                    <a:pt x="64750" y="60537"/>
                  </a:cubicBezTo>
                  <a:cubicBezTo>
                    <a:pt x="64807" y="60588"/>
                    <a:pt x="64862" y="60601"/>
                    <a:pt x="64915" y="60601"/>
                  </a:cubicBezTo>
                  <a:cubicBezTo>
                    <a:pt x="64973" y="60601"/>
                    <a:pt x="65030" y="60586"/>
                    <a:pt x="65086" y="60586"/>
                  </a:cubicBezTo>
                  <a:cubicBezTo>
                    <a:pt x="65117" y="60586"/>
                    <a:pt x="65148" y="60591"/>
                    <a:pt x="65179" y="60606"/>
                  </a:cubicBezTo>
                  <a:cubicBezTo>
                    <a:pt x="65334" y="60675"/>
                    <a:pt x="65472" y="60675"/>
                    <a:pt x="65609" y="60675"/>
                  </a:cubicBezTo>
                  <a:cubicBezTo>
                    <a:pt x="65700" y="60662"/>
                    <a:pt x="65788" y="60657"/>
                    <a:pt x="65875" y="60657"/>
                  </a:cubicBezTo>
                  <a:cubicBezTo>
                    <a:pt x="66267" y="60657"/>
                    <a:pt x="66632" y="60761"/>
                    <a:pt x="67054" y="60761"/>
                  </a:cubicBezTo>
                  <a:lnTo>
                    <a:pt x="67758" y="60761"/>
                  </a:lnTo>
                  <a:cubicBezTo>
                    <a:pt x="67827" y="60830"/>
                    <a:pt x="67827" y="60830"/>
                    <a:pt x="67913" y="60830"/>
                  </a:cubicBezTo>
                  <a:lnTo>
                    <a:pt x="67913" y="60675"/>
                  </a:lnTo>
                  <a:cubicBezTo>
                    <a:pt x="67982" y="60675"/>
                    <a:pt x="67982" y="60761"/>
                    <a:pt x="68051" y="60761"/>
                  </a:cubicBezTo>
                  <a:cubicBezTo>
                    <a:pt x="68119" y="60761"/>
                    <a:pt x="68257" y="60761"/>
                    <a:pt x="68343" y="60830"/>
                  </a:cubicBezTo>
                  <a:cubicBezTo>
                    <a:pt x="68412" y="60761"/>
                    <a:pt x="68412" y="60675"/>
                    <a:pt x="68481" y="60675"/>
                  </a:cubicBezTo>
                  <a:cubicBezTo>
                    <a:pt x="68618" y="60675"/>
                    <a:pt x="68664" y="60644"/>
                    <a:pt x="68705" y="60644"/>
                  </a:cubicBezTo>
                  <a:cubicBezTo>
                    <a:pt x="68725" y="60644"/>
                    <a:pt x="68744" y="60652"/>
                    <a:pt x="68773" y="60675"/>
                  </a:cubicBezTo>
                  <a:cubicBezTo>
                    <a:pt x="68819" y="60704"/>
                    <a:pt x="68857" y="60713"/>
                    <a:pt x="68890" y="60713"/>
                  </a:cubicBezTo>
                  <a:cubicBezTo>
                    <a:pt x="68956" y="60713"/>
                    <a:pt x="69002" y="60675"/>
                    <a:pt x="69048" y="60675"/>
                  </a:cubicBezTo>
                  <a:lnTo>
                    <a:pt x="69340" y="60675"/>
                  </a:lnTo>
                  <a:cubicBezTo>
                    <a:pt x="69478" y="60675"/>
                    <a:pt x="69547" y="60606"/>
                    <a:pt x="69632" y="60606"/>
                  </a:cubicBezTo>
                  <a:lnTo>
                    <a:pt x="69976" y="60606"/>
                  </a:lnTo>
                  <a:cubicBezTo>
                    <a:pt x="70062" y="60606"/>
                    <a:pt x="70131" y="60537"/>
                    <a:pt x="70269" y="60537"/>
                  </a:cubicBezTo>
                  <a:cubicBezTo>
                    <a:pt x="70292" y="60560"/>
                    <a:pt x="70324" y="60568"/>
                    <a:pt x="70362" y="60568"/>
                  </a:cubicBezTo>
                  <a:cubicBezTo>
                    <a:pt x="70439" y="60568"/>
                    <a:pt x="70538" y="60537"/>
                    <a:pt x="70630" y="60537"/>
                  </a:cubicBezTo>
                  <a:cubicBezTo>
                    <a:pt x="70698" y="60469"/>
                    <a:pt x="70698" y="60469"/>
                    <a:pt x="70767" y="60469"/>
                  </a:cubicBezTo>
                  <a:cubicBezTo>
                    <a:pt x="70922" y="60469"/>
                    <a:pt x="70991" y="60400"/>
                    <a:pt x="71128" y="60400"/>
                  </a:cubicBezTo>
                  <a:cubicBezTo>
                    <a:pt x="71128" y="60245"/>
                    <a:pt x="71266" y="60245"/>
                    <a:pt x="71352" y="60245"/>
                  </a:cubicBezTo>
                  <a:cubicBezTo>
                    <a:pt x="71558" y="60108"/>
                    <a:pt x="71627" y="59970"/>
                    <a:pt x="71696" y="59815"/>
                  </a:cubicBezTo>
                  <a:cubicBezTo>
                    <a:pt x="71696" y="59747"/>
                    <a:pt x="71627" y="59678"/>
                    <a:pt x="71696" y="59678"/>
                  </a:cubicBezTo>
                  <a:lnTo>
                    <a:pt x="71782" y="59678"/>
                  </a:lnTo>
                  <a:lnTo>
                    <a:pt x="71782" y="59471"/>
                  </a:lnTo>
                  <a:cubicBezTo>
                    <a:pt x="71696" y="59471"/>
                    <a:pt x="71696" y="59385"/>
                    <a:pt x="71627" y="59385"/>
                  </a:cubicBezTo>
                  <a:lnTo>
                    <a:pt x="71558" y="59385"/>
                  </a:lnTo>
                  <a:cubicBezTo>
                    <a:pt x="71545" y="59372"/>
                    <a:pt x="71534" y="59367"/>
                    <a:pt x="71525" y="59367"/>
                  </a:cubicBezTo>
                  <a:cubicBezTo>
                    <a:pt x="71498" y="59367"/>
                    <a:pt x="71484" y="59412"/>
                    <a:pt x="71459" y="59412"/>
                  </a:cubicBezTo>
                  <a:cubicBezTo>
                    <a:pt x="71448" y="59412"/>
                    <a:pt x="71436" y="59405"/>
                    <a:pt x="71421" y="59385"/>
                  </a:cubicBezTo>
                  <a:lnTo>
                    <a:pt x="71421" y="59317"/>
                  </a:lnTo>
                  <a:lnTo>
                    <a:pt x="71197" y="59317"/>
                  </a:lnTo>
                  <a:cubicBezTo>
                    <a:pt x="71060" y="59385"/>
                    <a:pt x="70922" y="59385"/>
                    <a:pt x="70767" y="59385"/>
                  </a:cubicBezTo>
                  <a:cubicBezTo>
                    <a:pt x="70741" y="59372"/>
                    <a:pt x="70714" y="59367"/>
                    <a:pt x="70688" y="59367"/>
                  </a:cubicBezTo>
                  <a:cubicBezTo>
                    <a:pt x="70608" y="59367"/>
                    <a:pt x="70527" y="59412"/>
                    <a:pt x="70441" y="59412"/>
                  </a:cubicBezTo>
                  <a:cubicBezTo>
                    <a:pt x="70407" y="59412"/>
                    <a:pt x="70373" y="59405"/>
                    <a:pt x="70337" y="59385"/>
                  </a:cubicBezTo>
                  <a:cubicBezTo>
                    <a:pt x="70200" y="59385"/>
                    <a:pt x="70131" y="59385"/>
                    <a:pt x="70062" y="59471"/>
                  </a:cubicBezTo>
                  <a:cubicBezTo>
                    <a:pt x="69976" y="59471"/>
                    <a:pt x="69908" y="59385"/>
                    <a:pt x="69839" y="59385"/>
                  </a:cubicBezTo>
                  <a:cubicBezTo>
                    <a:pt x="69701" y="59471"/>
                    <a:pt x="69547" y="59471"/>
                    <a:pt x="69409" y="59471"/>
                  </a:cubicBezTo>
                  <a:lnTo>
                    <a:pt x="69203" y="59471"/>
                  </a:lnTo>
                  <a:cubicBezTo>
                    <a:pt x="69174" y="59494"/>
                    <a:pt x="69147" y="59502"/>
                    <a:pt x="69124" y="59502"/>
                  </a:cubicBezTo>
                  <a:cubicBezTo>
                    <a:pt x="69078" y="59502"/>
                    <a:pt x="69048" y="59471"/>
                    <a:pt x="69048" y="59471"/>
                  </a:cubicBezTo>
                  <a:cubicBezTo>
                    <a:pt x="68910" y="59540"/>
                    <a:pt x="68842" y="59540"/>
                    <a:pt x="68687" y="59540"/>
                  </a:cubicBezTo>
                  <a:lnTo>
                    <a:pt x="68412" y="59540"/>
                  </a:lnTo>
                  <a:cubicBezTo>
                    <a:pt x="68257" y="59609"/>
                    <a:pt x="68119" y="59609"/>
                    <a:pt x="67982" y="59609"/>
                  </a:cubicBezTo>
                  <a:cubicBezTo>
                    <a:pt x="67936" y="59609"/>
                    <a:pt x="67852" y="59640"/>
                    <a:pt x="67781" y="59640"/>
                  </a:cubicBezTo>
                  <a:cubicBezTo>
                    <a:pt x="67745" y="59640"/>
                    <a:pt x="67713" y="59632"/>
                    <a:pt x="67690" y="59609"/>
                  </a:cubicBezTo>
                  <a:cubicBezTo>
                    <a:pt x="67644" y="59632"/>
                    <a:pt x="67606" y="59640"/>
                    <a:pt x="67572" y="59640"/>
                  </a:cubicBezTo>
                  <a:cubicBezTo>
                    <a:pt x="67504" y="59640"/>
                    <a:pt x="67455" y="59609"/>
                    <a:pt x="67397" y="59609"/>
                  </a:cubicBezTo>
                  <a:lnTo>
                    <a:pt x="67054" y="59609"/>
                  </a:lnTo>
                  <a:cubicBezTo>
                    <a:pt x="66996" y="59609"/>
                    <a:pt x="66977" y="59640"/>
                    <a:pt x="66950" y="59640"/>
                  </a:cubicBezTo>
                  <a:cubicBezTo>
                    <a:pt x="66937" y="59640"/>
                    <a:pt x="66922" y="59632"/>
                    <a:pt x="66899" y="59609"/>
                  </a:cubicBezTo>
                  <a:cubicBezTo>
                    <a:pt x="66853" y="59586"/>
                    <a:pt x="66807" y="59578"/>
                    <a:pt x="66761" y="59578"/>
                  </a:cubicBezTo>
                  <a:cubicBezTo>
                    <a:pt x="66668" y="59578"/>
                    <a:pt x="66572" y="59609"/>
                    <a:pt x="66469" y="59609"/>
                  </a:cubicBezTo>
                  <a:cubicBezTo>
                    <a:pt x="66331" y="59609"/>
                    <a:pt x="66263" y="59540"/>
                    <a:pt x="66108" y="59540"/>
                  </a:cubicBezTo>
                  <a:cubicBezTo>
                    <a:pt x="65764" y="59540"/>
                    <a:pt x="65472" y="59471"/>
                    <a:pt x="65111" y="59471"/>
                  </a:cubicBezTo>
                  <a:lnTo>
                    <a:pt x="65042" y="59471"/>
                  </a:lnTo>
                  <a:cubicBezTo>
                    <a:pt x="64904" y="59385"/>
                    <a:pt x="64750" y="59385"/>
                    <a:pt x="64612" y="59317"/>
                  </a:cubicBezTo>
                  <a:cubicBezTo>
                    <a:pt x="64475" y="59179"/>
                    <a:pt x="64251" y="59248"/>
                    <a:pt x="64113" y="59179"/>
                  </a:cubicBezTo>
                  <a:cubicBezTo>
                    <a:pt x="63871" y="59065"/>
                    <a:pt x="63628" y="58939"/>
                    <a:pt x="63356" y="58939"/>
                  </a:cubicBezTo>
                  <a:cubicBezTo>
                    <a:pt x="63300" y="58939"/>
                    <a:pt x="63243" y="58944"/>
                    <a:pt x="63185" y="58956"/>
                  </a:cubicBezTo>
                  <a:cubicBezTo>
                    <a:pt x="63185" y="58956"/>
                    <a:pt x="63185" y="58887"/>
                    <a:pt x="63099" y="58887"/>
                  </a:cubicBezTo>
                  <a:cubicBezTo>
                    <a:pt x="63072" y="58901"/>
                    <a:pt x="63047" y="58906"/>
                    <a:pt x="63024" y="58906"/>
                  </a:cubicBezTo>
                  <a:cubicBezTo>
                    <a:pt x="62931" y="58906"/>
                    <a:pt x="62865" y="58818"/>
                    <a:pt x="62755" y="58818"/>
                  </a:cubicBezTo>
                  <a:cubicBezTo>
                    <a:pt x="62600" y="58749"/>
                    <a:pt x="62532" y="58681"/>
                    <a:pt x="62394" y="58681"/>
                  </a:cubicBezTo>
                  <a:cubicBezTo>
                    <a:pt x="62171" y="58526"/>
                    <a:pt x="61896" y="58388"/>
                    <a:pt x="61603" y="58388"/>
                  </a:cubicBezTo>
                  <a:cubicBezTo>
                    <a:pt x="61535" y="58388"/>
                    <a:pt x="61535" y="58388"/>
                    <a:pt x="61466" y="58319"/>
                  </a:cubicBezTo>
                  <a:cubicBezTo>
                    <a:pt x="61311" y="58182"/>
                    <a:pt x="61105" y="58182"/>
                    <a:pt x="60950" y="58096"/>
                  </a:cubicBezTo>
                  <a:cubicBezTo>
                    <a:pt x="60744" y="58027"/>
                    <a:pt x="60451" y="57890"/>
                    <a:pt x="60314" y="57752"/>
                  </a:cubicBezTo>
                  <a:cubicBezTo>
                    <a:pt x="60245" y="57752"/>
                    <a:pt x="60176" y="57752"/>
                    <a:pt x="60176" y="57666"/>
                  </a:cubicBezTo>
                  <a:cubicBezTo>
                    <a:pt x="60022" y="57597"/>
                    <a:pt x="59884" y="57597"/>
                    <a:pt x="59746" y="57529"/>
                  </a:cubicBezTo>
                  <a:cubicBezTo>
                    <a:pt x="59660" y="57460"/>
                    <a:pt x="59523" y="57391"/>
                    <a:pt x="59385" y="57322"/>
                  </a:cubicBezTo>
                  <a:cubicBezTo>
                    <a:pt x="59231" y="57236"/>
                    <a:pt x="59093" y="57168"/>
                    <a:pt x="59024" y="57099"/>
                  </a:cubicBezTo>
                  <a:cubicBezTo>
                    <a:pt x="58732" y="56961"/>
                    <a:pt x="58457" y="56892"/>
                    <a:pt x="58233" y="56738"/>
                  </a:cubicBezTo>
                  <a:cubicBezTo>
                    <a:pt x="58027" y="56600"/>
                    <a:pt x="57804" y="56463"/>
                    <a:pt x="57597" y="56377"/>
                  </a:cubicBezTo>
                  <a:cubicBezTo>
                    <a:pt x="57511" y="56308"/>
                    <a:pt x="57443" y="56308"/>
                    <a:pt x="57374" y="56239"/>
                  </a:cubicBezTo>
                  <a:cubicBezTo>
                    <a:pt x="57081" y="56033"/>
                    <a:pt x="56738" y="55809"/>
                    <a:pt x="56445" y="55603"/>
                  </a:cubicBezTo>
                  <a:cubicBezTo>
                    <a:pt x="56222" y="55448"/>
                    <a:pt x="56016" y="55311"/>
                    <a:pt x="55878" y="55173"/>
                  </a:cubicBezTo>
                  <a:cubicBezTo>
                    <a:pt x="55723" y="55018"/>
                    <a:pt x="55586" y="55018"/>
                    <a:pt x="55517" y="54881"/>
                  </a:cubicBezTo>
                  <a:cubicBezTo>
                    <a:pt x="55293" y="54743"/>
                    <a:pt x="55087" y="54520"/>
                    <a:pt x="54864" y="54382"/>
                  </a:cubicBezTo>
                  <a:cubicBezTo>
                    <a:pt x="54795" y="54313"/>
                    <a:pt x="54726" y="54313"/>
                    <a:pt x="54657" y="54228"/>
                  </a:cubicBezTo>
                  <a:cubicBezTo>
                    <a:pt x="54657" y="54090"/>
                    <a:pt x="54503" y="54090"/>
                    <a:pt x="54365" y="54090"/>
                  </a:cubicBezTo>
                  <a:lnTo>
                    <a:pt x="54434" y="54021"/>
                  </a:lnTo>
                  <a:cubicBezTo>
                    <a:pt x="54365" y="53952"/>
                    <a:pt x="54365" y="53952"/>
                    <a:pt x="54296" y="53952"/>
                  </a:cubicBezTo>
                  <a:cubicBezTo>
                    <a:pt x="54296" y="53952"/>
                    <a:pt x="54227" y="53952"/>
                    <a:pt x="54159" y="53884"/>
                  </a:cubicBezTo>
                  <a:cubicBezTo>
                    <a:pt x="54073" y="53729"/>
                    <a:pt x="53866" y="53660"/>
                    <a:pt x="53729" y="53523"/>
                  </a:cubicBezTo>
                  <a:cubicBezTo>
                    <a:pt x="53437" y="53230"/>
                    <a:pt x="53075" y="53024"/>
                    <a:pt x="52783" y="52663"/>
                  </a:cubicBezTo>
                  <a:cubicBezTo>
                    <a:pt x="52577" y="52439"/>
                    <a:pt x="52285" y="52302"/>
                    <a:pt x="52078" y="52078"/>
                  </a:cubicBezTo>
                  <a:cubicBezTo>
                    <a:pt x="52010" y="51941"/>
                    <a:pt x="51924" y="51872"/>
                    <a:pt x="51786" y="51803"/>
                  </a:cubicBezTo>
                  <a:cubicBezTo>
                    <a:pt x="51717" y="51649"/>
                    <a:pt x="51580" y="51580"/>
                    <a:pt x="51580" y="51442"/>
                  </a:cubicBezTo>
                  <a:cubicBezTo>
                    <a:pt x="51425" y="51219"/>
                    <a:pt x="51150" y="51012"/>
                    <a:pt x="50995" y="50789"/>
                  </a:cubicBezTo>
                  <a:cubicBezTo>
                    <a:pt x="50926" y="50720"/>
                    <a:pt x="50789" y="50651"/>
                    <a:pt x="50789" y="50583"/>
                  </a:cubicBezTo>
                  <a:cubicBezTo>
                    <a:pt x="50720" y="50445"/>
                    <a:pt x="50565" y="50445"/>
                    <a:pt x="50497" y="50290"/>
                  </a:cubicBezTo>
                  <a:cubicBezTo>
                    <a:pt x="50428" y="50222"/>
                    <a:pt x="50359" y="50222"/>
                    <a:pt x="50359" y="50084"/>
                  </a:cubicBezTo>
                  <a:cubicBezTo>
                    <a:pt x="50314" y="50104"/>
                    <a:pt x="50276" y="50112"/>
                    <a:pt x="50245" y="50112"/>
                  </a:cubicBezTo>
                  <a:cubicBezTo>
                    <a:pt x="50170" y="50112"/>
                    <a:pt x="50135" y="50064"/>
                    <a:pt x="50135" y="50015"/>
                  </a:cubicBezTo>
                  <a:cubicBezTo>
                    <a:pt x="50067" y="49929"/>
                    <a:pt x="49998" y="49860"/>
                    <a:pt x="49929" y="49792"/>
                  </a:cubicBezTo>
                  <a:cubicBezTo>
                    <a:pt x="49860" y="49585"/>
                    <a:pt x="49637" y="49431"/>
                    <a:pt x="49499" y="49224"/>
                  </a:cubicBezTo>
                  <a:lnTo>
                    <a:pt x="49499" y="49156"/>
                  </a:lnTo>
                  <a:cubicBezTo>
                    <a:pt x="49345" y="49070"/>
                    <a:pt x="49276" y="48863"/>
                    <a:pt x="49138" y="48794"/>
                  </a:cubicBezTo>
                  <a:cubicBezTo>
                    <a:pt x="49138" y="48640"/>
                    <a:pt x="49001" y="48640"/>
                    <a:pt x="48915" y="48571"/>
                  </a:cubicBezTo>
                  <a:cubicBezTo>
                    <a:pt x="48708" y="48210"/>
                    <a:pt x="48485" y="47935"/>
                    <a:pt x="48210" y="47643"/>
                  </a:cubicBezTo>
                  <a:cubicBezTo>
                    <a:pt x="48210" y="47643"/>
                    <a:pt x="48141" y="47643"/>
                    <a:pt x="48141" y="47574"/>
                  </a:cubicBezTo>
                  <a:cubicBezTo>
                    <a:pt x="48055" y="47213"/>
                    <a:pt x="47711" y="47075"/>
                    <a:pt x="47488" y="46714"/>
                  </a:cubicBezTo>
                  <a:cubicBezTo>
                    <a:pt x="47350" y="46645"/>
                    <a:pt x="47350" y="46491"/>
                    <a:pt x="47195" y="46353"/>
                  </a:cubicBezTo>
                  <a:cubicBezTo>
                    <a:pt x="47058" y="46284"/>
                    <a:pt x="46989" y="46147"/>
                    <a:pt x="47058" y="45992"/>
                  </a:cubicBezTo>
                  <a:cubicBezTo>
                    <a:pt x="46989" y="45923"/>
                    <a:pt x="46852" y="45854"/>
                    <a:pt x="46920" y="45786"/>
                  </a:cubicBezTo>
                  <a:cubicBezTo>
                    <a:pt x="46920" y="45717"/>
                    <a:pt x="46766" y="45631"/>
                    <a:pt x="46766" y="45562"/>
                  </a:cubicBezTo>
                  <a:cubicBezTo>
                    <a:pt x="46766" y="45493"/>
                    <a:pt x="46628" y="45425"/>
                    <a:pt x="46628" y="45356"/>
                  </a:cubicBezTo>
                  <a:cubicBezTo>
                    <a:pt x="46491" y="45132"/>
                    <a:pt x="46198" y="44926"/>
                    <a:pt x="46061" y="44634"/>
                  </a:cubicBezTo>
                  <a:cubicBezTo>
                    <a:pt x="45992" y="44565"/>
                    <a:pt x="45906" y="44496"/>
                    <a:pt x="45906" y="44427"/>
                  </a:cubicBezTo>
                  <a:cubicBezTo>
                    <a:pt x="45906" y="44273"/>
                    <a:pt x="45768" y="44273"/>
                    <a:pt x="45768" y="44135"/>
                  </a:cubicBezTo>
                  <a:cubicBezTo>
                    <a:pt x="45768" y="43998"/>
                    <a:pt x="45700" y="43912"/>
                    <a:pt x="45631" y="43774"/>
                  </a:cubicBezTo>
                  <a:cubicBezTo>
                    <a:pt x="45562" y="43705"/>
                    <a:pt x="45476" y="43637"/>
                    <a:pt x="45476" y="43568"/>
                  </a:cubicBezTo>
                  <a:cubicBezTo>
                    <a:pt x="45562" y="43482"/>
                    <a:pt x="45562" y="43413"/>
                    <a:pt x="45631" y="43413"/>
                  </a:cubicBezTo>
                  <a:cubicBezTo>
                    <a:pt x="45837" y="43344"/>
                    <a:pt x="45992" y="43207"/>
                    <a:pt x="46129" y="43138"/>
                  </a:cubicBezTo>
                  <a:cubicBezTo>
                    <a:pt x="46422" y="42983"/>
                    <a:pt x="46628" y="42846"/>
                    <a:pt x="46852" y="42708"/>
                  </a:cubicBezTo>
                  <a:cubicBezTo>
                    <a:pt x="46989" y="42622"/>
                    <a:pt x="47127" y="42553"/>
                    <a:pt x="47281" y="42485"/>
                  </a:cubicBezTo>
                  <a:cubicBezTo>
                    <a:pt x="47556" y="42278"/>
                    <a:pt x="47849" y="42124"/>
                    <a:pt x="48141" y="41986"/>
                  </a:cubicBezTo>
                  <a:cubicBezTo>
                    <a:pt x="48279" y="41848"/>
                    <a:pt x="48347" y="41762"/>
                    <a:pt x="48571" y="41694"/>
                  </a:cubicBezTo>
                  <a:lnTo>
                    <a:pt x="48640" y="41694"/>
                  </a:lnTo>
                  <a:cubicBezTo>
                    <a:pt x="48846" y="41556"/>
                    <a:pt x="49001" y="41333"/>
                    <a:pt x="49276" y="41333"/>
                  </a:cubicBezTo>
                  <a:cubicBezTo>
                    <a:pt x="49431" y="41195"/>
                    <a:pt x="49568" y="41195"/>
                    <a:pt x="49637" y="41126"/>
                  </a:cubicBezTo>
                  <a:cubicBezTo>
                    <a:pt x="49860" y="40903"/>
                    <a:pt x="50135" y="40765"/>
                    <a:pt x="50428" y="40628"/>
                  </a:cubicBezTo>
                  <a:cubicBezTo>
                    <a:pt x="50565" y="40559"/>
                    <a:pt x="50720" y="40473"/>
                    <a:pt x="50789" y="40335"/>
                  </a:cubicBezTo>
                  <a:cubicBezTo>
                    <a:pt x="50926" y="40267"/>
                    <a:pt x="51064" y="40198"/>
                    <a:pt x="51219" y="40129"/>
                  </a:cubicBezTo>
                  <a:cubicBezTo>
                    <a:pt x="51494" y="39906"/>
                    <a:pt x="51786" y="39837"/>
                    <a:pt x="52010" y="39613"/>
                  </a:cubicBezTo>
                  <a:cubicBezTo>
                    <a:pt x="52078" y="39545"/>
                    <a:pt x="52147" y="39476"/>
                    <a:pt x="52216" y="39476"/>
                  </a:cubicBezTo>
                  <a:cubicBezTo>
                    <a:pt x="52285" y="39407"/>
                    <a:pt x="52353" y="39407"/>
                    <a:pt x="52439" y="39338"/>
                  </a:cubicBezTo>
                  <a:cubicBezTo>
                    <a:pt x="52508" y="39184"/>
                    <a:pt x="52646" y="39115"/>
                    <a:pt x="52783" y="39046"/>
                  </a:cubicBezTo>
                  <a:cubicBezTo>
                    <a:pt x="52783" y="39046"/>
                    <a:pt x="52869" y="39046"/>
                    <a:pt x="52938" y="38977"/>
                  </a:cubicBezTo>
                  <a:cubicBezTo>
                    <a:pt x="53007" y="38908"/>
                    <a:pt x="53144" y="38840"/>
                    <a:pt x="53299" y="38754"/>
                  </a:cubicBezTo>
                  <a:lnTo>
                    <a:pt x="53368" y="38754"/>
                  </a:lnTo>
                  <a:cubicBezTo>
                    <a:pt x="53505" y="38616"/>
                    <a:pt x="53643" y="38479"/>
                    <a:pt x="53798" y="38410"/>
                  </a:cubicBezTo>
                  <a:cubicBezTo>
                    <a:pt x="53935" y="38255"/>
                    <a:pt x="54073" y="38118"/>
                    <a:pt x="54227" y="38049"/>
                  </a:cubicBezTo>
                  <a:cubicBezTo>
                    <a:pt x="54365" y="37980"/>
                    <a:pt x="54434" y="37894"/>
                    <a:pt x="54503" y="37756"/>
                  </a:cubicBezTo>
                  <a:cubicBezTo>
                    <a:pt x="54503" y="37619"/>
                    <a:pt x="54588" y="37619"/>
                    <a:pt x="54657" y="37619"/>
                  </a:cubicBezTo>
                  <a:cubicBezTo>
                    <a:pt x="54726" y="37464"/>
                    <a:pt x="54864" y="37327"/>
                    <a:pt x="55018" y="37258"/>
                  </a:cubicBezTo>
                  <a:cubicBezTo>
                    <a:pt x="55225" y="37189"/>
                    <a:pt x="55362" y="37120"/>
                    <a:pt x="55517" y="36966"/>
                  </a:cubicBezTo>
                  <a:cubicBezTo>
                    <a:pt x="55723" y="36828"/>
                    <a:pt x="55947" y="36691"/>
                    <a:pt x="56153" y="36536"/>
                  </a:cubicBezTo>
                  <a:lnTo>
                    <a:pt x="56222" y="36536"/>
                  </a:lnTo>
                  <a:lnTo>
                    <a:pt x="56222" y="36398"/>
                  </a:lnTo>
                  <a:cubicBezTo>
                    <a:pt x="56445" y="36261"/>
                    <a:pt x="56652" y="36106"/>
                    <a:pt x="56806" y="35900"/>
                  </a:cubicBezTo>
                  <a:cubicBezTo>
                    <a:pt x="56806" y="35900"/>
                    <a:pt x="56806" y="35831"/>
                    <a:pt x="56875" y="35831"/>
                  </a:cubicBezTo>
                  <a:cubicBezTo>
                    <a:pt x="57081" y="35676"/>
                    <a:pt x="57236" y="35539"/>
                    <a:pt x="57374" y="35401"/>
                  </a:cubicBezTo>
                  <a:cubicBezTo>
                    <a:pt x="57443" y="35315"/>
                    <a:pt x="57511" y="35315"/>
                    <a:pt x="57597" y="35315"/>
                  </a:cubicBezTo>
                  <a:cubicBezTo>
                    <a:pt x="57666" y="35178"/>
                    <a:pt x="57666" y="35109"/>
                    <a:pt x="57735" y="35040"/>
                  </a:cubicBezTo>
                  <a:cubicBezTo>
                    <a:pt x="57941" y="34885"/>
                    <a:pt x="58233" y="34679"/>
                    <a:pt x="58457" y="34455"/>
                  </a:cubicBezTo>
                  <a:cubicBezTo>
                    <a:pt x="58526" y="34387"/>
                    <a:pt x="58594" y="34318"/>
                    <a:pt x="58663" y="34180"/>
                  </a:cubicBezTo>
                  <a:cubicBezTo>
                    <a:pt x="58732" y="34112"/>
                    <a:pt x="58887" y="34026"/>
                    <a:pt x="58956" y="33957"/>
                  </a:cubicBezTo>
                  <a:cubicBezTo>
                    <a:pt x="59317" y="33596"/>
                    <a:pt x="59592" y="33097"/>
                    <a:pt x="59953" y="32822"/>
                  </a:cubicBezTo>
                  <a:lnTo>
                    <a:pt x="59953" y="32599"/>
                  </a:lnTo>
                  <a:cubicBezTo>
                    <a:pt x="60022" y="32599"/>
                    <a:pt x="60090" y="32599"/>
                    <a:pt x="60090" y="32530"/>
                  </a:cubicBezTo>
                  <a:cubicBezTo>
                    <a:pt x="60176" y="32392"/>
                    <a:pt x="60383" y="32237"/>
                    <a:pt x="60520" y="32100"/>
                  </a:cubicBezTo>
                  <a:cubicBezTo>
                    <a:pt x="60606" y="31962"/>
                    <a:pt x="60675" y="31876"/>
                    <a:pt x="60812" y="31739"/>
                  </a:cubicBezTo>
                  <a:cubicBezTo>
                    <a:pt x="60881" y="31670"/>
                    <a:pt x="60950" y="31601"/>
                    <a:pt x="61036" y="31533"/>
                  </a:cubicBezTo>
                  <a:cubicBezTo>
                    <a:pt x="61036" y="31378"/>
                    <a:pt x="61105" y="31447"/>
                    <a:pt x="61105" y="31378"/>
                  </a:cubicBezTo>
                  <a:cubicBezTo>
                    <a:pt x="61173" y="31309"/>
                    <a:pt x="61173" y="31240"/>
                    <a:pt x="61242" y="31172"/>
                  </a:cubicBezTo>
                  <a:cubicBezTo>
                    <a:pt x="61380" y="31017"/>
                    <a:pt x="61466" y="30948"/>
                    <a:pt x="61535" y="30810"/>
                  </a:cubicBezTo>
                  <a:cubicBezTo>
                    <a:pt x="61672" y="30742"/>
                    <a:pt x="61672" y="30518"/>
                    <a:pt x="61810" y="30449"/>
                  </a:cubicBezTo>
                  <a:lnTo>
                    <a:pt x="61810" y="30381"/>
                  </a:lnTo>
                  <a:cubicBezTo>
                    <a:pt x="61964" y="30312"/>
                    <a:pt x="61964" y="30157"/>
                    <a:pt x="62033" y="30088"/>
                  </a:cubicBezTo>
                  <a:cubicBezTo>
                    <a:pt x="62171" y="29951"/>
                    <a:pt x="62239" y="29813"/>
                    <a:pt x="62325" y="29659"/>
                  </a:cubicBezTo>
                  <a:cubicBezTo>
                    <a:pt x="62463" y="29521"/>
                    <a:pt x="62463" y="29383"/>
                    <a:pt x="62532" y="29160"/>
                  </a:cubicBezTo>
                  <a:cubicBezTo>
                    <a:pt x="62600" y="29022"/>
                    <a:pt x="62669" y="28868"/>
                    <a:pt x="62824" y="28799"/>
                  </a:cubicBezTo>
                  <a:cubicBezTo>
                    <a:pt x="62893" y="28730"/>
                    <a:pt x="62962" y="28661"/>
                    <a:pt x="62962" y="28524"/>
                  </a:cubicBezTo>
                  <a:cubicBezTo>
                    <a:pt x="63030" y="28369"/>
                    <a:pt x="63099" y="28163"/>
                    <a:pt x="63254" y="28008"/>
                  </a:cubicBezTo>
                  <a:cubicBezTo>
                    <a:pt x="63323" y="27939"/>
                    <a:pt x="63323" y="27802"/>
                    <a:pt x="63391" y="27733"/>
                  </a:cubicBezTo>
                  <a:cubicBezTo>
                    <a:pt x="63460" y="27733"/>
                    <a:pt x="63460" y="27664"/>
                    <a:pt x="63529" y="27578"/>
                  </a:cubicBezTo>
                  <a:cubicBezTo>
                    <a:pt x="63529" y="27509"/>
                    <a:pt x="63529" y="27372"/>
                    <a:pt x="63684" y="27372"/>
                  </a:cubicBezTo>
                  <a:cubicBezTo>
                    <a:pt x="63752" y="27303"/>
                    <a:pt x="63684" y="27148"/>
                    <a:pt x="63752" y="27080"/>
                  </a:cubicBezTo>
                  <a:cubicBezTo>
                    <a:pt x="63821" y="26873"/>
                    <a:pt x="63890" y="26718"/>
                    <a:pt x="63959" y="26512"/>
                  </a:cubicBezTo>
                  <a:cubicBezTo>
                    <a:pt x="63959" y="26443"/>
                    <a:pt x="64045" y="26289"/>
                    <a:pt x="64113" y="26151"/>
                  </a:cubicBezTo>
                  <a:cubicBezTo>
                    <a:pt x="64113" y="25945"/>
                    <a:pt x="64251" y="25790"/>
                    <a:pt x="64320" y="25653"/>
                  </a:cubicBezTo>
                  <a:cubicBezTo>
                    <a:pt x="64320" y="25515"/>
                    <a:pt x="64475" y="25515"/>
                    <a:pt x="64475" y="25429"/>
                  </a:cubicBezTo>
                  <a:cubicBezTo>
                    <a:pt x="64543" y="25154"/>
                    <a:pt x="64681" y="24930"/>
                    <a:pt x="64750" y="24724"/>
                  </a:cubicBezTo>
                  <a:cubicBezTo>
                    <a:pt x="64750" y="24569"/>
                    <a:pt x="64818" y="24432"/>
                    <a:pt x="64904" y="24363"/>
                  </a:cubicBezTo>
                  <a:cubicBezTo>
                    <a:pt x="65042" y="24071"/>
                    <a:pt x="65042" y="23796"/>
                    <a:pt x="65111" y="23503"/>
                  </a:cubicBezTo>
                  <a:cubicBezTo>
                    <a:pt x="65179" y="23366"/>
                    <a:pt x="65248" y="23142"/>
                    <a:pt x="65334" y="22936"/>
                  </a:cubicBezTo>
                  <a:cubicBezTo>
                    <a:pt x="65403" y="22644"/>
                    <a:pt x="65472" y="22351"/>
                    <a:pt x="65472" y="22076"/>
                  </a:cubicBezTo>
                  <a:cubicBezTo>
                    <a:pt x="65472" y="21853"/>
                    <a:pt x="65541" y="21647"/>
                    <a:pt x="65541" y="21423"/>
                  </a:cubicBezTo>
                  <a:lnTo>
                    <a:pt x="65541" y="21354"/>
                  </a:lnTo>
                  <a:cubicBezTo>
                    <a:pt x="65609" y="21217"/>
                    <a:pt x="65609" y="21062"/>
                    <a:pt x="65609" y="20924"/>
                  </a:cubicBezTo>
                  <a:cubicBezTo>
                    <a:pt x="65678" y="20856"/>
                    <a:pt x="65678" y="20787"/>
                    <a:pt x="65764" y="20787"/>
                  </a:cubicBezTo>
                  <a:cubicBezTo>
                    <a:pt x="65764" y="20701"/>
                    <a:pt x="65678" y="20563"/>
                    <a:pt x="65764" y="20563"/>
                  </a:cubicBezTo>
                  <a:cubicBezTo>
                    <a:pt x="65833" y="20357"/>
                    <a:pt x="65833" y="20202"/>
                    <a:pt x="65833" y="19996"/>
                  </a:cubicBezTo>
                  <a:cubicBezTo>
                    <a:pt x="65833" y="19841"/>
                    <a:pt x="65833" y="19704"/>
                    <a:pt x="65970" y="19635"/>
                  </a:cubicBezTo>
                  <a:lnTo>
                    <a:pt x="65970" y="19497"/>
                  </a:lnTo>
                  <a:lnTo>
                    <a:pt x="65970" y="19136"/>
                  </a:lnTo>
                  <a:lnTo>
                    <a:pt x="65970" y="18775"/>
                  </a:lnTo>
                  <a:cubicBezTo>
                    <a:pt x="66039" y="18706"/>
                    <a:pt x="66039" y="18552"/>
                    <a:pt x="66039" y="18483"/>
                  </a:cubicBezTo>
                  <a:cubicBezTo>
                    <a:pt x="66039" y="18277"/>
                    <a:pt x="66108" y="18053"/>
                    <a:pt x="66108" y="17778"/>
                  </a:cubicBezTo>
                  <a:cubicBezTo>
                    <a:pt x="66108" y="17692"/>
                    <a:pt x="66039" y="17623"/>
                    <a:pt x="66108" y="17555"/>
                  </a:cubicBezTo>
                  <a:cubicBezTo>
                    <a:pt x="66039" y="17486"/>
                    <a:pt x="66108" y="17417"/>
                    <a:pt x="66108" y="17348"/>
                  </a:cubicBezTo>
                  <a:cubicBezTo>
                    <a:pt x="66194" y="17262"/>
                    <a:pt x="66108" y="17262"/>
                    <a:pt x="66108" y="17262"/>
                  </a:cubicBezTo>
                  <a:cubicBezTo>
                    <a:pt x="66194" y="17125"/>
                    <a:pt x="66108" y="16918"/>
                    <a:pt x="66194" y="16832"/>
                  </a:cubicBezTo>
                  <a:cubicBezTo>
                    <a:pt x="66108" y="16764"/>
                    <a:pt x="66194" y="16626"/>
                    <a:pt x="66108" y="16557"/>
                  </a:cubicBezTo>
                  <a:lnTo>
                    <a:pt x="66194" y="16557"/>
                  </a:lnTo>
                  <a:cubicBezTo>
                    <a:pt x="66194" y="16489"/>
                    <a:pt x="66108" y="16489"/>
                    <a:pt x="66108" y="16403"/>
                  </a:cubicBezTo>
                  <a:cubicBezTo>
                    <a:pt x="66039" y="16334"/>
                    <a:pt x="66108" y="16196"/>
                    <a:pt x="66039" y="16059"/>
                  </a:cubicBezTo>
                  <a:cubicBezTo>
                    <a:pt x="66108" y="15904"/>
                    <a:pt x="66039" y="15766"/>
                    <a:pt x="66108" y="15698"/>
                  </a:cubicBezTo>
                  <a:cubicBezTo>
                    <a:pt x="66194" y="15543"/>
                    <a:pt x="65970" y="15405"/>
                    <a:pt x="66108" y="15268"/>
                  </a:cubicBezTo>
                  <a:cubicBezTo>
                    <a:pt x="66039" y="15268"/>
                    <a:pt x="65970" y="15199"/>
                    <a:pt x="65970" y="15113"/>
                  </a:cubicBezTo>
                  <a:cubicBezTo>
                    <a:pt x="66039" y="15113"/>
                    <a:pt x="66039" y="15044"/>
                    <a:pt x="66108" y="15044"/>
                  </a:cubicBezTo>
                  <a:cubicBezTo>
                    <a:pt x="66108" y="14907"/>
                    <a:pt x="66039" y="14838"/>
                    <a:pt x="65970" y="14683"/>
                  </a:cubicBezTo>
                  <a:cubicBezTo>
                    <a:pt x="66108" y="14615"/>
                    <a:pt x="66039" y="14477"/>
                    <a:pt x="66039" y="14408"/>
                  </a:cubicBezTo>
                  <a:cubicBezTo>
                    <a:pt x="65970" y="14339"/>
                    <a:pt x="65970" y="14253"/>
                    <a:pt x="65902" y="14253"/>
                  </a:cubicBezTo>
                  <a:cubicBezTo>
                    <a:pt x="65902" y="14116"/>
                    <a:pt x="65970" y="14047"/>
                    <a:pt x="65902" y="13978"/>
                  </a:cubicBezTo>
                  <a:cubicBezTo>
                    <a:pt x="65902" y="13755"/>
                    <a:pt x="65833" y="13617"/>
                    <a:pt x="65833" y="13394"/>
                  </a:cubicBezTo>
                  <a:lnTo>
                    <a:pt x="65833" y="13256"/>
                  </a:lnTo>
                  <a:cubicBezTo>
                    <a:pt x="65833" y="13187"/>
                    <a:pt x="65764" y="13187"/>
                    <a:pt x="65764" y="13119"/>
                  </a:cubicBezTo>
                  <a:lnTo>
                    <a:pt x="65764" y="13050"/>
                  </a:lnTo>
                  <a:lnTo>
                    <a:pt x="65678" y="13050"/>
                  </a:lnTo>
                  <a:cubicBezTo>
                    <a:pt x="65833" y="12895"/>
                    <a:pt x="65678" y="12758"/>
                    <a:pt x="65678" y="12689"/>
                  </a:cubicBezTo>
                  <a:cubicBezTo>
                    <a:pt x="65678" y="12534"/>
                    <a:pt x="65609" y="12465"/>
                    <a:pt x="65541" y="12397"/>
                  </a:cubicBezTo>
                  <a:lnTo>
                    <a:pt x="65541" y="12104"/>
                  </a:lnTo>
                  <a:cubicBezTo>
                    <a:pt x="65472" y="12036"/>
                    <a:pt x="65403" y="12036"/>
                    <a:pt x="65403" y="11967"/>
                  </a:cubicBezTo>
                  <a:cubicBezTo>
                    <a:pt x="65334" y="11674"/>
                    <a:pt x="65334" y="11331"/>
                    <a:pt x="65111" y="11107"/>
                  </a:cubicBezTo>
                  <a:lnTo>
                    <a:pt x="65111" y="10970"/>
                  </a:lnTo>
                  <a:cubicBezTo>
                    <a:pt x="65111" y="10970"/>
                    <a:pt x="65179" y="10970"/>
                    <a:pt x="65111" y="10901"/>
                  </a:cubicBezTo>
                  <a:cubicBezTo>
                    <a:pt x="65111" y="10872"/>
                    <a:pt x="65111" y="10863"/>
                    <a:pt x="65108" y="10863"/>
                  </a:cubicBezTo>
                  <a:cubicBezTo>
                    <a:pt x="65103" y="10863"/>
                    <a:pt x="65088" y="10901"/>
                    <a:pt x="65042" y="10901"/>
                  </a:cubicBezTo>
                  <a:cubicBezTo>
                    <a:pt x="64973" y="10746"/>
                    <a:pt x="64973" y="10609"/>
                    <a:pt x="64818" y="10471"/>
                  </a:cubicBezTo>
                  <a:lnTo>
                    <a:pt x="64818" y="10316"/>
                  </a:lnTo>
                  <a:cubicBezTo>
                    <a:pt x="64681" y="10247"/>
                    <a:pt x="64612" y="10247"/>
                    <a:pt x="64681" y="10110"/>
                  </a:cubicBezTo>
                  <a:lnTo>
                    <a:pt x="64750" y="10041"/>
                  </a:lnTo>
                  <a:cubicBezTo>
                    <a:pt x="64681" y="9955"/>
                    <a:pt x="64612" y="9955"/>
                    <a:pt x="64612" y="9886"/>
                  </a:cubicBezTo>
                  <a:cubicBezTo>
                    <a:pt x="64681" y="9818"/>
                    <a:pt x="64612" y="9749"/>
                    <a:pt x="64612" y="9680"/>
                  </a:cubicBezTo>
                  <a:cubicBezTo>
                    <a:pt x="64475" y="9611"/>
                    <a:pt x="64475" y="9388"/>
                    <a:pt x="64320" y="9319"/>
                  </a:cubicBezTo>
                  <a:cubicBezTo>
                    <a:pt x="64320" y="9181"/>
                    <a:pt x="64320" y="9096"/>
                    <a:pt x="64182" y="9096"/>
                  </a:cubicBezTo>
                  <a:cubicBezTo>
                    <a:pt x="64182" y="9027"/>
                    <a:pt x="64113" y="8958"/>
                    <a:pt x="64182" y="8889"/>
                  </a:cubicBezTo>
                  <a:cubicBezTo>
                    <a:pt x="64113" y="8820"/>
                    <a:pt x="64045" y="8752"/>
                    <a:pt x="63959" y="8597"/>
                  </a:cubicBezTo>
                  <a:cubicBezTo>
                    <a:pt x="63890" y="8459"/>
                    <a:pt x="63752" y="8322"/>
                    <a:pt x="63684" y="8167"/>
                  </a:cubicBezTo>
                  <a:cubicBezTo>
                    <a:pt x="63684" y="8167"/>
                    <a:pt x="63615" y="8167"/>
                    <a:pt x="63615" y="8098"/>
                  </a:cubicBezTo>
                  <a:cubicBezTo>
                    <a:pt x="63615" y="8030"/>
                    <a:pt x="63529" y="7961"/>
                    <a:pt x="63460" y="7892"/>
                  </a:cubicBezTo>
                  <a:cubicBezTo>
                    <a:pt x="63460" y="7806"/>
                    <a:pt x="63460" y="7737"/>
                    <a:pt x="63391" y="7668"/>
                  </a:cubicBezTo>
                  <a:cubicBezTo>
                    <a:pt x="63323" y="7600"/>
                    <a:pt x="63254" y="7531"/>
                    <a:pt x="63254" y="7531"/>
                  </a:cubicBezTo>
                  <a:cubicBezTo>
                    <a:pt x="63099" y="7376"/>
                    <a:pt x="63030" y="7239"/>
                    <a:pt x="63030" y="7101"/>
                  </a:cubicBezTo>
                  <a:cubicBezTo>
                    <a:pt x="62893" y="7032"/>
                    <a:pt x="62824" y="6946"/>
                    <a:pt x="62824" y="6878"/>
                  </a:cubicBezTo>
                  <a:cubicBezTo>
                    <a:pt x="62755" y="6878"/>
                    <a:pt x="62669" y="6878"/>
                    <a:pt x="62600" y="6809"/>
                  </a:cubicBezTo>
                  <a:lnTo>
                    <a:pt x="62600" y="6671"/>
                  </a:lnTo>
                  <a:cubicBezTo>
                    <a:pt x="62532" y="6671"/>
                    <a:pt x="62463" y="6671"/>
                    <a:pt x="62394" y="6603"/>
                  </a:cubicBezTo>
                  <a:cubicBezTo>
                    <a:pt x="62463" y="6517"/>
                    <a:pt x="62463" y="6517"/>
                    <a:pt x="62463" y="6448"/>
                  </a:cubicBezTo>
                  <a:cubicBezTo>
                    <a:pt x="62394" y="6448"/>
                    <a:pt x="62325" y="6448"/>
                    <a:pt x="62239" y="6379"/>
                  </a:cubicBezTo>
                  <a:cubicBezTo>
                    <a:pt x="62171" y="6087"/>
                    <a:pt x="61896" y="5812"/>
                    <a:pt x="61672" y="5519"/>
                  </a:cubicBezTo>
                  <a:cubicBezTo>
                    <a:pt x="61535" y="5382"/>
                    <a:pt x="61380" y="5313"/>
                    <a:pt x="61380" y="5158"/>
                  </a:cubicBezTo>
                  <a:cubicBezTo>
                    <a:pt x="61334" y="5158"/>
                    <a:pt x="61288" y="5128"/>
                    <a:pt x="61242" y="5128"/>
                  </a:cubicBezTo>
                  <a:cubicBezTo>
                    <a:pt x="61219" y="5128"/>
                    <a:pt x="61196" y="5135"/>
                    <a:pt x="61173" y="5158"/>
                  </a:cubicBezTo>
                  <a:cubicBezTo>
                    <a:pt x="61105" y="5090"/>
                    <a:pt x="61105" y="5021"/>
                    <a:pt x="60950" y="4952"/>
                  </a:cubicBezTo>
                  <a:cubicBezTo>
                    <a:pt x="60881" y="4797"/>
                    <a:pt x="60744" y="4728"/>
                    <a:pt x="60675" y="4591"/>
                  </a:cubicBezTo>
                  <a:cubicBezTo>
                    <a:pt x="60520" y="4453"/>
                    <a:pt x="60383" y="4367"/>
                    <a:pt x="60314" y="4299"/>
                  </a:cubicBezTo>
                  <a:cubicBezTo>
                    <a:pt x="60022" y="4024"/>
                    <a:pt x="59746" y="3869"/>
                    <a:pt x="59523" y="3662"/>
                  </a:cubicBezTo>
                  <a:cubicBezTo>
                    <a:pt x="59454" y="3594"/>
                    <a:pt x="59454" y="3508"/>
                    <a:pt x="59385" y="3508"/>
                  </a:cubicBezTo>
                  <a:cubicBezTo>
                    <a:pt x="59231" y="3439"/>
                    <a:pt x="59093" y="3301"/>
                    <a:pt x="59024" y="3233"/>
                  </a:cubicBezTo>
                  <a:lnTo>
                    <a:pt x="58887" y="3233"/>
                  </a:lnTo>
                  <a:cubicBezTo>
                    <a:pt x="58732" y="3078"/>
                    <a:pt x="58526" y="3009"/>
                    <a:pt x="58371" y="2803"/>
                  </a:cubicBezTo>
                  <a:lnTo>
                    <a:pt x="58233" y="2803"/>
                  </a:lnTo>
                  <a:cubicBezTo>
                    <a:pt x="58027" y="2648"/>
                    <a:pt x="57804" y="2511"/>
                    <a:pt x="57511" y="2373"/>
                  </a:cubicBezTo>
                  <a:lnTo>
                    <a:pt x="57443" y="2442"/>
                  </a:lnTo>
                  <a:cubicBezTo>
                    <a:pt x="57443" y="2373"/>
                    <a:pt x="57443" y="2373"/>
                    <a:pt x="57374" y="2304"/>
                  </a:cubicBezTo>
                  <a:cubicBezTo>
                    <a:pt x="57318" y="2304"/>
                    <a:pt x="57215" y="2201"/>
                    <a:pt x="57095" y="2201"/>
                  </a:cubicBezTo>
                  <a:cubicBezTo>
                    <a:pt x="57068" y="2201"/>
                    <a:pt x="57041" y="2206"/>
                    <a:pt x="57013" y="2218"/>
                  </a:cubicBezTo>
                  <a:cubicBezTo>
                    <a:pt x="56944" y="2149"/>
                    <a:pt x="57013" y="2081"/>
                    <a:pt x="56944" y="2081"/>
                  </a:cubicBezTo>
                  <a:lnTo>
                    <a:pt x="56806" y="2081"/>
                  </a:lnTo>
                  <a:cubicBezTo>
                    <a:pt x="56652" y="1943"/>
                    <a:pt x="56445" y="1943"/>
                    <a:pt x="56222" y="1788"/>
                  </a:cubicBezTo>
                  <a:cubicBezTo>
                    <a:pt x="56084" y="1651"/>
                    <a:pt x="55878" y="1720"/>
                    <a:pt x="55723" y="1582"/>
                  </a:cubicBezTo>
                  <a:lnTo>
                    <a:pt x="55654" y="1582"/>
                  </a:lnTo>
                  <a:cubicBezTo>
                    <a:pt x="55448" y="1445"/>
                    <a:pt x="55362" y="1359"/>
                    <a:pt x="55087" y="1359"/>
                  </a:cubicBezTo>
                  <a:lnTo>
                    <a:pt x="55018" y="1359"/>
                  </a:lnTo>
                  <a:cubicBezTo>
                    <a:pt x="54864" y="1290"/>
                    <a:pt x="54864" y="1221"/>
                    <a:pt x="54726" y="1221"/>
                  </a:cubicBezTo>
                  <a:cubicBezTo>
                    <a:pt x="54588" y="1152"/>
                    <a:pt x="54434" y="1152"/>
                    <a:pt x="54296" y="1084"/>
                  </a:cubicBezTo>
                  <a:cubicBezTo>
                    <a:pt x="54073" y="1084"/>
                    <a:pt x="53935" y="1084"/>
                    <a:pt x="53798" y="929"/>
                  </a:cubicBezTo>
                  <a:cubicBezTo>
                    <a:pt x="53752" y="929"/>
                    <a:pt x="53736" y="967"/>
                    <a:pt x="53706" y="967"/>
                  </a:cubicBezTo>
                  <a:cubicBezTo>
                    <a:pt x="53691" y="967"/>
                    <a:pt x="53672" y="957"/>
                    <a:pt x="53643" y="929"/>
                  </a:cubicBezTo>
                  <a:cubicBezTo>
                    <a:pt x="53574" y="929"/>
                    <a:pt x="53505" y="860"/>
                    <a:pt x="53505" y="791"/>
                  </a:cubicBezTo>
                  <a:cubicBezTo>
                    <a:pt x="53437" y="860"/>
                    <a:pt x="53437" y="860"/>
                    <a:pt x="53437" y="929"/>
                  </a:cubicBezTo>
                  <a:cubicBezTo>
                    <a:pt x="53299" y="860"/>
                    <a:pt x="53213" y="722"/>
                    <a:pt x="53007" y="722"/>
                  </a:cubicBezTo>
                  <a:cubicBezTo>
                    <a:pt x="52869" y="722"/>
                    <a:pt x="52714" y="585"/>
                    <a:pt x="52577" y="585"/>
                  </a:cubicBezTo>
                  <a:cubicBezTo>
                    <a:pt x="52508" y="585"/>
                    <a:pt x="52508" y="499"/>
                    <a:pt x="52439" y="499"/>
                  </a:cubicBezTo>
                  <a:cubicBezTo>
                    <a:pt x="52439" y="585"/>
                    <a:pt x="52353" y="585"/>
                    <a:pt x="52285" y="585"/>
                  </a:cubicBezTo>
                  <a:cubicBezTo>
                    <a:pt x="52216" y="430"/>
                    <a:pt x="52216" y="430"/>
                    <a:pt x="52078" y="430"/>
                  </a:cubicBezTo>
                  <a:lnTo>
                    <a:pt x="51924" y="430"/>
                  </a:lnTo>
                  <a:cubicBezTo>
                    <a:pt x="51786" y="361"/>
                    <a:pt x="51580" y="361"/>
                    <a:pt x="51425" y="361"/>
                  </a:cubicBezTo>
                  <a:lnTo>
                    <a:pt x="51287" y="361"/>
                  </a:lnTo>
                  <a:cubicBezTo>
                    <a:pt x="51287" y="293"/>
                    <a:pt x="51219" y="293"/>
                    <a:pt x="51219" y="224"/>
                  </a:cubicBezTo>
                  <a:cubicBezTo>
                    <a:pt x="51064" y="224"/>
                    <a:pt x="50995" y="224"/>
                    <a:pt x="50926" y="293"/>
                  </a:cubicBezTo>
                  <a:cubicBezTo>
                    <a:pt x="50858" y="155"/>
                    <a:pt x="50634" y="224"/>
                    <a:pt x="50497" y="155"/>
                  </a:cubicBezTo>
                  <a:cubicBezTo>
                    <a:pt x="50497" y="155"/>
                    <a:pt x="50428" y="224"/>
                    <a:pt x="50359" y="224"/>
                  </a:cubicBezTo>
                  <a:cubicBezTo>
                    <a:pt x="50313" y="224"/>
                    <a:pt x="50229" y="193"/>
                    <a:pt x="50158" y="193"/>
                  </a:cubicBezTo>
                  <a:cubicBezTo>
                    <a:pt x="50122" y="193"/>
                    <a:pt x="50090" y="201"/>
                    <a:pt x="50067" y="224"/>
                  </a:cubicBezTo>
                  <a:cubicBezTo>
                    <a:pt x="49970" y="176"/>
                    <a:pt x="49908" y="119"/>
                    <a:pt x="49826" y="119"/>
                  </a:cubicBezTo>
                  <a:cubicBezTo>
                    <a:pt x="49791" y="119"/>
                    <a:pt x="49752" y="129"/>
                    <a:pt x="49706" y="155"/>
                  </a:cubicBezTo>
                  <a:cubicBezTo>
                    <a:pt x="49637" y="155"/>
                    <a:pt x="49637" y="155"/>
                    <a:pt x="49568" y="69"/>
                  </a:cubicBezTo>
                  <a:cubicBezTo>
                    <a:pt x="49499" y="112"/>
                    <a:pt x="49426" y="134"/>
                    <a:pt x="49353" y="134"/>
                  </a:cubicBezTo>
                  <a:cubicBezTo>
                    <a:pt x="49280" y="134"/>
                    <a:pt x="49207" y="112"/>
                    <a:pt x="49138" y="69"/>
                  </a:cubicBezTo>
                  <a:lnTo>
                    <a:pt x="49001" y="69"/>
                  </a:lnTo>
                  <a:cubicBezTo>
                    <a:pt x="48976" y="113"/>
                    <a:pt x="48953" y="127"/>
                    <a:pt x="48931" y="127"/>
                  </a:cubicBezTo>
                  <a:cubicBezTo>
                    <a:pt x="48898" y="127"/>
                    <a:pt x="48867" y="97"/>
                    <a:pt x="48837" y="97"/>
                  </a:cubicBezTo>
                  <a:cubicBezTo>
                    <a:pt x="48817" y="97"/>
                    <a:pt x="48797" y="111"/>
                    <a:pt x="48777" y="155"/>
                  </a:cubicBezTo>
                  <a:lnTo>
                    <a:pt x="48485" y="155"/>
                  </a:lnTo>
                  <a:cubicBezTo>
                    <a:pt x="48439" y="126"/>
                    <a:pt x="48401" y="117"/>
                    <a:pt x="48365" y="117"/>
                  </a:cubicBezTo>
                  <a:cubicBezTo>
                    <a:pt x="48294" y="117"/>
                    <a:pt x="48233" y="155"/>
                    <a:pt x="48141" y="155"/>
                  </a:cubicBezTo>
                  <a:lnTo>
                    <a:pt x="47849" y="155"/>
                  </a:lnTo>
                  <a:cubicBezTo>
                    <a:pt x="47780" y="69"/>
                    <a:pt x="47625" y="69"/>
                    <a:pt x="47556" y="69"/>
                  </a:cubicBezTo>
                  <a:cubicBezTo>
                    <a:pt x="47511" y="98"/>
                    <a:pt x="47472" y="107"/>
                    <a:pt x="47436" y="107"/>
                  </a:cubicBezTo>
                  <a:cubicBezTo>
                    <a:pt x="47364" y="107"/>
                    <a:pt x="47299" y="69"/>
                    <a:pt x="47195" y="69"/>
                  </a:cubicBezTo>
                  <a:cubicBezTo>
                    <a:pt x="47175" y="95"/>
                    <a:pt x="47154" y="105"/>
                    <a:pt x="47134" y="105"/>
                  </a:cubicBezTo>
                  <a:cubicBezTo>
                    <a:pt x="47086" y="105"/>
                    <a:pt x="47037" y="49"/>
                    <a:pt x="46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4"/>
            <p:cNvSpPr/>
            <p:nvPr/>
          </p:nvSpPr>
          <p:spPr>
            <a:xfrm>
              <a:off x="5330925" y="1337625"/>
              <a:ext cx="109200" cy="46875"/>
            </a:xfrm>
            <a:custGeom>
              <a:avLst/>
              <a:gdLst/>
              <a:ahLst/>
              <a:cxnLst/>
              <a:rect l="l" t="t" r="r" b="b"/>
              <a:pathLst>
                <a:path w="4368" h="1875" extrusionOk="0">
                  <a:moveTo>
                    <a:pt x="3138" y="1169"/>
                  </a:moveTo>
                  <a:cubicBezTo>
                    <a:pt x="3147" y="1169"/>
                    <a:pt x="3147" y="1186"/>
                    <a:pt x="3147" y="1221"/>
                  </a:cubicBezTo>
                  <a:lnTo>
                    <a:pt x="3078" y="1221"/>
                  </a:lnTo>
                  <a:cubicBezTo>
                    <a:pt x="3112" y="1186"/>
                    <a:pt x="3130" y="1169"/>
                    <a:pt x="3138" y="1169"/>
                  </a:cubicBezTo>
                  <a:close/>
                  <a:moveTo>
                    <a:pt x="138" y="0"/>
                  </a:moveTo>
                  <a:cubicBezTo>
                    <a:pt x="69" y="0"/>
                    <a:pt x="0" y="0"/>
                    <a:pt x="0" y="86"/>
                  </a:cubicBezTo>
                  <a:lnTo>
                    <a:pt x="0" y="224"/>
                  </a:lnTo>
                  <a:lnTo>
                    <a:pt x="207" y="224"/>
                  </a:lnTo>
                  <a:cubicBezTo>
                    <a:pt x="276" y="292"/>
                    <a:pt x="207" y="361"/>
                    <a:pt x="344" y="361"/>
                  </a:cubicBezTo>
                  <a:cubicBezTo>
                    <a:pt x="430" y="361"/>
                    <a:pt x="499" y="292"/>
                    <a:pt x="568" y="292"/>
                  </a:cubicBezTo>
                  <a:lnTo>
                    <a:pt x="637" y="361"/>
                  </a:lnTo>
                  <a:lnTo>
                    <a:pt x="637" y="430"/>
                  </a:lnTo>
                  <a:cubicBezTo>
                    <a:pt x="774" y="516"/>
                    <a:pt x="998" y="585"/>
                    <a:pt x="1135" y="585"/>
                  </a:cubicBezTo>
                  <a:cubicBezTo>
                    <a:pt x="1135" y="585"/>
                    <a:pt x="1135" y="653"/>
                    <a:pt x="1204" y="653"/>
                  </a:cubicBezTo>
                  <a:cubicBezTo>
                    <a:pt x="1204" y="702"/>
                    <a:pt x="1247" y="751"/>
                    <a:pt x="1296" y="751"/>
                  </a:cubicBezTo>
                  <a:cubicBezTo>
                    <a:pt x="1317" y="751"/>
                    <a:pt x="1339" y="742"/>
                    <a:pt x="1359" y="722"/>
                  </a:cubicBezTo>
                  <a:cubicBezTo>
                    <a:pt x="1359" y="791"/>
                    <a:pt x="1359" y="791"/>
                    <a:pt x="1427" y="860"/>
                  </a:cubicBezTo>
                  <a:lnTo>
                    <a:pt x="1565" y="860"/>
                  </a:lnTo>
                  <a:cubicBezTo>
                    <a:pt x="1857" y="1152"/>
                    <a:pt x="2218" y="1152"/>
                    <a:pt x="2493" y="1221"/>
                  </a:cubicBezTo>
                  <a:cubicBezTo>
                    <a:pt x="2579" y="1290"/>
                    <a:pt x="2717" y="1290"/>
                    <a:pt x="2854" y="1290"/>
                  </a:cubicBezTo>
                  <a:cubicBezTo>
                    <a:pt x="2923" y="1513"/>
                    <a:pt x="3216" y="1444"/>
                    <a:pt x="3284" y="1582"/>
                  </a:cubicBezTo>
                  <a:cubicBezTo>
                    <a:pt x="3353" y="1513"/>
                    <a:pt x="3439" y="1513"/>
                    <a:pt x="3439" y="1513"/>
                  </a:cubicBezTo>
                  <a:cubicBezTo>
                    <a:pt x="3488" y="1562"/>
                    <a:pt x="3536" y="1610"/>
                    <a:pt x="3609" y="1610"/>
                  </a:cubicBezTo>
                  <a:cubicBezTo>
                    <a:pt x="3639" y="1610"/>
                    <a:pt x="3674" y="1602"/>
                    <a:pt x="3714" y="1582"/>
                  </a:cubicBezTo>
                  <a:cubicBezTo>
                    <a:pt x="3869" y="1719"/>
                    <a:pt x="4075" y="1805"/>
                    <a:pt x="4213" y="1874"/>
                  </a:cubicBezTo>
                  <a:cubicBezTo>
                    <a:pt x="4213" y="1805"/>
                    <a:pt x="4367" y="1805"/>
                    <a:pt x="4299" y="1719"/>
                  </a:cubicBezTo>
                  <a:lnTo>
                    <a:pt x="4075" y="1719"/>
                  </a:lnTo>
                  <a:cubicBezTo>
                    <a:pt x="4006" y="1582"/>
                    <a:pt x="3938" y="1582"/>
                    <a:pt x="3938" y="1582"/>
                  </a:cubicBezTo>
                  <a:cubicBezTo>
                    <a:pt x="3903" y="1547"/>
                    <a:pt x="3865" y="1547"/>
                    <a:pt x="3826" y="1547"/>
                  </a:cubicBezTo>
                  <a:cubicBezTo>
                    <a:pt x="3787" y="1547"/>
                    <a:pt x="3749" y="1547"/>
                    <a:pt x="3714" y="1513"/>
                  </a:cubicBezTo>
                  <a:lnTo>
                    <a:pt x="3714" y="1376"/>
                  </a:lnTo>
                  <a:cubicBezTo>
                    <a:pt x="3577" y="1376"/>
                    <a:pt x="3508" y="1290"/>
                    <a:pt x="3284" y="1152"/>
                  </a:cubicBezTo>
                  <a:cubicBezTo>
                    <a:pt x="3078" y="1083"/>
                    <a:pt x="2854" y="1083"/>
                    <a:pt x="2648" y="1083"/>
                  </a:cubicBezTo>
                  <a:cubicBezTo>
                    <a:pt x="2648" y="1014"/>
                    <a:pt x="2648" y="1014"/>
                    <a:pt x="2579" y="946"/>
                  </a:cubicBezTo>
                  <a:lnTo>
                    <a:pt x="2218" y="946"/>
                  </a:lnTo>
                  <a:cubicBezTo>
                    <a:pt x="2218" y="860"/>
                    <a:pt x="2218" y="791"/>
                    <a:pt x="2064" y="791"/>
                  </a:cubicBezTo>
                  <a:cubicBezTo>
                    <a:pt x="1995" y="791"/>
                    <a:pt x="1995" y="722"/>
                    <a:pt x="1926" y="722"/>
                  </a:cubicBezTo>
                  <a:cubicBezTo>
                    <a:pt x="1906" y="732"/>
                    <a:pt x="1890" y="736"/>
                    <a:pt x="1878" y="736"/>
                  </a:cubicBezTo>
                  <a:cubicBezTo>
                    <a:pt x="1817" y="736"/>
                    <a:pt x="1829" y="639"/>
                    <a:pt x="1768" y="639"/>
                  </a:cubicBezTo>
                  <a:cubicBezTo>
                    <a:pt x="1756" y="639"/>
                    <a:pt x="1740" y="643"/>
                    <a:pt x="1720" y="653"/>
                  </a:cubicBezTo>
                  <a:cubicBezTo>
                    <a:pt x="1789" y="653"/>
                    <a:pt x="1720" y="653"/>
                    <a:pt x="1720" y="722"/>
                  </a:cubicBezTo>
                  <a:cubicBezTo>
                    <a:pt x="1634" y="653"/>
                    <a:pt x="1565" y="653"/>
                    <a:pt x="1496" y="516"/>
                  </a:cubicBezTo>
                  <a:lnTo>
                    <a:pt x="1427" y="585"/>
                  </a:lnTo>
                  <a:cubicBezTo>
                    <a:pt x="1359" y="585"/>
                    <a:pt x="1359" y="430"/>
                    <a:pt x="1290" y="430"/>
                  </a:cubicBezTo>
                  <a:cubicBezTo>
                    <a:pt x="1204" y="430"/>
                    <a:pt x="1204" y="516"/>
                    <a:pt x="1204" y="516"/>
                  </a:cubicBezTo>
                  <a:cubicBezTo>
                    <a:pt x="998" y="361"/>
                    <a:pt x="774" y="361"/>
                    <a:pt x="705" y="224"/>
                  </a:cubicBezTo>
                  <a:lnTo>
                    <a:pt x="430" y="224"/>
                  </a:lnTo>
                  <a:cubicBezTo>
                    <a:pt x="430" y="155"/>
                    <a:pt x="344" y="155"/>
                    <a:pt x="344" y="86"/>
                  </a:cubicBezTo>
                  <a:cubicBezTo>
                    <a:pt x="276" y="155"/>
                    <a:pt x="207" y="155"/>
                    <a:pt x="207" y="155"/>
                  </a:cubicBezTo>
                  <a:cubicBezTo>
                    <a:pt x="138" y="86"/>
                    <a:pt x="138" y="86"/>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4"/>
            <p:cNvSpPr/>
            <p:nvPr/>
          </p:nvSpPr>
          <p:spPr>
            <a:xfrm>
              <a:off x="5692400" y="1536625"/>
              <a:ext cx="113075" cy="23225"/>
            </a:xfrm>
            <a:custGeom>
              <a:avLst/>
              <a:gdLst/>
              <a:ahLst/>
              <a:cxnLst/>
              <a:rect l="l" t="t" r="r" b="b"/>
              <a:pathLst>
                <a:path w="4523" h="929" extrusionOk="0">
                  <a:moveTo>
                    <a:pt x="224" y="0"/>
                  </a:moveTo>
                  <a:cubicBezTo>
                    <a:pt x="156" y="0"/>
                    <a:pt x="70" y="69"/>
                    <a:pt x="1" y="69"/>
                  </a:cubicBezTo>
                  <a:cubicBezTo>
                    <a:pt x="70" y="69"/>
                    <a:pt x="224" y="207"/>
                    <a:pt x="293" y="207"/>
                  </a:cubicBezTo>
                  <a:cubicBezTo>
                    <a:pt x="332" y="187"/>
                    <a:pt x="366" y="179"/>
                    <a:pt x="396" y="179"/>
                  </a:cubicBezTo>
                  <a:cubicBezTo>
                    <a:pt x="471" y="179"/>
                    <a:pt x="524" y="231"/>
                    <a:pt x="585" y="293"/>
                  </a:cubicBezTo>
                  <a:cubicBezTo>
                    <a:pt x="585" y="293"/>
                    <a:pt x="585" y="207"/>
                    <a:pt x="654" y="207"/>
                  </a:cubicBezTo>
                  <a:cubicBezTo>
                    <a:pt x="654" y="207"/>
                    <a:pt x="654" y="293"/>
                    <a:pt x="723" y="293"/>
                  </a:cubicBezTo>
                  <a:cubicBezTo>
                    <a:pt x="792" y="293"/>
                    <a:pt x="929" y="293"/>
                    <a:pt x="1015" y="362"/>
                  </a:cubicBezTo>
                  <a:cubicBezTo>
                    <a:pt x="1084" y="293"/>
                    <a:pt x="1153" y="293"/>
                    <a:pt x="1222" y="293"/>
                  </a:cubicBezTo>
                  <a:cubicBezTo>
                    <a:pt x="1290" y="293"/>
                    <a:pt x="1359" y="430"/>
                    <a:pt x="1445" y="499"/>
                  </a:cubicBezTo>
                  <a:cubicBezTo>
                    <a:pt x="1537" y="499"/>
                    <a:pt x="1628" y="469"/>
                    <a:pt x="1725" y="469"/>
                  </a:cubicBezTo>
                  <a:cubicBezTo>
                    <a:pt x="1774" y="469"/>
                    <a:pt x="1823" y="476"/>
                    <a:pt x="1875" y="499"/>
                  </a:cubicBezTo>
                  <a:lnTo>
                    <a:pt x="2081" y="499"/>
                  </a:lnTo>
                  <a:cubicBezTo>
                    <a:pt x="2104" y="522"/>
                    <a:pt x="2127" y="530"/>
                    <a:pt x="2147" y="530"/>
                  </a:cubicBezTo>
                  <a:cubicBezTo>
                    <a:pt x="2188" y="530"/>
                    <a:pt x="2219" y="499"/>
                    <a:pt x="2219" y="499"/>
                  </a:cubicBezTo>
                  <a:cubicBezTo>
                    <a:pt x="2305" y="568"/>
                    <a:pt x="2374" y="568"/>
                    <a:pt x="2374" y="637"/>
                  </a:cubicBezTo>
                  <a:lnTo>
                    <a:pt x="2649" y="637"/>
                  </a:lnTo>
                  <a:cubicBezTo>
                    <a:pt x="2824" y="729"/>
                    <a:pt x="2919" y="767"/>
                    <a:pt x="3015" y="767"/>
                  </a:cubicBezTo>
                  <a:cubicBezTo>
                    <a:pt x="3079" y="767"/>
                    <a:pt x="3144" y="750"/>
                    <a:pt x="3233" y="723"/>
                  </a:cubicBezTo>
                  <a:cubicBezTo>
                    <a:pt x="3302" y="791"/>
                    <a:pt x="3302" y="791"/>
                    <a:pt x="3371" y="860"/>
                  </a:cubicBezTo>
                  <a:lnTo>
                    <a:pt x="3439" y="791"/>
                  </a:lnTo>
                  <a:cubicBezTo>
                    <a:pt x="3488" y="840"/>
                    <a:pt x="3545" y="889"/>
                    <a:pt x="3599" y="889"/>
                  </a:cubicBezTo>
                  <a:cubicBezTo>
                    <a:pt x="3621" y="889"/>
                    <a:pt x="3643" y="880"/>
                    <a:pt x="3663" y="860"/>
                  </a:cubicBezTo>
                  <a:cubicBezTo>
                    <a:pt x="3678" y="846"/>
                    <a:pt x="3692" y="840"/>
                    <a:pt x="3707" y="840"/>
                  </a:cubicBezTo>
                  <a:cubicBezTo>
                    <a:pt x="3746" y="840"/>
                    <a:pt x="3786" y="880"/>
                    <a:pt x="3826" y="880"/>
                  </a:cubicBezTo>
                  <a:cubicBezTo>
                    <a:pt x="3840" y="880"/>
                    <a:pt x="3855" y="875"/>
                    <a:pt x="3869" y="860"/>
                  </a:cubicBezTo>
                  <a:cubicBezTo>
                    <a:pt x="3869" y="837"/>
                    <a:pt x="3877" y="830"/>
                    <a:pt x="3890" y="830"/>
                  </a:cubicBezTo>
                  <a:cubicBezTo>
                    <a:pt x="3917" y="830"/>
                    <a:pt x="3967" y="860"/>
                    <a:pt x="4024" y="860"/>
                  </a:cubicBezTo>
                  <a:cubicBezTo>
                    <a:pt x="4024" y="860"/>
                    <a:pt x="4093" y="860"/>
                    <a:pt x="4093" y="929"/>
                  </a:cubicBezTo>
                  <a:lnTo>
                    <a:pt x="4162" y="860"/>
                  </a:lnTo>
                  <a:cubicBezTo>
                    <a:pt x="4207" y="883"/>
                    <a:pt x="4246" y="891"/>
                    <a:pt x="4279" y="891"/>
                  </a:cubicBezTo>
                  <a:cubicBezTo>
                    <a:pt x="4347" y="891"/>
                    <a:pt x="4397" y="860"/>
                    <a:pt x="4454" y="860"/>
                  </a:cubicBezTo>
                  <a:cubicBezTo>
                    <a:pt x="4454" y="860"/>
                    <a:pt x="4523" y="791"/>
                    <a:pt x="4454" y="723"/>
                  </a:cubicBezTo>
                  <a:cubicBezTo>
                    <a:pt x="4434" y="703"/>
                    <a:pt x="4419" y="696"/>
                    <a:pt x="4406" y="696"/>
                  </a:cubicBezTo>
                  <a:cubicBezTo>
                    <a:pt x="4375" y="696"/>
                    <a:pt x="4360" y="741"/>
                    <a:pt x="4332" y="741"/>
                  </a:cubicBezTo>
                  <a:cubicBezTo>
                    <a:pt x="4323" y="741"/>
                    <a:pt x="4312" y="736"/>
                    <a:pt x="4299" y="723"/>
                  </a:cubicBezTo>
                  <a:lnTo>
                    <a:pt x="4299" y="637"/>
                  </a:lnTo>
                  <a:cubicBezTo>
                    <a:pt x="4299" y="723"/>
                    <a:pt x="4230" y="723"/>
                    <a:pt x="4230" y="723"/>
                  </a:cubicBezTo>
                  <a:cubicBezTo>
                    <a:pt x="4162" y="723"/>
                    <a:pt x="4093" y="637"/>
                    <a:pt x="4093" y="637"/>
                  </a:cubicBezTo>
                  <a:lnTo>
                    <a:pt x="3801" y="637"/>
                  </a:lnTo>
                  <a:lnTo>
                    <a:pt x="3801" y="499"/>
                  </a:lnTo>
                  <a:lnTo>
                    <a:pt x="3439" y="499"/>
                  </a:lnTo>
                  <a:cubicBezTo>
                    <a:pt x="3371" y="465"/>
                    <a:pt x="3319" y="465"/>
                    <a:pt x="3265" y="465"/>
                  </a:cubicBezTo>
                  <a:cubicBezTo>
                    <a:pt x="3212" y="465"/>
                    <a:pt x="3156" y="465"/>
                    <a:pt x="3078" y="430"/>
                  </a:cubicBezTo>
                  <a:cubicBezTo>
                    <a:pt x="3033" y="430"/>
                    <a:pt x="2987" y="400"/>
                    <a:pt x="2941" y="400"/>
                  </a:cubicBezTo>
                  <a:cubicBezTo>
                    <a:pt x="2918" y="400"/>
                    <a:pt x="2895" y="407"/>
                    <a:pt x="2872" y="430"/>
                  </a:cubicBezTo>
                  <a:cubicBezTo>
                    <a:pt x="2858" y="445"/>
                    <a:pt x="2843" y="450"/>
                    <a:pt x="2828" y="450"/>
                  </a:cubicBezTo>
                  <a:cubicBezTo>
                    <a:pt x="2788" y="450"/>
                    <a:pt x="2747" y="410"/>
                    <a:pt x="2701" y="410"/>
                  </a:cubicBezTo>
                  <a:cubicBezTo>
                    <a:pt x="2684" y="410"/>
                    <a:pt x="2667" y="416"/>
                    <a:pt x="2649" y="430"/>
                  </a:cubicBezTo>
                  <a:lnTo>
                    <a:pt x="2374" y="430"/>
                  </a:lnTo>
                  <a:cubicBezTo>
                    <a:pt x="2219" y="362"/>
                    <a:pt x="2150" y="430"/>
                    <a:pt x="2012" y="293"/>
                  </a:cubicBezTo>
                  <a:cubicBezTo>
                    <a:pt x="2012" y="293"/>
                    <a:pt x="1944" y="293"/>
                    <a:pt x="1875" y="362"/>
                  </a:cubicBezTo>
                  <a:cubicBezTo>
                    <a:pt x="1875" y="362"/>
                    <a:pt x="1789" y="362"/>
                    <a:pt x="1789" y="293"/>
                  </a:cubicBezTo>
                  <a:lnTo>
                    <a:pt x="1651" y="293"/>
                  </a:lnTo>
                  <a:cubicBezTo>
                    <a:pt x="1651" y="207"/>
                    <a:pt x="1514" y="138"/>
                    <a:pt x="1445" y="69"/>
                  </a:cubicBezTo>
                  <a:cubicBezTo>
                    <a:pt x="1409" y="127"/>
                    <a:pt x="1363" y="149"/>
                    <a:pt x="1318" y="149"/>
                  </a:cubicBezTo>
                  <a:cubicBezTo>
                    <a:pt x="1255" y="149"/>
                    <a:pt x="1193" y="109"/>
                    <a:pt x="1153" y="69"/>
                  </a:cubicBezTo>
                  <a:cubicBezTo>
                    <a:pt x="1084" y="138"/>
                    <a:pt x="1084" y="138"/>
                    <a:pt x="1015" y="138"/>
                  </a:cubicBezTo>
                  <a:lnTo>
                    <a:pt x="1015" y="0"/>
                  </a:lnTo>
                  <a:cubicBezTo>
                    <a:pt x="929" y="0"/>
                    <a:pt x="861" y="69"/>
                    <a:pt x="861" y="69"/>
                  </a:cubicBezTo>
                  <a:cubicBezTo>
                    <a:pt x="723" y="69"/>
                    <a:pt x="654" y="0"/>
                    <a:pt x="585" y="0"/>
                  </a:cubicBezTo>
                  <a:cubicBezTo>
                    <a:pt x="534" y="23"/>
                    <a:pt x="492" y="31"/>
                    <a:pt x="454" y="31"/>
                  </a:cubicBezTo>
                  <a:cubicBezTo>
                    <a:pt x="377" y="31"/>
                    <a:pt x="316"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4"/>
            <p:cNvSpPr/>
            <p:nvPr/>
          </p:nvSpPr>
          <p:spPr>
            <a:xfrm>
              <a:off x="5278925" y="1497075"/>
              <a:ext cx="64500" cy="30550"/>
            </a:xfrm>
            <a:custGeom>
              <a:avLst/>
              <a:gdLst/>
              <a:ahLst/>
              <a:cxnLst/>
              <a:rect l="l" t="t" r="r" b="b"/>
              <a:pathLst>
                <a:path w="2580" h="1222" extrusionOk="0">
                  <a:moveTo>
                    <a:pt x="1719" y="792"/>
                  </a:moveTo>
                  <a:cubicBezTo>
                    <a:pt x="1788" y="860"/>
                    <a:pt x="1788" y="860"/>
                    <a:pt x="1719" y="929"/>
                  </a:cubicBezTo>
                  <a:lnTo>
                    <a:pt x="1651" y="860"/>
                  </a:lnTo>
                  <a:cubicBezTo>
                    <a:pt x="1651" y="792"/>
                    <a:pt x="1719" y="792"/>
                    <a:pt x="1719" y="792"/>
                  </a:cubicBezTo>
                  <a:close/>
                  <a:moveTo>
                    <a:pt x="2149" y="860"/>
                  </a:moveTo>
                  <a:cubicBezTo>
                    <a:pt x="2149" y="929"/>
                    <a:pt x="2218" y="929"/>
                    <a:pt x="2287" y="1015"/>
                  </a:cubicBezTo>
                  <a:lnTo>
                    <a:pt x="2080" y="1015"/>
                  </a:lnTo>
                  <a:cubicBezTo>
                    <a:pt x="1994" y="929"/>
                    <a:pt x="1994" y="929"/>
                    <a:pt x="1926" y="929"/>
                  </a:cubicBezTo>
                  <a:cubicBezTo>
                    <a:pt x="1994" y="929"/>
                    <a:pt x="2080" y="929"/>
                    <a:pt x="2149" y="860"/>
                  </a:cubicBezTo>
                  <a:close/>
                  <a:moveTo>
                    <a:pt x="138" y="1"/>
                  </a:moveTo>
                  <a:cubicBezTo>
                    <a:pt x="0" y="69"/>
                    <a:pt x="69" y="155"/>
                    <a:pt x="69" y="293"/>
                  </a:cubicBezTo>
                  <a:cubicBezTo>
                    <a:pt x="138" y="362"/>
                    <a:pt x="206" y="362"/>
                    <a:pt x="275" y="362"/>
                  </a:cubicBezTo>
                  <a:lnTo>
                    <a:pt x="275" y="431"/>
                  </a:lnTo>
                  <a:cubicBezTo>
                    <a:pt x="387" y="396"/>
                    <a:pt x="477" y="379"/>
                    <a:pt x="559" y="379"/>
                  </a:cubicBezTo>
                  <a:cubicBezTo>
                    <a:pt x="641" y="379"/>
                    <a:pt x="714" y="396"/>
                    <a:pt x="791" y="431"/>
                  </a:cubicBezTo>
                  <a:cubicBezTo>
                    <a:pt x="705" y="431"/>
                    <a:pt x="636" y="499"/>
                    <a:pt x="499" y="499"/>
                  </a:cubicBezTo>
                  <a:lnTo>
                    <a:pt x="499" y="585"/>
                  </a:lnTo>
                  <a:lnTo>
                    <a:pt x="1221" y="585"/>
                  </a:lnTo>
                  <a:lnTo>
                    <a:pt x="1221" y="792"/>
                  </a:lnTo>
                  <a:cubicBezTo>
                    <a:pt x="1221" y="792"/>
                    <a:pt x="1290" y="792"/>
                    <a:pt x="1290" y="860"/>
                  </a:cubicBezTo>
                  <a:cubicBezTo>
                    <a:pt x="1358" y="792"/>
                    <a:pt x="1427" y="792"/>
                    <a:pt x="1496" y="792"/>
                  </a:cubicBezTo>
                  <a:cubicBezTo>
                    <a:pt x="1427" y="929"/>
                    <a:pt x="1651" y="929"/>
                    <a:pt x="1651" y="1015"/>
                  </a:cubicBezTo>
                  <a:cubicBezTo>
                    <a:pt x="1662" y="1000"/>
                    <a:pt x="1676" y="995"/>
                    <a:pt x="1691" y="995"/>
                  </a:cubicBezTo>
                  <a:cubicBezTo>
                    <a:pt x="1742" y="995"/>
                    <a:pt x="1809" y="1061"/>
                    <a:pt x="1864" y="1061"/>
                  </a:cubicBezTo>
                  <a:cubicBezTo>
                    <a:pt x="1887" y="1061"/>
                    <a:pt x="1909" y="1049"/>
                    <a:pt x="1926" y="1015"/>
                  </a:cubicBezTo>
                  <a:cubicBezTo>
                    <a:pt x="2080" y="1153"/>
                    <a:pt x="2356" y="1084"/>
                    <a:pt x="2424" y="1221"/>
                  </a:cubicBezTo>
                  <a:cubicBezTo>
                    <a:pt x="2579" y="1153"/>
                    <a:pt x="2510" y="1084"/>
                    <a:pt x="2510" y="929"/>
                  </a:cubicBezTo>
                  <a:lnTo>
                    <a:pt x="2356" y="929"/>
                  </a:lnTo>
                  <a:cubicBezTo>
                    <a:pt x="2287" y="792"/>
                    <a:pt x="2149" y="792"/>
                    <a:pt x="2080" y="792"/>
                  </a:cubicBezTo>
                  <a:cubicBezTo>
                    <a:pt x="1955" y="736"/>
                    <a:pt x="1886" y="635"/>
                    <a:pt x="1792" y="635"/>
                  </a:cubicBezTo>
                  <a:cubicBezTo>
                    <a:pt x="1769" y="635"/>
                    <a:pt x="1746" y="641"/>
                    <a:pt x="1719" y="654"/>
                  </a:cubicBezTo>
                  <a:cubicBezTo>
                    <a:pt x="1651" y="585"/>
                    <a:pt x="1496" y="585"/>
                    <a:pt x="1427" y="431"/>
                  </a:cubicBezTo>
                  <a:cubicBezTo>
                    <a:pt x="1358" y="431"/>
                    <a:pt x="1358" y="431"/>
                    <a:pt x="1290" y="499"/>
                  </a:cubicBezTo>
                  <a:cubicBezTo>
                    <a:pt x="1290" y="431"/>
                    <a:pt x="1221" y="431"/>
                    <a:pt x="1135" y="362"/>
                  </a:cubicBezTo>
                  <a:cubicBezTo>
                    <a:pt x="1066" y="431"/>
                    <a:pt x="997" y="431"/>
                    <a:pt x="928" y="431"/>
                  </a:cubicBezTo>
                  <a:cubicBezTo>
                    <a:pt x="928" y="362"/>
                    <a:pt x="928" y="362"/>
                    <a:pt x="997" y="362"/>
                  </a:cubicBezTo>
                  <a:cubicBezTo>
                    <a:pt x="928" y="362"/>
                    <a:pt x="860" y="362"/>
                    <a:pt x="791" y="293"/>
                  </a:cubicBezTo>
                  <a:cubicBezTo>
                    <a:pt x="705" y="224"/>
                    <a:pt x="499" y="224"/>
                    <a:pt x="361" y="155"/>
                  </a:cubicBezTo>
                  <a:cubicBezTo>
                    <a:pt x="361" y="69"/>
                    <a:pt x="361" y="69"/>
                    <a:pt x="275" y="1"/>
                  </a:cubicBezTo>
                  <a:cubicBezTo>
                    <a:pt x="206" y="69"/>
                    <a:pt x="275" y="155"/>
                    <a:pt x="206" y="155"/>
                  </a:cubicBezTo>
                  <a:cubicBezTo>
                    <a:pt x="138" y="155"/>
                    <a:pt x="206" y="1"/>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4"/>
            <p:cNvSpPr/>
            <p:nvPr/>
          </p:nvSpPr>
          <p:spPr>
            <a:xfrm>
              <a:off x="5404000" y="1516850"/>
              <a:ext cx="37850" cy="16350"/>
            </a:xfrm>
            <a:custGeom>
              <a:avLst/>
              <a:gdLst/>
              <a:ahLst/>
              <a:cxnLst/>
              <a:rect l="l" t="t" r="r" b="b"/>
              <a:pathLst>
                <a:path w="1514" h="654" extrusionOk="0">
                  <a:moveTo>
                    <a:pt x="224" y="1"/>
                  </a:moveTo>
                  <a:cubicBezTo>
                    <a:pt x="224" y="35"/>
                    <a:pt x="189" y="35"/>
                    <a:pt x="144" y="35"/>
                  </a:cubicBezTo>
                  <a:cubicBezTo>
                    <a:pt x="99" y="35"/>
                    <a:pt x="43" y="35"/>
                    <a:pt x="0" y="69"/>
                  </a:cubicBezTo>
                  <a:lnTo>
                    <a:pt x="0" y="138"/>
                  </a:lnTo>
                  <a:cubicBezTo>
                    <a:pt x="29" y="167"/>
                    <a:pt x="56" y="176"/>
                    <a:pt x="81" y="176"/>
                  </a:cubicBezTo>
                  <a:cubicBezTo>
                    <a:pt x="132" y="176"/>
                    <a:pt x="178" y="138"/>
                    <a:pt x="224" y="138"/>
                  </a:cubicBezTo>
                  <a:cubicBezTo>
                    <a:pt x="361" y="224"/>
                    <a:pt x="293" y="362"/>
                    <a:pt x="430" y="362"/>
                  </a:cubicBezTo>
                  <a:lnTo>
                    <a:pt x="516" y="362"/>
                  </a:lnTo>
                  <a:lnTo>
                    <a:pt x="585" y="293"/>
                  </a:lnTo>
                  <a:cubicBezTo>
                    <a:pt x="585" y="362"/>
                    <a:pt x="654" y="362"/>
                    <a:pt x="722" y="430"/>
                  </a:cubicBezTo>
                  <a:cubicBezTo>
                    <a:pt x="791" y="499"/>
                    <a:pt x="860" y="499"/>
                    <a:pt x="946" y="499"/>
                  </a:cubicBezTo>
                  <a:cubicBezTo>
                    <a:pt x="1015" y="499"/>
                    <a:pt x="1083" y="499"/>
                    <a:pt x="1152" y="568"/>
                  </a:cubicBezTo>
                  <a:cubicBezTo>
                    <a:pt x="1198" y="568"/>
                    <a:pt x="1213" y="537"/>
                    <a:pt x="1239" y="537"/>
                  </a:cubicBezTo>
                  <a:cubicBezTo>
                    <a:pt x="1252" y="537"/>
                    <a:pt x="1267" y="545"/>
                    <a:pt x="1290" y="568"/>
                  </a:cubicBezTo>
                  <a:cubicBezTo>
                    <a:pt x="1290" y="568"/>
                    <a:pt x="1221" y="568"/>
                    <a:pt x="1290" y="654"/>
                  </a:cubicBezTo>
                  <a:cubicBezTo>
                    <a:pt x="1376" y="654"/>
                    <a:pt x="1444" y="654"/>
                    <a:pt x="1513" y="499"/>
                  </a:cubicBezTo>
                  <a:cubicBezTo>
                    <a:pt x="1479" y="465"/>
                    <a:pt x="1423" y="465"/>
                    <a:pt x="1367" y="465"/>
                  </a:cubicBezTo>
                  <a:cubicBezTo>
                    <a:pt x="1311" y="465"/>
                    <a:pt x="1255" y="465"/>
                    <a:pt x="1221" y="430"/>
                  </a:cubicBezTo>
                  <a:cubicBezTo>
                    <a:pt x="1152" y="430"/>
                    <a:pt x="1083" y="362"/>
                    <a:pt x="1083" y="293"/>
                  </a:cubicBezTo>
                  <a:cubicBezTo>
                    <a:pt x="1015" y="224"/>
                    <a:pt x="860" y="224"/>
                    <a:pt x="791" y="138"/>
                  </a:cubicBezTo>
                  <a:cubicBezTo>
                    <a:pt x="722" y="138"/>
                    <a:pt x="654" y="138"/>
                    <a:pt x="585" y="69"/>
                  </a:cubicBezTo>
                  <a:lnTo>
                    <a:pt x="293" y="69"/>
                  </a:lnTo>
                  <a:lnTo>
                    <a:pt x="2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4"/>
            <p:cNvSpPr/>
            <p:nvPr/>
          </p:nvSpPr>
          <p:spPr>
            <a:xfrm>
              <a:off x="7139650" y="2124200"/>
              <a:ext cx="28825" cy="12500"/>
            </a:xfrm>
            <a:custGeom>
              <a:avLst/>
              <a:gdLst/>
              <a:ahLst/>
              <a:cxnLst/>
              <a:rect l="l" t="t" r="r" b="b"/>
              <a:pathLst>
                <a:path w="1153" h="500" extrusionOk="0">
                  <a:moveTo>
                    <a:pt x="1066" y="1"/>
                  </a:moveTo>
                  <a:cubicBezTo>
                    <a:pt x="997" y="1"/>
                    <a:pt x="997" y="69"/>
                    <a:pt x="929" y="69"/>
                  </a:cubicBezTo>
                  <a:cubicBezTo>
                    <a:pt x="906" y="46"/>
                    <a:pt x="875" y="39"/>
                    <a:pt x="841" y="39"/>
                  </a:cubicBezTo>
                  <a:cubicBezTo>
                    <a:pt x="774" y="39"/>
                    <a:pt x="694" y="69"/>
                    <a:pt x="636" y="69"/>
                  </a:cubicBezTo>
                  <a:cubicBezTo>
                    <a:pt x="568" y="69"/>
                    <a:pt x="499" y="138"/>
                    <a:pt x="499" y="207"/>
                  </a:cubicBezTo>
                  <a:cubicBezTo>
                    <a:pt x="430" y="172"/>
                    <a:pt x="396" y="155"/>
                    <a:pt x="342" y="155"/>
                  </a:cubicBezTo>
                  <a:cubicBezTo>
                    <a:pt x="288" y="155"/>
                    <a:pt x="215" y="172"/>
                    <a:pt x="69" y="207"/>
                  </a:cubicBezTo>
                  <a:cubicBezTo>
                    <a:pt x="138" y="344"/>
                    <a:pt x="0" y="430"/>
                    <a:pt x="138" y="499"/>
                  </a:cubicBezTo>
                  <a:cubicBezTo>
                    <a:pt x="206" y="499"/>
                    <a:pt x="292" y="430"/>
                    <a:pt x="361" y="430"/>
                  </a:cubicBezTo>
                  <a:cubicBezTo>
                    <a:pt x="430" y="430"/>
                    <a:pt x="499" y="344"/>
                    <a:pt x="568" y="344"/>
                  </a:cubicBezTo>
                  <a:cubicBezTo>
                    <a:pt x="636" y="344"/>
                    <a:pt x="636" y="430"/>
                    <a:pt x="722" y="430"/>
                  </a:cubicBezTo>
                  <a:cubicBezTo>
                    <a:pt x="791" y="207"/>
                    <a:pt x="1066" y="344"/>
                    <a:pt x="1152" y="138"/>
                  </a:cubicBezTo>
                  <a:cubicBezTo>
                    <a:pt x="1152" y="138"/>
                    <a:pt x="1152" y="69"/>
                    <a:pt x="1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4"/>
            <p:cNvSpPr/>
            <p:nvPr/>
          </p:nvSpPr>
          <p:spPr>
            <a:xfrm>
              <a:off x="5488250" y="1550800"/>
              <a:ext cx="37850" cy="11275"/>
            </a:xfrm>
            <a:custGeom>
              <a:avLst/>
              <a:gdLst/>
              <a:ahLst/>
              <a:cxnLst/>
              <a:rect l="l" t="t" r="r" b="b"/>
              <a:pathLst>
                <a:path w="1514" h="451" extrusionOk="0">
                  <a:moveTo>
                    <a:pt x="0" y="1"/>
                  </a:moveTo>
                  <a:cubicBezTo>
                    <a:pt x="69" y="70"/>
                    <a:pt x="155" y="70"/>
                    <a:pt x="224" y="70"/>
                  </a:cubicBezTo>
                  <a:cubicBezTo>
                    <a:pt x="292" y="70"/>
                    <a:pt x="292" y="224"/>
                    <a:pt x="430" y="224"/>
                  </a:cubicBezTo>
                  <a:cubicBezTo>
                    <a:pt x="499" y="224"/>
                    <a:pt x="499" y="293"/>
                    <a:pt x="585" y="293"/>
                  </a:cubicBezTo>
                  <a:lnTo>
                    <a:pt x="653" y="293"/>
                  </a:lnTo>
                  <a:cubicBezTo>
                    <a:pt x="699" y="293"/>
                    <a:pt x="745" y="324"/>
                    <a:pt x="791" y="324"/>
                  </a:cubicBezTo>
                  <a:cubicBezTo>
                    <a:pt x="814" y="324"/>
                    <a:pt x="837" y="316"/>
                    <a:pt x="860" y="293"/>
                  </a:cubicBezTo>
                  <a:cubicBezTo>
                    <a:pt x="929" y="293"/>
                    <a:pt x="1015" y="362"/>
                    <a:pt x="1083" y="362"/>
                  </a:cubicBezTo>
                  <a:cubicBezTo>
                    <a:pt x="1100" y="328"/>
                    <a:pt x="1113" y="315"/>
                    <a:pt x="1124" y="315"/>
                  </a:cubicBezTo>
                  <a:cubicBezTo>
                    <a:pt x="1156" y="315"/>
                    <a:pt x="1169" y="431"/>
                    <a:pt x="1221" y="431"/>
                  </a:cubicBezTo>
                  <a:cubicBezTo>
                    <a:pt x="1235" y="416"/>
                    <a:pt x="1247" y="411"/>
                    <a:pt x="1257" y="411"/>
                  </a:cubicBezTo>
                  <a:cubicBezTo>
                    <a:pt x="1283" y="411"/>
                    <a:pt x="1296" y="451"/>
                    <a:pt x="1323" y="451"/>
                  </a:cubicBezTo>
                  <a:cubicBezTo>
                    <a:pt x="1332" y="451"/>
                    <a:pt x="1344" y="445"/>
                    <a:pt x="1358" y="431"/>
                  </a:cubicBezTo>
                  <a:cubicBezTo>
                    <a:pt x="1444" y="431"/>
                    <a:pt x="1513" y="362"/>
                    <a:pt x="1444" y="293"/>
                  </a:cubicBezTo>
                  <a:cubicBezTo>
                    <a:pt x="1358" y="224"/>
                    <a:pt x="1221" y="224"/>
                    <a:pt x="1152" y="224"/>
                  </a:cubicBezTo>
                  <a:cubicBezTo>
                    <a:pt x="1083" y="156"/>
                    <a:pt x="1083" y="70"/>
                    <a:pt x="1015" y="70"/>
                  </a:cubicBezTo>
                  <a:lnTo>
                    <a:pt x="929" y="156"/>
                  </a:lnTo>
                  <a:cubicBezTo>
                    <a:pt x="860" y="1"/>
                    <a:pt x="722" y="70"/>
                    <a:pt x="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4"/>
            <p:cNvSpPr/>
            <p:nvPr/>
          </p:nvSpPr>
          <p:spPr>
            <a:xfrm>
              <a:off x="5449125" y="1534900"/>
              <a:ext cx="19375" cy="9050"/>
            </a:xfrm>
            <a:custGeom>
              <a:avLst/>
              <a:gdLst/>
              <a:ahLst/>
              <a:cxnLst/>
              <a:rect l="l" t="t" r="r" b="b"/>
              <a:pathLst>
                <a:path w="775" h="362" extrusionOk="0">
                  <a:moveTo>
                    <a:pt x="1" y="1"/>
                  </a:moveTo>
                  <a:cubicBezTo>
                    <a:pt x="1" y="138"/>
                    <a:pt x="138" y="138"/>
                    <a:pt x="207" y="207"/>
                  </a:cubicBezTo>
                  <a:cubicBezTo>
                    <a:pt x="344" y="276"/>
                    <a:pt x="568" y="362"/>
                    <a:pt x="774" y="362"/>
                  </a:cubicBezTo>
                  <a:lnTo>
                    <a:pt x="774" y="138"/>
                  </a:lnTo>
                  <a:cubicBezTo>
                    <a:pt x="637" y="69"/>
                    <a:pt x="499" y="69"/>
                    <a:pt x="3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4"/>
            <p:cNvSpPr/>
            <p:nvPr/>
          </p:nvSpPr>
          <p:spPr>
            <a:xfrm>
              <a:off x="5364875" y="1240900"/>
              <a:ext cx="28400" cy="21525"/>
            </a:xfrm>
            <a:custGeom>
              <a:avLst/>
              <a:gdLst/>
              <a:ahLst/>
              <a:cxnLst/>
              <a:rect l="l" t="t" r="r" b="b"/>
              <a:pathLst>
                <a:path w="1136" h="861" extrusionOk="0">
                  <a:moveTo>
                    <a:pt x="637" y="585"/>
                  </a:moveTo>
                  <a:cubicBezTo>
                    <a:pt x="614" y="608"/>
                    <a:pt x="599" y="616"/>
                    <a:pt x="588" y="616"/>
                  </a:cubicBezTo>
                  <a:cubicBezTo>
                    <a:pt x="568" y="616"/>
                    <a:pt x="568" y="585"/>
                    <a:pt x="568" y="585"/>
                  </a:cubicBezTo>
                  <a:close/>
                  <a:moveTo>
                    <a:pt x="1" y="1"/>
                  </a:moveTo>
                  <a:cubicBezTo>
                    <a:pt x="69" y="224"/>
                    <a:pt x="207" y="362"/>
                    <a:pt x="362" y="516"/>
                  </a:cubicBezTo>
                  <a:cubicBezTo>
                    <a:pt x="431" y="585"/>
                    <a:pt x="276" y="585"/>
                    <a:pt x="362" y="654"/>
                  </a:cubicBezTo>
                  <a:cubicBezTo>
                    <a:pt x="431" y="723"/>
                    <a:pt x="431" y="723"/>
                    <a:pt x="499" y="723"/>
                  </a:cubicBezTo>
                  <a:cubicBezTo>
                    <a:pt x="568" y="791"/>
                    <a:pt x="706" y="791"/>
                    <a:pt x="860" y="860"/>
                  </a:cubicBezTo>
                  <a:cubicBezTo>
                    <a:pt x="860" y="791"/>
                    <a:pt x="792" y="723"/>
                    <a:pt x="792" y="654"/>
                  </a:cubicBezTo>
                  <a:cubicBezTo>
                    <a:pt x="860" y="516"/>
                    <a:pt x="1067" y="516"/>
                    <a:pt x="1135" y="430"/>
                  </a:cubicBezTo>
                  <a:lnTo>
                    <a:pt x="929" y="430"/>
                  </a:lnTo>
                  <a:cubicBezTo>
                    <a:pt x="860" y="516"/>
                    <a:pt x="792" y="516"/>
                    <a:pt x="706" y="654"/>
                  </a:cubicBezTo>
                  <a:cubicBezTo>
                    <a:pt x="637" y="585"/>
                    <a:pt x="568" y="516"/>
                    <a:pt x="568" y="430"/>
                  </a:cubicBezTo>
                  <a:cubicBezTo>
                    <a:pt x="522" y="430"/>
                    <a:pt x="507" y="469"/>
                    <a:pt x="481" y="469"/>
                  </a:cubicBezTo>
                  <a:cubicBezTo>
                    <a:pt x="469" y="469"/>
                    <a:pt x="453" y="459"/>
                    <a:pt x="431" y="430"/>
                  </a:cubicBezTo>
                  <a:cubicBezTo>
                    <a:pt x="431" y="362"/>
                    <a:pt x="362" y="293"/>
                    <a:pt x="276" y="224"/>
                  </a:cubicBezTo>
                  <a:cubicBezTo>
                    <a:pt x="207" y="155"/>
                    <a:pt x="138"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4"/>
            <p:cNvSpPr/>
            <p:nvPr/>
          </p:nvSpPr>
          <p:spPr>
            <a:xfrm>
              <a:off x="5336075" y="1490200"/>
              <a:ext cx="24950" cy="12075"/>
            </a:xfrm>
            <a:custGeom>
              <a:avLst/>
              <a:gdLst/>
              <a:ahLst/>
              <a:cxnLst/>
              <a:rect l="l" t="t" r="r" b="b"/>
              <a:pathLst>
                <a:path w="998" h="483" extrusionOk="0">
                  <a:moveTo>
                    <a:pt x="70" y="1"/>
                  </a:moveTo>
                  <a:cubicBezTo>
                    <a:pt x="1" y="69"/>
                    <a:pt x="1" y="138"/>
                    <a:pt x="70" y="276"/>
                  </a:cubicBezTo>
                  <a:lnTo>
                    <a:pt x="138" y="276"/>
                  </a:lnTo>
                  <a:lnTo>
                    <a:pt x="138" y="138"/>
                  </a:lnTo>
                  <a:cubicBezTo>
                    <a:pt x="224" y="207"/>
                    <a:pt x="224" y="207"/>
                    <a:pt x="138" y="276"/>
                  </a:cubicBezTo>
                  <a:lnTo>
                    <a:pt x="224" y="276"/>
                  </a:lnTo>
                  <a:cubicBezTo>
                    <a:pt x="270" y="276"/>
                    <a:pt x="316" y="245"/>
                    <a:pt x="362" y="245"/>
                  </a:cubicBezTo>
                  <a:cubicBezTo>
                    <a:pt x="385" y="245"/>
                    <a:pt x="408" y="253"/>
                    <a:pt x="431" y="276"/>
                  </a:cubicBezTo>
                  <a:cubicBezTo>
                    <a:pt x="568" y="276"/>
                    <a:pt x="568" y="430"/>
                    <a:pt x="723" y="430"/>
                  </a:cubicBezTo>
                  <a:cubicBezTo>
                    <a:pt x="759" y="349"/>
                    <a:pt x="796" y="329"/>
                    <a:pt x="832" y="329"/>
                  </a:cubicBezTo>
                  <a:cubicBezTo>
                    <a:pt x="864" y="329"/>
                    <a:pt x="897" y="344"/>
                    <a:pt x="929" y="344"/>
                  </a:cubicBezTo>
                  <a:lnTo>
                    <a:pt x="860" y="430"/>
                  </a:lnTo>
                  <a:cubicBezTo>
                    <a:pt x="895" y="465"/>
                    <a:pt x="912" y="482"/>
                    <a:pt x="929" y="482"/>
                  </a:cubicBezTo>
                  <a:cubicBezTo>
                    <a:pt x="946" y="482"/>
                    <a:pt x="964" y="465"/>
                    <a:pt x="998" y="430"/>
                  </a:cubicBezTo>
                  <a:cubicBezTo>
                    <a:pt x="929" y="344"/>
                    <a:pt x="998" y="344"/>
                    <a:pt x="929" y="276"/>
                  </a:cubicBezTo>
                  <a:cubicBezTo>
                    <a:pt x="860" y="207"/>
                    <a:pt x="723" y="207"/>
                    <a:pt x="654" y="138"/>
                  </a:cubicBezTo>
                  <a:cubicBezTo>
                    <a:pt x="625" y="151"/>
                    <a:pt x="598" y="157"/>
                    <a:pt x="574" y="157"/>
                  </a:cubicBezTo>
                  <a:cubicBezTo>
                    <a:pt x="471" y="157"/>
                    <a:pt x="404" y="56"/>
                    <a:pt x="293" y="1"/>
                  </a:cubicBezTo>
                  <a:cubicBezTo>
                    <a:pt x="224" y="1"/>
                    <a:pt x="224" y="1"/>
                    <a:pt x="224" y="69"/>
                  </a:cubicBezTo>
                  <a:cubicBezTo>
                    <a:pt x="138" y="69"/>
                    <a:pt x="138" y="1"/>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4"/>
            <p:cNvSpPr/>
            <p:nvPr/>
          </p:nvSpPr>
          <p:spPr>
            <a:xfrm>
              <a:off x="5621050" y="1516850"/>
              <a:ext cx="24950" cy="10775"/>
            </a:xfrm>
            <a:custGeom>
              <a:avLst/>
              <a:gdLst/>
              <a:ahLst/>
              <a:cxnLst/>
              <a:rect l="l" t="t" r="r" b="b"/>
              <a:pathLst>
                <a:path w="998" h="431" extrusionOk="0">
                  <a:moveTo>
                    <a:pt x="276" y="1"/>
                  </a:moveTo>
                  <a:lnTo>
                    <a:pt x="207" y="69"/>
                  </a:lnTo>
                  <a:cubicBezTo>
                    <a:pt x="187" y="49"/>
                    <a:pt x="167" y="41"/>
                    <a:pt x="147" y="41"/>
                  </a:cubicBezTo>
                  <a:cubicBezTo>
                    <a:pt x="98" y="41"/>
                    <a:pt x="49" y="90"/>
                    <a:pt x="1" y="138"/>
                  </a:cubicBezTo>
                  <a:cubicBezTo>
                    <a:pt x="83" y="231"/>
                    <a:pt x="166" y="268"/>
                    <a:pt x="252" y="268"/>
                  </a:cubicBezTo>
                  <a:cubicBezTo>
                    <a:pt x="310" y="268"/>
                    <a:pt x="369" y="252"/>
                    <a:pt x="431" y="224"/>
                  </a:cubicBezTo>
                  <a:cubicBezTo>
                    <a:pt x="568" y="224"/>
                    <a:pt x="568" y="362"/>
                    <a:pt x="568" y="362"/>
                  </a:cubicBezTo>
                  <a:cubicBezTo>
                    <a:pt x="706" y="362"/>
                    <a:pt x="774" y="430"/>
                    <a:pt x="860" y="430"/>
                  </a:cubicBezTo>
                  <a:cubicBezTo>
                    <a:pt x="998" y="430"/>
                    <a:pt x="998" y="362"/>
                    <a:pt x="998" y="293"/>
                  </a:cubicBezTo>
                  <a:lnTo>
                    <a:pt x="929" y="293"/>
                  </a:lnTo>
                  <a:cubicBezTo>
                    <a:pt x="929" y="293"/>
                    <a:pt x="929" y="224"/>
                    <a:pt x="860" y="224"/>
                  </a:cubicBezTo>
                  <a:cubicBezTo>
                    <a:pt x="637" y="224"/>
                    <a:pt x="499"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4"/>
            <p:cNvSpPr/>
            <p:nvPr/>
          </p:nvSpPr>
          <p:spPr>
            <a:xfrm>
              <a:off x="5234200" y="1187175"/>
              <a:ext cx="19375" cy="16350"/>
            </a:xfrm>
            <a:custGeom>
              <a:avLst/>
              <a:gdLst/>
              <a:ahLst/>
              <a:cxnLst/>
              <a:rect l="l" t="t" r="r" b="b"/>
              <a:pathLst>
                <a:path w="775" h="654" extrusionOk="0">
                  <a:moveTo>
                    <a:pt x="345" y="224"/>
                  </a:moveTo>
                  <a:cubicBezTo>
                    <a:pt x="431" y="293"/>
                    <a:pt x="345" y="293"/>
                    <a:pt x="276" y="362"/>
                  </a:cubicBezTo>
                  <a:cubicBezTo>
                    <a:pt x="276" y="293"/>
                    <a:pt x="345" y="224"/>
                    <a:pt x="345" y="224"/>
                  </a:cubicBezTo>
                  <a:close/>
                  <a:moveTo>
                    <a:pt x="70" y="0"/>
                  </a:moveTo>
                  <a:cubicBezTo>
                    <a:pt x="1" y="0"/>
                    <a:pt x="1" y="155"/>
                    <a:pt x="1" y="155"/>
                  </a:cubicBezTo>
                  <a:cubicBezTo>
                    <a:pt x="70" y="224"/>
                    <a:pt x="70" y="293"/>
                    <a:pt x="70" y="362"/>
                  </a:cubicBezTo>
                  <a:lnTo>
                    <a:pt x="207" y="362"/>
                  </a:lnTo>
                  <a:cubicBezTo>
                    <a:pt x="207" y="362"/>
                    <a:pt x="139" y="430"/>
                    <a:pt x="207" y="430"/>
                  </a:cubicBezTo>
                  <a:lnTo>
                    <a:pt x="276" y="430"/>
                  </a:lnTo>
                  <a:cubicBezTo>
                    <a:pt x="431" y="430"/>
                    <a:pt x="500" y="516"/>
                    <a:pt x="568" y="585"/>
                  </a:cubicBezTo>
                  <a:cubicBezTo>
                    <a:pt x="637" y="585"/>
                    <a:pt x="637" y="516"/>
                    <a:pt x="706" y="516"/>
                  </a:cubicBezTo>
                  <a:cubicBezTo>
                    <a:pt x="706" y="585"/>
                    <a:pt x="637" y="585"/>
                    <a:pt x="637" y="654"/>
                  </a:cubicBezTo>
                  <a:lnTo>
                    <a:pt x="775" y="654"/>
                  </a:lnTo>
                  <a:cubicBezTo>
                    <a:pt x="775" y="430"/>
                    <a:pt x="637" y="516"/>
                    <a:pt x="637" y="362"/>
                  </a:cubicBezTo>
                  <a:cubicBezTo>
                    <a:pt x="500" y="362"/>
                    <a:pt x="500" y="293"/>
                    <a:pt x="431" y="224"/>
                  </a:cubicBezTo>
                  <a:lnTo>
                    <a:pt x="345" y="224"/>
                  </a:lnTo>
                  <a:cubicBezTo>
                    <a:pt x="345" y="155"/>
                    <a:pt x="345" y="86"/>
                    <a:pt x="276" y="86"/>
                  </a:cubicBezTo>
                  <a:cubicBezTo>
                    <a:pt x="260" y="67"/>
                    <a:pt x="248" y="60"/>
                    <a:pt x="238" y="60"/>
                  </a:cubicBezTo>
                  <a:cubicBezTo>
                    <a:pt x="212" y="60"/>
                    <a:pt x="199" y="105"/>
                    <a:pt x="172" y="105"/>
                  </a:cubicBezTo>
                  <a:cubicBezTo>
                    <a:pt x="162" y="105"/>
                    <a:pt x="152" y="100"/>
                    <a:pt x="139" y="86"/>
                  </a:cubicBezTo>
                  <a:lnTo>
                    <a:pt x="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4"/>
            <p:cNvSpPr/>
            <p:nvPr/>
          </p:nvSpPr>
          <p:spPr>
            <a:xfrm>
              <a:off x="5391525" y="1314400"/>
              <a:ext cx="18075" cy="9050"/>
            </a:xfrm>
            <a:custGeom>
              <a:avLst/>
              <a:gdLst/>
              <a:ahLst/>
              <a:cxnLst/>
              <a:rect l="l" t="t" r="r" b="b"/>
              <a:pathLst>
                <a:path w="723" h="362" extrusionOk="0">
                  <a:moveTo>
                    <a:pt x="1" y="1"/>
                  </a:moveTo>
                  <a:cubicBezTo>
                    <a:pt x="1" y="69"/>
                    <a:pt x="69" y="155"/>
                    <a:pt x="155" y="224"/>
                  </a:cubicBezTo>
                  <a:cubicBezTo>
                    <a:pt x="224" y="224"/>
                    <a:pt x="293" y="155"/>
                    <a:pt x="362" y="69"/>
                  </a:cubicBezTo>
                  <a:cubicBezTo>
                    <a:pt x="362" y="293"/>
                    <a:pt x="499" y="362"/>
                    <a:pt x="654" y="362"/>
                  </a:cubicBezTo>
                  <a:cubicBezTo>
                    <a:pt x="654" y="362"/>
                    <a:pt x="723" y="362"/>
                    <a:pt x="723" y="293"/>
                  </a:cubicBezTo>
                  <a:cubicBezTo>
                    <a:pt x="654" y="293"/>
                    <a:pt x="654" y="224"/>
                    <a:pt x="654" y="224"/>
                  </a:cubicBezTo>
                  <a:lnTo>
                    <a:pt x="654" y="69"/>
                  </a:lnTo>
                  <a:cubicBezTo>
                    <a:pt x="430" y="69"/>
                    <a:pt x="293"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4"/>
            <p:cNvSpPr/>
            <p:nvPr/>
          </p:nvSpPr>
          <p:spPr>
            <a:xfrm>
              <a:off x="6794050" y="1932500"/>
              <a:ext cx="17650" cy="11200"/>
            </a:xfrm>
            <a:custGeom>
              <a:avLst/>
              <a:gdLst/>
              <a:ahLst/>
              <a:cxnLst/>
              <a:rect l="l" t="t" r="r" b="b"/>
              <a:pathLst>
                <a:path w="706" h="448" extrusionOk="0">
                  <a:moveTo>
                    <a:pt x="138" y="0"/>
                  </a:moveTo>
                  <a:cubicBezTo>
                    <a:pt x="70" y="69"/>
                    <a:pt x="1" y="69"/>
                    <a:pt x="1" y="138"/>
                  </a:cubicBezTo>
                  <a:cubicBezTo>
                    <a:pt x="24" y="161"/>
                    <a:pt x="47" y="168"/>
                    <a:pt x="70" y="168"/>
                  </a:cubicBezTo>
                  <a:cubicBezTo>
                    <a:pt x="116" y="168"/>
                    <a:pt x="161" y="138"/>
                    <a:pt x="207" y="138"/>
                  </a:cubicBezTo>
                  <a:cubicBezTo>
                    <a:pt x="335" y="322"/>
                    <a:pt x="497" y="448"/>
                    <a:pt x="628" y="448"/>
                  </a:cubicBezTo>
                  <a:cubicBezTo>
                    <a:pt x="655" y="448"/>
                    <a:pt x="682" y="442"/>
                    <a:pt x="706" y="430"/>
                  </a:cubicBezTo>
                  <a:lnTo>
                    <a:pt x="706" y="361"/>
                  </a:lnTo>
                  <a:cubicBezTo>
                    <a:pt x="637" y="275"/>
                    <a:pt x="568" y="275"/>
                    <a:pt x="499" y="207"/>
                  </a:cubicBezTo>
                  <a:cubicBezTo>
                    <a:pt x="362" y="138"/>
                    <a:pt x="207" y="69"/>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4"/>
            <p:cNvSpPr/>
            <p:nvPr/>
          </p:nvSpPr>
          <p:spPr>
            <a:xfrm>
              <a:off x="5169750" y="1260675"/>
              <a:ext cx="8600" cy="13400"/>
            </a:xfrm>
            <a:custGeom>
              <a:avLst/>
              <a:gdLst/>
              <a:ahLst/>
              <a:cxnLst/>
              <a:rect l="l" t="t" r="r" b="b"/>
              <a:pathLst>
                <a:path w="344" h="536" extrusionOk="0">
                  <a:moveTo>
                    <a:pt x="138" y="0"/>
                  </a:moveTo>
                  <a:cubicBezTo>
                    <a:pt x="138" y="69"/>
                    <a:pt x="138" y="69"/>
                    <a:pt x="69" y="69"/>
                  </a:cubicBezTo>
                  <a:lnTo>
                    <a:pt x="0" y="69"/>
                  </a:lnTo>
                  <a:lnTo>
                    <a:pt x="0" y="293"/>
                  </a:lnTo>
                  <a:cubicBezTo>
                    <a:pt x="69" y="293"/>
                    <a:pt x="138" y="293"/>
                    <a:pt x="138" y="362"/>
                  </a:cubicBezTo>
                  <a:cubicBezTo>
                    <a:pt x="103" y="396"/>
                    <a:pt x="69" y="396"/>
                    <a:pt x="43" y="396"/>
                  </a:cubicBezTo>
                  <a:cubicBezTo>
                    <a:pt x="17" y="396"/>
                    <a:pt x="0" y="396"/>
                    <a:pt x="0" y="430"/>
                  </a:cubicBezTo>
                  <a:cubicBezTo>
                    <a:pt x="96" y="479"/>
                    <a:pt x="159" y="535"/>
                    <a:pt x="212" y="535"/>
                  </a:cubicBezTo>
                  <a:cubicBezTo>
                    <a:pt x="234" y="535"/>
                    <a:pt x="255" y="525"/>
                    <a:pt x="275" y="499"/>
                  </a:cubicBezTo>
                  <a:cubicBezTo>
                    <a:pt x="344" y="499"/>
                    <a:pt x="275" y="430"/>
                    <a:pt x="344" y="430"/>
                  </a:cubicBezTo>
                  <a:cubicBezTo>
                    <a:pt x="344" y="362"/>
                    <a:pt x="275" y="293"/>
                    <a:pt x="275" y="224"/>
                  </a:cubicBezTo>
                  <a:cubicBezTo>
                    <a:pt x="275" y="155"/>
                    <a:pt x="206" y="69"/>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4"/>
            <p:cNvSpPr/>
            <p:nvPr/>
          </p:nvSpPr>
          <p:spPr>
            <a:xfrm>
              <a:off x="5330925" y="1372000"/>
              <a:ext cx="15925" cy="8625"/>
            </a:xfrm>
            <a:custGeom>
              <a:avLst/>
              <a:gdLst/>
              <a:ahLst/>
              <a:cxnLst/>
              <a:rect l="l" t="t" r="r" b="b"/>
              <a:pathLst>
                <a:path w="637" h="345" extrusionOk="0">
                  <a:moveTo>
                    <a:pt x="0" y="1"/>
                  </a:moveTo>
                  <a:cubicBezTo>
                    <a:pt x="0" y="1"/>
                    <a:pt x="0" y="69"/>
                    <a:pt x="69" y="138"/>
                  </a:cubicBezTo>
                  <a:cubicBezTo>
                    <a:pt x="69" y="138"/>
                    <a:pt x="104" y="121"/>
                    <a:pt x="138" y="121"/>
                  </a:cubicBezTo>
                  <a:cubicBezTo>
                    <a:pt x="172" y="121"/>
                    <a:pt x="207" y="138"/>
                    <a:pt x="207" y="207"/>
                  </a:cubicBezTo>
                  <a:cubicBezTo>
                    <a:pt x="191" y="222"/>
                    <a:pt x="176" y="227"/>
                    <a:pt x="161" y="227"/>
                  </a:cubicBezTo>
                  <a:cubicBezTo>
                    <a:pt x="134" y="227"/>
                    <a:pt x="111" y="212"/>
                    <a:pt x="94" y="212"/>
                  </a:cubicBezTo>
                  <a:cubicBezTo>
                    <a:pt x="79" y="212"/>
                    <a:pt x="69" y="225"/>
                    <a:pt x="69" y="276"/>
                  </a:cubicBezTo>
                  <a:lnTo>
                    <a:pt x="430" y="276"/>
                  </a:lnTo>
                  <a:cubicBezTo>
                    <a:pt x="430" y="276"/>
                    <a:pt x="499" y="344"/>
                    <a:pt x="568" y="344"/>
                  </a:cubicBezTo>
                  <a:cubicBezTo>
                    <a:pt x="568" y="310"/>
                    <a:pt x="585" y="310"/>
                    <a:pt x="602" y="310"/>
                  </a:cubicBezTo>
                  <a:cubicBezTo>
                    <a:pt x="619" y="310"/>
                    <a:pt x="637" y="310"/>
                    <a:pt x="637" y="276"/>
                  </a:cubicBezTo>
                  <a:cubicBezTo>
                    <a:pt x="499" y="276"/>
                    <a:pt x="568" y="69"/>
                    <a:pt x="499" y="69"/>
                  </a:cubicBezTo>
                  <a:cubicBezTo>
                    <a:pt x="430" y="138"/>
                    <a:pt x="344" y="138"/>
                    <a:pt x="276" y="207"/>
                  </a:cubicBezTo>
                  <a:cubicBezTo>
                    <a:pt x="207" y="138"/>
                    <a:pt x="276" y="69"/>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4"/>
            <p:cNvSpPr/>
            <p:nvPr/>
          </p:nvSpPr>
          <p:spPr>
            <a:xfrm>
              <a:off x="5450850" y="1332450"/>
              <a:ext cx="12475" cy="10775"/>
            </a:xfrm>
            <a:custGeom>
              <a:avLst/>
              <a:gdLst/>
              <a:ahLst/>
              <a:cxnLst/>
              <a:rect l="l" t="t" r="r" b="b"/>
              <a:pathLst>
                <a:path w="499" h="431" extrusionOk="0">
                  <a:moveTo>
                    <a:pt x="138" y="1"/>
                  </a:moveTo>
                  <a:lnTo>
                    <a:pt x="138" y="138"/>
                  </a:lnTo>
                  <a:cubicBezTo>
                    <a:pt x="138" y="207"/>
                    <a:pt x="0" y="207"/>
                    <a:pt x="0" y="293"/>
                  </a:cubicBezTo>
                  <a:cubicBezTo>
                    <a:pt x="23" y="316"/>
                    <a:pt x="39" y="324"/>
                    <a:pt x="51" y="324"/>
                  </a:cubicBezTo>
                  <a:cubicBezTo>
                    <a:pt x="77" y="324"/>
                    <a:pt x="92" y="293"/>
                    <a:pt x="138" y="293"/>
                  </a:cubicBezTo>
                  <a:cubicBezTo>
                    <a:pt x="207" y="293"/>
                    <a:pt x="138" y="362"/>
                    <a:pt x="207" y="431"/>
                  </a:cubicBezTo>
                  <a:lnTo>
                    <a:pt x="275" y="362"/>
                  </a:lnTo>
                  <a:cubicBezTo>
                    <a:pt x="361" y="362"/>
                    <a:pt x="361" y="431"/>
                    <a:pt x="430" y="431"/>
                  </a:cubicBezTo>
                  <a:cubicBezTo>
                    <a:pt x="430" y="362"/>
                    <a:pt x="499" y="293"/>
                    <a:pt x="430" y="207"/>
                  </a:cubicBezTo>
                  <a:lnTo>
                    <a:pt x="361" y="207"/>
                  </a:lnTo>
                  <a:cubicBezTo>
                    <a:pt x="361" y="138"/>
                    <a:pt x="207" y="138"/>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4"/>
            <p:cNvSpPr/>
            <p:nvPr/>
          </p:nvSpPr>
          <p:spPr>
            <a:xfrm>
              <a:off x="5679950" y="1533175"/>
              <a:ext cx="12475" cy="5900"/>
            </a:xfrm>
            <a:custGeom>
              <a:avLst/>
              <a:gdLst/>
              <a:ahLst/>
              <a:cxnLst/>
              <a:rect l="l" t="t" r="r" b="b"/>
              <a:pathLst>
                <a:path w="499" h="236" extrusionOk="0">
                  <a:moveTo>
                    <a:pt x="69" y="1"/>
                  </a:moveTo>
                  <a:cubicBezTo>
                    <a:pt x="69" y="1"/>
                    <a:pt x="0" y="1"/>
                    <a:pt x="0" y="70"/>
                  </a:cubicBezTo>
                  <a:cubicBezTo>
                    <a:pt x="69" y="70"/>
                    <a:pt x="0" y="138"/>
                    <a:pt x="69" y="207"/>
                  </a:cubicBezTo>
                  <a:cubicBezTo>
                    <a:pt x="138" y="207"/>
                    <a:pt x="138" y="138"/>
                    <a:pt x="224" y="138"/>
                  </a:cubicBezTo>
                  <a:cubicBezTo>
                    <a:pt x="224" y="187"/>
                    <a:pt x="224" y="236"/>
                    <a:pt x="248" y="236"/>
                  </a:cubicBezTo>
                  <a:cubicBezTo>
                    <a:pt x="258" y="236"/>
                    <a:pt x="272" y="227"/>
                    <a:pt x="293" y="207"/>
                  </a:cubicBezTo>
                  <a:lnTo>
                    <a:pt x="293" y="138"/>
                  </a:lnTo>
                  <a:lnTo>
                    <a:pt x="499" y="138"/>
                  </a:lnTo>
                  <a:lnTo>
                    <a:pt x="499" y="70"/>
                  </a:lnTo>
                  <a:cubicBezTo>
                    <a:pt x="430" y="35"/>
                    <a:pt x="361" y="35"/>
                    <a:pt x="290" y="35"/>
                  </a:cubicBezTo>
                  <a:cubicBezTo>
                    <a:pt x="219" y="35"/>
                    <a:pt x="146" y="35"/>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4"/>
            <p:cNvSpPr/>
            <p:nvPr/>
          </p:nvSpPr>
          <p:spPr>
            <a:xfrm>
              <a:off x="5407875" y="1320000"/>
              <a:ext cx="14200" cy="6900"/>
            </a:xfrm>
            <a:custGeom>
              <a:avLst/>
              <a:gdLst/>
              <a:ahLst/>
              <a:cxnLst/>
              <a:rect l="l" t="t" r="r" b="b"/>
              <a:pathLst>
                <a:path w="568" h="276" extrusionOk="0">
                  <a:moveTo>
                    <a:pt x="275" y="0"/>
                  </a:moveTo>
                  <a:cubicBezTo>
                    <a:pt x="138" y="138"/>
                    <a:pt x="138" y="138"/>
                    <a:pt x="0" y="138"/>
                  </a:cubicBezTo>
                  <a:cubicBezTo>
                    <a:pt x="69" y="206"/>
                    <a:pt x="138" y="224"/>
                    <a:pt x="200" y="224"/>
                  </a:cubicBezTo>
                  <a:cubicBezTo>
                    <a:pt x="262" y="224"/>
                    <a:pt x="318" y="206"/>
                    <a:pt x="361" y="206"/>
                  </a:cubicBezTo>
                  <a:lnTo>
                    <a:pt x="430" y="275"/>
                  </a:lnTo>
                  <a:cubicBezTo>
                    <a:pt x="430" y="252"/>
                    <a:pt x="437" y="245"/>
                    <a:pt x="448" y="245"/>
                  </a:cubicBezTo>
                  <a:cubicBezTo>
                    <a:pt x="468" y="245"/>
                    <a:pt x="499" y="275"/>
                    <a:pt x="499" y="275"/>
                  </a:cubicBezTo>
                  <a:cubicBezTo>
                    <a:pt x="567" y="206"/>
                    <a:pt x="567" y="206"/>
                    <a:pt x="567" y="138"/>
                  </a:cubicBezTo>
                  <a:cubicBezTo>
                    <a:pt x="430" y="138"/>
                    <a:pt x="361" y="0"/>
                    <a:pt x="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4"/>
            <p:cNvSpPr/>
            <p:nvPr/>
          </p:nvSpPr>
          <p:spPr>
            <a:xfrm>
              <a:off x="6555925" y="1744225"/>
              <a:ext cx="8625" cy="10775"/>
            </a:xfrm>
            <a:custGeom>
              <a:avLst/>
              <a:gdLst/>
              <a:ahLst/>
              <a:cxnLst/>
              <a:rect l="l" t="t" r="r" b="b"/>
              <a:pathLst>
                <a:path w="345" h="431" extrusionOk="0">
                  <a:moveTo>
                    <a:pt x="146" y="114"/>
                  </a:moveTo>
                  <a:cubicBezTo>
                    <a:pt x="161" y="159"/>
                    <a:pt x="193" y="170"/>
                    <a:pt x="138" y="224"/>
                  </a:cubicBezTo>
                  <a:cubicBezTo>
                    <a:pt x="138" y="170"/>
                    <a:pt x="95" y="159"/>
                    <a:pt x="146" y="114"/>
                  </a:cubicBezTo>
                  <a:close/>
                  <a:moveTo>
                    <a:pt x="138" y="1"/>
                  </a:moveTo>
                  <a:cubicBezTo>
                    <a:pt x="70" y="70"/>
                    <a:pt x="70" y="156"/>
                    <a:pt x="1" y="156"/>
                  </a:cubicBezTo>
                  <a:cubicBezTo>
                    <a:pt x="70" y="224"/>
                    <a:pt x="70" y="224"/>
                    <a:pt x="70" y="293"/>
                  </a:cubicBezTo>
                  <a:cubicBezTo>
                    <a:pt x="138" y="293"/>
                    <a:pt x="207" y="362"/>
                    <a:pt x="207" y="362"/>
                  </a:cubicBezTo>
                  <a:cubicBezTo>
                    <a:pt x="276" y="431"/>
                    <a:pt x="276" y="431"/>
                    <a:pt x="345" y="431"/>
                  </a:cubicBezTo>
                  <a:lnTo>
                    <a:pt x="345" y="293"/>
                  </a:lnTo>
                  <a:cubicBezTo>
                    <a:pt x="284" y="232"/>
                    <a:pt x="224" y="172"/>
                    <a:pt x="163" y="99"/>
                  </a:cubicBezTo>
                  <a:lnTo>
                    <a:pt x="163" y="99"/>
                  </a:lnTo>
                  <a:cubicBezTo>
                    <a:pt x="175" y="91"/>
                    <a:pt x="189" y="81"/>
                    <a:pt x="207" y="70"/>
                  </a:cubicBezTo>
                  <a:lnTo>
                    <a:pt x="1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4"/>
            <p:cNvSpPr/>
            <p:nvPr/>
          </p:nvSpPr>
          <p:spPr>
            <a:xfrm>
              <a:off x="6020375" y="1409400"/>
              <a:ext cx="15925" cy="5600"/>
            </a:xfrm>
            <a:custGeom>
              <a:avLst/>
              <a:gdLst/>
              <a:ahLst/>
              <a:cxnLst/>
              <a:rect l="l" t="t" r="r" b="b"/>
              <a:pathLst>
                <a:path w="637" h="224" extrusionOk="0">
                  <a:moveTo>
                    <a:pt x="568" y="0"/>
                  </a:moveTo>
                  <a:cubicBezTo>
                    <a:pt x="361" y="69"/>
                    <a:pt x="207" y="138"/>
                    <a:pt x="0" y="138"/>
                  </a:cubicBezTo>
                  <a:cubicBezTo>
                    <a:pt x="0" y="224"/>
                    <a:pt x="69" y="224"/>
                    <a:pt x="69" y="224"/>
                  </a:cubicBezTo>
                  <a:cubicBezTo>
                    <a:pt x="207" y="224"/>
                    <a:pt x="361" y="138"/>
                    <a:pt x="499" y="138"/>
                  </a:cubicBezTo>
                  <a:cubicBezTo>
                    <a:pt x="568" y="138"/>
                    <a:pt x="636" y="69"/>
                    <a:pt x="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4"/>
            <p:cNvSpPr/>
            <p:nvPr/>
          </p:nvSpPr>
          <p:spPr>
            <a:xfrm>
              <a:off x="5346825" y="1237475"/>
              <a:ext cx="12500" cy="9050"/>
            </a:xfrm>
            <a:custGeom>
              <a:avLst/>
              <a:gdLst/>
              <a:ahLst/>
              <a:cxnLst/>
              <a:rect l="l" t="t" r="r" b="b"/>
              <a:pathLst>
                <a:path w="500" h="362" extrusionOk="0">
                  <a:moveTo>
                    <a:pt x="430" y="0"/>
                  </a:moveTo>
                  <a:cubicBezTo>
                    <a:pt x="293" y="69"/>
                    <a:pt x="138" y="224"/>
                    <a:pt x="1" y="361"/>
                  </a:cubicBezTo>
                  <a:cubicBezTo>
                    <a:pt x="224" y="361"/>
                    <a:pt x="293" y="138"/>
                    <a:pt x="499" y="138"/>
                  </a:cubicBezTo>
                  <a:cubicBezTo>
                    <a:pt x="499" y="69"/>
                    <a:pt x="499" y="0"/>
                    <a:pt x="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4"/>
            <p:cNvSpPr/>
            <p:nvPr/>
          </p:nvSpPr>
          <p:spPr>
            <a:xfrm>
              <a:off x="5314600" y="1364700"/>
              <a:ext cx="9050" cy="7325"/>
            </a:xfrm>
            <a:custGeom>
              <a:avLst/>
              <a:gdLst/>
              <a:ahLst/>
              <a:cxnLst/>
              <a:rect l="l" t="t" r="r" b="b"/>
              <a:pathLst>
                <a:path w="362" h="293" extrusionOk="0">
                  <a:moveTo>
                    <a:pt x="0" y="0"/>
                  </a:moveTo>
                  <a:cubicBezTo>
                    <a:pt x="0" y="69"/>
                    <a:pt x="69" y="138"/>
                    <a:pt x="69" y="138"/>
                  </a:cubicBezTo>
                  <a:cubicBezTo>
                    <a:pt x="69" y="207"/>
                    <a:pt x="69" y="207"/>
                    <a:pt x="0" y="207"/>
                  </a:cubicBezTo>
                  <a:cubicBezTo>
                    <a:pt x="69" y="207"/>
                    <a:pt x="138" y="293"/>
                    <a:pt x="224" y="293"/>
                  </a:cubicBezTo>
                  <a:cubicBezTo>
                    <a:pt x="361" y="207"/>
                    <a:pt x="224" y="138"/>
                    <a:pt x="292" y="69"/>
                  </a:cubicBezTo>
                  <a:cubicBezTo>
                    <a:pt x="224" y="0"/>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4"/>
            <p:cNvSpPr/>
            <p:nvPr/>
          </p:nvSpPr>
          <p:spPr>
            <a:xfrm>
              <a:off x="6720550" y="1889525"/>
              <a:ext cx="10775" cy="6900"/>
            </a:xfrm>
            <a:custGeom>
              <a:avLst/>
              <a:gdLst/>
              <a:ahLst/>
              <a:cxnLst/>
              <a:rect l="l" t="t" r="r" b="b"/>
              <a:pathLst>
                <a:path w="431" h="276" extrusionOk="0">
                  <a:moveTo>
                    <a:pt x="1" y="0"/>
                  </a:moveTo>
                  <a:cubicBezTo>
                    <a:pt x="70" y="138"/>
                    <a:pt x="138" y="206"/>
                    <a:pt x="207" y="275"/>
                  </a:cubicBezTo>
                  <a:lnTo>
                    <a:pt x="431" y="275"/>
                  </a:lnTo>
                  <a:cubicBezTo>
                    <a:pt x="362" y="138"/>
                    <a:pt x="20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4"/>
            <p:cNvSpPr/>
            <p:nvPr/>
          </p:nvSpPr>
          <p:spPr>
            <a:xfrm>
              <a:off x="6442900" y="1593800"/>
              <a:ext cx="7325" cy="12475"/>
            </a:xfrm>
            <a:custGeom>
              <a:avLst/>
              <a:gdLst/>
              <a:ahLst/>
              <a:cxnLst/>
              <a:rect l="l" t="t" r="r" b="b"/>
              <a:pathLst>
                <a:path w="293" h="499" extrusionOk="0">
                  <a:moveTo>
                    <a:pt x="0" y="0"/>
                  </a:moveTo>
                  <a:lnTo>
                    <a:pt x="0" y="224"/>
                  </a:lnTo>
                  <a:cubicBezTo>
                    <a:pt x="69" y="292"/>
                    <a:pt x="69" y="499"/>
                    <a:pt x="292" y="499"/>
                  </a:cubicBezTo>
                  <a:cubicBezTo>
                    <a:pt x="224" y="361"/>
                    <a:pt x="138" y="292"/>
                    <a:pt x="69" y="155"/>
                  </a:cubicBezTo>
                  <a:cubicBezTo>
                    <a:pt x="69" y="69"/>
                    <a:pt x="69" y="6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4"/>
            <p:cNvSpPr/>
            <p:nvPr/>
          </p:nvSpPr>
          <p:spPr>
            <a:xfrm>
              <a:off x="6740325" y="1903700"/>
              <a:ext cx="10775" cy="7325"/>
            </a:xfrm>
            <a:custGeom>
              <a:avLst/>
              <a:gdLst/>
              <a:ahLst/>
              <a:cxnLst/>
              <a:rect l="l" t="t" r="r" b="b"/>
              <a:pathLst>
                <a:path w="431" h="293" extrusionOk="0">
                  <a:moveTo>
                    <a:pt x="1" y="0"/>
                  </a:moveTo>
                  <a:cubicBezTo>
                    <a:pt x="1" y="69"/>
                    <a:pt x="1" y="69"/>
                    <a:pt x="70" y="69"/>
                  </a:cubicBezTo>
                  <a:cubicBezTo>
                    <a:pt x="138" y="138"/>
                    <a:pt x="276" y="224"/>
                    <a:pt x="362" y="293"/>
                  </a:cubicBezTo>
                  <a:lnTo>
                    <a:pt x="431" y="293"/>
                  </a:lnTo>
                  <a:cubicBezTo>
                    <a:pt x="276" y="69"/>
                    <a:pt x="20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4"/>
            <p:cNvSpPr/>
            <p:nvPr/>
          </p:nvSpPr>
          <p:spPr>
            <a:xfrm>
              <a:off x="5271600" y="1493650"/>
              <a:ext cx="9050" cy="10750"/>
            </a:xfrm>
            <a:custGeom>
              <a:avLst/>
              <a:gdLst/>
              <a:ahLst/>
              <a:cxnLst/>
              <a:rect l="l" t="t" r="r" b="b"/>
              <a:pathLst>
                <a:path w="362" h="430" extrusionOk="0">
                  <a:moveTo>
                    <a:pt x="224" y="0"/>
                  </a:moveTo>
                  <a:cubicBezTo>
                    <a:pt x="138" y="0"/>
                    <a:pt x="224" y="69"/>
                    <a:pt x="138" y="69"/>
                  </a:cubicBezTo>
                  <a:cubicBezTo>
                    <a:pt x="70" y="138"/>
                    <a:pt x="70" y="138"/>
                    <a:pt x="1" y="206"/>
                  </a:cubicBezTo>
                  <a:cubicBezTo>
                    <a:pt x="70" y="206"/>
                    <a:pt x="138" y="206"/>
                    <a:pt x="138" y="138"/>
                  </a:cubicBezTo>
                  <a:cubicBezTo>
                    <a:pt x="224" y="292"/>
                    <a:pt x="138" y="361"/>
                    <a:pt x="293" y="430"/>
                  </a:cubicBezTo>
                  <a:cubicBezTo>
                    <a:pt x="293" y="361"/>
                    <a:pt x="293" y="292"/>
                    <a:pt x="224" y="206"/>
                  </a:cubicBezTo>
                  <a:cubicBezTo>
                    <a:pt x="224" y="138"/>
                    <a:pt x="362" y="69"/>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4"/>
            <p:cNvSpPr/>
            <p:nvPr/>
          </p:nvSpPr>
          <p:spPr>
            <a:xfrm>
              <a:off x="5199825" y="1226725"/>
              <a:ext cx="10775" cy="8250"/>
            </a:xfrm>
            <a:custGeom>
              <a:avLst/>
              <a:gdLst/>
              <a:ahLst/>
              <a:cxnLst/>
              <a:rect l="l" t="t" r="r" b="b"/>
              <a:pathLst>
                <a:path w="431" h="330" extrusionOk="0">
                  <a:moveTo>
                    <a:pt x="362" y="224"/>
                  </a:moveTo>
                  <a:cubicBezTo>
                    <a:pt x="362" y="224"/>
                    <a:pt x="362" y="293"/>
                    <a:pt x="293" y="293"/>
                  </a:cubicBezTo>
                  <a:cubicBezTo>
                    <a:pt x="293" y="224"/>
                    <a:pt x="362" y="224"/>
                    <a:pt x="362" y="224"/>
                  </a:cubicBezTo>
                  <a:close/>
                  <a:moveTo>
                    <a:pt x="155" y="0"/>
                  </a:moveTo>
                  <a:cubicBezTo>
                    <a:pt x="86" y="69"/>
                    <a:pt x="86" y="69"/>
                    <a:pt x="1" y="69"/>
                  </a:cubicBezTo>
                  <a:cubicBezTo>
                    <a:pt x="155" y="138"/>
                    <a:pt x="86" y="224"/>
                    <a:pt x="155" y="224"/>
                  </a:cubicBezTo>
                  <a:cubicBezTo>
                    <a:pt x="164" y="212"/>
                    <a:pt x="173" y="208"/>
                    <a:pt x="183" y="208"/>
                  </a:cubicBezTo>
                  <a:cubicBezTo>
                    <a:pt x="229" y="208"/>
                    <a:pt x="275" y="330"/>
                    <a:pt x="321" y="330"/>
                  </a:cubicBezTo>
                  <a:cubicBezTo>
                    <a:pt x="335" y="330"/>
                    <a:pt x="348" y="319"/>
                    <a:pt x="362" y="293"/>
                  </a:cubicBezTo>
                  <a:cubicBezTo>
                    <a:pt x="430" y="293"/>
                    <a:pt x="430" y="224"/>
                    <a:pt x="362" y="224"/>
                  </a:cubicBezTo>
                  <a:cubicBezTo>
                    <a:pt x="362" y="181"/>
                    <a:pt x="344" y="181"/>
                    <a:pt x="319" y="181"/>
                  </a:cubicBezTo>
                  <a:cubicBezTo>
                    <a:pt x="293" y="181"/>
                    <a:pt x="258" y="181"/>
                    <a:pt x="224" y="138"/>
                  </a:cubicBezTo>
                  <a:cubicBezTo>
                    <a:pt x="224" y="138"/>
                    <a:pt x="155" y="69"/>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4"/>
            <p:cNvSpPr/>
            <p:nvPr/>
          </p:nvSpPr>
          <p:spPr>
            <a:xfrm>
              <a:off x="5318025" y="1334175"/>
              <a:ext cx="9050" cy="5625"/>
            </a:xfrm>
            <a:custGeom>
              <a:avLst/>
              <a:gdLst/>
              <a:ahLst/>
              <a:cxnLst/>
              <a:rect l="l" t="t" r="r" b="b"/>
              <a:pathLst>
                <a:path w="362" h="225" extrusionOk="0">
                  <a:moveTo>
                    <a:pt x="155" y="1"/>
                  </a:moveTo>
                  <a:cubicBezTo>
                    <a:pt x="155" y="69"/>
                    <a:pt x="1" y="69"/>
                    <a:pt x="1" y="224"/>
                  </a:cubicBezTo>
                  <a:cubicBezTo>
                    <a:pt x="155" y="224"/>
                    <a:pt x="224" y="224"/>
                    <a:pt x="362" y="138"/>
                  </a:cubicBezTo>
                  <a:cubicBezTo>
                    <a:pt x="224" y="138"/>
                    <a:pt x="224"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4"/>
            <p:cNvSpPr/>
            <p:nvPr/>
          </p:nvSpPr>
          <p:spPr>
            <a:xfrm>
              <a:off x="5257425" y="1488050"/>
              <a:ext cx="9050" cy="6100"/>
            </a:xfrm>
            <a:custGeom>
              <a:avLst/>
              <a:gdLst/>
              <a:ahLst/>
              <a:cxnLst/>
              <a:rect l="l" t="t" r="r" b="b"/>
              <a:pathLst>
                <a:path w="362" h="244" extrusionOk="0">
                  <a:moveTo>
                    <a:pt x="69" y="1"/>
                  </a:moveTo>
                  <a:cubicBezTo>
                    <a:pt x="69" y="87"/>
                    <a:pt x="69" y="155"/>
                    <a:pt x="0" y="155"/>
                  </a:cubicBezTo>
                  <a:cubicBezTo>
                    <a:pt x="110" y="155"/>
                    <a:pt x="132" y="243"/>
                    <a:pt x="207" y="243"/>
                  </a:cubicBezTo>
                  <a:cubicBezTo>
                    <a:pt x="226" y="243"/>
                    <a:pt x="248" y="238"/>
                    <a:pt x="275" y="224"/>
                  </a:cubicBezTo>
                  <a:cubicBezTo>
                    <a:pt x="275" y="155"/>
                    <a:pt x="275" y="155"/>
                    <a:pt x="361" y="87"/>
                  </a:cubicBezTo>
                  <a:cubicBezTo>
                    <a:pt x="361" y="1"/>
                    <a:pt x="275" y="1"/>
                    <a:pt x="275" y="1"/>
                  </a:cubicBezTo>
                  <a:cubicBezTo>
                    <a:pt x="207" y="1"/>
                    <a:pt x="275" y="155"/>
                    <a:pt x="138" y="155"/>
                  </a:cubicBezTo>
                  <a:cubicBezTo>
                    <a:pt x="138" y="155"/>
                    <a:pt x="138" y="87"/>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4"/>
            <p:cNvSpPr/>
            <p:nvPr/>
          </p:nvSpPr>
          <p:spPr>
            <a:xfrm>
              <a:off x="5612025" y="1513425"/>
              <a:ext cx="9050" cy="3875"/>
            </a:xfrm>
            <a:custGeom>
              <a:avLst/>
              <a:gdLst/>
              <a:ahLst/>
              <a:cxnLst/>
              <a:rect l="l" t="t" r="r" b="b"/>
              <a:pathLst>
                <a:path w="362" h="155" extrusionOk="0">
                  <a:moveTo>
                    <a:pt x="70" y="0"/>
                  </a:moveTo>
                  <a:cubicBezTo>
                    <a:pt x="70" y="69"/>
                    <a:pt x="1" y="69"/>
                    <a:pt x="70" y="138"/>
                  </a:cubicBezTo>
                  <a:cubicBezTo>
                    <a:pt x="104" y="138"/>
                    <a:pt x="155" y="155"/>
                    <a:pt x="209" y="155"/>
                  </a:cubicBezTo>
                  <a:cubicBezTo>
                    <a:pt x="263" y="155"/>
                    <a:pt x="319" y="138"/>
                    <a:pt x="362" y="69"/>
                  </a:cubicBezTo>
                  <a:cubicBezTo>
                    <a:pt x="207" y="69"/>
                    <a:pt x="207"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4"/>
            <p:cNvSpPr/>
            <p:nvPr/>
          </p:nvSpPr>
          <p:spPr>
            <a:xfrm>
              <a:off x="6989200" y="1995250"/>
              <a:ext cx="10775" cy="1750"/>
            </a:xfrm>
            <a:custGeom>
              <a:avLst/>
              <a:gdLst/>
              <a:ahLst/>
              <a:cxnLst/>
              <a:rect l="l" t="t" r="r" b="b"/>
              <a:pathLst>
                <a:path w="431" h="70" extrusionOk="0">
                  <a:moveTo>
                    <a:pt x="69" y="1"/>
                  </a:moveTo>
                  <a:lnTo>
                    <a:pt x="1" y="69"/>
                  </a:lnTo>
                  <a:cubicBezTo>
                    <a:pt x="293" y="69"/>
                    <a:pt x="293" y="69"/>
                    <a:pt x="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4"/>
            <p:cNvSpPr/>
            <p:nvPr/>
          </p:nvSpPr>
          <p:spPr>
            <a:xfrm>
              <a:off x="5212725" y="1237475"/>
              <a:ext cx="6900" cy="4400"/>
            </a:xfrm>
            <a:custGeom>
              <a:avLst/>
              <a:gdLst/>
              <a:ahLst/>
              <a:cxnLst/>
              <a:rect l="l" t="t" r="r" b="b"/>
              <a:pathLst>
                <a:path w="276" h="176" extrusionOk="0">
                  <a:moveTo>
                    <a:pt x="207" y="0"/>
                  </a:moveTo>
                  <a:cubicBezTo>
                    <a:pt x="138" y="0"/>
                    <a:pt x="69" y="69"/>
                    <a:pt x="0" y="69"/>
                  </a:cubicBezTo>
                  <a:cubicBezTo>
                    <a:pt x="33" y="142"/>
                    <a:pt x="50" y="161"/>
                    <a:pt x="66" y="161"/>
                  </a:cubicBezTo>
                  <a:cubicBezTo>
                    <a:pt x="85" y="161"/>
                    <a:pt x="102" y="138"/>
                    <a:pt x="138" y="138"/>
                  </a:cubicBezTo>
                  <a:cubicBezTo>
                    <a:pt x="138" y="138"/>
                    <a:pt x="168" y="176"/>
                    <a:pt x="209" y="176"/>
                  </a:cubicBezTo>
                  <a:cubicBezTo>
                    <a:pt x="230" y="176"/>
                    <a:pt x="252" y="166"/>
                    <a:pt x="275" y="138"/>
                  </a:cubicBezTo>
                  <a:cubicBezTo>
                    <a:pt x="275" y="69"/>
                    <a:pt x="275" y="69"/>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4"/>
            <p:cNvSpPr/>
            <p:nvPr/>
          </p:nvSpPr>
          <p:spPr>
            <a:xfrm>
              <a:off x="5574200" y="1506100"/>
              <a:ext cx="9050" cy="3475"/>
            </a:xfrm>
            <a:custGeom>
              <a:avLst/>
              <a:gdLst/>
              <a:ahLst/>
              <a:cxnLst/>
              <a:rect l="l" t="t" r="r" b="b"/>
              <a:pathLst>
                <a:path w="362" h="139" extrusionOk="0">
                  <a:moveTo>
                    <a:pt x="70" y="70"/>
                  </a:moveTo>
                  <a:cubicBezTo>
                    <a:pt x="1" y="70"/>
                    <a:pt x="1" y="138"/>
                    <a:pt x="70" y="138"/>
                  </a:cubicBezTo>
                  <a:lnTo>
                    <a:pt x="224" y="138"/>
                  </a:lnTo>
                  <a:cubicBezTo>
                    <a:pt x="155" y="138"/>
                    <a:pt x="70" y="138"/>
                    <a:pt x="70" y="70"/>
                  </a:cubicBezTo>
                  <a:close/>
                  <a:moveTo>
                    <a:pt x="293" y="1"/>
                  </a:moveTo>
                  <a:cubicBezTo>
                    <a:pt x="224" y="70"/>
                    <a:pt x="224" y="70"/>
                    <a:pt x="224" y="138"/>
                  </a:cubicBezTo>
                  <a:lnTo>
                    <a:pt x="362" y="138"/>
                  </a:lnTo>
                  <a:cubicBezTo>
                    <a:pt x="362" y="70"/>
                    <a:pt x="293" y="70"/>
                    <a:pt x="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4"/>
            <p:cNvSpPr/>
            <p:nvPr/>
          </p:nvSpPr>
          <p:spPr>
            <a:xfrm>
              <a:off x="6992650" y="1999975"/>
              <a:ext cx="9050" cy="2600"/>
            </a:xfrm>
            <a:custGeom>
              <a:avLst/>
              <a:gdLst/>
              <a:ahLst/>
              <a:cxnLst/>
              <a:rect l="l" t="t" r="r" b="b"/>
              <a:pathLst>
                <a:path w="362" h="104" extrusionOk="0">
                  <a:moveTo>
                    <a:pt x="155" y="1"/>
                  </a:moveTo>
                  <a:cubicBezTo>
                    <a:pt x="90" y="1"/>
                    <a:pt x="35" y="18"/>
                    <a:pt x="0" y="18"/>
                  </a:cubicBezTo>
                  <a:cubicBezTo>
                    <a:pt x="35" y="87"/>
                    <a:pt x="90" y="104"/>
                    <a:pt x="155" y="104"/>
                  </a:cubicBezTo>
                  <a:cubicBezTo>
                    <a:pt x="219" y="104"/>
                    <a:pt x="292" y="87"/>
                    <a:pt x="361" y="87"/>
                  </a:cubicBezTo>
                  <a:cubicBezTo>
                    <a:pt x="292" y="18"/>
                    <a:pt x="219" y="1"/>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4"/>
            <p:cNvSpPr/>
            <p:nvPr/>
          </p:nvSpPr>
          <p:spPr>
            <a:xfrm>
              <a:off x="5298675" y="1219400"/>
              <a:ext cx="5200" cy="3900"/>
            </a:xfrm>
            <a:custGeom>
              <a:avLst/>
              <a:gdLst/>
              <a:ahLst/>
              <a:cxnLst/>
              <a:rect l="l" t="t" r="r" b="b"/>
              <a:pathLst>
                <a:path w="208" h="156" extrusionOk="0">
                  <a:moveTo>
                    <a:pt x="138" y="1"/>
                  </a:moveTo>
                  <a:cubicBezTo>
                    <a:pt x="70" y="1"/>
                    <a:pt x="1" y="1"/>
                    <a:pt x="1" y="156"/>
                  </a:cubicBezTo>
                  <a:cubicBezTo>
                    <a:pt x="70" y="156"/>
                    <a:pt x="138" y="156"/>
                    <a:pt x="207" y="87"/>
                  </a:cubicBezTo>
                  <a:cubicBezTo>
                    <a:pt x="207" y="87"/>
                    <a:pt x="207" y="1"/>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4"/>
            <p:cNvSpPr/>
            <p:nvPr/>
          </p:nvSpPr>
          <p:spPr>
            <a:xfrm>
              <a:off x="7015850" y="1998700"/>
              <a:ext cx="5625" cy="3875"/>
            </a:xfrm>
            <a:custGeom>
              <a:avLst/>
              <a:gdLst/>
              <a:ahLst/>
              <a:cxnLst/>
              <a:rect l="l" t="t" r="r" b="b"/>
              <a:pathLst>
                <a:path w="225" h="155" extrusionOk="0">
                  <a:moveTo>
                    <a:pt x="1" y="0"/>
                  </a:moveTo>
                  <a:lnTo>
                    <a:pt x="1" y="138"/>
                  </a:lnTo>
                  <a:cubicBezTo>
                    <a:pt x="44" y="138"/>
                    <a:pt x="99" y="155"/>
                    <a:pt x="145" y="155"/>
                  </a:cubicBezTo>
                  <a:cubicBezTo>
                    <a:pt x="190" y="155"/>
                    <a:pt x="224" y="138"/>
                    <a:pt x="224" y="69"/>
                  </a:cubicBezTo>
                  <a:cubicBezTo>
                    <a:pt x="224" y="46"/>
                    <a:pt x="216" y="38"/>
                    <a:pt x="206" y="38"/>
                  </a:cubicBezTo>
                  <a:cubicBezTo>
                    <a:pt x="186" y="38"/>
                    <a:pt x="155" y="69"/>
                    <a:pt x="155" y="69"/>
                  </a:cubicBezTo>
                  <a:cubicBezTo>
                    <a:pt x="87" y="69"/>
                    <a:pt x="8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4"/>
            <p:cNvSpPr/>
            <p:nvPr/>
          </p:nvSpPr>
          <p:spPr>
            <a:xfrm>
              <a:off x="6493175" y="1669000"/>
              <a:ext cx="5175" cy="4675"/>
            </a:xfrm>
            <a:custGeom>
              <a:avLst/>
              <a:gdLst/>
              <a:ahLst/>
              <a:cxnLst/>
              <a:rect l="l" t="t" r="r" b="b"/>
              <a:pathLst>
                <a:path w="207" h="187" extrusionOk="0">
                  <a:moveTo>
                    <a:pt x="69" y="1"/>
                  </a:moveTo>
                  <a:cubicBezTo>
                    <a:pt x="69" y="1"/>
                    <a:pt x="1" y="70"/>
                    <a:pt x="1" y="156"/>
                  </a:cubicBezTo>
                  <a:cubicBezTo>
                    <a:pt x="47" y="156"/>
                    <a:pt x="62" y="186"/>
                    <a:pt x="108" y="186"/>
                  </a:cubicBezTo>
                  <a:cubicBezTo>
                    <a:pt x="131" y="186"/>
                    <a:pt x="161" y="179"/>
                    <a:pt x="207" y="156"/>
                  </a:cubicBezTo>
                  <a:cubicBezTo>
                    <a:pt x="138" y="70"/>
                    <a:pt x="138"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4"/>
            <p:cNvSpPr/>
            <p:nvPr/>
          </p:nvSpPr>
          <p:spPr>
            <a:xfrm>
              <a:off x="5364875" y="1303650"/>
              <a:ext cx="5175" cy="1750"/>
            </a:xfrm>
            <a:custGeom>
              <a:avLst/>
              <a:gdLst/>
              <a:ahLst/>
              <a:cxnLst/>
              <a:rect l="l" t="t" r="r" b="b"/>
              <a:pathLst>
                <a:path w="207" h="70" extrusionOk="0">
                  <a:moveTo>
                    <a:pt x="1" y="1"/>
                  </a:moveTo>
                  <a:lnTo>
                    <a:pt x="1" y="70"/>
                  </a:lnTo>
                  <a:lnTo>
                    <a:pt x="207" y="70"/>
                  </a:lnTo>
                  <a:lnTo>
                    <a:pt x="2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4"/>
            <p:cNvSpPr/>
            <p:nvPr/>
          </p:nvSpPr>
          <p:spPr>
            <a:xfrm>
              <a:off x="5325325" y="1486775"/>
              <a:ext cx="5625" cy="5175"/>
            </a:xfrm>
            <a:custGeom>
              <a:avLst/>
              <a:gdLst/>
              <a:ahLst/>
              <a:cxnLst/>
              <a:rect l="l" t="t" r="r" b="b"/>
              <a:pathLst>
                <a:path w="225" h="207" extrusionOk="0">
                  <a:moveTo>
                    <a:pt x="70" y="0"/>
                  </a:moveTo>
                  <a:cubicBezTo>
                    <a:pt x="53" y="0"/>
                    <a:pt x="35" y="17"/>
                    <a:pt x="1" y="52"/>
                  </a:cubicBezTo>
                  <a:cubicBezTo>
                    <a:pt x="70" y="138"/>
                    <a:pt x="70" y="206"/>
                    <a:pt x="224" y="206"/>
                  </a:cubicBezTo>
                  <a:cubicBezTo>
                    <a:pt x="224" y="138"/>
                    <a:pt x="138" y="52"/>
                    <a:pt x="138" y="52"/>
                  </a:cubicBezTo>
                  <a:cubicBezTo>
                    <a:pt x="104" y="17"/>
                    <a:pt x="87"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4"/>
            <p:cNvSpPr/>
            <p:nvPr/>
          </p:nvSpPr>
          <p:spPr>
            <a:xfrm>
              <a:off x="6627275" y="1816025"/>
              <a:ext cx="3900" cy="5175"/>
            </a:xfrm>
            <a:custGeom>
              <a:avLst/>
              <a:gdLst/>
              <a:ahLst/>
              <a:cxnLst/>
              <a:rect l="l" t="t" r="r" b="b"/>
              <a:pathLst>
                <a:path w="156" h="207" extrusionOk="0">
                  <a:moveTo>
                    <a:pt x="1" y="0"/>
                  </a:moveTo>
                  <a:lnTo>
                    <a:pt x="1" y="138"/>
                  </a:lnTo>
                  <a:cubicBezTo>
                    <a:pt x="70" y="138"/>
                    <a:pt x="156" y="206"/>
                    <a:pt x="156" y="206"/>
                  </a:cubicBezTo>
                  <a:cubicBezTo>
                    <a:pt x="156" y="138"/>
                    <a:pt x="156" y="69"/>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4"/>
            <p:cNvSpPr/>
            <p:nvPr/>
          </p:nvSpPr>
          <p:spPr>
            <a:xfrm>
              <a:off x="6738600" y="1907125"/>
              <a:ext cx="5200" cy="4925"/>
            </a:xfrm>
            <a:custGeom>
              <a:avLst/>
              <a:gdLst/>
              <a:ahLst/>
              <a:cxnLst/>
              <a:rect l="l" t="t" r="r" b="b"/>
              <a:pathLst>
                <a:path w="208" h="197" extrusionOk="0">
                  <a:moveTo>
                    <a:pt x="1" y="1"/>
                  </a:moveTo>
                  <a:cubicBezTo>
                    <a:pt x="45" y="145"/>
                    <a:pt x="61" y="196"/>
                    <a:pt x="103" y="196"/>
                  </a:cubicBezTo>
                  <a:cubicBezTo>
                    <a:pt x="127" y="196"/>
                    <a:pt x="158" y="180"/>
                    <a:pt x="207" y="156"/>
                  </a:cubicBezTo>
                  <a:cubicBezTo>
                    <a:pt x="139" y="87"/>
                    <a:pt x="13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4"/>
            <p:cNvSpPr/>
            <p:nvPr/>
          </p:nvSpPr>
          <p:spPr>
            <a:xfrm>
              <a:off x="6568400" y="1758850"/>
              <a:ext cx="3475" cy="6900"/>
            </a:xfrm>
            <a:custGeom>
              <a:avLst/>
              <a:gdLst/>
              <a:ahLst/>
              <a:cxnLst/>
              <a:rect l="l" t="t" r="r" b="b"/>
              <a:pathLst>
                <a:path w="139" h="276" extrusionOk="0">
                  <a:moveTo>
                    <a:pt x="69" y="0"/>
                  </a:moveTo>
                  <a:cubicBezTo>
                    <a:pt x="69" y="69"/>
                    <a:pt x="0" y="69"/>
                    <a:pt x="0" y="69"/>
                  </a:cubicBezTo>
                  <a:lnTo>
                    <a:pt x="0" y="138"/>
                  </a:lnTo>
                  <a:cubicBezTo>
                    <a:pt x="69" y="207"/>
                    <a:pt x="0" y="207"/>
                    <a:pt x="69" y="275"/>
                  </a:cubicBezTo>
                  <a:lnTo>
                    <a:pt x="138" y="207"/>
                  </a:lnTo>
                  <a:cubicBezTo>
                    <a:pt x="138" y="138"/>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4"/>
            <p:cNvSpPr/>
            <p:nvPr/>
          </p:nvSpPr>
          <p:spPr>
            <a:xfrm>
              <a:off x="6036275" y="1438200"/>
              <a:ext cx="9050" cy="1750"/>
            </a:xfrm>
            <a:custGeom>
              <a:avLst/>
              <a:gdLst/>
              <a:ahLst/>
              <a:cxnLst/>
              <a:rect l="l" t="t" r="r" b="b"/>
              <a:pathLst>
                <a:path w="362" h="70" extrusionOk="0">
                  <a:moveTo>
                    <a:pt x="293" y="0"/>
                  </a:moveTo>
                  <a:cubicBezTo>
                    <a:pt x="258" y="35"/>
                    <a:pt x="202" y="35"/>
                    <a:pt x="147" y="35"/>
                  </a:cubicBezTo>
                  <a:cubicBezTo>
                    <a:pt x="91" y="35"/>
                    <a:pt x="35" y="35"/>
                    <a:pt x="0" y="69"/>
                  </a:cubicBezTo>
                  <a:lnTo>
                    <a:pt x="361" y="69"/>
                  </a:lnTo>
                  <a:lnTo>
                    <a:pt x="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4"/>
            <p:cNvSpPr/>
            <p:nvPr/>
          </p:nvSpPr>
          <p:spPr>
            <a:xfrm>
              <a:off x="5696275" y="1420150"/>
              <a:ext cx="6900" cy="2175"/>
            </a:xfrm>
            <a:custGeom>
              <a:avLst/>
              <a:gdLst/>
              <a:ahLst/>
              <a:cxnLst/>
              <a:rect l="l" t="t" r="r" b="b"/>
              <a:pathLst>
                <a:path w="276" h="87" extrusionOk="0">
                  <a:moveTo>
                    <a:pt x="1" y="0"/>
                  </a:moveTo>
                  <a:cubicBezTo>
                    <a:pt x="35" y="69"/>
                    <a:pt x="69" y="86"/>
                    <a:pt x="112" y="86"/>
                  </a:cubicBezTo>
                  <a:cubicBezTo>
                    <a:pt x="155" y="86"/>
                    <a:pt x="207" y="69"/>
                    <a:pt x="276" y="69"/>
                  </a:cubicBezTo>
                  <a:cubicBezTo>
                    <a:pt x="207" y="69"/>
                    <a:pt x="6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4"/>
            <p:cNvSpPr/>
            <p:nvPr/>
          </p:nvSpPr>
          <p:spPr>
            <a:xfrm>
              <a:off x="6437725" y="1586925"/>
              <a:ext cx="3475" cy="5175"/>
            </a:xfrm>
            <a:custGeom>
              <a:avLst/>
              <a:gdLst/>
              <a:ahLst/>
              <a:cxnLst/>
              <a:rect l="l" t="t" r="r" b="b"/>
              <a:pathLst>
                <a:path w="139" h="207" extrusionOk="0">
                  <a:moveTo>
                    <a:pt x="70" y="0"/>
                  </a:moveTo>
                  <a:cubicBezTo>
                    <a:pt x="1" y="138"/>
                    <a:pt x="70" y="206"/>
                    <a:pt x="138" y="206"/>
                  </a:cubicBezTo>
                  <a:lnTo>
                    <a:pt x="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4"/>
            <p:cNvSpPr/>
            <p:nvPr/>
          </p:nvSpPr>
          <p:spPr>
            <a:xfrm>
              <a:off x="6475125" y="1640650"/>
              <a:ext cx="3475" cy="4225"/>
            </a:xfrm>
            <a:custGeom>
              <a:avLst/>
              <a:gdLst/>
              <a:ahLst/>
              <a:cxnLst/>
              <a:rect l="l" t="t" r="r" b="b"/>
              <a:pathLst>
                <a:path w="139" h="169" extrusionOk="0">
                  <a:moveTo>
                    <a:pt x="1" y="0"/>
                  </a:moveTo>
                  <a:cubicBezTo>
                    <a:pt x="1" y="69"/>
                    <a:pt x="69" y="138"/>
                    <a:pt x="69" y="138"/>
                  </a:cubicBezTo>
                  <a:cubicBezTo>
                    <a:pt x="92" y="161"/>
                    <a:pt x="108" y="168"/>
                    <a:pt x="118" y="168"/>
                  </a:cubicBezTo>
                  <a:cubicBezTo>
                    <a:pt x="138" y="168"/>
                    <a:pt x="138" y="138"/>
                    <a:pt x="138" y="138"/>
                  </a:cubicBezTo>
                  <a:cubicBezTo>
                    <a:pt x="138" y="69"/>
                    <a:pt x="6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4"/>
            <p:cNvSpPr/>
            <p:nvPr/>
          </p:nvSpPr>
          <p:spPr>
            <a:xfrm>
              <a:off x="6496625" y="1675600"/>
              <a:ext cx="7325" cy="2950"/>
            </a:xfrm>
            <a:custGeom>
              <a:avLst/>
              <a:gdLst/>
              <a:ahLst/>
              <a:cxnLst/>
              <a:rect l="l" t="t" r="r" b="b"/>
              <a:pathLst>
                <a:path w="293" h="118" extrusionOk="0">
                  <a:moveTo>
                    <a:pt x="109" y="1"/>
                  </a:moveTo>
                  <a:cubicBezTo>
                    <a:pt x="76" y="1"/>
                    <a:pt x="41" y="9"/>
                    <a:pt x="0" y="29"/>
                  </a:cubicBezTo>
                  <a:cubicBezTo>
                    <a:pt x="110" y="29"/>
                    <a:pt x="132" y="117"/>
                    <a:pt x="216" y="117"/>
                  </a:cubicBezTo>
                  <a:cubicBezTo>
                    <a:pt x="237" y="117"/>
                    <a:pt x="262" y="112"/>
                    <a:pt x="293" y="98"/>
                  </a:cubicBezTo>
                  <a:cubicBezTo>
                    <a:pt x="244" y="49"/>
                    <a:pt x="187"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4"/>
            <p:cNvSpPr/>
            <p:nvPr/>
          </p:nvSpPr>
          <p:spPr>
            <a:xfrm>
              <a:off x="5348550" y="1375450"/>
              <a:ext cx="5600" cy="5175"/>
            </a:xfrm>
            <a:custGeom>
              <a:avLst/>
              <a:gdLst/>
              <a:ahLst/>
              <a:cxnLst/>
              <a:rect l="l" t="t" r="r" b="b"/>
              <a:pathLst>
                <a:path w="224" h="207" extrusionOk="0">
                  <a:moveTo>
                    <a:pt x="155" y="0"/>
                  </a:moveTo>
                  <a:cubicBezTo>
                    <a:pt x="69" y="69"/>
                    <a:pt x="0" y="138"/>
                    <a:pt x="69" y="138"/>
                  </a:cubicBezTo>
                  <a:lnTo>
                    <a:pt x="69" y="206"/>
                  </a:lnTo>
                  <a:cubicBezTo>
                    <a:pt x="69" y="172"/>
                    <a:pt x="91" y="172"/>
                    <a:pt x="121" y="172"/>
                  </a:cubicBezTo>
                  <a:cubicBezTo>
                    <a:pt x="151" y="172"/>
                    <a:pt x="189" y="172"/>
                    <a:pt x="224" y="138"/>
                  </a:cubicBezTo>
                  <a:cubicBezTo>
                    <a:pt x="224" y="69"/>
                    <a:pt x="155" y="69"/>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4"/>
            <p:cNvSpPr/>
            <p:nvPr/>
          </p:nvSpPr>
          <p:spPr>
            <a:xfrm>
              <a:off x="5604725" y="1513425"/>
              <a:ext cx="5600" cy="3450"/>
            </a:xfrm>
            <a:custGeom>
              <a:avLst/>
              <a:gdLst/>
              <a:ahLst/>
              <a:cxnLst/>
              <a:rect l="l" t="t" r="r" b="b"/>
              <a:pathLst>
                <a:path w="224" h="138" extrusionOk="0">
                  <a:moveTo>
                    <a:pt x="0" y="0"/>
                  </a:moveTo>
                  <a:cubicBezTo>
                    <a:pt x="69" y="69"/>
                    <a:pt x="138" y="138"/>
                    <a:pt x="224" y="138"/>
                  </a:cubicBezTo>
                  <a:cubicBezTo>
                    <a:pt x="138" y="0"/>
                    <a:pt x="138"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4"/>
            <p:cNvSpPr/>
            <p:nvPr/>
          </p:nvSpPr>
          <p:spPr>
            <a:xfrm>
              <a:off x="7064425" y="1996975"/>
              <a:ext cx="5175" cy="3450"/>
            </a:xfrm>
            <a:custGeom>
              <a:avLst/>
              <a:gdLst/>
              <a:ahLst/>
              <a:cxnLst/>
              <a:rect l="l" t="t" r="r" b="b"/>
              <a:pathLst>
                <a:path w="207" h="138" extrusionOk="0">
                  <a:moveTo>
                    <a:pt x="138" y="0"/>
                  </a:moveTo>
                  <a:cubicBezTo>
                    <a:pt x="138" y="69"/>
                    <a:pt x="69" y="69"/>
                    <a:pt x="0" y="138"/>
                  </a:cubicBezTo>
                  <a:cubicBezTo>
                    <a:pt x="69" y="138"/>
                    <a:pt x="138" y="138"/>
                    <a:pt x="207" y="69"/>
                  </a:cubicBezTo>
                  <a:lnTo>
                    <a:pt x="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4"/>
            <p:cNvSpPr/>
            <p:nvPr/>
          </p:nvSpPr>
          <p:spPr>
            <a:xfrm>
              <a:off x="5432800" y="1329025"/>
              <a:ext cx="5600" cy="4475"/>
            </a:xfrm>
            <a:custGeom>
              <a:avLst/>
              <a:gdLst/>
              <a:ahLst/>
              <a:cxnLst/>
              <a:rect l="l" t="t" r="r" b="b"/>
              <a:pathLst>
                <a:path w="224" h="179" extrusionOk="0">
                  <a:moveTo>
                    <a:pt x="0" y="0"/>
                  </a:moveTo>
                  <a:lnTo>
                    <a:pt x="0" y="0"/>
                  </a:lnTo>
                  <a:cubicBezTo>
                    <a:pt x="44" y="131"/>
                    <a:pt x="60" y="179"/>
                    <a:pt x="105" y="179"/>
                  </a:cubicBezTo>
                  <a:cubicBezTo>
                    <a:pt x="131" y="179"/>
                    <a:pt x="167" y="163"/>
                    <a:pt x="224" y="138"/>
                  </a:cubicBezTo>
                  <a:cubicBezTo>
                    <a:pt x="138" y="138"/>
                    <a:pt x="69" y="6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4"/>
            <p:cNvSpPr/>
            <p:nvPr/>
          </p:nvSpPr>
          <p:spPr>
            <a:xfrm>
              <a:off x="5280625" y="1316125"/>
              <a:ext cx="5200" cy="4600"/>
            </a:xfrm>
            <a:custGeom>
              <a:avLst/>
              <a:gdLst/>
              <a:ahLst/>
              <a:cxnLst/>
              <a:rect l="l" t="t" r="r" b="b"/>
              <a:pathLst>
                <a:path w="208" h="184" extrusionOk="0">
                  <a:moveTo>
                    <a:pt x="70" y="0"/>
                  </a:moveTo>
                  <a:lnTo>
                    <a:pt x="1" y="86"/>
                  </a:lnTo>
                  <a:cubicBezTo>
                    <a:pt x="49" y="135"/>
                    <a:pt x="64" y="184"/>
                    <a:pt x="117" y="184"/>
                  </a:cubicBezTo>
                  <a:cubicBezTo>
                    <a:pt x="138" y="184"/>
                    <a:pt x="167" y="175"/>
                    <a:pt x="207" y="155"/>
                  </a:cubicBezTo>
                  <a:cubicBezTo>
                    <a:pt x="138" y="86"/>
                    <a:pt x="138"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4"/>
            <p:cNvSpPr/>
            <p:nvPr/>
          </p:nvSpPr>
          <p:spPr>
            <a:xfrm>
              <a:off x="5377350" y="1309250"/>
              <a:ext cx="5175" cy="3450"/>
            </a:xfrm>
            <a:custGeom>
              <a:avLst/>
              <a:gdLst/>
              <a:ahLst/>
              <a:cxnLst/>
              <a:rect l="l" t="t" r="r" b="b"/>
              <a:pathLst>
                <a:path w="207" h="138" extrusionOk="0">
                  <a:moveTo>
                    <a:pt x="0" y="0"/>
                  </a:moveTo>
                  <a:lnTo>
                    <a:pt x="0" y="138"/>
                  </a:lnTo>
                  <a:lnTo>
                    <a:pt x="207" y="138"/>
                  </a:lnTo>
                  <a:cubicBezTo>
                    <a:pt x="138" y="69"/>
                    <a:pt x="138" y="69"/>
                    <a:pt x="69" y="69"/>
                  </a:cubicBezTo>
                  <a:cubicBezTo>
                    <a:pt x="0" y="69"/>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4"/>
            <p:cNvSpPr/>
            <p:nvPr/>
          </p:nvSpPr>
          <p:spPr>
            <a:xfrm>
              <a:off x="5289650" y="1323425"/>
              <a:ext cx="3475" cy="1750"/>
            </a:xfrm>
            <a:custGeom>
              <a:avLst/>
              <a:gdLst/>
              <a:ahLst/>
              <a:cxnLst/>
              <a:rect l="l" t="t" r="r" b="b"/>
              <a:pathLst>
                <a:path w="139" h="70" extrusionOk="0">
                  <a:moveTo>
                    <a:pt x="1" y="1"/>
                  </a:moveTo>
                  <a:lnTo>
                    <a:pt x="1" y="69"/>
                  </a:lnTo>
                  <a:lnTo>
                    <a:pt x="138" y="69"/>
                  </a:lnTo>
                  <a:lnTo>
                    <a:pt x="1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4"/>
            <p:cNvSpPr/>
            <p:nvPr/>
          </p:nvSpPr>
          <p:spPr>
            <a:xfrm>
              <a:off x="5524350" y="1561975"/>
              <a:ext cx="5175" cy="3475"/>
            </a:xfrm>
            <a:custGeom>
              <a:avLst/>
              <a:gdLst/>
              <a:ahLst/>
              <a:cxnLst/>
              <a:rect l="l" t="t" r="r" b="b"/>
              <a:pathLst>
                <a:path w="207" h="139" extrusionOk="0">
                  <a:moveTo>
                    <a:pt x="104" y="1"/>
                  </a:moveTo>
                  <a:cubicBezTo>
                    <a:pt x="69" y="1"/>
                    <a:pt x="35" y="18"/>
                    <a:pt x="0" y="52"/>
                  </a:cubicBezTo>
                  <a:cubicBezTo>
                    <a:pt x="69" y="52"/>
                    <a:pt x="69" y="138"/>
                    <a:pt x="69" y="138"/>
                  </a:cubicBezTo>
                  <a:cubicBezTo>
                    <a:pt x="138" y="138"/>
                    <a:pt x="207" y="52"/>
                    <a:pt x="207" y="52"/>
                  </a:cubicBezTo>
                  <a:cubicBezTo>
                    <a:pt x="172" y="18"/>
                    <a:pt x="138"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4"/>
            <p:cNvSpPr/>
            <p:nvPr/>
          </p:nvSpPr>
          <p:spPr>
            <a:xfrm>
              <a:off x="6451925" y="1608825"/>
              <a:ext cx="3450" cy="3050"/>
            </a:xfrm>
            <a:custGeom>
              <a:avLst/>
              <a:gdLst/>
              <a:ahLst/>
              <a:cxnLst/>
              <a:rect l="l" t="t" r="r" b="b"/>
              <a:pathLst>
                <a:path w="138" h="122" extrusionOk="0">
                  <a:moveTo>
                    <a:pt x="43" y="1"/>
                  </a:moveTo>
                  <a:cubicBezTo>
                    <a:pt x="17" y="1"/>
                    <a:pt x="0" y="18"/>
                    <a:pt x="0" y="53"/>
                  </a:cubicBezTo>
                  <a:cubicBezTo>
                    <a:pt x="0" y="121"/>
                    <a:pt x="69" y="121"/>
                    <a:pt x="138" y="121"/>
                  </a:cubicBezTo>
                  <a:lnTo>
                    <a:pt x="138" y="53"/>
                  </a:lnTo>
                  <a:cubicBezTo>
                    <a:pt x="103" y="18"/>
                    <a:pt x="69" y="1"/>
                    <a:pt x="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4"/>
            <p:cNvSpPr/>
            <p:nvPr/>
          </p:nvSpPr>
          <p:spPr>
            <a:xfrm>
              <a:off x="6571850" y="1758850"/>
              <a:ext cx="3450" cy="4225"/>
            </a:xfrm>
            <a:custGeom>
              <a:avLst/>
              <a:gdLst/>
              <a:ahLst/>
              <a:cxnLst/>
              <a:rect l="l" t="t" r="r" b="b"/>
              <a:pathLst>
                <a:path w="138" h="169" extrusionOk="0">
                  <a:moveTo>
                    <a:pt x="138" y="0"/>
                  </a:moveTo>
                  <a:cubicBezTo>
                    <a:pt x="69" y="69"/>
                    <a:pt x="0" y="69"/>
                    <a:pt x="69" y="138"/>
                  </a:cubicBezTo>
                  <a:cubicBezTo>
                    <a:pt x="69" y="161"/>
                    <a:pt x="69" y="168"/>
                    <a:pt x="71" y="168"/>
                  </a:cubicBezTo>
                  <a:cubicBezTo>
                    <a:pt x="76" y="168"/>
                    <a:pt x="92" y="138"/>
                    <a:pt x="138" y="138"/>
                  </a:cubicBezTo>
                  <a:lnTo>
                    <a:pt x="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4"/>
            <p:cNvSpPr/>
            <p:nvPr/>
          </p:nvSpPr>
          <p:spPr>
            <a:xfrm>
              <a:off x="6596775" y="1785500"/>
              <a:ext cx="5600" cy="5600"/>
            </a:xfrm>
            <a:custGeom>
              <a:avLst/>
              <a:gdLst/>
              <a:ahLst/>
              <a:cxnLst/>
              <a:rect l="l" t="t" r="r" b="b"/>
              <a:pathLst>
                <a:path w="224" h="224" extrusionOk="0">
                  <a:moveTo>
                    <a:pt x="0" y="0"/>
                  </a:moveTo>
                  <a:lnTo>
                    <a:pt x="0" y="0"/>
                  </a:lnTo>
                  <a:cubicBezTo>
                    <a:pt x="86" y="138"/>
                    <a:pt x="86" y="224"/>
                    <a:pt x="224" y="224"/>
                  </a:cubicBezTo>
                  <a:cubicBezTo>
                    <a:pt x="155" y="138"/>
                    <a:pt x="86" y="6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4"/>
            <p:cNvSpPr/>
            <p:nvPr/>
          </p:nvSpPr>
          <p:spPr>
            <a:xfrm>
              <a:off x="6779450" y="1926900"/>
              <a:ext cx="3900" cy="3900"/>
            </a:xfrm>
            <a:custGeom>
              <a:avLst/>
              <a:gdLst/>
              <a:ahLst/>
              <a:cxnLst/>
              <a:rect l="l" t="t" r="r" b="b"/>
              <a:pathLst>
                <a:path w="156" h="156" extrusionOk="0">
                  <a:moveTo>
                    <a:pt x="0" y="1"/>
                  </a:moveTo>
                  <a:cubicBezTo>
                    <a:pt x="0" y="156"/>
                    <a:pt x="0" y="156"/>
                    <a:pt x="155" y="156"/>
                  </a:cubicBezTo>
                  <a:cubicBezTo>
                    <a:pt x="86" y="70"/>
                    <a:pt x="86" y="7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4"/>
            <p:cNvSpPr/>
            <p:nvPr/>
          </p:nvSpPr>
          <p:spPr>
            <a:xfrm>
              <a:off x="5230350" y="1189325"/>
              <a:ext cx="3875" cy="3450"/>
            </a:xfrm>
            <a:custGeom>
              <a:avLst/>
              <a:gdLst/>
              <a:ahLst/>
              <a:cxnLst/>
              <a:rect l="l" t="t" r="r" b="b"/>
              <a:pathLst>
                <a:path w="155" h="138" extrusionOk="0">
                  <a:moveTo>
                    <a:pt x="69" y="0"/>
                  </a:moveTo>
                  <a:lnTo>
                    <a:pt x="0" y="69"/>
                  </a:lnTo>
                  <a:cubicBezTo>
                    <a:pt x="0" y="138"/>
                    <a:pt x="69" y="138"/>
                    <a:pt x="69" y="138"/>
                  </a:cubicBezTo>
                  <a:cubicBezTo>
                    <a:pt x="155" y="138"/>
                    <a:pt x="155"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4"/>
            <p:cNvSpPr/>
            <p:nvPr/>
          </p:nvSpPr>
          <p:spPr>
            <a:xfrm>
              <a:off x="5361000" y="1300225"/>
              <a:ext cx="3900" cy="3450"/>
            </a:xfrm>
            <a:custGeom>
              <a:avLst/>
              <a:gdLst/>
              <a:ahLst/>
              <a:cxnLst/>
              <a:rect l="l" t="t" r="r" b="b"/>
              <a:pathLst>
                <a:path w="156" h="138" extrusionOk="0">
                  <a:moveTo>
                    <a:pt x="87" y="0"/>
                  </a:moveTo>
                  <a:cubicBezTo>
                    <a:pt x="1" y="0"/>
                    <a:pt x="1" y="69"/>
                    <a:pt x="1" y="138"/>
                  </a:cubicBezTo>
                  <a:lnTo>
                    <a:pt x="156" y="138"/>
                  </a:lnTo>
                  <a:cubicBezTo>
                    <a:pt x="156" y="69"/>
                    <a:pt x="156" y="69"/>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4"/>
            <p:cNvSpPr/>
            <p:nvPr/>
          </p:nvSpPr>
          <p:spPr>
            <a:xfrm>
              <a:off x="5271600" y="1314400"/>
              <a:ext cx="5625" cy="3900"/>
            </a:xfrm>
            <a:custGeom>
              <a:avLst/>
              <a:gdLst/>
              <a:ahLst/>
              <a:cxnLst/>
              <a:rect l="l" t="t" r="r" b="b"/>
              <a:pathLst>
                <a:path w="225" h="156" extrusionOk="0">
                  <a:moveTo>
                    <a:pt x="70" y="1"/>
                  </a:moveTo>
                  <a:lnTo>
                    <a:pt x="1" y="69"/>
                  </a:lnTo>
                  <a:cubicBezTo>
                    <a:pt x="70" y="69"/>
                    <a:pt x="70" y="155"/>
                    <a:pt x="138" y="155"/>
                  </a:cubicBezTo>
                  <a:cubicBezTo>
                    <a:pt x="138" y="69"/>
                    <a:pt x="138" y="69"/>
                    <a:pt x="224" y="69"/>
                  </a:cubicBezTo>
                  <a:cubicBezTo>
                    <a:pt x="138" y="1"/>
                    <a:pt x="13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4"/>
            <p:cNvSpPr/>
            <p:nvPr/>
          </p:nvSpPr>
          <p:spPr>
            <a:xfrm>
              <a:off x="6014775" y="1412825"/>
              <a:ext cx="3900" cy="3900"/>
            </a:xfrm>
            <a:custGeom>
              <a:avLst/>
              <a:gdLst/>
              <a:ahLst/>
              <a:cxnLst/>
              <a:rect l="l" t="t" r="r" b="b"/>
              <a:pathLst>
                <a:path w="156" h="156" extrusionOk="0">
                  <a:moveTo>
                    <a:pt x="69" y="1"/>
                  </a:moveTo>
                  <a:cubicBezTo>
                    <a:pt x="69" y="87"/>
                    <a:pt x="1" y="87"/>
                    <a:pt x="1" y="156"/>
                  </a:cubicBezTo>
                  <a:cubicBezTo>
                    <a:pt x="69" y="156"/>
                    <a:pt x="155" y="156"/>
                    <a:pt x="155" y="87"/>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4"/>
            <p:cNvSpPr/>
            <p:nvPr/>
          </p:nvSpPr>
          <p:spPr>
            <a:xfrm>
              <a:off x="5201975" y="1280450"/>
              <a:ext cx="3475" cy="1750"/>
            </a:xfrm>
            <a:custGeom>
              <a:avLst/>
              <a:gdLst/>
              <a:ahLst/>
              <a:cxnLst/>
              <a:rect l="l" t="t" r="r" b="b"/>
              <a:pathLst>
                <a:path w="139" h="70" extrusionOk="0">
                  <a:moveTo>
                    <a:pt x="0" y="0"/>
                  </a:moveTo>
                  <a:cubicBezTo>
                    <a:pt x="69" y="69"/>
                    <a:pt x="69" y="69"/>
                    <a:pt x="138" y="69"/>
                  </a:cubicBezTo>
                  <a:cubicBezTo>
                    <a:pt x="138" y="0"/>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4"/>
            <p:cNvSpPr/>
            <p:nvPr/>
          </p:nvSpPr>
          <p:spPr>
            <a:xfrm>
              <a:off x="6552075" y="1783775"/>
              <a:ext cx="3875" cy="5175"/>
            </a:xfrm>
            <a:custGeom>
              <a:avLst/>
              <a:gdLst/>
              <a:ahLst/>
              <a:cxnLst/>
              <a:rect l="l" t="t" r="r" b="b"/>
              <a:pathLst>
                <a:path w="155" h="207" extrusionOk="0">
                  <a:moveTo>
                    <a:pt x="69" y="1"/>
                  </a:moveTo>
                  <a:cubicBezTo>
                    <a:pt x="69" y="138"/>
                    <a:pt x="0" y="207"/>
                    <a:pt x="155" y="207"/>
                  </a:cubicBezTo>
                  <a:cubicBezTo>
                    <a:pt x="155" y="138"/>
                    <a:pt x="155" y="69"/>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4"/>
            <p:cNvSpPr/>
            <p:nvPr/>
          </p:nvSpPr>
          <p:spPr>
            <a:xfrm>
              <a:off x="6550350" y="1748100"/>
              <a:ext cx="3450" cy="1750"/>
            </a:xfrm>
            <a:custGeom>
              <a:avLst/>
              <a:gdLst/>
              <a:ahLst/>
              <a:cxnLst/>
              <a:rect l="l" t="t" r="r" b="b"/>
              <a:pathLst>
                <a:path w="138" h="70" extrusionOk="0">
                  <a:moveTo>
                    <a:pt x="69" y="1"/>
                  </a:moveTo>
                  <a:cubicBezTo>
                    <a:pt x="69" y="1"/>
                    <a:pt x="0" y="1"/>
                    <a:pt x="0" y="69"/>
                  </a:cubicBezTo>
                  <a:lnTo>
                    <a:pt x="69" y="69"/>
                  </a:lnTo>
                  <a:cubicBezTo>
                    <a:pt x="138" y="69"/>
                    <a:pt x="138" y="69"/>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4"/>
            <p:cNvSpPr/>
            <p:nvPr/>
          </p:nvSpPr>
          <p:spPr>
            <a:xfrm>
              <a:off x="6967700" y="1995250"/>
              <a:ext cx="3475" cy="2500"/>
            </a:xfrm>
            <a:custGeom>
              <a:avLst/>
              <a:gdLst/>
              <a:ahLst/>
              <a:cxnLst/>
              <a:rect l="l" t="t" r="r" b="b"/>
              <a:pathLst>
                <a:path w="139" h="100" extrusionOk="0">
                  <a:moveTo>
                    <a:pt x="70" y="1"/>
                  </a:moveTo>
                  <a:lnTo>
                    <a:pt x="1" y="69"/>
                  </a:lnTo>
                  <a:cubicBezTo>
                    <a:pt x="24" y="92"/>
                    <a:pt x="47" y="100"/>
                    <a:pt x="67" y="100"/>
                  </a:cubicBezTo>
                  <a:cubicBezTo>
                    <a:pt x="108" y="100"/>
                    <a:pt x="138" y="69"/>
                    <a:pt x="138" y="69"/>
                  </a:cubicBezTo>
                  <a:cubicBezTo>
                    <a:pt x="138" y="69"/>
                    <a:pt x="13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4"/>
            <p:cNvSpPr/>
            <p:nvPr/>
          </p:nvSpPr>
          <p:spPr>
            <a:xfrm>
              <a:off x="5848425" y="1444700"/>
              <a:ext cx="3475" cy="2550"/>
            </a:xfrm>
            <a:custGeom>
              <a:avLst/>
              <a:gdLst/>
              <a:ahLst/>
              <a:cxnLst/>
              <a:rect l="l" t="t" r="r" b="b"/>
              <a:pathLst>
                <a:path w="139" h="102" extrusionOk="0">
                  <a:moveTo>
                    <a:pt x="91" y="0"/>
                  </a:moveTo>
                  <a:cubicBezTo>
                    <a:pt x="66" y="0"/>
                    <a:pt x="33" y="15"/>
                    <a:pt x="1" y="15"/>
                  </a:cubicBezTo>
                  <a:cubicBezTo>
                    <a:pt x="70" y="15"/>
                    <a:pt x="70" y="101"/>
                    <a:pt x="139" y="101"/>
                  </a:cubicBezTo>
                  <a:cubicBezTo>
                    <a:pt x="139" y="19"/>
                    <a:pt x="119"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4"/>
            <p:cNvSpPr/>
            <p:nvPr/>
          </p:nvSpPr>
          <p:spPr>
            <a:xfrm>
              <a:off x="7073450" y="1995250"/>
              <a:ext cx="3450" cy="3475"/>
            </a:xfrm>
            <a:custGeom>
              <a:avLst/>
              <a:gdLst/>
              <a:ahLst/>
              <a:cxnLst/>
              <a:rect l="l" t="t" r="r" b="b"/>
              <a:pathLst>
                <a:path w="138" h="139" extrusionOk="0">
                  <a:moveTo>
                    <a:pt x="138" y="1"/>
                  </a:moveTo>
                  <a:lnTo>
                    <a:pt x="138" y="1"/>
                  </a:lnTo>
                  <a:cubicBezTo>
                    <a:pt x="69" y="69"/>
                    <a:pt x="0" y="1"/>
                    <a:pt x="0" y="138"/>
                  </a:cubicBezTo>
                  <a:cubicBezTo>
                    <a:pt x="0" y="69"/>
                    <a:pt x="69" y="69"/>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4"/>
            <p:cNvSpPr/>
            <p:nvPr/>
          </p:nvSpPr>
          <p:spPr>
            <a:xfrm>
              <a:off x="5837700" y="1441625"/>
              <a:ext cx="3450" cy="3475"/>
            </a:xfrm>
            <a:custGeom>
              <a:avLst/>
              <a:gdLst/>
              <a:ahLst/>
              <a:cxnLst/>
              <a:rect l="l" t="t" r="r" b="b"/>
              <a:pathLst>
                <a:path w="138" h="139" extrusionOk="0">
                  <a:moveTo>
                    <a:pt x="69" y="1"/>
                  </a:moveTo>
                  <a:cubicBezTo>
                    <a:pt x="0" y="1"/>
                    <a:pt x="0" y="1"/>
                    <a:pt x="0" y="70"/>
                  </a:cubicBezTo>
                  <a:cubicBezTo>
                    <a:pt x="0" y="138"/>
                    <a:pt x="69" y="138"/>
                    <a:pt x="69" y="138"/>
                  </a:cubicBezTo>
                  <a:lnTo>
                    <a:pt x="138" y="70"/>
                  </a:lnTo>
                  <a:cubicBezTo>
                    <a:pt x="138" y="1"/>
                    <a:pt x="69"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4"/>
            <p:cNvSpPr/>
            <p:nvPr/>
          </p:nvSpPr>
          <p:spPr>
            <a:xfrm>
              <a:off x="6545200" y="1730050"/>
              <a:ext cx="3450" cy="3450"/>
            </a:xfrm>
            <a:custGeom>
              <a:avLst/>
              <a:gdLst/>
              <a:ahLst/>
              <a:cxnLst/>
              <a:rect l="l" t="t" r="r" b="b"/>
              <a:pathLst>
                <a:path w="138" h="138" extrusionOk="0">
                  <a:moveTo>
                    <a:pt x="69" y="0"/>
                  </a:moveTo>
                  <a:cubicBezTo>
                    <a:pt x="0" y="69"/>
                    <a:pt x="69" y="69"/>
                    <a:pt x="138" y="138"/>
                  </a:cubicBezTo>
                  <a:cubicBezTo>
                    <a:pt x="138" y="69"/>
                    <a:pt x="138"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4"/>
            <p:cNvSpPr/>
            <p:nvPr/>
          </p:nvSpPr>
          <p:spPr>
            <a:xfrm>
              <a:off x="5302125" y="1477300"/>
              <a:ext cx="1750" cy="3900"/>
            </a:xfrm>
            <a:custGeom>
              <a:avLst/>
              <a:gdLst/>
              <a:ahLst/>
              <a:cxnLst/>
              <a:rect l="l" t="t" r="r" b="b"/>
              <a:pathLst>
                <a:path w="70" h="156" extrusionOk="0">
                  <a:moveTo>
                    <a:pt x="0" y="1"/>
                  </a:moveTo>
                  <a:cubicBezTo>
                    <a:pt x="0" y="156"/>
                    <a:pt x="0" y="156"/>
                    <a:pt x="69" y="156"/>
                  </a:cubicBezTo>
                  <a:cubicBezTo>
                    <a:pt x="69" y="87"/>
                    <a:pt x="6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4"/>
            <p:cNvSpPr/>
            <p:nvPr/>
          </p:nvSpPr>
          <p:spPr>
            <a:xfrm>
              <a:off x="5445250" y="1334175"/>
              <a:ext cx="5625" cy="1750"/>
            </a:xfrm>
            <a:custGeom>
              <a:avLst/>
              <a:gdLst/>
              <a:ahLst/>
              <a:cxnLst/>
              <a:rect l="l" t="t" r="r" b="b"/>
              <a:pathLst>
                <a:path w="225" h="70" extrusionOk="0">
                  <a:moveTo>
                    <a:pt x="224" y="1"/>
                  </a:moveTo>
                  <a:cubicBezTo>
                    <a:pt x="1" y="1"/>
                    <a:pt x="1" y="1"/>
                    <a:pt x="1" y="69"/>
                  </a:cubicBezTo>
                  <a:cubicBezTo>
                    <a:pt x="70" y="69"/>
                    <a:pt x="156"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4"/>
            <p:cNvSpPr/>
            <p:nvPr/>
          </p:nvSpPr>
          <p:spPr>
            <a:xfrm>
              <a:off x="6476850" y="1653100"/>
              <a:ext cx="1750" cy="1750"/>
            </a:xfrm>
            <a:custGeom>
              <a:avLst/>
              <a:gdLst/>
              <a:ahLst/>
              <a:cxnLst/>
              <a:rect l="l" t="t" r="r" b="b"/>
              <a:pathLst>
                <a:path w="70" h="70" extrusionOk="0">
                  <a:moveTo>
                    <a:pt x="0" y="1"/>
                  </a:moveTo>
                  <a:lnTo>
                    <a:pt x="0" y="70"/>
                  </a:lnTo>
                  <a:lnTo>
                    <a:pt x="69" y="70"/>
                  </a:lnTo>
                  <a:cubicBezTo>
                    <a:pt x="69" y="1"/>
                    <a:pt x="6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4"/>
            <p:cNvSpPr/>
            <p:nvPr/>
          </p:nvSpPr>
          <p:spPr>
            <a:xfrm>
              <a:off x="5328775" y="1239175"/>
              <a:ext cx="3900" cy="1750"/>
            </a:xfrm>
            <a:custGeom>
              <a:avLst/>
              <a:gdLst/>
              <a:ahLst/>
              <a:cxnLst/>
              <a:rect l="l" t="t" r="r" b="b"/>
              <a:pathLst>
                <a:path w="156" h="70" extrusionOk="0">
                  <a:moveTo>
                    <a:pt x="155" y="1"/>
                  </a:moveTo>
                  <a:cubicBezTo>
                    <a:pt x="86" y="1"/>
                    <a:pt x="86" y="1"/>
                    <a:pt x="0" y="70"/>
                  </a:cubicBezTo>
                  <a:lnTo>
                    <a:pt x="155" y="70"/>
                  </a:lnTo>
                  <a:lnTo>
                    <a:pt x="1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4"/>
            <p:cNvSpPr/>
            <p:nvPr/>
          </p:nvSpPr>
          <p:spPr>
            <a:xfrm>
              <a:off x="5327050" y="1291200"/>
              <a:ext cx="3900" cy="1725"/>
            </a:xfrm>
            <a:custGeom>
              <a:avLst/>
              <a:gdLst/>
              <a:ahLst/>
              <a:cxnLst/>
              <a:rect l="l" t="t" r="r" b="b"/>
              <a:pathLst>
                <a:path w="156" h="69" extrusionOk="0">
                  <a:moveTo>
                    <a:pt x="69" y="0"/>
                  </a:moveTo>
                  <a:cubicBezTo>
                    <a:pt x="69" y="0"/>
                    <a:pt x="1" y="0"/>
                    <a:pt x="1" y="69"/>
                  </a:cubicBezTo>
                  <a:lnTo>
                    <a:pt x="69" y="69"/>
                  </a:lnTo>
                  <a:cubicBezTo>
                    <a:pt x="155" y="69"/>
                    <a:pt x="155" y="69"/>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4"/>
            <p:cNvSpPr/>
            <p:nvPr/>
          </p:nvSpPr>
          <p:spPr>
            <a:xfrm>
              <a:off x="6478575" y="1649250"/>
              <a:ext cx="2175" cy="3875"/>
            </a:xfrm>
            <a:custGeom>
              <a:avLst/>
              <a:gdLst/>
              <a:ahLst/>
              <a:cxnLst/>
              <a:rect l="l" t="t" r="r" b="b"/>
              <a:pathLst>
                <a:path w="87" h="155" extrusionOk="0">
                  <a:moveTo>
                    <a:pt x="0" y="0"/>
                  </a:moveTo>
                  <a:cubicBezTo>
                    <a:pt x="86" y="86"/>
                    <a:pt x="0" y="155"/>
                    <a:pt x="86" y="155"/>
                  </a:cubicBezTo>
                  <a:cubicBezTo>
                    <a:pt x="86" y="0"/>
                    <a:pt x="8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4"/>
            <p:cNvSpPr/>
            <p:nvPr/>
          </p:nvSpPr>
          <p:spPr>
            <a:xfrm>
              <a:off x="6455350" y="1611850"/>
              <a:ext cx="1750" cy="3450"/>
            </a:xfrm>
            <a:custGeom>
              <a:avLst/>
              <a:gdLst/>
              <a:ahLst/>
              <a:cxnLst/>
              <a:rect l="l" t="t" r="r" b="b"/>
              <a:pathLst>
                <a:path w="70" h="138" extrusionOk="0">
                  <a:moveTo>
                    <a:pt x="1" y="0"/>
                  </a:moveTo>
                  <a:lnTo>
                    <a:pt x="1" y="138"/>
                  </a:lnTo>
                  <a:cubicBezTo>
                    <a:pt x="69" y="138"/>
                    <a:pt x="69" y="69"/>
                    <a:pt x="69" y="69"/>
                  </a:cubicBezTo>
                  <a:cubicBezTo>
                    <a:pt x="69" y="0"/>
                    <a:pt x="6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4"/>
            <p:cNvSpPr/>
            <p:nvPr/>
          </p:nvSpPr>
          <p:spPr>
            <a:xfrm>
              <a:off x="5712175" y="1423575"/>
              <a:ext cx="5625" cy="1650"/>
            </a:xfrm>
            <a:custGeom>
              <a:avLst/>
              <a:gdLst/>
              <a:ahLst/>
              <a:cxnLst/>
              <a:rect l="l" t="t" r="r" b="b"/>
              <a:pathLst>
                <a:path w="225" h="66" extrusionOk="0">
                  <a:moveTo>
                    <a:pt x="1" y="1"/>
                  </a:moveTo>
                  <a:cubicBezTo>
                    <a:pt x="35" y="44"/>
                    <a:pt x="70" y="65"/>
                    <a:pt x="106" y="65"/>
                  </a:cubicBezTo>
                  <a:cubicBezTo>
                    <a:pt x="143" y="65"/>
                    <a:pt x="181" y="44"/>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4"/>
            <p:cNvSpPr/>
            <p:nvPr/>
          </p:nvSpPr>
          <p:spPr>
            <a:xfrm>
              <a:off x="7051950" y="2002125"/>
              <a:ext cx="3475" cy="3900"/>
            </a:xfrm>
            <a:custGeom>
              <a:avLst/>
              <a:gdLst/>
              <a:ahLst/>
              <a:cxnLst/>
              <a:rect l="l" t="t" r="r" b="b"/>
              <a:pathLst>
                <a:path w="139" h="156" extrusionOk="0">
                  <a:moveTo>
                    <a:pt x="70" y="1"/>
                  </a:moveTo>
                  <a:cubicBezTo>
                    <a:pt x="1" y="1"/>
                    <a:pt x="1" y="69"/>
                    <a:pt x="1" y="155"/>
                  </a:cubicBezTo>
                  <a:lnTo>
                    <a:pt x="138" y="155"/>
                  </a:lnTo>
                  <a:cubicBezTo>
                    <a:pt x="138" y="69"/>
                    <a:pt x="13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4"/>
            <p:cNvSpPr/>
            <p:nvPr/>
          </p:nvSpPr>
          <p:spPr>
            <a:xfrm>
              <a:off x="6410650" y="1604525"/>
              <a:ext cx="3475" cy="3900"/>
            </a:xfrm>
            <a:custGeom>
              <a:avLst/>
              <a:gdLst/>
              <a:ahLst/>
              <a:cxnLst/>
              <a:rect l="l" t="t" r="r" b="b"/>
              <a:pathLst>
                <a:path w="139" h="156" extrusionOk="0">
                  <a:moveTo>
                    <a:pt x="1" y="1"/>
                  </a:moveTo>
                  <a:cubicBezTo>
                    <a:pt x="1" y="70"/>
                    <a:pt x="69" y="70"/>
                    <a:pt x="138" y="156"/>
                  </a:cubicBezTo>
                  <a:cubicBezTo>
                    <a:pt x="138" y="70"/>
                    <a:pt x="6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4"/>
            <p:cNvSpPr/>
            <p:nvPr/>
          </p:nvSpPr>
          <p:spPr>
            <a:xfrm>
              <a:off x="6699075" y="1871450"/>
              <a:ext cx="3450" cy="2475"/>
            </a:xfrm>
            <a:custGeom>
              <a:avLst/>
              <a:gdLst/>
              <a:ahLst/>
              <a:cxnLst/>
              <a:rect l="l" t="t" r="r" b="b"/>
              <a:pathLst>
                <a:path w="138" h="99" extrusionOk="0">
                  <a:moveTo>
                    <a:pt x="0" y="1"/>
                  </a:moveTo>
                  <a:cubicBezTo>
                    <a:pt x="0" y="50"/>
                    <a:pt x="35" y="98"/>
                    <a:pt x="79" y="98"/>
                  </a:cubicBezTo>
                  <a:cubicBezTo>
                    <a:pt x="97" y="98"/>
                    <a:pt x="118" y="90"/>
                    <a:pt x="138" y="70"/>
                  </a:cubicBezTo>
                  <a:cubicBezTo>
                    <a:pt x="69" y="70"/>
                    <a:pt x="6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4"/>
            <p:cNvSpPr/>
            <p:nvPr/>
          </p:nvSpPr>
          <p:spPr>
            <a:xfrm>
              <a:off x="7071725" y="2027500"/>
              <a:ext cx="6900" cy="1300"/>
            </a:xfrm>
            <a:custGeom>
              <a:avLst/>
              <a:gdLst/>
              <a:ahLst/>
              <a:cxnLst/>
              <a:rect l="l" t="t" r="r" b="b"/>
              <a:pathLst>
                <a:path w="276" h="52" extrusionOk="0">
                  <a:moveTo>
                    <a:pt x="1" y="0"/>
                  </a:moveTo>
                  <a:cubicBezTo>
                    <a:pt x="69" y="34"/>
                    <a:pt x="121" y="52"/>
                    <a:pt x="164" y="52"/>
                  </a:cubicBezTo>
                  <a:cubicBezTo>
                    <a:pt x="207" y="52"/>
                    <a:pt x="241" y="34"/>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4"/>
            <p:cNvSpPr/>
            <p:nvPr/>
          </p:nvSpPr>
          <p:spPr>
            <a:xfrm>
              <a:off x="5180475" y="1268400"/>
              <a:ext cx="1750" cy="3050"/>
            </a:xfrm>
            <a:custGeom>
              <a:avLst/>
              <a:gdLst/>
              <a:ahLst/>
              <a:cxnLst/>
              <a:rect l="l" t="t" r="r" b="b"/>
              <a:pathLst>
                <a:path w="70" h="122" extrusionOk="0">
                  <a:moveTo>
                    <a:pt x="61" y="1"/>
                  </a:moveTo>
                  <a:cubicBezTo>
                    <a:pt x="52" y="1"/>
                    <a:pt x="35" y="18"/>
                    <a:pt x="1" y="53"/>
                  </a:cubicBezTo>
                  <a:lnTo>
                    <a:pt x="1" y="121"/>
                  </a:lnTo>
                  <a:cubicBezTo>
                    <a:pt x="70" y="121"/>
                    <a:pt x="70" y="121"/>
                    <a:pt x="70" y="53"/>
                  </a:cubicBezTo>
                  <a:cubicBezTo>
                    <a:pt x="70" y="18"/>
                    <a:pt x="70"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4"/>
            <p:cNvSpPr/>
            <p:nvPr/>
          </p:nvSpPr>
          <p:spPr>
            <a:xfrm>
              <a:off x="5303850" y="1329025"/>
              <a:ext cx="3450" cy="1725"/>
            </a:xfrm>
            <a:custGeom>
              <a:avLst/>
              <a:gdLst/>
              <a:ahLst/>
              <a:cxnLst/>
              <a:rect l="l" t="t" r="r" b="b"/>
              <a:pathLst>
                <a:path w="138" h="69" extrusionOk="0">
                  <a:moveTo>
                    <a:pt x="69" y="0"/>
                  </a:moveTo>
                  <a:cubicBezTo>
                    <a:pt x="0" y="0"/>
                    <a:pt x="0" y="0"/>
                    <a:pt x="0" y="69"/>
                  </a:cubicBezTo>
                  <a:lnTo>
                    <a:pt x="138" y="69"/>
                  </a:lnTo>
                  <a:cubicBezTo>
                    <a:pt x="138" y="0"/>
                    <a:pt x="69"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4"/>
            <p:cNvSpPr/>
            <p:nvPr/>
          </p:nvSpPr>
          <p:spPr>
            <a:xfrm>
              <a:off x="5198100" y="1278725"/>
              <a:ext cx="3900" cy="1750"/>
            </a:xfrm>
            <a:custGeom>
              <a:avLst/>
              <a:gdLst/>
              <a:ahLst/>
              <a:cxnLst/>
              <a:rect l="l" t="t" r="r" b="b"/>
              <a:pathLst>
                <a:path w="156" h="70" extrusionOk="0">
                  <a:moveTo>
                    <a:pt x="1" y="1"/>
                  </a:moveTo>
                  <a:cubicBezTo>
                    <a:pt x="70" y="69"/>
                    <a:pt x="155" y="69"/>
                    <a:pt x="155" y="69"/>
                  </a:cubicBezTo>
                  <a:lnTo>
                    <a:pt x="1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4"/>
            <p:cNvSpPr/>
            <p:nvPr/>
          </p:nvSpPr>
          <p:spPr>
            <a:xfrm>
              <a:off x="5445250" y="1533175"/>
              <a:ext cx="1750" cy="1750"/>
            </a:xfrm>
            <a:custGeom>
              <a:avLst/>
              <a:gdLst/>
              <a:ahLst/>
              <a:cxnLst/>
              <a:rect l="l" t="t" r="r" b="b"/>
              <a:pathLst>
                <a:path w="70" h="70" extrusionOk="0">
                  <a:moveTo>
                    <a:pt x="1" y="1"/>
                  </a:moveTo>
                  <a:cubicBezTo>
                    <a:pt x="1" y="70"/>
                    <a:pt x="1" y="70"/>
                    <a:pt x="70" y="70"/>
                  </a:cubicBezTo>
                  <a:cubicBezTo>
                    <a:pt x="70"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34"/>
            <p:cNvSpPr/>
            <p:nvPr/>
          </p:nvSpPr>
          <p:spPr>
            <a:xfrm>
              <a:off x="6416250" y="1613575"/>
              <a:ext cx="3450" cy="3450"/>
            </a:xfrm>
            <a:custGeom>
              <a:avLst/>
              <a:gdLst/>
              <a:ahLst/>
              <a:cxnLst/>
              <a:rect l="l" t="t" r="r" b="b"/>
              <a:pathLst>
                <a:path w="138" h="138" extrusionOk="0">
                  <a:moveTo>
                    <a:pt x="0" y="0"/>
                  </a:moveTo>
                  <a:cubicBezTo>
                    <a:pt x="0" y="0"/>
                    <a:pt x="0" y="69"/>
                    <a:pt x="69" y="138"/>
                  </a:cubicBezTo>
                  <a:cubicBezTo>
                    <a:pt x="69" y="69"/>
                    <a:pt x="138"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4"/>
            <p:cNvSpPr/>
            <p:nvPr/>
          </p:nvSpPr>
          <p:spPr>
            <a:xfrm>
              <a:off x="6482425" y="1656550"/>
              <a:ext cx="1750" cy="1750"/>
            </a:xfrm>
            <a:custGeom>
              <a:avLst/>
              <a:gdLst/>
              <a:ahLst/>
              <a:cxnLst/>
              <a:rect l="l" t="t" r="r" b="b"/>
              <a:pathLst>
                <a:path w="70" h="70" extrusionOk="0">
                  <a:moveTo>
                    <a:pt x="1" y="0"/>
                  </a:moveTo>
                  <a:lnTo>
                    <a:pt x="1" y="69"/>
                  </a:lnTo>
                  <a:lnTo>
                    <a:pt x="70" y="69"/>
                  </a:lnTo>
                  <a:cubicBezTo>
                    <a:pt x="70" y="0"/>
                    <a:pt x="7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4"/>
            <p:cNvSpPr/>
            <p:nvPr/>
          </p:nvSpPr>
          <p:spPr>
            <a:xfrm>
              <a:off x="6564525" y="1799675"/>
              <a:ext cx="3900" cy="3900"/>
            </a:xfrm>
            <a:custGeom>
              <a:avLst/>
              <a:gdLst/>
              <a:ahLst/>
              <a:cxnLst/>
              <a:rect l="l" t="t" r="r" b="b"/>
              <a:pathLst>
                <a:path w="156" h="156" extrusionOk="0">
                  <a:moveTo>
                    <a:pt x="87" y="1"/>
                  </a:moveTo>
                  <a:cubicBezTo>
                    <a:pt x="87" y="87"/>
                    <a:pt x="87" y="87"/>
                    <a:pt x="1" y="87"/>
                  </a:cubicBezTo>
                  <a:cubicBezTo>
                    <a:pt x="87" y="155"/>
                    <a:pt x="87" y="155"/>
                    <a:pt x="155" y="155"/>
                  </a:cubicBezTo>
                  <a:cubicBezTo>
                    <a:pt x="155" y="87"/>
                    <a:pt x="155" y="87"/>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4"/>
            <p:cNvSpPr/>
            <p:nvPr/>
          </p:nvSpPr>
          <p:spPr>
            <a:xfrm>
              <a:off x="6570125" y="1803550"/>
              <a:ext cx="1750" cy="1750"/>
            </a:xfrm>
            <a:custGeom>
              <a:avLst/>
              <a:gdLst/>
              <a:ahLst/>
              <a:cxnLst/>
              <a:rect l="l" t="t" r="r" b="b"/>
              <a:pathLst>
                <a:path w="70" h="70" extrusionOk="0">
                  <a:moveTo>
                    <a:pt x="0" y="0"/>
                  </a:moveTo>
                  <a:cubicBezTo>
                    <a:pt x="0" y="69"/>
                    <a:pt x="0" y="69"/>
                    <a:pt x="69" y="69"/>
                  </a:cubicBezTo>
                  <a:cubicBezTo>
                    <a:pt x="69"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4"/>
            <p:cNvSpPr/>
            <p:nvPr/>
          </p:nvSpPr>
          <p:spPr>
            <a:xfrm>
              <a:off x="6618250" y="1806975"/>
              <a:ext cx="3900" cy="1750"/>
            </a:xfrm>
            <a:custGeom>
              <a:avLst/>
              <a:gdLst/>
              <a:ahLst/>
              <a:cxnLst/>
              <a:rect l="l" t="t" r="r" b="b"/>
              <a:pathLst>
                <a:path w="156" h="70" extrusionOk="0">
                  <a:moveTo>
                    <a:pt x="87" y="1"/>
                  </a:moveTo>
                  <a:cubicBezTo>
                    <a:pt x="1" y="1"/>
                    <a:pt x="1" y="1"/>
                    <a:pt x="1" y="70"/>
                  </a:cubicBezTo>
                  <a:cubicBezTo>
                    <a:pt x="87" y="70"/>
                    <a:pt x="156" y="70"/>
                    <a:pt x="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4"/>
            <p:cNvSpPr/>
            <p:nvPr/>
          </p:nvSpPr>
          <p:spPr>
            <a:xfrm>
              <a:off x="6614825" y="1847125"/>
              <a:ext cx="1750" cy="2875"/>
            </a:xfrm>
            <a:custGeom>
              <a:avLst/>
              <a:gdLst/>
              <a:ahLst/>
              <a:cxnLst/>
              <a:rect l="l" t="t" r="r" b="b"/>
              <a:pathLst>
                <a:path w="70" h="115" extrusionOk="0">
                  <a:moveTo>
                    <a:pt x="55" y="0"/>
                  </a:moveTo>
                  <a:cubicBezTo>
                    <a:pt x="46" y="0"/>
                    <a:pt x="29" y="17"/>
                    <a:pt x="0" y="46"/>
                  </a:cubicBezTo>
                  <a:lnTo>
                    <a:pt x="69" y="114"/>
                  </a:lnTo>
                  <a:cubicBezTo>
                    <a:pt x="69" y="34"/>
                    <a:pt x="69"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4"/>
            <p:cNvSpPr/>
            <p:nvPr/>
          </p:nvSpPr>
          <p:spPr>
            <a:xfrm>
              <a:off x="6691750" y="1868975"/>
              <a:ext cx="3900" cy="1550"/>
            </a:xfrm>
            <a:custGeom>
              <a:avLst/>
              <a:gdLst/>
              <a:ahLst/>
              <a:cxnLst/>
              <a:rect l="l" t="t" r="r" b="b"/>
              <a:pathLst>
                <a:path w="156" h="62" extrusionOk="0">
                  <a:moveTo>
                    <a:pt x="131" y="1"/>
                  </a:moveTo>
                  <a:cubicBezTo>
                    <a:pt x="100" y="1"/>
                    <a:pt x="47" y="31"/>
                    <a:pt x="1" y="31"/>
                  </a:cubicBezTo>
                  <a:cubicBezTo>
                    <a:pt x="24" y="54"/>
                    <a:pt x="49" y="62"/>
                    <a:pt x="72" y="62"/>
                  </a:cubicBezTo>
                  <a:cubicBezTo>
                    <a:pt x="117" y="62"/>
                    <a:pt x="156" y="31"/>
                    <a:pt x="156" y="31"/>
                  </a:cubicBezTo>
                  <a:cubicBezTo>
                    <a:pt x="156" y="8"/>
                    <a:pt x="146"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4"/>
            <p:cNvSpPr/>
            <p:nvPr/>
          </p:nvSpPr>
          <p:spPr>
            <a:xfrm>
              <a:off x="6731300" y="1900250"/>
              <a:ext cx="3475" cy="3475"/>
            </a:xfrm>
            <a:custGeom>
              <a:avLst/>
              <a:gdLst/>
              <a:ahLst/>
              <a:cxnLst/>
              <a:rect l="l" t="t" r="r" b="b"/>
              <a:pathLst>
                <a:path w="139" h="139" extrusionOk="0">
                  <a:moveTo>
                    <a:pt x="69" y="1"/>
                  </a:moveTo>
                  <a:cubicBezTo>
                    <a:pt x="1" y="70"/>
                    <a:pt x="1" y="70"/>
                    <a:pt x="69" y="138"/>
                  </a:cubicBezTo>
                  <a:cubicBezTo>
                    <a:pt x="69" y="70"/>
                    <a:pt x="138" y="70"/>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4"/>
            <p:cNvSpPr/>
            <p:nvPr/>
          </p:nvSpPr>
          <p:spPr>
            <a:xfrm>
              <a:off x="6761825" y="1919425"/>
              <a:ext cx="3450" cy="2350"/>
            </a:xfrm>
            <a:custGeom>
              <a:avLst/>
              <a:gdLst/>
              <a:ahLst/>
              <a:cxnLst/>
              <a:rect l="l" t="t" r="r" b="b"/>
              <a:pathLst>
                <a:path w="138" h="94" extrusionOk="0">
                  <a:moveTo>
                    <a:pt x="99" y="1"/>
                  </a:moveTo>
                  <a:cubicBezTo>
                    <a:pt x="73" y="1"/>
                    <a:pt x="37" y="25"/>
                    <a:pt x="0" y="25"/>
                  </a:cubicBezTo>
                  <a:cubicBezTo>
                    <a:pt x="35" y="59"/>
                    <a:pt x="69" y="59"/>
                    <a:pt x="95" y="59"/>
                  </a:cubicBezTo>
                  <a:cubicBezTo>
                    <a:pt x="121" y="59"/>
                    <a:pt x="138" y="59"/>
                    <a:pt x="138" y="94"/>
                  </a:cubicBezTo>
                  <a:cubicBezTo>
                    <a:pt x="138" y="20"/>
                    <a:pt x="123"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34"/>
            <p:cNvSpPr/>
            <p:nvPr/>
          </p:nvSpPr>
          <p:spPr>
            <a:xfrm>
              <a:off x="6819000" y="1945400"/>
              <a:ext cx="3450" cy="1300"/>
            </a:xfrm>
            <a:custGeom>
              <a:avLst/>
              <a:gdLst/>
              <a:ahLst/>
              <a:cxnLst/>
              <a:rect l="l" t="t" r="r" b="b"/>
              <a:pathLst>
                <a:path w="138" h="52" extrusionOk="0">
                  <a:moveTo>
                    <a:pt x="69" y="0"/>
                  </a:moveTo>
                  <a:cubicBezTo>
                    <a:pt x="52" y="0"/>
                    <a:pt x="34" y="17"/>
                    <a:pt x="0" y="52"/>
                  </a:cubicBezTo>
                  <a:lnTo>
                    <a:pt x="138" y="52"/>
                  </a:lnTo>
                  <a:cubicBezTo>
                    <a:pt x="103" y="17"/>
                    <a:pt x="86"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4"/>
            <p:cNvSpPr/>
            <p:nvPr/>
          </p:nvSpPr>
          <p:spPr>
            <a:xfrm>
              <a:off x="6851225" y="1963025"/>
              <a:ext cx="3475" cy="2175"/>
            </a:xfrm>
            <a:custGeom>
              <a:avLst/>
              <a:gdLst/>
              <a:ahLst/>
              <a:cxnLst/>
              <a:rect l="l" t="t" r="r" b="b"/>
              <a:pathLst>
                <a:path w="139" h="87" extrusionOk="0">
                  <a:moveTo>
                    <a:pt x="1" y="0"/>
                  </a:moveTo>
                  <a:cubicBezTo>
                    <a:pt x="1" y="69"/>
                    <a:pt x="35" y="86"/>
                    <a:pt x="69" y="86"/>
                  </a:cubicBezTo>
                  <a:cubicBezTo>
                    <a:pt x="104" y="86"/>
                    <a:pt x="138" y="69"/>
                    <a:pt x="138" y="69"/>
                  </a:cubicBezTo>
                  <a:cubicBezTo>
                    <a:pt x="138" y="34"/>
                    <a:pt x="121" y="34"/>
                    <a:pt x="95" y="34"/>
                  </a:cubicBezTo>
                  <a:cubicBezTo>
                    <a:pt x="69" y="34"/>
                    <a:pt x="35" y="3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4"/>
            <p:cNvSpPr/>
            <p:nvPr/>
          </p:nvSpPr>
          <p:spPr>
            <a:xfrm>
              <a:off x="7053675" y="1995250"/>
              <a:ext cx="5175" cy="3475"/>
            </a:xfrm>
            <a:custGeom>
              <a:avLst/>
              <a:gdLst/>
              <a:ahLst/>
              <a:cxnLst/>
              <a:rect l="l" t="t" r="r" b="b"/>
              <a:pathLst>
                <a:path w="207" h="139" extrusionOk="0">
                  <a:moveTo>
                    <a:pt x="207" y="1"/>
                  </a:moveTo>
                  <a:lnTo>
                    <a:pt x="207" y="1"/>
                  </a:lnTo>
                  <a:cubicBezTo>
                    <a:pt x="138" y="69"/>
                    <a:pt x="69" y="1"/>
                    <a:pt x="1" y="138"/>
                  </a:cubicBezTo>
                  <a:cubicBezTo>
                    <a:pt x="69" y="69"/>
                    <a:pt x="138" y="138"/>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4"/>
            <p:cNvSpPr/>
            <p:nvPr/>
          </p:nvSpPr>
          <p:spPr>
            <a:xfrm>
              <a:off x="6946225" y="2023625"/>
              <a:ext cx="1750" cy="3900"/>
            </a:xfrm>
            <a:custGeom>
              <a:avLst/>
              <a:gdLst/>
              <a:ahLst/>
              <a:cxnLst/>
              <a:rect l="l" t="t" r="r" b="b"/>
              <a:pathLst>
                <a:path w="70" h="156" extrusionOk="0">
                  <a:moveTo>
                    <a:pt x="69" y="0"/>
                  </a:moveTo>
                  <a:cubicBezTo>
                    <a:pt x="0" y="69"/>
                    <a:pt x="0" y="69"/>
                    <a:pt x="0" y="155"/>
                  </a:cubicBezTo>
                  <a:cubicBezTo>
                    <a:pt x="69"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4"/>
            <p:cNvSpPr/>
            <p:nvPr/>
          </p:nvSpPr>
          <p:spPr>
            <a:xfrm>
              <a:off x="7209275" y="2217050"/>
              <a:ext cx="3900" cy="1725"/>
            </a:xfrm>
            <a:custGeom>
              <a:avLst/>
              <a:gdLst/>
              <a:ahLst/>
              <a:cxnLst/>
              <a:rect l="l" t="t" r="r" b="b"/>
              <a:pathLst>
                <a:path w="156" h="69" extrusionOk="0">
                  <a:moveTo>
                    <a:pt x="86" y="0"/>
                  </a:moveTo>
                  <a:cubicBezTo>
                    <a:pt x="86" y="69"/>
                    <a:pt x="86" y="69"/>
                    <a:pt x="0" y="69"/>
                  </a:cubicBezTo>
                  <a:cubicBezTo>
                    <a:pt x="155" y="69"/>
                    <a:pt x="155" y="69"/>
                    <a:pt x="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4"/>
            <p:cNvSpPr/>
            <p:nvPr/>
          </p:nvSpPr>
          <p:spPr>
            <a:xfrm>
              <a:off x="5303850" y="1223275"/>
              <a:ext cx="1750" cy="3475"/>
            </a:xfrm>
            <a:custGeom>
              <a:avLst/>
              <a:gdLst/>
              <a:ahLst/>
              <a:cxnLst/>
              <a:rect l="l" t="t" r="r" b="b"/>
              <a:pathLst>
                <a:path w="70" h="139" extrusionOk="0">
                  <a:moveTo>
                    <a:pt x="69" y="1"/>
                  </a:moveTo>
                  <a:cubicBezTo>
                    <a:pt x="0" y="69"/>
                    <a:pt x="0" y="69"/>
                    <a:pt x="69" y="138"/>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4"/>
            <p:cNvSpPr/>
            <p:nvPr/>
          </p:nvSpPr>
          <p:spPr>
            <a:xfrm>
              <a:off x="5207125" y="1237475"/>
              <a:ext cx="3475" cy="1725"/>
            </a:xfrm>
            <a:custGeom>
              <a:avLst/>
              <a:gdLst/>
              <a:ahLst/>
              <a:cxnLst/>
              <a:rect l="l" t="t" r="r" b="b"/>
              <a:pathLst>
                <a:path w="139" h="69" extrusionOk="0">
                  <a:moveTo>
                    <a:pt x="1" y="0"/>
                  </a:moveTo>
                  <a:cubicBezTo>
                    <a:pt x="1" y="69"/>
                    <a:pt x="70" y="69"/>
                    <a:pt x="70" y="69"/>
                  </a:cubicBezTo>
                  <a:cubicBezTo>
                    <a:pt x="138" y="69"/>
                    <a:pt x="1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34"/>
            <p:cNvSpPr/>
            <p:nvPr/>
          </p:nvSpPr>
          <p:spPr>
            <a:xfrm>
              <a:off x="5201975" y="1283875"/>
              <a:ext cx="3475" cy="1650"/>
            </a:xfrm>
            <a:custGeom>
              <a:avLst/>
              <a:gdLst/>
              <a:ahLst/>
              <a:cxnLst/>
              <a:rect l="l" t="t" r="r" b="b"/>
              <a:pathLst>
                <a:path w="139" h="66" extrusionOk="0">
                  <a:moveTo>
                    <a:pt x="0" y="1"/>
                  </a:moveTo>
                  <a:cubicBezTo>
                    <a:pt x="35" y="44"/>
                    <a:pt x="69" y="65"/>
                    <a:pt x="95" y="65"/>
                  </a:cubicBezTo>
                  <a:cubicBezTo>
                    <a:pt x="121" y="65"/>
                    <a:pt x="138" y="44"/>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4"/>
            <p:cNvSpPr/>
            <p:nvPr/>
          </p:nvSpPr>
          <p:spPr>
            <a:xfrm>
              <a:off x="5330925" y="1289475"/>
              <a:ext cx="3450" cy="5175"/>
            </a:xfrm>
            <a:custGeom>
              <a:avLst/>
              <a:gdLst/>
              <a:ahLst/>
              <a:cxnLst/>
              <a:rect l="l" t="t" r="r" b="b"/>
              <a:pathLst>
                <a:path w="138" h="207" extrusionOk="0">
                  <a:moveTo>
                    <a:pt x="0" y="0"/>
                  </a:moveTo>
                  <a:lnTo>
                    <a:pt x="0" y="0"/>
                  </a:lnTo>
                  <a:cubicBezTo>
                    <a:pt x="69" y="69"/>
                    <a:pt x="0" y="138"/>
                    <a:pt x="138" y="207"/>
                  </a:cubicBezTo>
                  <a:cubicBezTo>
                    <a:pt x="69" y="138"/>
                    <a:pt x="138" y="6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4"/>
            <p:cNvSpPr/>
            <p:nvPr/>
          </p:nvSpPr>
          <p:spPr>
            <a:xfrm>
              <a:off x="5382500" y="1310975"/>
              <a:ext cx="3900" cy="2875"/>
            </a:xfrm>
            <a:custGeom>
              <a:avLst/>
              <a:gdLst/>
              <a:ahLst/>
              <a:cxnLst/>
              <a:rect l="l" t="t" r="r" b="b"/>
              <a:pathLst>
                <a:path w="156" h="115" extrusionOk="0">
                  <a:moveTo>
                    <a:pt x="155" y="0"/>
                  </a:moveTo>
                  <a:cubicBezTo>
                    <a:pt x="87" y="69"/>
                    <a:pt x="87" y="69"/>
                    <a:pt x="1" y="69"/>
                  </a:cubicBezTo>
                  <a:cubicBezTo>
                    <a:pt x="65" y="97"/>
                    <a:pt x="102" y="114"/>
                    <a:pt x="124" y="114"/>
                  </a:cubicBezTo>
                  <a:cubicBezTo>
                    <a:pt x="155" y="114"/>
                    <a:pt x="155" y="81"/>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4"/>
            <p:cNvSpPr/>
            <p:nvPr/>
          </p:nvSpPr>
          <p:spPr>
            <a:xfrm>
              <a:off x="5268175" y="1314400"/>
              <a:ext cx="1725" cy="1750"/>
            </a:xfrm>
            <a:custGeom>
              <a:avLst/>
              <a:gdLst/>
              <a:ahLst/>
              <a:cxnLst/>
              <a:rect l="l" t="t" r="r" b="b"/>
              <a:pathLst>
                <a:path w="69" h="70" extrusionOk="0">
                  <a:moveTo>
                    <a:pt x="0" y="1"/>
                  </a:moveTo>
                  <a:cubicBezTo>
                    <a:pt x="69" y="1"/>
                    <a:pt x="69" y="69"/>
                    <a:pt x="69" y="69"/>
                  </a:cubicBezTo>
                  <a:cubicBezTo>
                    <a:pt x="69" y="1"/>
                    <a:pt x="6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4"/>
            <p:cNvSpPr/>
            <p:nvPr/>
          </p:nvSpPr>
          <p:spPr>
            <a:xfrm>
              <a:off x="5277200" y="1316125"/>
              <a:ext cx="3450" cy="2175"/>
            </a:xfrm>
            <a:custGeom>
              <a:avLst/>
              <a:gdLst/>
              <a:ahLst/>
              <a:cxnLst/>
              <a:rect l="l" t="t" r="r" b="b"/>
              <a:pathLst>
                <a:path w="138" h="87" extrusionOk="0">
                  <a:moveTo>
                    <a:pt x="138" y="0"/>
                  </a:moveTo>
                  <a:cubicBezTo>
                    <a:pt x="0" y="0"/>
                    <a:pt x="0" y="0"/>
                    <a:pt x="69" y="86"/>
                  </a:cubicBezTo>
                  <a:lnTo>
                    <a:pt x="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4"/>
            <p:cNvSpPr/>
            <p:nvPr/>
          </p:nvSpPr>
          <p:spPr>
            <a:xfrm>
              <a:off x="5327050" y="1337625"/>
              <a:ext cx="1750" cy="3875"/>
            </a:xfrm>
            <a:custGeom>
              <a:avLst/>
              <a:gdLst/>
              <a:ahLst/>
              <a:cxnLst/>
              <a:rect l="l" t="t" r="r" b="b"/>
              <a:pathLst>
                <a:path w="70" h="155" extrusionOk="0">
                  <a:moveTo>
                    <a:pt x="69" y="0"/>
                  </a:moveTo>
                  <a:lnTo>
                    <a:pt x="69" y="0"/>
                  </a:lnTo>
                  <a:cubicBezTo>
                    <a:pt x="1" y="86"/>
                    <a:pt x="1" y="86"/>
                    <a:pt x="1" y="155"/>
                  </a:cubicBezTo>
                  <a:cubicBezTo>
                    <a:pt x="69" y="155"/>
                    <a:pt x="69" y="155"/>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4"/>
            <p:cNvSpPr/>
            <p:nvPr/>
          </p:nvSpPr>
          <p:spPr>
            <a:xfrm>
              <a:off x="5307275" y="1364700"/>
              <a:ext cx="2175" cy="1725"/>
            </a:xfrm>
            <a:custGeom>
              <a:avLst/>
              <a:gdLst/>
              <a:ahLst/>
              <a:cxnLst/>
              <a:rect l="l" t="t" r="r" b="b"/>
              <a:pathLst>
                <a:path w="87" h="69" extrusionOk="0">
                  <a:moveTo>
                    <a:pt x="1" y="0"/>
                  </a:moveTo>
                  <a:cubicBezTo>
                    <a:pt x="1" y="69"/>
                    <a:pt x="87" y="69"/>
                    <a:pt x="87" y="69"/>
                  </a:cubicBezTo>
                  <a:cubicBezTo>
                    <a:pt x="87" y="0"/>
                    <a:pt x="8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4"/>
            <p:cNvSpPr/>
            <p:nvPr/>
          </p:nvSpPr>
          <p:spPr>
            <a:xfrm>
              <a:off x="5776650" y="1434325"/>
              <a:ext cx="3475" cy="1625"/>
            </a:xfrm>
            <a:custGeom>
              <a:avLst/>
              <a:gdLst/>
              <a:ahLst/>
              <a:cxnLst/>
              <a:rect l="l" t="t" r="r" b="b"/>
              <a:pathLst>
                <a:path w="139" h="65" extrusionOk="0">
                  <a:moveTo>
                    <a:pt x="1" y="1"/>
                  </a:moveTo>
                  <a:cubicBezTo>
                    <a:pt x="1" y="43"/>
                    <a:pt x="18" y="65"/>
                    <a:pt x="44" y="65"/>
                  </a:cubicBezTo>
                  <a:cubicBezTo>
                    <a:pt x="69" y="65"/>
                    <a:pt x="104" y="43"/>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4"/>
            <p:cNvSpPr/>
            <p:nvPr/>
          </p:nvSpPr>
          <p:spPr>
            <a:xfrm>
              <a:off x="6009625" y="1444300"/>
              <a:ext cx="3450" cy="2400"/>
            </a:xfrm>
            <a:custGeom>
              <a:avLst/>
              <a:gdLst/>
              <a:ahLst/>
              <a:cxnLst/>
              <a:rect l="l" t="t" r="r" b="b"/>
              <a:pathLst>
                <a:path w="138" h="96" extrusionOk="0">
                  <a:moveTo>
                    <a:pt x="118" y="1"/>
                  </a:moveTo>
                  <a:cubicBezTo>
                    <a:pt x="92" y="1"/>
                    <a:pt x="46" y="31"/>
                    <a:pt x="0" y="31"/>
                  </a:cubicBezTo>
                  <a:cubicBezTo>
                    <a:pt x="35" y="74"/>
                    <a:pt x="69" y="96"/>
                    <a:pt x="95" y="96"/>
                  </a:cubicBezTo>
                  <a:cubicBezTo>
                    <a:pt x="121" y="96"/>
                    <a:pt x="138" y="74"/>
                    <a:pt x="138" y="31"/>
                  </a:cubicBezTo>
                  <a:cubicBezTo>
                    <a:pt x="138" y="8"/>
                    <a:pt x="130"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4"/>
            <p:cNvSpPr/>
            <p:nvPr/>
          </p:nvSpPr>
          <p:spPr>
            <a:xfrm>
              <a:off x="5268175" y="1498800"/>
              <a:ext cx="3450" cy="2175"/>
            </a:xfrm>
            <a:custGeom>
              <a:avLst/>
              <a:gdLst/>
              <a:ahLst/>
              <a:cxnLst/>
              <a:rect l="l" t="t" r="r" b="b"/>
              <a:pathLst>
                <a:path w="138" h="87" extrusionOk="0">
                  <a:moveTo>
                    <a:pt x="138" y="0"/>
                  </a:moveTo>
                  <a:cubicBezTo>
                    <a:pt x="138" y="0"/>
                    <a:pt x="69" y="1"/>
                    <a:pt x="0" y="86"/>
                  </a:cubicBezTo>
                  <a:cubicBezTo>
                    <a:pt x="69" y="86"/>
                    <a:pt x="138" y="86"/>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4"/>
            <p:cNvSpPr/>
            <p:nvPr/>
          </p:nvSpPr>
          <p:spPr>
            <a:xfrm>
              <a:off x="5561750" y="1500950"/>
              <a:ext cx="1725" cy="2875"/>
            </a:xfrm>
            <a:custGeom>
              <a:avLst/>
              <a:gdLst/>
              <a:ahLst/>
              <a:cxnLst/>
              <a:rect l="l" t="t" r="r" b="b"/>
              <a:pathLst>
                <a:path w="69" h="115" extrusionOk="0">
                  <a:moveTo>
                    <a:pt x="0" y="1"/>
                  </a:moveTo>
                  <a:cubicBezTo>
                    <a:pt x="0" y="81"/>
                    <a:pt x="0" y="114"/>
                    <a:pt x="14" y="114"/>
                  </a:cubicBezTo>
                  <a:cubicBezTo>
                    <a:pt x="24" y="114"/>
                    <a:pt x="40" y="98"/>
                    <a:pt x="69" y="69"/>
                  </a:cubicBezTo>
                  <a:cubicBezTo>
                    <a:pt x="69" y="69"/>
                    <a:pt x="0" y="6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4"/>
            <p:cNvSpPr/>
            <p:nvPr/>
          </p:nvSpPr>
          <p:spPr>
            <a:xfrm>
              <a:off x="5400550" y="1514425"/>
              <a:ext cx="1750" cy="2450"/>
            </a:xfrm>
            <a:custGeom>
              <a:avLst/>
              <a:gdLst/>
              <a:ahLst/>
              <a:cxnLst/>
              <a:rect l="l" t="t" r="r" b="b"/>
              <a:pathLst>
                <a:path w="70" h="98" extrusionOk="0">
                  <a:moveTo>
                    <a:pt x="45" y="0"/>
                  </a:moveTo>
                  <a:cubicBezTo>
                    <a:pt x="35" y="0"/>
                    <a:pt x="21" y="9"/>
                    <a:pt x="1" y="29"/>
                  </a:cubicBezTo>
                  <a:cubicBezTo>
                    <a:pt x="1" y="29"/>
                    <a:pt x="1" y="98"/>
                    <a:pt x="69" y="98"/>
                  </a:cubicBezTo>
                  <a:cubicBezTo>
                    <a:pt x="69" y="49"/>
                    <a:pt x="69" y="0"/>
                    <a:pt x="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4"/>
            <p:cNvSpPr/>
            <p:nvPr/>
          </p:nvSpPr>
          <p:spPr>
            <a:xfrm>
              <a:off x="5653300" y="1406900"/>
              <a:ext cx="1750" cy="1575"/>
            </a:xfrm>
            <a:custGeom>
              <a:avLst/>
              <a:gdLst/>
              <a:ahLst/>
              <a:cxnLst/>
              <a:rect l="l" t="t" r="r" b="b"/>
              <a:pathLst>
                <a:path w="70" h="63" extrusionOk="0">
                  <a:moveTo>
                    <a:pt x="18" y="1"/>
                  </a:moveTo>
                  <a:cubicBezTo>
                    <a:pt x="8" y="1"/>
                    <a:pt x="0" y="9"/>
                    <a:pt x="0" y="32"/>
                  </a:cubicBezTo>
                  <a:cubicBezTo>
                    <a:pt x="0" y="32"/>
                    <a:pt x="31" y="62"/>
                    <a:pt x="51" y="62"/>
                  </a:cubicBezTo>
                  <a:cubicBezTo>
                    <a:pt x="61" y="62"/>
                    <a:pt x="69" y="54"/>
                    <a:pt x="69" y="32"/>
                  </a:cubicBezTo>
                  <a:cubicBezTo>
                    <a:pt x="69" y="32"/>
                    <a:pt x="38" y="1"/>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4"/>
            <p:cNvSpPr/>
            <p:nvPr/>
          </p:nvSpPr>
          <p:spPr>
            <a:xfrm>
              <a:off x="5425475" y="1373725"/>
              <a:ext cx="3900" cy="1300"/>
            </a:xfrm>
            <a:custGeom>
              <a:avLst/>
              <a:gdLst/>
              <a:ahLst/>
              <a:cxnLst/>
              <a:rect l="l" t="t" r="r" b="b"/>
              <a:pathLst>
                <a:path w="156" h="52" extrusionOk="0">
                  <a:moveTo>
                    <a:pt x="1" y="0"/>
                  </a:moveTo>
                  <a:cubicBezTo>
                    <a:pt x="44" y="35"/>
                    <a:pt x="65" y="52"/>
                    <a:pt x="85" y="52"/>
                  </a:cubicBezTo>
                  <a:cubicBezTo>
                    <a:pt x="104" y="52"/>
                    <a:pt x="121" y="35"/>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4"/>
            <p:cNvSpPr/>
            <p:nvPr/>
          </p:nvSpPr>
          <p:spPr>
            <a:xfrm>
              <a:off x="5307275" y="1477300"/>
              <a:ext cx="2175" cy="2175"/>
            </a:xfrm>
            <a:custGeom>
              <a:avLst/>
              <a:gdLst/>
              <a:ahLst/>
              <a:cxnLst/>
              <a:rect l="l" t="t" r="r" b="b"/>
              <a:pathLst>
                <a:path w="87" h="87" extrusionOk="0">
                  <a:moveTo>
                    <a:pt x="1" y="1"/>
                  </a:moveTo>
                  <a:lnTo>
                    <a:pt x="1" y="87"/>
                  </a:lnTo>
                  <a:cubicBezTo>
                    <a:pt x="87" y="87"/>
                    <a:pt x="87"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4"/>
            <p:cNvSpPr/>
            <p:nvPr/>
          </p:nvSpPr>
          <p:spPr>
            <a:xfrm>
              <a:off x="5354125" y="1300225"/>
              <a:ext cx="1750" cy="3450"/>
            </a:xfrm>
            <a:custGeom>
              <a:avLst/>
              <a:gdLst/>
              <a:ahLst/>
              <a:cxnLst/>
              <a:rect l="l" t="t" r="r" b="b"/>
              <a:pathLst>
                <a:path w="70" h="138" extrusionOk="0">
                  <a:moveTo>
                    <a:pt x="1" y="0"/>
                  </a:moveTo>
                  <a:lnTo>
                    <a:pt x="1" y="138"/>
                  </a:lnTo>
                  <a:cubicBezTo>
                    <a:pt x="70" y="69"/>
                    <a:pt x="70" y="6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4"/>
            <p:cNvSpPr/>
            <p:nvPr/>
          </p:nvSpPr>
          <p:spPr>
            <a:xfrm>
              <a:off x="5930525" y="1424825"/>
              <a:ext cx="2175" cy="2650"/>
            </a:xfrm>
            <a:custGeom>
              <a:avLst/>
              <a:gdLst/>
              <a:ahLst/>
              <a:cxnLst/>
              <a:rect l="l" t="t" r="r" b="b"/>
              <a:pathLst>
                <a:path w="87" h="106" extrusionOk="0">
                  <a:moveTo>
                    <a:pt x="30" y="1"/>
                  </a:moveTo>
                  <a:cubicBezTo>
                    <a:pt x="1" y="1"/>
                    <a:pt x="1" y="57"/>
                    <a:pt x="1" y="105"/>
                  </a:cubicBezTo>
                  <a:lnTo>
                    <a:pt x="87" y="37"/>
                  </a:lnTo>
                  <a:cubicBezTo>
                    <a:pt x="61" y="11"/>
                    <a:pt x="43"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4"/>
            <p:cNvSpPr/>
            <p:nvPr/>
          </p:nvSpPr>
          <p:spPr>
            <a:xfrm>
              <a:off x="5309425" y="1479450"/>
              <a:ext cx="3475" cy="1325"/>
            </a:xfrm>
            <a:custGeom>
              <a:avLst/>
              <a:gdLst/>
              <a:ahLst/>
              <a:cxnLst/>
              <a:rect l="l" t="t" r="r" b="b"/>
              <a:pathLst>
                <a:path w="139" h="53" extrusionOk="0">
                  <a:moveTo>
                    <a:pt x="1" y="1"/>
                  </a:moveTo>
                  <a:cubicBezTo>
                    <a:pt x="35" y="35"/>
                    <a:pt x="52" y="52"/>
                    <a:pt x="70" y="52"/>
                  </a:cubicBezTo>
                  <a:cubicBezTo>
                    <a:pt x="87" y="52"/>
                    <a:pt x="104" y="35"/>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4"/>
            <p:cNvSpPr/>
            <p:nvPr/>
          </p:nvSpPr>
          <p:spPr>
            <a:xfrm>
              <a:off x="5216150" y="1291200"/>
              <a:ext cx="1750" cy="1725"/>
            </a:xfrm>
            <a:custGeom>
              <a:avLst/>
              <a:gdLst/>
              <a:ahLst/>
              <a:cxnLst/>
              <a:rect l="l" t="t" r="r" b="b"/>
              <a:pathLst>
                <a:path w="70" h="69" extrusionOk="0">
                  <a:moveTo>
                    <a:pt x="70" y="0"/>
                  </a:moveTo>
                  <a:cubicBezTo>
                    <a:pt x="1" y="0"/>
                    <a:pt x="1" y="0"/>
                    <a:pt x="70" y="69"/>
                  </a:cubicBezTo>
                  <a:lnTo>
                    <a:pt x="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4"/>
            <p:cNvSpPr/>
            <p:nvPr/>
          </p:nvSpPr>
          <p:spPr>
            <a:xfrm>
              <a:off x="5440100" y="1380600"/>
              <a:ext cx="1750" cy="2175"/>
            </a:xfrm>
            <a:custGeom>
              <a:avLst/>
              <a:gdLst/>
              <a:ahLst/>
              <a:cxnLst/>
              <a:rect l="l" t="t" r="r" b="b"/>
              <a:pathLst>
                <a:path w="70" h="87" extrusionOk="0">
                  <a:moveTo>
                    <a:pt x="69" y="0"/>
                  </a:moveTo>
                  <a:cubicBezTo>
                    <a:pt x="0" y="0"/>
                    <a:pt x="0" y="0"/>
                    <a:pt x="69" y="86"/>
                  </a:cubicBez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4"/>
            <p:cNvSpPr/>
            <p:nvPr/>
          </p:nvSpPr>
          <p:spPr>
            <a:xfrm>
              <a:off x="5664050" y="1412075"/>
              <a:ext cx="3450" cy="1750"/>
            </a:xfrm>
            <a:custGeom>
              <a:avLst/>
              <a:gdLst/>
              <a:ahLst/>
              <a:cxnLst/>
              <a:rect l="l" t="t" r="r" b="b"/>
              <a:pathLst>
                <a:path w="138" h="70" extrusionOk="0">
                  <a:moveTo>
                    <a:pt x="87" y="0"/>
                  </a:moveTo>
                  <a:cubicBezTo>
                    <a:pt x="61" y="0"/>
                    <a:pt x="46" y="31"/>
                    <a:pt x="0" y="31"/>
                  </a:cubicBezTo>
                  <a:cubicBezTo>
                    <a:pt x="46" y="31"/>
                    <a:pt x="61" y="69"/>
                    <a:pt x="87" y="69"/>
                  </a:cubicBezTo>
                  <a:cubicBezTo>
                    <a:pt x="99" y="69"/>
                    <a:pt x="115" y="60"/>
                    <a:pt x="138" y="31"/>
                  </a:cubicBezTo>
                  <a:cubicBezTo>
                    <a:pt x="115" y="8"/>
                    <a:pt x="99"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4"/>
            <p:cNvSpPr/>
            <p:nvPr/>
          </p:nvSpPr>
          <p:spPr>
            <a:xfrm>
              <a:off x="5345100" y="1298500"/>
              <a:ext cx="1750" cy="1325"/>
            </a:xfrm>
            <a:custGeom>
              <a:avLst/>
              <a:gdLst/>
              <a:ahLst/>
              <a:cxnLst/>
              <a:rect l="l" t="t" r="r" b="b"/>
              <a:pathLst>
                <a:path w="70" h="53" extrusionOk="0">
                  <a:moveTo>
                    <a:pt x="1" y="0"/>
                  </a:moveTo>
                  <a:cubicBezTo>
                    <a:pt x="35" y="35"/>
                    <a:pt x="52" y="52"/>
                    <a:pt x="61" y="52"/>
                  </a:cubicBezTo>
                  <a:cubicBezTo>
                    <a:pt x="70" y="52"/>
                    <a:pt x="70" y="35"/>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4"/>
            <p:cNvSpPr/>
            <p:nvPr/>
          </p:nvSpPr>
          <p:spPr>
            <a:xfrm>
              <a:off x="5529500" y="1491150"/>
              <a:ext cx="3475" cy="1550"/>
            </a:xfrm>
            <a:custGeom>
              <a:avLst/>
              <a:gdLst/>
              <a:ahLst/>
              <a:cxnLst/>
              <a:rect l="l" t="t" r="r" b="b"/>
              <a:pathLst>
                <a:path w="139" h="62" extrusionOk="0">
                  <a:moveTo>
                    <a:pt x="52" y="1"/>
                  </a:moveTo>
                  <a:cubicBezTo>
                    <a:pt x="39" y="1"/>
                    <a:pt x="24" y="8"/>
                    <a:pt x="1" y="31"/>
                  </a:cubicBezTo>
                  <a:cubicBezTo>
                    <a:pt x="24" y="54"/>
                    <a:pt x="39" y="62"/>
                    <a:pt x="52" y="62"/>
                  </a:cubicBezTo>
                  <a:cubicBezTo>
                    <a:pt x="77" y="62"/>
                    <a:pt x="92" y="31"/>
                    <a:pt x="138" y="31"/>
                  </a:cubicBezTo>
                  <a:cubicBezTo>
                    <a:pt x="92" y="31"/>
                    <a:pt x="77"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4"/>
            <p:cNvSpPr/>
            <p:nvPr/>
          </p:nvSpPr>
          <p:spPr>
            <a:xfrm>
              <a:off x="5354125" y="1500950"/>
              <a:ext cx="1750" cy="1325"/>
            </a:xfrm>
            <a:custGeom>
              <a:avLst/>
              <a:gdLst/>
              <a:ahLst/>
              <a:cxnLst/>
              <a:rect l="l" t="t" r="r" b="b"/>
              <a:pathLst>
                <a:path w="70" h="53" extrusionOk="0">
                  <a:moveTo>
                    <a:pt x="1" y="0"/>
                  </a:moveTo>
                  <a:cubicBezTo>
                    <a:pt x="1" y="35"/>
                    <a:pt x="18" y="52"/>
                    <a:pt x="35" y="52"/>
                  </a:cubicBezTo>
                  <a:cubicBezTo>
                    <a:pt x="52" y="52"/>
                    <a:pt x="70" y="35"/>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4"/>
            <p:cNvSpPr/>
            <p:nvPr/>
          </p:nvSpPr>
          <p:spPr>
            <a:xfrm>
              <a:off x="5601275" y="1513425"/>
              <a:ext cx="1750" cy="1300"/>
            </a:xfrm>
            <a:custGeom>
              <a:avLst/>
              <a:gdLst/>
              <a:ahLst/>
              <a:cxnLst/>
              <a:rect l="l" t="t" r="r" b="b"/>
              <a:pathLst>
                <a:path w="70" h="52" extrusionOk="0">
                  <a:moveTo>
                    <a:pt x="1" y="0"/>
                  </a:moveTo>
                  <a:cubicBezTo>
                    <a:pt x="35" y="34"/>
                    <a:pt x="53" y="52"/>
                    <a:pt x="61" y="52"/>
                  </a:cubicBezTo>
                  <a:cubicBezTo>
                    <a:pt x="70" y="52"/>
                    <a:pt x="70" y="34"/>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4"/>
            <p:cNvSpPr/>
            <p:nvPr/>
          </p:nvSpPr>
          <p:spPr>
            <a:xfrm>
              <a:off x="5441825" y="1330725"/>
              <a:ext cx="3450" cy="1750"/>
            </a:xfrm>
            <a:custGeom>
              <a:avLst/>
              <a:gdLst/>
              <a:ahLst/>
              <a:cxnLst/>
              <a:rect l="l" t="t" r="r" b="b"/>
              <a:pathLst>
                <a:path w="138" h="70" extrusionOk="0">
                  <a:moveTo>
                    <a:pt x="69" y="1"/>
                  </a:moveTo>
                  <a:cubicBezTo>
                    <a:pt x="69" y="70"/>
                    <a:pt x="0" y="70"/>
                    <a:pt x="69" y="70"/>
                  </a:cubicBezTo>
                  <a:cubicBezTo>
                    <a:pt x="138" y="70"/>
                    <a:pt x="69"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4"/>
            <p:cNvSpPr/>
            <p:nvPr/>
          </p:nvSpPr>
          <p:spPr>
            <a:xfrm>
              <a:off x="5393250" y="1250350"/>
              <a:ext cx="2175" cy="1325"/>
            </a:xfrm>
            <a:custGeom>
              <a:avLst/>
              <a:gdLst/>
              <a:ahLst/>
              <a:cxnLst/>
              <a:rect l="l" t="t" r="r" b="b"/>
              <a:pathLst>
                <a:path w="87" h="53" extrusionOk="0">
                  <a:moveTo>
                    <a:pt x="11" y="1"/>
                  </a:moveTo>
                  <a:cubicBezTo>
                    <a:pt x="0" y="1"/>
                    <a:pt x="0" y="18"/>
                    <a:pt x="0" y="52"/>
                  </a:cubicBezTo>
                  <a:lnTo>
                    <a:pt x="86" y="52"/>
                  </a:lnTo>
                  <a:cubicBezTo>
                    <a:pt x="43" y="18"/>
                    <a:pt x="22" y="1"/>
                    <a:pt x="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4"/>
            <p:cNvSpPr/>
            <p:nvPr/>
          </p:nvSpPr>
          <p:spPr>
            <a:xfrm>
              <a:off x="6441175" y="1592075"/>
              <a:ext cx="1750" cy="1750"/>
            </a:xfrm>
            <a:custGeom>
              <a:avLst/>
              <a:gdLst/>
              <a:ahLst/>
              <a:cxnLst/>
              <a:rect l="l" t="t" r="r" b="b"/>
              <a:pathLst>
                <a:path w="70" h="70" extrusionOk="0">
                  <a:moveTo>
                    <a:pt x="0" y="0"/>
                  </a:moveTo>
                  <a:cubicBezTo>
                    <a:pt x="0" y="69"/>
                    <a:pt x="0" y="69"/>
                    <a:pt x="69" y="69"/>
                  </a:cubicBezTo>
                  <a:cubicBezTo>
                    <a:pt x="69" y="69"/>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4"/>
            <p:cNvSpPr/>
            <p:nvPr/>
          </p:nvSpPr>
          <p:spPr>
            <a:xfrm>
              <a:off x="6416250" y="1604525"/>
              <a:ext cx="1725" cy="1750"/>
            </a:xfrm>
            <a:custGeom>
              <a:avLst/>
              <a:gdLst/>
              <a:ahLst/>
              <a:cxnLst/>
              <a:rect l="l" t="t" r="r" b="b"/>
              <a:pathLst>
                <a:path w="69" h="70" extrusionOk="0">
                  <a:moveTo>
                    <a:pt x="0" y="1"/>
                  </a:moveTo>
                  <a:cubicBezTo>
                    <a:pt x="0" y="1"/>
                    <a:pt x="0" y="70"/>
                    <a:pt x="69" y="70"/>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4"/>
            <p:cNvSpPr/>
            <p:nvPr/>
          </p:nvSpPr>
          <p:spPr>
            <a:xfrm>
              <a:off x="6414100" y="1608400"/>
              <a:ext cx="2175" cy="1325"/>
            </a:xfrm>
            <a:custGeom>
              <a:avLst/>
              <a:gdLst/>
              <a:ahLst/>
              <a:cxnLst/>
              <a:rect l="l" t="t" r="r" b="b"/>
              <a:pathLst>
                <a:path w="87" h="53" extrusionOk="0">
                  <a:moveTo>
                    <a:pt x="0" y="1"/>
                  </a:moveTo>
                  <a:cubicBezTo>
                    <a:pt x="0" y="35"/>
                    <a:pt x="22" y="52"/>
                    <a:pt x="43" y="52"/>
                  </a:cubicBezTo>
                  <a:cubicBezTo>
                    <a:pt x="65" y="52"/>
                    <a:pt x="86" y="35"/>
                    <a:pt x="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4"/>
            <p:cNvSpPr/>
            <p:nvPr/>
          </p:nvSpPr>
          <p:spPr>
            <a:xfrm>
              <a:off x="5357575" y="1244775"/>
              <a:ext cx="1750" cy="1750"/>
            </a:xfrm>
            <a:custGeom>
              <a:avLst/>
              <a:gdLst/>
              <a:ahLst/>
              <a:cxnLst/>
              <a:rect l="l" t="t" r="r" b="b"/>
              <a:pathLst>
                <a:path w="70" h="70" extrusionOk="0">
                  <a:moveTo>
                    <a:pt x="0" y="0"/>
                  </a:moveTo>
                  <a:lnTo>
                    <a:pt x="0" y="69"/>
                  </a:lnTo>
                  <a:cubicBezTo>
                    <a:pt x="69" y="0"/>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4"/>
            <p:cNvSpPr/>
            <p:nvPr/>
          </p:nvSpPr>
          <p:spPr>
            <a:xfrm>
              <a:off x="6471700" y="1645800"/>
              <a:ext cx="1725" cy="3475"/>
            </a:xfrm>
            <a:custGeom>
              <a:avLst/>
              <a:gdLst/>
              <a:ahLst/>
              <a:cxnLst/>
              <a:rect l="l" t="t" r="r" b="b"/>
              <a:pathLst>
                <a:path w="69" h="139" extrusionOk="0">
                  <a:moveTo>
                    <a:pt x="69" y="1"/>
                  </a:moveTo>
                  <a:cubicBezTo>
                    <a:pt x="0" y="69"/>
                    <a:pt x="0" y="69"/>
                    <a:pt x="69" y="138"/>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34"/>
            <p:cNvSpPr/>
            <p:nvPr/>
          </p:nvSpPr>
          <p:spPr>
            <a:xfrm>
              <a:off x="6505650" y="1679750"/>
              <a:ext cx="1750" cy="3900"/>
            </a:xfrm>
            <a:custGeom>
              <a:avLst/>
              <a:gdLst/>
              <a:ahLst/>
              <a:cxnLst/>
              <a:rect l="l" t="t" r="r" b="b"/>
              <a:pathLst>
                <a:path w="70" h="156" extrusionOk="0">
                  <a:moveTo>
                    <a:pt x="0" y="1"/>
                  </a:moveTo>
                  <a:cubicBezTo>
                    <a:pt x="0" y="70"/>
                    <a:pt x="0" y="70"/>
                    <a:pt x="69" y="156"/>
                  </a:cubicBezTo>
                  <a:cubicBezTo>
                    <a:pt x="69" y="70"/>
                    <a:pt x="69" y="7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34"/>
            <p:cNvSpPr/>
            <p:nvPr/>
          </p:nvSpPr>
          <p:spPr>
            <a:xfrm>
              <a:off x="5427625" y="1327400"/>
              <a:ext cx="1750" cy="1650"/>
            </a:xfrm>
            <a:custGeom>
              <a:avLst/>
              <a:gdLst/>
              <a:ahLst/>
              <a:cxnLst/>
              <a:rect l="l" t="t" r="r" b="b"/>
              <a:pathLst>
                <a:path w="70" h="66" extrusionOk="0">
                  <a:moveTo>
                    <a:pt x="61" y="1"/>
                  </a:moveTo>
                  <a:cubicBezTo>
                    <a:pt x="52" y="1"/>
                    <a:pt x="35" y="22"/>
                    <a:pt x="1" y="65"/>
                  </a:cubicBezTo>
                  <a:lnTo>
                    <a:pt x="70" y="65"/>
                  </a:lnTo>
                  <a:cubicBezTo>
                    <a:pt x="70" y="22"/>
                    <a:pt x="70"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34"/>
            <p:cNvSpPr/>
            <p:nvPr/>
          </p:nvSpPr>
          <p:spPr>
            <a:xfrm>
              <a:off x="6616550" y="1808700"/>
              <a:ext cx="1725" cy="1750"/>
            </a:xfrm>
            <a:custGeom>
              <a:avLst/>
              <a:gdLst/>
              <a:ahLst/>
              <a:cxnLst/>
              <a:rect l="l" t="t" r="r" b="b"/>
              <a:pathLst>
                <a:path w="69" h="70" extrusionOk="0">
                  <a:moveTo>
                    <a:pt x="69" y="1"/>
                  </a:moveTo>
                  <a:cubicBezTo>
                    <a:pt x="0" y="1"/>
                    <a:pt x="0" y="1"/>
                    <a:pt x="69" y="70"/>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34"/>
            <p:cNvSpPr/>
            <p:nvPr/>
          </p:nvSpPr>
          <p:spPr>
            <a:xfrm>
              <a:off x="6661250" y="1885650"/>
              <a:ext cx="2175" cy="1625"/>
            </a:xfrm>
            <a:custGeom>
              <a:avLst/>
              <a:gdLst/>
              <a:ahLst/>
              <a:cxnLst/>
              <a:rect l="l" t="t" r="r" b="b"/>
              <a:pathLst>
                <a:path w="87" h="65" extrusionOk="0">
                  <a:moveTo>
                    <a:pt x="0" y="0"/>
                  </a:moveTo>
                  <a:cubicBezTo>
                    <a:pt x="0" y="43"/>
                    <a:pt x="22" y="65"/>
                    <a:pt x="43" y="65"/>
                  </a:cubicBezTo>
                  <a:cubicBezTo>
                    <a:pt x="65" y="65"/>
                    <a:pt x="86" y="43"/>
                    <a:pt x="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4"/>
            <p:cNvSpPr/>
            <p:nvPr/>
          </p:nvSpPr>
          <p:spPr>
            <a:xfrm>
              <a:off x="6724000" y="1897575"/>
              <a:ext cx="1750" cy="1750"/>
            </a:xfrm>
            <a:custGeom>
              <a:avLst/>
              <a:gdLst/>
              <a:ahLst/>
              <a:cxnLst/>
              <a:rect l="l" t="t" r="r" b="b"/>
              <a:pathLst>
                <a:path w="70" h="70" extrusionOk="0">
                  <a:moveTo>
                    <a:pt x="51" y="1"/>
                  </a:moveTo>
                  <a:cubicBezTo>
                    <a:pt x="31" y="1"/>
                    <a:pt x="0" y="39"/>
                    <a:pt x="0" y="39"/>
                  </a:cubicBezTo>
                  <a:cubicBezTo>
                    <a:pt x="0" y="62"/>
                    <a:pt x="0" y="70"/>
                    <a:pt x="3" y="70"/>
                  </a:cubicBezTo>
                  <a:cubicBezTo>
                    <a:pt x="8" y="70"/>
                    <a:pt x="23" y="39"/>
                    <a:pt x="69" y="39"/>
                  </a:cubicBezTo>
                  <a:cubicBezTo>
                    <a:pt x="69" y="10"/>
                    <a:pt x="62"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4"/>
            <p:cNvSpPr/>
            <p:nvPr/>
          </p:nvSpPr>
          <p:spPr>
            <a:xfrm>
              <a:off x="6752800" y="1915400"/>
              <a:ext cx="3450" cy="1550"/>
            </a:xfrm>
            <a:custGeom>
              <a:avLst/>
              <a:gdLst/>
              <a:ahLst/>
              <a:cxnLst/>
              <a:rect l="l" t="t" r="r" b="b"/>
              <a:pathLst>
                <a:path w="138" h="62" extrusionOk="0">
                  <a:moveTo>
                    <a:pt x="87" y="0"/>
                  </a:moveTo>
                  <a:cubicBezTo>
                    <a:pt x="61" y="0"/>
                    <a:pt x="46" y="31"/>
                    <a:pt x="0" y="31"/>
                  </a:cubicBezTo>
                  <a:cubicBezTo>
                    <a:pt x="46" y="31"/>
                    <a:pt x="61" y="62"/>
                    <a:pt x="87" y="62"/>
                  </a:cubicBezTo>
                  <a:cubicBezTo>
                    <a:pt x="100" y="62"/>
                    <a:pt x="115" y="54"/>
                    <a:pt x="138" y="31"/>
                  </a:cubicBezTo>
                  <a:cubicBezTo>
                    <a:pt x="115" y="8"/>
                    <a:pt x="10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4"/>
            <p:cNvSpPr/>
            <p:nvPr/>
          </p:nvSpPr>
          <p:spPr>
            <a:xfrm>
              <a:off x="5309425" y="1366400"/>
              <a:ext cx="3475" cy="1750"/>
            </a:xfrm>
            <a:custGeom>
              <a:avLst/>
              <a:gdLst/>
              <a:ahLst/>
              <a:cxnLst/>
              <a:rect l="l" t="t" r="r" b="b"/>
              <a:pathLst>
                <a:path w="139" h="70" extrusionOk="0">
                  <a:moveTo>
                    <a:pt x="1" y="1"/>
                  </a:moveTo>
                  <a:cubicBezTo>
                    <a:pt x="70" y="70"/>
                    <a:pt x="70" y="70"/>
                    <a:pt x="138" y="70"/>
                  </a:cubicBezTo>
                  <a:cubicBezTo>
                    <a:pt x="70" y="1"/>
                    <a:pt x="7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4"/>
            <p:cNvSpPr/>
            <p:nvPr/>
          </p:nvSpPr>
          <p:spPr>
            <a:xfrm>
              <a:off x="7003375" y="1998700"/>
              <a:ext cx="3900" cy="1300"/>
            </a:xfrm>
            <a:custGeom>
              <a:avLst/>
              <a:gdLst/>
              <a:ahLst/>
              <a:cxnLst/>
              <a:rect l="l" t="t" r="r" b="b"/>
              <a:pathLst>
                <a:path w="156" h="52" extrusionOk="0">
                  <a:moveTo>
                    <a:pt x="1" y="0"/>
                  </a:moveTo>
                  <a:cubicBezTo>
                    <a:pt x="35" y="34"/>
                    <a:pt x="53" y="52"/>
                    <a:pt x="72" y="52"/>
                  </a:cubicBezTo>
                  <a:cubicBezTo>
                    <a:pt x="91" y="52"/>
                    <a:pt x="113" y="34"/>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4"/>
            <p:cNvSpPr/>
            <p:nvPr/>
          </p:nvSpPr>
          <p:spPr>
            <a:xfrm>
              <a:off x="6989200" y="2000400"/>
              <a:ext cx="1750" cy="800"/>
            </a:xfrm>
            <a:custGeom>
              <a:avLst/>
              <a:gdLst/>
              <a:ahLst/>
              <a:cxnLst/>
              <a:rect l="l" t="t" r="r" b="b"/>
              <a:pathLst>
                <a:path w="70" h="32" extrusionOk="0">
                  <a:moveTo>
                    <a:pt x="1" y="1"/>
                  </a:moveTo>
                  <a:cubicBezTo>
                    <a:pt x="1" y="24"/>
                    <a:pt x="8" y="31"/>
                    <a:pt x="18" y="31"/>
                  </a:cubicBezTo>
                  <a:cubicBezTo>
                    <a:pt x="39" y="31"/>
                    <a:pt x="69"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34"/>
            <p:cNvSpPr/>
            <p:nvPr/>
          </p:nvSpPr>
          <p:spPr>
            <a:xfrm>
              <a:off x="7057125" y="2000400"/>
              <a:ext cx="1725" cy="800"/>
            </a:xfrm>
            <a:custGeom>
              <a:avLst/>
              <a:gdLst/>
              <a:ahLst/>
              <a:cxnLst/>
              <a:rect l="l" t="t" r="r" b="b"/>
              <a:pathLst>
                <a:path w="69" h="32" extrusionOk="0">
                  <a:moveTo>
                    <a:pt x="0" y="1"/>
                  </a:moveTo>
                  <a:cubicBezTo>
                    <a:pt x="23" y="24"/>
                    <a:pt x="38" y="31"/>
                    <a:pt x="48" y="31"/>
                  </a:cubicBezTo>
                  <a:cubicBezTo>
                    <a:pt x="69" y="31"/>
                    <a:pt x="69"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4"/>
            <p:cNvSpPr/>
            <p:nvPr/>
          </p:nvSpPr>
          <p:spPr>
            <a:xfrm>
              <a:off x="6980175" y="2002550"/>
              <a:ext cx="3475" cy="1325"/>
            </a:xfrm>
            <a:custGeom>
              <a:avLst/>
              <a:gdLst/>
              <a:ahLst/>
              <a:cxnLst/>
              <a:rect l="l" t="t" r="r" b="b"/>
              <a:pathLst>
                <a:path w="139" h="53" extrusionOk="0">
                  <a:moveTo>
                    <a:pt x="69" y="1"/>
                  </a:moveTo>
                  <a:cubicBezTo>
                    <a:pt x="52" y="1"/>
                    <a:pt x="35" y="18"/>
                    <a:pt x="1" y="52"/>
                  </a:cubicBezTo>
                  <a:lnTo>
                    <a:pt x="138" y="52"/>
                  </a:lnTo>
                  <a:cubicBezTo>
                    <a:pt x="104" y="18"/>
                    <a:pt x="86"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34"/>
            <p:cNvSpPr/>
            <p:nvPr/>
          </p:nvSpPr>
          <p:spPr>
            <a:xfrm>
              <a:off x="5321900" y="1369850"/>
              <a:ext cx="3450" cy="2175"/>
            </a:xfrm>
            <a:custGeom>
              <a:avLst/>
              <a:gdLst/>
              <a:ahLst/>
              <a:cxnLst/>
              <a:rect l="l" t="t" r="r" b="b"/>
              <a:pathLst>
                <a:path w="138" h="87" extrusionOk="0">
                  <a:moveTo>
                    <a:pt x="69" y="1"/>
                  </a:moveTo>
                  <a:cubicBezTo>
                    <a:pt x="0" y="1"/>
                    <a:pt x="69" y="87"/>
                    <a:pt x="69" y="87"/>
                  </a:cubicBezTo>
                  <a:cubicBezTo>
                    <a:pt x="69" y="87"/>
                    <a:pt x="138"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4"/>
            <p:cNvSpPr/>
            <p:nvPr/>
          </p:nvSpPr>
          <p:spPr>
            <a:xfrm>
              <a:off x="7024875" y="2003075"/>
              <a:ext cx="1750" cy="2400"/>
            </a:xfrm>
            <a:custGeom>
              <a:avLst/>
              <a:gdLst/>
              <a:ahLst/>
              <a:cxnLst/>
              <a:rect l="l" t="t" r="r" b="b"/>
              <a:pathLst>
                <a:path w="70" h="96" extrusionOk="0">
                  <a:moveTo>
                    <a:pt x="18" y="1"/>
                  </a:moveTo>
                  <a:cubicBezTo>
                    <a:pt x="8" y="1"/>
                    <a:pt x="1" y="9"/>
                    <a:pt x="1" y="31"/>
                  </a:cubicBezTo>
                  <a:cubicBezTo>
                    <a:pt x="35" y="74"/>
                    <a:pt x="52" y="96"/>
                    <a:pt x="61" y="96"/>
                  </a:cubicBezTo>
                  <a:cubicBezTo>
                    <a:pt x="69" y="96"/>
                    <a:pt x="69" y="74"/>
                    <a:pt x="69" y="31"/>
                  </a:cubicBezTo>
                  <a:cubicBezTo>
                    <a:pt x="69" y="31"/>
                    <a:pt x="39" y="1"/>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4"/>
            <p:cNvSpPr/>
            <p:nvPr/>
          </p:nvSpPr>
          <p:spPr>
            <a:xfrm>
              <a:off x="7173600" y="2124200"/>
              <a:ext cx="1750" cy="1750"/>
            </a:xfrm>
            <a:custGeom>
              <a:avLst/>
              <a:gdLst/>
              <a:ahLst/>
              <a:cxnLst/>
              <a:rect l="l" t="t" r="r" b="b"/>
              <a:pathLst>
                <a:path w="70" h="70" extrusionOk="0">
                  <a:moveTo>
                    <a:pt x="69" y="1"/>
                  </a:moveTo>
                  <a:cubicBezTo>
                    <a:pt x="0" y="1"/>
                    <a:pt x="0" y="1"/>
                    <a:pt x="0" y="69"/>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4"/>
            <p:cNvSpPr/>
            <p:nvPr/>
          </p:nvSpPr>
          <p:spPr>
            <a:xfrm>
              <a:off x="7134050" y="2132800"/>
              <a:ext cx="2175" cy="1625"/>
            </a:xfrm>
            <a:custGeom>
              <a:avLst/>
              <a:gdLst/>
              <a:ahLst/>
              <a:cxnLst/>
              <a:rect l="l" t="t" r="r" b="b"/>
              <a:pathLst>
                <a:path w="87" h="65" extrusionOk="0">
                  <a:moveTo>
                    <a:pt x="1" y="0"/>
                  </a:moveTo>
                  <a:cubicBezTo>
                    <a:pt x="1" y="43"/>
                    <a:pt x="22" y="65"/>
                    <a:pt x="44" y="65"/>
                  </a:cubicBezTo>
                  <a:cubicBezTo>
                    <a:pt x="65" y="65"/>
                    <a:pt x="87" y="43"/>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4"/>
            <p:cNvSpPr/>
            <p:nvPr/>
          </p:nvSpPr>
          <p:spPr>
            <a:xfrm>
              <a:off x="6761825" y="2215750"/>
              <a:ext cx="3450" cy="1325"/>
            </a:xfrm>
            <a:custGeom>
              <a:avLst/>
              <a:gdLst/>
              <a:ahLst/>
              <a:cxnLst/>
              <a:rect l="l" t="t" r="r" b="b"/>
              <a:pathLst>
                <a:path w="138" h="53" extrusionOk="0">
                  <a:moveTo>
                    <a:pt x="69" y="1"/>
                  </a:moveTo>
                  <a:cubicBezTo>
                    <a:pt x="52" y="1"/>
                    <a:pt x="35" y="18"/>
                    <a:pt x="0" y="52"/>
                  </a:cubicBezTo>
                  <a:lnTo>
                    <a:pt x="138" y="52"/>
                  </a:lnTo>
                  <a:cubicBezTo>
                    <a:pt x="104" y="18"/>
                    <a:pt x="86"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4"/>
            <p:cNvSpPr/>
            <p:nvPr/>
          </p:nvSpPr>
          <p:spPr>
            <a:xfrm>
              <a:off x="5285800" y="1321700"/>
              <a:ext cx="3875" cy="1750"/>
            </a:xfrm>
            <a:custGeom>
              <a:avLst/>
              <a:gdLst/>
              <a:ahLst/>
              <a:cxnLst/>
              <a:rect l="l" t="t" r="r" b="b"/>
              <a:pathLst>
                <a:path w="155" h="70" extrusionOk="0">
                  <a:moveTo>
                    <a:pt x="0" y="1"/>
                  </a:moveTo>
                  <a:cubicBezTo>
                    <a:pt x="86" y="70"/>
                    <a:pt x="86" y="70"/>
                    <a:pt x="155" y="70"/>
                  </a:cubicBezTo>
                  <a:cubicBezTo>
                    <a:pt x="86" y="1"/>
                    <a:pt x="8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4"/>
            <p:cNvSpPr/>
            <p:nvPr/>
          </p:nvSpPr>
          <p:spPr>
            <a:xfrm>
              <a:off x="5337800" y="1372000"/>
              <a:ext cx="1750" cy="1750"/>
            </a:xfrm>
            <a:custGeom>
              <a:avLst/>
              <a:gdLst/>
              <a:ahLst/>
              <a:cxnLst/>
              <a:rect l="l" t="t" r="r" b="b"/>
              <a:pathLst>
                <a:path w="70" h="70" extrusionOk="0">
                  <a:moveTo>
                    <a:pt x="1" y="1"/>
                  </a:moveTo>
                  <a:lnTo>
                    <a:pt x="1" y="69"/>
                  </a:lnTo>
                  <a:lnTo>
                    <a:pt x="69" y="69"/>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4"/>
            <p:cNvSpPr/>
            <p:nvPr/>
          </p:nvSpPr>
          <p:spPr>
            <a:xfrm>
              <a:off x="5262575" y="1310975"/>
              <a:ext cx="25" cy="1725"/>
            </a:xfrm>
            <a:custGeom>
              <a:avLst/>
              <a:gdLst/>
              <a:ahLst/>
              <a:cxnLst/>
              <a:rect l="l" t="t" r="r" b="b"/>
              <a:pathLst>
                <a:path w="1" h="69" extrusionOk="0">
                  <a:moveTo>
                    <a:pt x="1" y="69"/>
                  </a:moveTo>
                  <a:lnTo>
                    <a:pt x="1" y="69"/>
                  </a:lnTo>
                  <a:lnTo>
                    <a:pt x="1" y="6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4"/>
            <p:cNvSpPr/>
            <p:nvPr/>
          </p:nvSpPr>
          <p:spPr>
            <a:xfrm>
              <a:off x="5422050" y="1380600"/>
              <a:ext cx="1750" cy="25"/>
            </a:xfrm>
            <a:custGeom>
              <a:avLst/>
              <a:gdLst/>
              <a:ahLst/>
              <a:cxnLst/>
              <a:rect l="l" t="t" r="r" b="b"/>
              <a:pathLst>
                <a:path w="70" h="1" extrusionOk="0">
                  <a:moveTo>
                    <a:pt x="69" y="0"/>
                  </a:moveTo>
                  <a:lnTo>
                    <a:pt x="0" y="0"/>
                  </a:lnTo>
                  <a:lnTo>
                    <a:pt x="69" y="0"/>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4"/>
            <p:cNvSpPr/>
            <p:nvPr/>
          </p:nvSpPr>
          <p:spPr>
            <a:xfrm>
              <a:off x="5794700" y="1382750"/>
              <a:ext cx="1750" cy="1750"/>
            </a:xfrm>
            <a:custGeom>
              <a:avLst/>
              <a:gdLst/>
              <a:ahLst/>
              <a:cxnLst/>
              <a:rect l="l" t="t" r="r" b="b"/>
              <a:pathLst>
                <a:path w="70" h="70" extrusionOk="0">
                  <a:moveTo>
                    <a:pt x="1" y="0"/>
                  </a:moveTo>
                  <a:lnTo>
                    <a:pt x="70" y="69"/>
                  </a:lnTo>
                  <a:lnTo>
                    <a:pt x="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4"/>
            <p:cNvSpPr/>
            <p:nvPr/>
          </p:nvSpPr>
          <p:spPr>
            <a:xfrm>
              <a:off x="5370050" y="1309250"/>
              <a:ext cx="1725" cy="25"/>
            </a:xfrm>
            <a:custGeom>
              <a:avLst/>
              <a:gdLst/>
              <a:ahLst/>
              <a:cxnLst/>
              <a:rect l="l" t="t" r="r" b="b"/>
              <a:pathLst>
                <a:path w="69" h="1" extrusionOk="0">
                  <a:moveTo>
                    <a:pt x="69" y="0"/>
                  </a:moveTo>
                  <a:lnTo>
                    <a:pt x="69" y="0"/>
                  </a:lnTo>
                  <a:lnTo>
                    <a:pt x="0" y="0"/>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4"/>
            <p:cNvSpPr/>
            <p:nvPr/>
          </p:nvSpPr>
          <p:spPr>
            <a:xfrm>
              <a:off x="5633525" y="1386175"/>
              <a:ext cx="1750" cy="1750"/>
            </a:xfrm>
            <a:custGeom>
              <a:avLst/>
              <a:gdLst/>
              <a:ahLst/>
              <a:cxnLst/>
              <a:rect l="l" t="t" r="r" b="b"/>
              <a:pathLst>
                <a:path w="70" h="70" extrusionOk="0">
                  <a:moveTo>
                    <a:pt x="0" y="1"/>
                  </a:moveTo>
                  <a:lnTo>
                    <a:pt x="0" y="70"/>
                  </a:lnTo>
                  <a:cubicBezTo>
                    <a:pt x="69" y="70"/>
                    <a:pt x="69" y="70"/>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4"/>
            <p:cNvSpPr/>
            <p:nvPr/>
          </p:nvSpPr>
          <p:spPr>
            <a:xfrm>
              <a:off x="5357575" y="1387900"/>
              <a:ext cx="1750" cy="800"/>
            </a:xfrm>
            <a:custGeom>
              <a:avLst/>
              <a:gdLst/>
              <a:ahLst/>
              <a:cxnLst/>
              <a:rect l="l" t="t" r="r" b="b"/>
              <a:pathLst>
                <a:path w="70" h="32" extrusionOk="0">
                  <a:moveTo>
                    <a:pt x="0" y="1"/>
                  </a:moveTo>
                  <a:cubicBezTo>
                    <a:pt x="23" y="24"/>
                    <a:pt x="39" y="31"/>
                    <a:pt x="49" y="31"/>
                  </a:cubicBezTo>
                  <a:cubicBezTo>
                    <a:pt x="69" y="31"/>
                    <a:pt x="69"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34"/>
            <p:cNvSpPr/>
            <p:nvPr/>
          </p:nvSpPr>
          <p:spPr>
            <a:xfrm>
              <a:off x="5363150" y="1305375"/>
              <a:ext cx="1750" cy="2175"/>
            </a:xfrm>
            <a:custGeom>
              <a:avLst/>
              <a:gdLst/>
              <a:ahLst/>
              <a:cxnLst/>
              <a:rect l="l" t="t" r="r" b="b"/>
              <a:pathLst>
                <a:path w="70" h="87" extrusionOk="0">
                  <a:moveTo>
                    <a:pt x="70" y="1"/>
                  </a:moveTo>
                  <a:cubicBezTo>
                    <a:pt x="1" y="1"/>
                    <a:pt x="1" y="1"/>
                    <a:pt x="1" y="87"/>
                  </a:cubicBezTo>
                  <a:cubicBezTo>
                    <a:pt x="70" y="87"/>
                    <a:pt x="70" y="8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34"/>
            <p:cNvSpPr/>
            <p:nvPr/>
          </p:nvSpPr>
          <p:spPr>
            <a:xfrm>
              <a:off x="5391525" y="1389625"/>
              <a:ext cx="1750" cy="1750"/>
            </a:xfrm>
            <a:custGeom>
              <a:avLst/>
              <a:gdLst/>
              <a:ahLst/>
              <a:cxnLst/>
              <a:rect l="l" t="t" r="r" b="b"/>
              <a:pathLst>
                <a:path w="70" h="70" extrusionOk="0">
                  <a:moveTo>
                    <a:pt x="1" y="0"/>
                  </a:moveTo>
                  <a:lnTo>
                    <a:pt x="1" y="69"/>
                  </a:lnTo>
                  <a:cubicBezTo>
                    <a:pt x="1" y="69"/>
                    <a:pt x="69" y="6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4"/>
            <p:cNvSpPr/>
            <p:nvPr/>
          </p:nvSpPr>
          <p:spPr>
            <a:xfrm>
              <a:off x="5599575" y="1391350"/>
              <a:ext cx="25" cy="2175"/>
            </a:xfrm>
            <a:custGeom>
              <a:avLst/>
              <a:gdLst/>
              <a:ahLst/>
              <a:cxnLst/>
              <a:rect l="l" t="t" r="r" b="b"/>
              <a:pathLst>
                <a:path w="1" h="87" extrusionOk="0">
                  <a:moveTo>
                    <a:pt x="0" y="0"/>
                  </a:moveTo>
                  <a:lnTo>
                    <a:pt x="0" y="86"/>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4"/>
            <p:cNvSpPr/>
            <p:nvPr/>
          </p:nvSpPr>
          <p:spPr>
            <a:xfrm>
              <a:off x="5692400" y="1396925"/>
              <a:ext cx="25" cy="1750"/>
            </a:xfrm>
            <a:custGeom>
              <a:avLst/>
              <a:gdLst/>
              <a:ahLst/>
              <a:cxnLst/>
              <a:rect l="l" t="t" r="r" b="b"/>
              <a:pathLst>
                <a:path w="1" h="70" extrusionOk="0">
                  <a:moveTo>
                    <a:pt x="1" y="69"/>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4"/>
            <p:cNvSpPr/>
            <p:nvPr/>
          </p:nvSpPr>
          <p:spPr>
            <a:xfrm>
              <a:off x="5699725" y="1404225"/>
              <a:ext cx="1725" cy="25"/>
            </a:xfrm>
            <a:custGeom>
              <a:avLst/>
              <a:gdLst/>
              <a:ahLst/>
              <a:cxnLst/>
              <a:rect l="l" t="t" r="r" b="b"/>
              <a:pathLst>
                <a:path w="69" h="1" extrusionOk="0">
                  <a:moveTo>
                    <a:pt x="69"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4"/>
            <p:cNvSpPr/>
            <p:nvPr/>
          </p:nvSpPr>
          <p:spPr>
            <a:xfrm>
              <a:off x="5434500" y="1408625"/>
              <a:ext cx="1750" cy="800"/>
            </a:xfrm>
            <a:custGeom>
              <a:avLst/>
              <a:gdLst/>
              <a:ahLst/>
              <a:cxnLst/>
              <a:rect l="l" t="t" r="r" b="b"/>
              <a:pathLst>
                <a:path w="70" h="32" extrusionOk="0">
                  <a:moveTo>
                    <a:pt x="21" y="1"/>
                  </a:moveTo>
                  <a:cubicBezTo>
                    <a:pt x="1" y="1"/>
                    <a:pt x="1" y="31"/>
                    <a:pt x="1" y="31"/>
                  </a:cubicBezTo>
                  <a:lnTo>
                    <a:pt x="70" y="31"/>
                  </a:lnTo>
                  <a:cubicBezTo>
                    <a:pt x="47" y="8"/>
                    <a:pt x="3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4"/>
            <p:cNvSpPr/>
            <p:nvPr/>
          </p:nvSpPr>
          <p:spPr>
            <a:xfrm>
              <a:off x="5986400" y="1412825"/>
              <a:ext cx="1750" cy="25"/>
            </a:xfrm>
            <a:custGeom>
              <a:avLst/>
              <a:gdLst/>
              <a:ahLst/>
              <a:cxnLst/>
              <a:rect l="l" t="t" r="r" b="b"/>
              <a:pathLst>
                <a:path w="70" h="1" extrusionOk="0">
                  <a:moveTo>
                    <a:pt x="70" y="1"/>
                  </a:moveTo>
                  <a:lnTo>
                    <a:pt x="70" y="1"/>
                  </a:lnTo>
                  <a:lnTo>
                    <a:pt x="1" y="1"/>
                  </a:lnTo>
                  <a:lnTo>
                    <a:pt x="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4"/>
            <p:cNvSpPr/>
            <p:nvPr/>
          </p:nvSpPr>
          <p:spPr>
            <a:xfrm>
              <a:off x="5541975" y="1300225"/>
              <a:ext cx="25" cy="25"/>
            </a:xfrm>
            <a:custGeom>
              <a:avLst/>
              <a:gdLst/>
              <a:ahLst/>
              <a:cxnLst/>
              <a:rect l="l" t="t" r="r" b="b"/>
              <a:pathLst>
                <a:path w="1" h="1" extrusionOk="0">
                  <a:moveTo>
                    <a:pt x="0"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4"/>
            <p:cNvSpPr/>
            <p:nvPr/>
          </p:nvSpPr>
          <p:spPr>
            <a:xfrm>
              <a:off x="5518750" y="1416700"/>
              <a:ext cx="1750" cy="25"/>
            </a:xfrm>
            <a:custGeom>
              <a:avLst/>
              <a:gdLst/>
              <a:ahLst/>
              <a:cxnLst/>
              <a:rect l="l" t="t" r="r" b="b"/>
              <a:pathLst>
                <a:path w="70" h="1" extrusionOk="0">
                  <a:moveTo>
                    <a:pt x="70" y="1"/>
                  </a:moveTo>
                  <a:lnTo>
                    <a:pt x="70" y="1"/>
                  </a:lnTo>
                  <a:cubicBezTo>
                    <a:pt x="1" y="1"/>
                    <a:pt x="70"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4"/>
            <p:cNvSpPr/>
            <p:nvPr/>
          </p:nvSpPr>
          <p:spPr>
            <a:xfrm>
              <a:off x="6013050" y="1416700"/>
              <a:ext cx="25" cy="25"/>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4"/>
            <p:cNvSpPr/>
            <p:nvPr/>
          </p:nvSpPr>
          <p:spPr>
            <a:xfrm>
              <a:off x="5980825" y="1418425"/>
              <a:ext cx="25" cy="1750"/>
            </a:xfrm>
            <a:custGeom>
              <a:avLst/>
              <a:gdLst/>
              <a:ahLst/>
              <a:cxnLst/>
              <a:rect l="l" t="t" r="r" b="b"/>
              <a:pathLst>
                <a:path w="1" h="70" extrusionOk="0">
                  <a:moveTo>
                    <a:pt x="0" y="69"/>
                  </a:moveTo>
                  <a:lnTo>
                    <a:pt x="0" y="69"/>
                  </a:lnTo>
                  <a:lnTo>
                    <a:pt x="0" y="0"/>
                  </a:lnTo>
                  <a:lnTo>
                    <a:pt x="0"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4"/>
            <p:cNvSpPr/>
            <p:nvPr/>
          </p:nvSpPr>
          <p:spPr>
            <a:xfrm>
              <a:off x="6000600" y="1420150"/>
              <a:ext cx="1750" cy="1725"/>
            </a:xfrm>
            <a:custGeom>
              <a:avLst/>
              <a:gdLst/>
              <a:ahLst/>
              <a:cxnLst/>
              <a:rect l="l" t="t" r="r" b="b"/>
              <a:pathLst>
                <a:path w="70" h="69" extrusionOk="0">
                  <a:moveTo>
                    <a:pt x="0" y="0"/>
                  </a:moveTo>
                  <a:cubicBezTo>
                    <a:pt x="0" y="69"/>
                    <a:pt x="69" y="69"/>
                    <a:pt x="69" y="69"/>
                  </a:cubicBezTo>
                  <a:cubicBezTo>
                    <a:pt x="69" y="0"/>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4"/>
            <p:cNvSpPr/>
            <p:nvPr/>
          </p:nvSpPr>
          <p:spPr>
            <a:xfrm>
              <a:off x="5352425" y="1296775"/>
              <a:ext cx="1725" cy="1750"/>
            </a:xfrm>
            <a:custGeom>
              <a:avLst/>
              <a:gdLst/>
              <a:ahLst/>
              <a:cxnLst/>
              <a:rect l="l" t="t" r="r" b="b"/>
              <a:pathLst>
                <a:path w="69" h="70" extrusionOk="0">
                  <a:moveTo>
                    <a:pt x="0" y="1"/>
                  </a:moveTo>
                  <a:lnTo>
                    <a:pt x="0" y="69"/>
                  </a:lnTo>
                  <a:lnTo>
                    <a:pt x="69" y="69"/>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4"/>
            <p:cNvSpPr/>
            <p:nvPr/>
          </p:nvSpPr>
          <p:spPr>
            <a:xfrm>
              <a:off x="5710450" y="1421850"/>
              <a:ext cx="25" cy="1750"/>
            </a:xfrm>
            <a:custGeom>
              <a:avLst/>
              <a:gdLst/>
              <a:ahLst/>
              <a:cxnLst/>
              <a:rect l="l" t="t" r="r" b="b"/>
              <a:pathLst>
                <a:path w="1" h="70" extrusionOk="0">
                  <a:moveTo>
                    <a:pt x="1" y="70"/>
                  </a:moveTo>
                  <a:cubicBezTo>
                    <a:pt x="1" y="70"/>
                    <a:pt x="1" y="1"/>
                    <a:pt x="1" y="70"/>
                  </a:cubicBezTo>
                  <a:lnTo>
                    <a:pt x="1" y="70"/>
                  </a:lnTo>
                  <a:lnTo>
                    <a:pt x="1" y="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4"/>
            <p:cNvSpPr/>
            <p:nvPr/>
          </p:nvSpPr>
          <p:spPr>
            <a:xfrm>
              <a:off x="5346825" y="1296775"/>
              <a:ext cx="1750" cy="1750"/>
            </a:xfrm>
            <a:custGeom>
              <a:avLst/>
              <a:gdLst/>
              <a:ahLst/>
              <a:cxnLst/>
              <a:rect l="l" t="t" r="r" b="b"/>
              <a:pathLst>
                <a:path w="70" h="70" extrusionOk="0">
                  <a:moveTo>
                    <a:pt x="69" y="1"/>
                  </a:moveTo>
                  <a:cubicBezTo>
                    <a:pt x="1" y="1"/>
                    <a:pt x="1" y="69"/>
                    <a:pt x="1" y="69"/>
                  </a:cubicBezTo>
                  <a:cubicBezTo>
                    <a:pt x="69" y="69"/>
                    <a:pt x="69" y="69"/>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4"/>
            <p:cNvSpPr/>
            <p:nvPr/>
          </p:nvSpPr>
          <p:spPr>
            <a:xfrm>
              <a:off x="5746150" y="1427450"/>
              <a:ext cx="1725" cy="1750"/>
            </a:xfrm>
            <a:custGeom>
              <a:avLst/>
              <a:gdLst/>
              <a:ahLst/>
              <a:cxnLst/>
              <a:rect l="l" t="t" r="r" b="b"/>
              <a:pathLst>
                <a:path w="69" h="70" extrusionOk="0">
                  <a:moveTo>
                    <a:pt x="0" y="0"/>
                  </a:moveTo>
                  <a:lnTo>
                    <a:pt x="0" y="69"/>
                  </a:lnTo>
                  <a:lnTo>
                    <a:pt x="69" y="69"/>
                  </a:lnTo>
                  <a:cubicBezTo>
                    <a:pt x="0" y="69"/>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4"/>
            <p:cNvSpPr/>
            <p:nvPr/>
          </p:nvSpPr>
          <p:spPr>
            <a:xfrm>
              <a:off x="5747850" y="1427450"/>
              <a:ext cx="2175" cy="1750"/>
            </a:xfrm>
            <a:custGeom>
              <a:avLst/>
              <a:gdLst/>
              <a:ahLst/>
              <a:cxnLst/>
              <a:rect l="l" t="t" r="r" b="b"/>
              <a:pathLst>
                <a:path w="87" h="70" extrusionOk="0">
                  <a:moveTo>
                    <a:pt x="87" y="0"/>
                  </a:moveTo>
                  <a:lnTo>
                    <a:pt x="1" y="69"/>
                  </a:lnTo>
                  <a:lnTo>
                    <a:pt x="87" y="69"/>
                  </a:lnTo>
                  <a:lnTo>
                    <a:pt x="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4"/>
            <p:cNvSpPr/>
            <p:nvPr/>
          </p:nvSpPr>
          <p:spPr>
            <a:xfrm>
              <a:off x="5336075" y="1291200"/>
              <a:ext cx="25" cy="1725"/>
            </a:xfrm>
            <a:custGeom>
              <a:avLst/>
              <a:gdLst/>
              <a:ahLst/>
              <a:cxnLst/>
              <a:rect l="l" t="t" r="r" b="b"/>
              <a:pathLst>
                <a:path w="1" h="69" extrusionOk="0">
                  <a:moveTo>
                    <a:pt x="1" y="69"/>
                  </a:moveTo>
                  <a:lnTo>
                    <a:pt x="1" y="69"/>
                  </a:lnTo>
                  <a:lnTo>
                    <a:pt x="1" y="0"/>
                  </a:lnTo>
                  <a:lnTo>
                    <a:pt x="1"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4"/>
            <p:cNvSpPr/>
            <p:nvPr/>
          </p:nvSpPr>
          <p:spPr>
            <a:xfrm>
              <a:off x="5441825" y="1337625"/>
              <a:ext cx="1750" cy="25"/>
            </a:xfrm>
            <a:custGeom>
              <a:avLst/>
              <a:gdLst/>
              <a:ahLst/>
              <a:cxnLst/>
              <a:rect l="l" t="t" r="r" b="b"/>
              <a:pathLst>
                <a:path w="70" h="1" extrusionOk="0">
                  <a:moveTo>
                    <a:pt x="0" y="0"/>
                  </a:moveTo>
                  <a:lnTo>
                    <a:pt x="0" y="0"/>
                  </a:lnTo>
                  <a:lnTo>
                    <a:pt x="0" y="0"/>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4"/>
            <p:cNvSpPr/>
            <p:nvPr/>
          </p:nvSpPr>
          <p:spPr>
            <a:xfrm>
              <a:off x="5155125" y="1291200"/>
              <a:ext cx="1750" cy="25"/>
            </a:xfrm>
            <a:custGeom>
              <a:avLst/>
              <a:gdLst/>
              <a:ahLst/>
              <a:cxnLst/>
              <a:rect l="l" t="t" r="r" b="b"/>
              <a:pathLst>
                <a:path w="70" h="1" extrusionOk="0">
                  <a:moveTo>
                    <a:pt x="69" y="0"/>
                  </a:moveTo>
                  <a:lnTo>
                    <a:pt x="69" y="0"/>
                  </a:lnTo>
                  <a:lnTo>
                    <a:pt x="0" y="0"/>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4"/>
            <p:cNvSpPr/>
            <p:nvPr/>
          </p:nvSpPr>
          <p:spPr>
            <a:xfrm>
              <a:off x="5832100" y="1441625"/>
              <a:ext cx="25" cy="1750"/>
            </a:xfrm>
            <a:custGeom>
              <a:avLst/>
              <a:gdLst/>
              <a:ahLst/>
              <a:cxnLst/>
              <a:rect l="l" t="t" r="r" b="b"/>
              <a:pathLst>
                <a:path w="1" h="70" extrusionOk="0">
                  <a:moveTo>
                    <a:pt x="1" y="1"/>
                  </a:moveTo>
                  <a:lnTo>
                    <a:pt x="1" y="70"/>
                  </a:lnTo>
                  <a:lnTo>
                    <a:pt x="1" y="7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4"/>
            <p:cNvSpPr/>
            <p:nvPr/>
          </p:nvSpPr>
          <p:spPr>
            <a:xfrm>
              <a:off x="5835975" y="1441625"/>
              <a:ext cx="25" cy="1750"/>
            </a:xfrm>
            <a:custGeom>
              <a:avLst/>
              <a:gdLst/>
              <a:ahLst/>
              <a:cxnLst/>
              <a:rect l="l" t="t" r="r" b="b"/>
              <a:pathLst>
                <a:path w="1" h="70" extrusionOk="0">
                  <a:moveTo>
                    <a:pt x="0" y="1"/>
                  </a:moveTo>
                  <a:lnTo>
                    <a:pt x="0" y="70"/>
                  </a:lnTo>
                  <a:lnTo>
                    <a:pt x="0" y="7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4"/>
            <p:cNvSpPr/>
            <p:nvPr/>
          </p:nvSpPr>
          <p:spPr>
            <a:xfrm>
              <a:off x="5443550" y="1283875"/>
              <a:ext cx="25" cy="2175"/>
            </a:xfrm>
            <a:custGeom>
              <a:avLst/>
              <a:gdLst/>
              <a:ahLst/>
              <a:cxnLst/>
              <a:rect l="l" t="t" r="r" b="b"/>
              <a:pathLst>
                <a:path w="1" h="87" extrusionOk="0">
                  <a:moveTo>
                    <a:pt x="0" y="1"/>
                  </a:moveTo>
                  <a:lnTo>
                    <a:pt x="0" y="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4"/>
            <p:cNvSpPr/>
            <p:nvPr/>
          </p:nvSpPr>
          <p:spPr>
            <a:xfrm>
              <a:off x="5844575" y="1443350"/>
              <a:ext cx="2175" cy="1750"/>
            </a:xfrm>
            <a:custGeom>
              <a:avLst/>
              <a:gdLst/>
              <a:ahLst/>
              <a:cxnLst/>
              <a:rect l="l" t="t" r="r" b="b"/>
              <a:pathLst>
                <a:path w="87" h="70" extrusionOk="0">
                  <a:moveTo>
                    <a:pt x="0" y="1"/>
                  </a:moveTo>
                  <a:lnTo>
                    <a:pt x="0" y="69"/>
                  </a:lnTo>
                  <a:cubicBezTo>
                    <a:pt x="0" y="1"/>
                    <a:pt x="8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4"/>
            <p:cNvSpPr/>
            <p:nvPr/>
          </p:nvSpPr>
          <p:spPr>
            <a:xfrm>
              <a:off x="5912900" y="1443350"/>
              <a:ext cx="25" cy="1750"/>
            </a:xfrm>
            <a:custGeom>
              <a:avLst/>
              <a:gdLst/>
              <a:ahLst/>
              <a:cxnLst/>
              <a:rect l="l" t="t" r="r" b="b"/>
              <a:pathLst>
                <a:path w="1" h="70" extrusionOk="0">
                  <a:moveTo>
                    <a:pt x="1" y="69"/>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4"/>
            <p:cNvSpPr/>
            <p:nvPr/>
          </p:nvSpPr>
          <p:spPr>
            <a:xfrm>
              <a:off x="6002325" y="1443350"/>
              <a:ext cx="1725" cy="1325"/>
            </a:xfrm>
            <a:custGeom>
              <a:avLst/>
              <a:gdLst/>
              <a:ahLst/>
              <a:cxnLst/>
              <a:rect l="l" t="t" r="r" b="b"/>
              <a:pathLst>
                <a:path w="69" h="53" extrusionOk="0">
                  <a:moveTo>
                    <a:pt x="0" y="1"/>
                  </a:moveTo>
                  <a:cubicBezTo>
                    <a:pt x="0" y="35"/>
                    <a:pt x="0" y="52"/>
                    <a:pt x="9" y="52"/>
                  </a:cubicBezTo>
                  <a:cubicBezTo>
                    <a:pt x="17" y="52"/>
                    <a:pt x="35" y="35"/>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4"/>
            <p:cNvSpPr/>
            <p:nvPr/>
          </p:nvSpPr>
          <p:spPr>
            <a:xfrm>
              <a:off x="5216150" y="1283875"/>
              <a:ext cx="25" cy="2175"/>
            </a:xfrm>
            <a:custGeom>
              <a:avLst/>
              <a:gdLst/>
              <a:ahLst/>
              <a:cxnLst/>
              <a:rect l="l" t="t" r="r" b="b"/>
              <a:pathLst>
                <a:path w="1" h="87" extrusionOk="0">
                  <a:moveTo>
                    <a:pt x="1" y="1"/>
                  </a:moveTo>
                  <a:lnTo>
                    <a:pt x="1" y="1"/>
                  </a:lnTo>
                  <a:lnTo>
                    <a:pt x="1" y="8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4"/>
            <p:cNvSpPr/>
            <p:nvPr/>
          </p:nvSpPr>
          <p:spPr>
            <a:xfrm>
              <a:off x="5894850" y="1445075"/>
              <a:ext cx="1750" cy="25"/>
            </a:xfrm>
            <a:custGeom>
              <a:avLst/>
              <a:gdLst/>
              <a:ahLst/>
              <a:cxnLst/>
              <a:rect l="l" t="t" r="r" b="b"/>
              <a:pathLst>
                <a:path w="70" h="1" extrusionOk="0">
                  <a:moveTo>
                    <a:pt x="1" y="0"/>
                  </a:moveTo>
                  <a:lnTo>
                    <a:pt x="1" y="0"/>
                  </a:lnTo>
                  <a:cubicBezTo>
                    <a:pt x="70" y="0"/>
                    <a:pt x="70" y="0"/>
                    <a:pt x="1" y="0"/>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4"/>
            <p:cNvSpPr/>
            <p:nvPr/>
          </p:nvSpPr>
          <p:spPr>
            <a:xfrm>
              <a:off x="5966650" y="1445075"/>
              <a:ext cx="25" cy="25"/>
            </a:xfrm>
            <a:custGeom>
              <a:avLst/>
              <a:gdLst/>
              <a:ahLst/>
              <a:cxnLst/>
              <a:rect l="l" t="t" r="r" b="b"/>
              <a:pathLst>
                <a:path w="1" h="1" extrusionOk="0">
                  <a:moveTo>
                    <a:pt x="0"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4"/>
            <p:cNvSpPr/>
            <p:nvPr/>
          </p:nvSpPr>
          <p:spPr>
            <a:xfrm>
              <a:off x="6005750" y="1445075"/>
              <a:ext cx="2175" cy="25"/>
            </a:xfrm>
            <a:custGeom>
              <a:avLst/>
              <a:gdLst/>
              <a:ahLst/>
              <a:cxnLst/>
              <a:rect l="l" t="t" r="r" b="b"/>
              <a:pathLst>
                <a:path w="87" h="1" extrusionOk="0">
                  <a:moveTo>
                    <a:pt x="87" y="0"/>
                  </a:moveTo>
                  <a:lnTo>
                    <a:pt x="1" y="0"/>
                  </a:lnTo>
                  <a:lnTo>
                    <a:pt x="87" y="0"/>
                  </a:lnTo>
                  <a:lnTo>
                    <a:pt x="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4"/>
            <p:cNvSpPr/>
            <p:nvPr/>
          </p:nvSpPr>
          <p:spPr>
            <a:xfrm>
              <a:off x="5311150" y="1334175"/>
              <a:ext cx="1750" cy="25"/>
            </a:xfrm>
            <a:custGeom>
              <a:avLst/>
              <a:gdLst/>
              <a:ahLst/>
              <a:cxnLst/>
              <a:rect l="l" t="t" r="r" b="b"/>
              <a:pathLst>
                <a:path w="70" h="1" extrusionOk="0">
                  <a:moveTo>
                    <a:pt x="1" y="1"/>
                  </a:moveTo>
                  <a:lnTo>
                    <a:pt x="69"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4"/>
            <p:cNvSpPr/>
            <p:nvPr/>
          </p:nvSpPr>
          <p:spPr>
            <a:xfrm>
              <a:off x="5207125" y="1463125"/>
              <a:ext cx="25" cy="25"/>
            </a:xfrm>
            <a:custGeom>
              <a:avLst/>
              <a:gdLst/>
              <a:ahLst/>
              <a:cxnLst/>
              <a:rect l="l" t="t" r="r" b="b"/>
              <a:pathLst>
                <a:path w="1" h="1" extrusionOk="0">
                  <a:moveTo>
                    <a:pt x="1"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4"/>
            <p:cNvSpPr/>
            <p:nvPr/>
          </p:nvSpPr>
          <p:spPr>
            <a:xfrm>
              <a:off x="5445250" y="1463125"/>
              <a:ext cx="25" cy="25"/>
            </a:xfrm>
            <a:custGeom>
              <a:avLst/>
              <a:gdLst/>
              <a:ahLst/>
              <a:cxnLst/>
              <a:rect l="l" t="t" r="r" b="b"/>
              <a:pathLst>
                <a:path w="1" h="1" extrusionOk="0">
                  <a:moveTo>
                    <a:pt x="1"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4"/>
            <p:cNvSpPr/>
            <p:nvPr/>
          </p:nvSpPr>
          <p:spPr>
            <a:xfrm>
              <a:off x="5273325" y="1464850"/>
              <a:ext cx="1750" cy="1725"/>
            </a:xfrm>
            <a:custGeom>
              <a:avLst/>
              <a:gdLst/>
              <a:ahLst/>
              <a:cxnLst/>
              <a:rect l="l" t="t" r="r" b="b"/>
              <a:pathLst>
                <a:path w="70" h="69" extrusionOk="0">
                  <a:moveTo>
                    <a:pt x="1" y="0"/>
                  </a:moveTo>
                  <a:lnTo>
                    <a:pt x="1" y="69"/>
                  </a:lnTo>
                  <a:cubicBezTo>
                    <a:pt x="69"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4"/>
            <p:cNvSpPr/>
            <p:nvPr/>
          </p:nvSpPr>
          <p:spPr>
            <a:xfrm>
              <a:off x="5300400" y="1278725"/>
              <a:ext cx="25" cy="1750"/>
            </a:xfrm>
            <a:custGeom>
              <a:avLst/>
              <a:gdLst/>
              <a:ahLst/>
              <a:cxnLst/>
              <a:rect l="l" t="t" r="r" b="b"/>
              <a:pathLst>
                <a:path w="1" h="70" extrusionOk="0">
                  <a:moveTo>
                    <a:pt x="1" y="1"/>
                  </a:moveTo>
                  <a:lnTo>
                    <a:pt x="1" y="1"/>
                  </a:lnTo>
                  <a:lnTo>
                    <a:pt x="1" y="69"/>
                  </a:lnTo>
                  <a:lnTo>
                    <a:pt x="1"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4"/>
            <p:cNvSpPr/>
            <p:nvPr/>
          </p:nvSpPr>
          <p:spPr>
            <a:xfrm>
              <a:off x="5244950" y="1482900"/>
              <a:ext cx="25" cy="1750"/>
            </a:xfrm>
            <a:custGeom>
              <a:avLst/>
              <a:gdLst/>
              <a:ahLst/>
              <a:cxnLst/>
              <a:rect l="l" t="t" r="r" b="b"/>
              <a:pathLst>
                <a:path w="1" h="70" extrusionOk="0">
                  <a:moveTo>
                    <a:pt x="1" y="69"/>
                  </a:moveTo>
                  <a:lnTo>
                    <a:pt x="1" y="69"/>
                  </a:lnTo>
                  <a:lnTo>
                    <a:pt x="1" y="0"/>
                  </a:lnTo>
                  <a:lnTo>
                    <a:pt x="1"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4"/>
            <p:cNvSpPr/>
            <p:nvPr/>
          </p:nvSpPr>
          <p:spPr>
            <a:xfrm>
              <a:off x="5268175" y="1488050"/>
              <a:ext cx="1725" cy="2175"/>
            </a:xfrm>
            <a:custGeom>
              <a:avLst/>
              <a:gdLst/>
              <a:ahLst/>
              <a:cxnLst/>
              <a:rect l="l" t="t" r="r" b="b"/>
              <a:pathLst>
                <a:path w="69" h="87" extrusionOk="0">
                  <a:moveTo>
                    <a:pt x="0" y="1"/>
                  </a:moveTo>
                  <a:lnTo>
                    <a:pt x="0" y="87"/>
                  </a:lnTo>
                  <a:lnTo>
                    <a:pt x="69" y="87"/>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4"/>
            <p:cNvSpPr/>
            <p:nvPr/>
          </p:nvSpPr>
          <p:spPr>
            <a:xfrm>
              <a:off x="5334350" y="1491925"/>
              <a:ext cx="1750" cy="25"/>
            </a:xfrm>
            <a:custGeom>
              <a:avLst/>
              <a:gdLst/>
              <a:ahLst/>
              <a:cxnLst/>
              <a:rect l="l" t="t" r="r" b="b"/>
              <a:pathLst>
                <a:path w="70" h="1" extrusionOk="0">
                  <a:moveTo>
                    <a:pt x="70" y="0"/>
                  </a:moveTo>
                  <a:lnTo>
                    <a:pt x="70"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4"/>
            <p:cNvSpPr/>
            <p:nvPr/>
          </p:nvSpPr>
          <p:spPr>
            <a:xfrm>
              <a:off x="5407875" y="1273150"/>
              <a:ext cx="1725" cy="25"/>
            </a:xfrm>
            <a:custGeom>
              <a:avLst/>
              <a:gdLst/>
              <a:ahLst/>
              <a:cxnLst/>
              <a:rect l="l" t="t" r="r" b="b"/>
              <a:pathLst>
                <a:path w="69" h="1" extrusionOk="0">
                  <a:moveTo>
                    <a:pt x="0" y="0"/>
                  </a:moveTo>
                  <a:lnTo>
                    <a:pt x="69" y="0"/>
                  </a:lnTo>
                  <a:lnTo>
                    <a:pt x="69"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4"/>
            <p:cNvSpPr/>
            <p:nvPr/>
          </p:nvSpPr>
          <p:spPr>
            <a:xfrm>
              <a:off x="5178325" y="1271425"/>
              <a:ext cx="2175" cy="25"/>
            </a:xfrm>
            <a:custGeom>
              <a:avLst/>
              <a:gdLst/>
              <a:ahLst/>
              <a:cxnLst/>
              <a:rect l="l" t="t" r="r" b="b"/>
              <a:pathLst>
                <a:path w="87" h="1" extrusionOk="0">
                  <a:moveTo>
                    <a:pt x="1" y="0"/>
                  </a:moveTo>
                  <a:lnTo>
                    <a:pt x="87" y="0"/>
                  </a:lnTo>
                  <a:lnTo>
                    <a:pt x="87" y="0"/>
                  </a:lnTo>
                  <a:lnTo>
                    <a:pt x="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4"/>
            <p:cNvSpPr/>
            <p:nvPr/>
          </p:nvSpPr>
          <p:spPr>
            <a:xfrm>
              <a:off x="5262575" y="1495350"/>
              <a:ext cx="25" cy="25"/>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4"/>
            <p:cNvSpPr/>
            <p:nvPr/>
          </p:nvSpPr>
          <p:spPr>
            <a:xfrm>
              <a:off x="5363150" y="1500950"/>
              <a:ext cx="1750" cy="25"/>
            </a:xfrm>
            <a:custGeom>
              <a:avLst/>
              <a:gdLst/>
              <a:ahLst/>
              <a:cxnLst/>
              <a:rect l="l" t="t" r="r" b="b"/>
              <a:pathLst>
                <a:path w="70" h="1" extrusionOk="0">
                  <a:moveTo>
                    <a:pt x="70"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4"/>
            <p:cNvSpPr/>
            <p:nvPr/>
          </p:nvSpPr>
          <p:spPr>
            <a:xfrm>
              <a:off x="5268175" y="1344925"/>
              <a:ext cx="1725" cy="1750"/>
            </a:xfrm>
            <a:custGeom>
              <a:avLst/>
              <a:gdLst/>
              <a:ahLst/>
              <a:cxnLst/>
              <a:rect l="l" t="t" r="r" b="b"/>
              <a:pathLst>
                <a:path w="69" h="70" extrusionOk="0">
                  <a:moveTo>
                    <a:pt x="0" y="0"/>
                  </a:moveTo>
                  <a:cubicBezTo>
                    <a:pt x="0" y="69"/>
                    <a:pt x="0" y="69"/>
                    <a:pt x="69" y="69"/>
                  </a:cubicBez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4"/>
            <p:cNvSpPr/>
            <p:nvPr/>
          </p:nvSpPr>
          <p:spPr>
            <a:xfrm>
              <a:off x="5334350" y="1344925"/>
              <a:ext cx="1750" cy="1750"/>
            </a:xfrm>
            <a:custGeom>
              <a:avLst/>
              <a:gdLst/>
              <a:ahLst/>
              <a:cxnLst/>
              <a:rect l="l" t="t" r="r" b="b"/>
              <a:pathLst>
                <a:path w="70" h="70" extrusionOk="0">
                  <a:moveTo>
                    <a:pt x="1" y="0"/>
                  </a:moveTo>
                  <a:lnTo>
                    <a:pt x="1" y="69"/>
                  </a:lnTo>
                  <a:cubicBezTo>
                    <a:pt x="70" y="69"/>
                    <a:pt x="70"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4"/>
            <p:cNvSpPr/>
            <p:nvPr/>
          </p:nvSpPr>
          <p:spPr>
            <a:xfrm>
              <a:off x="5305575" y="1506100"/>
              <a:ext cx="25" cy="25"/>
            </a:xfrm>
            <a:custGeom>
              <a:avLst/>
              <a:gdLst/>
              <a:ahLst/>
              <a:cxnLst/>
              <a:rect l="l" t="t" r="r" b="b"/>
              <a:pathLst>
                <a:path w="1" h="1" extrusionOk="0">
                  <a:moveTo>
                    <a:pt x="0" y="1"/>
                  </a:moveTo>
                  <a:lnTo>
                    <a:pt x="0"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4"/>
            <p:cNvSpPr/>
            <p:nvPr/>
          </p:nvSpPr>
          <p:spPr>
            <a:xfrm>
              <a:off x="5572475" y="1506100"/>
              <a:ext cx="1750" cy="25"/>
            </a:xfrm>
            <a:custGeom>
              <a:avLst/>
              <a:gdLst/>
              <a:ahLst/>
              <a:cxnLst/>
              <a:rect l="l" t="t" r="r" b="b"/>
              <a:pathLst>
                <a:path w="70" h="1" extrusionOk="0">
                  <a:moveTo>
                    <a:pt x="1" y="1"/>
                  </a:moveTo>
                  <a:lnTo>
                    <a:pt x="1" y="1"/>
                  </a:lnTo>
                  <a:lnTo>
                    <a:pt x="1" y="1"/>
                  </a:lnTo>
                  <a:lnTo>
                    <a:pt x="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4"/>
            <p:cNvSpPr/>
            <p:nvPr/>
          </p:nvSpPr>
          <p:spPr>
            <a:xfrm>
              <a:off x="5575925" y="1507050"/>
              <a:ext cx="2175" cy="800"/>
            </a:xfrm>
            <a:custGeom>
              <a:avLst/>
              <a:gdLst/>
              <a:ahLst/>
              <a:cxnLst/>
              <a:rect l="l" t="t" r="r" b="b"/>
              <a:pathLst>
                <a:path w="87" h="32" extrusionOk="0">
                  <a:moveTo>
                    <a:pt x="26" y="1"/>
                  </a:moveTo>
                  <a:cubicBezTo>
                    <a:pt x="1" y="1"/>
                    <a:pt x="1" y="32"/>
                    <a:pt x="1" y="32"/>
                  </a:cubicBezTo>
                  <a:lnTo>
                    <a:pt x="86" y="32"/>
                  </a:lnTo>
                  <a:cubicBezTo>
                    <a:pt x="58" y="9"/>
                    <a:pt x="39" y="1"/>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4"/>
            <p:cNvSpPr/>
            <p:nvPr/>
          </p:nvSpPr>
          <p:spPr>
            <a:xfrm>
              <a:off x="5167600" y="1264550"/>
              <a:ext cx="25" cy="1725"/>
            </a:xfrm>
            <a:custGeom>
              <a:avLst/>
              <a:gdLst/>
              <a:ahLst/>
              <a:cxnLst/>
              <a:rect l="l" t="t" r="r" b="b"/>
              <a:pathLst>
                <a:path w="1" h="69" extrusionOk="0">
                  <a:moveTo>
                    <a:pt x="0" y="0"/>
                  </a:moveTo>
                  <a:lnTo>
                    <a:pt x="0" y="69"/>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4"/>
            <p:cNvSpPr/>
            <p:nvPr/>
          </p:nvSpPr>
          <p:spPr>
            <a:xfrm>
              <a:off x="5414750" y="1262400"/>
              <a:ext cx="25" cy="25"/>
            </a:xfrm>
            <a:custGeom>
              <a:avLst/>
              <a:gdLst/>
              <a:ahLst/>
              <a:cxnLst/>
              <a:rect l="l" t="t" r="r" b="b"/>
              <a:pathLst>
                <a:path w="1" h="1" extrusionOk="0">
                  <a:moveTo>
                    <a:pt x="0"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4"/>
            <p:cNvSpPr/>
            <p:nvPr/>
          </p:nvSpPr>
          <p:spPr>
            <a:xfrm>
              <a:off x="5391525" y="1515125"/>
              <a:ext cx="25" cy="1750"/>
            </a:xfrm>
            <a:custGeom>
              <a:avLst/>
              <a:gdLst/>
              <a:ahLst/>
              <a:cxnLst/>
              <a:rect l="l" t="t" r="r" b="b"/>
              <a:pathLst>
                <a:path w="1" h="70" extrusionOk="0">
                  <a:moveTo>
                    <a:pt x="1" y="70"/>
                  </a:moveTo>
                  <a:lnTo>
                    <a:pt x="1" y="70"/>
                  </a:lnTo>
                  <a:lnTo>
                    <a:pt x="1" y="70"/>
                  </a:lnTo>
                  <a:lnTo>
                    <a:pt x="1" y="70"/>
                  </a:lnTo>
                  <a:cubicBezTo>
                    <a:pt x="1" y="1"/>
                    <a:pt x="1" y="70"/>
                    <a:pt x="1" y="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4"/>
            <p:cNvSpPr/>
            <p:nvPr/>
          </p:nvSpPr>
          <p:spPr>
            <a:xfrm>
              <a:off x="5382500" y="1262400"/>
              <a:ext cx="25" cy="25"/>
            </a:xfrm>
            <a:custGeom>
              <a:avLst/>
              <a:gdLst/>
              <a:ahLst/>
              <a:cxnLst/>
              <a:rect l="l" t="t" r="r" b="b"/>
              <a:pathLst>
                <a:path w="1" h="1" extrusionOk="0">
                  <a:moveTo>
                    <a:pt x="1"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4"/>
            <p:cNvSpPr/>
            <p:nvPr/>
          </p:nvSpPr>
          <p:spPr>
            <a:xfrm>
              <a:off x="5644275" y="1524150"/>
              <a:ext cx="1725" cy="25"/>
            </a:xfrm>
            <a:custGeom>
              <a:avLst/>
              <a:gdLst/>
              <a:ahLst/>
              <a:cxnLst/>
              <a:rect l="l" t="t" r="r" b="b"/>
              <a:pathLst>
                <a:path w="69" h="1" extrusionOk="0">
                  <a:moveTo>
                    <a:pt x="0" y="1"/>
                  </a:moveTo>
                  <a:lnTo>
                    <a:pt x="69" y="1"/>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4"/>
            <p:cNvSpPr/>
            <p:nvPr/>
          </p:nvSpPr>
          <p:spPr>
            <a:xfrm>
              <a:off x="5651150" y="1529325"/>
              <a:ext cx="25" cy="25"/>
            </a:xfrm>
            <a:custGeom>
              <a:avLst/>
              <a:gdLst/>
              <a:ahLst/>
              <a:cxnLst/>
              <a:rect l="l" t="t" r="r" b="b"/>
              <a:pathLst>
                <a:path w="1" h="1" extrusionOk="0">
                  <a:moveTo>
                    <a:pt x="0" y="0"/>
                  </a:moveTo>
                  <a:lnTo>
                    <a:pt x="0" y="0"/>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4"/>
            <p:cNvSpPr/>
            <p:nvPr/>
          </p:nvSpPr>
          <p:spPr>
            <a:xfrm>
              <a:off x="5446975" y="1531025"/>
              <a:ext cx="2175" cy="2175"/>
            </a:xfrm>
            <a:custGeom>
              <a:avLst/>
              <a:gdLst/>
              <a:ahLst/>
              <a:cxnLst/>
              <a:rect l="l" t="t" r="r" b="b"/>
              <a:pathLst>
                <a:path w="87" h="87" extrusionOk="0">
                  <a:moveTo>
                    <a:pt x="1" y="1"/>
                  </a:moveTo>
                  <a:lnTo>
                    <a:pt x="1" y="87"/>
                  </a:lnTo>
                  <a:cubicBezTo>
                    <a:pt x="87" y="87"/>
                    <a:pt x="87"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4"/>
            <p:cNvSpPr/>
            <p:nvPr/>
          </p:nvSpPr>
          <p:spPr>
            <a:xfrm>
              <a:off x="5395400" y="1257225"/>
              <a:ext cx="1750" cy="1750"/>
            </a:xfrm>
            <a:custGeom>
              <a:avLst/>
              <a:gdLst/>
              <a:ahLst/>
              <a:cxnLst/>
              <a:rect l="l" t="t" r="r" b="b"/>
              <a:pathLst>
                <a:path w="70" h="70" extrusionOk="0">
                  <a:moveTo>
                    <a:pt x="0" y="1"/>
                  </a:moveTo>
                  <a:cubicBezTo>
                    <a:pt x="0" y="1"/>
                    <a:pt x="0" y="70"/>
                    <a:pt x="69" y="70"/>
                  </a:cubicBezTo>
                  <a:cubicBezTo>
                    <a:pt x="69" y="1"/>
                    <a:pt x="6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4"/>
            <p:cNvSpPr/>
            <p:nvPr/>
          </p:nvSpPr>
          <p:spPr>
            <a:xfrm>
              <a:off x="5669200" y="1534900"/>
              <a:ext cx="1750" cy="1750"/>
            </a:xfrm>
            <a:custGeom>
              <a:avLst/>
              <a:gdLst/>
              <a:ahLst/>
              <a:cxnLst/>
              <a:rect l="l" t="t" r="r" b="b"/>
              <a:pathLst>
                <a:path w="70" h="70" extrusionOk="0">
                  <a:moveTo>
                    <a:pt x="69" y="1"/>
                  </a:moveTo>
                  <a:cubicBezTo>
                    <a:pt x="69" y="1"/>
                    <a:pt x="0" y="1"/>
                    <a:pt x="0" y="69"/>
                  </a:cubicBezTo>
                  <a:lnTo>
                    <a:pt x="69" y="69"/>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4"/>
            <p:cNvSpPr/>
            <p:nvPr/>
          </p:nvSpPr>
          <p:spPr>
            <a:xfrm>
              <a:off x="5386375" y="1536625"/>
              <a:ext cx="1750" cy="1750"/>
            </a:xfrm>
            <a:custGeom>
              <a:avLst/>
              <a:gdLst/>
              <a:ahLst/>
              <a:cxnLst/>
              <a:rect l="l" t="t" r="r" b="b"/>
              <a:pathLst>
                <a:path w="70" h="70" extrusionOk="0">
                  <a:moveTo>
                    <a:pt x="0" y="0"/>
                  </a:moveTo>
                  <a:lnTo>
                    <a:pt x="0" y="69"/>
                  </a:lnTo>
                  <a:lnTo>
                    <a:pt x="69" y="69"/>
                  </a:lnTo>
                  <a:cubicBezTo>
                    <a:pt x="69" y="0"/>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4"/>
            <p:cNvSpPr/>
            <p:nvPr/>
          </p:nvSpPr>
          <p:spPr>
            <a:xfrm>
              <a:off x="5690700" y="1540075"/>
              <a:ext cx="1725" cy="1725"/>
            </a:xfrm>
            <a:custGeom>
              <a:avLst/>
              <a:gdLst/>
              <a:ahLst/>
              <a:cxnLst/>
              <a:rect l="l" t="t" r="r" b="b"/>
              <a:pathLst>
                <a:path w="69" h="69" extrusionOk="0">
                  <a:moveTo>
                    <a:pt x="0" y="0"/>
                  </a:moveTo>
                  <a:lnTo>
                    <a:pt x="0" y="69"/>
                  </a:lnTo>
                  <a:cubicBezTo>
                    <a:pt x="0" y="69"/>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4"/>
            <p:cNvSpPr/>
            <p:nvPr/>
          </p:nvSpPr>
          <p:spPr>
            <a:xfrm>
              <a:off x="5742700" y="1543925"/>
              <a:ext cx="1750" cy="25"/>
            </a:xfrm>
            <a:custGeom>
              <a:avLst/>
              <a:gdLst/>
              <a:ahLst/>
              <a:cxnLst/>
              <a:rect l="l" t="t" r="r" b="b"/>
              <a:pathLst>
                <a:path w="70" h="1" extrusionOk="0">
                  <a:moveTo>
                    <a:pt x="0" y="1"/>
                  </a:move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4"/>
            <p:cNvSpPr/>
            <p:nvPr/>
          </p:nvSpPr>
          <p:spPr>
            <a:xfrm>
              <a:off x="5472325" y="1543925"/>
              <a:ext cx="25" cy="1750"/>
            </a:xfrm>
            <a:custGeom>
              <a:avLst/>
              <a:gdLst/>
              <a:ahLst/>
              <a:cxnLst/>
              <a:rect l="l" t="t" r="r" b="b"/>
              <a:pathLst>
                <a:path w="1" h="70" extrusionOk="0">
                  <a:moveTo>
                    <a:pt x="1" y="1"/>
                  </a:moveTo>
                  <a:lnTo>
                    <a:pt x="1" y="1"/>
                  </a:lnTo>
                  <a:lnTo>
                    <a:pt x="1" y="70"/>
                  </a:lnTo>
                  <a:lnTo>
                    <a:pt x="1" y="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4"/>
            <p:cNvSpPr/>
            <p:nvPr/>
          </p:nvSpPr>
          <p:spPr>
            <a:xfrm>
              <a:off x="5707025" y="1543925"/>
              <a:ext cx="1750" cy="1750"/>
            </a:xfrm>
            <a:custGeom>
              <a:avLst/>
              <a:gdLst/>
              <a:ahLst/>
              <a:cxnLst/>
              <a:rect l="l" t="t" r="r" b="b"/>
              <a:pathLst>
                <a:path w="70" h="70" extrusionOk="0">
                  <a:moveTo>
                    <a:pt x="0" y="1"/>
                  </a:moveTo>
                  <a:cubicBezTo>
                    <a:pt x="0" y="70"/>
                    <a:pt x="0" y="70"/>
                    <a:pt x="69" y="70"/>
                  </a:cubicBezTo>
                  <a:cubicBezTo>
                    <a:pt x="69" y="1"/>
                    <a:pt x="6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4"/>
            <p:cNvSpPr/>
            <p:nvPr/>
          </p:nvSpPr>
          <p:spPr>
            <a:xfrm>
              <a:off x="5481375" y="1547375"/>
              <a:ext cx="25" cy="25"/>
            </a:xfrm>
            <a:custGeom>
              <a:avLst/>
              <a:gdLst/>
              <a:ahLst/>
              <a:cxnLst/>
              <a:rect l="l" t="t" r="r" b="b"/>
              <a:pathLst>
                <a:path w="1" h="1" extrusionOk="0">
                  <a:moveTo>
                    <a:pt x="0" y="0"/>
                  </a:moveTo>
                  <a:lnTo>
                    <a:pt x="0" y="0"/>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4"/>
            <p:cNvSpPr/>
            <p:nvPr/>
          </p:nvSpPr>
          <p:spPr>
            <a:xfrm>
              <a:off x="5500700" y="1549100"/>
              <a:ext cx="25" cy="25"/>
            </a:xfrm>
            <a:custGeom>
              <a:avLst/>
              <a:gdLst/>
              <a:ahLst/>
              <a:cxnLst/>
              <a:rect l="l" t="t" r="r" b="b"/>
              <a:pathLst>
                <a:path w="1" h="1" extrusionOk="0">
                  <a:moveTo>
                    <a:pt x="1"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4"/>
            <p:cNvSpPr/>
            <p:nvPr/>
          </p:nvSpPr>
          <p:spPr>
            <a:xfrm>
              <a:off x="5504575" y="1549100"/>
              <a:ext cx="25" cy="1725"/>
            </a:xfrm>
            <a:custGeom>
              <a:avLst/>
              <a:gdLst/>
              <a:ahLst/>
              <a:cxnLst/>
              <a:rect l="l" t="t" r="r" b="b"/>
              <a:pathLst>
                <a:path w="1" h="69" extrusionOk="0">
                  <a:moveTo>
                    <a:pt x="0" y="69"/>
                  </a:moveTo>
                  <a:lnTo>
                    <a:pt x="0" y="0"/>
                  </a:lnTo>
                  <a:lnTo>
                    <a:pt x="0" y="69"/>
                  </a:lnTo>
                  <a:lnTo>
                    <a:pt x="0"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4"/>
            <p:cNvSpPr/>
            <p:nvPr/>
          </p:nvSpPr>
          <p:spPr>
            <a:xfrm>
              <a:off x="5407875" y="1255525"/>
              <a:ext cx="0" cy="1725"/>
            </a:xfrm>
            <a:custGeom>
              <a:avLst/>
              <a:gdLst/>
              <a:ahLst/>
              <a:cxnLst/>
              <a:rect l="l" t="t" r="r" b="b"/>
              <a:pathLst>
                <a:path h="69" extrusionOk="0">
                  <a:moveTo>
                    <a:pt x="0" y="69"/>
                  </a:moveTo>
                  <a:lnTo>
                    <a:pt x="0" y="0"/>
                  </a:lnTo>
                  <a:lnTo>
                    <a:pt x="0" y="0"/>
                  </a:lnTo>
                  <a:lnTo>
                    <a:pt x="0"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4"/>
            <p:cNvSpPr/>
            <p:nvPr/>
          </p:nvSpPr>
          <p:spPr>
            <a:xfrm>
              <a:off x="5799875" y="1561550"/>
              <a:ext cx="1725" cy="1750"/>
            </a:xfrm>
            <a:custGeom>
              <a:avLst/>
              <a:gdLst/>
              <a:ahLst/>
              <a:cxnLst/>
              <a:rect l="l" t="t" r="r" b="b"/>
              <a:pathLst>
                <a:path w="69" h="70" extrusionOk="0">
                  <a:moveTo>
                    <a:pt x="69" y="1"/>
                  </a:moveTo>
                  <a:cubicBezTo>
                    <a:pt x="69" y="1"/>
                    <a:pt x="0" y="1"/>
                    <a:pt x="0" y="69"/>
                  </a:cubicBezTo>
                  <a:cubicBezTo>
                    <a:pt x="69" y="69"/>
                    <a:pt x="69" y="69"/>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4"/>
            <p:cNvSpPr/>
            <p:nvPr/>
          </p:nvSpPr>
          <p:spPr>
            <a:xfrm>
              <a:off x="6428700" y="1576175"/>
              <a:ext cx="25" cy="1750"/>
            </a:xfrm>
            <a:custGeom>
              <a:avLst/>
              <a:gdLst/>
              <a:ahLst/>
              <a:cxnLst/>
              <a:rect l="l" t="t" r="r" b="b"/>
              <a:pathLst>
                <a:path w="1" h="70" extrusionOk="0">
                  <a:moveTo>
                    <a:pt x="1" y="69"/>
                  </a:moveTo>
                  <a:lnTo>
                    <a:pt x="1" y="69"/>
                  </a:lnTo>
                  <a:lnTo>
                    <a:pt x="1" y="6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4"/>
            <p:cNvSpPr/>
            <p:nvPr/>
          </p:nvSpPr>
          <p:spPr>
            <a:xfrm>
              <a:off x="6430425" y="1579600"/>
              <a:ext cx="25" cy="25"/>
            </a:xfrm>
            <a:custGeom>
              <a:avLst/>
              <a:gdLst/>
              <a:ahLst/>
              <a:cxnLst/>
              <a:rect l="l" t="t" r="r" b="b"/>
              <a:pathLst>
                <a:path w="1" h="1" extrusionOk="0">
                  <a:moveTo>
                    <a:pt x="0" y="1"/>
                  </a:moveTo>
                  <a:lnTo>
                    <a:pt x="0"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4"/>
            <p:cNvSpPr/>
            <p:nvPr/>
          </p:nvSpPr>
          <p:spPr>
            <a:xfrm>
              <a:off x="6437725" y="1579600"/>
              <a:ext cx="25" cy="1750"/>
            </a:xfrm>
            <a:custGeom>
              <a:avLst/>
              <a:gdLst/>
              <a:ahLst/>
              <a:cxnLst/>
              <a:rect l="l" t="t" r="r" b="b"/>
              <a:pathLst>
                <a:path w="1" h="70" extrusionOk="0">
                  <a:moveTo>
                    <a:pt x="1" y="1"/>
                  </a:moveTo>
                  <a:lnTo>
                    <a:pt x="1" y="1"/>
                  </a:lnTo>
                  <a:cubicBezTo>
                    <a:pt x="1" y="70"/>
                    <a:pt x="1" y="1"/>
                    <a:pt x="1" y="1"/>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4"/>
            <p:cNvSpPr/>
            <p:nvPr/>
          </p:nvSpPr>
          <p:spPr>
            <a:xfrm>
              <a:off x="6399900" y="1584775"/>
              <a:ext cx="1750" cy="25"/>
            </a:xfrm>
            <a:custGeom>
              <a:avLst/>
              <a:gdLst/>
              <a:ahLst/>
              <a:cxnLst/>
              <a:rect l="l" t="t" r="r" b="b"/>
              <a:pathLst>
                <a:path w="70" h="1" extrusionOk="0">
                  <a:moveTo>
                    <a:pt x="70"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4"/>
            <p:cNvSpPr/>
            <p:nvPr/>
          </p:nvSpPr>
          <p:spPr>
            <a:xfrm>
              <a:off x="6401625" y="1584775"/>
              <a:ext cx="25" cy="2175"/>
            </a:xfrm>
            <a:custGeom>
              <a:avLst/>
              <a:gdLst/>
              <a:ahLst/>
              <a:cxnLst/>
              <a:rect l="l" t="t" r="r" b="b"/>
              <a:pathLst>
                <a:path w="1" h="87" extrusionOk="0">
                  <a:moveTo>
                    <a:pt x="1" y="0"/>
                  </a:moveTo>
                  <a:lnTo>
                    <a:pt x="1" y="8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4"/>
            <p:cNvSpPr/>
            <p:nvPr/>
          </p:nvSpPr>
          <p:spPr>
            <a:xfrm>
              <a:off x="6410650" y="1602825"/>
              <a:ext cx="25" cy="1725"/>
            </a:xfrm>
            <a:custGeom>
              <a:avLst/>
              <a:gdLst/>
              <a:ahLst/>
              <a:cxnLst/>
              <a:rect l="l" t="t" r="r" b="b"/>
              <a:pathLst>
                <a:path w="1" h="69" extrusionOk="0">
                  <a:moveTo>
                    <a:pt x="1" y="69"/>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4"/>
            <p:cNvSpPr/>
            <p:nvPr/>
          </p:nvSpPr>
          <p:spPr>
            <a:xfrm>
              <a:off x="5676500" y="1608400"/>
              <a:ext cx="1750" cy="1750"/>
            </a:xfrm>
            <a:custGeom>
              <a:avLst/>
              <a:gdLst/>
              <a:ahLst/>
              <a:cxnLst/>
              <a:rect l="l" t="t" r="r" b="b"/>
              <a:pathLst>
                <a:path w="70" h="70" extrusionOk="0">
                  <a:moveTo>
                    <a:pt x="69" y="1"/>
                  </a:moveTo>
                  <a:cubicBezTo>
                    <a:pt x="1" y="1"/>
                    <a:pt x="1" y="1"/>
                    <a:pt x="1" y="70"/>
                  </a:cubicBezTo>
                  <a:cubicBezTo>
                    <a:pt x="69" y="70"/>
                    <a:pt x="69" y="70"/>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4"/>
            <p:cNvSpPr/>
            <p:nvPr/>
          </p:nvSpPr>
          <p:spPr>
            <a:xfrm>
              <a:off x="5363150" y="1240900"/>
              <a:ext cx="1750" cy="25"/>
            </a:xfrm>
            <a:custGeom>
              <a:avLst/>
              <a:gdLst/>
              <a:ahLst/>
              <a:cxnLst/>
              <a:rect l="l" t="t" r="r" b="b"/>
              <a:pathLst>
                <a:path w="70" h="1" extrusionOk="0">
                  <a:moveTo>
                    <a:pt x="70"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4"/>
            <p:cNvSpPr/>
            <p:nvPr/>
          </p:nvSpPr>
          <p:spPr>
            <a:xfrm>
              <a:off x="5692400" y="1615275"/>
              <a:ext cx="25" cy="1750"/>
            </a:xfrm>
            <a:custGeom>
              <a:avLst/>
              <a:gdLst/>
              <a:ahLst/>
              <a:cxnLst/>
              <a:rect l="l" t="t" r="r" b="b"/>
              <a:pathLst>
                <a:path w="1" h="70" extrusionOk="0">
                  <a:moveTo>
                    <a:pt x="1" y="1"/>
                  </a:moveTo>
                  <a:lnTo>
                    <a:pt x="1" y="70"/>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4"/>
            <p:cNvSpPr/>
            <p:nvPr/>
          </p:nvSpPr>
          <p:spPr>
            <a:xfrm>
              <a:off x="6457075" y="1617000"/>
              <a:ext cx="2175" cy="25"/>
            </a:xfrm>
            <a:custGeom>
              <a:avLst/>
              <a:gdLst/>
              <a:ahLst/>
              <a:cxnLst/>
              <a:rect l="l" t="t" r="r" b="b"/>
              <a:pathLst>
                <a:path w="87" h="1" extrusionOk="0">
                  <a:moveTo>
                    <a:pt x="86" y="1"/>
                  </a:moveTo>
                  <a:lnTo>
                    <a:pt x="86" y="1"/>
                  </a:lnTo>
                  <a:lnTo>
                    <a:pt x="0" y="1"/>
                  </a:lnTo>
                  <a:lnTo>
                    <a:pt x="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4"/>
            <p:cNvSpPr/>
            <p:nvPr/>
          </p:nvSpPr>
          <p:spPr>
            <a:xfrm>
              <a:off x="5756875" y="1626025"/>
              <a:ext cx="1750" cy="25"/>
            </a:xfrm>
            <a:custGeom>
              <a:avLst/>
              <a:gdLst/>
              <a:ahLst/>
              <a:cxnLst/>
              <a:rect l="l" t="t" r="r" b="b"/>
              <a:pathLst>
                <a:path w="70" h="1" extrusionOk="0">
                  <a:moveTo>
                    <a:pt x="70" y="1"/>
                  </a:moveTo>
                  <a:lnTo>
                    <a:pt x="70" y="1"/>
                  </a:lnTo>
                  <a:cubicBezTo>
                    <a:pt x="1" y="1"/>
                    <a:pt x="70"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4"/>
            <p:cNvSpPr/>
            <p:nvPr/>
          </p:nvSpPr>
          <p:spPr>
            <a:xfrm>
              <a:off x="5907325" y="1638500"/>
              <a:ext cx="1750" cy="2175"/>
            </a:xfrm>
            <a:custGeom>
              <a:avLst/>
              <a:gdLst/>
              <a:ahLst/>
              <a:cxnLst/>
              <a:rect l="l" t="t" r="r" b="b"/>
              <a:pathLst>
                <a:path w="70" h="87" extrusionOk="0">
                  <a:moveTo>
                    <a:pt x="0" y="0"/>
                  </a:moveTo>
                  <a:lnTo>
                    <a:pt x="69" y="86"/>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4"/>
            <p:cNvSpPr/>
            <p:nvPr/>
          </p:nvSpPr>
          <p:spPr>
            <a:xfrm>
              <a:off x="6025525" y="1638500"/>
              <a:ext cx="1750" cy="2175"/>
            </a:xfrm>
            <a:custGeom>
              <a:avLst/>
              <a:gdLst/>
              <a:ahLst/>
              <a:cxnLst/>
              <a:rect l="l" t="t" r="r" b="b"/>
              <a:pathLst>
                <a:path w="70" h="87" extrusionOk="0">
                  <a:moveTo>
                    <a:pt x="1" y="0"/>
                  </a:moveTo>
                  <a:lnTo>
                    <a:pt x="1" y="86"/>
                  </a:lnTo>
                  <a:cubicBezTo>
                    <a:pt x="69" y="86"/>
                    <a:pt x="69"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4"/>
            <p:cNvSpPr/>
            <p:nvPr/>
          </p:nvSpPr>
          <p:spPr>
            <a:xfrm>
              <a:off x="6473400" y="1638500"/>
              <a:ext cx="1750" cy="2175"/>
            </a:xfrm>
            <a:custGeom>
              <a:avLst/>
              <a:gdLst/>
              <a:ahLst/>
              <a:cxnLst/>
              <a:rect l="l" t="t" r="r" b="b"/>
              <a:pathLst>
                <a:path w="70" h="87" extrusionOk="0">
                  <a:moveTo>
                    <a:pt x="1" y="0"/>
                  </a:moveTo>
                  <a:cubicBezTo>
                    <a:pt x="1" y="86"/>
                    <a:pt x="1" y="86"/>
                    <a:pt x="70" y="86"/>
                  </a:cubicBezTo>
                  <a:cubicBezTo>
                    <a:pt x="70" y="0"/>
                    <a:pt x="7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4"/>
            <p:cNvSpPr/>
            <p:nvPr/>
          </p:nvSpPr>
          <p:spPr>
            <a:xfrm>
              <a:off x="5884125" y="1640650"/>
              <a:ext cx="1725" cy="25"/>
            </a:xfrm>
            <a:custGeom>
              <a:avLst/>
              <a:gdLst/>
              <a:ahLst/>
              <a:cxnLst/>
              <a:rect l="l" t="t" r="r" b="b"/>
              <a:pathLst>
                <a:path w="69" h="1" extrusionOk="0">
                  <a:moveTo>
                    <a:pt x="69" y="0"/>
                  </a:moveTo>
                  <a:lnTo>
                    <a:pt x="69" y="0"/>
                  </a:lnTo>
                  <a:lnTo>
                    <a:pt x="0" y="0"/>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4"/>
            <p:cNvSpPr/>
            <p:nvPr/>
          </p:nvSpPr>
          <p:spPr>
            <a:xfrm>
              <a:off x="5345100" y="1240900"/>
              <a:ext cx="25" cy="25"/>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4"/>
            <p:cNvSpPr/>
            <p:nvPr/>
          </p:nvSpPr>
          <p:spPr>
            <a:xfrm>
              <a:off x="5998875" y="1654825"/>
              <a:ext cx="25" cy="25"/>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4"/>
            <p:cNvSpPr/>
            <p:nvPr/>
          </p:nvSpPr>
          <p:spPr>
            <a:xfrm>
              <a:off x="6491450" y="1659975"/>
              <a:ext cx="25" cy="2175"/>
            </a:xfrm>
            <a:custGeom>
              <a:avLst/>
              <a:gdLst/>
              <a:ahLst/>
              <a:cxnLst/>
              <a:rect l="l" t="t" r="r" b="b"/>
              <a:pathLst>
                <a:path w="1" h="87" extrusionOk="0">
                  <a:moveTo>
                    <a:pt x="1" y="87"/>
                  </a:moveTo>
                  <a:lnTo>
                    <a:pt x="1" y="87"/>
                  </a:lnTo>
                  <a:cubicBezTo>
                    <a:pt x="1" y="1"/>
                    <a:pt x="1" y="87"/>
                    <a:pt x="1" y="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4"/>
            <p:cNvSpPr/>
            <p:nvPr/>
          </p:nvSpPr>
          <p:spPr>
            <a:xfrm>
              <a:off x="5210575" y="1235750"/>
              <a:ext cx="25" cy="1750"/>
            </a:xfrm>
            <a:custGeom>
              <a:avLst/>
              <a:gdLst/>
              <a:ahLst/>
              <a:cxnLst/>
              <a:rect l="l" t="t" r="r" b="b"/>
              <a:pathLst>
                <a:path w="1" h="70" extrusionOk="0">
                  <a:moveTo>
                    <a:pt x="0" y="69"/>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4"/>
            <p:cNvSpPr/>
            <p:nvPr/>
          </p:nvSpPr>
          <p:spPr>
            <a:xfrm>
              <a:off x="6387450" y="1672875"/>
              <a:ext cx="25" cy="1750"/>
            </a:xfrm>
            <a:custGeom>
              <a:avLst/>
              <a:gdLst/>
              <a:ahLst/>
              <a:cxnLst/>
              <a:rect l="l" t="t" r="r" b="b"/>
              <a:pathLst>
                <a:path w="1" h="70" extrusionOk="0">
                  <a:moveTo>
                    <a:pt x="0" y="69"/>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4"/>
            <p:cNvSpPr/>
            <p:nvPr/>
          </p:nvSpPr>
          <p:spPr>
            <a:xfrm>
              <a:off x="6459225" y="1672875"/>
              <a:ext cx="25" cy="1750"/>
            </a:xfrm>
            <a:custGeom>
              <a:avLst/>
              <a:gdLst/>
              <a:ahLst/>
              <a:cxnLst/>
              <a:rect l="l" t="t" r="r" b="b"/>
              <a:pathLst>
                <a:path w="1" h="70" extrusionOk="0">
                  <a:moveTo>
                    <a:pt x="0" y="1"/>
                  </a:moveTo>
                  <a:lnTo>
                    <a:pt x="0" y="1"/>
                  </a:lnTo>
                  <a:lnTo>
                    <a:pt x="0" y="6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4"/>
            <p:cNvSpPr/>
            <p:nvPr/>
          </p:nvSpPr>
          <p:spPr>
            <a:xfrm>
              <a:off x="6503925" y="1678050"/>
              <a:ext cx="25" cy="1725"/>
            </a:xfrm>
            <a:custGeom>
              <a:avLst/>
              <a:gdLst/>
              <a:ahLst/>
              <a:cxnLst/>
              <a:rect l="l" t="t" r="r" b="b"/>
              <a:pathLst>
                <a:path w="1" h="69" extrusionOk="0">
                  <a:moveTo>
                    <a:pt x="1" y="0"/>
                  </a:moveTo>
                  <a:lnTo>
                    <a:pt x="1"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4"/>
            <p:cNvSpPr/>
            <p:nvPr/>
          </p:nvSpPr>
          <p:spPr>
            <a:xfrm>
              <a:off x="6313950" y="1683625"/>
              <a:ext cx="25" cy="25"/>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4"/>
            <p:cNvSpPr/>
            <p:nvPr/>
          </p:nvSpPr>
          <p:spPr>
            <a:xfrm>
              <a:off x="5203700" y="1234025"/>
              <a:ext cx="1750" cy="1750"/>
            </a:xfrm>
            <a:custGeom>
              <a:avLst/>
              <a:gdLst/>
              <a:ahLst/>
              <a:cxnLst/>
              <a:rect l="l" t="t" r="r" b="b"/>
              <a:pathLst>
                <a:path w="70" h="70" extrusionOk="0">
                  <a:moveTo>
                    <a:pt x="0" y="1"/>
                  </a:moveTo>
                  <a:lnTo>
                    <a:pt x="0" y="69"/>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4"/>
            <p:cNvSpPr/>
            <p:nvPr/>
          </p:nvSpPr>
          <p:spPr>
            <a:xfrm>
              <a:off x="6500050" y="1683625"/>
              <a:ext cx="25" cy="1750"/>
            </a:xfrm>
            <a:custGeom>
              <a:avLst/>
              <a:gdLst/>
              <a:ahLst/>
              <a:cxnLst/>
              <a:rect l="l" t="t" r="r" b="b"/>
              <a:pathLst>
                <a:path w="1" h="70" extrusionOk="0">
                  <a:moveTo>
                    <a:pt x="1" y="1"/>
                  </a:moveTo>
                  <a:lnTo>
                    <a:pt x="1"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4"/>
            <p:cNvSpPr/>
            <p:nvPr/>
          </p:nvSpPr>
          <p:spPr>
            <a:xfrm>
              <a:off x="6518100" y="1694375"/>
              <a:ext cx="25" cy="1750"/>
            </a:xfrm>
            <a:custGeom>
              <a:avLst/>
              <a:gdLst/>
              <a:ahLst/>
              <a:cxnLst/>
              <a:rect l="l" t="t" r="r" b="b"/>
              <a:pathLst>
                <a:path w="1" h="70" extrusionOk="0">
                  <a:moveTo>
                    <a:pt x="1" y="69"/>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4"/>
            <p:cNvSpPr/>
            <p:nvPr/>
          </p:nvSpPr>
          <p:spPr>
            <a:xfrm>
              <a:off x="6518100" y="1696100"/>
              <a:ext cx="1750" cy="775"/>
            </a:xfrm>
            <a:custGeom>
              <a:avLst/>
              <a:gdLst/>
              <a:ahLst/>
              <a:cxnLst/>
              <a:rect l="l" t="t" r="r" b="b"/>
              <a:pathLst>
                <a:path w="70" h="31" extrusionOk="0">
                  <a:moveTo>
                    <a:pt x="1" y="0"/>
                  </a:moveTo>
                  <a:cubicBezTo>
                    <a:pt x="1" y="0"/>
                    <a:pt x="1" y="31"/>
                    <a:pt x="21" y="31"/>
                  </a:cubicBezTo>
                  <a:cubicBezTo>
                    <a:pt x="31" y="31"/>
                    <a:pt x="47"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4"/>
            <p:cNvSpPr/>
            <p:nvPr/>
          </p:nvSpPr>
          <p:spPr>
            <a:xfrm>
              <a:off x="6444600" y="1697800"/>
              <a:ext cx="1750" cy="25"/>
            </a:xfrm>
            <a:custGeom>
              <a:avLst/>
              <a:gdLst/>
              <a:ahLst/>
              <a:cxnLst/>
              <a:rect l="l" t="t" r="r" b="b"/>
              <a:pathLst>
                <a:path w="70" h="1" extrusionOk="0">
                  <a:moveTo>
                    <a:pt x="70" y="1"/>
                  </a:moveTo>
                  <a:lnTo>
                    <a:pt x="1" y="1"/>
                  </a:lnTo>
                  <a:lnTo>
                    <a:pt x="70" y="1"/>
                  </a:lnTo>
                  <a:lnTo>
                    <a:pt x="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4"/>
            <p:cNvSpPr/>
            <p:nvPr/>
          </p:nvSpPr>
          <p:spPr>
            <a:xfrm>
              <a:off x="6516400" y="1699525"/>
              <a:ext cx="1725" cy="1750"/>
            </a:xfrm>
            <a:custGeom>
              <a:avLst/>
              <a:gdLst/>
              <a:ahLst/>
              <a:cxnLst/>
              <a:rect l="l" t="t" r="r" b="b"/>
              <a:pathLst>
                <a:path w="69" h="70" extrusionOk="0">
                  <a:moveTo>
                    <a:pt x="0" y="1"/>
                  </a:moveTo>
                  <a:lnTo>
                    <a:pt x="0" y="69"/>
                  </a:lnTo>
                  <a:cubicBezTo>
                    <a:pt x="0" y="1"/>
                    <a:pt x="69"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4"/>
            <p:cNvSpPr/>
            <p:nvPr/>
          </p:nvSpPr>
          <p:spPr>
            <a:xfrm>
              <a:off x="6512950" y="1701250"/>
              <a:ext cx="25" cy="1750"/>
            </a:xfrm>
            <a:custGeom>
              <a:avLst/>
              <a:gdLst/>
              <a:ahLst/>
              <a:cxnLst/>
              <a:rect l="l" t="t" r="r" b="b"/>
              <a:pathLst>
                <a:path w="1" h="70" extrusionOk="0">
                  <a:moveTo>
                    <a:pt x="1" y="0"/>
                  </a:moveTo>
                  <a:lnTo>
                    <a:pt x="1"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4"/>
            <p:cNvSpPr/>
            <p:nvPr/>
          </p:nvSpPr>
          <p:spPr>
            <a:xfrm>
              <a:off x="6518100" y="1702975"/>
              <a:ext cx="25" cy="25"/>
            </a:xfrm>
            <a:custGeom>
              <a:avLst/>
              <a:gdLst/>
              <a:ahLst/>
              <a:cxnLst/>
              <a:rect l="l" t="t" r="r" b="b"/>
              <a:pathLst>
                <a:path w="1" h="1" extrusionOk="0">
                  <a:moveTo>
                    <a:pt x="1"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4"/>
            <p:cNvSpPr/>
            <p:nvPr/>
          </p:nvSpPr>
          <p:spPr>
            <a:xfrm>
              <a:off x="6347900" y="1712000"/>
              <a:ext cx="1750" cy="1750"/>
            </a:xfrm>
            <a:custGeom>
              <a:avLst/>
              <a:gdLst/>
              <a:ahLst/>
              <a:cxnLst/>
              <a:rect l="l" t="t" r="r" b="b"/>
              <a:pathLst>
                <a:path w="70" h="70" extrusionOk="0">
                  <a:moveTo>
                    <a:pt x="69" y="0"/>
                  </a:moveTo>
                  <a:cubicBezTo>
                    <a:pt x="0" y="0"/>
                    <a:pt x="0" y="69"/>
                    <a:pt x="0" y="69"/>
                  </a:cubicBezTo>
                  <a:cubicBezTo>
                    <a:pt x="0"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4"/>
            <p:cNvSpPr/>
            <p:nvPr/>
          </p:nvSpPr>
          <p:spPr>
            <a:xfrm>
              <a:off x="6528850" y="1713725"/>
              <a:ext cx="1750" cy="2175"/>
            </a:xfrm>
            <a:custGeom>
              <a:avLst/>
              <a:gdLst/>
              <a:ahLst/>
              <a:cxnLst/>
              <a:rect l="l" t="t" r="r" b="b"/>
              <a:pathLst>
                <a:path w="70" h="87" extrusionOk="0">
                  <a:moveTo>
                    <a:pt x="1" y="0"/>
                  </a:moveTo>
                  <a:cubicBezTo>
                    <a:pt x="1" y="0"/>
                    <a:pt x="1" y="86"/>
                    <a:pt x="69" y="86"/>
                  </a:cubicBezTo>
                  <a:cubicBezTo>
                    <a:pt x="69" y="0"/>
                    <a:pt x="6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4"/>
            <p:cNvSpPr/>
            <p:nvPr/>
          </p:nvSpPr>
          <p:spPr>
            <a:xfrm>
              <a:off x="6491450" y="1715875"/>
              <a:ext cx="25" cy="25"/>
            </a:xfrm>
            <a:custGeom>
              <a:avLst/>
              <a:gdLst/>
              <a:ahLst/>
              <a:cxnLst/>
              <a:rect l="l" t="t" r="r" b="b"/>
              <a:pathLst>
                <a:path w="1" h="1" extrusionOk="0">
                  <a:moveTo>
                    <a:pt x="1"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4"/>
            <p:cNvSpPr/>
            <p:nvPr/>
          </p:nvSpPr>
          <p:spPr>
            <a:xfrm>
              <a:off x="6536175" y="1719300"/>
              <a:ext cx="1725" cy="800"/>
            </a:xfrm>
            <a:custGeom>
              <a:avLst/>
              <a:gdLst/>
              <a:ahLst/>
              <a:cxnLst/>
              <a:rect l="l" t="t" r="r" b="b"/>
              <a:pathLst>
                <a:path w="69" h="32" extrusionOk="0">
                  <a:moveTo>
                    <a:pt x="0" y="1"/>
                  </a:moveTo>
                  <a:cubicBezTo>
                    <a:pt x="46" y="1"/>
                    <a:pt x="61" y="31"/>
                    <a:pt x="66" y="31"/>
                  </a:cubicBezTo>
                  <a:cubicBezTo>
                    <a:pt x="69" y="31"/>
                    <a:pt x="69" y="23"/>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4"/>
            <p:cNvSpPr/>
            <p:nvPr/>
          </p:nvSpPr>
          <p:spPr>
            <a:xfrm>
              <a:off x="6539600" y="1726600"/>
              <a:ext cx="1750" cy="1750"/>
            </a:xfrm>
            <a:custGeom>
              <a:avLst/>
              <a:gdLst/>
              <a:ahLst/>
              <a:cxnLst/>
              <a:rect l="l" t="t" r="r" b="b"/>
              <a:pathLst>
                <a:path w="70" h="70" extrusionOk="0">
                  <a:moveTo>
                    <a:pt x="1" y="1"/>
                  </a:moveTo>
                  <a:lnTo>
                    <a:pt x="1" y="70"/>
                  </a:lnTo>
                  <a:lnTo>
                    <a:pt x="69" y="70"/>
                  </a:lnTo>
                  <a:cubicBezTo>
                    <a:pt x="69"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4"/>
            <p:cNvSpPr/>
            <p:nvPr/>
          </p:nvSpPr>
          <p:spPr>
            <a:xfrm>
              <a:off x="5198100" y="1231350"/>
              <a:ext cx="1750" cy="975"/>
            </a:xfrm>
            <a:custGeom>
              <a:avLst/>
              <a:gdLst/>
              <a:ahLst/>
              <a:cxnLst/>
              <a:rect l="l" t="t" r="r" b="b"/>
              <a:pathLst>
                <a:path w="70" h="39" extrusionOk="0">
                  <a:moveTo>
                    <a:pt x="49" y="1"/>
                  </a:moveTo>
                  <a:cubicBezTo>
                    <a:pt x="39" y="1"/>
                    <a:pt x="24" y="10"/>
                    <a:pt x="1" y="39"/>
                  </a:cubicBezTo>
                  <a:lnTo>
                    <a:pt x="70" y="39"/>
                  </a:lnTo>
                  <a:cubicBezTo>
                    <a:pt x="70" y="39"/>
                    <a:pt x="70"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4"/>
            <p:cNvSpPr/>
            <p:nvPr/>
          </p:nvSpPr>
          <p:spPr>
            <a:xfrm>
              <a:off x="6555925" y="1751550"/>
              <a:ext cx="1750" cy="1725"/>
            </a:xfrm>
            <a:custGeom>
              <a:avLst/>
              <a:gdLst/>
              <a:ahLst/>
              <a:cxnLst/>
              <a:rect l="l" t="t" r="r" b="b"/>
              <a:pathLst>
                <a:path w="70" h="69" extrusionOk="0">
                  <a:moveTo>
                    <a:pt x="70" y="0"/>
                  </a:moveTo>
                  <a:cubicBezTo>
                    <a:pt x="70" y="0"/>
                    <a:pt x="70" y="69"/>
                    <a:pt x="70" y="0"/>
                  </a:cubicBezTo>
                  <a:cubicBezTo>
                    <a:pt x="1" y="0"/>
                    <a:pt x="70"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4"/>
            <p:cNvSpPr/>
            <p:nvPr/>
          </p:nvSpPr>
          <p:spPr>
            <a:xfrm>
              <a:off x="6290725" y="1753250"/>
              <a:ext cx="1750" cy="25"/>
            </a:xfrm>
            <a:custGeom>
              <a:avLst/>
              <a:gdLst/>
              <a:ahLst/>
              <a:cxnLst/>
              <a:rect l="l" t="t" r="r" b="b"/>
              <a:pathLst>
                <a:path w="70" h="1" extrusionOk="0">
                  <a:moveTo>
                    <a:pt x="1" y="1"/>
                  </a:moveTo>
                  <a:lnTo>
                    <a:pt x="69"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4"/>
            <p:cNvSpPr/>
            <p:nvPr/>
          </p:nvSpPr>
          <p:spPr>
            <a:xfrm>
              <a:off x="6571850" y="1764000"/>
              <a:ext cx="1725" cy="1750"/>
            </a:xfrm>
            <a:custGeom>
              <a:avLst/>
              <a:gdLst/>
              <a:ahLst/>
              <a:cxnLst/>
              <a:rect l="l" t="t" r="r" b="b"/>
              <a:pathLst>
                <a:path w="69" h="70" extrusionOk="0">
                  <a:moveTo>
                    <a:pt x="0" y="1"/>
                  </a:moveTo>
                  <a:cubicBezTo>
                    <a:pt x="0" y="69"/>
                    <a:pt x="0" y="69"/>
                    <a:pt x="69" y="69"/>
                  </a:cubicBezTo>
                  <a:cubicBezTo>
                    <a:pt x="69" y="1"/>
                    <a:pt x="6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4"/>
            <p:cNvSpPr/>
            <p:nvPr/>
          </p:nvSpPr>
          <p:spPr>
            <a:xfrm>
              <a:off x="6548625" y="1783775"/>
              <a:ext cx="1750" cy="1750"/>
            </a:xfrm>
            <a:custGeom>
              <a:avLst/>
              <a:gdLst/>
              <a:ahLst/>
              <a:cxnLst/>
              <a:rect l="l" t="t" r="r" b="b"/>
              <a:pathLst>
                <a:path w="70" h="70" extrusionOk="0">
                  <a:moveTo>
                    <a:pt x="1" y="1"/>
                  </a:moveTo>
                  <a:lnTo>
                    <a:pt x="1" y="69"/>
                  </a:lnTo>
                  <a:cubicBezTo>
                    <a:pt x="69" y="69"/>
                    <a:pt x="6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4"/>
            <p:cNvSpPr/>
            <p:nvPr/>
          </p:nvSpPr>
          <p:spPr>
            <a:xfrm>
              <a:off x="6557650" y="1792800"/>
              <a:ext cx="1750" cy="1750"/>
            </a:xfrm>
            <a:custGeom>
              <a:avLst/>
              <a:gdLst/>
              <a:ahLst/>
              <a:cxnLst/>
              <a:rect l="l" t="t" r="r" b="b"/>
              <a:pathLst>
                <a:path w="70" h="70" extrusionOk="0">
                  <a:moveTo>
                    <a:pt x="1" y="1"/>
                  </a:moveTo>
                  <a:cubicBezTo>
                    <a:pt x="1" y="1"/>
                    <a:pt x="1" y="69"/>
                    <a:pt x="69" y="69"/>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4"/>
            <p:cNvSpPr/>
            <p:nvPr/>
          </p:nvSpPr>
          <p:spPr>
            <a:xfrm>
              <a:off x="6561100" y="1797950"/>
              <a:ext cx="1725" cy="1750"/>
            </a:xfrm>
            <a:custGeom>
              <a:avLst/>
              <a:gdLst/>
              <a:ahLst/>
              <a:cxnLst/>
              <a:rect l="l" t="t" r="r" b="b"/>
              <a:pathLst>
                <a:path w="69" h="70" extrusionOk="0">
                  <a:moveTo>
                    <a:pt x="0" y="1"/>
                  </a:moveTo>
                  <a:cubicBezTo>
                    <a:pt x="0" y="70"/>
                    <a:pt x="69" y="70"/>
                    <a:pt x="69" y="70"/>
                  </a:cubicBezTo>
                  <a:cubicBezTo>
                    <a:pt x="69" y="1"/>
                    <a:pt x="6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4"/>
            <p:cNvSpPr/>
            <p:nvPr/>
          </p:nvSpPr>
          <p:spPr>
            <a:xfrm>
              <a:off x="6562800" y="1799675"/>
              <a:ext cx="1750" cy="25"/>
            </a:xfrm>
            <a:custGeom>
              <a:avLst/>
              <a:gdLst/>
              <a:ahLst/>
              <a:cxnLst/>
              <a:rect l="l" t="t" r="r" b="b"/>
              <a:pathLst>
                <a:path w="70" h="1" extrusionOk="0">
                  <a:moveTo>
                    <a:pt x="70"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4"/>
            <p:cNvSpPr/>
            <p:nvPr/>
          </p:nvSpPr>
          <p:spPr>
            <a:xfrm>
              <a:off x="6564525" y="1799675"/>
              <a:ext cx="2175" cy="25"/>
            </a:xfrm>
            <a:custGeom>
              <a:avLst/>
              <a:gdLst/>
              <a:ahLst/>
              <a:cxnLst/>
              <a:rect l="l" t="t" r="r" b="b"/>
              <a:pathLst>
                <a:path w="87" h="1" extrusionOk="0">
                  <a:moveTo>
                    <a:pt x="1" y="1"/>
                  </a:moveTo>
                  <a:lnTo>
                    <a:pt x="87" y="1"/>
                  </a:lnTo>
                  <a:lnTo>
                    <a:pt x="87" y="1"/>
                  </a:lnTo>
                  <a:lnTo>
                    <a:pt x="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4"/>
            <p:cNvSpPr/>
            <p:nvPr/>
          </p:nvSpPr>
          <p:spPr>
            <a:xfrm>
              <a:off x="6564525" y="1799675"/>
              <a:ext cx="25" cy="2175"/>
            </a:xfrm>
            <a:custGeom>
              <a:avLst/>
              <a:gdLst/>
              <a:ahLst/>
              <a:cxnLst/>
              <a:rect l="l" t="t" r="r" b="b"/>
              <a:pathLst>
                <a:path w="1" h="87" extrusionOk="0">
                  <a:moveTo>
                    <a:pt x="1" y="87"/>
                  </a:moveTo>
                  <a:lnTo>
                    <a:pt x="1" y="1"/>
                  </a:ln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4"/>
            <p:cNvSpPr/>
            <p:nvPr/>
          </p:nvSpPr>
          <p:spPr>
            <a:xfrm>
              <a:off x="6966000" y="718225"/>
              <a:ext cx="25" cy="25"/>
            </a:xfrm>
            <a:custGeom>
              <a:avLst/>
              <a:gdLst/>
              <a:ahLst/>
              <a:cxnLst/>
              <a:rect l="l" t="t" r="r" b="b"/>
              <a:pathLst>
                <a:path w="1" h="1" extrusionOk="0">
                  <a:moveTo>
                    <a:pt x="0" y="1"/>
                  </a:moveTo>
                  <a:lnTo>
                    <a:pt x="0"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34"/>
            <p:cNvSpPr/>
            <p:nvPr/>
          </p:nvSpPr>
          <p:spPr>
            <a:xfrm>
              <a:off x="6401625" y="1805275"/>
              <a:ext cx="1750" cy="25"/>
            </a:xfrm>
            <a:custGeom>
              <a:avLst/>
              <a:gdLst/>
              <a:ahLst/>
              <a:cxnLst/>
              <a:rect l="l" t="t" r="r" b="b"/>
              <a:pathLst>
                <a:path w="70" h="1" extrusionOk="0">
                  <a:moveTo>
                    <a:pt x="69" y="0"/>
                  </a:move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34"/>
            <p:cNvSpPr/>
            <p:nvPr/>
          </p:nvSpPr>
          <p:spPr>
            <a:xfrm>
              <a:off x="6609675" y="1808700"/>
              <a:ext cx="1725" cy="25"/>
            </a:xfrm>
            <a:custGeom>
              <a:avLst/>
              <a:gdLst/>
              <a:ahLst/>
              <a:cxnLst/>
              <a:rect l="l" t="t" r="r" b="b"/>
              <a:pathLst>
                <a:path w="69" h="1" extrusionOk="0">
                  <a:moveTo>
                    <a:pt x="0" y="1"/>
                  </a:moveTo>
                  <a:lnTo>
                    <a:pt x="0" y="1"/>
                  </a:lnTo>
                  <a:lnTo>
                    <a:pt x="0" y="1"/>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4"/>
            <p:cNvSpPr/>
            <p:nvPr/>
          </p:nvSpPr>
          <p:spPr>
            <a:xfrm>
              <a:off x="6471700" y="1821175"/>
              <a:ext cx="25" cy="2175"/>
            </a:xfrm>
            <a:custGeom>
              <a:avLst/>
              <a:gdLst/>
              <a:ahLst/>
              <a:cxnLst/>
              <a:rect l="l" t="t" r="r" b="b"/>
              <a:pathLst>
                <a:path w="1" h="87" extrusionOk="0">
                  <a:moveTo>
                    <a:pt x="0" y="0"/>
                  </a:moveTo>
                  <a:cubicBezTo>
                    <a:pt x="0" y="0"/>
                    <a:pt x="0" y="8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4"/>
            <p:cNvSpPr/>
            <p:nvPr/>
          </p:nvSpPr>
          <p:spPr>
            <a:xfrm>
              <a:off x="5314600" y="1335900"/>
              <a:ext cx="1725" cy="25"/>
            </a:xfrm>
            <a:custGeom>
              <a:avLst/>
              <a:gdLst/>
              <a:ahLst/>
              <a:cxnLst/>
              <a:rect l="l" t="t" r="r" b="b"/>
              <a:pathLst>
                <a:path w="69" h="1" extrusionOk="0">
                  <a:moveTo>
                    <a:pt x="69" y="0"/>
                  </a:moveTo>
                  <a:lnTo>
                    <a:pt x="69" y="0"/>
                  </a:lnTo>
                  <a:lnTo>
                    <a:pt x="0" y="0"/>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4"/>
            <p:cNvSpPr/>
            <p:nvPr/>
          </p:nvSpPr>
          <p:spPr>
            <a:xfrm>
              <a:off x="6648775" y="1834075"/>
              <a:ext cx="1750" cy="25"/>
            </a:xfrm>
            <a:custGeom>
              <a:avLst/>
              <a:gdLst/>
              <a:ahLst/>
              <a:cxnLst/>
              <a:rect l="l" t="t" r="r" b="b"/>
              <a:pathLst>
                <a:path w="70" h="1" extrusionOk="0">
                  <a:moveTo>
                    <a:pt x="69" y="0"/>
                  </a:moveTo>
                  <a:cubicBezTo>
                    <a:pt x="69" y="0"/>
                    <a:pt x="1"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4"/>
            <p:cNvSpPr/>
            <p:nvPr/>
          </p:nvSpPr>
          <p:spPr>
            <a:xfrm>
              <a:off x="6650500" y="1834075"/>
              <a:ext cx="2175" cy="1725"/>
            </a:xfrm>
            <a:custGeom>
              <a:avLst/>
              <a:gdLst/>
              <a:ahLst/>
              <a:cxnLst/>
              <a:rect l="l" t="t" r="r" b="b"/>
              <a:pathLst>
                <a:path w="87" h="69" extrusionOk="0">
                  <a:moveTo>
                    <a:pt x="0" y="0"/>
                  </a:moveTo>
                  <a:cubicBezTo>
                    <a:pt x="0" y="69"/>
                    <a:pt x="0" y="69"/>
                    <a:pt x="86" y="69"/>
                  </a:cubicBezTo>
                  <a:cubicBezTo>
                    <a:pt x="86" y="0"/>
                    <a:pt x="8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4"/>
            <p:cNvSpPr/>
            <p:nvPr/>
          </p:nvSpPr>
          <p:spPr>
            <a:xfrm>
              <a:off x="6652650" y="1835775"/>
              <a:ext cx="25" cy="1750"/>
            </a:xfrm>
            <a:custGeom>
              <a:avLst/>
              <a:gdLst/>
              <a:ahLst/>
              <a:cxnLst/>
              <a:rect l="l" t="t" r="r" b="b"/>
              <a:pathLst>
                <a:path w="1" h="70" extrusionOk="0">
                  <a:moveTo>
                    <a:pt x="0" y="1"/>
                  </a:moveTo>
                  <a:lnTo>
                    <a:pt x="0" y="1"/>
                  </a:lnTo>
                  <a:cubicBezTo>
                    <a:pt x="0" y="70"/>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4"/>
            <p:cNvSpPr/>
            <p:nvPr/>
          </p:nvSpPr>
          <p:spPr>
            <a:xfrm>
              <a:off x="6609675" y="1839225"/>
              <a:ext cx="1725" cy="1750"/>
            </a:xfrm>
            <a:custGeom>
              <a:avLst/>
              <a:gdLst/>
              <a:ahLst/>
              <a:cxnLst/>
              <a:rect l="l" t="t" r="r" b="b"/>
              <a:pathLst>
                <a:path w="69" h="70" extrusionOk="0">
                  <a:moveTo>
                    <a:pt x="0" y="0"/>
                  </a:moveTo>
                  <a:lnTo>
                    <a:pt x="0" y="69"/>
                  </a:lnTo>
                  <a:cubicBezTo>
                    <a:pt x="0"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4"/>
            <p:cNvSpPr/>
            <p:nvPr/>
          </p:nvSpPr>
          <p:spPr>
            <a:xfrm>
              <a:off x="6607525" y="1840950"/>
              <a:ext cx="2175" cy="25"/>
            </a:xfrm>
            <a:custGeom>
              <a:avLst/>
              <a:gdLst/>
              <a:ahLst/>
              <a:cxnLst/>
              <a:rect l="l" t="t" r="r" b="b"/>
              <a:pathLst>
                <a:path w="87" h="1" extrusionOk="0">
                  <a:moveTo>
                    <a:pt x="86"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4"/>
            <p:cNvSpPr/>
            <p:nvPr/>
          </p:nvSpPr>
          <p:spPr>
            <a:xfrm>
              <a:off x="6613100" y="1840950"/>
              <a:ext cx="25" cy="25"/>
            </a:xfrm>
            <a:custGeom>
              <a:avLst/>
              <a:gdLst/>
              <a:ahLst/>
              <a:cxnLst/>
              <a:rect l="l" t="t" r="r" b="b"/>
              <a:pathLst>
                <a:path w="1" h="1" extrusionOk="0">
                  <a:moveTo>
                    <a:pt x="1"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4"/>
            <p:cNvSpPr/>
            <p:nvPr/>
          </p:nvSpPr>
          <p:spPr>
            <a:xfrm>
              <a:off x="5311150" y="1364700"/>
              <a:ext cx="1750" cy="25"/>
            </a:xfrm>
            <a:custGeom>
              <a:avLst/>
              <a:gdLst/>
              <a:ahLst/>
              <a:cxnLst/>
              <a:rect l="l" t="t" r="r" b="b"/>
              <a:pathLst>
                <a:path w="70" h="1" extrusionOk="0">
                  <a:moveTo>
                    <a:pt x="69" y="0"/>
                  </a:moveTo>
                  <a:lnTo>
                    <a:pt x="69"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4"/>
            <p:cNvSpPr/>
            <p:nvPr/>
          </p:nvSpPr>
          <p:spPr>
            <a:xfrm>
              <a:off x="6618250" y="1849975"/>
              <a:ext cx="2175" cy="25"/>
            </a:xfrm>
            <a:custGeom>
              <a:avLst/>
              <a:gdLst/>
              <a:ahLst/>
              <a:cxnLst/>
              <a:rect l="l" t="t" r="r" b="b"/>
              <a:pathLst>
                <a:path w="87" h="1" extrusionOk="0">
                  <a:moveTo>
                    <a:pt x="1" y="0"/>
                  </a:moveTo>
                  <a:lnTo>
                    <a:pt x="1" y="0"/>
                  </a:lnTo>
                  <a:lnTo>
                    <a:pt x="1" y="0"/>
                  </a:lnTo>
                  <a:lnTo>
                    <a:pt x="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4"/>
            <p:cNvSpPr/>
            <p:nvPr/>
          </p:nvSpPr>
          <p:spPr>
            <a:xfrm>
              <a:off x="5425475" y="1329025"/>
              <a:ext cx="25" cy="25"/>
            </a:xfrm>
            <a:custGeom>
              <a:avLst/>
              <a:gdLst/>
              <a:ahLst/>
              <a:cxnLst/>
              <a:rect l="l" t="t" r="r" b="b"/>
              <a:pathLst>
                <a:path w="1" h="1" extrusionOk="0">
                  <a:moveTo>
                    <a:pt x="1"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4"/>
            <p:cNvSpPr/>
            <p:nvPr/>
          </p:nvSpPr>
          <p:spPr>
            <a:xfrm>
              <a:off x="6695625" y="1869750"/>
              <a:ext cx="1750" cy="1725"/>
            </a:xfrm>
            <a:custGeom>
              <a:avLst/>
              <a:gdLst/>
              <a:ahLst/>
              <a:cxnLst/>
              <a:rect l="l" t="t" r="r" b="b"/>
              <a:pathLst>
                <a:path w="70" h="69" extrusionOk="0">
                  <a:moveTo>
                    <a:pt x="1" y="0"/>
                  </a:moveTo>
                  <a:cubicBezTo>
                    <a:pt x="1" y="69"/>
                    <a:pt x="1" y="69"/>
                    <a:pt x="69" y="69"/>
                  </a:cubicBezTo>
                  <a:cubicBezTo>
                    <a:pt x="69" y="69"/>
                    <a:pt x="6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4"/>
            <p:cNvSpPr/>
            <p:nvPr/>
          </p:nvSpPr>
          <p:spPr>
            <a:xfrm>
              <a:off x="6722275" y="1896400"/>
              <a:ext cx="1750" cy="2175"/>
            </a:xfrm>
            <a:custGeom>
              <a:avLst/>
              <a:gdLst/>
              <a:ahLst/>
              <a:cxnLst/>
              <a:rect l="l" t="t" r="r" b="b"/>
              <a:pathLst>
                <a:path w="70" h="87" extrusionOk="0">
                  <a:moveTo>
                    <a:pt x="1" y="0"/>
                  </a:moveTo>
                  <a:cubicBezTo>
                    <a:pt x="1" y="0"/>
                    <a:pt x="1" y="86"/>
                    <a:pt x="69" y="86"/>
                  </a:cubicBezTo>
                  <a:cubicBezTo>
                    <a:pt x="69" y="0"/>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4"/>
            <p:cNvSpPr/>
            <p:nvPr/>
          </p:nvSpPr>
          <p:spPr>
            <a:xfrm>
              <a:off x="6725725" y="1898550"/>
              <a:ext cx="2175" cy="1725"/>
            </a:xfrm>
            <a:custGeom>
              <a:avLst/>
              <a:gdLst/>
              <a:ahLst/>
              <a:cxnLst/>
              <a:rect l="l" t="t" r="r" b="b"/>
              <a:pathLst>
                <a:path w="87" h="69" extrusionOk="0">
                  <a:moveTo>
                    <a:pt x="0" y="0"/>
                  </a:moveTo>
                  <a:cubicBezTo>
                    <a:pt x="0" y="69"/>
                    <a:pt x="0" y="69"/>
                    <a:pt x="86" y="69"/>
                  </a:cubicBezTo>
                  <a:cubicBezTo>
                    <a:pt x="86"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4"/>
            <p:cNvSpPr/>
            <p:nvPr/>
          </p:nvSpPr>
          <p:spPr>
            <a:xfrm>
              <a:off x="6729575" y="1898550"/>
              <a:ext cx="25" cy="1725"/>
            </a:xfrm>
            <a:custGeom>
              <a:avLst/>
              <a:gdLst/>
              <a:ahLst/>
              <a:cxnLst/>
              <a:rect l="l" t="t" r="r" b="b"/>
              <a:pathLst>
                <a:path w="1" h="69" extrusionOk="0">
                  <a:moveTo>
                    <a:pt x="1" y="69"/>
                  </a:moveTo>
                  <a:lnTo>
                    <a:pt x="1" y="69"/>
                  </a:lnTo>
                  <a:lnTo>
                    <a:pt x="1" y="6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4"/>
            <p:cNvSpPr/>
            <p:nvPr/>
          </p:nvSpPr>
          <p:spPr>
            <a:xfrm>
              <a:off x="6727875" y="1903700"/>
              <a:ext cx="25" cy="25"/>
            </a:xfrm>
            <a:custGeom>
              <a:avLst/>
              <a:gdLst/>
              <a:ahLst/>
              <a:cxnLst/>
              <a:rect l="l" t="t" r="r" b="b"/>
              <a:pathLst>
                <a:path w="1" h="1" extrusionOk="0">
                  <a:moveTo>
                    <a:pt x="0" y="0"/>
                  </a:moveTo>
                  <a:lnTo>
                    <a:pt x="0" y="0"/>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4"/>
            <p:cNvSpPr/>
            <p:nvPr/>
          </p:nvSpPr>
          <p:spPr>
            <a:xfrm>
              <a:off x="6738600" y="1907125"/>
              <a:ext cx="25" cy="25"/>
            </a:xfrm>
            <a:custGeom>
              <a:avLst/>
              <a:gdLst/>
              <a:ahLst/>
              <a:cxnLst/>
              <a:rect l="l" t="t" r="r" b="b"/>
              <a:pathLst>
                <a:path w="1" h="1" extrusionOk="0">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4"/>
            <p:cNvSpPr/>
            <p:nvPr/>
          </p:nvSpPr>
          <p:spPr>
            <a:xfrm>
              <a:off x="6751075" y="1911000"/>
              <a:ext cx="1750" cy="25"/>
            </a:xfrm>
            <a:custGeom>
              <a:avLst/>
              <a:gdLst/>
              <a:ahLst/>
              <a:cxnLst/>
              <a:rect l="l" t="t" r="r" b="b"/>
              <a:pathLst>
                <a:path w="70" h="1" extrusionOk="0">
                  <a:moveTo>
                    <a:pt x="1" y="1"/>
                  </a:move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4"/>
            <p:cNvSpPr/>
            <p:nvPr/>
          </p:nvSpPr>
          <p:spPr>
            <a:xfrm>
              <a:off x="6747200" y="1916175"/>
              <a:ext cx="2175" cy="25"/>
            </a:xfrm>
            <a:custGeom>
              <a:avLst/>
              <a:gdLst/>
              <a:ahLst/>
              <a:cxnLst/>
              <a:rect l="l" t="t" r="r" b="b"/>
              <a:pathLst>
                <a:path w="87" h="1" extrusionOk="0">
                  <a:moveTo>
                    <a:pt x="87" y="0"/>
                  </a:moveTo>
                  <a:lnTo>
                    <a:pt x="87" y="0"/>
                  </a:lnTo>
                  <a:lnTo>
                    <a:pt x="87"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4"/>
            <p:cNvSpPr/>
            <p:nvPr/>
          </p:nvSpPr>
          <p:spPr>
            <a:xfrm>
              <a:off x="6761825" y="1917875"/>
              <a:ext cx="25" cy="2175"/>
            </a:xfrm>
            <a:custGeom>
              <a:avLst/>
              <a:gdLst/>
              <a:ahLst/>
              <a:cxnLst/>
              <a:rect l="l" t="t" r="r" b="b"/>
              <a:pathLst>
                <a:path w="1" h="87" extrusionOk="0">
                  <a:moveTo>
                    <a:pt x="0" y="87"/>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4"/>
            <p:cNvSpPr/>
            <p:nvPr/>
          </p:nvSpPr>
          <p:spPr>
            <a:xfrm>
              <a:off x="6407225" y="1925200"/>
              <a:ext cx="1725" cy="25"/>
            </a:xfrm>
            <a:custGeom>
              <a:avLst/>
              <a:gdLst/>
              <a:ahLst/>
              <a:cxnLst/>
              <a:rect l="l" t="t" r="r" b="b"/>
              <a:pathLst>
                <a:path w="69" h="1" extrusionOk="0">
                  <a:moveTo>
                    <a:pt x="69" y="0"/>
                  </a:moveTo>
                  <a:lnTo>
                    <a:pt x="0" y="0"/>
                  </a:lnTo>
                  <a:lnTo>
                    <a:pt x="69" y="0"/>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4"/>
            <p:cNvSpPr/>
            <p:nvPr/>
          </p:nvSpPr>
          <p:spPr>
            <a:xfrm>
              <a:off x="6786750" y="1930775"/>
              <a:ext cx="1750" cy="1750"/>
            </a:xfrm>
            <a:custGeom>
              <a:avLst/>
              <a:gdLst/>
              <a:ahLst/>
              <a:cxnLst/>
              <a:rect l="l" t="t" r="r" b="b"/>
              <a:pathLst>
                <a:path w="70" h="70" extrusionOk="0">
                  <a:moveTo>
                    <a:pt x="1" y="1"/>
                  </a:moveTo>
                  <a:lnTo>
                    <a:pt x="1" y="69"/>
                  </a:lnTo>
                  <a:lnTo>
                    <a:pt x="69" y="6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4"/>
            <p:cNvSpPr/>
            <p:nvPr/>
          </p:nvSpPr>
          <p:spPr>
            <a:xfrm>
              <a:off x="6843925" y="1955700"/>
              <a:ext cx="25" cy="1750"/>
            </a:xfrm>
            <a:custGeom>
              <a:avLst/>
              <a:gdLst/>
              <a:ahLst/>
              <a:cxnLst/>
              <a:rect l="l" t="t" r="r" b="b"/>
              <a:pathLst>
                <a:path w="1" h="70" extrusionOk="0">
                  <a:moveTo>
                    <a:pt x="0" y="70"/>
                  </a:moveTo>
                  <a:lnTo>
                    <a:pt x="0" y="70"/>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4"/>
            <p:cNvSpPr/>
            <p:nvPr/>
          </p:nvSpPr>
          <p:spPr>
            <a:xfrm>
              <a:off x="5250125" y="1194475"/>
              <a:ext cx="1725" cy="1750"/>
            </a:xfrm>
            <a:custGeom>
              <a:avLst/>
              <a:gdLst/>
              <a:ahLst/>
              <a:cxnLst/>
              <a:rect l="l" t="t" r="r" b="b"/>
              <a:pathLst>
                <a:path w="69" h="70" extrusionOk="0">
                  <a:moveTo>
                    <a:pt x="69" y="1"/>
                  </a:moveTo>
                  <a:cubicBezTo>
                    <a:pt x="0" y="1"/>
                    <a:pt x="0" y="70"/>
                    <a:pt x="0" y="70"/>
                  </a:cubicBezTo>
                  <a:cubicBezTo>
                    <a:pt x="0" y="70"/>
                    <a:pt x="69" y="70"/>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4"/>
            <p:cNvSpPr/>
            <p:nvPr/>
          </p:nvSpPr>
          <p:spPr>
            <a:xfrm>
              <a:off x="6847800" y="1963025"/>
              <a:ext cx="1725" cy="25"/>
            </a:xfrm>
            <a:custGeom>
              <a:avLst/>
              <a:gdLst/>
              <a:ahLst/>
              <a:cxnLst/>
              <a:rect l="l" t="t" r="r" b="b"/>
              <a:pathLst>
                <a:path w="69" h="1" extrusionOk="0">
                  <a:moveTo>
                    <a:pt x="69" y="0"/>
                  </a:moveTo>
                  <a:lnTo>
                    <a:pt x="69" y="0"/>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4"/>
            <p:cNvSpPr/>
            <p:nvPr/>
          </p:nvSpPr>
          <p:spPr>
            <a:xfrm>
              <a:off x="6849500" y="1963025"/>
              <a:ext cx="1750" cy="25"/>
            </a:xfrm>
            <a:custGeom>
              <a:avLst/>
              <a:gdLst/>
              <a:ahLst/>
              <a:cxnLst/>
              <a:rect l="l" t="t" r="r" b="b"/>
              <a:pathLst>
                <a:path w="70" h="1" extrusionOk="0">
                  <a:moveTo>
                    <a:pt x="70" y="0"/>
                  </a:moveTo>
                  <a:cubicBezTo>
                    <a:pt x="70" y="0"/>
                    <a:pt x="1"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4"/>
            <p:cNvSpPr/>
            <p:nvPr/>
          </p:nvSpPr>
          <p:spPr>
            <a:xfrm>
              <a:off x="6874450" y="1966450"/>
              <a:ext cx="1725" cy="25"/>
            </a:xfrm>
            <a:custGeom>
              <a:avLst/>
              <a:gdLst/>
              <a:ahLst/>
              <a:cxnLst/>
              <a:rect l="l" t="t" r="r" b="b"/>
              <a:pathLst>
                <a:path w="69" h="1" extrusionOk="0">
                  <a:moveTo>
                    <a:pt x="69" y="1"/>
                  </a:moveTo>
                  <a:lnTo>
                    <a:pt x="69" y="1"/>
                  </a:lnTo>
                  <a:lnTo>
                    <a:pt x="0" y="1"/>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4"/>
            <p:cNvSpPr/>
            <p:nvPr/>
          </p:nvSpPr>
          <p:spPr>
            <a:xfrm>
              <a:off x="5259150" y="1339775"/>
              <a:ext cx="1725" cy="1725"/>
            </a:xfrm>
            <a:custGeom>
              <a:avLst/>
              <a:gdLst/>
              <a:ahLst/>
              <a:cxnLst/>
              <a:rect l="l" t="t" r="r" b="b"/>
              <a:pathLst>
                <a:path w="69" h="69" extrusionOk="0">
                  <a:moveTo>
                    <a:pt x="0" y="0"/>
                  </a:moveTo>
                  <a:cubicBezTo>
                    <a:pt x="0" y="69"/>
                    <a:pt x="69" y="69"/>
                    <a:pt x="69" y="69"/>
                  </a:cubicBez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4"/>
            <p:cNvSpPr/>
            <p:nvPr/>
          </p:nvSpPr>
          <p:spPr>
            <a:xfrm>
              <a:off x="5422050" y="1329025"/>
              <a:ext cx="1750" cy="25"/>
            </a:xfrm>
            <a:custGeom>
              <a:avLst/>
              <a:gdLst/>
              <a:ahLst/>
              <a:cxnLst/>
              <a:rect l="l" t="t" r="r" b="b"/>
              <a:pathLst>
                <a:path w="70" h="1" extrusionOk="0">
                  <a:moveTo>
                    <a:pt x="69" y="0"/>
                  </a:moveTo>
                  <a:lnTo>
                    <a:pt x="69" y="0"/>
                  </a:lnTo>
                  <a:lnTo>
                    <a:pt x="0" y="0"/>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4"/>
            <p:cNvSpPr/>
            <p:nvPr/>
          </p:nvSpPr>
          <p:spPr>
            <a:xfrm>
              <a:off x="7064425" y="1995250"/>
              <a:ext cx="25" cy="25"/>
            </a:xfrm>
            <a:custGeom>
              <a:avLst/>
              <a:gdLst/>
              <a:ahLst/>
              <a:cxnLst/>
              <a:rect l="l" t="t" r="r" b="b"/>
              <a:pathLst>
                <a:path w="1" h="1" extrusionOk="0">
                  <a:moveTo>
                    <a:pt x="0" y="1"/>
                  </a:moveTo>
                  <a:lnTo>
                    <a:pt x="0"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4"/>
            <p:cNvSpPr/>
            <p:nvPr/>
          </p:nvSpPr>
          <p:spPr>
            <a:xfrm>
              <a:off x="7089350" y="1995250"/>
              <a:ext cx="1750" cy="25"/>
            </a:xfrm>
            <a:custGeom>
              <a:avLst/>
              <a:gdLst/>
              <a:ahLst/>
              <a:cxnLst/>
              <a:rect l="l" t="t" r="r" b="b"/>
              <a:pathLst>
                <a:path w="70" h="1" extrusionOk="0">
                  <a:moveTo>
                    <a:pt x="69" y="1"/>
                  </a:moveTo>
                  <a:lnTo>
                    <a:pt x="1" y="1"/>
                  </a:lnTo>
                  <a:lnTo>
                    <a:pt x="69" y="1"/>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4"/>
            <p:cNvSpPr/>
            <p:nvPr/>
          </p:nvSpPr>
          <p:spPr>
            <a:xfrm>
              <a:off x="5235925" y="1185450"/>
              <a:ext cx="1750" cy="1750"/>
            </a:xfrm>
            <a:custGeom>
              <a:avLst/>
              <a:gdLst/>
              <a:ahLst/>
              <a:cxnLst/>
              <a:rect l="l" t="t" r="r" b="b"/>
              <a:pathLst>
                <a:path w="70" h="70" extrusionOk="0">
                  <a:moveTo>
                    <a:pt x="70" y="1"/>
                  </a:moveTo>
                  <a:cubicBezTo>
                    <a:pt x="1" y="1"/>
                    <a:pt x="1" y="69"/>
                    <a:pt x="1" y="69"/>
                  </a:cubicBezTo>
                  <a:cubicBezTo>
                    <a:pt x="1" y="69"/>
                    <a:pt x="70" y="69"/>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4"/>
            <p:cNvSpPr/>
            <p:nvPr/>
          </p:nvSpPr>
          <p:spPr>
            <a:xfrm>
              <a:off x="7125450" y="1996975"/>
              <a:ext cx="1750" cy="25"/>
            </a:xfrm>
            <a:custGeom>
              <a:avLst/>
              <a:gdLst/>
              <a:ahLst/>
              <a:cxnLst/>
              <a:rect l="l" t="t" r="r" b="b"/>
              <a:pathLst>
                <a:path w="70" h="1" extrusionOk="0">
                  <a:moveTo>
                    <a:pt x="70" y="0"/>
                  </a:moveTo>
                  <a:lnTo>
                    <a:pt x="70" y="0"/>
                  </a:lnTo>
                  <a:lnTo>
                    <a:pt x="1" y="0"/>
                  </a:lnTo>
                  <a:lnTo>
                    <a:pt x="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4"/>
            <p:cNvSpPr/>
            <p:nvPr/>
          </p:nvSpPr>
          <p:spPr>
            <a:xfrm>
              <a:off x="7085925" y="1996975"/>
              <a:ext cx="1725" cy="1750"/>
            </a:xfrm>
            <a:custGeom>
              <a:avLst/>
              <a:gdLst/>
              <a:ahLst/>
              <a:cxnLst/>
              <a:rect l="l" t="t" r="r" b="b"/>
              <a:pathLst>
                <a:path w="69" h="70" extrusionOk="0">
                  <a:moveTo>
                    <a:pt x="0" y="0"/>
                  </a:moveTo>
                  <a:lnTo>
                    <a:pt x="0" y="69"/>
                  </a:lnTo>
                  <a:lnTo>
                    <a:pt x="69" y="6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4"/>
            <p:cNvSpPr/>
            <p:nvPr/>
          </p:nvSpPr>
          <p:spPr>
            <a:xfrm>
              <a:off x="7146950" y="1998700"/>
              <a:ext cx="1750" cy="1725"/>
            </a:xfrm>
            <a:custGeom>
              <a:avLst/>
              <a:gdLst/>
              <a:ahLst/>
              <a:cxnLst/>
              <a:rect l="l" t="t" r="r" b="b"/>
              <a:pathLst>
                <a:path w="70" h="69" extrusionOk="0">
                  <a:moveTo>
                    <a:pt x="0" y="0"/>
                  </a:moveTo>
                  <a:cubicBezTo>
                    <a:pt x="0" y="69"/>
                    <a:pt x="0" y="69"/>
                    <a:pt x="69" y="69"/>
                  </a:cubicBezTo>
                  <a:cubicBezTo>
                    <a:pt x="69" y="0"/>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4"/>
            <p:cNvSpPr/>
            <p:nvPr/>
          </p:nvSpPr>
          <p:spPr>
            <a:xfrm>
              <a:off x="7024875" y="2000400"/>
              <a:ext cx="1750" cy="25"/>
            </a:xfrm>
            <a:custGeom>
              <a:avLst/>
              <a:gdLst/>
              <a:ahLst/>
              <a:cxnLst/>
              <a:rect l="l" t="t" r="r" b="b"/>
              <a:pathLst>
                <a:path w="70" h="1" extrusionOk="0">
                  <a:moveTo>
                    <a:pt x="69" y="1"/>
                  </a:moveTo>
                  <a:lnTo>
                    <a:pt x="69"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4"/>
            <p:cNvSpPr/>
            <p:nvPr/>
          </p:nvSpPr>
          <p:spPr>
            <a:xfrm>
              <a:off x="7148675" y="2000400"/>
              <a:ext cx="25" cy="25"/>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4"/>
            <p:cNvSpPr/>
            <p:nvPr/>
          </p:nvSpPr>
          <p:spPr>
            <a:xfrm>
              <a:off x="7008975" y="2002125"/>
              <a:ext cx="25" cy="1750"/>
            </a:xfrm>
            <a:custGeom>
              <a:avLst/>
              <a:gdLst/>
              <a:ahLst/>
              <a:cxnLst/>
              <a:rect l="l" t="t" r="r" b="b"/>
              <a:pathLst>
                <a:path w="1" h="70" extrusionOk="0">
                  <a:moveTo>
                    <a:pt x="0" y="1"/>
                  </a:moveTo>
                  <a:lnTo>
                    <a:pt x="0" y="1"/>
                  </a:lnTo>
                  <a:lnTo>
                    <a:pt x="0" y="69"/>
                  </a:lnTo>
                  <a:lnTo>
                    <a:pt x="0"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4"/>
            <p:cNvSpPr/>
            <p:nvPr/>
          </p:nvSpPr>
          <p:spPr>
            <a:xfrm>
              <a:off x="7136200" y="2012875"/>
              <a:ext cx="1750" cy="1325"/>
            </a:xfrm>
            <a:custGeom>
              <a:avLst/>
              <a:gdLst/>
              <a:ahLst/>
              <a:cxnLst/>
              <a:rect l="l" t="t" r="r" b="b"/>
              <a:pathLst>
                <a:path w="70" h="53" extrusionOk="0">
                  <a:moveTo>
                    <a:pt x="1" y="0"/>
                  </a:moveTo>
                  <a:cubicBezTo>
                    <a:pt x="1" y="35"/>
                    <a:pt x="18" y="52"/>
                    <a:pt x="35" y="52"/>
                  </a:cubicBezTo>
                  <a:cubicBezTo>
                    <a:pt x="52" y="52"/>
                    <a:pt x="69" y="35"/>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4"/>
            <p:cNvSpPr/>
            <p:nvPr/>
          </p:nvSpPr>
          <p:spPr>
            <a:xfrm>
              <a:off x="7116425" y="2020175"/>
              <a:ext cx="1750" cy="25"/>
            </a:xfrm>
            <a:custGeom>
              <a:avLst/>
              <a:gdLst/>
              <a:ahLst/>
              <a:cxnLst/>
              <a:rect l="l" t="t" r="r" b="b"/>
              <a:pathLst>
                <a:path w="70" h="1" extrusionOk="0">
                  <a:moveTo>
                    <a:pt x="70" y="1"/>
                  </a:moveTo>
                  <a:lnTo>
                    <a:pt x="70" y="1"/>
                  </a:lnTo>
                  <a:lnTo>
                    <a:pt x="1" y="1"/>
                  </a:lnTo>
                  <a:lnTo>
                    <a:pt x="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4"/>
            <p:cNvSpPr/>
            <p:nvPr/>
          </p:nvSpPr>
          <p:spPr>
            <a:xfrm>
              <a:off x="7119875" y="2020175"/>
              <a:ext cx="25" cy="25"/>
            </a:xfrm>
            <a:custGeom>
              <a:avLst/>
              <a:gdLst/>
              <a:ahLst/>
              <a:cxnLst/>
              <a:rect l="l" t="t" r="r" b="b"/>
              <a:pathLst>
                <a:path w="1"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4"/>
            <p:cNvSpPr/>
            <p:nvPr/>
          </p:nvSpPr>
          <p:spPr>
            <a:xfrm>
              <a:off x="7080325" y="2025350"/>
              <a:ext cx="2175" cy="2175"/>
            </a:xfrm>
            <a:custGeom>
              <a:avLst/>
              <a:gdLst/>
              <a:ahLst/>
              <a:cxnLst/>
              <a:rect l="l" t="t" r="r" b="b"/>
              <a:pathLst>
                <a:path w="87" h="87" extrusionOk="0">
                  <a:moveTo>
                    <a:pt x="1" y="0"/>
                  </a:moveTo>
                  <a:cubicBezTo>
                    <a:pt x="1" y="86"/>
                    <a:pt x="1" y="86"/>
                    <a:pt x="86" y="86"/>
                  </a:cubicBezTo>
                  <a:lnTo>
                    <a:pt x="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4"/>
            <p:cNvSpPr/>
            <p:nvPr/>
          </p:nvSpPr>
          <p:spPr>
            <a:xfrm>
              <a:off x="6510800" y="2027500"/>
              <a:ext cx="2175" cy="775"/>
            </a:xfrm>
            <a:custGeom>
              <a:avLst/>
              <a:gdLst/>
              <a:ahLst/>
              <a:cxnLst/>
              <a:rect l="l" t="t" r="r" b="b"/>
              <a:pathLst>
                <a:path w="87" h="31" extrusionOk="0">
                  <a:moveTo>
                    <a:pt x="1" y="0"/>
                  </a:moveTo>
                  <a:cubicBezTo>
                    <a:pt x="29" y="23"/>
                    <a:pt x="48" y="31"/>
                    <a:pt x="61" y="31"/>
                  </a:cubicBezTo>
                  <a:cubicBezTo>
                    <a:pt x="87" y="31"/>
                    <a:pt x="87"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4"/>
            <p:cNvSpPr/>
            <p:nvPr/>
          </p:nvSpPr>
          <p:spPr>
            <a:xfrm>
              <a:off x="7159425" y="2048975"/>
              <a:ext cx="1725" cy="1750"/>
            </a:xfrm>
            <a:custGeom>
              <a:avLst/>
              <a:gdLst/>
              <a:ahLst/>
              <a:cxnLst/>
              <a:rect l="l" t="t" r="r" b="b"/>
              <a:pathLst>
                <a:path w="69" h="70" extrusionOk="0">
                  <a:moveTo>
                    <a:pt x="69" y="1"/>
                  </a:moveTo>
                  <a:cubicBezTo>
                    <a:pt x="0" y="1"/>
                    <a:pt x="0" y="69"/>
                    <a:pt x="0" y="69"/>
                  </a:cubicBezTo>
                  <a:cubicBezTo>
                    <a:pt x="69" y="69"/>
                    <a:pt x="69" y="69"/>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4"/>
            <p:cNvSpPr/>
            <p:nvPr/>
          </p:nvSpPr>
          <p:spPr>
            <a:xfrm>
              <a:off x="7023150" y="2057575"/>
              <a:ext cx="1750" cy="25"/>
            </a:xfrm>
            <a:custGeom>
              <a:avLst/>
              <a:gdLst/>
              <a:ahLst/>
              <a:cxnLst/>
              <a:rect l="l" t="t" r="r" b="b"/>
              <a:pathLst>
                <a:path w="70" h="1" extrusionOk="0">
                  <a:moveTo>
                    <a:pt x="1" y="1"/>
                  </a:moveTo>
                  <a:lnTo>
                    <a:pt x="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4"/>
            <p:cNvSpPr/>
            <p:nvPr/>
          </p:nvSpPr>
          <p:spPr>
            <a:xfrm>
              <a:off x="6555925" y="2057575"/>
              <a:ext cx="1750" cy="2175"/>
            </a:xfrm>
            <a:custGeom>
              <a:avLst/>
              <a:gdLst/>
              <a:ahLst/>
              <a:cxnLst/>
              <a:rect l="l" t="t" r="r" b="b"/>
              <a:pathLst>
                <a:path w="70" h="87" extrusionOk="0">
                  <a:moveTo>
                    <a:pt x="70" y="1"/>
                  </a:moveTo>
                  <a:cubicBezTo>
                    <a:pt x="70" y="1"/>
                    <a:pt x="1" y="1"/>
                    <a:pt x="70" y="87"/>
                  </a:cubicBezTo>
                  <a:lnTo>
                    <a:pt x="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4"/>
            <p:cNvSpPr/>
            <p:nvPr/>
          </p:nvSpPr>
          <p:spPr>
            <a:xfrm>
              <a:off x="7112575" y="2066600"/>
              <a:ext cx="2150" cy="1750"/>
            </a:xfrm>
            <a:custGeom>
              <a:avLst/>
              <a:gdLst/>
              <a:ahLst/>
              <a:cxnLst/>
              <a:rect l="l" t="t" r="r" b="b"/>
              <a:pathLst>
                <a:path w="86" h="70" extrusionOk="0">
                  <a:moveTo>
                    <a:pt x="0" y="1"/>
                  </a:moveTo>
                  <a:lnTo>
                    <a:pt x="0" y="69"/>
                  </a:lnTo>
                  <a:lnTo>
                    <a:pt x="86" y="69"/>
                  </a:lnTo>
                  <a:cubicBezTo>
                    <a:pt x="86"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4"/>
            <p:cNvSpPr/>
            <p:nvPr/>
          </p:nvSpPr>
          <p:spPr>
            <a:xfrm>
              <a:off x="6797500" y="2109575"/>
              <a:ext cx="25" cy="1750"/>
            </a:xfrm>
            <a:custGeom>
              <a:avLst/>
              <a:gdLst/>
              <a:ahLst/>
              <a:cxnLst/>
              <a:rect l="l" t="t" r="r" b="b"/>
              <a:pathLst>
                <a:path w="1" h="70" extrusionOk="0">
                  <a:moveTo>
                    <a:pt x="0" y="1"/>
                  </a:moveTo>
                  <a:lnTo>
                    <a:pt x="0" y="70"/>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4"/>
            <p:cNvSpPr/>
            <p:nvPr/>
          </p:nvSpPr>
          <p:spPr>
            <a:xfrm>
              <a:off x="6829725" y="2124200"/>
              <a:ext cx="25" cy="1750"/>
            </a:xfrm>
            <a:custGeom>
              <a:avLst/>
              <a:gdLst/>
              <a:ahLst/>
              <a:cxnLst/>
              <a:rect l="l" t="t" r="r" b="b"/>
              <a:pathLst>
                <a:path w="1" h="70" extrusionOk="0">
                  <a:moveTo>
                    <a:pt x="1" y="1"/>
                  </a:moveTo>
                  <a:lnTo>
                    <a:pt x="1" y="69"/>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4"/>
            <p:cNvSpPr/>
            <p:nvPr/>
          </p:nvSpPr>
          <p:spPr>
            <a:xfrm>
              <a:off x="7018000" y="2141825"/>
              <a:ext cx="25" cy="25"/>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4"/>
            <p:cNvSpPr/>
            <p:nvPr/>
          </p:nvSpPr>
          <p:spPr>
            <a:xfrm>
              <a:off x="7198525" y="2193825"/>
              <a:ext cx="25" cy="1750"/>
            </a:xfrm>
            <a:custGeom>
              <a:avLst/>
              <a:gdLst/>
              <a:ahLst/>
              <a:cxnLst/>
              <a:rect l="l" t="t" r="r" b="b"/>
              <a:pathLst>
                <a:path w="1" h="70" extrusionOk="0">
                  <a:moveTo>
                    <a:pt x="1" y="1"/>
                  </a:moveTo>
                  <a:lnTo>
                    <a:pt x="1" y="70"/>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4"/>
            <p:cNvSpPr/>
            <p:nvPr/>
          </p:nvSpPr>
          <p:spPr>
            <a:xfrm>
              <a:off x="7144800" y="2227800"/>
              <a:ext cx="25" cy="1725"/>
            </a:xfrm>
            <a:custGeom>
              <a:avLst/>
              <a:gdLst/>
              <a:ahLst/>
              <a:cxnLst/>
              <a:rect l="l" t="t" r="r" b="b"/>
              <a:pathLst>
                <a:path w="1" h="69" extrusionOk="0">
                  <a:moveTo>
                    <a:pt x="0" y="69"/>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4"/>
            <p:cNvSpPr/>
            <p:nvPr/>
          </p:nvSpPr>
          <p:spPr>
            <a:xfrm>
              <a:off x="6083125" y="1130000"/>
              <a:ext cx="3450" cy="7350"/>
            </a:xfrm>
            <a:custGeom>
              <a:avLst/>
              <a:gdLst/>
              <a:ahLst/>
              <a:cxnLst/>
              <a:rect l="l" t="t" r="r" b="b"/>
              <a:pathLst>
                <a:path w="138" h="294" extrusionOk="0">
                  <a:moveTo>
                    <a:pt x="69" y="1"/>
                  </a:moveTo>
                  <a:cubicBezTo>
                    <a:pt x="69" y="70"/>
                    <a:pt x="0" y="138"/>
                    <a:pt x="69" y="293"/>
                  </a:cubicBezTo>
                  <a:cubicBezTo>
                    <a:pt x="69" y="293"/>
                    <a:pt x="138" y="293"/>
                    <a:pt x="138" y="224"/>
                  </a:cubicBezTo>
                  <a:cubicBezTo>
                    <a:pt x="138" y="138"/>
                    <a:pt x="69" y="70"/>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4"/>
            <p:cNvSpPr/>
            <p:nvPr/>
          </p:nvSpPr>
          <p:spPr>
            <a:xfrm>
              <a:off x="6659525" y="1297200"/>
              <a:ext cx="1750" cy="1325"/>
            </a:xfrm>
            <a:custGeom>
              <a:avLst/>
              <a:gdLst/>
              <a:ahLst/>
              <a:cxnLst/>
              <a:rect l="l" t="t" r="r" b="b"/>
              <a:pathLst>
                <a:path w="70" h="53" extrusionOk="0">
                  <a:moveTo>
                    <a:pt x="9" y="1"/>
                  </a:moveTo>
                  <a:cubicBezTo>
                    <a:pt x="0" y="1"/>
                    <a:pt x="0" y="18"/>
                    <a:pt x="0" y="52"/>
                  </a:cubicBezTo>
                  <a:lnTo>
                    <a:pt x="69" y="52"/>
                  </a:lnTo>
                  <a:cubicBezTo>
                    <a:pt x="35" y="18"/>
                    <a:pt x="18" y="1"/>
                    <a:pt x="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4"/>
            <p:cNvSpPr/>
            <p:nvPr/>
          </p:nvSpPr>
          <p:spPr>
            <a:xfrm>
              <a:off x="6856825" y="741450"/>
              <a:ext cx="1725" cy="3450"/>
            </a:xfrm>
            <a:custGeom>
              <a:avLst/>
              <a:gdLst/>
              <a:ahLst/>
              <a:cxnLst/>
              <a:rect l="l" t="t" r="r" b="b"/>
              <a:pathLst>
                <a:path w="69" h="138" extrusionOk="0">
                  <a:moveTo>
                    <a:pt x="0" y="0"/>
                  </a:moveTo>
                  <a:lnTo>
                    <a:pt x="0" y="138"/>
                  </a:lnTo>
                  <a:cubicBezTo>
                    <a:pt x="69" y="69"/>
                    <a:pt x="69" y="6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4"/>
            <p:cNvSpPr/>
            <p:nvPr/>
          </p:nvSpPr>
          <p:spPr>
            <a:xfrm>
              <a:off x="6109775" y="1239175"/>
              <a:ext cx="3450" cy="1750"/>
            </a:xfrm>
            <a:custGeom>
              <a:avLst/>
              <a:gdLst/>
              <a:ahLst/>
              <a:cxnLst/>
              <a:rect l="l" t="t" r="r" b="b"/>
              <a:pathLst>
                <a:path w="138" h="70" extrusionOk="0">
                  <a:moveTo>
                    <a:pt x="69" y="1"/>
                  </a:moveTo>
                  <a:cubicBezTo>
                    <a:pt x="69" y="1"/>
                    <a:pt x="0" y="70"/>
                    <a:pt x="69" y="70"/>
                  </a:cubicBezTo>
                  <a:cubicBezTo>
                    <a:pt x="138" y="70"/>
                    <a:pt x="69"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4"/>
            <p:cNvSpPr/>
            <p:nvPr/>
          </p:nvSpPr>
          <p:spPr>
            <a:xfrm>
              <a:off x="6579150" y="1355675"/>
              <a:ext cx="3450" cy="1725"/>
            </a:xfrm>
            <a:custGeom>
              <a:avLst/>
              <a:gdLst/>
              <a:ahLst/>
              <a:cxnLst/>
              <a:rect l="l" t="t" r="r" b="b"/>
              <a:pathLst>
                <a:path w="138" h="69" extrusionOk="0">
                  <a:moveTo>
                    <a:pt x="0" y="0"/>
                  </a:moveTo>
                  <a:lnTo>
                    <a:pt x="0" y="69"/>
                  </a:lnTo>
                  <a:cubicBezTo>
                    <a:pt x="35" y="35"/>
                    <a:pt x="69" y="35"/>
                    <a:pt x="95" y="35"/>
                  </a:cubicBezTo>
                  <a:cubicBezTo>
                    <a:pt x="121" y="35"/>
                    <a:pt x="138" y="35"/>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4"/>
            <p:cNvSpPr/>
            <p:nvPr/>
          </p:nvSpPr>
          <p:spPr>
            <a:xfrm>
              <a:off x="6944500" y="843300"/>
              <a:ext cx="1750" cy="25"/>
            </a:xfrm>
            <a:custGeom>
              <a:avLst/>
              <a:gdLst/>
              <a:ahLst/>
              <a:cxnLst/>
              <a:rect l="l" t="t" r="r" b="b"/>
              <a:pathLst>
                <a:path w="70" h="1" extrusionOk="0">
                  <a:moveTo>
                    <a:pt x="69"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4"/>
            <p:cNvSpPr/>
            <p:nvPr/>
          </p:nvSpPr>
          <p:spPr>
            <a:xfrm>
              <a:off x="6079250" y="986875"/>
              <a:ext cx="1750" cy="25"/>
            </a:xfrm>
            <a:custGeom>
              <a:avLst/>
              <a:gdLst/>
              <a:ahLst/>
              <a:cxnLst/>
              <a:rect l="l" t="t" r="r" b="b"/>
              <a:pathLst>
                <a:path w="70" h="1" extrusionOk="0">
                  <a:moveTo>
                    <a:pt x="69" y="0"/>
                  </a:moveTo>
                  <a:lnTo>
                    <a:pt x="69" y="0"/>
                  </a:lnTo>
                  <a:lnTo>
                    <a:pt x="69"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4"/>
            <p:cNvSpPr/>
            <p:nvPr/>
          </p:nvSpPr>
          <p:spPr>
            <a:xfrm>
              <a:off x="6636325" y="1310975"/>
              <a:ext cx="1725" cy="1725"/>
            </a:xfrm>
            <a:custGeom>
              <a:avLst/>
              <a:gdLst/>
              <a:ahLst/>
              <a:cxnLst/>
              <a:rect l="l" t="t" r="r" b="b"/>
              <a:pathLst>
                <a:path w="69" h="69" extrusionOk="0">
                  <a:moveTo>
                    <a:pt x="0" y="0"/>
                  </a:moveTo>
                  <a:lnTo>
                    <a:pt x="0" y="69"/>
                  </a:lnTo>
                  <a:cubicBezTo>
                    <a:pt x="69"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4"/>
            <p:cNvSpPr/>
            <p:nvPr/>
          </p:nvSpPr>
          <p:spPr>
            <a:xfrm>
              <a:off x="6532300" y="1386175"/>
              <a:ext cx="25" cy="25"/>
            </a:xfrm>
            <a:custGeom>
              <a:avLst/>
              <a:gdLst/>
              <a:ahLst/>
              <a:cxnLst/>
              <a:rect l="l" t="t" r="r" b="b"/>
              <a:pathLst>
                <a:path w="1" h="1" extrusionOk="0">
                  <a:moveTo>
                    <a:pt x="0" y="1"/>
                  </a:moveTo>
                  <a:lnTo>
                    <a:pt x="0"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4"/>
            <p:cNvSpPr/>
            <p:nvPr/>
          </p:nvSpPr>
          <p:spPr>
            <a:xfrm>
              <a:off x="6528850" y="1386175"/>
              <a:ext cx="1750" cy="1750"/>
            </a:xfrm>
            <a:custGeom>
              <a:avLst/>
              <a:gdLst/>
              <a:ahLst/>
              <a:cxnLst/>
              <a:rect l="l" t="t" r="r" b="b"/>
              <a:pathLst>
                <a:path w="70" h="70" extrusionOk="0">
                  <a:moveTo>
                    <a:pt x="1" y="1"/>
                  </a:moveTo>
                  <a:lnTo>
                    <a:pt x="1" y="70"/>
                  </a:lnTo>
                  <a:lnTo>
                    <a:pt x="69" y="70"/>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4"/>
            <p:cNvSpPr/>
            <p:nvPr/>
          </p:nvSpPr>
          <p:spPr>
            <a:xfrm>
              <a:off x="6605800" y="1334175"/>
              <a:ext cx="25" cy="1750"/>
            </a:xfrm>
            <a:custGeom>
              <a:avLst/>
              <a:gdLst/>
              <a:ahLst/>
              <a:cxnLst/>
              <a:rect l="l" t="t" r="r" b="b"/>
              <a:pathLst>
                <a:path w="1" h="70" extrusionOk="0">
                  <a:moveTo>
                    <a:pt x="0" y="1"/>
                  </a:moveTo>
                  <a:lnTo>
                    <a:pt x="0" y="69"/>
                  </a:lnTo>
                  <a:lnTo>
                    <a:pt x="0" y="6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4"/>
            <p:cNvSpPr/>
            <p:nvPr/>
          </p:nvSpPr>
          <p:spPr>
            <a:xfrm>
              <a:off x="6503925" y="1402100"/>
              <a:ext cx="1750" cy="975"/>
            </a:xfrm>
            <a:custGeom>
              <a:avLst/>
              <a:gdLst/>
              <a:ahLst/>
              <a:cxnLst/>
              <a:rect l="l" t="t" r="r" b="b"/>
              <a:pathLst>
                <a:path w="70" h="39" extrusionOk="0">
                  <a:moveTo>
                    <a:pt x="1" y="0"/>
                  </a:moveTo>
                  <a:cubicBezTo>
                    <a:pt x="46" y="0"/>
                    <a:pt x="62" y="38"/>
                    <a:pt x="67" y="38"/>
                  </a:cubicBezTo>
                  <a:cubicBezTo>
                    <a:pt x="69" y="38"/>
                    <a:pt x="69" y="2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4"/>
            <p:cNvSpPr/>
            <p:nvPr/>
          </p:nvSpPr>
          <p:spPr>
            <a:xfrm>
              <a:off x="6598925" y="1339775"/>
              <a:ext cx="1725" cy="1725"/>
            </a:xfrm>
            <a:custGeom>
              <a:avLst/>
              <a:gdLst/>
              <a:ahLst/>
              <a:cxnLst/>
              <a:rect l="l" t="t" r="r" b="b"/>
              <a:pathLst>
                <a:path w="69" h="69" extrusionOk="0">
                  <a:moveTo>
                    <a:pt x="0" y="0"/>
                  </a:moveTo>
                  <a:cubicBezTo>
                    <a:pt x="0" y="0"/>
                    <a:pt x="0" y="69"/>
                    <a:pt x="69" y="69"/>
                  </a:cubicBezTo>
                  <a:cubicBezTo>
                    <a:pt x="69" y="0"/>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4"/>
            <p:cNvSpPr/>
            <p:nvPr/>
          </p:nvSpPr>
          <p:spPr>
            <a:xfrm>
              <a:off x="6697350" y="1258950"/>
              <a:ext cx="1750" cy="1750"/>
            </a:xfrm>
            <a:custGeom>
              <a:avLst/>
              <a:gdLst/>
              <a:ahLst/>
              <a:cxnLst/>
              <a:rect l="l" t="t" r="r" b="b"/>
              <a:pathLst>
                <a:path w="70" h="70" extrusionOk="0">
                  <a:moveTo>
                    <a:pt x="69" y="1"/>
                  </a:moveTo>
                  <a:cubicBezTo>
                    <a:pt x="0" y="1"/>
                    <a:pt x="0" y="1"/>
                    <a:pt x="0" y="69"/>
                  </a:cubicBezTo>
                  <a:cubicBezTo>
                    <a:pt x="69" y="69"/>
                    <a:pt x="69" y="69"/>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4"/>
            <p:cNvSpPr/>
            <p:nvPr/>
          </p:nvSpPr>
          <p:spPr>
            <a:xfrm>
              <a:off x="6699075" y="1258950"/>
              <a:ext cx="1725" cy="25"/>
            </a:xfrm>
            <a:custGeom>
              <a:avLst/>
              <a:gdLst/>
              <a:ahLst/>
              <a:cxnLst/>
              <a:rect l="l" t="t" r="r" b="b"/>
              <a:pathLst>
                <a:path w="69" h="1" extrusionOk="0">
                  <a:moveTo>
                    <a:pt x="69"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4"/>
            <p:cNvSpPr/>
            <p:nvPr/>
          </p:nvSpPr>
          <p:spPr>
            <a:xfrm>
              <a:off x="6700775" y="1257225"/>
              <a:ext cx="25" cy="1750"/>
            </a:xfrm>
            <a:custGeom>
              <a:avLst/>
              <a:gdLst/>
              <a:ahLst/>
              <a:cxnLst/>
              <a:rect l="l" t="t" r="r" b="b"/>
              <a:pathLst>
                <a:path w="1" h="70" extrusionOk="0">
                  <a:moveTo>
                    <a:pt x="1" y="70"/>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4"/>
            <p:cNvSpPr/>
            <p:nvPr/>
          </p:nvSpPr>
          <p:spPr>
            <a:xfrm>
              <a:off x="6751075" y="623250"/>
              <a:ext cx="25" cy="25"/>
            </a:xfrm>
            <a:custGeom>
              <a:avLst/>
              <a:gdLst/>
              <a:ahLst/>
              <a:cxnLst/>
              <a:rect l="l" t="t" r="r" b="b"/>
              <a:pathLst>
                <a:path w="1" h="1" extrusionOk="0">
                  <a:moveTo>
                    <a:pt x="1"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4"/>
            <p:cNvSpPr/>
            <p:nvPr/>
          </p:nvSpPr>
          <p:spPr>
            <a:xfrm>
              <a:off x="6811675" y="676975"/>
              <a:ext cx="2175" cy="1725"/>
            </a:xfrm>
            <a:custGeom>
              <a:avLst/>
              <a:gdLst/>
              <a:ahLst/>
              <a:cxnLst/>
              <a:rect l="l" t="t" r="r" b="b"/>
              <a:pathLst>
                <a:path w="87" h="69" extrusionOk="0">
                  <a:moveTo>
                    <a:pt x="87" y="0"/>
                  </a:moveTo>
                  <a:cubicBezTo>
                    <a:pt x="87" y="0"/>
                    <a:pt x="1" y="0"/>
                    <a:pt x="1" y="69"/>
                  </a:cubicBezTo>
                  <a:cubicBezTo>
                    <a:pt x="87" y="69"/>
                    <a:pt x="87" y="69"/>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4"/>
            <p:cNvSpPr/>
            <p:nvPr/>
          </p:nvSpPr>
          <p:spPr>
            <a:xfrm>
              <a:off x="6582575" y="1353950"/>
              <a:ext cx="25" cy="1750"/>
            </a:xfrm>
            <a:custGeom>
              <a:avLst/>
              <a:gdLst/>
              <a:ahLst/>
              <a:cxnLst/>
              <a:rect l="l" t="t" r="r" b="b"/>
              <a:pathLst>
                <a:path w="1" h="70" extrusionOk="0">
                  <a:moveTo>
                    <a:pt x="1" y="69"/>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4"/>
            <p:cNvSpPr/>
            <p:nvPr/>
          </p:nvSpPr>
          <p:spPr>
            <a:xfrm>
              <a:off x="6579150" y="1355675"/>
              <a:ext cx="25" cy="1725"/>
            </a:xfrm>
            <a:custGeom>
              <a:avLst/>
              <a:gdLst/>
              <a:ahLst/>
              <a:cxnLst/>
              <a:rect l="l" t="t" r="r" b="b"/>
              <a:pathLst>
                <a:path w="1" h="69" extrusionOk="0">
                  <a:moveTo>
                    <a:pt x="0" y="69"/>
                  </a:moveTo>
                  <a:lnTo>
                    <a:pt x="0" y="6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4"/>
            <p:cNvSpPr/>
            <p:nvPr/>
          </p:nvSpPr>
          <p:spPr>
            <a:xfrm>
              <a:off x="6126100" y="719950"/>
              <a:ext cx="25" cy="25"/>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4"/>
            <p:cNvSpPr/>
            <p:nvPr/>
          </p:nvSpPr>
          <p:spPr>
            <a:xfrm>
              <a:off x="6100750" y="1201800"/>
              <a:ext cx="1750" cy="25"/>
            </a:xfrm>
            <a:custGeom>
              <a:avLst/>
              <a:gdLst/>
              <a:ahLst/>
              <a:cxnLst/>
              <a:rect l="l" t="t" r="r" b="b"/>
              <a:pathLst>
                <a:path w="70" h="1" extrusionOk="0">
                  <a:moveTo>
                    <a:pt x="69"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4"/>
            <p:cNvSpPr/>
            <p:nvPr/>
          </p:nvSpPr>
          <p:spPr>
            <a:xfrm>
              <a:off x="6772575" y="1184700"/>
              <a:ext cx="1725" cy="775"/>
            </a:xfrm>
            <a:custGeom>
              <a:avLst/>
              <a:gdLst/>
              <a:ahLst/>
              <a:cxnLst/>
              <a:rect l="l" t="t" r="r" b="b"/>
              <a:pathLst>
                <a:path w="69" h="31" extrusionOk="0">
                  <a:moveTo>
                    <a:pt x="18" y="0"/>
                  </a:moveTo>
                  <a:cubicBezTo>
                    <a:pt x="8" y="0"/>
                    <a:pt x="0" y="8"/>
                    <a:pt x="0" y="31"/>
                  </a:cubicBezTo>
                  <a:lnTo>
                    <a:pt x="69" y="31"/>
                  </a:lnTo>
                  <a:cubicBezTo>
                    <a:pt x="69" y="31"/>
                    <a:pt x="38"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4"/>
            <p:cNvSpPr/>
            <p:nvPr/>
          </p:nvSpPr>
          <p:spPr>
            <a:xfrm>
              <a:off x="6401625" y="600025"/>
              <a:ext cx="1750" cy="1750"/>
            </a:xfrm>
            <a:custGeom>
              <a:avLst/>
              <a:gdLst/>
              <a:ahLst/>
              <a:cxnLst/>
              <a:rect l="l" t="t" r="r" b="b"/>
              <a:pathLst>
                <a:path w="70" h="70" extrusionOk="0">
                  <a:moveTo>
                    <a:pt x="69" y="1"/>
                  </a:moveTo>
                  <a:cubicBezTo>
                    <a:pt x="1" y="1"/>
                    <a:pt x="1" y="1"/>
                    <a:pt x="1" y="69"/>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4"/>
            <p:cNvSpPr/>
            <p:nvPr/>
          </p:nvSpPr>
          <p:spPr>
            <a:xfrm>
              <a:off x="6108050" y="1178575"/>
              <a:ext cx="1750" cy="1750"/>
            </a:xfrm>
            <a:custGeom>
              <a:avLst/>
              <a:gdLst/>
              <a:ahLst/>
              <a:cxnLst/>
              <a:rect l="l" t="t" r="r" b="b"/>
              <a:pathLst>
                <a:path w="70" h="70" extrusionOk="0">
                  <a:moveTo>
                    <a:pt x="69" y="1"/>
                  </a:moveTo>
                  <a:cubicBezTo>
                    <a:pt x="1" y="1"/>
                    <a:pt x="1" y="69"/>
                    <a:pt x="69" y="69"/>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4"/>
            <p:cNvSpPr/>
            <p:nvPr/>
          </p:nvSpPr>
          <p:spPr>
            <a:xfrm>
              <a:off x="6829725" y="1065525"/>
              <a:ext cx="1750" cy="1750"/>
            </a:xfrm>
            <a:custGeom>
              <a:avLst/>
              <a:gdLst/>
              <a:ahLst/>
              <a:cxnLst/>
              <a:rect l="l" t="t" r="r" b="b"/>
              <a:pathLst>
                <a:path w="70" h="70" extrusionOk="0">
                  <a:moveTo>
                    <a:pt x="1" y="1"/>
                  </a:moveTo>
                  <a:lnTo>
                    <a:pt x="1" y="70"/>
                  </a:lnTo>
                  <a:cubicBezTo>
                    <a:pt x="1" y="1"/>
                    <a:pt x="1"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4"/>
            <p:cNvSpPr/>
            <p:nvPr/>
          </p:nvSpPr>
          <p:spPr>
            <a:xfrm>
              <a:off x="6145450" y="1301950"/>
              <a:ext cx="25" cy="1725"/>
            </a:xfrm>
            <a:custGeom>
              <a:avLst/>
              <a:gdLst/>
              <a:ahLst/>
              <a:cxnLst/>
              <a:rect l="l" t="t" r="r" b="b"/>
              <a:pathLst>
                <a:path w="1" h="69" extrusionOk="0">
                  <a:moveTo>
                    <a:pt x="0" y="0"/>
                  </a:moveTo>
                  <a:lnTo>
                    <a:pt x="0" y="69"/>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4"/>
            <p:cNvSpPr/>
            <p:nvPr/>
          </p:nvSpPr>
          <p:spPr>
            <a:xfrm>
              <a:off x="6631150" y="1262400"/>
              <a:ext cx="25" cy="25"/>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4"/>
            <p:cNvSpPr/>
            <p:nvPr/>
          </p:nvSpPr>
          <p:spPr>
            <a:xfrm>
              <a:off x="6380125" y="610775"/>
              <a:ext cx="1750" cy="25"/>
            </a:xfrm>
            <a:custGeom>
              <a:avLst/>
              <a:gdLst/>
              <a:ahLst/>
              <a:cxnLst/>
              <a:rect l="l" t="t" r="r" b="b"/>
              <a:pathLst>
                <a:path w="70" h="1" extrusionOk="0">
                  <a:moveTo>
                    <a:pt x="1" y="0"/>
                  </a:moveTo>
                  <a:lnTo>
                    <a:pt x="1" y="0"/>
                  </a:lnTo>
                  <a:lnTo>
                    <a:pt x="1" y="0"/>
                  </a:lnTo>
                  <a:lnTo>
                    <a:pt x="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4"/>
            <p:cNvSpPr/>
            <p:nvPr/>
          </p:nvSpPr>
          <p:spPr>
            <a:xfrm>
              <a:off x="6657800" y="1237475"/>
              <a:ext cx="1750" cy="1725"/>
            </a:xfrm>
            <a:custGeom>
              <a:avLst/>
              <a:gdLst/>
              <a:ahLst/>
              <a:cxnLst/>
              <a:rect l="l" t="t" r="r" b="b"/>
              <a:pathLst>
                <a:path w="70" h="69" extrusionOk="0">
                  <a:moveTo>
                    <a:pt x="1" y="0"/>
                  </a:moveTo>
                  <a:lnTo>
                    <a:pt x="69" y="69"/>
                  </a:lnTo>
                  <a:cubicBezTo>
                    <a:pt x="69" y="0"/>
                    <a:pt x="6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4"/>
            <p:cNvSpPr/>
            <p:nvPr/>
          </p:nvSpPr>
          <p:spPr>
            <a:xfrm>
              <a:off x="6829725" y="718225"/>
              <a:ext cx="1750" cy="1750"/>
            </a:xfrm>
            <a:custGeom>
              <a:avLst/>
              <a:gdLst/>
              <a:ahLst/>
              <a:cxnLst/>
              <a:rect l="l" t="t" r="r" b="b"/>
              <a:pathLst>
                <a:path w="70" h="70" extrusionOk="0">
                  <a:moveTo>
                    <a:pt x="70" y="1"/>
                  </a:moveTo>
                  <a:cubicBezTo>
                    <a:pt x="1" y="1"/>
                    <a:pt x="1" y="1"/>
                    <a:pt x="1" y="70"/>
                  </a:cubicBezTo>
                  <a:cubicBezTo>
                    <a:pt x="70" y="70"/>
                    <a:pt x="70" y="70"/>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4"/>
            <p:cNvSpPr/>
            <p:nvPr/>
          </p:nvSpPr>
          <p:spPr>
            <a:xfrm>
              <a:off x="6192300" y="744875"/>
              <a:ext cx="25" cy="1750"/>
            </a:xfrm>
            <a:custGeom>
              <a:avLst/>
              <a:gdLst/>
              <a:ahLst/>
              <a:cxnLst/>
              <a:rect l="l" t="t" r="r" b="b"/>
              <a:pathLst>
                <a:path w="1" h="70" extrusionOk="0">
                  <a:moveTo>
                    <a:pt x="0" y="69"/>
                  </a:moveTo>
                  <a:lnTo>
                    <a:pt x="0" y="69"/>
                  </a:lnTo>
                  <a:lnTo>
                    <a:pt x="0" y="6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4"/>
            <p:cNvSpPr/>
            <p:nvPr/>
          </p:nvSpPr>
          <p:spPr>
            <a:xfrm>
              <a:off x="6181550" y="755625"/>
              <a:ext cx="1750" cy="1750"/>
            </a:xfrm>
            <a:custGeom>
              <a:avLst/>
              <a:gdLst/>
              <a:ahLst/>
              <a:cxnLst/>
              <a:rect l="l" t="t" r="r" b="b"/>
              <a:pathLst>
                <a:path w="70" h="70" extrusionOk="0">
                  <a:moveTo>
                    <a:pt x="1" y="1"/>
                  </a:moveTo>
                  <a:lnTo>
                    <a:pt x="1" y="69"/>
                  </a:lnTo>
                  <a:cubicBezTo>
                    <a:pt x="69" y="69"/>
                    <a:pt x="69" y="69"/>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4"/>
            <p:cNvSpPr/>
            <p:nvPr/>
          </p:nvSpPr>
          <p:spPr>
            <a:xfrm>
              <a:off x="6181550" y="757350"/>
              <a:ext cx="25" cy="2175"/>
            </a:xfrm>
            <a:custGeom>
              <a:avLst/>
              <a:gdLst/>
              <a:ahLst/>
              <a:cxnLst/>
              <a:rect l="l" t="t" r="r" b="b"/>
              <a:pathLst>
                <a:path w="1" h="87" extrusionOk="0">
                  <a:moveTo>
                    <a:pt x="1" y="86"/>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4"/>
            <p:cNvSpPr/>
            <p:nvPr/>
          </p:nvSpPr>
          <p:spPr>
            <a:xfrm>
              <a:off x="6822425" y="762925"/>
              <a:ext cx="2175" cy="25"/>
            </a:xfrm>
            <a:custGeom>
              <a:avLst/>
              <a:gdLst/>
              <a:ahLst/>
              <a:cxnLst/>
              <a:rect l="l" t="t" r="r" b="b"/>
              <a:pathLst>
                <a:path w="87" h="1" extrusionOk="0">
                  <a:moveTo>
                    <a:pt x="87" y="1"/>
                  </a:moveTo>
                  <a:lnTo>
                    <a:pt x="87" y="1"/>
                  </a:lnTo>
                  <a:lnTo>
                    <a:pt x="1" y="1"/>
                  </a:lnTo>
                  <a:lnTo>
                    <a:pt x="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4"/>
            <p:cNvSpPr/>
            <p:nvPr/>
          </p:nvSpPr>
          <p:spPr>
            <a:xfrm>
              <a:off x="6854675" y="764650"/>
              <a:ext cx="25" cy="1750"/>
            </a:xfrm>
            <a:custGeom>
              <a:avLst/>
              <a:gdLst/>
              <a:ahLst/>
              <a:cxnLst/>
              <a:rect l="l" t="t" r="r" b="b"/>
              <a:pathLst>
                <a:path w="1" h="70" extrusionOk="0">
                  <a:moveTo>
                    <a:pt x="0" y="1"/>
                  </a:moveTo>
                  <a:lnTo>
                    <a:pt x="0" y="69"/>
                  </a:lnTo>
                  <a:lnTo>
                    <a:pt x="0" y="6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4"/>
            <p:cNvSpPr/>
            <p:nvPr/>
          </p:nvSpPr>
          <p:spPr>
            <a:xfrm>
              <a:off x="6203050" y="1090475"/>
              <a:ext cx="5175" cy="7325"/>
            </a:xfrm>
            <a:custGeom>
              <a:avLst/>
              <a:gdLst/>
              <a:ahLst/>
              <a:cxnLst/>
              <a:rect l="l" t="t" r="r" b="b"/>
              <a:pathLst>
                <a:path w="207" h="293" extrusionOk="0">
                  <a:moveTo>
                    <a:pt x="138" y="0"/>
                  </a:moveTo>
                  <a:cubicBezTo>
                    <a:pt x="69" y="0"/>
                    <a:pt x="138" y="155"/>
                    <a:pt x="0" y="155"/>
                  </a:cubicBezTo>
                  <a:cubicBezTo>
                    <a:pt x="138" y="224"/>
                    <a:pt x="69" y="292"/>
                    <a:pt x="138" y="292"/>
                  </a:cubicBezTo>
                  <a:cubicBezTo>
                    <a:pt x="138" y="155"/>
                    <a:pt x="207" y="86"/>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4"/>
            <p:cNvSpPr/>
            <p:nvPr/>
          </p:nvSpPr>
          <p:spPr>
            <a:xfrm>
              <a:off x="6229700" y="1191050"/>
              <a:ext cx="1750" cy="5175"/>
            </a:xfrm>
            <a:custGeom>
              <a:avLst/>
              <a:gdLst/>
              <a:ahLst/>
              <a:cxnLst/>
              <a:rect l="l" t="t" r="r" b="b"/>
              <a:pathLst>
                <a:path w="70" h="207" extrusionOk="0">
                  <a:moveTo>
                    <a:pt x="0" y="0"/>
                  </a:moveTo>
                  <a:lnTo>
                    <a:pt x="0" y="207"/>
                  </a:lnTo>
                  <a:cubicBezTo>
                    <a:pt x="0" y="138"/>
                    <a:pt x="0"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4"/>
            <p:cNvSpPr/>
            <p:nvPr/>
          </p:nvSpPr>
          <p:spPr>
            <a:xfrm>
              <a:off x="6209925" y="933150"/>
              <a:ext cx="5600" cy="6900"/>
            </a:xfrm>
            <a:custGeom>
              <a:avLst/>
              <a:gdLst/>
              <a:ahLst/>
              <a:cxnLst/>
              <a:rect l="l" t="t" r="r" b="b"/>
              <a:pathLst>
                <a:path w="224" h="276" extrusionOk="0">
                  <a:moveTo>
                    <a:pt x="155" y="0"/>
                  </a:moveTo>
                  <a:cubicBezTo>
                    <a:pt x="155" y="69"/>
                    <a:pt x="0" y="138"/>
                    <a:pt x="155" y="275"/>
                  </a:cubicBezTo>
                  <a:cubicBezTo>
                    <a:pt x="155" y="207"/>
                    <a:pt x="224" y="138"/>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4"/>
            <p:cNvSpPr/>
            <p:nvPr/>
          </p:nvSpPr>
          <p:spPr>
            <a:xfrm>
              <a:off x="6294175" y="798600"/>
              <a:ext cx="3875" cy="3900"/>
            </a:xfrm>
            <a:custGeom>
              <a:avLst/>
              <a:gdLst/>
              <a:ahLst/>
              <a:cxnLst/>
              <a:rect l="l" t="t" r="r" b="b"/>
              <a:pathLst>
                <a:path w="155" h="156" extrusionOk="0">
                  <a:moveTo>
                    <a:pt x="155" y="1"/>
                  </a:moveTo>
                  <a:lnTo>
                    <a:pt x="155" y="1"/>
                  </a:lnTo>
                  <a:cubicBezTo>
                    <a:pt x="69" y="70"/>
                    <a:pt x="0" y="70"/>
                    <a:pt x="69" y="156"/>
                  </a:cubicBezTo>
                  <a:cubicBezTo>
                    <a:pt x="69" y="156"/>
                    <a:pt x="155" y="70"/>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4"/>
            <p:cNvSpPr/>
            <p:nvPr/>
          </p:nvSpPr>
          <p:spPr>
            <a:xfrm>
              <a:off x="6527125" y="1233550"/>
              <a:ext cx="3475" cy="2225"/>
            </a:xfrm>
            <a:custGeom>
              <a:avLst/>
              <a:gdLst/>
              <a:ahLst/>
              <a:cxnLst/>
              <a:rect l="l" t="t" r="r" b="b"/>
              <a:pathLst>
                <a:path w="139" h="89" extrusionOk="0">
                  <a:moveTo>
                    <a:pt x="104" y="0"/>
                  </a:moveTo>
                  <a:cubicBezTo>
                    <a:pt x="67" y="0"/>
                    <a:pt x="56" y="88"/>
                    <a:pt x="1" y="88"/>
                  </a:cubicBezTo>
                  <a:cubicBezTo>
                    <a:pt x="70" y="88"/>
                    <a:pt x="70" y="88"/>
                    <a:pt x="138" y="20"/>
                  </a:cubicBezTo>
                  <a:cubicBezTo>
                    <a:pt x="125" y="6"/>
                    <a:pt x="11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4"/>
            <p:cNvSpPr/>
            <p:nvPr/>
          </p:nvSpPr>
          <p:spPr>
            <a:xfrm>
              <a:off x="6319525" y="778825"/>
              <a:ext cx="3475" cy="2175"/>
            </a:xfrm>
            <a:custGeom>
              <a:avLst/>
              <a:gdLst/>
              <a:ahLst/>
              <a:cxnLst/>
              <a:rect l="l" t="t" r="r" b="b"/>
              <a:pathLst>
                <a:path w="139" h="87" extrusionOk="0">
                  <a:moveTo>
                    <a:pt x="1" y="1"/>
                  </a:moveTo>
                  <a:cubicBezTo>
                    <a:pt x="69" y="1"/>
                    <a:pt x="69" y="87"/>
                    <a:pt x="138" y="87"/>
                  </a:cubicBezTo>
                  <a:cubicBezTo>
                    <a:pt x="69" y="1"/>
                    <a:pt x="6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4"/>
            <p:cNvSpPr/>
            <p:nvPr/>
          </p:nvSpPr>
          <p:spPr>
            <a:xfrm>
              <a:off x="6742050" y="986875"/>
              <a:ext cx="1750" cy="3450"/>
            </a:xfrm>
            <a:custGeom>
              <a:avLst/>
              <a:gdLst/>
              <a:ahLst/>
              <a:cxnLst/>
              <a:rect l="l" t="t" r="r" b="b"/>
              <a:pathLst>
                <a:path w="70" h="138" extrusionOk="0">
                  <a:moveTo>
                    <a:pt x="1" y="0"/>
                  </a:moveTo>
                  <a:lnTo>
                    <a:pt x="1" y="69"/>
                  </a:lnTo>
                  <a:lnTo>
                    <a:pt x="1" y="138"/>
                  </a:lnTo>
                  <a:cubicBezTo>
                    <a:pt x="1" y="69"/>
                    <a:pt x="6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4"/>
            <p:cNvSpPr/>
            <p:nvPr/>
          </p:nvSpPr>
          <p:spPr>
            <a:xfrm>
              <a:off x="6203050" y="1051350"/>
              <a:ext cx="1750" cy="3450"/>
            </a:xfrm>
            <a:custGeom>
              <a:avLst/>
              <a:gdLst/>
              <a:ahLst/>
              <a:cxnLst/>
              <a:rect l="l" t="t" r="r" b="b"/>
              <a:pathLst>
                <a:path w="70" h="138" extrusionOk="0">
                  <a:moveTo>
                    <a:pt x="0" y="0"/>
                  </a:moveTo>
                  <a:cubicBezTo>
                    <a:pt x="0" y="69"/>
                    <a:pt x="0" y="69"/>
                    <a:pt x="69" y="138"/>
                  </a:cubicBezTo>
                  <a:lnTo>
                    <a:pt x="69" y="69"/>
                  </a:lnTo>
                  <a:cubicBezTo>
                    <a:pt x="69" y="69"/>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4"/>
            <p:cNvSpPr/>
            <p:nvPr/>
          </p:nvSpPr>
          <p:spPr>
            <a:xfrm>
              <a:off x="6742050" y="981275"/>
              <a:ext cx="1750" cy="1750"/>
            </a:xfrm>
            <a:custGeom>
              <a:avLst/>
              <a:gdLst/>
              <a:ahLst/>
              <a:cxnLst/>
              <a:rect l="l" t="t" r="r" b="b"/>
              <a:pathLst>
                <a:path w="70" h="70" extrusionOk="0">
                  <a:moveTo>
                    <a:pt x="69" y="1"/>
                  </a:moveTo>
                  <a:cubicBezTo>
                    <a:pt x="1" y="70"/>
                    <a:pt x="1" y="70"/>
                    <a:pt x="69" y="70"/>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4"/>
            <p:cNvSpPr/>
            <p:nvPr/>
          </p:nvSpPr>
          <p:spPr>
            <a:xfrm>
              <a:off x="6389150" y="1320000"/>
              <a:ext cx="3475" cy="1300"/>
            </a:xfrm>
            <a:custGeom>
              <a:avLst/>
              <a:gdLst/>
              <a:ahLst/>
              <a:cxnLst/>
              <a:rect l="l" t="t" r="r" b="b"/>
              <a:pathLst>
                <a:path w="139" h="52" extrusionOk="0">
                  <a:moveTo>
                    <a:pt x="1" y="0"/>
                  </a:moveTo>
                  <a:cubicBezTo>
                    <a:pt x="35" y="35"/>
                    <a:pt x="53" y="52"/>
                    <a:pt x="70" y="52"/>
                  </a:cubicBezTo>
                  <a:cubicBezTo>
                    <a:pt x="87" y="52"/>
                    <a:pt x="104" y="35"/>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4"/>
            <p:cNvSpPr/>
            <p:nvPr/>
          </p:nvSpPr>
          <p:spPr>
            <a:xfrm>
              <a:off x="6394750" y="1318700"/>
              <a:ext cx="1750" cy="1325"/>
            </a:xfrm>
            <a:custGeom>
              <a:avLst/>
              <a:gdLst/>
              <a:ahLst/>
              <a:cxnLst/>
              <a:rect l="l" t="t" r="r" b="b"/>
              <a:pathLst>
                <a:path w="70" h="53" extrusionOk="0">
                  <a:moveTo>
                    <a:pt x="35" y="1"/>
                  </a:moveTo>
                  <a:cubicBezTo>
                    <a:pt x="18" y="1"/>
                    <a:pt x="0" y="18"/>
                    <a:pt x="0" y="52"/>
                  </a:cubicBezTo>
                  <a:lnTo>
                    <a:pt x="69" y="52"/>
                  </a:lnTo>
                  <a:cubicBezTo>
                    <a:pt x="69" y="18"/>
                    <a:pt x="52"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4"/>
            <p:cNvSpPr/>
            <p:nvPr/>
          </p:nvSpPr>
          <p:spPr>
            <a:xfrm>
              <a:off x="6457075" y="698450"/>
              <a:ext cx="2175" cy="1750"/>
            </a:xfrm>
            <a:custGeom>
              <a:avLst/>
              <a:gdLst/>
              <a:ahLst/>
              <a:cxnLst/>
              <a:rect l="l" t="t" r="r" b="b"/>
              <a:pathLst>
                <a:path w="87" h="70" extrusionOk="0">
                  <a:moveTo>
                    <a:pt x="86" y="1"/>
                  </a:moveTo>
                  <a:cubicBezTo>
                    <a:pt x="0" y="1"/>
                    <a:pt x="0" y="70"/>
                    <a:pt x="86" y="70"/>
                  </a:cubicBezTo>
                  <a:lnTo>
                    <a:pt x="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4"/>
            <p:cNvSpPr/>
            <p:nvPr/>
          </p:nvSpPr>
          <p:spPr>
            <a:xfrm>
              <a:off x="6641900" y="707475"/>
              <a:ext cx="3475" cy="1750"/>
            </a:xfrm>
            <a:custGeom>
              <a:avLst/>
              <a:gdLst/>
              <a:ahLst/>
              <a:cxnLst/>
              <a:rect l="l" t="t" r="r" b="b"/>
              <a:pathLst>
                <a:path w="139" h="70" extrusionOk="0">
                  <a:moveTo>
                    <a:pt x="69" y="1"/>
                  </a:moveTo>
                  <a:cubicBezTo>
                    <a:pt x="1" y="1"/>
                    <a:pt x="69" y="70"/>
                    <a:pt x="69" y="70"/>
                  </a:cubicBezTo>
                  <a:lnTo>
                    <a:pt x="138" y="70"/>
                  </a:lnTo>
                  <a:cubicBezTo>
                    <a:pt x="69" y="70"/>
                    <a:pt x="138"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4"/>
            <p:cNvSpPr/>
            <p:nvPr/>
          </p:nvSpPr>
          <p:spPr>
            <a:xfrm>
              <a:off x="6237000" y="1225000"/>
              <a:ext cx="1750" cy="1750"/>
            </a:xfrm>
            <a:custGeom>
              <a:avLst/>
              <a:gdLst/>
              <a:ahLst/>
              <a:cxnLst/>
              <a:rect l="l" t="t" r="r" b="b"/>
              <a:pathLst>
                <a:path w="70" h="70" extrusionOk="0">
                  <a:moveTo>
                    <a:pt x="69" y="0"/>
                  </a:moveTo>
                  <a:cubicBezTo>
                    <a:pt x="1" y="0"/>
                    <a:pt x="1" y="69"/>
                    <a:pt x="69" y="69"/>
                  </a:cubicBez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4"/>
            <p:cNvSpPr/>
            <p:nvPr/>
          </p:nvSpPr>
          <p:spPr>
            <a:xfrm>
              <a:off x="6292450" y="804200"/>
              <a:ext cx="1750" cy="25"/>
            </a:xfrm>
            <a:custGeom>
              <a:avLst/>
              <a:gdLst/>
              <a:ahLst/>
              <a:cxnLst/>
              <a:rect l="l" t="t" r="r" b="b"/>
              <a:pathLst>
                <a:path w="70" h="1" extrusionOk="0">
                  <a:moveTo>
                    <a:pt x="69" y="0"/>
                  </a:moveTo>
                  <a:lnTo>
                    <a:pt x="0" y="0"/>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4"/>
            <p:cNvSpPr/>
            <p:nvPr/>
          </p:nvSpPr>
          <p:spPr>
            <a:xfrm>
              <a:off x="6289000" y="805925"/>
              <a:ext cx="1750" cy="1725"/>
            </a:xfrm>
            <a:custGeom>
              <a:avLst/>
              <a:gdLst/>
              <a:ahLst/>
              <a:cxnLst/>
              <a:rect l="l" t="t" r="r" b="b"/>
              <a:pathLst>
                <a:path w="70" h="69" extrusionOk="0">
                  <a:moveTo>
                    <a:pt x="70" y="69"/>
                  </a:moveTo>
                  <a:cubicBezTo>
                    <a:pt x="70" y="69"/>
                    <a:pt x="1" y="69"/>
                    <a:pt x="70" y="69"/>
                  </a:cubicBezTo>
                  <a:cubicBezTo>
                    <a:pt x="70" y="0"/>
                    <a:pt x="70" y="69"/>
                    <a:pt x="70" y="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4"/>
            <p:cNvSpPr/>
            <p:nvPr/>
          </p:nvSpPr>
          <p:spPr>
            <a:xfrm>
              <a:off x="6756225" y="813225"/>
              <a:ext cx="25" cy="1750"/>
            </a:xfrm>
            <a:custGeom>
              <a:avLst/>
              <a:gdLst/>
              <a:ahLst/>
              <a:cxnLst/>
              <a:rect l="l" t="t" r="r" b="b"/>
              <a:pathLst>
                <a:path w="1" h="70" extrusionOk="0">
                  <a:moveTo>
                    <a:pt x="1" y="0"/>
                  </a:moveTo>
                  <a:lnTo>
                    <a:pt x="1" y="0"/>
                  </a:lnTo>
                  <a:lnTo>
                    <a:pt x="1" y="6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4"/>
            <p:cNvSpPr/>
            <p:nvPr/>
          </p:nvSpPr>
          <p:spPr>
            <a:xfrm>
              <a:off x="6242150" y="870400"/>
              <a:ext cx="25" cy="1725"/>
            </a:xfrm>
            <a:custGeom>
              <a:avLst/>
              <a:gdLst/>
              <a:ahLst/>
              <a:cxnLst/>
              <a:rect l="l" t="t" r="r" b="b"/>
              <a:pathLst>
                <a:path w="1" h="69" extrusionOk="0">
                  <a:moveTo>
                    <a:pt x="1" y="69"/>
                  </a:move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4"/>
            <p:cNvSpPr/>
            <p:nvPr/>
          </p:nvSpPr>
          <p:spPr>
            <a:xfrm>
              <a:off x="6209925" y="956350"/>
              <a:ext cx="25" cy="1750"/>
            </a:xfrm>
            <a:custGeom>
              <a:avLst/>
              <a:gdLst/>
              <a:ahLst/>
              <a:cxnLst/>
              <a:rect l="l" t="t" r="r" b="b"/>
              <a:pathLst>
                <a:path w="1" h="70" extrusionOk="0">
                  <a:moveTo>
                    <a:pt x="0" y="1"/>
                  </a:moveTo>
                  <a:lnTo>
                    <a:pt x="0" y="70"/>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4"/>
            <p:cNvSpPr/>
            <p:nvPr/>
          </p:nvSpPr>
          <p:spPr>
            <a:xfrm>
              <a:off x="6724000" y="1026000"/>
              <a:ext cx="1750" cy="25"/>
            </a:xfrm>
            <a:custGeom>
              <a:avLst/>
              <a:gdLst/>
              <a:ahLst/>
              <a:cxnLst/>
              <a:rect l="l" t="t" r="r" b="b"/>
              <a:pathLst>
                <a:path w="70" h="1" extrusionOk="0">
                  <a:moveTo>
                    <a:pt x="0" y="0"/>
                  </a:move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4"/>
            <p:cNvSpPr/>
            <p:nvPr/>
          </p:nvSpPr>
          <p:spPr>
            <a:xfrm>
              <a:off x="6699075" y="1071125"/>
              <a:ext cx="1725" cy="25"/>
            </a:xfrm>
            <a:custGeom>
              <a:avLst/>
              <a:gdLst/>
              <a:ahLst/>
              <a:cxnLst/>
              <a:rect l="l" t="t" r="r" b="b"/>
              <a:pathLst>
                <a:path w="69" h="1" extrusionOk="0">
                  <a:moveTo>
                    <a:pt x="0" y="0"/>
                  </a:moveTo>
                  <a:lnTo>
                    <a:pt x="0" y="0"/>
                  </a:lnTo>
                  <a:cubicBezTo>
                    <a:pt x="69" y="0"/>
                    <a:pt x="69" y="0"/>
                    <a:pt x="0" y="0"/>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4"/>
            <p:cNvSpPr/>
            <p:nvPr/>
          </p:nvSpPr>
          <p:spPr>
            <a:xfrm>
              <a:off x="6201325" y="1076275"/>
              <a:ext cx="1750" cy="25"/>
            </a:xfrm>
            <a:custGeom>
              <a:avLst/>
              <a:gdLst/>
              <a:ahLst/>
              <a:cxnLst/>
              <a:rect l="l" t="t" r="r" b="b"/>
              <a:pathLst>
                <a:path w="70" h="1" extrusionOk="0">
                  <a:moveTo>
                    <a:pt x="69" y="1"/>
                  </a:moveTo>
                  <a:lnTo>
                    <a:pt x="69" y="1"/>
                  </a:lnTo>
                  <a:lnTo>
                    <a:pt x="1" y="1"/>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4"/>
            <p:cNvSpPr/>
            <p:nvPr/>
          </p:nvSpPr>
          <p:spPr>
            <a:xfrm>
              <a:off x="6695625" y="1079725"/>
              <a:ext cx="25" cy="2175"/>
            </a:xfrm>
            <a:custGeom>
              <a:avLst/>
              <a:gdLst/>
              <a:ahLst/>
              <a:cxnLst/>
              <a:rect l="l" t="t" r="r" b="b"/>
              <a:pathLst>
                <a:path w="1" h="87" extrusionOk="0">
                  <a:moveTo>
                    <a:pt x="1" y="0"/>
                  </a:moveTo>
                  <a:lnTo>
                    <a:pt x="1" y="0"/>
                  </a:lnTo>
                  <a:cubicBezTo>
                    <a:pt x="1" y="86"/>
                    <a:pt x="1" y="0"/>
                    <a:pt x="1" y="0"/>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4"/>
            <p:cNvSpPr/>
            <p:nvPr/>
          </p:nvSpPr>
          <p:spPr>
            <a:xfrm>
              <a:off x="6224525" y="1171275"/>
              <a:ext cx="25" cy="1750"/>
            </a:xfrm>
            <a:custGeom>
              <a:avLst/>
              <a:gdLst/>
              <a:ahLst/>
              <a:cxnLst/>
              <a:rect l="l" t="t" r="r" b="b"/>
              <a:pathLst>
                <a:path w="1" h="70" extrusionOk="0">
                  <a:moveTo>
                    <a:pt x="1" y="0"/>
                  </a:moveTo>
                  <a:lnTo>
                    <a:pt x="1" y="69"/>
                  </a:lnTo>
                  <a:lnTo>
                    <a:pt x="1" y="6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4"/>
            <p:cNvSpPr/>
            <p:nvPr/>
          </p:nvSpPr>
          <p:spPr>
            <a:xfrm>
              <a:off x="6392600" y="1320000"/>
              <a:ext cx="2175" cy="1725"/>
            </a:xfrm>
            <a:custGeom>
              <a:avLst/>
              <a:gdLst/>
              <a:ahLst/>
              <a:cxnLst/>
              <a:rect l="l" t="t" r="r" b="b"/>
              <a:pathLst>
                <a:path w="87" h="69" extrusionOk="0">
                  <a:moveTo>
                    <a:pt x="0" y="0"/>
                  </a:moveTo>
                  <a:cubicBezTo>
                    <a:pt x="0" y="69"/>
                    <a:pt x="0" y="69"/>
                    <a:pt x="86" y="69"/>
                  </a:cubicBezTo>
                  <a:lnTo>
                    <a:pt x="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4"/>
            <p:cNvSpPr/>
            <p:nvPr/>
          </p:nvSpPr>
          <p:spPr>
            <a:xfrm>
              <a:off x="6392600" y="1320000"/>
              <a:ext cx="25" cy="25"/>
            </a:xfrm>
            <a:custGeom>
              <a:avLst/>
              <a:gdLst/>
              <a:ahLst/>
              <a:cxnLst/>
              <a:rect l="l" t="t" r="r" b="b"/>
              <a:pathLst>
                <a:path w="1" h="1" extrusionOk="0">
                  <a:moveTo>
                    <a:pt x="0" y="0"/>
                  </a:moveTo>
                  <a:lnTo>
                    <a:pt x="0" y="0"/>
                  </a:lnTo>
                  <a:lnTo>
                    <a:pt x="0" y="0"/>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4"/>
            <p:cNvSpPr/>
            <p:nvPr/>
          </p:nvSpPr>
          <p:spPr>
            <a:xfrm>
              <a:off x="6244300" y="1237475"/>
              <a:ext cx="1750" cy="1725"/>
            </a:xfrm>
            <a:custGeom>
              <a:avLst/>
              <a:gdLst/>
              <a:ahLst/>
              <a:cxnLst/>
              <a:rect l="l" t="t" r="r" b="b"/>
              <a:pathLst>
                <a:path w="70" h="69" extrusionOk="0">
                  <a:moveTo>
                    <a:pt x="70" y="0"/>
                  </a:moveTo>
                  <a:cubicBezTo>
                    <a:pt x="70" y="0"/>
                    <a:pt x="1" y="0"/>
                    <a:pt x="1" y="69"/>
                  </a:cubicBezTo>
                  <a:cubicBezTo>
                    <a:pt x="70" y="69"/>
                    <a:pt x="70"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4"/>
            <p:cNvSpPr/>
            <p:nvPr/>
          </p:nvSpPr>
          <p:spPr>
            <a:xfrm>
              <a:off x="6638025" y="703625"/>
              <a:ext cx="1750" cy="25"/>
            </a:xfrm>
            <a:custGeom>
              <a:avLst/>
              <a:gdLst/>
              <a:ahLst/>
              <a:cxnLst/>
              <a:rect l="l" t="t" r="r" b="b"/>
              <a:pathLst>
                <a:path w="70" h="1" extrusionOk="0">
                  <a:moveTo>
                    <a:pt x="70"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4"/>
            <p:cNvSpPr/>
            <p:nvPr/>
          </p:nvSpPr>
          <p:spPr>
            <a:xfrm>
              <a:off x="6639750" y="703625"/>
              <a:ext cx="25" cy="2175"/>
            </a:xfrm>
            <a:custGeom>
              <a:avLst/>
              <a:gdLst/>
              <a:ahLst/>
              <a:cxnLst/>
              <a:rect l="l" t="t" r="r" b="b"/>
              <a:pathLst>
                <a:path w="1" h="87" extrusionOk="0">
                  <a:moveTo>
                    <a:pt x="1" y="0"/>
                  </a:moveTo>
                  <a:lnTo>
                    <a:pt x="1" y="8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4"/>
            <p:cNvSpPr/>
            <p:nvPr/>
          </p:nvSpPr>
          <p:spPr>
            <a:xfrm>
              <a:off x="6539600" y="1225000"/>
              <a:ext cx="1750" cy="1750"/>
            </a:xfrm>
            <a:custGeom>
              <a:avLst/>
              <a:gdLst/>
              <a:ahLst/>
              <a:cxnLst/>
              <a:rect l="l" t="t" r="r" b="b"/>
              <a:pathLst>
                <a:path w="70" h="70" extrusionOk="0">
                  <a:moveTo>
                    <a:pt x="1" y="0"/>
                  </a:moveTo>
                  <a:lnTo>
                    <a:pt x="1" y="69"/>
                  </a:lnTo>
                  <a:cubicBezTo>
                    <a:pt x="69" y="69"/>
                    <a:pt x="1" y="6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4"/>
            <p:cNvSpPr/>
            <p:nvPr/>
          </p:nvSpPr>
          <p:spPr>
            <a:xfrm>
              <a:off x="6541325" y="1225000"/>
              <a:ext cx="1750" cy="25"/>
            </a:xfrm>
            <a:custGeom>
              <a:avLst/>
              <a:gdLst/>
              <a:ahLst/>
              <a:cxnLst/>
              <a:rect l="l" t="t" r="r" b="b"/>
              <a:pathLst>
                <a:path w="70" h="1" extrusionOk="0">
                  <a:moveTo>
                    <a:pt x="0" y="0"/>
                  </a:move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4"/>
            <p:cNvSpPr/>
            <p:nvPr/>
          </p:nvSpPr>
          <p:spPr>
            <a:xfrm>
              <a:off x="6623850" y="1189325"/>
              <a:ext cx="1750" cy="1750"/>
            </a:xfrm>
            <a:custGeom>
              <a:avLst/>
              <a:gdLst/>
              <a:ahLst/>
              <a:cxnLst/>
              <a:rect l="l" t="t" r="r" b="b"/>
              <a:pathLst>
                <a:path w="70" h="70" extrusionOk="0">
                  <a:moveTo>
                    <a:pt x="0" y="69"/>
                  </a:moveTo>
                  <a:cubicBezTo>
                    <a:pt x="0" y="69"/>
                    <a:pt x="69" y="69"/>
                    <a:pt x="0" y="69"/>
                  </a:cubicBezTo>
                  <a:lnTo>
                    <a:pt x="0" y="6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4"/>
            <p:cNvSpPr/>
            <p:nvPr/>
          </p:nvSpPr>
          <p:spPr>
            <a:xfrm>
              <a:off x="6385725" y="1323425"/>
              <a:ext cx="1750" cy="25"/>
            </a:xfrm>
            <a:custGeom>
              <a:avLst/>
              <a:gdLst/>
              <a:ahLst/>
              <a:cxnLst/>
              <a:rect l="l" t="t" r="r" b="b"/>
              <a:pathLst>
                <a:path w="70" h="1" extrusionOk="0">
                  <a:moveTo>
                    <a:pt x="0" y="1"/>
                  </a:moveTo>
                  <a:lnTo>
                    <a:pt x="0" y="1"/>
                  </a:lnTo>
                  <a:lnTo>
                    <a:pt x="0" y="1"/>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4"/>
            <p:cNvSpPr/>
            <p:nvPr/>
          </p:nvSpPr>
          <p:spPr>
            <a:xfrm>
              <a:off x="6648775" y="1058225"/>
              <a:ext cx="23250" cy="29525"/>
            </a:xfrm>
            <a:custGeom>
              <a:avLst/>
              <a:gdLst/>
              <a:ahLst/>
              <a:cxnLst/>
              <a:rect l="l" t="t" r="r" b="b"/>
              <a:pathLst>
                <a:path w="930" h="1181" extrusionOk="0">
                  <a:moveTo>
                    <a:pt x="430" y="585"/>
                  </a:moveTo>
                  <a:lnTo>
                    <a:pt x="430" y="654"/>
                  </a:lnTo>
                  <a:cubicBezTo>
                    <a:pt x="362" y="654"/>
                    <a:pt x="362" y="585"/>
                    <a:pt x="430" y="585"/>
                  </a:cubicBezTo>
                  <a:close/>
                  <a:moveTo>
                    <a:pt x="791" y="1"/>
                  </a:moveTo>
                  <a:cubicBezTo>
                    <a:pt x="735" y="127"/>
                    <a:pt x="725" y="242"/>
                    <a:pt x="601" y="242"/>
                  </a:cubicBezTo>
                  <a:cubicBezTo>
                    <a:pt x="573" y="242"/>
                    <a:pt x="540" y="237"/>
                    <a:pt x="499" y="224"/>
                  </a:cubicBezTo>
                  <a:lnTo>
                    <a:pt x="499" y="362"/>
                  </a:lnTo>
                  <a:cubicBezTo>
                    <a:pt x="362" y="362"/>
                    <a:pt x="293" y="516"/>
                    <a:pt x="224" y="585"/>
                  </a:cubicBezTo>
                  <a:cubicBezTo>
                    <a:pt x="155" y="654"/>
                    <a:pt x="69" y="723"/>
                    <a:pt x="69" y="860"/>
                  </a:cubicBezTo>
                  <a:lnTo>
                    <a:pt x="224" y="860"/>
                  </a:lnTo>
                  <a:cubicBezTo>
                    <a:pt x="155" y="946"/>
                    <a:pt x="155" y="1015"/>
                    <a:pt x="69" y="1084"/>
                  </a:cubicBezTo>
                  <a:cubicBezTo>
                    <a:pt x="1" y="1084"/>
                    <a:pt x="1" y="1152"/>
                    <a:pt x="1" y="1152"/>
                  </a:cubicBezTo>
                  <a:cubicBezTo>
                    <a:pt x="21" y="1173"/>
                    <a:pt x="48" y="1181"/>
                    <a:pt x="77" y="1181"/>
                  </a:cubicBezTo>
                  <a:cubicBezTo>
                    <a:pt x="147" y="1181"/>
                    <a:pt x="224" y="1132"/>
                    <a:pt x="224" y="1084"/>
                  </a:cubicBezTo>
                  <a:cubicBezTo>
                    <a:pt x="224" y="1015"/>
                    <a:pt x="362" y="946"/>
                    <a:pt x="430" y="860"/>
                  </a:cubicBezTo>
                  <a:lnTo>
                    <a:pt x="430" y="791"/>
                  </a:lnTo>
                  <a:lnTo>
                    <a:pt x="499" y="791"/>
                  </a:lnTo>
                  <a:cubicBezTo>
                    <a:pt x="585" y="654"/>
                    <a:pt x="723" y="585"/>
                    <a:pt x="791" y="430"/>
                  </a:cubicBezTo>
                  <a:cubicBezTo>
                    <a:pt x="791" y="362"/>
                    <a:pt x="791" y="224"/>
                    <a:pt x="929" y="155"/>
                  </a:cubicBezTo>
                  <a:lnTo>
                    <a:pt x="929" y="86"/>
                  </a:lnTo>
                  <a:cubicBezTo>
                    <a:pt x="860" y="86"/>
                    <a:pt x="860" y="86"/>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4"/>
            <p:cNvSpPr/>
            <p:nvPr/>
          </p:nvSpPr>
          <p:spPr>
            <a:xfrm>
              <a:off x="6589900" y="719950"/>
              <a:ext cx="33975" cy="12500"/>
            </a:xfrm>
            <a:custGeom>
              <a:avLst/>
              <a:gdLst/>
              <a:ahLst/>
              <a:cxnLst/>
              <a:rect l="l" t="t" r="r" b="b"/>
              <a:pathLst>
                <a:path w="1359" h="500" extrusionOk="0">
                  <a:moveTo>
                    <a:pt x="69" y="1"/>
                  </a:moveTo>
                  <a:cubicBezTo>
                    <a:pt x="69" y="69"/>
                    <a:pt x="0" y="69"/>
                    <a:pt x="0" y="69"/>
                  </a:cubicBezTo>
                  <a:cubicBezTo>
                    <a:pt x="275" y="293"/>
                    <a:pt x="568" y="430"/>
                    <a:pt x="929" y="499"/>
                  </a:cubicBezTo>
                  <a:cubicBezTo>
                    <a:pt x="860" y="293"/>
                    <a:pt x="636" y="430"/>
                    <a:pt x="568" y="207"/>
                  </a:cubicBezTo>
                  <a:cubicBezTo>
                    <a:pt x="791" y="207"/>
                    <a:pt x="997" y="362"/>
                    <a:pt x="1221" y="430"/>
                  </a:cubicBezTo>
                  <a:cubicBezTo>
                    <a:pt x="1249" y="459"/>
                    <a:pt x="1278" y="476"/>
                    <a:pt x="1301" y="476"/>
                  </a:cubicBezTo>
                  <a:cubicBezTo>
                    <a:pt x="1335" y="476"/>
                    <a:pt x="1358" y="442"/>
                    <a:pt x="1358" y="362"/>
                  </a:cubicBezTo>
                  <a:cubicBezTo>
                    <a:pt x="1066" y="293"/>
                    <a:pt x="705" y="138"/>
                    <a:pt x="430" y="1"/>
                  </a:cubicBezTo>
                  <a:cubicBezTo>
                    <a:pt x="353" y="35"/>
                    <a:pt x="297" y="52"/>
                    <a:pt x="243" y="52"/>
                  </a:cubicBezTo>
                  <a:cubicBezTo>
                    <a:pt x="189" y="52"/>
                    <a:pt x="138" y="35"/>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4"/>
            <p:cNvSpPr/>
            <p:nvPr/>
          </p:nvSpPr>
          <p:spPr>
            <a:xfrm>
              <a:off x="6435575" y="1244775"/>
              <a:ext cx="18075" cy="13625"/>
            </a:xfrm>
            <a:custGeom>
              <a:avLst/>
              <a:gdLst/>
              <a:ahLst/>
              <a:cxnLst/>
              <a:rect l="l" t="t" r="r" b="b"/>
              <a:pathLst>
                <a:path w="723" h="545" extrusionOk="0">
                  <a:moveTo>
                    <a:pt x="517" y="0"/>
                  </a:moveTo>
                  <a:cubicBezTo>
                    <a:pt x="431" y="0"/>
                    <a:pt x="517" y="138"/>
                    <a:pt x="431" y="138"/>
                  </a:cubicBezTo>
                  <a:cubicBezTo>
                    <a:pt x="362" y="207"/>
                    <a:pt x="293" y="275"/>
                    <a:pt x="224" y="275"/>
                  </a:cubicBezTo>
                  <a:lnTo>
                    <a:pt x="224" y="430"/>
                  </a:lnTo>
                  <a:cubicBezTo>
                    <a:pt x="156" y="361"/>
                    <a:pt x="156" y="361"/>
                    <a:pt x="87" y="361"/>
                  </a:cubicBezTo>
                  <a:lnTo>
                    <a:pt x="1" y="430"/>
                  </a:lnTo>
                  <a:cubicBezTo>
                    <a:pt x="91" y="511"/>
                    <a:pt x="153" y="544"/>
                    <a:pt x="215" y="544"/>
                  </a:cubicBezTo>
                  <a:cubicBezTo>
                    <a:pt x="260" y="544"/>
                    <a:pt x="305" y="527"/>
                    <a:pt x="362" y="499"/>
                  </a:cubicBezTo>
                  <a:cubicBezTo>
                    <a:pt x="362" y="430"/>
                    <a:pt x="431" y="430"/>
                    <a:pt x="517" y="430"/>
                  </a:cubicBezTo>
                  <a:cubicBezTo>
                    <a:pt x="517" y="396"/>
                    <a:pt x="534" y="396"/>
                    <a:pt x="551" y="396"/>
                  </a:cubicBezTo>
                  <a:cubicBezTo>
                    <a:pt x="568" y="396"/>
                    <a:pt x="585" y="396"/>
                    <a:pt x="585" y="361"/>
                  </a:cubicBezTo>
                  <a:cubicBezTo>
                    <a:pt x="585" y="275"/>
                    <a:pt x="723" y="207"/>
                    <a:pt x="654" y="69"/>
                  </a:cubicBezTo>
                  <a:lnTo>
                    <a:pt x="654" y="69"/>
                  </a:lnTo>
                  <a:cubicBezTo>
                    <a:pt x="654" y="69"/>
                    <a:pt x="637" y="86"/>
                    <a:pt x="611" y="86"/>
                  </a:cubicBezTo>
                  <a:cubicBezTo>
                    <a:pt x="585" y="86"/>
                    <a:pt x="551" y="69"/>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4"/>
            <p:cNvSpPr/>
            <p:nvPr/>
          </p:nvSpPr>
          <p:spPr>
            <a:xfrm>
              <a:off x="6242150" y="1144200"/>
              <a:ext cx="12925" cy="23650"/>
            </a:xfrm>
            <a:custGeom>
              <a:avLst/>
              <a:gdLst/>
              <a:ahLst/>
              <a:cxnLst/>
              <a:rect l="l" t="t" r="r" b="b"/>
              <a:pathLst>
                <a:path w="517" h="946" extrusionOk="0">
                  <a:moveTo>
                    <a:pt x="156" y="0"/>
                  </a:moveTo>
                  <a:cubicBezTo>
                    <a:pt x="87" y="0"/>
                    <a:pt x="1" y="0"/>
                    <a:pt x="1" y="86"/>
                  </a:cubicBezTo>
                  <a:cubicBezTo>
                    <a:pt x="1" y="86"/>
                    <a:pt x="87" y="155"/>
                    <a:pt x="87" y="224"/>
                  </a:cubicBezTo>
                  <a:cubicBezTo>
                    <a:pt x="87" y="258"/>
                    <a:pt x="121" y="258"/>
                    <a:pt x="156" y="258"/>
                  </a:cubicBezTo>
                  <a:cubicBezTo>
                    <a:pt x="190" y="258"/>
                    <a:pt x="224" y="258"/>
                    <a:pt x="224" y="292"/>
                  </a:cubicBezTo>
                  <a:lnTo>
                    <a:pt x="224" y="430"/>
                  </a:lnTo>
                  <a:cubicBezTo>
                    <a:pt x="224" y="516"/>
                    <a:pt x="293" y="516"/>
                    <a:pt x="293" y="516"/>
                  </a:cubicBezTo>
                  <a:cubicBezTo>
                    <a:pt x="362" y="585"/>
                    <a:pt x="362" y="585"/>
                    <a:pt x="362" y="653"/>
                  </a:cubicBezTo>
                  <a:cubicBezTo>
                    <a:pt x="362" y="722"/>
                    <a:pt x="362" y="791"/>
                    <a:pt x="517" y="946"/>
                  </a:cubicBezTo>
                  <a:cubicBezTo>
                    <a:pt x="431" y="722"/>
                    <a:pt x="431" y="516"/>
                    <a:pt x="431" y="361"/>
                  </a:cubicBezTo>
                  <a:lnTo>
                    <a:pt x="293" y="361"/>
                  </a:lnTo>
                  <a:lnTo>
                    <a:pt x="293" y="224"/>
                  </a:lnTo>
                  <a:cubicBezTo>
                    <a:pt x="362" y="224"/>
                    <a:pt x="293" y="292"/>
                    <a:pt x="362" y="292"/>
                  </a:cubicBezTo>
                  <a:lnTo>
                    <a:pt x="431" y="292"/>
                  </a:lnTo>
                  <a:cubicBezTo>
                    <a:pt x="362" y="224"/>
                    <a:pt x="431" y="155"/>
                    <a:pt x="362" y="155"/>
                  </a:cubicBezTo>
                  <a:cubicBezTo>
                    <a:pt x="362" y="86"/>
                    <a:pt x="293" y="86"/>
                    <a:pt x="293" y="86"/>
                  </a:cubicBezTo>
                  <a:lnTo>
                    <a:pt x="224" y="86"/>
                  </a:lnTo>
                  <a:lnTo>
                    <a:pt x="1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4"/>
            <p:cNvSpPr/>
            <p:nvPr/>
          </p:nvSpPr>
          <p:spPr>
            <a:xfrm>
              <a:off x="6367675" y="766375"/>
              <a:ext cx="21500" cy="14625"/>
            </a:xfrm>
            <a:custGeom>
              <a:avLst/>
              <a:gdLst/>
              <a:ahLst/>
              <a:cxnLst/>
              <a:rect l="l" t="t" r="r" b="b"/>
              <a:pathLst>
                <a:path w="860" h="585" extrusionOk="0">
                  <a:moveTo>
                    <a:pt x="791" y="0"/>
                  </a:moveTo>
                  <a:cubicBezTo>
                    <a:pt x="722" y="69"/>
                    <a:pt x="722" y="69"/>
                    <a:pt x="654" y="69"/>
                  </a:cubicBezTo>
                  <a:lnTo>
                    <a:pt x="568" y="69"/>
                  </a:lnTo>
                  <a:cubicBezTo>
                    <a:pt x="430" y="224"/>
                    <a:pt x="293" y="430"/>
                    <a:pt x="69" y="430"/>
                  </a:cubicBezTo>
                  <a:cubicBezTo>
                    <a:pt x="69" y="499"/>
                    <a:pt x="0" y="499"/>
                    <a:pt x="69" y="585"/>
                  </a:cubicBezTo>
                  <a:cubicBezTo>
                    <a:pt x="138" y="585"/>
                    <a:pt x="224" y="499"/>
                    <a:pt x="361" y="499"/>
                  </a:cubicBezTo>
                  <a:cubicBezTo>
                    <a:pt x="430" y="361"/>
                    <a:pt x="654" y="361"/>
                    <a:pt x="654" y="155"/>
                  </a:cubicBezTo>
                  <a:lnTo>
                    <a:pt x="722" y="155"/>
                  </a:lnTo>
                  <a:cubicBezTo>
                    <a:pt x="791" y="155"/>
                    <a:pt x="860" y="69"/>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4"/>
            <p:cNvSpPr/>
            <p:nvPr/>
          </p:nvSpPr>
          <p:spPr>
            <a:xfrm>
              <a:off x="6498350" y="712650"/>
              <a:ext cx="14625" cy="9050"/>
            </a:xfrm>
            <a:custGeom>
              <a:avLst/>
              <a:gdLst/>
              <a:ahLst/>
              <a:cxnLst/>
              <a:rect l="l" t="t" r="r" b="b"/>
              <a:pathLst>
                <a:path w="585" h="362" extrusionOk="0">
                  <a:moveTo>
                    <a:pt x="224" y="0"/>
                  </a:moveTo>
                  <a:cubicBezTo>
                    <a:pt x="224" y="69"/>
                    <a:pt x="292" y="69"/>
                    <a:pt x="224" y="155"/>
                  </a:cubicBezTo>
                  <a:cubicBezTo>
                    <a:pt x="224" y="69"/>
                    <a:pt x="155" y="69"/>
                    <a:pt x="155" y="69"/>
                  </a:cubicBezTo>
                  <a:cubicBezTo>
                    <a:pt x="0" y="293"/>
                    <a:pt x="0" y="361"/>
                    <a:pt x="155" y="361"/>
                  </a:cubicBezTo>
                  <a:cubicBezTo>
                    <a:pt x="155" y="338"/>
                    <a:pt x="162" y="331"/>
                    <a:pt x="175" y="331"/>
                  </a:cubicBezTo>
                  <a:cubicBezTo>
                    <a:pt x="201" y="331"/>
                    <a:pt x="246" y="361"/>
                    <a:pt x="292" y="361"/>
                  </a:cubicBezTo>
                  <a:cubicBezTo>
                    <a:pt x="292" y="327"/>
                    <a:pt x="309" y="327"/>
                    <a:pt x="335" y="327"/>
                  </a:cubicBezTo>
                  <a:cubicBezTo>
                    <a:pt x="361" y="327"/>
                    <a:pt x="395" y="327"/>
                    <a:pt x="430" y="293"/>
                  </a:cubicBezTo>
                  <a:cubicBezTo>
                    <a:pt x="361" y="224"/>
                    <a:pt x="430" y="155"/>
                    <a:pt x="499" y="155"/>
                  </a:cubicBezTo>
                  <a:lnTo>
                    <a:pt x="585" y="155"/>
                  </a:lnTo>
                  <a:lnTo>
                    <a:pt x="585" y="69"/>
                  </a:lnTo>
                  <a:cubicBezTo>
                    <a:pt x="499" y="69"/>
                    <a:pt x="361" y="69"/>
                    <a:pt x="292" y="155"/>
                  </a:cubicBezTo>
                  <a:cubicBezTo>
                    <a:pt x="292" y="69"/>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4"/>
            <p:cNvSpPr/>
            <p:nvPr/>
          </p:nvSpPr>
          <p:spPr>
            <a:xfrm>
              <a:off x="6555925" y="718225"/>
              <a:ext cx="17650" cy="5200"/>
            </a:xfrm>
            <a:custGeom>
              <a:avLst/>
              <a:gdLst/>
              <a:ahLst/>
              <a:cxnLst/>
              <a:rect l="l" t="t" r="r" b="b"/>
              <a:pathLst>
                <a:path w="706" h="208" extrusionOk="0">
                  <a:moveTo>
                    <a:pt x="70" y="1"/>
                  </a:moveTo>
                  <a:cubicBezTo>
                    <a:pt x="1" y="1"/>
                    <a:pt x="1" y="70"/>
                    <a:pt x="1" y="70"/>
                  </a:cubicBezTo>
                  <a:lnTo>
                    <a:pt x="1" y="138"/>
                  </a:lnTo>
                  <a:cubicBezTo>
                    <a:pt x="70" y="138"/>
                    <a:pt x="568" y="207"/>
                    <a:pt x="637" y="207"/>
                  </a:cubicBezTo>
                  <a:lnTo>
                    <a:pt x="706" y="138"/>
                  </a:lnTo>
                  <a:cubicBezTo>
                    <a:pt x="706" y="70"/>
                    <a:pt x="568" y="70"/>
                    <a:pt x="568" y="1"/>
                  </a:cubicBezTo>
                  <a:lnTo>
                    <a:pt x="276" y="1"/>
                  </a:lnTo>
                  <a:cubicBezTo>
                    <a:pt x="253" y="24"/>
                    <a:pt x="230" y="31"/>
                    <a:pt x="207" y="31"/>
                  </a:cubicBezTo>
                  <a:cubicBezTo>
                    <a:pt x="161" y="31"/>
                    <a:pt x="116"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4"/>
            <p:cNvSpPr/>
            <p:nvPr/>
          </p:nvSpPr>
          <p:spPr>
            <a:xfrm>
              <a:off x="6319525" y="809350"/>
              <a:ext cx="10775" cy="9050"/>
            </a:xfrm>
            <a:custGeom>
              <a:avLst/>
              <a:gdLst/>
              <a:ahLst/>
              <a:cxnLst/>
              <a:rect l="l" t="t" r="r" b="b"/>
              <a:pathLst>
                <a:path w="431" h="362" extrusionOk="0">
                  <a:moveTo>
                    <a:pt x="345" y="1"/>
                  </a:moveTo>
                  <a:lnTo>
                    <a:pt x="345" y="155"/>
                  </a:lnTo>
                  <a:lnTo>
                    <a:pt x="276" y="155"/>
                  </a:lnTo>
                  <a:cubicBezTo>
                    <a:pt x="276" y="69"/>
                    <a:pt x="345" y="69"/>
                    <a:pt x="276" y="69"/>
                  </a:cubicBezTo>
                  <a:cubicBezTo>
                    <a:pt x="138" y="69"/>
                    <a:pt x="69" y="155"/>
                    <a:pt x="1" y="224"/>
                  </a:cubicBezTo>
                  <a:lnTo>
                    <a:pt x="1" y="293"/>
                  </a:lnTo>
                  <a:cubicBezTo>
                    <a:pt x="47" y="293"/>
                    <a:pt x="62" y="262"/>
                    <a:pt x="67" y="262"/>
                  </a:cubicBezTo>
                  <a:cubicBezTo>
                    <a:pt x="69" y="262"/>
                    <a:pt x="69" y="270"/>
                    <a:pt x="69" y="293"/>
                  </a:cubicBezTo>
                  <a:lnTo>
                    <a:pt x="138" y="362"/>
                  </a:lnTo>
                  <a:cubicBezTo>
                    <a:pt x="276" y="293"/>
                    <a:pt x="430" y="224"/>
                    <a:pt x="430" y="69"/>
                  </a:cubicBezTo>
                  <a:cubicBezTo>
                    <a:pt x="430" y="1"/>
                    <a:pt x="430" y="1"/>
                    <a:pt x="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4"/>
            <p:cNvSpPr/>
            <p:nvPr/>
          </p:nvSpPr>
          <p:spPr>
            <a:xfrm>
              <a:off x="6396475" y="1271850"/>
              <a:ext cx="14200" cy="10350"/>
            </a:xfrm>
            <a:custGeom>
              <a:avLst/>
              <a:gdLst/>
              <a:ahLst/>
              <a:cxnLst/>
              <a:rect l="l" t="t" r="r" b="b"/>
              <a:pathLst>
                <a:path w="568" h="414" extrusionOk="0">
                  <a:moveTo>
                    <a:pt x="533" y="1"/>
                  </a:moveTo>
                  <a:cubicBezTo>
                    <a:pt x="516" y="1"/>
                    <a:pt x="499" y="18"/>
                    <a:pt x="499" y="52"/>
                  </a:cubicBezTo>
                  <a:cubicBezTo>
                    <a:pt x="430" y="52"/>
                    <a:pt x="361" y="138"/>
                    <a:pt x="275" y="138"/>
                  </a:cubicBezTo>
                  <a:cubicBezTo>
                    <a:pt x="207" y="276"/>
                    <a:pt x="69" y="207"/>
                    <a:pt x="0" y="276"/>
                  </a:cubicBezTo>
                  <a:lnTo>
                    <a:pt x="0" y="344"/>
                  </a:lnTo>
                  <a:cubicBezTo>
                    <a:pt x="0" y="344"/>
                    <a:pt x="69" y="413"/>
                    <a:pt x="138" y="413"/>
                  </a:cubicBezTo>
                  <a:cubicBezTo>
                    <a:pt x="275" y="276"/>
                    <a:pt x="499" y="207"/>
                    <a:pt x="568" y="52"/>
                  </a:cubicBezTo>
                  <a:cubicBezTo>
                    <a:pt x="568" y="18"/>
                    <a:pt x="550" y="1"/>
                    <a:pt x="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4"/>
            <p:cNvSpPr/>
            <p:nvPr/>
          </p:nvSpPr>
          <p:spPr>
            <a:xfrm>
              <a:off x="6408925" y="1260675"/>
              <a:ext cx="12500" cy="9050"/>
            </a:xfrm>
            <a:custGeom>
              <a:avLst/>
              <a:gdLst/>
              <a:ahLst/>
              <a:cxnLst/>
              <a:rect l="l" t="t" r="r" b="b"/>
              <a:pathLst>
                <a:path w="500" h="362" extrusionOk="0">
                  <a:moveTo>
                    <a:pt x="499" y="0"/>
                  </a:moveTo>
                  <a:lnTo>
                    <a:pt x="499" y="0"/>
                  </a:lnTo>
                  <a:cubicBezTo>
                    <a:pt x="362" y="69"/>
                    <a:pt x="138" y="155"/>
                    <a:pt x="1" y="362"/>
                  </a:cubicBezTo>
                  <a:cubicBezTo>
                    <a:pt x="138" y="362"/>
                    <a:pt x="207" y="362"/>
                    <a:pt x="362" y="293"/>
                  </a:cubicBezTo>
                  <a:cubicBezTo>
                    <a:pt x="499" y="155"/>
                    <a:pt x="499" y="155"/>
                    <a:pt x="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4"/>
            <p:cNvSpPr/>
            <p:nvPr/>
          </p:nvSpPr>
          <p:spPr>
            <a:xfrm>
              <a:off x="6485875" y="1212525"/>
              <a:ext cx="14200" cy="10775"/>
            </a:xfrm>
            <a:custGeom>
              <a:avLst/>
              <a:gdLst/>
              <a:ahLst/>
              <a:cxnLst/>
              <a:rect l="l" t="t" r="r" b="b"/>
              <a:pathLst>
                <a:path w="568" h="431" extrusionOk="0">
                  <a:moveTo>
                    <a:pt x="499" y="1"/>
                  </a:moveTo>
                  <a:cubicBezTo>
                    <a:pt x="293" y="70"/>
                    <a:pt x="138" y="207"/>
                    <a:pt x="0" y="362"/>
                  </a:cubicBezTo>
                  <a:lnTo>
                    <a:pt x="0" y="431"/>
                  </a:lnTo>
                  <a:cubicBezTo>
                    <a:pt x="224" y="362"/>
                    <a:pt x="293" y="276"/>
                    <a:pt x="430" y="207"/>
                  </a:cubicBezTo>
                  <a:cubicBezTo>
                    <a:pt x="499" y="138"/>
                    <a:pt x="568" y="138"/>
                    <a:pt x="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4"/>
            <p:cNvSpPr/>
            <p:nvPr/>
          </p:nvSpPr>
          <p:spPr>
            <a:xfrm>
              <a:off x="6258500" y="1196200"/>
              <a:ext cx="7325" cy="16350"/>
            </a:xfrm>
            <a:custGeom>
              <a:avLst/>
              <a:gdLst/>
              <a:ahLst/>
              <a:cxnLst/>
              <a:rect l="l" t="t" r="r" b="b"/>
              <a:pathLst>
                <a:path w="293" h="654" extrusionOk="0">
                  <a:moveTo>
                    <a:pt x="138" y="1"/>
                  </a:moveTo>
                  <a:cubicBezTo>
                    <a:pt x="138" y="155"/>
                    <a:pt x="69" y="155"/>
                    <a:pt x="0" y="224"/>
                  </a:cubicBezTo>
                  <a:cubicBezTo>
                    <a:pt x="0" y="293"/>
                    <a:pt x="138" y="362"/>
                    <a:pt x="138" y="499"/>
                  </a:cubicBezTo>
                  <a:lnTo>
                    <a:pt x="138" y="654"/>
                  </a:lnTo>
                  <a:cubicBezTo>
                    <a:pt x="138" y="619"/>
                    <a:pt x="155" y="619"/>
                    <a:pt x="183" y="619"/>
                  </a:cubicBezTo>
                  <a:cubicBezTo>
                    <a:pt x="211" y="619"/>
                    <a:pt x="250" y="619"/>
                    <a:pt x="293" y="585"/>
                  </a:cubicBezTo>
                  <a:cubicBezTo>
                    <a:pt x="207" y="430"/>
                    <a:pt x="207" y="224"/>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6278275" y="1249925"/>
              <a:ext cx="9050" cy="15350"/>
            </a:xfrm>
            <a:custGeom>
              <a:avLst/>
              <a:gdLst/>
              <a:ahLst/>
              <a:cxnLst/>
              <a:rect l="l" t="t" r="r" b="b"/>
              <a:pathLst>
                <a:path w="362" h="614" extrusionOk="0">
                  <a:moveTo>
                    <a:pt x="69" y="1"/>
                  </a:moveTo>
                  <a:cubicBezTo>
                    <a:pt x="69" y="69"/>
                    <a:pt x="0" y="155"/>
                    <a:pt x="0" y="155"/>
                  </a:cubicBezTo>
                  <a:cubicBezTo>
                    <a:pt x="0" y="224"/>
                    <a:pt x="69" y="293"/>
                    <a:pt x="69" y="362"/>
                  </a:cubicBezTo>
                  <a:lnTo>
                    <a:pt x="69" y="430"/>
                  </a:lnTo>
                  <a:cubicBezTo>
                    <a:pt x="69" y="499"/>
                    <a:pt x="138" y="585"/>
                    <a:pt x="206" y="585"/>
                  </a:cubicBezTo>
                  <a:cubicBezTo>
                    <a:pt x="226" y="605"/>
                    <a:pt x="240" y="613"/>
                    <a:pt x="252" y="613"/>
                  </a:cubicBezTo>
                  <a:cubicBezTo>
                    <a:pt x="282" y="613"/>
                    <a:pt x="300" y="561"/>
                    <a:pt x="361" y="499"/>
                  </a:cubicBezTo>
                  <a:cubicBezTo>
                    <a:pt x="361" y="465"/>
                    <a:pt x="340" y="465"/>
                    <a:pt x="310" y="465"/>
                  </a:cubicBezTo>
                  <a:cubicBezTo>
                    <a:pt x="280" y="465"/>
                    <a:pt x="241" y="465"/>
                    <a:pt x="206" y="430"/>
                  </a:cubicBezTo>
                  <a:cubicBezTo>
                    <a:pt x="138" y="362"/>
                    <a:pt x="138" y="155"/>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6476850" y="1228425"/>
              <a:ext cx="12475" cy="7350"/>
            </a:xfrm>
            <a:custGeom>
              <a:avLst/>
              <a:gdLst/>
              <a:ahLst/>
              <a:cxnLst/>
              <a:rect l="l" t="t" r="r" b="b"/>
              <a:pathLst>
                <a:path w="499" h="294" extrusionOk="0">
                  <a:moveTo>
                    <a:pt x="293" y="1"/>
                  </a:moveTo>
                  <a:cubicBezTo>
                    <a:pt x="224" y="70"/>
                    <a:pt x="155" y="156"/>
                    <a:pt x="0" y="225"/>
                  </a:cubicBezTo>
                  <a:cubicBezTo>
                    <a:pt x="69" y="225"/>
                    <a:pt x="69" y="225"/>
                    <a:pt x="69" y="293"/>
                  </a:cubicBezTo>
                  <a:cubicBezTo>
                    <a:pt x="155" y="225"/>
                    <a:pt x="155" y="225"/>
                    <a:pt x="155" y="156"/>
                  </a:cubicBezTo>
                  <a:cubicBezTo>
                    <a:pt x="293" y="156"/>
                    <a:pt x="430" y="156"/>
                    <a:pt x="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6237000" y="1006650"/>
              <a:ext cx="3475" cy="14200"/>
            </a:xfrm>
            <a:custGeom>
              <a:avLst/>
              <a:gdLst/>
              <a:ahLst/>
              <a:cxnLst/>
              <a:rect l="l" t="t" r="r" b="b"/>
              <a:pathLst>
                <a:path w="139" h="568" extrusionOk="0">
                  <a:moveTo>
                    <a:pt x="69" y="0"/>
                  </a:moveTo>
                  <a:lnTo>
                    <a:pt x="69" y="138"/>
                  </a:lnTo>
                  <a:cubicBezTo>
                    <a:pt x="69" y="207"/>
                    <a:pt x="1" y="207"/>
                    <a:pt x="1" y="275"/>
                  </a:cubicBezTo>
                  <a:cubicBezTo>
                    <a:pt x="69" y="344"/>
                    <a:pt x="1" y="430"/>
                    <a:pt x="69" y="568"/>
                  </a:cubicBezTo>
                  <a:cubicBezTo>
                    <a:pt x="69" y="499"/>
                    <a:pt x="138" y="499"/>
                    <a:pt x="138" y="430"/>
                  </a:cubicBezTo>
                  <a:lnTo>
                    <a:pt x="138" y="69"/>
                  </a:lnTo>
                  <a:cubicBezTo>
                    <a:pt x="138" y="0"/>
                    <a:pt x="138"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4"/>
            <p:cNvSpPr/>
            <p:nvPr/>
          </p:nvSpPr>
          <p:spPr>
            <a:xfrm>
              <a:off x="6258500" y="1182025"/>
              <a:ext cx="5175" cy="10750"/>
            </a:xfrm>
            <a:custGeom>
              <a:avLst/>
              <a:gdLst/>
              <a:ahLst/>
              <a:cxnLst/>
              <a:rect l="l" t="t" r="r" b="b"/>
              <a:pathLst>
                <a:path w="207" h="430" extrusionOk="0">
                  <a:moveTo>
                    <a:pt x="69" y="0"/>
                  </a:moveTo>
                  <a:lnTo>
                    <a:pt x="0" y="69"/>
                  </a:lnTo>
                  <a:cubicBezTo>
                    <a:pt x="69" y="206"/>
                    <a:pt x="138" y="292"/>
                    <a:pt x="138" y="430"/>
                  </a:cubicBezTo>
                  <a:lnTo>
                    <a:pt x="207" y="430"/>
                  </a:lnTo>
                  <a:cubicBezTo>
                    <a:pt x="207" y="292"/>
                    <a:pt x="138" y="138"/>
                    <a:pt x="138" y="69"/>
                  </a:cubicBezTo>
                  <a:cubicBezTo>
                    <a:pt x="138" y="0"/>
                    <a:pt x="69"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4"/>
            <p:cNvSpPr/>
            <p:nvPr/>
          </p:nvSpPr>
          <p:spPr>
            <a:xfrm>
              <a:off x="6421400" y="743150"/>
              <a:ext cx="9050" cy="6400"/>
            </a:xfrm>
            <a:custGeom>
              <a:avLst/>
              <a:gdLst/>
              <a:ahLst/>
              <a:cxnLst/>
              <a:rect l="l" t="t" r="r" b="b"/>
              <a:pathLst>
                <a:path w="362" h="256" extrusionOk="0">
                  <a:moveTo>
                    <a:pt x="293" y="1"/>
                  </a:moveTo>
                  <a:cubicBezTo>
                    <a:pt x="138" y="1"/>
                    <a:pt x="293" y="138"/>
                    <a:pt x="224" y="138"/>
                  </a:cubicBezTo>
                  <a:lnTo>
                    <a:pt x="0" y="138"/>
                  </a:lnTo>
                  <a:lnTo>
                    <a:pt x="0" y="224"/>
                  </a:lnTo>
                  <a:cubicBezTo>
                    <a:pt x="46" y="247"/>
                    <a:pt x="86" y="255"/>
                    <a:pt x="122" y="255"/>
                  </a:cubicBezTo>
                  <a:cubicBezTo>
                    <a:pt x="193" y="255"/>
                    <a:pt x="247" y="224"/>
                    <a:pt x="293" y="224"/>
                  </a:cubicBezTo>
                  <a:cubicBezTo>
                    <a:pt x="361" y="138"/>
                    <a:pt x="361" y="70"/>
                    <a:pt x="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4"/>
            <p:cNvSpPr/>
            <p:nvPr/>
          </p:nvSpPr>
          <p:spPr>
            <a:xfrm>
              <a:off x="6510800" y="719950"/>
              <a:ext cx="9050" cy="3475"/>
            </a:xfrm>
            <a:custGeom>
              <a:avLst/>
              <a:gdLst/>
              <a:ahLst/>
              <a:cxnLst/>
              <a:rect l="l" t="t" r="r" b="b"/>
              <a:pathLst>
                <a:path w="362" h="139" extrusionOk="0">
                  <a:moveTo>
                    <a:pt x="155" y="1"/>
                  </a:moveTo>
                  <a:cubicBezTo>
                    <a:pt x="87" y="69"/>
                    <a:pt x="1" y="1"/>
                    <a:pt x="1" y="138"/>
                  </a:cubicBezTo>
                  <a:lnTo>
                    <a:pt x="362" y="138"/>
                  </a:lnTo>
                  <a:lnTo>
                    <a:pt x="362" y="69"/>
                  </a:lnTo>
                  <a:cubicBezTo>
                    <a:pt x="293" y="69"/>
                    <a:pt x="224" y="69"/>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4"/>
            <p:cNvSpPr/>
            <p:nvPr/>
          </p:nvSpPr>
          <p:spPr>
            <a:xfrm>
              <a:off x="6451925" y="1239175"/>
              <a:ext cx="7325" cy="7350"/>
            </a:xfrm>
            <a:custGeom>
              <a:avLst/>
              <a:gdLst/>
              <a:ahLst/>
              <a:cxnLst/>
              <a:rect l="l" t="t" r="r" b="b"/>
              <a:pathLst>
                <a:path w="293" h="294" extrusionOk="0">
                  <a:moveTo>
                    <a:pt x="138" y="1"/>
                  </a:moveTo>
                  <a:cubicBezTo>
                    <a:pt x="69" y="70"/>
                    <a:pt x="0" y="70"/>
                    <a:pt x="0" y="156"/>
                  </a:cubicBezTo>
                  <a:cubicBezTo>
                    <a:pt x="0" y="224"/>
                    <a:pt x="69" y="224"/>
                    <a:pt x="69" y="293"/>
                  </a:cubicBezTo>
                  <a:cubicBezTo>
                    <a:pt x="138" y="224"/>
                    <a:pt x="206" y="156"/>
                    <a:pt x="292" y="70"/>
                  </a:cubicBezTo>
                  <a:cubicBezTo>
                    <a:pt x="249" y="35"/>
                    <a:pt x="211" y="35"/>
                    <a:pt x="183" y="35"/>
                  </a:cubicBezTo>
                  <a:cubicBezTo>
                    <a:pt x="155" y="35"/>
                    <a:pt x="138" y="35"/>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6265800" y="1207975"/>
              <a:ext cx="5175" cy="8025"/>
            </a:xfrm>
            <a:custGeom>
              <a:avLst/>
              <a:gdLst/>
              <a:ahLst/>
              <a:cxnLst/>
              <a:rect l="l" t="t" r="r" b="b"/>
              <a:pathLst>
                <a:path w="207" h="321" extrusionOk="0">
                  <a:moveTo>
                    <a:pt x="115" y="0"/>
                  </a:moveTo>
                  <a:cubicBezTo>
                    <a:pt x="103" y="0"/>
                    <a:pt x="89" y="8"/>
                    <a:pt x="69" y="28"/>
                  </a:cubicBezTo>
                  <a:cubicBezTo>
                    <a:pt x="1" y="28"/>
                    <a:pt x="69" y="114"/>
                    <a:pt x="69" y="114"/>
                  </a:cubicBezTo>
                  <a:cubicBezTo>
                    <a:pt x="69" y="183"/>
                    <a:pt x="1" y="183"/>
                    <a:pt x="69" y="252"/>
                  </a:cubicBezTo>
                  <a:lnTo>
                    <a:pt x="138" y="183"/>
                  </a:lnTo>
                  <a:lnTo>
                    <a:pt x="138" y="183"/>
                  </a:lnTo>
                  <a:cubicBezTo>
                    <a:pt x="138" y="252"/>
                    <a:pt x="69" y="320"/>
                    <a:pt x="207" y="320"/>
                  </a:cubicBezTo>
                  <a:lnTo>
                    <a:pt x="207" y="114"/>
                  </a:lnTo>
                  <a:cubicBezTo>
                    <a:pt x="158" y="53"/>
                    <a:pt x="144"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6725725" y="884575"/>
              <a:ext cx="5600" cy="9050"/>
            </a:xfrm>
            <a:custGeom>
              <a:avLst/>
              <a:gdLst/>
              <a:ahLst/>
              <a:cxnLst/>
              <a:rect l="l" t="t" r="r" b="b"/>
              <a:pathLst>
                <a:path w="224" h="362" extrusionOk="0">
                  <a:moveTo>
                    <a:pt x="0" y="0"/>
                  </a:moveTo>
                  <a:lnTo>
                    <a:pt x="0" y="224"/>
                  </a:lnTo>
                  <a:cubicBezTo>
                    <a:pt x="86" y="224"/>
                    <a:pt x="86" y="293"/>
                    <a:pt x="86" y="362"/>
                  </a:cubicBezTo>
                  <a:lnTo>
                    <a:pt x="155" y="362"/>
                  </a:lnTo>
                  <a:cubicBezTo>
                    <a:pt x="224" y="224"/>
                    <a:pt x="86" y="155"/>
                    <a:pt x="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4"/>
            <p:cNvSpPr/>
            <p:nvPr/>
          </p:nvSpPr>
          <p:spPr>
            <a:xfrm>
              <a:off x="6380125" y="761225"/>
              <a:ext cx="7350" cy="6900"/>
            </a:xfrm>
            <a:custGeom>
              <a:avLst/>
              <a:gdLst/>
              <a:ahLst/>
              <a:cxnLst/>
              <a:rect l="l" t="t" r="r" b="b"/>
              <a:pathLst>
                <a:path w="294" h="276" extrusionOk="0">
                  <a:moveTo>
                    <a:pt x="293" y="0"/>
                  </a:moveTo>
                  <a:cubicBezTo>
                    <a:pt x="156" y="0"/>
                    <a:pt x="70" y="138"/>
                    <a:pt x="1" y="138"/>
                  </a:cubicBezTo>
                  <a:lnTo>
                    <a:pt x="1" y="275"/>
                  </a:lnTo>
                  <a:lnTo>
                    <a:pt x="156" y="275"/>
                  </a:lnTo>
                  <a:lnTo>
                    <a:pt x="156" y="206"/>
                  </a:lnTo>
                  <a:cubicBezTo>
                    <a:pt x="156" y="138"/>
                    <a:pt x="224" y="138"/>
                    <a:pt x="293" y="138"/>
                  </a:cubicBezTo>
                  <a:lnTo>
                    <a:pt x="293" y="69"/>
                  </a:lnTo>
                  <a:lnTo>
                    <a:pt x="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4"/>
            <p:cNvSpPr/>
            <p:nvPr/>
          </p:nvSpPr>
          <p:spPr>
            <a:xfrm>
              <a:off x="6416250" y="1267225"/>
              <a:ext cx="8600" cy="5950"/>
            </a:xfrm>
            <a:custGeom>
              <a:avLst/>
              <a:gdLst/>
              <a:ahLst/>
              <a:cxnLst/>
              <a:rect l="l" t="t" r="r" b="b"/>
              <a:pathLst>
                <a:path w="344" h="238" extrusionOk="0">
                  <a:moveTo>
                    <a:pt x="206" y="0"/>
                  </a:moveTo>
                  <a:cubicBezTo>
                    <a:pt x="184" y="0"/>
                    <a:pt x="161" y="8"/>
                    <a:pt x="138" y="31"/>
                  </a:cubicBezTo>
                  <a:cubicBezTo>
                    <a:pt x="138" y="100"/>
                    <a:pt x="0" y="100"/>
                    <a:pt x="0" y="100"/>
                  </a:cubicBezTo>
                  <a:cubicBezTo>
                    <a:pt x="0" y="168"/>
                    <a:pt x="0" y="168"/>
                    <a:pt x="69" y="237"/>
                  </a:cubicBezTo>
                  <a:cubicBezTo>
                    <a:pt x="138" y="100"/>
                    <a:pt x="275" y="168"/>
                    <a:pt x="344" y="31"/>
                  </a:cubicBezTo>
                  <a:cubicBezTo>
                    <a:pt x="298" y="31"/>
                    <a:pt x="252"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4"/>
            <p:cNvSpPr/>
            <p:nvPr/>
          </p:nvSpPr>
          <p:spPr>
            <a:xfrm>
              <a:off x="6493175" y="716500"/>
              <a:ext cx="6900" cy="8625"/>
            </a:xfrm>
            <a:custGeom>
              <a:avLst/>
              <a:gdLst/>
              <a:ahLst/>
              <a:cxnLst/>
              <a:rect l="l" t="t" r="r" b="b"/>
              <a:pathLst>
                <a:path w="276" h="345" extrusionOk="0">
                  <a:moveTo>
                    <a:pt x="138" y="1"/>
                  </a:moveTo>
                  <a:cubicBezTo>
                    <a:pt x="138" y="139"/>
                    <a:pt x="69" y="207"/>
                    <a:pt x="1" y="345"/>
                  </a:cubicBezTo>
                  <a:cubicBezTo>
                    <a:pt x="69" y="345"/>
                    <a:pt x="138" y="345"/>
                    <a:pt x="207" y="276"/>
                  </a:cubicBezTo>
                  <a:cubicBezTo>
                    <a:pt x="138" y="207"/>
                    <a:pt x="276" y="139"/>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6233575" y="1083575"/>
              <a:ext cx="3450" cy="10775"/>
            </a:xfrm>
            <a:custGeom>
              <a:avLst/>
              <a:gdLst/>
              <a:ahLst/>
              <a:cxnLst/>
              <a:rect l="l" t="t" r="r" b="b"/>
              <a:pathLst>
                <a:path w="138" h="431" extrusionOk="0">
                  <a:moveTo>
                    <a:pt x="69" y="1"/>
                  </a:moveTo>
                  <a:cubicBezTo>
                    <a:pt x="69" y="70"/>
                    <a:pt x="138" y="207"/>
                    <a:pt x="0" y="276"/>
                  </a:cubicBezTo>
                  <a:cubicBezTo>
                    <a:pt x="69" y="276"/>
                    <a:pt x="69" y="362"/>
                    <a:pt x="69" y="431"/>
                  </a:cubicBezTo>
                  <a:cubicBezTo>
                    <a:pt x="138" y="362"/>
                    <a:pt x="138" y="362"/>
                    <a:pt x="138" y="276"/>
                  </a:cubicBezTo>
                  <a:cubicBezTo>
                    <a:pt x="69" y="207"/>
                    <a:pt x="138" y="70"/>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6272675" y="1237475"/>
              <a:ext cx="5625" cy="7325"/>
            </a:xfrm>
            <a:custGeom>
              <a:avLst/>
              <a:gdLst/>
              <a:ahLst/>
              <a:cxnLst/>
              <a:rect l="l" t="t" r="r" b="b"/>
              <a:pathLst>
                <a:path w="225" h="293" extrusionOk="0">
                  <a:moveTo>
                    <a:pt x="69" y="0"/>
                  </a:moveTo>
                  <a:lnTo>
                    <a:pt x="69" y="0"/>
                  </a:lnTo>
                  <a:cubicBezTo>
                    <a:pt x="1" y="138"/>
                    <a:pt x="155" y="224"/>
                    <a:pt x="155" y="292"/>
                  </a:cubicBezTo>
                  <a:lnTo>
                    <a:pt x="224" y="292"/>
                  </a:lnTo>
                  <a:cubicBezTo>
                    <a:pt x="155" y="224"/>
                    <a:pt x="155"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6260225" y="904350"/>
              <a:ext cx="1725" cy="7325"/>
            </a:xfrm>
            <a:custGeom>
              <a:avLst/>
              <a:gdLst/>
              <a:ahLst/>
              <a:cxnLst/>
              <a:rect l="l" t="t" r="r" b="b"/>
              <a:pathLst>
                <a:path w="69" h="293" extrusionOk="0">
                  <a:moveTo>
                    <a:pt x="69" y="0"/>
                  </a:moveTo>
                  <a:cubicBezTo>
                    <a:pt x="0" y="138"/>
                    <a:pt x="0" y="138"/>
                    <a:pt x="0" y="293"/>
                  </a:cubicBezTo>
                  <a:cubicBezTo>
                    <a:pt x="69" y="224"/>
                    <a:pt x="69" y="224"/>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6482425" y="723400"/>
              <a:ext cx="6900" cy="2700"/>
            </a:xfrm>
            <a:custGeom>
              <a:avLst/>
              <a:gdLst/>
              <a:ahLst/>
              <a:cxnLst/>
              <a:rect l="l" t="t" r="r" b="b"/>
              <a:pathLst>
                <a:path w="276" h="108" extrusionOk="0">
                  <a:moveTo>
                    <a:pt x="276" y="0"/>
                  </a:moveTo>
                  <a:cubicBezTo>
                    <a:pt x="242" y="34"/>
                    <a:pt x="190" y="34"/>
                    <a:pt x="138" y="34"/>
                  </a:cubicBezTo>
                  <a:cubicBezTo>
                    <a:pt x="87" y="34"/>
                    <a:pt x="35" y="34"/>
                    <a:pt x="1" y="69"/>
                  </a:cubicBezTo>
                  <a:cubicBezTo>
                    <a:pt x="93" y="69"/>
                    <a:pt x="154" y="107"/>
                    <a:pt x="205" y="107"/>
                  </a:cubicBezTo>
                  <a:cubicBezTo>
                    <a:pt x="230" y="107"/>
                    <a:pt x="253" y="97"/>
                    <a:pt x="276" y="69"/>
                  </a:cubicBezTo>
                  <a:lnTo>
                    <a:pt x="2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4"/>
            <p:cNvSpPr/>
            <p:nvPr/>
          </p:nvSpPr>
          <p:spPr>
            <a:xfrm>
              <a:off x="6489300" y="1225000"/>
              <a:ext cx="5625" cy="3450"/>
            </a:xfrm>
            <a:custGeom>
              <a:avLst/>
              <a:gdLst/>
              <a:ahLst/>
              <a:cxnLst/>
              <a:rect l="l" t="t" r="r" b="b"/>
              <a:pathLst>
                <a:path w="225" h="138" extrusionOk="0">
                  <a:moveTo>
                    <a:pt x="156" y="0"/>
                  </a:moveTo>
                  <a:cubicBezTo>
                    <a:pt x="87" y="0"/>
                    <a:pt x="1" y="69"/>
                    <a:pt x="1" y="138"/>
                  </a:cubicBezTo>
                  <a:cubicBezTo>
                    <a:pt x="156" y="138"/>
                    <a:pt x="224" y="138"/>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4"/>
            <p:cNvSpPr/>
            <p:nvPr/>
          </p:nvSpPr>
          <p:spPr>
            <a:xfrm>
              <a:off x="6643625" y="1087025"/>
              <a:ext cx="5175" cy="5600"/>
            </a:xfrm>
            <a:custGeom>
              <a:avLst/>
              <a:gdLst/>
              <a:ahLst/>
              <a:cxnLst/>
              <a:rect l="l" t="t" r="r" b="b"/>
              <a:pathLst>
                <a:path w="207" h="224" extrusionOk="0">
                  <a:moveTo>
                    <a:pt x="207" y="0"/>
                  </a:moveTo>
                  <a:cubicBezTo>
                    <a:pt x="69" y="69"/>
                    <a:pt x="69" y="69"/>
                    <a:pt x="0" y="224"/>
                  </a:cubicBezTo>
                  <a:lnTo>
                    <a:pt x="69" y="224"/>
                  </a:lnTo>
                  <a:cubicBezTo>
                    <a:pt x="138" y="138"/>
                    <a:pt x="207" y="69"/>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6546900" y="1178575"/>
              <a:ext cx="3475" cy="5175"/>
            </a:xfrm>
            <a:custGeom>
              <a:avLst/>
              <a:gdLst/>
              <a:ahLst/>
              <a:cxnLst/>
              <a:rect l="l" t="t" r="r" b="b"/>
              <a:pathLst>
                <a:path w="139" h="207" extrusionOk="0">
                  <a:moveTo>
                    <a:pt x="138" y="1"/>
                  </a:moveTo>
                  <a:lnTo>
                    <a:pt x="138" y="1"/>
                  </a:lnTo>
                  <a:cubicBezTo>
                    <a:pt x="70" y="69"/>
                    <a:pt x="1" y="69"/>
                    <a:pt x="1" y="207"/>
                  </a:cubicBezTo>
                  <a:cubicBezTo>
                    <a:pt x="138" y="138"/>
                    <a:pt x="138" y="138"/>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6317375" y="818375"/>
              <a:ext cx="5625" cy="5625"/>
            </a:xfrm>
            <a:custGeom>
              <a:avLst/>
              <a:gdLst/>
              <a:ahLst/>
              <a:cxnLst/>
              <a:rect l="l" t="t" r="r" b="b"/>
              <a:pathLst>
                <a:path w="225" h="225" extrusionOk="0">
                  <a:moveTo>
                    <a:pt x="224" y="1"/>
                  </a:moveTo>
                  <a:cubicBezTo>
                    <a:pt x="87" y="1"/>
                    <a:pt x="87" y="70"/>
                    <a:pt x="1" y="138"/>
                  </a:cubicBezTo>
                  <a:cubicBezTo>
                    <a:pt x="87" y="224"/>
                    <a:pt x="87" y="224"/>
                    <a:pt x="155" y="224"/>
                  </a:cubicBezTo>
                  <a:cubicBezTo>
                    <a:pt x="155" y="138"/>
                    <a:pt x="224" y="70"/>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6231425" y="1020825"/>
              <a:ext cx="3875" cy="3475"/>
            </a:xfrm>
            <a:custGeom>
              <a:avLst/>
              <a:gdLst/>
              <a:ahLst/>
              <a:cxnLst/>
              <a:rect l="l" t="t" r="r" b="b"/>
              <a:pathLst>
                <a:path w="155" h="139" extrusionOk="0">
                  <a:moveTo>
                    <a:pt x="86" y="1"/>
                  </a:moveTo>
                  <a:cubicBezTo>
                    <a:pt x="86" y="1"/>
                    <a:pt x="0" y="1"/>
                    <a:pt x="0" y="69"/>
                  </a:cubicBezTo>
                  <a:lnTo>
                    <a:pt x="0" y="138"/>
                  </a:lnTo>
                  <a:lnTo>
                    <a:pt x="86" y="138"/>
                  </a:lnTo>
                  <a:cubicBezTo>
                    <a:pt x="86" y="138"/>
                    <a:pt x="155" y="69"/>
                    <a:pt x="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6347900" y="792150"/>
              <a:ext cx="3900" cy="3050"/>
            </a:xfrm>
            <a:custGeom>
              <a:avLst/>
              <a:gdLst/>
              <a:ahLst/>
              <a:cxnLst/>
              <a:rect l="l" t="t" r="r" b="b"/>
              <a:pathLst>
                <a:path w="156" h="122" extrusionOk="0">
                  <a:moveTo>
                    <a:pt x="71" y="1"/>
                  </a:moveTo>
                  <a:cubicBezTo>
                    <a:pt x="52" y="1"/>
                    <a:pt x="35" y="18"/>
                    <a:pt x="0" y="53"/>
                  </a:cubicBezTo>
                  <a:lnTo>
                    <a:pt x="0" y="121"/>
                  </a:lnTo>
                  <a:cubicBezTo>
                    <a:pt x="69" y="121"/>
                    <a:pt x="155" y="53"/>
                    <a:pt x="155" y="53"/>
                  </a:cubicBezTo>
                  <a:cubicBezTo>
                    <a:pt x="112" y="18"/>
                    <a:pt x="91" y="1"/>
                    <a:pt x="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4"/>
            <p:cNvSpPr/>
            <p:nvPr/>
          </p:nvSpPr>
          <p:spPr>
            <a:xfrm>
              <a:off x="6670275" y="1045750"/>
              <a:ext cx="3875" cy="3900"/>
            </a:xfrm>
            <a:custGeom>
              <a:avLst/>
              <a:gdLst/>
              <a:ahLst/>
              <a:cxnLst/>
              <a:rect l="l" t="t" r="r" b="b"/>
              <a:pathLst>
                <a:path w="155" h="156" extrusionOk="0">
                  <a:moveTo>
                    <a:pt x="69" y="1"/>
                  </a:moveTo>
                  <a:cubicBezTo>
                    <a:pt x="69" y="70"/>
                    <a:pt x="0" y="70"/>
                    <a:pt x="0" y="156"/>
                  </a:cubicBezTo>
                  <a:cubicBezTo>
                    <a:pt x="155" y="156"/>
                    <a:pt x="155" y="70"/>
                    <a:pt x="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4"/>
            <p:cNvSpPr/>
            <p:nvPr/>
          </p:nvSpPr>
          <p:spPr>
            <a:xfrm>
              <a:off x="6274400" y="1246500"/>
              <a:ext cx="5600" cy="3025"/>
            </a:xfrm>
            <a:custGeom>
              <a:avLst/>
              <a:gdLst/>
              <a:ahLst/>
              <a:cxnLst/>
              <a:rect l="l" t="t" r="r" b="b"/>
              <a:pathLst>
                <a:path w="224" h="121" extrusionOk="0">
                  <a:moveTo>
                    <a:pt x="86" y="0"/>
                  </a:moveTo>
                  <a:cubicBezTo>
                    <a:pt x="0" y="69"/>
                    <a:pt x="0" y="69"/>
                    <a:pt x="86" y="69"/>
                  </a:cubicBezTo>
                  <a:cubicBezTo>
                    <a:pt x="86" y="103"/>
                    <a:pt x="104" y="120"/>
                    <a:pt x="129" y="120"/>
                  </a:cubicBezTo>
                  <a:cubicBezTo>
                    <a:pt x="155" y="120"/>
                    <a:pt x="190" y="103"/>
                    <a:pt x="224" y="69"/>
                  </a:cubicBezTo>
                  <a:lnTo>
                    <a:pt x="2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6598925" y="1135600"/>
              <a:ext cx="3450" cy="2500"/>
            </a:xfrm>
            <a:custGeom>
              <a:avLst/>
              <a:gdLst/>
              <a:ahLst/>
              <a:cxnLst/>
              <a:rect l="l" t="t" r="r" b="b"/>
              <a:pathLst>
                <a:path w="138" h="100" extrusionOk="0">
                  <a:moveTo>
                    <a:pt x="138" y="0"/>
                  </a:moveTo>
                  <a:cubicBezTo>
                    <a:pt x="69" y="0"/>
                    <a:pt x="69" y="69"/>
                    <a:pt x="0" y="69"/>
                  </a:cubicBezTo>
                  <a:cubicBezTo>
                    <a:pt x="46" y="69"/>
                    <a:pt x="92" y="100"/>
                    <a:pt x="117" y="100"/>
                  </a:cubicBezTo>
                  <a:cubicBezTo>
                    <a:pt x="130" y="100"/>
                    <a:pt x="138" y="92"/>
                    <a:pt x="138" y="69"/>
                  </a:cubicBezTo>
                  <a:lnTo>
                    <a:pt x="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6387450" y="762175"/>
              <a:ext cx="3450" cy="4225"/>
            </a:xfrm>
            <a:custGeom>
              <a:avLst/>
              <a:gdLst/>
              <a:ahLst/>
              <a:cxnLst/>
              <a:rect l="l" t="t" r="r" b="b"/>
              <a:pathLst>
                <a:path w="138" h="169" extrusionOk="0">
                  <a:moveTo>
                    <a:pt x="51" y="0"/>
                  </a:moveTo>
                  <a:cubicBezTo>
                    <a:pt x="31" y="0"/>
                    <a:pt x="0" y="31"/>
                    <a:pt x="0" y="31"/>
                  </a:cubicBezTo>
                  <a:lnTo>
                    <a:pt x="0" y="100"/>
                  </a:lnTo>
                  <a:lnTo>
                    <a:pt x="0" y="168"/>
                  </a:lnTo>
                  <a:lnTo>
                    <a:pt x="138" y="168"/>
                  </a:lnTo>
                  <a:cubicBezTo>
                    <a:pt x="69" y="100"/>
                    <a:pt x="138" y="31"/>
                    <a:pt x="69" y="31"/>
                  </a:cubicBezTo>
                  <a:cubicBezTo>
                    <a:pt x="69" y="8"/>
                    <a:pt x="61" y="0"/>
                    <a:pt x="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6426975" y="1258475"/>
              <a:ext cx="6925" cy="3950"/>
            </a:xfrm>
            <a:custGeom>
              <a:avLst/>
              <a:gdLst/>
              <a:ahLst/>
              <a:cxnLst/>
              <a:rect l="l" t="t" r="r" b="b"/>
              <a:pathLst>
                <a:path w="277" h="158" extrusionOk="0">
                  <a:moveTo>
                    <a:pt x="210" y="1"/>
                  </a:moveTo>
                  <a:cubicBezTo>
                    <a:pt x="133" y="1"/>
                    <a:pt x="112" y="102"/>
                    <a:pt x="1" y="157"/>
                  </a:cubicBezTo>
                  <a:cubicBezTo>
                    <a:pt x="138" y="157"/>
                    <a:pt x="207" y="88"/>
                    <a:pt x="276" y="20"/>
                  </a:cubicBezTo>
                  <a:cubicBezTo>
                    <a:pt x="250" y="7"/>
                    <a:pt x="229" y="1"/>
                    <a:pt x="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6269250" y="1215975"/>
              <a:ext cx="1725" cy="5600"/>
            </a:xfrm>
            <a:custGeom>
              <a:avLst/>
              <a:gdLst/>
              <a:ahLst/>
              <a:cxnLst/>
              <a:rect l="l" t="t" r="r" b="b"/>
              <a:pathLst>
                <a:path w="69" h="224" extrusionOk="0">
                  <a:moveTo>
                    <a:pt x="69" y="0"/>
                  </a:moveTo>
                  <a:cubicBezTo>
                    <a:pt x="69" y="69"/>
                    <a:pt x="0" y="138"/>
                    <a:pt x="0" y="224"/>
                  </a:cubicBezTo>
                  <a:lnTo>
                    <a:pt x="69" y="224"/>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4"/>
            <p:cNvSpPr/>
            <p:nvPr/>
          </p:nvSpPr>
          <p:spPr>
            <a:xfrm>
              <a:off x="6267525" y="875550"/>
              <a:ext cx="3450" cy="4650"/>
            </a:xfrm>
            <a:custGeom>
              <a:avLst/>
              <a:gdLst/>
              <a:ahLst/>
              <a:cxnLst/>
              <a:rect l="l" t="t" r="r" b="b"/>
              <a:pathLst>
                <a:path w="138" h="186" extrusionOk="0">
                  <a:moveTo>
                    <a:pt x="69" y="0"/>
                  </a:moveTo>
                  <a:lnTo>
                    <a:pt x="69" y="86"/>
                  </a:lnTo>
                  <a:cubicBezTo>
                    <a:pt x="69" y="155"/>
                    <a:pt x="0" y="155"/>
                    <a:pt x="69" y="155"/>
                  </a:cubicBezTo>
                  <a:cubicBezTo>
                    <a:pt x="69" y="178"/>
                    <a:pt x="77" y="186"/>
                    <a:pt x="87" y="186"/>
                  </a:cubicBezTo>
                  <a:cubicBezTo>
                    <a:pt x="107" y="186"/>
                    <a:pt x="138" y="155"/>
                    <a:pt x="138" y="155"/>
                  </a:cubicBezTo>
                  <a:lnTo>
                    <a:pt x="138" y="86"/>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4"/>
            <p:cNvSpPr/>
            <p:nvPr/>
          </p:nvSpPr>
          <p:spPr>
            <a:xfrm>
              <a:off x="6270950" y="883800"/>
              <a:ext cx="5625" cy="2525"/>
            </a:xfrm>
            <a:custGeom>
              <a:avLst/>
              <a:gdLst/>
              <a:ahLst/>
              <a:cxnLst/>
              <a:rect l="l" t="t" r="r" b="b"/>
              <a:pathLst>
                <a:path w="225" h="101" extrusionOk="0">
                  <a:moveTo>
                    <a:pt x="87" y="1"/>
                  </a:moveTo>
                  <a:cubicBezTo>
                    <a:pt x="77" y="1"/>
                    <a:pt x="70" y="9"/>
                    <a:pt x="70" y="31"/>
                  </a:cubicBezTo>
                  <a:cubicBezTo>
                    <a:pt x="1" y="31"/>
                    <a:pt x="1" y="100"/>
                    <a:pt x="70" y="100"/>
                  </a:cubicBezTo>
                  <a:lnTo>
                    <a:pt x="138" y="100"/>
                  </a:lnTo>
                  <a:cubicBezTo>
                    <a:pt x="138" y="100"/>
                    <a:pt x="224" y="31"/>
                    <a:pt x="138" y="31"/>
                  </a:cubicBezTo>
                  <a:cubicBezTo>
                    <a:pt x="138" y="31"/>
                    <a:pt x="108"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6270950" y="1223275"/>
              <a:ext cx="3475" cy="3475"/>
            </a:xfrm>
            <a:custGeom>
              <a:avLst/>
              <a:gdLst/>
              <a:ahLst/>
              <a:cxnLst/>
              <a:rect l="l" t="t" r="r" b="b"/>
              <a:pathLst>
                <a:path w="139" h="139" extrusionOk="0">
                  <a:moveTo>
                    <a:pt x="1" y="1"/>
                  </a:moveTo>
                  <a:cubicBezTo>
                    <a:pt x="1" y="69"/>
                    <a:pt x="1" y="69"/>
                    <a:pt x="70" y="138"/>
                  </a:cubicBezTo>
                  <a:lnTo>
                    <a:pt x="138" y="138"/>
                  </a:lnTo>
                  <a:cubicBezTo>
                    <a:pt x="138" y="69"/>
                    <a:pt x="7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6441175" y="1244775"/>
              <a:ext cx="3450" cy="3450"/>
            </a:xfrm>
            <a:custGeom>
              <a:avLst/>
              <a:gdLst/>
              <a:ahLst/>
              <a:cxnLst/>
              <a:rect l="l" t="t" r="r" b="b"/>
              <a:pathLst>
                <a:path w="138" h="138" extrusionOk="0">
                  <a:moveTo>
                    <a:pt x="138" y="0"/>
                  </a:moveTo>
                  <a:cubicBezTo>
                    <a:pt x="69" y="0"/>
                    <a:pt x="0" y="69"/>
                    <a:pt x="0" y="138"/>
                  </a:cubicBezTo>
                  <a:lnTo>
                    <a:pt x="138" y="138"/>
                  </a:lnTo>
                  <a:lnTo>
                    <a:pt x="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6686600" y="1020825"/>
              <a:ext cx="3475" cy="5200"/>
            </a:xfrm>
            <a:custGeom>
              <a:avLst/>
              <a:gdLst/>
              <a:ahLst/>
              <a:cxnLst/>
              <a:rect l="l" t="t" r="r" b="b"/>
              <a:pathLst>
                <a:path w="139" h="208" extrusionOk="0">
                  <a:moveTo>
                    <a:pt x="138" y="1"/>
                  </a:moveTo>
                  <a:lnTo>
                    <a:pt x="138" y="1"/>
                  </a:lnTo>
                  <a:cubicBezTo>
                    <a:pt x="1" y="69"/>
                    <a:pt x="1" y="138"/>
                    <a:pt x="1" y="207"/>
                  </a:cubicBezTo>
                  <a:cubicBezTo>
                    <a:pt x="138" y="207"/>
                    <a:pt x="69" y="138"/>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6618250" y="1119250"/>
              <a:ext cx="3900" cy="3475"/>
            </a:xfrm>
            <a:custGeom>
              <a:avLst/>
              <a:gdLst/>
              <a:ahLst/>
              <a:cxnLst/>
              <a:rect l="l" t="t" r="r" b="b"/>
              <a:pathLst>
                <a:path w="156" h="139" extrusionOk="0">
                  <a:moveTo>
                    <a:pt x="156" y="1"/>
                  </a:moveTo>
                  <a:cubicBezTo>
                    <a:pt x="1" y="1"/>
                    <a:pt x="87" y="70"/>
                    <a:pt x="87" y="138"/>
                  </a:cubicBezTo>
                  <a:cubicBezTo>
                    <a:pt x="156" y="138"/>
                    <a:pt x="156" y="70"/>
                    <a:pt x="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4"/>
            <p:cNvSpPr/>
            <p:nvPr/>
          </p:nvSpPr>
          <p:spPr>
            <a:xfrm>
              <a:off x="6306625" y="830850"/>
              <a:ext cx="2175" cy="3900"/>
            </a:xfrm>
            <a:custGeom>
              <a:avLst/>
              <a:gdLst/>
              <a:ahLst/>
              <a:cxnLst/>
              <a:rect l="l" t="t" r="r" b="b"/>
              <a:pathLst>
                <a:path w="87" h="156" extrusionOk="0">
                  <a:moveTo>
                    <a:pt x="87" y="0"/>
                  </a:moveTo>
                  <a:cubicBezTo>
                    <a:pt x="87" y="0"/>
                    <a:pt x="1" y="0"/>
                    <a:pt x="1" y="69"/>
                  </a:cubicBezTo>
                  <a:lnTo>
                    <a:pt x="1" y="155"/>
                  </a:lnTo>
                  <a:cubicBezTo>
                    <a:pt x="87" y="155"/>
                    <a:pt x="87" y="155"/>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4"/>
            <p:cNvSpPr/>
            <p:nvPr/>
          </p:nvSpPr>
          <p:spPr>
            <a:xfrm>
              <a:off x="6690050" y="775400"/>
              <a:ext cx="3450" cy="3450"/>
            </a:xfrm>
            <a:custGeom>
              <a:avLst/>
              <a:gdLst/>
              <a:ahLst/>
              <a:cxnLst/>
              <a:rect l="l" t="t" r="r" b="b"/>
              <a:pathLst>
                <a:path w="138" h="138" extrusionOk="0">
                  <a:moveTo>
                    <a:pt x="69" y="0"/>
                  </a:moveTo>
                  <a:cubicBezTo>
                    <a:pt x="0" y="0"/>
                    <a:pt x="0" y="69"/>
                    <a:pt x="69" y="69"/>
                  </a:cubicBezTo>
                  <a:cubicBezTo>
                    <a:pt x="69" y="138"/>
                    <a:pt x="69" y="138"/>
                    <a:pt x="138" y="138"/>
                  </a:cubicBezTo>
                  <a:cubicBezTo>
                    <a:pt x="138"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6255050" y="1180300"/>
              <a:ext cx="1750" cy="1750"/>
            </a:xfrm>
            <a:custGeom>
              <a:avLst/>
              <a:gdLst/>
              <a:ahLst/>
              <a:cxnLst/>
              <a:rect l="l" t="t" r="r" b="b"/>
              <a:pathLst>
                <a:path w="70" h="70" extrusionOk="0">
                  <a:moveTo>
                    <a:pt x="1" y="0"/>
                  </a:moveTo>
                  <a:cubicBezTo>
                    <a:pt x="1" y="69"/>
                    <a:pt x="1" y="69"/>
                    <a:pt x="69" y="69"/>
                  </a:cubicBez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4"/>
            <p:cNvSpPr/>
            <p:nvPr/>
          </p:nvSpPr>
          <p:spPr>
            <a:xfrm>
              <a:off x="6582575" y="1146350"/>
              <a:ext cx="1750" cy="1725"/>
            </a:xfrm>
            <a:custGeom>
              <a:avLst/>
              <a:gdLst/>
              <a:ahLst/>
              <a:cxnLst/>
              <a:rect l="l" t="t" r="r" b="b"/>
              <a:pathLst>
                <a:path w="70" h="69" extrusionOk="0">
                  <a:moveTo>
                    <a:pt x="1" y="0"/>
                  </a:moveTo>
                  <a:lnTo>
                    <a:pt x="1" y="69"/>
                  </a:lnTo>
                  <a:lnTo>
                    <a:pt x="70" y="69"/>
                  </a:lnTo>
                  <a:cubicBezTo>
                    <a:pt x="70" y="0"/>
                    <a:pt x="7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4"/>
            <p:cNvSpPr/>
            <p:nvPr/>
          </p:nvSpPr>
          <p:spPr>
            <a:xfrm>
              <a:off x="6727875" y="895325"/>
              <a:ext cx="1725" cy="3900"/>
            </a:xfrm>
            <a:custGeom>
              <a:avLst/>
              <a:gdLst/>
              <a:ahLst/>
              <a:cxnLst/>
              <a:rect l="l" t="t" r="r" b="b"/>
              <a:pathLst>
                <a:path w="69" h="156" extrusionOk="0">
                  <a:moveTo>
                    <a:pt x="69" y="0"/>
                  </a:moveTo>
                  <a:cubicBezTo>
                    <a:pt x="69" y="69"/>
                    <a:pt x="0" y="155"/>
                    <a:pt x="69" y="155"/>
                  </a:cubicBez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6247750" y="1140750"/>
              <a:ext cx="3450" cy="1750"/>
            </a:xfrm>
            <a:custGeom>
              <a:avLst/>
              <a:gdLst/>
              <a:ahLst/>
              <a:cxnLst/>
              <a:rect l="l" t="t" r="r" b="b"/>
              <a:pathLst>
                <a:path w="138" h="70" extrusionOk="0">
                  <a:moveTo>
                    <a:pt x="69" y="1"/>
                  </a:moveTo>
                  <a:cubicBezTo>
                    <a:pt x="0" y="1"/>
                    <a:pt x="0" y="1"/>
                    <a:pt x="0" y="69"/>
                  </a:cubicBezTo>
                  <a:lnTo>
                    <a:pt x="69" y="69"/>
                  </a:lnTo>
                  <a:cubicBezTo>
                    <a:pt x="138" y="69"/>
                    <a:pt x="138" y="69"/>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4"/>
            <p:cNvSpPr/>
            <p:nvPr/>
          </p:nvSpPr>
          <p:spPr>
            <a:xfrm>
              <a:off x="6647050" y="1081875"/>
              <a:ext cx="1750" cy="1725"/>
            </a:xfrm>
            <a:custGeom>
              <a:avLst/>
              <a:gdLst/>
              <a:ahLst/>
              <a:cxnLst/>
              <a:rect l="l" t="t" r="r" b="b"/>
              <a:pathLst>
                <a:path w="70" h="69" extrusionOk="0">
                  <a:moveTo>
                    <a:pt x="1" y="0"/>
                  </a:moveTo>
                  <a:cubicBezTo>
                    <a:pt x="1" y="69"/>
                    <a:pt x="1" y="69"/>
                    <a:pt x="70" y="69"/>
                  </a:cubicBezTo>
                  <a:lnTo>
                    <a:pt x="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4"/>
            <p:cNvSpPr/>
            <p:nvPr/>
          </p:nvSpPr>
          <p:spPr>
            <a:xfrm>
              <a:off x="6674150" y="761225"/>
              <a:ext cx="1725" cy="1725"/>
            </a:xfrm>
            <a:custGeom>
              <a:avLst/>
              <a:gdLst/>
              <a:ahLst/>
              <a:cxnLst/>
              <a:rect l="l" t="t" r="r" b="b"/>
              <a:pathLst>
                <a:path w="69" h="69" extrusionOk="0">
                  <a:moveTo>
                    <a:pt x="69" y="0"/>
                  </a:moveTo>
                  <a:cubicBezTo>
                    <a:pt x="0" y="0"/>
                    <a:pt x="0" y="0"/>
                    <a:pt x="0" y="69"/>
                  </a:cubicBezTo>
                  <a:cubicBezTo>
                    <a:pt x="69"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4"/>
            <p:cNvSpPr/>
            <p:nvPr/>
          </p:nvSpPr>
          <p:spPr>
            <a:xfrm>
              <a:off x="6392600" y="762925"/>
              <a:ext cx="2175" cy="1750"/>
            </a:xfrm>
            <a:custGeom>
              <a:avLst/>
              <a:gdLst/>
              <a:ahLst/>
              <a:cxnLst/>
              <a:rect l="l" t="t" r="r" b="b"/>
              <a:pathLst>
                <a:path w="87" h="70" extrusionOk="0">
                  <a:moveTo>
                    <a:pt x="0" y="1"/>
                  </a:moveTo>
                  <a:lnTo>
                    <a:pt x="0" y="70"/>
                  </a:lnTo>
                  <a:lnTo>
                    <a:pt x="86" y="70"/>
                  </a:lnTo>
                  <a:cubicBezTo>
                    <a:pt x="86" y="1"/>
                    <a:pt x="8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4"/>
            <p:cNvSpPr/>
            <p:nvPr/>
          </p:nvSpPr>
          <p:spPr>
            <a:xfrm>
              <a:off x="6365950" y="775400"/>
              <a:ext cx="3475" cy="1750"/>
            </a:xfrm>
            <a:custGeom>
              <a:avLst/>
              <a:gdLst/>
              <a:ahLst/>
              <a:cxnLst/>
              <a:rect l="l" t="t" r="r" b="b"/>
              <a:pathLst>
                <a:path w="139" h="70" extrusionOk="0">
                  <a:moveTo>
                    <a:pt x="1" y="0"/>
                  </a:moveTo>
                  <a:cubicBezTo>
                    <a:pt x="69" y="69"/>
                    <a:pt x="69" y="69"/>
                    <a:pt x="138" y="69"/>
                  </a:cubicBezTo>
                  <a:cubicBezTo>
                    <a:pt x="69" y="0"/>
                    <a:pt x="6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4"/>
            <p:cNvSpPr/>
            <p:nvPr/>
          </p:nvSpPr>
          <p:spPr>
            <a:xfrm>
              <a:off x="6364225" y="783300"/>
              <a:ext cx="3475" cy="2875"/>
            </a:xfrm>
            <a:custGeom>
              <a:avLst/>
              <a:gdLst/>
              <a:ahLst/>
              <a:cxnLst/>
              <a:rect l="l" t="t" r="r" b="b"/>
              <a:pathLst>
                <a:path w="139" h="115" extrusionOk="0">
                  <a:moveTo>
                    <a:pt x="111" y="0"/>
                  </a:moveTo>
                  <a:cubicBezTo>
                    <a:pt x="91" y="0"/>
                    <a:pt x="58" y="17"/>
                    <a:pt x="1" y="45"/>
                  </a:cubicBezTo>
                  <a:cubicBezTo>
                    <a:pt x="70" y="45"/>
                    <a:pt x="70" y="45"/>
                    <a:pt x="138" y="114"/>
                  </a:cubicBezTo>
                  <a:cubicBezTo>
                    <a:pt x="138" y="34"/>
                    <a:pt x="13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4"/>
            <p:cNvSpPr/>
            <p:nvPr/>
          </p:nvSpPr>
          <p:spPr>
            <a:xfrm>
              <a:off x="6235275" y="968825"/>
              <a:ext cx="1750" cy="5600"/>
            </a:xfrm>
            <a:custGeom>
              <a:avLst/>
              <a:gdLst/>
              <a:ahLst/>
              <a:cxnLst/>
              <a:rect l="l" t="t" r="r" b="b"/>
              <a:pathLst>
                <a:path w="70" h="224" extrusionOk="0">
                  <a:moveTo>
                    <a:pt x="70" y="0"/>
                  </a:moveTo>
                  <a:cubicBezTo>
                    <a:pt x="1" y="69"/>
                    <a:pt x="1" y="138"/>
                    <a:pt x="1" y="224"/>
                  </a:cubicBezTo>
                  <a:cubicBezTo>
                    <a:pt x="70" y="138"/>
                    <a:pt x="70" y="69"/>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4"/>
            <p:cNvSpPr/>
            <p:nvPr/>
          </p:nvSpPr>
          <p:spPr>
            <a:xfrm>
              <a:off x="6494900" y="1221550"/>
              <a:ext cx="3450" cy="3475"/>
            </a:xfrm>
            <a:custGeom>
              <a:avLst/>
              <a:gdLst/>
              <a:ahLst/>
              <a:cxnLst/>
              <a:rect l="l" t="t" r="r" b="b"/>
              <a:pathLst>
                <a:path w="138" h="139" extrusionOk="0">
                  <a:moveTo>
                    <a:pt x="138" y="1"/>
                  </a:moveTo>
                  <a:lnTo>
                    <a:pt x="138" y="1"/>
                  </a:lnTo>
                  <a:cubicBezTo>
                    <a:pt x="0" y="70"/>
                    <a:pt x="0" y="70"/>
                    <a:pt x="69" y="138"/>
                  </a:cubicBezTo>
                  <a:cubicBezTo>
                    <a:pt x="69" y="70"/>
                    <a:pt x="138" y="70"/>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4"/>
            <p:cNvSpPr/>
            <p:nvPr/>
          </p:nvSpPr>
          <p:spPr>
            <a:xfrm>
              <a:off x="6523700" y="716950"/>
              <a:ext cx="3450" cy="1300"/>
            </a:xfrm>
            <a:custGeom>
              <a:avLst/>
              <a:gdLst/>
              <a:ahLst/>
              <a:cxnLst/>
              <a:rect l="l" t="t" r="r" b="b"/>
              <a:pathLst>
                <a:path w="138" h="52" extrusionOk="0">
                  <a:moveTo>
                    <a:pt x="95" y="0"/>
                  </a:moveTo>
                  <a:cubicBezTo>
                    <a:pt x="69" y="0"/>
                    <a:pt x="35" y="17"/>
                    <a:pt x="0" y="52"/>
                  </a:cubicBezTo>
                  <a:lnTo>
                    <a:pt x="138" y="52"/>
                  </a:lnTo>
                  <a:cubicBezTo>
                    <a:pt x="138" y="17"/>
                    <a:pt x="121"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4"/>
            <p:cNvSpPr/>
            <p:nvPr/>
          </p:nvSpPr>
          <p:spPr>
            <a:xfrm>
              <a:off x="6231425" y="1013525"/>
              <a:ext cx="2175" cy="3900"/>
            </a:xfrm>
            <a:custGeom>
              <a:avLst/>
              <a:gdLst/>
              <a:ahLst/>
              <a:cxnLst/>
              <a:rect l="l" t="t" r="r" b="b"/>
              <a:pathLst>
                <a:path w="87" h="156" extrusionOk="0">
                  <a:moveTo>
                    <a:pt x="0" y="0"/>
                  </a:moveTo>
                  <a:cubicBezTo>
                    <a:pt x="0" y="69"/>
                    <a:pt x="0" y="69"/>
                    <a:pt x="86" y="155"/>
                  </a:cubicBezTo>
                  <a:cubicBezTo>
                    <a:pt x="0" y="69"/>
                    <a:pt x="86" y="6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4"/>
            <p:cNvSpPr/>
            <p:nvPr/>
          </p:nvSpPr>
          <p:spPr>
            <a:xfrm>
              <a:off x="6312225" y="823975"/>
              <a:ext cx="1750" cy="1750"/>
            </a:xfrm>
            <a:custGeom>
              <a:avLst/>
              <a:gdLst/>
              <a:ahLst/>
              <a:cxnLst/>
              <a:rect l="l" t="t" r="r" b="b"/>
              <a:pathLst>
                <a:path w="70" h="70" extrusionOk="0">
                  <a:moveTo>
                    <a:pt x="69" y="0"/>
                  </a:moveTo>
                  <a:cubicBezTo>
                    <a:pt x="0" y="0"/>
                    <a:pt x="0" y="69"/>
                    <a:pt x="0" y="69"/>
                  </a:cubicBezTo>
                  <a:cubicBezTo>
                    <a:pt x="69"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4"/>
            <p:cNvSpPr/>
            <p:nvPr/>
          </p:nvSpPr>
          <p:spPr>
            <a:xfrm>
              <a:off x="6519825" y="719525"/>
              <a:ext cx="3900" cy="2175"/>
            </a:xfrm>
            <a:custGeom>
              <a:avLst/>
              <a:gdLst/>
              <a:ahLst/>
              <a:cxnLst/>
              <a:rect l="l" t="t" r="r" b="b"/>
              <a:pathLst>
                <a:path w="156" h="87" extrusionOk="0">
                  <a:moveTo>
                    <a:pt x="46" y="0"/>
                  </a:moveTo>
                  <a:cubicBezTo>
                    <a:pt x="18" y="0"/>
                    <a:pt x="1" y="18"/>
                    <a:pt x="1" y="86"/>
                  </a:cubicBezTo>
                  <a:cubicBezTo>
                    <a:pt x="69" y="86"/>
                    <a:pt x="155" y="86"/>
                    <a:pt x="155" y="18"/>
                  </a:cubicBezTo>
                  <a:cubicBezTo>
                    <a:pt x="112" y="18"/>
                    <a:pt x="74" y="0"/>
                    <a:pt x="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4"/>
            <p:cNvSpPr/>
            <p:nvPr/>
          </p:nvSpPr>
          <p:spPr>
            <a:xfrm>
              <a:off x="6573550" y="721675"/>
              <a:ext cx="3900" cy="2000"/>
            </a:xfrm>
            <a:custGeom>
              <a:avLst/>
              <a:gdLst/>
              <a:ahLst/>
              <a:cxnLst/>
              <a:rect l="l" t="t" r="r" b="b"/>
              <a:pathLst>
                <a:path w="156" h="80" extrusionOk="0">
                  <a:moveTo>
                    <a:pt x="1" y="0"/>
                  </a:moveTo>
                  <a:cubicBezTo>
                    <a:pt x="1" y="58"/>
                    <a:pt x="13" y="80"/>
                    <a:pt x="34" y="80"/>
                  </a:cubicBezTo>
                  <a:cubicBezTo>
                    <a:pt x="62" y="80"/>
                    <a:pt x="106" y="4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4"/>
            <p:cNvSpPr/>
            <p:nvPr/>
          </p:nvSpPr>
          <p:spPr>
            <a:xfrm>
              <a:off x="6308775" y="825700"/>
              <a:ext cx="3475" cy="2450"/>
            </a:xfrm>
            <a:custGeom>
              <a:avLst/>
              <a:gdLst/>
              <a:ahLst/>
              <a:cxnLst/>
              <a:rect l="l" t="t" r="r" b="b"/>
              <a:pathLst>
                <a:path w="139" h="98" extrusionOk="0">
                  <a:moveTo>
                    <a:pt x="1" y="0"/>
                  </a:moveTo>
                  <a:cubicBezTo>
                    <a:pt x="1" y="49"/>
                    <a:pt x="1" y="97"/>
                    <a:pt x="49" y="97"/>
                  </a:cubicBezTo>
                  <a:cubicBezTo>
                    <a:pt x="70" y="97"/>
                    <a:pt x="98" y="89"/>
                    <a:pt x="138" y="69"/>
                  </a:cubicBezTo>
                  <a:cubicBezTo>
                    <a:pt x="70" y="69"/>
                    <a:pt x="7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4"/>
            <p:cNvSpPr/>
            <p:nvPr/>
          </p:nvSpPr>
          <p:spPr>
            <a:xfrm>
              <a:off x="6299750" y="839875"/>
              <a:ext cx="3475" cy="1750"/>
            </a:xfrm>
            <a:custGeom>
              <a:avLst/>
              <a:gdLst/>
              <a:ahLst/>
              <a:cxnLst/>
              <a:rect l="l" t="t" r="r" b="b"/>
              <a:pathLst>
                <a:path w="139" h="70" extrusionOk="0">
                  <a:moveTo>
                    <a:pt x="138" y="0"/>
                  </a:moveTo>
                  <a:cubicBezTo>
                    <a:pt x="1" y="0"/>
                    <a:pt x="1" y="0"/>
                    <a:pt x="70" y="69"/>
                  </a:cubicBezTo>
                  <a:cubicBezTo>
                    <a:pt x="70" y="69"/>
                    <a:pt x="138" y="69"/>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4"/>
            <p:cNvSpPr/>
            <p:nvPr/>
          </p:nvSpPr>
          <p:spPr>
            <a:xfrm>
              <a:off x="6666825" y="1051350"/>
              <a:ext cx="3475" cy="3450"/>
            </a:xfrm>
            <a:custGeom>
              <a:avLst/>
              <a:gdLst/>
              <a:ahLst/>
              <a:cxnLst/>
              <a:rect l="l" t="t" r="r" b="b"/>
              <a:pathLst>
                <a:path w="139" h="138" extrusionOk="0">
                  <a:moveTo>
                    <a:pt x="138" y="0"/>
                  </a:moveTo>
                  <a:lnTo>
                    <a:pt x="138" y="0"/>
                  </a:lnTo>
                  <a:cubicBezTo>
                    <a:pt x="69" y="69"/>
                    <a:pt x="69" y="69"/>
                    <a:pt x="1" y="138"/>
                  </a:cubicBezTo>
                  <a:cubicBezTo>
                    <a:pt x="138" y="138"/>
                    <a:pt x="138" y="138"/>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4"/>
            <p:cNvSpPr/>
            <p:nvPr/>
          </p:nvSpPr>
          <p:spPr>
            <a:xfrm>
              <a:off x="6265800" y="886300"/>
              <a:ext cx="1750" cy="3875"/>
            </a:xfrm>
            <a:custGeom>
              <a:avLst/>
              <a:gdLst/>
              <a:ahLst/>
              <a:cxnLst/>
              <a:rect l="l" t="t" r="r" b="b"/>
              <a:pathLst>
                <a:path w="70" h="155" extrusionOk="0">
                  <a:moveTo>
                    <a:pt x="69" y="0"/>
                  </a:moveTo>
                  <a:cubicBezTo>
                    <a:pt x="1" y="0"/>
                    <a:pt x="69" y="155"/>
                    <a:pt x="1" y="155"/>
                  </a:cubicBezTo>
                  <a:lnTo>
                    <a:pt x="69" y="155"/>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4"/>
            <p:cNvSpPr/>
            <p:nvPr/>
          </p:nvSpPr>
          <p:spPr>
            <a:xfrm>
              <a:off x="6672000" y="1058775"/>
              <a:ext cx="2150" cy="1625"/>
            </a:xfrm>
            <a:custGeom>
              <a:avLst/>
              <a:gdLst/>
              <a:ahLst/>
              <a:cxnLst/>
              <a:rect l="l" t="t" r="r" b="b"/>
              <a:pathLst>
                <a:path w="86" h="65" extrusionOk="0">
                  <a:moveTo>
                    <a:pt x="11" y="0"/>
                  </a:moveTo>
                  <a:cubicBezTo>
                    <a:pt x="0" y="0"/>
                    <a:pt x="0" y="21"/>
                    <a:pt x="0" y="64"/>
                  </a:cubicBezTo>
                  <a:lnTo>
                    <a:pt x="86" y="64"/>
                  </a:lnTo>
                  <a:cubicBezTo>
                    <a:pt x="43" y="21"/>
                    <a:pt x="22"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6238725" y="970550"/>
              <a:ext cx="1750" cy="3875"/>
            </a:xfrm>
            <a:custGeom>
              <a:avLst/>
              <a:gdLst/>
              <a:ahLst/>
              <a:cxnLst/>
              <a:rect l="l" t="t" r="r" b="b"/>
              <a:pathLst>
                <a:path w="70" h="155" extrusionOk="0">
                  <a:moveTo>
                    <a:pt x="69" y="0"/>
                  </a:moveTo>
                  <a:cubicBezTo>
                    <a:pt x="0" y="69"/>
                    <a:pt x="0" y="69"/>
                    <a:pt x="69" y="155"/>
                  </a:cubicBez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4"/>
            <p:cNvSpPr/>
            <p:nvPr/>
          </p:nvSpPr>
          <p:spPr>
            <a:xfrm>
              <a:off x="6639750" y="1091000"/>
              <a:ext cx="2175" cy="1625"/>
            </a:xfrm>
            <a:custGeom>
              <a:avLst/>
              <a:gdLst/>
              <a:ahLst/>
              <a:cxnLst/>
              <a:rect l="l" t="t" r="r" b="b"/>
              <a:pathLst>
                <a:path w="87" h="65" extrusionOk="0">
                  <a:moveTo>
                    <a:pt x="44" y="0"/>
                  </a:moveTo>
                  <a:cubicBezTo>
                    <a:pt x="22" y="0"/>
                    <a:pt x="1" y="22"/>
                    <a:pt x="1" y="65"/>
                  </a:cubicBezTo>
                  <a:lnTo>
                    <a:pt x="87" y="65"/>
                  </a:lnTo>
                  <a:cubicBezTo>
                    <a:pt x="87" y="22"/>
                    <a:pt x="65" y="0"/>
                    <a:pt x="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4"/>
            <p:cNvSpPr/>
            <p:nvPr/>
          </p:nvSpPr>
          <p:spPr>
            <a:xfrm>
              <a:off x="6235275" y="997625"/>
              <a:ext cx="1750" cy="3450"/>
            </a:xfrm>
            <a:custGeom>
              <a:avLst/>
              <a:gdLst/>
              <a:ahLst/>
              <a:cxnLst/>
              <a:rect l="l" t="t" r="r" b="b"/>
              <a:pathLst>
                <a:path w="70" h="138" extrusionOk="0">
                  <a:moveTo>
                    <a:pt x="1" y="0"/>
                  </a:moveTo>
                  <a:cubicBezTo>
                    <a:pt x="1" y="69"/>
                    <a:pt x="1" y="69"/>
                    <a:pt x="70" y="138"/>
                  </a:cubicBezTo>
                  <a:cubicBezTo>
                    <a:pt x="70" y="69"/>
                    <a:pt x="70" y="6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6691750" y="1013525"/>
              <a:ext cx="1750" cy="1750"/>
            </a:xfrm>
            <a:custGeom>
              <a:avLst/>
              <a:gdLst/>
              <a:ahLst/>
              <a:cxnLst/>
              <a:rect l="l" t="t" r="r" b="b"/>
              <a:pathLst>
                <a:path w="70" h="70" extrusionOk="0">
                  <a:moveTo>
                    <a:pt x="70" y="0"/>
                  </a:moveTo>
                  <a:cubicBezTo>
                    <a:pt x="1" y="0"/>
                    <a:pt x="1" y="69"/>
                    <a:pt x="70" y="69"/>
                  </a:cubicBezTo>
                  <a:lnTo>
                    <a:pt x="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6274400" y="877700"/>
              <a:ext cx="3900" cy="3450"/>
            </a:xfrm>
            <a:custGeom>
              <a:avLst/>
              <a:gdLst/>
              <a:ahLst/>
              <a:cxnLst/>
              <a:rect l="l" t="t" r="r" b="b"/>
              <a:pathLst>
                <a:path w="156" h="138" extrusionOk="0">
                  <a:moveTo>
                    <a:pt x="86" y="0"/>
                  </a:moveTo>
                  <a:cubicBezTo>
                    <a:pt x="0" y="69"/>
                    <a:pt x="0" y="69"/>
                    <a:pt x="86" y="138"/>
                  </a:cubicBezTo>
                  <a:cubicBezTo>
                    <a:pt x="86" y="69"/>
                    <a:pt x="155" y="69"/>
                    <a:pt x="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6267525" y="884575"/>
              <a:ext cx="1750" cy="1750"/>
            </a:xfrm>
            <a:custGeom>
              <a:avLst/>
              <a:gdLst/>
              <a:ahLst/>
              <a:cxnLst/>
              <a:rect l="l" t="t" r="r" b="b"/>
              <a:pathLst>
                <a:path w="70" h="70" extrusionOk="0">
                  <a:moveTo>
                    <a:pt x="0" y="0"/>
                  </a:moveTo>
                  <a:lnTo>
                    <a:pt x="0" y="69"/>
                  </a:lnTo>
                  <a:cubicBezTo>
                    <a:pt x="69" y="69"/>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6365950" y="1292900"/>
              <a:ext cx="1750" cy="1750"/>
            </a:xfrm>
            <a:custGeom>
              <a:avLst/>
              <a:gdLst/>
              <a:ahLst/>
              <a:cxnLst/>
              <a:rect l="l" t="t" r="r" b="b"/>
              <a:pathLst>
                <a:path w="70" h="70" extrusionOk="0">
                  <a:moveTo>
                    <a:pt x="69" y="1"/>
                  </a:moveTo>
                  <a:lnTo>
                    <a:pt x="1" y="70"/>
                  </a:lnTo>
                  <a:cubicBezTo>
                    <a:pt x="69" y="70"/>
                    <a:pt x="69" y="70"/>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4"/>
            <p:cNvSpPr/>
            <p:nvPr/>
          </p:nvSpPr>
          <p:spPr>
            <a:xfrm>
              <a:off x="6725725" y="893600"/>
              <a:ext cx="2175" cy="1750"/>
            </a:xfrm>
            <a:custGeom>
              <a:avLst/>
              <a:gdLst/>
              <a:ahLst/>
              <a:cxnLst/>
              <a:rect l="l" t="t" r="r" b="b"/>
              <a:pathLst>
                <a:path w="87" h="70" extrusionOk="0">
                  <a:moveTo>
                    <a:pt x="86" y="1"/>
                  </a:moveTo>
                  <a:cubicBezTo>
                    <a:pt x="0" y="1"/>
                    <a:pt x="0" y="1"/>
                    <a:pt x="0" y="69"/>
                  </a:cubicBezTo>
                  <a:cubicBezTo>
                    <a:pt x="86" y="69"/>
                    <a:pt x="86" y="1"/>
                    <a:pt x="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4"/>
            <p:cNvSpPr/>
            <p:nvPr/>
          </p:nvSpPr>
          <p:spPr>
            <a:xfrm>
              <a:off x="6724000" y="897050"/>
              <a:ext cx="1750" cy="2175"/>
            </a:xfrm>
            <a:custGeom>
              <a:avLst/>
              <a:gdLst/>
              <a:ahLst/>
              <a:cxnLst/>
              <a:rect l="l" t="t" r="r" b="b"/>
              <a:pathLst>
                <a:path w="70" h="87" extrusionOk="0">
                  <a:moveTo>
                    <a:pt x="69" y="0"/>
                  </a:moveTo>
                  <a:cubicBezTo>
                    <a:pt x="0" y="86"/>
                    <a:pt x="0" y="86"/>
                    <a:pt x="69" y="86"/>
                  </a:cubicBez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6353475" y="790775"/>
              <a:ext cx="1750" cy="1750"/>
            </a:xfrm>
            <a:custGeom>
              <a:avLst/>
              <a:gdLst/>
              <a:ahLst/>
              <a:cxnLst/>
              <a:rect l="l" t="t" r="r" b="b"/>
              <a:pathLst>
                <a:path w="70" h="70" extrusionOk="0">
                  <a:moveTo>
                    <a:pt x="19" y="1"/>
                  </a:moveTo>
                  <a:cubicBezTo>
                    <a:pt x="9" y="1"/>
                    <a:pt x="1" y="10"/>
                    <a:pt x="1" y="39"/>
                  </a:cubicBezTo>
                  <a:cubicBezTo>
                    <a:pt x="1" y="62"/>
                    <a:pt x="9" y="69"/>
                    <a:pt x="19" y="69"/>
                  </a:cubicBezTo>
                  <a:cubicBezTo>
                    <a:pt x="39" y="69"/>
                    <a:pt x="70" y="39"/>
                    <a:pt x="70" y="39"/>
                  </a:cubicBezTo>
                  <a:cubicBezTo>
                    <a:pt x="70" y="39"/>
                    <a:pt x="39" y="1"/>
                    <a:pt x="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6342750" y="797325"/>
              <a:ext cx="1725" cy="1300"/>
            </a:xfrm>
            <a:custGeom>
              <a:avLst/>
              <a:gdLst/>
              <a:ahLst/>
              <a:cxnLst/>
              <a:rect l="l" t="t" r="r" b="b"/>
              <a:pathLst>
                <a:path w="69" h="52" extrusionOk="0">
                  <a:moveTo>
                    <a:pt x="60" y="0"/>
                  </a:moveTo>
                  <a:cubicBezTo>
                    <a:pt x="52" y="0"/>
                    <a:pt x="34" y="17"/>
                    <a:pt x="0" y="52"/>
                  </a:cubicBezTo>
                  <a:lnTo>
                    <a:pt x="69" y="52"/>
                  </a:lnTo>
                  <a:cubicBezTo>
                    <a:pt x="69" y="17"/>
                    <a:pt x="69" y="0"/>
                    <a:pt x="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6349625" y="787875"/>
              <a:ext cx="2175" cy="3875"/>
            </a:xfrm>
            <a:custGeom>
              <a:avLst/>
              <a:gdLst/>
              <a:ahLst/>
              <a:cxnLst/>
              <a:rect l="l" t="t" r="r" b="b"/>
              <a:pathLst>
                <a:path w="87" h="155" extrusionOk="0">
                  <a:moveTo>
                    <a:pt x="86" y="0"/>
                  </a:moveTo>
                  <a:cubicBezTo>
                    <a:pt x="0" y="69"/>
                    <a:pt x="0" y="69"/>
                    <a:pt x="86" y="155"/>
                  </a:cubicBezTo>
                  <a:lnTo>
                    <a:pt x="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6335425" y="802475"/>
              <a:ext cx="1750" cy="1750"/>
            </a:xfrm>
            <a:custGeom>
              <a:avLst/>
              <a:gdLst/>
              <a:ahLst/>
              <a:cxnLst/>
              <a:rect l="l" t="t" r="r" b="b"/>
              <a:pathLst>
                <a:path w="70" h="70" extrusionOk="0">
                  <a:moveTo>
                    <a:pt x="70" y="1"/>
                  </a:moveTo>
                  <a:cubicBezTo>
                    <a:pt x="1" y="1"/>
                    <a:pt x="1" y="1"/>
                    <a:pt x="70" y="69"/>
                  </a:cubicBezTo>
                  <a:lnTo>
                    <a:pt x="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4"/>
            <p:cNvSpPr/>
            <p:nvPr/>
          </p:nvSpPr>
          <p:spPr>
            <a:xfrm>
              <a:off x="6256775" y="915100"/>
              <a:ext cx="3450" cy="1300"/>
            </a:xfrm>
            <a:custGeom>
              <a:avLst/>
              <a:gdLst/>
              <a:ahLst/>
              <a:cxnLst/>
              <a:rect l="l" t="t" r="r" b="b"/>
              <a:pathLst>
                <a:path w="138" h="52" extrusionOk="0">
                  <a:moveTo>
                    <a:pt x="0" y="0"/>
                  </a:moveTo>
                  <a:cubicBezTo>
                    <a:pt x="35" y="35"/>
                    <a:pt x="52" y="52"/>
                    <a:pt x="69" y="52"/>
                  </a:cubicBezTo>
                  <a:cubicBezTo>
                    <a:pt x="86" y="52"/>
                    <a:pt x="104" y="35"/>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4"/>
            <p:cNvSpPr/>
            <p:nvPr/>
          </p:nvSpPr>
          <p:spPr>
            <a:xfrm>
              <a:off x="6283425" y="1258950"/>
              <a:ext cx="3900" cy="1750"/>
            </a:xfrm>
            <a:custGeom>
              <a:avLst/>
              <a:gdLst/>
              <a:ahLst/>
              <a:cxnLst/>
              <a:rect l="l" t="t" r="r" b="b"/>
              <a:pathLst>
                <a:path w="156" h="70" extrusionOk="0">
                  <a:moveTo>
                    <a:pt x="69" y="1"/>
                  </a:moveTo>
                  <a:cubicBezTo>
                    <a:pt x="69" y="1"/>
                    <a:pt x="0" y="69"/>
                    <a:pt x="69" y="69"/>
                  </a:cubicBezTo>
                  <a:cubicBezTo>
                    <a:pt x="155" y="1"/>
                    <a:pt x="69"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6444600" y="1257225"/>
              <a:ext cx="3900" cy="1750"/>
            </a:xfrm>
            <a:custGeom>
              <a:avLst/>
              <a:gdLst/>
              <a:ahLst/>
              <a:cxnLst/>
              <a:rect l="l" t="t" r="r" b="b"/>
              <a:pathLst>
                <a:path w="156" h="70" extrusionOk="0">
                  <a:moveTo>
                    <a:pt x="1" y="1"/>
                  </a:moveTo>
                  <a:cubicBezTo>
                    <a:pt x="1" y="70"/>
                    <a:pt x="70" y="70"/>
                    <a:pt x="156" y="70"/>
                  </a:cubicBezTo>
                  <a:lnTo>
                    <a:pt x="1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6265800" y="1203500"/>
              <a:ext cx="1750" cy="1750"/>
            </a:xfrm>
            <a:custGeom>
              <a:avLst/>
              <a:gdLst/>
              <a:ahLst/>
              <a:cxnLst/>
              <a:rect l="l" t="t" r="r" b="b"/>
              <a:pathLst>
                <a:path w="70" h="70" extrusionOk="0">
                  <a:moveTo>
                    <a:pt x="69" y="1"/>
                  </a:moveTo>
                  <a:lnTo>
                    <a:pt x="69" y="1"/>
                  </a:lnTo>
                  <a:cubicBezTo>
                    <a:pt x="69" y="1"/>
                    <a:pt x="1" y="1"/>
                    <a:pt x="1" y="70"/>
                  </a:cubicBezTo>
                  <a:cubicBezTo>
                    <a:pt x="1" y="70"/>
                    <a:pt x="69" y="70"/>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6509075" y="1203500"/>
              <a:ext cx="1750" cy="1750"/>
            </a:xfrm>
            <a:custGeom>
              <a:avLst/>
              <a:gdLst/>
              <a:ahLst/>
              <a:cxnLst/>
              <a:rect l="l" t="t" r="r" b="b"/>
              <a:pathLst>
                <a:path w="70" h="70" extrusionOk="0">
                  <a:moveTo>
                    <a:pt x="70" y="1"/>
                  </a:moveTo>
                  <a:cubicBezTo>
                    <a:pt x="1" y="1"/>
                    <a:pt x="1" y="1"/>
                    <a:pt x="70" y="70"/>
                  </a:cubicBezTo>
                  <a:lnTo>
                    <a:pt x="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6373250" y="770250"/>
              <a:ext cx="25" cy="1725"/>
            </a:xfrm>
            <a:custGeom>
              <a:avLst/>
              <a:gdLst/>
              <a:ahLst/>
              <a:cxnLst/>
              <a:rect l="l" t="t" r="r" b="b"/>
              <a:pathLst>
                <a:path w="1" h="69" extrusionOk="0">
                  <a:moveTo>
                    <a:pt x="1" y="69"/>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4"/>
            <p:cNvSpPr/>
            <p:nvPr/>
          </p:nvSpPr>
          <p:spPr>
            <a:xfrm>
              <a:off x="6371100" y="771950"/>
              <a:ext cx="2175" cy="800"/>
            </a:xfrm>
            <a:custGeom>
              <a:avLst/>
              <a:gdLst/>
              <a:ahLst/>
              <a:cxnLst/>
              <a:rect l="l" t="t" r="r" b="b"/>
              <a:pathLst>
                <a:path w="87" h="32" extrusionOk="0">
                  <a:moveTo>
                    <a:pt x="1" y="1"/>
                  </a:moveTo>
                  <a:cubicBezTo>
                    <a:pt x="29" y="24"/>
                    <a:pt x="49" y="31"/>
                    <a:pt x="61" y="31"/>
                  </a:cubicBezTo>
                  <a:cubicBezTo>
                    <a:pt x="87" y="31"/>
                    <a:pt x="87"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4"/>
            <p:cNvSpPr/>
            <p:nvPr/>
          </p:nvSpPr>
          <p:spPr>
            <a:xfrm>
              <a:off x="6332000" y="805925"/>
              <a:ext cx="1750" cy="25"/>
            </a:xfrm>
            <a:custGeom>
              <a:avLst/>
              <a:gdLst/>
              <a:ahLst/>
              <a:cxnLst/>
              <a:rect l="l" t="t" r="r" b="b"/>
              <a:pathLst>
                <a:path w="70" h="1" extrusionOk="0">
                  <a:moveTo>
                    <a:pt x="0" y="0"/>
                  </a:move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6332000" y="805925"/>
              <a:ext cx="25" cy="1725"/>
            </a:xfrm>
            <a:custGeom>
              <a:avLst/>
              <a:gdLst/>
              <a:ahLst/>
              <a:cxnLst/>
              <a:rect l="l" t="t" r="r" b="b"/>
              <a:pathLst>
                <a:path w="1" h="69" extrusionOk="0">
                  <a:moveTo>
                    <a:pt x="0" y="0"/>
                  </a:moveTo>
                  <a:lnTo>
                    <a:pt x="0"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6717125" y="816650"/>
              <a:ext cx="1750" cy="1750"/>
            </a:xfrm>
            <a:custGeom>
              <a:avLst/>
              <a:gdLst/>
              <a:ahLst/>
              <a:cxnLst/>
              <a:rect l="l" t="t" r="r" b="b"/>
              <a:pathLst>
                <a:path w="70" h="70" extrusionOk="0">
                  <a:moveTo>
                    <a:pt x="0" y="1"/>
                  </a:moveTo>
                  <a:lnTo>
                    <a:pt x="0" y="70"/>
                  </a:lnTo>
                  <a:cubicBezTo>
                    <a:pt x="0" y="70"/>
                    <a:pt x="69" y="70"/>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6304925" y="834725"/>
              <a:ext cx="1725" cy="1725"/>
            </a:xfrm>
            <a:custGeom>
              <a:avLst/>
              <a:gdLst/>
              <a:ahLst/>
              <a:cxnLst/>
              <a:rect l="l" t="t" r="r" b="b"/>
              <a:pathLst>
                <a:path w="69" h="69" extrusionOk="0">
                  <a:moveTo>
                    <a:pt x="69" y="0"/>
                  </a:moveTo>
                  <a:cubicBezTo>
                    <a:pt x="0" y="0"/>
                    <a:pt x="0" y="0"/>
                    <a:pt x="0" y="69"/>
                  </a:cubicBezTo>
                  <a:cubicBezTo>
                    <a:pt x="69"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6303200" y="836425"/>
              <a:ext cx="1750" cy="1750"/>
            </a:xfrm>
            <a:custGeom>
              <a:avLst/>
              <a:gdLst/>
              <a:ahLst/>
              <a:cxnLst/>
              <a:rect l="l" t="t" r="r" b="b"/>
              <a:pathLst>
                <a:path w="70" h="70" extrusionOk="0">
                  <a:moveTo>
                    <a:pt x="69" y="1"/>
                  </a:moveTo>
                  <a:cubicBezTo>
                    <a:pt x="69" y="1"/>
                    <a:pt x="0" y="1"/>
                    <a:pt x="69" y="70"/>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4"/>
            <p:cNvSpPr/>
            <p:nvPr/>
          </p:nvSpPr>
          <p:spPr>
            <a:xfrm>
              <a:off x="6303200" y="838150"/>
              <a:ext cx="25" cy="1750"/>
            </a:xfrm>
            <a:custGeom>
              <a:avLst/>
              <a:gdLst/>
              <a:ahLst/>
              <a:cxnLst/>
              <a:rect l="l" t="t" r="r" b="b"/>
              <a:pathLst>
                <a:path w="1" h="70" extrusionOk="0">
                  <a:moveTo>
                    <a:pt x="0" y="69"/>
                  </a:moveTo>
                  <a:cubicBezTo>
                    <a:pt x="0" y="69"/>
                    <a:pt x="0" y="1"/>
                    <a:pt x="0" y="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4"/>
            <p:cNvSpPr/>
            <p:nvPr/>
          </p:nvSpPr>
          <p:spPr>
            <a:xfrm>
              <a:off x="6322975" y="850625"/>
              <a:ext cx="1725" cy="1725"/>
            </a:xfrm>
            <a:custGeom>
              <a:avLst/>
              <a:gdLst/>
              <a:ahLst/>
              <a:cxnLst/>
              <a:rect l="l" t="t" r="r" b="b"/>
              <a:pathLst>
                <a:path w="69" h="69" extrusionOk="0">
                  <a:moveTo>
                    <a:pt x="0" y="0"/>
                  </a:moveTo>
                  <a:cubicBezTo>
                    <a:pt x="0" y="69"/>
                    <a:pt x="69" y="69"/>
                    <a:pt x="69" y="69"/>
                  </a:cubicBezTo>
                  <a:cubicBezTo>
                    <a:pt x="69" y="0"/>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6733025" y="872100"/>
              <a:ext cx="25" cy="25"/>
            </a:xfrm>
            <a:custGeom>
              <a:avLst/>
              <a:gdLst/>
              <a:ahLst/>
              <a:cxnLst/>
              <a:rect l="l" t="t" r="r" b="b"/>
              <a:pathLst>
                <a:path w="1" h="1" extrusionOk="0">
                  <a:moveTo>
                    <a:pt x="0" y="1"/>
                  </a:moveTo>
                  <a:lnTo>
                    <a:pt x="0"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6729575" y="881125"/>
              <a:ext cx="25" cy="1750"/>
            </a:xfrm>
            <a:custGeom>
              <a:avLst/>
              <a:gdLst/>
              <a:ahLst/>
              <a:cxnLst/>
              <a:rect l="l" t="t" r="r" b="b"/>
              <a:pathLst>
                <a:path w="1" h="70" extrusionOk="0">
                  <a:moveTo>
                    <a:pt x="1" y="70"/>
                  </a:moveTo>
                  <a:lnTo>
                    <a:pt x="1" y="70"/>
                  </a:lnTo>
                  <a:lnTo>
                    <a:pt x="1" y="7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6263650" y="882850"/>
              <a:ext cx="2175" cy="1750"/>
            </a:xfrm>
            <a:custGeom>
              <a:avLst/>
              <a:gdLst/>
              <a:ahLst/>
              <a:cxnLst/>
              <a:rect l="l" t="t" r="r" b="b"/>
              <a:pathLst>
                <a:path w="87" h="70" extrusionOk="0">
                  <a:moveTo>
                    <a:pt x="1" y="1"/>
                  </a:moveTo>
                  <a:lnTo>
                    <a:pt x="1" y="69"/>
                  </a:lnTo>
                  <a:lnTo>
                    <a:pt x="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6727875" y="884575"/>
              <a:ext cx="1725" cy="25"/>
            </a:xfrm>
            <a:custGeom>
              <a:avLst/>
              <a:gdLst/>
              <a:ahLst/>
              <a:cxnLst/>
              <a:rect l="l" t="t" r="r" b="b"/>
              <a:pathLst>
                <a:path w="69" h="1" extrusionOk="0">
                  <a:moveTo>
                    <a:pt x="0" y="0"/>
                  </a:move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4"/>
            <p:cNvSpPr/>
            <p:nvPr/>
          </p:nvSpPr>
          <p:spPr>
            <a:xfrm>
              <a:off x="6263650" y="886300"/>
              <a:ext cx="2175" cy="25"/>
            </a:xfrm>
            <a:custGeom>
              <a:avLst/>
              <a:gdLst/>
              <a:ahLst/>
              <a:cxnLst/>
              <a:rect l="l" t="t" r="r" b="b"/>
              <a:pathLst>
                <a:path w="87" h="1" extrusionOk="0">
                  <a:moveTo>
                    <a:pt x="1" y="0"/>
                  </a:moveTo>
                  <a:lnTo>
                    <a:pt x="1" y="0"/>
                  </a:lnTo>
                  <a:lnTo>
                    <a:pt x="1" y="0"/>
                  </a:lnTo>
                  <a:lnTo>
                    <a:pt x="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4"/>
            <p:cNvSpPr/>
            <p:nvPr/>
          </p:nvSpPr>
          <p:spPr>
            <a:xfrm>
              <a:off x="6267525" y="890150"/>
              <a:ext cx="1750" cy="1750"/>
            </a:xfrm>
            <a:custGeom>
              <a:avLst/>
              <a:gdLst/>
              <a:ahLst/>
              <a:cxnLst/>
              <a:rect l="l" t="t" r="r" b="b"/>
              <a:pathLst>
                <a:path w="70" h="70" extrusionOk="0">
                  <a:moveTo>
                    <a:pt x="0" y="1"/>
                  </a:moveTo>
                  <a:cubicBezTo>
                    <a:pt x="0" y="70"/>
                    <a:pt x="0" y="70"/>
                    <a:pt x="69" y="70"/>
                  </a:cubicBezTo>
                  <a:cubicBezTo>
                    <a:pt x="69" y="1"/>
                    <a:pt x="6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6258500" y="904350"/>
              <a:ext cx="1725" cy="25"/>
            </a:xfrm>
            <a:custGeom>
              <a:avLst/>
              <a:gdLst/>
              <a:ahLst/>
              <a:cxnLst/>
              <a:rect l="l" t="t" r="r" b="b"/>
              <a:pathLst>
                <a:path w="69" h="1" extrusionOk="0">
                  <a:moveTo>
                    <a:pt x="69"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6256775" y="906075"/>
              <a:ext cx="1750" cy="1725"/>
            </a:xfrm>
            <a:custGeom>
              <a:avLst/>
              <a:gdLst/>
              <a:ahLst/>
              <a:cxnLst/>
              <a:rect l="l" t="t" r="r" b="b"/>
              <a:pathLst>
                <a:path w="70" h="69" extrusionOk="0">
                  <a:moveTo>
                    <a:pt x="0" y="0"/>
                  </a:moveTo>
                  <a:lnTo>
                    <a:pt x="69" y="69"/>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6258500" y="911650"/>
              <a:ext cx="1725" cy="800"/>
            </a:xfrm>
            <a:custGeom>
              <a:avLst/>
              <a:gdLst/>
              <a:ahLst/>
              <a:cxnLst/>
              <a:rect l="l" t="t" r="r" b="b"/>
              <a:pathLst>
                <a:path w="69" h="32" extrusionOk="0">
                  <a:moveTo>
                    <a:pt x="0" y="1"/>
                  </a:moveTo>
                  <a:cubicBezTo>
                    <a:pt x="23" y="24"/>
                    <a:pt x="38" y="31"/>
                    <a:pt x="49" y="31"/>
                  </a:cubicBezTo>
                  <a:cubicBezTo>
                    <a:pt x="69" y="31"/>
                    <a:pt x="69"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6240450" y="983000"/>
              <a:ext cx="1725" cy="2175"/>
            </a:xfrm>
            <a:custGeom>
              <a:avLst/>
              <a:gdLst/>
              <a:ahLst/>
              <a:cxnLst/>
              <a:rect l="l" t="t" r="r" b="b"/>
              <a:pathLst>
                <a:path w="69" h="87" extrusionOk="0">
                  <a:moveTo>
                    <a:pt x="0" y="1"/>
                  </a:moveTo>
                  <a:lnTo>
                    <a:pt x="0" y="87"/>
                  </a:lnTo>
                  <a:lnTo>
                    <a:pt x="69" y="87"/>
                  </a:lnTo>
                  <a:cubicBezTo>
                    <a:pt x="69" y="87"/>
                    <a:pt x="0" y="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4"/>
            <p:cNvSpPr/>
            <p:nvPr/>
          </p:nvSpPr>
          <p:spPr>
            <a:xfrm>
              <a:off x="6238725" y="1004500"/>
              <a:ext cx="25" cy="2175"/>
            </a:xfrm>
            <a:custGeom>
              <a:avLst/>
              <a:gdLst/>
              <a:ahLst/>
              <a:cxnLst/>
              <a:rect l="l" t="t" r="r" b="b"/>
              <a:pathLst>
                <a:path w="1" h="87" extrusionOk="0">
                  <a:moveTo>
                    <a:pt x="0" y="86"/>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4"/>
            <p:cNvSpPr/>
            <p:nvPr/>
          </p:nvSpPr>
          <p:spPr>
            <a:xfrm>
              <a:off x="6695625" y="1006650"/>
              <a:ext cx="25" cy="25"/>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6235275" y="1010075"/>
              <a:ext cx="1750" cy="25"/>
            </a:xfrm>
            <a:custGeom>
              <a:avLst/>
              <a:gdLst/>
              <a:ahLst/>
              <a:cxnLst/>
              <a:rect l="l" t="t" r="r" b="b"/>
              <a:pathLst>
                <a:path w="70" h="1" extrusionOk="0">
                  <a:moveTo>
                    <a:pt x="70" y="1"/>
                  </a:moveTo>
                  <a:lnTo>
                    <a:pt x="1" y="1"/>
                  </a:lnTo>
                  <a:lnTo>
                    <a:pt x="70" y="1"/>
                  </a:lnTo>
                  <a:lnTo>
                    <a:pt x="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6690050" y="1017400"/>
              <a:ext cx="1725" cy="1725"/>
            </a:xfrm>
            <a:custGeom>
              <a:avLst/>
              <a:gdLst/>
              <a:ahLst/>
              <a:cxnLst/>
              <a:rect l="l" t="t" r="r" b="b"/>
              <a:pathLst>
                <a:path w="69" h="69" extrusionOk="0">
                  <a:moveTo>
                    <a:pt x="69" y="0"/>
                  </a:moveTo>
                  <a:cubicBezTo>
                    <a:pt x="69" y="0"/>
                    <a:pt x="69" y="69"/>
                    <a:pt x="0" y="69"/>
                  </a:cubicBezTo>
                  <a:lnTo>
                    <a:pt x="69" y="69"/>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6690050" y="1019100"/>
              <a:ext cx="1725" cy="800"/>
            </a:xfrm>
            <a:custGeom>
              <a:avLst/>
              <a:gdLst/>
              <a:ahLst/>
              <a:cxnLst/>
              <a:rect l="l" t="t" r="r" b="b"/>
              <a:pathLst>
                <a:path w="69" h="32" extrusionOk="0">
                  <a:moveTo>
                    <a:pt x="0" y="1"/>
                  </a:moveTo>
                  <a:cubicBezTo>
                    <a:pt x="0" y="24"/>
                    <a:pt x="0" y="32"/>
                    <a:pt x="3" y="32"/>
                  </a:cubicBezTo>
                  <a:cubicBezTo>
                    <a:pt x="8" y="32"/>
                    <a:pt x="23"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4"/>
            <p:cNvSpPr/>
            <p:nvPr/>
          </p:nvSpPr>
          <p:spPr>
            <a:xfrm>
              <a:off x="6691750" y="1026000"/>
              <a:ext cx="25" cy="25"/>
            </a:xfrm>
            <a:custGeom>
              <a:avLst/>
              <a:gdLst/>
              <a:ahLst/>
              <a:cxnLst/>
              <a:rect l="l" t="t" r="r" b="b"/>
              <a:pathLst>
                <a:path w="1" h="1" extrusionOk="0">
                  <a:moveTo>
                    <a:pt x="1"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4"/>
            <p:cNvSpPr/>
            <p:nvPr/>
          </p:nvSpPr>
          <p:spPr>
            <a:xfrm>
              <a:off x="6231425" y="1031575"/>
              <a:ext cx="2175" cy="25"/>
            </a:xfrm>
            <a:custGeom>
              <a:avLst/>
              <a:gdLst/>
              <a:ahLst/>
              <a:cxnLst/>
              <a:rect l="l" t="t" r="r" b="b"/>
              <a:pathLst>
                <a:path w="87" h="1" extrusionOk="0">
                  <a:moveTo>
                    <a:pt x="0" y="1"/>
                  </a:moveTo>
                  <a:lnTo>
                    <a:pt x="0" y="1"/>
                  </a:lnTo>
                  <a:cubicBezTo>
                    <a:pt x="86" y="1"/>
                    <a:pt x="86" y="1"/>
                    <a:pt x="0" y="1"/>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4"/>
            <p:cNvSpPr/>
            <p:nvPr/>
          </p:nvSpPr>
          <p:spPr>
            <a:xfrm>
              <a:off x="6688325" y="1035025"/>
              <a:ext cx="1750" cy="1725"/>
            </a:xfrm>
            <a:custGeom>
              <a:avLst/>
              <a:gdLst/>
              <a:ahLst/>
              <a:cxnLst/>
              <a:rect l="l" t="t" r="r" b="b"/>
              <a:pathLst>
                <a:path w="70" h="69" extrusionOk="0">
                  <a:moveTo>
                    <a:pt x="69" y="0"/>
                  </a:moveTo>
                  <a:cubicBezTo>
                    <a:pt x="0" y="0"/>
                    <a:pt x="0" y="69"/>
                    <a:pt x="0" y="69"/>
                  </a:cubicBezTo>
                  <a:cubicBezTo>
                    <a:pt x="0"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6645350" y="1092600"/>
              <a:ext cx="1725" cy="1750"/>
            </a:xfrm>
            <a:custGeom>
              <a:avLst/>
              <a:gdLst/>
              <a:ahLst/>
              <a:cxnLst/>
              <a:rect l="l" t="t" r="r" b="b"/>
              <a:pathLst>
                <a:path w="69" h="70" extrusionOk="0">
                  <a:moveTo>
                    <a:pt x="0" y="1"/>
                  </a:moveTo>
                  <a:cubicBezTo>
                    <a:pt x="0" y="1"/>
                    <a:pt x="0" y="70"/>
                    <a:pt x="69" y="70"/>
                  </a:cubicBezTo>
                  <a:cubicBezTo>
                    <a:pt x="69" y="1"/>
                    <a:pt x="6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6616550" y="1115825"/>
              <a:ext cx="1725" cy="1750"/>
            </a:xfrm>
            <a:custGeom>
              <a:avLst/>
              <a:gdLst/>
              <a:ahLst/>
              <a:cxnLst/>
              <a:rect l="l" t="t" r="r" b="b"/>
              <a:pathLst>
                <a:path w="69" h="70" extrusionOk="0">
                  <a:moveTo>
                    <a:pt x="0" y="0"/>
                  </a:moveTo>
                  <a:cubicBezTo>
                    <a:pt x="0" y="69"/>
                    <a:pt x="69" y="69"/>
                    <a:pt x="69" y="69"/>
                  </a:cubicBez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6247750" y="1128275"/>
              <a:ext cx="25" cy="25"/>
            </a:xfrm>
            <a:custGeom>
              <a:avLst/>
              <a:gdLst/>
              <a:ahLst/>
              <a:cxnLst/>
              <a:rect l="l" t="t" r="r" b="b"/>
              <a:pathLst>
                <a:path w="1" h="1" extrusionOk="0">
                  <a:moveTo>
                    <a:pt x="0" y="1"/>
                  </a:moveTo>
                  <a:lnTo>
                    <a:pt x="0"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6589900" y="1140750"/>
              <a:ext cx="1725" cy="25"/>
            </a:xfrm>
            <a:custGeom>
              <a:avLst/>
              <a:gdLst/>
              <a:ahLst/>
              <a:cxnLst/>
              <a:rect l="l" t="t" r="r" b="b"/>
              <a:pathLst>
                <a:path w="69" h="1" extrusionOk="0">
                  <a:moveTo>
                    <a:pt x="0" y="1"/>
                  </a:moveTo>
                  <a:lnTo>
                    <a:pt x="69"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4"/>
            <p:cNvSpPr/>
            <p:nvPr/>
          </p:nvSpPr>
          <p:spPr>
            <a:xfrm>
              <a:off x="6249475" y="1144200"/>
              <a:ext cx="1725" cy="2175"/>
            </a:xfrm>
            <a:custGeom>
              <a:avLst/>
              <a:gdLst/>
              <a:ahLst/>
              <a:cxnLst/>
              <a:rect l="l" t="t" r="r" b="b"/>
              <a:pathLst>
                <a:path w="69" h="87" extrusionOk="0">
                  <a:moveTo>
                    <a:pt x="69" y="0"/>
                  </a:moveTo>
                  <a:cubicBezTo>
                    <a:pt x="0" y="0"/>
                    <a:pt x="0" y="0"/>
                    <a:pt x="0" y="86"/>
                  </a:cubicBezTo>
                  <a:cubicBezTo>
                    <a:pt x="0" y="86"/>
                    <a:pt x="69" y="86"/>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4"/>
            <p:cNvSpPr/>
            <p:nvPr/>
          </p:nvSpPr>
          <p:spPr>
            <a:xfrm>
              <a:off x="6251175" y="1151500"/>
              <a:ext cx="1750" cy="1750"/>
            </a:xfrm>
            <a:custGeom>
              <a:avLst/>
              <a:gdLst/>
              <a:ahLst/>
              <a:cxnLst/>
              <a:rect l="l" t="t" r="r" b="b"/>
              <a:pathLst>
                <a:path w="70" h="70" extrusionOk="0">
                  <a:moveTo>
                    <a:pt x="1" y="0"/>
                  </a:moveTo>
                  <a:lnTo>
                    <a:pt x="1" y="69"/>
                  </a:lnTo>
                  <a:lnTo>
                    <a:pt x="70" y="69"/>
                  </a:lnTo>
                  <a:lnTo>
                    <a:pt x="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6568400" y="1167825"/>
              <a:ext cx="1750" cy="1750"/>
            </a:xfrm>
            <a:custGeom>
              <a:avLst/>
              <a:gdLst/>
              <a:ahLst/>
              <a:cxnLst/>
              <a:rect l="l" t="t" r="r" b="b"/>
              <a:pathLst>
                <a:path w="70" h="70" extrusionOk="0">
                  <a:moveTo>
                    <a:pt x="0" y="1"/>
                  </a:moveTo>
                  <a:lnTo>
                    <a:pt x="0" y="70"/>
                  </a:lnTo>
                  <a:cubicBezTo>
                    <a:pt x="0" y="70"/>
                    <a:pt x="69" y="7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6566675" y="1169550"/>
              <a:ext cx="1750" cy="25"/>
            </a:xfrm>
            <a:custGeom>
              <a:avLst/>
              <a:gdLst/>
              <a:ahLst/>
              <a:cxnLst/>
              <a:rect l="l" t="t" r="r" b="b"/>
              <a:pathLst>
                <a:path w="70" h="1" extrusionOk="0">
                  <a:moveTo>
                    <a:pt x="1" y="1"/>
                  </a:moveTo>
                  <a:lnTo>
                    <a:pt x="69" y="1"/>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6407225" y="1278725"/>
              <a:ext cx="1725" cy="1750"/>
            </a:xfrm>
            <a:custGeom>
              <a:avLst/>
              <a:gdLst/>
              <a:ahLst/>
              <a:cxnLst/>
              <a:rect l="l" t="t" r="r" b="b"/>
              <a:pathLst>
                <a:path w="69" h="70" extrusionOk="0">
                  <a:moveTo>
                    <a:pt x="69" y="1"/>
                  </a:moveTo>
                  <a:cubicBezTo>
                    <a:pt x="69" y="1"/>
                    <a:pt x="0" y="1"/>
                    <a:pt x="0" y="69"/>
                  </a:cubicBezTo>
                  <a:lnTo>
                    <a:pt x="69" y="69"/>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6279975" y="1267975"/>
              <a:ext cx="1750" cy="1750"/>
            </a:xfrm>
            <a:custGeom>
              <a:avLst/>
              <a:gdLst/>
              <a:ahLst/>
              <a:cxnLst/>
              <a:rect l="l" t="t" r="r" b="b"/>
              <a:pathLst>
                <a:path w="70" h="70" extrusionOk="0">
                  <a:moveTo>
                    <a:pt x="70" y="70"/>
                  </a:moveTo>
                  <a:cubicBezTo>
                    <a:pt x="70" y="70"/>
                    <a:pt x="70" y="1"/>
                    <a:pt x="70" y="70"/>
                  </a:cubicBezTo>
                  <a:lnTo>
                    <a:pt x="70" y="70"/>
                  </a:lnTo>
                  <a:lnTo>
                    <a:pt x="70" y="70"/>
                  </a:lnTo>
                  <a:cubicBezTo>
                    <a:pt x="1" y="70"/>
                    <a:pt x="70" y="70"/>
                    <a:pt x="70" y="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4"/>
            <p:cNvSpPr/>
            <p:nvPr/>
          </p:nvSpPr>
          <p:spPr>
            <a:xfrm>
              <a:off x="6424825" y="1266250"/>
              <a:ext cx="25" cy="1750"/>
            </a:xfrm>
            <a:custGeom>
              <a:avLst/>
              <a:gdLst/>
              <a:ahLst/>
              <a:cxnLst/>
              <a:rect l="l" t="t" r="r" b="b"/>
              <a:pathLst>
                <a:path w="1" h="70" extrusionOk="0">
                  <a:moveTo>
                    <a:pt x="1" y="70"/>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4"/>
            <p:cNvSpPr/>
            <p:nvPr/>
          </p:nvSpPr>
          <p:spPr>
            <a:xfrm>
              <a:off x="6439450" y="1258950"/>
              <a:ext cx="1750" cy="1750"/>
            </a:xfrm>
            <a:custGeom>
              <a:avLst/>
              <a:gdLst/>
              <a:ahLst/>
              <a:cxnLst/>
              <a:rect l="l" t="t" r="r" b="b"/>
              <a:pathLst>
                <a:path w="70" h="70" extrusionOk="0">
                  <a:moveTo>
                    <a:pt x="1" y="1"/>
                  </a:moveTo>
                  <a:cubicBezTo>
                    <a:pt x="1" y="69"/>
                    <a:pt x="69" y="69"/>
                    <a:pt x="69" y="69"/>
                  </a:cubicBezTo>
                  <a:cubicBezTo>
                    <a:pt x="69" y="69"/>
                    <a:pt x="6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6459225" y="1246500"/>
              <a:ext cx="1750" cy="1725"/>
            </a:xfrm>
            <a:custGeom>
              <a:avLst/>
              <a:gdLst/>
              <a:ahLst/>
              <a:cxnLst/>
              <a:rect l="l" t="t" r="r" b="b"/>
              <a:pathLst>
                <a:path w="70" h="69" extrusionOk="0">
                  <a:moveTo>
                    <a:pt x="69" y="0"/>
                  </a:moveTo>
                  <a:cubicBezTo>
                    <a:pt x="0" y="0"/>
                    <a:pt x="0" y="0"/>
                    <a:pt x="0" y="69"/>
                  </a:cubicBezTo>
                  <a:lnTo>
                    <a:pt x="69" y="69"/>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6448475" y="1244775"/>
              <a:ext cx="1750" cy="25"/>
            </a:xfrm>
            <a:custGeom>
              <a:avLst/>
              <a:gdLst/>
              <a:ahLst/>
              <a:cxnLst/>
              <a:rect l="l" t="t" r="r" b="b"/>
              <a:pathLst>
                <a:path w="70" h="1" extrusionOk="0">
                  <a:moveTo>
                    <a:pt x="1" y="0"/>
                  </a:move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6276550" y="1234025"/>
              <a:ext cx="1750" cy="25"/>
            </a:xfrm>
            <a:custGeom>
              <a:avLst/>
              <a:gdLst/>
              <a:ahLst/>
              <a:cxnLst/>
              <a:rect l="l" t="t" r="r" b="b"/>
              <a:pathLst>
                <a:path w="70" h="1" extrusionOk="0">
                  <a:moveTo>
                    <a:pt x="69" y="1"/>
                  </a:moveTo>
                  <a:lnTo>
                    <a:pt x="0" y="1"/>
                  </a:lnTo>
                  <a:lnTo>
                    <a:pt x="69" y="1"/>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6274400" y="1230150"/>
              <a:ext cx="25" cy="25"/>
            </a:xfrm>
            <a:custGeom>
              <a:avLst/>
              <a:gdLst/>
              <a:ahLst/>
              <a:cxnLst/>
              <a:rect l="l" t="t" r="r" b="b"/>
              <a:pathLst>
                <a:path w="1" h="1" extrusionOk="0">
                  <a:moveTo>
                    <a:pt x="0" y="1"/>
                  </a:moveTo>
                  <a:lnTo>
                    <a:pt x="0"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4"/>
            <p:cNvSpPr/>
            <p:nvPr/>
          </p:nvSpPr>
          <p:spPr>
            <a:xfrm>
              <a:off x="6521550" y="714375"/>
              <a:ext cx="25" cy="2150"/>
            </a:xfrm>
            <a:custGeom>
              <a:avLst/>
              <a:gdLst/>
              <a:ahLst/>
              <a:cxnLst/>
              <a:rect l="l" t="t" r="r" b="b"/>
              <a:pathLst>
                <a:path w="1" h="86" extrusionOk="0">
                  <a:moveTo>
                    <a:pt x="0" y="0"/>
                  </a:moveTo>
                  <a:lnTo>
                    <a:pt x="0" y="86"/>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4"/>
            <p:cNvSpPr/>
            <p:nvPr/>
          </p:nvSpPr>
          <p:spPr>
            <a:xfrm>
              <a:off x="6528850" y="716500"/>
              <a:ext cx="1750" cy="25"/>
            </a:xfrm>
            <a:custGeom>
              <a:avLst/>
              <a:gdLst/>
              <a:ahLst/>
              <a:cxnLst/>
              <a:rect l="l" t="t" r="r" b="b"/>
              <a:pathLst>
                <a:path w="70" h="1" extrusionOk="0">
                  <a:moveTo>
                    <a:pt x="69" y="1"/>
                  </a:moveTo>
                  <a:lnTo>
                    <a:pt x="69"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6582575" y="718225"/>
              <a:ext cx="25" cy="1750"/>
            </a:xfrm>
            <a:custGeom>
              <a:avLst/>
              <a:gdLst/>
              <a:ahLst/>
              <a:cxnLst/>
              <a:rect l="l" t="t" r="r" b="b"/>
              <a:pathLst>
                <a:path w="1" h="70" extrusionOk="0">
                  <a:moveTo>
                    <a:pt x="1" y="1"/>
                  </a:moveTo>
                  <a:lnTo>
                    <a:pt x="1" y="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6498350" y="1221550"/>
              <a:ext cx="0" cy="25"/>
            </a:xfrm>
            <a:custGeom>
              <a:avLst/>
              <a:gdLst/>
              <a:ahLst/>
              <a:cxnLst/>
              <a:rect l="l" t="t" r="r" b="b"/>
              <a:pathLst>
                <a:path h="1" extrusionOk="0">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6500050" y="1219400"/>
              <a:ext cx="2175" cy="1650"/>
            </a:xfrm>
            <a:custGeom>
              <a:avLst/>
              <a:gdLst/>
              <a:ahLst/>
              <a:cxnLst/>
              <a:rect l="l" t="t" r="r" b="b"/>
              <a:pathLst>
                <a:path w="87" h="66" extrusionOk="0">
                  <a:moveTo>
                    <a:pt x="1" y="1"/>
                  </a:moveTo>
                  <a:cubicBezTo>
                    <a:pt x="1" y="44"/>
                    <a:pt x="22" y="65"/>
                    <a:pt x="44" y="65"/>
                  </a:cubicBezTo>
                  <a:cubicBezTo>
                    <a:pt x="65" y="65"/>
                    <a:pt x="87" y="44"/>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6584300" y="718225"/>
              <a:ext cx="1750" cy="1750"/>
            </a:xfrm>
            <a:custGeom>
              <a:avLst/>
              <a:gdLst/>
              <a:ahLst/>
              <a:cxnLst/>
              <a:rect l="l" t="t" r="r" b="b"/>
              <a:pathLst>
                <a:path w="70" h="70" extrusionOk="0">
                  <a:moveTo>
                    <a:pt x="69" y="1"/>
                  </a:moveTo>
                  <a:lnTo>
                    <a:pt x="1" y="70"/>
                  </a:lnTo>
                  <a:lnTo>
                    <a:pt x="69" y="70"/>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4"/>
            <p:cNvSpPr/>
            <p:nvPr/>
          </p:nvSpPr>
          <p:spPr>
            <a:xfrm>
              <a:off x="6588175" y="721675"/>
              <a:ext cx="1750" cy="1750"/>
            </a:xfrm>
            <a:custGeom>
              <a:avLst/>
              <a:gdLst/>
              <a:ahLst/>
              <a:cxnLst/>
              <a:rect l="l" t="t" r="r" b="b"/>
              <a:pathLst>
                <a:path w="70" h="70" extrusionOk="0">
                  <a:moveTo>
                    <a:pt x="69" y="0"/>
                  </a:moveTo>
                  <a:cubicBezTo>
                    <a:pt x="69" y="0"/>
                    <a:pt x="0" y="0"/>
                    <a:pt x="69" y="69"/>
                  </a:cubicBez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6629000" y="734125"/>
              <a:ext cx="25" cy="1750"/>
            </a:xfrm>
            <a:custGeom>
              <a:avLst/>
              <a:gdLst/>
              <a:ahLst/>
              <a:cxnLst/>
              <a:rect l="l" t="t" r="r" b="b"/>
              <a:pathLst>
                <a:path w="1" h="70" extrusionOk="0">
                  <a:moveTo>
                    <a:pt x="1" y="1"/>
                  </a:moveTo>
                  <a:lnTo>
                    <a:pt x="1" y="1"/>
                  </a:lnTo>
                  <a:cubicBezTo>
                    <a:pt x="1" y="70"/>
                    <a:pt x="1" y="70"/>
                    <a:pt x="1" y="1"/>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6543050" y="1185450"/>
              <a:ext cx="2175" cy="25"/>
            </a:xfrm>
            <a:custGeom>
              <a:avLst/>
              <a:gdLst/>
              <a:ahLst/>
              <a:cxnLst/>
              <a:rect l="l" t="t" r="r" b="b"/>
              <a:pathLst>
                <a:path w="87" h="1" extrusionOk="0">
                  <a:moveTo>
                    <a:pt x="0" y="1"/>
                  </a:moveTo>
                  <a:lnTo>
                    <a:pt x="86"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6537875" y="1182025"/>
              <a:ext cx="25" cy="1725"/>
            </a:xfrm>
            <a:custGeom>
              <a:avLst/>
              <a:gdLst/>
              <a:ahLst/>
              <a:cxnLst/>
              <a:rect l="l" t="t" r="r" b="b"/>
              <a:pathLst>
                <a:path w="1" h="69" extrusionOk="0">
                  <a:moveTo>
                    <a:pt x="1" y="69"/>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6432150" y="745825"/>
              <a:ext cx="1750" cy="800"/>
            </a:xfrm>
            <a:custGeom>
              <a:avLst/>
              <a:gdLst/>
              <a:ahLst/>
              <a:cxnLst/>
              <a:rect l="l" t="t" r="r" b="b"/>
              <a:pathLst>
                <a:path w="70" h="32" extrusionOk="0">
                  <a:moveTo>
                    <a:pt x="3" y="1"/>
                  </a:moveTo>
                  <a:cubicBezTo>
                    <a:pt x="0" y="1"/>
                    <a:pt x="0" y="9"/>
                    <a:pt x="0" y="31"/>
                  </a:cubicBezTo>
                  <a:lnTo>
                    <a:pt x="69" y="31"/>
                  </a:lnTo>
                  <a:cubicBezTo>
                    <a:pt x="23" y="31"/>
                    <a:pt x="8" y="1"/>
                    <a:pt x="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6552075" y="1178575"/>
              <a:ext cx="1725" cy="1750"/>
            </a:xfrm>
            <a:custGeom>
              <a:avLst/>
              <a:gdLst/>
              <a:ahLst/>
              <a:cxnLst/>
              <a:rect l="l" t="t" r="r" b="b"/>
              <a:pathLst>
                <a:path w="69" h="70" extrusionOk="0">
                  <a:moveTo>
                    <a:pt x="69" y="1"/>
                  </a:moveTo>
                  <a:cubicBezTo>
                    <a:pt x="69" y="69"/>
                    <a:pt x="0" y="69"/>
                    <a:pt x="0" y="69"/>
                  </a:cubicBezTo>
                  <a:lnTo>
                    <a:pt x="69" y="69"/>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6541325" y="1178575"/>
              <a:ext cx="25" cy="1750"/>
            </a:xfrm>
            <a:custGeom>
              <a:avLst/>
              <a:gdLst/>
              <a:ahLst/>
              <a:cxnLst/>
              <a:rect l="l" t="t" r="r" b="b"/>
              <a:pathLst>
                <a:path w="1" h="70" extrusionOk="0">
                  <a:moveTo>
                    <a:pt x="0" y="69"/>
                  </a:moveTo>
                  <a:lnTo>
                    <a:pt x="0" y="6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6668550" y="757350"/>
              <a:ext cx="1750" cy="1625"/>
            </a:xfrm>
            <a:custGeom>
              <a:avLst/>
              <a:gdLst/>
              <a:ahLst/>
              <a:cxnLst/>
              <a:rect l="l" t="t" r="r" b="b"/>
              <a:pathLst>
                <a:path w="70" h="65" extrusionOk="0">
                  <a:moveTo>
                    <a:pt x="0" y="0"/>
                  </a:moveTo>
                  <a:cubicBezTo>
                    <a:pt x="0" y="43"/>
                    <a:pt x="18" y="65"/>
                    <a:pt x="35" y="65"/>
                  </a:cubicBezTo>
                  <a:cubicBezTo>
                    <a:pt x="52" y="65"/>
                    <a:pt x="69" y="43"/>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6387450" y="759500"/>
              <a:ext cx="25" cy="1750"/>
            </a:xfrm>
            <a:custGeom>
              <a:avLst/>
              <a:gdLst/>
              <a:ahLst/>
              <a:cxnLst/>
              <a:rect l="l" t="t" r="r" b="b"/>
              <a:pathLst>
                <a:path w="1" h="70" extrusionOk="0">
                  <a:moveTo>
                    <a:pt x="0" y="69"/>
                  </a:moveTo>
                  <a:cubicBezTo>
                    <a:pt x="0" y="69"/>
                    <a:pt x="0" y="0"/>
                    <a:pt x="0" y="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4"/>
            <p:cNvSpPr/>
            <p:nvPr/>
          </p:nvSpPr>
          <p:spPr>
            <a:xfrm>
              <a:off x="6392600" y="761225"/>
              <a:ext cx="25" cy="1725"/>
            </a:xfrm>
            <a:custGeom>
              <a:avLst/>
              <a:gdLst/>
              <a:ahLst/>
              <a:cxnLst/>
              <a:rect l="l" t="t" r="r" b="b"/>
              <a:pathLst>
                <a:path w="1" h="69" extrusionOk="0">
                  <a:moveTo>
                    <a:pt x="0" y="69"/>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4"/>
            <p:cNvSpPr/>
            <p:nvPr/>
          </p:nvSpPr>
          <p:spPr>
            <a:xfrm>
              <a:off x="6256775" y="1176425"/>
              <a:ext cx="25" cy="2175"/>
            </a:xfrm>
            <a:custGeom>
              <a:avLst/>
              <a:gdLst/>
              <a:ahLst/>
              <a:cxnLst/>
              <a:rect l="l" t="t" r="r" b="b"/>
              <a:pathLst>
                <a:path w="1" h="87" extrusionOk="0">
                  <a:moveTo>
                    <a:pt x="0" y="1"/>
                  </a:moveTo>
                  <a:lnTo>
                    <a:pt x="0" y="8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6396475" y="762925"/>
              <a:ext cx="25" cy="25"/>
            </a:xfrm>
            <a:custGeom>
              <a:avLst/>
              <a:gdLst/>
              <a:ahLst/>
              <a:cxnLst/>
              <a:rect l="l" t="t" r="r" b="b"/>
              <a:pathLst>
                <a:path w="1" h="1" extrusionOk="0">
                  <a:moveTo>
                    <a:pt x="0" y="1"/>
                  </a:moveTo>
                  <a:lnTo>
                    <a:pt x="0"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6255050" y="1175675"/>
              <a:ext cx="1750" cy="775"/>
            </a:xfrm>
            <a:custGeom>
              <a:avLst/>
              <a:gdLst/>
              <a:ahLst/>
              <a:cxnLst/>
              <a:rect l="l" t="t" r="r" b="b"/>
              <a:pathLst>
                <a:path w="70" h="31" extrusionOk="0">
                  <a:moveTo>
                    <a:pt x="49" y="0"/>
                  </a:moveTo>
                  <a:cubicBezTo>
                    <a:pt x="39" y="0"/>
                    <a:pt x="24" y="8"/>
                    <a:pt x="1" y="31"/>
                  </a:cubicBezTo>
                  <a:lnTo>
                    <a:pt x="69" y="31"/>
                  </a:lnTo>
                  <a:cubicBezTo>
                    <a:pt x="69" y="31"/>
                    <a:pt x="6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6376700" y="766375"/>
              <a:ext cx="1750" cy="1750"/>
            </a:xfrm>
            <a:custGeom>
              <a:avLst/>
              <a:gdLst/>
              <a:ahLst/>
              <a:cxnLst/>
              <a:rect l="l" t="t" r="r" b="b"/>
              <a:pathLst>
                <a:path w="70" h="70" extrusionOk="0">
                  <a:moveTo>
                    <a:pt x="0" y="0"/>
                  </a:moveTo>
                  <a:cubicBezTo>
                    <a:pt x="0" y="69"/>
                    <a:pt x="0" y="69"/>
                    <a:pt x="69" y="69"/>
                  </a:cubicBezTo>
                  <a:cubicBezTo>
                    <a:pt x="69" y="0"/>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6378425" y="768100"/>
              <a:ext cx="25" cy="25"/>
            </a:xfrm>
            <a:custGeom>
              <a:avLst/>
              <a:gdLst/>
              <a:ahLst/>
              <a:cxnLst/>
              <a:rect l="l" t="t" r="r" b="b"/>
              <a:pathLst>
                <a:path w="1" h="1" extrusionOk="0">
                  <a:moveTo>
                    <a:pt x="0" y="0"/>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6908400" y="682125"/>
              <a:ext cx="2175" cy="2175"/>
            </a:xfrm>
            <a:custGeom>
              <a:avLst/>
              <a:gdLst/>
              <a:ahLst/>
              <a:cxnLst/>
              <a:rect l="l" t="t" r="r" b="b"/>
              <a:pathLst>
                <a:path w="87" h="87" extrusionOk="0">
                  <a:moveTo>
                    <a:pt x="0" y="1"/>
                  </a:moveTo>
                  <a:cubicBezTo>
                    <a:pt x="0" y="86"/>
                    <a:pt x="0" y="86"/>
                    <a:pt x="86" y="86"/>
                  </a:cubicBezTo>
                  <a:cubicBezTo>
                    <a:pt x="86" y="86"/>
                    <a:pt x="8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5998875" y="938300"/>
              <a:ext cx="25" cy="1750"/>
            </a:xfrm>
            <a:custGeom>
              <a:avLst/>
              <a:gdLst/>
              <a:ahLst/>
              <a:cxnLst/>
              <a:rect l="l" t="t" r="r" b="b"/>
              <a:pathLst>
                <a:path w="1" h="70" extrusionOk="0">
                  <a:moveTo>
                    <a:pt x="1" y="1"/>
                  </a:moveTo>
                  <a:lnTo>
                    <a:pt x="1"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6000600" y="1124850"/>
              <a:ext cx="25" cy="1750"/>
            </a:xfrm>
            <a:custGeom>
              <a:avLst/>
              <a:gdLst/>
              <a:ahLst/>
              <a:cxnLst/>
              <a:rect l="l" t="t" r="r" b="b"/>
              <a:pathLst>
                <a:path w="1" h="70" extrusionOk="0">
                  <a:moveTo>
                    <a:pt x="0" y="0"/>
                  </a:moveTo>
                  <a:lnTo>
                    <a:pt x="0" y="69"/>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6433875" y="501600"/>
              <a:ext cx="25" cy="1750"/>
            </a:xfrm>
            <a:custGeom>
              <a:avLst/>
              <a:gdLst/>
              <a:ahLst/>
              <a:cxnLst/>
              <a:rect l="l" t="t" r="r" b="b"/>
              <a:pathLst>
                <a:path w="1" h="70" extrusionOk="0">
                  <a:moveTo>
                    <a:pt x="0" y="69"/>
                  </a:move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6292450" y="557050"/>
              <a:ext cx="1750" cy="25"/>
            </a:xfrm>
            <a:custGeom>
              <a:avLst/>
              <a:gdLst/>
              <a:ahLst/>
              <a:cxnLst/>
              <a:rect l="l" t="t" r="r" b="b"/>
              <a:pathLst>
                <a:path w="70" h="1" extrusionOk="0">
                  <a:moveTo>
                    <a:pt x="0" y="0"/>
                  </a:moveTo>
                  <a:lnTo>
                    <a:pt x="0" y="0"/>
                  </a:lnTo>
                  <a:lnTo>
                    <a:pt x="0" y="0"/>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6287300" y="558775"/>
              <a:ext cx="1725" cy="1725"/>
            </a:xfrm>
            <a:custGeom>
              <a:avLst/>
              <a:gdLst/>
              <a:ahLst/>
              <a:cxnLst/>
              <a:rect l="l" t="t" r="r" b="b"/>
              <a:pathLst>
                <a:path w="69" h="69" extrusionOk="0">
                  <a:moveTo>
                    <a:pt x="0" y="0"/>
                  </a:moveTo>
                  <a:cubicBezTo>
                    <a:pt x="0" y="69"/>
                    <a:pt x="0" y="69"/>
                    <a:pt x="69" y="69"/>
                  </a:cubicBezTo>
                  <a:cubicBezTo>
                    <a:pt x="69" y="69"/>
                    <a:pt x="69"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6889050" y="652025"/>
              <a:ext cx="25" cy="1750"/>
            </a:xfrm>
            <a:custGeom>
              <a:avLst/>
              <a:gdLst/>
              <a:ahLst/>
              <a:cxnLst/>
              <a:rect l="l" t="t" r="r" b="b"/>
              <a:pathLst>
                <a:path w="1" h="70" extrusionOk="0">
                  <a:moveTo>
                    <a:pt x="1" y="70"/>
                  </a:moveTo>
                  <a:lnTo>
                    <a:pt x="1" y="70"/>
                  </a:lnTo>
                  <a:lnTo>
                    <a:pt x="1" y="1"/>
                  </a:lnTo>
                  <a:lnTo>
                    <a:pt x="1" y="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6910550" y="684275"/>
              <a:ext cx="25" cy="1750"/>
            </a:xfrm>
            <a:custGeom>
              <a:avLst/>
              <a:gdLst/>
              <a:ahLst/>
              <a:cxnLst/>
              <a:rect l="l" t="t" r="r" b="b"/>
              <a:pathLst>
                <a:path w="1" h="70" extrusionOk="0">
                  <a:moveTo>
                    <a:pt x="0" y="0"/>
                  </a:moveTo>
                  <a:lnTo>
                    <a:pt x="0"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6946225" y="718225"/>
              <a:ext cx="1750" cy="1750"/>
            </a:xfrm>
            <a:custGeom>
              <a:avLst/>
              <a:gdLst/>
              <a:ahLst/>
              <a:cxnLst/>
              <a:rect l="l" t="t" r="r" b="b"/>
              <a:pathLst>
                <a:path w="70" h="70" extrusionOk="0">
                  <a:moveTo>
                    <a:pt x="69" y="1"/>
                  </a:moveTo>
                  <a:cubicBezTo>
                    <a:pt x="0" y="1"/>
                    <a:pt x="0" y="1"/>
                    <a:pt x="0" y="70"/>
                  </a:cubicBezTo>
                  <a:cubicBezTo>
                    <a:pt x="69" y="70"/>
                    <a:pt x="69" y="70"/>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4"/>
            <p:cNvSpPr/>
            <p:nvPr/>
          </p:nvSpPr>
          <p:spPr>
            <a:xfrm>
              <a:off x="6027250" y="1215975"/>
              <a:ext cx="25" cy="25"/>
            </a:xfrm>
            <a:custGeom>
              <a:avLst/>
              <a:gdLst/>
              <a:ahLst/>
              <a:cxnLst/>
              <a:rect l="l" t="t" r="r" b="b"/>
              <a:pathLst>
                <a:path w="1" h="1" extrusionOk="0">
                  <a:moveTo>
                    <a:pt x="0" y="0"/>
                  </a:moveTo>
                  <a:lnTo>
                    <a:pt x="0" y="0"/>
                  </a:ln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4"/>
            <p:cNvSpPr/>
            <p:nvPr/>
          </p:nvSpPr>
          <p:spPr>
            <a:xfrm>
              <a:off x="6091725" y="735850"/>
              <a:ext cx="2175" cy="25"/>
            </a:xfrm>
            <a:custGeom>
              <a:avLst/>
              <a:gdLst/>
              <a:ahLst/>
              <a:cxnLst/>
              <a:rect l="l" t="t" r="r" b="b"/>
              <a:pathLst>
                <a:path w="87" h="1" extrusionOk="0">
                  <a:moveTo>
                    <a:pt x="86"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6512950" y="1300225"/>
              <a:ext cx="1750" cy="1750"/>
            </a:xfrm>
            <a:custGeom>
              <a:avLst/>
              <a:gdLst/>
              <a:ahLst/>
              <a:cxnLst/>
              <a:rect l="l" t="t" r="r" b="b"/>
              <a:pathLst>
                <a:path w="70" h="70" extrusionOk="0">
                  <a:moveTo>
                    <a:pt x="1" y="0"/>
                  </a:moveTo>
                  <a:lnTo>
                    <a:pt x="1" y="69"/>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6634600" y="1223275"/>
              <a:ext cx="1725" cy="1750"/>
            </a:xfrm>
            <a:custGeom>
              <a:avLst/>
              <a:gdLst/>
              <a:ahLst/>
              <a:cxnLst/>
              <a:rect l="l" t="t" r="r" b="b"/>
              <a:pathLst>
                <a:path w="69" h="70" extrusionOk="0">
                  <a:moveTo>
                    <a:pt x="0" y="1"/>
                  </a:moveTo>
                  <a:lnTo>
                    <a:pt x="69" y="69"/>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6638025" y="1222525"/>
              <a:ext cx="1750" cy="775"/>
            </a:xfrm>
            <a:custGeom>
              <a:avLst/>
              <a:gdLst/>
              <a:ahLst/>
              <a:cxnLst/>
              <a:rect l="l" t="t" r="r" b="b"/>
              <a:pathLst>
                <a:path w="70" h="31" extrusionOk="0">
                  <a:moveTo>
                    <a:pt x="49" y="0"/>
                  </a:moveTo>
                  <a:cubicBezTo>
                    <a:pt x="39" y="0"/>
                    <a:pt x="24" y="8"/>
                    <a:pt x="1" y="31"/>
                  </a:cubicBezTo>
                  <a:lnTo>
                    <a:pt x="70" y="31"/>
                  </a:lnTo>
                  <a:cubicBezTo>
                    <a:pt x="70" y="31"/>
                    <a:pt x="70"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6129550" y="1387900"/>
              <a:ext cx="1750" cy="1750"/>
            </a:xfrm>
            <a:custGeom>
              <a:avLst/>
              <a:gdLst/>
              <a:ahLst/>
              <a:cxnLst/>
              <a:rect l="l" t="t" r="r" b="b"/>
              <a:pathLst>
                <a:path w="70" h="70" extrusionOk="0">
                  <a:moveTo>
                    <a:pt x="69" y="1"/>
                  </a:moveTo>
                  <a:cubicBezTo>
                    <a:pt x="0" y="1"/>
                    <a:pt x="0" y="69"/>
                    <a:pt x="0" y="69"/>
                  </a:cubicBezTo>
                  <a:cubicBezTo>
                    <a:pt x="69" y="69"/>
                    <a:pt x="69" y="69"/>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6134700" y="1386175"/>
              <a:ext cx="2175" cy="3475"/>
            </a:xfrm>
            <a:custGeom>
              <a:avLst/>
              <a:gdLst/>
              <a:ahLst/>
              <a:cxnLst/>
              <a:rect l="l" t="t" r="r" b="b"/>
              <a:pathLst>
                <a:path w="87" h="139" extrusionOk="0">
                  <a:moveTo>
                    <a:pt x="1" y="1"/>
                  </a:moveTo>
                  <a:lnTo>
                    <a:pt x="1" y="138"/>
                  </a:lnTo>
                  <a:cubicBezTo>
                    <a:pt x="1" y="70"/>
                    <a:pt x="87" y="7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6145450" y="1387900"/>
              <a:ext cx="25" cy="1750"/>
            </a:xfrm>
            <a:custGeom>
              <a:avLst/>
              <a:gdLst/>
              <a:ahLst/>
              <a:cxnLst/>
              <a:rect l="l" t="t" r="r" b="b"/>
              <a:pathLst>
                <a:path w="1" h="70" extrusionOk="0">
                  <a:moveTo>
                    <a:pt x="0" y="1"/>
                  </a:moveTo>
                  <a:lnTo>
                    <a:pt x="0" y="1"/>
                  </a:lnTo>
                  <a:lnTo>
                    <a:pt x="0" y="6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6154475" y="1387900"/>
              <a:ext cx="25" cy="1750"/>
            </a:xfrm>
            <a:custGeom>
              <a:avLst/>
              <a:gdLst/>
              <a:ahLst/>
              <a:cxnLst/>
              <a:rect l="l" t="t" r="r" b="b"/>
              <a:pathLst>
                <a:path w="1" h="70" extrusionOk="0">
                  <a:moveTo>
                    <a:pt x="0" y="69"/>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6154475" y="1389625"/>
              <a:ext cx="1750" cy="25"/>
            </a:xfrm>
            <a:custGeom>
              <a:avLst/>
              <a:gdLst/>
              <a:ahLst/>
              <a:cxnLst/>
              <a:rect l="l" t="t" r="r" b="b"/>
              <a:pathLst>
                <a:path w="70" h="1" extrusionOk="0">
                  <a:moveTo>
                    <a:pt x="0" y="0"/>
                  </a:move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6122250" y="1389625"/>
              <a:ext cx="1725" cy="1750"/>
            </a:xfrm>
            <a:custGeom>
              <a:avLst/>
              <a:gdLst/>
              <a:ahLst/>
              <a:cxnLst/>
              <a:rect l="l" t="t" r="r" b="b"/>
              <a:pathLst>
                <a:path w="69" h="70" extrusionOk="0">
                  <a:moveTo>
                    <a:pt x="69" y="0"/>
                  </a:moveTo>
                  <a:cubicBezTo>
                    <a:pt x="69" y="69"/>
                    <a:pt x="0" y="69"/>
                    <a:pt x="0" y="69"/>
                  </a:cubicBezTo>
                  <a:lnTo>
                    <a:pt x="69" y="69"/>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4"/>
            <p:cNvSpPr/>
            <p:nvPr/>
          </p:nvSpPr>
          <p:spPr>
            <a:xfrm>
              <a:off x="6118800" y="1391350"/>
              <a:ext cx="1750" cy="2175"/>
            </a:xfrm>
            <a:custGeom>
              <a:avLst/>
              <a:gdLst/>
              <a:ahLst/>
              <a:cxnLst/>
              <a:rect l="l" t="t" r="r" b="b"/>
              <a:pathLst>
                <a:path w="70" h="87" extrusionOk="0">
                  <a:moveTo>
                    <a:pt x="0" y="0"/>
                  </a:moveTo>
                  <a:lnTo>
                    <a:pt x="0" y="86"/>
                  </a:lnTo>
                  <a:cubicBezTo>
                    <a:pt x="69" y="86"/>
                    <a:pt x="69"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4"/>
            <p:cNvSpPr/>
            <p:nvPr/>
          </p:nvSpPr>
          <p:spPr>
            <a:xfrm>
              <a:off x="6378425" y="1486325"/>
              <a:ext cx="12475" cy="14650"/>
            </a:xfrm>
            <a:custGeom>
              <a:avLst/>
              <a:gdLst/>
              <a:ahLst/>
              <a:cxnLst/>
              <a:rect l="l" t="t" r="r" b="b"/>
              <a:pathLst>
                <a:path w="499" h="586" extrusionOk="0">
                  <a:moveTo>
                    <a:pt x="224" y="1"/>
                  </a:moveTo>
                  <a:cubicBezTo>
                    <a:pt x="138" y="156"/>
                    <a:pt x="361" y="224"/>
                    <a:pt x="361" y="362"/>
                  </a:cubicBezTo>
                  <a:cubicBezTo>
                    <a:pt x="224" y="362"/>
                    <a:pt x="224" y="224"/>
                    <a:pt x="69" y="156"/>
                  </a:cubicBezTo>
                  <a:cubicBezTo>
                    <a:pt x="69" y="156"/>
                    <a:pt x="69" y="224"/>
                    <a:pt x="0" y="224"/>
                  </a:cubicBezTo>
                  <a:cubicBezTo>
                    <a:pt x="69" y="362"/>
                    <a:pt x="69" y="499"/>
                    <a:pt x="224" y="585"/>
                  </a:cubicBezTo>
                  <a:cubicBezTo>
                    <a:pt x="224" y="585"/>
                    <a:pt x="224" y="499"/>
                    <a:pt x="292" y="431"/>
                  </a:cubicBezTo>
                  <a:cubicBezTo>
                    <a:pt x="361" y="431"/>
                    <a:pt x="430" y="499"/>
                    <a:pt x="499" y="499"/>
                  </a:cubicBezTo>
                  <a:cubicBezTo>
                    <a:pt x="430" y="362"/>
                    <a:pt x="361" y="224"/>
                    <a:pt x="361" y="70"/>
                  </a:cubicBezTo>
                  <a:cubicBezTo>
                    <a:pt x="361" y="1"/>
                    <a:pt x="292"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4"/>
            <p:cNvSpPr/>
            <p:nvPr/>
          </p:nvSpPr>
          <p:spPr>
            <a:xfrm>
              <a:off x="6373250" y="1473875"/>
              <a:ext cx="3475" cy="1750"/>
            </a:xfrm>
            <a:custGeom>
              <a:avLst/>
              <a:gdLst/>
              <a:ahLst/>
              <a:cxnLst/>
              <a:rect l="l" t="t" r="r" b="b"/>
              <a:pathLst>
                <a:path w="139" h="70" extrusionOk="0">
                  <a:moveTo>
                    <a:pt x="1" y="0"/>
                  </a:moveTo>
                  <a:cubicBezTo>
                    <a:pt x="1" y="69"/>
                    <a:pt x="70" y="69"/>
                    <a:pt x="70" y="69"/>
                  </a:cubicBezTo>
                  <a:cubicBezTo>
                    <a:pt x="70" y="69"/>
                    <a:pt x="138" y="69"/>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4"/>
            <p:cNvSpPr/>
            <p:nvPr/>
          </p:nvSpPr>
          <p:spPr>
            <a:xfrm>
              <a:off x="6373250" y="1468700"/>
              <a:ext cx="3475" cy="3475"/>
            </a:xfrm>
            <a:custGeom>
              <a:avLst/>
              <a:gdLst/>
              <a:ahLst/>
              <a:cxnLst/>
              <a:rect l="l" t="t" r="r" b="b"/>
              <a:pathLst>
                <a:path w="139" h="139" extrusionOk="0">
                  <a:moveTo>
                    <a:pt x="70" y="1"/>
                  </a:moveTo>
                  <a:cubicBezTo>
                    <a:pt x="70" y="70"/>
                    <a:pt x="70" y="70"/>
                    <a:pt x="1" y="70"/>
                  </a:cubicBezTo>
                  <a:cubicBezTo>
                    <a:pt x="1" y="139"/>
                    <a:pt x="70" y="139"/>
                    <a:pt x="70" y="139"/>
                  </a:cubicBezTo>
                  <a:cubicBezTo>
                    <a:pt x="138" y="139"/>
                    <a:pt x="138" y="139"/>
                    <a:pt x="138" y="70"/>
                  </a:cubicBezTo>
                  <a:cubicBezTo>
                    <a:pt x="138" y="70"/>
                    <a:pt x="13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4"/>
            <p:cNvSpPr/>
            <p:nvPr/>
          </p:nvSpPr>
          <p:spPr>
            <a:xfrm>
              <a:off x="6392600" y="1504375"/>
              <a:ext cx="2175" cy="1750"/>
            </a:xfrm>
            <a:custGeom>
              <a:avLst/>
              <a:gdLst/>
              <a:ahLst/>
              <a:cxnLst/>
              <a:rect l="l" t="t" r="r" b="b"/>
              <a:pathLst>
                <a:path w="87" h="70" extrusionOk="0">
                  <a:moveTo>
                    <a:pt x="0" y="1"/>
                  </a:moveTo>
                  <a:lnTo>
                    <a:pt x="0" y="70"/>
                  </a:lnTo>
                  <a:lnTo>
                    <a:pt x="86" y="70"/>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4"/>
            <p:cNvSpPr/>
            <p:nvPr/>
          </p:nvSpPr>
          <p:spPr>
            <a:xfrm>
              <a:off x="6381850" y="1482900"/>
              <a:ext cx="2175" cy="3450"/>
            </a:xfrm>
            <a:custGeom>
              <a:avLst/>
              <a:gdLst/>
              <a:ahLst/>
              <a:cxnLst/>
              <a:rect l="l" t="t" r="r" b="b"/>
              <a:pathLst>
                <a:path w="87" h="138" extrusionOk="0">
                  <a:moveTo>
                    <a:pt x="87" y="0"/>
                  </a:moveTo>
                  <a:cubicBezTo>
                    <a:pt x="1" y="69"/>
                    <a:pt x="1" y="138"/>
                    <a:pt x="87" y="138"/>
                  </a:cubicBezTo>
                  <a:lnTo>
                    <a:pt x="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4"/>
            <p:cNvSpPr/>
            <p:nvPr/>
          </p:nvSpPr>
          <p:spPr>
            <a:xfrm>
              <a:off x="6376700" y="1482900"/>
              <a:ext cx="3450" cy="1750"/>
            </a:xfrm>
            <a:custGeom>
              <a:avLst/>
              <a:gdLst/>
              <a:ahLst/>
              <a:cxnLst/>
              <a:rect l="l" t="t" r="r" b="b"/>
              <a:pathLst>
                <a:path w="138" h="70" extrusionOk="0">
                  <a:moveTo>
                    <a:pt x="69" y="0"/>
                  </a:moveTo>
                  <a:cubicBezTo>
                    <a:pt x="69" y="0"/>
                    <a:pt x="0" y="0"/>
                    <a:pt x="69" y="69"/>
                  </a:cubicBezTo>
                  <a:cubicBezTo>
                    <a:pt x="138" y="0"/>
                    <a:pt x="69"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4"/>
            <p:cNvSpPr/>
            <p:nvPr/>
          </p:nvSpPr>
          <p:spPr>
            <a:xfrm>
              <a:off x="6389150" y="1501900"/>
              <a:ext cx="1750" cy="800"/>
            </a:xfrm>
            <a:custGeom>
              <a:avLst/>
              <a:gdLst/>
              <a:ahLst/>
              <a:cxnLst/>
              <a:rect l="l" t="t" r="r" b="b"/>
              <a:pathLst>
                <a:path w="70" h="32" extrusionOk="0">
                  <a:moveTo>
                    <a:pt x="49" y="1"/>
                  </a:moveTo>
                  <a:cubicBezTo>
                    <a:pt x="39" y="1"/>
                    <a:pt x="24" y="8"/>
                    <a:pt x="1" y="31"/>
                  </a:cubicBezTo>
                  <a:lnTo>
                    <a:pt x="70" y="31"/>
                  </a:lnTo>
                  <a:cubicBezTo>
                    <a:pt x="70" y="31"/>
                    <a:pt x="70"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4"/>
            <p:cNvSpPr/>
            <p:nvPr/>
          </p:nvSpPr>
          <p:spPr>
            <a:xfrm>
              <a:off x="6390875" y="1502675"/>
              <a:ext cx="1750" cy="1725"/>
            </a:xfrm>
            <a:custGeom>
              <a:avLst/>
              <a:gdLst/>
              <a:ahLst/>
              <a:cxnLst/>
              <a:rect l="l" t="t" r="r" b="b"/>
              <a:pathLst>
                <a:path w="70" h="69" extrusionOk="0">
                  <a:moveTo>
                    <a:pt x="1" y="0"/>
                  </a:moveTo>
                  <a:cubicBezTo>
                    <a:pt x="1" y="69"/>
                    <a:pt x="1" y="69"/>
                    <a:pt x="69" y="69"/>
                  </a:cubicBezTo>
                  <a:cubicBezTo>
                    <a:pt x="69" y="0"/>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4"/>
            <p:cNvSpPr/>
            <p:nvPr/>
          </p:nvSpPr>
          <p:spPr>
            <a:xfrm>
              <a:off x="6394750" y="1506100"/>
              <a:ext cx="1750" cy="1750"/>
            </a:xfrm>
            <a:custGeom>
              <a:avLst/>
              <a:gdLst/>
              <a:ahLst/>
              <a:cxnLst/>
              <a:rect l="l" t="t" r="r" b="b"/>
              <a:pathLst>
                <a:path w="70" h="70" extrusionOk="0">
                  <a:moveTo>
                    <a:pt x="0" y="1"/>
                  </a:moveTo>
                  <a:cubicBezTo>
                    <a:pt x="0" y="70"/>
                    <a:pt x="0" y="70"/>
                    <a:pt x="69" y="70"/>
                  </a:cubicBezTo>
                  <a:cubicBezTo>
                    <a:pt x="69" y="1"/>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4"/>
            <p:cNvSpPr/>
            <p:nvPr/>
          </p:nvSpPr>
          <p:spPr>
            <a:xfrm>
              <a:off x="6256775" y="1515125"/>
              <a:ext cx="1750" cy="1325"/>
            </a:xfrm>
            <a:custGeom>
              <a:avLst/>
              <a:gdLst/>
              <a:ahLst/>
              <a:cxnLst/>
              <a:rect l="l" t="t" r="r" b="b"/>
              <a:pathLst>
                <a:path w="70" h="53" extrusionOk="0">
                  <a:moveTo>
                    <a:pt x="0" y="1"/>
                  </a:moveTo>
                  <a:cubicBezTo>
                    <a:pt x="0" y="35"/>
                    <a:pt x="0" y="52"/>
                    <a:pt x="9" y="52"/>
                  </a:cubicBezTo>
                  <a:cubicBezTo>
                    <a:pt x="18" y="52"/>
                    <a:pt x="35" y="35"/>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4"/>
            <p:cNvSpPr/>
            <p:nvPr/>
          </p:nvSpPr>
          <p:spPr>
            <a:xfrm>
              <a:off x="6362500" y="1515125"/>
              <a:ext cx="1750" cy="1750"/>
            </a:xfrm>
            <a:custGeom>
              <a:avLst/>
              <a:gdLst/>
              <a:ahLst/>
              <a:cxnLst/>
              <a:rect l="l" t="t" r="r" b="b"/>
              <a:pathLst>
                <a:path w="70" h="70" extrusionOk="0">
                  <a:moveTo>
                    <a:pt x="70" y="1"/>
                  </a:moveTo>
                  <a:cubicBezTo>
                    <a:pt x="1" y="1"/>
                    <a:pt x="1" y="1"/>
                    <a:pt x="1" y="70"/>
                  </a:cubicBezTo>
                  <a:cubicBezTo>
                    <a:pt x="70" y="70"/>
                    <a:pt x="70"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4"/>
            <p:cNvSpPr/>
            <p:nvPr/>
          </p:nvSpPr>
          <p:spPr>
            <a:xfrm>
              <a:off x="6349625" y="1490200"/>
              <a:ext cx="2175" cy="1750"/>
            </a:xfrm>
            <a:custGeom>
              <a:avLst/>
              <a:gdLst/>
              <a:ahLst/>
              <a:cxnLst/>
              <a:rect l="l" t="t" r="r" b="b"/>
              <a:pathLst>
                <a:path w="87" h="70" extrusionOk="0">
                  <a:moveTo>
                    <a:pt x="86" y="1"/>
                  </a:moveTo>
                  <a:cubicBezTo>
                    <a:pt x="86" y="1"/>
                    <a:pt x="86" y="69"/>
                    <a:pt x="86" y="1"/>
                  </a:cubicBezTo>
                  <a:cubicBezTo>
                    <a:pt x="0" y="1"/>
                    <a:pt x="86" y="1"/>
                    <a:pt x="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4"/>
            <p:cNvSpPr/>
            <p:nvPr/>
          </p:nvSpPr>
          <p:spPr>
            <a:xfrm>
              <a:off x="6118800" y="1427450"/>
              <a:ext cx="1750" cy="1750"/>
            </a:xfrm>
            <a:custGeom>
              <a:avLst/>
              <a:gdLst/>
              <a:ahLst/>
              <a:cxnLst/>
              <a:rect l="l" t="t" r="r" b="b"/>
              <a:pathLst>
                <a:path w="70" h="70" extrusionOk="0">
                  <a:moveTo>
                    <a:pt x="0" y="0"/>
                  </a:moveTo>
                  <a:lnTo>
                    <a:pt x="0" y="69"/>
                  </a:lnTo>
                  <a:cubicBezTo>
                    <a:pt x="0"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4"/>
            <p:cNvSpPr/>
            <p:nvPr/>
          </p:nvSpPr>
          <p:spPr>
            <a:xfrm>
              <a:off x="6201325" y="1369850"/>
              <a:ext cx="1750" cy="2175"/>
            </a:xfrm>
            <a:custGeom>
              <a:avLst/>
              <a:gdLst/>
              <a:ahLst/>
              <a:cxnLst/>
              <a:rect l="l" t="t" r="r" b="b"/>
              <a:pathLst>
                <a:path w="70" h="87" extrusionOk="0">
                  <a:moveTo>
                    <a:pt x="69" y="1"/>
                  </a:moveTo>
                  <a:lnTo>
                    <a:pt x="1" y="87"/>
                  </a:lnTo>
                  <a:cubicBezTo>
                    <a:pt x="69" y="87"/>
                    <a:pt x="69" y="87"/>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4"/>
            <p:cNvSpPr/>
            <p:nvPr/>
          </p:nvSpPr>
          <p:spPr>
            <a:xfrm>
              <a:off x="6175975" y="1373725"/>
              <a:ext cx="1725" cy="1750"/>
            </a:xfrm>
            <a:custGeom>
              <a:avLst/>
              <a:gdLst/>
              <a:ahLst/>
              <a:cxnLst/>
              <a:rect l="l" t="t" r="r" b="b"/>
              <a:pathLst>
                <a:path w="69" h="70" extrusionOk="0">
                  <a:moveTo>
                    <a:pt x="0" y="0"/>
                  </a:moveTo>
                  <a:lnTo>
                    <a:pt x="0" y="69"/>
                  </a:lnTo>
                  <a:cubicBezTo>
                    <a:pt x="0" y="69"/>
                    <a:pt x="69" y="6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4"/>
            <p:cNvSpPr/>
            <p:nvPr/>
          </p:nvSpPr>
          <p:spPr>
            <a:xfrm>
              <a:off x="6188425" y="1369850"/>
              <a:ext cx="2175" cy="25"/>
            </a:xfrm>
            <a:custGeom>
              <a:avLst/>
              <a:gdLst/>
              <a:ahLst/>
              <a:cxnLst/>
              <a:rect l="l" t="t" r="r" b="b"/>
              <a:pathLst>
                <a:path w="87" h="1" extrusionOk="0">
                  <a:moveTo>
                    <a:pt x="87" y="1"/>
                  </a:moveTo>
                  <a:lnTo>
                    <a:pt x="87"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4"/>
            <p:cNvSpPr/>
            <p:nvPr/>
          </p:nvSpPr>
          <p:spPr>
            <a:xfrm>
              <a:off x="6269250" y="1339775"/>
              <a:ext cx="5175" cy="2850"/>
            </a:xfrm>
            <a:custGeom>
              <a:avLst/>
              <a:gdLst/>
              <a:ahLst/>
              <a:cxnLst/>
              <a:rect l="l" t="t" r="r" b="b"/>
              <a:pathLst>
                <a:path w="207" h="114" extrusionOk="0">
                  <a:moveTo>
                    <a:pt x="206" y="0"/>
                  </a:moveTo>
                  <a:cubicBezTo>
                    <a:pt x="138" y="0"/>
                    <a:pt x="138" y="69"/>
                    <a:pt x="0" y="69"/>
                  </a:cubicBezTo>
                  <a:cubicBezTo>
                    <a:pt x="57" y="97"/>
                    <a:pt x="102" y="114"/>
                    <a:pt x="136" y="114"/>
                  </a:cubicBezTo>
                  <a:cubicBezTo>
                    <a:pt x="183" y="114"/>
                    <a:pt x="206" y="81"/>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4"/>
            <p:cNvSpPr/>
            <p:nvPr/>
          </p:nvSpPr>
          <p:spPr>
            <a:xfrm>
              <a:off x="6274400" y="1320000"/>
              <a:ext cx="25" cy="1725"/>
            </a:xfrm>
            <a:custGeom>
              <a:avLst/>
              <a:gdLst/>
              <a:ahLst/>
              <a:cxnLst/>
              <a:rect l="l" t="t" r="r" b="b"/>
              <a:pathLst>
                <a:path w="1" h="69" extrusionOk="0">
                  <a:moveTo>
                    <a:pt x="0" y="69"/>
                  </a:moveTo>
                  <a:lnTo>
                    <a:pt x="0" y="69"/>
                  </a:lnTo>
                  <a:lnTo>
                    <a:pt x="0" y="0"/>
                  </a:lnTo>
                  <a:lnTo>
                    <a:pt x="0" y="6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4"/>
            <p:cNvSpPr/>
            <p:nvPr/>
          </p:nvSpPr>
          <p:spPr>
            <a:xfrm>
              <a:off x="6267525" y="1341475"/>
              <a:ext cx="1750" cy="1750"/>
            </a:xfrm>
            <a:custGeom>
              <a:avLst/>
              <a:gdLst/>
              <a:ahLst/>
              <a:cxnLst/>
              <a:rect l="l" t="t" r="r" b="b"/>
              <a:pathLst>
                <a:path w="70" h="70" extrusionOk="0">
                  <a:moveTo>
                    <a:pt x="69" y="1"/>
                  </a:moveTo>
                  <a:cubicBezTo>
                    <a:pt x="0" y="1"/>
                    <a:pt x="0" y="1"/>
                    <a:pt x="0" y="70"/>
                  </a:cubicBezTo>
                  <a:cubicBezTo>
                    <a:pt x="69" y="70"/>
                    <a:pt x="69"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4"/>
            <p:cNvSpPr/>
            <p:nvPr/>
          </p:nvSpPr>
          <p:spPr>
            <a:xfrm>
              <a:off x="6276550" y="1348350"/>
              <a:ext cx="25" cy="25"/>
            </a:xfrm>
            <a:custGeom>
              <a:avLst/>
              <a:gdLst/>
              <a:ahLst/>
              <a:cxnLst/>
              <a:rect l="l" t="t" r="r" b="b"/>
              <a:pathLst>
                <a:path w="1" h="1" extrusionOk="0">
                  <a:moveTo>
                    <a:pt x="0" y="1"/>
                  </a:moveTo>
                  <a:lnTo>
                    <a:pt x="0"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4"/>
            <p:cNvSpPr/>
            <p:nvPr/>
          </p:nvSpPr>
          <p:spPr>
            <a:xfrm>
              <a:off x="6364225" y="1447225"/>
              <a:ext cx="1750" cy="3450"/>
            </a:xfrm>
            <a:custGeom>
              <a:avLst/>
              <a:gdLst/>
              <a:ahLst/>
              <a:cxnLst/>
              <a:rect l="l" t="t" r="r" b="b"/>
              <a:pathLst>
                <a:path w="70" h="138" extrusionOk="0">
                  <a:moveTo>
                    <a:pt x="70" y="0"/>
                  </a:moveTo>
                  <a:cubicBezTo>
                    <a:pt x="1" y="69"/>
                    <a:pt x="1" y="69"/>
                    <a:pt x="70" y="138"/>
                  </a:cubicBezTo>
                  <a:lnTo>
                    <a:pt x="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4"/>
            <p:cNvSpPr/>
            <p:nvPr/>
          </p:nvSpPr>
          <p:spPr>
            <a:xfrm>
              <a:off x="6353475" y="1439925"/>
              <a:ext cx="1750" cy="25"/>
            </a:xfrm>
            <a:custGeom>
              <a:avLst/>
              <a:gdLst/>
              <a:ahLst/>
              <a:cxnLst/>
              <a:rect l="l" t="t" r="r" b="b"/>
              <a:pathLst>
                <a:path w="70" h="1" extrusionOk="0">
                  <a:moveTo>
                    <a:pt x="70"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4"/>
            <p:cNvSpPr/>
            <p:nvPr/>
          </p:nvSpPr>
          <p:spPr>
            <a:xfrm>
              <a:off x="6353475" y="1443350"/>
              <a:ext cx="1750" cy="1750"/>
            </a:xfrm>
            <a:custGeom>
              <a:avLst/>
              <a:gdLst/>
              <a:ahLst/>
              <a:cxnLst/>
              <a:rect l="l" t="t" r="r" b="b"/>
              <a:pathLst>
                <a:path w="70" h="70" extrusionOk="0">
                  <a:moveTo>
                    <a:pt x="1" y="1"/>
                  </a:moveTo>
                  <a:lnTo>
                    <a:pt x="1" y="69"/>
                  </a:lnTo>
                  <a:cubicBezTo>
                    <a:pt x="70" y="1"/>
                    <a:pt x="7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4"/>
            <p:cNvSpPr/>
            <p:nvPr/>
          </p:nvSpPr>
          <p:spPr>
            <a:xfrm>
              <a:off x="6360375" y="1452375"/>
              <a:ext cx="2150" cy="1750"/>
            </a:xfrm>
            <a:custGeom>
              <a:avLst/>
              <a:gdLst/>
              <a:ahLst/>
              <a:cxnLst/>
              <a:rect l="l" t="t" r="r" b="b"/>
              <a:pathLst>
                <a:path w="86" h="70" extrusionOk="0">
                  <a:moveTo>
                    <a:pt x="0" y="1"/>
                  </a:moveTo>
                  <a:cubicBezTo>
                    <a:pt x="0" y="69"/>
                    <a:pt x="86" y="69"/>
                    <a:pt x="86" y="69"/>
                  </a:cubicBezTo>
                  <a:lnTo>
                    <a:pt x="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4"/>
            <p:cNvSpPr/>
            <p:nvPr/>
          </p:nvSpPr>
          <p:spPr>
            <a:xfrm>
              <a:off x="6186700" y="1411125"/>
              <a:ext cx="25" cy="25"/>
            </a:xfrm>
            <a:custGeom>
              <a:avLst/>
              <a:gdLst/>
              <a:ahLst/>
              <a:cxnLst/>
              <a:rect l="l" t="t" r="r" b="b"/>
              <a:pathLst>
                <a:path w="1" h="1" extrusionOk="0">
                  <a:moveTo>
                    <a:pt x="1" y="0"/>
                  </a:moveTo>
                  <a:lnTo>
                    <a:pt x="1" y="0"/>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4"/>
            <p:cNvSpPr/>
            <p:nvPr/>
          </p:nvSpPr>
          <p:spPr>
            <a:xfrm>
              <a:off x="6326400" y="1352225"/>
              <a:ext cx="1750" cy="3475"/>
            </a:xfrm>
            <a:custGeom>
              <a:avLst/>
              <a:gdLst/>
              <a:ahLst/>
              <a:cxnLst/>
              <a:rect l="l" t="t" r="r" b="b"/>
              <a:pathLst>
                <a:path w="70" h="139" extrusionOk="0">
                  <a:moveTo>
                    <a:pt x="1" y="1"/>
                  </a:moveTo>
                  <a:lnTo>
                    <a:pt x="1" y="138"/>
                  </a:lnTo>
                  <a:cubicBezTo>
                    <a:pt x="70" y="69"/>
                    <a:pt x="1" y="6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4"/>
            <p:cNvSpPr/>
            <p:nvPr/>
          </p:nvSpPr>
          <p:spPr>
            <a:xfrm>
              <a:off x="6290725" y="1427450"/>
              <a:ext cx="1750" cy="1750"/>
            </a:xfrm>
            <a:custGeom>
              <a:avLst/>
              <a:gdLst/>
              <a:ahLst/>
              <a:cxnLst/>
              <a:rect l="l" t="t" r="r" b="b"/>
              <a:pathLst>
                <a:path w="70" h="70" extrusionOk="0">
                  <a:moveTo>
                    <a:pt x="69" y="0"/>
                  </a:moveTo>
                  <a:lnTo>
                    <a:pt x="1" y="69"/>
                  </a:lnTo>
                  <a:lnTo>
                    <a:pt x="69" y="69"/>
                  </a:lnTo>
                  <a:lnTo>
                    <a:pt x="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4"/>
            <p:cNvSpPr/>
            <p:nvPr/>
          </p:nvSpPr>
          <p:spPr>
            <a:xfrm>
              <a:off x="6417950" y="1534900"/>
              <a:ext cx="1750" cy="25"/>
            </a:xfrm>
            <a:custGeom>
              <a:avLst/>
              <a:gdLst/>
              <a:ahLst/>
              <a:cxnLst/>
              <a:rect l="l" t="t" r="r" b="b"/>
              <a:pathLst>
                <a:path w="70" h="1" extrusionOk="0">
                  <a:moveTo>
                    <a:pt x="1" y="1"/>
                  </a:moveTo>
                  <a:lnTo>
                    <a:pt x="1" y="1"/>
                  </a:lnTo>
                  <a:lnTo>
                    <a:pt x="1" y="1"/>
                  </a:lnTo>
                  <a:lnTo>
                    <a:pt x="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4"/>
            <p:cNvSpPr/>
            <p:nvPr/>
          </p:nvSpPr>
          <p:spPr>
            <a:xfrm>
              <a:off x="6953525" y="2002125"/>
              <a:ext cx="1750" cy="25"/>
            </a:xfrm>
            <a:custGeom>
              <a:avLst/>
              <a:gdLst/>
              <a:ahLst/>
              <a:cxnLst/>
              <a:rect l="l" t="t" r="r" b="b"/>
              <a:pathLst>
                <a:path w="70" h="1" extrusionOk="0">
                  <a:moveTo>
                    <a:pt x="69" y="1"/>
                  </a:moveTo>
                  <a:lnTo>
                    <a:pt x="1" y="1"/>
                  </a:lnTo>
                  <a:lnTo>
                    <a:pt x="69" y="1"/>
                  </a:ln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4"/>
            <p:cNvSpPr/>
            <p:nvPr/>
          </p:nvSpPr>
          <p:spPr>
            <a:xfrm>
              <a:off x="6958675" y="2000400"/>
              <a:ext cx="1750" cy="1750"/>
            </a:xfrm>
            <a:custGeom>
              <a:avLst/>
              <a:gdLst/>
              <a:ahLst/>
              <a:cxnLst/>
              <a:rect l="l" t="t" r="r" b="b"/>
              <a:pathLst>
                <a:path w="70" h="70" extrusionOk="0">
                  <a:moveTo>
                    <a:pt x="70" y="1"/>
                  </a:moveTo>
                  <a:cubicBezTo>
                    <a:pt x="1" y="1"/>
                    <a:pt x="1" y="1"/>
                    <a:pt x="1" y="70"/>
                  </a:cubicBezTo>
                  <a:cubicBezTo>
                    <a:pt x="70" y="70"/>
                    <a:pt x="70" y="70"/>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4"/>
            <p:cNvSpPr/>
            <p:nvPr/>
          </p:nvSpPr>
          <p:spPr>
            <a:xfrm>
              <a:off x="6233575" y="1361250"/>
              <a:ext cx="25" cy="25"/>
            </a:xfrm>
            <a:custGeom>
              <a:avLst/>
              <a:gdLst/>
              <a:ahLst/>
              <a:cxnLst/>
              <a:rect l="l" t="t" r="r" b="b"/>
              <a:pathLst>
                <a:path w="1" h="1" extrusionOk="0">
                  <a:moveTo>
                    <a:pt x="0" y="1"/>
                  </a:moveTo>
                  <a:lnTo>
                    <a:pt x="0" y="1"/>
                  </a:ln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4"/>
            <p:cNvSpPr/>
            <p:nvPr/>
          </p:nvSpPr>
          <p:spPr>
            <a:xfrm>
              <a:off x="6229700" y="1362975"/>
              <a:ext cx="1750" cy="1750"/>
            </a:xfrm>
            <a:custGeom>
              <a:avLst/>
              <a:gdLst/>
              <a:ahLst/>
              <a:cxnLst/>
              <a:rect l="l" t="t" r="r" b="b"/>
              <a:pathLst>
                <a:path w="70" h="70" extrusionOk="0">
                  <a:moveTo>
                    <a:pt x="69" y="0"/>
                  </a:moveTo>
                  <a:cubicBezTo>
                    <a:pt x="0" y="0"/>
                    <a:pt x="0" y="0"/>
                    <a:pt x="0" y="69"/>
                  </a:cubicBezTo>
                  <a:cubicBezTo>
                    <a:pt x="69" y="69"/>
                    <a:pt x="69" y="69"/>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4"/>
            <p:cNvSpPr/>
            <p:nvPr/>
          </p:nvSpPr>
          <p:spPr>
            <a:xfrm>
              <a:off x="6729575" y="927550"/>
              <a:ext cx="1750" cy="1750"/>
            </a:xfrm>
            <a:custGeom>
              <a:avLst/>
              <a:gdLst/>
              <a:ahLst/>
              <a:cxnLst/>
              <a:rect l="l" t="t" r="r" b="b"/>
              <a:pathLst>
                <a:path w="70" h="70" extrusionOk="0">
                  <a:moveTo>
                    <a:pt x="70" y="1"/>
                  </a:moveTo>
                  <a:cubicBezTo>
                    <a:pt x="1" y="1"/>
                    <a:pt x="1" y="1"/>
                    <a:pt x="70" y="70"/>
                  </a:cubicBezTo>
                  <a:lnTo>
                    <a:pt x="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4"/>
            <p:cNvSpPr/>
            <p:nvPr/>
          </p:nvSpPr>
          <p:spPr>
            <a:xfrm>
              <a:off x="6584300" y="1973750"/>
              <a:ext cx="1750" cy="1750"/>
            </a:xfrm>
            <a:custGeom>
              <a:avLst/>
              <a:gdLst/>
              <a:ahLst/>
              <a:cxnLst/>
              <a:rect l="l" t="t" r="r" b="b"/>
              <a:pathLst>
                <a:path w="70" h="70" extrusionOk="0">
                  <a:moveTo>
                    <a:pt x="1" y="1"/>
                  </a:moveTo>
                  <a:cubicBezTo>
                    <a:pt x="1" y="70"/>
                    <a:pt x="1" y="70"/>
                    <a:pt x="69" y="70"/>
                  </a:cubicBezTo>
                  <a:lnTo>
                    <a:pt x="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4"/>
            <p:cNvSpPr/>
            <p:nvPr/>
          </p:nvSpPr>
          <p:spPr>
            <a:xfrm>
              <a:off x="6261925" y="1280450"/>
              <a:ext cx="25" cy="1750"/>
            </a:xfrm>
            <a:custGeom>
              <a:avLst/>
              <a:gdLst/>
              <a:ahLst/>
              <a:cxnLst/>
              <a:rect l="l" t="t" r="r" b="b"/>
              <a:pathLst>
                <a:path w="1" h="70" extrusionOk="0">
                  <a:moveTo>
                    <a:pt x="1" y="69"/>
                  </a:move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4"/>
            <p:cNvSpPr/>
            <p:nvPr/>
          </p:nvSpPr>
          <p:spPr>
            <a:xfrm>
              <a:off x="6448475" y="1255525"/>
              <a:ext cx="25" cy="1725"/>
            </a:xfrm>
            <a:custGeom>
              <a:avLst/>
              <a:gdLst/>
              <a:ahLst/>
              <a:cxnLst/>
              <a:rect l="l" t="t" r="r" b="b"/>
              <a:pathLst>
                <a:path w="1" h="69" extrusionOk="0">
                  <a:moveTo>
                    <a:pt x="1" y="69"/>
                  </a:moveTo>
                  <a:lnTo>
                    <a:pt x="1" y="69"/>
                  </a:lnTo>
                  <a:lnTo>
                    <a:pt x="1" y="69"/>
                  </a:ln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8" name="Google Shape;4088;p34"/>
          <p:cNvGrpSpPr/>
          <p:nvPr/>
        </p:nvGrpSpPr>
        <p:grpSpPr>
          <a:xfrm>
            <a:off x="7808003" y="1533545"/>
            <a:ext cx="1820705" cy="2832774"/>
            <a:chOff x="7863403" y="1354795"/>
            <a:chExt cx="1820705" cy="2832774"/>
          </a:xfrm>
        </p:grpSpPr>
        <p:grpSp>
          <p:nvGrpSpPr>
            <p:cNvPr id="4089" name="Google Shape;4089;p34"/>
            <p:cNvGrpSpPr/>
            <p:nvPr/>
          </p:nvGrpSpPr>
          <p:grpSpPr>
            <a:xfrm rot="10800000">
              <a:off x="8353829" y="1399287"/>
              <a:ext cx="809057" cy="2680118"/>
              <a:chOff x="101574" y="1573635"/>
              <a:chExt cx="809057" cy="2680118"/>
            </a:xfrm>
          </p:grpSpPr>
          <p:sp>
            <p:nvSpPr>
              <p:cNvPr id="4090" name="Google Shape;4090;p34"/>
              <p:cNvSpPr/>
              <p:nvPr/>
            </p:nvSpPr>
            <p:spPr>
              <a:xfrm rot="-3600044">
                <a:off x="421594" y="1623811"/>
                <a:ext cx="368842" cy="438143"/>
              </a:xfrm>
              <a:custGeom>
                <a:avLst/>
                <a:gdLst/>
                <a:ahLst/>
                <a:cxnLst/>
                <a:rect l="l" t="t" r="r" b="b"/>
                <a:pathLst>
                  <a:path w="8356" h="9926" extrusionOk="0">
                    <a:moveTo>
                      <a:pt x="3663" y="1"/>
                    </a:moveTo>
                    <a:cubicBezTo>
                      <a:pt x="3245" y="419"/>
                      <a:pt x="2843" y="838"/>
                      <a:pt x="2391" y="1219"/>
                    </a:cubicBezTo>
                    <a:cubicBezTo>
                      <a:pt x="1796" y="1725"/>
                      <a:pt x="1206" y="2265"/>
                      <a:pt x="541" y="2684"/>
                    </a:cubicBezTo>
                    <a:cubicBezTo>
                      <a:pt x="122" y="2948"/>
                      <a:pt x="1" y="3157"/>
                      <a:pt x="386" y="3559"/>
                    </a:cubicBezTo>
                    <a:cubicBezTo>
                      <a:pt x="750" y="3940"/>
                      <a:pt x="1168" y="4291"/>
                      <a:pt x="1520" y="4693"/>
                    </a:cubicBezTo>
                    <a:cubicBezTo>
                      <a:pt x="1939" y="5195"/>
                      <a:pt x="2303" y="5756"/>
                      <a:pt x="2671" y="6263"/>
                    </a:cubicBezTo>
                    <a:cubicBezTo>
                      <a:pt x="2110" y="6853"/>
                      <a:pt x="1641" y="7359"/>
                      <a:pt x="1152" y="7849"/>
                    </a:cubicBezTo>
                    <a:cubicBezTo>
                      <a:pt x="666" y="8355"/>
                      <a:pt x="436" y="8912"/>
                      <a:pt x="683" y="9611"/>
                    </a:cubicBezTo>
                    <a:cubicBezTo>
                      <a:pt x="926" y="9716"/>
                      <a:pt x="1168" y="9820"/>
                      <a:pt x="1415" y="9925"/>
                    </a:cubicBezTo>
                    <a:cubicBezTo>
                      <a:pt x="2445" y="9678"/>
                      <a:pt x="3178" y="9017"/>
                      <a:pt x="3751" y="8146"/>
                    </a:cubicBezTo>
                    <a:cubicBezTo>
                      <a:pt x="4098" y="7602"/>
                      <a:pt x="4065" y="6472"/>
                      <a:pt x="3663" y="6016"/>
                    </a:cubicBezTo>
                    <a:cubicBezTo>
                      <a:pt x="3454" y="5756"/>
                      <a:pt x="3245" y="5509"/>
                      <a:pt x="3035" y="5266"/>
                    </a:cubicBezTo>
                    <a:cubicBezTo>
                      <a:pt x="2424" y="4605"/>
                      <a:pt x="1817" y="3961"/>
                      <a:pt x="1256" y="3383"/>
                    </a:cubicBezTo>
                    <a:cubicBezTo>
                      <a:pt x="1989" y="2634"/>
                      <a:pt x="2633" y="1935"/>
                      <a:pt x="3316" y="1273"/>
                    </a:cubicBezTo>
                    <a:cubicBezTo>
                      <a:pt x="3404" y="1169"/>
                      <a:pt x="3525" y="1135"/>
                      <a:pt x="3646" y="1064"/>
                    </a:cubicBezTo>
                    <a:cubicBezTo>
                      <a:pt x="3783" y="893"/>
                      <a:pt x="3886" y="830"/>
                      <a:pt x="3969" y="830"/>
                    </a:cubicBezTo>
                    <a:cubicBezTo>
                      <a:pt x="4182" y="830"/>
                      <a:pt x="4265" y="1248"/>
                      <a:pt x="4467" y="1324"/>
                    </a:cubicBezTo>
                    <a:cubicBezTo>
                      <a:pt x="5270" y="2127"/>
                      <a:pt x="6108" y="2893"/>
                      <a:pt x="6769" y="3906"/>
                    </a:cubicBezTo>
                    <a:cubicBezTo>
                      <a:pt x="5496" y="4396"/>
                      <a:pt x="5166" y="5388"/>
                      <a:pt x="5040" y="6505"/>
                    </a:cubicBezTo>
                    <a:cubicBezTo>
                      <a:pt x="4984" y="7072"/>
                      <a:pt x="5413" y="7557"/>
                      <a:pt x="5900" y="7557"/>
                    </a:cubicBezTo>
                    <a:cubicBezTo>
                      <a:pt x="5996" y="7557"/>
                      <a:pt x="6094" y="7538"/>
                      <a:pt x="6191" y="7497"/>
                    </a:cubicBezTo>
                    <a:cubicBezTo>
                      <a:pt x="6664" y="7309"/>
                      <a:pt x="7116" y="7062"/>
                      <a:pt x="7535" y="6786"/>
                    </a:cubicBezTo>
                    <a:cubicBezTo>
                      <a:pt x="8129" y="6367"/>
                      <a:pt x="8355" y="5702"/>
                      <a:pt x="8146" y="5074"/>
                    </a:cubicBezTo>
                    <a:cubicBezTo>
                      <a:pt x="7865" y="4274"/>
                      <a:pt x="7501" y="3454"/>
                      <a:pt x="6978" y="2789"/>
                    </a:cubicBezTo>
                    <a:cubicBezTo>
                      <a:pt x="6191" y="1813"/>
                      <a:pt x="5249" y="959"/>
                      <a:pt x="4379" y="51"/>
                    </a:cubicBezTo>
                    <a:cubicBezTo>
                      <a:pt x="4136" y="34"/>
                      <a:pt x="3889" y="18"/>
                      <a:pt x="3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4"/>
              <p:cNvSpPr/>
              <p:nvPr/>
            </p:nvSpPr>
            <p:spPr>
              <a:xfrm rot="-3600044">
                <a:off x="456006" y="3408979"/>
                <a:ext cx="330219" cy="477959"/>
              </a:xfrm>
              <a:custGeom>
                <a:avLst/>
                <a:gdLst/>
                <a:ahLst/>
                <a:cxnLst/>
                <a:rect l="l" t="t" r="r" b="b"/>
                <a:pathLst>
                  <a:path w="7481" h="10828" extrusionOk="0">
                    <a:moveTo>
                      <a:pt x="3730" y="0"/>
                    </a:moveTo>
                    <a:cubicBezTo>
                      <a:pt x="3508" y="0"/>
                      <a:pt x="3282" y="155"/>
                      <a:pt x="3069" y="531"/>
                    </a:cubicBezTo>
                    <a:cubicBezTo>
                      <a:pt x="2579" y="1352"/>
                      <a:pt x="2022" y="2151"/>
                      <a:pt x="1097" y="2587"/>
                    </a:cubicBezTo>
                    <a:cubicBezTo>
                      <a:pt x="922" y="2779"/>
                      <a:pt x="750" y="2972"/>
                      <a:pt x="574" y="3164"/>
                    </a:cubicBezTo>
                    <a:cubicBezTo>
                      <a:pt x="712" y="3390"/>
                      <a:pt x="817" y="3616"/>
                      <a:pt x="993" y="3809"/>
                    </a:cubicBezTo>
                    <a:cubicBezTo>
                      <a:pt x="1935" y="4889"/>
                      <a:pt x="2546" y="6128"/>
                      <a:pt x="2617" y="7542"/>
                    </a:cubicBezTo>
                    <a:cubicBezTo>
                      <a:pt x="2094" y="7785"/>
                      <a:pt x="1637" y="7994"/>
                      <a:pt x="1169" y="8220"/>
                    </a:cubicBezTo>
                    <a:cubicBezTo>
                      <a:pt x="959" y="8430"/>
                      <a:pt x="750" y="8656"/>
                      <a:pt x="541" y="8865"/>
                    </a:cubicBezTo>
                    <a:cubicBezTo>
                      <a:pt x="486" y="9007"/>
                      <a:pt x="398" y="9145"/>
                      <a:pt x="348" y="9305"/>
                    </a:cubicBezTo>
                    <a:cubicBezTo>
                      <a:pt x="189" y="9757"/>
                      <a:pt x="1" y="10330"/>
                      <a:pt x="398" y="10665"/>
                    </a:cubicBezTo>
                    <a:cubicBezTo>
                      <a:pt x="537" y="10780"/>
                      <a:pt x="685" y="10827"/>
                      <a:pt x="833" y="10827"/>
                    </a:cubicBezTo>
                    <a:cubicBezTo>
                      <a:pt x="1154" y="10827"/>
                      <a:pt x="1481" y="10605"/>
                      <a:pt x="1742" y="10368"/>
                    </a:cubicBezTo>
                    <a:cubicBezTo>
                      <a:pt x="2094" y="10054"/>
                      <a:pt x="2408" y="9685"/>
                      <a:pt x="2738" y="9338"/>
                    </a:cubicBezTo>
                    <a:cubicBezTo>
                      <a:pt x="2876" y="9095"/>
                      <a:pt x="3014" y="8832"/>
                      <a:pt x="3140" y="8589"/>
                    </a:cubicBezTo>
                    <a:cubicBezTo>
                      <a:pt x="3747" y="6877"/>
                      <a:pt x="2964" y="5466"/>
                      <a:pt x="2198" y="4035"/>
                    </a:cubicBezTo>
                    <a:cubicBezTo>
                      <a:pt x="2073" y="3947"/>
                      <a:pt x="1935" y="3863"/>
                      <a:pt x="1847" y="3759"/>
                    </a:cubicBezTo>
                    <a:cubicBezTo>
                      <a:pt x="1675" y="3528"/>
                      <a:pt x="1483" y="3302"/>
                      <a:pt x="1901" y="3110"/>
                    </a:cubicBezTo>
                    <a:cubicBezTo>
                      <a:pt x="2546" y="2398"/>
                      <a:pt x="3190" y="1682"/>
                      <a:pt x="3889" y="912"/>
                    </a:cubicBezTo>
                    <a:cubicBezTo>
                      <a:pt x="4253" y="1419"/>
                      <a:pt x="4689" y="1980"/>
                      <a:pt x="5107" y="2536"/>
                    </a:cubicBezTo>
                    <a:cubicBezTo>
                      <a:pt x="5283" y="2729"/>
                      <a:pt x="5459" y="2921"/>
                      <a:pt x="5630" y="3110"/>
                    </a:cubicBezTo>
                    <a:cubicBezTo>
                      <a:pt x="5756" y="3319"/>
                      <a:pt x="5894" y="3512"/>
                      <a:pt x="6016" y="3738"/>
                    </a:cubicBezTo>
                    <a:cubicBezTo>
                      <a:pt x="5459" y="4001"/>
                      <a:pt x="4760" y="4926"/>
                      <a:pt x="4638" y="5483"/>
                    </a:cubicBezTo>
                    <a:cubicBezTo>
                      <a:pt x="4532" y="6050"/>
                      <a:pt x="4976" y="6617"/>
                      <a:pt x="5489" y="6617"/>
                    </a:cubicBezTo>
                    <a:cubicBezTo>
                      <a:pt x="5559" y="6617"/>
                      <a:pt x="5630" y="6607"/>
                      <a:pt x="5702" y="6584"/>
                    </a:cubicBezTo>
                    <a:cubicBezTo>
                      <a:pt x="6120" y="6425"/>
                      <a:pt x="6489" y="6144"/>
                      <a:pt x="6907" y="5973"/>
                    </a:cubicBezTo>
                    <a:cubicBezTo>
                      <a:pt x="7481" y="5726"/>
                      <a:pt x="7464" y="5274"/>
                      <a:pt x="7393" y="4767"/>
                    </a:cubicBezTo>
                    <a:cubicBezTo>
                      <a:pt x="7238" y="3842"/>
                      <a:pt x="6627" y="3198"/>
                      <a:pt x="6087" y="2503"/>
                    </a:cubicBezTo>
                    <a:cubicBezTo>
                      <a:pt x="5928" y="2294"/>
                      <a:pt x="5790" y="2084"/>
                      <a:pt x="5630" y="1875"/>
                    </a:cubicBezTo>
                    <a:cubicBezTo>
                      <a:pt x="5233" y="1385"/>
                      <a:pt x="4793" y="912"/>
                      <a:pt x="4396" y="427"/>
                    </a:cubicBezTo>
                    <a:cubicBezTo>
                      <a:pt x="4191" y="168"/>
                      <a:pt x="3962"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4"/>
              <p:cNvSpPr/>
              <p:nvPr/>
            </p:nvSpPr>
            <p:spPr>
              <a:xfrm rot="-3600044">
                <a:off x="255561" y="2600124"/>
                <a:ext cx="151757" cy="358734"/>
              </a:xfrm>
              <a:custGeom>
                <a:avLst/>
                <a:gdLst/>
                <a:ahLst/>
                <a:cxnLst/>
                <a:rect l="l" t="t" r="r" b="b"/>
                <a:pathLst>
                  <a:path w="3438" h="8127" extrusionOk="0">
                    <a:moveTo>
                      <a:pt x="2400" y="0"/>
                    </a:moveTo>
                    <a:cubicBezTo>
                      <a:pt x="2307" y="0"/>
                      <a:pt x="2217" y="13"/>
                      <a:pt x="2148" y="36"/>
                    </a:cubicBezTo>
                    <a:cubicBezTo>
                      <a:pt x="1675" y="208"/>
                      <a:pt x="1240" y="488"/>
                      <a:pt x="788" y="731"/>
                    </a:cubicBezTo>
                    <a:cubicBezTo>
                      <a:pt x="419" y="907"/>
                      <a:pt x="419" y="1099"/>
                      <a:pt x="649" y="1430"/>
                    </a:cubicBezTo>
                    <a:cubicBezTo>
                      <a:pt x="1152" y="2233"/>
                      <a:pt x="1675" y="3033"/>
                      <a:pt x="2060" y="3887"/>
                    </a:cubicBezTo>
                    <a:cubicBezTo>
                      <a:pt x="2198" y="4184"/>
                      <a:pt x="2638" y="4795"/>
                      <a:pt x="1905" y="5059"/>
                    </a:cubicBezTo>
                    <a:cubicBezTo>
                      <a:pt x="1152" y="5318"/>
                      <a:pt x="754" y="5929"/>
                      <a:pt x="386" y="6557"/>
                    </a:cubicBezTo>
                    <a:cubicBezTo>
                      <a:pt x="1" y="7219"/>
                      <a:pt x="126" y="7742"/>
                      <a:pt x="649" y="8127"/>
                    </a:cubicBezTo>
                    <a:lnTo>
                      <a:pt x="1487" y="7968"/>
                    </a:lnTo>
                    <a:cubicBezTo>
                      <a:pt x="1713" y="7796"/>
                      <a:pt x="1922" y="7604"/>
                      <a:pt x="2148" y="7445"/>
                    </a:cubicBezTo>
                    <a:cubicBezTo>
                      <a:pt x="2776" y="7064"/>
                      <a:pt x="3194" y="6540"/>
                      <a:pt x="3316" y="5808"/>
                    </a:cubicBezTo>
                    <a:cubicBezTo>
                      <a:pt x="3245" y="5544"/>
                      <a:pt x="3178" y="5302"/>
                      <a:pt x="3106" y="5059"/>
                    </a:cubicBezTo>
                    <a:cubicBezTo>
                      <a:pt x="3056" y="4988"/>
                      <a:pt x="3002" y="4916"/>
                      <a:pt x="2985" y="4849"/>
                    </a:cubicBezTo>
                    <a:cubicBezTo>
                      <a:pt x="2809" y="4255"/>
                      <a:pt x="2688" y="3627"/>
                      <a:pt x="2479" y="3050"/>
                    </a:cubicBezTo>
                    <a:cubicBezTo>
                      <a:pt x="2253" y="2459"/>
                      <a:pt x="1939" y="1899"/>
                      <a:pt x="1675" y="1342"/>
                    </a:cubicBezTo>
                    <a:cubicBezTo>
                      <a:pt x="1922" y="1166"/>
                      <a:pt x="2165" y="1011"/>
                      <a:pt x="2303" y="890"/>
                    </a:cubicBezTo>
                    <a:cubicBezTo>
                      <a:pt x="2533" y="1133"/>
                      <a:pt x="2688" y="1359"/>
                      <a:pt x="2897" y="1551"/>
                    </a:cubicBezTo>
                    <a:cubicBezTo>
                      <a:pt x="2929" y="1583"/>
                      <a:pt x="2987" y="1597"/>
                      <a:pt x="3048" y="1597"/>
                    </a:cubicBezTo>
                    <a:cubicBezTo>
                      <a:pt x="3126" y="1597"/>
                      <a:pt x="3207" y="1574"/>
                      <a:pt x="3245" y="1534"/>
                    </a:cubicBezTo>
                    <a:cubicBezTo>
                      <a:pt x="3332" y="1480"/>
                      <a:pt x="3437" y="1292"/>
                      <a:pt x="3404" y="1221"/>
                    </a:cubicBezTo>
                    <a:cubicBezTo>
                      <a:pt x="3265" y="835"/>
                      <a:pt x="3123" y="455"/>
                      <a:pt x="2880" y="157"/>
                    </a:cubicBezTo>
                    <a:cubicBezTo>
                      <a:pt x="2799" y="51"/>
                      <a:pt x="2591"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4"/>
              <p:cNvSpPr/>
              <p:nvPr/>
            </p:nvSpPr>
            <p:spPr>
              <a:xfrm rot="-3600044">
                <a:off x="461901" y="4114333"/>
                <a:ext cx="124036" cy="114281"/>
              </a:xfrm>
              <a:custGeom>
                <a:avLst/>
                <a:gdLst/>
                <a:ahLst/>
                <a:cxnLst/>
                <a:rect l="l" t="t" r="r" b="b"/>
                <a:pathLst>
                  <a:path w="2810" h="2589" extrusionOk="0">
                    <a:moveTo>
                      <a:pt x="1597" y="0"/>
                    </a:moveTo>
                    <a:cubicBezTo>
                      <a:pt x="1366" y="0"/>
                      <a:pt x="1159" y="141"/>
                      <a:pt x="959" y="303"/>
                    </a:cubicBezTo>
                    <a:cubicBezTo>
                      <a:pt x="805" y="513"/>
                      <a:pt x="646" y="743"/>
                      <a:pt x="507" y="969"/>
                    </a:cubicBezTo>
                    <a:cubicBezTo>
                      <a:pt x="369" y="1438"/>
                      <a:pt x="1" y="1911"/>
                      <a:pt x="315" y="2292"/>
                    </a:cubicBezTo>
                    <a:cubicBezTo>
                      <a:pt x="1031" y="2417"/>
                      <a:pt x="1608" y="2501"/>
                      <a:pt x="2182" y="2589"/>
                    </a:cubicBezTo>
                    <a:cubicBezTo>
                      <a:pt x="2320" y="2417"/>
                      <a:pt x="2479" y="2241"/>
                      <a:pt x="2634" y="2066"/>
                    </a:cubicBezTo>
                    <a:cubicBezTo>
                      <a:pt x="2634" y="1999"/>
                      <a:pt x="2655" y="1911"/>
                      <a:pt x="2671" y="1840"/>
                    </a:cubicBezTo>
                    <a:cubicBezTo>
                      <a:pt x="2810" y="1266"/>
                      <a:pt x="2479" y="446"/>
                      <a:pt x="1956" y="115"/>
                    </a:cubicBezTo>
                    <a:cubicBezTo>
                      <a:pt x="1829" y="34"/>
                      <a:pt x="1710"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4"/>
              <p:cNvSpPr/>
              <p:nvPr/>
            </p:nvSpPr>
            <p:spPr>
              <a:xfrm rot="-3600044">
                <a:off x="125209" y="1900561"/>
                <a:ext cx="105541" cy="115517"/>
              </a:xfrm>
              <a:custGeom>
                <a:avLst/>
                <a:gdLst/>
                <a:ahLst/>
                <a:cxnLst/>
                <a:rect l="l" t="t" r="r" b="b"/>
                <a:pathLst>
                  <a:path w="2391" h="2617" extrusionOk="0">
                    <a:moveTo>
                      <a:pt x="1239" y="1"/>
                    </a:moveTo>
                    <a:cubicBezTo>
                      <a:pt x="1009" y="34"/>
                      <a:pt x="783" y="72"/>
                      <a:pt x="557" y="105"/>
                    </a:cubicBezTo>
                    <a:cubicBezTo>
                      <a:pt x="0" y="1097"/>
                      <a:pt x="17" y="1202"/>
                      <a:pt x="695" y="1465"/>
                    </a:cubicBezTo>
                    <a:cubicBezTo>
                      <a:pt x="419" y="1725"/>
                      <a:pt x="193" y="1989"/>
                      <a:pt x="766" y="2181"/>
                    </a:cubicBezTo>
                    <a:cubicBezTo>
                      <a:pt x="854" y="2198"/>
                      <a:pt x="888" y="2374"/>
                      <a:pt x="942" y="2495"/>
                    </a:cubicBezTo>
                    <a:cubicBezTo>
                      <a:pt x="1168" y="2529"/>
                      <a:pt x="1377" y="2562"/>
                      <a:pt x="1604" y="2617"/>
                    </a:cubicBezTo>
                    <a:cubicBezTo>
                      <a:pt x="1658" y="2512"/>
                      <a:pt x="1691" y="2391"/>
                      <a:pt x="1779" y="2319"/>
                    </a:cubicBezTo>
                    <a:cubicBezTo>
                      <a:pt x="2303" y="1813"/>
                      <a:pt x="2390" y="1361"/>
                      <a:pt x="1972" y="750"/>
                    </a:cubicBezTo>
                    <a:cubicBezTo>
                      <a:pt x="1763" y="469"/>
                      <a:pt x="1482" y="243"/>
                      <a:pt x="1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4"/>
              <p:cNvSpPr/>
              <p:nvPr/>
            </p:nvSpPr>
            <p:spPr>
              <a:xfrm rot="-3600044">
                <a:off x="742030" y="2698326"/>
                <a:ext cx="59370" cy="44803"/>
              </a:xfrm>
              <a:custGeom>
                <a:avLst/>
                <a:gdLst/>
                <a:ahLst/>
                <a:cxnLst/>
                <a:rect l="l" t="t" r="r" b="b"/>
                <a:pathLst>
                  <a:path w="1345" h="1015" extrusionOk="0">
                    <a:moveTo>
                      <a:pt x="422" y="0"/>
                    </a:moveTo>
                    <a:cubicBezTo>
                      <a:pt x="333" y="0"/>
                      <a:pt x="246" y="5"/>
                      <a:pt x="159" y="17"/>
                    </a:cubicBezTo>
                    <a:cubicBezTo>
                      <a:pt x="72" y="34"/>
                      <a:pt x="34" y="470"/>
                      <a:pt x="0" y="608"/>
                    </a:cubicBezTo>
                    <a:cubicBezTo>
                      <a:pt x="195" y="917"/>
                      <a:pt x="390" y="1015"/>
                      <a:pt x="572" y="1015"/>
                    </a:cubicBezTo>
                    <a:cubicBezTo>
                      <a:pt x="782" y="1015"/>
                      <a:pt x="976" y="885"/>
                      <a:pt x="1135" y="800"/>
                    </a:cubicBezTo>
                    <a:cubicBezTo>
                      <a:pt x="1290" y="712"/>
                      <a:pt x="1273" y="331"/>
                      <a:pt x="1344" y="84"/>
                    </a:cubicBezTo>
                    <a:cubicBezTo>
                      <a:pt x="1033" y="59"/>
                      <a:pt x="723" y="0"/>
                      <a:pt x="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6" name="Google Shape;4096;p34"/>
            <p:cNvGrpSpPr/>
            <p:nvPr/>
          </p:nvGrpSpPr>
          <p:grpSpPr>
            <a:xfrm rot="10800000">
              <a:off x="7863403" y="1354795"/>
              <a:ext cx="1820705" cy="2832774"/>
              <a:chOff x="-419647" y="1465470"/>
              <a:chExt cx="1820705" cy="2832774"/>
            </a:xfrm>
          </p:grpSpPr>
          <p:sp>
            <p:nvSpPr>
              <p:cNvPr id="4097" name="Google Shape;4097;p34"/>
              <p:cNvSpPr/>
              <p:nvPr/>
            </p:nvSpPr>
            <p:spPr>
              <a:xfrm rot="-3600044">
                <a:off x="-161323" y="2196125"/>
                <a:ext cx="1304057" cy="1349478"/>
              </a:xfrm>
              <a:custGeom>
                <a:avLst/>
                <a:gdLst/>
                <a:ahLst/>
                <a:cxnLst/>
                <a:rect l="l" t="t" r="r" b="b"/>
                <a:pathLst>
                  <a:path w="29543" h="30572" extrusionOk="0">
                    <a:moveTo>
                      <a:pt x="28881" y="0"/>
                    </a:moveTo>
                    <a:cubicBezTo>
                      <a:pt x="28881" y="364"/>
                      <a:pt x="28931" y="749"/>
                      <a:pt x="28881" y="1114"/>
                    </a:cubicBezTo>
                    <a:cubicBezTo>
                      <a:pt x="28617" y="2457"/>
                      <a:pt x="28358" y="3784"/>
                      <a:pt x="28061" y="5128"/>
                    </a:cubicBezTo>
                    <a:cubicBezTo>
                      <a:pt x="27730" y="6576"/>
                      <a:pt x="26667" y="7497"/>
                      <a:pt x="25340" y="7656"/>
                    </a:cubicBezTo>
                    <a:cubicBezTo>
                      <a:pt x="24701" y="7732"/>
                      <a:pt x="24055" y="7782"/>
                      <a:pt x="23412" y="7782"/>
                    </a:cubicBezTo>
                    <a:cubicBezTo>
                      <a:pt x="21999" y="7782"/>
                      <a:pt x="20599" y="7539"/>
                      <a:pt x="19304" y="6785"/>
                    </a:cubicBezTo>
                    <a:cubicBezTo>
                      <a:pt x="18312" y="6207"/>
                      <a:pt x="17266" y="5684"/>
                      <a:pt x="16307" y="5056"/>
                    </a:cubicBezTo>
                    <a:cubicBezTo>
                      <a:pt x="15703" y="4671"/>
                      <a:pt x="15082" y="4492"/>
                      <a:pt x="14493" y="4492"/>
                    </a:cubicBezTo>
                    <a:cubicBezTo>
                      <a:pt x="13430" y="4492"/>
                      <a:pt x="12473" y="5076"/>
                      <a:pt x="11913" y="6086"/>
                    </a:cubicBezTo>
                    <a:cubicBezTo>
                      <a:pt x="11230" y="7325"/>
                      <a:pt x="10674" y="8631"/>
                      <a:pt x="10079" y="9924"/>
                    </a:cubicBezTo>
                    <a:cubicBezTo>
                      <a:pt x="9924" y="10272"/>
                      <a:pt x="9820" y="10674"/>
                      <a:pt x="9749" y="11054"/>
                    </a:cubicBezTo>
                    <a:cubicBezTo>
                      <a:pt x="9590" y="11912"/>
                      <a:pt x="9506" y="12783"/>
                      <a:pt x="9330" y="13654"/>
                    </a:cubicBezTo>
                    <a:cubicBezTo>
                      <a:pt x="8824" y="16148"/>
                      <a:pt x="8284" y="18643"/>
                      <a:pt x="7727" y="21154"/>
                    </a:cubicBezTo>
                    <a:cubicBezTo>
                      <a:pt x="7568" y="21870"/>
                      <a:pt x="7430" y="22603"/>
                      <a:pt x="7204" y="23281"/>
                    </a:cubicBezTo>
                    <a:cubicBezTo>
                      <a:pt x="6681" y="24867"/>
                      <a:pt x="5877" y="26315"/>
                      <a:pt x="4759" y="27554"/>
                    </a:cubicBezTo>
                    <a:cubicBezTo>
                      <a:pt x="4044" y="28375"/>
                      <a:pt x="3382" y="29333"/>
                      <a:pt x="2231" y="29597"/>
                    </a:cubicBezTo>
                    <a:cubicBezTo>
                      <a:pt x="1637" y="29735"/>
                      <a:pt x="1009" y="29752"/>
                      <a:pt x="402" y="29823"/>
                    </a:cubicBezTo>
                    <a:cubicBezTo>
                      <a:pt x="276" y="30066"/>
                      <a:pt x="138" y="30329"/>
                      <a:pt x="0" y="30572"/>
                    </a:cubicBezTo>
                    <a:cubicBezTo>
                      <a:pt x="557" y="30539"/>
                      <a:pt x="1097" y="30539"/>
                      <a:pt x="1658" y="30484"/>
                    </a:cubicBezTo>
                    <a:cubicBezTo>
                      <a:pt x="2997" y="30346"/>
                      <a:pt x="3939" y="29542"/>
                      <a:pt x="4830" y="28584"/>
                    </a:cubicBezTo>
                    <a:cubicBezTo>
                      <a:pt x="6174" y="27190"/>
                      <a:pt x="7166" y="25566"/>
                      <a:pt x="7848" y="23770"/>
                    </a:cubicBezTo>
                    <a:cubicBezTo>
                      <a:pt x="8300" y="22619"/>
                      <a:pt x="8510" y="21380"/>
                      <a:pt x="8773" y="20158"/>
                    </a:cubicBezTo>
                    <a:cubicBezTo>
                      <a:pt x="9225" y="18086"/>
                      <a:pt x="9715" y="16010"/>
                      <a:pt x="10046" y="13901"/>
                    </a:cubicBezTo>
                    <a:cubicBezTo>
                      <a:pt x="10322" y="12122"/>
                      <a:pt x="10619" y="10343"/>
                      <a:pt x="11389" y="8702"/>
                    </a:cubicBezTo>
                    <a:cubicBezTo>
                      <a:pt x="11841" y="7706"/>
                      <a:pt x="12398" y="6764"/>
                      <a:pt x="12992" y="5860"/>
                    </a:cubicBezTo>
                    <a:cubicBezTo>
                      <a:pt x="13278" y="5431"/>
                      <a:pt x="13783" y="5205"/>
                      <a:pt x="14292" y="5205"/>
                    </a:cubicBezTo>
                    <a:cubicBezTo>
                      <a:pt x="14528" y="5205"/>
                      <a:pt x="14764" y="5254"/>
                      <a:pt x="14981" y="5354"/>
                    </a:cubicBezTo>
                    <a:cubicBezTo>
                      <a:pt x="16077" y="5877"/>
                      <a:pt x="17178" y="6417"/>
                      <a:pt x="18208" y="7045"/>
                    </a:cubicBezTo>
                    <a:cubicBezTo>
                      <a:pt x="19514" y="7831"/>
                      <a:pt x="20874" y="8317"/>
                      <a:pt x="22393" y="8438"/>
                    </a:cubicBezTo>
                    <a:cubicBezTo>
                      <a:pt x="22895" y="8479"/>
                      <a:pt x="23393" y="8513"/>
                      <a:pt x="23886" y="8513"/>
                    </a:cubicBezTo>
                    <a:cubicBezTo>
                      <a:pt x="24934" y="8513"/>
                      <a:pt x="25958" y="8358"/>
                      <a:pt x="26943" y="7777"/>
                    </a:cubicBezTo>
                    <a:cubicBezTo>
                      <a:pt x="27797" y="7287"/>
                      <a:pt x="28375" y="6538"/>
                      <a:pt x="28705" y="5651"/>
                    </a:cubicBezTo>
                    <a:cubicBezTo>
                      <a:pt x="28986" y="4935"/>
                      <a:pt x="29141" y="4148"/>
                      <a:pt x="29245" y="3382"/>
                    </a:cubicBezTo>
                    <a:cubicBezTo>
                      <a:pt x="29388" y="2302"/>
                      <a:pt x="29455" y="1201"/>
                      <a:pt x="29543" y="122"/>
                    </a:cubicBezTo>
                    <a:cubicBezTo>
                      <a:pt x="29316" y="67"/>
                      <a:pt x="29107" y="34"/>
                      <a:pt x="28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4"/>
              <p:cNvSpPr/>
              <p:nvPr/>
            </p:nvSpPr>
            <p:spPr>
              <a:xfrm rot="-3600044">
                <a:off x="111370" y="3084708"/>
                <a:ext cx="1064813" cy="1003280"/>
              </a:xfrm>
              <a:custGeom>
                <a:avLst/>
                <a:gdLst/>
                <a:ahLst/>
                <a:cxnLst/>
                <a:rect l="l" t="t" r="r" b="b"/>
                <a:pathLst>
                  <a:path w="24123" h="22729" extrusionOk="0">
                    <a:moveTo>
                      <a:pt x="24123" y="1"/>
                    </a:moveTo>
                    <a:lnTo>
                      <a:pt x="23285" y="160"/>
                    </a:lnTo>
                    <a:cubicBezTo>
                      <a:pt x="23143" y="733"/>
                      <a:pt x="22934" y="1311"/>
                      <a:pt x="22867" y="1884"/>
                    </a:cubicBezTo>
                    <a:cubicBezTo>
                      <a:pt x="22725" y="3245"/>
                      <a:pt x="22637" y="4605"/>
                      <a:pt x="22553" y="5949"/>
                    </a:cubicBezTo>
                    <a:cubicBezTo>
                      <a:pt x="22482" y="7137"/>
                      <a:pt x="22465" y="8305"/>
                      <a:pt x="22394" y="9473"/>
                    </a:cubicBezTo>
                    <a:cubicBezTo>
                      <a:pt x="22323" y="10553"/>
                      <a:pt x="22256" y="11616"/>
                      <a:pt x="22080" y="12683"/>
                    </a:cubicBezTo>
                    <a:cubicBezTo>
                      <a:pt x="21975" y="13378"/>
                      <a:pt x="21645" y="14023"/>
                      <a:pt x="21469" y="14722"/>
                    </a:cubicBezTo>
                    <a:cubicBezTo>
                      <a:pt x="20962" y="16484"/>
                      <a:pt x="19883" y="17894"/>
                      <a:pt x="18698" y="19221"/>
                    </a:cubicBezTo>
                    <a:cubicBezTo>
                      <a:pt x="17806" y="20217"/>
                      <a:pt x="16639" y="20879"/>
                      <a:pt x="15400" y="21419"/>
                    </a:cubicBezTo>
                    <a:cubicBezTo>
                      <a:pt x="14693" y="21723"/>
                      <a:pt x="13998" y="21977"/>
                      <a:pt x="13236" y="21977"/>
                    </a:cubicBezTo>
                    <a:cubicBezTo>
                      <a:pt x="13077" y="21977"/>
                      <a:pt x="12915" y="21966"/>
                      <a:pt x="12750" y="21942"/>
                    </a:cubicBezTo>
                    <a:cubicBezTo>
                      <a:pt x="12051" y="21837"/>
                      <a:pt x="11356" y="21837"/>
                      <a:pt x="10657" y="21766"/>
                    </a:cubicBezTo>
                    <a:cubicBezTo>
                      <a:pt x="10063" y="21716"/>
                      <a:pt x="9473" y="21699"/>
                      <a:pt x="8895" y="21557"/>
                    </a:cubicBezTo>
                    <a:cubicBezTo>
                      <a:pt x="7656" y="21226"/>
                      <a:pt x="6610" y="20427"/>
                      <a:pt x="5287" y="20180"/>
                    </a:cubicBezTo>
                    <a:cubicBezTo>
                      <a:pt x="4534" y="20025"/>
                      <a:pt x="3872" y="19309"/>
                      <a:pt x="3228" y="18786"/>
                    </a:cubicBezTo>
                    <a:cubicBezTo>
                      <a:pt x="2286" y="18037"/>
                      <a:pt x="1378" y="17216"/>
                      <a:pt x="453" y="16413"/>
                    </a:cubicBezTo>
                    <a:cubicBezTo>
                      <a:pt x="298" y="16588"/>
                      <a:pt x="139" y="16764"/>
                      <a:pt x="1" y="16936"/>
                    </a:cubicBezTo>
                    <a:cubicBezTo>
                      <a:pt x="612" y="17513"/>
                      <a:pt x="1223" y="18087"/>
                      <a:pt x="1834" y="18648"/>
                    </a:cubicBezTo>
                    <a:cubicBezTo>
                      <a:pt x="3751" y="20372"/>
                      <a:pt x="6124" y="21264"/>
                      <a:pt x="8477" y="22168"/>
                    </a:cubicBezTo>
                    <a:cubicBezTo>
                      <a:pt x="9803" y="22674"/>
                      <a:pt x="11252" y="22729"/>
                      <a:pt x="12662" y="22729"/>
                    </a:cubicBezTo>
                    <a:cubicBezTo>
                      <a:pt x="13516" y="22729"/>
                      <a:pt x="14475" y="22658"/>
                      <a:pt x="15245" y="22289"/>
                    </a:cubicBezTo>
                    <a:cubicBezTo>
                      <a:pt x="16798" y="21540"/>
                      <a:pt x="18367" y="20862"/>
                      <a:pt x="19535" y="19414"/>
                    </a:cubicBezTo>
                    <a:cubicBezTo>
                      <a:pt x="20912" y="17723"/>
                      <a:pt x="21992" y="15927"/>
                      <a:pt x="22465" y="13797"/>
                    </a:cubicBezTo>
                    <a:cubicBezTo>
                      <a:pt x="22846" y="12122"/>
                      <a:pt x="23143" y="10431"/>
                      <a:pt x="23110" y="8686"/>
                    </a:cubicBezTo>
                    <a:cubicBezTo>
                      <a:pt x="23093" y="7397"/>
                      <a:pt x="23285" y="6108"/>
                      <a:pt x="23369" y="4814"/>
                    </a:cubicBezTo>
                    <a:cubicBezTo>
                      <a:pt x="23407" y="4119"/>
                      <a:pt x="23352" y="3387"/>
                      <a:pt x="23474" y="2705"/>
                    </a:cubicBezTo>
                    <a:cubicBezTo>
                      <a:pt x="23633" y="1780"/>
                      <a:pt x="23913" y="892"/>
                      <a:pt x="24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4"/>
              <p:cNvSpPr/>
              <p:nvPr/>
            </p:nvSpPr>
            <p:spPr>
              <a:xfrm rot="-3600044">
                <a:off x="229978" y="2335499"/>
                <a:ext cx="765316" cy="187599"/>
              </a:xfrm>
              <a:custGeom>
                <a:avLst/>
                <a:gdLst/>
                <a:ahLst/>
                <a:cxnLst/>
                <a:rect l="l" t="t" r="r" b="b"/>
                <a:pathLst>
                  <a:path w="17338" h="4250" extrusionOk="0">
                    <a:moveTo>
                      <a:pt x="16605" y="0"/>
                    </a:moveTo>
                    <a:cubicBezTo>
                      <a:pt x="16065" y="502"/>
                      <a:pt x="15592" y="1114"/>
                      <a:pt x="14964" y="1482"/>
                    </a:cubicBezTo>
                    <a:cubicBezTo>
                      <a:pt x="13114" y="2562"/>
                      <a:pt x="11164" y="3382"/>
                      <a:pt x="8928" y="3453"/>
                    </a:cubicBezTo>
                    <a:cubicBezTo>
                      <a:pt x="8887" y="3454"/>
                      <a:pt x="8847" y="3454"/>
                      <a:pt x="8806" y="3454"/>
                    </a:cubicBezTo>
                    <a:cubicBezTo>
                      <a:pt x="7477" y="3454"/>
                      <a:pt x="6260" y="3189"/>
                      <a:pt x="5094" y="2616"/>
                    </a:cubicBezTo>
                    <a:cubicBezTo>
                      <a:pt x="3717" y="1935"/>
                      <a:pt x="2304" y="1530"/>
                      <a:pt x="811" y="1530"/>
                    </a:cubicBezTo>
                    <a:cubicBezTo>
                      <a:pt x="543" y="1530"/>
                      <a:pt x="273" y="1543"/>
                      <a:pt x="0" y="1570"/>
                    </a:cubicBezTo>
                    <a:cubicBezTo>
                      <a:pt x="72" y="1813"/>
                      <a:pt x="139" y="2055"/>
                      <a:pt x="210" y="2319"/>
                    </a:cubicBezTo>
                    <a:lnTo>
                      <a:pt x="699" y="2319"/>
                    </a:lnTo>
                    <a:cubicBezTo>
                      <a:pt x="1901" y="2386"/>
                      <a:pt x="3069" y="2528"/>
                      <a:pt x="4186" y="3085"/>
                    </a:cubicBezTo>
                    <a:cubicBezTo>
                      <a:pt x="5510" y="3755"/>
                      <a:pt x="6908" y="4249"/>
                      <a:pt x="8401" y="4249"/>
                    </a:cubicBezTo>
                    <a:cubicBezTo>
                      <a:pt x="8541" y="4249"/>
                      <a:pt x="8682" y="4245"/>
                      <a:pt x="8824" y="4236"/>
                    </a:cubicBezTo>
                    <a:cubicBezTo>
                      <a:pt x="10393" y="4165"/>
                      <a:pt x="11930" y="3956"/>
                      <a:pt x="13273" y="3068"/>
                    </a:cubicBezTo>
                    <a:cubicBezTo>
                      <a:pt x="13466" y="2930"/>
                      <a:pt x="13675" y="2738"/>
                      <a:pt x="13901" y="2700"/>
                    </a:cubicBezTo>
                    <a:cubicBezTo>
                      <a:pt x="14738" y="2633"/>
                      <a:pt x="15383" y="2214"/>
                      <a:pt x="15960" y="1637"/>
                    </a:cubicBezTo>
                    <a:cubicBezTo>
                      <a:pt x="16412" y="1185"/>
                      <a:pt x="16881" y="749"/>
                      <a:pt x="17337" y="314"/>
                    </a:cubicBezTo>
                    <a:cubicBezTo>
                      <a:pt x="17090" y="209"/>
                      <a:pt x="16848" y="105"/>
                      <a:pt x="16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4"/>
              <p:cNvSpPr/>
              <p:nvPr/>
            </p:nvSpPr>
            <p:spPr>
              <a:xfrm rot="-3600044">
                <a:off x="267231" y="3019042"/>
                <a:ext cx="168001" cy="559619"/>
              </a:xfrm>
              <a:custGeom>
                <a:avLst/>
                <a:gdLst/>
                <a:ahLst/>
                <a:cxnLst/>
                <a:rect l="l" t="t" r="r" b="b"/>
                <a:pathLst>
                  <a:path w="3806" h="12678" extrusionOk="0">
                    <a:moveTo>
                      <a:pt x="3132" y="1"/>
                    </a:moveTo>
                    <a:cubicBezTo>
                      <a:pt x="2708" y="1"/>
                      <a:pt x="2252" y="195"/>
                      <a:pt x="1989" y="590"/>
                    </a:cubicBezTo>
                    <a:cubicBezTo>
                      <a:pt x="1520" y="1306"/>
                      <a:pt x="997" y="2088"/>
                      <a:pt x="838" y="2909"/>
                    </a:cubicBezTo>
                    <a:cubicBezTo>
                      <a:pt x="578" y="4390"/>
                      <a:pt x="545" y="5910"/>
                      <a:pt x="457" y="7425"/>
                    </a:cubicBezTo>
                    <a:cubicBezTo>
                      <a:pt x="352" y="8978"/>
                      <a:pt x="507" y="10547"/>
                      <a:pt x="0" y="12050"/>
                    </a:cubicBezTo>
                    <a:cubicBezTo>
                      <a:pt x="160" y="12259"/>
                      <a:pt x="298" y="12469"/>
                      <a:pt x="457" y="12678"/>
                    </a:cubicBezTo>
                    <a:cubicBezTo>
                      <a:pt x="561" y="12448"/>
                      <a:pt x="771" y="12205"/>
                      <a:pt x="754" y="11996"/>
                    </a:cubicBezTo>
                    <a:cubicBezTo>
                      <a:pt x="716" y="11715"/>
                      <a:pt x="561" y="11544"/>
                      <a:pt x="926" y="11318"/>
                    </a:cubicBezTo>
                    <a:cubicBezTo>
                      <a:pt x="1256" y="11108"/>
                      <a:pt x="1118" y="10095"/>
                      <a:pt x="859" y="9853"/>
                    </a:cubicBezTo>
                    <a:cubicBezTo>
                      <a:pt x="980" y="9694"/>
                      <a:pt x="1152" y="9539"/>
                      <a:pt x="1172" y="9380"/>
                    </a:cubicBezTo>
                    <a:cubicBezTo>
                      <a:pt x="1256" y="8157"/>
                      <a:pt x="1327" y="6956"/>
                      <a:pt x="1344" y="5734"/>
                    </a:cubicBezTo>
                    <a:cubicBezTo>
                      <a:pt x="1344" y="4374"/>
                      <a:pt x="1311" y="2996"/>
                      <a:pt x="2077" y="1774"/>
                    </a:cubicBezTo>
                    <a:cubicBezTo>
                      <a:pt x="2303" y="1393"/>
                      <a:pt x="2533" y="1008"/>
                      <a:pt x="2742" y="607"/>
                    </a:cubicBezTo>
                    <a:cubicBezTo>
                      <a:pt x="2776" y="644"/>
                      <a:pt x="2792" y="694"/>
                      <a:pt x="2809" y="728"/>
                    </a:cubicBezTo>
                    <a:cubicBezTo>
                      <a:pt x="3140" y="556"/>
                      <a:pt x="3475" y="380"/>
                      <a:pt x="3805" y="205"/>
                    </a:cubicBezTo>
                    <a:cubicBezTo>
                      <a:pt x="3623" y="69"/>
                      <a:pt x="3383" y="1"/>
                      <a:pt x="3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4"/>
              <p:cNvSpPr/>
              <p:nvPr/>
            </p:nvSpPr>
            <p:spPr>
              <a:xfrm rot="-3600044">
                <a:off x="87879" y="1397443"/>
                <a:ext cx="144694" cy="522718"/>
              </a:xfrm>
              <a:custGeom>
                <a:avLst/>
                <a:gdLst/>
                <a:ahLst/>
                <a:cxnLst/>
                <a:rect l="l" t="t" r="r" b="b"/>
                <a:pathLst>
                  <a:path w="3278" h="11842" extrusionOk="0">
                    <a:moveTo>
                      <a:pt x="193" y="0"/>
                    </a:moveTo>
                    <a:cubicBezTo>
                      <a:pt x="139" y="193"/>
                      <a:pt x="0" y="385"/>
                      <a:pt x="34" y="557"/>
                    </a:cubicBezTo>
                    <a:cubicBezTo>
                      <a:pt x="193" y="1185"/>
                      <a:pt x="365" y="1812"/>
                      <a:pt x="591" y="2423"/>
                    </a:cubicBezTo>
                    <a:cubicBezTo>
                      <a:pt x="1009" y="3541"/>
                      <a:pt x="1152" y="4726"/>
                      <a:pt x="1813" y="5810"/>
                    </a:cubicBezTo>
                    <a:cubicBezTo>
                      <a:pt x="2215" y="6437"/>
                      <a:pt x="2160" y="7358"/>
                      <a:pt x="2248" y="8162"/>
                    </a:cubicBezTo>
                    <a:cubicBezTo>
                      <a:pt x="2390" y="9367"/>
                      <a:pt x="2457" y="10585"/>
                      <a:pt x="2562" y="11791"/>
                    </a:cubicBezTo>
                    <a:cubicBezTo>
                      <a:pt x="2788" y="11808"/>
                      <a:pt x="3035" y="11824"/>
                      <a:pt x="3278" y="11841"/>
                    </a:cubicBezTo>
                    <a:cubicBezTo>
                      <a:pt x="3261" y="11406"/>
                      <a:pt x="3228" y="10987"/>
                      <a:pt x="3207" y="10552"/>
                    </a:cubicBezTo>
                    <a:cubicBezTo>
                      <a:pt x="3156" y="9192"/>
                      <a:pt x="3069" y="7831"/>
                      <a:pt x="2633" y="6504"/>
                    </a:cubicBezTo>
                    <a:cubicBezTo>
                      <a:pt x="2181" y="5182"/>
                      <a:pt x="1813" y="3838"/>
                      <a:pt x="1378" y="2495"/>
                    </a:cubicBezTo>
                    <a:cubicBezTo>
                      <a:pt x="1168" y="1779"/>
                      <a:pt x="925" y="1080"/>
                      <a:pt x="662" y="385"/>
                    </a:cubicBezTo>
                    <a:cubicBezTo>
                      <a:pt x="591" y="226"/>
                      <a:pt x="348" y="138"/>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4"/>
              <p:cNvSpPr/>
              <p:nvPr/>
            </p:nvSpPr>
            <p:spPr>
              <a:xfrm rot="-3600044">
                <a:off x="293933" y="3757595"/>
                <a:ext cx="364958" cy="297157"/>
              </a:xfrm>
              <a:custGeom>
                <a:avLst/>
                <a:gdLst/>
                <a:ahLst/>
                <a:cxnLst/>
                <a:rect l="l" t="t" r="r" b="b"/>
                <a:pathLst>
                  <a:path w="8268" h="6732" extrusionOk="0">
                    <a:moveTo>
                      <a:pt x="453" y="1"/>
                    </a:moveTo>
                    <a:lnTo>
                      <a:pt x="436" y="17"/>
                    </a:lnTo>
                    <a:lnTo>
                      <a:pt x="436" y="1"/>
                    </a:lnTo>
                    <a:lnTo>
                      <a:pt x="436" y="1"/>
                    </a:lnTo>
                    <a:cubicBezTo>
                      <a:pt x="173" y="369"/>
                      <a:pt x="1" y="750"/>
                      <a:pt x="470" y="1101"/>
                    </a:cubicBezTo>
                    <a:cubicBezTo>
                      <a:pt x="574" y="1135"/>
                      <a:pt x="750" y="1152"/>
                      <a:pt x="800" y="1223"/>
                    </a:cubicBezTo>
                    <a:cubicBezTo>
                      <a:pt x="1010" y="1499"/>
                      <a:pt x="1152" y="1834"/>
                      <a:pt x="1361" y="2093"/>
                    </a:cubicBezTo>
                    <a:cubicBezTo>
                      <a:pt x="1675" y="2478"/>
                      <a:pt x="1989" y="2897"/>
                      <a:pt x="2370" y="3211"/>
                    </a:cubicBezTo>
                    <a:cubicBezTo>
                      <a:pt x="3312" y="3977"/>
                      <a:pt x="4274" y="4743"/>
                      <a:pt x="5266" y="5425"/>
                    </a:cubicBezTo>
                    <a:cubicBezTo>
                      <a:pt x="6016" y="5932"/>
                      <a:pt x="6853" y="6296"/>
                      <a:pt x="7640" y="6731"/>
                    </a:cubicBezTo>
                    <a:cubicBezTo>
                      <a:pt x="7849" y="6522"/>
                      <a:pt x="8058" y="6296"/>
                      <a:pt x="8268" y="6086"/>
                    </a:cubicBezTo>
                    <a:cubicBezTo>
                      <a:pt x="7414" y="5601"/>
                      <a:pt x="6472" y="5199"/>
                      <a:pt x="5668" y="4605"/>
                    </a:cubicBezTo>
                    <a:cubicBezTo>
                      <a:pt x="4413" y="3680"/>
                      <a:pt x="3262" y="2633"/>
                      <a:pt x="2056" y="1625"/>
                    </a:cubicBezTo>
                    <a:cubicBezTo>
                      <a:pt x="1935" y="1482"/>
                      <a:pt x="1813" y="1327"/>
                      <a:pt x="1692" y="1185"/>
                    </a:cubicBezTo>
                    <a:cubicBezTo>
                      <a:pt x="1675" y="1168"/>
                      <a:pt x="1638" y="1152"/>
                      <a:pt x="1621" y="1135"/>
                    </a:cubicBezTo>
                    <a:cubicBezTo>
                      <a:pt x="1533" y="1185"/>
                      <a:pt x="1466" y="1223"/>
                      <a:pt x="1257" y="1344"/>
                    </a:cubicBezTo>
                    <a:cubicBezTo>
                      <a:pt x="1361" y="1135"/>
                      <a:pt x="1411" y="1047"/>
                      <a:pt x="1449" y="959"/>
                    </a:cubicBezTo>
                    <a:cubicBezTo>
                      <a:pt x="1361" y="909"/>
                      <a:pt x="1257" y="854"/>
                      <a:pt x="1169" y="804"/>
                    </a:cubicBezTo>
                    <a:cubicBezTo>
                      <a:pt x="1094" y="817"/>
                      <a:pt x="1032" y="825"/>
                      <a:pt x="981" y="825"/>
                    </a:cubicBezTo>
                    <a:cubicBezTo>
                      <a:pt x="770" y="825"/>
                      <a:pt x="754" y="699"/>
                      <a:pt x="838" y="331"/>
                    </a:cubicBezTo>
                    <a:cubicBezTo>
                      <a:pt x="784" y="264"/>
                      <a:pt x="733" y="193"/>
                      <a:pt x="679" y="139"/>
                    </a:cubicBezTo>
                    <a:cubicBezTo>
                      <a:pt x="612" y="88"/>
                      <a:pt x="524" y="34"/>
                      <a:pt x="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4"/>
              <p:cNvSpPr/>
              <p:nvPr/>
            </p:nvSpPr>
            <p:spPr>
              <a:xfrm rot="-3600044">
                <a:off x="33245" y="1989572"/>
                <a:ext cx="188659" cy="401948"/>
              </a:xfrm>
              <a:custGeom>
                <a:avLst/>
                <a:gdLst/>
                <a:ahLst/>
                <a:cxnLst/>
                <a:rect l="l" t="t" r="r" b="b"/>
                <a:pathLst>
                  <a:path w="4274" h="9106" extrusionOk="0">
                    <a:moveTo>
                      <a:pt x="1570" y="0"/>
                    </a:moveTo>
                    <a:cubicBezTo>
                      <a:pt x="1482" y="67"/>
                      <a:pt x="1394" y="155"/>
                      <a:pt x="1323" y="226"/>
                    </a:cubicBezTo>
                    <a:cubicBezTo>
                      <a:pt x="1587" y="662"/>
                      <a:pt x="1796" y="1114"/>
                      <a:pt x="2110" y="1532"/>
                    </a:cubicBezTo>
                    <a:cubicBezTo>
                      <a:pt x="2809" y="2457"/>
                      <a:pt x="3487" y="3399"/>
                      <a:pt x="3504" y="4638"/>
                    </a:cubicBezTo>
                    <a:cubicBezTo>
                      <a:pt x="3520" y="5404"/>
                      <a:pt x="3487" y="6191"/>
                      <a:pt x="3399" y="6957"/>
                    </a:cubicBezTo>
                    <a:cubicBezTo>
                      <a:pt x="3304" y="7844"/>
                      <a:pt x="2633" y="8401"/>
                      <a:pt x="1836" y="8401"/>
                    </a:cubicBezTo>
                    <a:cubicBezTo>
                      <a:pt x="1614" y="8401"/>
                      <a:pt x="1383" y="8358"/>
                      <a:pt x="1151" y="8267"/>
                    </a:cubicBezTo>
                    <a:cubicBezTo>
                      <a:pt x="1047" y="8229"/>
                      <a:pt x="925" y="8229"/>
                      <a:pt x="821" y="8229"/>
                    </a:cubicBezTo>
                    <a:lnTo>
                      <a:pt x="821" y="8213"/>
                    </a:lnTo>
                    <a:cubicBezTo>
                      <a:pt x="678" y="8301"/>
                      <a:pt x="523" y="8388"/>
                      <a:pt x="381" y="8476"/>
                    </a:cubicBezTo>
                    <a:lnTo>
                      <a:pt x="402" y="8476"/>
                    </a:lnTo>
                    <a:cubicBezTo>
                      <a:pt x="331" y="8527"/>
                      <a:pt x="243" y="8598"/>
                      <a:pt x="0" y="8807"/>
                    </a:cubicBezTo>
                    <a:cubicBezTo>
                      <a:pt x="628" y="8928"/>
                      <a:pt x="1080" y="9016"/>
                      <a:pt x="1553" y="9083"/>
                    </a:cubicBezTo>
                    <a:cubicBezTo>
                      <a:pt x="1666" y="9098"/>
                      <a:pt x="1779" y="9105"/>
                      <a:pt x="1891" y="9105"/>
                    </a:cubicBezTo>
                    <a:cubicBezTo>
                      <a:pt x="3005" y="9105"/>
                      <a:pt x="4035" y="8391"/>
                      <a:pt x="4115" y="7045"/>
                    </a:cubicBezTo>
                    <a:cubicBezTo>
                      <a:pt x="4148" y="6384"/>
                      <a:pt x="4274" y="5718"/>
                      <a:pt x="4236" y="5073"/>
                    </a:cubicBezTo>
                    <a:cubicBezTo>
                      <a:pt x="4186" y="4374"/>
                      <a:pt x="4131" y="3625"/>
                      <a:pt x="3855" y="2997"/>
                    </a:cubicBezTo>
                    <a:cubicBezTo>
                      <a:pt x="3453" y="2143"/>
                      <a:pt x="2859" y="1377"/>
                      <a:pt x="2319" y="591"/>
                    </a:cubicBezTo>
                    <a:cubicBezTo>
                      <a:pt x="2143" y="348"/>
                      <a:pt x="1813" y="189"/>
                      <a:pt x="1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4"/>
              <p:cNvSpPr/>
              <p:nvPr/>
            </p:nvSpPr>
            <p:spPr>
              <a:xfrm rot="-3600044">
                <a:off x="8699" y="3393624"/>
                <a:ext cx="224722" cy="191704"/>
              </a:xfrm>
              <a:custGeom>
                <a:avLst/>
                <a:gdLst/>
                <a:ahLst/>
                <a:cxnLst/>
                <a:rect l="l" t="t" r="r" b="b"/>
                <a:pathLst>
                  <a:path w="5091" h="4343" extrusionOk="0">
                    <a:moveTo>
                      <a:pt x="4479" y="1"/>
                    </a:moveTo>
                    <a:cubicBezTo>
                      <a:pt x="4341" y="194"/>
                      <a:pt x="4220" y="365"/>
                      <a:pt x="4081" y="541"/>
                    </a:cubicBezTo>
                    <a:cubicBezTo>
                      <a:pt x="4081" y="1219"/>
                      <a:pt x="4148" y="1918"/>
                      <a:pt x="4044" y="2600"/>
                    </a:cubicBezTo>
                    <a:cubicBezTo>
                      <a:pt x="3942" y="3376"/>
                      <a:pt x="3405" y="3772"/>
                      <a:pt x="2708" y="3772"/>
                    </a:cubicBezTo>
                    <a:cubicBezTo>
                      <a:pt x="2578" y="3772"/>
                      <a:pt x="2442" y="3758"/>
                      <a:pt x="2303" y="3730"/>
                    </a:cubicBezTo>
                    <a:cubicBezTo>
                      <a:pt x="1445" y="3559"/>
                      <a:pt x="1080" y="2893"/>
                      <a:pt x="662" y="2265"/>
                    </a:cubicBezTo>
                    <a:cubicBezTo>
                      <a:pt x="540" y="2094"/>
                      <a:pt x="381" y="1935"/>
                      <a:pt x="260" y="1780"/>
                    </a:cubicBezTo>
                    <a:cubicBezTo>
                      <a:pt x="189" y="1813"/>
                      <a:pt x="122" y="1847"/>
                      <a:pt x="51" y="1884"/>
                    </a:cubicBezTo>
                    <a:cubicBezTo>
                      <a:pt x="766" y="2161"/>
                      <a:pt x="0" y="2370"/>
                      <a:pt x="105" y="2634"/>
                    </a:cubicBezTo>
                    <a:cubicBezTo>
                      <a:pt x="348" y="2964"/>
                      <a:pt x="574" y="3312"/>
                      <a:pt x="854" y="3626"/>
                    </a:cubicBezTo>
                    <a:cubicBezTo>
                      <a:pt x="1361" y="4203"/>
                      <a:pt x="2039" y="4325"/>
                      <a:pt x="2788" y="4341"/>
                    </a:cubicBezTo>
                    <a:cubicBezTo>
                      <a:pt x="2812" y="4342"/>
                      <a:pt x="2836" y="4342"/>
                      <a:pt x="2859" y="4342"/>
                    </a:cubicBezTo>
                    <a:cubicBezTo>
                      <a:pt x="3666" y="4342"/>
                      <a:pt x="4348" y="4063"/>
                      <a:pt x="4584" y="3400"/>
                    </a:cubicBezTo>
                    <a:cubicBezTo>
                      <a:pt x="4986" y="2265"/>
                      <a:pt x="5090" y="1114"/>
                      <a:pt x="4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4"/>
              <p:cNvSpPr/>
              <p:nvPr/>
            </p:nvSpPr>
            <p:spPr>
              <a:xfrm rot="-3600044">
                <a:off x="-38485" y="2315881"/>
                <a:ext cx="280339" cy="177270"/>
              </a:xfrm>
              <a:custGeom>
                <a:avLst/>
                <a:gdLst/>
                <a:ahLst/>
                <a:cxnLst/>
                <a:rect l="l" t="t" r="r" b="b"/>
                <a:pathLst>
                  <a:path w="6351" h="4016" extrusionOk="0">
                    <a:moveTo>
                      <a:pt x="729" y="0"/>
                    </a:moveTo>
                    <a:cubicBezTo>
                      <a:pt x="516" y="0"/>
                      <a:pt x="269" y="99"/>
                      <a:pt x="1" y="144"/>
                    </a:cubicBezTo>
                    <a:cubicBezTo>
                      <a:pt x="72" y="458"/>
                      <a:pt x="210" y="684"/>
                      <a:pt x="646" y="717"/>
                    </a:cubicBezTo>
                    <a:cubicBezTo>
                      <a:pt x="909" y="734"/>
                      <a:pt x="1240" y="838"/>
                      <a:pt x="1432" y="1014"/>
                    </a:cubicBezTo>
                    <a:cubicBezTo>
                      <a:pt x="2060" y="1554"/>
                      <a:pt x="2600" y="2199"/>
                      <a:pt x="3245" y="2722"/>
                    </a:cubicBezTo>
                    <a:cubicBezTo>
                      <a:pt x="4006" y="3362"/>
                      <a:pt x="4821" y="4007"/>
                      <a:pt x="5911" y="4015"/>
                    </a:cubicBezTo>
                    <a:lnTo>
                      <a:pt x="5911" y="4015"/>
                    </a:lnTo>
                    <a:cubicBezTo>
                      <a:pt x="6049" y="3930"/>
                      <a:pt x="6199" y="3845"/>
                      <a:pt x="6338" y="3759"/>
                    </a:cubicBezTo>
                    <a:lnTo>
                      <a:pt x="6338" y="3759"/>
                    </a:lnTo>
                    <a:cubicBezTo>
                      <a:pt x="6342" y="3762"/>
                      <a:pt x="6346" y="3765"/>
                      <a:pt x="6351" y="3768"/>
                    </a:cubicBezTo>
                    <a:lnTo>
                      <a:pt x="6351" y="3752"/>
                    </a:lnTo>
                    <a:cubicBezTo>
                      <a:pt x="6346" y="3754"/>
                      <a:pt x="6342" y="3757"/>
                      <a:pt x="6338" y="3759"/>
                    </a:cubicBezTo>
                    <a:lnTo>
                      <a:pt x="6338" y="3759"/>
                    </a:lnTo>
                    <a:cubicBezTo>
                      <a:pt x="6273" y="3710"/>
                      <a:pt x="6221" y="3645"/>
                      <a:pt x="6158" y="3614"/>
                    </a:cubicBezTo>
                    <a:cubicBezTo>
                      <a:pt x="4936" y="2948"/>
                      <a:pt x="3697" y="2341"/>
                      <a:pt x="2722" y="1295"/>
                    </a:cubicBezTo>
                    <a:cubicBezTo>
                      <a:pt x="2634" y="1190"/>
                      <a:pt x="2479" y="1136"/>
                      <a:pt x="2337" y="1064"/>
                    </a:cubicBezTo>
                    <a:cubicBezTo>
                      <a:pt x="2182" y="1119"/>
                      <a:pt x="2006" y="1169"/>
                      <a:pt x="1763" y="1257"/>
                    </a:cubicBezTo>
                    <a:cubicBezTo>
                      <a:pt x="1901" y="943"/>
                      <a:pt x="2060" y="646"/>
                      <a:pt x="2039" y="629"/>
                    </a:cubicBezTo>
                    <a:cubicBezTo>
                      <a:pt x="1658" y="403"/>
                      <a:pt x="1290" y="160"/>
                      <a:pt x="872" y="18"/>
                    </a:cubicBezTo>
                    <a:cubicBezTo>
                      <a:pt x="826" y="5"/>
                      <a:pt x="778" y="0"/>
                      <a:pt x="729" y="0"/>
                    </a:cubicBezTo>
                    <a:close/>
                    <a:moveTo>
                      <a:pt x="5911" y="4015"/>
                    </a:moveTo>
                    <a:cubicBezTo>
                      <a:pt x="5911" y="4015"/>
                      <a:pt x="5911" y="4015"/>
                      <a:pt x="5911" y="4015"/>
                    </a:cubicBezTo>
                    <a:lnTo>
                      <a:pt x="5932" y="4015"/>
                    </a:lnTo>
                    <a:cubicBezTo>
                      <a:pt x="5925" y="4015"/>
                      <a:pt x="5918" y="4015"/>
                      <a:pt x="5911" y="40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4"/>
              <p:cNvSpPr/>
              <p:nvPr/>
            </p:nvSpPr>
            <p:spPr>
              <a:xfrm rot="-3600044">
                <a:off x="241713" y="3625673"/>
                <a:ext cx="192587" cy="209405"/>
              </a:xfrm>
              <a:custGeom>
                <a:avLst/>
                <a:gdLst/>
                <a:ahLst/>
                <a:cxnLst/>
                <a:rect l="l" t="t" r="r" b="b"/>
                <a:pathLst>
                  <a:path w="4363" h="4744" extrusionOk="0">
                    <a:moveTo>
                      <a:pt x="265" y="1"/>
                    </a:moveTo>
                    <a:cubicBezTo>
                      <a:pt x="194" y="34"/>
                      <a:pt x="127" y="68"/>
                      <a:pt x="39" y="85"/>
                    </a:cubicBezTo>
                    <a:cubicBezTo>
                      <a:pt x="55" y="294"/>
                      <a:pt x="1" y="541"/>
                      <a:pt x="106" y="679"/>
                    </a:cubicBezTo>
                    <a:cubicBezTo>
                      <a:pt x="403" y="1169"/>
                      <a:pt x="771" y="1604"/>
                      <a:pt x="1068" y="2094"/>
                    </a:cubicBezTo>
                    <a:cubicBezTo>
                      <a:pt x="1746" y="3245"/>
                      <a:pt x="2688" y="4099"/>
                      <a:pt x="3839" y="4743"/>
                    </a:cubicBezTo>
                    <a:cubicBezTo>
                      <a:pt x="4015" y="4551"/>
                      <a:pt x="4187" y="4358"/>
                      <a:pt x="4362" y="4166"/>
                    </a:cubicBezTo>
                    <a:cubicBezTo>
                      <a:pt x="3350" y="3714"/>
                      <a:pt x="2567" y="2964"/>
                      <a:pt x="1885" y="2110"/>
                    </a:cubicBezTo>
                    <a:cubicBezTo>
                      <a:pt x="1328" y="1411"/>
                      <a:pt x="805" y="712"/>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4"/>
              <p:cNvSpPr/>
              <p:nvPr/>
            </p:nvSpPr>
            <p:spPr>
              <a:xfrm rot="-3600044">
                <a:off x="506093" y="1710734"/>
                <a:ext cx="63210" cy="228959"/>
              </a:xfrm>
              <a:custGeom>
                <a:avLst/>
                <a:gdLst/>
                <a:ahLst/>
                <a:cxnLst/>
                <a:rect l="l" t="t" r="r" b="b"/>
                <a:pathLst>
                  <a:path w="1432" h="5187" extrusionOk="0">
                    <a:moveTo>
                      <a:pt x="934" y="1"/>
                    </a:moveTo>
                    <a:cubicBezTo>
                      <a:pt x="851" y="1"/>
                      <a:pt x="748" y="64"/>
                      <a:pt x="611" y="235"/>
                    </a:cubicBezTo>
                    <a:cubicBezTo>
                      <a:pt x="561" y="1667"/>
                      <a:pt x="490" y="3077"/>
                      <a:pt x="0" y="4437"/>
                    </a:cubicBezTo>
                    <a:cubicBezTo>
                      <a:pt x="210" y="4680"/>
                      <a:pt x="419" y="4927"/>
                      <a:pt x="628" y="5187"/>
                    </a:cubicBezTo>
                    <a:cubicBezTo>
                      <a:pt x="787" y="4387"/>
                      <a:pt x="980" y="3600"/>
                      <a:pt x="1118" y="2797"/>
                    </a:cubicBezTo>
                    <a:cubicBezTo>
                      <a:pt x="1256" y="2047"/>
                      <a:pt x="1327" y="1265"/>
                      <a:pt x="1432" y="495"/>
                    </a:cubicBezTo>
                    <a:cubicBezTo>
                      <a:pt x="1230" y="419"/>
                      <a:pt x="1147" y="1"/>
                      <a:pt x="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4"/>
              <p:cNvSpPr/>
              <p:nvPr/>
            </p:nvSpPr>
            <p:spPr>
              <a:xfrm rot="-3600044">
                <a:off x="7011" y="1822640"/>
                <a:ext cx="63960" cy="180184"/>
              </a:xfrm>
              <a:custGeom>
                <a:avLst/>
                <a:gdLst/>
                <a:ahLst/>
                <a:cxnLst/>
                <a:rect l="l" t="t" r="r" b="b"/>
                <a:pathLst>
                  <a:path w="1449" h="4082" extrusionOk="0">
                    <a:moveTo>
                      <a:pt x="105" y="0"/>
                    </a:moveTo>
                    <a:cubicBezTo>
                      <a:pt x="88" y="419"/>
                      <a:pt x="0" y="783"/>
                      <a:pt x="50" y="1134"/>
                    </a:cubicBezTo>
                    <a:cubicBezTo>
                      <a:pt x="260" y="2110"/>
                      <a:pt x="523" y="3085"/>
                      <a:pt x="766" y="4081"/>
                    </a:cubicBezTo>
                    <a:cubicBezTo>
                      <a:pt x="992" y="4048"/>
                      <a:pt x="1218" y="4010"/>
                      <a:pt x="1448" y="3977"/>
                    </a:cubicBezTo>
                    <a:cubicBezTo>
                      <a:pt x="1360" y="2687"/>
                      <a:pt x="611" y="226"/>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4"/>
              <p:cNvSpPr/>
              <p:nvPr/>
            </p:nvSpPr>
            <p:spPr>
              <a:xfrm rot="-3600044">
                <a:off x="445485" y="3574139"/>
                <a:ext cx="183141" cy="69345"/>
              </a:xfrm>
              <a:custGeom>
                <a:avLst/>
                <a:gdLst/>
                <a:ahLst/>
                <a:cxnLst/>
                <a:rect l="l" t="t" r="r" b="b"/>
                <a:pathLst>
                  <a:path w="4149" h="1571" extrusionOk="0">
                    <a:moveTo>
                      <a:pt x="3625" y="0"/>
                    </a:moveTo>
                    <a:cubicBezTo>
                      <a:pt x="3003" y="544"/>
                      <a:pt x="2337" y="829"/>
                      <a:pt x="1623" y="829"/>
                    </a:cubicBezTo>
                    <a:cubicBezTo>
                      <a:pt x="1236" y="829"/>
                      <a:pt x="835" y="746"/>
                      <a:pt x="419" y="574"/>
                    </a:cubicBezTo>
                    <a:cubicBezTo>
                      <a:pt x="1" y="766"/>
                      <a:pt x="193" y="992"/>
                      <a:pt x="365" y="1223"/>
                    </a:cubicBezTo>
                    <a:cubicBezTo>
                      <a:pt x="453" y="1327"/>
                      <a:pt x="591" y="1411"/>
                      <a:pt x="716" y="1499"/>
                    </a:cubicBezTo>
                    <a:cubicBezTo>
                      <a:pt x="973" y="1510"/>
                      <a:pt x="1247" y="1571"/>
                      <a:pt x="1505" y="1571"/>
                    </a:cubicBezTo>
                    <a:cubicBezTo>
                      <a:pt x="1631" y="1571"/>
                      <a:pt x="1753" y="1557"/>
                      <a:pt x="1867" y="1516"/>
                    </a:cubicBezTo>
                    <a:cubicBezTo>
                      <a:pt x="2650" y="1273"/>
                      <a:pt x="3399" y="888"/>
                      <a:pt x="4148" y="574"/>
                    </a:cubicBezTo>
                    <a:cubicBezTo>
                      <a:pt x="3977" y="385"/>
                      <a:pt x="3801" y="193"/>
                      <a:pt x="3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4"/>
              <p:cNvSpPr/>
              <p:nvPr/>
            </p:nvSpPr>
            <p:spPr>
              <a:xfrm rot="-3600044">
                <a:off x="362116" y="4150232"/>
                <a:ext cx="121608" cy="111633"/>
              </a:xfrm>
              <a:custGeom>
                <a:avLst/>
                <a:gdLst/>
                <a:ahLst/>
                <a:cxnLst/>
                <a:rect l="l" t="t" r="r" b="b"/>
                <a:pathLst>
                  <a:path w="2755" h="2529" extrusionOk="0">
                    <a:moveTo>
                      <a:pt x="0" y="1"/>
                    </a:moveTo>
                    <a:cubicBezTo>
                      <a:pt x="88" y="105"/>
                      <a:pt x="176" y="210"/>
                      <a:pt x="281" y="315"/>
                    </a:cubicBezTo>
                    <a:cubicBezTo>
                      <a:pt x="331" y="365"/>
                      <a:pt x="402" y="419"/>
                      <a:pt x="473" y="470"/>
                    </a:cubicBezTo>
                    <a:cubicBezTo>
                      <a:pt x="1080" y="1152"/>
                      <a:pt x="1691" y="1847"/>
                      <a:pt x="2302" y="2529"/>
                    </a:cubicBezTo>
                    <a:cubicBezTo>
                      <a:pt x="2441" y="2303"/>
                      <a:pt x="2600" y="2073"/>
                      <a:pt x="2754" y="1863"/>
                    </a:cubicBezTo>
                    <a:cubicBezTo>
                      <a:pt x="2164" y="1236"/>
                      <a:pt x="1553" y="629"/>
                      <a:pt x="959" y="18"/>
                    </a:cubicBezTo>
                    <a:cubicBezTo>
                      <a:pt x="645" y="18"/>
                      <a:pt x="3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4"/>
              <p:cNvSpPr/>
              <p:nvPr/>
            </p:nvSpPr>
            <p:spPr>
              <a:xfrm rot="-3600044">
                <a:off x="237847" y="4159123"/>
                <a:ext cx="107748" cy="109426"/>
              </a:xfrm>
              <a:custGeom>
                <a:avLst/>
                <a:gdLst/>
                <a:ahLst/>
                <a:cxnLst/>
                <a:rect l="l" t="t" r="r" b="b"/>
                <a:pathLst>
                  <a:path w="2441" h="2479" extrusionOk="0">
                    <a:moveTo>
                      <a:pt x="419" y="1"/>
                    </a:moveTo>
                    <a:lnTo>
                      <a:pt x="419" y="17"/>
                    </a:lnTo>
                    <a:cubicBezTo>
                      <a:pt x="34" y="369"/>
                      <a:pt x="1" y="733"/>
                      <a:pt x="386" y="1152"/>
                    </a:cubicBezTo>
                    <a:cubicBezTo>
                      <a:pt x="767" y="1570"/>
                      <a:pt x="1118" y="2022"/>
                      <a:pt x="1482" y="2462"/>
                    </a:cubicBezTo>
                    <a:cubicBezTo>
                      <a:pt x="1813" y="2462"/>
                      <a:pt x="2127" y="2479"/>
                      <a:pt x="2441" y="2479"/>
                    </a:cubicBezTo>
                    <a:cubicBezTo>
                      <a:pt x="1884" y="1918"/>
                      <a:pt x="1604" y="1064"/>
                      <a:pt x="750" y="821"/>
                    </a:cubicBezTo>
                    <a:cubicBezTo>
                      <a:pt x="1064" y="386"/>
                      <a:pt x="557" y="264"/>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4"/>
              <p:cNvSpPr/>
              <p:nvPr/>
            </p:nvSpPr>
            <p:spPr>
              <a:xfrm rot="-3600044">
                <a:off x="-62224" y="2497892"/>
                <a:ext cx="70096" cy="54823"/>
              </a:xfrm>
              <a:custGeom>
                <a:avLst/>
                <a:gdLst/>
                <a:ahLst/>
                <a:cxnLst/>
                <a:rect l="l" t="t" r="r" b="b"/>
                <a:pathLst>
                  <a:path w="1588" h="1242" extrusionOk="0">
                    <a:moveTo>
                      <a:pt x="1118" y="0"/>
                    </a:moveTo>
                    <a:cubicBezTo>
                      <a:pt x="926" y="159"/>
                      <a:pt x="716" y="298"/>
                      <a:pt x="557" y="473"/>
                    </a:cubicBezTo>
                    <a:cubicBezTo>
                      <a:pt x="386" y="649"/>
                      <a:pt x="227" y="858"/>
                      <a:pt x="1" y="1118"/>
                    </a:cubicBezTo>
                    <a:cubicBezTo>
                      <a:pt x="124" y="1182"/>
                      <a:pt x="221" y="1242"/>
                      <a:pt x="267" y="1242"/>
                    </a:cubicBezTo>
                    <a:cubicBezTo>
                      <a:pt x="273" y="1242"/>
                      <a:pt x="277" y="1241"/>
                      <a:pt x="281" y="1239"/>
                    </a:cubicBezTo>
                    <a:cubicBezTo>
                      <a:pt x="524" y="1068"/>
                      <a:pt x="683" y="821"/>
                      <a:pt x="1047" y="804"/>
                    </a:cubicBezTo>
                    <a:cubicBezTo>
                      <a:pt x="1185" y="804"/>
                      <a:pt x="1587" y="335"/>
                      <a:pt x="1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4"/>
              <p:cNvSpPr/>
              <p:nvPr/>
            </p:nvSpPr>
            <p:spPr>
              <a:xfrm rot="-3600044">
                <a:off x="205212" y="3942877"/>
                <a:ext cx="57692" cy="65461"/>
              </a:xfrm>
              <a:custGeom>
                <a:avLst/>
                <a:gdLst/>
                <a:ahLst/>
                <a:cxnLst/>
                <a:rect l="l" t="t" r="r" b="b"/>
                <a:pathLst>
                  <a:path w="1307" h="1483" extrusionOk="0">
                    <a:moveTo>
                      <a:pt x="364" y="1"/>
                    </a:moveTo>
                    <a:cubicBezTo>
                      <a:pt x="297" y="18"/>
                      <a:pt x="226" y="55"/>
                      <a:pt x="155" y="72"/>
                    </a:cubicBezTo>
                    <a:lnTo>
                      <a:pt x="0" y="855"/>
                    </a:lnTo>
                    <a:cubicBezTo>
                      <a:pt x="88" y="943"/>
                      <a:pt x="193" y="1031"/>
                      <a:pt x="297" y="1102"/>
                    </a:cubicBezTo>
                    <a:cubicBezTo>
                      <a:pt x="507" y="1169"/>
                      <a:pt x="733" y="1223"/>
                      <a:pt x="959" y="1273"/>
                    </a:cubicBezTo>
                    <a:cubicBezTo>
                      <a:pt x="992" y="1294"/>
                      <a:pt x="1046" y="1311"/>
                      <a:pt x="1080" y="1328"/>
                    </a:cubicBezTo>
                    <a:lnTo>
                      <a:pt x="1080" y="1345"/>
                    </a:lnTo>
                    <a:cubicBezTo>
                      <a:pt x="1151" y="1378"/>
                      <a:pt x="1239" y="1432"/>
                      <a:pt x="1306" y="1483"/>
                    </a:cubicBezTo>
                    <a:cubicBezTo>
                      <a:pt x="992" y="980"/>
                      <a:pt x="678" y="49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4"/>
              <p:cNvSpPr/>
              <p:nvPr/>
            </p:nvSpPr>
            <p:spPr>
              <a:xfrm rot="-3600044">
                <a:off x="250813" y="3972704"/>
                <a:ext cx="44582" cy="57163"/>
              </a:xfrm>
              <a:custGeom>
                <a:avLst/>
                <a:gdLst/>
                <a:ahLst/>
                <a:cxnLst/>
                <a:rect l="l" t="t" r="r" b="b"/>
                <a:pathLst>
                  <a:path w="1010" h="1295" extrusionOk="0">
                    <a:moveTo>
                      <a:pt x="34" y="1"/>
                    </a:moveTo>
                    <a:lnTo>
                      <a:pt x="1" y="39"/>
                    </a:lnTo>
                    <a:cubicBezTo>
                      <a:pt x="68" y="612"/>
                      <a:pt x="524" y="1169"/>
                      <a:pt x="1010" y="1294"/>
                    </a:cubicBezTo>
                    <a:cubicBezTo>
                      <a:pt x="541" y="943"/>
                      <a:pt x="713" y="562"/>
                      <a:pt x="976" y="194"/>
                    </a:cubicBezTo>
                    <a:lnTo>
                      <a:pt x="993" y="177"/>
                    </a:lnTo>
                    <a:cubicBezTo>
                      <a:pt x="959" y="160"/>
                      <a:pt x="905" y="143"/>
                      <a:pt x="872" y="122"/>
                    </a:cubicBezTo>
                    <a:cubicBezTo>
                      <a:pt x="713" y="210"/>
                      <a:pt x="574" y="298"/>
                      <a:pt x="420" y="403"/>
                    </a:cubicBezTo>
                    <a:cubicBezTo>
                      <a:pt x="332" y="281"/>
                      <a:pt x="210" y="160"/>
                      <a:pt x="106" y="18"/>
                    </a:cubicBezTo>
                    <a:cubicBezTo>
                      <a:pt x="85" y="18"/>
                      <a:pt x="51"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4"/>
              <p:cNvSpPr/>
              <p:nvPr/>
            </p:nvSpPr>
            <p:spPr>
              <a:xfrm rot="-3600044">
                <a:off x="237807" y="3981524"/>
                <a:ext cx="33856" cy="19996"/>
              </a:xfrm>
              <a:custGeom>
                <a:avLst/>
                <a:gdLst/>
                <a:ahLst/>
                <a:cxnLst/>
                <a:rect l="l" t="t" r="r" b="b"/>
                <a:pathLst>
                  <a:path w="767" h="453" extrusionOk="0">
                    <a:moveTo>
                      <a:pt x="105" y="1"/>
                    </a:moveTo>
                    <a:cubicBezTo>
                      <a:pt x="68" y="34"/>
                      <a:pt x="34" y="51"/>
                      <a:pt x="1" y="68"/>
                    </a:cubicBezTo>
                    <a:cubicBezTo>
                      <a:pt x="105" y="210"/>
                      <a:pt x="227" y="331"/>
                      <a:pt x="315" y="453"/>
                    </a:cubicBezTo>
                    <a:cubicBezTo>
                      <a:pt x="469" y="348"/>
                      <a:pt x="608" y="260"/>
                      <a:pt x="767" y="172"/>
                    </a:cubicBezTo>
                    <a:cubicBezTo>
                      <a:pt x="541" y="122"/>
                      <a:pt x="315" y="68"/>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4"/>
              <p:cNvSpPr/>
              <p:nvPr/>
            </p:nvSpPr>
            <p:spPr>
              <a:xfrm rot="-3600044">
                <a:off x="290623" y="3955036"/>
                <a:ext cx="18363" cy="21806"/>
              </a:xfrm>
              <a:custGeom>
                <a:avLst/>
                <a:gdLst/>
                <a:ahLst/>
                <a:cxnLst/>
                <a:rect l="l" t="t" r="r" b="b"/>
                <a:pathLst>
                  <a:path w="416" h="494" extrusionOk="0">
                    <a:moveTo>
                      <a:pt x="85" y="0"/>
                    </a:moveTo>
                    <a:cubicBezTo>
                      <a:pt x="1" y="368"/>
                      <a:pt x="17" y="494"/>
                      <a:pt x="228" y="494"/>
                    </a:cubicBezTo>
                    <a:cubicBezTo>
                      <a:pt x="279" y="494"/>
                      <a:pt x="341" y="486"/>
                      <a:pt x="416" y="473"/>
                    </a:cubicBezTo>
                    <a:cubicBezTo>
                      <a:pt x="311" y="314"/>
                      <a:pt x="190" y="159"/>
                      <a:pt x="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4"/>
              <p:cNvSpPr/>
              <p:nvPr/>
            </p:nvSpPr>
            <p:spPr>
              <a:xfrm rot="-3600044">
                <a:off x="343488" y="3939580"/>
                <a:ext cx="16156" cy="19422"/>
              </a:xfrm>
              <a:custGeom>
                <a:avLst/>
                <a:gdLst/>
                <a:ahLst/>
                <a:cxnLst/>
                <a:rect l="l" t="t" r="r" b="b"/>
                <a:pathLst>
                  <a:path w="366" h="440" extrusionOk="0">
                    <a:moveTo>
                      <a:pt x="365" y="440"/>
                    </a:moveTo>
                    <a:cubicBezTo>
                      <a:pt x="244" y="297"/>
                      <a:pt x="122" y="142"/>
                      <a:pt x="1" y="0"/>
                    </a:cubicBezTo>
                    <a:cubicBezTo>
                      <a:pt x="122" y="142"/>
                      <a:pt x="244" y="297"/>
                      <a:pt x="365" y="4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4"/>
              <p:cNvSpPr/>
              <p:nvPr/>
            </p:nvSpPr>
            <p:spPr>
              <a:xfrm rot="-3600044">
                <a:off x="324228" y="3951835"/>
                <a:ext cx="16111" cy="17038"/>
              </a:xfrm>
              <a:custGeom>
                <a:avLst/>
                <a:gdLst/>
                <a:ahLst/>
                <a:cxnLst/>
                <a:rect l="l" t="t" r="r" b="b"/>
                <a:pathLst>
                  <a:path w="365" h="386" extrusionOk="0">
                    <a:moveTo>
                      <a:pt x="193" y="0"/>
                    </a:moveTo>
                    <a:cubicBezTo>
                      <a:pt x="155" y="88"/>
                      <a:pt x="105" y="176"/>
                      <a:pt x="1" y="385"/>
                    </a:cubicBezTo>
                    <a:cubicBezTo>
                      <a:pt x="210" y="264"/>
                      <a:pt x="277" y="226"/>
                      <a:pt x="365" y="176"/>
                    </a:cubicBezTo>
                    <a:cubicBezTo>
                      <a:pt x="298" y="121"/>
                      <a:pt x="243" y="71"/>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4"/>
              <p:cNvSpPr/>
              <p:nvPr/>
            </p:nvSpPr>
            <p:spPr>
              <a:xfrm rot="-3600044">
                <a:off x="363203" y="4221596"/>
                <a:ext cx="8563" cy="6886"/>
              </a:xfrm>
              <a:custGeom>
                <a:avLst/>
                <a:gdLst/>
                <a:ahLst/>
                <a:cxnLst/>
                <a:rect l="l" t="t" r="r" b="b"/>
                <a:pathLst>
                  <a:path w="194" h="156" extrusionOk="0">
                    <a:moveTo>
                      <a:pt x="1" y="1"/>
                    </a:moveTo>
                    <a:cubicBezTo>
                      <a:pt x="51" y="51"/>
                      <a:pt x="122" y="105"/>
                      <a:pt x="193" y="156"/>
                    </a:cubicBezTo>
                    <a:cubicBezTo>
                      <a:pt x="122" y="105"/>
                      <a:pt x="51" y="5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4"/>
              <p:cNvSpPr/>
              <p:nvPr/>
            </p:nvSpPr>
            <p:spPr>
              <a:xfrm rot="-3600044">
                <a:off x="226351" y="4215810"/>
                <a:ext cx="44" cy="2251"/>
              </a:xfrm>
              <a:custGeom>
                <a:avLst/>
                <a:gdLst/>
                <a:ahLst/>
                <a:cxnLst/>
                <a:rect l="l" t="t" r="r" b="b"/>
                <a:pathLst>
                  <a:path w="1" h="51" extrusionOk="0">
                    <a:moveTo>
                      <a:pt x="0" y="50"/>
                    </a:moveTo>
                    <a:lnTo>
                      <a:pt x="0" y="0"/>
                    </a:lnTo>
                    <a:lnTo>
                      <a:pt x="0" y="3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4"/>
              <p:cNvSpPr/>
              <p:nvPr/>
            </p:nvSpPr>
            <p:spPr>
              <a:xfrm rot="-3600044">
                <a:off x="224993" y="4002434"/>
                <a:ext cx="44" cy="2472"/>
              </a:xfrm>
              <a:custGeom>
                <a:avLst/>
                <a:gdLst/>
                <a:ahLst/>
                <a:cxnLst/>
                <a:rect l="l" t="t" r="r" b="b"/>
                <a:pathLst>
                  <a:path w="1" h="56" extrusionOk="0">
                    <a:moveTo>
                      <a:pt x="0" y="1"/>
                    </a:moveTo>
                    <a:lnTo>
                      <a:pt x="0" y="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4"/>
              <p:cNvSpPr/>
              <p:nvPr/>
            </p:nvSpPr>
            <p:spPr>
              <a:xfrm rot="-3600044">
                <a:off x="265955" y="3972165"/>
                <a:ext cx="750" cy="1545"/>
              </a:xfrm>
              <a:custGeom>
                <a:avLst/>
                <a:gdLst/>
                <a:ahLst/>
                <a:cxnLst/>
                <a:rect l="l" t="t" r="r" b="b"/>
                <a:pathLst>
                  <a:path w="17" h="35" extrusionOk="0">
                    <a:moveTo>
                      <a:pt x="17" y="1"/>
                    </a:moveTo>
                    <a:lnTo>
                      <a:pt x="0" y="18"/>
                    </a:lnTo>
                    <a:lnTo>
                      <a:pt x="0" y="34"/>
                    </a:lnTo>
                    <a:lnTo>
                      <a:pt x="17" y="18"/>
                    </a:lnTo>
                    <a:lnTo>
                      <a:pt x="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4"/>
              <p:cNvSpPr/>
              <p:nvPr/>
            </p:nvSpPr>
            <p:spPr>
              <a:xfrm rot="-3600044">
                <a:off x="228883" y="2327089"/>
                <a:ext cx="19422" cy="11697"/>
              </a:xfrm>
              <a:custGeom>
                <a:avLst/>
                <a:gdLst/>
                <a:ahLst/>
                <a:cxnLst/>
                <a:rect l="l" t="t" r="r" b="b"/>
                <a:pathLst>
                  <a:path w="440" h="265" extrusionOk="0">
                    <a:moveTo>
                      <a:pt x="0" y="264"/>
                    </a:moveTo>
                    <a:cubicBezTo>
                      <a:pt x="142" y="176"/>
                      <a:pt x="297" y="89"/>
                      <a:pt x="440" y="1"/>
                    </a:cubicBezTo>
                    <a:cubicBezTo>
                      <a:pt x="297" y="89"/>
                      <a:pt x="142" y="176"/>
                      <a:pt x="0" y="26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24" name="Google Shape;4124;p34"/>
          <p:cNvSpPr/>
          <p:nvPr/>
        </p:nvSpPr>
        <p:spPr>
          <a:xfrm>
            <a:off x="7373325" y="-51527"/>
            <a:ext cx="1770681" cy="752945"/>
          </a:xfrm>
          <a:custGeom>
            <a:avLst/>
            <a:gdLst/>
            <a:ahLst/>
            <a:cxnLst/>
            <a:rect l="l" t="t" r="r" b="b"/>
            <a:pathLst>
              <a:path w="92115" h="39170" extrusionOk="0">
                <a:moveTo>
                  <a:pt x="83826" y="0"/>
                </a:moveTo>
                <a:cubicBezTo>
                  <a:pt x="57112" y="56"/>
                  <a:pt x="30453" y="56"/>
                  <a:pt x="3795" y="56"/>
                </a:cubicBezTo>
                <a:lnTo>
                  <a:pt x="3389" y="56"/>
                </a:lnTo>
                <a:cubicBezTo>
                  <a:pt x="3319" y="112"/>
                  <a:pt x="3263" y="168"/>
                  <a:pt x="3263" y="224"/>
                </a:cubicBezTo>
                <a:cubicBezTo>
                  <a:pt x="2269" y="1624"/>
                  <a:pt x="1457" y="3207"/>
                  <a:pt x="995" y="4845"/>
                </a:cubicBezTo>
                <a:cubicBezTo>
                  <a:pt x="1" y="8163"/>
                  <a:pt x="463" y="11313"/>
                  <a:pt x="2269" y="14169"/>
                </a:cubicBezTo>
                <a:cubicBezTo>
                  <a:pt x="3907" y="16746"/>
                  <a:pt x="6119" y="18314"/>
                  <a:pt x="9102" y="18846"/>
                </a:cubicBezTo>
                <a:cubicBezTo>
                  <a:pt x="10110" y="18995"/>
                  <a:pt x="11093" y="19045"/>
                  <a:pt x="12089" y="19045"/>
                </a:cubicBezTo>
                <a:cubicBezTo>
                  <a:pt x="12586" y="19045"/>
                  <a:pt x="13087" y="19032"/>
                  <a:pt x="13596" y="19014"/>
                </a:cubicBezTo>
                <a:cubicBezTo>
                  <a:pt x="15864" y="18902"/>
                  <a:pt x="18146" y="18664"/>
                  <a:pt x="20415" y="18552"/>
                </a:cubicBezTo>
                <a:cubicBezTo>
                  <a:pt x="21661" y="18455"/>
                  <a:pt x="22923" y="18394"/>
                  <a:pt x="24192" y="18394"/>
                </a:cubicBezTo>
                <a:cubicBezTo>
                  <a:pt x="25305" y="18394"/>
                  <a:pt x="26423" y="18441"/>
                  <a:pt x="27541" y="18552"/>
                </a:cubicBezTo>
                <a:cubicBezTo>
                  <a:pt x="30341" y="18846"/>
                  <a:pt x="33072" y="19476"/>
                  <a:pt x="35648" y="20708"/>
                </a:cubicBezTo>
                <a:cubicBezTo>
                  <a:pt x="37566" y="21576"/>
                  <a:pt x="39260" y="22696"/>
                  <a:pt x="40954" y="23914"/>
                </a:cubicBezTo>
                <a:cubicBezTo>
                  <a:pt x="42705" y="25258"/>
                  <a:pt x="44399" y="26714"/>
                  <a:pt x="46093" y="28227"/>
                </a:cubicBezTo>
                <a:cubicBezTo>
                  <a:pt x="47955" y="29977"/>
                  <a:pt x="49873" y="31615"/>
                  <a:pt x="51917" y="33197"/>
                </a:cubicBezTo>
                <a:cubicBezTo>
                  <a:pt x="54143" y="34821"/>
                  <a:pt x="56412" y="36221"/>
                  <a:pt x="58974" y="37327"/>
                </a:cubicBezTo>
                <a:cubicBezTo>
                  <a:pt x="61798" y="38551"/>
                  <a:pt x="64656" y="39170"/>
                  <a:pt x="67529" y="39170"/>
                </a:cubicBezTo>
                <a:cubicBezTo>
                  <a:pt x="69884" y="39170"/>
                  <a:pt x="72248" y="38754"/>
                  <a:pt x="74613" y="37915"/>
                </a:cubicBezTo>
                <a:cubicBezTo>
                  <a:pt x="81376" y="35465"/>
                  <a:pt x="86514" y="31027"/>
                  <a:pt x="89846" y="24614"/>
                </a:cubicBezTo>
                <a:cubicBezTo>
                  <a:pt x="91177" y="22108"/>
                  <a:pt x="91877" y="19420"/>
                  <a:pt x="92003" y="16564"/>
                </a:cubicBezTo>
                <a:cubicBezTo>
                  <a:pt x="92115" y="13357"/>
                  <a:pt x="91415" y="10375"/>
                  <a:pt x="90014" y="7519"/>
                </a:cubicBezTo>
                <a:cubicBezTo>
                  <a:pt x="88670" y="4719"/>
                  <a:pt x="86808" y="2394"/>
                  <a:pt x="84526" y="294"/>
                </a:cubicBezTo>
                <a:cubicBezTo>
                  <a:pt x="84302" y="112"/>
                  <a:pt x="84120" y="0"/>
                  <a:pt x="83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4"/>
          <p:cNvSpPr/>
          <p:nvPr/>
        </p:nvSpPr>
        <p:spPr>
          <a:xfrm rot="10800000">
            <a:off x="-9" y="4312089"/>
            <a:ext cx="2246734" cy="878061"/>
          </a:xfrm>
          <a:custGeom>
            <a:avLst/>
            <a:gdLst/>
            <a:ahLst/>
            <a:cxnLst/>
            <a:rect l="l" t="t" r="r" b="b"/>
            <a:pathLst>
              <a:path w="65555" h="25620" extrusionOk="0">
                <a:moveTo>
                  <a:pt x="1212" y="1"/>
                </a:moveTo>
                <a:cubicBezTo>
                  <a:pt x="1173" y="40"/>
                  <a:pt x="1135" y="117"/>
                  <a:pt x="1135" y="195"/>
                </a:cubicBezTo>
                <a:cubicBezTo>
                  <a:pt x="1" y="3345"/>
                  <a:pt x="49" y="6495"/>
                  <a:pt x="1455" y="9529"/>
                </a:cubicBezTo>
                <a:cubicBezTo>
                  <a:pt x="3112" y="13086"/>
                  <a:pt x="5904" y="15180"/>
                  <a:pt x="9694" y="15946"/>
                </a:cubicBezTo>
                <a:cubicBezTo>
                  <a:pt x="10488" y="16112"/>
                  <a:pt x="11314" y="16201"/>
                  <a:pt x="12141" y="16201"/>
                </a:cubicBezTo>
                <a:cubicBezTo>
                  <a:pt x="12324" y="16201"/>
                  <a:pt x="12506" y="16197"/>
                  <a:pt x="12689" y="16188"/>
                </a:cubicBezTo>
                <a:cubicBezTo>
                  <a:pt x="14017" y="16188"/>
                  <a:pt x="15354" y="16149"/>
                  <a:pt x="16644" y="16072"/>
                </a:cubicBezTo>
                <a:cubicBezTo>
                  <a:pt x="18131" y="16013"/>
                  <a:pt x="19619" y="15982"/>
                  <a:pt x="21108" y="15982"/>
                </a:cubicBezTo>
                <a:cubicBezTo>
                  <a:pt x="22810" y="15982"/>
                  <a:pt x="24514" y="16023"/>
                  <a:pt x="26220" y="16111"/>
                </a:cubicBezTo>
                <a:cubicBezTo>
                  <a:pt x="28682" y="16275"/>
                  <a:pt x="31144" y="16634"/>
                  <a:pt x="33529" y="17322"/>
                </a:cubicBezTo>
                <a:cubicBezTo>
                  <a:pt x="35584" y="17933"/>
                  <a:pt x="37561" y="18660"/>
                  <a:pt x="39500" y="19542"/>
                </a:cubicBezTo>
                <a:cubicBezTo>
                  <a:pt x="41361" y="20395"/>
                  <a:pt x="43222" y="21325"/>
                  <a:pt x="45034" y="22207"/>
                </a:cubicBezTo>
                <a:cubicBezTo>
                  <a:pt x="46692" y="22973"/>
                  <a:pt x="48388" y="23700"/>
                  <a:pt x="50123" y="24272"/>
                </a:cubicBezTo>
                <a:cubicBezTo>
                  <a:pt x="52841" y="25140"/>
                  <a:pt x="55581" y="25620"/>
                  <a:pt x="58387" y="25620"/>
                </a:cubicBezTo>
                <a:cubicBezTo>
                  <a:pt x="58714" y="25620"/>
                  <a:pt x="59042" y="25613"/>
                  <a:pt x="59370" y="25600"/>
                </a:cubicBezTo>
                <a:cubicBezTo>
                  <a:pt x="61474" y="25522"/>
                  <a:pt x="63538" y="25280"/>
                  <a:pt x="65554" y="24795"/>
                </a:cubicBezTo>
                <a:lnTo>
                  <a:pt x="655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6" name="Google Shape;4126;p34"/>
          <p:cNvGrpSpPr/>
          <p:nvPr/>
        </p:nvGrpSpPr>
        <p:grpSpPr>
          <a:xfrm>
            <a:off x="-608297" y="1935620"/>
            <a:ext cx="1820705" cy="2832774"/>
            <a:chOff x="-608297" y="1484420"/>
            <a:chExt cx="1820705" cy="2832774"/>
          </a:xfrm>
        </p:grpSpPr>
        <p:grpSp>
          <p:nvGrpSpPr>
            <p:cNvPr id="4127" name="Google Shape;4127;p34"/>
            <p:cNvGrpSpPr/>
            <p:nvPr/>
          </p:nvGrpSpPr>
          <p:grpSpPr>
            <a:xfrm>
              <a:off x="-87076" y="1592585"/>
              <a:ext cx="809057" cy="2680118"/>
              <a:chOff x="101574" y="1573635"/>
              <a:chExt cx="809057" cy="2680118"/>
            </a:xfrm>
          </p:grpSpPr>
          <p:sp>
            <p:nvSpPr>
              <p:cNvPr id="4128" name="Google Shape;4128;p34"/>
              <p:cNvSpPr/>
              <p:nvPr/>
            </p:nvSpPr>
            <p:spPr>
              <a:xfrm rot="-3600044">
                <a:off x="421594" y="1623811"/>
                <a:ext cx="368842" cy="438143"/>
              </a:xfrm>
              <a:custGeom>
                <a:avLst/>
                <a:gdLst/>
                <a:ahLst/>
                <a:cxnLst/>
                <a:rect l="l" t="t" r="r" b="b"/>
                <a:pathLst>
                  <a:path w="8356" h="9926" extrusionOk="0">
                    <a:moveTo>
                      <a:pt x="3663" y="1"/>
                    </a:moveTo>
                    <a:cubicBezTo>
                      <a:pt x="3245" y="419"/>
                      <a:pt x="2843" y="838"/>
                      <a:pt x="2391" y="1219"/>
                    </a:cubicBezTo>
                    <a:cubicBezTo>
                      <a:pt x="1796" y="1725"/>
                      <a:pt x="1206" y="2265"/>
                      <a:pt x="541" y="2684"/>
                    </a:cubicBezTo>
                    <a:cubicBezTo>
                      <a:pt x="122" y="2948"/>
                      <a:pt x="1" y="3157"/>
                      <a:pt x="386" y="3559"/>
                    </a:cubicBezTo>
                    <a:cubicBezTo>
                      <a:pt x="750" y="3940"/>
                      <a:pt x="1168" y="4291"/>
                      <a:pt x="1520" y="4693"/>
                    </a:cubicBezTo>
                    <a:cubicBezTo>
                      <a:pt x="1939" y="5195"/>
                      <a:pt x="2303" y="5756"/>
                      <a:pt x="2671" y="6263"/>
                    </a:cubicBezTo>
                    <a:cubicBezTo>
                      <a:pt x="2110" y="6853"/>
                      <a:pt x="1641" y="7359"/>
                      <a:pt x="1152" y="7849"/>
                    </a:cubicBezTo>
                    <a:cubicBezTo>
                      <a:pt x="666" y="8355"/>
                      <a:pt x="436" y="8912"/>
                      <a:pt x="683" y="9611"/>
                    </a:cubicBezTo>
                    <a:cubicBezTo>
                      <a:pt x="926" y="9716"/>
                      <a:pt x="1168" y="9820"/>
                      <a:pt x="1415" y="9925"/>
                    </a:cubicBezTo>
                    <a:cubicBezTo>
                      <a:pt x="2445" y="9678"/>
                      <a:pt x="3178" y="9017"/>
                      <a:pt x="3751" y="8146"/>
                    </a:cubicBezTo>
                    <a:cubicBezTo>
                      <a:pt x="4098" y="7602"/>
                      <a:pt x="4065" y="6472"/>
                      <a:pt x="3663" y="6016"/>
                    </a:cubicBezTo>
                    <a:cubicBezTo>
                      <a:pt x="3454" y="5756"/>
                      <a:pt x="3245" y="5509"/>
                      <a:pt x="3035" y="5266"/>
                    </a:cubicBezTo>
                    <a:cubicBezTo>
                      <a:pt x="2424" y="4605"/>
                      <a:pt x="1817" y="3961"/>
                      <a:pt x="1256" y="3383"/>
                    </a:cubicBezTo>
                    <a:cubicBezTo>
                      <a:pt x="1989" y="2634"/>
                      <a:pt x="2633" y="1935"/>
                      <a:pt x="3316" y="1273"/>
                    </a:cubicBezTo>
                    <a:cubicBezTo>
                      <a:pt x="3404" y="1169"/>
                      <a:pt x="3525" y="1135"/>
                      <a:pt x="3646" y="1064"/>
                    </a:cubicBezTo>
                    <a:cubicBezTo>
                      <a:pt x="3783" y="893"/>
                      <a:pt x="3886" y="830"/>
                      <a:pt x="3969" y="830"/>
                    </a:cubicBezTo>
                    <a:cubicBezTo>
                      <a:pt x="4182" y="830"/>
                      <a:pt x="4265" y="1248"/>
                      <a:pt x="4467" y="1324"/>
                    </a:cubicBezTo>
                    <a:cubicBezTo>
                      <a:pt x="5270" y="2127"/>
                      <a:pt x="6108" y="2893"/>
                      <a:pt x="6769" y="3906"/>
                    </a:cubicBezTo>
                    <a:cubicBezTo>
                      <a:pt x="5496" y="4396"/>
                      <a:pt x="5166" y="5388"/>
                      <a:pt x="5040" y="6505"/>
                    </a:cubicBezTo>
                    <a:cubicBezTo>
                      <a:pt x="4984" y="7072"/>
                      <a:pt x="5413" y="7557"/>
                      <a:pt x="5900" y="7557"/>
                    </a:cubicBezTo>
                    <a:cubicBezTo>
                      <a:pt x="5996" y="7557"/>
                      <a:pt x="6094" y="7538"/>
                      <a:pt x="6191" y="7497"/>
                    </a:cubicBezTo>
                    <a:cubicBezTo>
                      <a:pt x="6664" y="7309"/>
                      <a:pt x="7116" y="7062"/>
                      <a:pt x="7535" y="6786"/>
                    </a:cubicBezTo>
                    <a:cubicBezTo>
                      <a:pt x="8129" y="6367"/>
                      <a:pt x="8355" y="5702"/>
                      <a:pt x="8146" y="5074"/>
                    </a:cubicBezTo>
                    <a:cubicBezTo>
                      <a:pt x="7865" y="4274"/>
                      <a:pt x="7501" y="3454"/>
                      <a:pt x="6978" y="2789"/>
                    </a:cubicBezTo>
                    <a:cubicBezTo>
                      <a:pt x="6191" y="1813"/>
                      <a:pt x="5249" y="959"/>
                      <a:pt x="4379" y="51"/>
                    </a:cubicBezTo>
                    <a:cubicBezTo>
                      <a:pt x="4136" y="34"/>
                      <a:pt x="3889" y="18"/>
                      <a:pt x="3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4"/>
              <p:cNvSpPr/>
              <p:nvPr/>
            </p:nvSpPr>
            <p:spPr>
              <a:xfrm rot="-3600044">
                <a:off x="456006" y="3408979"/>
                <a:ext cx="330219" cy="477959"/>
              </a:xfrm>
              <a:custGeom>
                <a:avLst/>
                <a:gdLst/>
                <a:ahLst/>
                <a:cxnLst/>
                <a:rect l="l" t="t" r="r" b="b"/>
                <a:pathLst>
                  <a:path w="7481" h="10828" extrusionOk="0">
                    <a:moveTo>
                      <a:pt x="3730" y="0"/>
                    </a:moveTo>
                    <a:cubicBezTo>
                      <a:pt x="3508" y="0"/>
                      <a:pt x="3282" y="155"/>
                      <a:pt x="3069" y="531"/>
                    </a:cubicBezTo>
                    <a:cubicBezTo>
                      <a:pt x="2579" y="1352"/>
                      <a:pt x="2022" y="2151"/>
                      <a:pt x="1097" y="2587"/>
                    </a:cubicBezTo>
                    <a:cubicBezTo>
                      <a:pt x="922" y="2779"/>
                      <a:pt x="750" y="2972"/>
                      <a:pt x="574" y="3164"/>
                    </a:cubicBezTo>
                    <a:cubicBezTo>
                      <a:pt x="712" y="3390"/>
                      <a:pt x="817" y="3616"/>
                      <a:pt x="993" y="3809"/>
                    </a:cubicBezTo>
                    <a:cubicBezTo>
                      <a:pt x="1935" y="4889"/>
                      <a:pt x="2546" y="6128"/>
                      <a:pt x="2617" y="7542"/>
                    </a:cubicBezTo>
                    <a:cubicBezTo>
                      <a:pt x="2094" y="7785"/>
                      <a:pt x="1637" y="7994"/>
                      <a:pt x="1169" y="8220"/>
                    </a:cubicBezTo>
                    <a:cubicBezTo>
                      <a:pt x="959" y="8430"/>
                      <a:pt x="750" y="8656"/>
                      <a:pt x="541" y="8865"/>
                    </a:cubicBezTo>
                    <a:cubicBezTo>
                      <a:pt x="486" y="9007"/>
                      <a:pt x="398" y="9145"/>
                      <a:pt x="348" y="9305"/>
                    </a:cubicBezTo>
                    <a:cubicBezTo>
                      <a:pt x="189" y="9757"/>
                      <a:pt x="1" y="10330"/>
                      <a:pt x="398" y="10665"/>
                    </a:cubicBezTo>
                    <a:cubicBezTo>
                      <a:pt x="537" y="10780"/>
                      <a:pt x="685" y="10827"/>
                      <a:pt x="833" y="10827"/>
                    </a:cubicBezTo>
                    <a:cubicBezTo>
                      <a:pt x="1154" y="10827"/>
                      <a:pt x="1481" y="10605"/>
                      <a:pt x="1742" y="10368"/>
                    </a:cubicBezTo>
                    <a:cubicBezTo>
                      <a:pt x="2094" y="10054"/>
                      <a:pt x="2408" y="9685"/>
                      <a:pt x="2738" y="9338"/>
                    </a:cubicBezTo>
                    <a:cubicBezTo>
                      <a:pt x="2876" y="9095"/>
                      <a:pt x="3014" y="8832"/>
                      <a:pt x="3140" y="8589"/>
                    </a:cubicBezTo>
                    <a:cubicBezTo>
                      <a:pt x="3747" y="6877"/>
                      <a:pt x="2964" y="5466"/>
                      <a:pt x="2198" y="4035"/>
                    </a:cubicBezTo>
                    <a:cubicBezTo>
                      <a:pt x="2073" y="3947"/>
                      <a:pt x="1935" y="3863"/>
                      <a:pt x="1847" y="3759"/>
                    </a:cubicBezTo>
                    <a:cubicBezTo>
                      <a:pt x="1675" y="3528"/>
                      <a:pt x="1483" y="3302"/>
                      <a:pt x="1901" y="3110"/>
                    </a:cubicBezTo>
                    <a:cubicBezTo>
                      <a:pt x="2546" y="2398"/>
                      <a:pt x="3190" y="1682"/>
                      <a:pt x="3889" y="912"/>
                    </a:cubicBezTo>
                    <a:cubicBezTo>
                      <a:pt x="4253" y="1419"/>
                      <a:pt x="4689" y="1980"/>
                      <a:pt x="5107" y="2536"/>
                    </a:cubicBezTo>
                    <a:cubicBezTo>
                      <a:pt x="5283" y="2729"/>
                      <a:pt x="5459" y="2921"/>
                      <a:pt x="5630" y="3110"/>
                    </a:cubicBezTo>
                    <a:cubicBezTo>
                      <a:pt x="5756" y="3319"/>
                      <a:pt x="5894" y="3512"/>
                      <a:pt x="6016" y="3738"/>
                    </a:cubicBezTo>
                    <a:cubicBezTo>
                      <a:pt x="5459" y="4001"/>
                      <a:pt x="4760" y="4926"/>
                      <a:pt x="4638" y="5483"/>
                    </a:cubicBezTo>
                    <a:cubicBezTo>
                      <a:pt x="4532" y="6050"/>
                      <a:pt x="4976" y="6617"/>
                      <a:pt x="5489" y="6617"/>
                    </a:cubicBezTo>
                    <a:cubicBezTo>
                      <a:pt x="5559" y="6617"/>
                      <a:pt x="5630" y="6607"/>
                      <a:pt x="5702" y="6584"/>
                    </a:cubicBezTo>
                    <a:cubicBezTo>
                      <a:pt x="6120" y="6425"/>
                      <a:pt x="6489" y="6144"/>
                      <a:pt x="6907" y="5973"/>
                    </a:cubicBezTo>
                    <a:cubicBezTo>
                      <a:pt x="7481" y="5726"/>
                      <a:pt x="7464" y="5274"/>
                      <a:pt x="7393" y="4767"/>
                    </a:cubicBezTo>
                    <a:cubicBezTo>
                      <a:pt x="7238" y="3842"/>
                      <a:pt x="6627" y="3198"/>
                      <a:pt x="6087" y="2503"/>
                    </a:cubicBezTo>
                    <a:cubicBezTo>
                      <a:pt x="5928" y="2294"/>
                      <a:pt x="5790" y="2084"/>
                      <a:pt x="5630" y="1875"/>
                    </a:cubicBezTo>
                    <a:cubicBezTo>
                      <a:pt x="5233" y="1385"/>
                      <a:pt x="4793" y="912"/>
                      <a:pt x="4396" y="427"/>
                    </a:cubicBezTo>
                    <a:cubicBezTo>
                      <a:pt x="4191" y="168"/>
                      <a:pt x="3962"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4"/>
              <p:cNvSpPr/>
              <p:nvPr/>
            </p:nvSpPr>
            <p:spPr>
              <a:xfrm rot="-3600044">
                <a:off x="255561" y="2600124"/>
                <a:ext cx="151757" cy="358734"/>
              </a:xfrm>
              <a:custGeom>
                <a:avLst/>
                <a:gdLst/>
                <a:ahLst/>
                <a:cxnLst/>
                <a:rect l="l" t="t" r="r" b="b"/>
                <a:pathLst>
                  <a:path w="3438" h="8127" extrusionOk="0">
                    <a:moveTo>
                      <a:pt x="2400" y="0"/>
                    </a:moveTo>
                    <a:cubicBezTo>
                      <a:pt x="2307" y="0"/>
                      <a:pt x="2217" y="13"/>
                      <a:pt x="2148" y="36"/>
                    </a:cubicBezTo>
                    <a:cubicBezTo>
                      <a:pt x="1675" y="208"/>
                      <a:pt x="1240" y="488"/>
                      <a:pt x="788" y="731"/>
                    </a:cubicBezTo>
                    <a:cubicBezTo>
                      <a:pt x="419" y="907"/>
                      <a:pt x="419" y="1099"/>
                      <a:pt x="649" y="1430"/>
                    </a:cubicBezTo>
                    <a:cubicBezTo>
                      <a:pt x="1152" y="2233"/>
                      <a:pt x="1675" y="3033"/>
                      <a:pt x="2060" y="3887"/>
                    </a:cubicBezTo>
                    <a:cubicBezTo>
                      <a:pt x="2198" y="4184"/>
                      <a:pt x="2638" y="4795"/>
                      <a:pt x="1905" y="5059"/>
                    </a:cubicBezTo>
                    <a:cubicBezTo>
                      <a:pt x="1152" y="5318"/>
                      <a:pt x="754" y="5929"/>
                      <a:pt x="386" y="6557"/>
                    </a:cubicBezTo>
                    <a:cubicBezTo>
                      <a:pt x="1" y="7219"/>
                      <a:pt x="126" y="7742"/>
                      <a:pt x="649" y="8127"/>
                    </a:cubicBezTo>
                    <a:lnTo>
                      <a:pt x="1487" y="7968"/>
                    </a:lnTo>
                    <a:cubicBezTo>
                      <a:pt x="1713" y="7796"/>
                      <a:pt x="1922" y="7604"/>
                      <a:pt x="2148" y="7445"/>
                    </a:cubicBezTo>
                    <a:cubicBezTo>
                      <a:pt x="2776" y="7064"/>
                      <a:pt x="3194" y="6540"/>
                      <a:pt x="3316" y="5808"/>
                    </a:cubicBezTo>
                    <a:cubicBezTo>
                      <a:pt x="3245" y="5544"/>
                      <a:pt x="3178" y="5302"/>
                      <a:pt x="3106" y="5059"/>
                    </a:cubicBezTo>
                    <a:cubicBezTo>
                      <a:pt x="3056" y="4988"/>
                      <a:pt x="3002" y="4916"/>
                      <a:pt x="2985" y="4849"/>
                    </a:cubicBezTo>
                    <a:cubicBezTo>
                      <a:pt x="2809" y="4255"/>
                      <a:pt x="2688" y="3627"/>
                      <a:pt x="2479" y="3050"/>
                    </a:cubicBezTo>
                    <a:cubicBezTo>
                      <a:pt x="2253" y="2459"/>
                      <a:pt x="1939" y="1899"/>
                      <a:pt x="1675" y="1342"/>
                    </a:cubicBezTo>
                    <a:cubicBezTo>
                      <a:pt x="1922" y="1166"/>
                      <a:pt x="2165" y="1011"/>
                      <a:pt x="2303" y="890"/>
                    </a:cubicBezTo>
                    <a:cubicBezTo>
                      <a:pt x="2533" y="1133"/>
                      <a:pt x="2688" y="1359"/>
                      <a:pt x="2897" y="1551"/>
                    </a:cubicBezTo>
                    <a:cubicBezTo>
                      <a:pt x="2929" y="1583"/>
                      <a:pt x="2987" y="1597"/>
                      <a:pt x="3048" y="1597"/>
                    </a:cubicBezTo>
                    <a:cubicBezTo>
                      <a:pt x="3126" y="1597"/>
                      <a:pt x="3207" y="1574"/>
                      <a:pt x="3245" y="1534"/>
                    </a:cubicBezTo>
                    <a:cubicBezTo>
                      <a:pt x="3332" y="1480"/>
                      <a:pt x="3437" y="1292"/>
                      <a:pt x="3404" y="1221"/>
                    </a:cubicBezTo>
                    <a:cubicBezTo>
                      <a:pt x="3265" y="835"/>
                      <a:pt x="3123" y="455"/>
                      <a:pt x="2880" y="157"/>
                    </a:cubicBezTo>
                    <a:cubicBezTo>
                      <a:pt x="2799" y="51"/>
                      <a:pt x="2591"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4"/>
              <p:cNvSpPr/>
              <p:nvPr/>
            </p:nvSpPr>
            <p:spPr>
              <a:xfrm rot="-3600044">
                <a:off x="461901" y="4114333"/>
                <a:ext cx="124036" cy="114281"/>
              </a:xfrm>
              <a:custGeom>
                <a:avLst/>
                <a:gdLst/>
                <a:ahLst/>
                <a:cxnLst/>
                <a:rect l="l" t="t" r="r" b="b"/>
                <a:pathLst>
                  <a:path w="2810" h="2589" extrusionOk="0">
                    <a:moveTo>
                      <a:pt x="1597" y="0"/>
                    </a:moveTo>
                    <a:cubicBezTo>
                      <a:pt x="1366" y="0"/>
                      <a:pt x="1159" y="141"/>
                      <a:pt x="959" y="303"/>
                    </a:cubicBezTo>
                    <a:cubicBezTo>
                      <a:pt x="805" y="513"/>
                      <a:pt x="646" y="743"/>
                      <a:pt x="507" y="969"/>
                    </a:cubicBezTo>
                    <a:cubicBezTo>
                      <a:pt x="369" y="1438"/>
                      <a:pt x="1" y="1911"/>
                      <a:pt x="315" y="2292"/>
                    </a:cubicBezTo>
                    <a:cubicBezTo>
                      <a:pt x="1031" y="2417"/>
                      <a:pt x="1608" y="2501"/>
                      <a:pt x="2182" y="2589"/>
                    </a:cubicBezTo>
                    <a:cubicBezTo>
                      <a:pt x="2320" y="2417"/>
                      <a:pt x="2479" y="2241"/>
                      <a:pt x="2634" y="2066"/>
                    </a:cubicBezTo>
                    <a:cubicBezTo>
                      <a:pt x="2634" y="1999"/>
                      <a:pt x="2655" y="1911"/>
                      <a:pt x="2671" y="1840"/>
                    </a:cubicBezTo>
                    <a:cubicBezTo>
                      <a:pt x="2810" y="1266"/>
                      <a:pt x="2479" y="446"/>
                      <a:pt x="1956" y="115"/>
                    </a:cubicBezTo>
                    <a:cubicBezTo>
                      <a:pt x="1829" y="34"/>
                      <a:pt x="1710"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4"/>
              <p:cNvSpPr/>
              <p:nvPr/>
            </p:nvSpPr>
            <p:spPr>
              <a:xfrm rot="-3600044">
                <a:off x="125209" y="1900561"/>
                <a:ext cx="105541" cy="115517"/>
              </a:xfrm>
              <a:custGeom>
                <a:avLst/>
                <a:gdLst/>
                <a:ahLst/>
                <a:cxnLst/>
                <a:rect l="l" t="t" r="r" b="b"/>
                <a:pathLst>
                  <a:path w="2391" h="2617" extrusionOk="0">
                    <a:moveTo>
                      <a:pt x="1239" y="1"/>
                    </a:moveTo>
                    <a:cubicBezTo>
                      <a:pt x="1009" y="34"/>
                      <a:pt x="783" y="72"/>
                      <a:pt x="557" y="105"/>
                    </a:cubicBezTo>
                    <a:cubicBezTo>
                      <a:pt x="0" y="1097"/>
                      <a:pt x="17" y="1202"/>
                      <a:pt x="695" y="1465"/>
                    </a:cubicBezTo>
                    <a:cubicBezTo>
                      <a:pt x="419" y="1725"/>
                      <a:pt x="193" y="1989"/>
                      <a:pt x="766" y="2181"/>
                    </a:cubicBezTo>
                    <a:cubicBezTo>
                      <a:pt x="854" y="2198"/>
                      <a:pt x="888" y="2374"/>
                      <a:pt x="942" y="2495"/>
                    </a:cubicBezTo>
                    <a:cubicBezTo>
                      <a:pt x="1168" y="2529"/>
                      <a:pt x="1377" y="2562"/>
                      <a:pt x="1604" y="2617"/>
                    </a:cubicBezTo>
                    <a:cubicBezTo>
                      <a:pt x="1658" y="2512"/>
                      <a:pt x="1691" y="2391"/>
                      <a:pt x="1779" y="2319"/>
                    </a:cubicBezTo>
                    <a:cubicBezTo>
                      <a:pt x="2303" y="1813"/>
                      <a:pt x="2390" y="1361"/>
                      <a:pt x="1972" y="750"/>
                    </a:cubicBezTo>
                    <a:cubicBezTo>
                      <a:pt x="1763" y="469"/>
                      <a:pt x="1482" y="243"/>
                      <a:pt x="1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4"/>
              <p:cNvSpPr/>
              <p:nvPr/>
            </p:nvSpPr>
            <p:spPr>
              <a:xfrm rot="-3600044">
                <a:off x="742030" y="2698326"/>
                <a:ext cx="59370" cy="44803"/>
              </a:xfrm>
              <a:custGeom>
                <a:avLst/>
                <a:gdLst/>
                <a:ahLst/>
                <a:cxnLst/>
                <a:rect l="l" t="t" r="r" b="b"/>
                <a:pathLst>
                  <a:path w="1345" h="1015" extrusionOk="0">
                    <a:moveTo>
                      <a:pt x="422" y="0"/>
                    </a:moveTo>
                    <a:cubicBezTo>
                      <a:pt x="333" y="0"/>
                      <a:pt x="246" y="5"/>
                      <a:pt x="159" y="17"/>
                    </a:cubicBezTo>
                    <a:cubicBezTo>
                      <a:pt x="72" y="34"/>
                      <a:pt x="34" y="470"/>
                      <a:pt x="0" y="608"/>
                    </a:cubicBezTo>
                    <a:cubicBezTo>
                      <a:pt x="195" y="917"/>
                      <a:pt x="390" y="1015"/>
                      <a:pt x="572" y="1015"/>
                    </a:cubicBezTo>
                    <a:cubicBezTo>
                      <a:pt x="782" y="1015"/>
                      <a:pt x="976" y="885"/>
                      <a:pt x="1135" y="800"/>
                    </a:cubicBezTo>
                    <a:cubicBezTo>
                      <a:pt x="1290" y="712"/>
                      <a:pt x="1273" y="331"/>
                      <a:pt x="1344" y="84"/>
                    </a:cubicBezTo>
                    <a:cubicBezTo>
                      <a:pt x="1033" y="59"/>
                      <a:pt x="723" y="0"/>
                      <a:pt x="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4" name="Google Shape;4134;p34"/>
            <p:cNvGrpSpPr/>
            <p:nvPr/>
          </p:nvGrpSpPr>
          <p:grpSpPr>
            <a:xfrm>
              <a:off x="-608297" y="1484420"/>
              <a:ext cx="1820705" cy="2832774"/>
              <a:chOff x="-419647" y="1465470"/>
              <a:chExt cx="1820705" cy="2832774"/>
            </a:xfrm>
          </p:grpSpPr>
          <p:sp>
            <p:nvSpPr>
              <p:cNvPr id="4135" name="Google Shape;4135;p34"/>
              <p:cNvSpPr/>
              <p:nvPr/>
            </p:nvSpPr>
            <p:spPr>
              <a:xfrm rot="-3600044">
                <a:off x="-161323" y="2196125"/>
                <a:ext cx="1304057" cy="1349478"/>
              </a:xfrm>
              <a:custGeom>
                <a:avLst/>
                <a:gdLst/>
                <a:ahLst/>
                <a:cxnLst/>
                <a:rect l="l" t="t" r="r" b="b"/>
                <a:pathLst>
                  <a:path w="29543" h="30572" extrusionOk="0">
                    <a:moveTo>
                      <a:pt x="28881" y="0"/>
                    </a:moveTo>
                    <a:cubicBezTo>
                      <a:pt x="28881" y="364"/>
                      <a:pt x="28931" y="749"/>
                      <a:pt x="28881" y="1114"/>
                    </a:cubicBezTo>
                    <a:cubicBezTo>
                      <a:pt x="28617" y="2457"/>
                      <a:pt x="28358" y="3784"/>
                      <a:pt x="28061" y="5128"/>
                    </a:cubicBezTo>
                    <a:cubicBezTo>
                      <a:pt x="27730" y="6576"/>
                      <a:pt x="26667" y="7497"/>
                      <a:pt x="25340" y="7656"/>
                    </a:cubicBezTo>
                    <a:cubicBezTo>
                      <a:pt x="24701" y="7732"/>
                      <a:pt x="24055" y="7782"/>
                      <a:pt x="23412" y="7782"/>
                    </a:cubicBezTo>
                    <a:cubicBezTo>
                      <a:pt x="21999" y="7782"/>
                      <a:pt x="20599" y="7539"/>
                      <a:pt x="19304" y="6785"/>
                    </a:cubicBezTo>
                    <a:cubicBezTo>
                      <a:pt x="18312" y="6207"/>
                      <a:pt x="17266" y="5684"/>
                      <a:pt x="16307" y="5056"/>
                    </a:cubicBezTo>
                    <a:cubicBezTo>
                      <a:pt x="15703" y="4671"/>
                      <a:pt x="15082" y="4492"/>
                      <a:pt x="14493" y="4492"/>
                    </a:cubicBezTo>
                    <a:cubicBezTo>
                      <a:pt x="13430" y="4492"/>
                      <a:pt x="12473" y="5076"/>
                      <a:pt x="11913" y="6086"/>
                    </a:cubicBezTo>
                    <a:cubicBezTo>
                      <a:pt x="11230" y="7325"/>
                      <a:pt x="10674" y="8631"/>
                      <a:pt x="10079" y="9924"/>
                    </a:cubicBezTo>
                    <a:cubicBezTo>
                      <a:pt x="9924" y="10272"/>
                      <a:pt x="9820" y="10674"/>
                      <a:pt x="9749" y="11054"/>
                    </a:cubicBezTo>
                    <a:cubicBezTo>
                      <a:pt x="9590" y="11912"/>
                      <a:pt x="9506" y="12783"/>
                      <a:pt x="9330" y="13654"/>
                    </a:cubicBezTo>
                    <a:cubicBezTo>
                      <a:pt x="8824" y="16148"/>
                      <a:pt x="8284" y="18643"/>
                      <a:pt x="7727" y="21154"/>
                    </a:cubicBezTo>
                    <a:cubicBezTo>
                      <a:pt x="7568" y="21870"/>
                      <a:pt x="7430" y="22603"/>
                      <a:pt x="7204" y="23281"/>
                    </a:cubicBezTo>
                    <a:cubicBezTo>
                      <a:pt x="6681" y="24867"/>
                      <a:pt x="5877" y="26315"/>
                      <a:pt x="4759" y="27554"/>
                    </a:cubicBezTo>
                    <a:cubicBezTo>
                      <a:pt x="4044" y="28375"/>
                      <a:pt x="3382" y="29333"/>
                      <a:pt x="2231" y="29597"/>
                    </a:cubicBezTo>
                    <a:cubicBezTo>
                      <a:pt x="1637" y="29735"/>
                      <a:pt x="1009" y="29752"/>
                      <a:pt x="402" y="29823"/>
                    </a:cubicBezTo>
                    <a:cubicBezTo>
                      <a:pt x="276" y="30066"/>
                      <a:pt x="138" y="30329"/>
                      <a:pt x="0" y="30572"/>
                    </a:cubicBezTo>
                    <a:cubicBezTo>
                      <a:pt x="557" y="30539"/>
                      <a:pt x="1097" y="30539"/>
                      <a:pt x="1658" y="30484"/>
                    </a:cubicBezTo>
                    <a:cubicBezTo>
                      <a:pt x="2997" y="30346"/>
                      <a:pt x="3939" y="29542"/>
                      <a:pt x="4830" y="28584"/>
                    </a:cubicBezTo>
                    <a:cubicBezTo>
                      <a:pt x="6174" y="27190"/>
                      <a:pt x="7166" y="25566"/>
                      <a:pt x="7848" y="23770"/>
                    </a:cubicBezTo>
                    <a:cubicBezTo>
                      <a:pt x="8300" y="22619"/>
                      <a:pt x="8510" y="21380"/>
                      <a:pt x="8773" y="20158"/>
                    </a:cubicBezTo>
                    <a:cubicBezTo>
                      <a:pt x="9225" y="18086"/>
                      <a:pt x="9715" y="16010"/>
                      <a:pt x="10046" y="13901"/>
                    </a:cubicBezTo>
                    <a:cubicBezTo>
                      <a:pt x="10322" y="12122"/>
                      <a:pt x="10619" y="10343"/>
                      <a:pt x="11389" y="8702"/>
                    </a:cubicBezTo>
                    <a:cubicBezTo>
                      <a:pt x="11841" y="7706"/>
                      <a:pt x="12398" y="6764"/>
                      <a:pt x="12992" y="5860"/>
                    </a:cubicBezTo>
                    <a:cubicBezTo>
                      <a:pt x="13278" y="5431"/>
                      <a:pt x="13783" y="5205"/>
                      <a:pt x="14292" y="5205"/>
                    </a:cubicBezTo>
                    <a:cubicBezTo>
                      <a:pt x="14528" y="5205"/>
                      <a:pt x="14764" y="5254"/>
                      <a:pt x="14981" y="5354"/>
                    </a:cubicBezTo>
                    <a:cubicBezTo>
                      <a:pt x="16077" y="5877"/>
                      <a:pt x="17178" y="6417"/>
                      <a:pt x="18208" y="7045"/>
                    </a:cubicBezTo>
                    <a:cubicBezTo>
                      <a:pt x="19514" y="7831"/>
                      <a:pt x="20874" y="8317"/>
                      <a:pt x="22393" y="8438"/>
                    </a:cubicBezTo>
                    <a:cubicBezTo>
                      <a:pt x="22895" y="8479"/>
                      <a:pt x="23393" y="8513"/>
                      <a:pt x="23886" y="8513"/>
                    </a:cubicBezTo>
                    <a:cubicBezTo>
                      <a:pt x="24934" y="8513"/>
                      <a:pt x="25958" y="8358"/>
                      <a:pt x="26943" y="7777"/>
                    </a:cubicBezTo>
                    <a:cubicBezTo>
                      <a:pt x="27797" y="7287"/>
                      <a:pt x="28375" y="6538"/>
                      <a:pt x="28705" y="5651"/>
                    </a:cubicBezTo>
                    <a:cubicBezTo>
                      <a:pt x="28986" y="4935"/>
                      <a:pt x="29141" y="4148"/>
                      <a:pt x="29245" y="3382"/>
                    </a:cubicBezTo>
                    <a:cubicBezTo>
                      <a:pt x="29388" y="2302"/>
                      <a:pt x="29455" y="1201"/>
                      <a:pt x="29543" y="122"/>
                    </a:cubicBezTo>
                    <a:cubicBezTo>
                      <a:pt x="29316" y="67"/>
                      <a:pt x="29107" y="34"/>
                      <a:pt x="28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4"/>
              <p:cNvSpPr/>
              <p:nvPr/>
            </p:nvSpPr>
            <p:spPr>
              <a:xfrm rot="-3600044">
                <a:off x="111370" y="3084708"/>
                <a:ext cx="1064813" cy="1003280"/>
              </a:xfrm>
              <a:custGeom>
                <a:avLst/>
                <a:gdLst/>
                <a:ahLst/>
                <a:cxnLst/>
                <a:rect l="l" t="t" r="r" b="b"/>
                <a:pathLst>
                  <a:path w="24123" h="22729" extrusionOk="0">
                    <a:moveTo>
                      <a:pt x="24123" y="1"/>
                    </a:moveTo>
                    <a:lnTo>
                      <a:pt x="23285" y="160"/>
                    </a:lnTo>
                    <a:cubicBezTo>
                      <a:pt x="23143" y="733"/>
                      <a:pt x="22934" y="1311"/>
                      <a:pt x="22867" y="1884"/>
                    </a:cubicBezTo>
                    <a:cubicBezTo>
                      <a:pt x="22725" y="3245"/>
                      <a:pt x="22637" y="4605"/>
                      <a:pt x="22553" y="5949"/>
                    </a:cubicBezTo>
                    <a:cubicBezTo>
                      <a:pt x="22482" y="7137"/>
                      <a:pt x="22465" y="8305"/>
                      <a:pt x="22394" y="9473"/>
                    </a:cubicBezTo>
                    <a:cubicBezTo>
                      <a:pt x="22323" y="10553"/>
                      <a:pt x="22256" y="11616"/>
                      <a:pt x="22080" y="12683"/>
                    </a:cubicBezTo>
                    <a:cubicBezTo>
                      <a:pt x="21975" y="13378"/>
                      <a:pt x="21645" y="14023"/>
                      <a:pt x="21469" y="14722"/>
                    </a:cubicBezTo>
                    <a:cubicBezTo>
                      <a:pt x="20962" y="16484"/>
                      <a:pt x="19883" y="17894"/>
                      <a:pt x="18698" y="19221"/>
                    </a:cubicBezTo>
                    <a:cubicBezTo>
                      <a:pt x="17806" y="20217"/>
                      <a:pt x="16639" y="20879"/>
                      <a:pt x="15400" y="21419"/>
                    </a:cubicBezTo>
                    <a:cubicBezTo>
                      <a:pt x="14693" y="21723"/>
                      <a:pt x="13998" y="21977"/>
                      <a:pt x="13236" y="21977"/>
                    </a:cubicBezTo>
                    <a:cubicBezTo>
                      <a:pt x="13077" y="21977"/>
                      <a:pt x="12915" y="21966"/>
                      <a:pt x="12750" y="21942"/>
                    </a:cubicBezTo>
                    <a:cubicBezTo>
                      <a:pt x="12051" y="21837"/>
                      <a:pt x="11356" y="21837"/>
                      <a:pt x="10657" y="21766"/>
                    </a:cubicBezTo>
                    <a:cubicBezTo>
                      <a:pt x="10063" y="21716"/>
                      <a:pt x="9473" y="21699"/>
                      <a:pt x="8895" y="21557"/>
                    </a:cubicBezTo>
                    <a:cubicBezTo>
                      <a:pt x="7656" y="21226"/>
                      <a:pt x="6610" y="20427"/>
                      <a:pt x="5287" y="20180"/>
                    </a:cubicBezTo>
                    <a:cubicBezTo>
                      <a:pt x="4534" y="20025"/>
                      <a:pt x="3872" y="19309"/>
                      <a:pt x="3228" y="18786"/>
                    </a:cubicBezTo>
                    <a:cubicBezTo>
                      <a:pt x="2286" y="18037"/>
                      <a:pt x="1378" y="17216"/>
                      <a:pt x="453" y="16413"/>
                    </a:cubicBezTo>
                    <a:cubicBezTo>
                      <a:pt x="298" y="16588"/>
                      <a:pt x="139" y="16764"/>
                      <a:pt x="1" y="16936"/>
                    </a:cubicBezTo>
                    <a:cubicBezTo>
                      <a:pt x="612" y="17513"/>
                      <a:pt x="1223" y="18087"/>
                      <a:pt x="1834" y="18648"/>
                    </a:cubicBezTo>
                    <a:cubicBezTo>
                      <a:pt x="3751" y="20372"/>
                      <a:pt x="6124" y="21264"/>
                      <a:pt x="8477" y="22168"/>
                    </a:cubicBezTo>
                    <a:cubicBezTo>
                      <a:pt x="9803" y="22674"/>
                      <a:pt x="11252" y="22729"/>
                      <a:pt x="12662" y="22729"/>
                    </a:cubicBezTo>
                    <a:cubicBezTo>
                      <a:pt x="13516" y="22729"/>
                      <a:pt x="14475" y="22658"/>
                      <a:pt x="15245" y="22289"/>
                    </a:cubicBezTo>
                    <a:cubicBezTo>
                      <a:pt x="16798" y="21540"/>
                      <a:pt x="18367" y="20862"/>
                      <a:pt x="19535" y="19414"/>
                    </a:cubicBezTo>
                    <a:cubicBezTo>
                      <a:pt x="20912" y="17723"/>
                      <a:pt x="21992" y="15927"/>
                      <a:pt x="22465" y="13797"/>
                    </a:cubicBezTo>
                    <a:cubicBezTo>
                      <a:pt x="22846" y="12122"/>
                      <a:pt x="23143" y="10431"/>
                      <a:pt x="23110" y="8686"/>
                    </a:cubicBezTo>
                    <a:cubicBezTo>
                      <a:pt x="23093" y="7397"/>
                      <a:pt x="23285" y="6108"/>
                      <a:pt x="23369" y="4814"/>
                    </a:cubicBezTo>
                    <a:cubicBezTo>
                      <a:pt x="23407" y="4119"/>
                      <a:pt x="23352" y="3387"/>
                      <a:pt x="23474" y="2705"/>
                    </a:cubicBezTo>
                    <a:cubicBezTo>
                      <a:pt x="23633" y="1780"/>
                      <a:pt x="23913" y="892"/>
                      <a:pt x="24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4"/>
              <p:cNvSpPr/>
              <p:nvPr/>
            </p:nvSpPr>
            <p:spPr>
              <a:xfrm rot="-3600044">
                <a:off x="229978" y="2335499"/>
                <a:ext cx="765316" cy="187599"/>
              </a:xfrm>
              <a:custGeom>
                <a:avLst/>
                <a:gdLst/>
                <a:ahLst/>
                <a:cxnLst/>
                <a:rect l="l" t="t" r="r" b="b"/>
                <a:pathLst>
                  <a:path w="17338" h="4250" extrusionOk="0">
                    <a:moveTo>
                      <a:pt x="16605" y="0"/>
                    </a:moveTo>
                    <a:cubicBezTo>
                      <a:pt x="16065" y="502"/>
                      <a:pt x="15592" y="1114"/>
                      <a:pt x="14964" y="1482"/>
                    </a:cubicBezTo>
                    <a:cubicBezTo>
                      <a:pt x="13114" y="2562"/>
                      <a:pt x="11164" y="3382"/>
                      <a:pt x="8928" y="3453"/>
                    </a:cubicBezTo>
                    <a:cubicBezTo>
                      <a:pt x="8887" y="3454"/>
                      <a:pt x="8847" y="3454"/>
                      <a:pt x="8806" y="3454"/>
                    </a:cubicBezTo>
                    <a:cubicBezTo>
                      <a:pt x="7477" y="3454"/>
                      <a:pt x="6260" y="3189"/>
                      <a:pt x="5094" y="2616"/>
                    </a:cubicBezTo>
                    <a:cubicBezTo>
                      <a:pt x="3717" y="1935"/>
                      <a:pt x="2304" y="1530"/>
                      <a:pt x="811" y="1530"/>
                    </a:cubicBezTo>
                    <a:cubicBezTo>
                      <a:pt x="543" y="1530"/>
                      <a:pt x="273" y="1543"/>
                      <a:pt x="0" y="1570"/>
                    </a:cubicBezTo>
                    <a:cubicBezTo>
                      <a:pt x="72" y="1813"/>
                      <a:pt x="139" y="2055"/>
                      <a:pt x="210" y="2319"/>
                    </a:cubicBezTo>
                    <a:lnTo>
                      <a:pt x="699" y="2319"/>
                    </a:lnTo>
                    <a:cubicBezTo>
                      <a:pt x="1901" y="2386"/>
                      <a:pt x="3069" y="2528"/>
                      <a:pt x="4186" y="3085"/>
                    </a:cubicBezTo>
                    <a:cubicBezTo>
                      <a:pt x="5510" y="3755"/>
                      <a:pt x="6908" y="4249"/>
                      <a:pt x="8401" y="4249"/>
                    </a:cubicBezTo>
                    <a:cubicBezTo>
                      <a:pt x="8541" y="4249"/>
                      <a:pt x="8682" y="4245"/>
                      <a:pt x="8824" y="4236"/>
                    </a:cubicBezTo>
                    <a:cubicBezTo>
                      <a:pt x="10393" y="4165"/>
                      <a:pt x="11930" y="3956"/>
                      <a:pt x="13273" y="3068"/>
                    </a:cubicBezTo>
                    <a:cubicBezTo>
                      <a:pt x="13466" y="2930"/>
                      <a:pt x="13675" y="2738"/>
                      <a:pt x="13901" y="2700"/>
                    </a:cubicBezTo>
                    <a:cubicBezTo>
                      <a:pt x="14738" y="2633"/>
                      <a:pt x="15383" y="2214"/>
                      <a:pt x="15960" y="1637"/>
                    </a:cubicBezTo>
                    <a:cubicBezTo>
                      <a:pt x="16412" y="1185"/>
                      <a:pt x="16881" y="749"/>
                      <a:pt x="17337" y="314"/>
                    </a:cubicBezTo>
                    <a:cubicBezTo>
                      <a:pt x="17090" y="209"/>
                      <a:pt x="16848" y="105"/>
                      <a:pt x="16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4"/>
              <p:cNvSpPr/>
              <p:nvPr/>
            </p:nvSpPr>
            <p:spPr>
              <a:xfrm rot="-3600044">
                <a:off x="267231" y="3019042"/>
                <a:ext cx="168001" cy="559619"/>
              </a:xfrm>
              <a:custGeom>
                <a:avLst/>
                <a:gdLst/>
                <a:ahLst/>
                <a:cxnLst/>
                <a:rect l="l" t="t" r="r" b="b"/>
                <a:pathLst>
                  <a:path w="3806" h="12678" extrusionOk="0">
                    <a:moveTo>
                      <a:pt x="3132" y="1"/>
                    </a:moveTo>
                    <a:cubicBezTo>
                      <a:pt x="2708" y="1"/>
                      <a:pt x="2252" y="195"/>
                      <a:pt x="1989" y="590"/>
                    </a:cubicBezTo>
                    <a:cubicBezTo>
                      <a:pt x="1520" y="1306"/>
                      <a:pt x="997" y="2088"/>
                      <a:pt x="838" y="2909"/>
                    </a:cubicBezTo>
                    <a:cubicBezTo>
                      <a:pt x="578" y="4390"/>
                      <a:pt x="545" y="5910"/>
                      <a:pt x="457" y="7425"/>
                    </a:cubicBezTo>
                    <a:cubicBezTo>
                      <a:pt x="352" y="8978"/>
                      <a:pt x="507" y="10547"/>
                      <a:pt x="0" y="12050"/>
                    </a:cubicBezTo>
                    <a:cubicBezTo>
                      <a:pt x="160" y="12259"/>
                      <a:pt x="298" y="12469"/>
                      <a:pt x="457" y="12678"/>
                    </a:cubicBezTo>
                    <a:cubicBezTo>
                      <a:pt x="561" y="12448"/>
                      <a:pt x="771" y="12205"/>
                      <a:pt x="754" y="11996"/>
                    </a:cubicBezTo>
                    <a:cubicBezTo>
                      <a:pt x="716" y="11715"/>
                      <a:pt x="561" y="11544"/>
                      <a:pt x="926" y="11318"/>
                    </a:cubicBezTo>
                    <a:cubicBezTo>
                      <a:pt x="1256" y="11108"/>
                      <a:pt x="1118" y="10095"/>
                      <a:pt x="859" y="9853"/>
                    </a:cubicBezTo>
                    <a:cubicBezTo>
                      <a:pt x="980" y="9694"/>
                      <a:pt x="1152" y="9539"/>
                      <a:pt x="1172" y="9380"/>
                    </a:cubicBezTo>
                    <a:cubicBezTo>
                      <a:pt x="1256" y="8157"/>
                      <a:pt x="1327" y="6956"/>
                      <a:pt x="1344" y="5734"/>
                    </a:cubicBezTo>
                    <a:cubicBezTo>
                      <a:pt x="1344" y="4374"/>
                      <a:pt x="1311" y="2996"/>
                      <a:pt x="2077" y="1774"/>
                    </a:cubicBezTo>
                    <a:cubicBezTo>
                      <a:pt x="2303" y="1393"/>
                      <a:pt x="2533" y="1008"/>
                      <a:pt x="2742" y="607"/>
                    </a:cubicBezTo>
                    <a:cubicBezTo>
                      <a:pt x="2776" y="644"/>
                      <a:pt x="2792" y="694"/>
                      <a:pt x="2809" y="728"/>
                    </a:cubicBezTo>
                    <a:cubicBezTo>
                      <a:pt x="3140" y="556"/>
                      <a:pt x="3475" y="380"/>
                      <a:pt x="3805" y="205"/>
                    </a:cubicBezTo>
                    <a:cubicBezTo>
                      <a:pt x="3623" y="69"/>
                      <a:pt x="3383" y="1"/>
                      <a:pt x="3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4"/>
              <p:cNvSpPr/>
              <p:nvPr/>
            </p:nvSpPr>
            <p:spPr>
              <a:xfrm rot="-3600044">
                <a:off x="87879" y="1397443"/>
                <a:ext cx="144694" cy="522718"/>
              </a:xfrm>
              <a:custGeom>
                <a:avLst/>
                <a:gdLst/>
                <a:ahLst/>
                <a:cxnLst/>
                <a:rect l="l" t="t" r="r" b="b"/>
                <a:pathLst>
                  <a:path w="3278" h="11842" extrusionOk="0">
                    <a:moveTo>
                      <a:pt x="193" y="0"/>
                    </a:moveTo>
                    <a:cubicBezTo>
                      <a:pt x="139" y="193"/>
                      <a:pt x="0" y="385"/>
                      <a:pt x="34" y="557"/>
                    </a:cubicBezTo>
                    <a:cubicBezTo>
                      <a:pt x="193" y="1185"/>
                      <a:pt x="365" y="1812"/>
                      <a:pt x="591" y="2423"/>
                    </a:cubicBezTo>
                    <a:cubicBezTo>
                      <a:pt x="1009" y="3541"/>
                      <a:pt x="1152" y="4726"/>
                      <a:pt x="1813" y="5810"/>
                    </a:cubicBezTo>
                    <a:cubicBezTo>
                      <a:pt x="2215" y="6437"/>
                      <a:pt x="2160" y="7358"/>
                      <a:pt x="2248" y="8162"/>
                    </a:cubicBezTo>
                    <a:cubicBezTo>
                      <a:pt x="2390" y="9367"/>
                      <a:pt x="2457" y="10585"/>
                      <a:pt x="2562" y="11791"/>
                    </a:cubicBezTo>
                    <a:cubicBezTo>
                      <a:pt x="2788" y="11808"/>
                      <a:pt x="3035" y="11824"/>
                      <a:pt x="3278" y="11841"/>
                    </a:cubicBezTo>
                    <a:cubicBezTo>
                      <a:pt x="3261" y="11406"/>
                      <a:pt x="3228" y="10987"/>
                      <a:pt x="3207" y="10552"/>
                    </a:cubicBezTo>
                    <a:cubicBezTo>
                      <a:pt x="3156" y="9192"/>
                      <a:pt x="3069" y="7831"/>
                      <a:pt x="2633" y="6504"/>
                    </a:cubicBezTo>
                    <a:cubicBezTo>
                      <a:pt x="2181" y="5182"/>
                      <a:pt x="1813" y="3838"/>
                      <a:pt x="1378" y="2495"/>
                    </a:cubicBezTo>
                    <a:cubicBezTo>
                      <a:pt x="1168" y="1779"/>
                      <a:pt x="925" y="1080"/>
                      <a:pt x="662" y="385"/>
                    </a:cubicBezTo>
                    <a:cubicBezTo>
                      <a:pt x="591" y="226"/>
                      <a:pt x="348" y="138"/>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4"/>
              <p:cNvSpPr/>
              <p:nvPr/>
            </p:nvSpPr>
            <p:spPr>
              <a:xfrm rot="-3600044">
                <a:off x="293933" y="3757595"/>
                <a:ext cx="364958" cy="297157"/>
              </a:xfrm>
              <a:custGeom>
                <a:avLst/>
                <a:gdLst/>
                <a:ahLst/>
                <a:cxnLst/>
                <a:rect l="l" t="t" r="r" b="b"/>
                <a:pathLst>
                  <a:path w="8268" h="6732" extrusionOk="0">
                    <a:moveTo>
                      <a:pt x="453" y="1"/>
                    </a:moveTo>
                    <a:lnTo>
                      <a:pt x="436" y="17"/>
                    </a:lnTo>
                    <a:lnTo>
                      <a:pt x="436" y="1"/>
                    </a:lnTo>
                    <a:lnTo>
                      <a:pt x="436" y="1"/>
                    </a:lnTo>
                    <a:cubicBezTo>
                      <a:pt x="173" y="369"/>
                      <a:pt x="1" y="750"/>
                      <a:pt x="470" y="1101"/>
                    </a:cubicBezTo>
                    <a:cubicBezTo>
                      <a:pt x="574" y="1135"/>
                      <a:pt x="750" y="1152"/>
                      <a:pt x="800" y="1223"/>
                    </a:cubicBezTo>
                    <a:cubicBezTo>
                      <a:pt x="1010" y="1499"/>
                      <a:pt x="1152" y="1834"/>
                      <a:pt x="1361" y="2093"/>
                    </a:cubicBezTo>
                    <a:cubicBezTo>
                      <a:pt x="1675" y="2478"/>
                      <a:pt x="1989" y="2897"/>
                      <a:pt x="2370" y="3211"/>
                    </a:cubicBezTo>
                    <a:cubicBezTo>
                      <a:pt x="3312" y="3977"/>
                      <a:pt x="4274" y="4743"/>
                      <a:pt x="5266" y="5425"/>
                    </a:cubicBezTo>
                    <a:cubicBezTo>
                      <a:pt x="6016" y="5932"/>
                      <a:pt x="6853" y="6296"/>
                      <a:pt x="7640" y="6731"/>
                    </a:cubicBezTo>
                    <a:cubicBezTo>
                      <a:pt x="7849" y="6522"/>
                      <a:pt x="8058" y="6296"/>
                      <a:pt x="8268" y="6086"/>
                    </a:cubicBezTo>
                    <a:cubicBezTo>
                      <a:pt x="7414" y="5601"/>
                      <a:pt x="6472" y="5199"/>
                      <a:pt x="5668" y="4605"/>
                    </a:cubicBezTo>
                    <a:cubicBezTo>
                      <a:pt x="4413" y="3680"/>
                      <a:pt x="3262" y="2633"/>
                      <a:pt x="2056" y="1625"/>
                    </a:cubicBezTo>
                    <a:cubicBezTo>
                      <a:pt x="1935" y="1482"/>
                      <a:pt x="1813" y="1327"/>
                      <a:pt x="1692" y="1185"/>
                    </a:cubicBezTo>
                    <a:cubicBezTo>
                      <a:pt x="1675" y="1168"/>
                      <a:pt x="1638" y="1152"/>
                      <a:pt x="1621" y="1135"/>
                    </a:cubicBezTo>
                    <a:cubicBezTo>
                      <a:pt x="1533" y="1185"/>
                      <a:pt x="1466" y="1223"/>
                      <a:pt x="1257" y="1344"/>
                    </a:cubicBezTo>
                    <a:cubicBezTo>
                      <a:pt x="1361" y="1135"/>
                      <a:pt x="1411" y="1047"/>
                      <a:pt x="1449" y="959"/>
                    </a:cubicBezTo>
                    <a:cubicBezTo>
                      <a:pt x="1361" y="909"/>
                      <a:pt x="1257" y="854"/>
                      <a:pt x="1169" y="804"/>
                    </a:cubicBezTo>
                    <a:cubicBezTo>
                      <a:pt x="1094" y="817"/>
                      <a:pt x="1032" y="825"/>
                      <a:pt x="981" y="825"/>
                    </a:cubicBezTo>
                    <a:cubicBezTo>
                      <a:pt x="770" y="825"/>
                      <a:pt x="754" y="699"/>
                      <a:pt x="838" y="331"/>
                    </a:cubicBezTo>
                    <a:cubicBezTo>
                      <a:pt x="784" y="264"/>
                      <a:pt x="733" y="193"/>
                      <a:pt x="679" y="139"/>
                    </a:cubicBezTo>
                    <a:cubicBezTo>
                      <a:pt x="612" y="88"/>
                      <a:pt x="524" y="34"/>
                      <a:pt x="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4"/>
              <p:cNvSpPr/>
              <p:nvPr/>
            </p:nvSpPr>
            <p:spPr>
              <a:xfrm rot="-3600044">
                <a:off x="33245" y="1989572"/>
                <a:ext cx="188659" cy="401948"/>
              </a:xfrm>
              <a:custGeom>
                <a:avLst/>
                <a:gdLst/>
                <a:ahLst/>
                <a:cxnLst/>
                <a:rect l="l" t="t" r="r" b="b"/>
                <a:pathLst>
                  <a:path w="4274" h="9106" extrusionOk="0">
                    <a:moveTo>
                      <a:pt x="1570" y="0"/>
                    </a:moveTo>
                    <a:cubicBezTo>
                      <a:pt x="1482" y="67"/>
                      <a:pt x="1394" y="155"/>
                      <a:pt x="1323" y="226"/>
                    </a:cubicBezTo>
                    <a:cubicBezTo>
                      <a:pt x="1587" y="662"/>
                      <a:pt x="1796" y="1114"/>
                      <a:pt x="2110" y="1532"/>
                    </a:cubicBezTo>
                    <a:cubicBezTo>
                      <a:pt x="2809" y="2457"/>
                      <a:pt x="3487" y="3399"/>
                      <a:pt x="3504" y="4638"/>
                    </a:cubicBezTo>
                    <a:cubicBezTo>
                      <a:pt x="3520" y="5404"/>
                      <a:pt x="3487" y="6191"/>
                      <a:pt x="3399" y="6957"/>
                    </a:cubicBezTo>
                    <a:cubicBezTo>
                      <a:pt x="3304" y="7844"/>
                      <a:pt x="2633" y="8401"/>
                      <a:pt x="1836" y="8401"/>
                    </a:cubicBezTo>
                    <a:cubicBezTo>
                      <a:pt x="1614" y="8401"/>
                      <a:pt x="1383" y="8358"/>
                      <a:pt x="1151" y="8267"/>
                    </a:cubicBezTo>
                    <a:cubicBezTo>
                      <a:pt x="1047" y="8229"/>
                      <a:pt x="925" y="8229"/>
                      <a:pt x="821" y="8229"/>
                    </a:cubicBezTo>
                    <a:lnTo>
                      <a:pt x="821" y="8213"/>
                    </a:lnTo>
                    <a:cubicBezTo>
                      <a:pt x="678" y="8301"/>
                      <a:pt x="523" y="8388"/>
                      <a:pt x="381" y="8476"/>
                    </a:cubicBezTo>
                    <a:lnTo>
                      <a:pt x="402" y="8476"/>
                    </a:lnTo>
                    <a:cubicBezTo>
                      <a:pt x="331" y="8527"/>
                      <a:pt x="243" y="8598"/>
                      <a:pt x="0" y="8807"/>
                    </a:cubicBezTo>
                    <a:cubicBezTo>
                      <a:pt x="628" y="8928"/>
                      <a:pt x="1080" y="9016"/>
                      <a:pt x="1553" y="9083"/>
                    </a:cubicBezTo>
                    <a:cubicBezTo>
                      <a:pt x="1666" y="9098"/>
                      <a:pt x="1779" y="9105"/>
                      <a:pt x="1891" y="9105"/>
                    </a:cubicBezTo>
                    <a:cubicBezTo>
                      <a:pt x="3005" y="9105"/>
                      <a:pt x="4035" y="8391"/>
                      <a:pt x="4115" y="7045"/>
                    </a:cubicBezTo>
                    <a:cubicBezTo>
                      <a:pt x="4148" y="6384"/>
                      <a:pt x="4274" y="5718"/>
                      <a:pt x="4236" y="5073"/>
                    </a:cubicBezTo>
                    <a:cubicBezTo>
                      <a:pt x="4186" y="4374"/>
                      <a:pt x="4131" y="3625"/>
                      <a:pt x="3855" y="2997"/>
                    </a:cubicBezTo>
                    <a:cubicBezTo>
                      <a:pt x="3453" y="2143"/>
                      <a:pt x="2859" y="1377"/>
                      <a:pt x="2319" y="591"/>
                    </a:cubicBezTo>
                    <a:cubicBezTo>
                      <a:pt x="2143" y="348"/>
                      <a:pt x="1813" y="189"/>
                      <a:pt x="1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4"/>
              <p:cNvSpPr/>
              <p:nvPr/>
            </p:nvSpPr>
            <p:spPr>
              <a:xfrm rot="-3600044">
                <a:off x="8699" y="3393624"/>
                <a:ext cx="224722" cy="191704"/>
              </a:xfrm>
              <a:custGeom>
                <a:avLst/>
                <a:gdLst/>
                <a:ahLst/>
                <a:cxnLst/>
                <a:rect l="l" t="t" r="r" b="b"/>
                <a:pathLst>
                  <a:path w="5091" h="4343" extrusionOk="0">
                    <a:moveTo>
                      <a:pt x="4479" y="1"/>
                    </a:moveTo>
                    <a:cubicBezTo>
                      <a:pt x="4341" y="194"/>
                      <a:pt x="4220" y="365"/>
                      <a:pt x="4081" y="541"/>
                    </a:cubicBezTo>
                    <a:cubicBezTo>
                      <a:pt x="4081" y="1219"/>
                      <a:pt x="4148" y="1918"/>
                      <a:pt x="4044" y="2600"/>
                    </a:cubicBezTo>
                    <a:cubicBezTo>
                      <a:pt x="3942" y="3376"/>
                      <a:pt x="3405" y="3772"/>
                      <a:pt x="2708" y="3772"/>
                    </a:cubicBezTo>
                    <a:cubicBezTo>
                      <a:pt x="2578" y="3772"/>
                      <a:pt x="2442" y="3758"/>
                      <a:pt x="2303" y="3730"/>
                    </a:cubicBezTo>
                    <a:cubicBezTo>
                      <a:pt x="1445" y="3559"/>
                      <a:pt x="1080" y="2893"/>
                      <a:pt x="662" y="2265"/>
                    </a:cubicBezTo>
                    <a:cubicBezTo>
                      <a:pt x="540" y="2094"/>
                      <a:pt x="381" y="1935"/>
                      <a:pt x="260" y="1780"/>
                    </a:cubicBezTo>
                    <a:cubicBezTo>
                      <a:pt x="189" y="1813"/>
                      <a:pt x="122" y="1847"/>
                      <a:pt x="51" y="1884"/>
                    </a:cubicBezTo>
                    <a:cubicBezTo>
                      <a:pt x="766" y="2161"/>
                      <a:pt x="0" y="2370"/>
                      <a:pt x="105" y="2634"/>
                    </a:cubicBezTo>
                    <a:cubicBezTo>
                      <a:pt x="348" y="2964"/>
                      <a:pt x="574" y="3312"/>
                      <a:pt x="854" y="3626"/>
                    </a:cubicBezTo>
                    <a:cubicBezTo>
                      <a:pt x="1361" y="4203"/>
                      <a:pt x="2039" y="4325"/>
                      <a:pt x="2788" y="4341"/>
                    </a:cubicBezTo>
                    <a:cubicBezTo>
                      <a:pt x="2812" y="4342"/>
                      <a:pt x="2836" y="4342"/>
                      <a:pt x="2859" y="4342"/>
                    </a:cubicBezTo>
                    <a:cubicBezTo>
                      <a:pt x="3666" y="4342"/>
                      <a:pt x="4348" y="4063"/>
                      <a:pt x="4584" y="3400"/>
                    </a:cubicBezTo>
                    <a:cubicBezTo>
                      <a:pt x="4986" y="2265"/>
                      <a:pt x="5090" y="1114"/>
                      <a:pt x="4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4"/>
              <p:cNvSpPr/>
              <p:nvPr/>
            </p:nvSpPr>
            <p:spPr>
              <a:xfrm rot="-3600044">
                <a:off x="-38485" y="2315881"/>
                <a:ext cx="280339" cy="177270"/>
              </a:xfrm>
              <a:custGeom>
                <a:avLst/>
                <a:gdLst/>
                <a:ahLst/>
                <a:cxnLst/>
                <a:rect l="l" t="t" r="r" b="b"/>
                <a:pathLst>
                  <a:path w="6351" h="4016" extrusionOk="0">
                    <a:moveTo>
                      <a:pt x="729" y="0"/>
                    </a:moveTo>
                    <a:cubicBezTo>
                      <a:pt x="516" y="0"/>
                      <a:pt x="269" y="99"/>
                      <a:pt x="1" y="144"/>
                    </a:cubicBezTo>
                    <a:cubicBezTo>
                      <a:pt x="72" y="458"/>
                      <a:pt x="210" y="684"/>
                      <a:pt x="646" y="717"/>
                    </a:cubicBezTo>
                    <a:cubicBezTo>
                      <a:pt x="909" y="734"/>
                      <a:pt x="1240" y="838"/>
                      <a:pt x="1432" y="1014"/>
                    </a:cubicBezTo>
                    <a:cubicBezTo>
                      <a:pt x="2060" y="1554"/>
                      <a:pt x="2600" y="2199"/>
                      <a:pt x="3245" y="2722"/>
                    </a:cubicBezTo>
                    <a:cubicBezTo>
                      <a:pt x="4006" y="3362"/>
                      <a:pt x="4821" y="4007"/>
                      <a:pt x="5911" y="4015"/>
                    </a:cubicBezTo>
                    <a:lnTo>
                      <a:pt x="5911" y="4015"/>
                    </a:lnTo>
                    <a:cubicBezTo>
                      <a:pt x="6049" y="3930"/>
                      <a:pt x="6199" y="3845"/>
                      <a:pt x="6338" y="3759"/>
                    </a:cubicBezTo>
                    <a:lnTo>
                      <a:pt x="6338" y="3759"/>
                    </a:lnTo>
                    <a:cubicBezTo>
                      <a:pt x="6342" y="3762"/>
                      <a:pt x="6346" y="3765"/>
                      <a:pt x="6351" y="3768"/>
                    </a:cubicBezTo>
                    <a:lnTo>
                      <a:pt x="6351" y="3752"/>
                    </a:lnTo>
                    <a:cubicBezTo>
                      <a:pt x="6346" y="3754"/>
                      <a:pt x="6342" y="3757"/>
                      <a:pt x="6338" y="3759"/>
                    </a:cubicBezTo>
                    <a:lnTo>
                      <a:pt x="6338" y="3759"/>
                    </a:lnTo>
                    <a:cubicBezTo>
                      <a:pt x="6273" y="3710"/>
                      <a:pt x="6221" y="3645"/>
                      <a:pt x="6158" y="3614"/>
                    </a:cubicBezTo>
                    <a:cubicBezTo>
                      <a:pt x="4936" y="2948"/>
                      <a:pt x="3697" y="2341"/>
                      <a:pt x="2722" y="1295"/>
                    </a:cubicBezTo>
                    <a:cubicBezTo>
                      <a:pt x="2634" y="1190"/>
                      <a:pt x="2479" y="1136"/>
                      <a:pt x="2337" y="1064"/>
                    </a:cubicBezTo>
                    <a:cubicBezTo>
                      <a:pt x="2182" y="1119"/>
                      <a:pt x="2006" y="1169"/>
                      <a:pt x="1763" y="1257"/>
                    </a:cubicBezTo>
                    <a:cubicBezTo>
                      <a:pt x="1901" y="943"/>
                      <a:pt x="2060" y="646"/>
                      <a:pt x="2039" y="629"/>
                    </a:cubicBezTo>
                    <a:cubicBezTo>
                      <a:pt x="1658" y="403"/>
                      <a:pt x="1290" y="160"/>
                      <a:pt x="872" y="18"/>
                    </a:cubicBezTo>
                    <a:cubicBezTo>
                      <a:pt x="826" y="5"/>
                      <a:pt x="778" y="0"/>
                      <a:pt x="729" y="0"/>
                    </a:cubicBezTo>
                    <a:close/>
                    <a:moveTo>
                      <a:pt x="5911" y="4015"/>
                    </a:moveTo>
                    <a:cubicBezTo>
                      <a:pt x="5911" y="4015"/>
                      <a:pt x="5911" y="4015"/>
                      <a:pt x="5911" y="4015"/>
                    </a:cubicBezTo>
                    <a:lnTo>
                      <a:pt x="5932" y="4015"/>
                    </a:lnTo>
                    <a:cubicBezTo>
                      <a:pt x="5925" y="4015"/>
                      <a:pt x="5918" y="4015"/>
                      <a:pt x="5911" y="40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4"/>
              <p:cNvSpPr/>
              <p:nvPr/>
            </p:nvSpPr>
            <p:spPr>
              <a:xfrm rot="-3600044">
                <a:off x="241713" y="3625673"/>
                <a:ext cx="192587" cy="209405"/>
              </a:xfrm>
              <a:custGeom>
                <a:avLst/>
                <a:gdLst/>
                <a:ahLst/>
                <a:cxnLst/>
                <a:rect l="l" t="t" r="r" b="b"/>
                <a:pathLst>
                  <a:path w="4363" h="4744" extrusionOk="0">
                    <a:moveTo>
                      <a:pt x="265" y="1"/>
                    </a:moveTo>
                    <a:cubicBezTo>
                      <a:pt x="194" y="34"/>
                      <a:pt x="127" y="68"/>
                      <a:pt x="39" y="85"/>
                    </a:cubicBezTo>
                    <a:cubicBezTo>
                      <a:pt x="55" y="294"/>
                      <a:pt x="1" y="541"/>
                      <a:pt x="106" y="679"/>
                    </a:cubicBezTo>
                    <a:cubicBezTo>
                      <a:pt x="403" y="1169"/>
                      <a:pt x="771" y="1604"/>
                      <a:pt x="1068" y="2094"/>
                    </a:cubicBezTo>
                    <a:cubicBezTo>
                      <a:pt x="1746" y="3245"/>
                      <a:pt x="2688" y="4099"/>
                      <a:pt x="3839" y="4743"/>
                    </a:cubicBezTo>
                    <a:cubicBezTo>
                      <a:pt x="4015" y="4551"/>
                      <a:pt x="4187" y="4358"/>
                      <a:pt x="4362" y="4166"/>
                    </a:cubicBezTo>
                    <a:cubicBezTo>
                      <a:pt x="3350" y="3714"/>
                      <a:pt x="2567" y="2964"/>
                      <a:pt x="1885" y="2110"/>
                    </a:cubicBezTo>
                    <a:cubicBezTo>
                      <a:pt x="1328" y="1411"/>
                      <a:pt x="805" y="712"/>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4"/>
              <p:cNvSpPr/>
              <p:nvPr/>
            </p:nvSpPr>
            <p:spPr>
              <a:xfrm rot="-3600044">
                <a:off x="506093" y="1710734"/>
                <a:ext cx="63210" cy="228959"/>
              </a:xfrm>
              <a:custGeom>
                <a:avLst/>
                <a:gdLst/>
                <a:ahLst/>
                <a:cxnLst/>
                <a:rect l="l" t="t" r="r" b="b"/>
                <a:pathLst>
                  <a:path w="1432" h="5187" extrusionOk="0">
                    <a:moveTo>
                      <a:pt x="934" y="1"/>
                    </a:moveTo>
                    <a:cubicBezTo>
                      <a:pt x="851" y="1"/>
                      <a:pt x="748" y="64"/>
                      <a:pt x="611" y="235"/>
                    </a:cubicBezTo>
                    <a:cubicBezTo>
                      <a:pt x="561" y="1667"/>
                      <a:pt x="490" y="3077"/>
                      <a:pt x="0" y="4437"/>
                    </a:cubicBezTo>
                    <a:cubicBezTo>
                      <a:pt x="210" y="4680"/>
                      <a:pt x="419" y="4927"/>
                      <a:pt x="628" y="5187"/>
                    </a:cubicBezTo>
                    <a:cubicBezTo>
                      <a:pt x="787" y="4387"/>
                      <a:pt x="980" y="3600"/>
                      <a:pt x="1118" y="2797"/>
                    </a:cubicBezTo>
                    <a:cubicBezTo>
                      <a:pt x="1256" y="2047"/>
                      <a:pt x="1327" y="1265"/>
                      <a:pt x="1432" y="495"/>
                    </a:cubicBezTo>
                    <a:cubicBezTo>
                      <a:pt x="1230" y="419"/>
                      <a:pt x="1147" y="1"/>
                      <a:pt x="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4"/>
              <p:cNvSpPr/>
              <p:nvPr/>
            </p:nvSpPr>
            <p:spPr>
              <a:xfrm rot="-3600044">
                <a:off x="7011" y="1822640"/>
                <a:ext cx="63960" cy="180184"/>
              </a:xfrm>
              <a:custGeom>
                <a:avLst/>
                <a:gdLst/>
                <a:ahLst/>
                <a:cxnLst/>
                <a:rect l="l" t="t" r="r" b="b"/>
                <a:pathLst>
                  <a:path w="1449" h="4082" extrusionOk="0">
                    <a:moveTo>
                      <a:pt x="105" y="0"/>
                    </a:moveTo>
                    <a:cubicBezTo>
                      <a:pt x="88" y="419"/>
                      <a:pt x="0" y="783"/>
                      <a:pt x="50" y="1134"/>
                    </a:cubicBezTo>
                    <a:cubicBezTo>
                      <a:pt x="260" y="2110"/>
                      <a:pt x="523" y="3085"/>
                      <a:pt x="766" y="4081"/>
                    </a:cubicBezTo>
                    <a:cubicBezTo>
                      <a:pt x="992" y="4048"/>
                      <a:pt x="1218" y="4010"/>
                      <a:pt x="1448" y="3977"/>
                    </a:cubicBezTo>
                    <a:cubicBezTo>
                      <a:pt x="1360" y="2687"/>
                      <a:pt x="611" y="226"/>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4"/>
              <p:cNvSpPr/>
              <p:nvPr/>
            </p:nvSpPr>
            <p:spPr>
              <a:xfrm rot="-3600044">
                <a:off x="445485" y="3574139"/>
                <a:ext cx="183141" cy="69345"/>
              </a:xfrm>
              <a:custGeom>
                <a:avLst/>
                <a:gdLst/>
                <a:ahLst/>
                <a:cxnLst/>
                <a:rect l="l" t="t" r="r" b="b"/>
                <a:pathLst>
                  <a:path w="4149" h="1571" extrusionOk="0">
                    <a:moveTo>
                      <a:pt x="3625" y="0"/>
                    </a:moveTo>
                    <a:cubicBezTo>
                      <a:pt x="3003" y="544"/>
                      <a:pt x="2337" y="829"/>
                      <a:pt x="1623" y="829"/>
                    </a:cubicBezTo>
                    <a:cubicBezTo>
                      <a:pt x="1236" y="829"/>
                      <a:pt x="835" y="746"/>
                      <a:pt x="419" y="574"/>
                    </a:cubicBezTo>
                    <a:cubicBezTo>
                      <a:pt x="1" y="766"/>
                      <a:pt x="193" y="992"/>
                      <a:pt x="365" y="1223"/>
                    </a:cubicBezTo>
                    <a:cubicBezTo>
                      <a:pt x="453" y="1327"/>
                      <a:pt x="591" y="1411"/>
                      <a:pt x="716" y="1499"/>
                    </a:cubicBezTo>
                    <a:cubicBezTo>
                      <a:pt x="973" y="1510"/>
                      <a:pt x="1247" y="1571"/>
                      <a:pt x="1505" y="1571"/>
                    </a:cubicBezTo>
                    <a:cubicBezTo>
                      <a:pt x="1631" y="1571"/>
                      <a:pt x="1753" y="1557"/>
                      <a:pt x="1867" y="1516"/>
                    </a:cubicBezTo>
                    <a:cubicBezTo>
                      <a:pt x="2650" y="1273"/>
                      <a:pt x="3399" y="888"/>
                      <a:pt x="4148" y="574"/>
                    </a:cubicBezTo>
                    <a:cubicBezTo>
                      <a:pt x="3977" y="385"/>
                      <a:pt x="3801" y="193"/>
                      <a:pt x="3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4"/>
              <p:cNvSpPr/>
              <p:nvPr/>
            </p:nvSpPr>
            <p:spPr>
              <a:xfrm rot="-3600044">
                <a:off x="362116" y="4150232"/>
                <a:ext cx="121608" cy="111633"/>
              </a:xfrm>
              <a:custGeom>
                <a:avLst/>
                <a:gdLst/>
                <a:ahLst/>
                <a:cxnLst/>
                <a:rect l="l" t="t" r="r" b="b"/>
                <a:pathLst>
                  <a:path w="2755" h="2529" extrusionOk="0">
                    <a:moveTo>
                      <a:pt x="0" y="1"/>
                    </a:moveTo>
                    <a:cubicBezTo>
                      <a:pt x="88" y="105"/>
                      <a:pt x="176" y="210"/>
                      <a:pt x="281" y="315"/>
                    </a:cubicBezTo>
                    <a:cubicBezTo>
                      <a:pt x="331" y="365"/>
                      <a:pt x="402" y="419"/>
                      <a:pt x="473" y="470"/>
                    </a:cubicBezTo>
                    <a:cubicBezTo>
                      <a:pt x="1080" y="1152"/>
                      <a:pt x="1691" y="1847"/>
                      <a:pt x="2302" y="2529"/>
                    </a:cubicBezTo>
                    <a:cubicBezTo>
                      <a:pt x="2441" y="2303"/>
                      <a:pt x="2600" y="2073"/>
                      <a:pt x="2754" y="1863"/>
                    </a:cubicBezTo>
                    <a:cubicBezTo>
                      <a:pt x="2164" y="1236"/>
                      <a:pt x="1553" y="629"/>
                      <a:pt x="959" y="18"/>
                    </a:cubicBezTo>
                    <a:cubicBezTo>
                      <a:pt x="645" y="18"/>
                      <a:pt x="3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4"/>
              <p:cNvSpPr/>
              <p:nvPr/>
            </p:nvSpPr>
            <p:spPr>
              <a:xfrm rot="-3600044">
                <a:off x="237847" y="4159123"/>
                <a:ext cx="107748" cy="109426"/>
              </a:xfrm>
              <a:custGeom>
                <a:avLst/>
                <a:gdLst/>
                <a:ahLst/>
                <a:cxnLst/>
                <a:rect l="l" t="t" r="r" b="b"/>
                <a:pathLst>
                  <a:path w="2441" h="2479" extrusionOk="0">
                    <a:moveTo>
                      <a:pt x="419" y="1"/>
                    </a:moveTo>
                    <a:lnTo>
                      <a:pt x="419" y="17"/>
                    </a:lnTo>
                    <a:cubicBezTo>
                      <a:pt x="34" y="369"/>
                      <a:pt x="1" y="733"/>
                      <a:pt x="386" y="1152"/>
                    </a:cubicBezTo>
                    <a:cubicBezTo>
                      <a:pt x="767" y="1570"/>
                      <a:pt x="1118" y="2022"/>
                      <a:pt x="1482" y="2462"/>
                    </a:cubicBezTo>
                    <a:cubicBezTo>
                      <a:pt x="1813" y="2462"/>
                      <a:pt x="2127" y="2479"/>
                      <a:pt x="2441" y="2479"/>
                    </a:cubicBezTo>
                    <a:cubicBezTo>
                      <a:pt x="1884" y="1918"/>
                      <a:pt x="1604" y="1064"/>
                      <a:pt x="750" y="821"/>
                    </a:cubicBezTo>
                    <a:cubicBezTo>
                      <a:pt x="1064" y="386"/>
                      <a:pt x="557" y="264"/>
                      <a:pt x="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4"/>
              <p:cNvSpPr/>
              <p:nvPr/>
            </p:nvSpPr>
            <p:spPr>
              <a:xfrm rot="-3600044">
                <a:off x="-62224" y="2497892"/>
                <a:ext cx="70096" cy="54823"/>
              </a:xfrm>
              <a:custGeom>
                <a:avLst/>
                <a:gdLst/>
                <a:ahLst/>
                <a:cxnLst/>
                <a:rect l="l" t="t" r="r" b="b"/>
                <a:pathLst>
                  <a:path w="1588" h="1242" extrusionOk="0">
                    <a:moveTo>
                      <a:pt x="1118" y="0"/>
                    </a:moveTo>
                    <a:cubicBezTo>
                      <a:pt x="926" y="159"/>
                      <a:pt x="716" y="298"/>
                      <a:pt x="557" y="473"/>
                    </a:cubicBezTo>
                    <a:cubicBezTo>
                      <a:pt x="386" y="649"/>
                      <a:pt x="227" y="858"/>
                      <a:pt x="1" y="1118"/>
                    </a:cubicBezTo>
                    <a:cubicBezTo>
                      <a:pt x="124" y="1182"/>
                      <a:pt x="221" y="1242"/>
                      <a:pt x="267" y="1242"/>
                    </a:cubicBezTo>
                    <a:cubicBezTo>
                      <a:pt x="273" y="1242"/>
                      <a:pt x="277" y="1241"/>
                      <a:pt x="281" y="1239"/>
                    </a:cubicBezTo>
                    <a:cubicBezTo>
                      <a:pt x="524" y="1068"/>
                      <a:pt x="683" y="821"/>
                      <a:pt x="1047" y="804"/>
                    </a:cubicBezTo>
                    <a:cubicBezTo>
                      <a:pt x="1185" y="804"/>
                      <a:pt x="1587" y="335"/>
                      <a:pt x="1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4"/>
              <p:cNvSpPr/>
              <p:nvPr/>
            </p:nvSpPr>
            <p:spPr>
              <a:xfrm rot="-3600044">
                <a:off x="205212" y="3942877"/>
                <a:ext cx="57692" cy="65461"/>
              </a:xfrm>
              <a:custGeom>
                <a:avLst/>
                <a:gdLst/>
                <a:ahLst/>
                <a:cxnLst/>
                <a:rect l="l" t="t" r="r" b="b"/>
                <a:pathLst>
                  <a:path w="1307" h="1483" extrusionOk="0">
                    <a:moveTo>
                      <a:pt x="364" y="1"/>
                    </a:moveTo>
                    <a:cubicBezTo>
                      <a:pt x="297" y="18"/>
                      <a:pt x="226" y="55"/>
                      <a:pt x="155" y="72"/>
                    </a:cubicBezTo>
                    <a:lnTo>
                      <a:pt x="0" y="855"/>
                    </a:lnTo>
                    <a:cubicBezTo>
                      <a:pt x="88" y="943"/>
                      <a:pt x="193" y="1031"/>
                      <a:pt x="297" y="1102"/>
                    </a:cubicBezTo>
                    <a:cubicBezTo>
                      <a:pt x="507" y="1169"/>
                      <a:pt x="733" y="1223"/>
                      <a:pt x="959" y="1273"/>
                    </a:cubicBezTo>
                    <a:cubicBezTo>
                      <a:pt x="992" y="1294"/>
                      <a:pt x="1046" y="1311"/>
                      <a:pt x="1080" y="1328"/>
                    </a:cubicBezTo>
                    <a:lnTo>
                      <a:pt x="1080" y="1345"/>
                    </a:lnTo>
                    <a:cubicBezTo>
                      <a:pt x="1151" y="1378"/>
                      <a:pt x="1239" y="1432"/>
                      <a:pt x="1306" y="1483"/>
                    </a:cubicBezTo>
                    <a:cubicBezTo>
                      <a:pt x="992" y="980"/>
                      <a:pt x="678" y="49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4"/>
              <p:cNvSpPr/>
              <p:nvPr/>
            </p:nvSpPr>
            <p:spPr>
              <a:xfrm rot="-3600044">
                <a:off x="250813" y="3972704"/>
                <a:ext cx="44582" cy="57163"/>
              </a:xfrm>
              <a:custGeom>
                <a:avLst/>
                <a:gdLst/>
                <a:ahLst/>
                <a:cxnLst/>
                <a:rect l="l" t="t" r="r" b="b"/>
                <a:pathLst>
                  <a:path w="1010" h="1295" extrusionOk="0">
                    <a:moveTo>
                      <a:pt x="34" y="1"/>
                    </a:moveTo>
                    <a:lnTo>
                      <a:pt x="1" y="39"/>
                    </a:lnTo>
                    <a:cubicBezTo>
                      <a:pt x="68" y="612"/>
                      <a:pt x="524" y="1169"/>
                      <a:pt x="1010" y="1294"/>
                    </a:cubicBezTo>
                    <a:cubicBezTo>
                      <a:pt x="541" y="943"/>
                      <a:pt x="713" y="562"/>
                      <a:pt x="976" y="194"/>
                    </a:cubicBezTo>
                    <a:lnTo>
                      <a:pt x="993" y="177"/>
                    </a:lnTo>
                    <a:cubicBezTo>
                      <a:pt x="959" y="160"/>
                      <a:pt x="905" y="143"/>
                      <a:pt x="872" y="122"/>
                    </a:cubicBezTo>
                    <a:cubicBezTo>
                      <a:pt x="713" y="210"/>
                      <a:pt x="574" y="298"/>
                      <a:pt x="420" y="403"/>
                    </a:cubicBezTo>
                    <a:cubicBezTo>
                      <a:pt x="332" y="281"/>
                      <a:pt x="210" y="160"/>
                      <a:pt x="106" y="18"/>
                    </a:cubicBezTo>
                    <a:cubicBezTo>
                      <a:pt x="85" y="18"/>
                      <a:pt x="51"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4"/>
              <p:cNvSpPr/>
              <p:nvPr/>
            </p:nvSpPr>
            <p:spPr>
              <a:xfrm rot="-3600044">
                <a:off x="237807" y="3981524"/>
                <a:ext cx="33856" cy="19996"/>
              </a:xfrm>
              <a:custGeom>
                <a:avLst/>
                <a:gdLst/>
                <a:ahLst/>
                <a:cxnLst/>
                <a:rect l="l" t="t" r="r" b="b"/>
                <a:pathLst>
                  <a:path w="767" h="453" extrusionOk="0">
                    <a:moveTo>
                      <a:pt x="105" y="1"/>
                    </a:moveTo>
                    <a:cubicBezTo>
                      <a:pt x="68" y="34"/>
                      <a:pt x="34" y="51"/>
                      <a:pt x="1" y="68"/>
                    </a:cubicBezTo>
                    <a:cubicBezTo>
                      <a:pt x="105" y="210"/>
                      <a:pt x="227" y="331"/>
                      <a:pt x="315" y="453"/>
                    </a:cubicBezTo>
                    <a:cubicBezTo>
                      <a:pt x="469" y="348"/>
                      <a:pt x="608" y="260"/>
                      <a:pt x="767" y="172"/>
                    </a:cubicBezTo>
                    <a:cubicBezTo>
                      <a:pt x="541" y="122"/>
                      <a:pt x="315" y="68"/>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4"/>
              <p:cNvSpPr/>
              <p:nvPr/>
            </p:nvSpPr>
            <p:spPr>
              <a:xfrm rot="-3600044">
                <a:off x="290623" y="3955036"/>
                <a:ext cx="18363" cy="21806"/>
              </a:xfrm>
              <a:custGeom>
                <a:avLst/>
                <a:gdLst/>
                <a:ahLst/>
                <a:cxnLst/>
                <a:rect l="l" t="t" r="r" b="b"/>
                <a:pathLst>
                  <a:path w="416" h="494" extrusionOk="0">
                    <a:moveTo>
                      <a:pt x="85" y="0"/>
                    </a:moveTo>
                    <a:cubicBezTo>
                      <a:pt x="1" y="368"/>
                      <a:pt x="17" y="494"/>
                      <a:pt x="228" y="494"/>
                    </a:cubicBezTo>
                    <a:cubicBezTo>
                      <a:pt x="279" y="494"/>
                      <a:pt x="341" y="486"/>
                      <a:pt x="416" y="473"/>
                    </a:cubicBezTo>
                    <a:cubicBezTo>
                      <a:pt x="311" y="314"/>
                      <a:pt x="190" y="159"/>
                      <a:pt x="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4"/>
              <p:cNvSpPr/>
              <p:nvPr/>
            </p:nvSpPr>
            <p:spPr>
              <a:xfrm rot="-3600044">
                <a:off x="343488" y="3939580"/>
                <a:ext cx="16156" cy="19422"/>
              </a:xfrm>
              <a:custGeom>
                <a:avLst/>
                <a:gdLst/>
                <a:ahLst/>
                <a:cxnLst/>
                <a:rect l="l" t="t" r="r" b="b"/>
                <a:pathLst>
                  <a:path w="366" h="440" extrusionOk="0">
                    <a:moveTo>
                      <a:pt x="365" y="440"/>
                    </a:moveTo>
                    <a:cubicBezTo>
                      <a:pt x="244" y="297"/>
                      <a:pt x="122" y="142"/>
                      <a:pt x="1" y="0"/>
                    </a:cubicBezTo>
                    <a:cubicBezTo>
                      <a:pt x="122" y="142"/>
                      <a:pt x="244" y="297"/>
                      <a:pt x="365" y="4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4"/>
              <p:cNvSpPr/>
              <p:nvPr/>
            </p:nvSpPr>
            <p:spPr>
              <a:xfrm rot="-3600044">
                <a:off x="324228" y="3951835"/>
                <a:ext cx="16111" cy="17038"/>
              </a:xfrm>
              <a:custGeom>
                <a:avLst/>
                <a:gdLst/>
                <a:ahLst/>
                <a:cxnLst/>
                <a:rect l="l" t="t" r="r" b="b"/>
                <a:pathLst>
                  <a:path w="365" h="386" extrusionOk="0">
                    <a:moveTo>
                      <a:pt x="193" y="0"/>
                    </a:moveTo>
                    <a:cubicBezTo>
                      <a:pt x="155" y="88"/>
                      <a:pt x="105" y="176"/>
                      <a:pt x="1" y="385"/>
                    </a:cubicBezTo>
                    <a:cubicBezTo>
                      <a:pt x="210" y="264"/>
                      <a:pt x="277" y="226"/>
                      <a:pt x="365" y="176"/>
                    </a:cubicBezTo>
                    <a:cubicBezTo>
                      <a:pt x="298" y="121"/>
                      <a:pt x="243" y="71"/>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4"/>
              <p:cNvSpPr/>
              <p:nvPr/>
            </p:nvSpPr>
            <p:spPr>
              <a:xfrm rot="-3600044">
                <a:off x="363203" y="4221596"/>
                <a:ext cx="8563" cy="6886"/>
              </a:xfrm>
              <a:custGeom>
                <a:avLst/>
                <a:gdLst/>
                <a:ahLst/>
                <a:cxnLst/>
                <a:rect l="l" t="t" r="r" b="b"/>
                <a:pathLst>
                  <a:path w="194" h="156" extrusionOk="0">
                    <a:moveTo>
                      <a:pt x="1" y="1"/>
                    </a:moveTo>
                    <a:cubicBezTo>
                      <a:pt x="51" y="51"/>
                      <a:pt x="122" y="105"/>
                      <a:pt x="193" y="156"/>
                    </a:cubicBezTo>
                    <a:cubicBezTo>
                      <a:pt x="122" y="105"/>
                      <a:pt x="51" y="5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4"/>
              <p:cNvSpPr/>
              <p:nvPr/>
            </p:nvSpPr>
            <p:spPr>
              <a:xfrm rot="-3600044">
                <a:off x="226351" y="4215810"/>
                <a:ext cx="44" cy="2251"/>
              </a:xfrm>
              <a:custGeom>
                <a:avLst/>
                <a:gdLst/>
                <a:ahLst/>
                <a:cxnLst/>
                <a:rect l="l" t="t" r="r" b="b"/>
                <a:pathLst>
                  <a:path w="1" h="51" extrusionOk="0">
                    <a:moveTo>
                      <a:pt x="0" y="50"/>
                    </a:moveTo>
                    <a:lnTo>
                      <a:pt x="0" y="0"/>
                    </a:lnTo>
                    <a:lnTo>
                      <a:pt x="0" y="3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4"/>
              <p:cNvSpPr/>
              <p:nvPr/>
            </p:nvSpPr>
            <p:spPr>
              <a:xfrm rot="-3600044">
                <a:off x="224993" y="4002434"/>
                <a:ext cx="44" cy="2472"/>
              </a:xfrm>
              <a:custGeom>
                <a:avLst/>
                <a:gdLst/>
                <a:ahLst/>
                <a:cxnLst/>
                <a:rect l="l" t="t" r="r" b="b"/>
                <a:pathLst>
                  <a:path w="1" h="56" extrusionOk="0">
                    <a:moveTo>
                      <a:pt x="0" y="1"/>
                    </a:moveTo>
                    <a:lnTo>
                      <a:pt x="0" y="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4"/>
              <p:cNvSpPr/>
              <p:nvPr/>
            </p:nvSpPr>
            <p:spPr>
              <a:xfrm rot="-3600044">
                <a:off x="265955" y="3972165"/>
                <a:ext cx="750" cy="1545"/>
              </a:xfrm>
              <a:custGeom>
                <a:avLst/>
                <a:gdLst/>
                <a:ahLst/>
                <a:cxnLst/>
                <a:rect l="l" t="t" r="r" b="b"/>
                <a:pathLst>
                  <a:path w="17" h="35" extrusionOk="0">
                    <a:moveTo>
                      <a:pt x="17" y="1"/>
                    </a:moveTo>
                    <a:lnTo>
                      <a:pt x="0" y="18"/>
                    </a:lnTo>
                    <a:lnTo>
                      <a:pt x="0" y="34"/>
                    </a:lnTo>
                    <a:lnTo>
                      <a:pt x="17" y="18"/>
                    </a:lnTo>
                    <a:lnTo>
                      <a:pt x="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4"/>
              <p:cNvSpPr/>
              <p:nvPr/>
            </p:nvSpPr>
            <p:spPr>
              <a:xfrm rot="-3600044">
                <a:off x="228883" y="2327089"/>
                <a:ext cx="19422" cy="11697"/>
              </a:xfrm>
              <a:custGeom>
                <a:avLst/>
                <a:gdLst/>
                <a:ahLst/>
                <a:cxnLst/>
                <a:rect l="l" t="t" r="r" b="b"/>
                <a:pathLst>
                  <a:path w="440" h="265" extrusionOk="0">
                    <a:moveTo>
                      <a:pt x="0" y="264"/>
                    </a:moveTo>
                    <a:cubicBezTo>
                      <a:pt x="142" y="176"/>
                      <a:pt x="297" y="89"/>
                      <a:pt x="440" y="1"/>
                    </a:cubicBezTo>
                    <a:cubicBezTo>
                      <a:pt x="297" y="89"/>
                      <a:pt x="142" y="176"/>
                      <a:pt x="0" y="26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62" name="Google Shape;4162;p34"/>
          <p:cNvSpPr/>
          <p:nvPr/>
        </p:nvSpPr>
        <p:spPr>
          <a:xfrm rot="-608882">
            <a:off x="6925206" y="4821587"/>
            <a:ext cx="1633673" cy="650604"/>
          </a:xfrm>
          <a:custGeom>
            <a:avLst/>
            <a:gdLst/>
            <a:ahLst/>
            <a:cxnLst/>
            <a:rect l="l" t="t" r="r" b="b"/>
            <a:pathLst>
              <a:path w="65344" h="26023" extrusionOk="0">
                <a:moveTo>
                  <a:pt x="16396" y="3614"/>
                </a:moveTo>
                <a:cubicBezTo>
                  <a:pt x="18846" y="3614"/>
                  <a:pt x="20890" y="3782"/>
                  <a:pt x="22934" y="4020"/>
                </a:cubicBezTo>
                <a:cubicBezTo>
                  <a:pt x="26028" y="4426"/>
                  <a:pt x="29053" y="4958"/>
                  <a:pt x="32091" y="5770"/>
                </a:cubicBezTo>
                <a:cubicBezTo>
                  <a:pt x="34835" y="6526"/>
                  <a:pt x="37635" y="6988"/>
                  <a:pt x="40492" y="7114"/>
                </a:cubicBezTo>
                <a:cubicBezTo>
                  <a:pt x="41836" y="7114"/>
                  <a:pt x="43180" y="7114"/>
                  <a:pt x="44524" y="7058"/>
                </a:cubicBezTo>
                <a:cubicBezTo>
                  <a:pt x="45254" y="7058"/>
                  <a:pt x="45977" y="7045"/>
                  <a:pt x="46700" y="7045"/>
                </a:cubicBezTo>
                <a:cubicBezTo>
                  <a:pt x="47639" y="7045"/>
                  <a:pt x="48579" y="7067"/>
                  <a:pt x="49536" y="7170"/>
                </a:cubicBezTo>
                <a:cubicBezTo>
                  <a:pt x="51580" y="7338"/>
                  <a:pt x="53555" y="7758"/>
                  <a:pt x="55487" y="8458"/>
                </a:cubicBezTo>
                <a:cubicBezTo>
                  <a:pt x="56425" y="8808"/>
                  <a:pt x="57293" y="9270"/>
                  <a:pt x="58105" y="9858"/>
                </a:cubicBezTo>
                <a:cubicBezTo>
                  <a:pt x="59855" y="11077"/>
                  <a:pt x="61031" y="12659"/>
                  <a:pt x="61549" y="14759"/>
                </a:cubicBezTo>
                <a:cubicBezTo>
                  <a:pt x="61899" y="16159"/>
                  <a:pt x="61787" y="17559"/>
                  <a:pt x="60975" y="18777"/>
                </a:cubicBezTo>
                <a:cubicBezTo>
                  <a:pt x="60555" y="19421"/>
                  <a:pt x="60037" y="19939"/>
                  <a:pt x="59393" y="20359"/>
                </a:cubicBezTo>
                <a:cubicBezTo>
                  <a:pt x="58637" y="20877"/>
                  <a:pt x="57825" y="21227"/>
                  <a:pt x="56943" y="21521"/>
                </a:cubicBezTo>
                <a:cubicBezTo>
                  <a:pt x="55370" y="22046"/>
                  <a:pt x="53765" y="22311"/>
                  <a:pt x="52129" y="22311"/>
                </a:cubicBezTo>
                <a:cubicBezTo>
                  <a:pt x="51581" y="22311"/>
                  <a:pt x="51029" y="22281"/>
                  <a:pt x="50474" y="22222"/>
                </a:cubicBezTo>
                <a:cubicBezTo>
                  <a:pt x="47086" y="21815"/>
                  <a:pt x="43824" y="20933"/>
                  <a:pt x="40604" y="19715"/>
                </a:cubicBezTo>
                <a:cubicBezTo>
                  <a:pt x="39035" y="19071"/>
                  <a:pt x="37397" y="18371"/>
                  <a:pt x="35829" y="17783"/>
                </a:cubicBezTo>
                <a:cubicBezTo>
                  <a:pt x="34891" y="17377"/>
                  <a:pt x="33897" y="17027"/>
                  <a:pt x="32973" y="16677"/>
                </a:cubicBezTo>
                <a:cubicBezTo>
                  <a:pt x="30635" y="15921"/>
                  <a:pt x="28297" y="15571"/>
                  <a:pt x="25902" y="15515"/>
                </a:cubicBezTo>
                <a:cubicBezTo>
                  <a:pt x="24390" y="15515"/>
                  <a:pt x="22934" y="15627"/>
                  <a:pt x="21422" y="15809"/>
                </a:cubicBezTo>
                <a:cubicBezTo>
                  <a:pt x="20078" y="15921"/>
                  <a:pt x="18678" y="16215"/>
                  <a:pt x="17334" y="16439"/>
                </a:cubicBezTo>
                <a:cubicBezTo>
                  <a:pt x="16522" y="16610"/>
                  <a:pt x="15723" y="16691"/>
                  <a:pt x="14929" y="16691"/>
                </a:cubicBezTo>
                <a:cubicBezTo>
                  <a:pt x="13778" y="16691"/>
                  <a:pt x="12639" y="16522"/>
                  <a:pt x="11495" y="16215"/>
                </a:cubicBezTo>
                <a:cubicBezTo>
                  <a:pt x="10571" y="15977"/>
                  <a:pt x="9633" y="15627"/>
                  <a:pt x="8751" y="15109"/>
                </a:cubicBezTo>
                <a:cubicBezTo>
                  <a:pt x="8121" y="14759"/>
                  <a:pt x="7477" y="14339"/>
                  <a:pt x="6833" y="13933"/>
                </a:cubicBezTo>
                <a:cubicBezTo>
                  <a:pt x="6021" y="13415"/>
                  <a:pt x="5377" y="12715"/>
                  <a:pt x="4789" y="11959"/>
                </a:cubicBezTo>
                <a:cubicBezTo>
                  <a:pt x="4383" y="11315"/>
                  <a:pt x="4032" y="10615"/>
                  <a:pt x="3920" y="9858"/>
                </a:cubicBezTo>
                <a:cubicBezTo>
                  <a:pt x="3794" y="9088"/>
                  <a:pt x="3920" y="8388"/>
                  <a:pt x="4327" y="7758"/>
                </a:cubicBezTo>
                <a:cubicBezTo>
                  <a:pt x="4733" y="7170"/>
                  <a:pt x="5251" y="6582"/>
                  <a:pt x="5839" y="6120"/>
                </a:cubicBezTo>
                <a:cubicBezTo>
                  <a:pt x="6889" y="5238"/>
                  <a:pt x="8121" y="4720"/>
                  <a:pt x="9451" y="4370"/>
                </a:cubicBezTo>
                <a:cubicBezTo>
                  <a:pt x="10851" y="4020"/>
                  <a:pt x="12321" y="3838"/>
                  <a:pt x="13777" y="3726"/>
                </a:cubicBezTo>
                <a:cubicBezTo>
                  <a:pt x="14771" y="3670"/>
                  <a:pt x="15751" y="3614"/>
                  <a:pt x="16396" y="3614"/>
                </a:cubicBezTo>
                <a:close/>
                <a:moveTo>
                  <a:pt x="16747" y="1"/>
                </a:moveTo>
                <a:cubicBezTo>
                  <a:pt x="15505" y="1"/>
                  <a:pt x="14263" y="54"/>
                  <a:pt x="13021" y="170"/>
                </a:cubicBezTo>
                <a:cubicBezTo>
                  <a:pt x="11621" y="338"/>
                  <a:pt x="10151" y="464"/>
                  <a:pt x="8751" y="870"/>
                </a:cubicBezTo>
                <a:cubicBezTo>
                  <a:pt x="6301" y="1514"/>
                  <a:pt x="4145" y="2676"/>
                  <a:pt x="2338" y="4538"/>
                </a:cubicBezTo>
                <a:cubicBezTo>
                  <a:pt x="476" y="6582"/>
                  <a:pt x="0" y="8920"/>
                  <a:pt x="700" y="11539"/>
                </a:cubicBezTo>
                <a:cubicBezTo>
                  <a:pt x="1050" y="12715"/>
                  <a:pt x="1582" y="13765"/>
                  <a:pt x="2338" y="14633"/>
                </a:cubicBezTo>
                <a:cubicBezTo>
                  <a:pt x="3500" y="15977"/>
                  <a:pt x="4733" y="17265"/>
                  <a:pt x="6077" y="18371"/>
                </a:cubicBezTo>
                <a:cubicBezTo>
                  <a:pt x="6189" y="18427"/>
                  <a:pt x="6301" y="18483"/>
                  <a:pt x="6427" y="18609"/>
                </a:cubicBezTo>
                <a:cubicBezTo>
                  <a:pt x="8222" y="19888"/>
                  <a:pt x="10189" y="20627"/>
                  <a:pt x="12339" y="20627"/>
                </a:cubicBezTo>
                <a:cubicBezTo>
                  <a:pt x="12638" y="20627"/>
                  <a:pt x="12940" y="20612"/>
                  <a:pt x="13245" y="20583"/>
                </a:cubicBezTo>
                <a:cubicBezTo>
                  <a:pt x="14239" y="20471"/>
                  <a:pt x="15233" y="20359"/>
                  <a:pt x="16228" y="20177"/>
                </a:cubicBezTo>
                <a:cubicBezTo>
                  <a:pt x="18146" y="19827"/>
                  <a:pt x="20134" y="19421"/>
                  <a:pt x="22052" y="19183"/>
                </a:cubicBezTo>
                <a:cubicBezTo>
                  <a:pt x="23140" y="19022"/>
                  <a:pt x="24228" y="18933"/>
                  <a:pt x="25304" y="18933"/>
                </a:cubicBezTo>
                <a:cubicBezTo>
                  <a:pt x="26195" y="18933"/>
                  <a:pt x="27078" y="18994"/>
                  <a:pt x="27947" y="19127"/>
                </a:cubicBezTo>
                <a:cubicBezTo>
                  <a:pt x="29529" y="19365"/>
                  <a:pt x="31041" y="19771"/>
                  <a:pt x="32497" y="20359"/>
                </a:cubicBezTo>
                <a:cubicBezTo>
                  <a:pt x="34135" y="20989"/>
                  <a:pt x="35703" y="21689"/>
                  <a:pt x="37341" y="22390"/>
                </a:cubicBezTo>
                <a:cubicBezTo>
                  <a:pt x="40324" y="23678"/>
                  <a:pt x="43348" y="24728"/>
                  <a:pt x="46554" y="25372"/>
                </a:cubicBezTo>
                <a:cubicBezTo>
                  <a:pt x="48160" y="25744"/>
                  <a:pt x="49825" y="26023"/>
                  <a:pt x="51484" y="26023"/>
                </a:cubicBezTo>
                <a:cubicBezTo>
                  <a:pt x="51633" y="26023"/>
                  <a:pt x="51782" y="26020"/>
                  <a:pt x="51931" y="26016"/>
                </a:cubicBezTo>
                <a:cubicBezTo>
                  <a:pt x="52063" y="26019"/>
                  <a:pt x="52195" y="26021"/>
                  <a:pt x="52326" y="26021"/>
                </a:cubicBezTo>
                <a:cubicBezTo>
                  <a:pt x="54344" y="26021"/>
                  <a:pt x="56309" y="25623"/>
                  <a:pt x="58175" y="24966"/>
                </a:cubicBezTo>
                <a:cubicBezTo>
                  <a:pt x="59687" y="24378"/>
                  <a:pt x="61087" y="23678"/>
                  <a:pt x="62305" y="22572"/>
                </a:cubicBezTo>
                <a:cubicBezTo>
                  <a:pt x="64350" y="20709"/>
                  <a:pt x="65344" y="18427"/>
                  <a:pt x="65176" y="15627"/>
                </a:cubicBezTo>
                <a:cubicBezTo>
                  <a:pt x="65106" y="14409"/>
                  <a:pt x="64826" y="13289"/>
                  <a:pt x="64294" y="12183"/>
                </a:cubicBezTo>
                <a:cubicBezTo>
                  <a:pt x="63187" y="9732"/>
                  <a:pt x="61437" y="7870"/>
                  <a:pt x="59099" y="6526"/>
                </a:cubicBezTo>
                <a:cubicBezTo>
                  <a:pt x="57825" y="5770"/>
                  <a:pt x="56481" y="5238"/>
                  <a:pt x="55081" y="4832"/>
                </a:cubicBezTo>
                <a:cubicBezTo>
                  <a:pt x="52631" y="4132"/>
                  <a:pt x="50124" y="3782"/>
                  <a:pt x="47548" y="3726"/>
                </a:cubicBezTo>
                <a:cubicBezTo>
                  <a:pt x="47063" y="3707"/>
                  <a:pt x="46571" y="3701"/>
                  <a:pt x="46078" y="3701"/>
                </a:cubicBezTo>
                <a:cubicBezTo>
                  <a:pt x="45090" y="3701"/>
                  <a:pt x="44095" y="3726"/>
                  <a:pt x="43124" y="3726"/>
                </a:cubicBezTo>
                <a:cubicBezTo>
                  <a:pt x="42929" y="3729"/>
                  <a:pt x="42734" y="3731"/>
                  <a:pt x="42539" y="3731"/>
                </a:cubicBezTo>
                <a:cubicBezTo>
                  <a:pt x="39522" y="3731"/>
                  <a:pt x="36567" y="3323"/>
                  <a:pt x="33673" y="2508"/>
                </a:cubicBezTo>
                <a:cubicBezTo>
                  <a:pt x="29991" y="1458"/>
                  <a:pt x="26252" y="688"/>
                  <a:pt x="22472" y="338"/>
                </a:cubicBezTo>
                <a:cubicBezTo>
                  <a:pt x="20564" y="126"/>
                  <a:pt x="18655" y="1"/>
                  <a:pt x="16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3" name="Google Shape;4163;p34"/>
          <p:cNvGrpSpPr/>
          <p:nvPr/>
        </p:nvGrpSpPr>
        <p:grpSpPr>
          <a:xfrm>
            <a:off x="8256117" y="288751"/>
            <a:ext cx="469335" cy="773795"/>
            <a:chOff x="2822150" y="1638550"/>
            <a:chExt cx="298825" cy="492675"/>
          </a:xfrm>
        </p:grpSpPr>
        <p:sp>
          <p:nvSpPr>
            <p:cNvPr id="4164" name="Google Shape;4164;p34"/>
            <p:cNvSpPr/>
            <p:nvPr/>
          </p:nvSpPr>
          <p:spPr>
            <a:xfrm>
              <a:off x="2937250" y="1809100"/>
              <a:ext cx="43400" cy="55575"/>
            </a:xfrm>
            <a:custGeom>
              <a:avLst/>
              <a:gdLst/>
              <a:ahLst/>
              <a:cxnLst/>
              <a:rect l="l" t="t" r="r" b="b"/>
              <a:pathLst>
                <a:path w="1736" h="2223" extrusionOk="0">
                  <a:moveTo>
                    <a:pt x="423" y="0"/>
                  </a:moveTo>
                  <a:cubicBezTo>
                    <a:pt x="257" y="0"/>
                    <a:pt x="96" y="82"/>
                    <a:pt x="1" y="245"/>
                  </a:cubicBezTo>
                  <a:cubicBezTo>
                    <a:pt x="282" y="729"/>
                    <a:pt x="524" y="1253"/>
                    <a:pt x="805" y="1786"/>
                  </a:cubicBezTo>
                  <a:cubicBezTo>
                    <a:pt x="893" y="1980"/>
                    <a:pt x="1096" y="2106"/>
                    <a:pt x="1290" y="2222"/>
                  </a:cubicBezTo>
                  <a:cubicBezTo>
                    <a:pt x="1338" y="2183"/>
                    <a:pt x="1416" y="2145"/>
                    <a:pt x="1416" y="2106"/>
                  </a:cubicBezTo>
                  <a:cubicBezTo>
                    <a:pt x="1620" y="1863"/>
                    <a:pt x="1736" y="1418"/>
                    <a:pt x="1532" y="1098"/>
                  </a:cubicBezTo>
                  <a:cubicBezTo>
                    <a:pt x="1377" y="855"/>
                    <a:pt x="1174" y="652"/>
                    <a:pt x="1009" y="409"/>
                  </a:cubicBezTo>
                  <a:cubicBezTo>
                    <a:pt x="931" y="283"/>
                    <a:pt x="854" y="206"/>
                    <a:pt x="767" y="128"/>
                  </a:cubicBezTo>
                  <a:cubicBezTo>
                    <a:pt x="665" y="43"/>
                    <a:pt x="542" y="0"/>
                    <a:pt x="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4"/>
            <p:cNvSpPr/>
            <p:nvPr/>
          </p:nvSpPr>
          <p:spPr>
            <a:xfrm>
              <a:off x="3013100" y="1915875"/>
              <a:ext cx="35175" cy="51775"/>
            </a:xfrm>
            <a:custGeom>
              <a:avLst/>
              <a:gdLst/>
              <a:ahLst/>
              <a:cxnLst/>
              <a:rect l="l" t="t" r="r" b="b"/>
              <a:pathLst>
                <a:path w="1407" h="2071" extrusionOk="0">
                  <a:moveTo>
                    <a:pt x="240" y="0"/>
                  </a:moveTo>
                  <a:cubicBezTo>
                    <a:pt x="163" y="0"/>
                    <a:pt x="86" y="29"/>
                    <a:pt x="1" y="93"/>
                  </a:cubicBezTo>
                  <a:cubicBezTo>
                    <a:pt x="1" y="132"/>
                    <a:pt x="1" y="219"/>
                    <a:pt x="39" y="297"/>
                  </a:cubicBezTo>
                  <a:cubicBezTo>
                    <a:pt x="78" y="539"/>
                    <a:pt x="117" y="781"/>
                    <a:pt x="195" y="985"/>
                  </a:cubicBezTo>
                  <a:cubicBezTo>
                    <a:pt x="359" y="1431"/>
                    <a:pt x="524" y="1877"/>
                    <a:pt x="970" y="2071"/>
                  </a:cubicBezTo>
                  <a:cubicBezTo>
                    <a:pt x="1251" y="1954"/>
                    <a:pt x="1406" y="1547"/>
                    <a:pt x="1367" y="859"/>
                  </a:cubicBezTo>
                  <a:cubicBezTo>
                    <a:pt x="1290" y="781"/>
                    <a:pt x="1251" y="704"/>
                    <a:pt x="1164" y="617"/>
                  </a:cubicBezTo>
                  <a:cubicBezTo>
                    <a:pt x="970" y="374"/>
                    <a:pt x="728" y="180"/>
                    <a:pt x="437" y="54"/>
                  </a:cubicBezTo>
                  <a:cubicBezTo>
                    <a:pt x="367" y="20"/>
                    <a:pt x="30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4"/>
            <p:cNvSpPr/>
            <p:nvPr/>
          </p:nvSpPr>
          <p:spPr>
            <a:xfrm>
              <a:off x="2979675" y="1956775"/>
              <a:ext cx="35400" cy="47700"/>
            </a:xfrm>
            <a:custGeom>
              <a:avLst/>
              <a:gdLst/>
              <a:ahLst/>
              <a:cxnLst/>
              <a:rect l="l" t="t" r="r" b="b"/>
              <a:pathLst>
                <a:path w="1416" h="1908" extrusionOk="0">
                  <a:moveTo>
                    <a:pt x="423" y="1"/>
                  </a:moveTo>
                  <a:cubicBezTo>
                    <a:pt x="314" y="1"/>
                    <a:pt x="208" y="60"/>
                    <a:pt x="126" y="115"/>
                  </a:cubicBezTo>
                  <a:cubicBezTo>
                    <a:pt x="0" y="154"/>
                    <a:pt x="0" y="318"/>
                    <a:pt x="39" y="396"/>
                  </a:cubicBezTo>
                  <a:cubicBezTo>
                    <a:pt x="204" y="968"/>
                    <a:pt x="407" y="1530"/>
                    <a:pt x="853" y="1889"/>
                  </a:cubicBezTo>
                  <a:cubicBezTo>
                    <a:pt x="893" y="1901"/>
                    <a:pt x="932" y="1907"/>
                    <a:pt x="967" y="1907"/>
                  </a:cubicBezTo>
                  <a:cubicBezTo>
                    <a:pt x="1068" y="1907"/>
                    <a:pt x="1144" y="1858"/>
                    <a:pt x="1173" y="1772"/>
                  </a:cubicBezTo>
                  <a:cubicBezTo>
                    <a:pt x="1250" y="1607"/>
                    <a:pt x="1338" y="1404"/>
                    <a:pt x="1376" y="1249"/>
                  </a:cubicBezTo>
                  <a:cubicBezTo>
                    <a:pt x="1415" y="1006"/>
                    <a:pt x="1415" y="803"/>
                    <a:pt x="1212" y="599"/>
                  </a:cubicBezTo>
                  <a:cubicBezTo>
                    <a:pt x="1095" y="522"/>
                    <a:pt x="1047" y="435"/>
                    <a:pt x="969" y="318"/>
                  </a:cubicBezTo>
                  <a:cubicBezTo>
                    <a:pt x="853" y="192"/>
                    <a:pt x="727" y="76"/>
                    <a:pt x="562" y="37"/>
                  </a:cubicBezTo>
                  <a:cubicBezTo>
                    <a:pt x="516" y="11"/>
                    <a:pt x="469" y="1"/>
                    <a:pt x="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4"/>
            <p:cNvSpPr/>
            <p:nvPr/>
          </p:nvSpPr>
          <p:spPr>
            <a:xfrm>
              <a:off x="3084600" y="2083225"/>
              <a:ext cx="36375" cy="48000"/>
            </a:xfrm>
            <a:custGeom>
              <a:avLst/>
              <a:gdLst/>
              <a:ahLst/>
              <a:cxnLst/>
              <a:rect l="l" t="t" r="r" b="b"/>
              <a:pathLst>
                <a:path w="1455" h="1920" extrusionOk="0">
                  <a:moveTo>
                    <a:pt x="302" y="1"/>
                  </a:moveTo>
                  <a:cubicBezTo>
                    <a:pt x="207" y="1"/>
                    <a:pt x="107" y="34"/>
                    <a:pt x="0" y="107"/>
                  </a:cubicBezTo>
                  <a:lnTo>
                    <a:pt x="0" y="349"/>
                  </a:lnTo>
                  <a:cubicBezTo>
                    <a:pt x="87" y="514"/>
                    <a:pt x="126" y="708"/>
                    <a:pt x="204" y="873"/>
                  </a:cubicBezTo>
                  <a:cubicBezTo>
                    <a:pt x="407" y="1241"/>
                    <a:pt x="533" y="1677"/>
                    <a:pt x="931" y="1919"/>
                  </a:cubicBezTo>
                  <a:cubicBezTo>
                    <a:pt x="1095" y="1919"/>
                    <a:pt x="1173" y="1881"/>
                    <a:pt x="1212" y="1803"/>
                  </a:cubicBezTo>
                  <a:cubicBezTo>
                    <a:pt x="1299" y="1638"/>
                    <a:pt x="1377" y="1435"/>
                    <a:pt x="1415" y="1280"/>
                  </a:cubicBezTo>
                  <a:cubicBezTo>
                    <a:pt x="1454" y="1115"/>
                    <a:pt x="1454" y="911"/>
                    <a:pt x="1338" y="795"/>
                  </a:cubicBezTo>
                  <a:cubicBezTo>
                    <a:pt x="1095" y="553"/>
                    <a:pt x="892" y="349"/>
                    <a:pt x="650" y="146"/>
                  </a:cubicBezTo>
                  <a:cubicBezTo>
                    <a:pt x="536" y="54"/>
                    <a:pt x="422" y="1"/>
                    <a:pt x="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4"/>
            <p:cNvSpPr/>
            <p:nvPr/>
          </p:nvSpPr>
          <p:spPr>
            <a:xfrm>
              <a:off x="2885875" y="1717425"/>
              <a:ext cx="34200" cy="48375"/>
            </a:xfrm>
            <a:custGeom>
              <a:avLst/>
              <a:gdLst/>
              <a:ahLst/>
              <a:cxnLst/>
              <a:rect l="l" t="t" r="r" b="b"/>
              <a:pathLst>
                <a:path w="1368" h="1935" extrusionOk="0">
                  <a:moveTo>
                    <a:pt x="224" y="0"/>
                  </a:moveTo>
                  <a:cubicBezTo>
                    <a:pt x="167" y="0"/>
                    <a:pt x="106" y="10"/>
                    <a:pt x="40" y="34"/>
                  </a:cubicBezTo>
                  <a:cubicBezTo>
                    <a:pt x="40" y="73"/>
                    <a:pt x="1" y="122"/>
                    <a:pt x="1" y="161"/>
                  </a:cubicBezTo>
                  <a:cubicBezTo>
                    <a:pt x="117" y="480"/>
                    <a:pt x="195" y="849"/>
                    <a:pt x="359" y="1130"/>
                  </a:cubicBezTo>
                  <a:cubicBezTo>
                    <a:pt x="486" y="1450"/>
                    <a:pt x="602" y="1770"/>
                    <a:pt x="922" y="1934"/>
                  </a:cubicBezTo>
                  <a:lnTo>
                    <a:pt x="1086" y="1934"/>
                  </a:lnTo>
                  <a:cubicBezTo>
                    <a:pt x="1164" y="1770"/>
                    <a:pt x="1251" y="1653"/>
                    <a:pt x="1290" y="1488"/>
                  </a:cubicBezTo>
                  <a:cubicBezTo>
                    <a:pt x="1368" y="1246"/>
                    <a:pt x="1368" y="1043"/>
                    <a:pt x="1251" y="849"/>
                  </a:cubicBezTo>
                  <a:cubicBezTo>
                    <a:pt x="1086" y="645"/>
                    <a:pt x="922" y="442"/>
                    <a:pt x="767" y="277"/>
                  </a:cubicBezTo>
                  <a:cubicBezTo>
                    <a:pt x="605" y="154"/>
                    <a:pt x="443"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4"/>
            <p:cNvSpPr/>
            <p:nvPr/>
          </p:nvSpPr>
          <p:spPr>
            <a:xfrm>
              <a:off x="2953500" y="2055225"/>
              <a:ext cx="33225" cy="52975"/>
            </a:xfrm>
            <a:custGeom>
              <a:avLst/>
              <a:gdLst/>
              <a:ahLst/>
              <a:cxnLst/>
              <a:rect l="l" t="t" r="r" b="b"/>
              <a:pathLst>
                <a:path w="1329" h="2119" extrusionOk="0">
                  <a:moveTo>
                    <a:pt x="154" y="1"/>
                  </a:moveTo>
                  <a:cubicBezTo>
                    <a:pt x="118" y="1"/>
                    <a:pt x="80" y="5"/>
                    <a:pt x="39" y="15"/>
                  </a:cubicBezTo>
                  <a:cubicBezTo>
                    <a:pt x="0" y="180"/>
                    <a:pt x="0" y="296"/>
                    <a:pt x="39" y="422"/>
                  </a:cubicBezTo>
                  <a:cubicBezTo>
                    <a:pt x="155" y="742"/>
                    <a:pt x="281" y="1062"/>
                    <a:pt x="446" y="1392"/>
                  </a:cubicBezTo>
                  <a:cubicBezTo>
                    <a:pt x="562" y="1634"/>
                    <a:pt x="640" y="1954"/>
                    <a:pt x="931" y="2119"/>
                  </a:cubicBezTo>
                  <a:cubicBezTo>
                    <a:pt x="1125" y="2119"/>
                    <a:pt x="1173" y="2070"/>
                    <a:pt x="1212" y="1915"/>
                  </a:cubicBezTo>
                  <a:cubicBezTo>
                    <a:pt x="1289" y="1711"/>
                    <a:pt x="1328" y="1508"/>
                    <a:pt x="1328" y="1304"/>
                  </a:cubicBezTo>
                  <a:cubicBezTo>
                    <a:pt x="1289" y="1188"/>
                    <a:pt x="1289" y="1101"/>
                    <a:pt x="1212" y="1023"/>
                  </a:cubicBezTo>
                  <a:cubicBezTo>
                    <a:pt x="970" y="703"/>
                    <a:pt x="688" y="422"/>
                    <a:pt x="446" y="131"/>
                  </a:cubicBezTo>
                  <a:cubicBezTo>
                    <a:pt x="352" y="44"/>
                    <a:pt x="263" y="1"/>
                    <a:pt x="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4"/>
            <p:cNvSpPr/>
            <p:nvPr/>
          </p:nvSpPr>
          <p:spPr>
            <a:xfrm>
              <a:off x="2822150" y="1669400"/>
              <a:ext cx="33475" cy="41875"/>
            </a:xfrm>
            <a:custGeom>
              <a:avLst/>
              <a:gdLst/>
              <a:ahLst/>
              <a:cxnLst/>
              <a:rect l="l" t="t" r="r" b="b"/>
              <a:pathLst>
                <a:path w="1339" h="1675" extrusionOk="0">
                  <a:moveTo>
                    <a:pt x="277" y="0"/>
                  </a:moveTo>
                  <a:cubicBezTo>
                    <a:pt x="161" y="0"/>
                    <a:pt x="53" y="71"/>
                    <a:pt x="1" y="182"/>
                  </a:cubicBezTo>
                  <a:cubicBezTo>
                    <a:pt x="78" y="589"/>
                    <a:pt x="320" y="1073"/>
                    <a:pt x="524" y="1355"/>
                  </a:cubicBezTo>
                  <a:cubicBezTo>
                    <a:pt x="650" y="1510"/>
                    <a:pt x="805" y="1674"/>
                    <a:pt x="1047" y="1674"/>
                  </a:cubicBezTo>
                  <a:cubicBezTo>
                    <a:pt x="1251" y="1393"/>
                    <a:pt x="1338" y="1112"/>
                    <a:pt x="1251" y="783"/>
                  </a:cubicBezTo>
                  <a:cubicBezTo>
                    <a:pt x="1212" y="666"/>
                    <a:pt x="1173" y="540"/>
                    <a:pt x="1096" y="502"/>
                  </a:cubicBezTo>
                  <a:cubicBezTo>
                    <a:pt x="892" y="346"/>
                    <a:pt x="689" y="182"/>
                    <a:pt x="446" y="56"/>
                  </a:cubicBezTo>
                  <a:cubicBezTo>
                    <a:pt x="392" y="17"/>
                    <a:pt x="334" y="0"/>
                    <a:pt x="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4"/>
            <p:cNvSpPr/>
            <p:nvPr/>
          </p:nvSpPr>
          <p:spPr>
            <a:xfrm>
              <a:off x="2883700" y="1638550"/>
              <a:ext cx="35400" cy="43400"/>
            </a:xfrm>
            <a:custGeom>
              <a:avLst/>
              <a:gdLst/>
              <a:ahLst/>
              <a:cxnLst/>
              <a:rect l="l" t="t" r="r" b="b"/>
              <a:pathLst>
                <a:path w="1416" h="1736" extrusionOk="0">
                  <a:moveTo>
                    <a:pt x="165" y="0"/>
                  </a:moveTo>
                  <a:cubicBezTo>
                    <a:pt x="127" y="39"/>
                    <a:pt x="88" y="78"/>
                    <a:pt x="1" y="127"/>
                  </a:cubicBezTo>
                  <a:cubicBezTo>
                    <a:pt x="39" y="243"/>
                    <a:pt x="39" y="320"/>
                    <a:pt x="88" y="408"/>
                  </a:cubicBezTo>
                  <a:cubicBezTo>
                    <a:pt x="282" y="727"/>
                    <a:pt x="446" y="1047"/>
                    <a:pt x="650" y="1377"/>
                  </a:cubicBezTo>
                  <a:cubicBezTo>
                    <a:pt x="689" y="1493"/>
                    <a:pt x="815" y="1580"/>
                    <a:pt x="892" y="1658"/>
                  </a:cubicBezTo>
                  <a:cubicBezTo>
                    <a:pt x="931" y="1697"/>
                    <a:pt x="1009" y="1736"/>
                    <a:pt x="1096" y="1736"/>
                  </a:cubicBezTo>
                  <a:cubicBezTo>
                    <a:pt x="1338" y="1454"/>
                    <a:pt x="1416" y="1173"/>
                    <a:pt x="1377" y="805"/>
                  </a:cubicBezTo>
                  <a:cubicBezTo>
                    <a:pt x="970" y="563"/>
                    <a:pt x="689" y="127"/>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4"/>
            <p:cNvSpPr/>
            <p:nvPr/>
          </p:nvSpPr>
          <p:spPr>
            <a:xfrm>
              <a:off x="2907925" y="1902200"/>
              <a:ext cx="26450" cy="38300"/>
            </a:xfrm>
            <a:custGeom>
              <a:avLst/>
              <a:gdLst/>
              <a:ahLst/>
              <a:cxnLst/>
              <a:rect l="l" t="t" r="r" b="b"/>
              <a:pathLst>
                <a:path w="1058" h="1532" extrusionOk="0">
                  <a:moveTo>
                    <a:pt x="88" y="0"/>
                  </a:moveTo>
                  <a:cubicBezTo>
                    <a:pt x="1" y="563"/>
                    <a:pt x="330" y="1328"/>
                    <a:pt x="728" y="1532"/>
                  </a:cubicBezTo>
                  <a:cubicBezTo>
                    <a:pt x="728" y="1532"/>
                    <a:pt x="815" y="1493"/>
                    <a:pt x="815" y="1454"/>
                  </a:cubicBezTo>
                  <a:cubicBezTo>
                    <a:pt x="893" y="1290"/>
                    <a:pt x="970" y="1125"/>
                    <a:pt x="1009" y="921"/>
                  </a:cubicBezTo>
                  <a:cubicBezTo>
                    <a:pt x="1057" y="805"/>
                    <a:pt x="1009" y="679"/>
                    <a:pt x="893" y="601"/>
                  </a:cubicBezTo>
                  <a:cubicBezTo>
                    <a:pt x="815" y="524"/>
                    <a:pt x="728" y="437"/>
                    <a:pt x="650" y="359"/>
                  </a:cubicBezTo>
                  <a:lnTo>
                    <a:pt x="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4"/>
            <p:cNvSpPr/>
            <p:nvPr/>
          </p:nvSpPr>
          <p:spPr>
            <a:xfrm>
              <a:off x="2946475" y="1765250"/>
              <a:ext cx="26175" cy="32775"/>
            </a:xfrm>
            <a:custGeom>
              <a:avLst/>
              <a:gdLst/>
              <a:ahLst/>
              <a:cxnLst/>
              <a:rect l="l" t="t" r="r" b="b"/>
              <a:pathLst>
                <a:path w="1047" h="1311" extrusionOk="0">
                  <a:moveTo>
                    <a:pt x="295" y="1"/>
                  </a:moveTo>
                  <a:cubicBezTo>
                    <a:pt x="192" y="1"/>
                    <a:pt x="88" y="54"/>
                    <a:pt x="0" y="147"/>
                  </a:cubicBezTo>
                  <a:cubicBezTo>
                    <a:pt x="78" y="506"/>
                    <a:pt x="242" y="787"/>
                    <a:pt x="398" y="1068"/>
                  </a:cubicBezTo>
                  <a:cubicBezTo>
                    <a:pt x="524" y="1194"/>
                    <a:pt x="640" y="1310"/>
                    <a:pt x="805" y="1310"/>
                  </a:cubicBezTo>
                  <a:cubicBezTo>
                    <a:pt x="1008" y="1117"/>
                    <a:pt x="1047" y="671"/>
                    <a:pt x="921" y="467"/>
                  </a:cubicBezTo>
                  <a:lnTo>
                    <a:pt x="882" y="467"/>
                  </a:lnTo>
                  <a:lnTo>
                    <a:pt x="524" y="99"/>
                  </a:lnTo>
                  <a:cubicBezTo>
                    <a:pt x="452" y="32"/>
                    <a:pt x="374"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4" name="Google Shape;4174;p34"/>
          <p:cNvSpPr txBox="1">
            <a:spLocks noGrp="1"/>
          </p:cNvSpPr>
          <p:nvPr>
            <p:ph type="title"/>
          </p:nvPr>
        </p:nvSpPr>
        <p:spPr>
          <a:xfrm>
            <a:off x="1266275" y="1735350"/>
            <a:ext cx="2295900" cy="527700"/>
          </a:xfrm>
          <a:prstGeom prst="rect">
            <a:avLst/>
          </a:prstGeom>
        </p:spPr>
        <p:txBody>
          <a:bodyPr spcFirstLastPara="1" wrap="square" lIns="36575" tIns="36575" rIns="36575" bIns="36575" anchor="ctr" anchorCtr="0">
            <a:noAutofit/>
          </a:bodyPr>
          <a:lstStyle>
            <a:lvl1pPr lvl="0" algn="r" rtl="0">
              <a:spcBef>
                <a:spcPts val="0"/>
              </a:spcBef>
              <a:spcAft>
                <a:spcPts val="0"/>
              </a:spcAft>
              <a:buSzPts val="2500"/>
              <a:buFont typeface="Reem Kufi"/>
              <a:buNone/>
              <a:defRPr sz="2500" b="1">
                <a:latin typeface="Nunito"/>
                <a:ea typeface="Nunito"/>
                <a:cs typeface="Nunito"/>
                <a:sym typeface="Nunito"/>
              </a:defRPr>
            </a:lvl1pPr>
            <a:lvl2pPr lvl="1" algn="ctr" rtl="0">
              <a:spcBef>
                <a:spcPts val="0"/>
              </a:spcBef>
              <a:spcAft>
                <a:spcPts val="0"/>
              </a:spcAft>
              <a:buSzPts val="2500"/>
              <a:buFont typeface="Reem Kufi"/>
              <a:buNone/>
              <a:defRPr sz="2500" b="1">
                <a:latin typeface="Reem Kufi"/>
                <a:ea typeface="Reem Kufi"/>
                <a:cs typeface="Reem Kufi"/>
                <a:sym typeface="Reem Kufi"/>
              </a:defRPr>
            </a:lvl2pPr>
            <a:lvl3pPr lvl="2" algn="ctr" rtl="0">
              <a:spcBef>
                <a:spcPts val="0"/>
              </a:spcBef>
              <a:spcAft>
                <a:spcPts val="0"/>
              </a:spcAft>
              <a:buSzPts val="2500"/>
              <a:buFont typeface="Reem Kufi"/>
              <a:buNone/>
              <a:defRPr sz="2500" b="1">
                <a:latin typeface="Reem Kufi"/>
                <a:ea typeface="Reem Kufi"/>
                <a:cs typeface="Reem Kufi"/>
                <a:sym typeface="Reem Kufi"/>
              </a:defRPr>
            </a:lvl3pPr>
            <a:lvl4pPr lvl="3" algn="ctr" rtl="0">
              <a:spcBef>
                <a:spcPts val="0"/>
              </a:spcBef>
              <a:spcAft>
                <a:spcPts val="0"/>
              </a:spcAft>
              <a:buSzPts val="2500"/>
              <a:buFont typeface="Reem Kufi"/>
              <a:buNone/>
              <a:defRPr sz="2500" b="1">
                <a:latin typeface="Reem Kufi"/>
                <a:ea typeface="Reem Kufi"/>
                <a:cs typeface="Reem Kufi"/>
                <a:sym typeface="Reem Kufi"/>
              </a:defRPr>
            </a:lvl4pPr>
            <a:lvl5pPr lvl="4" algn="ctr" rtl="0">
              <a:spcBef>
                <a:spcPts val="0"/>
              </a:spcBef>
              <a:spcAft>
                <a:spcPts val="0"/>
              </a:spcAft>
              <a:buSzPts val="2500"/>
              <a:buFont typeface="Reem Kufi"/>
              <a:buNone/>
              <a:defRPr sz="2500" b="1">
                <a:latin typeface="Reem Kufi"/>
                <a:ea typeface="Reem Kufi"/>
                <a:cs typeface="Reem Kufi"/>
                <a:sym typeface="Reem Kufi"/>
              </a:defRPr>
            </a:lvl5pPr>
            <a:lvl6pPr lvl="5" algn="ctr" rtl="0">
              <a:spcBef>
                <a:spcPts val="0"/>
              </a:spcBef>
              <a:spcAft>
                <a:spcPts val="0"/>
              </a:spcAft>
              <a:buSzPts val="2500"/>
              <a:buFont typeface="Reem Kufi"/>
              <a:buNone/>
              <a:defRPr sz="2500" b="1">
                <a:latin typeface="Reem Kufi"/>
                <a:ea typeface="Reem Kufi"/>
                <a:cs typeface="Reem Kufi"/>
                <a:sym typeface="Reem Kufi"/>
              </a:defRPr>
            </a:lvl6pPr>
            <a:lvl7pPr lvl="6" algn="ctr" rtl="0">
              <a:spcBef>
                <a:spcPts val="0"/>
              </a:spcBef>
              <a:spcAft>
                <a:spcPts val="0"/>
              </a:spcAft>
              <a:buSzPts val="2500"/>
              <a:buFont typeface="Reem Kufi"/>
              <a:buNone/>
              <a:defRPr sz="2500" b="1">
                <a:latin typeface="Reem Kufi"/>
                <a:ea typeface="Reem Kufi"/>
                <a:cs typeface="Reem Kufi"/>
                <a:sym typeface="Reem Kufi"/>
              </a:defRPr>
            </a:lvl7pPr>
            <a:lvl8pPr lvl="7" algn="ctr" rtl="0">
              <a:spcBef>
                <a:spcPts val="0"/>
              </a:spcBef>
              <a:spcAft>
                <a:spcPts val="0"/>
              </a:spcAft>
              <a:buSzPts val="2500"/>
              <a:buFont typeface="Reem Kufi"/>
              <a:buNone/>
              <a:defRPr sz="2500" b="1">
                <a:latin typeface="Reem Kufi"/>
                <a:ea typeface="Reem Kufi"/>
                <a:cs typeface="Reem Kufi"/>
                <a:sym typeface="Reem Kufi"/>
              </a:defRPr>
            </a:lvl8pPr>
            <a:lvl9pPr lvl="8" algn="ctr" rtl="0">
              <a:spcBef>
                <a:spcPts val="0"/>
              </a:spcBef>
              <a:spcAft>
                <a:spcPts val="0"/>
              </a:spcAft>
              <a:buSzPts val="2500"/>
              <a:buFont typeface="Reem Kufi"/>
              <a:buNone/>
              <a:defRPr sz="2500" b="1">
                <a:latin typeface="Reem Kufi"/>
                <a:ea typeface="Reem Kufi"/>
                <a:cs typeface="Reem Kufi"/>
                <a:sym typeface="Reem Kufi"/>
              </a:defRPr>
            </a:lvl9pPr>
          </a:lstStyle>
          <a:p>
            <a:endParaRPr/>
          </a:p>
        </p:txBody>
      </p:sp>
      <p:sp>
        <p:nvSpPr>
          <p:cNvPr id="4175" name="Google Shape;4175;p34"/>
          <p:cNvSpPr txBox="1">
            <a:spLocks noGrp="1"/>
          </p:cNvSpPr>
          <p:nvPr>
            <p:ph type="subTitle" idx="1"/>
          </p:nvPr>
        </p:nvSpPr>
        <p:spPr>
          <a:xfrm>
            <a:off x="1266263" y="2269375"/>
            <a:ext cx="2295900" cy="484800"/>
          </a:xfrm>
          <a:prstGeom prst="rect">
            <a:avLst/>
          </a:prstGeom>
        </p:spPr>
        <p:txBody>
          <a:bodyPr spcFirstLastPara="1" wrap="square" lIns="36575" tIns="36575" rIns="36575" bIns="3657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76" name="Google Shape;4176;p34"/>
          <p:cNvSpPr txBox="1">
            <a:spLocks noGrp="1"/>
          </p:cNvSpPr>
          <p:nvPr>
            <p:ph type="title" idx="2"/>
          </p:nvPr>
        </p:nvSpPr>
        <p:spPr>
          <a:xfrm>
            <a:off x="5581825" y="1735350"/>
            <a:ext cx="2295900" cy="527700"/>
          </a:xfrm>
          <a:prstGeom prst="rect">
            <a:avLst/>
          </a:prstGeom>
        </p:spPr>
        <p:txBody>
          <a:bodyPr spcFirstLastPara="1" wrap="square" lIns="36575" tIns="36575" rIns="36575" bIns="36575" anchor="ctr" anchorCtr="0">
            <a:noAutofit/>
          </a:bodyPr>
          <a:lstStyle>
            <a:lvl1pPr lvl="0" rtl="0">
              <a:spcBef>
                <a:spcPts val="0"/>
              </a:spcBef>
              <a:spcAft>
                <a:spcPts val="0"/>
              </a:spcAft>
              <a:buSzPts val="2500"/>
              <a:buFont typeface="Reem Kufi"/>
              <a:buNone/>
              <a:defRPr sz="2500" b="1">
                <a:latin typeface="Nunito"/>
                <a:ea typeface="Nunito"/>
                <a:cs typeface="Nunito"/>
                <a:sym typeface="Nunito"/>
              </a:defRPr>
            </a:lvl1pPr>
            <a:lvl2pPr lvl="1" algn="ctr" rtl="0">
              <a:spcBef>
                <a:spcPts val="0"/>
              </a:spcBef>
              <a:spcAft>
                <a:spcPts val="0"/>
              </a:spcAft>
              <a:buSzPts val="2500"/>
              <a:buFont typeface="Reem Kufi"/>
              <a:buNone/>
              <a:defRPr sz="2500" b="1">
                <a:latin typeface="Reem Kufi"/>
                <a:ea typeface="Reem Kufi"/>
                <a:cs typeface="Reem Kufi"/>
                <a:sym typeface="Reem Kufi"/>
              </a:defRPr>
            </a:lvl2pPr>
            <a:lvl3pPr lvl="2" algn="ctr" rtl="0">
              <a:spcBef>
                <a:spcPts val="0"/>
              </a:spcBef>
              <a:spcAft>
                <a:spcPts val="0"/>
              </a:spcAft>
              <a:buSzPts val="2500"/>
              <a:buFont typeface="Reem Kufi"/>
              <a:buNone/>
              <a:defRPr sz="2500" b="1">
                <a:latin typeface="Reem Kufi"/>
                <a:ea typeface="Reem Kufi"/>
                <a:cs typeface="Reem Kufi"/>
                <a:sym typeface="Reem Kufi"/>
              </a:defRPr>
            </a:lvl3pPr>
            <a:lvl4pPr lvl="3" algn="ctr" rtl="0">
              <a:spcBef>
                <a:spcPts val="0"/>
              </a:spcBef>
              <a:spcAft>
                <a:spcPts val="0"/>
              </a:spcAft>
              <a:buSzPts val="2500"/>
              <a:buFont typeface="Reem Kufi"/>
              <a:buNone/>
              <a:defRPr sz="2500" b="1">
                <a:latin typeface="Reem Kufi"/>
                <a:ea typeface="Reem Kufi"/>
                <a:cs typeface="Reem Kufi"/>
                <a:sym typeface="Reem Kufi"/>
              </a:defRPr>
            </a:lvl4pPr>
            <a:lvl5pPr lvl="4" algn="ctr" rtl="0">
              <a:spcBef>
                <a:spcPts val="0"/>
              </a:spcBef>
              <a:spcAft>
                <a:spcPts val="0"/>
              </a:spcAft>
              <a:buSzPts val="2500"/>
              <a:buFont typeface="Reem Kufi"/>
              <a:buNone/>
              <a:defRPr sz="2500" b="1">
                <a:latin typeface="Reem Kufi"/>
                <a:ea typeface="Reem Kufi"/>
                <a:cs typeface="Reem Kufi"/>
                <a:sym typeface="Reem Kufi"/>
              </a:defRPr>
            </a:lvl5pPr>
            <a:lvl6pPr lvl="5" algn="ctr" rtl="0">
              <a:spcBef>
                <a:spcPts val="0"/>
              </a:spcBef>
              <a:spcAft>
                <a:spcPts val="0"/>
              </a:spcAft>
              <a:buSzPts val="2500"/>
              <a:buFont typeface="Reem Kufi"/>
              <a:buNone/>
              <a:defRPr sz="2500" b="1">
                <a:latin typeface="Reem Kufi"/>
                <a:ea typeface="Reem Kufi"/>
                <a:cs typeface="Reem Kufi"/>
                <a:sym typeface="Reem Kufi"/>
              </a:defRPr>
            </a:lvl6pPr>
            <a:lvl7pPr lvl="6" algn="ctr" rtl="0">
              <a:spcBef>
                <a:spcPts val="0"/>
              </a:spcBef>
              <a:spcAft>
                <a:spcPts val="0"/>
              </a:spcAft>
              <a:buSzPts val="2500"/>
              <a:buFont typeface="Reem Kufi"/>
              <a:buNone/>
              <a:defRPr sz="2500" b="1">
                <a:latin typeface="Reem Kufi"/>
                <a:ea typeface="Reem Kufi"/>
                <a:cs typeface="Reem Kufi"/>
                <a:sym typeface="Reem Kufi"/>
              </a:defRPr>
            </a:lvl7pPr>
            <a:lvl8pPr lvl="7" algn="ctr" rtl="0">
              <a:spcBef>
                <a:spcPts val="0"/>
              </a:spcBef>
              <a:spcAft>
                <a:spcPts val="0"/>
              </a:spcAft>
              <a:buSzPts val="2500"/>
              <a:buFont typeface="Reem Kufi"/>
              <a:buNone/>
              <a:defRPr sz="2500" b="1">
                <a:latin typeface="Reem Kufi"/>
                <a:ea typeface="Reem Kufi"/>
                <a:cs typeface="Reem Kufi"/>
                <a:sym typeface="Reem Kufi"/>
              </a:defRPr>
            </a:lvl8pPr>
            <a:lvl9pPr lvl="8" algn="ctr" rtl="0">
              <a:spcBef>
                <a:spcPts val="0"/>
              </a:spcBef>
              <a:spcAft>
                <a:spcPts val="0"/>
              </a:spcAft>
              <a:buSzPts val="2500"/>
              <a:buFont typeface="Reem Kufi"/>
              <a:buNone/>
              <a:defRPr sz="2500" b="1">
                <a:latin typeface="Reem Kufi"/>
                <a:ea typeface="Reem Kufi"/>
                <a:cs typeface="Reem Kufi"/>
                <a:sym typeface="Reem Kufi"/>
              </a:defRPr>
            </a:lvl9pPr>
          </a:lstStyle>
          <a:p>
            <a:endParaRPr/>
          </a:p>
        </p:txBody>
      </p:sp>
      <p:sp>
        <p:nvSpPr>
          <p:cNvPr id="4177" name="Google Shape;4177;p34"/>
          <p:cNvSpPr txBox="1">
            <a:spLocks noGrp="1"/>
          </p:cNvSpPr>
          <p:nvPr>
            <p:ph type="subTitle" idx="3"/>
          </p:nvPr>
        </p:nvSpPr>
        <p:spPr>
          <a:xfrm>
            <a:off x="5581825" y="2269375"/>
            <a:ext cx="2295900" cy="484800"/>
          </a:xfrm>
          <a:prstGeom prst="rect">
            <a:avLst/>
          </a:prstGeom>
        </p:spPr>
        <p:txBody>
          <a:bodyPr spcFirstLastPara="1" wrap="square" lIns="36575" tIns="36575" rIns="36575" bIns="3657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78" name="Google Shape;4178;p34"/>
          <p:cNvSpPr txBox="1">
            <a:spLocks noGrp="1"/>
          </p:cNvSpPr>
          <p:nvPr>
            <p:ph type="title" idx="4"/>
          </p:nvPr>
        </p:nvSpPr>
        <p:spPr>
          <a:xfrm>
            <a:off x="1266275" y="3175075"/>
            <a:ext cx="2295900" cy="527700"/>
          </a:xfrm>
          <a:prstGeom prst="rect">
            <a:avLst/>
          </a:prstGeom>
        </p:spPr>
        <p:txBody>
          <a:bodyPr spcFirstLastPara="1" wrap="square" lIns="36575" tIns="36575" rIns="36575" bIns="36575" anchor="ctr" anchorCtr="0">
            <a:noAutofit/>
          </a:bodyPr>
          <a:lstStyle>
            <a:lvl1pPr lvl="0" algn="r" rtl="0">
              <a:spcBef>
                <a:spcPts val="0"/>
              </a:spcBef>
              <a:spcAft>
                <a:spcPts val="0"/>
              </a:spcAft>
              <a:buSzPts val="2500"/>
              <a:buFont typeface="Reem Kufi"/>
              <a:buNone/>
              <a:defRPr sz="2500" b="1">
                <a:latin typeface="Nunito"/>
                <a:ea typeface="Nunito"/>
                <a:cs typeface="Nunito"/>
                <a:sym typeface="Nunito"/>
              </a:defRPr>
            </a:lvl1pPr>
            <a:lvl2pPr lvl="1" algn="ctr" rtl="0">
              <a:spcBef>
                <a:spcPts val="0"/>
              </a:spcBef>
              <a:spcAft>
                <a:spcPts val="0"/>
              </a:spcAft>
              <a:buSzPts val="2500"/>
              <a:buFont typeface="Reem Kufi"/>
              <a:buNone/>
              <a:defRPr sz="2500" b="1">
                <a:latin typeface="Reem Kufi"/>
                <a:ea typeface="Reem Kufi"/>
                <a:cs typeface="Reem Kufi"/>
                <a:sym typeface="Reem Kufi"/>
              </a:defRPr>
            </a:lvl2pPr>
            <a:lvl3pPr lvl="2" algn="ctr" rtl="0">
              <a:spcBef>
                <a:spcPts val="0"/>
              </a:spcBef>
              <a:spcAft>
                <a:spcPts val="0"/>
              </a:spcAft>
              <a:buSzPts val="2500"/>
              <a:buFont typeface="Reem Kufi"/>
              <a:buNone/>
              <a:defRPr sz="2500" b="1">
                <a:latin typeface="Reem Kufi"/>
                <a:ea typeface="Reem Kufi"/>
                <a:cs typeface="Reem Kufi"/>
                <a:sym typeface="Reem Kufi"/>
              </a:defRPr>
            </a:lvl3pPr>
            <a:lvl4pPr lvl="3" algn="ctr" rtl="0">
              <a:spcBef>
                <a:spcPts val="0"/>
              </a:spcBef>
              <a:spcAft>
                <a:spcPts val="0"/>
              </a:spcAft>
              <a:buSzPts val="2500"/>
              <a:buFont typeface="Reem Kufi"/>
              <a:buNone/>
              <a:defRPr sz="2500" b="1">
                <a:latin typeface="Reem Kufi"/>
                <a:ea typeface="Reem Kufi"/>
                <a:cs typeface="Reem Kufi"/>
                <a:sym typeface="Reem Kufi"/>
              </a:defRPr>
            </a:lvl4pPr>
            <a:lvl5pPr lvl="4" algn="ctr" rtl="0">
              <a:spcBef>
                <a:spcPts val="0"/>
              </a:spcBef>
              <a:spcAft>
                <a:spcPts val="0"/>
              </a:spcAft>
              <a:buSzPts val="2500"/>
              <a:buFont typeface="Reem Kufi"/>
              <a:buNone/>
              <a:defRPr sz="2500" b="1">
                <a:latin typeface="Reem Kufi"/>
                <a:ea typeface="Reem Kufi"/>
                <a:cs typeface="Reem Kufi"/>
                <a:sym typeface="Reem Kufi"/>
              </a:defRPr>
            </a:lvl5pPr>
            <a:lvl6pPr lvl="5" algn="ctr" rtl="0">
              <a:spcBef>
                <a:spcPts val="0"/>
              </a:spcBef>
              <a:spcAft>
                <a:spcPts val="0"/>
              </a:spcAft>
              <a:buSzPts val="2500"/>
              <a:buFont typeface="Reem Kufi"/>
              <a:buNone/>
              <a:defRPr sz="2500" b="1">
                <a:latin typeface="Reem Kufi"/>
                <a:ea typeface="Reem Kufi"/>
                <a:cs typeface="Reem Kufi"/>
                <a:sym typeface="Reem Kufi"/>
              </a:defRPr>
            </a:lvl6pPr>
            <a:lvl7pPr lvl="6" algn="ctr" rtl="0">
              <a:spcBef>
                <a:spcPts val="0"/>
              </a:spcBef>
              <a:spcAft>
                <a:spcPts val="0"/>
              </a:spcAft>
              <a:buSzPts val="2500"/>
              <a:buFont typeface="Reem Kufi"/>
              <a:buNone/>
              <a:defRPr sz="2500" b="1">
                <a:latin typeface="Reem Kufi"/>
                <a:ea typeface="Reem Kufi"/>
                <a:cs typeface="Reem Kufi"/>
                <a:sym typeface="Reem Kufi"/>
              </a:defRPr>
            </a:lvl7pPr>
            <a:lvl8pPr lvl="7" algn="ctr" rtl="0">
              <a:spcBef>
                <a:spcPts val="0"/>
              </a:spcBef>
              <a:spcAft>
                <a:spcPts val="0"/>
              </a:spcAft>
              <a:buSzPts val="2500"/>
              <a:buFont typeface="Reem Kufi"/>
              <a:buNone/>
              <a:defRPr sz="2500" b="1">
                <a:latin typeface="Reem Kufi"/>
                <a:ea typeface="Reem Kufi"/>
                <a:cs typeface="Reem Kufi"/>
                <a:sym typeface="Reem Kufi"/>
              </a:defRPr>
            </a:lvl8pPr>
            <a:lvl9pPr lvl="8" algn="ctr" rtl="0">
              <a:spcBef>
                <a:spcPts val="0"/>
              </a:spcBef>
              <a:spcAft>
                <a:spcPts val="0"/>
              </a:spcAft>
              <a:buSzPts val="2500"/>
              <a:buFont typeface="Reem Kufi"/>
              <a:buNone/>
              <a:defRPr sz="2500" b="1">
                <a:latin typeface="Reem Kufi"/>
                <a:ea typeface="Reem Kufi"/>
                <a:cs typeface="Reem Kufi"/>
                <a:sym typeface="Reem Kufi"/>
              </a:defRPr>
            </a:lvl9pPr>
          </a:lstStyle>
          <a:p>
            <a:endParaRPr/>
          </a:p>
        </p:txBody>
      </p:sp>
      <p:sp>
        <p:nvSpPr>
          <p:cNvPr id="4179" name="Google Shape;4179;p34"/>
          <p:cNvSpPr txBox="1">
            <a:spLocks noGrp="1"/>
          </p:cNvSpPr>
          <p:nvPr>
            <p:ph type="subTitle" idx="5"/>
          </p:nvPr>
        </p:nvSpPr>
        <p:spPr>
          <a:xfrm>
            <a:off x="1266263" y="3702775"/>
            <a:ext cx="2295900" cy="484800"/>
          </a:xfrm>
          <a:prstGeom prst="rect">
            <a:avLst/>
          </a:prstGeom>
        </p:spPr>
        <p:txBody>
          <a:bodyPr spcFirstLastPara="1" wrap="square" lIns="36575" tIns="36575" rIns="36575" bIns="3657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80" name="Google Shape;4180;p34"/>
          <p:cNvSpPr txBox="1">
            <a:spLocks noGrp="1"/>
          </p:cNvSpPr>
          <p:nvPr>
            <p:ph type="title" idx="6"/>
          </p:nvPr>
        </p:nvSpPr>
        <p:spPr>
          <a:xfrm>
            <a:off x="5581825" y="3175075"/>
            <a:ext cx="2295900" cy="527700"/>
          </a:xfrm>
          <a:prstGeom prst="rect">
            <a:avLst/>
          </a:prstGeom>
        </p:spPr>
        <p:txBody>
          <a:bodyPr spcFirstLastPara="1" wrap="square" lIns="36575" tIns="36575" rIns="36575" bIns="36575" anchor="ctr" anchorCtr="0">
            <a:noAutofit/>
          </a:bodyPr>
          <a:lstStyle>
            <a:lvl1pPr lvl="0" rtl="0">
              <a:spcBef>
                <a:spcPts val="0"/>
              </a:spcBef>
              <a:spcAft>
                <a:spcPts val="0"/>
              </a:spcAft>
              <a:buSzPts val="2500"/>
              <a:buFont typeface="Reem Kufi"/>
              <a:buNone/>
              <a:defRPr sz="2500" b="1">
                <a:latin typeface="Nunito"/>
                <a:ea typeface="Nunito"/>
                <a:cs typeface="Nunito"/>
                <a:sym typeface="Nunito"/>
              </a:defRPr>
            </a:lvl1pPr>
            <a:lvl2pPr lvl="1" algn="ctr" rtl="0">
              <a:spcBef>
                <a:spcPts val="0"/>
              </a:spcBef>
              <a:spcAft>
                <a:spcPts val="0"/>
              </a:spcAft>
              <a:buSzPts val="2500"/>
              <a:buFont typeface="Reem Kufi"/>
              <a:buNone/>
              <a:defRPr sz="2500" b="1">
                <a:latin typeface="Reem Kufi"/>
                <a:ea typeface="Reem Kufi"/>
                <a:cs typeface="Reem Kufi"/>
                <a:sym typeface="Reem Kufi"/>
              </a:defRPr>
            </a:lvl2pPr>
            <a:lvl3pPr lvl="2" algn="ctr" rtl="0">
              <a:spcBef>
                <a:spcPts val="0"/>
              </a:spcBef>
              <a:spcAft>
                <a:spcPts val="0"/>
              </a:spcAft>
              <a:buSzPts val="2500"/>
              <a:buFont typeface="Reem Kufi"/>
              <a:buNone/>
              <a:defRPr sz="2500" b="1">
                <a:latin typeface="Reem Kufi"/>
                <a:ea typeface="Reem Kufi"/>
                <a:cs typeface="Reem Kufi"/>
                <a:sym typeface="Reem Kufi"/>
              </a:defRPr>
            </a:lvl3pPr>
            <a:lvl4pPr lvl="3" algn="ctr" rtl="0">
              <a:spcBef>
                <a:spcPts val="0"/>
              </a:spcBef>
              <a:spcAft>
                <a:spcPts val="0"/>
              </a:spcAft>
              <a:buSzPts val="2500"/>
              <a:buFont typeface="Reem Kufi"/>
              <a:buNone/>
              <a:defRPr sz="2500" b="1">
                <a:latin typeface="Reem Kufi"/>
                <a:ea typeface="Reem Kufi"/>
                <a:cs typeface="Reem Kufi"/>
                <a:sym typeface="Reem Kufi"/>
              </a:defRPr>
            </a:lvl4pPr>
            <a:lvl5pPr lvl="4" algn="ctr" rtl="0">
              <a:spcBef>
                <a:spcPts val="0"/>
              </a:spcBef>
              <a:spcAft>
                <a:spcPts val="0"/>
              </a:spcAft>
              <a:buSzPts val="2500"/>
              <a:buFont typeface="Reem Kufi"/>
              <a:buNone/>
              <a:defRPr sz="2500" b="1">
                <a:latin typeface="Reem Kufi"/>
                <a:ea typeface="Reem Kufi"/>
                <a:cs typeface="Reem Kufi"/>
                <a:sym typeface="Reem Kufi"/>
              </a:defRPr>
            </a:lvl5pPr>
            <a:lvl6pPr lvl="5" algn="ctr" rtl="0">
              <a:spcBef>
                <a:spcPts val="0"/>
              </a:spcBef>
              <a:spcAft>
                <a:spcPts val="0"/>
              </a:spcAft>
              <a:buSzPts val="2500"/>
              <a:buFont typeface="Reem Kufi"/>
              <a:buNone/>
              <a:defRPr sz="2500" b="1">
                <a:latin typeface="Reem Kufi"/>
                <a:ea typeface="Reem Kufi"/>
                <a:cs typeface="Reem Kufi"/>
                <a:sym typeface="Reem Kufi"/>
              </a:defRPr>
            </a:lvl6pPr>
            <a:lvl7pPr lvl="6" algn="ctr" rtl="0">
              <a:spcBef>
                <a:spcPts val="0"/>
              </a:spcBef>
              <a:spcAft>
                <a:spcPts val="0"/>
              </a:spcAft>
              <a:buSzPts val="2500"/>
              <a:buFont typeface="Reem Kufi"/>
              <a:buNone/>
              <a:defRPr sz="2500" b="1">
                <a:latin typeface="Reem Kufi"/>
                <a:ea typeface="Reem Kufi"/>
                <a:cs typeface="Reem Kufi"/>
                <a:sym typeface="Reem Kufi"/>
              </a:defRPr>
            </a:lvl7pPr>
            <a:lvl8pPr lvl="7" algn="ctr" rtl="0">
              <a:spcBef>
                <a:spcPts val="0"/>
              </a:spcBef>
              <a:spcAft>
                <a:spcPts val="0"/>
              </a:spcAft>
              <a:buSzPts val="2500"/>
              <a:buFont typeface="Reem Kufi"/>
              <a:buNone/>
              <a:defRPr sz="2500" b="1">
                <a:latin typeface="Reem Kufi"/>
                <a:ea typeface="Reem Kufi"/>
                <a:cs typeface="Reem Kufi"/>
                <a:sym typeface="Reem Kufi"/>
              </a:defRPr>
            </a:lvl8pPr>
            <a:lvl9pPr lvl="8" algn="ctr" rtl="0">
              <a:spcBef>
                <a:spcPts val="0"/>
              </a:spcBef>
              <a:spcAft>
                <a:spcPts val="0"/>
              </a:spcAft>
              <a:buSzPts val="2500"/>
              <a:buFont typeface="Reem Kufi"/>
              <a:buNone/>
              <a:defRPr sz="2500" b="1">
                <a:latin typeface="Reem Kufi"/>
                <a:ea typeface="Reem Kufi"/>
                <a:cs typeface="Reem Kufi"/>
                <a:sym typeface="Reem Kufi"/>
              </a:defRPr>
            </a:lvl9pPr>
          </a:lstStyle>
          <a:p>
            <a:endParaRPr/>
          </a:p>
        </p:txBody>
      </p:sp>
      <p:sp>
        <p:nvSpPr>
          <p:cNvPr id="4181" name="Google Shape;4181;p34"/>
          <p:cNvSpPr txBox="1">
            <a:spLocks noGrp="1"/>
          </p:cNvSpPr>
          <p:nvPr>
            <p:ph type="subTitle" idx="7"/>
          </p:nvPr>
        </p:nvSpPr>
        <p:spPr>
          <a:xfrm>
            <a:off x="5581825" y="3702775"/>
            <a:ext cx="2295900" cy="484800"/>
          </a:xfrm>
          <a:prstGeom prst="rect">
            <a:avLst/>
          </a:prstGeom>
        </p:spPr>
        <p:txBody>
          <a:bodyPr spcFirstLastPara="1" wrap="square" lIns="36575" tIns="36575" rIns="36575" bIns="3657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82" name="Google Shape;4182;p34"/>
          <p:cNvSpPr txBox="1">
            <a:spLocks noGrp="1"/>
          </p:cNvSpPr>
          <p:nvPr>
            <p:ph type="title" idx="8"/>
          </p:nvPr>
        </p:nvSpPr>
        <p:spPr>
          <a:xfrm>
            <a:off x="720000" y="445025"/>
            <a:ext cx="7704000" cy="572700"/>
          </a:xfrm>
          <a:prstGeom prst="rect">
            <a:avLst/>
          </a:prstGeom>
        </p:spPr>
        <p:txBody>
          <a:bodyPr spcFirstLastPara="1" wrap="square" lIns="36575" tIns="36575" rIns="36575" bIns="3657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4263"/>
        <p:cNvGrpSpPr/>
        <p:nvPr/>
      </p:nvGrpSpPr>
      <p:grpSpPr>
        <a:xfrm>
          <a:off x="0" y="0"/>
          <a:ext cx="0" cy="0"/>
          <a:chOff x="0" y="0"/>
          <a:chExt cx="0" cy="0"/>
        </a:xfrm>
      </p:grpSpPr>
      <p:sp>
        <p:nvSpPr>
          <p:cNvPr id="4264" name="Google Shape;4264;p36"/>
          <p:cNvSpPr txBox="1">
            <a:spLocks noGrp="1"/>
          </p:cNvSpPr>
          <p:nvPr>
            <p:ph type="title"/>
          </p:nvPr>
        </p:nvSpPr>
        <p:spPr>
          <a:xfrm>
            <a:off x="4058700" y="535000"/>
            <a:ext cx="2014200" cy="527700"/>
          </a:xfrm>
          <a:prstGeom prst="rect">
            <a:avLst/>
          </a:prstGeom>
        </p:spPr>
        <p:txBody>
          <a:bodyPr spcFirstLastPara="1" wrap="square" lIns="36575" tIns="36575" rIns="36575" bIns="36575" anchor="ctr" anchorCtr="0">
            <a:noAutofit/>
          </a:bodyPr>
          <a:lstStyle>
            <a:lvl1pPr lvl="0" rtl="0">
              <a:spcBef>
                <a:spcPts val="0"/>
              </a:spcBef>
              <a:spcAft>
                <a:spcPts val="0"/>
              </a:spcAft>
              <a:buSzPts val="2500"/>
              <a:buFont typeface="Reem Kufi"/>
              <a:buNone/>
              <a:defRPr sz="2500" b="1">
                <a:latin typeface="Nunito"/>
                <a:ea typeface="Nunito"/>
                <a:cs typeface="Nunito"/>
                <a:sym typeface="Nunito"/>
              </a:defRPr>
            </a:lvl1pPr>
            <a:lvl2pPr lvl="1" algn="ctr" rtl="0">
              <a:spcBef>
                <a:spcPts val="0"/>
              </a:spcBef>
              <a:spcAft>
                <a:spcPts val="0"/>
              </a:spcAft>
              <a:buSzPts val="2500"/>
              <a:buFont typeface="Reem Kufi"/>
              <a:buNone/>
              <a:defRPr sz="2500" b="1">
                <a:latin typeface="Reem Kufi"/>
                <a:ea typeface="Reem Kufi"/>
                <a:cs typeface="Reem Kufi"/>
                <a:sym typeface="Reem Kufi"/>
              </a:defRPr>
            </a:lvl2pPr>
            <a:lvl3pPr lvl="2" algn="ctr" rtl="0">
              <a:spcBef>
                <a:spcPts val="0"/>
              </a:spcBef>
              <a:spcAft>
                <a:spcPts val="0"/>
              </a:spcAft>
              <a:buSzPts val="2500"/>
              <a:buFont typeface="Reem Kufi"/>
              <a:buNone/>
              <a:defRPr sz="2500" b="1">
                <a:latin typeface="Reem Kufi"/>
                <a:ea typeface="Reem Kufi"/>
                <a:cs typeface="Reem Kufi"/>
                <a:sym typeface="Reem Kufi"/>
              </a:defRPr>
            </a:lvl3pPr>
            <a:lvl4pPr lvl="3" algn="ctr" rtl="0">
              <a:spcBef>
                <a:spcPts val="0"/>
              </a:spcBef>
              <a:spcAft>
                <a:spcPts val="0"/>
              </a:spcAft>
              <a:buSzPts val="2500"/>
              <a:buFont typeface="Reem Kufi"/>
              <a:buNone/>
              <a:defRPr sz="2500" b="1">
                <a:latin typeface="Reem Kufi"/>
                <a:ea typeface="Reem Kufi"/>
                <a:cs typeface="Reem Kufi"/>
                <a:sym typeface="Reem Kufi"/>
              </a:defRPr>
            </a:lvl4pPr>
            <a:lvl5pPr lvl="4" algn="ctr" rtl="0">
              <a:spcBef>
                <a:spcPts val="0"/>
              </a:spcBef>
              <a:spcAft>
                <a:spcPts val="0"/>
              </a:spcAft>
              <a:buSzPts val="2500"/>
              <a:buFont typeface="Reem Kufi"/>
              <a:buNone/>
              <a:defRPr sz="2500" b="1">
                <a:latin typeface="Reem Kufi"/>
                <a:ea typeface="Reem Kufi"/>
                <a:cs typeface="Reem Kufi"/>
                <a:sym typeface="Reem Kufi"/>
              </a:defRPr>
            </a:lvl5pPr>
            <a:lvl6pPr lvl="5" algn="ctr" rtl="0">
              <a:spcBef>
                <a:spcPts val="0"/>
              </a:spcBef>
              <a:spcAft>
                <a:spcPts val="0"/>
              </a:spcAft>
              <a:buSzPts val="2500"/>
              <a:buFont typeface="Reem Kufi"/>
              <a:buNone/>
              <a:defRPr sz="2500" b="1">
                <a:latin typeface="Reem Kufi"/>
                <a:ea typeface="Reem Kufi"/>
                <a:cs typeface="Reem Kufi"/>
                <a:sym typeface="Reem Kufi"/>
              </a:defRPr>
            </a:lvl6pPr>
            <a:lvl7pPr lvl="6" algn="ctr" rtl="0">
              <a:spcBef>
                <a:spcPts val="0"/>
              </a:spcBef>
              <a:spcAft>
                <a:spcPts val="0"/>
              </a:spcAft>
              <a:buSzPts val="2500"/>
              <a:buFont typeface="Reem Kufi"/>
              <a:buNone/>
              <a:defRPr sz="2500" b="1">
                <a:latin typeface="Reem Kufi"/>
                <a:ea typeface="Reem Kufi"/>
                <a:cs typeface="Reem Kufi"/>
                <a:sym typeface="Reem Kufi"/>
              </a:defRPr>
            </a:lvl7pPr>
            <a:lvl8pPr lvl="7" algn="ctr" rtl="0">
              <a:spcBef>
                <a:spcPts val="0"/>
              </a:spcBef>
              <a:spcAft>
                <a:spcPts val="0"/>
              </a:spcAft>
              <a:buSzPts val="2500"/>
              <a:buFont typeface="Reem Kufi"/>
              <a:buNone/>
              <a:defRPr sz="2500" b="1">
                <a:latin typeface="Reem Kufi"/>
                <a:ea typeface="Reem Kufi"/>
                <a:cs typeface="Reem Kufi"/>
                <a:sym typeface="Reem Kufi"/>
              </a:defRPr>
            </a:lvl8pPr>
            <a:lvl9pPr lvl="8" algn="ctr" rtl="0">
              <a:spcBef>
                <a:spcPts val="0"/>
              </a:spcBef>
              <a:spcAft>
                <a:spcPts val="0"/>
              </a:spcAft>
              <a:buSzPts val="2500"/>
              <a:buFont typeface="Reem Kufi"/>
              <a:buNone/>
              <a:defRPr sz="2500" b="1">
                <a:latin typeface="Reem Kufi"/>
                <a:ea typeface="Reem Kufi"/>
                <a:cs typeface="Reem Kufi"/>
                <a:sym typeface="Reem Kufi"/>
              </a:defRPr>
            </a:lvl9pPr>
          </a:lstStyle>
          <a:p>
            <a:endParaRPr/>
          </a:p>
        </p:txBody>
      </p:sp>
      <p:sp>
        <p:nvSpPr>
          <p:cNvPr id="4265" name="Google Shape;4265;p36"/>
          <p:cNvSpPr txBox="1">
            <a:spLocks noGrp="1"/>
          </p:cNvSpPr>
          <p:nvPr>
            <p:ph type="subTitle" idx="1"/>
          </p:nvPr>
        </p:nvSpPr>
        <p:spPr>
          <a:xfrm>
            <a:off x="6222125" y="556450"/>
            <a:ext cx="2137800" cy="484800"/>
          </a:xfrm>
          <a:prstGeom prst="rect">
            <a:avLst/>
          </a:prstGeom>
        </p:spPr>
        <p:txBody>
          <a:bodyPr spcFirstLastPara="1" wrap="square" lIns="36575" tIns="36575" rIns="36575" bIns="3657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66" name="Google Shape;4266;p36"/>
          <p:cNvSpPr txBox="1">
            <a:spLocks noGrp="1"/>
          </p:cNvSpPr>
          <p:nvPr>
            <p:ph type="title" idx="2"/>
          </p:nvPr>
        </p:nvSpPr>
        <p:spPr>
          <a:xfrm>
            <a:off x="4058700" y="1241475"/>
            <a:ext cx="2014200" cy="527700"/>
          </a:xfrm>
          <a:prstGeom prst="rect">
            <a:avLst/>
          </a:prstGeom>
        </p:spPr>
        <p:txBody>
          <a:bodyPr spcFirstLastPara="1" wrap="square" lIns="36575" tIns="36575" rIns="36575" bIns="36575" anchor="ctr" anchorCtr="0">
            <a:noAutofit/>
          </a:bodyPr>
          <a:lstStyle>
            <a:lvl1pPr lvl="0" rtl="0">
              <a:spcBef>
                <a:spcPts val="0"/>
              </a:spcBef>
              <a:spcAft>
                <a:spcPts val="0"/>
              </a:spcAft>
              <a:buSzPts val="2500"/>
              <a:buFont typeface="Reem Kufi"/>
              <a:buNone/>
              <a:defRPr sz="2500" b="1">
                <a:latin typeface="Nunito"/>
                <a:ea typeface="Nunito"/>
                <a:cs typeface="Nunito"/>
                <a:sym typeface="Nunito"/>
              </a:defRPr>
            </a:lvl1pPr>
            <a:lvl2pPr lvl="1" algn="ctr" rtl="0">
              <a:spcBef>
                <a:spcPts val="0"/>
              </a:spcBef>
              <a:spcAft>
                <a:spcPts val="0"/>
              </a:spcAft>
              <a:buSzPts val="2500"/>
              <a:buFont typeface="Reem Kufi"/>
              <a:buNone/>
              <a:defRPr sz="2500" b="1">
                <a:latin typeface="Reem Kufi"/>
                <a:ea typeface="Reem Kufi"/>
                <a:cs typeface="Reem Kufi"/>
                <a:sym typeface="Reem Kufi"/>
              </a:defRPr>
            </a:lvl2pPr>
            <a:lvl3pPr lvl="2" algn="ctr" rtl="0">
              <a:spcBef>
                <a:spcPts val="0"/>
              </a:spcBef>
              <a:spcAft>
                <a:spcPts val="0"/>
              </a:spcAft>
              <a:buSzPts val="2500"/>
              <a:buFont typeface="Reem Kufi"/>
              <a:buNone/>
              <a:defRPr sz="2500" b="1">
                <a:latin typeface="Reem Kufi"/>
                <a:ea typeface="Reem Kufi"/>
                <a:cs typeface="Reem Kufi"/>
                <a:sym typeface="Reem Kufi"/>
              </a:defRPr>
            </a:lvl3pPr>
            <a:lvl4pPr lvl="3" algn="ctr" rtl="0">
              <a:spcBef>
                <a:spcPts val="0"/>
              </a:spcBef>
              <a:spcAft>
                <a:spcPts val="0"/>
              </a:spcAft>
              <a:buSzPts val="2500"/>
              <a:buFont typeface="Reem Kufi"/>
              <a:buNone/>
              <a:defRPr sz="2500" b="1">
                <a:latin typeface="Reem Kufi"/>
                <a:ea typeface="Reem Kufi"/>
                <a:cs typeface="Reem Kufi"/>
                <a:sym typeface="Reem Kufi"/>
              </a:defRPr>
            </a:lvl4pPr>
            <a:lvl5pPr lvl="4" algn="ctr" rtl="0">
              <a:spcBef>
                <a:spcPts val="0"/>
              </a:spcBef>
              <a:spcAft>
                <a:spcPts val="0"/>
              </a:spcAft>
              <a:buSzPts val="2500"/>
              <a:buFont typeface="Reem Kufi"/>
              <a:buNone/>
              <a:defRPr sz="2500" b="1">
                <a:latin typeface="Reem Kufi"/>
                <a:ea typeface="Reem Kufi"/>
                <a:cs typeface="Reem Kufi"/>
                <a:sym typeface="Reem Kufi"/>
              </a:defRPr>
            </a:lvl5pPr>
            <a:lvl6pPr lvl="5" algn="ctr" rtl="0">
              <a:spcBef>
                <a:spcPts val="0"/>
              </a:spcBef>
              <a:spcAft>
                <a:spcPts val="0"/>
              </a:spcAft>
              <a:buSzPts val="2500"/>
              <a:buFont typeface="Reem Kufi"/>
              <a:buNone/>
              <a:defRPr sz="2500" b="1">
                <a:latin typeface="Reem Kufi"/>
                <a:ea typeface="Reem Kufi"/>
                <a:cs typeface="Reem Kufi"/>
                <a:sym typeface="Reem Kufi"/>
              </a:defRPr>
            </a:lvl6pPr>
            <a:lvl7pPr lvl="6" algn="ctr" rtl="0">
              <a:spcBef>
                <a:spcPts val="0"/>
              </a:spcBef>
              <a:spcAft>
                <a:spcPts val="0"/>
              </a:spcAft>
              <a:buSzPts val="2500"/>
              <a:buFont typeface="Reem Kufi"/>
              <a:buNone/>
              <a:defRPr sz="2500" b="1">
                <a:latin typeface="Reem Kufi"/>
                <a:ea typeface="Reem Kufi"/>
                <a:cs typeface="Reem Kufi"/>
                <a:sym typeface="Reem Kufi"/>
              </a:defRPr>
            </a:lvl7pPr>
            <a:lvl8pPr lvl="7" algn="ctr" rtl="0">
              <a:spcBef>
                <a:spcPts val="0"/>
              </a:spcBef>
              <a:spcAft>
                <a:spcPts val="0"/>
              </a:spcAft>
              <a:buSzPts val="2500"/>
              <a:buFont typeface="Reem Kufi"/>
              <a:buNone/>
              <a:defRPr sz="2500" b="1">
                <a:latin typeface="Reem Kufi"/>
                <a:ea typeface="Reem Kufi"/>
                <a:cs typeface="Reem Kufi"/>
                <a:sym typeface="Reem Kufi"/>
              </a:defRPr>
            </a:lvl8pPr>
            <a:lvl9pPr lvl="8" algn="ctr" rtl="0">
              <a:spcBef>
                <a:spcPts val="0"/>
              </a:spcBef>
              <a:spcAft>
                <a:spcPts val="0"/>
              </a:spcAft>
              <a:buSzPts val="2500"/>
              <a:buFont typeface="Reem Kufi"/>
              <a:buNone/>
              <a:defRPr sz="2500" b="1">
                <a:latin typeface="Reem Kufi"/>
                <a:ea typeface="Reem Kufi"/>
                <a:cs typeface="Reem Kufi"/>
                <a:sym typeface="Reem Kufi"/>
              </a:defRPr>
            </a:lvl9pPr>
          </a:lstStyle>
          <a:p>
            <a:endParaRPr/>
          </a:p>
        </p:txBody>
      </p:sp>
      <p:sp>
        <p:nvSpPr>
          <p:cNvPr id="4267" name="Google Shape;4267;p36"/>
          <p:cNvSpPr txBox="1">
            <a:spLocks noGrp="1"/>
          </p:cNvSpPr>
          <p:nvPr>
            <p:ph type="subTitle" idx="3"/>
          </p:nvPr>
        </p:nvSpPr>
        <p:spPr>
          <a:xfrm>
            <a:off x="6222125" y="1262925"/>
            <a:ext cx="2137800" cy="484800"/>
          </a:xfrm>
          <a:prstGeom prst="rect">
            <a:avLst/>
          </a:prstGeom>
        </p:spPr>
        <p:txBody>
          <a:bodyPr spcFirstLastPara="1" wrap="square" lIns="36575" tIns="36575" rIns="36575" bIns="3657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68" name="Google Shape;4268;p36"/>
          <p:cNvSpPr txBox="1">
            <a:spLocks noGrp="1"/>
          </p:cNvSpPr>
          <p:nvPr>
            <p:ph type="title" idx="4"/>
          </p:nvPr>
        </p:nvSpPr>
        <p:spPr>
          <a:xfrm>
            <a:off x="4058700" y="2654450"/>
            <a:ext cx="2014200" cy="527700"/>
          </a:xfrm>
          <a:prstGeom prst="rect">
            <a:avLst/>
          </a:prstGeom>
        </p:spPr>
        <p:txBody>
          <a:bodyPr spcFirstLastPara="1" wrap="square" lIns="36575" tIns="36575" rIns="36575" bIns="36575" anchor="ctr" anchorCtr="0">
            <a:noAutofit/>
          </a:bodyPr>
          <a:lstStyle>
            <a:lvl1pPr lvl="0" rtl="0">
              <a:spcBef>
                <a:spcPts val="0"/>
              </a:spcBef>
              <a:spcAft>
                <a:spcPts val="0"/>
              </a:spcAft>
              <a:buSzPts val="2500"/>
              <a:buFont typeface="Reem Kufi"/>
              <a:buNone/>
              <a:defRPr sz="2500" b="1">
                <a:latin typeface="Nunito"/>
                <a:ea typeface="Nunito"/>
                <a:cs typeface="Nunito"/>
                <a:sym typeface="Nunito"/>
              </a:defRPr>
            </a:lvl1pPr>
            <a:lvl2pPr lvl="1" algn="ctr" rtl="0">
              <a:spcBef>
                <a:spcPts val="0"/>
              </a:spcBef>
              <a:spcAft>
                <a:spcPts val="0"/>
              </a:spcAft>
              <a:buSzPts val="2500"/>
              <a:buFont typeface="Reem Kufi"/>
              <a:buNone/>
              <a:defRPr sz="2500" b="1">
                <a:latin typeface="Reem Kufi"/>
                <a:ea typeface="Reem Kufi"/>
                <a:cs typeface="Reem Kufi"/>
                <a:sym typeface="Reem Kufi"/>
              </a:defRPr>
            </a:lvl2pPr>
            <a:lvl3pPr lvl="2" algn="ctr" rtl="0">
              <a:spcBef>
                <a:spcPts val="0"/>
              </a:spcBef>
              <a:spcAft>
                <a:spcPts val="0"/>
              </a:spcAft>
              <a:buSzPts val="2500"/>
              <a:buFont typeface="Reem Kufi"/>
              <a:buNone/>
              <a:defRPr sz="2500" b="1">
                <a:latin typeface="Reem Kufi"/>
                <a:ea typeface="Reem Kufi"/>
                <a:cs typeface="Reem Kufi"/>
                <a:sym typeface="Reem Kufi"/>
              </a:defRPr>
            </a:lvl3pPr>
            <a:lvl4pPr lvl="3" algn="ctr" rtl="0">
              <a:spcBef>
                <a:spcPts val="0"/>
              </a:spcBef>
              <a:spcAft>
                <a:spcPts val="0"/>
              </a:spcAft>
              <a:buSzPts val="2500"/>
              <a:buFont typeface="Reem Kufi"/>
              <a:buNone/>
              <a:defRPr sz="2500" b="1">
                <a:latin typeface="Reem Kufi"/>
                <a:ea typeface="Reem Kufi"/>
                <a:cs typeface="Reem Kufi"/>
                <a:sym typeface="Reem Kufi"/>
              </a:defRPr>
            </a:lvl4pPr>
            <a:lvl5pPr lvl="4" algn="ctr" rtl="0">
              <a:spcBef>
                <a:spcPts val="0"/>
              </a:spcBef>
              <a:spcAft>
                <a:spcPts val="0"/>
              </a:spcAft>
              <a:buSzPts val="2500"/>
              <a:buFont typeface="Reem Kufi"/>
              <a:buNone/>
              <a:defRPr sz="2500" b="1">
                <a:latin typeface="Reem Kufi"/>
                <a:ea typeface="Reem Kufi"/>
                <a:cs typeface="Reem Kufi"/>
                <a:sym typeface="Reem Kufi"/>
              </a:defRPr>
            </a:lvl5pPr>
            <a:lvl6pPr lvl="5" algn="ctr" rtl="0">
              <a:spcBef>
                <a:spcPts val="0"/>
              </a:spcBef>
              <a:spcAft>
                <a:spcPts val="0"/>
              </a:spcAft>
              <a:buSzPts val="2500"/>
              <a:buFont typeface="Reem Kufi"/>
              <a:buNone/>
              <a:defRPr sz="2500" b="1">
                <a:latin typeface="Reem Kufi"/>
                <a:ea typeface="Reem Kufi"/>
                <a:cs typeface="Reem Kufi"/>
                <a:sym typeface="Reem Kufi"/>
              </a:defRPr>
            </a:lvl6pPr>
            <a:lvl7pPr lvl="6" algn="ctr" rtl="0">
              <a:spcBef>
                <a:spcPts val="0"/>
              </a:spcBef>
              <a:spcAft>
                <a:spcPts val="0"/>
              </a:spcAft>
              <a:buSzPts val="2500"/>
              <a:buFont typeface="Reem Kufi"/>
              <a:buNone/>
              <a:defRPr sz="2500" b="1">
                <a:latin typeface="Reem Kufi"/>
                <a:ea typeface="Reem Kufi"/>
                <a:cs typeface="Reem Kufi"/>
                <a:sym typeface="Reem Kufi"/>
              </a:defRPr>
            </a:lvl7pPr>
            <a:lvl8pPr lvl="7" algn="ctr" rtl="0">
              <a:spcBef>
                <a:spcPts val="0"/>
              </a:spcBef>
              <a:spcAft>
                <a:spcPts val="0"/>
              </a:spcAft>
              <a:buSzPts val="2500"/>
              <a:buFont typeface="Reem Kufi"/>
              <a:buNone/>
              <a:defRPr sz="2500" b="1">
                <a:latin typeface="Reem Kufi"/>
                <a:ea typeface="Reem Kufi"/>
                <a:cs typeface="Reem Kufi"/>
                <a:sym typeface="Reem Kufi"/>
              </a:defRPr>
            </a:lvl8pPr>
            <a:lvl9pPr lvl="8" algn="ctr" rtl="0">
              <a:spcBef>
                <a:spcPts val="0"/>
              </a:spcBef>
              <a:spcAft>
                <a:spcPts val="0"/>
              </a:spcAft>
              <a:buSzPts val="2500"/>
              <a:buFont typeface="Reem Kufi"/>
              <a:buNone/>
              <a:defRPr sz="2500" b="1">
                <a:latin typeface="Reem Kufi"/>
                <a:ea typeface="Reem Kufi"/>
                <a:cs typeface="Reem Kufi"/>
                <a:sym typeface="Reem Kufi"/>
              </a:defRPr>
            </a:lvl9pPr>
          </a:lstStyle>
          <a:p>
            <a:endParaRPr/>
          </a:p>
        </p:txBody>
      </p:sp>
      <p:sp>
        <p:nvSpPr>
          <p:cNvPr id="4269" name="Google Shape;4269;p36"/>
          <p:cNvSpPr txBox="1">
            <a:spLocks noGrp="1"/>
          </p:cNvSpPr>
          <p:nvPr>
            <p:ph type="subTitle" idx="5"/>
          </p:nvPr>
        </p:nvSpPr>
        <p:spPr>
          <a:xfrm>
            <a:off x="6222125" y="2675888"/>
            <a:ext cx="2137800" cy="484800"/>
          </a:xfrm>
          <a:prstGeom prst="rect">
            <a:avLst/>
          </a:prstGeom>
        </p:spPr>
        <p:txBody>
          <a:bodyPr spcFirstLastPara="1" wrap="square" lIns="36575" tIns="36575" rIns="36575" bIns="3657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70" name="Google Shape;4270;p36"/>
          <p:cNvSpPr txBox="1">
            <a:spLocks noGrp="1"/>
          </p:cNvSpPr>
          <p:nvPr>
            <p:ph type="title" idx="6"/>
          </p:nvPr>
        </p:nvSpPr>
        <p:spPr>
          <a:xfrm>
            <a:off x="4058700" y="3360925"/>
            <a:ext cx="2014200" cy="527700"/>
          </a:xfrm>
          <a:prstGeom prst="rect">
            <a:avLst/>
          </a:prstGeom>
        </p:spPr>
        <p:txBody>
          <a:bodyPr spcFirstLastPara="1" wrap="square" lIns="36575" tIns="36575" rIns="36575" bIns="36575" anchor="ctr" anchorCtr="0">
            <a:noAutofit/>
          </a:bodyPr>
          <a:lstStyle>
            <a:lvl1pPr lvl="0" rtl="0">
              <a:spcBef>
                <a:spcPts val="0"/>
              </a:spcBef>
              <a:spcAft>
                <a:spcPts val="0"/>
              </a:spcAft>
              <a:buSzPts val="2500"/>
              <a:buFont typeface="Reem Kufi"/>
              <a:buNone/>
              <a:defRPr sz="2500" b="1">
                <a:latin typeface="Nunito"/>
                <a:ea typeface="Nunito"/>
                <a:cs typeface="Nunito"/>
                <a:sym typeface="Nunito"/>
              </a:defRPr>
            </a:lvl1pPr>
            <a:lvl2pPr lvl="1" algn="ctr" rtl="0">
              <a:spcBef>
                <a:spcPts val="0"/>
              </a:spcBef>
              <a:spcAft>
                <a:spcPts val="0"/>
              </a:spcAft>
              <a:buSzPts val="2500"/>
              <a:buFont typeface="Reem Kufi"/>
              <a:buNone/>
              <a:defRPr sz="2500" b="1">
                <a:latin typeface="Reem Kufi"/>
                <a:ea typeface="Reem Kufi"/>
                <a:cs typeface="Reem Kufi"/>
                <a:sym typeface="Reem Kufi"/>
              </a:defRPr>
            </a:lvl2pPr>
            <a:lvl3pPr lvl="2" algn="ctr" rtl="0">
              <a:spcBef>
                <a:spcPts val="0"/>
              </a:spcBef>
              <a:spcAft>
                <a:spcPts val="0"/>
              </a:spcAft>
              <a:buSzPts val="2500"/>
              <a:buFont typeface="Reem Kufi"/>
              <a:buNone/>
              <a:defRPr sz="2500" b="1">
                <a:latin typeface="Reem Kufi"/>
                <a:ea typeface="Reem Kufi"/>
                <a:cs typeface="Reem Kufi"/>
                <a:sym typeface="Reem Kufi"/>
              </a:defRPr>
            </a:lvl3pPr>
            <a:lvl4pPr lvl="3" algn="ctr" rtl="0">
              <a:spcBef>
                <a:spcPts val="0"/>
              </a:spcBef>
              <a:spcAft>
                <a:spcPts val="0"/>
              </a:spcAft>
              <a:buSzPts val="2500"/>
              <a:buFont typeface="Reem Kufi"/>
              <a:buNone/>
              <a:defRPr sz="2500" b="1">
                <a:latin typeface="Reem Kufi"/>
                <a:ea typeface="Reem Kufi"/>
                <a:cs typeface="Reem Kufi"/>
                <a:sym typeface="Reem Kufi"/>
              </a:defRPr>
            </a:lvl4pPr>
            <a:lvl5pPr lvl="4" algn="ctr" rtl="0">
              <a:spcBef>
                <a:spcPts val="0"/>
              </a:spcBef>
              <a:spcAft>
                <a:spcPts val="0"/>
              </a:spcAft>
              <a:buSzPts val="2500"/>
              <a:buFont typeface="Reem Kufi"/>
              <a:buNone/>
              <a:defRPr sz="2500" b="1">
                <a:latin typeface="Reem Kufi"/>
                <a:ea typeface="Reem Kufi"/>
                <a:cs typeface="Reem Kufi"/>
                <a:sym typeface="Reem Kufi"/>
              </a:defRPr>
            </a:lvl5pPr>
            <a:lvl6pPr lvl="5" algn="ctr" rtl="0">
              <a:spcBef>
                <a:spcPts val="0"/>
              </a:spcBef>
              <a:spcAft>
                <a:spcPts val="0"/>
              </a:spcAft>
              <a:buSzPts val="2500"/>
              <a:buFont typeface="Reem Kufi"/>
              <a:buNone/>
              <a:defRPr sz="2500" b="1">
                <a:latin typeface="Reem Kufi"/>
                <a:ea typeface="Reem Kufi"/>
                <a:cs typeface="Reem Kufi"/>
                <a:sym typeface="Reem Kufi"/>
              </a:defRPr>
            </a:lvl6pPr>
            <a:lvl7pPr lvl="6" algn="ctr" rtl="0">
              <a:spcBef>
                <a:spcPts val="0"/>
              </a:spcBef>
              <a:spcAft>
                <a:spcPts val="0"/>
              </a:spcAft>
              <a:buSzPts val="2500"/>
              <a:buFont typeface="Reem Kufi"/>
              <a:buNone/>
              <a:defRPr sz="2500" b="1">
                <a:latin typeface="Reem Kufi"/>
                <a:ea typeface="Reem Kufi"/>
                <a:cs typeface="Reem Kufi"/>
                <a:sym typeface="Reem Kufi"/>
              </a:defRPr>
            </a:lvl7pPr>
            <a:lvl8pPr lvl="7" algn="ctr" rtl="0">
              <a:spcBef>
                <a:spcPts val="0"/>
              </a:spcBef>
              <a:spcAft>
                <a:spcPts val="0"/>
              </a:spcAft>
              <a:buSzPts val="2500"/>
              <a:buFont typeface="Reem Kufi"/>
              <a:buNone/>
              <a:defRPr sz="2500" b="1">
                <a:latin typeface="Reem Kufi"/>
                <a:ea typeface="Reem Kufi"/>
                <a:cs typeface="Reem Kufi"/>
                <a:sym typeface="Reem Kufi"/>
              </a:defRPr>
            </a:lvl8pPr>
            <a:lvl9pPr lvl="8" algn="ctr" rtl="0">
              <a:spcBef>
                <a:spcPts val="0"/>
              </a:spcBef>
              <a:spcAft>
                <a:spcPts val="0"/>
              </a:spcAft>
              <a:buSzPts val="2500"/>
              <a:buFont typeface="Reem Kufi"/>
              <a:buNone/>
              <a:defRPr sz="2500" b="1">
                <a:latin typeface="Reem Kufi"/>
                <a:ea typeface="Reem Kufi"/>
                <a:cs typeface="Reem Kufi"/>
                <a:sym typeface="Reem Kufi"/>
              </a:defRPr>
            </a:lvl9pPr>
          </a:lstStyle>
          <a:p>
            <a:endParaRPr/>
          </a:p>
        </p:txBody>
      </p:sp>
      <p:sp>
        <p:nvSpPr>
          <p:cNvPr id="4271" name="Google Shape;4271;p36"/>
          <p:cNvSpPr txBox="1">
            <a:spLocks noGrp="1"/>
          </p:cNvSpPr>
          <p:nvPr>
            <p:ph type="subTitle" idx="7"/>
          </p:nvPr>
        </p:nvSpPr>
        <p:spPr>
          <a:xfrm>
            <a:off x="6222125" y="3380150"/>
            <a:ext cx="2137800" cy="484800"/>
          </a:xfrm>
          <a:prstGeom prst="rect">
            <a:avLst/>
          </a:prstGeom>
        </p:spPr>
        <p:txBody>
          <a:bodyPr spcFirstLastPara="1" wrap="square" lIns="36575" tIns="36575" rIns="36575" bIns="3657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72" name="Google Shape;4272;p36"/>
          <p:cNvSpPr txBox="1">
            <a:spLocks noGrp="1"/>
          </p:cNvSpPr>
          <p:nvPr>
            <p:ph type="title" idx="8"/>
          </p:nvPr>
        </p:nvSpPr>
        <p:spPr>
          <a:xfrm>
            <a:off x="4058700" y="1947950"/>
            <a:ext cx="2014200" cy="527700"/>
          </a:xfrm>
          <a:prstGeom prst="rect">
            <a:avLst/>
          </a:prstGeom>
        </p:spPr>
        <p:txBody>
          <a:bodyPr spcFirstLastPara="1" wrap="square" lIns="36575" tIns="36575" rIns="36575" bIns="36575" anchor="ctr" anchorCtr="0">
            <a:noAutofit/>
          </a:bodyPr>
          <a:lstStyle>
            <a:lvl1pPr lvl="0" rtl="0">
              <a:spcBef>
                <a:spcPts val="0"/>
              </a:spcBef>
              <a:spcAft>
                <a:spcPts val="0"/>
              </a:spcAft>
              <a:buSzPts val="2500"/>
              <a:buFont typeface="Reem Kufi"/>
              <a:buNone/>
              <a:defRPr sz="2500" b="1">
                <a:latin typeface="Nunito"/>
                <a:ea typeface="Nunito"/>
                <a:cs typeface="Nunito"/>
                <a:sym typeface="Nunito"/>
              </a:defRPr>
            </a:lvl1pPr>
            <a:lvl2pPr lvl="1" algn="ctr" rtl="0">
              <a:spcBef>
                <a:spcPts val="0"/>
              </a:spcBef>
              <a:spcAft>
                <a:spcPts val="0"/>
              </a:spcAft>
              <a:buSzPts val="2500"/>
              <a:buFont typeface="Reem Kufi"/>
              <a:buNone/>
              <a:defRPr sz="2500" b="1">
                <a:latin typeface="Reem Kufi"/>
                <a:ea typeface="Reem Kufi"/>
                <a:cs typeface="Reem Kufi"/>
                <a:sym typeface="Reem Kufi"/>
              </a:defRPr>
            </a:lvl2pPr>
            <a:lvl3pPr lvl="2" algn="ctr" rtl="0">
              <a:spcBef>
                <a:spcPts val="0"/>
              </a:spcBef>
              <a:spcAft>
                <a:spcPts val="0"/>
              </a:spcAft>
              <a:buSzPts val="2500"/>
              <a:buFont typeface="Reem Kufi"/>
              <a:buNone/>
              <a:defRPr sz="2500" b="1">
                <a:latin typeface="Reem Kufi"/>
                <a:ea typeface="Reem Kufi"/>
                <a:cs typeface="Reem Kufi"/>
                <a:sym typeface="Reem Kufi"/>
              </a:defRPr>
            </a:lvl3pPr>
            <a:lvl4pPr lvl="3" algn="ctr" rtl="0">
              <a:spcBef>
                <a:spcPts val="0"/>
              </a:spcBef>
              <a:spcAft>
                <a:spcPts val="0"/>
              </a:spcAft>
              <a:buSzPts val="2500"/>
              <a:buFont typeface="Reem Kufi"/>
              <a:buNone/>
              <a:defRPr sz="2500" b="1">
                <a:latin typeface="Reem Kufi"/>
                <a:ea typeface="Reem Kufi"/>
                <a:cs typeface="Reem Kufi"/>
                <a:sym typeface="Reem Kufi"/>
              </a:defRPr>
            </a:lvl4pPr>
            <a:lvl5pPr lvl="4" algn="ctr" rtl="0">
              <a:spcBef>
                <a:spcPts val="0"/>
              </a:spcBef>
              <a:spcAft>
                <a:spcPts val="0"/>
              </a:spcAft>
              <a:buSzPts val="2500"/>
              <a:buFont typeface="Reem Kufi"/>
              <a:buNone/>
              <a:defRPr sz="2500" b="1">
                <a:latin typeface="Reem Kufi"/>
                <a:ea typeface="Reem Kufi"/>
                <a:cs typeface="Reem Kufi"/>
                <a:sym typeface="Reem Kufi"/>
              </a:defRPr>
            </a:lvl5pPr>
            <a:lvl6pPr lvl="5" algn="ctr" rtl="0">
              <a:spcBef>
                <a:spcPts val="0"/>
              </a:spcBef>
              <a:spcAft>
                <a:spcPts val="0"/>
              </a:spcAft>
              <a:buSzPts val="2500"/>
              <a:buFont typeface="Reem Kufi"/>
              <a:buNone/>
              <a:defRPr sz="2500" b="1">
                <a:latin typeface="Reem Kufi"/>
                <a:ea typeface="Reem Kufi"/>
                <a:cs typeface="Reem Kufi"/>
                <a:sym typeface="Reem Kufi"/>
              </a:defRPr>
            </a:lvl6pPr>
            <a:lvl7pPr lvl="6" algn="ctr" rtl="0">
              <a:spcBef>
                <a:spcPts val="0"/>
              </a:spcBef>
              <a:spcAft>
                <a:spcPts val="0"/>
              </a:spcAft>
              <a:buSzPts val="2500"/>
              <a:buFont typeface="Reem Kufi"/>
              <a:buNone/>
              <a:defRPr sz="2500" b="1">
                <a:latin typeface="Reem Kufi"/>
                <a:ea typeface="Reem Kufi"/>
                <a:cs typeface="Reem Kufi"/>
                <a:sym typeface="Reem Kufi"/>
              </a:defRPr>
            </a:lvl7pPr>
            <a:lvl8pPr lvl="7" algn="ctr" rtl="0">
              <a:spcBef>
                <a:spcPts val="0"/>
              </a:spcBef>
              <a:spcAft>
                <a:spcPts val="0"/>
              </a:spcAft>
              <a:buSzPts val="2500"/>
              <a:buFont typeface="Reem Kufi"/>
              <a:buNone/>
              <a:defRPr sz="2500" b="1">
                <a:latin typeface="Reem Kufi"/>
                <a:ea typeface="Reem Kufi"/>
                <a:cs typeface="Reem Kufi"/>
                <a:sym typeface="Reem Kufi"/>
              </a:defRPr>
            </a:lvl8pPr>
            <a:lvl9pPr lvl="8" algn="ctr" rtl="0">
              <a:spcBef>
                <a:spcPts val="0"/>
              </a:spcBef>
              <a:spcAft>
                <a:spcPts val="0"/>
              </a:spcAft>
              <a:buSzPts val="2500"/>
              <a:buFont typeface="Reem Kufi"/>
              <a:buNone/>
              <a:defRPr sz="2500" b="1">
                <a:latin typeface="Reem Kufi"/>
                <a:ea typeface="Reem Kufi"/>
                <a:cs typeface="Reem Kufi"/>
                <a:sym typeface="Reem Kufi"/>
              </a:defRPr>
            </a:lvl9pPr>
          </a:lstStyle>
          <a:p>
            <a:endParaRPr/>
          </a:p>
        </p:txBody>
      </p:sp>
      <p:sp>
        <p:nvSpPr>
          <p:cNvPr id="4273" name="Google Shape;4273;p36"/>
          <p:cNvSpPr txBox="1">
            <a:spLocks noGrp="1"/>
          </p:cNvSpPr>
          <p:nvPr>
            <p:ph type="subTitle" idx="9"/>
          </p:nvPr>
        </p:nvSpPr>
        <p:spPr>
          <a:xfrm>
            <a:off x="6222125" y="1971638"/>
            <a:ext cx="2137800" cy="484800"/>
          </a:xfrm>
          <a:prstGeom prst="rect">
            <a:avLst/>
          </a:prstGeom>
        </p:spPr>
        <p:txBody>
          <a:bodyPr spcFirstLastPara="1" wrap="square" lIns="36575" tIns="36575" rIns="36575" bIns="3657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74" name="Google Shape;4274;p36"/>
          <p:cNvSpPr txBox="1">
            <a:spLocks noGrp="1"/>
          </p:cNvSpPr>
          <p:nvPr>
            <p:ph type="title" idx="13"/>
          </p:nvPr>
        </p:nvSpPr>
        <p:spPr>
          <a:xfrm>
            <a:off x="4058700" y="4067400"/>
            <a:ext cx="2014200" cy="527700"/>
          </a:xfrm>
          <a:prstGeom prst="rect">
            <a:avLst/>
          </a:prstGeom>
        </p:spPr>
        <p:txBody>
          <a:bodyPr spcFirstLastPara="1" wrap="square" lIns="36575" tIns="36575" rIns="36575" bIns="36575" anchor="ctr" anchorCtr="0">
            <a:noAutofit/>
          </a:bodyPr>
          <a:lstStyle>
            <a:lvl1pPr lvl="0" rtl="0">
              <a:spcBef>
                <a:spcPts val="0"/>
              </a:spcBef>
              <a:spcAft>
                <a:spcPts val="0"/>
              </a:spcAft>
              <a:buSzPts val="2500"/>
              <a:buFont typeface="Reem Kufi"/>
              <a:buNone/>
              <a:defRPr sz="2500" b="1">
                <a:latin typeface="Nunito"/>
                <a:ea typeface="Nunito"/>
                <a:cs typeface="Nunito"/>
                <a:sym typeface="Nunito"/>
              </a:defRPr>
            </a:lvl1pPr>
            <a:lvl2pPr lvl="1" algn="ctr" rtl="0">
              <a:spcBef>
                <a:spcPts val="0"/>
              </a:spcBef>
              <a:spcAft>
                <a:spcPts val="0"/>
              </a:spcAft>
              <a:buSzPts val="2500"/>
              <a:buFont typeface="Reem Kufi"/>
              <a:buNone/>
              <a:defRPr sz="2500" b="1">
                <a:latin typeface="Reem Kufi"/>
                <a:ea typeface="Reem Kufi"/>
                <a:cs typeface="Reem Kufi"/>
                <a:sym typeface="Reem Kufi"/>
              </a:defRPr>
            </a:lvl2pPr>
            <a:lvl3pPr lvl="2" algn="ctr" rtl="0">
              <a:spcBef>
                <a:spcPts val="0"/>
              </a:spcBef>
              <a:spcAft>
                <a:spcPts val="0"/>
              </a:spcAft>
              <a:buSzPts val="2500"/>
              <a:buFont typeface="Reem Kufi"/>
              <a:buNone/>
              <a:defRPr sz="2500" b="1">
                <a:latin typeface="Reem Kufi"/>
                <a:ea typeface="Reem Kufi"/>
                <a:cs typeface="Reem Kufi"/>
                <a:sym typeface="Reem Kufi"/>
              </a:defRPr>
            </a:lvl3pPr>
            <a:lvl4pPr lvl="3" algn="ctr" rtl="0">
              <a:spcBef>
                <a:spcPts val="0"/>
              </a:spcBef>
              <a:spcAft>
                <a:spcPts val="0"/>
              </a:spcAft>
              <a:buSzPts val="2500"/>
              <a:buFont typeface="Reem Kufi"/>
              <a:buNone/>
              <a:defRPr sz="2500" b="1">
                <a:latin typeface="Reem Kufi"/>
                <a:ea typeface="Reem Kufi"/>
                <a:cs typeface="Reem Kufi"/>
                <a:sym typeface="Reem Kufi"/>
              </a:defRPr>
            </a:lvl4pPr>
            <a:lvl5pPr lvl="4" algn="ctr" rtl="0">
              <a:spcBef>
                <a:spcPts val="0"/>
              </a:spcBef>
              <a:spcAft>
                <a:spcPts val="0"/>
              </a:spcAft>
              <a:buSzPts val="2500"/>
              <a:buFont typeface="Reem Kufi"/>
              <a:buNone/>
              <a:defRPr sz="2500" b="1">
                <a:latin typeface="Reem Kufi"/>
                <a:ea typeface="Reem Kufi"/>
                <a:cs typeface="Reem Kufi"/>
                <a:sym typeface="Reem Kufi"/>
              </a:defRPr>
            </a:lvl5pPr>
            <a:lvl6pPr lvl="5" algn="ctr" rtl="0">
              <a:spcBef>
                <a:spcPts val="0"/>
              </a:spcBef>
              <a:spcAft>
                <a:spcPts val="0"/>
              </a:spcAft>
              <a:buSzPts val="2500"/>
              <a:buFont typeface="Reem Kufi"/>
              <a:buNone/>
              <a:defRPr sz="2500" b="1">
                <a:latin typeface="Reem Kufi"/>
                <a:ea typeface="Reem Kufi"/>
                <a:cs typeface="Reem Kufi"/>
                <a:sym typeface="Reem Kufi"/>
              </a:defRPr>
            </a:lvl6pPr>
            <a:lvl7pPr lvl="6" algn="ctr" rtl="0">
              <a:spcBef>
                <a:spcPts val="0"/>
              </a:spcBef>
              <a:spcAft>
                <a:spcPts val="0"/>
              </a:spcAft>
              <a:buSzPts val="2500"/>
              <a:buFont typeface="Reem Kufi"/>
              <a:buNone/>
              <a:defRPr sz="2500" b="1">
                <a:latin typeface="Reem Kufi"/>
                <a:ea typeface="Reem Kufi"/>
                <a:cs typeface="Reem Kufi"/>
                <a:sym typeface="Reem Kufi"/>
              </a:defRPr>
            </a:lvl7pPr>
            <a:lvl8pPr lvl="7" algn="ctr" rtl="0">
              <a:spcBef>
                <a:spcPts val="0"/>
              </a:spcBef>
              <a:spcAft>
                <a:spcPts val="0"/>
              </a:spcAft>
              <a:buSzPts val="2500"/>
              <a:buFont typeface="Reem Kufi"/>
              <a:buNone/>
              <a:defRPr sz="2500" b="1">
                <a:latin typeface="Reem Kufi"/>
                <a:ea typeface="Reem Kufi"/>
                <a:cs typeface="Reem Kufi"/>
                <a:sym typeface="Reem Kufi"/>
              </a:defRPr>
            </a:lvl8pPr>
            <a:lvl9pPr lvl="8" algn="ctr" rtl="0">
              <a:spcBef>
                <a:spcPts val="0"/>
              </a:spcBef>
              <a:spcAft>
                <a:spcPts val="0"/>
              </a:spcAft>
              <a:buSzPts val="2500"/>
              <a:buFont typeface="Reem Kufi"/>
              <a:buNone/>
              <a:defRPr sz="2500" b="1">
                <a:latin typeface="Reem Kufi"/>
                <a:ea typeface="Reem Kufi"/>
                <a:cs typeface="Reem Kufi"/>
                <a:sym typeface="Reem Kufi"/>
              </a:defRPr>
            </a:lvl9pPr>
          </a:lstStyle>
          <a:p>
            <a:endParaRPr/>
          </a:p>
        </p:txBody>
      </p:sp>
      <p:sp>
        <p:nvSpPr>
          <p:cNvPr id="4275" name="Google Shape;4275;p36"/>
          <p:cNvSpPr txBox="1">
            <a:spLocks noGrp="1"/>
          </p:cNvSpPr>
          <p:nvPr>
            <p:ph type="subTitle" idx="14"/>
          </p:nvPr>
        </p:nvSpPr>
        <p:spPr>
          <a:xfrm>
            <a:off x="6222125" y="4084400"/>
            <a:ext cx="2137800" cy="484800"/>
          </a:xfrm>
          <a:prstGeom prst="rect">
            <a:avLst/>
          </a:prstGeom>
        </p:spPr>
        <p:txBody>
          <a:bodyPr spcFirstLastPara="1" wrap="square" lIns="36575" tIns="36575" rIns="36575" bIns="3657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76" name="Google Shape;4276;p36"/>
          <p:cNvSpPr txBox="1">
            <a:spLocks noGrp="1"/>
          </p:cNvSpPr>
          <p:nvPr>
            <p:ph type="title" idx="15"/>
          </p:nvPr>
        </p:nvSpPr>
        <p:spPr>
          <a:xfrm>
            <a:off x="720000" y="716750"/>
            <a:ext cx="2655900" cy="1061400"/>
          </a:xfrm>
          <a:prstGeom prst="rect">
            <a:avLst/>
          </a:prstGeom>
        </p:spPr>
        <p:txBody>
          <a:bodyPr spcFirstLastPara="1" wrap="square" lIns="36575" tIns="36575" rIns="36575" bIns="3657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77" name="Google Shape;4277;p36"/>
          <p:cNvSpPr/>
          <p:nvPr/>
        </p:nvSpPr>
        <p:spPr>
          <a:xfrm>
            <a:off x="7762975" y="0"/>
            <a:ext cx="1638875" cy="640500"/>
          </a:xfrm>
          <a:custGeom>
            <a:avLst/>
            <a:gdLst/>
            <a:ahLst/>
            <a:cxnLst/>
            <a:rect l="l" t="t" r="r" b="b"/>
            <a:pathLst>
              <a:path w="65555" h="25620" extrusionOk="0">
                <a:moveTo>
                  <a:pt x="1212" y="1"/>
                </a:moveTo>
                <a:cubicBezTo>
                  <a:pt x="1173" y="40"/>
                  <a:pt x="1135" y="117"/>
                  <a:pt x="1135" y="195"/>
                </a:cubicBezTo>
                <a:cubicBezTo>
                  <a:pt x="1" y="3345"/>
                  <a:pt x="49" y="6495"/>
                  <a:pt x="1455" y="9529"/>
                </a:cubicBezTo>
                <a:cubicBezTo>
                  <a:pt x="3112" y="13086"/>
                  <a:pt x="5904" y="15180"/>
                  <a:pt x="9694" y="15946"/>
                </a:cubicBezTo>
                <a:cubicBezTo>
                  <a:pt x="10488" y="16112"/>
                  <a:pt x="11314" y="16201"/>
                  <a:pt x="12141" y="16201"/>
                </a:cubicBezTo>
                <a:cubicBezTo>
                  <a:pt x="12324" y="16201"/>
                  <a:pt x="12506" y="16197"/>
                  <a:pt x="12689" y="16188"/>
                </a:cubicBezTo>
                <a:cubicBezTo>
                  <a:pt x="14017" y="16188"/>
                  <a:pt x="15354" y="16149"/>
                  <a:pt x="16644" y="16072"/>
                </a:cubicBezTo>
                <a:cubicBezTo>
                  <a:pt x="18131" y="16013"/>
                  <a:pt x="19619" y="15982"/>
                  <a:pt x="21108" y="15982"/>
                </a:cubicBezTo>
                <a:cubicBezTo>
                  <a:pt x="22810" y="15982"/>
                  <a:pt x="24514" y="16023"/>
                  <a:pt x="26220" y="16111"/>
                </a:cubicBezTo>
                <a:cubicBezTo>
                  <a:pt x="28682" y="16275"/>
                  <a:pt x="31144" y="16634"/>
                  <a:pt x="33529" y="17322"/>
                </a:cubicBezTo>
                <a:cubicBezTo>
                  <a:pt x="35584" y="17933"/>
                  <a:pt x="37561" y="18660"/>
                  <a:pt x="39500" y="19542"/>
                </a:cubicBezTo>
                <a:cubicBezTo>
                  <a:pt x="41361" y="20395"/>
                  <a:pt x="43222" y="21325"/>
                  <a:pt x="45034" y="22207"/>
                </a:cubicBezTo>
                <a:cubicBezTo>
                  <a:pt x="46692" y="22973"/>
                  <a:pt x="48388" y="23700"/>
                  <a:pt x="50123" y="24272"/>
                </a:cubicBezTo>
                <a:cubicBezTo>
                  <a:pt x="52841" y="25140"/>
                  <a:pt x="55581" y="25620"/>
                  <a:pt x="58387" y="25620"/>
                </a:cubicBezTo>
                <a:cubicBezTo>
                  <a:pt x="58714" y="25620"/>
                  <a:pt x="59042" y="25613"/>
                  <a:pt x="59370" y="25600"/>
                </a:cubicBezTo>
                <a:cubicBezTo>
                  <a:pt x="61474" y="25522"/>
                  <a:pt x="63538" y="25280"/>
                  <a:pt x="65554" y="24795"/>
                </a:cubicBezTo>
                <a:lnTo>
                  <a:pt x="655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6"/>
          <p:cNvSpPr/>
          <p:nvPr/>
        </p:nvSpPr>
        <p:spPr>
          <a:xfrm>
            <a:off x="2562959" y="-702713"/>
            <a:ext cx="1109717" cy="1127797"/>
          </a:xfrm>
          <a:custGeom>
            <a:avLst/>
            <a:gdLst/>
            <a:ahLst/>
            <a:cxnLst/>
            <a:rect l="l" t="t" r="r" b="b"/>
            <a:pathLst>
              <a:path w="47505" h="48279" extrusionOk="0">
                <a:moveTo>
                  <a:pt x="25128" y="314"/>
                </a:moveTo>
                <a:cubicBezTo>
                  <a:pt x="25085" y="314"/>
                  <a:pt x="25050" y="353"/>
                  <a:pt x="25016" y="430"/>
                </a:cubicBezTo>
                <a:lnTo>
                  <a:pt x="25291" y="430"/>
                </a:lnTo>
                <a:cubicBezTo>
                  <a:pt x="25222" y="353"/>
                  <a:pt x="25171" y="314"/>
                  <a:pt x="25128" y="314"/>
                </a:cubicBezTo>
                <a:close/>
                <a:moveTo>
                  <a:pt x="23727" y="499"/>
                </a:moveTo>
                <a:cubicBezTo>
                  <a:pt x="23795" y="705"/>
                  <a:pt x="23864" y="929"/>
                  <a:pt x="23933" y="1067"/>
                </a:cubicBezTo>
                <a:cubicBezTo>
                  <a:pt x="23933" y="1221"/>
                  <a:pt x="23933" y="1290"/>
                  <a:pt x="23864" y="1428"/>
                </a:cubicBezTo>
                <a:cubicBezTo>
                  <a:pt x="23864" y="1428"/>
                  <a:pt x="23795" y="1428"/>
                  <a:pt x="23727" y="1359"/>
                </a:cubicBezTo>
                <a:lnTo>
                  <a:pt x="23727" y="1221"/>
                </a:lnTo>
                <a:cubicBezTo>
                  <a:pt x="23641" y="1221"/>
                  <a:pt x="23572" y="1221"/>
                  <a:pt x="23503" y="1290"/>
                </a:cubicBezTo>
                <a:cubicBezTo>
                  <a:pt x="23503" y="1359"/>
                  <a:pt x="23572" y="1496"/>
                  <a:pt x="23572" y="1651"/>
                </a:cubicBezTo>
                <a:cubicBezTo>
                  <a:pt x="23420" y="1651"/>
                  <a:pt x="23284" y="1693"/>
                  <a:pt x="23143" y="1693"/>
                </a:cubicBezTo>
                <a:cubicBezTo>
                  <a:pt x="23029" y="1693"/>
                  <a:pt x="22912" y="1665"/>
                  <a:pt x="22781" y="1565"/>
                </a:cubicBezTo>
                <a:cubicBezTo>
                  <a:pt x="22867" y="1428"/>
                  <a:pt x="22936" y="1290"/>
                  <a:pt x="23073" y="1135"/>
                </a:cubicBezTo>
                <a:cubicBezTo>
                  <a:pt x="23004" y="1135"/>
                  <a:pt x="22867" y="1067"/>
                  <a:pt x="22712" y="998"/>
                </a:cubicBezTo>
                <a:cubicBezTo>
                  <a:pt x="22936" y="929"/>
                  <a:pt x="23004" y="860"/>
                  <a:pt x="23073" y="791"/>
                </a:cubicBezTo>
                <a:cubicBezTo>
                  <a:pt x="23142" y="929"/>
                  <a:pt x="23211" y="998"/>
                  <a:pt x="23211" y="1135"/>
                </a:cubicBezTo>
                <a:lnTo>
                  <a:pt x="23297" y="1067"/>
                </a:lnTo>
                <a:cubicBezTo>
                  <a:pt x="23366" y="1135"/>
                  <a:pt x="23434" y="1221"/>
                  <a:pt x="23434" y="1221"/>
                </a:cubicBezTo>
                <a:cubicBezTo>
                  <a:pt x="23434" y="1221"/>
                  <a:pt x="23503" y="1135"/>
                  <a:pt x="23503" y="1067"/>
                </a:cubicBezTo>
                <a:lnTo>
                  <a:pt x="23641" y="1067"/>
                </a:lnTo>
                <a:cubicBezTo>
                  <a:pt x="23795" y="860"/>
                  <a:pt x="23503" y="791"/>
                  <a:pt x="23503" y="637"/>
                </a:cubicBezTo>
                <a:cubicBezTo>
                  <a:pt x="23572" y="637"/>
                  <a:pt x="23572" y="568"/>
                  <a:pt x="23727" y="499"/>
                </a:cubicBezTo>
                <a:close/>
                <a:moveTo>
                  <a:pt x="9319" y="3645"/>
                </a:moveTo>
                <a:lnTo>
                  <a:pt x="9319" y="3645"/>
                </a:lnTo>
                <a:cubicBezTo>
                  <a:pt x="9316" y="3659"/>
                  <a:pt x="9314" y="3672"/>
                  <a:pt x="9313" y="3685"/>
                </a:cubicBezTo>
                <a:lnTo>
                  <a:pt x="9313" y="3685"/>
                </a:lnTo>
                <a:cubicBezTo>
                  <a:pt x="9316" y="3671"/>
                  <a:pt x="9319" y="3658"/>
                  <a:pt x="9319" y="3645"/>
                </a:cubicBezTo>
                <a:close/>
                <a:moveTo>
                  <a:pt x="9542" y="4935"/>
                </a:moveTo>
                <a:cubicBezTo>
                  <a:pt x="9611" y="5004"/>
                  <a:pt x="9611" y="5090"/>
                  <a:pt x="9680" y="5158"/>
                </a:cubicBezTo>
                <a:cubicBezTo>
                  <a:pt x="9542" y="5227"/>
                  <a:pt x="9456" y="5296"/>
                  <a:pt x="9319" y="5296"/>
                </a:cubicBezTo>
                <a:cubicBezTo>
                  <a:pt x="9319" y="5434"/>
                  <a:pt x="9319" y="5520"/>
                  <a:pt x="9250" y="5657"/>
                </a:cubicBezTo>
                <a:lnTo>
                  <a:pt x="9181" y="5657"/>
                </a:lnTo>
                <a:cubicBezTo>
                  <a:pt x="9181" y="5520"/>
                  <a:pt x="9112" y="5434"/>
                  <a:pt x="9112" y="5296"/>
                </a:cubicBezTo>
                <a:cubicBezTo>
                  <a:pt x="9250" y="5158"/>
                  <a:pt x="9387" y="5090"/>
                  <a:pt x="9542" y="4935"/>
                </a:cubicBezTo>
                <a:close/>
                <a:moveTo>
                  <a:pt x="8253" y="5434"/>
                </a:moveTo>
                <a:cubicBezTo>
                  <a:pt x="8390" y="5726"/>
                  <a:pt x="8459" y="6018"/>
                  <a:pt x="8459" y="6293"/>
                </a:cubicBezTo>
                <a:cubicBezTo>
                  <a:pt x="8423" y="6304"/>
                  <a:pt x="8391" y="6309"/>
                  <a:pt x="8363" y="6309"/>
                </a:cubicBezTo>
                <a:cubicBezTo>
                  <a:pt x="8166" y="6309"/>
                  <a:pt x="8158" y="6070"/>
                  <a:pt x="8098" y="5949"/>
                </a:cubicBezTo>
                <a:cubicBezTo>
                  <a:pt x="8029" y="5863"/>
                  <a:pt x="8029" y="5588"/>
                  <a:pt x="8253" y="5434"/>
                </a:cubicBezTo>
                <a:close/>
                <a:moveTo>
                  <a:pt x="6104" y="6379"/>
                </a:moveTo>
                <a:lnTo>
                  <a:pt x="6447" y="6723"/>
                </a:lnTo>
                <a:lnTo>
                  <a:pt x="6447" y="6947"/>
                </a:lnTo>
                <a:cubicBezTo>
                  <a:pt x="6533" y="7084"/>
                  <a:pt x="6602" y="7153"/>
                  <a:pt x="6602" y="7308"/>
                </a:cubicBezTo>
                <a:cubicBezTo>
                  <a:pt x="6877" y="7445"/>
                  <a:pt x="6963" y="7669"/>
                  <a:pt x="7101" y="7944"/>
                </a:cubicBezTo>
                <a:cubicBezTo>
                  <a:pt x="6877" y="7944"/>
                  <a:pt x="6877" y="7944"/>
                  <a:pt x="6602" y="7669"/>
                </a:cubicBezTo>
                <a:lnTo>
                  <a:pt x="6602" y="7308"/>
                </a:lnTo>
                <a:cubicBezTo>
                  <a:pt x="6533" y="7308"/>
                  <a:pt x="6447" y="7376"/>
                  <a:pt x="6310" y="7376"/>
                </a:cubicBezTo>
                <a:lnTo>
                  <a:pt x="6310" y="7015"/>
                </a:lnTo>
                <a:cubicBezTo>
                  <a:pt x="6172" y="6878"/>
                  <a:pt x="6018" y="6809"/>
                  <a:pt x="5949" y="6723"/>
                </a:cubicBezTo>
                <a:cubicBezTo>
                  <a:pt x="6018" y="6586"/>
                  <a:pt x="6018" y="6517"/>
                  <a:pt x="6104" y="6379"/>
                </a:cubicBezTo>
                <a:close/>
                <a:moveTo>
                  <a:pt x="3970" y="9778"/>
                </a:moveTo>
                <a:cubicBezTo>
                  <a:pt x="4043" y="9778"/>
                  <a:pt x="4150" y="9833"/>
                  <a:pt x="4384" y="9955"/>
                </a:cubicBezTo>
                <a:cubicBezTo>
                  <a:pt x="4384" y="10162"/>
                  <a:pt x="4298" y="10316"/>
                  <a:pt x="4298" y="10454"/>
                </a:cubicBezTo>
                <a:lnTo>
                  <a:pt x="3954" y="10454"/>
                </a:lnTo>
                <a:cubicBezTo>
                  <a:pt x="4023" y="10454"/>
                  <a:pt x="4092" y="10385"/>
                  <a:pt x="4161" y="10385"/>
                </a:cubicBezTo>
                <a:lnTo>
                  <a:pt x="4161" y="10162"/>
                </a:lnTo>
                <a:cubicBezTo>
                  <a:pt x="4092" y="10024"/>
                  <a:pt x="3954" y="9955"/>
                  <a:pt x="3800" y="9887"/>
                </a:cubicBezTo>
                <a:cubicBezTo>
                  <a:pt x="3870" y="9816"/>
                  <a:pt x="3908" y="9778"/>
                  <a:pt x="3970" y="9778"/>
                </a:cubicBezTo>
                <a:close/>
                <a:moveTo>
                  <a:pt x="40266" y="10677"/>
                </a:moveTo>
                <a:cubicBezTo>
                  <a:pt x="40129" y="10953"/>
                  <a:pt x="40404" y="11314"/>
                  <a:pt x="40266" y="11675"/>
                </a:cubicBezTo>
                <a:cubicBezTo>
                  <a:pt x="40198" y="11606"/>
                  <a:pt x="40129" y="11537"/>
                  <a:pt x="40129" y="11537"/>
                </a:cubicBezTo>
                <a:cubicBezTo>
                  <a:pt x="40198" y="11314"/>
                  <a:pt x="40060" y="11107"/>
                  <a:pt x="40060" y="10815"/>
                </a:cubicBezTo>
                <a:cubicBezTo>
                  <a:pt x="40129" y="10746"/>
                  <a:pt x="40198" y="10677"/>
                  <a:pt x="40266" y="10677"/>
                </a:cubicBezTo>
                <a:close/>
                <a:moveTo>
                  <a:pt x="2871" y="13325"/>
                </a:moveTo>
                <a:lnTo>
                  <a:pt x="3095" y="13532"/>
                </a:lnTo>
                <a:cubicBezTo>
                  <a:pt x="3009" y="13686"/>
                  <a:pt x="2940" y="13824"/>
                  <a:pt x="2940" y="13893"/>
                </a:cubicBezTo>
                <a:lnTo>
                  <a:pt x="3009" y="13961"/>
                </a:lnTo>
                <a:cubicBezTo>
                  <a:pt x="3009" y="13824"/>
                  <a:pt x="3095" y="13755"/>
                  <a:pt x="3164" y="13686"/>
                </a:cubicBezTo>
                <a:lnTo>
                  <a:pt x="3164" y="13686"/>
                </a:lnTo>
                <a:cubicBezTo>
                  <a:pt x="3301" y="13893"/>
                  <a:pt x="3164" y="14116"/>
                  <a:pt x="3095" y="14391"/>
                </a:cubicBezTo>
                <a:cubicBezTo>
                  <a:pt x="3009" y="14322"/>
                  <a:pt x="2940" y="14254"/>
                  <a:pt x="2871" y="14185"/>
                </a:cubicBezTo>
                <a:cubicBezTo>
                  <a:pt x="2803" y="14254"/>
                  <a:pt x="2803" y="14322"/>
                  <a:pt x="2803" y="14391"/>
                </a:cubicBezTo>
                <a:cubicBezTo>
                  <a:pt x="2734" y="14391"/>
                  <a:pt x="2734" y="14391"/>
                  <a:pt x="2665" y="14322"/>
                </a:cubicBezTo>
                <a:lnTo>
                  <a:pt x="2665" y="13463"/>
                </a:lnTo>
                <a:cubicBezTo>
                  <a:pt x="2665" y="13463"/>
                  <a:pt x="2734" y="13463"/>
                  <a:pt x="2871" y="13325"/>
                </a:cubicBezTo>
                <a:close/>
                <a:moveTo>
                  <a:pt x="21423" y="1"/>
                </a:moveTo>
                <a:cubicBezTo>
                  <a:pt x="20993" y="69"/>
                  <a:pt x="20718" y="69"/>
                  <a:pt x="20357" y="138"/>
                </a:cubicBezTo>
                <a:cubicBezTo>
                  <a:pt x="19996" y="138"/>
                  <a:pt x="19635" y="207"/>
                  <a:pt x="19342" y="207"/>
                </a:cubicBezTo>
                <a:cubicBezTo>
                  <a:pt x="19274" y="276"/>
                  <a:pt x="19205" y="430"/>
                  <a:pt x="19136" y="499"/>
                </a:cubicBezTo>
                <a:lnTo>
                  <a:pt x="19136" y="430"/>
                </a:lnTo>
                <a:lnTo>
                  <a:pt x="19136" y="276"/>
                </a:lnTo>
                <a:lnTo>
                  <a:pt x="18775" y="276"/>
                </a:lnTo>
                <a:cubicBezTo>
                  <a:pt x="18706" y="430"/>
                  <a:pt x="18569" y="499"/>
                  <a:pt x="18483" y="637"/>
                </a:cubicBezTo>
                <a:lnTo>
                  <a:pt x="18345" y="499"/>
                </a:lnTo>
                <a:lnTo>
                  <a:pt x="18345" y="499"/>
                </a:lnTo>
                <a:cubicBezTo>
                  <a:pt x="18379" y="680"/>
                  <a:pt x="18289" y="697"/>
                  <a:pt x="18182" y="697"/>
                </a:cubicBezTo>
                <a:cubicBezTo>
                  <a:pt x="18156" y="697"/>
                  <a:pt x="18130" y="696"/>
                  <a:pt x="18104" y="696"/>
                </a:cubicBezTo>
                <a:cubicBezTo>
                  <a:pt x="18021" y="696"/>
                  <a:pt x="17942" y="706"/>
                  <a:pt x="17915" y="791"/>
                </a:cubicBezTo>
                <a:cubicBezTo>
                  <a:pt x="17915" y="814"/>
                  <a:pt x="17900" y="822"/>
                  <a:pt x="17874" y="822"/>
                </a:cubicBezTo>
                <a:cubicBezTo>
                  <a:pt x="17822" y="822"/>
                  <a:pt x="17726" y="791"/>
                  <a:pt x="17623" y="791"/>
                </a:cubicBezTo>
                <a:lnTo>
                  <a:pt x="17623" y="998"/>
                </a:lnTo>
                <a:cubicBezTo>
                  <a:pt x="17554" y="1067"/>
                  <a:pt x="17485" y="1067"/>
                  <a:pt x="17417" y="1067"/>
                </a:cubicBezTo>
                <a:cubicBezTo>
                  <a:pt x="17417" y="998"/>
                  <a:pt x="17348" y="860"/>
                  <a:pt x="17348" y="791"/>
                </a:cubicBezTo>
                <a:cubicBezTo>
                  <a:pt x="17056" y="860"/>
                  <a:pt x="16849" y="929"/>
                  <a:pt x="16626" y="998"/>
                </a:cubicBezTo>
                <a:cubicBezTo>
                  <a:pt x="16557" y="1067"/>
                  <a:pt x="16557" y="1135"/>
                  <a:pt x="16557" y="1221"/>
                </a:cubicBezTo>
                <a:cubicBezTo>
                  <a:pt x="16419" y="1290"/>
                  <a:pt x="16265" y="1290"/>
                  <a:pt x="16127" y="1290"/>
                </a:cubicBezTo>
                <a:cubicBezTo>
                  <a:pt x="16127" y="1221"/>
                  <a:pt x="16058" y="1135"/>
                  <a:pt x="16058" y="1067"/>
                </a:cubicBezTo>
                <a:cubicBezTo>
                  <a:pt x="15990" y="1135"/>
                  <a:pt x="15990" y="1221"/>
                  <a:pt x="15904" y="1221"/>
                </a:cubicBezTo>
                <a:cubicBezTo>
                  <a:pt x="15844" y="1203"/>
                  <a:pt x="15787" y="1195"/>
                  <a:pt x="15731" y="1195"/>
                </a:cubicBezTo>
                <a:cubicBezTo>
                  <a:pt x="15532" y="1195"/>
                  <a:pt x="15360" y="1290"/>
                  <a:pt x="15199" y="1290"/>
                </a:cubicBezTo>
                <a:cubicBezTo>
                  <a:pt x="14906" y="1359"/>
                  <a:pt x="14838" y="1428"/>
                  <a:pt x="14769" y="1651"/>
                </a:cubicBezTo>
                <a:cubicBezTo>
                  <a:pt x="14700" y="1789"/>
                  <a:pt x="14700" y="1857"/>
                  <a:pt x="14614" y="2081"/>
                </a:cubicBezTo>
                <a:cubicBezTo>
                  <a:pt x="14545" y="1857"/>
                  <a:pt x="14477" y="1651"/>
                  <a:pt x="14408" y="1359"/>
                </a:cubicBezTo>
                <a:cubicBezTo>
                  <a:pt x="14270" y="1496"/>
                  <a:pt x="14184" y="1651"/>
                  <a:pt x="14116" y="1720"/>
                </a:cubicBezTo>
                <a:cubicBezTo>
                  <a:pt x="14024" y="1720"/>
                  <a:pt x="13932" y="1750"/>
                  <a:pt x="13856" y="1750"/>
                </a:cubicBezTo>
                <a:cubicBezTo>
                  <a:pt x="13818" y="1750"/>
                  <a:pt x="13783" y="1743"/>
                  <a:pt x="13755" y="1720"/>
                </a:cubicBezTo>
                <a:cubicBezTo>
                  <a:pt x="13699" y="1701"/>
                  <a:pt x="13654" y="1693"/>
                  <a:pt x="13616" y="1693"/>
                </a:cubicBezTo>
                <a:cubicBezTo>
                  <a:pt x="13511" y="1693"/>
                  <a:pt x="13461" y="1757"/>
                  <a:pt x="13411" y="1857"/>
                </a:cubicBezTo>
                <a:cubicBezTo>
                  <a:pt x="13325" y="1926"/>
                  <a:pt x="13187" y="2081"/>
                  <a:pt x="13325" y="2218"/>
                </a:cubicBezTo>
                <a:lnTo>
                  <a:pt x="13841" y="2218"/>
                </a:lnTo>
                <a:cubicBezTo>
                  <a:pt x="13686" y="2356"/>
                  <a:pt x="13548" y="2511"/>
                  <a:pt x="13479" y="2648"/>
                </a:cubicBezTo>
                <a:cubicBezTo>
                  <a:pt x="13325" y="2648"/>
                  <a:pt x="13118" y="2648"/>
                  <a:pt x="13050" y="2717"/>
                </a:cubicBezTo>
                <a:cubicBezTo>
                  <a:pt x="12981" y="2786"/>
                  <a:pt x="12895" y="2941"/>
                  <a:pt x="12757" y="3078"/>
                </a:cubicBezTo>
                <a:cubicBezTo>
                  <a:pt x="12689" y="2855"/>
                  <a:pt x="12620" y="2786"/>
                  <a:pt x="12551" y="2648"/>
                </a:cubicBezTo>
                <a:cubicBezTo>
                  <a:pt x="12551" y="2717"/>
                  <a:pt x="12465" y="2855"/>
                  <a:pt x="12396" y="3009"/>
                </a:cubicBezTo>
                <a:cubicBezTo>
                  <a:pt x="12465" y="3009"/>
                  <a:pt x="12465" y="3078"/>
                  <a:pt x="12551" y="3147"/>
                </a:cubicBezTo>
                <a:cubicBezTo>
                  <a:pt x="12396" y="3216"/>
                  <a:pt x="12259" y="3216"/>
                  <a:pt x="12121" y="3284"/>
                </a:cubicBezTo>
                <a:cubicBezTo>
                  <a:pt x="12121" y="3370"/>
                  <a:pt x="12121" y="3439"/>
                  <a:pt x="12035" y="3508"/>
                </a:cubicBezTo>
                <a:cubicBezTo>
                  <a:pt x="11953" y="3508"/>
                  <a:pt x="11870" y="3582"/>
                  <a:pt x="11769" y="3582"/>
                </a:cubicBezTo>
                <a:cubicBezTo>
                  <a:pt x="11702" y="3582"/>
                  <a:pt x="11626" y="3549"/>
                  <a:pt x="11537" y="3439"/>
                </a:cubicBezTo>
                <a:lnTo>
                  <a:pt x="11537" y="3869"/>
                </a:lnTo>
                <a:lnTo>
                  <a:pt x="11262" y="3869"/>
                </a:lnTo>
                <a:cubicBezTo>
                  <a:pt x="11262" y="3938"/>
                  <a:pt x="11176" y="4007"/>
                  <a:pt x="11176" y="4007"/>
                </a:cubicBezTo>
                <a:lnTo>
                  <a:pt x="11330" y="4144"/>
                </a:lnTo>
                <a:cubicBezTo>
                  <a:pt x="11219" y="4187"/>
                  <a:pt x="11128" y="4226"/>
                  <a:pt x="11057" y="4226"/>
                </a:cubicBezTo>
                <a:cubicBezTo>
                  <a:pt x="10986" y="4226"/>
                  <a:pt x="10935" y="4187"/>
                  <a:pt x="10900" y="4075"/>
                </a:cubicBezTo>
                <a:lnTo>
                  <a:pt x="10677" y="3645"/>
                </a:lnTo>
                <a:lnTo>
                  <a:pt x="10677" y="3508"/>
                </a:lnTo>
                <a:cubicBezTo>
                  <a:pt x="10608" y="3439"/>
                  <a:pt x="10471" y="3439"/>
                  <a:pt x="10402" y="3370"/>
                </a:cubicBezTo>
                <a:cubicBezTo>
                  <a:pt x="10402" y="3439"/>
                  <a:pt x="10402" y="3508"/>
                  <a:pt x="10316" y="3645"/>
                </a:cubicBezTo>
                <a:cubicBezTo>
                  <a:pt x="10178" y="3645"/>
                  <a:pt x="10041" y="3714"/>
                  <a:pt x="9886" y="3800"/>
                </a:cubicBezTo>
                <a:cubicBezTo>
                  <a:pt x="9972" y="3869"/>
                  <a:pt x="10041" y="3869"/>
                  <a:pt x="10110" y="3938"/>
                </a:cubicBezTo>
                <a:lnTo>
                  <a:pt x="10247" y="3938"/>
                </a:lnTo>
                <a:lnTo>
                  <a:pt x="10247" y="4299"/>
                </a:lnTo>
                <a:cubicBezTo>
                  <a:pt x="10316" y="4299"/>
                  <a:pt x="10402" y="4230"/>
                  <a:pt x="10471" y="4230"/>
                </a:cubicBezTo>
                <a:cubicBezTo>
                  <a:pt x="10539" y="4299"/>
                  <a:pt x="10677" y="4436"/>
                  <a:pt x="10539" y="4505"/>
                </a:cubicBezTo>
                <a:cubicBezTo>
                  <a:pt x="10402" y="4505"/>
                  <a:pt x="10316" y="4436"/>
                  <a:pt x="10110" y="4436"/>
                </a:cubicBezTo>
                <a:cubicBezTo>
                  <a:pt x="10110" y="4299"/>
                  <a:pt x="10110" y="4144"/>
                  <a:pt x="10041" y="3938"/>
                </a:cubicBezTo>
                <a:cubicBezTo>
                  <a:pt x="9972" y="4075"/>
                  <a:pt x="9886" y="4299"/>
                  <a:pt x="9817" y="4436"/>
                </a:cubicBezTo>
                <a:lnTo>
                  <a:pt x="9749" y="4368"/>
                </a:lnTo>
                <a:lnTo>
                  <a:pt x="9749" y="4007"/>
                </a:lnTo>
                <a:cubicBezTo>
                  <a:pt x="9616" y="3874"/>
                  <a:pt x="9277" y="3996"/>
                  <a:pt x="9313" y="3685"/>
                </a:cubicBezTo>
                <a:lnTo>
                  <a:pt x="9313" y="3685"/>
                </a:lnTo>
                <a:cubicBezTo>
                  <a:pt x="9296" y="3745"/>
                  <a:pt x="9250" y="3813"/>
                  <a:pt x="9250" y="3869"/>
                </a:cubicBezTo>
                <a:cubicBezTo>
                  <a:pt x="9319" y="3938"/>
                  <a:pt x="9387" y="3938"/>
                  <a:pt x="9456" y="4007"/>
                </a:cubicBezTo>
                <a:cubicBezTo>
                  <a:pt x="9387" y="4075"/>
                  <a:pt x="9387" y="4144"/>
                  <a:pt x="9387" y="4299"/>
                </a:cubicBezTo>
                <a:cubicBezTo>
                  <a:pt x="9611" y="4299"/>
                  <a:pt x="9611" y="4299"/>
                  <a:pt x="9680" y="4574"/>
                </a:cubicBezTo>
                <a:cubicBezTo>
                  <a:pt x="9583" y="4574"/>
                  <a:pt x="9489" y="4590"/>
                  <a:pt x="9402" y="4590"/>
                </a:cubicBezTo>
                <a:cubicBezTo>
                  <a:pt x="9290" y="4590"/>
                  <a:pt x="9190" y="4563"/>
                  <a:pt x="9112" y="4436"/>
                </a:cubicBezTo>
                <a:cubicBezTo>
                  <a:pt x="9112" y="4299"/>
                  <a:pt x="9112" y="4144"/>
                  <a:pt x="9181" y="4007"/>
                </a:cubicBezTo>
                <a:lnTo>
                  <a:pt x="8958" y="4007"/>
                </a:lnTo>
                <a:cubicBezTo>
                  <a:pt x="8958" y="4230"/>
                  <a:pt x="9026" y="4368"/>
                  <a:pt x="9026" y="4505"/>
                </a:cubicBezTo>
                <a:cubicBezTo>
                  <a:pt x="9026" y="4574"/>
                  <a:pt x="9112" y="4574"/>
                  <a:pt x="9181" y="4660"/>
                </a:cubicBezTo>
                <a:cubicBezTo>
                  <a:pt x="9026" y="4660"/>
                  <a:pt x="8889" y="4729"/>
                  <a:pt x="8820" y="4729"/>
                </a:cubicBezTo>
                <a:cubicBezTo>
                  <a:pt x="8820" y="4574"/>
                  <a:pt x="8820" y="4505"/>
                  <a:pt x="8889" y="4368"/>
                </a:cubicBezTo>
                <a:lnTo>
                  <a:pt x="8820" y="4368"/>
                </a:lnTo>
                <a:cubicBezTo>
                  <a:pt x="8751" y="4505"/>
                  <a:pt x="8597" y="4574"/>
                  <a:pt x="8528" y="4729"/>
                </a:cubicBezTo>
                <a:cubicBezTo>
                  <a:pt x="8459" y="4574"/>
                  <a:pt x="8390" y="4505"/>
                  <a:pt x="8322" y="4368"/>
                </a:cubicBezTo>
                <a:lnTo>
                  <a:pt x="8322" y="4660"/>
                </a:lnTo>
                <a:cubicBezTo>
                  <a:pt x="8167" y="4574"/>
                  <a:pt x="8029" y="4574"/>
                  <a:pt x="7892" y="4505"/>
                </a:cubicBezTo>
                <a:lnTo>
                  <a:pt x="7892" y="4505"/>
                </a:lnTo>
                <a:cubicBezTo>
                  <a:pt x="7960" y="4660"/>
                  <a:pt x="7960" y="4729"/>
                  <a:pt x="7960" y="4797"/>
                </a:cubicBezTo>
                <a:cubicBezTo>
                  <a:pt x="7737" y="4935"/>
                  <a:pt x="7531" y="5004"/>
                  <a:pt x="7307" y="5158"/>
                </a:cubicBezTo>
                <a:cubicBezTo>
                  <a:pt x="7393" y="5296"/>
                  <a:pt x="7462" y="5520"/>
                  <a:pt x="7531" y="5657"/>
                </a:cubicBezTo>
                <a:cubicBezTo>
                  <a:pt x="7393" y="5726"/>
                  <a:pt x="7307" y="5795"/>
                  <a:pt x="7238" y="5863"/>
                </a:cubicBezTo>
                <a:lnTo>
                  <a:pt x="7238" y="5795"/>
                </a:lnTo>
                <a:cubicBezTo>
                  <a:pt x="7238" y="5949"/>
                  <a:pt x="7170" y="6018"/>
                  <a:pt x="7101" y="6087"/>
                </a:cubicBezTo>
                <a:cubicBezTo>
                  <a:pt x="7170" y="6156"/>
                  <a:pt x="7170" y="6293"/>
                  <a:pt x="7238" y="6448"/>
                </a:cubicBezTo>
                <a:cubicBezTo>
                  <a:pt x="7101" y="6379"/>
                  <a:pt x="7032" y="6293"/>
                  <a:pt x="6963" y="6293"/>
                </a:cubicBezTo>
                <a:cubicBezTo>
                  <a:pt x="6877" y="6087"/>
                  <a:pt x="6877" y="6018"/>
                  <a:pt x="6809" y="5949"/>
                </a:cubicBezTo>
                <a:cubicBezTo>
                  <a:pt x="6671" y="5949"/>
                  <a:pt x="6671" y="5949"/>
                  <a:pt x="6447" y="5863"/>
                </a:cubicBezTo>
                <a:cubicBezTo>
                  <a:pt x="6447" y="5949"/>
                  <a:pt x="6379" y="6018"/>
                  <a:pt x="6379" y="6087"/>
                </a:cubicBezTo>
                <a:cubicBezTo>
                  <a:pt x="6310" y="6087"/>
                  <a:pt x="6241" y="6087"/>
                  <a:pt x="6172" y="6018"/>
                </a:cubicBezTo>
                <a:cubicBezTo>
                  <a:pt x="6104" y="6224"/>
                  <a:pt x="5743" y="6293"/>
                  <a:pt x="5811" y="6586"/>
                </a:cubicBezTo>
                <a:lnTo>
                  <a:pt x="5588" y="6586"/>
                </a:lnTo>
                <a:cubicBezTo>
                  <a:pt x="5674" y="6809"/>
                  <a:pt x="5743" y="6947"/>
                  <a:pt x="5743" y="7153"/>
                </a:cubicBezTo>
                <a:cubicBezTo>
                  <a:pt x="5698" y="7164"/>
                  <a:pt x="5660" y="7168"/>
                  <a:pt x="5629" y="7168"/>
                </a:cubicBezTo>
                <a:cubicBezTo>
                  <a:pt x="5411" y="7168"/>
                  <a:pt x="5502" y="6929"/>
                  <a:pt x="5381" y="6809"/>
                </a:cubicBezTo>
                <a:cubicBezTo>
                  <a:pt x="5244" y="7084"/>
                  <a:pt x="4728" y="7239"/>
                  <a:pt x="4814" y="7737"/>
                </a:cubicBezTo>
                <a:lnTo>
                  <a:pt x="4522" y="7737"/>
                </a:lnTo>
                <a:cubicBezTo>
                  <a:pt x="4453" y="7806"/>
                  <a:pt x="4453" y="7875"/>
                  <a:pt x="4384" y="8013"/>
                </a:cubicBezTo>
                <a:cubicBezTo>
                  <a:pt x="4384" y="8013"/>
                  <a:pt x="4384" y="8099"/>
                  <a:pt x="4453" y="8167"/>
                </a:cubicBezTo>
                <a:lnTo>
                  <a:pt x="4230" y="8167"/>
                </a:lnTo>
                <a:cubicBezTo>
                  <a:pt x="4161" y="8236"/>
                  <a:pt x="4161" y="8374"/>
                  <a:pt x="4161" y="8442"/>
                </a:cubicBezTo>
                <a:cubicBezTo>
                  <a:pt x="3593" y="8958"/>
                  <a:pt x="3164" y="9388"/>
                  <a:pt x="3095" y="10162"/>
                </a:cubicBezTo>
                <a:cubicBezTo>
                  <a:pt x="3164" y="10162"/>
                  <a:pt x="3232" y="10248"/>
                  <a:pt x="3301" y="10248"/>
                </a:cubicBezTo>
                <a:cubicBezTo>
                  <a:pt x="3232" y="10385"/>
                  <a:pt x="3164" y="10454"/>
                  <a:pt x="3095" y="10523"/>
                </a:cubicBezTo>
                <a:cubicBezTo>
                  <a:pt x="3301" y="10592"/>
                  <a:pt x="3370" y="10746"/>
                  <a:pt x="3370" y="11107"/>
                </a:cubicBezTo>
                <a:cubicBezTo>
                  <a:pt x="3439" y="11021"/>
                  <a:pt x="3593" y="10953"/>
                  <a:pt x="3662" y="10953"/>
                </a:cubicBezTo>
                <a:cubicBezTo>
                  <a:pt x="3731" y="10884"/>
                  <a:pt x="3731" y="10746"/>
                  <a:pt x="3731" y="10677"/>
                </a:cubicBezTo>
                <a:lnTo>
                  <a:pt x="4023" y="10677"/>
                </a:lnTo>
                <a:cubicBezTo>
                  <a:pt x="4092" y="10884"/>
                  <a:pt x="3954" y="11107"/>
                  <a:pt x="3731" y="11176"/>
                </a:cubicBezTo>
                <a:cubicBezTo>
                  <a:pt x="3800" y="11245"/>
                  <a:pt x="3800" y="11314"/>
                  <a:pt x="3800" y="11382"/>
                </a:cubicBezTo>
                <a:cubicBezTo>
                  <a:pt x="3662" y="11382"/>
                  <a:pt x="3593" y="11451"/>
                  <a:pt x="3525" y="11451"/>
                </a:cubicBezTo>
                <a:cubicBezTo>
                  <a:pt x="3525" y="11675"/>
                  <a:pt x="3662" y="11881"/>
                  <a:pt x="3439" y="12036"/>
                </a:cubicBezTo>
                <a:cubicBezTo>
                  <a:pt x="3370" y="12036"/>
                  <a:pt x="3370" y="12036"/>
                  <a:pt x="3301" y="11967"/>
                </a:cubicBezTo>
                <a:lnTo>
                  <a:pt x="3095" y="12173"/>
                </a:lnTo>
                <a:cubicBezTo>
                  <a:pt x="3009" y="12397"/>
                  <a:pt x="3095" y="12603"/>
                  <a:pt x="2940" y="12672"/>
                </a:cubicBezTo>
                <a:cubicBezTo>
                  <a:pt x="2803" y="12827"/>
                  <a:pt x="2803" y="12964"/>
                  <a:pt x="2734" y="13102"/>
                </a:cubicBezTo>
                <a:cubicBezTo>
                  <a:pt x="2665" y="13256"/>
                  <a:pt x="2665" y="13532"/>
                  <a:pt x="2373" y="13532"/>
                </a:cubicBezTo>
                <a:cubicBezTo>
                  <a:pt x="2441" y="13600"/>
                  <a:pt x="2441" y="13600"/>
                  <a:pt x="2510" y="13600"/>
                </a:cubicBezTo>
                <a:cubicBezTo>
                  <a:pt x="2441" y="13755"/>
                  <a:pt x="2373" y="13824"/>
                  <a:pt x="2304" y="13961"/>
                </a:cubicBezTo>
                <a:lnTo>
                  <a:pt x="2373" y="13961"/>
                </a:lnTo>
                <a:cubicBezTo>
                  <a:pt x="2168" y="14024"/>
                  <a:pt x="2337" y="14331"/>
                  <a:pt x="2093" y="14331"/>
                </a:cubicBezTo>
                <a:cubicBezTo>
                  <a:pt x="2070" y="14331"/>
                  <a:pt x="2043" y="14328"/>
                  <a:pt x="2012" y="14322"/>
                </a:cubicBezTo>
                <a:cubicBezTo>
                  <a:pt x="2012" y="14116"/>
                  <a:pt x="2080" y="13893"/>
                  <a:pt x="2080" y="13686"/>
                </a:cubicBezTo>
                <a:lnTo>
                  <a:pt x="2080" y="13686"/>
                </a:lnTo>
                <a:cubicBezTo>
                  <a:pt x="1874" y="13755"/>
                  <a:pt x="1943" y="13961"/>
                  <a:pt x="1943" y="14116"/>
                </a:cubicBezTo>
                <a:cubicBezTo>
                  <a:pt x="1651" y="13893"/>
                  <a:pt x="1444" y="13755"/>
                  <a:pt x="1221" y="13532"/>
                </a:cubicBezTo>
                <a:lnTo>
                  <a:pt x="1221" y="13532"/>
                </a:lnTo>
                <a:cubicBezTo>
                  <a:pt x="1014" y="13686"/>
                  <a:pt x="1290" y="13893"/>
                  <a:pt x="1152" y="14030"/>
                </a:cubicBezTo>
                <a:cubicBezTo>
                  <a:pt x="1083" y="14030"/>
                  <a:pt x="946" y="14030"/>
                  <a:pt x="791" y="14116"/>
                </a:cubicBezTo>
                <a:cubicBezTo>
                  <a:pt x="860" y="14185"/>
                  <a:pt x="946" y="14254"/>
                  <a:pt x="946" y="14391"/>
                </a:cubicBezTo>
                <a:cubicBezTo>
                  <a:pt x="946" y="14460"/>
                  <a:pt x="860" y="14683"/>
                  <a:pt x="791" y="14752"/>
                </a:cubicBezTo>
                <a:cubicBezTo>
                  <a:pt x="585" y="14976"/>
                  <a:pt x="430" y="15251"/>
                  <a:pt x="516" y="15543"/>
                </a:cubicBezTo>
                <a:cubicBezTo>
                  <a:pt x="430" y="15612"/>
                  <a:pt x="430" y="15681"/>
                  <a:pt x="361" y="15749"/>
                </a:cubicBezTo>
                <a:cubicBezTo>
                  <a:pt x="516" y="15681"/>
                  <a:pt x="585" y="15681"/>
                  <a:pt x="653" y="15612"/>
                </a:cubicBezTo>
                <a:cubicBezTo>
                  <a:pt x="653" y="15612"/>
                  <a:pt x="653" y="15681"/>
                  <a:pt x="722" y="15681"/>
                </a:cubicBezTo>
                <a:cubicBezTo>
                  <a:pt x="653" y="15749"/>
                  <a:pt x="585" y="15835"/>
                  <a:pt x="516" y="15835"/>
                </a:cubicBezTo>
                <a:cubicBezTo>
                  <a:pt x="292" y="15904"/>
                  <a:pt x="292" y="15973"/>
                  <a:pt x="292" y="16179"/>
                </a:cubicBezTo>
                <a:cubicBezTo>
                  <a:pt x="361" y="16179"/>
                  <a:pt x="430" y="16179"/>
                  <a:pt x="516" y="16265"/>
                </a:cubicBezTo>
                <a:cubicBezTo>
                  <a:pt x="430" y="16265"/>
                  <a:pt x="361" y="16334"/>
                  <a:pt x="292" y="16334"/>
                </a:cubicBezTo>
                <a:cubicBezTo>
                  <a:pt x="224" y="16609"/>
                  <a:pt x="155" y="16901"/>
                  <a:pt x="155" y="17125"/>
                </a:cubicBezTo>
                <a:cubicBezTo>
                  <a:pt x="224" y="17194"/>
                  <a:pt x="292" y="17194"/>
                  <a:pt x="361" y="17194"/>
                </a:cubicBezTo>
                <a:lnTo>
                  <a:pt x="361" y="17262"/>
                </a:lnTo>
                <a:cubicBezTo>
                  <a:pt x="292" y="17262"/>
                  <a:pt x="224" y="17331"/>
                  <a:pt x="86" y="17331"/>
                </a:cubicBezTo>
                <a:cubicBezTo>
                  <a:pt x="86" y="17555"/>
                  <a:pt x="155" y="17761"/>
                  <a:pt x="155" y="17985"/>
                </a:cubicBezTo>
                <a:cubicBezTo>
                  <a:pt x="155" y="18053"/>
                  <a:pt x="86" y="18191"/>
                  <a:pt x="86" y="18260"/>
                </a:cubicBezTo>
                <a:cubicBezTo>
                  <a:pt x="0" y="18483"/>
                  <a:pt x="0" y="18689"/>
                  <a:pt x="0" y="18913"/>
                </a:cubicBezTo>
                <a:lnTo>
                  <a:pt x="0" y="19910"/>
                </a:lnTo>
                <a:lnTo>
                  <a:pt x="0" y="20993"/>
                </a:lnTo>
                <a:cubicBezTo>
                  <a:pt x="0" y="21423"/>
                  <a:pt x="0" y="21922"/>
                  <a:pt x="86" y="22352"/>
                </a:cubicBezTo>
                <a:cubicBezTo>
                  <a:pt x="86" y="22781"/>
                  <a:pt x="155" y="23211"/>
                  <a:pt x="224" y="23641"/>
                </a:cubicBezTo>
                <a:lnTo>
                  <a:pt x="430" y="25137"/>
                </a:lnTo>
                <a:cubicBezTo>
                  <a:pt x="516" y="25429"/>
                  <a:pt x="585" y="25790"/>
                  <a:pt x="653" y="26065"/>
                </a:cubicBezTo>
                <a:cubicBezTo>
                  <a:pt x="722" y="26151"/>
                  <a:pt x="791" y="26151"/>
                  <a:pt x="860" y="26151"/>
                </a:cubicBezTo>
                <a:cubicBezTo>
                  <a:pt x="791" y="26289"/>
                  <a:pt x="791" y="26358"/>
                  <a:pt x="791" y="26358"/>
                </a:cubicBezTo>
                <a:lnTo>
                  <a:pt x="791" y="27149"/>
                </a:lnTo>
                <a:cubicBezTo>
                  <a:pt x="1014" y="27578"/>
                  <a:pt x="1152" y="28008"/>
                  <a:pt x="1375" y="28507"/>
                </a:cubicBezTo>
                <a:cubicBezTo>
                  <a:pt x="1444" y="28438"/>
                  <a:pt x="1444" y="28369"/>
                  <a:pt x="1582" y="28300"/>
                </a:cubicBezTo>
                <a:lnTo>
                  <a:pt x="1582" y="29160"/>
                </a:lnTo>
                <a:cubicBezTo>
                  <a:pt x="1444" y="29229"/>
                  <a:pt x="1375" y="29366"/>
                  <a:pt x="1290" y="29366"/>
                </a:cubicBezTo>
                <a:lnTo>
                  <a:pt x="791" y="29366"/>
                </a:lnTo>
                <a:cubicBezTo>
                  <a:pt x="1083" y="29796"/>
                  <a:pt x="1014" y="30226"/>
                  <a:pt x="1221" y="30587"/>
                </a:cubicBezTo>
                <a:lnTo>
                  <a:pt x="1290" y="30587"/>
                </a:lnTo>
                <a:cubicBezTo>
                  <a:pt x="1290" y="30450"/>
                  <a:pt x="1221" y="30364"/>
                  <a:pt x="1221" y="30295"/>
                </a:cubicBezTo>
                <a:cubicBezTo>
                  <a:pt x="1375" y="30226"/>
                  <a:pt x="1513" y="30157"/>
                  <a:pt x="1651" y="30157"/>
                </a:cubicBezTo>
                <a:lnTo>
                  <a:pt x="1805" y="30295"/>
                </a:lnTo>
                <a:cubicBezTo>
                  <a:pt x="1719" y="30295"/>
                  <a:pt x="1651" y="30364"/>
                  <a:pt x="1513" y="30364"/>
                </a:cubicBezTo>
                <a:cubicBezTo>
                  <a:pt x="1582" y="30518"/>
                  <a:pt x="1651" y="30656"/>
                  <a:pt x="1719" y="30725"/>
                </a:cubicBezTo>
                <a:cubicBezTo>
                  <a:pt x="1874" y="30656"/>
                  <a:pt x="1943" y="30587"/>
                  <a:pt x="2012" y="30518"/>
                </a:cubicBezTo>
                <a:cubicBezTo>
                  <a:pt x="2012" y="30587"/>
                  <a:pt x="2080" y="30656"/>
                  <a:pt x="2149" y="30793"/>
                </a:cubicBezTo>
                <a:cubicBezTo>
                  <a:pt x="2080" y="30793"/>
                  <a:pt x="2012" y="30879"/>
                  <a:pt x="1943" y="30879"/>
                </a:cubicBezTo>
                <a:cubicBezTo>
                  <a:pt x="2080" y="31017"/>
                  <a:pt x="2149" y="31223"/>
                  <a:pt x="2304" y="31378"/>
                </a:cubicBezTo>
                <a:cubicBezTo>
                  <a:pt x="2441" y="31516"/>
                  <a:pt x="2579" y="31584"/>
                  <a:pt x="2734" y="31739"/>
                </a:cubicBezTo>
                <a:cubicBezTo>
                  <a:pt x="2665" y="31808"/>
                  <a:pt x="2579" y="31808"/>
                  <a:pt x="2441" y="31877"/>
                </a:cubicBezTo>
                <a:cubicBezTo>
                  <a:pt x="2734" y="32375"/>
                  <a:pt x="3009" y="32874"/>
                  <a:pt x="3232" y="33372"/>
                </a:cubicBezTo>
                <a:cubicBezTo>
                  <a:pt x="3232" y="33458"/>
                  <a:pt x="3232" y="33527"/>
                  <a:pt x="3164" y="33596"/>
                </a:cubicBezTo>
                <a:cubicBezTo>
                  <a:pt x="3301" y="33665"/>
                  <a:pt x="3439" y="33665"/>
                  <a:pt x="3593" y="33733"/>
                </a:cubicBezTo>
                <a:cubicBezTo>
                  <a:pt x="3439" y="33802"/>
                  <a:pt x="3370" y="33802"/>
                  <a:pt x="3301" y="33888"/>
                </a:cubicBezTo>
                <a:cubicBezTo>
                  <a:pt x="3301" y="34026"/>
                  <a:pt x="3370" y="34163"/>
                  <a:pt x="3439" y="34318"/>
                </a:cubicBezTo>
                <a:lnTo>
                  <a:pt x="3662" y="34318"/>
                </a:lnTo>
                <a:lnTo>
                  <a:pt x="3662" y="34524"/>
                </a:lnTo>
                <a:cubicBezTo>
                  <a:pt x="3731" y="34524"/>
                  <a:pt x="3800" y="34593"/>
                  <a:pt x="3868" y="34662"/>
                </a:cubicBezTo>
                <a:cubicBezTo>
                  <a:pt x="3800" y="34662"/>
                  <a:pt x="3800" y="34662"/>
                  <a:pt x="3731" y="34748"/>
                </a:cubicBezTo>
                <a:cubicBezTo>
                  <a:pt x="3731" y="34817"/>
                  <a:pt x="3731" y="35023"/>
                  <a:pt x="3800" y="35023"/>
                </a:cubicBezTo>
                <a:cubicBezTo>
                  <a:pt x="4092" y="35315"/>
                  <a:pt x="4161" y="35745"/>
                  <a:pt x="4384" y="36106"/>
                </a:cubicBezTo>
                <a:cubicBezTo>
                  <a:pt x="4591" y="36312"/>
                  <a:pt x="4728" y="36536"/>
                  <a:pt x="4728" y="36811"/>
                </a:cubicBezTo>
                <a:cubicBezTo>
                  <a:pt x="4728" y="36811"/>
                  <a:pt x="4814" y="36811"/>
                  <a:pt x="4883" y="36897"/>
                </a:cubicBezTo>
                <a:lnTo>
                  <a:pt x="4883" y="37103"/>
                </a:lnTo>
                <a:cubicBezTo>
                  <a:pt x="5158" y="37533"/>
                  <a:pt x="5674" y="37671"/>
                  <a:pt x="5588" y="38324"/>
                </a:cubicBezTo>
                <a:cubicBezTo>
                  <a:pt x="5743" y="38324"/>
                  <a:pt x="5880" y="38393"/>
                  <a:pt x="5949" y="38462"/>
                </a:cubicBezTo>
                <a:cubicBezTo>
                  <a:pt x="5949" y="38530"/>
                  <a:pt x="5880" y="38685"/>
                  <a:pt x="5880" y="38754"/>
                </a:cubicBezTo>
                <a:cubicBezTo>
                  <a:pt x="6104" y="38754"/>
                  <a:pt x="6310" y="38823"/>
                  <a:pt x="6533" y="38823"/>
                </a:cubicBezTo>
                <a:lnTo>
                  <a:pt x="6533" y="39476"/>
                </a:lnTo>
                <a:cubicBezTo>
                  <a:pt x="6602" y="39476"/>
                  <a:pt x="6671" y="39545"/>
                  <a:pt x="6740" y="39614"/>
                </a:cubicBezTo>
                <a:cubicBezTo>
                  <a:pt x="6809" y="39545"/>
                  <a:pt x="6809" y="39545"/>
                  <a:pt x="6877" y="39476"/>
                </a:cubicBezTo>
                <a:cubicBezTo>
                  <a:pt x="7101" y="39820"/>
                  <a:pt x="7462" y="40112"/>
                  <a:pt x="7462" y="40542"/>
                </a:cubicBezTo>
                <a:lnTo>
                  <a:pt x="7960" y="40542"/>
                </a:lnTo>
                <a:cubicBezTo>
                  <a:pt x="8167" y="40680"/>
                  <a:pt x="7823" y="40834"/>
                  <a:pt x="7892" y="40972"/>
                </a:cubicBezTo>
                <a:cubicBezTo>
                  <a:pt x="7960" y="41041"/>
                  <a:pt x="8098" y="41109"/>
                  <a:pt x="8167" y="41109"/>
                </a:cubicBezTo>
                <a:cubicBezTo>
                  <a:pt x="8253" y="41041"/>
                  <a:pt x="8322" y="40972"/>
                  <a:pt x="8390" y="40972"/>
                </a:cubicBezTo>
                <a:cubicBezTo>
                  <a:pt x="8459" y="41195"/>
                  <a:pt x="8528" y="41402"/>
                  <a:pt x="8683" y="41625"/>
                </a:cubicBezTo>
                <a:cubicBezTo>
                  <a:pt x="8683" y="41539"/>
                  <a:pt x="8751" y="41539"/>
                  <a:pt x="8751" y="41470"/>
                </a:cubicBezTo>
                <a:cubicBezTo>
                  <a:pt x="8820" y="41539"/>
                  <a:pt x="8958" y="41694"/>
                  <a:pt x="8958" y="41763"/>
                </a:cubicBezTo>
                <a:cubicBezTo>
                  <a:pt x="8958" y="41969"/>
                  <a:pt x="9112" y="42055"/>
                  <a:pt x="9250" y="42124"/>
                </a:cubicBezTo>
                <a:cubicBezTo>
                  <a:pt x="9387" y="42193"/>
                  <a:pt x="9542" y="42261"/>
                  <a:pt x="9680" y="42330"/>
                </a:cubicBezTo>
                <a:cubicBezTo>
                  <a:pt x="9783" y="42499"/>
                  <a:pt x="9848" y="42579"/>
                  <a:pt x="9969" y="42579"/>
                </a:cubicBezTo>
                <a:cubicBezTo>
                  <a:pt x="10009" y="42579"/>
                  <a:pt x="10055" y="42570"/>
                  <a:pt x="10110" y="42554"/>
                </a:cubicBezTo>
                <a:lnTo>
                  <a:pt x="10178" y="42622"/>
                </a:lnTo>
                <a:cubicBezTo>
                  <a:pt x="10247" y="42691"/>
                  <a:pt x="10316" y="42760"/>
                  <a:pt x="10402" y="42829"/>
                </a:cubicBezTo>
                <a:cubicBezTo>
                  <a:pt x="10539" y="42915"/>
                  <a:pt x="10677" y="43052"/>
                  <a:pt x="10832" y="43190"/>
                </a:cubicBezTo>
                <a:cubicBezTo>
                  <a:pt x="10886" y="43135"/>
                  <a:pt x="10898" y="42939"/>
                  <a:pt x="11004" y="42939"/>
                </a:cubicBezTo>
                <a:cubicBezTo>
                  <a:pt x="11031" y="42939"/>
                  <a:pt x="11065" y="42952"/>
                  <a:pt x="11107" y="42983"/>
                </a:cubicBezTo>
                <a:cubicBezTo>
                  <a:pt x="11107" y="43258"/>
                  <a:pt x="11330" y="43258"/>
                  <a:pt x="11468" y="43344"/>
                </a:cubicBezTo>
                <a:cubicBezTo>
                  <a:pt x="11468" y="43413"/>
                  <a:pt x="11537" y="43551"/>
                  <a:pt x="11537" y="43620"/>
                </a:cubicBezTo>
                <a:lnTo>
                  <a:pt x="11605" y="43620"/>
                </a:lnTo>
                <a:cubicBezTo>
                  <a:pt x="11605" y="43482"/>
                  <a:pt x="11605" y="43344"/>
                  <a:pt x="11691" y="43258"/>
                </a:cubicBezTo>
                <a:cubicBezTo>
                  <a:pt x="11760" y="43413"/>
                  <a:pt x="11829" y="43620"/>
                  <a:pt x="11898" y="43843"/>
                </a:cubicBezTo>
                <a:cubicBezTo>
                  <a:pt x="11966" y="43774"/>
                  <a:pt x="11966" y="43688"/>
                  <a:pt x="12035" y="43688"/>
                </a:cubicBezTo>
                <a:lnTo>
                  <a:pt x="12035" y="44049"/>
                </a:lnTo>
                <a:cubicBezTo>
                  <a:pt x="12076" y="44030"/>
                  <a:pt x="12114" y="44022"/>
                  <a:pt x="12149" y="44022"/>
                </a:cubicBezTo>
                <a:cubicBezTo>
                  <a:pt x="12350" y="44022"/>
                  <a:pt x="12481" y="44280"/>
                  <a:pt x="12694" y="44280"/>
                </a:cubicBezTo>
                <a:cubicBezTo>
                  <a:pt x="12714" y="44280"/>
                  <a:pt x="12735" y="44278"/>
                  <a:pt x="12757" y="44273"/>
                </a:cubicBezTo>
                <a:cubicBezTo>
                  <a:pt x="12895" y="44479"/>
                  <a:pt x="13187" y="44479"/>
                  <a:pt x="13411" y="44479"/>
                </a:cubicBezTo>
                <a:cubicBezTo>
                  <a:pt x="13548" y="44634"/>
                  <a:pt x="13617" y="44771"/>
                  <a:pt x="13755" y="44840"/>
                </a:cubicBezTo>
                <a:cubicBezTo>
                  <a:pt x="14270" y="45064"/>
                  <a:pt x="14769" y="45408"/>
                  <a:pt x="15336" y="45631"/>
                </a:cubicBezTo>
                <a:cubicBezTo>
                  <a:pt x="15629" y="45700"/>
                  <a:pt x="15904" y="45837"/>
                  <a:pt x="16196" y="45992"/>
                </a:cubicBezTo>
                <a:cubicBezTo>
                  <a:pt x="16332" y="46034"/>
                  <a:pt x="16461" y="46101"/>
                  <a:pt x="16608" y="46101"/>
                </a:cubicBezTo>
                <a:cubicBezTo>
                  <a:pt x="16702" y="46101"/>
                  <a:pt x="16803" y="46073"/>
                  <a:pt x="16918" y="45992"/>
                </a:cubicBezTo>
                <a:lnTo>
                  <a:pt x="16987" y="45992"/>
                </a:lnTo>
                <a:lnTo>
                  <a:pt x="16987" y="46199"/>
                </a:lnTo>
                <a:cubicBezTo>
                  <a:pt x="17124" y="46267"/>
                  <a:pt x="17279" y="46353"/>
                  <a:pt x="17417" y="46422"/>
                </a:cubicBezTo>
                <a:cubicBezTo>
                  <a:pt x="17709" y="46491"/>
                  <a:pt x="17915" y="46560"/>
                  <a:pt x="18208" y="46628"/>
                </a:cubicBezTo>
                <a:cubicBezTo>
                  <a:pt x="18414" y="46783"/>
                  <a:pt x="18775" y="46783"/>
                  <a:pt x="19067" y="46921"/>
                </a:cubicBezTo>
                <a:cubicBezTo>
                  <a:pt x="19274" y="46989"/>
                  <a:pt x="19635" y="46852"/>
                  <a:pt x="19858" y="47213"/>
                </a:cubicBezTo>
                <a:cubicBezTo>
                  <a:pt x="19996" y="47127"/>
                  <a:pt x="20133" y="47127"/>
                  <a:pt x="20202" y="47127"/>
                </a:cubicBezTo>
                <a:cubicBezTo>
                  <a:pt x="20288" y="47213"/>
                  <a:pt x="20357" y="47282"/>
                  <a:pt x="20425" y="47282"/>
                </a:cubicBezTo>
                <a:cubicBezTo>
                  <a:pt x="20632" y="47350"/>
                  <a:pt x="20855" y="47419"/>
                  <a:pt x="21062" y="47419"/>
                </a:cubicBezTo>
                <a:cubicBezTo>
                  <a:pt x="21577" y="47419"/>
                  <a:pt x="22076" y="47488"/>
                  <a:pt x="22506" y="47712"/>
                </a:cubicBezTo>
                <a:lnTo>
                  <a:pt x="22867" y="47712"/>
                </a:lnTo>
                <a:cubicBezTo>
                  <a:pt x="22936" y="47712"/>
                  <a:pt x="22936" y="47780"/>
                  <a:pt x="23004" y="47849"/>
                </a:cubicBezTo>
                <a:lnTo>
                  <a:pt x="23004" y="47712"/>
                </a:lnTo>
                <a:cubicBezTo>
                  <a:pt x="23366" y="47712"/>
                  <a:pt x="23641" y="47918"/>
                  <a:pt x="24070" y="47918"/>
                </a:cubicBezTo>
                <a:cubicBezTo>
                  <a:pt x="24655" y="47918"/>
                  <a:pt x="25154" y="48073"/>
                  <a:pt x="25721" y="48141"/>
                </a:cubicBezTo>
                <a:lnTo>
                  <a:pt x="25876" y="48141"/>
                </a:lnTo>
                <a:lnTo>
                  <a:pt x="25876" y="48073"/>
                </a:lnTo>
                <a:lnTo>
                  <a:pt x="26151" y="48073"/>
                </a:lnTo>
                <a:cubicBezTo>
                  <a:pt x="26306" y="48210"/>
                  <a:pt x="26443" y="48210"/>
                  <a:pt x="26649" y="48210"/>
                </a:cubicBezTo>
                <a:cubicBezTo>
                  <a:pt x="26793" y="48187"/>
                  <a:pt x="26936" y="48180"/>
                  <a:pt x="27079" y="48180"/>
                </a:cubicBezTo>
                <a:cubicBezTo>
                  <a:pt x="27366" y="48180"/>
                  <a:pt x="27652" y="48210"/>
                  <a:pt x="27939" y="48210"/>
                </a:cubicBezTo>
                <a:cubicBezTo>
                  <a:pt x="28073" y="48236"/>
                  <a:pt x="28207" y="48261"/>
                  <a:pt x="28338" y="48261"/>
                </a:cubicBezTo>
                <a:cubicBezTo>
                  <a:pt x="28559" y="48261"/>
                  <a:pt x="28770" y="48188"/>
                  <a:pt x="28953" y="47918"/>
                </a:cubicBezTo>
                <a:lnTo>
                  <a:pt x="28953" y="48279"/>
                </a:lnTo>
                <a:cubicBezTo>
                  <a:pt x="29160" y="48210"/>
                  <a:pt x="29314" y="48210"/>
                  <a:pt x="29521" y="48210"/>
                </a:cubicBezTo>
                <a:cubicBezTo>
                  <a:pt x="29882" y="48210"/>
                  <a:pt x="30312" y="48210"/>
                  <a:pt x="30741" y="48141"/>
                </a:cubicBezTo>
                <a:cubicBezTo>
                  <a:pt x="30787" y="48141"/>
                  <a:pt x="30833" y="48111"/>
                  <a:pt x="30879" y="48111"/>
                </a:cubicBezTo>
                <a:cubicBezTo>
                  <a:pt x="30902" y="48111"/>
                  <a:pt x="30925" y="48118"/>
                  <a:pt x="30948" y="48141"/>
                </a:cubicBezTo>
                <a:cubicBezTo>
                  <a:pt x="31032" y="48190"/>
                  <a:pt x="31117" y="48207"/>
                  <a:pt x="31201" y="48207"/>
                </a:cubicBezTo>
                <a:cubicBezTo>
                  <a:pt x="31410" y="48207"/>
                  <a:pt x="31620" y="48102"/>
                  <a:pt x="31829" y="48102"/>
                </a:cubicBezTo>
                <a:cubicBezTo>
                  <a:pt x="31896" y="48102"/>
                  <a:pt x="31964" y="48112"/>
                  <a:pt x="32031" y="48141"/>
                </a:cubicBezTo>
                <a:cubicBezTo>
                  <a:pt x="32667" y="47918"/>
                  <a:pt x="33320" y="47780"/>
                  <a:pt x="33956" y="47643"/>
                </a:cubicBezTo>
                <a:cubicBezTo>
                  <a:pt x="34111" y="47557"/>
                  <a:pt x="34249" y="47488"/>
                  <a:pt x="34318" y="47419"/>
                </a:cubicBezTo>
                <a:lnTo>
                  <a:pt x="34679" y="47419"/>
                </a:lnTo>
                <a:cubicBezTo>
                  <a:pt x="34610" y="47282"/>
                  <a:pt x="34610" y="47127"/>
                  <a:pt x="34541" y="47058"/>
                </a:cubicBezTo>
                <a:cubicBezTo>
                  <a:pt x="34902" y="46989"/>
                  <a:pt x="35246" y="46852"/>
                  <a:pt x="35469" y="46783"/>
                </a:cubicBezTo>
                <a:cubicBezTo>
                  <a:pt x="35607" y="46697"/>
                  <a:pt x="35607" y="46628"/>
                  <a:pt x="35676" y="46628"/>
                </a:cubicBezTo>
                <a:cubicBezTo>
                  <a:pt x="35762" y="46628"/>
                  <a:pt x="35831" y="46697"/>
                  <a:pt x="35968" y="46697"/>
                </a:cubicBezTo>
                <a:cubicBezTo>
                  <a:pt x="36037" y="46560"/>
                  <a:pt x="36106" y="46422"/>
                  <a:pt x="36260" y="46267"/>
                </a:cubicBezTo>
                <a:cubicBezTo>
                  <a:pt x="36329" y="46353"/>
                  <a:pt x="36329" y="46491"/>
                  <a:pt x="36398" y="46560"/>
                </a:cubicBezTo>
                <a:cubicBezTo>
                  <a:pt x="36398" y="46560"/>
                  <a:pt x="36467" y="46491"/>
                  <a:pt x="36535" y="46491"/>
                </a:cubicBezTo>
                <a:cubicBezTo>
                  <a:pt x="36621" y="46628"/>
                  <a:pt x="36759" y="46783"/>
                  <a:pt x="36828" y="46989"/>
                </a:cubicBezTo>
                <a:cubicBezTo>
                  <a:pt x="37481" y="46697"/>
                  <a:pt x="38255" y="46628"/>
                  <a:pt x="38839" y="46267"/>
                </a:cubicBezTo>
                <a:cubicBezTo>
                  <a:pt x="39200" y="46061"/>
                  <a:pt x="39544" y="45992"/>
                  <a:pt x="39837" y="45837"/>
                </a:cubicBezTo>
                <a:cubicBezTo>
                  <a:pt x="40335" y="45631"/>
                  <a:pt x="40765" y="45339"/>
                  <a:pt x="41195" y="45133"/>
                </a:cubicBezTo>
                <a:cubicBezTo>
                  <a:pt x="41350" y="44978"/>
                  <a:pt x="41418" y="44909"/>
                  <a:pt x="41556" y="44771"/>
                </a:cubicBezTo>
                <a:cubicBezTo>
                  <a:pt x="41625" y="44703"/>
                  <a:pt x="41779" y="44703"/>
                  <a:pt x="41848" y="44634"/>
                </a:cubicBezTo>
                <a:cubicBezTo>
                  <a:pt x="41917" y="44548"/>
                  <a:pt x="42054" y="44548"/>
                  <a:pt x="42123" y="44479"/>
                </a:cubicBezTo>
                <a:cubicBezTo>
                  <a:pt x="42054" y="44410"/>
                  <a:pt x="42054" y="44342"/>
                  <a:pt x="42054" y="44342"/>
                </a:cubicBezTo>
                <a:cubicBezTo>
                  <a:pt x="42484" y="44204"/>
                  <a:pt x="42639" y="44049"/>
                  <a:pt x="42845" y="43620"/>
                </a:cubicBezTo>
                <a:lnTo>
                  <a:pt x="43069" y="43620"/>
                </a:lnTo>
                <a:lnTo>
                  <a:pt x="43069" y="43344"/>
                </a:lnTo>
                <a:cubicBezTo>
                  <a:pt x="43275" y="43258"/>
                  <a:pt x="43499" y="43121"/>
                  <a:pt x="43705" y="42829"/>
                </a:cubicBezTo>
                <a:cubicBezTo>
                  <a:pt x="43774" y="42691"/>
                  <a:pt x="43843" y="42554"/>
                  <a:pt x="43929" y="42399"/>
                </a:cubicBezTo>
                <a:cubicBezTo>
                  <a:pt x="44135" y="42055"/>
                  <a:pt x="44427" y="41694"/>
                  <a:pt x="44633" y="41333"/>
                </a:cubicBezTo>
                <a:cubicBezTo>
                  <a:pt x="44427" y="41109"/>
                  <a:pt x="44272" y="40972"/>
                  <a:pt x="44135" y="40765"/>
                </a:cubicBezTo>
                <a:lnTo>
                  <a:pt x="44135" y="41264"/>
                </a:lnTo>
                <a:cubicBezTo>
                  <a:pt x="44066" y="41264"/>
                  <a:pt x="44066" y="41264"/>
                  <a:pt x="44066" y="41333"/>
                </a:cubicBezTo>
                <a:cubicBezTo>
                  <a:pt x="43997" y="41264"/>
                  <a:pt x="43997" y="41195"/>
                  <a:pt x="43929" y="41195"/>
                </a:cubicBezTo>
                <a:cubicBezTo>
                  <a:pt x="43997" y="40972"/>
                  <a:pt x="43997" y="40834"/>
                  <a:pt x="43997" y="40611"/>
                </a:cubicBezTo>
                <a:cubicBezTo>
                  <a:pt x="44272" y="40611"/>
                  <a:pt x="44496" y="40542"/>
                  <a:pt x="44788" y="40473"/>
                </a:cubicBezTo>
                <a:cubicBezTo>
                  <a:pt x="44788" y="40542"/>
                  <a:pt x="44857" y="40542"/>
                  <a:pt x="44926" y="40611"/>
                </a:cubicBezTo>
                <a:cubicBezTo>
                  <a:pt x="45063" y="40473"/>
                  <a:pt x="45287" y="40404"/>
                  <a:pt x="45063" y="40112"/>
                </a:cubicBezTo>
                <a:lnTo>
                  <a:pt x="45132" y="40043"/>
                </a:lnTo>
                <a:cubicBezTo>
                  <a:pt x="45218" y="39820"/>
                  <a:pt x="45287" y="39682"/>
                  <a:pt x="45356" y="39545"/>
                </a:cubicBezTo>
                <a:lnTo>
                  <a:pt x="45562" y="39545"/>
                </a:lnTo>
                <a:cubicBezTo>
                  <a:pt x="45562" y="39390"/>
                  <a:pt x="45562" y="39184"/>
                  <a:pt x="45648" y="39046"/>
                </a:cubicBezTo>
                <a:cubicBezTo>
                  <a:pt x="45648" y="38960"/>
                  <a:pt x="45785" y="38891"/>
                  <a:pt x="45854" y="38754"/>
                </a:cubicBezTo>
                <a:cubicBezTo>
                  <a:pt x="45992" y="38393"/>
                  <a:pt x="46078" y="38032"/>
                  <a:pt x="46215" y="37671"/>
                </a:cubicBezTo>
                <a:cubicBezTo>
                  <a:pt x="46284" y="37327"/>
                  <a:pt x="46353" y="36897"/>
                  <a:pt x="46422" y="36467"/>
                </a:cubicBezTo>
                <a:cubicBezTo>
                  <a:pt x="46576" y="35883"/>
                  <a:pt x="46714" y="35384"/>
                  <a:pt x="46851" y="34817"/>
                </a:cubicBezTo>
                <a:cubicBezTo>
                  <a:pt x="46937" y="34232"/>
                  <a:pt x="47006" y="33596"/>
                  <a:pt x="47075" y="33029"/>
                </a:cubicBezTo>
                <a:cubicBezTo>
                  <a:pt x="47212" y="32513"/>
                  <a:pt x="47281" y="32083"/>
                  <a:pt x="47436" y="31584"/>
                </a:cubicBezTo>
                <a:cubicBezTo>
                  <a:pt x="47436" y="31378"/>
                  <a:pt x="47505" y="31155"/>
                  <a:pt x="47505" y="30948"/>
                </a:cubicBezTo>
                <a:lnTo>
                  <a:pt x="47505" y="29865"/>
                </a:lnTo>
                <a:cubicBezTo>
                  <a:pt x="47436" y="29727"/>
                  <a:pt x="47212" y="29865"/>
                  <a:pt x="47212" y="29659"/>
                </a:cubicBezTo>
                <a:cubicBezTo>
                  <a:pt x="47281" y="29590"/>
                  <a:pt x="47367" y="29504"/>
                  <a:pt x="47436" y="29504"/>
                </a:cubicBezTo>
                <a:cubicBezTo>
                  <a:pt x="47281" y="29366"/>
                  <a:pt x="47212" y="29298"/>
                  <a:pt x="47212" y="29229"/>
                </a:cubicBezTo>
                <a:cubicBezTo>
                  <a:pt x="47144" y="28730"/>
                  <a:pt x="47144" y="28300"/>
                  <a:pt x="47075" y="27871"/>
                </a:cubicBezTo>
                <a:cubicBezTo>
                  <a:pt x="47075" y="27785"/>
                  <a:pt x="47006" y="27716"/>
                  <a:pt x="47006" y="27578"/>
                </a:cubicBezTo>
                <a:cubicBezTo>
                  <a:pt x="46937" y="27217"/>
                  <a:pt x="46937" y="26787"/>
                  <a:pt x="46851" y="26358"/>
                </a:cubicBezTo>
                <a:cubicBezTo>
                  <a:pt x="46851" y="26220"/>
                  <a:pt x="46851" y="25928"/>
                  <a:pt x="46645" y="25859"/>
                </a:cubicBezTo>
                <a:cubicBezTo>
                  <a:pt x="46783" y="25721"/>
                  <a:pt x="46783" y="25292"/>
                  <a:pt x="46645" y="25068"/>
                </a:cubicBezTo>
                <a:cubicBezTo>
                  <a:pt x="46576" y="25068"/>
                  <a:pt x="46507" y="25068"/>
                  <a:pt x="46353" y="24999"/>
                </a:cubicBezTo>
                <a:lnTo>
                  <a:pt x="46353" y="24999"/>
                </a:lnTo>
                <a:cubicBezTo>
                  <a:pt x="46353" y="25137"/>
                  <a:pt x="46422" y="25206"/>
                  <a:pt x="46422" y="25292"/>
                </a:cubicBezTo>
                <a:cubicBezTo>
                  <a:pt x="46284" y="25292"/>
                  <a:pt x="46215" y="25206"/>
                  <a:pt x="46146" y="25206"/>
                </a:cubicBezTo>
                <a:lnTo>
                  <a:pt x="46146" y="25068"/>
                </a:lnTo>
                <a:cubicBezTo>
                  <a:pt x="46078" y="24931"/>
                  <a:pt x="45992" y="24776"/>
                  <a:pt x="45992" y="24707"/>
                </a:cubicBezTo>
                <a:cubicBezTo>
                  <a:pt x="45923" y="24570"/>
                  <a:pt x="45923" y="24432"/>
                  <a:pt x="45854" y="24277"/>
                </a:cubicBezTo>
                <a:cubicBezTo>
                  <a:pt x="45785" y="24140"/>
                  <a:pt x="45785" y="24071"/>
                  <a:pt x="45717" y="23916"/>
                </a:cubicBezTo>
                <a:cubicBezTo>
                  <a:pt x="45785" y="23916"/>
                  <a:pt x="45785" y="23916"/>
                  <a:pt x="45854" y="23847"/>
                </a:cubicBezTo>
                <a:cubicBezTo>
                  <a:pt x="45923" y="24002"/>
                  <a:pt x="45992" y="24071"/>
                  <a:pt x="46078" y="24140"/>
                </a:cubicBezTo>
                <a:cubicBezTo>
                  <a:pt x="46078" y="24277"/>
                  <a:pt x="46078" y="24346"/>
                  <a:pt x="45992" y="24570"/>
                </a:cubicBezTo>
                <a:cubicBezTo>
                  <a:pt x="46146" y="24501"/>
                  <a:pt x="46146" y="24432"/>
                  <a:pt x="46215" y="24432"/>
                </a:cubicBezTo>
                <a:cubicBezTo>
                  <a:pt x="46078" y="24140"/>
                  <a:pt x="46078" y="24140"/>
                  <a:pt x="46284" y="23847"/>
                </a:cubicBezTo>
                <a:cubicBezTo>
                  <a:pt x="46353" y="24002"/>
                  <a:pt x="46353" y="24071"/>
                  <a:pt x="46422" y="24140"/>
                </a:cubicBezTo>
                <a:cubicBezTo>
                  <a:pt x="46576" y="23710"/>
                  <a:pt x="46284" y="23418"/>
                  <a:pt x="46284" y="23143"/>
                </a:cubicBezTo>
                <a:cubicBezTo>
                  <a:pt x="46215" y="23143"/>
                  <a:pt x="46146" y="23143"/>
                  <a:pt x="46078" y="23211"/>
                </a:cubicBezTo>
                <a:lnTo>
                  <a:pt x="46078" y="23486"/>
                </a:lnTo>
                <a:cubicBezTo>
                  <a:pt x="45923" y="23486"/>
                  <a:pt x="45785" y="23418"/>
                  <a:pt x="45717" y="23418"/>
                </a:cubicBezTo>
                <a:cubicBezTo>
                  <a:pt x="45717" y="23143"/>
                  <a:pt x="45648" y="22919"/>
                  <a:pt x="45562" y="22627"/>
                </a:cubicBezTo>
                <a:cubicBezTo>
                  <a:pt x="45493" y="22713"/>
                  <a:pt x="45493" y="22781"/>
                  <a:pt x="45356" y="22919"/>
                </a:cubicBezTo>
                <a:lnTo>
                  <a:pt x="45356" y="22489"/>
                </a:lnTo>
                <a:lnTo>
                  <a:pt x="45493" y="22489"/>
                </a:lnTo>
                <a:cubicBezTo>
                  <a:pt x="45562" y="22197"/>
                  <a:pt x="45648" y="21991"/>
                  <a:pt x="45648" y="21698"/>
                </a:cubicBezTo>
                <a:cubicBezTo>
                  <a:pt x="45854" y="21853"/>
                  <a:pt x="45854" y="21853"/>
                  <a:pt x="45923" y="22128"/>
                </a:cubicBezTo>
                <a:cubicBezTo>
                  <a:pt x="45992" y="22059"/>
                  <a:pt x="45992" y="22059"/>
                  <a:pt x="46078" y="21991"/>
                </a:cubicBezTo>
                <a:cubicBezTo>
                  <a:pt x="45992" y="21698"/>
                  <a:pt x="45923" y="21492"/>
                  <a:pt x="45854" y="21200"/>
                </a:cubicBezTo>
                <a:cubicBezTo>
                  <a:pt x="45854" y="20839"/>
                  <a:pt x="45785" y="20564"/>
                  <a:pt x="45717" y="20202"/>
                </a:cubicBezTo>
                <a:lnTo>
                  <a:pt x="45717" y="20048"/>
                </a:lnTo>
                <a:cubicBezTo>
                  <a:pt x="45424" y="19910"/>
                  <a:pt x="45493" y="19618"/>
                  <a:pt x="45493" y="19343"/>
                </a:cubicBezTo>
                <a:cubicBezTo>
                  <a:pt x="45424" y="19274"/>
                  <a:pt x="45356" y="19119"/>
                  <a:pt x="45218" y="19051"/>
                </a:cubicBezTo>
                <a:cubicBezTo>
                  <a:pt x="45218" y="18689"/>
                  <a:pt x="45132" y="18414"/>
                  <a:pt x="45063" y="18122"/>
                </a:cubicBezTo>
                <a:cubicBezTo>
                  <a:pt x="44926" y="18191"/>
                  <a:pt x="44788" y="18260"/>
                  <a:pt x="44633" y="18260"/>
                </a:cubicBezTo>
                <a:lnTo>
                  <a:pt x="44633" y="18122"/>
                </a:lnTo>
                <a:cubicBezTo>
                  <a:pt x="44788" y="18053"/>
                  <a:pt x="44857" y="18053"/>
                  <a:pt x="44994" y="17985"/>
                </a:cubicBezTo>
                <a:cubicBezTo>
                  <a:pt x="44926" y="17761"/>
                  <a:pt x="44857" y="17624"/>
                  <a:pt x="44788" y="17469"/>
                </a:cubicBezTo>
                <a:lnTo>
                  <a:pt x="44496" y="17469"/>
                </a:lnTo>
                <a:cubicBezTo>
                  <a:pt x="44565" y="17331"/>
                  <a:pt x="44633" y="17194"/>
                  <a:pt x="44702" y="17125"/>
                </a:cubicBezTo>
                <a:cubicBezTo>
                  <a:pt x="44496" y="16695"/>
                  <a:pt x="44358" y="16334"/>
                  <a:pt x="44135" y="15973"/>
                </a:cubicBezTo>
                <a:lnTo>
                  <a:pt x="44135" y="16265"/>
                </a:lnTo>
                <a:lnTo>
                  <a:pt x="43774" y="16265"/>
                </a:lnTo>
                <a:cubicBezTo>
                  <a:pt x="43843" y="16179"/>
                  <a:pt x="43929" y="16111"/>
                  <a:pt x="43997" y="16042"/>
                </a:cubicBezTo>
                <a:cubicBezTo>
                  <a:pt x="43929" y="15749"/>
                  <a:pt x="44066" y="15406"/>
                  <a:pt x="43705" y="15182"/>
                </a:cubicBezTo>
                <a:cubicBezTo>
                  <a:pt x="43705" y="15251"/>
                  <a:pt x="43636" y="15320"/>
                  <a:pt x="43636" y="15406"/>
                </a:cubicBezTo>
                <a:lnTo>
                  <a:pt x="43567" y="15406"/>
                </a:lnTo>
                <a:cubicBezTo>
                  <a:pt x="43567" y="15251"/>
                  <a:pt x="43636" y="15113"/>
                  <a:pt x="43636" y="14976"/>
                </a:cubicBezTo>
                <a:cubicBezTo>
                  <a:pt x="43413" y="14821"/>
                  <a:pt x="43567" y="14322"/>
                  <a:pt x="43138" y="14185"/>
                </a:cubicBezTo>
                <a:cubicBezTo>
                  <a:pt x="43138" y="14116"/>
                  <a:pt x="43206" y="14116"/>
                  <a:pt x="43206" y="14116"/>
                </a:cubicBezTo>
                <a:cubicBezTo>
                  <a:pt x="42983" y="13824"/>
                  <a:pt x="42845" y="13532"/>
                  <a:pt x="42639" y="13325"/>
                </a:cubicBezTo>
                <a:lnTo>
                  <a:pt x="42553" y="13325"/>
                </a:lnTo>
                <a:cubicBezTo>
                  <a:pt x="42484" y="12964"/>
                  <a:pt x="41848" y="11967"/>
                  <a:pt x="41693" y="11812"/>
                </a:cubicBezTo>
                <a:cubicBezTo>
                  <a:pt x="41625" y="11675"/>
                  <a:pt x="41625" y="11537"/>
                  <a:pt x="41556" y="11537"/>
                </a:cubicBezTo>
                <a:cubicBezTo>
                  <a:pt x="41264" y="11451"/>
                  <a:pt x="41264" y="11245"/>
                  <a:pt x="41195" y="11021"/>
                </a:cubicBezTo>
                <a:cubicBezTo>
                  <a:pt x="41057" y="10884"/>
                  <a:pt x="40920" y="10677"/>
                  <a:pt x="40765" y="10523"/>
                </a:cubicBezTo>
                <a:cubicBezTo>
                  <a:pt x="40696" y="10385"/>
                  <a:pt x="40559" y="10316"/>
                  <a:pt x="40490" y="10248"/>
                </a:cubicBezTo>
                <a:cubicBezTo>
                  <a:pt x="40404" y="10024"/>
                  <a:pt x="40266" y="9887"/>
                  <a:pt x="40060" y="9732"/>
                </a:cubicBezTo>
                <a:cubicBezTo>
                  <a:pt x="40129" y="9732"/>
                  <a:pt x="40129" y="9663"/>
                  <a:pt x="40198" y="9663"/>
                </a:cubicBezTo>
                <a:cubicBezTo>
                  <a:pt x="39974" y="9457"/>
                  <a:pt x="39837" y="9233"/>
                  <a:pt x="39630" y="9096"/>
                </a:cubicBezTo>
                <a:cubicBezTo>
                  <a:pt x="39475" y="8958"/>
                  <a:pt x="39407" y="8735"/>
                  <a:pt x="39269" y="8597"/>
                </a:cubicBezTo>
                <a:cubicBezTo>
                  <a:pt x="38977" y="8236"/>
                  <a:pt x="38685" y="8013"/>
                  <a:pt x="38478" y="7737"/>
                </a:cubicBezTo>
                <a:cubicBezTo>
                  <a:pt x="38186" y="7445"/>
                  <a:pt x="37911" y="7084"/>
                  <a:pt x="37619" y="6809"/>
                </a:cubicBezTo>
                <a:cubicBezTo>
                  <a:pt x="37550" y="6809"/>
                  <a:pt x="37481" y="6723"/>
                  <a:pt x="37395" y="6723"/>
                </a:cubicBezTo>
                <a:cubicBezTo>
                  <a:pt x="37189" y="6654"/>
                  <a:pt x="36965" y="6654"/>
                  <a:pt x="36690" y="6586"/>
                </a:cubicBezTo>
                <a:cubicBezTo>
                  <a:pt x="36690" y="6448"/>
                  <a:pt x="36690" y="6224"/>
                  <a:pt x="36621" y="6087"/>
                </a:cubicBezTo>
                <a:cubicBezTo>
                  <a:pt x="36557" y="6058"/>
                  <a:pt x="36508" y="6042"/>
                  <a:pt x="36462" y="6042"/>
                </a:cubicBezTo>
                <a:cubicBezTo>
                  <a:pt x="36398" y="6042"/>
                  <a:pt x="36341" y="6075"/>
                  <a:pt x="36260" y="6156"/>
                </a:cubicBezTo>
                <a:cubicBezTo>
                  <a:pt x="36690" y="6293"/>
                  <a:pt x="36467" y="6654"/>
                  <a:pt x="36535" y="6947"/>
                </a:cubicBezTo>
                <a:cubicBezTo>
                  <a:pt x="36106" y="6809"/>
                  <a:pt x="35676" y="6586"/>
                  <a:pt x="35469" y="6224"/>
                </a:cubicBezTo>
                <a:cubicBezTo>
                  <a:pt x="35469" y="6156"/>
                  <a:pt x="35401" y="6156"/>
                  <a:pt x="35401" y="6087"/>
                </a:cubicBezTo>
                <a:cubicBezTo>
                  <a:pt x="35177" y="6018"/>
                  <a:pt x="34971" y="5863"/>
                  <a:pt x="34747" y="5726"/>
                </a:cubicBezTo>
                <a:cubicBezTo>
                  <a:pt x="34679" y="5795"/>
                  <a:pt x="34541" y="5795"/>
                  <a:pt x="34472" y="5949"/>
                </a:cubicBezTo>
                <a:cubicBezTo>
                  <a:pt x="34386" y="5795"/>
                  <a:pt x="34386" y="5795"/>
                  <a:pt x="34386" y="5726"/>
                </a:cubicBezTo>
                <a:lnTo>
                  <a:pt x="34318" y="5795"/>
                </a:lnTo>
                <a:lnTo>
                  <a:pt x="34042" y="5795"/>
                </a:lnTo>
                <a:cubicBezTo>
                  <a:pt x="34042" y="5726"/>
                  <a:pt x="34042" y="5726"/>
                  <a:pt x="33956" y="5588"/>
                </a:cubicBezTo>
                <a:lnTo>
                  <a:pt x="33956" y="5795"/>
                </a:lnTo>
                <a:cubicBezTo>
                  <a:pt x="33888" y="5795"/>
                  <a:pt x="33819" y="5795"/>
                  <a:pt x="33750" y="5726"/>
                </a:cubicBezTo>
                <a:lnTo>
                  <a:pt x="33750" y="5296"/>
                </a:lnTo>
                <a:lnTo>
                  <a:pt x="33613" y="5296"/>
                </a:lnTo>
                <a:lnTo>
                  <a:pt x="33613" y="5227"/>
                </a:lnTo>
                <a:cubicBezTo>
                  <a:pt x="33750" y="5227"/>
                  <a:pt x="33819" y="5158"/>
                  <a:pt x="33888" y="5158"/>
                </a:cubicBezTo>
                <a:cubicBezTo>
                  <a:pt x="33956" y="5090"/>
                  <a:pt x="33956" y="5004"/>
                  <a:pt x="34042" y="4866"/>
                </a:cubicBezTo>
                <a:lnTo>
                  <a:pt x="33750" y="4866"/>
                </a:lnTo>
                <a:cubicBezTo>
                  <a:pt x="33613" y="4660"/>
                  <a:pt x="33389" y="4505"/>
                  <a:pt x="33252" y="4299"/>
                </a:cubicBezTo>
                <a:cubicBezTo>
                  <a:pt x="33252" y="4368"/>
                  <a:pt x="33183" y="4368"/>
                  <a:pt x="33097" y="4436"/>
                </a:cubicBezTo>
                <a:cubicBezTo>
                  <a:pt x="32959" y="4299"/>
                  <a:pt x="32753" y="4075"/>
                  <a:pt x="32598" y="3938"/>
                </a:cubicBezTo>
                <a:cubicBezTo>
                  <a:pt x="32598" y="3938"/>
                  <a:pt x="32529" y="3938"/>
                  <a:pt x="32529" y="4007"/>
                </a:cubicBezTo>
                <a:cubicBezTo>
                  <a:pt x="32392" y="3938"/>
                  <a:pt x="32237" y="3869"/>
                  <a:pt x="32100" y="3869"/>
                </a:cubicBezTo>
                <a:cubicBezTo>
                  <a:pt x="31962" y="3714"/>
                  <a:pt x="31893" y="3577"/>
                  <a:pt x="31739" y="3439"/>
                </a:cubicBezTo>
                <a:cubicBezTo>
                  <a:pt x="31670" y="3508"/>
                  <a:pt x="31670" y="3577"/>
                  <a:pt x="31601" y="3645"/>
                </a:cubicBezTo>
                <a:cubicBezTo>
                  <a:pt x="31532" y="3577"/>
                  <a:pt x="31532" y="3508"/>
                  <a:pt x="31463" y="3439"/>
                </a:cubicBezTo>
                <a:cubicBezTo>
                  <a:pt x="31309" y="3508"/>
                  <a:pt x="31171" y="3577"/>
                  <a:pt x="30948" y="3714"/>
                </a:cubicBezTo>
                <a:cubicBezTo>
                  <a:pt x="30948" y="3645"/>
                  <a:pt x="30948" y="3645"/>
                  <a:pt x="30879" y="3577"/>
                </a:cubicBezTo>
                <a:cubicBezTo>
                  <a:pt x="30810" y="3800"/>
                  <a:pt x="30741" y="3938"/>
                  <a:pt x="30673" y="4144"/>
                </a:cubicBezTo>
                <a:cubicBezTo>
                  <a:pt x="30518" y="4075"/>
                  <a:pt x="30518" y="3938"/>
                  <a:pt x="30604" y="3714"/>
                </a:cubicBezTo>
                <a:cubicBezTo>
                  <a:pt x="30673" y="3439"/>
                  <a:pt x="30810" y="3078"/>
                  <a:pt x="30879" y="2648"/>
                </a:cubicBezTo>
                <a:lnTo>
                  <a:pt x="30879" y="2648"/>
                </a:lnTo>
                <a:cubicBezTo>
                  <a:pt x="30810" y="2786"/>
                  <a:pt x="30741" y="2855"/>
                  <a:pt x="30741" y="2941"/>
                </a:cubicBezTo>
                <a:cubicBezTo>
                  <a:pt x="30518" y="2855"/>
                  <a:pt x="30380" y="2786"/>
                  <a:pt x="30243" y="2648"/>
                </a:cubicBezTo>
                <a:cubicBezTo>
                  <a:pt x="30088" y="2580"/>
                  <a:pt x="29882" y="2648"/>
                  <a:pt x="29813" y="2511"/>
                </a:cubicBezTo>
                <a:lnTo>
                  <a:pt x="29813" y="2218"/>
                </a:lnTo>
                <a:cubicBezTo>
                  <a:pt x="29744" y="2287"/>
                  <a:pt x="29658" y="2287"/>
                  <a:pt x="29589" y="2287"/>
                </a:cubicBezTo>
                <a:cubicBezTo>
                  <a:pt x="29658" y="2356"/>
                  <a:pt x="29658" y="2425"/>
                  <a:pt x="29658" y="2511"/>
                </a:cubicBezTo>
                <a:lnTo>
                  <a:pt x="29589" y="2511"/>
                </a:lnTo>
                <a:cubicBezTo>
                  <a:pt x="29521" y="2511"/>
                  <a:pt x="29452" y="2425"/>
                  <a:pt x="29452" y="2425"/>
                </a:cubicBezTo>
                <a:cubicBezTo>
                  <a:pt x="29383" y="1995"/>
                  <a:pt x="29314" y="1926"/>
                  <a:pt x="29022" y="1857"/>
                </a:cubicBezTo>
                <a:lnTo>
                  <a:pt x="29022" y="2287"/>
                </a:lnTo>
                <a:cubicBezTo>
                  <a:pt x="29091" y="2218"/>
                  <a:pt x="29160" y="2218"/>
                  <a:pt x="29314" y="2218"/>
                </a:cubicBezTo>
                <a:cubicBezTo>
                  <a:pt x="29216" y="2349"/>
                  <a:pt x="29097" y="2397"/>
                  <a:pt x="28967" y="2397"/>
                </a:cubicBezTo>
                <a:cubicBezTo>
                  <a:pt x="28891" y="2397"/>
                  <a:pt x="28812" y="2381"/>
                  <a:pt x="28730" y="2356"/>
                </a:cubicBezTo>
                <a:cubicBezTo>
                  <a:pt x="28661" y="2356"/>
                  <a:pt x="28661" y="2287"/>
                  <a:pt x="28592" y="2218"/>
                </a:cubicBezTo>
                <a:cubicBezTo>
                  <a:pt x="28730" y="2218"/>
                  <a:pt x="28799" y="2218"/>
                  <a:pt x="28799" y="2287"/>
                </a:cubicBezTo>
                <a:lnTo>
                  <a:pt x="28799" y="2218"/>
                </a:lnTo>
                <a:cubicBezTo>
                  <a:pt x="28799" y="2150"/>
                  <a:pt x="28730" y="2150"/>
                  <a:pt x="28661" y="2150"/>
                </a:cubicBezTo>
                <a:cubicBezTo>
                  <a:pt x="28661" y="2081"/>
                  <a:pt x="28592" y="1995"/>
                  <a:pt x="28592" y="1926"/>
                </a:cubicBezTo>
                <a:cubicBezTo>
                  <a:pt x="28661" y="1926"/>
                  <a:pt x="28730" y="1857"/>
                  <a:pt x="28730" y="1789"/>
                </a:cubicBezTo>
                <a:cubicBezTo>
                  <a:pt x="28730" y="1720"/>
                  <a:pt x="28661" y="1565"/>
                  <a:pt x="28661" y="1496"/>
                </a:cubicBezTo>
                <a:cubicBezTo>
                  <a:pt x="28523" y="1496"/>
                  <a:pt x="28455" y="1428"/>
                  <a:pt x="28300" y="1359"/>
                </a:cubicBezTo>
                <a:cubicBezTo>
                  <a:pt x="28282" y="1340"/>
                  <a:pt x="28258" y="1332"/>
                  <a:pt x="28234" y="1332"/>
                </a:cubicBezTo>
                <a:cubicBezTo>
                  <a:pt x="28167" y="1332"/>
                  <a:pt x="28094" y="1396"/>
                  <a:pt x="28094" y="1496"/>
                </a:cubicBezTo>
                <a:cubicBezTo>
                  <a:pt x="28231" y="1565"/>
                  <a:pt x="28369" y="1720"/>
                  <a:pt x="28523" y="1857"/>
                </a:cubicBezTo>
                <a:cubicBezTo>
                  <a:pt x="28523" y="1926"/>
                  <a:pt x="28455" y="1995"/>
                  <a:pt x="28455" y="1995"/>
                </a:cubicBezTo>
                <a:cubicBezTo>
                  <a:pt x="28523" y="2150"/>
                  <a:pt x="28523" y="2287"/>
                  <a:pt x="28523" y="2356"/>
                </a:cubicBezTo>
                <a:cubicBezTo>
                  <a:pt x="28369" y="2356"/>
                  <a:pt x="28300" y="2356"/>
                  <a:pt x="28231" y="2287"/>
                </a:cubicBezTo>
                <a:cubicBezTo>
                  <a:pt x="28094" y="2287"/>
                  <a:pt x="28025" y="2218"/>
                  <a:pt x="27939" y="2218"/>
                </a:cubicBezTo>
                <a:cubicBezTo>
                  <a:pt x="28094" y="2081"/>
                  <a:pt x="28162" y="1995"/>
                  <a:pt x="28231" y="1926"/>
                </a:cubicBezTo>
                <a:cubicBezTo>
                  <a:pt x="28162" y="1857"/>
                  <a:pt x="28025" y="1789"/>
                  <a:pt x="27939" y="1720"/>
                </a:cubicBezTo>
                <a:lnTo>
                  <a:pt x="27939" y="1496"/>
                </a:lnTo>
                <a:cubicBezTo>
                  <a:pt x="27801" y="1565"/>
                  <a:pt x="27664" y="1651"/>
                  <a:pt x="27440" y="1720"/>
                </a:cubicBezTo>
                <a:cubicBezTo>
                  <a:pt x="27664" y="1789"/>
                  <a:pt x="27801" y="1857"/>
                  <a:pt x="27939" y="1926"/>
                </a:cubicBezTo>
                <a:cubicBezTo>
                  <a:pt x="27801" y="1995"/>
                  <a:pt x="27733" y="2081"/>
                  <a:pt x="27595" y="2150"/>
                </a:cubicBezTo>
                <a:cubicBezTo>
                  <a:pt x="27595" y="2081"/>
                  <a:pt x="27595" y="2081"/>
                  <a:pt x="27509" y="1995"/>
                </a:cubicBezTo>
                <a:cubicBezTo>
                  <a:pt x="27509" y="2081"/>
                  <a:pt x="27509" y="2081"/>
                  <a:pt x="27440" y="2150"/>
                </a:cubicBezTo>
                <a:cubicBezTo>
                  <a:pt x="27440" y="2081"/>
                  <a:pt x="27372" y="2081"/>
                  <a:pt x="27372" y="1995"/>
                </a:cubicBezTo>
                <a:lnTo>
                  <a:pt x="27234" y="1995"/>
                </a:lnTo>
                <a:lnTo>
                  <a:pt x="27234" y="1720"/>
                </a:lnTo>
                <a:cubicBezTo>
                  <a:pt x="27079" y="1720"/>
                  <a:pt x="26942" y="1651"/>
                  <a:pt x="26873" y="1565"/>
                </a:cubicBezTo>
                <a:cubicBezTo>
                  <a:pt x="26942" y="1496"/>
                  <a:pt x="27010" y="1428"/>
                  <a:pt x="27079" y="1290"/>
                </a:cubicBezTo>
                <a:lnTo>
                  <a:pt x="26735" y="1290"/>
                </a:lnTo>
                <a:cubicBezTo>
                  <a:pt x="26735" y="1496"/>
                  <a:pt x="26649" y="1720"/>
                  <a:pt x="26649" y="1926"/>
                </a:cubicBezTo>
                <a:cubicBezTo>
                  <a:pt x="26512" y="1926"/>
                  <a:pt x="26374" y="1926"/>
                  <a:pt x="26220" y="1857"/>
                </a:cubicBezTo>
                <a:cubicBezTo>
                  <a:pt x="26306" y="1789"/>
                  <a:pt x="26374" y="1789"/>
                  <a:pt x="26443" y="1789"/>
                </a:cubicBezTo>
                <a:lnTo>
                  <a:pt x="26443" y="1565"/>
                </a:lnTo>
                <a:cubicBezTo>
                  <a:pt x="26374" y="1496"/>
                  <a:pt x="26306" y="1428"/>
                  <a:pt x="26220" y="1359"/>
                </a:cubicBezTo>
                <a:cubicBezTo>
                  <a:pt x="26374" y="1359"/>
                  <a:pt x="26443" y="1428"/>
                  <a:pt x="26581" y="1428"/>
                </a:cubicBezTo>
                <a:cubicBezTo>
                  <a:pt x="26581" y="1067"/>
                  <a:pt x="26220" y="1221"/>
                  <a:pt x="26082" y="1067"/>
                </a:cubicBezTo>
                <a:cubicBezTo>
                  <a:pt x="26082" y="998"/>
                  <a:pt x="26151" y="929"/>
                  <a:pt x="26151" y="791"/>
                </a:cubicBezTo>
                <a:lnTo>
                  <a:pt x="25876" y="791"/>
                </a:lnTo>
                <a:cubicBezTo>
                  <a:pt x="25790" y="998"/>
                  <a:pt x="25790" y="1067"/>
                  <a:pt x="25721" y="1221"/>
                </a:cubicBezTo>
                <a:lnTo>
                  <a:pt x="26151" y="1221"/>
                </a:lnTo>
                <a:cubicBezTo>
                  <a:pt x="26082" y="1359"/>
                  <a:pt x="26013" y="1565"/>
                  <a:pt x="26306" y="1720"/>
                </a:cubicBezTo>
                <a:lnTo>
                  <a:pt x="26220" y="1720"/>
                </a:lnTo>
                <a:cubicBezTo>
                  <a:pt x="26082" y="1720"/>
                  <a:pt x="26013" y="1651"/>
                  <a:pt x="25944" y="1565"/>
                </a:cubicBezTo>
                <a:lnTo>
                  <a:pt x="25944" y="1359"/>
                </a:lnTo>
                <a:cubicBezTo>
                  <a:pt x="25876" y="1428"/>
                  <a:pt x="25790" y="1496"/>
                  <a:pt x="25721" y="1496"/>
                </a:cubicBezTo>
                <a:lnTo>
                  <a:pt x="25721" y="1290"/>
                </a:lnTo>
                <a:cubicBezTo>
                  <a:pt x="25652" y="1324"/>
                  <a:pt x="25601" y="1342"/>
                  <a:pt x="25547" y="1342"/>
                </a:cubicBezTo>
                <a:cubicBezTo>
                  <a:pt x="25493" y="1342"/>
                  <a:pt x="25437" y="1324"/>
                  <a:pt x="25360" y="1290"/>
                </a:cubicBezTo>
                <a:cubicBezTo>
                  <a:pt x="25515" y="1135"/>
                  <a:pt x="25583" y="1067"/>
                  <a:pt x="25721" y="998"/>
                </a:cubicBezTo>
                <a:cubicBezTo>
                  <a:pt x="25652" y="929"/>
                  <a:pt x="25583" y="860"/>
                  <a:pt x="25515" y="791"/>
                </a:cubicBezTo>
                <a:lnTo>
                  <a:pt x="25515" y="705"/>
                </a:lnTo>
                <a:cubicBezTo>
                  <a:pt x="25360" y="637"/>
                  <a:pt x="25154" y="568"/>
                  <a:pt x="25016" y="499"/>
                </a:cubicBezTo>
                <a:lnTo>
                  <a:pt x="25016" y="430"/>
                </a:lnTo>
                <a:cubicBezTo>
                  <a:pt x="24885" y="511"/>
                  <a:pt x="24784" y="544"/>
                  <a:pt x="24691" y="544"/>
                </a:cubicBezTo>
                <a:cubicBezTo>
                  <a:pt x="24625" y="544"/>
                  <a:pt x="24564" y="528"/>
                  <a:pt x="24500" y="499"/>
                </a:cubicBezTo>
                <a:cubicBezTo>
                  <a:pt x="24431" y="568"/>
                  <a:pt x="24431" y="568"/>
                  <a:pt x="24363" y="637"/>
                </a:cubicBezTo>
                <a:cubicBezTo>
                  <a:pt x="24294" y="568"/>
                  <a:pt x="24225" y="499"/>
                  <a:pt x="24225" y="430"/>
                </a:cubicBezTo>
                <a:cubicBezTo>
                  <a:pt x="24156" y="430"/>
                  <a:pt x="24070" y="499"/>
                  <a:pt x="24002" y="568"/>
                </a:cubicBezTo>
                <a:cubicBezTo>
                  <a:pt x="23965" y="338"/>
                  <a:pt x="23864" y="270"/>
                  <a:pt x="23757" y="270"/>
                </a:cubicBezTo>
                <a:cubicBezTo>
                  <a:pt x="23665" y="270"/>
                  <a:pt x="23567" y="322"/>
                  <a:pt x="23503" y="362"/>
                </a:cubicBezTo>
                <a:cubicBezTo>
                  <a:pt x="23366" y="276"/>
                  <a:pt x="23297" y="276"/>
                  <a:pt x="23211" y="207"/>
                </a:cubicBezTo>
                <a:cubicBezTo>
                  <a:pt x="23211" y="138"/>
                  <a:pt x="23211" y="138"/>
                  <a:pt x="23142" y="1"/>
                </a:cubicBezTo>
                <a:cubicBezTo>
                  <a:pt x="23073" y="138"/>
                  <a:pt x="23073" y="207"/>
                  <a:pt x="23004" y="362"/>
                </a:cubicBezTo>
                <a:cubicBezTo>
                  <a:pt x="23004" y="276"/>
                  <a:pt x="22936" y="207"/>
                  <a:pt x="22936" y="138"/>
                </a:cubicBezTo>
                <a:cubicBezTo>
                  <a:pt x="22781" y="138"/>
                  <a:pt x="22712" y="207"/>
                  <a:pt x="22712" y="207"/>
                </a:cubicBezTo>
                <a:cubicBezTo>
                  <a:pt x="22575" y="138"/>
                  <a:pt x="22506" y="138"/>
                  <a:pt x="22437" y="69"/>
                </a:cubicBezTo>
                <a:cubicBezTo>
                  <a:pt x="22351" y="138"/>
                  <a:pt x="22351" y="207"/>
                  <a:pt x="22351" y="276"/>
                </a:cubicBezTo>
                <a:cubicBezTo>
                  <a:pt x="22180" y="233"/>
                  <a:pt x="22002" y="137"/>
                  <a:pt x="21821" y="137"/>
                </a:cubicBezTo>
                <a:cubicBezTo>
                  <a:pt x="21712" y="137"/>
                  <a:pt x="21602" y="172"/>
                  <a:pt x="21491" y="276"/>
                </a:cubicBezTo>
                <a:cubicBezTo>
                  <a:pt x="21491" y="138"/>
                  <a:pt x="21423" y="69"/>
                  <a:pt x="21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9" name="Google Shape;4279;p36"/>
          <p:cNvGrpSpPr/>
          <p:nvPr/>
        </p:nvGrpSpPr>
        <p:grpSpPr>
          <a:xfrm rot="-1115503">
            <a:off x="7689659" y="4595039"/>
            <a:ext cx="1785459" cy="818562"/>
            <a:chOff x="3283550" y="4013325"/>
            <a:chExt cx="1235875" cy="566600"/>
          </a:xfrm>
        </p:grpSpPr>
        <p:sp>
          <p:nvSpPr>
            <p:cNvPr id="4280" name="Google Shape;4280;p36"/>
            <p:cNvSpPr/>
            <p:nvPr/>
          </p:nvSpPr>
          <p:spPr>
            <a:xfrm>
              <a:off x="3283550" y="4086025"/>
              <a:ext cx="1161225" cy="493900"/>
            </a:xfrm>
            <a:custGeom>
              <a:avLst/>
              <a:gdLst/>
              <a:ahLst/>
              <a:cxnLst/>
              <a:rect l="l" t="t" r="r" b="b"/>
              <a:pathLst>
                <a:path w="46449" h="19756" extrusionOk="0">
                  <a:moveTo>
                    <a:pt x="18872" y="12035"/>
                  </a:moveTo>
                  <a:cubicBezTo>
                    <a:pt x="18911" y="12035"/>
                    <a:pt x="18950" y="12037"/>
                    <a:pt x="18989" y="12040"/>
                  </a:cubicBezTo>
                  <a:cubicBezTo>
                    <a:pt x="18940" y="12117"/>
                    <a:pt x="18901" y="12156"/>
                    <a:pt x="18824" y="12156"/>
                  </a:cubicBezTo>
                  <a:cubicBezTo>
                    <a:pt x="18799" y="12148"/>
                    <a:pt x="18775" y="12145"/>
                    <a:pt x="18754" y="12145"/>
                  </a:cubicBezTo>
                  <a:cubicBezTo>
                    <a:pt x="18667" y="12145"/>
                    <a:pt x="18605" y="12195"/>
                    <a:pt x="18543" y="12195"/>
                  </a:cubicBezTo>
                  <a:cubicBezTo>
                    <a:pt x="18361" y="12195"/>
                    <a:pt x="18179" y="12327"/>
                    <a:pt x="17969" y="12327"/>
                  </a:cubicBezTo>
                  <a:cubicBezTo>
                    <a:pt x="17944" y="12327"/>
                    <a:pt x="17919" y="12325"/>
                    <a:pt x="17893" y="12321"/>
                  </a:cubicBezTo>
                  <a:cubicBezTo>
                    <a:pt x="17816" y="12321"/>
                    <a:pt x="17729" y="12359"/>
                    <a:pt x="17690" y="12359"/>
                  </a:cubicBezTo>
                  <a:cubicBezTo>
                    <a:pt x="17574" y="12398"/>
                    <a:pt x="17448" y="12437"/>
                    <a:pt x="17331" y="12485"/>
                  </a:cubicBezTo>
                  <a:lnTo>
                    <a:pt x="17331" y="12321"/>
                  </a:lnTo>
                  <a:lnTo>
                    <a:pt x="17486" y="12321"/>
                  </a:lnTo>
                  <a:cubicBezTo>
                    <a:pt x="17935" y="12249"/>
                    <a:pt x="18385" y="12035"/>
                    <a:pt x="18872" y="12035"/>
                  </a:cubicBezTo>
                  <a:close/>
                  <a:moveTo>
                    <a:pt x="16808" y="12563"/>
                  </a:moveTo>
                  <a:cubicBezTo>
                    <a:pt x="16808" y="12602"/>
                    <a:pt x="16808" y="12641"/>
                    <a:pt x="16847" y="12679"/>
                  </a:cubicBezTo>
                  <a:cubicBezTo>
                    <a:pt x="16691" y="12679"/>
                    <a:pt x="16581" y="12753"/>
                    <a:pt x="16468" y="12753"/>
                  </a:cubicBezTo>
                  <a:cubicBezTo>
                    <a:pt x="16433" y="12753"/>
                    <a:pt x="16398" y="12746"/>
                    <a:pt x="16362" y="12728"/>
                  </a:cubicBezTo>
                  <a:cubicBezTo>
                    <a:pt x="16120" y="12844"/>
                    <a:pt x="15877" y="12844"/>
                    <a:pt x="15635" y="12844"/>
                  </a:cubicBezTo>
                  <a:cubicBezTo>
                    <a:pt x="15509" y="12883"/>
                    <a:pt x="15431" y="12922"/>
                    <a:pt x="15354" y="12922"/>
                  </a:cubicBezTo>
                  <a:cubicBezTo>
                    <a:pt x="15024" y="13009"/>
                    <a:pt x="14666" y="13086"/>
                    <a:pt x="14336" y="13164"/>
                  </a:cubicBezTo>
                  <a:cubicBezTo>
                    <a:pt x="14259" y="13164"/>
                    <a:pt x="14181" y="13212"/>
                    <a:pt x="14055" y="13212"/>
                  </a:cubicBezTo>
                  <a:cubicBezTo>
                    <a:pt x="13988" y="13199"/>
                    <a:pt x="13917" y="13196"/>
                    <a:pt x="13846" y="13196"/>
                  </a:cubicBezTo>
                  <a:cubicBezTo>
                    <a:pt x="13788" y="13196"/>
                    <a:pt x="13730" y="13198"/>
                    <a:pt x="13672" y="13198"/>
                  </a:cubicBezTo>
                  <a:cubicBezTo>
                    <a:pt x="13541" y="13198"/>
                    <a:pt x="13410" y="13188"/>
                    <a:pt x="13289" y="13125"/>
                  </a:cubicBezTo>
                  <a:cubicBezTo>
                    <a:pt x="13250" y="13125"/>
                    <a:pt x="13173" y="13125"/>
                    <a:pt x="13124" y="13086"/>
                  </a:cubicBezTo>
                  <a:lnTo>
                    <a:pt x="13124" y="12970"/>
                  </a:lnTo>
                  <a:cubicBezTo>
                    <a:pt x="13212" y="13009"/>
                    <a:pt x="13289" y="13009"/>
                    <a:pt x="13367" y="13048"/>
                  </a:cubicBezTo>
                  <a:cubicBezTo>
                    <a:pt x="13415" y="13009"/>
                    <a:pt x="13454" y="12970"/>
                    <a:pt x="13532" y="12970"/>
                  </a:cubicBezTo>
                  <a:cubicBezTo>
                    <a:pt x="13696" y="12970"/>
                    <a:pt x="13900" y="12922"/>
                    <a:pt x="14094" y="12883"/>
                  </a:cubicBezTo>
                  <a:cubicBezTo>
                    <a:pt x="14220" y="12805"/>
                    <a:pt x="14385" y="12844"/>
                    <a:pt x="14540" y="12805"/>
                  </a:cubicBezTo>
                  <a:cubicBezTo>
                    <a:pt x="14743" y="12767"/>
                    <a:pt x="14947" y="12767"/>
                    <a:pt x="15150" y="12728"/>
                  </a:cubicBezTo>
                  <a:lnTo>
                    <a:pt x="15150" y="12679"/>
                  </a:lnTo>
                  <a:cubicBezTo>
                    <a:pt x="15267" y="12728"/>
                    <a:pt x="15354" y="12728"/>
                    <a:pt x="15431" y="12767"/>
                  </a:cubicBezTo>
                  <a:cubicBezTo>
                    <a:pt x="15484" y="12740"/>
                    <a:pt x="15542" y="12673"/>
                    <a:pt x="15610" y="12673"/>
                  </a:cubicBezTo>
                  <a:cubicBezTo>
                    <a:pt x="15641" y="12673"/>
                    <a:pt x="15675" y="12688"/>
                    <a:pt x="15712" y="12728"/>
                  </a:cubicBezTo>
                  <a:cubicBezTo>
                    <a:pt x="15712" y="12741"/>
                    <a:pt x="15726" y="12745"/>
                    <a:pt x="15747" y="12745"/>
                  </a:cubicBezTo>
                  <a:cubicBezTo>
                    <a:pt x="15787" y="12745"/>
                    <a:pt x="15851" y="12728"/>
                    <a:pt x="15877" y="12728"/>
                  </a:cubicBezTo>
                  <a:lnTo>
                    <a:pt x="16032" y="12728"/>
                  </a:lnTo>
                  <a:cubicBezTo>
                    <a:pt x="16120" y="12728"/>
                    <a:pt x="16158" y="12679"/>
                    <a:pt x="16236" y="12641"/>
                  </a:cubicBezTo>
                  <a:cubicBezTo>
                    <a:pt x="16275" y="12679"/>
                    <a:pt x="16275" y="12679"/>
                    <a:pt x="16323" y="12728"/>
                  </a:cubicBezTo>
                  <a:cubicBezTo>
                    <a:pt x="16362" y="12679"/>
                    <a:pt x="16439" y="12641"/>
                    <a:pt x="16478" y="12641"/>
                  </a:cubicBezTo>
                  <a:cubicBezTo>
                    <a:pt x="16565" y="12602"/>
                    <a:pt x="16682" y="12602"/>
                    <a:pt x="16808" y="12563"/>
                  </a:cubicBezTo>
                  <a:close/>
                  <a:moveTo>
                    <a:pt x="35060" y="16363"/>
                  </a:moveTo>
                  <a:cubicBezTo>
                    <a:pt x="35302" y="16401"/>
                    <a:pt x="35544" y="16440"/>
                    <a:pt x="35825" y="16440"/>
                  </a:cubicBezTo>
                  <a:lnTo>
                    <a:pt x="35825" y="16518"/>
                  </a:lnTo>
                  <a:cubicBezTo>
                    <a:pt x="35544" y="16557"/>
                    <a:pt x="35302" y="16605"/>
                    <a:pt x="35060" y="16605"/>
                  </a:cubicBezTo>
                  <a:lnTo>
                    <a:pt x="34294" y="16605"/>
                  </a:lnTo>
                  <a:lnTo>
                    <a:pt x="34294" y="16518"/>
                  </a:lnTo>
                  <a:cubicBezTo>
                    <a:pt x="34372" y="16479"/>
                    <a:pt x="34449" y="16479"/>
                    <a:pt x="34536" y="16479"/>
                  </a:cubicBezTo>
                  <a:cubicBezTo>
                    <a:pt x="34498" y="16440"/>
                    <a:pt x="34449" y="16440"/>
                    <a:pt x="34449" y="16401"/>
                  </a:cubicBezTo>
                  <a:lnTo>
                    <a:pt x="34449" y="16363"/>
                  </a:lnTo>
                  <a:close/>
                  <a:moveTo>
                    <a:pt x="23709" y="12641"/>
                  </a:moveTo>
                  <a:cubicBezTo>
                    <a:pt x="23913" y="12767"/>
                    <a:pt x="24116" y="12883"/>
                    <a:pt x="24271" y="12970"/>
                  </a:cubicBezTo>
                  <a:cubicBezTo>
                    <a:pt x="24359" y="13048"/>
                    <a:pt x="24436" y="13125"/>
                    <a:pt x="24514" y="13212"/>
                  </a:cubicBezTo>
                  <a:cubicBezTo>
                    <a:pt x="24717" y="13368"/>
                    <a:pt x="24882" y="13532"/>
                    <a:pt x="25124" y="13610"/>
                  </a:cubicBezTo>
                  <a:cubicBezTo>
                    <a:pt x="25367" y="13697"/>
                    <a:pt x="25444" y="13939"/>
                    <a:pt x="25687" y="14017"/>
                  </a:cubicBezTo>
                  <a:cubicBezTo>
                    <a:pt x="25774" y="14221"/>
                    <a:pt x="25968" y="14298"/>
                    <a:pt x="26132" y="14424"/>
                  </a:cubicBezTo>
                  <a:cubicBezTo>
                    <a:pt x="26258" y="14502"/>
                    <a:pt x="26414" y="14540"/>
                    <a:pt x="26540" y="14618"/>
                  </a:cubicBezTo>
                  <a:cubicBezTo>
                    <a:pt x="26743" y="14744"/>
                    <a:pt x="26898" y="14821"/>
                    <a:pt x="27102" y="14948"/>
                  </a:cubicBezTo>
                  <a:lnTo>
                    <a:pt x="27179" y="14948"/>
                  </a:lnTo>
                  <a:cubicBezTo>
                    <a:pt x="27305" y="14986"/>
                    <a:pt x="27422" y="15064"/>
                    <a:pt x="27625" y="15103"/>
                  </a:cubicBezTo>
                  <a:cubicBezTo>
                    <a:pt x="27647" y="15093"/>
                    <a:pt x="27668" y="15088"/>
                    <a:pt x="27689" y="15088"/>
                  </a:cubicBezTo>
                  <a:cubicBezTo>
                    <a:pt x="27756" y="15088"/>
                    <a:pt x="27831" y="15134"/>
                    <a:pt x="27955" y="15229"/>
                  </a:cubicBezTo>
                  <a:cubicBezTo>
                    <a:pt x="28071" y="15267"/>
                    <a:pt x="28197" y="15267"/>
                    <a:pt x="28313" y="15306"/>
                  </a:cubicBezTo>
                  <a:cubicBezTo>
                    <a:pt x="28594" y="15432"/>
                    <a:pt x="28876" y="15587"/>
                    <a:pt x="29205" y="15752"/>
                  </a:cubicBezTo>
                  <a:lnTo>
                    <a:pt x="29283" y="15752"/>
                  </a:lnTo>
                  <a:cubicBezTo>
                    <a:pt x="29346" y="15791"/>
                    <a:pt x="29406" y="15791"/>
                    <a:pt x="29467" y="15791"/>
                  </a:cubicBezTo>
                  <a:cubicBezTo>
                    <a:pt x="29527" y="15791"/>
                    <a:pt x="29588" y="15791"/>
                    <a:pt x="29651" y="15830"/>
                  </a:cubicBezTo>
                  <a:cubicBezTo>
                    <a:pt x="29677" y="15846"/>
                    <a:pt x="29712" y="15851"/>
                    <a:pt x="29753" y="15851"/>
                  </a:cubicBezTo>
                  <a:cubicBezTo>
                    <a:pt x="29833" y="15851"/>
                    <a:pt x="29932" y="15830"/>
                    <a:pt x="30010" y="15830"/>
                  </a:cubicBezTo>
                  <a:cubicBezTo>
                    <a:pt x="30136" y="15830"/>
                    <a:pt x="30252" y="15878"/>
                    <a:pt x="30417" y="15878"/>
                  </a:cubicBezTo>
                  <a:cubicBezTo>
                    <a:pt x="30417" y="15878"/>
                    <a:pt x="30456" y="15956"/>
                    <a:pt x="30494" y="15956"/>
                  </a:cubicBezTo>
                  <a:cubicBezTo>
                    <a:pt x="30620" y="15994"/>
                    <a:pt x="30775" y="16033"/>
                    <a:pt x="30940" y="16072"/>
                  </a:cubicBezTo>
                  <a:cubicBezTo>
                    <a:pt x="31221" y="16120"/>
                    <a:pt x="31502" y="16159"/>
                    <a:pt x="31783" y="16198"/>
                  </a:cubicBezTo>
                  <a:cubicBezTo>
                    <a:pt x="31948" y="16237"/>
                    <a:pt x="32113" y="16275"/>
                    <a:pt x="32229" y="16275"/>
                  </a:cubicBezTo>
                  <a:cubicBezTo>
                    <a:pt x="32288" y="16275"/>
                    <a:pt x="32341" y="16293"/>
                    <a:pt x="32382" y="16293"/>
                  </a:cubicBezTo>
                  <a:cubicBezTo>
                    <a:pt x="32403" y="16293"/>
                    <a:pt x="32420" y="16288"/>
                    <a:pt x="32433" y="16275"/>
                  </a:cubicBezTo>
                  <a:cubicBezTo>
                    <a:pt x="32547" y="16251"/>
                    <a:pt x="32653" y="16242"/>
                    <a:pt x="32754" y="16242"/>
                  </a:cubicBezTo>
                  <a:cubicBezTo>
                    <a:pt x="32979" y="16242"/>
                    <a:pt x="33182" y="16287"/>
                    <a:pt x="33402" y="16314"/>
                  </a:cubicBezTo>
                  <a:cubicBezTo>
                    <a:pt x="33441" y="16338"/>
                    <a:pt x="33482" y="16351"/>
                    <a:pt x="33523" y="16351"/>
                  </a:cubicBezTo>
                  <a:cubicBezTo>
                    <a:pt x="33565" y="16351"/>
                    <a:pt x="33606" y="16338"/>
                    <a:pt x="33645" y="16314"/>
                  </a:cubicBezTo>
                  <a:cubicBezTo>
                    <a:pt x="33683" y="16401"/>
                    <a:pt x="33771" y="16440"/>
                    <a:pt x="33848" y="16518"/>
                  </a:cubicBezTo>
                  <a:cubicBezTo>
                    <a:pt x="33887" y="16479"/>
                    <a:pt x="33926" y="16440"/>
                    <a:pt x="33964" y="16363"/>
                  </a:cubicBezTo>
                  <a:cubicBezTo>
                    <a:pt x="34013" y="16440"/>
                    <a:pt x="34052" y="16518"/>
                    <a:pt x="34090" y="16605"/>
                  </a:cubicBezTo>
                  <a:cubicBezTo>
                    <a:pt x="34034" y="16608"/>
                    <a:pt x="33979" y="16610"/>
                    <a:pt x="33924" y="16610"/>
                  </a:cubicBezTo>
                  <a:cubicBezTo>
                    <a:pt x="33343" y="16610"/>
                    <a:pt x="32819" y="16437"/>
                    <a:pt x="32191" y="16401"/>
                  </a:cubicBezTo>
                  <a:cubicBezTo>
                    <a:pt x="32089" y="16421"/>
                    <a:pt x="31977" y="16440"/>
                    <a:pt x="31856" y="16440"/>
                  </a:cubicBezTo>
                  <a:cubicBezTo>
                    <a:pt x="31735" y="16440"/>
                    <a:pt x="31604" y="16421"/>
                    <a:pt x="31464" y="16363"/>
                  </a:cubicBezTo>
                  <a:cubicBezTo>
                    <a:pt x="31347" y="16314"/>
                    <a:pt x="31221" y="16314"/>
                    <a:pt x="31105" y="16275"/>
                  </a:cubicBezTo>
                  <a:lnTo>
                    <a:pt x="30863" y="16275"/>
                  </a:lnTo>
                  <a:cubicBezTo>
                    <a:pt x="30737" y="16237"/>
                    <a:pt x="30620" y="16237"/>
                    <a:pt x="30494" y="16198"/>
                  </a:cubicBezTo>
                  <a:cubicBezTo>
                    <a:pt x="30330" y="16120"/>
                    <a:pt x="30087" y="16198"/>
                    <a:pt x="29971" y="15994"/>
                  </a:cubicBezTo>
                  <a:cubicBezTo>
                    <a:pt x="29932" y="15994"/>
                    <a:pt x="29881" y="16004"/>
                    <a:pt x="29825" y="16004"/>
                  </a:cubicBezTo>
                  <a:cubicBezTo>
                    <a:pt x="29770" y="16004"/>
                    <a:pt x="29709" y="15994"/>
                    <a:pt x="29651" y="15956"/>
                  </a:cubicBezTo>
                  <a:cubicBezTo>
                    <a:pt x="29603" y="15917"/>
                    <a:pt x="29486" y="15917"/>
                    <a:pt x="29409" y="15917"/>
                  </a:cubicBezTo>
                  <a:cubicBezTo>
                    <a:pt x="29118" y="15830"/>
                    <a:pt x="28876" y="15791"/>
                    <a:pt x="28633" y="15713"/>
                  </a:cubicBezTo>
                  <a:cubicBezTo>
                    <a:pt x="28439" y="15674"/>
                    <a:pt x="28236" y="15548"/>
                    <a:pt x="28032" y="15471"/>
                  </a:cubicBezTo>
                  <a:cubicBezTo>
                    <a:pt x="27829" y="15393"/>
                    <a:pt x="27625" y="15345"/>
                    <a:pt x="27422" y="15267"/>
                  </a:cubicBezTo>
                  <a:cubicBezTo>
                    <a:pt x="27179" y="15190"/>
                    <a:pt x="26937" y="15103"/>
                    <a:pt x="26743" y="14986"/>
                  </a:cubicBezTo>
                  <a:cubicBezTo>
                    <a:pt x="26375" y="14821"/>
                    <a:pt x="26094" y="14540"/>
                    <a:pt x="25774" y="14298"/>
                  </a:cubicBezTo>
                  <a:cubicBezTo>
                    <a:pt x="25609" y="14221"/>
                    <a:pt x="25444" y="14095"/>
                    <a:pt x="25241" y="14017"/>
                  </a:cubicBezTo>
                  <a:cubicBezTo>
                    <a:pt x="25047" y="13939"/>
                    <a:pt x="24921" y="13775"/>
                    <a:pt x="24756" y="13610"/>
                  </a:cubicBezTo>
                  <a:cubicBezTo>
                    <a:pt x="24514" y="13455"/>
                    <a:pt x="24320" y="13212"/>
                    <a:pt x="24029" y="13048"/>
                  </a:cubicBezTo>
                  <a:cubicBezTo>
                    <a:pt x="23913" y="13009"/>
                    <a:pt x="23787" y="12922"/>
                    <a:pt x="23670" y="12844"/>
                  </a:cubicBezTo>
                  <a:cubicBezTo>
                    <a:pt x="23670" y="12805"/>
                    <a:pt x="23670" y="12728"/>
                    <a:pt x="23632" y="12679"/>
                  </a:cubicBezTo>
                  <a:cubicBezTo>
                    <a:pt x="23670" y="12679"/>
                    <a:pt x="23709" y="12641"/>
                    <a:pt x="23709" y="12641"/>
                  </a:cubicBezTo>
                  <a:close/>
                  <a:moveTo>
                    <a:pt x="126" y="1"/>
                  </a:moveTo>
                  <a:cubicBezTo>
                    <a:pt x="87" y="127"/>
                    <a:pt x="39" y="204"/>
                    <a:pt x="0" y="282"/>
                  </a:cubicBezTo>
                  <a:cubicBezTo>
                    <a:pt x="0" y="369"/>
                    <a:pt x="39" y="447"/>
                    <a:pt x="39" y="524"/>
                  </a:cubicBezTo>
                  <a:cubicBezTo>
                    <a:pt x="0" y="728"/>
                    <a:pt x="126" y="854"/>
                    <a:pt x="126" y="1009"/>
                  </a:cubicBezTo>
                  <a:cubicBezTo>
                    <a:pt x="126" y="1096"/>
                    <a:pt x="87" y="1135"/>
                    <a:pt x="87" y="1213"/>
                  </a:cubicBezTo>
                  <a:lnTo>
                    <a:pt x="126" y="1213"/>
                  </a:lnTo>
                  <a:cubicBezTo>
                    <a:pt x="126" y="1290"/>
                    <a:pt x="165" y="1416"/>
                    <a:pt x="204" y="1581"/>
                  </a:cubicBezTo>
                  <a:lnTo>
                    <a:pt x="242" y="1620"/>
                  </a:lnTo>
                  <a:cubicBezTo>
                    <a:pt x="242" y="1697"/>
                    <a:pt x="281" y="1775"/>
                    <a:pt x="281" y="1901"/>
                  </a:cubicBezTo>
                  <a:lnTo>
                    <a:pt x="242" y="1939"/>
                  </a:lnTo>
                  <a:cubicBezTo>
                    <a:pt x="242" y="2065"/>
                    <a:pt x="281" y="2143"/>
                    <a:pt x="281" y="2221"/>
                  </a:cubicBezTo>
                  <a:cubicBezTo>
                    <a:pt x="281" y="2550"/>
                    <a:pt x="330" y="2870"/>
                    <a:pt x="446" y="3151"/>
                  </a:cubicBezTo>
                  <a:cubicBezTo>
                    <a:pt x="524" y="3393"/>
                    <a:pt x="611" y="3675"/>
                    <a:pt x="650" y="3956"/>
                  </a:cubicBezTo>
                  <a:cubicBezTo>
                    <a:pt x="650" y="4120"/>
                    <a:pt x="727" y="4246"/>
                    <a:pt x="766" y="4402"/>
                  </a:cubicBezTo>
                  <a:cubicBezTo>
                    <a:pt x="853" y="4566"/>
                    <a:pt x="969" y="4683"/>
                    <a:pt x="1008" y="4847"/>
                  </a:cubicBezTo>
                  <a:cubicBezTo>
                    <a:pt x="1095" y="5012"/>
                    <a:pt x="1173" y="5167"/>
                    <a:pt x="1212" y="5332"/>
                  </a:cubicBezTo>
                  <a:cubicBezTo>
                    <a:pt x="1212" y="5497"/>
                    <a:pt x="1338" y="5652"/>
                    <a:pt x="1376" y="5817"/>
                  </a:cubicBezTo>
                  <a:cubicBezTo>
                    <a:pt x="1580" y="6301"/>
                    <a:pt x="1861" y="6786"/>
                    <a:pt x="2103" y="7271"/>
                  </a:cubicBezTo>
                  <a:cubicBezTo>
                    <a:pt x="2181" y="7397"/>
                    <a:pt x="2181" y="7474"/>
                    <a:pt x="2268" y="7591"/>
                  </a:cubicBezTo>
                  <a:cubicBezTo>
                    <a:pt x="2462" y="7881"/>
                    <a:pt x="2666" y="8162"/>
                    <a:pt x="2908" y="8482"/>
                  </a:cubicBezTo>
                  <a:lnTo>
                    <a:pt x="2908" y="8647"/>
                  </a:lnTo>
                  <a:cubicBezTo>
                    <a:pt x="3034" y="8928"/>
                    <a:pt x="3238" y="9132"/>
                    <a:pt x="3354" y="9374"/>
                  </a:cubicBezTo>
                  <a:cubicBezTo>
                    <a:pt x="3393" y="9452"/>
                    <a:pt x="3480" y="9529"/>
                    <a:pt x="3519" y="9616"/>
                  </a:cubicBezTo>
                  <a:cubicBezTo>
                    <a:pt x="3557" y="9694"/>
                    <a:pt x="3635" y="9733"/>
                    <a:pt x="3674" y="9820"/>
                  </a:cubicBezTo>
                  <a:cubicBezTo>
                    <a:pt x="3800" y="9975"/>
                    <a:pt x="3965" y="10101"/>
                    <a:pt x="4120" y="10256"/>
                  </a:cubicBezTo>
                  <a:cubicBezTo>
                    <a:pt x="4362" y="10498"/>
                    <a:pt x="4565" y="10741"/>
                    <a:pt x="4769" y="11032"/>
                  </a:cubicBezTo>
                  <a:cubicBezTo>
                    <a:pt x="4885" y="11148"/>
                    <a:pt x="5011" y="11274"/>
                    <a:pt x="5089" y="11429"/>
                  </a:cubicBezTo>
                  <a:cubicBezTo>
                    <a:pt x="5215" y="11468"/>
                    <a:pt x="5331" y="11555"/>
                    <a:pt x="5457" y="11632"/>
                  </a:cubicBezTo>
                  <a:cubicBezTo>
                    <a:pt x="5457" y="11632"/>
                    <a:pt x="5418" y="11671"/>
                    <a:pt x="5418" y="11710"/>
                  </a:cubicBezTo>
                  <a:lnTo>
                    <a:pt x="5574" y="11710"/>
                  </a:lnTo>
                  <a:cubicBezTo>
                    <a:pt x="5738" y="11836"/>
                    <a:pt x="5903" y="11914"/>
                    <a:pt x="6058" y="12040"/>
                  </a:cubicBezTo>
                  <a:cubicBezTo>
                    <a:pt x="6339" y="12195"/>
                    <a:pt x="6630" y="12398"/>
                    <a:pt x="6911" y="12602"/>
                  </a:cubicBezTo>
                  <a:cubicBezTo>
                    <a:pt x="7154" y="12728"/>
                    <a:pt x="7396" y="12805"/>
                    <a:pt x="7638" y="12922"/>
                  </a:cubicBezTo>
                  <a:cubicBezTo>
                    <a:pt x="7755" y="13009"/>
                    <a:pt x="7881" y="13048"/>
                    <a:pt x="7997" y="13125"/>
                  </a:cubicBezTo>
                  <a:cubicBezTo>
                    <a:pt x="8162" y="13290"/>
                    <a:pt x="8326" y="13368"/>
                    <a:pt x="8520" y="13406"/>
                  </a:cubicBezTo>
                  <a:cubicBezTo>
                    <a:pt x="8646" y="13571"/>
                    <a:pt x="8811" y="13610"/>
                    <a:pt x="8966" y="13649"/>
                  </a:cubicBezTo>
                  <a:cubicBezTo>
                    <a:pt x="9005" y="13649"/>
                    <a:pt x="9053" y="13610"/>
                    <a:pt x="9131" y="13571"/>
                  </a:cubicBezTo>
                  <a:cubicBezTo>
                    <a:pt x="9131" y="13649"/>
                    <a:pt x="9170" y="13697"/>
                    <a:pt x="9170" y="13736"/>
                  </a:cubicBezTo>
                  <a:cubicBezTo>
                    <a:pt x="9208" y="13697"/>
                    <a:pt x="9208" y="13649"/>
                    <a:pt x="9247" y="13610"/>
                  </a:cubicBezTo>
                  <a:cubicBezTo>
                    <a:pt x="9412" y="13736"/>
                    <a:pt x="9654" y="13610"/>
                    <a:pt x="9780" y="13775"/>
                  </a:cubicBezTo>
                  <a:cubicBezTo>
                    <a:pt x="9832" y="13775"/>
                    <a:pt x="9884" y="13757"/>
                    <a:pt x="9924" y="13757"/>
                  </a:cubicBezTo>
                  <a:cubicBezTo>
                    <a:pt x="9944" y="13757"/>
                    <a:pt x="9961" y="13762"/>
                    <a:pt x="9974" y="13775"/>
                  </a:cubicBezTo>
                  <a:cubicBezTo>
                    <a:pt x="10217" y="13939"/>
                    <a:pt x="10507" y="13891"/>
                    <a:pt x="10750" y="13978"/>
                  </a:cubicBezTo>
                  <a:cubicBezTo>
                    <a:pt x="11070" y="14017"/>
                    <a:pt x="11351" y="14017"/>
                    <a:pt x="11670" y="14056"/>
                  </a:cubicBezTo>
                  <a:lnTo>
                    <a:pt x="12000" y="14056"/>
                  </a:lnTo>
                  <a:cubicBezTo>
                    <a:pt x="12000" y="14095"/>
                    <a:pt x="12039" y="14133"/>
                    <a:pt x="12078" y="14133"/>
                  </a:cubicBezTo>
                  <a:cubicBezTo>
                    <a:pt x="12281" y="14133"/>
                    <a:pt x="12485" y="14182"/>
                    <a:pt x="12688" y="14182"/>
                  </a:cubicBezTo>
                  <a:cubicBezTo>
                    <a:pt x="13008" y="14133"/>
                    <a:pt x="13367" y="14133"/>
                    <a:pt x="13696" y="14095"/>
                  </a:cubicBezTo>
                  <a:cubicBezTo>
                    <a:pt x="13774" y="14095"/>
                    <a:pt x="13851" y="14056"/>
                    <a:pt x="13939" y="14017"/>
                  </a:cubicBezTo>
                  <a:lnTo>
                    <a:pt x="14540" y="14017"/>
                  </a:lnTo>
                  <a:cubicBezTo>
                    <a:pt x="15024" y="13891"/>
                    <a:pt x="15509" y="13891"/>
                    <a:pt x="15994" y="13813"/>
                  </a:cubicBezTo>
                  <a:cubicBezTo>
                    <a:pt x="16081" y="13852"/>
                    <a:pt x="16120" y="13891"/>
                    <a:pt x="16197" y="13891"/>
                  </a:cubicBezTo>
                  <a:cubicBezTo>
                    <a:pt x="16323" y="13852"/>
                    <a:pt x="16478" y="13813"/>
                    <a:pt x="16643" y="13813"/>
                  </a:cubicBezTo>
                  <a:cubicBezTo>
                    <a:pt x="16924" y="13775"/>
                    <a:pt x="17166" y="13610"/>
                    <a:pt x="17448" y="13532"/>
                  </a:cubicBezTo>
                  <a:cubicBezTo>
                    <a:pt x="17535" y="13532"/>
                    <a:pt x="17612" y="13455"/>
                    <a:pt x="17651" y="13406"/>
                  </a:cubicBezTo>
                  <a:cubicBezTo>
                    <a:pt x="17816" y="13368"/>
                    <a:pt x="17971" y="13329"/>
                    <a:pt x="18097" y="13290"/>
                  </a:cubicBezTo>
                  <a:cubicBezTo>
                    <a:pt x="18178" y="13290"/>
                    <a:pt x="18260" y="13296"/>
                    <a:pt x="18341" y="13296"/>
                  </a:cubicBezTo>
                  <a:cubicBezTo>
                    <a:pt x="18462" y="13296"/>
                    <a:pt x="18582" y="13282"/>
                    <a:pt x="18698" y="13212"/>
                  </a:cubicBezTo>
                  <a:cubicBezTo>
                    <a:pt x="18824" y="13164"/>
                    <a:pt x="18940" y="13125"/>
                    <a:pt x="19066" y="13125"/>
                  </a:cubicBezTo>
                  <a:cubicBezTo>
                    <a:pt x="19105" y="13106"/>
                    <a:pt x="19146" y="13096"/>
                    <a:pt x="19187" y="13096"/>
                  </a:cubicBezTo>
                  <a:cubicBezTo>
                    <a:pt x="19229" y="13096"/>
                    <a:pt x="19270" y="13106"/>
                    <a:pt x="19309" y="13125"/>
                  </a:cubicBezTo>
                  <a:lnTo>
                    <a:pt x="19347" y="13125"/>
                  </a:lnTo>
                  <a:cubicBezTo>
                    <a:pt x="19551" y="13086"/>
                    <a:pt x="19754" y="13086"/>
                    <a:pt x="19958" y="13086"/>
                  </a:cubicBezTo>
                  <a:cubicBezTo>
                    <a:pt x="20036" y="13086"/>
                    <a:pt x="20113" y="13125"/>
                    <a:pt x="20152" y="13125"/>
                  </a:cubicBezTo>
                  <a:cubicBezTo>
                    <a:pt x="20394" y="13086"/>
                    <a:pt x="20637" y="13048"/>
                    <a:pt x="20840" y="13009"/>
                  </a:cubicBezTo>
                  <a:lnTo>
                    <a:pt x="21771" y="13009"/>
                  </a:lnTo>
                  <a:cubicBezTo>
                    <a:pt x="21897" y="13086"/>
                    <a:pt x="22052" y="13164"/>
                    <a:pt x="22178" y="13212"/>
                  </a:cubicBezTo>
                  <a:cubicBezTo>
                    <a:pt x="22381" y="13290"/>
                    <a:pt x="22536" y="13368"/>
                    <a:pt x="22701" y="13455"/>
                  </a:cubicBezTo>
                  <a:cubicBezTo>
                    <a:pt x="22982" y="13610"/>
                    <a:pt x="23225" y="13775"/>
                    <a:pt x="23506" y="13891"/>
                  </a:cubicBezTo>
                  <a:cubicBezTo>
                    <a:pt x="23787" y="14056"/>
                    <a:pt x="24029" y="14259"/>
                    <a:pt x="24271" y="14540"/>
                  </a:cubicBezTo>
                  <a:cubicBezTo>
                    <a:pt x="24320" y="14540"/>
                    <a:pt x="24397" y="14540"/>
                    <a:pt x="24436" y="14618"/>
                  </a:cubicBezTo>
                  <a:cubicBezTo>
                    <a:pt x="24514" y="14705"/>
                    <a:pt x="24601" y="14705"/>
                    <a:pt x="24678" y="14783"/>
                  </a:cubicBezTo>
                  <a:cubicBezTo>
                    <a:pt x="24921" y="14909"/>
                    <a:pt x="25163" y="15064"/>
                    <a:pt x="25367" y="15190"/>
                  </a:cubicBezTo>
                  <a:cubicBezTo>
                    <a:pt x="25531" y="15267"/>
                    <a:pt x="25609" y="15393"/>
                    <a:pt x="25725" y="15471"/>
                  </a:cubicBezTo>
                  <a:cubicBezTo>
                    <a:pt x="26016" y="15674"/>
                    <a:pt x="26297" y="15878"/>
                    <a:pt x="26617" y="15956"/>
                  </a:cubicBezTo>
                  <a:cubicBezTo>
                    <a:pt x="26656" y="15994"/>
                    <a:pt x="26743" y="16033"/>
                    <a:pt x="26821" y="16072"/>
                  </a:cubicBezTo>
                  <a:cubicBezTo>
                    <a:pt x="26985" y="16159"/>
                    <a:pt x="27102" y="16237"/>
                    <a:pt x="27267" y="16314"/>
                  </a:cubicBezTo>
                  <a:cubicBezTo>
                    <a:pt x="27322" y="16349"/>
                    <a:pt x="27358" y="16379"/>
                    <a:pt x="27405" y="16379"/>
                  </a:cubicBezTo>
                  <a:cubicBezTo>
                    <a:pt x="27424" y="16379"/>
                    <a:pt x="27445" y="16374"/>
                    <a:pt x="27470" y="16363"/>
                  </a:cubicBezTo>
                  <a:cubicBezTo>
                    <a:pt x="27502" y="16345"/>
                    <a:pt x="27534" y="16338"/>
                    <a:pt x="27566" y="16338"/>
                  </a:cubicBezTo>
                  <a:cubicBezTo>
                    <a:pt x="27693" y="16338"/>
                    <a:pt x="27824" y="16448"/>
                    <a:pt x="27955" y="16479"/>
                  </a:cubicBezTo>
                  <a:cubicBezTo>
                    <a:pt x="28149" y="16518"/>
                    <a:pt x="28313" y="16644"/>
                    <a:pt x="28517" y="16721"/>
                  </a:cubicBezTo>
                  <a:cubicBezTo>
                    <a:pt x="28556" y="16760"/>
                    <a:pt x="28594" y="16760"/>
                    <a:pt x="28633" y="16760"/>
                  </a:cubicBezTo>
                  <a:cubicBezTo>
                    <a:pt x="28677" y="16750"/>
                    <a:pt x="28717" y="16745"/>
                    <a:pt x="28756" y="16745"/>
                  </a:cubicBezTo>
                  <a:cubicBezTo>
                    <a:pt x="28866" y="16745"/>
                    <a:pt x="28965" y="16783"/>
                    <a:pt x="29079" y="16847"/>
                  </a:cubicBezTo>
                  <a:cubicBezTo>
                    <a:pt x="29321" y="16925"/>
                    <a:pt x="29603" y="17041"/>
                    <a:pt x="29893" y="17041"/>
                  </a:cubicBezTo>
                  <a:cubicBezTo>
                    <a:pt x="30010" y="17041"/>
                    <a:pt x="30136" y="17041"/>
                    <a:pt x="30213" y="17090"/>
                  </a:cubicBezTo>
                  <a:cubicBezTo>
                    <a:pt x="30456" y="17284"/>
                    <a:pt x="30737" y="17284"/>
                    <a:pt x="30979" y="17332"/>
                  </a:cubicBezTo>
                  <a:cubicBezTo>
                    <a:pt x="31040" y="17339"/>
                    <a:pt x="31102" y="17342"/>
                    <a:pt x="31164" y="17342"/>
                  </a:cubicBezTo>
                  <a:cubicBezTo>
                    <a:pt x="31351" y="17342"/>
                    <a:pt x="31540" y="17317"/>
                    <a:pt x="31727" y="17317"/>
                  </a:cubicBezTo>
                  <a:cubicBezTo>
                    <a:pt x="31801" y="17317"/>
                    <a:pt x="31875" y="17321"/>
                    <a:pt x="31948" y="17332"/>
                  </a:cubicBezTo>
                  <a:cubicBezTo>
                    <a:pt x="32026" y="17332"/>
                    <a:pt x="32113" y="17332"/>
                    <a:pt x="32191" y="17371"/>
                  </a:cubicBezTo>
                  <a:cubicBezTo>
                    <a:pt x="32308" y="17470"/>
                    <a:pt x="32435" y="17491"/>
                    <a:pt x="32567" y="17491"/>
                  </a:cubicBezTo>
                  <a:cubicBezTo>
                    <a:pt x="32665" y="17491"/>
                    <a:pt x="32765" y="17479"/>
                    <a:pt x="32867" y="17479"/>
                  </a:cubicBezTo>
                  <a:cubicBezTo>
                    <a:pt x="32909" y="17479"/>
                    <a:pt x="32952" y="17481"/>
                    <a:pt x="32995" y="17487"/>
                  </a:cubicBezTo>
                  <a:cubicBezTo>
                    <a:pt x="33009" y="17498"/>
                    <a:pt x="33026" y="17503"/>
                    <a:pt x="33044" y="17503"/>
                  </a:cubicBezTo>
                  <a:cubicBezTo>
                    <a:pt x="33089" y="17503"/>
                    <a:pt x="33144" y="17476"/>
                    <a:pt x="33199" y="17448"/>
                  </a:cubicBezTo>
                  <a:lnTo>
                    <a:pt x="33325" y="17448"/>
                  </a:lnTo>
                  <a:cubicBezTo>
                    <a:pt x="33480" y="17448"/>
                    <a:pt x="33683" y="17487"/>
                    <a:pt x="33887" y="17487"/>
                  </a:cubicBezTo>
                  <a:cubicBezTo>
                    <a:pt x="33964" y="17487"/>
                    <a:pt x="34013" y="17487"/>
                    <a:pt x="34052" y="17526"/>
                  </a:cubicBezTo>
                  <a:cubicBezTo>
                    <a:pt x="34083" y="17576"/>
                    <a:pt x="34114" y="17594"/>
                    <a:pt x="34146" y="17594"/>
                  </a:cubicBezTo>
                  <a:cubicBezTo>
                    <a:pt x="34193" y="17594"/>
                    <a:pt x="34242" y="17555"/>
                    <a:pt x="34294" y="17526"/>
                  </a:cubicBezTo>
                  <a:cubicBezTo>
                    <a:pt x="34333" y="17574"/>
                    <a:pt x="34333" y="17613"/>
                    <a:pt x="34372" y="17613"/>
                  </a:cubicBezTo>
                  <a:cubicBezTo>
                    <a:pt x="34461" y="17640"/>
                    <a:pt x="34564" y="17668"/>
                    <a:pt x="34662" y="17668"/>
                  </a:cubicBezTo>
                  <a:cubicBezTo>
                    <a:pt x="34702" y="17668"/>
                    <a:pt x="34742" y="17663"/>
                    <a:pt x="34779" y="17652"/>
                  </a:cubicBezTo>
                  <a:cubicBezTo>
                    <a:pt x="34934" y="17526"/>
                    <a:pt x="35137" y="17613"/>
                    <a:pt x="35341" y="17487"/>
                  </a:cubicBezTo>
                  <a:lnTo>
                    <a:pt x="35467" y="17487"/>
                  </a:lnTo>
                  <a:cubicBezTo>
                    <a:pt x="35709" y="17526"/>
                    <a:pt x="35990" y="17526"/>
                    <a:pt x="36233" y="17574"/>
                  </a:cubicBezTo>
                  <a:cubicBezTo>
                    <a:pt x="36291" y="17594"/>
                    <a:pt x="36351" y="17603"/>
                    <a:pt x="36417" y="17603"/>
                  </a:cubicBezTo>
                  <a:cubicBezTo>
                    <a:pt x="36482" y="17603"/>
                    <a:pt x="36552" y="17594"/>
                    <a:pt x="36630" y="17574"/>
                  </a:cubicBezTo>
                  <a:cubicBezTo>
                    <a:pt x="36678" y="17574"/>
                    <a:pt x="36717" y="17574"/>
                    <a:pt x="36795" y="17613"/>
                  </a:cubicBezTo>
                  <a:cubicBezTo>
                    <a:pt x="37037" y="17613"/>
                    <a:pt x="37318" y="17691"/>
                    <a:pt x="37561" y="17691"/>
                  </a:cubicBezTo>
                  <a:cubicBezTo>
                    <a:pt x="37687" y="17691"/>
                    <a:pt x="37764" y="17652"/>
                    <a:pt x="37890" y="17652"/>
                  </a:cubicBezTo>
                  <a:cubicBezTo>
                    <a:pt x="38171" y="17652"/>
                    <a:pt x="38414" y="17652"/>
                    <a:pt x="38695" y="17691"/>
                  </a:cubicBezTo>
                  <a:cubicBezTo>
                    <a:pt x="38811" y="17691"/>
                    <a:pt x="38898" y="17691"/>
                    <a:pt x="39014" y="17729"/>
                  </a:cubicBezTo>
                  <a:cubicBezTo>
                    <a:pt x="39344" y="17855"/>
                    <a:pt x="39703" y="17972"/>
                    <a:pt x="40071" y="18010"/>
                  </a:cubicBezTo>
                  <a:cubicBezTo>
                    <a:pt x="40149" y="18010"/>
                    <a:pt x="40226" y="18010"/>
                    <a:pt x="40352" y="18059"/>
                  </a:cubicBezTo>
                  <a:cubicBezTo>
                    <a:pt x="40391" y="18098"/>
                    <a:pt x="40430" y="18137"/>
                    <a:pt x="40468" y="18137"/>
                  </a:cubicBezTo>
                  <a:cubicBezTo>
                    <a:pt x="40672" y="18253"/>
                    <a:pt x="40914" y="18379"/>
                    <a:pt x="41118" y="18495"/>
                  </a:cubicBezTo>
                  <a:cubicBezTo>
                    <a:pt x="41157" y="18495"/>
                    <a:pt x="41195" y="18495"/>
                    <a:pt x="41234" y="18544"/>
                  </a:cubicBezTo>
                  <a:cubicBezTo>
                    <a:pt x="41438" y="18582"/>
                    <a:pt x="41680" y="18621"/>
                    <a:pt x="41884" y="18699"/>
                  </a:cubicBezTo>
                  <a:cubicBezTo>
                    <a:pt x="42126" y="18786"/>
                    <a:pt x="42368" y="18863"/>
                    <a:pt x="42611" y="18980"/>
                  </a:cubicBezTo>
                  <a:cubicBezTo>
                    <a:pt x="42688" y="19028"/>
                    <a:pt x="42775" y="19067"/>
                    <a:pt x="42814" y="19067"/>
                  </a:cubicBezTo>
                  <a:cubicBezTo>
                    <a:pt x="43221" y="19183"/>
                    <a:pt x="43619" y="19309"/>
                    <a:pt x="43987" y="19387"/>
                  </a:cubicBezTo>
                  <a:cubicBezTo>
                    <a:pt x="44229" y="19426"/>
                    <a:pt x="44472" y="19426"/>
                    <a:pt x="44714" y="19513"/>
                  </a:cubicBezTo>
                  <a:cubicBezTo>
                    <a:pt x="44830" y="19513"/>
                    <a:pt x="44995" y="19513"/>
                    <a:pt x="45073" y="19590"/>
                  </a:cubicBezTo>
                  <a:cubicBezTo>
                    <a:pt x="45199" y="19629"/>
                    <a:pt x="45276" y="19707"/>
                    <a:pt x="45354" y="19707"/>
                  </a:cubicBezTo>
                  <a:cubicBezTo>
                    <a:pt x="45477" y="19739"/>
                    <a:pt x="45600" y="19748"/>
                    <a:pt x="45721" y="19748"/>
                  </a:cubicBezTo>
                  <a:cubicBezTo>
                    <a:pt x="45842" y="19748"/>
                    <a:pt x="45963" y="19739"/>
                    <a:pt x="46083" y="19739"/>
                  </a:cubicBezTo>
                  <a:cubicBezTo>
                    <a:pt x="46163" y="19739"/>
                    <a:pt x="46243" y="19743"/>
                    <a:pt x="46323" y="19755"/>
                  </a:cubicBezTo>
                  <a:cubicBezTo>
                    <a:pt x="46371" y="19755"/>
                    <a:pt x="46410" y="19707"/>
                    <a:pt x="46449" y="19668"/>
                  </a:cubicBezTo>
                  <a:lnTo>
                    <a:pt x="46410" y="19629"/>
                  </a:lnTo>
                  <a:lnTo>
                    <a:pt x="46323" y="19629"/>
                  </a:lnTo>
                  <a:cubicBezTo>
                    <a:pt x="46284" y="19629"/>
                    <a:pt x="46284" y="19590"/>
                    <a:pt x="46284" y="19513"/>
                  </a:cubicBezTo>
                  <a:cubicBezTo>
                    <a:pt x="46168" y="19552"/>
                    <a:pt x="46081" y="19590"/>
                    <a:pt x="46003" y="19629"/>
                  </a:cubicBezTo>
                  <a:cubicBezTo>
                    <a:pt x="45964" y="19590"/>
                    <a:pt x="45887" y="19552"/>
                    <a:pt x="45838" y="19513"/>
                  </a:cubicBezTo>
                  <a:cubicBezTo>
                    <a:pt x="45761" y="19464"/>
                    <a:pt x="45722" y="19464"/>
                    <a:pt x="45644" y="19464"/>
                  </a:cubicBezTo>
                  <a:cubicBezTo>
                    <a:pt x="45596" y="19426"/>
                    <a:pt x="45596" y="19387"/>
                    <a:pt x="45596" y="19387"/>
                  </a:cubicBezTo>
                  <a:cubicBezTo>
                    <a:pt x="45557" y="19387"/>
                    <a:pt x="45480" y="19348"/>
                    <a:pt x="45441" y="19348"/>
                  </a:cubicBezTo>
                  <a:cubicBezTo>
                    <a:pt x="45398" y="19355"/>
                    <a:pt x="45356" y="19358"/>
                    <a:pt x="45313" y="19358"/>
                  </a:cubicBezTo>
                  <a:cubicBezTo>
                    <a:pt x="45113" y="19358"/>
                    <a:pt x="44914" y="19287"/>
                    <a:pt x="44714" y="19183"/>
                  </a:cubicBezTo>
                  <a:cubicBezTo>
                    <a:pt x="44510" y="19106"/>
                    <a:pt x="44346" y="19028"/>
                    <a:pt x="44142" y="18941"/>
                  </a:cubicBezTo>
                  <a:cubicBezTo>
                    <a:pt x="44079" y="18910"/>
                    <a:pt x="43991" y="18853"/>
                    <a:pt x="43914" y="18853"/>
                  </a:cubicBezTo>
                  <a:cubicBezTo>
                    <a:pt x="43895" y="18853"/>
                    <a:pt x="43878" y="18856"/>
                    <a:pt x="43861" y="18863"/>
                  </a:cubicBezTo>
                  <a:cubicBezTo>
                    <a:pt x="43706" y="18863"/>
                    <a:pt x="43580" y="18737"/>
                    <a:pt x="43376" y="18699"/>
                  </a:cubicBezTo>
                  <a:cubicBezTo>
                    <a:pt x="43221" y="18660"/>
                    <a:pt x="43018" y="18582"/>
                    <a:pt x="42814" y="18544"/>
                  </a:cubicBezTo>
                  <a:cubicBezTo>
                    <a:pt x="42737" y="18495"/>
                    <a:pt x="42649" y="18456"/>
                    <a:pt x="42533" y="18418"/>
                  </a:cubicBezTo>
                  <a:cubicBezTo>
                    <a:pt x="42329" y="18379"/>
                    <a:pt x="42087" y="18301"/>
                    <a:pt x="41884" y="18253"/>
                  </a:cubicBezTo>
                  <a:cubicBezTo>
                    <a:pt x="41767" y="18214"/>
                    <a:pt x="41641" y="18175"/>
                    <a:pt x="41564" y="18137"/>
                  </a:cubicBezTo>
                  <a:cubicBezTo>
                    <a:pt x="41283" y="18010"/>
                    <a:pt x="41040" y="17855"/>
                    <a:pt x="40750" y="17768"/>
                  </a:cubicBezTo>
                  <a:cubicBezTo>
                    <a:pt x="40507" y="17691"/>
                    <a:pt x="40313" y="17574"/>
                    <a:pt x="40110" y="17448"/>
                  </a:cubicBezTo>
                  <a:cubicBezTo>
                    <a:pt x="39945" y="17371"/>
                    <a:pt x="39780" y="17284"/>
                    <a:pt x="39664" y="17206"/>
                  </a:cubicBezTo>
                  <a:cubicBezTo>
                    <a:pt x="39422" y="17041"/>
                    <a:pt x="39140" y="16925"/>
                    <a:pt x="38859" y="16886"/>
                  </a:cubicBezTo>
                  <a:cubicBezTo>
                    <a:pt x="38656" y="16886"/>
                    <a:pt x="38491" y="16799"/>
                    <a:pt x="38287" y="16760"/>
                  </a:cubicBezTo>
                  <a:cubicBezTo>
                    <a:pt x="38210" y="16847"/>
                    <a:pt x="38132" y="16886"/>
                    <a:pt x="38006" y="16886"/>
                  </a:cubicBezTo>
                  <a:cubicBezTo>
                    <a:pt x="37893" y="16886"/>
                    <a:pt x="37781" y="16887"/>
                    <a:pt x="37669" y="16887"/>
                  </a:cubicBezTo>
                  <a:cubicBezTo>
                    <a:pt x="37138" y="16887"/>
                    <a:pt x="36626" y="16861"/>
                    <a:pt x="36194" y="16557"/>
                  </a:cubicBezTo>
                  <a:cubicBezTo>
                    <a:pt x="36107" y="16557"/>
                    <a:pt x="36029" y="16557"/>
                    <a:pt x="35951" y="16605"/>
                  </a:cubicBezTo>
                  <a:lnTo>
                    <a:pt x="35951" y="16479"/>
                  </a:lnTo>
                  <a:cubicBezTo>
                    <a:pt x="36016" y="16469"/>
                    <a:pt x="36092" y="16464"/>
                    <a:pt x="36173" y="16464"/>
                  </a:cubicBezTo>
                  <a:cubicBezTo>
                    <a:pt x="36393" y="16464"/>
                    <a:pt x="36646" y="16500"/>
                    <a:pt x="36795" y="16557"/>
                  </a:cubicBezTo>
                  <a:cubicBezTo>
                    <a:pt x="36921" y="16557"/>
                    <a:pt x="36998" y="16557"/>
                    <a:pt x="37115" y="16605"/>
                  </a:cubicBezTo>
                  <a:cubicBezTo>
                    <a:pt x="37192" y="16605"/>
                    <a:pt x="37261" y="16614"/>
                    <a:pt x="37321" y="16614"/>
                  </a:cubicBezTo>
                  <a:cubicBezTo>
                    <a:pt x="37387" y="16614"/>
                    <a:pt x="37442" y="16603"/>
                    <a:pt x="37483" y="16557"/>
                  </a:cubicBezTo>
                  <a:cubicBezTo>
                    <a:pt x="37929" y="16605"/>
                    <a:pt x="38375" y="16683"/>
                    <a:pt x="38811" y="16683"/>
                  </a:cubicBezTo>
                  <a:cubicBezTo>
                    <a:pt x="39053" y="16721"/>
                    <a:pt x="39257" y="16760"/>
                    <a:pt x="39499" y="16799"/>
                  </a:cubicBezTo>
                  <a:cubicBezTo>
                    <a:pt x="39703" y="16886"/>
                    <a:pt x="39906" y="16964"/>
                    <a:pt x="40071" y="17041"/>
                  </a:cubicBezTo>
                  <a:cubicBezTo>
                    <a:pt x="40149" y="17090"/>
                    <a:pt x="40226" y="17090"/>
                    <a:pt x="40352" y="17167"/>
                  </a:cubicBezTo>
                  <a:cubicBezTo>
                    <a:pt x="40352" y="17167"/>
                    <a:pt x="40391" y="17128"/>
                    <a:pt x="40430" y="17128"/>
                  </a:cubicBezTo>
                  <a:cubicBezTo>
                    <a:pt x="40569" y="17194"/>
                    <a:pt x="40674" y="17294"/>
                    <a:pt x="40826" y="17294"/>
                  </a:cubicBezTo>
                  <a:cubicBezTo>
                    <a:pt x="40854" y="17294"/>
                    <a:pt x="40883" y="17291"/>
                    <a:pt x="40914" y="17284"/>
                  </a:cubicBezTo>
                  <a:cubicBezTo>
                    <a:pt x="40953" y="17284"/>
                    <a:pt x="40992" y="17284"/>
                    <a:pt x="40992" y="17332"/>
                  </a:cubicBezTo>
                  <a:cubicBezTo>
                    <a:pt x="41118" y="17410"/>
                    <a:pt x="41283" y="17410"/>
                    <a:pt x="41438" y="17410"/>
                  </a:cubicBezTo>
                  <a:cubicBezTo>
                    <a:pt x="41564" y="17410"/>
                    <a:pt x="41719" y="17448"/>
                    <a:pt x="41845" y="17487"/>
                  </a:cubicBezTo>
                  <a:cubicBezTo>
                    <a:pt x="41884" y="17487"/>
                    <a:pt x="41922" y="17526"/>
                    <a:pt x="42010" y="17574"/>
                  </a:cubicBezTo>
                  <a:cubicBezTo>
                    <a:pt x="42010" y="17613"/>
                    <a:pt x="42048" y="17691"/>
                    <a:pt x="42087" y="17729"/>
                  </a:cubicBezTo>
                  <a:lnTo>
                    <a:pt x="42252" y="17729"/>
                  </a:lnTo>
                  <a:cubicBezTo>
                    <a:pt x="42329" y="17817"/>
                    <a:pt x="42407" y="17894"/>
                    <a:pt x="42494" y="17894"/>
                  </a:cubicBezTo>
                  <a:cubicBezTo>
                    <a:pt x="42737" y="17933"/>
                    <a:pt x="42930" y="18059"/>
                    <a:pt x="43134" y="18098"/>
                  </a:cubicBezTo>
                  <a:cubicBezTo>
                    <a:pt x="43338" y="18175"/>
                    <a:pt x="43502" y="18301"/>
                    <a:pt x="43745" y="18301"/>
                  </a:cubicBezTo>
                  <a:cubicBezTo>
                    <a:pt x="43861" y="18301"/>
                    <a:pt x="44026" y="18340"/>
                    <a:pt x="44191" y="18340"/>
                  </a:cubicBezTo>
                  <a:cubicBezTo>
                    <a:pt x="44191" y="18301"/>
                    <a:pt x="44229" y="18253"/>
                    <a:pt x="44229" y="18214"/>
                  </a:cubicBezTo>
                  <a:cubicBezTo>
                    <a:pt x="44229" y="18137"/>
                    <a:pt x="44191" y="18098"/>
                    <a:pt x="44191" y="18098"/>
                  </a:cubicBezTo>
                  <a:cubicBezTo>
                    <a:pt x="44026" y="18059"/>
                    <a:pt x="43900" y="18059"/>
                    <a:pt x="43783" y="17972"/>
                  </a:cubicBezTo>
                  <a:cubicBezTo>
                    <a:pt x="43657" y="17894"/>
                    <a:pt x="43502" y="17817"/>
                    <a:pt x="43338" y="17768"/>
                  </a:cubicBezTo>
                  <a:cubicBezTo>
                    <a:pt x="43221" y="17729"/>
                    <a:pt x="43056" y="17729"/>
                    <a:pt x="42930" y="17691"/>
                  </a:cubicBezTo>
                  <a:cubicBezTo>
                    <a:pt x="42814" y="17652"/>
                    <a:pt x="42737" y="17613"/>
                    <a:pt x="42611" y="17613"/>
                  </a:cubicBezTo>
                  <a:cubicBezTo>
                    <a:pt x="42572" y="17574"/>
                    <a:pt x="42533" y="17526"/>
                    <a:pt x="42494" y="17487"/>
                  </a:cubicBezTo>
                  <a:lnTo>
                    <a:pt x="42165" y="17487"/>
                  </a:lnTo>
                  <a:cubicBezTo>
                    <a:pt x="42165" y="17448"/>
                    <a:pt x="42165" y="17410"/>
                    <a:pt x="42126" y="17410"/>
                  </a:cubicBezTo>
                  <a:cubicBezTo>
                    <a:pt x="41922" y="17371"/>
                    <a:pt x="41767" y="17284"/>
                    <a:pt x="41641" y="17167"/>
                  </a:cubicBezTo>
                  <a:cubicBezTo>
                    <a:pt x="41399" y="17128"/>
                    <a:pt x="41195" y="17041"/>
                    <a:pt x="40992" y="17002"/>
                  </a:cubicBezTo>
                  <a:cubicBezTo>
                    <a:pt x="40953" y="16964"/>
                    <a:pt x="40953" y="16925"/>
                    <a:pt x="40914" y="16886"/>
                  </a:cubicBezTo>
                  <a:cubicBezTo>
                    <a:pt x="40837" y="16886"/>
                    <a:pt x="40798" y="16886"/>
                    <a:pt x="40672" y="16847"/>
                  </a:cubicBezTo>
                  <a:cubicBezTo>
                    <a:pt x="40594" y="16799"/>
                    <a:pt x="40507" y="16760"/>
                    <a:pt x="40430" y="16721"/>
                  </a:cubicBezTo>
                  <a:cubicBezTo>
                    <a:pt x="40226" y="16605"/>
                    <a:pt x="40023" y="16518"/>
                    <a:pt x="39945" y="16314"/>
                  </a:cubicBezTo>
                  <a:cubicBezTo>
                    <a:pt x="39780" y="16237"/>
                    <a:pt x="39625" y="16159"/>
                    <a:pt x="39422" y="16120"/>
                  </a:cubicBezTo>
                  <a:cubicBezTo>
                    <a:pt x="39218" y="16033"/>
                    <a:pt x="38976" y="15994"/>
                    <a:pt x="38733" y="15994"/>
                  </a:cubicBezTo>
                  <a:cubicBezTo>
                    <a:pt x="38375" y="15994"/>
                    <a:pt x="38045" y="15994"/>
                    <a:pt x="37687" y="15956"/>
                  </a:cubicBezTo>
                  <a:cubicBezTo>
                    <a:pt x="37628" y="15956"/>
                    <a:pt x="37592" y="15973"/>
                    <a:pt x="37551" y="15973"/>
                  </a:cubicBezTo>
                  <a:cubicBezTo>
                    <a:pt x="37530" y="15973"/>
                    <a:pt x="37509" y="15968"/>
                    <a:pt x="37483" y="15956"/>
                  </a:cubicBezTo>
                  <a:cubicBezTo>
                    <a:pt x="37279" y="15917"/>
                    <a:pt x="37037" y="15791"/>
                    <a:pt x="36795" y="15791"/>
                  </a:cubicBezTo>
                  <a:cubicBezTo>
                    <a:pt x="36436" y="15713"/>
                    <a:pt x="36068" y="15636"/>
                    <a:pt x="35709" y="15587"/>
                  </a:cubicBezTo>
                  <a:cubicBezTo>
                    <a:pt x="35506" y="15548"/>
                    <a:pt x="35341" y="15548"/>
                    <a:pt x="35137" y="15548"/>
                  </a:cubicBezTo>
                  <a:cubicBezTo>
                    <a:pt x="35098" y="15561"/>
                    <a:pt x="35054" y="15566"/>
                    <a:pt x="35008" y="15566"/>
                  </a:cubicBezTo>
                  <a:cubicBezTo>
                    <a:pt x="34916" y="15566"/>
                    <a:pt x="34817" y="15548"/>
                    <a:pt x="34740" y="15548"/>
                  </a:cubicBezTo>
                  <a:cubicBezTo>
                    <a:pt x="34653" y="15510"/>
                    <a:pt x="34614" y="15510"/>
                    <a:pt x="34575" y="15510"/>
                  </a:cubicBezTo>
                  <a:cubicBezTo>
                    <a:pt x="34498" y="15548"/>
                    <a:pt x="34449" y="15636"/>
                    <a:pt x="34410" y="15636"/>
                  </a:cubicBezTo>
                  <a:cubicBezTo>
                    <a:pt x="34207" y="15636"/>
                    <a:pt x="34052" y="15587"/>
                    <a:pt x="33848" y="15548"/>
                  </a:cubicBezTo>
                  <a:cubicBezTo>
                    <a:pt x="33811" y="15544"/>
                    <a:pt x="33774" y="15542"/>
                    <a:pt x="33737" y="15542"/>
                  </a:cubicBezTo>
                  <a:cubicBezTo>
                    <a:pt x="33597" y="15542"/>
                    <a:pt x="33455" y="15568"/>
                    <a:pt x="33313" y="15568"/>
                  </a:cubicBezTo>
                  <a:cubicBezTo>
                    <a:pt x="33168" y="15568"/>
                    <a:pt x="33022" y="15541"/>
                    <a:pt x="32879" y="15432"/>
                  </a:cubicBezTo>
                  <a:lnTo>
                    <a:pt x="32840" y="15393"/>
                  </a:lnTo>
                  <a:cubicBezTo>
                    <a:pt x="32690" y="15336"/>
                    <a:pt x="32542" y="15313"/>
                    <a:pt x="32395" y="15313"/>
                  </a:cubicBezTo>
                  <a:cubicBezTo>
                    <a:pt x="32219" y="15313"/>
                    <a:pt x="32045" y="15346"/>
                    <a:pt x="31871" y="15393"/>
                  </a:cubicBezTo>
                  <a:cubicBezTo>
                    <a:pt x="31745" y="15345"/>
                    <a:pt x="31667" y="15306"/>
                    <a:pt x="31590" y="15306"/>
                  </a:cubicBezTo>
                  <a:cubicBezTo>
                    <a:pt x="31221" y="15267"/>
                    <a:pt x="30863" y="15229"/>
                    <a:pt x="30533" y="15064"/>
                  </a:cubicBezTo>
                  <a:cubicBezTo>
                    <a:pt x="30494" y="15025"/>
                    <a:pt x="30456" y="15025"/>
                    <a:pt x="30456" y="15025"/>
                  </a:cubicBezTo>
                  <a:cubicBezTo>
                    <a:pt x="30213" y="15025"/>
                    <a:pt x="29971" y="14948"/>
                    <a:pt x="29767" y="14860"/>
                  </a:cubicBezTo>
                  <a:lnTo>
                    <a:pt x="29729" y="14860"/>
                  </a:lnTo>
                  <a:cubicBezTo>
                    <a:pt x="29680" y="14881"/>
                    <a:pt x="29636" y="14890"/>
                    <a:pt x="29596" y="14890"/>
                  </a:cubicBezTo>
                  <a:cubicBezTo>
                    <a:pt x="29469" y="14890"/>
                    <a:pt x="29378" y="14803"/>
                    <a:pt x="29283" y="14744"/>
                  </a:cubicBezTo>
                  <a:cubicBezTo>
                    <a:pt x="29166" y="14705"/>
                    <a:pt x="29040" y="14666"/>
                    <a:pt x="28924" y="14666"/>
                  </a:cubicBezTo>
                  <a:cubicBezTo>
                    <a:pt x="28798" y="14618"/>
                    <a:pt x="28682" y="14618"/>
                    <a:pt x="28556" y="14579"/>
                  </a:cubicBezTo>
                  <a:cubicBezTo>
                    <a:pt x="28352" y="14502"/>
                    <a:pt x="28149" y="14424"/>
                    <a:pt x="27906" y="14298"/>
                  </a:cubicBezTo>
                  <a:cubicBezTo>
                    <a:pt x="27790" y="14221"/>
                    <a:pt x="27664" y="14221"/>
                    <a:pt x="27509" y="14182"/>
                  </a:cubicBezTo>
                  <a:cubicBezTo>
                    <a:pt x="27267" y="14095"/>
                    <a:pt x="27024" y="14017"/>
                    <a:pt x="26859" y="13813"/>
                  </a:cubicBezTo>
                  <a:cubicBezTo>
                    <a:pt x="26859" y="13813"/>
                    <a:pt x="26821" y="13813"/>
                    <a:pt x="26821" y="13775"/>
                  </a:cubicBezTo>
                  <a:cubicBezTo>
                    <a:pt x="26695" y="13697"/>
                    <a:pt x="26578" y="13649"/>
                    <a:pt x="26501" y="13532"/>
                  </a:cubicBezTo>
                  <a:cubicBezTo>
                    <a:pt x="26452" y="13455"/>
                    <a:pt x="26375" y="13406"/>
                    <a:pt x="26297" y="13368"/>
                  </a:cubicBezTo>
                  <a:cubicBezTo>
                    <a:pt x="26094" y="13251"/>
                    <a:pt x="25929" y="13125"/>
                    <a:pt x="25725" y="13009"/>
                  </a:cubicBezTo>
                  <a:cubicBezTo>
                    <a:pt x="25609" y="12922"/>
                    <a:pt x="25483" y="12844"/>
                    <a:pt x="25367" y="12767"/>
                  </a:cubicBezTo>
                  <a:cubicBezTo>
                    <a:pt x="25241" y="12641"/>
                    <a:pt x="25124" y="12485"/>
                    <a:pt x="24960" y="12398"/>
                  </a:cubicBezTo>
                  <a:cubicBezTo>
                    <a:pt x="24882" y="12398"/>
                    <a:pt x="24843" y="12359"/>
                    <a:pt x="24805" y="12282"/>
                  </a:cubicBezTo>
                  <a:cubicBezTo>
                    <a:pt x="24640" y="12117"/>
                    <a:pt x="24436" y="11952"/>
                    <a:pt x="24194" y="11914"/>
                  </a:cubicBezTo>
                  <a:cubicBezTo>
                    <a:pt x="24116" y="11875"/>
                    <a:pt x="23990" y="11836"/>
                    <a:pt x="23952" y="11759"/>
                  </a:cubicBezTo>
                  <a:cubicBezTo>
                    <a:pt x="23709" y="11594"/>
                    <a:pt x="23506" y="11429"/>
                    <a:pt x="23302" y="11225"/>
                  </a:cubicBezTo>
                  <a:lnTo>
                    <a:pt x="23302" y="11109"/>
                  </a:lnTo>
                  <a:cubicBezTo>
                    <a:pt x="23225" y="11148"/>
                    <a:pt x="23186" y="11187"/>
                    <a:pt x="23147" y="11225"/>
                  </a:cubicBezTo>
                  <a:lnTo>
                    <a:pt x="23147" y="11109"/>
                  </a:lnTo>
                  <a:cubicBezTo>
                    <a:pt x="23060" y="10944"/>
                    <a:pt x="22817" y="11070"/>
                    <a:pt x="22740" y="10867"/>
                  </a:cubicBezTo>
                  <a:cubicBezTo>
                    <a:pt x="22536" y="10867"/>
                    <a:pt x="22536" y="10867"/>
                    <a:pt x="22459" y="10702"/>
                  </a:cubicBezTo>
                  <a:lnTo>
                    <a:pt x="22740" y="10702"/>
                  </a:lnTo>
                  <a:cubicBezTo>
                    <a:pt x="22575" y="10663"/>
                    <a:pt x="22459" y="10586"/>
                    <a:pt x="22333" y="10547"/>
                  </a:cubicBezTo>
                  <a:lnTo>
                    <a:pt x="22216" y="10547"/>
                  </a:lnTo>
                  <a:cubicBezTo>
                    <a:pt x="22197" y="10586"/>
                    <a:pt x="22166" y="10595"/>
                    <a:pt x="22134" y="10595"/>
                  </a:cubicBezTo>
                  <a:cubicBezTo>
                    <a:pt x="22103" y="10595"/>
                    <a:pt x="22071" y="10586"/>
                    <a:pt x="22052" y="10586"/>
                  </a:cubicBezTo>
                  <a:lnTo>
                    <a:pt x="21935" y="10586"/>
                  </a:lnTo>
                  <a:cubicBezTo>
                    <a:pt x="21848" y="10624"/>
                    <a:pt x="21771" y="10663"/>
                    <a:pt x="21732" y="10702"/>
                  </a:cubicBezTo>
                  <a:cubicBezTo>
                    <a:pt x="21732" y="10702"/>
                    <a:pt x="21732" y="10741"/>
                    <a:pt x="21771" y="10789"/>
                  </a:cubicBezTo>
                  <a:lnTo>
                    <a:pt x="21247" y="10789"/>
                  </a:lnTo>
                  <a:cubicBezTo>
                    <a:pt x="21208" y="10789"/>
                    <a:pt x="21170" y="10789"/>
                    <a:pt x="21170" y="10741"/>
                  </a:cubicBezTo>
                  <a:cubicBezTo>
                    <a:pt x="21145" y="10702"/>
                    <a:pt x="21104" y="10692"/>
                    <a:pt x="21064" y="10692"/>
                  </a:cubicBezTo>
                  <a:cubicBezTo>
                    <a:pt x="21024" y="10692"/>
                    <a:pt x="20985" y="10702"/>
                    <a:pt x="20966" y="10702"/>
                  </a:cubicBezTo>
                  <a:cubicBezTo>
                    <a:pt x="20801" y="10828"/>
                    <a:pt x="20598" y="10828"/>
                    <a:pt x="20443" y="10867"/>
                  </a:cubicBezTo>
                  <a:cubicBezTo>
                    <a:pt x="20382" y="10881"/>
                    <a:pt x="20322" y="10890"/>
                    <a:pt x="20264" y="10890"/>
                  </a:cubicBezTo>
                  <a:cubicBezTo>
                    <a:pt x="20164" y="10890"/>
                    <a:pt x="20071" y="10863"/>
                    <a:pt x="19997" y="10789"/>
                  </a:cubicBezTo>
                  <a:cubicBezTo>
                    <a:pt x="19754" y="10828"/>
                    <a:pt x="19551" y="10867"/>
                    <a:pt x="19347" y="10944"/>
                  </a:cubicBezTo>
                  <a:cubicBezTo>
                    <a:pt x="19171" y="11020"/>
                    <a:pt x="18996" y="11117"/>
                    <a:pt x="18826" y="11117"/>
                  </a:cubicBezTo>
                  <a:cubicBezTo>
                    <a:pt x="18799" y="11117"/>
                    <a:pt x="18773" y="11114"/>
                    <a:pt x="18746" y="11109"/>
                  </a:cubicBezTo>
                  <a:cubicBezTo>
                    <a:pt x="18698" y="11070"/>
                    <a:pt x="18659" y="11032"/>
                    <a:pt x="18620" y="10983"/>
                  </a:cubicBezTo>
                  <a:lnTo>
                    <a:pt x="18620" y="11070"/>
                  </a:lnTo>
                  <a:cubicBezTo>
                    <a:pt x="18504" y="11109"/>
                    <a:pt x="18378" y="11109"/>
                    <a:pt x="18262" y="11148"/>
                  </a:cubicBezTo>
                  <a:lnTo>
                    <a:pt x="18213" y="11109"/>
                  </a:lnTo>
                  <a:cubicBezTo>
                    <a:pt x="18136" y="11148"/>
                    <a:pt x="18097" y="11187"/>
                    <a:pt x="18019" y="11187"/>
                  </a:cubicBezTo>
                  <a:cubicBezTo>
                    <a:pt x="17855" y="11274"/>
                    <a:pt x="17729" y="11313"/>
                    <a:pt x="17574" y="11351"/>
                  </a:cubicBezTo>
                  <a:cubicBezTo>
                    <a:pt x="17409" y="11429"/>
                    <a:pt x="17205" y="11468"/>
                    <a:pt x="17002" y="11468"/>
                  </a:cubicBezTo>
                  <a:cubicBezTo>
                    <a:pt x="16759" y="11468"/>
                    <a:pt x="16517" y="11555"/>
                    <a:pt x="16323" y="11671"/>
                  </a:cubicBezTo>
                  <a:cubicBezTo>
                    <a:pt x="16259" y="11736"/>
                    <a:pt x="16179" y="11774"/>
                    <a:pt x="16075" y="11774"/>
                  </a:cubicBezTo>
                  <a:cubicBezTo>
                    <a:pt x="16038" y="11774"/>
                    <a:pt x="15998" y="11769"/>
                    <a:pt x="15955" y="11759"/>
                  </a:cubicBezTo>
                  <a:cubicBezTo>
                    <a:pt x="15929" y="11742"/>
                    <a:pt x="15902" y="11737"/>
                    <a:pt x="15875" y="11737"/>
                  </a:cubicBezTo>
                  <a:cubicBezTo>
                    <a:pt x="15820" y="11737"/>
                    <a:pt x="15764" y="11759"/>
                    <a:pt x="15712" y="11759"/>
                  </a:cubicBezTo>
                  <a:cubicBezTo>
                    <a:pt x="15548" y="11797"/>
                    <a:pt x="15393" y="11836"/>
                    <a:pt x="15267" y="11875"/>
                  </a:cubicBezTo>
                  <a:cubicBezTo>
                    <a:pt x="15111" y="11914"/>
                    <a:pt x="14947" y="11952"/>
                    <a:pt x="14782" y="11952"/>
                  </a:cubicBezTo>
                  <a:cubicBezTo>
                    <a:pt x="14743" y="12001"/>
                    <a:pt x="14666" y="12040"/>
                    <a:pt x="14627" y="12040"/>
                  </a:cubicBezTo>
                  <a:cubicBezTo>
                    <a:pt x="14423" y="12078"/>
                    <a:pt x="14259" y="12117"/>
                    <a:pt x="14055" y="12117"/>
                  </a:cubicBezTo>
                  <a:cubicBezTo>
                    <a:pt x="13900" y="12156"/>
                    <a:pt x="13774" y="12195"/>
                    <a:pt x="13609" y="12195"/>
                  </a:cubicBezTo>
                  <a:cubicBezTo>
                    <a:pt x="13454" y="12195"/>
                    <a:pt x="13289" y="12156"/>
                    <a:pt x="13173" y="12156"/>
                  </a:cubicBezTo>
                  <a:cubicBezTo>
                    <a:pt x="13145" y="11997"/>
                    <a:pt x="13056" y="11981"/>
                    <a:pt x="12963" y="11981"/>
                  </a:cubicBezTo>
                  <a:cubicBezTo>
                    <a:pt x="12938" y="11981"/>
                    <a:pt x="12914" y="11982"/>
                    <a:pt x="12890" y="11982"/>
                  </a:cubicBezTo>
                  <a:cubicBezTo>
                    <a:pt x="12843" y="11982"/>
                    <a:pt x="12799" y="11977"/>
                    <a:pt x="12766" y="11952"/>
                  </a:cubicBezTo>
                  <a:cubicBezTo>
                    <a:pt x="12688" y="12030"/>
                    <a:pt x="12613" y="12045"/>
                    <a:pt x="12538" y="12045"/>
                  </a:cubicBezTo>
                  <a:cubicBezTo>
                    <a:pt x="12492" y="12045"/>
                    <a:pt x="12445" y="12040"/>
                    <a:pt x="12397" y="12040"/>
                  </a:cubicBezTo>
                  <a:cubicBezTo>
                    <a:pt x="12359" y="12020"/>
                    <a:pt x="12320" y="12011"/>
                    <a:pt x="12286" y="12011"/>
                  </a:cubicBezTo>
                  <a:cubicBezTo>
                    <a:pt x="12252" y="12011"/>
                    <a:pt x="12223" y="12020"/>
                    <a:pt x="12204" y="12040"/>
                  </a:cubicBezTo>
                  <a:cubicBezTo>
                    <a:pt x="11913" y="12078"/>
                    <a:pt x="11670" y="12117"/>
                    <a:pt x="11428" y="12156"/>
                  </a:cubicBezTo>
                  <a:cubicBezTo>
                    <a:pt x="11389" y="12175"/>
                    <a:pt x="11351" y="12185"/>
                    <a:pt x="11311" y="12185"/>
                  </a:cubicBezTo>
                  <a:cubicBezTo>
                    <a:pt x="11271" y="12185"/>
                    <a:pt x="11229" y="12175"/>
                    <a:pt x="11186" y="12156"/>
                  </a:cubicBezTo>
                  <a:cubicBezTo>
                    <a:pt x="11031" y="12117"/>
                    <a:pt x="10866" y="12001"/>
                    <a:pt x="10701" y="11952"/>
                  </a:cubicBezTo>
                  <a:lnTo>
                    <a:pt x="10701" y="11875"/>
                  </a:lnTo>
                  <a:cubicBezTo>
                    <a:pt x="10514" y="11875"/>
                    <a:pt x="10326" y="11892"/>
                    <a:pt x="10150" y="11892"/>
                  </a:cubicBezTo>
                  <a:cubicBezTo>
                    <a:pt x="10063" y="11892"/>
                    <a:pt x="9977" y="11888"/>
                    <a:pt x="9897" y="11875"/>
                  </a:cubicBezTo>
                  <a:cubicBezTo>
                    <a:pt x="9819" y="11875"/>
                    <a:pt x="9732" y="11875"/>
                    <a:pt x="9654" y="11836"/>
                  </a:cubicBezTo>
                  <a:cubicBezTo>
                    <a:pt x="9538" y="11759"/>
                    <a:pt x="9373" y="11671"/>
                    <a:pt x="9247" y="11632"/>
                  </a:cubicBezTo>
                  <a:cubicBezTo>
                    <a:pt x="9092" y="11555"/>
                    <a:pt x="8927" y="11516"/>
                    <a:pt x="8724" y="11468"/>
                  </a:cubicBezTo>
                  <a:cubicBezTo>
                    <a:pt x="8520" y="11429"/>
                    <a:pt x="8326" y="11351"/>
                    <a:pt x="8162" y="11225"/>
                  </a:cubicBezTo>
                  <a:cubicBezTo>
                    <a:pt x="7919" y="11070"/>
                    <a:pt x="7677" y="10906"/>
                    <a:pt x="7396" y="10789"/>
                  </a:cubicBezTo>
                  <a:cubicBezTo>
                    <a:pt x="7154" y="10663"/>
                    <a:pt x="6950" y="10460"/>
                    <a:pt x="6785" y="10256"/>
                  </a:cubicBezTo>
                  <a:cubicBezTo>
                    <a:pt x="6582" y="10062"/>
                    <a:pt x="6427" y="9820"/>
                    <a:pt x="6184" y="9694"/>
                  </a:cubicBezTo>
                  <a:cubicBezTo>
                    <a:pt x="5903" y="9578"/>
                    <a:pt x="5612" y="9413"/>
                    <a:pt x="5457" y="9170"/>
                  </a:cubicBezTo>
                  <a:cubicBezTo>
                    <a:pt x="5418" y="9093"/>
                    <a:pt x="5418" y="9044"/>
                    <a:pt x="5370" y="9006"/>
                  </a:cubicBezTo>
                  <a:cubicBezTo>
                    <a:pt x="5331" y="8851"/>
                    <a:pt x="5215" y="8763"/>
                    <a:pt x="5089" y="8686"/>
                  </a:cubicBezTo>
                  <a:cubicBezTo>
                    <a:pt x="4885" y="8482"/>
                    <a:pt x="4769" y="8240"/>
                    <a:pt x="4604" y="7998"/>
                  </a:cubicBezTo>
                  <a:cubicBezTo>
                    <a:pt x="4527" y="7794"/>
                    <a:pt x="4362" y="7639"/>
                    <a:pt x="4246" y="7435"/>
                  </a:cubicBezTo>
                  <a:cubicBezTo>
                    <a:pt x="4120" y="7232"/>
                    <a:pt x="3965" y="6990"/>
                    <a:pt x="3800" y="6786"/>
                  </a:cubicBezTo>
                  <a:cubicBezTo>
                    <a:pt x="3557" y="6505"/>
                    <a:pt x="3431" y="6185"/>
                    <a:pt x="3238" y="5894"/>
                  </a:cubicBezTo>
                  <a:cubicBezTo>
                    <a:pt x="3150" y="5778"/>
                    <a:pt x="3150" y="5574"/>
                    <a:pt x="3034" y="5458"/>
                  </a:cubicBezTo>
                  <a:cubicBezTo>
                    <a:pt x="2995" y="5410"/>
                    <a:pt x="3034" y="5332"/>
                    <a:pt x="3034" y="5293"/>
                  </a:cubicBezTo>
                  <a:cubicBezTo>
                    <a:pt x="2995" y="5254"/>
                    <a:pt x="3034" y="5216"/>
                    <a:pt x="2995" y="5216"/>
                  </a:cubicBezTo>
                  <a:cubicBezTo>
                    <a:pt x="2908" y="5167"/>
                    <a:pt x="2947" y="5090"/>
                    <a:pt x="2947" y="5051"/>
                  </a:cubicBezTo>
                  <a:cubicBezTo>
                    <a:pt x="2869" y="4809"/>
                    <a:pt x="2792" y="4566"/>
                    <a:pt x="2627" y="4363"/>
                  </a:cubicBezTo>
                  <a:cubicBezTo>
                    <a:pt x="2549" y="4285"/>
                    <a:pt x="2423" y="4159"/>
                    <a:pt x="2346" y="4043"/>
                  </a:cubicBezTo>
                  <a:cubicBezTo>
                    <a:pt x="2268" y="3956"/>
                    <a:pt x="2220" y="3839"/>
                    <a:pt x="2220" y="3713"/>
                  </a:cubicBezTo>
                  <a:cubicBezTo>
                    <a:pt x="2220" y="3471"/>
                    <a:pt x="2142" y="3277"/>
                    <a:pt x="2026" y="3074"/>
                  </a:cubicBezTo>
                  <a:cubicBezTo>
                    <a:pt x="1900" y="2792"/>
                    <a:pt x="1861" y="2502"/>
                    <a:pt x="1735" y="2259"/>
                  </a:cubicBezTo>
                  <a:cubicBezTo>
                    <a:pt x="1658" y="1978"/>
                    <a:pt x="1619" y="1658"/>
                    <a:pt x="1580" y="1339"/>
                  </a:cubicBezTo>
                  <a:cubicBezTo>
                    <a:pt x="1376" y="1213"/>
                    <a:pt x="1454" y="970"/>
                    <a:pt x="1415" y="767"/>
                  </a:cubicBezTo>
                  <a:cubicBezTo>
                    <a:pt x="1415" y="524"/>
                    <a:pt x="1338" y="321"/>
                    <a:pt x="1173" y="166"/>
                  </a:cubicBezTo>
                  <a:cubicBezTo>
                    <a:pt x="1173" y="166"/>
                    <a:pt x="1095" y="166"/>
                    <a:pt x="1057" y="127"/>
                  </a:cubicBezTo>
                  <a:cubicBezTo>
                    <a:pt x="1057" y="243"/>
                    <a:pt x="1008" y="321"/>
                    <a:pt x="969" y="408"/>
                  </a:cubicBezTo>
                  <a:cubicBezTo>
                    <a:pt x="1008" y="447"/>
                    <a:pt x="1057" y="486"/>
                    <a:pt x="1095" y="563"/>
                  </a:cubicBezTo>
                  <a:cubicBezTo>
                    <a:pt x="1095" y="612"/>
                    <a:pt x="1057" y="689"/>
                    <a:pt x="1057" y="728"/>
                  </a:cubicBezTo>
                  <a:cubicBezTo>
                    <a:pt x="1095" y="805"/>
                    <a:pt x="1134" y="893"/>
                    <a:pt x="1095" y="931"/>
                  </a:cubicBezTo>
                  <a:cubicBezTo>
                    <a:pt x="1057" y="1048"/>
                    <a:pt x="1095" y="1135"/>
                    <a:pt x="1134" y="1251"/>
                  </a:cubicBezTo>
                  <a:cubicBezTo>
                    <a:pt x="1173" y="1416"/>
                    <a:pt x="1212" y="1581"/>
                    <a:pt x="1173" y="1736"/>
                  </a:cubicBezTo>
                  <a:cubicBezTo>
                    <a:pt x="1173" y="1862"/>
                    <a:pt x="1095" y="1978"/>
                    <a:pt x="1212" y="2104"/>
                  </a:cubicBezTo>
                  <a:cubicBezTo>
                    <a:pt x="1212" y="2259"/>
                    <a:pt x="1338" y="2347"/>
                    <a:pt x="1376" y="2502"/>
                  </a:cubicBezTo>
                  <a:cubicBezTo>
                    <a:pt x="1376" y="2589"/>
                    <a:pt x="1415" y="2666"/>
                    <a:pt x="1454" y="2705"/>
                  </a:cubicBezTo>
                  <a:cubicBezTo>
                    <a:pt x="1454" y="2792"/>
                    <a:pt x="1493" y="2870"/>
                    <a:pt x="1493" y="2909"/>
                  </a:cubicBezTo>
                  <a:lnTo>
                    <a:pt x="1493" y="3151"/>
                  </a:lnTo>
                  <a:cubicBezTo>
                    <a:pt x="1541" y="3190"/>
                    <a:pt x="1619" y="3229"/>
                    <a:pt x="1619" y="3316"/>
                  </a:cubicBezTo>
                  <a:cubicBezTo>
                    <a:pt x="1580" y="3471"/>
                    <a:pt x="1696" y="3597"/>
                    <a:pt x="1735" y="3762"/>
                  </a:cubicBezTo>
                  <a:cubicBezTo>
                    <a:pt x="1822" y="4043"/>
                    <a:pt x="1861" y="4324"/>
                    <a:pt x="1939" y="4566"/>
                  </a:cubicBezTo>
                  <a:cubicBezTo>
                    <a:pt x="2026" y="4683"/>
                    <a:pt x="2103" y="4847"/>
                    <a:pt x="2181" y="5012"/>
                  </a:cubicBezTo>
                  <a:cubicBezTo>
                    <a:pt x="2268" y="5128"/>
                    <a:pt x="2346" y="5254"/>
                    <a:pt x="2307" y="5371"/>
                  </a:cubicBezTo>
                  <a:cubicBezTo>
                    <a:pt x="2385" y="5536"/>
                    <a:pt x="2423" y="5613"/>
                    <a:pt x="2462" y="5739"/>
                  </a:cubicBezTo>
                  <a:cubicBezTo>
                    <a:pt x="2666" y="6098"/>
                    <a:pt x="2830" y="6427"/>
                    <a:pt x="3034" y="6786"/>
                  </a:cubicBezTo>
                  <a:cubicBezTo>
                    <a:pt x="3189" y="7028"/>
                    <a:pt x="3354" y="7271"/>
                    <a:pt x="3519" y="7552"/>
                  </a:cubicBezTo>
                  <a:cubicBezTo>
                    <a:pt x="3596" y="7678"/>
                    <a:pt x="3635" y="7794"/>
                    <a:pt x="3674" y="7920"/>
                  </a:cubicBezTo>
                  <a:cubicBezTo>
                    <a:pt x="3839" y="8162"/>
                    <a:pt x="4003" y="8405"/>
                    <a:pt x="4158" y="8647"/>
                  </a:cubicBezTo>
                  <a:cubicBezTo>
                    <a:pt x="4207" y="8763"/>
                    <a:pt x="4284" y="8889"/>
                    <a:pt x="4401" y="8928"/>
                  </a:cubicBezTo>
                  <a:lnTo>
                    <a:pt x="4401" y="9006"/>
                  </a:lnTo>
                  <a:lnTo>
                    <a:pt x="4488" y="9006"/>
                  </a:lnTo>
                  <a:cubicBezTo>
                    <a:pt x="4565" y="9093"/>
                    <a:pt x="4604" y="9170"/>
                    <a:pt x="4643" y="9209"/>
                  </a:cubicBezTo>
                  <a:cubicBezTo>
                    <a:pt x="4808" y="9413"/>
                    <a:pt x="4973" y="9616"/>
                    <a:pt x="5176" y="9820"/>
                  </a:cubicBezTo>
                  <a:cubicBezTo>
                    <a:pt x="5370" y="10014"/>
                    <a:pt x="5574" y="10179"/>
                    <a:pt x="5777" y="10382"/>
                  </a:cubicBezTo>
                  <a:cubicBezTo>
                    <a:pt x="5942" y="10547"/>
                    <a:pt x="6097" y="10702"/>
                    <a:pt x="6301" y="10867"/>
                  </a:cubicBezTo>
                  <a:cubicBezTo>
                    <a:pt x="6582" y="11109"/>
                    <a:pt x="6911" y="11313"/>
                    <a:pt x="7270" y="11468"/>
                  </a:cubicBezTo>
                  <a:cubicBezTo>
                    <a:pt x="7396" y="11516"/>
                    <a:pt x="7551" y="11594"/>
                    <a:pt x="7677" y="11671"/>
                  </a:cubicBezTo>
                  <a:cubicBezTo>
                    <a:pt x="7793" y="11797"/>
                    <a:pt x="7919" y="11836"/>
                    <a:pt x="8084" y="11875"/>
                  </a:cubicBezTo>
                  <a:lnTo>
                    <a:pt x="8811" y="12243"/>
                  </a:lnTo>
                  <a:cubicBezTo>
                    <a:pt x="9005" y="12321"/>
                    <a:pt x="9208" y="12398"/>
                    <a:pt x="9334" y="12602"/>
                  </a:cubicBezTo>
                  <a:cubicBezTo>
                    <a:pt x="9490" y="12602"/>
                    <a:pt x="9577" y="12641"/>
                    <a:pt x="9693" y="12641"/>
                  </a:cubicBezTo>
                  <a:cubicBezTo>
                    <a:pt x="9935" y="12641"/>
                    <a:pt x="10139" y="12679"/>
                    <a:pt x="10343" y="12679"/>
                  </a:cubicBezTo>
                  <a:cubicBezTo>
                    <a:pt x="10420" y="12679"/>
                    <a:pt x="10546" y="12679"/>
                    <a:pt x="10624" y="12728"/>
                  </a:cubicBezTo>
                  <a:cubicBezTo>
                    <a:pt x="10788" y="12767"/>
                    <a:pt x="10905" y="12844"/>
                    <a:pt x="11070" y="12883"/>
                  </a:cubicBezTo>
                  <a:cubicBezTo>
                    <a:pt x="11108" y="12922"/>
                    <a:pt x="11186" y="12922"/>
                    <a:pt x="11273" y="12922"/>
                  </a:cubicBezTo>
                  <a:cubicBezTo>
                    <a:pt x="11389" y="12922"/>
                    <a:pt x="11515" y="12883"/>
                    <a:pt x="11593" y="12883"/>
                  </a:cubicBezTo>
                  <a:cubicBezTo>
                    <a:pt x="11796" y="12883"/>
                    <a:pt x="11961" y="12922"/>
                    <a:pt x="12155" y="12922"/>
                  </a:cubicBezTo>
                  <a:cubicBezTo>
                    <a:pt x="12208" y="12915"/>
                    <a:pt x="12262" y="12912"/>
                    <a:pt x="12316" y="12912"/>
                  </a:cubicBezTo>
                  <a:cubicBezTo>
                    <a:pt x="12561" y="12912"/>
                    <a:pt x="12817" y="12970"/>
                    <a:pt x="13047" y="12970"/>
                  </a:cubicBezTo>
                  <a:lnTo>
                    <a:pt x="13047" y="13086"/>
                  </a:lnTo>
                  <a:cubicBezTo>
                    <a:pt x="12727" y="13125"/>
                    <a:pt x="12397" y="13125"/>
                    <a:pt x="12116" y="13164"/>
                  </a:cubicBezTo>
                  <a:cubicBezTo>
                    <a:pt x="11961" y="13164"/>
                    <a:pt x="11796" y="13164"/>
                    <a:pt x="11670" y="13212"/>
                  </a:cubicBezTo>
                  <a:cubicBezTo>
                    <a:pt x="11593" y="13212"/>
                    <a:pt x="11515" y="13216"/>
                    <a:pt x="11439" y="13216"/>
                  </a:cubicBezTo>
                  <a:cubicBezTo>
                    <a:pt x="11278" y="13216"/>
                    <a:pt x="11124" y="13198"/>
                    <a:pt x="10992" y="13086"/>
                  </a:cubicBezTo>
                  <a:cubicBezTo>
                    <a:pt x="10905" y="13086"/>
                    <a:pt x="10827" y="13086"/>
                    <a:pt x="10750" y="13048"/>
                  </a:cubicBezTo>
                  <a:cubicBezTo>
                    <a:pt x="10701" y="13009"/>
                    <a:pt x="10701" y="12970"/>
                    <a:pt x="10662" y="12970"/>
                  </a:cubicBezTo>
                  <a:cubicBezTo>
                    <a:pt x="10561" y="12990"/>
                    <a:pt x="10449" y="12999"/>
                    <a:pt x="10339" y="12999"/>
                  </a:cubicBezTo>
                  <a:cubicBezTo>
                    <a:pt x="10229" y="12999"/>
                    <a:pt x="10120" y="12990"/>
                    <a:pt x="10023" y="12970"/>
                  </a:cubicBezTo>
                  <a:cubicBezTo>
                    <a:pt x="9693" y="12883"/>
                    <a:pt x="9412" y="12805"/>
                    <a:pt x="9092" y="12728"/>
                  </a:cubicBezTo>
                  <a:cubicBezTo>
                    <a:pt x="8927" y="12679"/>
                    <a:pt x="8724" y="12641"/>
                    <a:pt x="8569" y="12524"/>
                  </a:cubicBezTo>
                  <a:cubicBezTo>
                    <a:pt x="8443" y="12437"/>
                    <a:pt x="8239" y="12398"/>
                    <a:pt x="8084" y="12321"/>
                  </a:cubicBezTo>
                  <a:cubicBezTo>
                    <a:pt x="7599" y="12040"/>
                    <a:pt x="7066" y="11836"/>
                    <a:pt x="6669" y="11468"/>
                  </a:cubicBezTo>
                  <a:cubicBezTo>
                    <a:pt x="6465" y="11313"/>
                    <a:pt x="6223" y="11225"/>
                    <a:pt x="6097" y="10983"/>
                  </a:cubicBezTo>
                  <a:cubicBezTo>
                    <a:pt x="6058" y="10944"/>
                    <a:pt x="6019" y="10944"/>
                    <a:pt x="6019" y="10906"/>
                  </a:cubicBezTo>
                  <a:cubicBezTo>
                    <a:pt x="5855" y="10789"/>
                    <a:pt x="5700" y="10663"/>
                    <a:pt x="5535" y="10547"/>
                  </a:cubicBezTo>
                  <a:cubicBezTo>
                    <a:pt x="5496" y="10547"/>
                    <a:pt x="5496" y="10498"/>
                    <a:pt x="5496" y="10460"/>
                  </a:cubicBezTo>
                  <a:cubicBezTo>
                    <a:pt x="5457" y="10382"/>
                    <a:pt x="5370" y="10343"/>
                    <a:pt x="5292" y="10305"/>
                  </a:cubicBezTo>
                  <a:cubicBezTo>
                    <a:pt x="5176" y="10217"/>
                    <a:pt x="5050" y="10140"/>
                    <a:pt x="4934" y="10014"/>
                  </a:cubicBezTo>
                  <a:cubicBezTo>
                    <a:pt x="4847" y="9975"/>
                    <a:pt x="4847" y="9859"/>
                    <a:pt x="4769" y="9820"/>
                  </a:cubicBezTo>
                  <a:cubicBezTo>
                    <a:pt x="4488" y="9578"/>
                    <a:pt x="4323" y="9287"/>
                    <a:pt x="4081" y="9044"/>
                  </a:cubicBezTo>
                  <a:cubicBezTo>
                    <a:pt x="3916" y="8851"/>
                    <a:pt x="3800" y="8560"/>
                    <a:pt x="3674" y="8317"/>
                  </a:cubicBezTo>
                  <a:cubicBezTo>
                    <a:pt x="3596" y="8162"/>
                    <a:pt x="3480" y="7998"/>
                    <a:pt x="3354" y="7881"/>
                  </a:cubicBezTo>
                  <a:cubicBezTo>
                    <a:pt x="3276" y="7755"/>
                    <a:pt x="3238" y="7678"/>
                    <a:pt x="3189" y="7591"/>
                  </a:cubicBezTo>
                  <a:cubicBezTo>
                    <a:pt x="3150" y="7513"/>
                    <a:pt x="3073" y="7435"/>
                    <a:pt x="3034" y="7397"/>
                  </a:cubicBezTo>
                  <a:cubicBezTo>
                    <a:pt x="2995" y="7348"/>
                    <a:pt x="2947" y="7309"/>
                    <a:pt x="2947" y="7271"/>
                  </a:cubicBezTo>
                  <a:cubicBezTo>
                    <a:pt x="2869" y="7154"/>
                    <a:pt x="2792" y="7028"/>
                    <a:pt x="2704" y="6912"/>
                  </a:cubicBezTo>
                  <a:cubicBezTo>
                    <a:pt x="2627" y="6747"/>
                    <a:pt x="2462" y="6582"/>
                    <a:pt x="2462" y="6427"/>
                  </a:cubicBezTo>
                  <a:cubicBezTo>
                    <a:pt x="2423" y="6185"/>
                    <a:pt x="2268" y="6020"/>
                    <a:pt x="2181" y="5778"/>
                  </a:cubicBezTo>
                  <a:cubicBezTo>
                    <a:pt x="2103" y="5536"/>
                    <a:pt x="2026" y="5332"/>
                    <a:pt x="1900" y="5090"/>
                  </a:cubicBezTo>
                  <a:cubicBezTo>
                    <a:pt x="1822" y="4847"/>
                    <a:pt x="1735" y="4605"/>
                    <a:pt x="1619" y="4440"/>
                  </a:cubicBezTo>
                  <a:cubicBezTo>
                    <a:pt x="1454" y="4159"/>
                    <a:pt x="1338" y="3839"/>
                    <a:pt x="1250" y="3519"/>
                  </a:cubicBezTo>
                  <a:cubicBezTo>
                    <a:pt x="1212" y="3393"/>
                    <a:pt x="1173" y="3277"/>
                    <a:pt x="1134" y="3151"/>
                  </a:cubicBezTo>
                  <a:cubicBezTo>
                    <a:pt x="1095" y="2986"/>
                    <a:pt x="1057" y="2792"/>
                    <a:pt x="969" y="2628"/>
                  </a:cubicBezTo>
                  <a:cubicBezTo>
                    <a:pt x="853" y="2424"/>
                    <a:pt x="853" y="2143"/>
                    <a:pt x="766" y="1901"/>
                  </a:cubicBezTo>
                  <a:cubicBezTo>
                    <a:pt x="853" y="1736"/>
                    <a:pt x="766" y="1620"/>
                    <a:pt x="727" y="1455"/>
                  </a:cubicBezTo>
                  <a:cubicBezTo>
                    <a:pt x="727" y="1339"/>
                    <a:pt x="650" y="1174"/>
                    <a:pt x="650" y="1048"/>
                  </a:cubicBezTo>
                  <a:cubicBezTo>
                    <a:pt x="650" y="854"/>
                    <a:pt x="485" y="689"/>
                    <a:pt x="446" y="486"/>
                  </a:cubicBezTo>
                  <a:cubicBezTo>
                    <a:pt x="407" y="321"/>
                    <a:pt x="242" y="166"/>
                    <a:pt x="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6"/>
            <p:cNvSpPr/>
            <p:nvPr/>
          </p:nvSpPr>
          <p:spPr>
            <a:xfrm>
              <a:off x="3435950" y="4034650"/>
              <a:ext cx="1055375" cy="388725"/>
            </a:xfrm>
            <a:custGeom>
              <a:avLst/>
              <a:gdLst/>
              <a:ahLst/>
              <a:cxnLst/>
              <a:rect l="l" t="t" r="r" b="b"/>
              <a:pathLst>
                <a:path w="42215" h="15549" extrusionOk="0">
                  <a:moveTo>
                    <a:pt x="7254" y="7995"/>
                  </a:moveTo>
                  <a:lnTo>
                    <a:pt x="7254" y="7995"/>
                  </a:lnTo>
                  <a:cubicBezTo>
                    <a:pt x="7260" y="7997"/>
                    <a:pt x="7265" y="7998"/>
                    <a:pt x="7271" y="7998"/>
                  </a:cubicBezTo>
                  <a:cubicBezTo>
                    <a:pt x="7265" y="7997"/>
                    <a:pt x="7260" y="7996"/>
                    <a:pt x="7254" y="7995"/>
                  </a:cubicBezTo>
                  <a:close/>
                  <a:moveTo>
                    <a:pt x="28479" y="11545"/>
                  </a:moveTo>
                  <a:lnTo>
                    <a:pt x="28479" y="11545"/>
                  </a:lnTo>
                  <a:cubicBezTo>
                    <a:pt x="28557" y="11633"/>
                    <a:pt x="28683" y="11671"/>
                    <a:pt x="28799" y="11671"/>
                  </a:cubicBezTo>
                  <a:cubicBezTo>
                    <a:pt x="28880" y="11652"/>
                    <a:pt x="28971" y="11631"/>
                    <a:pt x="29060" y="11614"/>
                  </a:cubicBezTo>
                  <a:lnTo>
                    <a:pt x="29060" y="11614"/>
                  </a:lnTo>
                  <a:cubicBezTo>
                    <a:pt x="29096" y="11619"/>
                    <a:pt x="29131" y="11625"/>
                    <a:pt x="29167" y="11633"/>
                  </a:cubicBezTo>
                  <a:cubicBezTo>
                    <a:pt x="29167" y="11619"/>
                    <a:pt x="29170" y="11607"/>
                    <a:pt x="29174" y="11595"/>
                  </a:cubicBezTo>
                  <a:lnTo>
                    <a:pt x="29174" y="11595"/>
                  </a:lnTo>
                  <a:cubicBezTo>
                    <a:pt x="29137" y="11600"/>
                    <a:pt x="29099" y="11607"/>
                    <a:pt x="29060" y="11614"/>
                  </a:cubicBezTo>
                  <a:lnTo>
                    <a:pt x="29060" y="11614"/>
                  </a:lnTo>
                  <a:cubicBezTo>
                    <a:pt x="28854" y="11583"/>
                    <a:pt x="28653" y="11578"/>
                    <a:pt x="28479" y="11545"/>
                  </a:cubicBezTo>
                  <a:close/>
                  <a:moveTo>
                    <a:pt x="127" y="1"/>
                  </a:moveTo>
                  <a:cubicBezTo>
                    <a:pt x="88" y="1"/>
                    <a:pt x="49" y="40"/>
                    <a:pt x="1" y="40"/>
                  </a:cubicBezTo>
                  <a:cubicBezTo>
                    <a:pt x="49" y="282"/>
                    <a:pt x="205" y="437"/>
                    <a:pt x="369" y="602"/>
                  </a:cubicBezTo>
                  <a:cubicBezTo>
                    <a:pt x="408" y="679"/>
                    <a:pt x="447" y="767"/>
                    <a:pt x="486" y="844"/>
                  </a:cubicBezTo>
                  <a:cubicBezTo>
                    <a:pt x="408" y="883"/>
                    <a:pt x="408" y="922"/>
                    <a:pt x="369" y="922"/>
                  </a:cubicBezTo>
                  <a:cubicBezTo>
                    <a:pt x="408" y="970"/>
                    <a:pt x="408" y="970"/>
                    <a:pt x="447" y="970"/>
                  </a:cubicBezTo>
                  <a:cubicBezTo>
                    <a:pt x="447" y="970"/>
                    <a:pt x="447" y="1009"/>
                    <a:pt x="486" y="1009"/>
                  </a:cubicBezTo>
                  <a:cubicBezTo>
                    <a:pt x="408" y="1087"/>
                    <a:pt x="408" y="1087"/>
                    <a:pt x="486" y="1213"/>
                  </a:cubicBezTo>
                  <a:lnTo>
                    <a:pt x="534" y="1251"/>
                  </a:lnTo>
                  <a:cubicBezTo>
                    <a:pt x="573" y="1406"/>
                    <a:pt x="650" y="1571"/>
                    <a:pt x="689" y="1775"/>
                  </a:cubicBezTo>
                  <a:cubicBezTo>
                    <a:pt x="650" y="1775"/>
                    <a:pt x="612" y="1814"/>
                    <a:pt x="612" y="1852"/>
                  </a:cubicBezTo>
                  <a:cubicBezTo>
                    <a:pt x="728" y="2182"/>
                    <a:pt x="815" y="2541"/>
                    <a:pt x="970" y="2822"/>
                  </a:cubicBezTo>
                  <a:cubicBezTo>
                    <a:pt x="1096" y="3103"/>
                    <a:pt x="1174" y="3394"/>
                    <a:pt x="1300" y="3675"/>
                  </a:cubicBezTo>
                  <a:cubicBezTo>
                    <a:pt x="1339" y="3791"/>
                    <a:pt x="1339" y="3956"/>
                    <a:pt x="1455" y="4033"/>
                  </a:cubicBezTo>
                  <a:lnTo>
                    <a:pt x="1503" y="4033"/>
                  </a:lnTo>
                  <a:lnTo>
                    <a:pt x="1503" y="3830"/>
                  </a:lnTo>
                  <a:cubicBezTo>
                    <a:pt x="1620" y="4033"/>
                    <a:pt x="1785" y="4159"/>
                    <a:pt x="1659" y="4363"/>
                  </a:cubicBezTo>
                  <a:cubicBezTo>
                    <a:pt x="1697" y="4363"/>
                    <a:pt x="1746" y="4402"/>
                    <a:pt x="1746" y="4402"/>
                  </a:cubicBezTo>
                  <a:cubicBezTo>
                    <a:pt x="1785" y="4518"/>
                    <a:pt x="1823" y="4644"/>
                    <a:pt x="1901" y="4760"/>
                  </a:cubicBezTo>
                  <a:cubicBezTo>
                    <a:pt x="2027" y="4925"/>
                    <a:pt x="2066" y="5129"/>
                    <a:pt x="2269" y="5206"/>
                  </a:cubicBezTo>
                  <a:cubicBezTo>
                    <a:pt x="2308" y="5245"/>
                    <a:pt x="2308" y="5284"/>
                    <a:pt x="2347" y="5332"/>
                  </a:cubicBezTo>
                  <a:cubicBezTo>
                    <a:pt x="2511" y="5574"/>
                    <a:pt x="2589" y="5817"/>
                    <a:pt x="2793" y="6011"/>
                  </a:cubicBezTo>
                  <a:cubicBezTo>
                    <a:pt x="2957" y="6214"/>
                    <a:pt x="3074" y="6457"/>
                    <a:pt x="3277" y="6660"/>
                  </a:cubicBezTo>
                  <a:lnTo>
                    <a:pt x="3277" y="6699"/>
                  </a:lnTo>
                  <a:cubicBezTo>
                    <a:pt x="3316" y="6786"/>
                    <a:pt x="3355" y="6864"/>
                    <a:pt x="3442" y="6902"/>
                  </a:cubicBezTo>
                  <a:cubicBezTo>
                    <a:pt x="3558" y="7028"/>
                    <a:pt x="3723" y="7145"/>
                    <a:pt x="3878" y="7271"/>
                  </a:cubicBezTo>
                  <a:cubicBezTo>
                    <a:pt x="3965" y="7348"/>
                    <a:pt x="4043" y="7426"/>
                    <a:pt x="4121" y="7513"/>
                  </a:cubicBezTo>
                  <a:cubicBezTo>
                    <a:pt x="4247" y="7591"/>
                    <a:pt x="4324" y="7668"/>
                    <a:pt x="4411" y="7794"/>
                  </a:cubicBezTo>
                  <a:cubicBezTo>
                    <a:pt x="4450" y="7707"/>
                    <a:pt x="4450" y="7668"/>
                    <a:pt x="4450" y="7629"/>
                  </a:cubicBezTo>
                  <a:cubicBezTo>
                    <a:pt x="4809" y="7794"/>
                    <a:pt x="5138" y="7949"/>
                    <a:pt x="5381" y="8075"/>
                  </a:cubicBezTo>
                  <a:cubicBezTo>
                    <a:pt x="5778" y="8036"/>
                    <a:pt x="6059" y="8036"/>
                    <a:pt x="6389" y="7998"/>
                  </a:cubicBezTo>
                  <a:cubicBezTo>
                    <a:pt x="6529" y="7973"/>
                    <a:pt x="6679" y="7961"/>
                    <a:pt x="6830" y="7961"/>
                  </a:cubicBezTo>
                  <a:cubicBezTo>
                    <a:pt x="6974" y="7961"/>
                    <a:pt x="7118" y="7973"/>
                    <a:pt x="7254" y="7995"/>
                  </a:cubicBezTo>
                  <a:lnTo>
                    <a:pt x="7254" y="7995"/>
                  </a:lnTo>
                  <a:cubicBezTo>
                    <a:pt x="7220" y="7984"/>
                    <a:pt x="7182" y="7944"/>
                    <a:pt x="7116" y="7910"/>
                  </a:cubicBezTo>
                  <a:cubicBezTo>
                    <a:pt x="7920" y="7872"/>
                    <a:pt x="8686" y="7707"/>
                    <a:pt x="9452" y="7552"/>
                  </a:cubicBezTo>
                  <a:cubicBezTo>
                    <a:pt x="9413" y="7552"/>
                    <a:pt x="9335" y="7513"/>
                    <a:pt x="9297" y="7513"/>
                  </a:cubicBezTo>
                  <a:lnTo>
                    <a:pt x="9297" y="7465"/>
                  </a:lnTo>
                  <a:cubicBezTo>
                    <a:pt x="9500" y="7387"/>
                    <a:pt x="9694" y="7309"/>
                    <a:pt x="9898" y="7222"/>
                  </a:cubicBezTo>
                  <a:cubicBezTo>
                    <a:pt x="9898" y="7271"/>
                    <a:pt x="9936" y="7309"/>
                    <a:pt x="9936" y="7348"/>
                  </a:cubicBezTo>
                  <a:cubicBezTo>
                    <a:pt x="10227" y="7271"/>
                    <a:pt x="10547" y="7145"/>
                    <a:pt x="10867" y="7067"/>
                  </a:cubicBezTo>
                  <a:cubicBezTo>
                    <a:pt x="10912" y="7047"/>
                    <a:pt x="10964" y="7025"/>
                    <a:pt x="11015" y="7025"/>
                  </a:cubicBezTo>
                  <a:cubicBezTo>
                    <a:pt x="11064" y="7025"/>
                    <a:pt x="11110" y="7045"/>
                    <a:pt x="11148" y="7106"/>
                  </a:cubicBezTo>
                  <a:cubicBezTo>
                    <a:pt x="11390" y="7028"/>
                    <a:pt x="11594" y="6941"/>
                    <a:pt x="11836" y="6864"/>
                  </a:cubicBezTo>
                  <a:cubicBezTo>
                    <a:pt x="11875" y="6902"/>
                    <a:pt x="11923" y="6941"/>
                    <a:pt x="11923" y="6941"/>
                  </a:cubicBezTo>
                  <a:cubicBezTo>
                    <a:pt x="12321" y="6864"/>
                    <a:pt x="12650" y="6660"/>
                    <a:pt x="13048" y="6621"/>
                  </a:cubicBezTo>
                  <a:lnTo>
                    <a:pt x="13048" y="6660"/>
                  </a:lnTo>
                  <a:cubicBezTo>
                    <a:pt x="13009" y="6699"/>
                    <a:pt x="12970" y="6738"/>
                    <a:pt x="12931" y="6786"/>
                  </a:cubicBezTo>
                  <a:lnTo>
                    <a:pt x="12970" y="6786"/>
                  </a:lnTo>
                  <a:cubicBezTo>
                    <a:pt x="13084" y="6715"/>
                    <a:pt x="13198" y="6684"/>
                    <a:pt x="13311" y="6684"/>
                  </a:cubicBezTo>
                  <a:cubicBezTo>
                    <a:pt x="13399" y="6684"/>
                    <a:pt x="13486" y="6704"/>
                    <a:pt x="13571" y="6738"/>
                  </a:cubicBezTo>
                  <a:cubicBezTo>
                    <a:pt x="13658" y="6738"/>
                    <a:pt x="13736" y="6738"/>
                    <a:pt x="13814" y="6699"/>
                  </a:cubicBezTo>
                  <a:cubicBezTo>
                    <a:pt x="14104" y="6660"/>
                    <a:pt x="14385" y="6583"/>
                    <a:pt x="14705" y="6544"/>
                  </a:cubicBezTo>
                  <a:cubicBezTo>
                    <a:pt x="14870" y="6495"/>
                    <a:pt x="15025" y="6495"/>
                    <a:pt x="15190" y="6495"/>
                  </a:cubicBezTo>
                  <a:cubicBezTo>
                    <a:pt x="15393" y="6495"/>
                    <a:pt x="15597" y="6583"/>
                    <a:pt x="15839" y="6583"/>
                  </a:cubicBezTo>
                  <a:cubicBezTo>
                    <a:pt x="15949" y="6610"/>
                    <a:pt x="16064" y="6637"/>
                    <a:pt x="16193" y="6637"/>
                  </a:cubicBezTo>
                  <a:cubicBezTo>
                    <a:pt x="16247" y="6637"/>
                    <a:pt x="16303" y="6633"/>
                    <a:pt x="16363" y="6621"/>
                  </a:cubicBezTo>
                  <a:cubicBezTo>
                    <a:pt x="16479" y="6583"/>
                    <a:pt x="16644" y="6583"/>
                    <a:pt x="16847" y="6583"/>
                  </a:cubicBezTo>
                  <a:cubicBezTo>
                    <a:pt x="16809" y="6583"/>
                    <a:pt x="16847" y="6583"/>
                    <a:pt x="16847" y="6544"/>
                  </a:cubicBezTo>
                  <a:cubicBezTo>
                    <a:pt x="16879" y="6534"/>
                    <a:pt x="16909" y="6530"/>
                    <a:pt x="16938" y="6530"/>
                  </a:cubicBezTo>
                  <a:cubicBezTo>
                    <a:pt x="17058" y="6530"/>
                    <a:pt x="17153" y="6605"/>
                    <a:pt x="17255" y="6699"/>
                  </a:cubicBezTo>
                  <a:cubicBezTo>
                    <a:pt x="17206" y="6699"/>
                    <a:pt x="17167" y="6699"/>
                    <a:pt x="17129" y="6738"/>
                  </a:cubicBezTo>
                  <a:cubicBezTo>
                    <a:pt x="17206" y="6738"/>
                    <a:pt x="17293" y="6786"/>
                    <a:pt x="17371" y="6786"/>
                  </a:cubicBezTo>
                  <a:lnTo>
                    <a:pt x="17371" y="6738"/>
                  </a:lnTo>
                  <a:cubicBezTo>
                    <a:pt x="17652" y="6825"/>
                    <a:pt x="17894" y="6902"/>
                    <a:pt x="18137" y="6980"/>
                  </a:cubicBezTo>
                  <a:cubicBezTo>
                    <a:pt x="18175" y="6941"/>
                    <a:pt x="18224" y="6941"/>
                    <a:pt x="18263" y="6902"/>
                  </a:cubicBezTo>
                  <a:cubicBezTo>
                    <a:pt x="18379" y="6941"/>
                    <a:pt x="18544" y="6980"/>
                    <a:pt x="18709" y="6980"/>
                  </a:cubicBezTo>
                  <a:cubicBezTo>
                    <a:pt x="18709" y="7067"/>
                    <a:pt x="18709" y="7067"/>
                    <a:pt x="18660" y="7106"/>
                  </a:cubicBezTo>
                  <a:cubicBezTo>
                    <a:pt x="18747" y="7106"/>
                    <a:pt x="18825" y="7106"/>
                    <a:pt x="18902" y="7145"/>
                  </a:cubicBezTo>
                  <a:cubicBezTo>
                    <a:pt x="18864" y="7183"/>
                    <a:pt x="18864" y="7222"/>
                    <a:pt x="18864" y="7222"/>
                  </a:cubicBezTo>
                  <a:cubicBezTo>
                    <a:pt x="18864" y="7271"/>
                    <a:pt x="18902" y="7271"/>
                    <a:pt x="18902" y="7271"/>
                  </a:cubicBezTo>
                  <a:cubicBezTo>
                    <a:pt x="19232" y="7348"/>
                    <a:pt x="19513" y="7426"/>
                    <a:pt x="19794" y="7629"/>
                  </a:cubicBezTo>
                  <a:cubicBezTo>
                    <a:pt x="19920" y="7707"/>
                    <a:pt x="20036" y="7755"/>
                    <a:pt x="20240" y="7794"/>
                  </a:cubicBezTo>
                  <a:cubicBezTo>
                    <a:pt x="20405" y="7833"/>
                    <a:pt x="20560" y="7949"/>
                    <a:pt x="20686" y="8075"/>
                  </a:cubicBezTo>
                  <a:cubicBezTo>
                    <a:pt x="20763" y="8192"/>
                    <a:pt x="20889" y="8279"/>
                    <a:pt x="21006" y="8318"/>
                  </a:cubicBezTo>
                  <a:cubicBezTo>
                    <a:pt x="21287" y="8395"/>
                    <a:pt x="21490" y="8482"/>
                    <a:pt x="21733" y="8637"/>
                  </a:cubicBezTo>
                  <a:cubicBezTo>
                    <a:pt x="21772" y="8676"/>
                    <a:pt x="21859" y="8725"/>
                    <a:pt x="21936" y="8763"/>
                  </a:cubicBezTo>
                  <a:cubicBezTo>
                    <a:pt x="21936" y="8763"/>
                    <a:pt x="22014" y="8841"/>
                    <a:pt x="22053" y="8880"/>
                  </a:cubicBezTo>
                  <a:cubicBezTo>
                    <a:pt x="22140" y="8919"/>
                    <a:pt x="22217" y="8967"/>
                    <a:pt x="22256" y="9006"/>
                  </a:cubicBezTo>
                  <a:cubicBezTo>
                    <a:pt x="22498" y="9248"/>
                    <a:pt x="22702" y="9452"/>
                    <a:pt x="22983" y="9607"/>
                  </a:cubicBezTo>
                  <a:cubicBezTo>
                    <a:pt x="23070" y="9694"/>
                    <a:pt x="23187" y="9810"/>
                    <a:pt x="23264" y="9888"/>
                  </a:cubicBezTo>
                  <a:cubicBezTo>
                    <a:pt x="23429" y="10014"/>
                    <a:pt x="23594" y="10179"/>
                    <a:pt x="23749" y="10256"/>
                  </a:cubicBezTo>
                  <a:cubicBezTo>
                    <a:pt x="23991" y="10421"/>
                    <a:pt x="24234" y="10537"/>
                    <a:pt x="24476" y="10663"/>
                  </a:cubicBezTo>
                  <a:lnTo>
                    <a:pt x="24524" y="10663"/>
                  </a:lnTo>
                  <a:cubicBezTo>
                    <a:pt x="24883" y="10780"/>
                    <a:pt x="25203" y="10906"/>
                    <a:pt x="25532" y="11061"/>
                  </a:cubicBezTo>
                  <a:cubicBezTo>
                    <a:pt x="25571" y="11061"/>
                    <a:pt x="25610" y="11061"/>
                    <a:pt x="25649" y="11099"/>
                  </a:cubicBezTo>
                  <a:cubicBezTo>
                    <a:pt x="25978" y="11187"/>
                    <a:pt x="26298" y="11099"/>
                    <a:pt x="26579" y="11264"/>
                  </a:cubicBezTo>
                  <a:cubicBezTo>
                    <a:pt x="26618" y="11303"/>
                    <a:pt x="26618" y="11303"/>
                    <a:pt x="26657" y="11303"/>
                  </a:cubicBezTo>
                  <a:cubicBezTo>
                    <a:pt x="26899" y="11303"/>
                    <a:pt x="27141" y="11303"/>
                    <a:pt x="27384" y="11342"/>
                  </a:cubicBezTo>
                  <a:cubicBezTo>
                    <a:pt x="27587" y="11342"/>
                    <a:pt x="27830" y="11342"/>
                    <a:pt x="28033" y="11390"/>
                  </a:cubicBezTo>
                  <a:cubicBezTo>
                    <a:pt x="28237" y="11429"/>
                    <a:pt x="28402" y="11468"/>
                    <a:pt x="28595" y="11468"/>
                  </a:cubicBezTo>
                  <a:cubicBezTo>
                    <a:pt x="28760" y="11468"/>
                    <a:pt x="28925" y="11507"/>
                    <a:pt x="29129" y="11507"/>
                  </a:cubicBezTo>
                  <a:cubicBezTo>
                    <a:pt x="29129" y="11507"/>
                    <a:pt x="29167" y="11545"/>
                    <a:pt x="29206" y="11545"/>
                  </a:cubicBezTo>
                  <a:cubicBezTo>
                    <a:pt x="29206" y="11545"/>
                    <a:pt x="29186" y="11566"/>
                    <a:pt x="29174" y="11595"/>
                  </a:cubicBezTo>
                  <a:lnTo>
                    <a:pt x="29174" y="11595"/>
                  </a:lnTo>
                  <a:cubicBezTo>
                    <a:pt x="29227" y="11588"/>
                    <a:pt x="29277" y="11584"/>
                    <a:pt x="29322" y="11584"/>
                  </a:cubicBezTo>
                  <a:cubicBezTo>
                    <a:pt x="29652" y="11584"/>
                    <a:pt x="30011" y="11633"/>
                    <a:pt x="30340" y="11671"/>
                  </a:cubicBezTo>
                  <a:cubicBezTo>
                    <a:pt x="30379" y="11671"/>
                    <a:pt x="30418" y="11671"/>
                    <a:pt x="30418" y="11710"/>
                  </a:cubicBezTo>
                  <a:cubicBezTo>
                    <a:pt x="30534" y="11749"/>
                    <a:pt x="30660" y="11788"/>
                    <a:pt x="30776" y="11826"/>
                  </a:cubicBezTo>
                  <a:lnTo>
                    <a:pt x="30776" y="11875"/>
                  </a:lnTo>
                  <a:cubicBezTo>
                    <a:pt x="31019" y="11914"/>
                    <a:pt x="31261" y="11952"/>
                    <a:pt x="31503" y="11991"/>
                  </a:cubicBezTo>
                  <a:cubicBezTo>
                    <a:pt x="31552" y="12030"/>
                    <a:pt x="31552" y="12069"/>
                    <a:pt x="31552" y="12117"/>
                  </a:cubicBezTo>
                  <a:lnTo>
                    <a:pt x="31668" y="12117"/>
                  </a:lnTo>
                  <a:cubicBezTo>
                    <a:pt x="31872" y="12234"/>
                    <a:pt x="32075" y="12272"/>
                    <a:pt x="32318" y="12272"/>
                  </a:cubicBezTo>
                  <a:cubicBezTo>
                    <a:pt x="32434" y="12311"/>
                    <a:pt x="32599" y="12311"/>
                    <a:pt x="32763" y="12360"/>
                  </a:cubicBezTo>
                  <a:cubicBezTo>
                    <a:pt x="32880" y="12360"/>
                    <a:pt x="33044" y="12398"/>
                    <a:pt x="33161" y="12437"/>
                  </a:cubicBezTo>
                  <a:cubicBezTo>
                    <a:pt x="33200" y="12398"/>
                    <a:pt x="33200" y="12360"/>
                    <a:pt x="33200" y="12311"/>
                  </a:cubicBezTo>
                  <a:cubicBezTo>
                    <a:pt x="33287" y="12398"/>
                    <a:pt x="33403" y="12437"/>
                    <a:pt x="33490" y="12437"/>
                  </a:cubicBezTo>
                  <a:cubicBezTo>
                    <a:pt x="33771" y="12437"/>
                    <a:pt x="34053" y="12515"/>
                    <a:pt x="34295" y="12553"/>
                  </a:cubicBezTo>
                  <a:cubicBezTo>
                    <a:pt x="34411" y="12553"/>
                    <a:pt x="34537" y="12602"/>
                    <a:pt x="34615" y="12718"/>
                  </a:cubicBezTo>
                  <a:cubicBezTo>
                    <a:pt x="34537" y="12679"/>
                    <a:pt x="34498" y="12679"/>
                    <a:pt x="34411" y="12679"/>
                  </a:cubicBezTo>
                  <a:cubicBezTo>
                    <a:pt x="34477" y="12709"/>
                    <a:pt x="34537" y="12787"/>
                    <a:pt x="34616" y="12787"/>
                  </a:cubicBezTo>
                  <a:cubicBezTo>
                    <a:pt x="34643" y="12787"/>
                    <a:pt x="34671" y="12779"/>
                    <a:pt x="34702" y="12757"/>
                  </a:cubicBezTo>
                  <a:cubicBezTo>
                    <a:pt x="34702" y="12718"/>
                    <a:pt x="34702" y="12718"/>
                    <a:pt x="34654" y="12641"/>
                  </a:cubicBezTo>
                  <a:lnTo>
                    <a:pt x="34654" y="12641"/>
                  </a:lnTo>
                  <a:cubicBezTo>
                    <a:pt x="34857" y="12718"/>
                    <a:pt x="35022" y="12796"/>
                    <a:pt x="35225" y="12883"/>
                  </a:cubicBezTo>
                  <a:cubicBezTo>
                    <a:pt x="35380" y="12922"/>
                    <a:pt x="35584" y="12961"/>
                    <a:pt x="35710" y="13125"/>
                  </a:cubicBezTo>
                  <a:cubicBezTo>
                    <a:pt x="35710" y="13164"/>
                    <a:pt x="35671" y="13203"/>
                    <a:pt x="35671" y="13203"/>
                  </a:cubicBezTo>
                  <a:cubicBezTo>
                    <a:pt x="35865" y="13280"/>
                    <a:pt x="36030" y="13329"/>
                    <a:pt x="36233" y="13368"/>
                  </a:cubicBezTo>
                  <a:cubicBezTo>
                    <a:pt x="36476" y="13484"/>
                    <a:pt x="36757" y="13610"/>
                    <a:pt x="36922" y="13891"/>
                  </a:cubicBezTo>
                  <a:cubicBezTo>
                    <a:pt x="36922" y="13930"/>
                    <a:pt x="36960" y="13930"/>
                    <a:pt x="36960" y="13930"/>
                  </a:cubicBezTo>
                  <a:cubicBezTo>
                    <a:pt x="37164" y="14007"/>
                    <a:pt x="37319" y="14133"/>
                    <a:pt x="37523" y="14211"/>
                  </a:cubicBezTo>
                  <a:cubicBezTo>
                    <a:pt x="37726" y="14298"/>
                    <a:pt x="37969" y="14337"/>
                    <a:pt x="38172" y="14414"/>
                  </a:cubicBezTo>
                  <a:cubicBezTo>
                    <a:pt x="38288" y="14453"/>
                    <a:pt x="38376" y="14492"/>
                    <a:pt x="38453" y="14540"/>
                  </a:cubicBezTo>
                  <a:cubicBezTo>
                    <a:pt x="38579" y="14579"/>
                    <a:pt x="38696" y="14618"/>
                    <a:pt x="38822" y="14657"/>
                  </a:cubicBezTo>
                  <a:cubicBezTo>
                    <a:pt x="38899" y="14696"/>
                    <a:pt x="38977" y="14734"/>
                    <a:pt x="39064" y="14822"/>
                  </a:cubicBezTo>
                  <a:cubicBezTo>
                    <a:pt x="39064" y="14734"/>
                    <a:pt x="39015" y="14696"/>
                    <a:pt x="39015" y="14618"/>
                  </a:cubicBezTo>
                  <a:lnTo>
                    <a:pt x="39015" y="14618"/>
                  </a:lnTo>
                  <a:cubicBezTo>
                    <a:pt x="39345" y="14783"/>
                    <a:pt x="39626" y="14938"/>
                    <a:pt x="39946" y="14938"/>
                  </a:cubicBezTo>
                  <a:cubicBezTo>
                    <a:pt x="39946" y="14977"/>
                    <a:pt x="39985" y="15025"/>
                    <a:pt x="39985" y="15064"/>
                  </a:cubicBezTo>
                  <a:cubicBezTo>
                    <a:pt x="40043" y="15046"/>
                    <a:pt x="40099" y="15026"/>
                    <a:pt x="40151" y="15026"/>
                  </a:cubicBezTo>
                  <a:cubicBezTo>
                    <a:pt x="40212" y="15026"/>
                    <a:pt x="40267" y="15053"/>
                    <a:pt x="40314" y="15141"/>
                  </a:cubicBezTo>
                  <a:cubicBezTo>
                    <a:pt x="40314" y="15180"/>
                    <a:pt x="40353" y="15180"/>
                    <a:pt x="40353" y="15180"/>
                  </a:cubicBezTo>
                  <a:cubicBezTo>
                    <a:pt x="40557" y="15219"/>
                    <a:pt x="40712" y="15384"/>
                    <a:pt x="40915" y="15384"/>
                  </a:cubicBezTo>
                  <a:cubicBezTo>
                    <a:pt x="40954" y="15384"/>
                    <a:pt x="41002" y="15384"/>
                    <a:pt x="41041" y="15423"/>
                  </a:cubicBezTo>
                  <a:cubicBezTo>
                    <a:pt x="41063" y="15473"/>
                    <a:pt x="41098" y="15494"/>
                    <a:pt x="41141" y="15494"/>
                  </a:cubicBezTo>
                  <a:cubicBezTo>
                    <a:pt x="41172" y="15494"/>
                    <a:pt x="41208" y="15482"/>
                    <a:pt x="41245" y="15461"/>
                  </a:cubicBezTo>
                  <a:lnTo>
                    <a:pt x="41322" y="15461"/>
                  </a:lnTo>
                  <a:cubicBezTo>
                    <a:pt x="41439" y="15510"/>
                    <a:pt x="41603" y="15510"/>
                    <a:pt x="41681" y="15549"/>
                  </a:cubicBezTo>
                  <a:lnTo>
                    <a:pt x="41846" y="15384"/>
                  </a:lnTo>
                  <a:cubicBezTo>
                    <a:pt x="41972" y="15384"/>
                    <a:pt x="42049" y="15423"/>
                    <a:pt x="42127" y="15423"/>
                  </a:cubicBezTo>
                  <a:cubicBezTo>
                    <a:pt x="42166" y="15384"/>
                    <a:pt x="42166" y="15345"/>
                    <a:pt x="42214" y="15306"/>
                  </a:cubicBezTo>
                  <a:cubicBezTo>
                    <a:pt x="42088" y="15267"/>
                    <a:pt x="42011" y="15219"/>
                    <a:pt x="41972" y="15180"/>
                  </a:cubicBezTo>
                  <a:cubicBezTo>
                    <a:pt x="41603" y="15103"/>
                    <a:pt x="41245" y="15064"/>
                    <a:pt x="40915" y="14977"/>
                  </a:cubicBezTo>
                  <a:cubicBezTo>
                    <a:pt x="40634" y="14899"/>
                    <a:pt x="40392" y="14822"/>
                    <a:pt x="40149" y="14734"/>
                  </a:cubicBezTo>
                  <a:cubicBezTo>
                    <a:pt x="39946" y="14657"/>
                    <a:pt x="39742" y="14540"/>
                    <a:pt x="39548" y="14492"/>
                  </a:cubicBezTo>
                  <a:cubicBezTo>
                    <a:pt x="39306" y="14453"/>
                    <a:pt x="39103" y="14298"/>
                    <a:pt x="38860" y="14211"/>
                  </a:cubicBezTo>
                  <a:cubicBezTo>
                    <a:pt x="38696" y="14133"/>
                    <a:pt x="38492" y="14007"/>
                    <a:pt x="38337" y="13930"/>
                  </a:cubicBezTo>
                  <a:cubicBezTo>
                    <a:pt x="38211" y="13852"/>
                    <a:pt x="38046" y="13814"/>
                    <a:pt x="37930" y="13765"/>
                  </a:cubicBezTo>
                  <a:cubicBezTo>
                    <a:pt x="37726" y="13649"/>
                    <a:pt x="37561" y="13523"/>
                    <a:pt x="37368" y="13406"/>
                  </a:cubicBezTo>
                  <a:cubicBezTo>
                    <a:pt x="37242" y="13329"/>
                    <a:pt x="37125" y="13280"/>
                    <a:pt x="36960" y="13280"/>
                  </a:cubicBezTo>
                  <a:cubicBezTo>
                    <a:pt x="36883" y="13203"/>
                    <a:pt x="36834" y="13125"/>
                    <a:pt x="36757" y="13038"/>
                  </a:cubicBezTo>
                  <a:cubicBezTo>
                    <a:pt x="36553" y="12922"/>
                    <a:pt x="36350" y="12718"/>
                    <a:pt x="36069" y="12718"/>
                  </a:cubicBezTo>
                  <a:cubicBezTo>
                    <a:pt x="36030" y="12718"/>
                    <a:pt x="35991" y="12679"/>
                    <a:pt x="35952" y="12679"/>
                  </a:cubicBezTo>
                  <a:cubicBezTo>
                    <a:pt x="35826" y="12602"/>
                    <a:pt x="35710" y="12553"/>
                    <a:pt x="35584" y="12515"/>
                  </a:cubicBezTo>
                  <a:cubicBezTo>
                    <a:pt x="35380" y="12437"/>
                    <a:pt x="35187" y="12398"/>
                    <a:pt x="35022" y="12360"/>
                  </a:cubicBezTo>
                  <a:cubicBezTo>
                    <a:pt x="34857" y="12272"/>
                    <a:pt x="34780" y="12195"/>
                    <a:pt x="34818" y="12030"/>
                  </a:cubicBezTo>
                  <a:cubicBezTo>
                    <a:pt x="34857" y="12030"/>
                    <a:pt x="34944" y="12069"/>
                    <a:pt x="35061" y="12069"/>
                  </a:cubicBezTo>
                  <a:cubicBezTo>
                    <a:pt x="34975" y="12012"/>
                    <a:pt x="34906" y="11976"/>
                    <a:pt x="34844" y="11976"/>
                  </a:cubicBezTo>
                  <a:cubicBezTo>
                    <a:pt x="34822" y="11976"/>
                    <a:pt x="34800" y="11981"/>
                    <a:pt x="34780" y="11991"/>
                  </a:cubicBezTo>
                  <a:lnTo>
                    <a:pt x="34654" y="11991"/>
                  </a:lnTo>
                  <a:cubicBezTo>
                    <a:pt x="34334" y="11914"/>
                    <a:pt x="34014" y="11914"/>
                    <a:pt x="33684" y="11788"/>
                  </a:cubicBezTo>
                  <a:cubicBezTo>
                    <a:pt x="33520" y="11722"/>
                    <a:pt x="33377" y="11622"/>
                    <a:pt x="33190" y="11622"/>
                  </a:cubicBezTo>
                  <a:cubicBezTo>
                    <a:pt x="33156" y="11622"/>
                    <a:pt x="33121" y="11625"/>
                    <a:pt x="33083" y="11633"/>
                  </a:cubicBezTo>
                  <a:cubicBezTo>
                    <a:pt x="33044" y="11633"/>
                    <a:pt x="33044" y="11584"/>
                    <a:pt x="33006" y="11545"/>
                  </a:cubicBezTo>
                  <a:cubicBezTo>
                    <a:pt x="33051" y="11500"/>
                    <a:pt x="33070" y="11481"/>
                    <a:pt x="33101" y="11481"/>
                  </a:cubicBezTo>
                  <a:cubicBezTo>
                    <a:pt x="33123" y="11481"/>
                    <a:pt x="33151" y="11491"/>
                    <a:pt x="33200" y="11507"/>
                  </a:cubicBezTo>
                  <a:cubicBezTo>
                    <a:pt x="33326" y="11507"/>
                    <a:pt x="33442" y="11545"/>
                    <a:pt x="33568" y="11584"/>
                  </a:cubicBezTo>
                  <a:cubicBezTo>
                    <a:pt x="33490" y="11545"/>
                    <a:pt x="33403" y="11507"/>
                    <a:pt x="33364" y="11468"/>
                  </a:cubicBezTo>
                  <a:cubicBezTo>
                    <a:pt x="33287" y="11468"/>
                    <a:pt x="33200" y="11429"/>
                    <a:pt x="33122" y="11429"/>
                  </a:cubicBezTo>
                  <a:cubicBezTo>
                    <a:pt x="33161" y="11429"/>
                    <a:pt x="33161" y="11390"/>
                    <a:pt x="33161" y="11390"/>
                  </a:cubicBezTo>
                  <a:cubicBezTo>
                    <a:pt x="33083" y="11303"/>
                    <a:pt x="32957" y="11264"/>
                    <a:pt x="32880" y="11187"/>
                  </a:cubicBezTo>
                  <a:cubicBezTo>
                    <a:pt x="32521" y="11187"/>
                    <a:pt x="32279" y="11148"/>
                    <a:pt x="32230" y="11022"/>
                  </a:cubicBezTo>
                  <a:lnTo>
                    <a:pt x="32230" y="11022"/>
                  </a:lnTo>
                  <a:cubicBezTo>
                    <a:pt x="32318" y="11061"/>
                    <a:pt x="32395" y="11061"/>
                    <a:pt x="32473" y="11061"/>
                  </a:cubicBezTo>
                  <a:lnTo>
                    <a:pt x="32473" y="10983"/>
                  </a:lnTo>
                  <a:cubicBezTo>
                    <a:pt x="32395" y="10983"/>
                    <a:pt x="32279" y="10944"/>
                    <a:pt x="32191" y="10944"/>
                  </a:cubicBezTo>
                  <a:cubicBezTo>
                    <a:pt x="32036" y="10944"/>
                    <a:pt x="31872" y="10944"/>
                    <a:pt x="31668" y="10857"/>
                  </a:cubicBezTo>
                  <a:cubicBezTo>
                    <a:pt x="31574" y="10826"/>
                    <a:pt x="31448" y="10769"/>
                    <a:pt x="31296" y="10769"/>
                  </a:cubicBezTo>
                  <a:cubicBezTo>
                    <a:pt x="31260" y="10769"/>
                    <a:pt x="31222" y="10772"/>
                    <a:pt x="31183" y="10780"/>
                  </a:cubicBezTo>
                  <a:cubicBezTo>
                    <a:pt x="31106" y="10818"/>
                    <a:pt x="30980" y="10818"/>
                    <a:pt x="30864" y="10818"/>
                  </a:cubicBezTo>
                  <a:cubicBezTo>
                    <a:pt x="30840" y="10829"/>
                    <a:pt x="30815" y="10834"/>
                    <a:pt x="30788" y="10834"/>
                  </a:cubicBezTo>
                  <a:cubicBezTo>
                    <a:pt x="30713" y="10834"/>
                    <a:pt x="30626" y="10798"/>
                    <a:pt x="30534" y="10741"/>
                  </a:cubicBezTo>
                  <a:cubicBezTo>
                    <a:pt x="30621" y="10741"/>
                    <a:pt x="30660" y="10741"/>
                    <a:pt x="30699" y="10702"/>
                  </a:cubicBezTo>
                  <a:lnTo>
                    <a:pt x="30699" y="10663"/>
                  </a:lnTo>
                  <a:cubicBezTo>
                    <a:pt x="30699" y="10615"/>
                    <a:pt x="30738" y="10615"/>
                    <a:pt x="30776" y="10615"/>
                  </a:cubicBezTo>
                  <a:cubicBezTo>
                    <a:pt x="30699" y="10576"/>
                    <a:pt x="30660" y="10576"/>
                    <a:pt x="30660" y="10537"/>
                  </a:cubicBezTo>
                  <a:lnTo>
                    <a:pt x="30660" y="10460"/>
                  </a:lnTo>
                  <a:cubicBezTo>
                    <a:pt x="30418" y="10421"/>
                    <a:pt x="30175" y="10421"/>
                    <a:pt x="29933" y="10372"/>
                  </a:cubicBezTo>
                  <a:cubicBezTo>
                    <a:pt x="29807" y="10334"/>
                    <a:pt x="29691" y="10256"/>
                    <a:pt x="29565" y="10217"/>
                  </a:cubicBezTo>
                  <a:cubicBezTo>
                    <a:pt x="29518" y="10287"/>
                    <a:pt x="29458" y="10301"/>
                    <a:pt x="29398" y="10301"/>
                  </a:cubicBezTo>
                  <a:cubicBezTo>
                    <a:pt x="29358" y="10301"/>
                    <a:pt x="29318" y="10295"/>
                    <a:pt x="29284" y="10295"/>
                  </a:cubicBezTo>
                  <a:lnTo>
                    <a:pt x="28838" y="10295"/>
                  </a:lnTo>
                  <a:cubicBezTo>
                    <a:pt x="28760" y="10295"/>
                    <a:pt x="28644" y="10295"/>
                    <a:pt x="28557" y="10179"/>
                  </a:cubicBezTo>
                  <a:lnTo>
                    <a:pt x="28799" y="10179"/>
                  </a:lnTo>
                  <a:cubicBezTo>
                    <a:pt x="28706" y="10150"/>
                    <a:pt x="28624" y="10110"/>
                    <a:pt x="28537" y="10110"/>
                  </a:cubicBezTo>
                  <a:cubicBezTo>
                    <a:pt x="28479" y="10110"/>
                    <a:pt x="28419" y="10128"/>
                    <a:pt x="28353" y="10179"/>
                  </a:cubicBezTo>
                  <a:cubicBezTo>
                    <a:pt x="28072" y="10091"/>
                    <a:pt x="27713" y="10091"/>
                    <a:pt x="27471" y="9810"/>
                  </a:cubicBezTo>
                  <a:cubicBezTo>
                    <a:pt x="27229" y="9810"/>
                    <a:pt x="26986" y="9849"/>
                    <a:pt x="26822" y="9849"/>
                  </a:cubicBezTo>
                  <a:cubicBezTo>
                    <a:pt x="26414" y="9607"/>
                    <a:pt x="26017" y="9568"/>
                    <a:pt x="25649" y="9403"/>
                  </a:cubicBezTo>
                  <a:cubicBezTo>
                    <a:pt x="25571" y="9403"/>
                    <a:pt x="25507" y="9425"/>
                    <a:pt x="25449" y="9425"/>
                  </a:cubicBezTo>
                  <a:cubicBezTo>
                    <a:pt x="25420" y="9425"/>
                    <a:pt x="25393" y="9419"/>
                    <a:pt x="25368" y="9403"/>
                  </a:cubicBezTo>
                  <a:cubicBezTo>
                    <a:pt x="25164" y="9326"/>
                    <a:pt x="24961" y="9209"/>
                    <a:pt x="24718" y="9122"/>
                  </a:cubicBezTo>
                  <a:cubicBezTo>
                    <a:pt x="24718" y="9083"/>
                    <a:pt x="24679" y="9083"/>
                    <a:pt x="24679" y="9045"/>
                  </a:cubicBezTo>
                  <a:cubicBezTo>
                    <a:pt x="24602" y="8880"/>
                    <a:pt x="24437" y="8841"/>
                    <a:pt x="24321" y="8802"/>
                  </a:cubicBezTo>
                  <a:cubicBezTo>
                    <a:pt x="24040" y="8725"/>
                    <a:pt x="23836" y="8560"/>
                    <a:pt x="23671" y="8318"/>
                  </a:cubicBezTo>
                  <a:cubicBezTo>
                    <a:pt x="23633" y="8279"/>
                    <a:pt x="23594" y="8192"/>
                    <a:pt x="23555" y="8192"/>
                  </a:cubicBezTo>
                  <a:cubicBezTo>
                    <a:pt x="23313" y="8036"/>
                    <a:pt x="23109" y="7872"/>
                    <a:pt x="22906" y="7755"/>
                  </a:cubicBezTo>
                  <a:cubicBezTo>
                    <a:pt x="22828" y="7707"/>
                    <a:pt x="22780" y="7668"/>
                    <a:pt x="22702" y="7629"/>
                  </a:cubicBezTo>
                  <a:cubicBezTo>
                    <a:pt x="22498" y="7552"/>
                    <a:pt x="22256" y="7426"/>
                    <a:pt x="22053" y="7309"/>
                  </a:cubicBezTo>
                  <a:cubicBezTo>
                    <a:pt x="21859" y="7183"/>
                    <a:pt x="21655" y="7067"/>
                    <a:pt x="21413" y="6980"/>
                  </a:cubicBezTo>
                  <a:cubicBezTo>
                    <a:pt x="21287" y="6941"/>
                    <a:pt x="21209" y="6902"/>
                    <a:pt x="21083" y="6825"/>
                  </a:cubicBezTo>
                  <a:cubicBezTo>
                    <a:pt x="21132" y="6825"/>
                    <a:pt x="21132" y="6786"/>
                    <a:pt x="21132" y="6786"/>
                  </a:cubicBezTo>
                  <a:cubicBezTo>
                    <a:pt x="21209" y="6825"/>
                    <a:pt x="21326" y="6864"/>
                    <a:pt x="21413" y="6902"/>
                  </a:cubicBezTo>
                  <a:cubicBezTo>
                    <a:pt x="21445" y="6918"/>
                    <a:pt x="21470" y="6928"/>
                    <a:pt x="21495" y="6928"/>
                  </a:cubicBezTo>
                  <a:cubicBezTo>
                    <a:pt x="21531" y="6928"/>
                    <a:pt x="21565" y="6909"/>
                    <a:pt x="21616" y="6864"/>
                  </a:cubicBezTo>
                  <a:cubicBezTo>
                    <a:pt x="21490" y="6786"/>
                    <a:pt x="21413" y="6738"/>
                    <a:pt x="21326" y="6699"/>
                  </a:cubicBezTo>
                  <a:cubicBezTo>
                    <a:pt x="21083" y="6621"/>
                    <a:pt x="20802" y="6495"/>
                    <a:pt x="20560" y="6418"/>
                  </a:cubicBezTo>
                  <a:cubicBezTo>
                    <a:pt x="20482" y="6379"/>
                    <a:pt x="20356" y="6340"/>
                    <a:pt x="20356" y="6301"/>
                  </a:cubicBezTo>
                  <a:cubicBezTo>
                    <a:pt x="20318" y="6214"/>
                    <a:pt x="20240" y="6175"/>
                    <a:pt x="20162" y="6137"/>
                  </a:cubicBezTo>
                  <a:cubicBezTo>
                    <a:pt x="19920" y="6011"/>
                    <a:pt x="19629" y="5894"/>
                    <a:pt x="19348" y="5768"/>
                  </a:cubicBezTo>
                  <a:lnTo>
                    <a:pt x="19309" y="5768"/>
                  </a:lnTo>
                  <a:lnTo>
                    <a:pt x="19309" y="5894"/>
                  </a:lnTo>
                  <a:lnTo>
                    <a:pt x="19232" y="5894"/>
                  </a:lnTo>
                  <a:cubicBezTo>
                    <a:pt x="18990" y="5768"/>
                    <a:pt x="18747" y="5691"/>
                    <a:pt x="18505" y="5574"/>
                  </a:cubicBezTo>
                  <a:cubicBezTo>
                    <a:pt x="18453" y="5522"/>
                    <a:pt x="18390" y="5501"/>
                    <a:pt x="18331" y="5501"/>
                  </a:cubicBezTo>
                  <a:cubicBezTo>
                    <a:pt x="18292" y="5501"/>
                    <a:pt x="18255" y="5510"/>
                    <a:pt x="18224" y="5526"/>
                  </a:cubicBezTo>
                  <a:cubicBezTo>
                    <a:pt x="18175" y="5487"/>
                    <a:pt x="18137" y="5448"/>
                    <a:pt x="18137" y="5448"/>
                  </a:cubicBezTo>
                  <a:cubicBezTo>
                    <a:pt x="17982" y="5410"/>
                    <a:pt x="17817" y="5371"/>
                    <a:pt x="17652" y="5332"/>
                  </a:cubicBezTo>
                  <a:lnTo>
                    <a:pt x="17652" y="5332"/>
                  </a:lnTo>
                  <a:cubicBezTo>
                    <a:pt x="17691" y="5410"/>
                    <a:pt x="17778" y="5448"/>
                    <a:pt x="17817" y="5487"/>
                  </a:cubicBezTo>
                  <a:cubicBezTo>
                    <a:pt x="17691" y="5487"/>
                    <a:pt x="17613" y="5487"/>
                    <a:pt x="17536" y="5448"/>
                  </a:cubicBezTo>
                  <a:cubicBezTo>
                    <a:pt x="17293" y="5332"/>
                    <a:pt x="17051" y="5284"/>
                    <a:pt x="16809" y="5245"/>
                  </a:cubicBezTo>
                  <a:cubicBezTo>
                    <a:pt x="16683" y="5245"/>
                    <a:pt x="16566" y="5206"/>
                    <a:pt x="16479" y="5167"/>
                  </a:cubicBezTo>
                  <a:lnTo>
                    <a:pt x="16120" y="5167"/>
                  </a:lnTo>
                  <a:cubicBezTo>
                    <a:pt x="16043" y="5129"/>
                    <a:pt x="15956" y="5129"/>
                    <a:pt x="15878" y="5129"/>
                  </a:cubicBezTo>
                  <a:cubicBezTo>
                    <a:pt x="15636" y="5129"/>
                    <a:pt x="15393" y="5129"/>
                    <a:pt x="15151" y="5167"/>
                  </a:cubicBezTo>
                  <a:cubicBezTo>
                    <a:pt x="15030" y="5187"/>
                    <a:pt x="14909" y="5196"/>
                    <a:pt x="14788" y="5196"/>
                  </a:cubicBezTo>
                  <a:cubicBezTo>
                    <a:pt x="14667" y="5196"/>
                    <a:pt x="14545" y="5187"/>
                    <a:pt x="14424" y="5167"/>
                  </a:cubicBezTo>
                  <a:cubicBezTo>
                    <a:pt x="14259" y="5167"/>
                    <a:pt x="14143" y="5206"/>
                    <a:pt x="13978" y="5206"/>
                  </a:cubicBezTo>
                  <a:cubicBezTo>
                    <a:pt x="13697" y="5245"/>
                    <a:pt x="13377" y="5206"/>
                    <a:pt x="13087" y="5284"/>
                  </a:cubicBezTo>
                  <a:lnTo>
                    <a:pt x="12970" y="5284"/>
                  </a:lnTo>
                  <a:cubicBezTo>
                    <a:pt x="12907" y="5225"/>
                    <a:pt x="12847" y="5206"/>
                    <a:pt x="12786" y="5206"/>
                  </a:cubicBezTo>
                  <a:cubicBezTo>
                    <a:pt x="12725" y="5206"/>
                    <a:pt x="12665" y="5225"/>
                    <a:pt x="12602" y="5245"/>
                  </a:cubicBezTo>
                  <a:cubicBezTo>
                    <a:pt x="12321" y="5284"/>
                    <a:pt x="12078" y="5371"/>
                    <a:pt x="11836" y="5410"/>
                  </a:cubicBezTo>
                  <a:cubicBezTo>
                    <a:pt x="11681" y="5448"/>
                    <a:pt x="11516" y="5526"/>
                    <a:pt x="11390" y="5526"/>
                  </a:cubicBezTo>
                  <a:cubicBezTo>
                    <a:pt x="11162" y="5565"/>
                    <a:pt x="10934" y="5624"/>
                    <a:pt x="10706" y="5624"/>
                  </a:cubicBezTo>
                  <a:cubicBezTo>
                    <a:pt x="10653" y="5624"/>
                    <a:pt x="10600" y="5621"/>
                    <a:pt x="10547" y="5613"/>
                  </a:cubicBezTo>
                  <a:lnTo>
                    <a:pt x="10469" y="5613"/>
                  </a:lnTo>
                  <a:cubicBezTo>
                    <a:pt x="10227" y="5730"/>
                    <a:pt x="9985" y="5856"/>
                    <a:pt x="9694" y="5856"/>
                  </a:cubicBezTo>
                  <a:cubicBezTo>
                    <a:pt x="9413" y="5894"/>
                    <a:pt x="9171" y="6011"/>
                    <a:pt x="8928" y="6059"/>
                  </a:cubicBezTo>
                  <a:cubicBezTo>
                    <a:pt x="8851" y="6098"/>
                    <a:pt x="8812" y="6098"/>
                    <a:pt x="8773" y="6137"/>
                  </a:cubicBezTo>
                  <a:cubicBezTo>
                    <a:pt x="8640" y="6244"/>
                    <a:pt x="8507" y="6298"/>
                    <a:pt x="8363" y="6298"/>
                  </a:cubicBezTo>
                  <a:cubicBezTo>
                    <a:pt x="8287" y="6298"/>
                    <a:pt x="8208" y="6283"/>
                    <a:pt x="8124" y="6253"/>
                  </a:cubicBezTo>
                  <a:cubicBezTo>
                    <a:pt x="8090" y="6247"/>
                    <a:pt x="8057" y="6244"/>
                    <a:pt x="8024" y="6244"/>
                  </a:cubicBezTo>
                  <a:cubicBezTo>
                    <a:pt x="7855" y="6244"/>
                    <a:pt x="7691" y="6321"/>
                    <a:pt x="7562" y="6418"/>
                  </a:cubicBezTo>
                  <a:cubicBezTo>
                    <a:pt x="7397" y="6495"/>
                    <a:pt x="7193" y="6544"/>
                    <a:pt x="7028" y="6583"/>
                  </a:cubicBezTo>
                  <a:cubicBezTo>
                    <a:pt x="6964" y="6599"/>
                    <a:pt x="6898" y="6608"/>
                    <a:pt x="6829" y="6608"/>
                  </a:cubicBezTo>
                  <a:cubicBezTo>
                    <a:pt x="6730" y="6608"/>
                    <a:pt x="6624" y="6589"/>
                    <a:pt x="6505" y="6544"/>
                  </a:cubicBezTo>
                  <a:cubicBezTo>
                    <a:pt x="6631" y="6495"/>
                    <a:pt x="6670" y="6457"/>
                    <a:pt x="6747" y="6418"/>
                  </a:cubicBezTo>
                  <a:cubicBezTo>
                    <a:pt x="6709" y="6379"/>
                    <a:pt x="6670" y="6340"/>
                    <a:pt x="6631" y="6340"/>
                  </a:cubicBezTo>
                  <a:cubicBezTo>
                    <a:pt x="6592" y="6340"/>
                    <a:pt x="6592" y="6379"/>
                    <a:pt x="6544" y="6418"/>
                  </a:cubicBezTo>
                  <a:cubicBezTo>
                    <a:pt x="6544" y="6495"/>
                    <a:pt x="6466" y="6495"/>
                    <a:pt x="6389" y="6495"/>
                  </a:cubicBezTo>
                  <a:cubicBezTo>
                    <a:pt x="6305" y="6495"/>
                    <a:pt x="6225" y="6478"/>
                    <a:pt x="6155" y="6478"/>
                  </a:cubicBezTo>
                  <a:cubicBezTo>
                    <a:pt x="6121" y="6478"/>
                    <a:pt x="6088" y="6482"/>
                    <a:pt x="6059" y="6495"/>
                  </a:cubicBezTo>
                  <a:cubicBezTo>
                    <a:pt x="5956" y="6541"/>
                    <a:pt x="5851" y="6552"/>
                    <a:pt x="5739" y="6552"/>
                  </a:cubicBezTo>
                  <a:cubicBezTo>
                    <a:pt x="5639" y="6552"/>
                    <a:pt x="5533" y="6544"/>
                    <a:pt x="5419" y="6544"/>
                  </a:cubicBezTo>
                  <a:cubicBezTo>
                    <a:pt x="5177" y="6544"/>
                    <a:pt x="5012" y="6379"/>
                    <a:pt x="4770" y="6214"/>
                  </a:cubicBezTo>
                  <a:lnTo>
                    <a:pt x="4654" y="6214"/>
                  </a:lnTo>
                  <a:cubicBezTo>
                    <a:pt x="4324" y="6011"/>
                    <a:pt x="4169" y="5652"/>
                    <a:pt x="3927" y="5371"/>
                  </a:cubicBezTo>
                  <a:lnTo>
                    <a:pt x="3878" y="5410"/>
                  </a:lnTo>
                  <a:cubicBezTo>
                    <a:pt x="3762" y="5332"/>
                    <a:pt x="3684" y="5245"/>
                    <a:pt x="3684" y="5129"/>
                  </a:cubicBezTo>
                  <a:cubicBezTo>
                    <a:pt x="3684" y="5090"/>
                    <a:pt x="3636" y="5041"/>
                    <a:pt x="3597" y="5003"/>
                  </a:cubicBezTo>
                  <a:cubicBezTo>
                    <a:pt x="3394" y="4886"/>
                    <a:pt x="3277" y="4683"/>
                    <a:pt x="3151" y="4479"/>
                  </a:cubicBezTo>
                  <a:cubicBezTo>
                    <a:pt x="2996" y="4276"/>
                    <a:pt x="2831" y="4072"/>
                    <a:pt x="2793" y="3752"/>
                  </a:cubicBezTo>
                  <a:cubicBezTo>
                    <a:pt x="2793" y="3878"/>
                    <a:pt x="2754" y="3956"/>
                    <a:pt x="2754" y="4120"/>
                  </a:cubicBezTo>
                  <a:cubicBezTo>
                    <a:pt x="2667" y="3956"/>
                    <a:pt x="2628" y="3830"/>
                    <a:pt x="2589" y="3713"/>
                  </a:cubicBezTo>
                  <a:cubicBezTo>
                    <a:pt x="2589" y="3752"/>
                    <a:pt x="2550" y="3791"/>
                    <a:pt x="2550" y="3878"/>
                  </a:cubicBezTo>
                  <a:cubicBezTo>
                    <a:pt x="2308" y="3587"/>
                    <a:pt x="2269" y="3229"/>
                    <a:pt x="2104" y="2948"/>
                  </a:cubicBezTo>
                  <a:cubicBezTo>
                    <a:pt x="2027" y="2948"/>
                    <a:pt x="1988" y="2948"/>
                    <a:pt x="1988" y="2909"/>
                  </a:cubicBezTo>
                  <a:cubicBezTo>
                    <a:pt x="1940" y="2860"/>
                    <a:pt x="1901" y="2822"/>
                    <a:pt x="1862" y="2783"/>
                  </a:cubicBezTo>
                  <a:lnTo>
                    <a:pt x="1823" y="2783"/>
                  </a:lnTo>
                  <a:cubicBezTo>
                    <a:pt x="1862" y="2822"/>
                    <a:pt x="1862" y="2860"/>
                    <a:pt x="1862" y="2909"/>
                  </a:cubicBezTo>
                  <a:cubicBezTo>
                    <a:pt x="1862" y="2909"/>
                    <a:pt x="1823" y="2909"/>
                    <a:pt x="1823" y="2948"/>
                  </a:cubicBezTo>
                  <a:cubicBezTo>
                    <a:pt x="1746" y="2783"/>
                    <a:pt x="1659" y="2667"/>
                    <a:pt x="1581" y="2502"/>
                  </a:cubicBezTo>
                  <a:cubicBezTo>
                    <a:pt x="1581" y="2502"/>
                    <a:pt x="1620" y="2502"/>
                    <a:pt x="1620" y="2463"/>
                  </a:cubicBezTo>
                  <a:cubicBezTo>
                    <a:pt x="1581" y="2424"/>
                    <a:pt x="1503" y="2376"/>
                    <a:pt x="1455" y="2337"/>
                  </a:cubicBezTo>
                  <a:cubicBezTo>
                    <a:pt x="1455" y="2259"/>
                    <a:pt x="1416" y="2221"/>
                    <a:pt x="1416" y="2182"/>
                  </a:cubicBezTo>
                  <a:cubicBezTo>
                    <a:pt x="1377" y="2095"/>
                    <a:pt x="1300" y="1978"/>
                    <a:pt x="1261" y="1891"/>
                  </a:cubicBezTo>
                  <a:cubicBezTo>
                    <a:pt x="1174" y="1697"/>
                    <a:pt x="1135" y="1532"/>
                    <a:pt x="1058" y="1368"/>
                  </a:cubicBezTo>
                  <a:cubicBezTo>
                    <a:pt x="970" y="1125"/>
                    <a:pt x="854" y="922"/>
                    <a:pt x="689" y="767"/>
                  </a:cubicBezTo>
                  <a:cubicBezTo>
                    <a:pt x="612" y="641"/>
                    <a:pt x="573" y="486"/>
                    <a:pt x="486" y="360"/>
                  </a:cubicBezTo>
                  <a:lnTo>
                    <a:pt x="369" y="360"/>
                  </a:lnTo>
                  <a:cubicBezTo>
                    <a:pt x="292" y="195"/>
                    <a:pt x="205" y="117"/>
                    <a:pt x="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6"/>
            <p:cNvSpPr/>
            <p:nvPr/>
          </p:nvSpPr>
          <p:spPr>
            <a:xfrm>
              <a:off x="3469400" y="4013325"/>
              <a:ext cx="1032825" cy="373525"/>
            </a:xfrm>
            <a:custGeom>
              <a:avLst/>
              <a:gdLst/>
              <a:ahLst/>
              <a:cxnLst/>
              <a:rect l="l" t="t" r="r" b="b"/>
              <a:pathLst>
                <a:path w="41313" h="14941" extrusionOk="0">
                  <a:moveTo>
                    <a:pt x="243" y="1"/>
                  </a:moveTo>
                  <a:cubicBezTo>
                    <a:pt x="204" y="40"/>
                    <a:pt x="117" y="79"/>
                    <a:pt x="39" y="127"/>
                  </a:cubicBezTo>
                  <a:cubicBezTo>
                    <a:pt x="39" y="205"/>
                    <a:pt x="39" y="321"/>
                    <a:pt x="1" y="408"/>
                  </a:cubicBezTo>
                  <a:lnTo>
                    <a:pt x="39" y="369"/>
                  </a:lnTo>
                  <a:cubicBezTo>
                    <a:pt x="117" y="524"/>
                    <a:pt x="204" y="689"/>
                    <a:pt x="282" y="854"/>
                  </a:cubicBezTo>
                  <a:lnTo>
                    <a:pt x="321" y="854"/>
                  </a:lnTo>
                  <a:cubicBezTo>
                    <a:pt x="408" y="970"/>
                    <a:pt x="485" y="1048"/>
                    <a:pt x="524" y="1174"/>
                  </a:cubicBezTo>
                  <a:cubicBezTo>
                    <a:pt x="524" y="1377"/>
                    <a:pt x="602" y="1532"/>
                    <a:pt x="689" y="1697"/>
                  </a:cubicBezTo>
                  <a:cubicBezTo>
                    <a:pt x="728" y="1736"/>
                    <a:pt x="728" y="1823"/>
                    <a:pt x="728" y="1901"/>
                  </a:cubicBezTo>
                  <a:cubicBezTo>
                    <a:pt x="805" y="2066"/>
                    <a:pt x="805" y="2221"/>
                    <a:pt x="892" y="2385"/>
                  </a:cubicBezTo>
                  <a:cubicBezTo>
                    <a:pt x="970" y="2550"/>
                    <a:pt x="1047" y="2705"/>
                    <a:pt x="1135" y="2870"/>
                  </a:cubicBezTo>
                  <a:cubicBezTo>
                    <a:pt x="1290" y="3074"/>
                    <a:pt x="1377" y="3316"/>
                    <a:pt x="1455" y="3558"/>
                  </a:cubicBezTo>
                  <a:cubicBezTo>
                    <a:pt x="1493" y="3636"/>
                    <a:pt x="1532" y="3762"/>
                    <a:pt x="1571" y="3878"/>
                  </a:cubicBezTo>
                  <a:cubicBezTo>
                    <a:pt x="1658" y="4043"/>
                    <a:pt x="1697" y="4247"/>
                    <a:pt x="1862" y="4363"/>
                  </a:cubicBezTo>
                  <a:cubicBezTo>
                    <a:pt x="2017" y="4489"/>
                    <a:pt x="2143" y="4605"/>
                    <a:pt x="2182" y="4809"/>
                  </a:cubicBezTo>
                  <a:cubicBezTo>
                    <a:pt x="2182" y="4847"/>
                    <a:pt x="2182" y="4847"/>
                    <a:pt x="2220" y="4886"/>
                  </a:cubicBezTo>
                  <a:cubicBezTo>
                    <a:pt x="2346" y="5051"/>
                    <a:pt x="2463" y="5216"/>
                    <a:pt x="2627" y="5371"/>
                  </a:cubicBezTo>
                  <a:cubicBezTo>
                    <a:pt x="2744" y="5536"/>
                    <a:pt x="2831" y="5700"/>
                    <a:pt x="2947" y="5817"/>
                  </a:cubicBezTo>
                  <a:cubicBezTo>
                    <a:pt x="3190" y="6137"/>
                    <a:pt x="3471" y="6427"/>
                    <a:pt x="3713" y="6709"/>
                  </a:cubicBezTo>
                  <a:cubicBezTo>
                    <a:pt x="3752" y="6747"/>
                    <a:pt x="3800" y="6786"/>
                    <a:pt x="3839" y="6786"/>
                  </a:cubicBezTo>
                  <a:cubicBezTo>
                    <a:pt x="3994" y="6864"/>
                    <a:pt x="4120" y="6951"/>
                    <a:pt x="4236" y="7067"/>
                  </a:cubicBezTo>
                  <a:cubicBezTo>
                    <a:pt x="4379" y="7143"/>
                    <a:pt x="4492" y="7240"/>
                    <a:pt x="4621" y="7240"/>
                  </a:cubicBezTo>
                  <a:cubicBezTo>
                    <a:pt x="4641" y="7240"/>
                    <a:pt x="4661" y="7237"/>
                    <a:pt x="4682" y="7232"/>
                  </a:cubicBezTo>
                  <a:cubicBezTo>
                    <a:pt x="4745" y="7208"/>
                    <a:pt x="4805" y="7199"/>
                    <a:pt x="4861" y="7199"/>
                  </a:cubicBezTo>
                  <a:cubicBezTo>
                    <a:pt x="4987" y="7199"/>
                    <a:pt x="5099" y="7244"/>
                    <a:pt x="5206" y="7271"/>
                  </a:cubicBezTo>
                  <a:cubicBezTo>
                    <a:pt x="5254" y="7232"/>
                    <a:pt x="5254" y="7193"/>
                    <a:pt x="5293" y="7193"/>
                  </a:cubicBezTo>
                  <a:lnTo>
                    <a:pt x="5293" y="7028"/>
                  </a:lnTo>
                  <a:cubicBezTo>
                    <a:pt x="5371" y="7028"/>
                    <a:pt x="5448" y="6990"/>
                    <a:pt x="5535" y="6990"/>
                  </a:cubicBezTo>
                  <a:cubicBezTo>
                    <a:pt x="5613" y="6912"/>
                    <a:pt x="5690" y="6825"/>
                    <a:pt x="5739" y="6786"/>
                  </a:cubicBezTo>
                  <a:cubicBezTo>
                    <a:pt x="5933" y="6786"/>
                    <a:pt x="6098" y="6786"/>
                    <a:pt x="6262" y="6747"/>
                  </a:cubicBezTo>
                  <a:cubicBezTo>
                    <a:pt x="6340" y="6747"/>
                    <a:pt x="6466" y="6709"/>
                    <a:pt x="6543" y="6670"/>
                  </a:cubicBezTo>
                  <a:cubicBezTo>
                    <a:pt x="6621" y="6621"/>
                    <a:pt x="6708" y="6621"/>
                    <a:pt x="6825" y="6583"/>
                  </a:cubicBezTo>
                  <a:cubicBezTo>
                    <a:pt x="6989" y="6544"/>
                    <a:pt x="7193" y="6505"/>
                    <a:pt x="7387" y="6466"/>
                  </a:cubicBezTo>
                  <a:cubicBezTo>
                    <a:pt x="7716" y="6427"/>
                    <a:pt x="7997" y="6224"/>
                    <a:pt x="8278" y="6098"/>
                  </a:cubicBezTo>
                  <a:cubicBezTo>
                    <a:pt x="8516" y="6032"/>
                    <a:pt x="8726" y="5932"/>
                    <a:pt x="8985" y="5932"/>
                  </a:cubicBezTo>
                  <a:cubicBezTo>
                    <a:pt x="9032" y="5932"/>
                    <a:pt x="9081" y="5935"/>
                    <a:pt x="9131" y="5943"/>
                  </a:cubicBezTo>
                  <a:cubicBezTo>
                    <a:pt x="9209" y="5943"/>
                    <a:pt x="9287" y="5894"/>
                    <a:pt x="9325" y="5894"/>
                  </a:cubicBezTo>
                  <a:cubicBezTo>
                    <a:pt x="9529" y="5778"/>
                    <a:pt x="9771" y="5817"/>
                    <a:pt x="9975" y="5739"/>
                  </a:cubicBezTo>
                  <a:cubicBezTo>
                    <a:pt x="9975" y="5726"/>
                    <a:pt x="9979" y="5722"/>
                    <a:pt x="9986" y="5722"/>
                  </a:cubicBezTo>
                  <a:cubicBezTo>
                    <a:pt x="10001" y="5722"/>
                    <a:pt x="10026" y="5739"/>
                    <a:pt x="10052" y="5739"/>
                  </a:cubicBezTo>
                  <a:cubicBezTo>
                    <a:pt x="10111" y="5762"/>
                    <a:pt x="10170" y="5771"/>
                    <a:pt x="10227" y="5771"/>
                  </a:cubicBezTo>
                  <a:cubicBezTo>
                    <a:pt x="10367" y="5771"/>
                    <a:pt x="10496" y="5714"/>
                    <a:pt x="10585" y="5652"/>
                  </a:cubicBezTo>
                  <a:cubicBezTo>
                    <a:pt x="10779" y="5574"/>
                    <a:pt x="10944" y="5536"/>
                    <a:pt x="11148" y="5497"/>
                  </a:cubicBezTo>
                  <a:cubicBezTo>
                    <a:pt x="11288" y="5470"/>
                    <a:pt x="11428" y="5421"/>
                    <a:pt x="11580" y="5421"/>
                  </a:cubicBezTo>
                  <a:cubicBezTo>
                    <a:pt x="11649" y="5421"/>
                    <a:pt x="11721" y="5431"/>
                    <a:pt x="11797" y="5458"/>
                  </a:cubicBezTo>
                  <a:cubicBezTo>
                    <a:pt x="11875" y="5458"/>
                    <a:pt x="11952" y="5497"/>
                    <a:pt x="12039" y="5497"/>
                  </a:cubicBezTo>
                  <a:cubicBezTo>
                    <a:pt x="12359" y="5497"/>
                    <a:pt x="12640" y="5497"/>
                    <a:pt x="12921" y="5410"/>
                  </a:cubicBezTo>
                  <a:cubicBezTo>
                    <a:pt x="13009" y="5371"/>
                    <a:pt x="13086" y="5371"/>
                    <a:pt x="13125" y="5255"/>
                  </a:cubicBezTo>
                  <a:cubicBezTo>
                    <a:pt x="13164" y="5293"/>
                    <a:pt x="13203" y="5293"/>
                    <a:pt x="13203" y="5293"/>
                  </a:cubicBezTo>
                  <a:cubicBezTo>
                    <a:pt x="13290" y="5293"/>
                    <a:pt x="13367" y="5255"/>
                    <a:pt x="13445" y="5255"/>
                  </a:cubicBezTo>
                  <a:lnTo>
                    <a:pt x="13929" y="5255"/>
                  </a:lnTo>
                  <a:cubicBezTo>
                    <a:pt x="14094" y="5255"/>
                    <a:pt x="14259" y="5293"/>
                    <a:pt x="14414" y="5332"/>
                  </a:cubicBezTo>
                  <a:cubicBezTo>
                    <a:pt x="14576" y="5375"/>
                    <a:pt x="14747" y="5410"/>
                    <a:pt x="14916" y="5410"/>
                  </a:cubicBezTo>
                  <a:cubicBezTo>
                    <a:pt x="15049" y="5410"/>
                    <a:pt x="15181" y="5388"/>
                    <a:pt x="15306" y="5332"/>
                  </a:cubicBezTo>
                  <a:cubicBezTo>
                    <a:pt x="15361" y="5305"/>
                    <a:pt x="15440" y="5277"/>
                    <a:pt x="15509" y="5277"/>
                  </a:cubicBezTo>
                  <a:cubicBezTo>
                    <a:pt x="15537" y="5277"/>
                    <a:pt x="15564" y="5282"/>
                    <a:pt x="15587" y="5293"/>
                  </a:cubicBezTo>
                  <a:cubicBezTo>
                    <a:pt x="15868" y="5332"/>
                    <a:pt x="16110" y="5410"/>
                    <a:pt x="16353" y="5497"/>
                  </a:cubicBezTo>
                  <a:cubicBezTo>
                    <a:pt x="16440" y="5536"/>
                    <a:pt x="16518" y="5574"/>
                    <a:pt x="16682" y="5652"/>
                  </a:cubicBezTo>
                  <a:cubicBezTo>
                    <a:pt x="16682" y="5652"/>
                    <a:pt x="16700" y="5635"/>
                    <a:pt x="16723" y="5635"/>
                  </a:cubicBezTo>
                  <a:cubicBezTo>
                    <a:pt x="16734" y="5635"/>
                    <a:pt x="16747" y="5639"/>
                    <a:pt x="16760" y="5652"/>
                  </a:cubicBezTo>
                  <a:cubicBezTo>
                    <a:pt x="16925" y="5700"/>
                    <a:pt x="17128" y="5739"/>
                    <a:pt x="17283" y="5778"/>
                  </a:cubicBezTo>
                  <a:cubicBezTo>
                    <a:pt x="17409" y="5778"/>
                    <a:pt x="17487" y="5817"/>
                    <a:pt x="17564" y="5817"/>
                  </a:cubicBezTo>
                  <a:cubicBezTo>
                    <a:pt x="17690" y="5817"/>
                    <a:pt x="17807" y="5817"/>
                    <a:pt x="17933" y="5856"/>
                  </a:cubicBezTo>
                  <a:cubicBezTo>
                    <a:pt x="18136" y="5982"/>
                    <a:pt x="18340" y="6098"/>
                    <a:pt x="18534" y="6224"/>
                  </a:cubicBezTo>
                  <a:cubicBezTo>
                    <a:pt x="18660" y="6224"/>
                    <a:pt x="18776" y="6263"/>
                    <a:pt x="18902" y="6301"/>
                  </a:cubicBezTo>
                  <a:cubicBezTo>
                    <a:pt x="19183" y="6427"/>
                    <a:pt x="19464" y="6544"/>
                    <a:pt x="19745" y="6709"/>
                  </a:cubicBezTo>
                  <a:cubicBezTo>
                    <a:pt x="19910" y="6825"/>
                    <a:pt x="20075" y="6990"/>
                    <a:pt x="20230" y="7067"/>
                  </a:cubicBezTo>
                  <a:cubicBezTo>
                    <a:pt x="20356" y="7154"/>
                    <a:pt x="20472" y="7193"/>
                    <a:pt x="20598" y="7271"/>
                  </a:cubicBezTo>
                  <a:cubicBezTo>
                    <a:pt x="20841" y="7397"/>
                    <a:pt x="21083" y="7552"/>
                    <a:pt x="21325" y="7678"/>
                  </a:cubicBezTo>
                  <a:cubicBezTo>
                    <a:pt x="21325" y="7717"/>
                    <a:pt x="21364" y="7755"/>
                    <a:pt x="21403" y="7794"/>
                  </a:cubicBezTo>
                  <a:cubicBezTo>
                    <a:pt x="21442" y="7794"/>
                    <a:pt x="21529" y="7794"/>
                    <a:pt x="21606" y="7833"/>
                  </a:cubicBezTo>
                  <a:cubicBezTo>
                    <a:pt x="21849" y="7998"/>
                    <a:pt x="22130" y="8124"/>
                    <a:pt x="22333" y="8318"/>
                  </a:cubicBezTo>
                  <a:cubicBezTo>
                    <a:pt x="22459" y="8482"/>
                    <a:pt x="22614" y="8608"/>
                    <a:pt x="22779" y="8725"/>
                  </a:cubicBezTo>
                  <a:cubicBezTo>
                    <a:pt x="22818" y="8725"/>
                    <a:pt x="22857" y="8802"/>
                    <a:pt x="22944" y="8851"/>
                  </a:cubicBezTo>
                  <a:cubicBezTo>
                    <a:pt x="23099" y="9006"/>
                    <a:pt x="23264" y="9209"/>
                    <a:pt x="23467" y="9335"/>
                  </a:cubicBezTo>
                  <a:cubicBezTo>
                    <a:pt x="23671" y="9490"/>
                    <a:pt x="23913" y="9616"/>
                    <a:pt x="24156" y="9733"/>
                  </a:cubicBezTo>
                  <a:cubicBezTo>
                    <a:pt x="24272" y="9772"/>
                    <a:pt x="24437" y="9859"/>
                    <a:pt x="24553" y="9898"/>
                  </a:cubicBezTo>
                  <a:cubicBezTo>
                    <a:pt x="25202" y="10062"/>
                    <a:pt x="25852" y="10179"/>
                    <a:pt x="26492" y="10217"/>
                  </a:cubicBezTo>
                  <a:cubicBezTo>
                    <a:pt x="26695" y="10217"/>
                    <a:pt x="26899" y="10256"/>
                    <a:pt x="27064" y="10382"/>
                  </a:cubicBezTo>
                  <a:cubicBezTo>
                    <a:pt x="27306" y="10499"/>
                    <a:pt x="27500" y="10499"/>
                    <a:pt x="27791" y="10499"/>
                  </a:cubicBezTo>
                  <a:cubicBezTo>
                    <a:pt x="27894" y="10499"/>
                    <a:pt x="28019" y="10464"/>
                    <a:pt x="28151" y="10464"/>
                  </a:cubicBezTo>
                  <a:cubicBezTo>
                    <a:pt x="28217" y="10464"/>
                    <a:pt x="28285" y="10473"/>
                    <a:pt x="28353" y="10499"/>
                  </a:cubicBezTo>
                  <a:cubicBezTo>
                    <a:pt x="28517" y="10547"/>
                    <a:pt x="28760" y="10547"/>
                    <a:pt x="28954" y="10586"/>
                  </a:cubicBezTo>
                  <a:cubicBezTo>
                    <a:pt x="29080" y="10586"/>
                    <a:pt x="29196" y="10625"/>
                    <a:pt x="29322" y="10702"/>
                  </a:cubicBezTo>
                  <a:cubicBezTo>
                    <a:pt x="29438" y="10741"/>
                    <a:pt x="29564" y="10789"/>
                    <a:pt x="29729" y="10867"/>
                  </a:cubicBezTo>
                  <a:cubicBezTo>
                    <a:pt x="29768" y="10867"/>
                    <a:pt x="29807" y="10828"/>
                    <a:pt x="29845" y="10828"/>
                  </a:cubicBezTo>
                  <a:cubicBezTo>
                    <a:pt x="29884" y="10867"/>
                    <a:pt x="29923" y="10867"/>
                    <a:pt x="29971" y="10906"/>
                  </a:cubicBezTo>
                  <a:lnTo>
                    <a:pt x="29971" y="10867"/>
                  </a:lnTo>
                  <a:cubicBezTo>
                    <a:pt x="30049" y="10867"/>
                    <a:pt x="30165" y="10867"/>
                    <a:pt x="30214" y="10906"/>
                  </a:cubicBezTo>
                  <a:cubicBezTo>
                    <a:pt x="30330" y="10944"/>
                    <a:pt x="30408" y="11032"/>
                    <a:pt x="30534" y="11070"/>
                  </a:cubicBezTo>
                  <a:cubicBezTo>
                    <a:pt x="30892" y="11274"/>
                    <a:pt x="31299" y="11313"/>
                    <a:pt x="31745" y="11390"/>
                  </a:cubicBezTo>
                  <a:cubicBezTo>
                    <a:pt x="31949" y="11429"/>
                    <a:pt x="32152" y="11516"/>
                    <a:pt x="32346" y="11555"/>
                  </a:cubicBezTo>
                  <a:cubicBezTo>
                    <a:pt x="32463" y="11582"/>
                    <a:pt x="32579" y="11610"/>
                    <a:pt x="32665" y="11610"/>
                  </a:cubicBezTo>
                  <a:cubicBezTo>
                    <a:pt x="32700" y="11610"/>
                    <a:pt x="32731" y="11605"/>
                    <a:pt x="32753" y="11594"/>
                  </a:cubicBezTo>
                  <a:cubicBezTo>
                    <a:pt x="33073" y="11671"/>
                    <a:pt x="33316" y="11759"/>
                    <a:pt x="33558" y="11836"/>
                  </a:cubicBezTo>
                  <a:cubicBezTo>
                    <a:pt x="33645" y="11875"/>
                    <a:pt x="33684" y="11952"/>
                    <a:pt x="33800" y="12001"/>
                  </a:cubicBezTo>
                  <a:cubicBezTo>
                    <a:pt x="34042" y="12040"/>
                    <a:pt x="34285" y="12078"/>
                    <a:pt x="34527" y="12156"/>
                  </a:cubicBezTo>
                  <a:cubicBezTo>
                    <a:pt x="34818" y="12321"/>
                    <a:pt x="35099" y="12486"/>
                    <a:pt x="35380" y="12641"/>
                  </a:cubicBezTo>
                  <a:cubicBezTo>
                    <a:pt x="35458" y="12679"/>
                    <a:pt x="35545" y="12728"/>
                    <a:pt x="35584" y="12767"/>
                  </a:cubicBezTo>
                  <a:cubicBezTo>
                    <a:pt x="35787" y="12883"/>
                    <a:pt x="35904" y="12970"/>
                    <a:pt x="36068" y="13087"/>
                  </a:cubicBezTo>
                  <a:cubicBezTo>
                    <a:pt x="36146" y="13164"/>
                    <a:pt x="36223" y="13251"/>
                    <a:pt x="36311" y="13329"/>
                  </a:cubicBezTo>
                  <a:cubicBezTo>
                    <a:pt x="36388" y="13368"/>
                    <a:pt x="36466" y="13494"/>
                    <a:pt x="36592" y="13494"/>
                  </a:cubicBezTo>
                  <a:cubicBezTo>
                    <a:pt x="37038" y="13610"/>
                    <a:pt x="37396" y="13852"/>
                    <a:pt x="37842" y="13978"/>
                  </a:cubicBezTo>
                  <a:cubicBezTo>
                    <a:pt x="37842" y="13978"/>
                    <a:pt x="37881" y="13978"/>
                    <a:pt x="37920" y="13940"/>
                  </a:cubicBezTo>
                  <a:cubicBezTo>
                    <a:pt x="37968" y="14056"/>
                    <a:pt x="38046" y="14095"/>
                    <a:pt x="38162" y="14133"/>
                  </a:cubicBezTo>
                  <a:cubicBezTo>
                    <a:pt x="38249" y="14133"/>
                    <a:pt x="38288" y="14182"/>
                    <a:pt x="38366" y="14182"/>
                  </a:cubicBezTo>
                  <a:cubicBezTo>
                    <a:pt x="38569" y="14259"/>
                    <a:pt x="38773" y="14337"/>
                    <a:pt x="38976" y="14376"/>
                  </a:cubicBezTo>
                  <a:cubicBezTo>
                    <a:pt x="39131" y="14424"/>
                    <a:pt x="39257" y="14502"/>
                    <a:pt x="39374" y="14579"/>
                  </a:cubicBezTo>
                  <a:cubicBezTo>
                    <a:pt x="39538" y="14667"/>
                    <a:pt x="39664" y="14783"/>
                    <a:pt x="39858" y="14822"/>
                  </a:cubicBezTo>
                  <a:cubicBezTo>
                    <a:pt x="40003" y="14884"/>
                    <a:pt x="40167" y="14941"/>
                    <a:pt x="40337" y="14941"/>
                  </a:cubicBezTo>
                  <a:cubicBezTo>
                    <a:pt x="40406" y="14941"/>
                    <a:pt x="40476" y="14931"/>
                    <a:pt x="40547" y="14909"/>
                  </a:cubicBezTo>
                  <a:cubicBezTo>
                    <a:pt x="40576" y="14893"/>
                    <a:pt x="40599" y="14887"/>
                    <a:pt x="40621" y="14887"/>
                  </a:cubicBezTo>
                  <a:cubicBezTo>
                    <a:pt x="40664" y="14887"/>
                    <a:pt x="40698" y="14909"/>
                    <a:pt x="40750" y="14909"/>
                  </a:cubicBezTo>
                  <a:cubicBezTo>
                    <a:pt x="40915" y="14783"/>
                    <a:pt x="41118" y="14667"/>
                    <a:pt x="41312" y="14540"/>
                  </a:cubicBezTo>
                  <a:cubicBezTo>
                    <a:pt x="41196" y="14463"/>
                    <a:pt x="41118" y="14424"/>
                    <a:pt x="41031" y="14376"/>
                  </a:cubicBezTo>
                  <a:cubicBezTo>
                    <a:pt x="40876" y="14298"/>
                    <a:pt x="40750" y="14259"/>
                    <a:pt x="40634" y="14259"/>
                  </a:cubicBezTo>
                  <a:cubicBezTo>
                    <a:pt x="40430" y="14182"/>
                    <a:pt x="40227" y="14182"/>
                    <a:pt x="40023" y="14095"/>
                  </a:cubicBezTo>
                  <a:cubicBezTo>
                    <a:pt x="39820" y="14017"/>
                    <a:pt x="39616" y="13978"/>
                    <a:pt x="39422" y="13891"/>
                  </a:cubicBezTo>
                  <a:cubicBezTo>
                    <a:pt x="39219" y="13852"/>
                    <a:pt x="39054" y="13775"/>
                    <a:pt x="38889" y="13697"/>
                  </a:cubicBezTo>
                  <a:cubicBezTo>
                    <a:pt x="38695" y="13610"/>
                    <a:pt x="38453" y="13532"/>
                    <a:pt x="38249" y="13406"/>
                  </a:cubicBezTo>
                  <a:cubicBezTo>
                    <a:pt x="37968" y="13290"/>
                    <a:pt x="37677" y="13087"/>
                    <a:pt x="37396" y="12922"/>
                  </a:cubicBezTo>
                  <a:cubicBezTo>
                    <a:pt x="37241" y="12844"/>
                    <a:pt x="37076" y="12767"/>
                    <a:pt x="36912" y="12679"/>
                  </a:cubicBezTo>
                  <a:cubicBezTo>
                    <a:pt x="36795" y="12641"/>
                    <a:pt x="36631" y="12602"/>
                    <a:pt x="36553" y="12524"/>
                  </a:cubicBezTo>
                  <a:cubicBezTo>
                    <a:pt x="36349" y="12360"/>
                    <a:pt x="36223" y="12195"/>
                    <a:pt x="36030" y="12078"/>
                  </a:cubicBezTo>
                  <a:cubicBezTo>
                    <a:pt x="36030" y="12078"/>
                    <a:pt x="36030" y="12040"/>
                    <a:pt x="35981" y="12040"/>
                  </a:cubicBezTo>
                  <a:cubicBezTo>
                    <a:pt x="35661" y="11875"/>
                    <a:pt x="35303" y="11710"/>
                    <a:pt x="34934" y="11594"/>
                  </a:cubicBezTo>
                  <a:cubicBezTo>
                    <a:pt x="34769" y="11555"/>
                    <a:pt x="34614" y="11555"/>
                    <a:pt x="34488" y="11429"/>
                  </a:cubicBezTo>
                  <a:cubicBezTo>
                    <a:pt x="34488" y="11390"/>
                    <a:pt x="34450" y="11390"/>
                    <a:pt x="34411" y="11390"/>
                  </a:cubicBezTo>
                  <a:cubicBezTo>
                    <a:pt x="34246" y="11313"/>
                    <a:pt x="34091" y="11313"/>
                    <a:pt x="33965" y="11187"/>
                  </a:cubicBezTo>
                  <a:cubicBezTo>
                    <a:pt x="33761" y="11070"/>
                    <a:pt x="33519" y="10944"/>
                    <a:pt x="33277" y="10867"/>
                  </a:cubicBezTo>
                  <a:cubicBezTo>
                    <a:pt x="32996" y="10789"/>
                    <a:pt x="32676" y="10741"/>
                    <a:pt x="32395" y="10625"/>
                  </a:cubicBezTo>
                  <a:cubicBezTo>
                    <a:pt x="32104" y="10547"/>
                    <a:pt x="31823" y="10421"/>
                    <a:pt x="31580" y="10217"/>
                  </a:cubicBezTo>
                  <a:cubicBezTo>
                    <a:pt x="31425" y="10179"/>
                    <a:pt x="31183" y="10140"/>
                    <a:pt x="31018" y="10062"/>
                  </a:cubicBezTo>
                  <a:cubicBezTo>
                    <a:pt x="30815" y="9975"/>
                    <a:pt x="30611" y="9975"/>
                    <a:pt x="30408" y="9898"/>
                  </a:cubicBezTo>
                  <a:cubicBezTo>
                    <a:pt x="30214" y="9820"/>
                    <a:pt x="30010" y="9772"/>
                    <a:pt x="29845" y="9694"/>
                  </a:cubicBezTo>
                  <a:cubicBezTo>
                    <a:pt x="29729" y="9616"/>
                    <a:pt x="29603" y="9616"/>
                    <a:pt x="29526" y="9578"/>
                  </a:cubicBezTo>
                  <a:cubicBezTo>
                    <a:pt x="29322" y="9529"/>
                    <a:pt x="29080" y="9529"/>
                    <a:pt x="28876" y="9452"/>
                  </a:cubicBezTo>
                  <a:cubicBezTo>
                    <a:pt x="28760" y="9374"/>
                    <a:pt x="28595" y="9374"/>
                    <a:pt x="28430" y="9374"/>
                  </a:cubicBezTo>
                  <a:cubicBezTo>
                    <a:pt x="28275" y="9335"/>
                    <a:pt x="28110" y="9335"/>
                    <a:pt x="27946" y="9335"/>
                  </a:cubicBezTo>
                  <a:cubicBezTo>
                    <a:pt x="27868" y="9287"/>
                    <a:pt x="27742" y="9248"/>
                    <a:pt x="27664" y="9248"/>
                  </a:cubicBezTo>
                  <a:cubicBezTo>
                    <a:pt x="27383" y="9209"/>
                    <a:pt x="27141" y="9171"/>
                    <a:pt x="26899" y="9093"/>
                  </a:cubicBezTo>
                  <a:cubicBezTo>
                    <a:pt x="26734" y="9093"/>
                    <a:pt x="26579" y="9006"/>
                    <a:pt x="26453" y="8967"/>
                  </a:cubicBezTo>
                  <a:cubicBezTo>
                    <a:pt x="26211" y="8928"/>
                    <a:pt x="25968" y="8889"/>
                    <a:pt x="25726" y="8802"/>
                  </a:cubicBezTo>
                  <a:cubicBezTo>
                    <a:pt x="25484" y="8725"/>
                    <a:pt x="25241" y="8647"/>
                    <a:pt x="24999" y="8560"/>
                  </a:cubicBezTo>
                  <a:cubicBezTo>
                    <a:pt x="24960" y="8560"/>
                    <a:pt x="24883" y="8521"/>
                    <a:pt x="24795" y="8521"/>
                  </a:cubicBezTo>
                  <a:cubicBezTo>
                    <a:pt x="24679" y="8482"/>
                    <a:pt x="24514" y="8444"/>
                    <a:pt x="24398" y="8405"/>
                  </a:cubicBezTo>
                  <a:cubicBezTo>
                    <a:pt x="24156" y="8240"/>
                    <a:pt x="23865" y="8036"/>
                    <a:pt x="23584" y="7833"/>
                  </a:cubicBezTo>
                  <a:cubicBezTo>
                    <a:pt x="23506" y="7794"/>
                    <a:pt x="23467" y="7678"/>
                    <a:pt x="23380" y="7639"/>
                  </a:cubicBezTo>
                  <a:cubicBezTo>
                    <a:pt x="22896" y="7271"/>
                    <a:pt x="22372" y="6951"/>
                    <a:pt x="21849" y="6670"/>
                  </a:cubicBezTo>
                  <a:cubicBezTo>
                    <a:pt x="21645" y="6544"/>
                    <a:pt x="21490" y="6427"/>
                    <a:pt x="21325" y="6263"/>
                  </a:cubicBezTo>
                  <a:cubicBezTo>
                    <a:pt x="21122" y="6059"/>
                    <a:pt x="20879" y="5894"/>
                    <a:pt x="20598" y="5817"/>
                  </a:cubicBezTo>
                  <a:cubicBezTo>
                    <a:pt x="20317" y="5700"/>
                    <a:pt x="20036" y="5613"/>
                    <a:pt x="19794" y="5458"/>
                  </a:cubicBezTo>
                  <a:cubicBezTo>
                    <a:pt x="19425" y="5255"/>
                    <a:pt x="19018" y="5051"/>
                    <a:pt x="18621" y="4886"/>
                  </a:cubicBezTo>
                  <a:cubicBezTo>
                    <a:pt x="18417" y="4770"/>
                    <a:pt x="18175" y="4731"/>
                    <a:pt x="17971" y="4566"/>
                  </a:cubicBezTo>
                  <a:cubicBezTo>
                    <a:pt x="17894" y="4528"/>
                    <a:pt x="17807" y="4489"/>
                    <a:pt x="17729" y="4489"/>
                  </a:cubicBezTo>
                  <a:cubicBezTo>
                    <a:pt x="17682" y="4494"/>
                    <a:pt x="17636" y="4496"/>
                    <a:pt x="17590" y="4496"/>
                  </a:cubicBezTo>
                  <a:cubicBezTo>
                    <a:pt x="17285" y="4496"/>
                    <a:pt x="16999" y="4397"/>
                    <a:pt x="16721" y="4363"/>
                  </a:cubicBezTo>
                  <a:cubicBezTo>
                    <a:pt x="16479" y="4363"/>
                    <a:pt x="16275" y="4285"/>
                    <a:pt x="16033" y="4247"/>
                  </a:cubicBezTo>
                  <a:cubicBezTo>
                    <a:pt x="15994" y="4198"/>
                    <a:pt x="15868" y="4121"/>
                    <a:pt x="15791" y="4121"/>
                  </a:cubicBezTo>
                  <a:cubicBezTo>
                    <a:pt x="15710" y="4108"/>
                    <a:pt x="15629" y="4103"/>
                    <a:pt x="15548" y="4103"/>
                  </a:cubicBezTo>
                  <a:cubicBezTo>
                    <a:pt x="15387" y="4103"/>
                    <a:pt x="15225" y="4121"/>
                    <a:pt x="15064" y="4121"/>
                  </a:cubicBezTo>
                  <a:cubicBezTo>
                    <a:pt x="15038" y="4121"/>
                    <a:pt x="15029" y="4103"/>
                    <a:pt x="15015" y="4103"/>
                  </a:cubicBezTo>
                  <a:cubicBezTo>
                    <a:pt x="15008" y="4103"/>
                    <a:pt x="14999" y="4108"/>
                    <a:pt x="14986" y="4121"/>
                  </a:cubicBezTo>
                  <a:cubicBezTo>
                    <a:pt x="14912" y="4166"/>
                    <a:pt x="14812" y="4185"/>
                    <a:pt x="14718" y="4185"/>
                  </a:cubicBezTo>
                  <a:cubicBezTo>
                    <a:pt x="14651" y="4185"/>
                    <a:pt x="14588" y="4175"/>
                    <a:pt x="14540" y="4159"/>
                  </a:cubicBezTo>
                  <a:cubicBezTo>
                    <a:pt x="14220" y="4043"/>
                    <a:pt x="13852" y="4082"/>
                    <a:pt x="13532" y="4043"/>
                  </a:cubicBezTo>
                  <a:cubicBezTo>
                    <a:pt x="13492" y="4039"/>
                    <a:pt x="13451" y="4037"/>
                    <a:pt x="13411" y="4037"/>
                  </a:cubicBezTo>
                  <a:cubicBezTo>
                    <a:pt x="13085" y="4037"/>
                    <a:pt x="12765" y="4164"/>
                    <a:pt x="12437" y="4198"/>
                  </a:cubicBezTo>
                  <a:cubicBezTo>
                    <a:pt x="12208" y="4233"/>
                    <a:pt x="11980" y="4262"/>
                    <a:pt x="11762" y="4262"/>
                  </a:cubicBezTo>
                  <a:cubicBezTo>
                    <a:pt x="11675" y="4262"/>
                    <a:pt x="11589" y="4258"/>
                    <a:pt x="11506" y="4247"/>
                  </a:cubicBezTo>
                  <a:cubicBezTo>
                    <a:pt x="11312" y="4247"/>
                    <a:pt x="11148" y="4285"/>
                    <a:pt x="10944" y="4285"/>
                  </a:cubicBezTo>
                  <a:cubicBezTo>
                    <a:pt x="10779" y="4324"/>
                    <a:pt x="10585" y="4363"/>
                    <a:pt x="10382" y="4402"/>
                  </a:cubicBezTo>
                  <a:cubicBezTo>
                    <a:pt x="10295" y="4440"/>
                    <a:pt x="10178" y="4440"/>
                    <a:pt x="10101" y="4440"/>
                  </a:cubicBezTo>
                  <a:cubicBezTo>
                    <a:pt x="9897" y="4528"/>
                    <a:pt x="9694" y="4566"/>
                    <a:pt x="9490" y="4605"/>
                  </a:cubicBezTo>
                  <a:cubicBezTo>
                    <a:pt x="9209" y="4605"/>
                    <a:pt x="8967" y="4683"/>
                    <a:pt x="8686" y="4731"/>
                  </a:cubicBezTo>
                  <a:cubicBezTo>
                    <a:pt x="8404" y="4809"/>
                    <a:pt x="8114" y="4925"/>
                    <a:pt x="7794" y="4973"/>
                  </a:cubicBezTo>
                  <a:cubicBezTo>
                    <a:pt x="7551" y="5012"/>
                    <a:pt x="7270" y="5129"/>
                    <a:pt x="7028" y="5216"/>
                  </a:cubicBezTo>
                  <a:cubicBezTo>
                    <a:pt x="6902" y="5255"/>
                    <a:pt x="6786" y="5293"/>
                    <a:pt x="6621" y="5332"/>
                  </a:cubicBezTo>
                  <a:cubicBezTo>
                    <a:pt x="6379" y="5332"/>
                    <a:pt x="6136" y="5371"/>
                    <a:pt x="5894" y="5458"/>
                  </a:cubicBezTo>
                  <a:cubicBezTo>
                    <a:pt x="5723" y="5513"/>
                    <a:pt x="5551" y="5568"/>
                    <a:pt x="5366" y="5568"/>
                  </a:cubicBezTo>
                  <a:cubicBezTo>
                    <a:pt x="5290" y="5568"/>
                    <a:pt x="5211" y="5558"/>
                    <a:pt x="5128" y="5536"/>
                  </a:cubicBezTo>
                  <a:lnTo>
                    <a:pt x="4925" y="5536"/>
                  </a:lnTo>
                  <a:cubicBezTo>
                    <a:pt x="4785" y="5558"/>
                    <a:pt x="4658" y="5580"/>
                    <a:pt x="4521" y="5580"/>
                  </a:cubicBezTo>
                  <a:cubicBezTo>
                    <a:pt x="4421" y="5580"/>
                    <a:pt x="4317" y="5568"/>
                    <a:pt x="4198" y="5536"/>
                  </a:cubicBezTo>
                  <a:cubicBezTo>
                    <a:pt x="4081" y="5293"/>
                    <a:pt x="3800" y="5167"/>
                    <a:pt x="3636" y="4886"/>
                  </a:cubicBezTo>
                  <a:cubicBezTo>
                    <a:pt x="3597" y="4886"/>
                    <a:pt x="3597" y="4847"/>
                    <a:pt x="3558" y="4847"/>
                  </a:cubicBezTo>
                  <a:cubicBezTo>
                    <a:pt x="3267" y="4605"/>
                    <a:pt x="3112" y="4324"/>
                    <a:pt x="2947" y="4004"/>
                  </a:cubicBezTo>
                  <a:cubicBezTo>
                    <a:pt x="2909" y="3878"/>
                    <a:pt x="2831" y="3762"/>
                    <a:pt x="2744" y="3675"/>
                  </a:cubicBezTo>
                  <a:cubicBezTo>
                    <a:pt x="2540" y="3520"/>
                    <a:pt x="2424" y="3316"/>
                    <a:pt x="2259" y="3074"/>
                  </a:cubicBezTo>
                  <a:cubicBezTo>
                    <a:pt x="2143" y="2909"/>
                    <a:pt x="2104" y="2705"/>
                    <a:pt x="1978" y="2589"/>
                  </a:cubicBezTo>
                  <a:cubicBezTo>
                    <a:pt x="1813" y="2424"/>
                    <a:pt x="1736" y="2182"/>
                    <a:pt x="1658" y="1978"/>
                  </a:cubicBezTo>
                  <a:cubicBezTo>
                    <a:pt x="1571" y="1862"/>
                    <a:pt x="1532" y="1775"/>
                    <a:pt x="1455" y="1697"/>
                  </a:cubicBezTo>
                  <a:cubicBezTo>
                    <a:pt x="1329" y="1494"/>
                    <a:pt x="1212" y="1251"/>
                    <a:pt x="1047" y="1009"/>
                  </a:cubicBezTo>
                  <a:cubicBezTo>
                    <a:pt x="1086" y="1009"/>
                    <a:pt x="1086" y="970"/>
                    <a:pt x="1086" y="932"/>
                  </a:cubicBezTo>
                  <a:lnTo>
                    <a:pt x="728" y="563"/>
                  </a:lnTo>
                  <a:lnTo>
                    <a:pt x="728" y="524"/>
                  </a:lnTo>
                  <a:cubicBezTo>
                    <a:pt x="689" y="524"/>
                    <a:pt x="602" y="486"/>
                    <a:pt x="563" y="447"/>
                  </a:cubicBezTo>
                  <a:cubicBezTo>
                    <a:pt x="563" y="408"/>
                    <a:pt x="563" y="369"/>
                    <a:pt x="602" y="369"/>
                  </a:cubicBezTo>
                  <a:lnTo>
                    <a:pt x="2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6"/>
            <p:cNvSpPr/>
            <p:nvPr/>
          </p:nvSpPr>
          <p:spPr>
            <a:xfrm>
              <a:off x="3380475" y="4050650"/>
              <a:ext cx="1138950" cy="429075"/>
            </a:xfrm>
            <a:custGeom>
              <a:avLst/>
              <a:gdLst/>
              <a:ahLst/>
              <a:cxnLst/>
              <a:rect l="l" t="t" r="r" b="b"/>
              <a:pathLst>
                <a:path w="45558" h="17163" extrusionOk="0">
                  <a:moveTo>
                    <a:pt x="39" y="1"/>
                  </a:moveTo>
                  <a:cubicBezTo>
                    <a:pt x="0" y="165"/>
                    <a:pt x="39" y="243"/>
                    <a:pt x="88" y="369"/>
                  </a:cubicBezTo>
                  <a:cubicBezTo>
                    <a:pt x="126" y="524"/>
                    <a:pt x="165" y="689"/>
                    <a:pt x="243" y="815"/>
                  </a:cubicBezTo>
                  <a:cubicBezTo>
                    <a:pt x="281" y="854"/>
                    <a:pt x="330" y="892"/>
                    <a:pt x="330" y="970"/>
                  </a:cubicBezTo>
                  <a:cubicBezTo>
                    <a:pt x="281" y="1096"/>
                    <a:pt x="369" y="1212"/>
                    <a:pt x="446" y="1300"/>
                  </a:cubicBezTo>
                  <a:lnTo>
                    <a:pt x="446" y="1697"/>
                  </a:lnTo>
                  <a:cubicBezTo>
                    <a:pt x="485" y="1939"/>
                    <a:pt x="650" y="2143"/>
                    <a:pt x="611" y="2385"/>
                  </a:cubicBezTo>
                  <a:cubicBezTo>
                    <a:pt x="727" y="2463"/>
                    <a:pt x="727" y="2463"/>
                    <a:pt x="688" y="2589"/>
                  </a:cubicBezTo>
                  <a:cubicBezTo>
                    <a:pt x="727" y="2666"/>
                    <a:pt x="727" y="2705"/>
                    <a:pt x="766" y="2792"/>
                  </a:cubicBezTo>
                  <a:cubicBezTo>
                    <a:pt x="970" y="3112"/>
                    <a:pt x="970" y="3519"/>
                    <a:pt x="1173" y="3800"/>
                  </a:cubicBezTo>
                  <a:lnTo>
                    <a:pt x="1173" y="3878"/>
                  </a:lnTo>
                  <a:cubicBezTo>
                    <a:pt x="1251" y="4043"/>
                    <a:pt x="1299" y="4207"/>
                    <a:pt x="1338" y="4363"/>
                  </a:cubicBezTo>
                  <a:cubicBezTo>
                    <a:pt x="1493" y="4644"/>
                    <a:pt x="1658" y="4934"/>
                    <a:pt x="1784" y="5216"/>
                  </a:cubicBezTo>
                  <a:cubicBezTo>
                    <a:pt x="1900" y="5419"/>
                    <a:pt x="2026" y="5661"/>
                    <a:pt x="2181" y="5904"/>
                  </a:cubicBezTo>
                  <a:cubicBezTo>
                    <a:pt x="2307" y="6059"/>
                    <a:pt x="2385" y="6262"/>
                    <a:pt x="2511" y="6388"/>
                  </a:cubicBezTo>
                  <a:cubicBezTo>
                    <a:pt x="2666" y="6543"/>
                    <a:pt x="2753" y="6747"/>
                    <a:pt x="2869" y="6951"/>
                  </a:cubicBezTo>
                  <a:cubicBezTo>
                    <a:pt x="2947" y="7115"/>
                    <a:pt x="3034" y="7358"/>
                    <a:pt x="3189" y="7474"/>
                  </a:cubicBezTo>
                  <a:cubicBezTo>
                    <a:pt x="3277" y="7600"/>
                    <a:pt x="3393" y="7716"/>
                    <a:pt x="3519" y="7842"/>
                  </a:cubicBezTo>
                  <a:cubicBezTo>
                    <a:pt x="3674" y="8036"/>
                    <a:pt x="3878" y="8240"/>
                    <a:pt x="4081" y="8482"/>
                  </a:cubicBezTo>
                  <a:cubicBezTo>
                    <a:pt x="4246" y="8647"/>
                    <a:pt x="4401" y="8850"/>
                    <a:pt x="4604" y="9006"/>
                  </a:cubicBezTo>
                  <a:cubicBezTo>
                    <a:pt x="4769" y="9132"/>
                    <a:pt x="4973" y="9296"/>
                    <a:pt x="5176" y="9335"/>
                  </a:cubicBezTo>
                  <a:cubicBezTo>
                    <a:pt x="5331" y="9374"/>
                    <a:pt x="5496" y="9451"/>
                    <a:pt x="5661" y="9539"/>
                  </a:cubicBezTo>
                  <a:cubicBezTo>
                    <a:pt x="5739" y="9577"/>
                    <a:pt x="5816" y="9655"/>
                    <a:pt x="5942" y="9694"/>
                  </a:cubicBezTo>
                  <a:cubicBezTo>
                    <a:pt x="5981" y="9732"/>
                    <a:pt x="6097" y="9732"/>
                    <a:pt x="6146" y="9820"/>
                  </a:cubicBezTo>
                  <a:cubicBezTo>
                    <a:pt x="6301" y="9975"/>
                    <a:pt x="6582" y="9975"/>
                    <a:pt x="6747" y="10101"/>
                  </a:cubicBezTo>
                  <a:cubicBezTo>
                    <a:pt x="6824" y="10140"/>
                    <a:pt x="6911" y="10140"/>
                    <a:pt x="6989" y="10140"/>
                  </a:cubicBezTo>
                  <a:cubicBezTo>
                    <a:pt x="7193" y="10140"/>
                    <a:pt x="7396" y="10140"/>
                    <a:pt x="7600" y="10178"/>
                  </a:cubicBezTo>
                  <a:cubicBezTo>
                    <a:pt x="7716" y="10178"/>
                    <a:pt x="7881" y="10217"/>
                    <a:pt x="8036" y="10217"/>
                  </a:cubicBezTo>
                  <a:cubicBezTo>
                    <a:pt x="8065" y="10233"/>
                    <a:pt x="8093" y="10239"/>
                    <a:pt x="8120" y="10239"/>
                  </a:cubicBezTo>
                  <a:cubicBezTo>
                    <a:pt x="8175" y="10239"/>
                    <a:pt x="8226" y="10217"/>
                    <a:pt x="8278" y="10217"/>
                  </a:cubicBezTo>
                  <a:cubicBezTo>
                    <a:pt x="8365" y="10178"/>
                    <a:pt x="8482" y="10178"/>
                    <a:pt x="8569" y="10178"/>
                  </a:cubicBezTo>
                  <a:cubicBezTo>
                    <a:pt x="8690" y="10178"/>
                    <a:pt x="8811" y="10169"/>
                    <a:pt x="8926" y="10169"/>
                  </a:cubicBezTo>
                  <a:cubicBezTo>
                    <a:pt x="9041" y="10169"/>
                    <a:pt x="9150" y="10178"/>
                    <a:pt x="9247" y="10217"/>
                  </a:cubicBezTo>
                  <a:cubicBezTo>
                    <a:pt x="9264" y="10233"/>
                    <a:pt x="9274" y="10239"/>
                    <a:pt x="9282" y="10239"/>
                  </a:cubicBezTo>
                  <a:cubicBezTo>
                    <a:pt x="9296" y="10239"/>
                    <a:pt x="9296" y="10217"/>
                    <a:pt x="9296" y="10217"/>
                  </a:cubicBezTo>
                  <a:cubicBezTo>
                    <a:pt x="9399" y="10217"/>
                    <a:pt x="9507" y="10200"/>
                    <a:pt x="9602" y="10200"/>
                  </a:cubicBezTo>
                  <a:cubicBezTo>
                    <a:pt x="9649" y="10200"/>
                    <a:pt x="9693" y="10204"/>
                    <a:pt x="9732" y="10217"/>
                  </a:cubicBezTo>
                  <a:cubicBezTo>
                    <a:pt x="9747" y="10232"/>
                    <a:pt x="9764" y="10237"/>
                    <a:pt x="9782" y="10237"/>
                  </a:cubicBezTo>
                  <a:cubicBezTo>
                    <a:pt x="9823" y="10237"/>
                    <a:pt x="9870" y="10206"/>
                    <a:pt x="9897" y="10178"/>
                  </a:cubicBezTo>
                  <a:cubicBezTo>
                    <a:pt x="10062" y="10101"/>
                    <a:pt x="10217" y="10023"/>
                    <a:pt x="10382" y="10023"/>
                  </a:cubicBezTo>
                  <a:cubicBezTo>
                    <a:pt x="10503" y="9999"/>
                    <a:pt x="10614" y="9999"/>
                    <a:pt x="10726" y="9999"/>
                  </a:cubicBezTo>
                  <a:cubicBezTo>
                    <a:pt x="10837" y="9999"/>
                    <a:pt x="10949" y="9999"/>
                    <a:pt x="11070" y="9975"/>
                  </a:cubicBezTo>
                  <a:cubicBezTo>
                    <a:pt x="11186" y="9975"/>
                    <a:pt x="11273" y="9975"/>
                    <a:pt x="11390" y="9936"/>
                  </a:cubicBezTo>
                  <a:cubicBezTo>
                    <a:pt x="11593" y="9897"/>
                    <a:pt x="11835" y="9820"/>
                    <a:pt x="12078" y="9820"/>
                  </a:cubicBezTo>
                  <a:cubicBezTo>
                    <a:pt x="12243" y="9820"/>
                    <a:pt x="12446" y="9732"/>
                    <a:pt x="12524" y="9577"/>
                  </a:cubicBezTo>
                  <a:cubicBezTo>
                    <a:pt x="12688" y="9577"/>
                    <a:pt x="12805" y="9539"/>
                    <a:pt x="12931" y="9490"/>
                  </a:cubicBezTo>
                  <a:cubicBezTo>
                    <a:pt x="13125" y="9451"/>
                    <a:pt x="13328" y="9374"/>
                    <a:pt x="13571" y="9335"/>
                  </a:cubicBezTo>
                  <a:cubicBezTo>
                    <a:pt x="13634" y="9316"/>
                    <a:pt x="13704" y="9316"/>
                    <a:pt x="13774" y="9316"/>
                  </a:cubicBezTo>
                  <a:cubicBezTo>
                    <a:pt x="13844" y="9316"/>
                    <a:pt x="13915" y="9316"/>
                    <a:pt x="13978" y="9296"/>
                  </a:cubicBezTo>
                  <a:cubicBezTo>
                    <a:pt x="14142" y="9209"/>
                    <a:pt x="14297" y="9209"/>
                    <a:pt x="14462" y="9209"/>
                  </a:cubicBezTo>
                  <a:cubicBezTo>
                    <a:pt x="14705" y="9209"/>
                    <a:pt x="14908" y="9209"/>
                    <a:pt x="15112" y="9132"/>
                  </a:cubicBezTo>
                  <a:cubicBezTo>
                    <a:pt x="15306" y="9054"/>
                    <a:pt x="15509" y="9006"/>
                    <a:pt x="15713" y="8967"/>
                  </a:cubicBezTo>
                  <a:lnTo>
                    <a:pt x="15790" y="8967"/>
                  </a:lnTo>
                  <a:cubicBezTo>
                    <a:pt x="15955" y="9006"/>
                    <a:pt x="16120" y="9054"/>
                    <a:pt x="16275" y="9054"/>
                  </a:cubicBezTo>
                  <a:cubicBezTo>
                    <a:pt x="16517" y="9006"/>
                    <a:pt x="16721" y="8928"/>
                    <a:pt x="16924" y="8889"/>
                  </a:cubicBezTo>
                  <a:cubicBezTo>
                    <a:pt x="17079" y="8845"/>
                    <a:pt x="17234" y="8827"/>
                    <a:pt x="17387" y="8827"/>
                  </a:cubicBezTo>
                  <a:cubicBezTo>
                    <a:pt x="17674" y="8827"/>
                    <a:pt x="17954" y="8891"/>
                    <a:pt x="18213" y="8967"/>
                  </a:cubicBezTo>
                  <a:cubicBezTo>
                    <a:pt x="18267" y="8934"/>
                    <a:pt x="18318" y="8922"/>
                    <a:pt x="18372" y="8922"/>
                  </a:cubicBezTo>
                  <a:cubicBezTo>
                    <a:pt x="18446" y="8922"/>
                    <a:pt x="18525" y="8944"/>
                    <a:pt x="18621" y="8967"/>
                  </a:cubicBezTo>
                  <a:cubicBezTo>
                    <a:pt x="18824" y="8967"/>
                    <a:pt x="18989" y="9054"/>
                    <a:pt x="19183" y="9093"/>
                  </a:cubicBezTo>
                  <a:cubicBezTo>
                    <a:pt x="19243" y="9119"/>
                    <a:pt x="19299" y="9165"/>
                    <a:pt x="19353" y="9165"/>
                  </a:cubicBezTo>
                  <a:cubicBezTo>
                    <a:pt x="19377" y="9165"/>
                    <a:pt x="19401" y="9156"/>
                    <a:pt x="19425" y="9132"/>
                  </a:cubicBezTo>
                  <a:cubicBezTo>
                    <a:pt x="19474" y="9132"/>
                    <a:pt x="19551" y="9132"/>
                    <a:pt x="19590" y="9170"/>
                  </a:cubicBezTo>
                  <a:cubicBezTo>
                    <a:pt x="19667" y="9248"/>
                    <a:pt x="19755" y="9248"/>
                    <a:pt x="19871" y="9296"/>
                  </a:cubicBezTo>
                  <a:cubicBezTo>
                    <a:pt x="19910" y="9296"/>
                    <a:pt x="19997" y="9335"/>
                    <a:pt x="20075" y="9374"/>
                  </a:cubicBezTo>
                  <a:cubicBezTo>
                    <a:pt x="20113" y="9413"/>
                    <a:pt x="20152" y="9413"/>
                    <a:pt x="20152" y="9413"/>
                  </a:cubicBezTo>
                  <a:cubicBezTo>
                    <a:pt x="20278" y="9413"/>
                    <a:pt x="20394" y="9451"/>
                    <a:pt x="20520" y="9539"/>
                  </a:cubicBezTo>
                  <a:cubicBezTo>
                    <a:pt x="20801" y="9655"/>
                    <a:pt x="21044" y="9820"/>
                    <a:pt x="21286" y="9975"/>
                  </a:cubicBezTo>
                  <a:cubicBezTo>
                    <a:pt x="21567" y="10140"/>
                    <a:pt x="21810" y="10304"/>
                    <a:pt x="22091" y="10459"/>
                  </a:cubicBezTo>
                  <a:cubicBezTo>
                    <a:pt x="22139" y="10459"/>
                    <a:pt x="22217" y="10459"/>
                    <a:pt x="22255" y="10508"/>
                  </a:cubicBezTo>
                  <a:cubicBezTo>
                    <a:pt x="22294" y="10508"/>
                    <a:pt x="22381" y="10585"/>
                    <a:pt x="22420" y="10585"/>
                  </a:cubicBezTo>
                  <a:cubicBezTo>
                    <a:pt x="22537" y="10585"/>
                    <a:pt x="22575" y="10663"/>
                    <a:pt x="22663" y="10702"/>
                  </a:cubicBezTo>
                  <a:cubicBezTo>
                    <a:pt x="22701" y="10750"/>
                    <a:pt x="22740" y="10750"/>
                    <a:pt x="22779" y="10789"/>
                  </a:cubicBezTo>
                  <a:cubicBezTo>
                    <a:pt x="22905" y="10867"/>
                    <a:pt x="23021" y="10944"/>
                    <a:pt x="23021" y="11070"/>
                  </a:cubicBezTo>
                  <a:cubicBezTo>
                    <a:pt x="23108" y="11109"/>
                    <a:pt x="23186" y="11186"/>
                    <a:pt x="23225" y="11235"/>
                  </a:cubicBezTo>
                  <a:cubicBezTo>
                    <a:pt x="23264" y="11235"/>
                    <a:pt x="23302" y="11274"/>
                    <a:pt x="23302" y="11274"/>
                  </a:cubicBezTo>
                  <a:cubicBezTo>
                    <a:pt x="23545" y="11390"/>
                    <a:pt x="23748" y="11555"/>
                    <a:pt x="23952" y="11720"/>
                  </a:cubicBezTo>
                  <a:cubicBezTo>
                    <a:pt x="24155" y="11913"/>
                    <a:pt x="24320" y="12117"/>
                    <a:pt x="24601" y="12243"/>
                  </a:cubicBezTo>
                  <a:cubicBezTo>
                    <a:pt x="24756" y="12321"/>
                    <a:pt x="24921" y="12398"/>
                    <a:pt x="25086" y="12485"/>
                  </a:cubicBezTo>
                  <a:cubicBezTo>
                    <a:pt x="25163" y="12524"/>
                    <a:pt x="25241" y="12563"/>
                    <a:pt x="25328" y="12602"/>
                  </a:cubicBezTo>
                  <a:cubicBezTo>
                    <a:pt x="25609" y="12689"/>
                    <a:pt x="25890" y="12805"/>
                    <a:pt x="26171" y="12883"/>
                  </a:cubicBezTo>
                  <a:cubicBezTo>
                    <a:pt x="26259" y="12931"/>
                    <a:pt x="26297" y="12970"/>
                    <a:pt x="26375" y="12970"/>
                  </a:cubicBezTo>
                  <a:cubicBezTo>
                    <a:pt x="26453" y="13009"/>
                    <a:pt x="26540" y="13086"/>
                    <a:pt x="26656" y="13086"/>
                  </a:cubicBezTo>
                  <a:cubicBezTo>
                    <a:pt x="26743" y="13086"/>
                    <a:pt x="26860" y="13174"/>
                    <a:pt x="26986" y="13212"/>
                  </a:cubicBezTo>
                  <a:cubicBezTo>
                    <a:pt x="27102" y="13212"/>
                    <a:pt x="27228" y="13251"/>
                    <a:pt x="27344" y="13290"/>
                  </a:cubicBezTo>
                  <a:cubicBezTo>
                    <a:pt x="27713" y="13367"/>
                    <a:pt x="28071" y="13416"/>
                    <a:pt x="28440" y="13493"/>
                  </a:cubicBezTo>
                  <a:cubicBezTo>
                    <a:pt x="28633" y="13493"/>
                    <a:pt x="28798" y="13532"/>
                    <a:pt x="29002" y="13532"/>
                  </a:cubicBezTo>
                  <a:cubicBezTo>
                    <a:pt x="29283" y="13571"/>
                    <a:pt x="29564" y="13571"/>
                    <a:pt x="29806" y="13571"/>
                  </a:cubicBezTo>
                  <a:cubicBezTo>
                    <a:pt x="29932" y="13610"/>
                    <a:pt x="30049" y="13658"/>
                    <a:pt x="30175" y="13697"/>
                  </a:cubicBezTo>
                  <a:cubicBezTo>
                    <a:pt x="30213" y="13697"/>
                    <a:pt x="30213" y="13697"/>
                    <a:pt x="30252" y="13736"/>
                  </a:cubicBezTo>
                  <a:cubicBezTo>
                    <a:pt x="30417" y="13774"/>
                    <a:pt x="30533" y="13813"/>
                    <a:pt x="30698" y="13813"/>
                  </a:cubicBezTo>
                  <a:cubicBezTo>
                    <a:pt x="30814" y="13774"/>
                    <a:pt x="30979" y="13774"/>
                    <a:pt x="31105" y="13736"/>
                  </a:cubicBezTo>
                  <a:cubicBezTo>
                    <a:pt x="31162" y="13724"/>
                    <a:pt x="31223" y="13720"/>
                    <a:pt x="31286" y="13720"/>
                  </a:cubicBezTo>
                  <a:cubicBezTo>
                    <a:pt x="31438" y="13720"/>
                    <a:pt x="31601" y="13747"/>
                    <a:pt x="31745" y="13774"/>
                  </a:cubicBezTo>
                  <a:cubicBezTo>
                    <a:pt x="31910" y="13813"/>
                    <a:pt x="32113" y="13900"/>
                    <a:pt x="32317" y="13900"/>
                  </a:cubicBezTo>
                  <a:cubicBezTo>
                    <a:pt x="32433" y="13939"/>
                    <a:pt x="32559" y="13978"/>
                    <a:pt x="32675" y="13978"/>
                  </a:cubicBezTo>
                  <a:lnTo>
                    <a:pt x="33083" y="13978"/>
                  </a:lnTo>
                  <a:cubicBezTo>
                    <a:pt x="33160" y="14017"/>
                    <a:pt x="33199" y="14094"/>
                    <a:pt x="33238" y="14094"/>
                  </a:cubicBezTo>
                  <a:cubicBezTo>
                    <a:pt x="33364" y="14143"/>
                    <a:pt x="33441" y="14182"/>
                    <a:pt x="33528" y="14182"/>
                  </a:cubicBezTo>
                  <a:cubicBezTo>
                    <a:pt x="33722" y="14182"/>
                    <a:pt x="33926" y="14259"/>
                    <a:pt x="34168" y="14259"/>
                  </a:cubicBezTo>
                  <a:cubicBezTo>
                    <a:pt x="34265" y="14259"/>
                    <a:pt x="34362" y="14253"/>
                    <a:pt x="34456" y="14253"/>
                  </a:cubicBezTo>
                  <a:cubicBezTo>
                    <a:pt x="34598" y="14253"/>
                    <a:pt x="34734" y="14267"/>
                    <a:pt x="34856" y="14337"/>
                  </a:cubicBezTo>
                  <a:cubicBezTo>
                    <a:pt x="34869" y="14353"/>
                    <a:pt x="34882" y="14358"/>
                    <a:pt x="34897" y="14358"/>
                  </a:cubicBezTo>
                  <a:cubicBezTo>
                    <a:pt x="34926" y="14358"/>
                    <a:pt x="34963" y="14337"/>
                    <a:pt x="35021" y="14337"/>
                  </a:cubicBezTo>
                  <a:cubicBezTo>
                    <a:pt x="35060" y="14337"/>
                    <a:pt x="35099" y="14337"/>
                    <a:pt x="35137" y="14385"/>
                  </a:cubicBezTo>
                  <a:cubicBezTo>
                    <a:pt x="35174" y="14418"/>
                    <a:pt x="35216" y="14430"/>
                    <a:pt x="35262" y="14430"/>
                  </a:cubicBezTo>
                  <a:cubicBezTo>
                    <a:pt x="35325" y="14430"/>
                    <a:pt x="35394" y="14408"/>
                    <a:pt x="35467" y="14385"/>
                  </a:cubicBezTo>
                  <a:cubicBezTo>
                    <a:pt x="35583" y="14424"/>
                    <a:pt x="35661" y="14463"/>
                    <a:pt x="35787" y="14501"/>
                  </a:cubicBezTo>
                  <a:cubicBezTo>
                    <a:pt x="36194" y="14627"/>
                    <a:pt x="36553" y="14705"/>
                    <a:pt x="36921" y="14909"/>
                  </a:cubicBezTo>
                  <a:cubicBezTo>
                    <a:pt x="37202" y="15025"/>
                    <a:pt x="37483" y="15151"/>
                    <a:pt x="37726" y="15306"/>
                  </a:cubicBezTo>
                  <a:cubicBezTo>
                    <a:pt x="37890" y="15432"/>
                    <a:pt x="38045" y="15510"/>
                    <a:pt x="38210" y="15548"/>
                  </a:cubicBezTo>
                  <a:cubicBezTo>
                    <a:pt x="38375" y="15636"/>
                    <a:pt x="38569" y="15636"/>
                    <a:pt x="38734" y="15713"/>
                  </a:cubicBezTo>
                  <a:cubicBezTo>
                    <a:pt x="38898" y="15791"/>
                    <a:pt x="39015" y="15839"/>
                    <a:pt x="39179" y="15917"/>
                  </a:cubicBezTo>
                  <a:cubicBezTo>
                    <a:pt x="39344" y="15994"/>
                    <a:pt x="39499" y="16081"/>
                    <a:pt x="39664" y="16120"/>
                  </a:cubicBezTo>
                  <a:cubicBezTo>
                    <a:pt x="39868" y="16198"/>
                    <a:pt x="40071" y="16275"/>
                    <a:pt x="40265" y="16324"/>
                  </a:cubicBezTo>
                  <a:cubicBezTo>
                    <a:pt x="40595" y="16440"/>
                    <a:pt x="40876" y="16566"/>
                    <a:pt x="41196" y="16605"/>
                  </a:cubicBezTo>
                  <a:cubicBezTo>
                    <a:pt x="41360" y="16605"/>
                    <a:pt x="41525" y="16682"/>
                    <a:pt x="41680" y="16760"/>
                  </a:cubicBezTo>
                  <a:cubicBezTo>
                    <a:pt x="41767" y="16808"/>
                    <a:pt x="41884" y="16847"/>
                    <a:pt x="42010" y="16886"/>
                  </a:cubicBezTo>
                  <a:cubicBezTo>
                    <a:pt x="42291" y="16963"/>
                    <a:pt x="42572" y="17002"/>
                    <a:pt x="42853" y="17089"/>
                  </a:cubicBezTo>
                  <a:cubicBezTo>
                    <a:pt x="43018" y="17089"/>
                    <a:pt x="43173" y="17089"/>
                    <a:pt x="43338" y="17128"/>
                  </a:cubicBezTo>
                  <a:cubicBezTo>
                    <a:pt x="43351" y="17115"/>
                    <a:pt x="43364" y="17111"/>
                    <a:pt x="43377" y="17111"/>
                  </a:cubicBezTo>
                  <a:cubicBezTo>
                    <a:pt x="43403" y="17111"/>
                    <a:pt x="43431" y="17128"/>
                    <a:pt x="43464" y="17128"/>
                  </a:cubicBezTo>
                  <a:cubicBezTo>
                    <a:pt x="43528" y="17154"/>
                    <a:pt x="43594" y="17163"/>
                    <a:pt x="43660" y="17163"/>
                  </a:cubicBezTo>
                  <a:cubicBezTo>
                    <a:pt x="43793" y="17163"/>
                    <a:pt x="43929" y="17128"/>
                    <a:pt x="44065" y="17128"/>
                  </a:cubicBezTo>
                  <a:cubicBezTo>
                    <a:pt x="44104" y="17089"/>
                    <a:pt x="44142" y="17089"/>
                    <a:pt x="44191" y="17089"/>
                  </a:cubicBezTo>
                  <a:cubicBezTo>
                    <a:pt x="44385" y="17089"/>
                    <a:pt x="44588" y="17051"/>
                    <a:pt x="44792" y="17051"/>
                  </a:cubicBezTo>
                  <a:cubicBezTo>
                    <a:pt x="44872" y="17102"/>
                    <a:pt x="44958" y="17120"/>
                    <a:pt x="45044" y="17120"/>
                  </a:cubicBezTo>
                  <a:cubicBezTo>
                    <a:pt x="45217" y="17120"/>
                    <a:pt x="45396" y="17051"/>
                    <a:pt x="45557" y="17051"/>
                  </a:cubicBezTo>
                  <a:cubicBezTo>
                    <a:pt x="45528" y="16956"/>
                    <a:pt x="45405" y="16910"/>
                    <a:pt x="45280" y="16910"/>
                  </a:cubicBezTo>
                  <a:cubicBezTo>
                    <a:pt x="45239" y="16910"/>
                    <a:pt x="45198" y="16915"/>
                    <a:pt x="45160" y="16925"/>
                  </a:cubicBezTo>
                  <a:cubicBezTo>
                    <a:pt x="45112" y="16886"/>
                    <a:pt x="45073" y="16886"/>
                    <a:pt x="45034" y="16847"/>
                  </a:cubicBezTo>
                  <a:cubicBezTo>
                    <a:pt x="44995" y="16886"/>
                    <a:pt x="44956" y="16886"/>
                    <a:pt x="44956" y="16925"/>
                  </a:cubicBezTo>
                  <a:cubicBezTo>
                    <a:pt x="44918" y="16886"/>
                    <a:pt x="44869" y="16886"/>
                    <a:pt x="44869" y="16886"/>
                  </a:cubicBezTo>
                  <a:cubicBezTo>
                    <a:pt x="44830" y="16925"/>
                    <a:pt x="44792" y="16925"/>
                    <a:pt x="44753" y="16963"/>
                  </a:cubicBezTo>
                  <a:lnTo>
                    <a:pt x="44753" y="16847"/>
                  </a:lnTo>
                  <a:lnTo>
                    <a:pt x="44714" y="16847"/>
                  </a:lnTo>
                  <a:cubicBezTo>
                    <a:pt x="44675" y="16847"/>
                    <a:pt x="44627" y="16886"/>
                    <a:pt x="44588" y="16886"/>
                  </a:cubicBezTo>
                  <a:cubicBezTo>
                    <a:pt x="44511" y="16886"/>
                    <a:pt x="44472" y="16886"/>
                    <a:pt x="44433" y="16847"/>
                  </a:cubicBezTo>
                  <a:cubicBezTo>
                    <a:pt x="44288" y="16784"/>
                    <a:pt x="44154" y="16774"/>
                    <a:pt x="44022" y="16774"/>
                  </a:cubicBezTo>
                  <a:cubicBezTo>
                    <a:pt x="43964" y="16774"/>
                    <a:pt x="43905" y="16776"/>
                    <a:pt x="43846" y="16776"/>
                  </a:cubicBezTo>
                  <a:cubicBezTo>
                    <a:pt x="43772" y="16776"/>
                    <a:pt x="43697" y="16773"/>
                    <a:pt x="43619" y="16760"/>
                  </a:cubicBezTo>
                  <a:lnTo>
                    <a:pt x="43057" y="16760"/>
                  </a:lnTo>
                  <a:cubicBezTo>
                    <a:pt x="43018" y="16760"/>
                    <a:pt x="42979" y="16760"/>
                    <a:pt x="42979" y="16721"/>
                  </a:cubicBezTo>
                  <a:cubicBezTo>
                    <a:pt x="42904" y="16651"/>
                    <a:pt x="42814" y="16637"/>
                    <a:pt x="42729" y="16637"/>
                  </a:cubicBezTo>
                  <a:cubicBezTo>
                    <a:pt x="42673" y="16637"/>
                    <a:pt x="42619" y="16644"/>
                    <a:pt x="42572" y="16644"/>
                  </a:cubicBezTo>
                  <a:cubicBezTo>
                    <a:pt x="42446" y="16605"/>
                    <a:pt x="42368" y="16479"/>
                    <a:pt x="42291" y="16479"/>
                  </a:cubicBezTo>
                  <a:cubicBezTo>
                    <a:pt x="42087" y="16479"/>
                    <a:pt x="41923" y="16363"/>
                    <a:pt x="41767" y="16324"/>
                  </a:cubicBezTo>
                  <a:cubicBezTo>
                    <a:pt x="41525" y="16236"/>
                    <a:pt x="41322" y="16159"/>
                    <a:pt x="41118" y="16120"/>
                  </a:cubicBezTo>
                  <a:cubicBezTo>
                    <a:pt x="40876" y="16081"/>
                    <a:pt x="40672" y="15994"/>
                    <a:pt x="40507" y="15878"/>
                  </a:cubicBezTo>
                  <a:cubicBezTo>
                    <a:pt x="40430" y="15878"/>
                    <a:pt x="40391" y="15839"/>
                    <a:pt x="40352" y="15791"/>
                  </a:cubicBezTo>
                  <a:cubicBezTo>
                    <a:pt x="40110" y="15713"/>
                    <a:pt x="39906" y="15636"/>
                    <a:pt x="39703" y="15548"/>
                  </a:cubicBezTo>
                  <a:cubicBezTo>
                    <a:pt x="39587" y="15510"/>
                    <a:pt x="39499" y="15471"/>
                    <a:pt x="39383" y="15432"/>
                  </a:cubicBezTo>
                  <a:cubicBezTo>
                    <a:pt x="39344" y="15432"/>
                    <a:pt x="39344" y="15393"/>
                    <a:pt x="39296" y="15393"/>
                  </a:cubicBezTo>
                  <a:cubicBezTo>
                    <a:pt x="39179" y="15354"/>
                    <a:pt x="39102" y="15267"/>
                    <a:pt x="39015" y="15228"/>
                  </a:cubicBezTo>
                  <a:cubicBezTo>
                    <a:pt x="38772" y="15151"/>
                    <a:pt x="38569" y="15025"/>
                    <a:pt x="38326" y="14947"/>
                  </a:cubicBezTo>
                  <a:cubicBezTo>
                    <a:pt x="38133" y="14870"/>
                    <a:pt x="37890" y="14744"/>
                    <a:pt x="37726" y="14501"/>
                  </a:cubicBezTo>
                  <a:cubicBezTo>
                    <a:pt x="37726" y="14463"/>
                    <a:pt x="37648" y="14463"/>
                    <a:pt x="37599" y="14463"/>
                  </a:cubicBezTo>
                  <a:cubicBezTo>
                    <a:pt x="37561" y="14424"/>
                    <a:pt x="37522" y="14424"/>
                    <a:pt x="37483" y="14385"/>
                  </a:cubicBezTo>
                  <a:cubicBezTo>
                    <a:pt x="37357" y="14337"/>
                    <a:pt x="37202" y="14298"/>
                    <a:pt x="37076" y="14259"/>
                  </a:cubicBezTo>
                  <a:cubicBezTo>
                    <a:pt x="37037" y="14220"/>
                    <a:pt x="36999" y="14220"/>
                    <a:pt x="36960" y="14220"/>
                  </a:cubicBezTo>
                  <a:cubicBezTo>
                    <a:pt x="36679" y="14094"/>
                    <a:pt x="36349" y="14017"/>
                    <a:pt x="36068" y="13813"/>
                  </a:cubicBezTo>
                  <a:cubicBezTo>
                    <a:pt x="36029" y="13813"/>
                    <a:pt x="35990" y="13774"/>
                    <a:pt x="35952" y="13774"/>
                  </a:cubicBezTo>
                  <a:cubicBezTo>
                    <a:pt x="35709" y="13774"/>
                    <a:pt x="35467" y="13697"/>
                    <a:pt x="35225" y="13610"/>
                  </a:cubicBezTo>
                  <a:cubicBezTo>
                    <a:pt x="35060" y="13571"/>
                    <a:pt x="34856" y="13571"/>
                    <a:pt x="34692" y="13532"/>
                  </a:cubicBezTo>
                  <a:cubicBezTo>
                    <a:pt x="34410" y="13455"/>
                    <a:pt x="34129" y="13416"/>
                    <a:pt x="33848" y="13329"/>
                  </a:cubicBezTo>
                  <a:cubicBezTo>
                    <a:pt x="33480" y="13251"/>
                    <a:pt x="33121" y="13125"/>
                    <a:pt x="32801" y="13009"/>
                  </a:cubicBezTo>
                  <a:cubicBezTo>
                    <a:pt x="32743" y="13009"/>
                    <a:pt x="32689" y="13026"/>
                    <a:pt x="32637" y="13026"/>
                  </a:cubicBezTo>
                  <a:cubicBezTo>
                    <a:pt x="32611" y="13026"/>
                    <a:pt x="32585" y="13022"/>
                    <a:pt x="32559" y="13009"/>
                  </a:cubicBezTo>
                  <a:cubicBezTo>
                    <a:pt x="32356" y="12931"/>
                    <a:pt x="32152" y="12931"/>
                    <a:pt x="31948" y="12931"/>
                  </a:cubicBezTo>
                  <a:cubicBezTo>
                    <a:pt x="31871" y="12931"/>
                    <a:pt x="31745" y="12931"/>
                    <a:pt x="31706" y="12883"/>
                  </a:cubicBezTo>
                  <a:cubicBezTo>
                    <a:pt x="31604" y="12844"/>
                    <a:pt x="31503" y="12834"/>
                    <a:pt x="31402" y="12834"/>
                  </a:cubicBezTo>
                  <a:cubicBezTo>
                    <a:pt x="31301" y="12834"/>
                    <a:pt x="31202" y="12844"/>
                    <a:pt x="31105" y="12844"/>
                  </a:cubicBezTo>
                  <a:cubicBezTo>
                    <a:pt x="30979" y="12805"/>
                    <a:pt x="30902" y="12766"/>
                    <a:pt x="30814" y="12766"/>
                  </a:cubicBezTo>
                  <a:cubicBezTo>
                    <a:pt x="30763" y="12766"/>
                    <a:pt x="30711" y="12784"/>
                    <a:pt x="30656" y="12784"/>
                  </a:cubicBezTo>
                  <a:cubicBezTo>
                    <a:pt x="30629" y="12784"/>
                    <a:pt x="30601" y="12779"/>
                    <a:pt x="30572" y="12766"/>
                  </a:cubicBezTo>
                  <a:cubicBezTo>
                    <a:pt x="30252" y="12728"/>
                    <a:pt x="29932" y="12805"/>
                    <a:pt x="29690" y="12602"/>
                  </a:cubicBezTo>
                  <a:cubicBezTo>
                    <a:pt x="29651" y="12563"/>
                    <a:pt x="29603" y="12563"/>
                    <a:pt x="29564" y="12563"/>
                  </a:cubicBezTo>
                  <a:cubicBezTo>
                    <a:pt x="29283" y="12524"/>
                    <a:pt x="29002" y="12485"/>
                    <a:pt x="28682" y="12485"/>
                  </a:cubicBezTo>
                  <a:lnTo>
                    <a:pt x="28440" y="12485"/>
                  </a:lnTo>
                  <a:cubicBezTo>
                    <a:pt x="28197" y="12398"/>
                    <a:pt x="27906" y="12321"/>
                    <a:pt x="27664" y="12243"/>
                  </a:cubicBezTo>
                  <a:cubicBezTo>
                    <a:pt x="27383" y="12204"/>
                    <a:pt x="27141" y="12078"/>
                    <a:pt x="26860" y="12039"/>
                  </a:cubicBezTo>
                  <a:cubicBezTo>
                    <a:pt x="26847" y="12026"/>
                    <a:pt x="26829" y="12022"/>
                    <a:pt x="26810" y="12022"/>
                  </a:cubicBezTo>
                  <a:cubicBezTo>
                    <a:pt x="26772" y="12022"/>
                    <a:pt x="26727" y="12039"/>
                    <a:pt x="26695" y="12039"/>
                  </a:cubicBezTo>
                  <a:cubicBezTo>
                    <a:pt x="26501" y="11962"/>
                    <a:pt x="26375" y="11913"/>
                    <a:pt x="26210" y="11875"/>
                  </a:cubicBezTo>
                  <a:cubicBezTo>
                    <a:pt x="26171" y="11875"/>
                    <a:pt x="26094" y="11836"/>
                    <a:pt x="26055" y="11836"/>
                  </a:cubicBezTo>
                  <a:cubicBezTo>
                    <a:pt x="25726" y="11671"/>
                    <a:pt x="25406" y="11555"/>
                    <a:pt x="25163" y="11351"/>
                  </a:cubicBezTo>
                  <a:cubicBezTo>
                    <a:pt x="24960" y="11186"/>
                    <a:pt x="24679" y="11070"/>
                    <a:pt x="24475" y="10905"/>
                  </a:cubicBezTo>
                  <a:cubicBezTo>
                    <a:pt x="24233" y="10789"/>
                    <a:pt x="24029" y="10624"/>
                    <a:pt x="23835" y="10421"/>
                  </a:cubicBezTo>
                  <a:cubicBezTo>
                    <a:pt x="23593" y="10178"/>
                    <a:pt x="23302" y="10023"/>
                    <a:pt x="22982" y="9820"/>
                  </a:cubicBezTo>
                  <a:cubicBezTo>
                    <a:pt x="22779" y="9694"/>
                    <a:pt x="22575" y="9616"/>
                    <a:pt x="22381" y="9490"/>
                  </a:cubicBezTo>
                  <a:lnTo>
                    <a:pt x="22381" y="9374"/>
                  </a:lnTo>
                  <a:cubicBezTo>
                    <a:pt x="22255" y="9296"/>
                    <a:pt x="22178" y="9248"/>
                    <a:pt x="22052" y="9209"/>
                  </a:cubicBezTo>
                  <a:cubicBezTo>
                    <a:pt x="21810" y="9054"/>
                    <a:pt x="21528" y="8928"/>
                    <a:pt x="21286" y="8812"/>
                  </a:cubicBezTo>
                  <a:cubicBezTo>
                    <a:pt x="21121" y="8686"/>
                    <a:pt x="20928" y="8608"/>
                    <a:pt x="20763" y="8521"/>
                  </a:cubicBezTo>
                  <a:cubicBezTo>
                    <a:pt x="20520" y="8405"/>
                    <a:pt x="20317" y="8201"/>
                    <a:pt x="20036" y="8162"/>
                  </a:cubicBezTo>
                  <a:cubicBezTo>
                    <a:pt x="19958" y="8162"/>
                    <a:pt x="19871" y="8123"/>
                    <a:pt x="19755" y="8085"/>
                  </a:cubicBezTo>
                  <a:cubicBezTo>
                    <a:pt x="19590" y="8036"/>
                    <a:pt x="19386" y="7959"/>
                    <a:pt x="19183" y="7881"/>
                  </a:cubicBezTo>
                  <a:cubicBezTo>
                    <a:pt x="19128" y="7936"/>
                    <a:pt x="19073" y="7991"/>
                    <a:pt x="19015" y="7991"/>
                  </a:cubicBezTo>
                  <a:cubicBezTo>
                    <a:pt x="18991" y="7991"/>
                    <a:pt x="18966" y="7981"/>
                    <a:pt x="18940" y="7959"/>
                  </a:cubicBezTo>
                  <a:cubicBezTo>
                    <a:pt x="18847" y="7889"/>
                    <a:pt x="18751" y="7875"/>
                    <a:pt x="18653" y="7875"/>
                  </a:cubicBezTo>
                  <a:cubicBezTo>
                    <a:pt x="18588" y="7875"/>
                    <a:pt x="18522" y="7881"/>
                    <a:pt x="18456" y="7881"/>
                  </a:cubicBezTo>
                  <a:cubicBezTo>
                    <a:pt x="18262" y="7920"/>
                    <a:pt x="18097" y="7920"/>
                    <a:pt x="17894" y="7920"/>
                  </a:cubicBezTo>
                  <a:cubicBezTo>
                    <a:pt x="17842" y="7920"/>
                    <a:pt x="17786" y="7903"/>
                    <a:pt x="17720" y="7903"/>
                  </a:cubicBezTo>
                  <a:cubicBezTo>
                    <a:pt x="17687" y="7903"/>
                    <a:pt x="17651" y="7907"/>
                    <a:pt x="17612" y="7920"/>
                  </a:cubicBezTo>
                  <a:cubicBezTo>
                    <a:pt x="17535" y="7920"/>
                    <a:pt x="17448" y="7881"/>
                    <a:pt x="17409" y="7794"/>
                  </a:cubicBezTo>
                  <a:lnTo>
                    <a:pt x="16847" y="7794"/>
                  </a:lnTo>
                  <a:cubicBezTo>
                    <a:pt x="16682" y="7842"/>
                    <a:pt x="16478" y="7842"/>
                    <a:pt x="16275" y="7881"/>
                  </a:cubicBezTo>
                  <a:cubicBezTo>
                    <a:pt x="16275" y="7881"/>
                    <a:pt x="16236" y="7920"/>
                    <a:pt x="16236" y="7959"/>
                  </a:cubicBezTo>
                  <a:lnTo>
                    <a:pt x="15713" y="7959"/>
                  </a:lnTo>
                  <a:cubicBezTo>
                    <a:pt x="15432" y="7997"/>
                    <a:pt x="15112" y="7997"/>
                    <a:pt x="14869" y="8036"/>
                  </a:cubicBezTo>
                  <a:cubicBezTo>
                    <a:pt x="14666" y="8085"/>
                    <a:pt x="14462" y="8162"/>
                    <a:pt x="14259" y="8201"/>
                  </a:cubicBezTo>
                  <a:cubicBezTo>
                    <a:pt x="14055" y="8240"/>
                    <a:pt x="13900" y="8279"/>
                    <a:pt x="13697" y="8279"/>
                  </a:cubicBezTo>
                  <a:cubicBezTo>
                    <a:pt x="13454" y="8279"/>
                    <a:pt x="13212" y="8366"/>
                    <a:pt x="13008" y="8405"/>
                  </a:cubicBezTo>
                  <a:cubicBezTo>
                    <a:pt x="12766" y="8482"/>
                    <a:pt x="12562" y="8569"/>
                    <a:pt x="12359" y="8608"/>
                  </a:cubicBezTo>
                  <a:cubicBezTo>
                    <a:pt x="12243" y="8647"/>
                    <a:pt x="12117" y="8686"/>
                    <a:pt x="12000" y="8724"/>
                  </a:cubicBezTo>
                  <a:cubicBezTo>
                    <a:pt x="11632" y="8812"/>
                    <a:pt x="11273" y="8889"/>
                    <a:pt x="10905" y="8928"/>
                  </a:cubicBezTo>
                  <a:cubicBezTo>
                    <a:pt x="10701" y="8967"/>
                    <a:pt x="10459" y="8967"/>
                    <a:pt x="10304" y="9132"/>
                  </a:cubicBezTo>
                  <a:cubicBezTo>
                    <a:pt x="10217" y="9132"/>
                    <a:pt x="10139" y="9132"/>
                    <a:pt x="10100" y="9093"/>
                  </a:cubicBezTo>
                  <a:cubicBezTo>
                    <a:pt x="10062" y="9132"/>
                    <a:pt x="10023" y="9170"/>
                    <a:pt x="10023" y="9209"/>
                  </a:cubicBezTo>
                  <a:cubicBezTo>
                    <a:pt x="9819" y="9209"/>
                    <a:pt x="9655" y="9248"/>
                    <a:pt x="9490" y="9248"/>
                  </a:cubicBezTo>
                  <a:cubicBezTo>
                    <a:pt x="9451" y="9209"/>
                    <a:pt x="9451" y="9170"/>
                    <a:pt x="9451" y="9093"/>
                  </a:cubicBezTo>
                  <a:cubicBezTo>
                    <a:pt x="9412" y="9170"/>
                    <a:pt x="9412" y="9209"/>
                    <a:pt x="9373" y="9335"/>
                  </a:cubicBezTo>
                  <a:cubicBezTo>
                    <a:pt x="9335" y="9248"/>
                    <a:pt x="9335" y="9209"/>
                    <a:pt x="9335" y="9170"/>
                  </a:cubicBezTo>
                  <a:cubicBezTo>
                    <a:pt x="9247" y="9209"/>
                    <a:pt x="9209" y="9248"/>
                    <a:pt x="9170" y="9248"/>
                  </a:cubicBezTo>
                  <a:cubicBezTo>
                    <a:pt x="9092" y="9209"/>
                    <a:pt x="8966" y="9209"/>
                    <a:pt x="8850" y="9170"/>
                  </a:cubicBezTo>
                  <a:cubicBezTo>
                    <a:pt x="8685" y="9170"/>
                    <a:pt x="8443" y="9209"/>
                    <a:pt x="8239" y="9209"/>
                  </a:cubicBezTo>
                  <a:cubicBezTo>
                    <a:pt x="8084" y="9248"/>
                    <a:pt x="7881" y="9248"/>
                    <a:pt x="7716" y="9248"/>
                  </a:cubicBezTo>
                  <a:cubicBezTo>
                    <a:pt x="7638" y="9248"/>
                    <a:pt x="7551" y="9248"/>
                    <a:pt x="7474" y="9209"/>
                  </a:cubicBezTo>
                  <a:cubicBezTo>
                    <a:pt x="7270" y="9170"/>
                    <a:pt x="7115" y="9093"/>
                    <a:pt x="6911" y="9093"/>
                  </a:cubicBezTo>
                  <a:cubicBezTo>
                    <a:pt x="6889" y="9098"/>
                    <a:pt x="6867" y="9100"/>
                    <a:pt x="6846" y="9100"/>
                  </a:cubicBezTo>
                  <a:cubicBezTo>
                    <a:pt x="6740" y="9100"/>
                    <a:pt x="6653" y="9043"/>
                    <a:pt x="6566" y="9043"/>
                  </a:cubicBezTo>
                  <a:cubicBezTo>
                    <a:pt x="6546" y="9043"/>
                    <a:pt x="6525" y="9046"/>
                    <a:pt x="6504" y="9054"/>
                  </a:cubicBezTo>
                  <a:cubicBezTo>
                    <a:pt x="6340" y="8889"/>
                    <a:pt x="6184" y="8850"/>
                    <a:pt x="5981" y="8812"/>
                  </a:cubicBezTo>
                  <a:cubicBezTo>
                    <a:pt x="5855" y="8763"/>
                    <a:pt x="5777" y="8686"/>
                    <a:pt x="5700" y="8608"/>
                  </a:cubicBezTo>
                  <a:cubicBezTo>
                    <a:pt x="5613" y="8521"/>
                    <a:pt x="5457" y="8482"/>
                    <a:pt x="5419" y="8405"/>
                  </a:cubicBezTo>
                  <a:cubicBezTo>
                    <a:pt x="5254" y="8162"/>
                    <a:pt x="5012" y="8036"/>
                    <a:pt x="4808" y="7881"/>
                  </a:cubicBezTo>
                  <a:cubicBezTo>
                    <a:pt x="4527" y="7678"/>
                    <a:pt x="4323" y="7435"/>
                    <a:pt x="4081" y="7232"/>
                  </a:cubicBezTo>
                  <a:cubicBezTo>
                    <a:pt x="4042" y="7232"/>
                    <a:pt x="4042" y="7193"/>
                    <a:pt x="4042" y="7193"/>
                  </a:cubicBezTo>
                  <a:cubicBezTo>
                    <a:pt x="3916" y="6989"/>
                    <a:pt x="3839" y="6786"/>
                    <a:pt x="3674" y="6631"/>
                  </a:cubicBezTo>
                  <a:cubicBezTo>
                    <a:pt x="3519" y="6340"/>
                    <a:pt x="3315" y="6098"/>
                    <a:pt x="3073" y="5855"/>
                  </a:cubicBezTo>
                  <a:cubicBezTo>
                    <a:pt x="2831" y="5613"/>
                    <a:pt x="2753" y="5293"/>
                    <a:pt x="2588" y="5012"/>
                  </a:cubicBezTo>
                  <a:cubicBezTo>
                    <a:pt x="2550" y="4973"/>
                    <a:pt x="2511" y="4886"/>
                    <a:pt x="2511" y="4847"/>
                  </a:cubicBezTo>
                  <a:cubicBezTo>
                    <a:pt x="2550" y="4731"/>
                    <a:pt x="2462" y="4644"/>
                    <a:pt x="2424" y="4527"/>
                  </a:cubicBezTo>
                  <a:cubicBezTo>
                    <a:pt x="2385" y="4489"/>
                    <a:pt x="2346" y="4450"/>
                    <a:pt x="2307" y="4401"/>
                  </a:cubicBezTo>
                  <a:cubicBezTo>
                    <a:pt x="2220" y="4207"/>
                    <a:pt x="2142" y="4004"/>
                    <a:pt x="1978" y="3878"/>
                  </a:cubicBezTo>
                  <a:cubicBezTo>
                    <a:pt x="1939" y="3839"/>
                    <a:pt x="1939" y="3839"/>
                    <a:pt x="1900" y="3800"/>
                  </a:cubicBezTo>
                  <a:cubicBezTo>
                    <a:pt x="1900" y="3723"/>
                    <a:pt x="1861" y="3636"/>
                    <a:pt x="1823" y="3597"/>
                  </a:cubicBezTo>
                  <a:cubicBezTo>
                    <a:pt x="1735" y="3432"/>
                    <a:pt x="1697" y="3277"/>
                    <a:pt x="1619" y="3151"/>
                  </a:cubicBezTo>
                  <a:cubicBezTo>
                    <a:pt x="1580" y="3073"/>
                    <a:pt x="1541" y="2947"/>
                    <a:pt x="1493" y="2870"/>
                  </a:cubicBezTo>
                  <a:cubicBezTo>
                    <a:pt x="1338" y="2463"/>
                    <a:pt x="1173" y="2027"/>
                    <a:pt x="1057" y="1658"/>
                  </a:cubicBezTo>
                  <a:cubicBezTo>
                    <a:pt x="1008" y="1493"/>
                    <a:pt x="970" y="1377"/>
                    <a:pt x="931" y="1251"/>
                  </a:cubicBezTo>
                  <a:cubicBezTo>
                    <a:pt x="931" y="1174"/>
                    <a:pt x="853" y="1135"/>
                    <a:pt x="853" y="1057"/>
                  </a:cubicBezTo>
                  <a:cubicBezTo>
                    <a:pt x="766" y="815"/>
                    <a:pt x="650" y="611"/>
                    <a:pt x="446" y="447"/>
                  </a:cubicBezTo>
                  <a:cubicBezTo>
                    <a:pt x="407" y="447"/>
                    <a:pt x="407" y="369"/>
                    <a:pt x="369" y="282"/>
                  </a:cubicBezTo>
                  <a:cubicBezTo>
                    <a:pt x="369" y="282"/>
                    <a:pt x="281" y="282"/>
                    <a:pt x="281" y="243"/>
                  </a:cubicBezTo>
                  <a:lnTo>
                    <a:pt x="281" y="88"/>
                  </a:lnTo>
                  <a:cubicBezTo>
                    <a:pt x="204" y="39"/>
                    <a:pt x="126" y="39"/>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6"/>
            <p:cNvSpPr/>
            <p:nvPr/>
          </p:nvSpPr>
          <p:spPr>
            <a:xfrm>
              <a:off x="3401800" y="4042650"/>
              <a:ext cx="1095575" cy="413350"/>
            </a:xfrm>
            <a:custGeom>
              <a:avLst/>
              <a:gdLst/>
              <a:ahLst/>
              <a:cxnLst/>
              <a:rect l="l" t="t" r="r" b="b"/>
              <a:pathLst>
                <a:path w="43823" h="16534" extrusionOk="0">
                  <a:moveTo>
                    <a:pt x="204" y="1"/>
                  </a:moveTo>
                  <a:cubicBezTo>
                    <a:pt x="117" y="1"/>
                    <a:pt x="78" y="40"/>
                    <a:pt x="0" y="78"/>
                  </a:cubicBezTo>
                  <a:cubicBezTo>
                    <a:pt x="39" y="117"/>
                    <a:pt x="39" y="204"/>
                    <a:pt x="78" y="243"/>
                  </a:cubicBezTo>
                  <a:cubicBezTo>
                    <a:pt x="78" y="359"/>
                    <a:pt x="78" y="485"/>
                    <a:pt x="155" y="563"/>
                  </a:cubicBezTo>
                  <a:cubicBezTo>
                    <a:pt x="281" y="689"/>
                    <a:pt x="320" y="931"/>
                    <a:pt x="446" y="1086"/>
                  </a:cubicBezTo>
                  <a:cubicBezTo>
                    <a:pt x="485" y="1174"/>
                    <a:pt x="485" y="1251"/>
                    <a:pt x="485" y="1377"/>
                  </a:cubicBezTo>
                  <a:cubicBezTo>
                    <a:pt x="524" y="1377"/>
                    <a:pt x="562" y="1416"/>
                    <a:pt x="601" y="1455"/>
                  </a:cubicBezTo>
                  <a:cubicBezTo>
                    <a:pt x="562" y="1775"/>
                    <a:pt x="766" y="2056"/>
                    <a:pt x="766" y="2385"/>
                  </a:cubicBezTo>
                  <a:cubicBezTo>
                    <a:pt x="805" y="2540"/>
                    <a:pt x="931" y="2705"/>
                    <a:pt x="1008" y="2870"/>
                  </a:cubicBezTo>
                  <a:cubicBezTo>
                    <a:pt x="1047" y="2986"/>
                    <a:pt x="1125" y="3112"/>
                    <a:pt x="1173" y="3229"/>
                  </a:cubicBezTo>
                  <a:cubicBezTo>
                    <a:pt x="1251" y="3471"/>
                    <a:pt x="1289" y="3674"/>
                    <a:pt x="1367" y="3878"/>
                  </a:cubicBezTo>
                  <a:cubicBezTo>
                    <a:pt x="1415" y="3917"/>
                    <a:pt x="1415" y="3994"/>
                    <a:pt x="1454" y="4043"/>
                  </a:cubicBezTo>
                  <a:cubicBezTo>
                    <a:pt x="1493" y="4120"/>
                    <a:pt x="1532" y="4237"/>
                    <a:pt x="1571" y="4324"/>
                  </a:cubicBezTo>
                  <a:cubicBezTo>
                    <a:pt x="1658" y="4479"/>
                    <a:pt x="1813" y="4683"/>
                    <a:pt x="1900" y="4886"/>
                  </a:cubicBezTo>
                  <a:cubicBezTo>
                    <a:pt x="2016" y="5167"/>
                    <a:pt x="2259" y="5371"/>
                    <a:pt x="2298" y="5652"/>
                  </a:cubicBezTo>
                  <a:cubicBezTo>
                    <a:pt x="2298" y="5691"/>
                    <a:pt x="2336" y="5691"/>
                    <a:pt x="2336" y="5691"/>
                  </a:cubicBezTo>
                  <a:cubicBezTo>
                    <a:pt x="2462" y="5855"/>
                    <a:pt x="2579" y="5981"/>
                    <a:pt x="2705" y="6137"/>
                  </a:cubicBezTo>
                  <a:cubicBezTo>
                    <a:pt x="2821" y="6340"/>
                    <a:pt x="2986" y="6466"/>
                    <a:pt x="2986" y="6708"/>
                  </a:cubicBezTo>
                  <a:cubicBezTo>
                    <a:pt x="3063" y="6747"/>
                    <a:pt x="3112" y="6825"/>
                    <a:pt x="3151" y="6863"/>
                  </a:cubicBezTo>
                  <a:cubicBezTo>
                    <a:pt x="3228" y="6989"/>
                    <a:pt x="3267" y="7145"/>
                    <a:pt x="3393" y="7232"/>
                  </a:cubicBezTo>
                  <a:cubicBezTo>
                    <a:pt x="3877" y="7716"/>
                    <a:pt x="4362" y="8201"/>
                    <a:pt x="4847" y="8647"/>
                  </a:cubicBezTo>
                  <a:cubicBezTo>
                    <a:pt x="4886" y="8686"/>
                    <a:pt x="4924" y="8725"/>
                    <a:pt x="4963" y="8725"/>
                  </a:cubicBezTo>
                  <a:cubicBezTo>
                    <a:pt x="4989" y="8720"/>
                    <a:pt x="5014" y="8718"/>
                    <a:pt x="5038" y="8718"/>
                  </a:cubicBezTo>
                  <a:cubicBezTo>
                    <a:pt x="5233" y="8718"/>
                    <a:pt x="5348" y="8850"/>
                    <a:pt x="5487" y="8928"/>
                  </a:cubicBezTo>
                  <a:cubicBezTo>
                    <a:pt x="5613" y="8967"/>
                    <a:pt x="5690" y="8967"/>
                    <a:pt x="5777" y="9006"/>
                  </a:cubicBezTo>
                  <a:cubicBezTo>
                    <a:pt x="5894" y="9083"/>
                    <a:pt x="6020" y="9170"/>
                    <a:pt x="6175" y="9209"/>
                  </a:cubicBezTo>
                  <a:cubicBezTo>
                    <a:pt x="6301" y="9248"/>
                    <a:pt x="6417" y="9248"/>
                    <a:pt x="6543" y="9287"/>
                  </a:cubicBezTo>
                  <a:lnTo>
                    <a:pt x="7028" y="9287"/>
                  </a:lnTo>
                  <a:cubicBezTo>
                    <a:pt x="7309" y="9287"/>
                    <a:pt x="7551" y="9248"/>
                    <a:pt x="7793" y="9248"/>
                  </a:cubicBezTo>
                  <a:cubicBezTo>
                    <a:pt x="8113" y="9248"/>
                    <a:pt x="8443" y="9248"/>
                    <a:pt x="8763" y="9287"/>
                  </a:cubicBezTo>
                  <a:cubicBezTo>
                    <a:pt x="8802" y="9287"/>
                    <a:pt x="8879" y="9248"/>
                    <a:pt x="8928" y="9248"/>
                  </a:cubicBezTo>
                  <a:cubicBezTo>
                    <a:pt x="9044" y="9170"/>
                    <a:pt x="9121" y="9170"/>
                    <a:pt x="9286" y="9170"/>
                  </a:cubicBezTo>
                  <a:cubicBezTo>
                    <a:pt x="9325" y="9170"/>
                    <a:pt x="9412" y="9132"/>
                    <a:pt x="9490" y="9132"/>
                  </a:cubicBezTo>
                  <a:cubicBezTo>
                    <a:pt x="9623" y="9092"/>
                    <a:pt x="9725" y="9034"/>
                    <a:pt x="9826" y="9034"/>
                  </a:cubicBezTo>
                  <a:cubicBezTo>
                    <a:pt x="9850" y="9034"/>
                    <a:pt x="9873" y="9037"/>
                    <a:pt x="9897" y="9044"/>
                  </a:cubicBezTo>
                  <a:cubicBezTo>
                    <a:pt x="10013" y="9044"/>
                    <a:pt x="10091" y="9044"/>
                    <a:pt x="10178" y="9006"/>
                  </a:cubicBezTo>
                  <a:cubicBezTo>
                    <a:pt x="10381" y="8967"/>
                    <a:pt x="10624" y="8928"/>
                    <a:pt x="10818" y="8889"/>
                  </a:cubicBezTo>
                  <a:cubicBezTo>
                    <a:pt x="10905" y="8889"/>
                    <a:pt x="11021" y="8841"/>
                    <a:pt x="11108" y="8802"/>
                  </a:cubicBezTo>
                  <a:cubicBezTo>
                    <a:pt x="11264" y="8725"/>
                    <a:pt x="11428" y="8647"/>
                    <a:pt x="11593" y="8599"/>
                  </a:cubicBezTo>
                  <a:cubicBezTo>
                    <a:pt x="11787" y="8560"/>
                    <a:pt x="11991" y="8521"/>
                    <a:pt x="12194" y="8443"/>
                  </a:cubicBezTo>
                  <a:cubicBezTo>
                    <a:pt x="12337" y="8410"/>
                    <a:pt x="12510" y="8310"/>
                    <a:pt x="12680" y="8310"/>
                  </a:cubicBezTo>
                  <a:cubicBezTo>
                    <a:pt x="12705" y="8310"/>
                    <a:pt x="12731" y="8312"/>
                    <a:pt x="12756" y="8317"/>
                  </a:cubicBezTo>
                  <a:cubicBezTo>
                    <a:pt x="12782" y="8329"/>
                    <a:pt x="12807" y="8333"/>
                    <a:pt x="12830" y="8333"/>
                  </a:cubicBezTo>
                  <a:cubicBezTo>
                    <a:pt x="12886" y="8333"/>
                    <a:pt x="12932" y="8306"/>
                    <a:pt x="12960" y="8279"/>
                  </a:cubicBezTo>
                  <a:cubicBezTo>
                    <a:pt x="13163" y="8279"/>
                    <a:pt x="13328" y="8240"/>
                    <a:pt x="13483" y="8201"/>
                  </a:cubicBezTo>
                  <a:cubicBezTo>
                    <a:pt x="13558" y="8191"/>
                    <a:pt x="13633" y="8189"/>
                    <a:pt x="13707" y="8189"/>
                  </a:cubicBezTo>
                  <a:cubicBezTo>
                    <a:pt x="13767" y="8189"/>
                    <a:pt x="13827" y="8190"/>
                    <a:pt x="13887" y="8190"/>
                  </a:cubicBezTo>
                  <a:cubicBezTo>
                    <a:pt x="14038" y="8190"/>
                    <a:pt x="14187" y="8181"/>
                    <a:pt x="14336" y="8114"/>
                  </a:cubicBezTo>
                  <a:cubicBezTo>
                    <a:pt x="14375" y="8075"/>
                    <a:pt x="14453" y="8075"/>
                    <a:pt x="14540" y="8075"/>
                  </a:cubicBezTo>
                  <a:cubicBezTo>
                    <a:pt x="14695" y="8036"/>
                    <a:pt x="14860" y="7998"/>
                    <a:pt x="14986" y="7998"/>
                  </a:cubicBezTo>
                  <a:cubicBezTo>
                    <a:pt x="15068" y="8009"/>
                    <a:pt x="15147" y="8014"/>
                    <a:pt x="15224" y="8014"/>
                  </a:cubicBezTo>
                  <a:cubicBezTo>
                    <a:pt x="15409" y="8014"/>
                    <a:pt x="15580" y="7986"/>
                    <a:pt x="15751" y="7959"/>
                  </a:cubicBezTo>
                  <a:cubicBezTo>
                    <a:pt x="15907" y="7920"/>
                    <a:pt x="16071" y="7872"/>
                    <a:pt x="16275" y="7833"/>
                  </a:cubicBezTo>
                  <a:cubicBezTo>
                    <a:pt x="16335" y="7825"/>
                    <a:pt x="16394" y="7822"/>
                    <a:pt x="16452" y="7822"/>
                  </a:cubicBezTo>
                  <a:cubicBezTo>
                    <a:pt x="16701" y="7822"/>
                    <a:pt x="16931" y="7881"/>
                    <a:pt x="17167" y="7920"/>
                  </a:cubicBezTo>
                  <a:cubicBezTo>
                    <a:pt x="17270" y="7920"/>
                    <a:pt x="17378" y="7937"/>
                    <a:pt x="17498" y="7937"/>
                  </a:cubicBezTo>
                  <a:cubicBezTo>
                    <a:pt x="17559" y="7937"/>
                    <a:pt x="17622" y="7933"/>
                    <a:pt x="17690" y="7920"/>
                  </a:cubicBezTo>
                  <a:cubicBezTo>
                    <a:pt x="17716" y="7904"/>
                    <a:pt x="17742" y="7898"/>
                    <a:pt x="17768" y="7898"/>
                  </a:cubicBezTo>
                  <a:cubicBezTo>
                    <a:pt x="17820" y="7898"/>
                    <a:pt x="17874" y="7920"/>
                    <a:pt x="17932" y="7920"/>
                  </a:cubicBezTo>
                  <a:cubicBezTo>
                    <a:pt x="18136" y="7959"/>
                    <a:pt x="18330" y="8036"/>
                    <a:pt x="18533" y="8075"/>
                  </a:cubicBezTo>
                  <a:cubicBezTo>
                    <a:pt x="18698" y="8114"/>
                    <a:pt x="18814" y="8114"/>
                    <a:pt x="18940" y="8162"/>
                  </a:cubicBezTo>
                  <a:cubicBezTo>
                    <a:pt x="19075" y="8226"/>
                    <a:pt x="19203" y="8289"/>
                    <a:pt x="19335" y="8289"/>
                  </a:cubicBezTo>
                  <a:cubicBezTo>
                    <a:pt x="19365" y="8289"/>
                    <a:pt x="19395" y="8286"/>
                    <a:pt x="19425" y="8279"/>
                  </a:cubicBezTo>
                  <a:cubicBezTo>
                    <a:pt x="19464" y="8279"/>
                    <a:pt x="19503" y="8317"/>
                    <a:pt x="19590" y="8356"/>
                  </a:cubicBezTo>
                  <a:cubicBezTo>
                    <a:pt x="19706" y="8443"/>
                    <a:pt x="19784" y="8521"/>
                    <a:pt x="19948" y="8560"/>
                  </a:cubicBezTo>
                  <a:cubicBezTo>
                    <a:pt x="20268" y="8647"/>
                    <a:pt x="20511" y="8841"/>
                    <a:pt x="20801" y="9006"/>
                  </a:cubicBezTo>
                  <a:cubicBezTo>
                    <a:pt x="20918" y="9044"/>
                    <a:pt x="21044" y="9083"/>
                    <a:pt x="21160" y="9170"/>
                  </a:cubicBezTo>
                  <a:cubicBezTo>
                    <a:pt x="21238" y="9209"/>
                    <a:pt x="21325" y="9287"/>
                    <a:pt x="21441" y="9374"/>
                  </a:cubicBezTo>
                  <a:cubicBezTo>
                    <a:pt x="21528" y="9452"/>
                    <a:pt x="21645" y="9529"/>
                    <a:pt x="21771" y="9616"/>
                  </a:cubicBezTo>
                  <a:cubicBezTo>
                    <a:pt x="21794" y="9607"/>
                    <a:pt x="21819" y="9602"/>
                    <a:pt x="21846" y="9602"/>
                  </a:cubicBezTo>
                  <a:cubicBezTo>
                    <a:pt x="21951" y="9602"/>
                    <a:pt x="22075" y="9671"/>
                    <a:pt x="22168" y="9733"/>
                  </a:cubicBezTo>
                  <a:cubicBezTo>
                    <a:pt x="22207" y="9771"/>
                    <a:pt x="22255" y="9771"/>
                    <a:pt x="22294" y="9810"/>
                  </a:cubicBezTo>
                  <a:cubicBezTo>
                    <a:pt x="22411" y="9859"/>
                    <a:pt x="22537" y="9936"/>
                    <a:pt x="22614" y="9975"/>
                  </a:cubicBezTo>
                  <a:cubicBezTo>
                    <a:pt x="22779" y="10101"/>
                    <a:pt x="22895" y="10217"/>
                    <a:pt x="23021" y="10343"/>
                  </a:cubicBezTo>
                  <a:cubicBezTo>
                    <a:pt x="23138" y="10421"/>
                    <a:pt x="23225" y="10498"/>
                    <a:pt x="23341" y="10586"/>
                  </a:cubicBezTo>
                  <a:cubicBezTo>
                    <a:pt x="23622" y="10779"/>
                    <a:pt x="23864" y="11022"/>
                    <a:pt x="24107" y="11225"/>
                  </a:cubicBezTo>
                  <a:cubicBezTo>
                    <a:pt x="24310" y="11390"/>
                    <a:pt x="24553" y="11506"/>
                    <a:pt x="24795" y="11594"/>
                  </a:cubicBezTo>
                  <a:cubicBezTo>
                    <a:pt x="25115" y="11749"/>
                    <a:pt x="25406" y="11952"/>
                    <a:pt x="25764" y="11991"/>
                  </a:cubicBezTo>
                  <a:cubicBezTo>
                    <a:pt x="25803" y="11991"/>
                    <a:pt x="25842" y="11991"/>
                    <a:pt x="25890" y="12040"/>
                  </a:cubicBezTo>
                  <a:cubicBezTo>
                    <a:pt x="26045" y="12156"/>
                    <a:pt x="26249" y="12233"/>
                    <a:pt x="26453" y="12233"/>
                  </a:cubicBezTo>
                  <a:cubicBezTo>
                    <a:pt x="26668" y="12277"/>
                    <a:pt x="26853" y="12404"/>
                    <a:pt x="27063" y="12404"/>
                  </a:cubicBezTo>
                  <a:cubicBezTo>
                    <a:pt x="27088" y="12404"/>
                    <a:pt x="27114" y="12402"/>
                    <a:pt x="27141" y="12398"/>
                  </a:cubicBezTo>
                  <a:lnTo>
                    <a:pt x="27179" y="12398"/>
                  </a:lnTo>
                  <a:cubicBezTo>
                    <a:pt x="27538" y="12476"/>
                    <a:pt x="27868" y="12563"/>
                    <a:pt x="28188" y="12602"/>
                  </a:cubicBezTo>
                  <a:lnTo>
                    <a:pt x="28226" y="12641"/>
                  </a:lnTo>
                  <a:cubicBezTo>
                    <a:pt x="28315" y="12604"/>
                    <a:pt x="28406" y="12590"/>
                    <a:pt x="28496" y="12590"/>
                  </a:cubicBezTo>
                  <a:cubicBezTo>
                    <a:pt x="28691" y="12590"/>
                    <a:pt x="28887" y="12653"/>
                    <a:pt x="29079" y="12679"/>
                  </a:cubicBezTo>
                  <a:cubicBezTo>
                    <a:pt x="29118" y="12679"/>
                    <a:pt x="29196" y="12679"/>
                    <a:pt x="29283" y="12718"/>
                  </a:cubicBezTo>
                  <a:cubicBezTo>
                    <a:pt x="29558" y="12844"/>
                    <a:pt x="29839" y="12897"/>
                    <a:pt x="30116" y="12897"/>
                  </a:cubicBezTo>
                  <a:cubicBezTo>
                    <a:pt x="30201" y="12897"/>
                    <a:pt x="30285" y="12892"/>
                    <a:pt x="30368" y="12883"/>
                  </a:cubicBezTo>
                  <a:cubicBezTo>
                    <a:pt x="30533" y="12866"/>
                    <a:pt x="30688" y="12848"/>
                    <a:pt x="30841" y="12848"/>
                  </a:cubicBezTo>
                  <a:cubicBezTo>
                    <a:pt x="31031" y="12848"/>
                    <a:pt x="31217" y="12875"/>
                    <a:pt x="31415" y="12960"/>
                  </a:cubicBezTo>
                  <a:cubicBezTo>
                    <a:pt x="31464" y="13009"/>
                    <a:pt x="31464" y="13009"/>
                    <a:pt x="31503" y="13009"/>
                  </a:cubicBezTo>
                  <a:cubicBezTo>
                    <a:pt x="31706" y="13048"/>
                    <a:pt x="31900" y="13048"/>
                    <a:pt x="32065" y="13086"/>
                  </a:cubicBezTo>
                  <a:cubicBezTo>
                    <a:pt x="32268" y="13125"/>
                    <a:pt x="32472" y="13203"/>
                    <a:pt x="32675" y="13251"/>
                  </a:cubicBezTo>
                  <a:cubicBezTo>
                    <a:pt x="32792" y="13290"/>
                    <a:pt x="32957" y="13367"/>
                    <a:pt x="33112" y="13367"/>
                  </a:cubicBezTo>
                  <a:cubicBezTo>
                    <a:pt x="33441" y="13406"/>
                    <a:pt x="33800" y="13445"/>
                    <a:pt x="34168" y="13494"/>
                  </a:cubicBezTo>
                  <a:cubicBezTo>
                    <a:pt x="34410" y="13532"/>
                    <a:pt x="34653" y="13571"/>
                    <a:pt x="34895" y="13649"/>
                  </a:cubicBezTo>
                  <a:cubicBezTo>
                    <a:pt x="35176" y="13736"/>
                    <a:pt x="35496" y="13852"/>
                    <a:pt x="35826" y="13930"/>
                  </a:cubicBezTo>
                  <a:cubicBezTo>
                    <a:pt x="36107" y="14017"/>
                    <a:pt x="36349" y="14133"/>
                    <a:pt x="36630" y="14259"/>
                  </a:cubicBezTo>
                  <a:cubicBezTo>
                    <a:pt x="36708" y="14298"/>
                    <a:pt x="36746" y="14298"/>
                    <a:pt x="36795" y="14337"/>
                  </a:cubicBezTo>
                  <a:cubicBezTo>
                    <a:pt x="36873" y="14376"/>
                    <a:pt x="36950" y="14463"/>
                    <a:pt x="36989" y="14502"/>
                  </a:cubicBezTo>
                  <a:cubicBezTo>
                    <a:pt x="37154" y="14579"/>
                    <a:pt x="37318" y="14705"/>
                    <a:pt x="37435" y="14783"/>
                  </a:cubicBezTo>
                  <a:cubicBezTo>
                    <a:pt x="37522" y="14821"/>
                    <a:pt x="37599" y="14899"/>
                    <a:pt x="37677" y="14899"/>
                  </a:cubicBezTo>
                  <a:cubicBezTo>
                    <a:pt x="37803" y="14899"/>
                    <a:pt x="37881" y="14986"/>
                    <a:pt x="38007" y="15025"/>
                  </a:cubicBezTo>
                  <a:cubicBezTo>
                    <a:pt x="38045" y="15064"/>
                    <a:pt x="38123" y="15064"/>
                    <a:pt x="38200" y="15103"/>
                  </a:cubicBezTo>
                  <a:cubicBezTo>
                    <a:pt x="38365" y="15190"/>
                    <a:pt x="38530" y="15229"/>
                    <a:pt x="38685" y="15306"/>
                  </a:cubicBezTo>
                  <a:cubicBezTo>
                    <a:pt x="38850" y="15345"/>
                    <a:pt x="38976" y="15432"/>
                    <a:pt x="39131" y="15471"/>
                  </a:cubicBezTo>
                  <a:cubicBezTo>
                    <a:pt x="39616" y="15626"/>
                    <a:pt x="40062" y="15830"/>
                    <a:pt x="40507" y="15994"/>
                  </a:cubicBezTo>
                  <a:cubicBezTo>
                    <a:pt x="40711" y="16033"/>
                    <a:pt x="40866" y="16072"/>
                    <a:pt x="41070" y="16111"/>
                  </a:cubicBezTo>
                  <a:cubicBezTo>
                    <a:pt x="41438" y="16237"/>
                    <a:pt x="41797" y="16401"/>
                    <a:pt x="42204" y="16479"/>
                  </a:cubicBezTo>
                  <a:cubicBezTo>
                    <a:pt x="42407" y="16518"/>
                    <a:pt x="42611" y="16518"/>
                    <a:pt x="42805" y="16518"/>
                  </a:cubicBezTo>
                  <a:lnTo>
                    <a:pt x="43134" y="16518"/>
                  </a:lnTo>
                  <a:cubicBezTo>
                    <a:pt x="43157" y="16529"/>
                    <a:pt x="43180" y="16534"/>
                    <a:pt x="43203" y="16534"/>
                  </a:cubicBezTo>
                  <a:cubicBezTo>
                    <a:pt x="43258" y="16534"/>
                    <a:pt x="43315" y="16506"/>
                    <a:pt x="43377" y="16479"/>
                  </a:cubicBezTo>
                  <a:cubicBezTo>
                    <a:pt x="43415" y="16440"/>
                    <a:pt x="43493" y="16401"/>
                    <a:pt x="43580" y="16401"/>
                  </a:cubicBezTo>
                  <a:cubicBezTo>
                    <a:pt x="43658" y="16401"/>
                    <a:pt x="43735" y="16401"/>
                    <a:pt x="43774" y="16353"/>
                  </a:cubicBezTo>
                  <a:lnTo>
                    <a:pt x="43822" y="16353"/>
                  </a:lnTo>
                  <a:cubicBezTo>
                    <a:pt x="43774" y="16314"/>
                    <a:pt x="43774" y="16275"/>
                    <a:pt x="43735" y="16237"/>
                  </a:cubicBezTo>
                  <a:cubicBezTo>
                    <a:pt x="43696" y="16275"/>
                    <a:pt x="43696" y="16314"/>
                    <a:pt x="43696" y="16314"/>
                  </a:cubicBezTo>
                  <a:cubicBezTo>
                    <a:pt x="43580" y="16275"/>
                    <a:pt x="43454" y="16275"/>
                    <a:pt x="43377" y="16237"/>
                  </a:cubicBezTo>
                  <a:cubicBezTo>
                    <a:pt x="43251" y="16198"/>
                    <a:pt x="43134" y="16159"/>
                    <a:pt x="43047" y="16111"/>
                  </a:cubicBezTo>
                  <a:cubicBezTo>
                    <a:pt x="42969" y="16159"/>
                    <a:pt x="42892" y="16198"/>
                    <a:pt x="42853" y="16198"/>
                  </a:cubicBezTo>
                  <a:cubicBezTo>
                    <a:pt x="42562" y="16159"/>
                    <a:pt x="42320" y="16159"/>
                    <a:pt x="42039" y="16072"/>
                  </a:cubicBezTo>
                  <a:cubicBezTo>
                    <a:pt x="41719" y="15994"/>
                    <a:pt x="41399" y="15830"/>
                    <a:pt x="41070" y="15713"/>
                  </a:cubicBezTo>
                  <a:cubicBezTo>
                    <a:pt x="40953" y="15674"/>
                    <a:pt x="40827" y="15587"/>
                    <a:pt x="40711" y="15587"/>
                  </a:cubicBezTo>
                  <a:cubicBezTo>
                    <a:pt x="40507" y="15587"/>
                    <a:pt x="40381" y="15510"/>
                    <a:pt x="40226" y="15471"/>
                  </a:cubicBezTo>
                  <a:cubicBezTo>
                    <a:pt x="40100" y="15432"/>
                    <a:pt x="40023" y="15345"/>
                    <a:pt x="39897" y="15306"/>
                  </a:cubicBezTo>
                  <a:cubicBezTo>
                    <a:pt x="39742" y="15229"/>
                    <a:pt x="39538" y="15190"/>
                    <a:pt x="39335" y="15064"/>
                  </a:cubicBezTo>
                  <a:cubicBezTo>
                    <a:pt x="39296" y="15025"/>
                    <a:pt x="39218" y="15025"/>
                    <a:pt x="39131" y="14986"/>
                  </a:cubicBezTo>
                  <a:cubicBezTo>
                    <a:pt x="39053" y="14947"/>
                    <a:pt x="38976" y="14899"/>
                    <a:pt x="38850" y="14860"/>
                  </a:cubicBezTo>
                  <a:cubicBezTo>
                    <a:pt x="38569" y="14705"/>
                    <a:pt x="38249" y="14540"/>
                    <a:pt x="37919" y="14376"/>
                  </a:cubicBezTo>
                  <a:cubicBezTo>
                    <a:pt x="37803" y="14337"/>
                    <a:pt x="37677" y="14298"/>
                    <a:pt x="37599" y="14172"/>
                  </a:cubicBezTo>
                  <a:cubicBezTo>
                    <a:pt x="37522" y="14133"/>
                    <a:pt x="37435" y="14056"/>
                    <a:pt x="37357" y="14017"/>
                  </a:cubicBezTo>
                  <a:lnTo>
                    <a:pt x="37357" y="13978"/>
                  </a:lnTo>
                  <a:cubicBezTo>
                    <a:pt x="36873" y="13775"/>
                    <a:pt x="36349" y="13610"/>
                    <a:pt x="35826" y="13406"/>
                  </a:cubicBezTo>
                  <a:cubicBezTo>
                    <a:pt x="35777" y="13406"/>
                    <a:pt x="35738" y="13367"/>
                    <a:pt x="35738" y="13329"/>
                  </a:cubicBezTo>
                  <a:cubicBezTo>
                    <a:pt x="35661" y="13203"/>
                    <a:pt x="35496" y="13164"/>
                    <a:pt x="35341" y="13125"/>
                  </a:cubicBezTo>
                  <a:cubicBezTo>
                    <a:pt x="35099" y="13125"/>
                    <a:pt x="34856" y="13048"/>
                    <a:pt x="34566" y="12960"/>
                  </a:cubicBezTo>
                  <a:cubicBezTo>
                    <a:pt x="34246" y="12883"/>
                    <a:pt x="33965" y="12805"/>
                    <a:pt x="33684" y="12805"/>
                  </a:cubicBezTo>
                  <a:cubicBezTo>
                    <a:pt x="33160" y="12641"/>
                    <a:pt x="32714" y="12437"/>
                    <a:pt x="32230" y="12282"/>
                  </a:cubicBezTo>
                  <a:cubicBezTo>
                    <a:pt x="32191" y="12321"/>
                    <a:pt x="32142" y="12321"/>
                    <a:pt x="32065" y="12321"/>
                  </a:cubicBezTo>
                  <a:cubicBezTo>
                    <a:pt x="31987" y="12282"/>
                    <a:pt x="31900" y="12233"/>
                    <a:pt x="31822" y="12195"/>
                  </a:cubicBezTo>
                  <a:cubicBezTo>
                    <a:pt x="31713" y="12195"/>
                    <a:pt x="31624" y="12177"/>
                    <a:pt x="31529" y="12177"/>
                  </a:cubicBezTo>
                  <a:cubicBezTo>
                    <a:pt x="31481" y="12177"/>
                    <a:pt x="31431" y="12182"/>
                    <a:pt x="31377" y="12195"/>
                  </a:cubicBezTo>
                  <a:cubicBezTo>
                    <a:pt x="31338" y="12195"/>
                    <a:pt x="31260" y="12156"/>
                    <a:pt x="31173" y="12156"/>
                  </a:cubicBezTo>
                  <a:cubicBezTo>
                    <a:pt x="31095" y="12156"/>
                    <a:pt x="31057" y="12117"/>
                    <a:pt x="30979" y="12117"/>
                  </a:cubicBezTo>
                  <a:cubicBezTo>
                    <a:pt x="30611" y="12040"/>
                    <a:pt x="30252" y="12040"/>
                    <a:pt x="29923" y="11991"/>
                  </a:cubicBezTo>
                  <a:cubicBezTo>
                    <a:pt x="29719" y="11952"/>
                    <a:pt x="29525" y="11952"/>
                    <a:pt x="29322" y="11952"/>
                  </a:cubicBezTo>
                  <a:cubicBezTo>
                    <a:pt x="29196" y="11797"/>
                    <a:pt x="29196" y="11797"/>
                    <a:pt x="28876" y="11797"/>
                  </a:cubicBezTo>
                  <a:cubicBezTo>
                    <a:pt x="28750" y="11797"/>
                    <a:pt x="28672" y="11749"/>
                    <a:pt x="28595" y="11749"/>
                  </a:cubicBezTo>
                  <a:cubicBezTo>
                    <a:pt x="28314" y="11749"/>
                    <a:pt x="27984" y="11710"/>
                    <a:pt x="27703" y="11671"/>
                  </a:cubicBezTo>
                  <a:cubicBezTo>
                    <a:pt x="27422" y="11555"/>
                    <a:pt x="27102" y="11506"/>
                    <a:pt x="26811" y="11429"/>
                  </a:cubicBezTo>
                  <a:cubicBezTo>
                    <a:pt x="26554" y="11322"/>
                    <a:pt x="26297" y="11143"/>
                    <a:pt x="25980" y="11143"/>
                  </a:cubicBezTo>
                  <a:cubicBezTo>
                    <a:pt x="25951" y="11143"/>
                    <a:pt x="25921" y="11145"/>
                    <a:pt x="25890" y="11148"/>
                  </a:cubicBezTo>
                  <a:cubicBezTo>
                    <a:pt x="25874" y="11161"/>
                    <a:pt x="25863" y="11165"/>
                    <a:pt x="25855" y="11165"/>
                  </a:cubicBezTo>
                  <a:cubicBezTo>
                    <a:pt x="25838" y="11165"/>
                    <a:pt x="25829" y="11148"/>
                    <a:pt x="25803" y="11148"/>
                  </a:cubicBezTo>
                  <a:cubicBezTo>
                    <a:pt x="25687" y="11070"/>
                    <a:pt x="25522" y="11022"/>
                    <a:pt x="25357" y="10983"/>
                  </a:cubicBezTo>
                  <a:cubicBezTo>
                    <a:pt x="25202" y="10905"/>
                    <a:pt x="25037" y="10779"/>
                    <a:pt x="24873" y="10663"/>
                  </a:cubicBezTo>
                  <a:cubicBezTo>
                    <a:pt x="24795" y="10624"/>
                    <a:pt x="24756" y="10537"/>
                    <a:pt x="24630" y="10498"/>
                  </a:cubicBezTo>
                  <a:cubicBezTo>
                    <a:pt x="24436" y="10382"/>
                    <a:pt x="24194" y="10256"/>
                    <a:pt x="24029" y="10101"/>
                  </a:cubicBezTo>
                  <a:cubicBezTo>
                    <a:pt x="23952" y="10052"/>
                    <a:pt x="23864" y="9975"/>
                    <a:pt x="23787" y="9897"/>
                  </a:cubicBezTo>
                  <a:cubicBezTo>
                    <a:pt x="23661" y="9771"/>
                    <a:pt x="23583" y="9694"/>
                    <a:pt x="23419" y="9616"/>
                  </a:cubicBezTo>
                  <a:cubicBezTo>
                    <a:pt x="23341" y="9568"/>
                    <a:pt x="23264" y="9490"/>
                    <a:pt x="23138" y="9413"/>
                  </a:cubicBezTo>
                  <a:cubicBezTo>
                    <a:pt x="23021" y="9374"/>
                    <a:pt x="22895" y="9248"/>
                    <a:pt x="22779" y="9209"/>
                  </a:cubicBezTo>
                  <a:cubicBezTo>
                    <a:pt x="22537" y="9132"/>
                    <a:pt x="22333" y="8967"/>
                    <a:pt x="22168" y="8725"/>
                  </a:cubicBezTo>
                  <a:cubicBezTo>
                    <a:pt x="22129" y="8725"/>
                    <a:pt x="22052" y="8725"/>
                    <a:pt x="22013" y="8686"/>
                  </a:cubicBezTo>
                  <a:cubicBezTo>
                    <a:pt x="21926" y="8521"/>
                    <a:pt x="21771" y="8482"/>
                    <a:pt x="21645" y="8405"/>
                  </a:cubicBezTo>
                  <a:cubicBezTo>
                    <a:pt x="21238" y="8201"/>
                    <a:pt x="20840" y="8036"/>
                    <a:pt x="20472" y="7833"/>
                  </a:cubicBezTo>
                  <a:cubicBezTo>
                    <a:pt x="20191" y="7716"/>
                    <a:pt x="19948" y="7552"/>
                    <a:pt x="19706" y="7474"/>
                  </a:cubicBezTo>
                  <a:cubicBezTo>
                    <a:pt x="19518" y="7376"/>
                    <a:pt x="19353" y="7284"/>
                    <a:pt x="19158" y="7284"/>
                  </a:cubicBezTo>
                  <a:cubicBezTo>
                    <a:pt x="19101" y="7284"/>
                    <a:pt x="19042" y="7292"/>
                    <a:pt x="18979" y="7309"/>
                  </a:cubicBezTo>
                  <a:cubicBezTo>
                    <a:pt x="18940" y="7232"/>
                    <a:pt x="18902" y="7193"/>
                    <a:pt x="18863" y="7106"/>
                  </a:cubicBezTo>
                  <a:lnTo>
                    <a:pt x="18533" y="7106"/>
                  </a:lnTo>
                  <a:cubicBezTo>
                    <a:pt x="18456" y="7106"/>
                    <a:pt x="18378" y="7067"/>
                    <a:pt x="18291" y="7067"/>
                  </a:cubicBezTo>
                  <a:cubicBezTo>
                    <a:pt x="18213" y="7028"/>
                    <a:pt x="18133" y="7019"/>
                    <a:pt x="18052" y="7019"/>
                  </a:cubicBezTo>
                  <a:cubicBezTo>
                    <a:pt x="17971" y="7019"/>
                    <a:pt x="17889" y="7028"/>
                    <a:pt x="17806" y="7028"/>
                  </a:cubicBezTo>
                  <a:cubicBezTo>
                    <a:pt x="17651" y="7067"/>
                    <a:pt x="17448" y="7067"/>
                    <a:pt x="17244" y="7067"/>
                  </a:cubicBezTo>
                  <a:lnTo>
                    <a:pt x="16682" y="7067"/>
                  </a:lnTo>
                  <a:cubicBezTo>
                    <a:pt x="16478" y="7067"/>
                    <a:pt x="16314" y="6951"/>
                    <a:pt x="16149" y="6951"/>
                  </a:cubicBezTo>
                  <a:cubicBezTo>
                    <a:pt x="16065" y="6974"/>
                    <a:pt x="15984" y="6979"/>
                    <a:pt x="15906" y="6979"/>
                  </a:cubicBezTo>
                  <a:cubicBezTo>
                    <a:pt x="15847" y="6979"/>
                    <a:pt x="15790" y="6976"/>
                    <a:pt x="15733" y="6976"/>
                  </a:cubicBezTo>
                  <a:cubicBezTo>
                    <a:pt x="15614" y="6976"/>
                    <a:pt x="15498" y="6989"/>
                    <a:pt x="15383" y="7067"/>
                  </a:cubicBezTo>
                  <a:cubicBezTo>
                    <a:pt x="15342" y="7057"/>
                    <a:pt x="15299" y="7052"/>
                    <a:pt x="15257" y="7052"/>
                  </a:cubicBezTo>
                  <a:cubicBezTo>
                    <a:pt x="15140" y="7052"/>
                    <a:pt x="15019" y="7088"/>
                    <a:pt x="14898" y="7145"/>
                  </a:cubicBezTo>
                  <a:lnTo>
                    <a:pt x="14782" y="7145"/>
                  </a:lnTo>
                  <a:cubicBezTo>
                    <a:pt x="14540" y="7193"/>
                    <a:pt x="14259" y="7193"/>
                    <a:pt x="14016" y="7232"/>
                  </a:cubicBezTo>
                  <a:cubicBezTo>
                    <a:pt x="13648" y="7232"/>
                    <a:pt x="13367" y="7348"/>
                    <a:pt x="13047" y="7435"/>
                  </a:cubicBezTo>
                  <a:cubicBezTo>
                    <a:pt x="12844" y="7474"/>
                    <a:pt x="12601" y="7513"/>
                    <a:pt x="12398" y="7513"/>
                  </a:cubicBezTo>
                  <a:cubicBezTo>
                    <a:pt x="12194" y="7513"/>
                    <a:pt x="12029" y="7552"/>
                    <a:pt x="11874" y="7678"/>
                  </a:cubicBezTo>
                  <a:cubicBezTo>
                    <a:pt x="11787" y="7678"/>
                    <a:pt x="11709" y="7678"/>
                    <a:pt x="11632" y="7716"/>
                  </a:cubicBezTo>
                  <a:cubicBezTo>
                    <a:pt x="11467" y="7755"/>
                    <a:pt x="11302" y="7794"/>
                    <a:pt x="11147" y="7833"/>
                  </a:cubicBezTo>
                  <a:cubicBezTo>
                    <a:pt x="10982" y="7872"/>
                    <a:pt x="10866" y="7920"/>
                    <a:pt x="10740" y="7959"/>
                  </a:cubicBezTo>
                  <a:cubicBezTo>
                    <a:pt x="10532" y="7992"/>
                    <a:pt x="10352" y="8083"/>
                    <a:pt x="10151" y="8083"/>
                  </a:cubicBezTo>
                  <a:cubicBezTo>
                    <a:pt x="10119" y="8083"/>
                    <a:pt x="10086" y="8081"/>
                    <a:pt x="10052" y="8075"/>
                  </a:cubicBezTo>
                  <a:cubicBezTo>
                    <a:pt x="10013" y="8075"/>
                    <a:pt x="9974" y="8114"/>
                    <a:pt x="9974" y="8114"/>
                  </a:cubicBezTo>
                  <a:cubicBezTo>
                    <a:pt x="9693" y="8162"/>
                    <a:pt x="9451" y="8240"/>
                    <a:pt x="9209" y="8279"/>
                  </a:cubicBezTo>
                  <a:cubicBezTo>
                    <a:pt x="9170" y="8317"/>
                    <a:pt x="9121" y="8356"/>
                    <a:pt x="9083" y="8405"/>
                  </a:cubicBezTo>
                  <a:cubicBezTo>
                    <a:pt x="8994" y="8355"/>
                    <a:pt x="8902" y="8308"/>
                    <a:pt x="8809" y="8308"/>
                  </a:cubicBezTo>
                  <a:cubicBezTo>
                    <a:pt x="8739" y="8308"/>
                    <a:pt x="8668" y="8334"/>
                    <a:pt x="8598" y="8405"/>
                  </a:cubicBezTo>
                  <a:cubicBezTo>
                    <a:pt x="8520" y="8405"/>
                    <a:pt x="8443" y="8356"/>
                    <a:pt x="8356" y="8356"/>
                  </a:cubicBezTo>
                  <a:cubicBezTo>
                    <a:pt x="8293" y="8333"/>
                    <a:pt x="8232" y="8323"/>
                    <a:pt x="8171" y="8323"/>
                  </a:cubicBezTo>
                  <a:cubicBezTo>
                    <a:pt x="8033" y="8323"/>
                    <a:pt x="7896" y="8371"/>
                    <a:pt x="7755" y="8405"/>
                  </a:cubicBezTo>
                  <a:cubicBezTo>
                    <a:pt x="7593" y="8405"/>
                    <a:pt x="7414" y="8422"/>
                    <a:pt x="7241" y="8422"/>
                  </a:cubicBezTo>
                  <a:cubicBezTo>
                    <a:pt x="7155" y="8422"/>
                    <a:pt x="7070" y="8418"/>
                    <a:pt x="6989" y="8405"/>
                  </a:cubicBezTo>
                  <a:cubicBezTo>
                    <a:pt x="6945" y="8380"/>
                    <a:pt x="6894" y="8368"/>
                    <a:pt x="6844" y="8368"/>
                  </a:cubicBezTo>
                  <a:cubicBezTo>
                    <a:pt x="6793" y="8368"/>
                    <a:pt x="6742" y="8380"/>
                    <a:pt x="6698" y="8405"/>
                  </a:cubicBezTo>
                  <a:cubicBezTo>
                    <a:pt x="6665" y="8416"/>
                    <a:pt x="6631" y="8420"/>
                    <a:pt x="6597" y="8420"/>
                  </a:cubicBezTo>
                  <a:cubicBezTo>
                    <a:pt x="6511" y="8420"/>
                    <a:pt x="6423" y="8391"/>
                    <a:pt x="6340" y="8356"/>
                  </a:cubicBezTo>
                  <a:cubicBezTo>
                    <a:pt x="6239" y="8356"/>
                    <a:pt x="6169" y="8257"/>
                    <a:pt x="6061" y="8257"/>
                  </a:cubicBezTo>
                  <a:cubicBezTo>
                    <a:pt x="6034" y="8257"/>
                    <a:pt x="6004" y="8263"/>
                    <a:pt x="5971" y="8279"/>
                  </a:cubicBezTo>
                  <a:cubicBezTo>
                    <a:pt x="5690" y="8075"/>
                    <a:pt x="5293" y="8036"/>
                    <a:pt x="5089" y="7716"/>
                  </a:cubicBezTo>
                  <a:cubicBezTo>
                    <a:pt x="5089" y="7678"/>
                    <a:pt x="5050" y="7678"/>
                    <a:pt x="5050" y="7678"/>
                  </a:cubicBezTo>
                  <a:cubicBezTo>
                    <a:pt x="4886" y="7552"/>
                    <a:pt x="4760" y="7474"/>
                    <a:pt x="4643" y="7387"/>
                  </a:cubicBezTo>
                  <a:cubicBezTo>
                    <a:pt x="4517" y="7271"/>
                    <a:pt x="4362" y="7145"/>
                    <a:pt x="4236" y="7028"/>
                  </a:cubicBezTo>
                  <a:cubicBezTo>
                    <a:pt x="4081" y="6902"/>
                    <a:pt x="3955" y="6786"/>
                    <a:pt x="3877" y="6582"/>
                  </a:cubicBezTo>
                  <a:cubicBezTo>
                    <a:pt x="3839" y="6544"/>
                    <a:pt x="3790" y="6466"/>
                    <a:pt x="3751" y="6418"/>
                  </a:cubicBezTo>
                  <a:cubicBezTo>
                    <a:pt x="3548" y="6137"/>
                    <a:pt x="3354" y="5855"/>
                    <a:pt x="3063" y="5613"/>
                  </a:cubicBezTo>
                  <a:cubicBezTo>
                    <a:pt x="2947" y="5371"/>
                    <a:pt x="2743" y="5167"/>
                    <a:pt x="2666" y="4886"/>
                  </a:cubicBezTo>
                  <a:cubicBezTo>
                    <a:pt x="2666" y="4847"/>
                    <a:pt x="2627" y="4809"/>
                    <a:pt x="2579" y="4770"/>
                  </a:cubicBezTo>
                  <a:cubicBezTo>
                    <a:pt x="2462" y="4363"/>
                    <a:pt x="2259" y="3956"/>
                    <a:pt x="1978" y="3636"/>
                  </a:cubicBezTo>
                  <a:cubicBezTo>
                    <a:pt x="1900" y="3510"/>
                    <a:pt x="1852" y="3393"/>
                    <a:pt x="1813" y="3316"/>
                  </a:cubicBezTo>
                  <a:cubicBezTo>
                    <a:pt x="1697" y="3112"/>
                    <a:pt x="1532" y="2948"/>
                    <a:pt x="1493" y="2705"/>
                  </a:cubicBezTo>
                  <a:cubicBezTo>
                    <a:pt x="1493" y="2589"/>
                    <a:pt x="1415" y="2502"/>
                    <a:pt x="1367" y="2385"/>
                  </a:cubicBezTo>
                  <a:cubicBezTo>
                    <a:pt x="1328" y="2298"/>
                    <a:pt x="1251" y="2221"/>
                    <a:pt x="1251" y="2143"/>
                  </a:cubicBezTo>
                  <a:cubicBezTo>
                    <a:pt x="1173" y="1939"/>
                    <a:pt x="1125" y="1775"/>
                    <a:pt x="1086" y="1571"/>
                  </a:cubicBezTo>
                  <a:cubicBezTo>
                    <a:pt x="1086" y="1532"/>
                    <a:pt x="1047" y="1494"/>
                    <a:pt x="1047" y="1455"/>
                  </a:cubicBezTo>
                  <a:cubicBezTo>
                    <a:pt x="931" y="1377"/>
                    <a:pt x="882" y="1329"/>
                    <a:pt x="970" y="1212"/>
                  </a:cubicBezTo>
                  <a:cubicBezTo>
                    <a:pt x="970" y="1212"/>
                    <a:pt x="931" y="1174"/>
                    <a:pt x="931" y="1135"/>
                  </a:cubicBezTo>
                  <a:cubicBezTo>
                    <a:pt x="882" y="1086"/>
                    <a:pt x="844" y="1086"/>
                    <a:pt x="805" y="1048"/>
                  </a:cubicBezTo>
                  <a:cubicBezTo>
                    <a:pt x="805" y="844"/>
                    <a:pt x="688" y="767"/>
                    <a:pt x="601" y="602"/>
                  </a:cubicBezTo>
                  <a:cubicBezTo>
                    <a:pt x="562" y="524"/>
                    <a:pt x="446" y="447"/>
                    <a:pt x="359" y="359"/>
                  </a:cubicBezTo>
                  <a:cubicBezTo>
                    <a:pt x="359" y="321"/>
                    <a:pt x="320" y="321"/>
                    <a:pt x="281" y="282"/>
                  </a:cubicBezTo>
                  <a:cubicBezTo>
                    <a:pt x="281" y="204"/>
                    <a:pt x="281" y="166"/>
                    <a:pt x="320" y="117"/>
                  </a:cubicBezTo>
                  <a:cubicBezTo>
                    <a:pt x="281" y="78"/>
                    <a:pt x="243" y="40"/>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6"/>
            <p:cNvSpPr/>
            <p:nvPr/>
          </p:nvSpPr>
          <p:spPr>
            <a:xfrm>
              <a:off x="3359400" y="4077075"/>
              <a:ext cx="1045900" cy="416825"/>
            </a:xfrm>
            <a:custGeom>
              <a:avLst/>
              <a:gdLst/>
              <a:ahLst/>
              <a:cxnLst/>
              <a:rect l="l" t="t" r="r" b="b"/>
              <a:pathLst>
                <a:path w="41836" h="16673" extrusionOk="0">
                  <a:moveTo>
                    <a:pt x="39" y="0"/>
                  </a:moveTo>
                  <a:lnTo>
                    <a:pt x="39" y="0"/>
                  </a:lnTo>
                  <a:cubicBezTo>
                    <a:pt x="0" y="155"/>
                    <a:pt x="0" y="281"/>
                    <a:pt x="116" y="524"/>
                  </a:cubicBezTo>
                  <a:cubicBezTo>
                    <a:pt x="155" y="562"/>
                    <a:pt x="204" y="562"/>
                    <a:pt x="242" y="601"/>
                  </a:cubicBezTo>
                  <a:cubicBezTo>
                    <a:pt x="242" y="640"/>
                    <a:pt x="204" y="679"/>
                    <a:pt x="204" y="727"/>
                  </a:cubicBezTo>
                  <a:cubicBezTo>
                    <a:pt x="204" y="766"/>
                    <a:pt x="242" y="805"/>
                    <a:pt x="281" y="882"/>
                  </a:cubicBezTo>
                  <a:cubicBezTo>
                    <a:pt x="242" y="921"/>
                    <a:pt x="242" y="970"/>
                    <a:pt x="242" y="970"/>
                  </a:cubicBezTo>
                  <a:cubicBezTo>
                    <a:pt x="281" y="1163"/>
                    <a:pt x="359" y="1367"/>
                    <a:pt x="397" y="1532"/>
                  </a:cubicBezTo>
                  <a:cubicBezTo>
                    <a:pt x="281" y="1571"/>
                    <a:pt x="281" y="1697"/>
                    <a:pt x="320" y="1774"/>
                  </a:cubicBezTo>
                  <a:cubicBezTo>
                    <a:pt x="359" y="1939"/>
                    <a:pt x="446" y="2133"/>
                    <a:pt x="523" y="2297"/>
                  </a:cubicBezTo>
                  <a:cubicBezTo>
                    <a:pt x="562" y="2462"/>
                    <a:pt x="640" y="2666"/>
                    <a:pt x="688" y="2821"/>
                  </a:cubicBezTo>
                  <a:cubicBezTo>
                    <a:pt x="766" y="3063"/>
                    <a:pt x="805" y="3267"/>
                    <a:pt x="843" y="3509"/>
                  </a:cubicBezTo>
                  <a:cubicBezTo>
                    <a:pt x="843" y="3548"/>
                    <a:pt x="931" y="3548"/>
                    <a:pt x="969" y="3587"/>
                  </a:cubicBezTo>
                  <a:cubicBezTo>
                    <a:pt x="882" y="3790"/>
                    <a:pt x="1008" y="3877"/>
                    <a:pt x="1086" y="3955"/>
                  </a:cubicBezTo>
                  <a:cubicBezTo>
                    <a:pt x="1173" y="4071"/>
                    <a:pt x="1250" y="4197"/>
                    <a:pt x="1289" y="4362"/>
                  </a:cubicBezTo>
                  <a:cubicBezTo>
                    <a:pt x="1289" y="4362"/>
                    <a:pt x="1328" y="4440"/>
                    <a:pt x="1328" y="4517"/>
                  </a:cubicBezTo>
                  <a:cubicBezTo>
                    <a:pt x="1367" y="4478"/>
                    <a:pt x="1367" y="4478"/>
                    <a:pt x="1454" y="4478"/>
                  </a:cubicBezTo>
                  <a:cubicBezTo>
                    <a:pt x="1367" y="4556"/>
                    <a:pt x="1367" y="4643"/>
                    <a:pt x="1415" y="4760"/>
                  </a:cubicBezTo>
                  <a:cubicBezTo>
                    <a:pt x="1531" y="4963"/>
                    <a:pt x="1609" y="5167"/>
                    <a:pt x="1735" y="5409"/>
                  </a:cubicBezTo>
                  <a:lnTo>
                    <a:pt x="1735" y="5448"/>
                  </a:lnTo>
                  <a:cubicBezTo>
                    <a:pt x="1735" y="5574"/>
                    <a:pt x="1813" y="5651"/>
                    <a:pt x="1939" y="5768"/>
                  </a:cubicBezTo>
                  <a:cubicBezTo>
                    <a:pt x="2055" y="5855"/>
                    <a:pt x="2142" y="5971"/>
                    <a:pt x="2258" y="6136"/>
                  </a:cubicBezTo>
                  <a:cubicBezTo>
                    <a:pt x="2181" y="6175"/>
                    <a:pt x="2142" y="6175"/>
                    <a:pt x="2094" y="6175"/>
                  </a:cubicBezTo>
                  <a:cubicBezTo>
                    <a:pt x="2142" y="6252"/>
                    <a:pt x="2142" y="6301"/>
                    <a:pt x="2181" y="6339"/>
                  </a:cubicBezTo>
                  <a:cubicBezTo>
                    <a:pt x="2181" y="6339"/>
                    <a:pt x="2181" y="6301"/>
                    <a:pt x="2220" y="6301"/>
                  </a:cubicBezTo>
                  <a:lnTo>
                    <a:pt x="2220" y="6213"/>
                  </a:lnTo>
                  <a:lnTo>
                    <a:pt x="2336" y="6213"/>
                  </a:lnTo>
                  <a:cubicBezTo>
                    <a:pt x="2336" y="6252"/>
                    <a:pt x="2336" y="6301"/>
                    <a:pt x="2384" y="6301"/>
                  </a:cubicBezTo>
                  <a:cubicBezTo>
                    <a:pt x="2540" y="6456"/>
                    <a:pt x="2704" y="6659"/>
                    <a:pt x="2627" y="6940"/>
                  </a:cubicBezTo>
                  <a:lnTo>
                    <a:pt x="2627" y="7028"/>
                  </a:lnTo>
                  <a:cubicBezTo>
                    <a:pt x="2666" y="7066"/>
                    <a:pt x="2704" y="7105"/>
                    <a:pt x="2743" y="7144"/>
                  </a:cubicBezTo>
                  <a:cubicBezTo>
                    <a:pt x="2782" y="7105"/>
                    <a:pt x="2782" y="7105"/>
                    <a:pt x="2782" y="7066"/>
                  </a:cubicBezTo>
                  <a:cubicBezTo>
                    <a:pt x="2869" y="7105"/>
                    <a:pt x="2908" y="7144"/>
                    <a:pt x="2947" y="7183"/>
                  </a:cubicBezTo>
                  <a:cubicBezTo>
                    <a:pt x="2908" y="7270"/>
                    <a:pt x="2908" y="7309"/>
                    <a:pt x="2908" y="7309"/>
                  </a:cubicBezTo>
                  <a:cubicBezTo>
                    <a:pt x="2985" y="7386"/>
                    <a:pt x="3024" y="7464"/>
                    <a:pt x="3063" y="7512"/>
                  </a:cubicBezTo>
                  <a:cubicBezTo>
                    <a:pt x="3150" y="7590"/>
                    <a:pt x="3228" y="7667"/>
                    <a:pt x="3354" y="7755"/>
                  </a:cubicBezTo>
                  <a:cubicBezTo>
                    <a:pt x="3354" y="7793"/>
                    <a:pt x="3393" y="7793"/>
                    <a:pt x="3393" y="7793"/>
                  </a:cubicBezTo>
                  <a:cubicBezTo>
                    <a:pt x="3509" y="7910"/>
                    <a:pt x="3548" y="8075"/>
                    <a:pt x="3548" y="8152"/>
                  </a:cubicBezTo>
                  <a:cubicBezTo>
                    <a:pt x="3751" y="8278"/>
                    <a:pt x="3916" y="8394"/>
                    <a:pt x="4032" y="8520"/>
                  </a:cubicBezTo>
                  <a:cubicBezTo>
                    <a:pt x="4158" y="8637"/>
                    <a:pt x="4362" y="8675"/>
                    <a:pt x="4439" y="8879"/>
                  </a:cubicBezTo>
                  <a:cubicBezTo>
                    <a:pt x="4401" y="8918"/>
                    <a:pt x="4362" y="8918"/>
                    <a:pt x="4275" y="8918"/>
                  </a:cubicBezTo>
                  <a:cubicBezTo>
                    <a:pt x="4439" y="9044"/>
                    <a:pt x="4604" y="9083"/>
                    <a:pt x="4721" y="9209"/>
                  </a:cubicBezTo>
                  <a:cubicBezTo>
                    <a:pt x="4885" y="9325"/>
                    <a:pt x="5050" y="9451"/>
                    <a:pt x="5166" y="9567"/>
                  </a:cubicBezTo>
                  <a:cubicBezTo>
                    <a:pt x="5331" y="9732"/>
                    <a:pt x="5535" y="9810"/>
                    <a:pt x="5729" y="9848"/>
                  </a:cubicBezTo>
                  <a:cubicBezTo>
                    <a:pt x="5370" y="9606"/>
                    <a:pt x="5370" y="9606"/>
                    <a:pt x="5244" y="9451"/>
                  </a:cubicBezTo>
                  <a:lnTo>
                    <a:pt x="5244" y="9451"/>
                  </a:lnTo>
                  <a:cubicBezTo>
                    <a:pt x="5573" y="9606"/>
                    <a:pt x="5816" y="9771"/>
                    <a:pt x="6097" y="9887"/>
                  </a:cubicBezTo>
                  <a:cubicBezTo>
                    <a:pt x="6174" y="10013"/>
                    <a:pt x="6262" y="10129"/>
                    <a:pt x="6378" y="10178"/>
                  </a:cubicBezTo>
                  <a:cubicBezTo>
                    <a:pt x="6698" y="10294"/>
                    <a:pt x="7027" y="10372"/>
                    <a:pt x="7309" y="10498"/>
                  </a:cubicBezTo>
                  <a:cubicBezTo>
                    <a:pt x="7369" y="10512"/>
                    <a:pt x="7423" y="10521"/>
                    <a:pt x="7473" y="10521"/>
                  </a:cubicBezTo>
                  <a:cubicBezTo>
                    <a:pt x="7560" y="10521"/>
                    <a:pt x="7636" y="10494"/>
                    <a:pt x="7716" y="10420"/>
                  </a:cubicBezTo>
                  <a:cubicBezTo>
                    <a:pt x="7884" y="10521"/>
                    <a:pt x="8030" y="10716"/>
                    <a:pt x="8249" y="10716"/>
                  </a:cubicBezTo>
                  <a:cubicBezTo>
                    <a:pt x="8282" y="10716"/>
                    <a:pt x="8318" y="10712"/>
                    <a:pt x="8355" y="10701"/>
                  </a:cubicBezTo>
                  <a:cubicBezTo>
                    <a:pt x="8394" y="10701"/>
                    <a:pt x="8394" y="10663"/>
                    <a:pt x="8443" y="10614"/>
                  </a:cubicBezTo>
                  <a:cubicBezTo>
                    <a:pt x="8520" y="10701"/>
                    <a:pt x="8598" y="10740"/>
                    <a:pt x="8724" y="10779"/>
                  </a:cubicBezTo>
                  <a:cubicBezTo>
                    <a:pt x="8879" y="10701"/>
                    <a:pt x="9044" y="10701"/>
                    <a:pt x="9208" y="10701"/>
                  </a:cubicBezTo>
                  <a:cubicBezTo>
                    <a:pt x="9325" y="10701"/>
                    <a:pt x="9451" y="10701"/>
                    <a:pt x="9528" y="10740"/>
                  </a:cubicBezTo>
                  <a:cubicBezTo>
                    <a:pt x="9654" y="10818"/>
                    <a:pt x="9732" y="10818"/>
                    <a:pt x="9848" y="10818"/>
                  </a:cubicBezTo>
                  <a:cubicBezTo>
                    <a:pt x="9897" y="10779"/>
                    <a:pt x="9897" y="10779"/>
                    <a:pt x="9935" y="10779"/>
                  </a:cubicBezTo>
                  <a:cubicBezTo>
                    <a:pt x="9848" y="10779"/>
                    <a:pt x="9809" y="10740"/>
                    <a:pt x="9771" y="10740"/>
                  </a:cubicBezTo>
                  <a:lnTo>
                    <a:pt x="9771" y="10701"/>
                  </a:lnTo>
                  <a:cubicBezTo>
                    <a:pt x="9822" y="10701"/>
                    <a:pt x="9878" y="10684"/>
                    <a:pt x="9921" y="10684"/>
                  </a:cubicBezTo>
                  <a:cubicBezTo>
                    <a:pt x="9943" y="10684"/>
                    <a:pt x="9961" y="10688"/>
                    <a:pt x="9974" y="10701"/>
                  </a:cubicBezTo>
                  <a:cubicBezTo>
                    <a:pt x="10095" y="10740"/>
                    <a:pt x="10216" y="10759"/>
                    <a:pt x="10342" y="10759"/>
                  </a:cubicBezTo>
                  <a:cubicBezTo>
                    <a:pt x="10468" y="10759"/>
                    <a:pt x="10599" y="10740"/>
                    <a:pt x="10740" y="10701"/>
                  </a:cubicBezTo>
                  <a:cubicBezTo>
                    <a:pt x="10740" y="10663"/>
                    <a:pt x="10779" y="10614"/>
                    <a:pt x="10779" y="10614"/>
                  </a:cubicBezTo>
                  <a:cubicBezTo>
                    <a:pt x="11021" y="10575"/>
                    <a:pt x="11225" y="10575"/>
                    <a:pt x="11428" y="10537"/>
                  </a:cubicBezTo>
                  <a:cubicBezTo>
                    <a:pt x="11709" y="10537"/>
                    <a:pt x="11913" y="10498"/>
                    <a:pt x="12116" y="10372"/>
                  </a:cubicBezTo>
                  <a:cubicBezTo>
                    <a:pt x="12173" y="10436"/>
                    <a:pt x="12257" y="10474"/>
                    <a:pt x="12343" y="10474"/>
                  </a:cubicBezTo>
                  <a:cubicBezTo>
                    <a:pt x="12374" y="10474"/>
                    <a:pt x="12406" y="10469"/>
                    <a:pt x="12436" y="10459"/>
                  </a:cubicBezTo>
                  <a:cubicBezTo>
                    <a:pt x="12514" y="10420"/>
                    <a:pt x="12601" y="10372"/>
                    <a:pt x="12717" y="10333"/>
                  </a:cubicBezTo>
                  <a:cubicBezTo>
                    <a:pt x="12829" y="10312"/>
                    <a:pt x="12928" y="10279"/>
                    <a:pt x="13029" y="10279"/>
                  </a:cubicBezTo>
                  <a:cubicBezTo>
                    <a:pt x="13113" y="10279"/>
                    <a:pt x="13197" y="10301"/>
                    <a:pt x="13289" y="10372"/>
                  </a:cubicBezTo>
                  <a:lnTo>
                    <a:pt x="13367" y="10372"/>
                  </a:lnTo>
                  <a:cubicBezTo>
                    <a:pt x="13367" y="10333"/>
                    <a:pt x="13405" y="10255"/>
                    <a:pt x="13444" y="10178"/>
                  </a:cubicBezTo>
                  <a:cubicBezTo>
                    <a:pt x="13483" y="10178"/>
                    <a:pt x="13570" y="10129"/>
                    <a:pt x="13648" y="10129"/>
                  </a:cubicBezTo>
                  <a:cubicBezTo>
                    <a:pt x="13725" y="10129"/>
                    <a:pt x="13851" y="10091"/>
                    <a:pt x="13968" y="10052"/>
                  </a:cubicBezTo>
                  <a:cubicBezTo>
                    <a:pt x="14111" y="9997"/>
                    <a:pt x="14235" y="9938"/>
                    <a:pt x="14367" y="9938"/>
                  </a:cubicBezTo>
                  <a:cubicBezTo>
                    <a:pt x="14422" y="9938"/>
                    <a:pt x="14479" y="9948"/>
                    <a:pt x="14540" y="9974"/>
                  </a:cubicBezTo>
                  <a:cubicBezTo>
                    <a:pt x="14617" y="9974"/>
                    <a:pt x="14695" y="9936"/>
                    <a:pt x="14782" y="9936"/>
                  </a:cubicBezTo>
                  <a:cubicBezTo>
                    <a:pt x="14743" y="9887"/>
                    <a:pt x="14695" y="9848"/>
                    <a:pt x="14656" y="9810"/>
                  </a:cubicBezTo>
                  <a:cubicBezTo>
                    <a:pt x="14720" y="9753"/>
                    <a:pt x="14778" y="9717"/>
                    <a:pt x="14851" y="9717"/>
                  </a:cubicBezTo>
                  <a:cubicBezTo>
                    <a:pt x="14877" y="9717"/>
                    <a:pt x="14906" y="9722"/>
                    <a:pt x="14937" y="9732"/>
                  </a:cubicBezTo>
                  <a:cubicBezTo>
                    <a:pt x="14937" y="9810"/>
                    <a:pt x="14898" y="9810"/>
                    <a:pt x="14898" y="9887"/>
                  </a:cubicBezTo>
                  <a:cubicBezTo>
                    <a:pt x="15228" y="9771"/>
                    <a:pt x="15586" y="9693"/>
                    <a:pt x="15906" y="9606"/>
                  </a:cubicBezTo>
                  <a:cubicBezTo>
                    <a:pt x="15969" y="9669"/>
                    <a:pt x="16042" y="9691"/>
                    <a:pt x="16113" y="9691"/>
                  </a:cubicBezTo>
                  <a:cubicBezTo>
                    <a:pt x="16185" y="9691"/>
                    <a:pt x="16255" y="9669"/>
                    <a:pt x="16313" y="9645"/>
                  </a:cubicBezTo>
                  <a:cubicBezTo>
                    <a:pt x="16556" y="9528"/>
                    <a:pt x="16837" y="9528"/>
                    <a:pt x="17118" y="9528"/>
                  </a:cubicBezTo>
                  <a:cubicBezTo>
                    <a:pt x="17244" y="9528"/>
                    <a:pt x="17409" y="9490"/>
                    <a:pt x="17564" y="9451"/>
                  </a:cubicBezTo>
                  <a:cubicBezTo>
                    <a:pt x="17729" y="9451"/>
                    <a:pt x="17845" y="9364"/>
                    <a:pt x="17971" y="9325"/>
                  </a:cubicBezTo>
                  <a:cubicBezTo>
                    <a:pt x="18048" y="9402"/>
                    <a:pt x="18087" y="9490"/>
                    <a:pt x="18174" y="9528"/>
                  </a:cubicBezTo>
                  <a:cubicBezTo>
                    <a:pt x="18343" y="9442"/>
                    <a:pt x="18511" y="9390"/>
                    <a:pt x="18686" y="9390"/>
                  </a:cubicBezTo>
                  <a:cubicBezTo>
                    <a:pt x="18844" y="9390"/>
                    <a:pt x="19008" y="9432"/>
                    <a:pt x="19182" y="9528"/>
                  </a:cubicBezTo>
                  <a:cubicBezTo>
                    <a:pt x="19100" y="9554"/>
                    <a:pt x="19021" y="9563"/>
                    <a:pt x="18941" y="9566"/>
                  </a:cubicBezTo>
                  <a:lnTo>
                    <a:pt x="18941" y="9566"/>
                  </a:lnTo>
                  <a:cubicBezTo>
                    <a:pt x="18921" y="9563"/>
                    <a:pt x="18900" y="9561"/>
                    <a:pt x="18879" y="9561"/>
                  </a:cubicBezTo>
                  <a:cubicBezTo>
                    <a:pt x="18858" y="9561"/>
                    <a:pt x="18836" y="9563"/>
                    <a:pt x="18814" y="9567"/>
                  </a:cubicBezTo>
                  <a:cubicBezTo>
                    <a:pt x="18857" y="9567"/>
                    <a:pt x="18899" y="9567"/>
                    <a:pt x="18941" y="9566"/>
                  </a:cubicBezTo>
                  <a:lnTo>
                    <a:pt x="18941" y="9566"/>
                  </a:lnTo>
                  <a:cubicBezTo>
                    <a:pt x="19077" y="9584"/>
                    <a:pt x="19217" y="9654"/>
                    <a:pt x="19371" y="9654"/>
                  </a:cubicBezTo>
                  <a:cubicBezTo>
                    <a:pt x="19401" y="9654"/>
                    <a:pt x="19432" y="9651"/>
                    <a:pt x="19464" y="9645"/>
                  </a:cubicBezTo>
                  <a:lnTo>
                    <a:pt x="19464" y="9606"/>
                  </a:lnTo>
                  <a:cubicBezTo>
                    <a:pt x="19425" y="9567"/>
                    <a:pt x="19386" y="9567"/>
                    <a:pt x="19347" y="9528"/>
                  </a:cubicBezTo>
                  <a:cubicBezTo>
                    <a:pt x="19386" y="9490"/>
                    <a:pt x="19425" y="9490"/>
                    <a:pt x="19502" y="9451"/>
                  </a:cubicBezTo>
                  <a:cubicBezTo>
                    <a:pt x="19541" y="9528"/>
                    <a:pt x="19590" y="9606"/>
                    <a:pt x="19628" y="9693"/>
                  </a:cubicBezTo>
                  <a:cubicBezTo>
                    <a:pt x="19706" y="9645"/>
                    <a:pt x="19745" y="9645"/>
                    <a:pt x="19783" y="9606"/>
                  </a:cubicBezTo>
                  <a:cubicBezTo>
                    <a:pt x="19783" y="9606"/>
                    <a:pt x="19832" y="9645"/>
                    <a:pt x="19871" y="9645"/>
                  </a:cubicBezTo>
                  <a:lnTo>
                    <a:pt x="19871" y="9567"/>
                  </a:lnTo>
                  <a:cubicBezTo>
                    <a:pt x="19948" y="9567"/>
                    <a:pt x="20026" y="9606"/>
                    <a:pt x="20074" y="9606"/>
                  </a:cubicBezTo>
                  <a:cubicBezTo>
                    <a:pt x="20191" y="9732"/>
                    <a:pt x="20268" y="9848"/>
                    <a:pt x="20394" y="9974"/>
                  </a:cubicBezTo>
                  <a:cubicBezTo>
                    <a:pt x="20472" y="10013"/>
                    <a:pt x="20559" y="10052"/>
                    <a:pt x="20675" y="10091"/>
                  </a:cubicBezTo>
                  <a:lnTo>
                    <a:pt x="20675" y="10052"/>
                  </a:lnTo>
                  <a:cubicBezTo>
                    <a:pt x="20598" y="10013"/>
                    <a:pt x="20472" y="9936"/>
                    <a:pt x="20355" y="9887"/>
                  </a:cubicBezTo>
                  <a:lnTo>
                    <a:pt x="20355" y="9848"/>
                  </a:lnTo>
                  <a:lnTo>
                    <a:pt x="20636" y="9848"/>
                  </a:lnTo>
                  <a:cubicBezTo>
                    <a:pt x="20714" y="9936"/>
                    <a:pt x="20840" y="10013"/>
                    <a:pt x="20956" y="10129"/>
                  </a:cubicBezTo>
                  <a:cubicBezTo>
                    <a:pt x="20879" y="10129"/>
                    <a:pt x="20840" y="10129"/>
                    <a:pt x="20753" y="10178"/>
                  </a:cubicBezTo>
                  <a:cubicBezTo>
                    <a:pt x="20792" y="10238"/>
                    <a:pt x="20839" y="10256"/>
                    <a:pt x="20889" y="10256"/>
                  </a:cubicBezTo>
                  <a:cubicBezTo>
                    <a:pt x="20964" y="10256"/>
                    <a:pt x="21047" y="10217"/>
                    <a:pt x="21125" y="10217"/>
                  </a:cubicBezTo>
                  <a:cubicBezTo>
                    <a:pt x="21164" y="10217"/>
                    <a:pt x="21202" y="10227"/>
                    <a:pt x="21237" y="10255"/>
                  </a:cubicBezTo>
                  <a:cubicBezTo>
                    <a:pt x="21286" y="10217"/>
                    <a:pt x="21286" y="10217"/>
                    <a:pt x="21325" y="10178"/>
                  </a:cubicBezTo>
                  <a:cubicBezTo>
                    <a:pt x="21441" y="10294"/>
                    <a:pt x="21528" y="10420"/>
                    <a:pt x="21644" y="10498"/>
                  </a:cubicBezTo>
                  <a:cubicBezTo>
                    <a:pt x="21771" y="10575"/>
                    <a:pt x="21809" y="10779"/>
                    <a:pt x="22013" y="10779"/>
                  </a:cubicBezTo>
                  <a:cubicBezTo>
                    <a:pt x="22255" y="10779"/>
                    <a:pt x="22449" y="10982"/>
                    <a:pt x="22691" y="11021"/>
                  </a:cubicBezTo>
                  <a:cubicBezTo>
                    <a:pt x="22934" y="11099"/>
                    <a:pt x="23098" y="11341"/>
                    <a:pt x="23302" y="11506"/>
                  </a:cubicBezTo>
                  <a:cubicBezTo>
                    <a:pt x="23380" y="11583"/>
                    <a:pt x="23467" y="11632"/>
                    <a:pt x="23506" y="11709"/>
                  </a:cubicBezTo>
                  <a:cubicBezTo>
                    <a:pt x="23583" y="11913"/>
                    <a:pt x="23748" y="11990"/>
                    <a:pt x="23951" y="12068"/>
                  </a:cubicBezTo>
                  <a:cubicBezTo>
                    <a:pt x="23951" y="12029"/>
                    <a:pt x="23951" y="11990"/>
                    <a:pt x="23903" y="11952"/>
                  </a:cubicBezTo>
                  <a:lnTo>
                    <a:pt x="23903" y="11952"/>
                  </a:lnTo>
                  <a:cubicBezTo>
                    <a:pt x="24107" y="12068"/>
                    <a:pt x="24310" y="12233"/>
                    <a:pt x="24436" y="12398"/>
                  </a:cubicBezTo>
                  <a:cubicBezTo>
                    <a:pt x="24514" y="12514"/>
                    <a:pt x="24591" y="12640"/>
                    <a:pt x="24756" y="12640"/>
                  </a:cubicBezTo>
                  <a:cubicBezTo>
                    <a:pt x="24834" y="12795"/>
                    <a:pt x="24921" y="12843"/>
                    <a:pt x="25076" y="12882"/>
                  </a:cubicBezTo>
                  <a:cubicBezTo>
                    <a:pt x="24998" y="12795"/>
                    <a:pt x="24921" y="12717"/>
                    <a:pt x="24834" y="12601"/>
                  </a:cubicBezTo>
                  <a:lnTo>
                    <a:pt x="24872" y="12553"/>
                  </a:lnTo>
                  <a:cubicBezTo>
                    <a:pt x="24921" y="12601"/>
                    <a:pt x="24998" y="12640"/>
                    <a:pt x="25037" y="12679"/>
                  </a:cubicBezTo>
                  <a:cubicBezTo>
                    <a:pt x="25163" y="12843"/>
                    <a:pt x="25357" y="12843"/>
                    <a:pt x="25560" y="12921"/>
                  </a:cubicBezTo>
                  <a:cubicBezTo>
                    <a:pt x="25686" y="12960"/>
                    <a:pt x="25764" y="12999"/>
                    <a:pt x="25842" y="13125"/>
                  </a:cubicBezTo>
                  <a:cubicBezTo>
                    <a:pt x="26045" y="13163"/>
                    <a:pt x="26249" y="13202"/>
                    <a:pt x="26452" y="13241"/>
                  </a:cubicBezTo>
                  <a:cubicBezTo>
                    <a:pt x="26530" y="13280"/>
                    <a:pt x="26617" y="13280"/>
                    <a:pt x="26656" y="13328"/>
                  </a:cubicBezTo>
                  <a:cubicBezTo>
                    <a:pt x="26859" y="13522"/>
                    <a:pt x="26859" y="13483"/>
                    <a:pt x="26976" y="13522"/>
                  </a:cubicBezTo>
                  <a:cubicBezTo>
                    <a:pt x="27053" y="13522"/>
                    <a:pt x="27140" y="13570"/>
                    <a:pt x="27257" y="13570"/>
                  </a:cubicBezTo>
                  <a:cubicBezTo>
                    <a:pt x="27538" y="13570"/>
                    <a:pt x="27829" y="13726"/>
                    <a:pt x="28149" y="13726"/>
                  </a:cubicBezTo>
                  <a:cubicBezTo>
                    <a:pt x="28187" y="13726"/>
                    <a:pt x="28226" y="13726"/>
                    <a:pt x="28265" y="13764"/>
                  </a:cubicBezTo>
                  <a:cubicBezTo>
                    <a:pt x="28516" y="13840"/>
                    <a:pt x="28760" y="13937"/>
                    <a:pt x="29003" y="13937"/>
                  </a:cubicBezTo>
                  <a:cubicBezTo>
                    <a:pt x="29041" y="13937"/>
                    <a:pt x="29080" y="13934"/>
                    <a:pt x="29118" y="13929"/>
                  </a:cubicBezTo>
                  <a:cubicBezTo>
                    <a:pt x="29137" y="13910"/>
                    <a:pt x="29157" y="13900"/>
                    <a:pt x="29176" y="13900"/>
                  </a:cubicBezTo>
                  <a:cubicBezTo>
                    <a:pt x="29195" y="13900"/>
                    <a:pt x="29215" y="13910"/>
                    <a:pt x="29234" y="13929"/>
                  </a:cubicBezTo>
                  <a:cubicBezTo>
                    <a:pt x="29476" y="14055"/>
                    <a:pt x="29767" y="13968"/>
                    <a:pt x="30048" y="14055"/>
                  </a:cubicBezTo>
                  <a:cubicBezTo>
                    <a:pt x="30091" y="14119"/>
                    <a:pt x="30110" y="14148"/>
                    <a:pt x="30132" y="14148"/>
                  </a:cubicBezTo>
                  <a:cubicBezTo>
                    <a:pt x="30149" y="14148"/>
                    <a:pt x="30169" y="14129"/>
                    <a:pt x="30203" y="14094"/>
                  </a:cubicBezTo>
                  <a:cubicBezTo>
                    <a:pt x="30165" y="14094"/>
                    <a:pt x="30126" y="14094"/>
                    <a:pt x="30087" y="14055"/>
                  </a:cubicBezTo>
                  <a:lnTo>
                    <a:pt x="30087" y="14007"/>
                  </a:lnTo>
                  <a:lnTo>
                    <a:pt x="30291" y="14007"/>
                  </a:lnTo>
                  <a:cubicBezTo>
                    <a:pt x="30291" y="14055"/>
                    <a:pt x="30329" y="14094"/>
                    <a:pt x="30329" y="14171"/>
                  </a:cubicBezTo>
                  <a:lnTo>
                    <a:pt x="30775" y="14171"/>
                  </a:lnTo>
                  <a:cubicBezTo>
                    <a:pt x="30853" y="14171"/>
                    <a:pt x="30979" y="14171"/>
                    <a:pt x="31056" y="14210"/>
                  </a:cubicBezTo>
                  <a:cubicBezTo>
                    <a:pt x="31173" y="14210"/>
                    <a:pt x="31338" y="14210"/>
                    <a:pt x="31464" y="14249"/>
                  </a:cubicBezTo>
                  <a:lnTo>
                    <a:pt x="31745" y="14249"/>
                  </a:lnTo>
                  <a:cubicBezTo>
                    <a:pt x="31832" y="14270"/>
                    <a:pt x="31926" y="14282"/>
                    <a:pt x="32020" y="14282"/>
                  </a:cubicBezTo>
                  <a:cubicBezTo>
                    <a:pt x="32146" y="14282"/>
                    <a:pt x="32273" y="14260"/>
                    <a:pt x="32384" y="14210"/>
                  </a:cubicBezTo>
                  <a:cubicBezTo>
                    <a:pt x="32515" y="14291"/>
                    <a:pt x="32662" y="14320"/>
                    <a:pt x="32815" y="14320"/>
                  </a:cubicBezTo>
                  <a:cubicBezTo>
                    <a:pt x="32900" y="14320"/>
                    <a:pt x="32986" y="14311"/>
                    <a:pt x="33073" y="14297"/>
                  </a:cubicBezTo>
                  <a:cubicBezTo>
                    <a:pt x="33160" y="14336"/>
                    <a:pt x="33199" y="14414"/>
                    <a:pt x="33237" y="14453"/>
                  </a:cubicBezTo>
                  <a:cubicBezTo>
                    <a:pt x="33237" y="14414"/>
                    <a:pt x="33237" y="14375"/>
                    <a:pt x="33199" y="14336"/>
                  </a:cubicBezTo>
                  <a:lnTo>
                    <a:pt x="33199" y="14336"/>
                  </a:lnTo>
                  <a:cubicBezTo>
                    <a:pt x="33315" y="14375"/>
                    <a:pt x="33441" y="14414"/>
                    <a:pt x="33518" y="14414"/>
                  </a:cubicBezTo>
                  <a:cubicBezTo>
                    <a:pt x="33596" y="14453"/>
                    <a:pt x="33644" y="14453"/>
                    <a:pt x="33683" y="14453"/>
                  </a:cubicBezTo>
                  <a:cubicBezTo>
                    <a:pt x="33761" y="14414"/>
                    <a:pt x="33831" y="14404"/>
                    <a:pt x="33903" y="14404"/>
                  </a:cubicBezTo>
                  <a:cubicBezTo>
                    <a:pt x="33974" y="14404"/>
                    <a:pt x="34047" y="14414"/>
                    <a:pt x="34129" y="14414"/>
                  </a:cubicBezTo>
                  <a:cubicBezTo>
                    <a:pt x="34207" y="14579"/>
                    <a:pt x="34371" y="14579"/>
                    <a:pt x="34527" y="14579"/>
                  </a:cubicBezTo>
                  <a:cubicBezTo>
                    <a:pt x="34565" y="14579"/>
                    <a:pt x="34614" y="14540"/>
                    <a:pt x="34653" y="14540"/>
                  </a:cubicBezTo>
                  <a:cubicBezTo>
                    <a:pt x="34856" y="14540"/>
                    <a:pt x="35098" y="14579"/>
                    <a:pt x="35292" y="14579"/>
                  </a:cubicBezTo>
                  <a:lnTo>
                    <a:pt x="35380" y="14579"/>
                  </a:lnTo>
                  <a:cubicBezTo>
                    <a:pt x="35438" y="14637"/>
                    <a:pt x="35508" y="14656"/>
                    <a:pt x="35578" y="14656"/>
                  </a:cubicBezTo>
                  <a:cubicBezTo>
                    <a:pt x="35648" y="14656"/>
                    <a:pt x="35719" y="14637"/>
                    <a:pt x="35777" y="14617"/>
                  </a:cubicBezTo>
                  <a:cubicBezTo>
                    <a:pt x="35864" y="14617"/>
                    <a:pt x="35903" y="14617"/>
                    <a:pt x="35980" y="14656"/>
                  </a:cubicBezTo>
                  <a:cubicBezTo>
                    <a:pt x="36145" y="14734"/>
                    <a:pt x="36349" y="14860"/>
                    <a:pt x="36504" y="14860"/>
                  </a:cubicBezTo>
                  <a:cubicBezTo>
                    <a:pt x="36548" y="14853"/>
                    <a:pt x="36592" y="14849"/>
                    <a:pt x="36634" y="14849"/>
                  </a:cubicBezTo>
                  <a:cubicBezTo>
                    <a:pt x="36821" y="14849"/>
                    <a:pt x="36987" y="14913"/>
                    <a:pt x="37153" y="14976"/>
                  </a:cubicBezTo>
                  <a:cubicBezTo>
                    <a:pt x="37279" y="14976"/>
                    <a:pt x="37357" y="15102"/>
                    <a:pt x="37434" y="15102"/>
                  </a:cubicBezTo>
                  <a:cubicBezTo>
                    <a:pt x="37638" y="15141"/>
                    <a:pt x="37764" y="15218"/>
                    <a:pt x="37880" y="15344"/>
                  </a:cubicBezTo>
                  <a:cubicBezTo>
                    <a:pt x="37958" y="15383"/>
                    <a:pt x="38045" y="15422"/>
                    <a:pt x="38123" y="15509"/>
                  </a:cubicBezTo>
                  <a:cubicBezTo>
                    <a:pt x="38161" y="15461"/>
                    <a:pt x="38200" y="15461"/>
                    <a:pt x="38200" y="15461"/>
                  </a:cubicBezTo>
                  <a:cubicBezTo>
                    <a:pt x="38287" y="15461"/>
                    <a:pt x="38326" y="15509"/>
                    <a:pt x="38404" y="15509"/>
                  </a:cubicBezTo>
                  <a:lnTo>
                    <a:pt x="38442" y="15461"/>
                  </a:lnTo>
                  <a:cubicBezTo>
                    <a:pt x="38491" y="15548"/>
                    <a:pt x="38607" y="15509"/>
                    <a:pt x="38685" y="15587"/>
                  </a:cubicBezTo>
                  <a:cubicBezTo>
                    <a:pt x="38811" y="15664"/>
                    <a:pt x="39014" y="15703"/>
                    <a:pt x="39169" y="15829"/>
                  </a:cubicBezTo>
                  <a:cubicBezTo>
                    <a:pt x="39194" y="15848"/>
                    <a:pt x="39235" y="15848"/>
                    <a:pt x="39275" y="15848"/>
                  </a:cubicBezTo>
                  <a:cubicBezTo>
                    <a:pt x="39315" y="15848"/>
                    <a:pt x="39354" y="15848"/>
                    <a:pt x="39373" y="15868"/>
                  </a:cubicBezTo>
                  <a:cubicBezTo>
                    <a:pt x="39460" y="15868"/>
                    <a:pt x="39499" y="15868"/>
                    <a:pt x="39538" y="15906"/>
                  </a:cubicBezTo>
                  <a:cubicBezTo>
                    <a:pt x="39703" y="15994"/>
                    <a:pt x="39819" y="16110"/>
                    <a:pt x="39984" y="16149"/>
                  </a:cubicBezTo>
                  <a:cubicBezTo>
                    <a:pt x="40187" y="16188"/>
                    <a:pt x="40342" y="16275"/>
                    <a:pt x="40546" y="16314"/>
                  </a:cubicBezTo>
                  <a:cubicBezTo>
                    <a:pt x="40711" y="16352"/>
                    <a:pt x="40866" y="16478"/>
                    <a:pt x="41031" y="16556"/>
                  </a:cubicBezTo>
                  <a:cubicBezTo>
                    <a:pt x="41069" y="16556"/>
                    <a:pt x="41108" y="16517"/>
                    <a:pt x="41195" y="16517"/>
                  </a:cubicBezTo>
                  <a:lnTo>
                    <a:pt x="41312" y="16633"/>
                  </a:lnTo>
                  <a:cubicBezTo>
                    <a:pt x="41515" y="16633"/>
                    <a:pt x="41680" y="16672"/>
                    <a:pt x="41835" y="16672"/>
                  </a:cubicBezTo>
                  <a:cubicBezTo>
                    <a:pt x="41796" y="16595"/>
                    <a:pt x="41758" y="16556"/>
                    <a:pt x="41680" y="16556"/>
                  </a:cubicBezTo>
                  <a:cubicBezTo>
                    <a:pt x="41554" y="16517"/>
                    <a:pt x="41438" y="16478"/>
                    <a:pt x="41312" y="16391"/>
                  </a:cubicBezTo>
                  <a:cubicBezTo>
                    <a:pt x="41195" y="16352"/>
                    <a:pt x="41108" y="16314"/>
                    <a:pt x="41031" y="16314"/>
                  </a:cubicBezTo>
                  <a:cubicBezTo>
                    <a:pt x="40788" y="16188"/>
                    <a:pt x="40546" y="16149"/>
                    <a:pt x="40304" y="16032"/>
                  </a:cubicBezTo>
                  <a:cubicBezTo>
                    <a:pt x="40139" y="15945"/>
                    <a:pt x="39984" y="15945"/>
                    <a:pt x="39780" y="15868"/>
                  </a:cubicBezTo>
                  <a:cubicBezTo>
                    <a:pt x="39615" y="15829"/>
                    <a:pt x="39460" y="15751"/>
                    <a:pt x="39334" y="15664"/>
                  </a:cubicBezTo>
                  <a:cubicBezTo>
                    <a:pt x="39122" y="15528"/>
                    <a:pt x="38939" y="15415"/>
                    <a:pt x="38735" y="15415"/>
                  </a:cubicBezTo>
                  <a:cubicBezTo>
                    <a:pt x="38706" y="15415"/>
                    <a:pt x="38676" y="15417"/>
                    <a:pt x="38646" y="15422"/>
                  </a:cubicBezTo>
                  <a:cubicBezTo>
                    <a:pt x="38569" y="15344"/>
                    <a:pt x="38530" y="15344"/>
                    <a:pt x="38442" y="15306"/>
                  </a:cubicBezTo>
                  <a:cubicBezTo>
                    <a:pt x="38326" y="15218"/>
                    <a:pt x="38200" y="15141"/>
                    <a:pt x="38084" y="15063"/>
                  </a:cubicBezTo>
                  <a:cubicBezTo>
                    <a:pt x="38006" y="14976"/>
                    <a:pt x="37919" y="14898"/>
                    <a:pt x="37842" y="14860"/>
                  </a:cubicBezTo>
                  <a:cubicBezTo>
                    <a:pt x="37473" y="14617"/>
                    <a:pt x="37076" y="14491"/>
                    <a:pt x="36669" y="14375"/>
                  </a:cubicBezTo>
                  <a:cubicBezTo>
                    <a:pt x="36465" y="14297"/>
                    <a:pt x="36262" y="14249"/>
                    <a:pt x="36068" y="14210"/>
                  </a:cubicBezTo>
                  <a:cubicBezTo>
                    <a:pt x="35864" y="14210"/>
                    <a:pt x="35699" y="14171"/>
                    <a:pt x="35496" y="14171"/>
                  </a:cubicBezTo>
                  <a:cubicBezTo>
                    <a:pt x="35292" y="14171"/>
                    <a:pt x="35098" y="14094"/>
                    <a:pt x="34895" y="14094"/>
                  </a:cubicBezTo>
                  <a:cubicBezTo>
                    <a:pt x="34653" y="14094"/>
                    <a:pt x="34488" y="13968"/>
                    <a:pt x="34284" y="13890"/>
                  </a:cubicBezTo>
                  <a:cubicBezTo>
                    <a:pt x="34207" y="13890"/>
                    <a:pt x="34129" y="13852"/>
                    <a:pt x="34042" y="13852"/>
                  </a:cubicBezTo>
                  <a:cubicBezTo>
                    <a:pt x="33964" y="13852"/>
                    <a:pt x="33887" y="13852"/>
                    <a:pt x="33838" y="13813"/>
                  </a:cubicBezTo>
                  <a:cubicBezTo>
                    <a:pt x="33441" y="13648"/>
                    <a:pt x="32995" y="13648"/>
                    <a:pt x="32549" y="13609"/>
                  </a:cubicBezTo>
                  <a:cubicBezTo>
                    <a:pt x="32433" y="13570"/>
                    <a:pt x="32268" y="13570"/>
                    <a:pt x="32142" y="13570"/>
                  </a:cubicBezTo>
                  <a:lnTo>
                    <a:pt x="31861" y="13570"/>
                  </a:lnTo>
                  <a:cubicBezTo>
                    <a:pt x="31536" y="13570"/>
                    <a:pt x="31230" y="13512"/>
                    <a:pt x="30907" y="13512"/>
                  </a:cubicBezTo>
                  <a:cubicBezTo>
                    <a:pt x="30835" y="13512"/>
                    <a:pt x="30762" y="13515"/>
                    <a:pt x="30688" y="13522"/>
                  </a:cubicBezTo>
                  <a:cubicBezTo>
                    <a:pt x="30649" y="13522"/>
                    <a:pt x="30611" y="13483"/>
                    <a:pt x="30572" y="13483"/>
                  </a:cubicBezTo>
                  <a:cubicBezTo>
                    <a:pt x="30407" y="13444"/>
                    <a:pt x="30291" y="13367"/>
                    <a:pt x="30165" y="13367"/>
                  </a:cubicBezTo>
                  <a:cubicBezTo>
                    <a:pt x="30010" y="13328"/>
                    <a:pt x="29845" y="13280"/>
                    <a:pt x="29641" y="13241"/>
                  </a:cubicBezTo>
                  <a:cubicBezTo>
                    <a:pt x="29573" y="13283"/>
                    <a:pt x="29501" y="13297"/>
                    <a:pt x="29428" y="13297"/>
                  </a:cubicBezTo>
                  <a:cubicBezTo>
                    <a:pt x="29280" y="13297"/>
                    <a:pt x="29128" y="13241"/>
                    <a:pt x="28992" y="13241"/>
                  </a:cubicBezTo>
                  <a:cubicBezTo>
                    <a:pt x="28875" y="13241"/>
                    <a:pt x="28749" y="13202"/>
                    <a:pt x="28633" y="13163"/>
                  </a:cubicBezTo>
                  <a:cubicBezTo>
                    <a:pt x="28226" y="13086"/>
                    <a:pt x="27906" y="12960"/>
                    <a:pt x="27538" y="12843"/>
                  </a:cubicBezTo>
                  <a:cubicBezTo>
                    <a:pt x="27487" y="12878"/>
                    <a:pt x="27458" y="12897"/>
                    <a:pt x="27428" y="12897"/>
                  </a:cubicBezTo>
                  <a:cubicBezTo>
                    <a:pt x="27390" y="12897"/>
                    <a:pt x="27349" y="12866"/>
                    <a:pt x="27257" y="12795"/>
                  </a:cubicBezTo>
                  <a:cubicBezTo>
                    <a:pt x="26937" y="12717"/>
                    <a:pt x="26617" y="12640"/>
                    <a:pt x="26326" y="12553"/>
                  </a:cubicBezTo>
                  <a:cubicBezTo>
                    <a:pt x="26084" y="12475"/>
                    <a:pt x="25842" y="12359"/>
                    <a:pt x="25599" y="12272"/>
                  </a:cubicBezTo>
                  <a:cubicBezTo>
                    <a:pt x="25444" y="12194"/>
                    <a:pt x="25279" y="12117"/>
                    <a:pt x="25163" y="12029"/>
                  </a:cubicBezTo>
                  <a:cubicBezTo>
                    <a:pt x="24960" y="11913"/>
                    <a:pt x="24834" y="11748"/>
                    <a:pt x="24678" y="11632"/>
                  </a:cubicBezTo>
                  <a:cubicBezTo>
                    <a:pt x="24591" y="11583"/>
                    <a:pt x="24514" y="11545"/>
                    <a:pt x="24436" y="11467"/>
                  </a:cubicBezTo>
                  <a:cubicBezTo>
                    <a:pt x="24310" y="11428"/>
                    <a:pt x="24233" y="11390"/>
                    <a:pt x="24107" y="11302"/>
                  </a:cubicBezTo>
                  <a:cubicBezTo>
                    <a:pt x="23951" y="11186"/>
                    <a:pt x="23787" y="11060"/>
                    <a:pt x="23622" y="10944"/>
                  </a:cubicBezTo>
                  <a:cubicBezTo>
                    <a:pt x="23583" y="10905"/>
                    <a:pt x="23544" y="10856"/>
                    <a:pt x="23506" y="10818"/>
                  </a:cubicBezTo>
                  <a:cubicBezTo>
                    <a:pt x="23380" y="10740"/>
                    <a:pt x="23302" y="10663"/>
                    <a:pt x="23224" y="10575"/>
                  </a:cubicBezTo>
                  <a:cubicBezTo>
                    <a:pt x="23098" y="10537"/>
                    <a:pt x="22982" y="10459"/>
                    <a:pt x="22895" y="10372"/>
                  </a:cubicBezTo>
                  <a:cubicBezTo>
                    <a:pt x="22779" y="10294"/>
                    <a:pt x="22653" y="10255"/>
                    <a:pt x="22575" y="10178"/>
                  </a:cubicBezTo>
                  <a:cubicBezTo>
                    <a:pt x="22449" y="10129"/>
                    <a:pt x="22371" y="10091"/>
                    <a:pt x="22294" y="10013"/>
                  </a:cubicBezTo>
                  <a:cubicBezTo>
                    <a:pt x="22129" y="9887"/>
                    <a:pt x="22013" y="9771"/>
                    <a:pt x="21848" y="9693"/>
                  </a:cubicBezTo>
                  <a:cubicBezTo>
                    <a:pt x="21771" y="9645"/>
                    <a:pt x="21722" y="9606"/>
                    <a:pt x="21644" y="9567"/>
                  </a:cubicBezTo>
                  <a:cubicBezTo>
                    <a:pt x="21480" y="9567"/>
                    <a:pt x="21402" y="9490"/>
                    <a:pt x="21363" y="9364"/>
                  </a:cubicBezTo>
                  <a:cubicBezTo>
                    <a:pt x="21325" y="9364"/>
                    <a:pt x="21286" y="9402"/>
                    <a:pt x="21237" y="9402"/>
                  </a:cubicBezTo>
                  <a:cubicBezTo>
                    <a:pt x="21199" y="9364"/>
                    <a:pt x="21121" y="9286"/>
                    <a:pt x="21121" y="9247"/>
                  </a:cubicBezTo>
                  <a:lnTo>
                    <a:pt x="20956" y="9247"/>
                  </a:lnTo>
                  <a:cubicBezTo>
                    <a:pt x="20801" y="9083"/>
                    <a:pt x="20598" y="9044"/>
                    <a:pt x="20394" y="8918"/>
                  </a:cubicBezTo>
                  <a:cubicBezTo>
                    <a:pt x="20074" y="8763"/>
                    <a:pt x="19706" y="8724"/>
                    <a:pt x="19347" y="8675"/>
                  </a:cubicBezTo>
                  <a:cubicBezTo>
                    <a:pt x="19299" y="8675"/>
                    <a:pt x="19260" y="8724"/>
                    <a:pt x="19221" y="8724"/>
                  </a:cubicBezTo>
                  <a:lnTo>
                    <a:pt x="18659" y="8724"/>
                  </a:lnTo>
                  <a:cubicBezTo>
                    <a:pt x="18533" y="8724"/>
                    <a:pt x="18455" y="8724"/>
                    <a:pt x="18378" y="8675"/>
                  </a:cubicBezTo>
                  <a:cubicBezTo>
                    <a:pt x="18234" y="8648"/>
                    <a:pt x="18090" y="8621"/>
                    <a:pt x="17946" y="8621"/>
                  </a:cubicBezTo>
                  <a:cubicBezTo>
                    <a:pt x="17887" y="8621"/>
                    <a:pt x="17827" y="8625"/>
                    <a:pt x="17767" y="8637"/>
                  </a:cubicBezTo>
                  <a:cubicBezTo>
                    <a:pt x="17456" y="8670"/>
                    <a:pt x="17166" y="8770"/>
                    <a:pt x="16834" y="8770"/>
                  </a:cubicBezTo>
                  <a:cubicBezTo>
                    <a:pt x="16784" y="8770"/>
                    <a:pt x="16734" y="8768"/>
                    <a:pt x="16682" y="8763"/>
                  </a:cubicBezTo>
                  <a:cubicBezTo>
                    <a:pt x="16659" y="8783"/>
                    <a:pt x="16637" y="8790"/>
                    <a:pt x="16615" y="8790"/>
                  </a:cubicBezTo>
                  <a:cubicBezTo>
                    <a:pt x="16566" y="8790"/>
                    <a:pt x="16520" y="8755"/>
                    <a:pt x="16474" y="8755"/>
                  </a:cubicBezTo>
                  <a:cubicBezTo>
                    <a:pt x="16463" y="8755"/>
                    <a:pt x="16451" y="8757"/>
                    <a:pt x="16439" y="8763"/>
                  </a:cubicBezTo>
                  <a:cubicBezTo>
                    <a:pt x="16197" y="8801"/>
                    <a:pt x="15993" y="8840"/>
                    <a:pt x="15751" y="8918"/>
                  </a:cubicBezTo>
                  <a:cubicBezTo>
                    <a:pt x="15596" y="8955"/>
                    <a:pt x="15441" y="9031"/>
                    <a:pt x="15269" y="9031"/>
                  </a:cubicBezTo>
                  <a:cubicBezTo>
                    <a:pt x="15215" y="9031"/>
                    <a:pt x="15159" y="9024"/>
                    <a:pt x="15102" y="9005"/>
                  </a:cubicBezTo>
                  <a:cubicBezTo>
                    <a:pt x="15024" y="9005"/>
                    <a:pt x="14985" y="9044"/>
                    <a:pt x="14898" y="9083"/>
                  </a:cubicBezTo>
                  <a:cubicBezTo>
                    <a:pt x="14859" y="9044"/>
                    <a:pt x="14782" y="9044"/>
                    <a:pt x="14743" y="9044"/>
                  </a:cubicBezTo>
                  <a:cubicBezTo>
                    <a:pt x="14540" y="9083"/>
                    <a:pt x="14336" y="9160"/>
                    <a:pt x="14132" y="9209"/>
                  </a:cubicBezTo>
                  <a:cubicBezTo>
                    <a:pt x="13890" y="9286"/>
                    <a:pt x="13648" y="9402"/>
                    <a:pt x="13405" y="9451"/>
                  </a:cubicBezTo>
                  <a:cubicBezTo>
                    <a:pt x="13289" y="9451"/>
                    <a:pt x="13202" y="9451"/>
                    <a:pt x="13086" y="9490"/>
                  </a:cubicBezTo>
                  <a:cubicBezTo>
                    <a:pt x="12960" y="9567"/>
                    <a:pt x="12804" y="9606"/>
                    <a:pt x="12640" y="9645"/>
                  </a:cubicBezTo>
                  <a:cubicBezTo>
                    <a:pt x="12397" y="9645"/>
                    <a:pt x="12194" y="9732"/>
                    <a:pt x="11951" y="9732"/>
                  </a:cubicBezTo>
                  <a:cubicBezTo>
                    <a:pt x="11874" y="9732"/>
                    <a:pt x="11748" y="9771"/>
                    <a:pt x="11670" y="9810"/>
                  </a:cubicBezTo>
                  <a:cubicBezTo>
                    <a:pt x="11389" y="9936"/>
                    <a:pt x="11060" y="9974"/>
                    <a:pt x="10779" y="10013"/>
                  </a:cubicBezTo>
                  <a:cubicBezTo>
                    <a:pt x="10740" y="10013"/>
                    <a:pt x="10740" y="10052"/>
                    <a:pt x="10740" y="10052"/>
                  </a:cubicBezTo>
                  <a:lnTo>
                    <a:pt x="10178" y="10052"/>
                  </a:lnTo>
                  <a:cubicBezTo>
                    <a:pt x="10139" y="10013"/>
                    <a:pt x="10052" y="9974"/>
                    <a:pt x="9974" y="9974"/>
                  </a:cubicBezTo>
                  <a:lnTo>
                    <a:pt x="9005" y="9974"/>
                  </a:lnTo>
                  <a:cubicBezTo>
                    <a:pt x="8884" y="10013"/>
                    <a:pt x="8772" y="10033"/>
                    <a:pt x="8661" y="10033"/>
                  </a:cubicBezTo>
                  <a:cubicBezTo>
                    <a:pt x="8549" y="10033"/>
                    <a:pt x="8438" y="10013"/>
                    <a:pt x="8317" y="9974"/>
                  </a:cubicBezTo>
                  <a:cubicBezTo>
                    <a:pt x="8074" y="9936"/>
                    <a:pt x="7832" y="9887"/>
                    <a:pt x="7590" y="9887"/>
                  </a:cubicBezTo>
                  <a:cubicBezTo>
                    <a:pt x="7425" y="9887"/>
                    <a:pt x="7270" y="9848"/>
                    <a:pt x="7105" y="9771"/>
                  </a:cubicBezTo>
                  <a:cubicBezTo>
                    <a:pt x="6989" y="9693"/>
                    <a:pt x="6824" y="9645"/>
                    <a:pt x="6659" y="9606"/>
                  </a:cubicBezTo>
                  <a:cubicBezTo>
                    <a:pt x="6582" y="9567"/>
                    <a:pt x="6456" y="9528"/>
                    <a:pt x="6339" y="9490"/>
                  </a:cubicBezTo>
                  <a:cubicBezTo>
                    <a:pt x="6019" y="9402"/>
                    <a:pt x="5777" y="9209"/>
                    <a:pt x="5486" y="9005"/>
                  </a:cubicBezTo>
                  <a:cubicBezTo>
                    <a:pt x="5331" y="8879"/>
                    <a:pt x="5128" y="8801"/>
                    <a:pt x="5050" y="8559"/>
                  </a:cubicBezTo>
                  <a:cubicBezTo>
                    <a:pt x="4924" y="8482"/>
                    <a:pt x="4808" y="8356"/>
                    <a:pt x="4682" y="8278"/>
                  </a:cubicBezTo>
                  <a:cubicBezTo>
                    <a:pt x="4439" y="8152"/>
                    <a:pt x="4275" y="7997"/>
                    <a:pt x="4120" y="7832"/>
                  </a:cubicBezTo>
                  <a:cubicBezTo>
                    <a:pt x="3955" y="7667"/>
                    <a:pt x="3790" y="7464"/>
                    <a:pt x="3635" y="7309"/>
                  </a:cubicBezTo>
                  <a:cubicBezTo>
                    <a:pt x="3509" y="7183"/>
                    <a:pt x="3393" y="7028"/>
                    <a:pt x="3305" y="6863"/>
                  </a:cubicBezTo>
                  <a:cubicBezTo>
                    <a:pt x="3189" y="6621"/>
                    <a:pt x="3024" y="6378"/>
                    <a:pt x="2869" y="6175"/>
                  </a:cubicBezTo>
                  <a:cubicBezTo>
                    <a:pt x="2627" y="5894"/>
                    <a:pt x="2423" y="5574"/>
                    <a:pt x="2220" y="5244"/>
                  </a:cubicBezTo>
                  <a:cubicBezTo>
                    <a:pt x="2142" y="5128"/>
                    <a:pt x="2055" y="4963"/>
                    <a:pt x="1977" y="4847"/>
                  </a:cubicBezTo>
                  <a:cubicBezTo>
                    <a:pt x="1977" y="4682"/>
                    <a:pt x="1939" y="4517"/>
                    <a:pt x="1813" y="4440"/>
                  </a:cubicBezTo>
                  <a:cubicBezTo>
                    <a:pt x="1813" y="4362"/>
                    <a:pt x="1813" y="4275"/>
                    <a:pt x="1774" y="4236"/>
                  </a:cubicBezTo>
                  <a:cubicBezTo>
                    <a:pt x="1696" y="4033"/>
                    <a:pt x="1609" y="3877"/>
                    <a:pt x="1493" y="3713"/>
                  </a:cubicBezTo>
                  <a:cubicBezTo>
                    <a:pt x="1367" y="3509"/>
                    <a:pt x="1289" y="3344"/>
                    <a:pt x="1173" y="3102"/>
                  </a:cubicBezTo>
                  <a:cubicBezTo>
                    <a:pt x="1173" y="3063"/>
                    <a:pt x="1086" y="3024"/>
                    <a:pt x="1124" y="3024"/>
                  </a:cubicBezTo>
                  <a:cubicBezTo>
                    <a:pt x="1124" y="2908"/>
                    <a:pt x="1086" y="2821"/>
                    <a:pt x="1047" y="2743"/>
                  </a:cubicBezTo>
                  <a:cubicBezTo>
                    <a:pt x="969" y="2579"/>
                    <a:pt x="882" y="2462"/>
                    <a:pt x="805" y="2297"/>
                  </a:cubicBezTo>
                  <a:cubicBezTo>
                    <a:pt x="766" y="2181"/>
                    <a:pt x="766" y="2055"/>
                    <a:pt x="688" y="1939"/>
                  </a:cubicBezTo>
                  <a:cubicBezTo>
                    <a:pt x="601" y="1774"/>
                    <a:pt x="523" y="1609"/>
                    <a:pt x="562" y="1406"/>
                  </a:cubicBezTo>
                  <a:cubicBezTo>
                    <a:pt x="523" y="1367"/>
                    <a:pt x="446" y="1328"/>
                    <a:pt x="446" y="1328"/>
                  </a:cubicBezTo>
                  <a:cubicBezTo>
                    <a:pt x="446" y="1212"/>
                    <a:pt x="523" y="1047"/>
                    <a:pt x="485" y="970"/>
                  </a:cubicBezTo>
                  <a:cubicBezTo>
                    <a:pt x="397" y="844"/>
                    <a:pt x="359" y="727"/>
                    <a:pt x="320" y="562"/>
                  </a:cubicBezTo>
                  <a:cubicBezTo>
                    <a:pt x="281" y="436"/>
                    <a:pt x="204" y="359"/>
                    <a:pt x="155" y="243"/>
                  </a:cubicBezTo>
                  <a:cubicBezTo>
                    <a:pt x="116" y="194"/>
                    <a:pt x="78" y="117"/>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6" name="Google Shape;4286;p36"/>
          <p:cNvGrpSpPr/>
          <p:nvPr/>
        </p:nvGrpSpPr>
        <p:grpSpPr>
          <a:xfrm rot="-430463">
            <a:off x="164822" y="4177428"/>
            <a:ext cx="1100494" cy="1093617"/>
            <a:chOff x="1520275" y="3315325"/>
            <a:chExt cx="840100" cy="834850"/>
          </a:xfrm>
        </p:grpSpPr>
        <p:sp>
          <p:nvSpPr>
            <p:cNvPr id="4287" name="Google Shape;4287;p36"/>
            <p:cNvSpPr/>
            <p:nvPr/>
          </p:nvSpPr>
          <p:spPr>
            <a:xfrm>
              <a:off x="1520275" y="3315325"/>
              <a:ext cx="11575" cy="7375"/>
            </a:xfrm>
            <a:custGeom>
              <a:avLst/>
              <a:gdLst/>
              <a:ahLst/>
              <a:cxnLst/>
              <a:rect l="l" t="t" r="r" b="b"/>
              <a:pathLst>
                <a:path w="463" h="295" extrusionOk="0">
                  <a:moveTo>
                    <a:pt x="462" y="0"/>
                  </a:moveTo>
                  <a:cubicBezTo>
                    <a:pt x="280" y="0"/>
                    <a:pt x="224" y="70"/>
                    <a:pt x="168" y="70"/>
                  </a:cubicBezTo>
                  <a:cubicBezTo>
                    <a:pt x="112" y="126"/>
                    <a:pt x="56" y="182"/>
                    <a:pt x="0" y="294"/>
                  </a:cubicBezTo>
                  <a:lnTo>
                    <a:pt x="112" y="294"/>
                  </a:lnTo>
                  <a:lnTo>
                    <a:pt x="112" y="182"/>
                  </a:lnTo>
                  <a:lnTo>
                    <a:pt x="280" y="182"/>
                  </a:lnTo>
                  <a:cubicBezTo>
                    <a:pt x="350" y="126"/>
                    <a:pt x="406" y="126"/>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6"/>
            <p:cNvSpPr/>
            <p:nvPr/>
          </p:nvSpPr>
          <p:spPr>
            <a:xfrm>
              <a:off x="2023275" y="4025875"/>
              <a:ext cx="83325" cy="63200"/>
            </a:xfrm>
            <a:custGeom>
              <a:avLst/>
              <a:gdLst/>
              <a:ahLst/>
              <a:cxnLst/>
              <a:rect l="l" t="t" r="r" b="b"/>
              <a:pathLst>
                <a:path w="3333" h="2528" extrusionOk="0">
                  <a:moveTo>
                    <a:pt x="588" y="0"/>
                  </a:moveTo>
                  <a:cubicBezTo>
                    <a:pt x="112" y="168"/>
                    <a:pt x="0" y="406"/>
                    <a:pt x="294" y="868"/>
                  </a:cubicBezTo>
                  <a:cubicBezTo>
                    <a:pt x="532" y="1219"/>
                    <a:pt x="812" y="1513"/>
                    <a:pt x="1232" y="1807"/>
                  </a:cubicBezTo>
                  <a:cubicBezTo>
                    <a:pt x="1684" y="2210"/>
                    <a:pt x="2232" y="2528"/>
                    <a:pt x="2867" y="2528"/>
                  </a:cubicBezTo>
                  <a:cubicBezTo>
                    <a:pt x="2960" y="2528"/>
                    <a:pt x="3054" y="2521"/>
                    <a:pt x="3150" y="2507"/>
                  </a:cubicBezTo>
                  <a:cubicBezTo>
                    <a:pt x="3332" y="2381"/>
                    <a:pt x="3332" y="2325"/>
                    <a:pt x="3262" y="2269"/>
                  </a:cubicBezTo>
                  <a:cubicBezTo>
                    <a:pt x="3094" y="1751"/>
                    <a:pt x="2800" y="1275"/>
                    <a:pt x="2338" y="1050"/>
                  </a:cubicBezTo>
                  <a:cubicBezTo>
                    <a:pt x="1932" y="868"/>
                    <a:pt x="1582" y="630"/>
                    <a:pt x="1162" y="462"/>
                  </a:cubicBezTo>
                  <a:cubicBezTo>
                    <a:pt x="994" y="350"/>
                    <a:pt x="756" y="168"/>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6"/>
            <p:cNvSpPr/>
            <p:nvPr/>
          </p:nvSpPr>
          <p:spPr>
            <a:xfrm>
              <a:off x="2282975" y="4113375"/>
              <a:ext cx="77400" cy="36800"/>
            </a:xfrm>
            <a:custGeom>
              <a:avLst/>
              <a:gdLst/>
              <a:ahLst/>
              <a:cxnLst/>
              <a:rect l="l" t="t" r="r" b="b"/>
              <a:pathLst>
                <a:path w="3096" h="1472" extrusionOk="0">
                  <a:moveTo>
                    <a:pt x="169" y="1"/>
                  </a:moveTo>
                  <a:cubicBezTo>
                    <a:pt x="113" y="57"/>
                    <a:pt x="57" y="169"/>
                    <a:pt x="1" y="281"/>
                  </a:cubicBezTo>
                  <a:cubicBezTo>
                    <a:pt x="113" y="407"/>
                    <a:pt x="169" y="519"/>
                    <a:pt x="295" y="575"/>
                  </a:cubicBezTo>
                  <a:cubicBezTo>
                    <a:pt x="813" y="813"/>
                    <a:pt x="1275" y="981"/>
                    <a:pt x="1751" y="1219"/>
                  </a:cubicBezTo>
                  <a:cubicBezTo>
                    <a:pt x="2040" y="1369"/>
                    <a:pt x="2328" y="1471"/>
                    <a:pt x="2617" y="1471"/>
                  </a:cubicBezTo>
                  <a:cubicBezTo>
                    <a:pt x="2678" y="1471"/>
                    <a:pt x="2740" y="1467"/>
                    <a:pt x="2801" y="1457"/>
                  </a:cubicBezTo>
                  <a:cubicBezTo>
                    <a:pt x="2969" y="1331"/>
                    <a:pt x="3095" y="1275"/>
                    <a:pt x="3025" y="1051"/>
                  </a:cubicBezTo>
                  <a:cubicBezTo>
                    <a:pt x="2913" y="631"/>
                    <a:pt x="2675" y="351"/>
                    <a:pt x="2213" y="225"/>
                  </a:cubicBezTo>
                  <a:cubicBezTo>
                    <a:pt x="2045" y="169"/>
                    <a:pt x="1919" y="169"/>
                    <a:pt x="1751" y="169"/>
                  </a:cubicBezTo>
                  <a:cubicBezTo>
                    <a:pt x="1513" y="113"/>
                    <a:pt x="1219" y="57"/>
                    <a:pt x="995" y="57"/>
                  </a:cubicBezTo>
                  <a:cubicBezTo>
                    <a:pt x="701" y="1"/>
                    <a:pt x="463"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6"/>
            <p:cNvSpPr/>
            <p:nvPr/>
          </p:nvSpPr>
          <p:spPr>
            <a:xfrm>
              <a:off x="1925600" y="3910375"/>
              <a:ext cx="67225" cy="48325"/>
            </a:xfrm>
            <a:custGeom>
              <a:avLst/>
              <a:gdLst/>
              <a:ahLst/>
              <a:cxnLst/>
              <a:rect l="l" t="t" r="r" b="b"/>
              <a:pathLst>
                <a:path w="2689" h="1933" extrusionOk="0">
                  <a:moveTo>
                    <a:pt x="239" y="0"/>
                  </a:moveTo>
                  <a:cubicBezTo>
                    <a:pt x="113" y="126"/>
                    <a:pt x="113" y="182"/>
                    <a:pt x="1" y="294"/>
                  </a:cubicBezTo>
                  <a:cubicBezTo>
                    <a:pt x="57" y="350"/>
                    <a:pt x="169" y="476"/>
                    <a:pt x="239" y="588"/>
                  </a:cubicBezTo>
                  <a:lnTo>
                    <a:pt x="757" y="1120"/>
                  </a:lnTo>
                  <a:cubicBezTo>
                    <a:pt x="1107" y="1526"/>
                    <a:pt x="1569" y="1750"/>
                    <a:pt x="2101" y="1876"/>
                  </a:cubicBezTo>
                  <a:cubicBezTo>
                    <a:pt x="2185" y="1904"/>
                    <a:pt x="2286" y="1932"/>
                    <a:pt x="2381" y="1932"/>
                  </a:cubicBezTo>
                  <a:cubicBezTo>
                    <a:pt x="2475" y="1932"/>
                    <a:pt x="2563" y="1904"/>
                    <a:pt x="2619" y="1820"/>
                  </a:cubicBezTo>
                  <a:cubicBezTo>
                    <a:pt x="2689" y="1232"/>
                    <a:pt x="2269" y="644"/>
                    <a:pt x="1807" y="476"/>
                  </a:cubicBezTo>
                  <a:cubicBezTo>
                    <a:pt x="1401" y="350"/>
                    <a:pt x="1051" y="182"/>
                    <a:pt x="645" y="70"/>
                  </a:cubicBezTo>
                  <a:cubicBezTo>
                    <a:pt x="519" y="70"/>
                    <a:pt x="351"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6"/>
            <p:cNvSpPr/>
            <p:nvPr/>
          </p:nvSpPr>
          <p:spPr>
            <a:xfrm>
              <a:off x="1747800" y="3640850"/>
              <a:ext cx="53700" cy="59900"/>
            </a:xfrm>
            <a:custGeom>
              <a:avLst/>
              <a:gdLst/>
              <a:ahLst/>
              <a:cxnLst/>
              <a:rect l="l" t="t" r="r" b="b"/>
              <a:pathLst>
                <a:path w="2148" h="2396" extrusionOk="0">
                  <a:moveTo>
                    <a:pt x="462" y="0"/>
                  </a:moveTo>
                  <a:cubicBezTo>
                    <a:pt x="168" y="0"/>
                    <a:pt x="56" y="168"/>
                    <a:pt x="0" y="406"/>
                  </a:cubicBezTo>
                  <a:cubicBezTo>
                    <a:pt x="168" y="756"/>
                    <a:pt x="406" y="1162"/>
                    <a:pt x="630" y="1512"/>
                  </a:cubicBezTo>
                  <a:cubicBezTo>
                    <a:pt x="756" y="1750"/>
                    <a:pt x="868" y="1974"/>
                    <a:pt x="1106" y="2100"/>
                  </a:cubicBezTo>
                  <a:cubicBezTo>
                    <a:pt x="1330" y="2212"/>
                    <a:pt x="1568" y="2324"/>
                    <a:pt x="1806" y="2380"/>
                  </a:cubicBezTo>
                  <a:cubicBezTo>
                    <a:pt x="1839" y="2391"/>
                    <a:pt x="1870" y="2395"/>
                    <a:pt x="1899" y="2395"/>
                  </a:cubicBezTo>
                  <a:cubicBezTo>
                    <a:pt x="2063" y="2395"/>
                    <a:pt x="2148" y="2233"/>
                    <a:pt x="2100" y="2030"/>
                  </a:cubicBezTo>
                  <a:cubicBezTo>
                    <a:pt x="2030" y="1750"/>
                    <a:pt x="1974" y="1456"/>
                    <a:pt x="1806" y="1274"/>
                  </a:cubicBezTo>
                  <a:cubicBezTo>
                    <a:pt x="1624" y="1106"/>
                    <a:pt x="1456" y="924"/>
                    <a:pt x="1218" y="756"/>
                  </a:cubicBezTo>
                  <a:cubicBezTo>
                    <a:pt x="980" y="462"/>
                    <a:pt x="700" y="224"/>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6"/>
            <p:cNvSpPr/>
            <p:nvPr/>
          </p:nvSpPr>
          <p:spPr>
            <a:xfrm>
              <a:off x="1897950" y="3792400"/>
              <a:ext cx="77375" cy="49725"/>
            </a:xfrm>
            <a:custGeom>
              <a:avLst/>
              <a:gdLst/>
              <a:ahLst/>
              <a:cxnLst/>
              <a:rect l="l" t="t" r="r" b="b"/>
              <a:pathLst>
                <a:path w="3095" h="1989" extrusionOk="0">
                  <a:moveTo>
                    <a:pt x="225" y="1"/>
                  </a:moveTo>
                  <a:cubicBezTo>
                    <a:pt x="169" y="57"/>
                    <a:pt x="113" y="113"/>
                    <a:pt x="57" y="169"/>
                  </a:cubicBezTo>
                  <a:cubicBezTo>
                    <a:pt x="1" y="463"/>
                    <a:pt x="225" y="645"/>
                    <a:pt x="407" y="757"/>
                  </a:cubicBezTo>
                  <a:cubicBezTo>
                    <a:pt x="813" y="1051"/>
                    <a:pt x="1275" y="1401"/>
                    <a:pt x="1807" y="1695"/>
                  </a:cubicBezTo>
                  <a:cubicBezTo>
                    <a:pt x="2101" y="1807"/>
                    <a:pt x="2451" y="1989"/>
                    <a:pt x="2801" y="1989"/>
                  </a:cubicBezTo>
                  <a:cubicBezTo>
                    <a:pt x="2913" y="1989"/>
                    <a:pt x="3025" y="1919"/>
                    <a:pt x="3095" y="1807"/>
                  </a:cubicBezTo>
                  <a:cubicBezTo>
                    <a:pt x="2857" y="1345"/>
                    <a:pt x="2619" y="995"/>
                    <a:pt x="2157" y="813"/>
                  </a:cubicBezTo>
                  <a:cubicBezTo>
                    <a:pt x="1625" y="645"/>
                    <a:pt x="1107" y="351"/>
                    <a:pt x="575" y="113"/>
                  </a:cubicBezTo>
                  <a:cubicBezTo>
                    <a:pt x="463" y="113"/>
                    <a:pt x="351" y="57"/>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6"/>
            <p:cNvSpPr/>
            <p:nvPr/>
          </p:nvSpPr>
          <p:spPr>
            <a:xfrm>
              <a:off x="1686525" y="3502225"/>
              <a:ext cx="43800" cy="70025"/>
            </a:xfrm>
            <a:custGeom>
              <a:avLst/>
              <a:gdLst/>
              <a:ahLst/>
              <a:cxnLst/>
              <a:rect l="l" t="t" r="r" b="b"/>
              <a:pathLst>
                <a:path w="1752" h="2801" extrusionOk="0">
                  <a:moveTo>
                    <a:pt x="463" y="1"/>
                  </a:moveTo>
                  <a:cubicBezTo>
                    <a:pt x="113" y="1"/>
                    <a:pt x="1" y="113"/>
                    <a:pt x="113" y="463"/>
                  </a:cubicBezTo>
                  <a:cubicBezTo>
                    <a:pt x="225" y="1107"/>
                    <a:pt x="519" y="1695"/>
                    <a:pt x="813" y="2269"/>
                  </a:cubicBezTo>
                  <a:cubicBezTo>
                    <a:pt x="981" y="2507"/>
                    <a:pt x="1163" y="2675"/>
                    <a:pt x="1457" y="2801"/>
                  </a:cubicBezTo>
                  <a:cubicBezTo>
                    <a:pt x="1625" y="2619"/>
                    <a:pt x="1681" y="2451"/>
                    <a:pt x="1681" y="2269"/>
                  </a:cubicBezTo>
                  <a:cubicBezTo>
                    <a:pt x="1751" y="1919"/>
                    <a:pt x="1681" y="1625"/>
                    <a:pt x="1513" y="1401"/>
                  </a:cubicBezTo>
                  <a:cubicBezTo>
                    <a:pt x="1219" y="995"/>
                    <a:pt x="981" y="519"/>
                    <a:pt x="701" y="113"/>
                  </a:cubicBezTo>
                  <a:cubicBezTo>
                    <a:pt x="701" y="57"/>
                    <a:pt x="631" y="57"/>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6"/>
            <p:cNvSpPr/>
            <p:nvPr/>
          </p:nvSpPr>
          <p:spPr>
            <a:xfrm>
              <a:off x="1686525" y="3709100"/>
              <a:ext cx="50550" cy="51475"/>
            </a:xfrm>
            <a:custGeom>
              <a:avLst/>
              <a:gdLst/>
              <a:ahLst/>
              <a:cxnLst/>
              <a:rect l="l" t="t" r="r" b="b"/>
              <a:pathLst>
                <a:path w="2022" h="2059" extrusionOk="0">
                  <a:moveTo>
                    <a:pt x="281" y="0"/>
                  </a:moveTo>
                  <a:cubicBezTo>
                    <a:pt x="169" y="182"/>
                    <a:pt x="113" y="294"/>
                    <a:pt x="1" y="420"/>
                  </a:cubicBezTo>
                  <a:cubicBezTo>
                    <a:pt x="225" y="770"/>
                    <a:pt x="407" y="1120"/>
                    <a:pt x="575" y="1470"/>
                  </a:cubicBezTo>
                  <a:cubicBezTo>
                    <a:pt x="631" y="1638"/>
                    <a:pt x="757" y="1750"/>
                    <a:pt x="925" y="1821"/>
                  </a:cubicBezTo>
                  <a:cubicBezTo>
                    <a:pt x="1107" y="1933"/>
                    <a:pt x="1331" y="1989"/>
                    <a:pt x="1569" y="2045"/>
                  </a:cubicBezTo>
                  <a:cubicBezTo>
                    <a:pt x="1610" y="2054"/>
                    <a:pt x="1650" y="2059"/>
                    <a:pt x="1688" y="2059"/>
                  </a:cubicBezTo>
                  <a:cubicBezTo>
                    <a:pt x="1875" y="2059"/>
                    <a:pt x="2022" y="1948"/>
                    <a:pt x="1975" y="1750"/>
                  </a:cubicBezTo>
                  <a:cubicBezTo>
                    <a:pt x="1919" y="1526"/>
                    <a:pt x="1863" y="1288"/>
                    <a:pt x="1751" y="1050"/>
                  </a:cubicBezTo>
                  <a:cubicBezTo>
                    <a:pt x="1681" y="938"/>
                    <a:pt x="1513" y="770"/>
                    <a:pt x="1401" y="644"/>
                  </a:cubicBezTo>
                  <a:cubicBezTo>
                    <a:pt x="1163" y="476"/>
                    <a:pt x="869" y="294"/>
                    <a:pt x="631" y="182"/>
                  </a:cubicBezTo>
                  <a:cubicBezTo>
                    <a:pt x="519" y="70"/>
                    <a:pt x="407" y="7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6"/>
            <p:cNvSpPr/>
            <p:nvPr/>
          </p:nvSpPr>
          <p:spPr>
            <a:xfrm>
              <a:off x="1775450" y="3552625"/>
              <a:ext cx="52525" cy="46925"/>
            </a:xfrm>
            <a:custGeom>
              <a:avLst/>
              <a:gdLst/>
              <a:ahLst/>
              <a:cxnLst/>
              <a:rect l="l" t="t" r="r" b="b"/>
              <a:pathLst>
                <a:path w="2101" h="1877" extrusionOk="0">
                  <a:moveTo>
                    <a:pt x="436" y="1"/>
                  </a:moveTo>
                  <a:cubicBezTo>
                    <a:pt x="388" y="1"/>
                    <a:pt x="341" y="9"/>
                    <a:pt x="294" y="29"/>
                  </a:cubicBezTo>
                  <a:cubicBezTo>
                    <a:pt x="0" y="309"/>
                    <a:pt x="0" y="379"/>
                    <a:pt x="224" y="729"/>
                  </a:cubicBezTo>
                  <a:cubicBezTo>
                    <a:pt x="294" y="841"/>
                    <a:pt x="350" y="953"/>
                    <a:pt x="406" y="1079"/>
                  </a:cubicBezTo>
                  <a:cubicBezTo>
                    <a:pt x="644" y="1485"/>
                    <a:pt x="994" y="1709"/>
                    <a:pt x="1400" y="1835"/>
                  </a:cubicBezTo>
                  <a:cubicBezTo>
                    <a:pt x="1512" y="1863"/>
                    <a:pt x="1614" y="1877"/>
                    <a:pt x="1717" y="1877"/>
                  </a:cubicBezTo>
                  <a:cubicBezTo>
                    <a:pt x="1820" y="1877"/>
                    <a:pt x="1925" y="1863"/>
                    <a:pt x="2044" y="1835"/>
                  </a:cubicBezTo>
                  <a:cubicBezTo>
                    <a:pt x="2044" y="1779"/>
                    <a:pt x="2100" y="1709"/>
                    <a:pt x="2044" y="1653"/>
                  </a:cubicBezTo>
                  <a:cubicBezTo>
                    <a:pt x="1974" y="1429"/>
                    <a:pt x="1918" y="1135"/>
                    <a:pt x="1750" y="897"/>
                  </a:cubicBezTo>
                  <a:cubicBezTo>
                    <a:pt x="1694" y="785"/>
                    <a:pt x="1512" y="603"/>
                    <a:pt x="1400" y="547"/>
                  </a:cubicBezTo>
                  <a:cubicBezTo>
                    <a:pt x="1218" y="379"/>
                    <a:pt x="994" y="253"/>
                    <a:pt x="812" y="141"/>
                  </a:cubicBezTo>
                  <a:cubicBezTo>
                    <a:pt x="691" y="60"/>
                    <a:pt x="562" y="1"/>
                    <a:pt x="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6"/>
            <p:cNvSpPr/>
            <p:nvPr/>
          </p:nvSpPr>
          <p:spPr>
            <a:xfrm>
              <a:off x="1756550" y="3896000"/>
              <a:ext cx="50775" cy="45200"/>
            </a:xfrm>
            <a:custGeom>
              <a:avLst/>
              <a:gdLst/>
              <a:ahLst/>
              <a:cxnLst/>
              <a:rect l="l" t="t" r="r" b="b"/>
              <a:pathLst>
                <a:path w="2031" h="1808" extrusionOk="0">
                  <a:moveTo>
                    <a:pt x="224" y="1"/>
                  </a:moveTo>
                  <a:cubicBezTo>
                    <a:pt x="168" y="57"/>
                    <a:pt x="112" y="113"/>
                    <a:pt x="0" y="225"/>
                  </a:cubicBezTo>
                  <a:cubicBezTo>
                    <a:pt x="56" y="351"/>
                    <a:pt x="56" y="463"/>
                    <a:pt x="168" y="519"/>
                  </a:cubicBezTo>
                  <a:cubicBezTo>
                    <a:pt x="280" y="757"/>
                    <a:pt x="462" y="925"/>
                    <a:pt x="574" y="1163"/>
                  </a:cubicBezTo>
                  <a:cubicBezTo>
                    <a:pt x="924" y="1695"/>
                    <a:pt x="1400" y="1807"/>
                    <a:pt x="2030" y="1807"/>
                  </a:cubicBezTo>
                  <a:lnTo>
                    <a:pt x="2030" y="1457"/>
                  </a:lnTo>
                  <a:cubicBezTo>
                    <a:pt x="1974" y="1345"/>
                    <a:pt x="1918" y="1219"/>
                    <a:pt x="1862" y="1051"/>
                  </a:cubicBezTo>
                  <a:cubicBezTo>
                    <a:pt x="1750" y="757"/>
                    <a:pt x="1568" y="519"/>
                    <a:pt x="1274" y="407"/>
                  </a:cubicBezTo>
                  <a:cubicBezTo>
                    <a:pt x="1162" y="407"/>
                    <a:pt x="1106" y="351"/>
                    <a:pt x="980" y="295"/>
                  </a:cubicBezTo>
                  <a:cubicBezTo>
                    <a:pt x="756" y="169"/>
                    <a:pt x="518" y="57"/>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6"/>
            <p:cNvSpPr/>
            <p:nvPr/>
          </p:nvSpPr>
          <p:spPr>
            <a:xfrm>
              <a:off x="2176575" y="4029350"/>
              <a:ext cx="52525" cy="34450"/>
            </a:xfrm>
            <a:custGeom>
              <a:avLst/>
              <a:gdLst/>
              <a:ahLst/>
              <a:cxnLst/>
              <a:rect l="l" t="t" r="r" b="b"/>
              <a:pathLst>
                <a:path w="2101" h="1378" extrusionOk="0">
                  <a:moveTo>
                    <a:pt x="296" y="1"/>
                  </a:moveTo>
                  <a:cubicBezTo>
                    <a:pt x="156" y="1"/>
                    <a:pt x="78" y="63"/>
                    <a:pt x="1" y="267"/>
                  </a:cubicBezTo>
                  <a:cubicBezTo>
                    <a:pt x="215" y="816"/>
                    <a:pt x="1132" y="1377"/>
                    <a:pt x="1824" y="1377"/>
                  </a:cubicBezTo>
                  <a:cubicBezTo>
                    <a:pt x="1856" y="1377"/>
                    <a:pt x="1888" y="1376"/>
                    <a:pt x="1919" y="1374"/>
                  </a:cubicBezTo>
                  <a:cubicBezTo>
                    <a:pt x="2101" y="1318"/>
                    <a:pt x="2101" y="1136"/>
                    <a:pt x="2031" y="1024"/>
                  </a:cubicBezTo>
                  <a:cubicBezTo>
                    <a:pt x="2031" y="911"/>
                    <a:pt x="1975" y="785"/>
                    <a:pt x="1975" y="673"/>
                  </a:cubicBezTo>
                  <a:cubicBezTo>
                    <a:pt x="1919" y="435"/>
                    <a:pt x="1807" y="323"/>
                    <a:pt x="1681" y="141"/>
                  </a:cubicBezTo>
                  <a:cubicBezTo>
                    <a:pt x="1625" y="85"/>
                    <a:pt x="1457" y="29"/>
                    <a:pt x="1401" y="29"/>
                  </a:cubicBezTo>
                  <a:cubicBezTo>
                    <a:pt x="1276" y="77"/>
                    <a:pt x="1152" y="94"/>
                    <a:pt x="1028" y="94"/>
                  </a:cubicBezTo>
                  <a:cubicBezTo>
                    <a:pt x="858" y="94"/>
                    <a:pt x="688" y="62"/>
                    <a:pt x="519" y="29"/>
                  </a:cubicBezTo>
                  <a:cubicBezTo>
                    <a:pt x="429" y="12"/>
                    <a:pt x="357" y="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6"/>
            <p:cNvSpPr/>
            <p:nvPr/>
          </p:nvSpPr>
          <p:spPr>
            <a:xfrm>
              <a:off x="1865750" y="3619600"/>
              <a:ext cx="48325" cy="44375"/>
            </a:xfrm>
            <a:custGeom>
              <a:avLst/>
              <a:gdLst/>
              <a:ahLst/>
              <a:cxnLst/>
              <a:rect l="l" t="t" r="r" b="b"/>
              <a:pathLst>
                <a:path w="1933" h="1775" extrusionOk="0">
                  <a:moveTo>
                    <a:pt x="309" y="1"/>
                  </a:moveTo>
                  <a:cubicBezTo>
                    <a:pt x="232" y="1"/>
                    <a:pt x="162" y="40"/>
                    <a:pt x="112" y="80"/>
                  </a:cubicBezTo>
                  <a:cubicBezTo>
                    <a:pt x="0" y="206"/>
                    <a:pt x="0" y="318"/>
                    <a:pt x="0" y="430"/>
                  </a:cubicBezTo>
                  <a:cubicBezTo>
                    <a:pt x="56" y="500"/>
                    <a:pt x="56" y="556"/>
                    <a:pt x="112" y="612"/>
                  </a:cubicBezTo>
                  <a:cubicBezTo>
                    <a:pt x="407" y="1130"/>
                    <a:pt x="883" y="1550"/>
                    <a:pt x="1513" y="1718"/>
                  </a:cubicBezTo>
                  <a:cubicBezTo>
                    <a:pt x="1639" y="1718"/>
                    <a:pt x="1751" y="1718"/>
                    <a:pt x="1933" y="1774"/>
                  </a:cubicBezTo>
                  <a:lnTo>
                    <a:pt x="1933" y="1480"/>
                  </a:lnTo>
                  <a:cubicBezTo>
                    <a:pt x="1695" y="724"/>
                    <a:pt x="1107" y="318"/>
                    <a:pt x="407" y="24"/>
                  </a:cubicBezTo>
                  <a:cubicBezTo>
                    <a:pt x="374" y="8"/>
                    <a:pt x="341"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6"/>
            <p:cNvSpPr/>
            <p:nvPr/>
          </p:nvSpPr>
          <p:spPr>
            <a:xfrm>
              <a:off x="1844050" y="3724625"/>
              <a:ext cx="53925" cy="37375"/>
            </a:xfrm>
            <a:custGeom>
              <a:avLst/>
              <a:gdLst/>
              <a:ahLst/>
              <a:cxnLst/>
              <a:rect l="l" t="t" r="r" b="b"/>
              <a:pathLst>
                <a:path w="2157" h="1495" extrusionOk="0">
                  <a:moveTo>
                    <a:pt x="381" y="0"/>
                  </a:moveTo>
                  <a:cubicBezTo>
                    <a:pt x="330" y="0"/>
                    <a:pt x="278" y="7"/>
                    <a:pt x="224" y="23"/>
                  </a:cubicBezTo>
                  <a:cubicBezTo>
                    <a:pt x="0" y="261"/>
                    <a:pt x="0" y="373"/>
                    <a:pt x="224" y="611"/>
                  </a:cubicBezTo>
                  <a:cubicBezTo>
                    <a:pt x="462" y="779"/>
                    <a:pt x="630" y="1017"/>
                    <a:pt x="924" y="1200"/>
                  </a:cubicBezTo>
                  <a:cubicBezTo>
                    <a:pt x="1174" y="1342"/>
                    <a:pt x="1464" y="1495"/>
                    <a:pt x="1795" y="1495"/>
                  </a:cubicBezTo>
                  <a:cubicBezTo>
                    <a:pt x="1853" y="1495"/>
                    <a:pt x="1913" y="1490"/>
                    <a:pt x="1975" y="1480"/>
                  </a:cubicBezTo>
                  <a:cubicBezTo>
                    <a:pt x="2101" y="1424"/>
                    <a:pt x="2157" y="1312"/>
                    <a:pt x="2101" y="1129"/>
                  </a:cubicBezTo>
                  <a:cubicBezTo>
                    <a:pt x="2031" y="1073"/>
                    <a:pt x="2031" y="1017"/>
                    <a:pt x="1975" y="961"/>
                  </a:cubicBezTo>
                  <a:cubicBezTo>
                    <a:pt x="1863" y="667"/>
                    <a:pt x="1681" y="429"/>
                    <a:pt x="1331" y="317"/>
                  </a:cubicBezTo>
                  <a:cubicBezTo>
                    <a:pt x="1106" y="261"/>
                    <a:pt x="924" y="205"/>
                    <a:pt x="756" y="79"/>
                  </a:cubicBezTo>
                  <a:cubicBezTo>
                    <a:pt x="628" y="40"/>
                    <a:pt x="506"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6"/>
            <p:cNvSpPr/>
            <p:nvPr/>
          </p:nvSpPr>
          <p:spPr>
            <a:xfrm>
              <a:off x="1754800" y="3803950"/>
              <a:ext cx="55675" cy="52800"/>
            </a:xfrm>
            <a:custGeom>
              <a:avLst/>
              <a:gdLst/>
              <a:ahLst/>
              <a:cxnLst/>
              <a:rect l="l" t="t" r="r" b="b"/>
              <a:pathLst>
                <a:path w="2227" h="2112" extrusionOk="0">
                  <a:moveTo>
                    <a:pt x="182" y="1"/>
                  </a:moveTo>
                  <a:cubicBezTo>
                    <a:pt x="0" y="183"/>
                    <a:pt x="0" y="295"/>
                    <a:pt x="126" y="477"/>
                  </a:cubicBezTo>
                  <a:cubicBezTo>
                    <a:pt x="420" y="883"/>
                    <a:pt x="700" y="1289"/>
                    <a:pt x="1050" y="1639"/>
                  </a:cubicBezTo>
                  <a:cubicBezTo>
                    <a:pt x="1258" y="1945"/>
                    <a:pt x="1594" y="2111"/>
                    <a:pt x="2031" y="2111"/>
                  </a:cubicBezTo>
                  <a:cubicBezTo>
                    <a:pt x="2094" y="2111"/>
                    <a:pt x="2159" y="2108"/>
                    <a:pt x="2226" y="2101"/>
                  </a:cubicBezTo>
                  <a:cubicBezTo>
                    <a:pt x="2226" y="1989"/>
                    <a:pt x="2226" y="1877"/>
                    <a:pt x="2170" y="1807"/>
                  </a:cubicBezTo>
                  <a:cubicBezTo>
                    <a:pt x="2044" y="1527"/>
                    <a:pt x="1820" y="1233"/>
                    <a:pt x="1582" y="995"/>
                  </a:cubicBezTo>
                  <a:cubicBezTo>
                    <a:pt x="1120" y="645"/>
                    <a:pt x="644" y="35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6"/>
            <p:cNvSpPr/>
            <p:nvPr/>
          </p:nvSpPr>
          <p:spPr>
            <a:xfrm>
              <a:off x="2236075" y="3991925"/>
              <a:ext cx="61275" cy="23475"/>
            </a:xfrm>
            <a:custGeom>
              <a:avLst/>
              <a:gdLst/>
              <a:ahLst/>
              <a:cxnLst/>
              <a:rect l="l" t="t" r="r" b="b"/>
              <a:pathLst>
                <a:path w="2451" h="939" extrusionOk="0">
                  <a:moveTo>
                    <a:pt x="1892" y="0"/>
                  </a:moveTo>
                  <a:cubicBezTo>
                    <a:pt x="1848" y="0"/>
                    <a:pt x="1801" y="5"/>
                    <a:pt x="1751" y="14"/>
                  </a:cubicBezTo>
                  <a:lnTo>
                    <a:pt x="183" y="14"/>
                  </a:lnTo>
                  <a:cubicBezTo>
                    <a:pt x="127" y="70"/>
                    <a:pt x="71" y="182"/>
                    <a:pt x="1" y="238"/>
                  </a:cubicBezTo>
                  <a:cubicBezTo>
                    <a:pt x="127" y="364"/>
                    <a:pt x="183" y="420"/>
                    <a:pt x="295" y="476"/>
                  </a:cubicBezTo>
                  <a:cubicBezTo>
                    <a:pt x="421" y="532"/>
                    <a:pt x="533" y="588"/>
                    <a:pt x="645" y="658"/>
                  </a:cubicBezTo>
                  <a:cubicBezTo>
                    <a:pt x="1121" y="770"/>
                    <a:pt x="1639" y="938"/>
                    <a:pt x="2171" y="938"/>
                  </a:cubicBezTo>
                  <a:cubicBezTo>
                    <a:pt x="2283" y="938"/>
                    <a:pt x="2395" y="882"/>
                    <a:pt x="2451" y="770"/>
                  </a:cubicBezTo>
                  <a:lnTo>
                    <a:pt x="2451" y="420"/>
                  </a:lnTo>
                  <a:cubicBezTo>
                    <a:pt x="2451" y="420"/>
                    <a:pt x="2395" y="364"/>
                    <a:pt x="2395" y="308"/>
                  </a:cubicBezTo>
                  <a:cubicBezTo>
                    <a:pt x="2256" y="111"/>
                    <a:pt x="2106" y="0"/>
                    <a:pt x="1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6"/>
            <p:cNvSpPr/>
            <p:nvPr/>
          </p:nvSpPr>
          <p:spPr>
            <a:xfrm>
              <a:off x="2138425" y="3929625"/>
              <a:ext cx="58475" cy="30475"/>
            </a:xfrm>
            <a:custGeom>
              <a:avLst/>
              <a:gdLst/>
              <a:ahLst/>
              <a:cxnLst/>
              <a:rect l="l" t="t" r="r" b="b"/>
              <a:pathLst>
                <a:path w="2339" h="1219" extrusionOk="0">
                  <a:moveTo>
                    <a:pt x="294" y="0"/>
                  </a:moveTo>
                  <a:cubicBezTo>
                    <a:pt x="182" y="56"/>
                    <a:pt x="0" y="112"/>
                    <a:pt x="0" y="280"/>
                  </a:cubicBezTo>
                  <a:cubicBezTo>
                    <a:pt x="56" y="462"/>
                    <a:pt x="238" y="574"/>
                    <a:pt x="350" y="630"/>
                  </a:cubicBezTo>
                  <a:cubicBezTo>
                    <a:pt x="826" y="868"/>
                    <a:pt x="1345" y="1050"/>
                    <a:pt x="1807" y="1162"/>
                  </a:cubicBezTo>
                  <a:cubicBezTo>
                    <a:pt x="1870" y="1190"/>
                    <a:pt x="1957" y="1218"/>
                    <a:pt x="2045" y="1218"/>
                  </a:cubicBezTo>
                  <a:cubicBezTo>
                    <a:pt x="2132" y="1218"/>
                    <a:pt x="2220" y="1190"/>
                    <a:pt x="2283" y="1106"/>
                  </a:cubicBezTo>
                  <a:cubicBezTo>
                    <a:pt x="2339" y="700"/>
                    <a:pt x="2227" y="518"/>
                    <a:pt x="1933" y="280"/>
                  </a:cubicBezTo>
                  <a:cubicBezTo>
                    <a:pt x="1401" y="168"/>
                    <a:pt x="826" y="168"/>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6"/>
            <p:cNvSpPr/>
            <p:nvPr/>
          </p:nvSpPr>
          <p:spPr>
            <a:xfrm>
              <a:off x="1768100" y="3757400"/>
              <a:ext cx="52525" cy="47125"/>
            </a:xfrm>
            <a:custGeom>
              <a:avLst/>
              <a:gdLst/>
              <a:ahLst/>
              <a:cxnLst/>
              <a:rect l="l" t="t" r="r" b="b"/>
              <a:pathLst>
                <a:path w="2101" h="1885" extrusionOk="0">
                  <a:moveTo>
                    <a:pt x="168" y="1"/>
                  </a:moveTo>
                  <a:cubicBezTo>
                    <a:pt x="112" y="57"/>
                    <a:pt x="56" y="113"/>
                    <a:pt x="0" y="239"/>
                  </a:cubicBezTo>
                  <a:cubicBezTo>
                    <a:pt x="238" y="519"/>
                    <a:pt x="518" y="869"/>
                    <a:pt x="756" y="1219"/>
                  </a:cubicBezTo>
                  <a:cubicBezTo>
                    <a:pt x="994" y="1513"/>
                    <a:pt x="1288" y="1751"/>
                    <a:pt x="1694" y="1863"/>
                  </a:cubicBezTo>
                  <a:cubicBezTo>
                    <a:pt x="1724" y="1878"/>
                    <a:pt x="1754" y="1885"/>
                    <a:pt x="1786" y="1885"/>
                  </a:cubicBezTo>
                  <a:cubicBezTo>
                    <a:pt x="1871" y="1885"/>
                    <a:pt x="1967" y="1833"/>
                    <a:pt x="2100" y="1751"/>
                  </a:cubicBezTo>
                  <a:cubicBezTo>
                    <a:pt x="2044" y="1401"/>
                    <a:pt x="1918" y="995"/>
                    <a:pt x="1512" y="757"/>
                  </a:cubicBezTo>
                  <a:cubicBezTo>
                    <a:pt x="1218" y="645"/>
                    <a:pt x="994" y="463"/>
                    <a:pt x="700" y="295"/>
                  </a:cubicBezTo>
                  <a:cubicBezTo>
                    <a:pt x="518" y="169"/>
                    <a:pt x="350" y="113"/>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6"/>
            <p:cNvSpPr/>
            <p:nvPr/>
          </p:nvSpPr>
          <p:spPr>
            <a:xfrm>
              <a:off x="2052325" y="3968825"/>
              <a:ext cx="49725" cy="36425"/>
            </a:xfrm>
            <a:custGeom>
              <a:avLst/>
              <a:gdLst/>
              <a:ahLst/>
              <a:cxnLst/>
              <a:rect l="l" t="t" r="r" b="b"/>
              <a:pathLst>
                <a:path w="1989" h="1457" extrusionOk="0">
                  <a:moveTo>
                    <a:pt x="238" y="0"/>
                  </a:moveTo>
                  <a:cubicBezTo>
                    <a:pt x="182" y="56"/>
                    <a:pt x="70" y="112"/>
                    <a:pt x="0" y="182"/>
                  </a:cubicBezTo>
                  <a:cubicBezTo>
                    <a:pt x="0" y="350"/>
                    <a:pt x="70" y="462"/>
                    <a:pt x="182" y="588"/>
                  </a:cubicBezTo>
                  <a:cubicBezTo>
                    <a:pt x="294" y="700"/>
                    <a:pt x="476" y="882"/>
                    <a:pt x="588" y="994"/>
                  </a:cubicBezTo>
                  <a:cubicBezTo>
                    <a:pt x="994" y="1232"/>
                    <a:pt x="1344" y="1456"/>
                    <a:pt x="1820" y="1456"/>
                  </a:cubicBezTo>
                  <a:cubicBezTo>
                    <a:pt x="1988" y="1344"/>
                    <a:pt x="1988" y="1288"/>
                    <a:pt x="1988" y="1162"/>
                  </a:cubicBezTo>
                  <a:cubicBezTo>
                    <a:pt x="1876" y="994"/>
                    <a:pt x="1820" y="812"/>
                    <a:pt x="1750" y="644"/>
                  </a:cubicBezTo>
                  <a:cubicBezTo>
                    <a:pt x="1638" y="462"/>
                    <a:pt x="1526" y="350"/>
                    <a:pt x="1344" y="350"/>
                  </a:cubicBezTo>
                  <a:cubicBezTo>
                    <a:pt x="994" y="238"/>
                    <a:pt x="588" y="112"/>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6"/>
            <p:cNvSpPr/>
            <p:nvPr/>
          </p:nvSpPr>
          <p:spPr>
            <a:xfrm>
              <a:off x="1823575" y="3654975"/>
              <a:ext cx="49550" cy="38625"/>
            </a:xfrm>
            <a:custGeom>
              <a:avLst/>
              <a:gdLst/>
              <a:ahLst/>
              <a:cxnLst/>
              <a:rect l="l" t="t" r="r" b="b"/>
              <a:pathLst>
                <a:path w="1982" h="1545" extrusionOk="0">
                  <a:moveTo>
                    <a:pt x="262" y="1"/>
                  </a:moveTo>
                  <a:cubicBezTo>
                    <a:pt x="214" y="1"/>
                    <a:pt x="167" y="18"/>
                    <a:pt x="119" y="65"/>
                  </a:cubicBezTo>
                  <a:cubicBezTo>
                    <a:pt x="0" y="674"/>
                    <a:pt x="1043" y="1544"/>
                    <a:pt x="1797" y="1544"/>
                  </a:cubicBezTo>
                  <a:cubicBezTo>
                    <a:pt x="1841" y="1544"/>
                    <a:pt x="1884" y="1541"/>
                    <a:pt x="1925" y="1535"/>
                  </a:cubicBezTo>
                  <a:lnTo>
                    <a:pt x="1925" y="1465"/>
                  </a:lnTo>
                  <a:cubicBezTo>
                    <a:pt x="1925" y="1409"/>
                    <a:pt x="1981" y="1409"/>
                    <a:pt x="1925" y="1353"/>
                  </a:cubicBezTo>
                  <a:cubicBezTo>
                    <a:pt x="1869" y="947"/>
                    <a:pt x="1687" y="653"/>
                    <a:pt x="1281" y="485"/>
                  </a:cubicBezTo>
                  <a:cubicBezTo>
                    <a:pt x="1043" y="359"/>
                    <a:pt x="749" y="191"/>
                    <a:pt x="469" y="65"/>
                  </a:cubicBezTo>
                  <a:cubicBezTo>
                    <a:pt x="397" y="33"/>
                    <a:pt x="329" y="1"/>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6"/>
            <p:cNvSpPr/>
            <p:nvPr/>
          </p:nvSpPr>
          <p:spPr>
            <a:xfrm>
              <a:off x="2013100" y="3901600"/>
              <a:ext cx="41000" cy="35050"/>
            </a:xfrm>
            <a:custGeom>
              <a:avLst/>
              <a:gdLst/>
              <a:ahLst/>
              <a:cxnLst/>
              <a:rect l="l" t="t" r="r" b="b"/>
              <a:pathLst>
                <a:path w="1640" h="1402" extrusionOk="0">
                  <a:moveTo>
                    <a:pt x="589" y="1"/>
                  </a:moveTo>
                  <a:cubicBezTo>
                    <a:pt x="169" y="71"/>
                    <a:pt x="1" y="477"/>
                    <a:pt x="169" y="701"/>
                  </a:cubicBezTo>
                  <a:cubicBezTo>
                    <a:pt x="463" y="1121"/>
                    <a:pt x="869" y="1289"/>
                    <a:pt x="1345" y="1401"/>
                  </a:cubicBezTo>
                  <a:lnTo>
                    <a:pt x="1639" y="1401"/>
                  </a:lnTo>
                  <a:cubicBezTo>
                    <a:pt x="1513" y="701"/>
                    <a:pt x="1163" y="239"/>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7" name="Google Shape;4307;p36"/>
          <p:cNvGrpSpPr/>
          <p:nvPr/>
        </p:nvGrpSpPr>
        <p:grpSpPr>
          <a:xfrm>
            <a:off x="-809074" y="1659594"/>
            <a:ext cx="1998531" cy="2113081"/>
            <a:chOff x="-809074" y="1659594"/>
            <a:chExt cx="1998531" cy="2113081"/>
          </a:xfrm>
        </p:grpSpPr>
        <p:sp>
          <p:nvSpPr>
            <p:cNvPr id="4308" name="Google Shape;4308;p36"/>
            <p:cNvSpPr/>
            <p:nvPr/>
          </p:nvSpPr>
          <p:spPr>
            <a:xfrm rot="2023947">
              <a:off x="-219183" y="2454649"/>
              <a:ext cx="233628" cy="201564"/>
            </a:xfrm>
            <a:custGeom>
              <a:avLst/>
              <a:gdLst/>
              <a:ahLst/>
              <a:cxnLst/>
              <a:rect l="l" t="t" r="r" b="b"/>
              <a:pathLst>
                <a:path w="6923" h="5972" extrusionOk="0">
                  <a:moveTo>
                    <a:pt x="4870" y="1"/>
                  </a:moveTo>
                  <a:cubicBezTo>
                    <a:pt x="4835" y="1"/>
                    <a:pt x="4798" y="3"/>
                    <a:pt x="4759" y="6"/>
                  </a:cubicBezTo>
                  <a:cubicBezTo>
                    <a:pt x="3678" y="188"/>
                    <a:pt x="2561" y="300"/>
                    <a:pt x="1480" y="404"/>
                  </a:cubicBezTo>
                  <a:cubicBezTo>
                    <a:pt x="1367" y="439"/>
                    <a:pt x="1264" y="473"/>
                    <a:pt x="900" y="551"/>
                  </a:cubicBezTo>
                  <a:cubicBezTo>
                    <a:pt x="1229" y="1053"/>
                    <a:pt x="1514" y="1451"/>
                    <a:pt x="1765" y="1814"/>
                  </a:cubicBezTo>
                  <a:cubicBezTo>
                    <a:pt x="1878" y="1987"/>
                    <a:pt x="2060" y="2100"/>
                    <a:pt x="2094" y="2282"/>
                  </a:cubicBezTo>
                  <a:cubicBezTo>
                    <a:pt x="2233" y="2680"/>
                    <a:pt x="2380" y="3112"/>
                    <a:pt x="2380" y="3502"/>
                  </a:cubicBezTo>
                  <a:cubicBezTo>
                    <a:pt x="2380" y="3649"/>
                    <a:pt x="1913" y="3761"/>
                    <a:pt x="1627" y="3900"/>
                  </a:cubicBezTo>
                  <a:cubicBezTo>
                    <a:pt x="1013" y="4194"/>
                    <a:pt x="364" y="4445"/>
                    <a:pt x="69" y="5128"/>
                  </a:cubicBezTo>
                  <a:cubicBezTo>
                    <a:pt x="0" y="5345"/>
                    <a:pt x="69" y="5630"/>
                    <a:pt x="147" y="5847"/>
                  </a:cubicBezTo>
                  <a:cubicBezTo>
                    <a:pt x="200" y="5931"/>
                    <a:pt x="375" y="5972"/>
                    <a:pt x="535" y="5972"/>
                  </a:cubicBezTo>
                  <a:cubicBezTo>
                    <a:pt x="588" y="5972"/>
                    <a:pt x="639" y="5968"/>
                    <a:pt x="684" y="5959"/>
                  </a:cubicBezTo>
                  <a:cubicBezTo>
                    <a:pt x="1584" y="5924"/>
                    <a:pt x="2276" y="5414"/>
                    <a:pt x="2959" y="4912"/>
                  </a:cubicBezTo>
                  <a:cubicBezTo>
                    <a:pt x="3427" y="4549"/>
                    <a:pt x="3461" y="4116"/>
                    <a:pt x="3141" y="3683"/>
                  </a:cubicBezTo>
                  <a:cubicBezTo>
                    <a:pt x="3063" y="3579"/>
                    <a:pt x="2994" y="3467"/>
                    <a:pt x="2994" y="3398"/>
                  </a:cubicBezTo>
                  <a:cubicBezTo>
                    <a:pt x="2959" y="2783"/>
                    <a:pt x="2847" y="2204"/>
                    <a:pt x="2449" y="1736"/>
                  </a:cubicBezTo>
                  <a:cubicBezTo>
                    <a:pt x="2276" y="1486"/>
                    <a:pt x="2094" y="1269"/>
                    <a:pt x="1878" y="1018"/>
                  </a:cubicBezTo>
                  <a:cubicBezTo>
                    <a:pt x="2959" y="871"/>
                    <a:pt x="3963" y="689"/>
                    <a:pt x="5010" y="551"/>
                  </a:cubicBezTo>
                  <a:cubicBezTo>
                    <a:pt x="5443" y="1416"/>
                    <a:pt x="5841" y="2316"/>
                    <a:pt x="6274" y="3251"/>
                  </a:cubicBezTo>
                  <a:cubicBezTo>
                    <a:pt x="5772" y="3467"/>
                    <a:pt x="5304" y="3649"/>
                    <a:pt x="4872" y="3830"/>
                  </a:cubicBezTo>
                  <a:cubicBezTo>
                    <a:pt x="4361" y="4047"/>
                    <a:pt x="4110" y="4479"/>
                    <a:pt x="4257" y="4947"/>
                  </a:cubicBezTo>
                  <a:cubicBezTo>
                    <a:pt x="4361" y="5449"/>
                    <a:pt x="4759" y="5526"/>
                    <a:pt x="5192" y="5526"/>
                  </a:cubicBezTo>
                  <a:cubicBezTo>
                    <a:pt x="5443" y="5492"/>
                    <a:pt x="5737" y="5449"/>
                    <a:pt x="6023" y="5449"/>
                  </a:cubicBezTo>
                  <a:cubicBezTo>
                    <a:pt x="6421" y="5414"/>
                    <a:pt x="6741" y="5232"/>
                    <a:pt x="6741" y="4800"/>
                  </a:cubicBezTo>
                  <a:cubicBezTo>
                    <a:pt x="6819" y="4194"/>
                    <a:pt x="6922" y="3545"/>
                    <a:pt x="6741" y="3000"/>
                  </a:cubicBezTo>
                  <a:cubicBezTo>
                    <a:pt x="6490" y="2100"/>
                    <a:pt x="6023" y="1235"/>
                    <a:pt x="5590" y="404"/>
                  </a:cubicBezTo>
                  <a:cubicBezTo>
                    <a:pt x="5426" y="146"/>
                    <a:pt x="5205" y="1"/>
                    <a:pt x="4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6"/>
            <p:cNvSpPr/>
            <p:nvPr/>
          </p:nvSpPr>
          <p:spPr>
            <a:xfrm rot="8702941">
              <a:off x="562411" y="2631286"/>
              <a:ext cx="424901" cy="307955"/>
            </a:xfrm>
            <a:custGeom>
              <a:avLst/>
              <a:gdLst/>
              <a:ahLst/>
              <a:cxnLst/>
              <a:rect l="l" t="t" r="r" b="b"/>
              <a:pathLst>
                <a:path w="12591" h="9125" extrusionOk="0">
                  <a:moveTo>
                    <a:pt x="5632" y="1"/>
                  </a:moveTo>
                  <a:cubicBezTo>
                    <a:pt x="5321" y="1"/>
                    <a:pt x="5005" y="57"/>
                    <a:pt x="4725" y="186"/>
                  </a:cubicBezTo>
                  <a:cubicBezTo>
                    <a:pt x="2994" y="904"/>
                    <a:pt x="1990" y="2531"/>
                    <a:pt x="545" y="3647"/>
                  </a:cubicBezTo>
                  <a:cubicBezTo>
                    <a:pt x="329" y="3829"/>
                    <a:pt x="147" y="4115"/>
                    <a:pt x="44" y="4366"/>
                  </a:cubicBezTo>
                  <a:cubicBezTo>
                    <a:pt x="0" y="4582"/>
                    <a:pt x="44" y="5014"/>
                    <a:pt x="182" y="5127"/>
                  </a:cubicBezTo>
                  <a:cubicBezTo>
                    <a:pt x="1013" y="5707"/>
                    <a:pt x="1990" y="6139"/>
                    <a:pt x="2492" y="7074"/>
                  </a:cubicBezTo>
                  <a:cubicBezTo>
                    <a:pt x="2743" y="7541"/>
                    <a:pt x="2994" y="7974"/>
                    <a:pt x="3245" y="8406"/>
                  </a:cubicBezTo>
                  <a:cubicBezTo>
                    <a:pt x="3392" y="8657"/>
                    <a:pt x="3574" y="8874"/>
                    <a:pt x="3756" y="9125"/>
                  </a:cubicBezTo>
                  <a:cubicBezTo>
                    <a:pt x="4007" y="8952"/>
                    <a:pt x="4292" y="8804"/>
                    <a:pt x="4439" y="8588"/>
                  </a:cubicBezTo>
                  <a:cubicBezTo>
                    <a:pt x="5123" y="7688"/>
                    <a:pt x="5841" y="6892"/>
                    <a:pt x="6888" y="6390"/>
                  </a:cubicBezTo>
                  <a:cubicBezTo>
                    <a:pt x="6952" y="6363"/>
                    <a:pt x="7034" y="6350"/>
                    <a:pt x="7120" y="6350"/>
                  </a:cubicBezTo>
                  <a:cubicBezTo>
                    <a:pt x="7278" y="6350"/>
                    <a:pt x="7447" y="6392"/>
                    <a:pt x="7537" y="6460"/>
                  </a:cubicBezTo>
                  <a:cubicBezTo>
                    <a:pt x="8186" y="6927"/>
                    <a:pt x="8766" y="7541"/>
                    <a:pt x="9449" y="7974"/>
                  </a:cubicBezTo>
                  <a:cubicBezTo>
                    <a:pt x="9951" y="8303"/>
                    <a:pt x="10565" y="8519"/>
                    <a:pt x="11145" y="8692"/>
                  </a:cubicBezTo>
                  <a:cubicBezTo>
                    <a:pt x="11257" y="8723"/>
                    <a:pt x="11370" y="8738"/>
                    <a:pt x="11480" y="8738"/>
                  </a:cubicBezTo>
                  <a:cubicBezTo>
                    <a:pt x="11897" y="8738"/>
                    <a:pt x="12279" y="8525"/>
                    <a:pt x="12478" y="8155"/>
                  </a:cubicBezTo>
                  <a:cubicBezTo>
                    <a:pt x="12590" y="7827"/>
                    <a:pt x="12547" y="7256"/>
                    <a:pt x="12331" y="7039"/>
                  </a:cubicBezTo>
                  <a:cubicBezTo>
                    <a:pt x="11578" y="6278"/>
                    <a:pt x="10782" y="5629"/>
                    <a:pt x="9916" y="5014"/>
                  </a:cubicBezTo>
                  <a:cubicBezTo>
                    <a:pt x="9491" y="4715"/>
                    <a:pt x="9017" y="4437"/>
                    <a:pt x="8501" y="4437"/>
                  </a:cubicBezTo>
                  <a:cubicBezTo>
                    <a:pt x="8271" y="4437"/>
                    <a:pt x="8033" y="4492"/>
                    <a:pt x="7788" y="4625"/>
                  </a:cubicBezTo>
                  <a:cubicBezTo>
                    <a:pt x="7468" y="4798"/>
                    <a:pt x="7182" y="5092"/>
                    <a:pt x="6853" y="5309"/>
                  </a:cubicBezTo>
                  <a:cubicBezTo>
                    <a:pt x="5884" y="5992"/>
                    <a:pt x="4906" y="6641"/>
                    <a:pt x="3859" y="7394"/>
                  </a:cubicBezTo>
                  <a:cubicBezTo>
                    <a:pt x="3461" y="6096"/>
                    <a:pt x="2311" y="5309"/>
                    <a:pt x="1160" y="4478"/>
                  </a:cubicBezTo>
                  <a:cubicBezTo>
                    <a:pt x="2276" y="3396"/>
                    <a:pt x="3323" y="2384"/>
                    <a:pt x="4474" y="1233"/>
                  </a:cubicBezTo>
                  <a:cubicBezTo>
                    <a:pt x="4941" y="2384"/>
                    <a:pt x="5884" y="2713"/>
                    <a:pt x="6672" y="3111"/>
                  </a:cubicBezTo>
                  <a:cubicBezTo>
                    <a:pt x="6883" y="3219"/>
                    <a:pt x="7079" y="3270"/>
                    <a:pt x="7251" y="3270"/>
                  </a:cubicBezTo>
                  <a:cubicBezTo>
                    <a:pt x="7698" y="3270"/>
                    <a:pt x="7975" y="2925"/>
                    <a:pt x="7900" y="2349"/>
                  </a:cubicBezTo>
                  <a:cubicBezTo>
                    <a:pt x="7788" y="1735"/>
                    <a:pt x="7537" y="1086"/>
                    <a:pt x="7182" y="584"/>
                  </a:cubicBezTo>
                  <a:cubicBezTo>
                    <a:pt x="6913" y="245"/>
                    <a:pt x="6281" y="1"/>
                    <a:pt x="5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6"/>
            <p:cNvSpPr/>
            <p:nvPr/>
          </p:nvSpPr>
          <p:spPr>
            <a:xfrm rot="-7259310">
              <a:off x="75495" y="2580253"/>
              <a:ext cx="80317" cy="57373"/>
            </a:xfrm>
            <a:custGeom>
              <a:avLst/>
              <a:gdLst/>
              <a:ahLst/>
              <a:cxnLst/>
              <a:rect l="l" t="t" r="r" b="b"/>
              <a:pathLst>
                <a:path w="2380" h="1700" extrusionOk="0">
                  <a:moveTo>
                    <a:pt x="433" y="1"/>
                  </a:moveTo>
                  <a:cubicBezTo>
                    <a:pt x="286" y="286"/>
                    <a:pt x="147" y="581"/>
                    <a:pt x="0" y="866"/>
                  </a:cubicBezTo>
                  <a:cubicBezTo>
                    <a:pt x="237" y="1415"/>
                    <a:pt x="637" y="1700"/>
                    <a:pt x="1258" y="1700"/>
                  </a:cubicBezTo>
                  <a:cubicBezTo>
                    <a:pt x="1294" y="1700"/>
                    <a:pt x="1330" y="1699"/>
                    <a:pt x="1367" y="1697"/>
                  </a:cubicBezTo>
                  <a:cubicBezTo>
                    <a:pt x="1618" y="1515"/>
                    <a:pt x="1878" y="1333"/>
                    <a:pt x="2163" y="1186"/>
                  </a:cubicBezTo>
                  <a:cubicBezTo>
                    <a:pt x="2380" y="615"/>
                    <a:pt x="2163" y="217"/>
                    <a:pt x="1618" y="70"/>
                  </a:cubicBezTo>
                  <a:cubicBezTo>
                    <a:pt x="1441" y="18"/>
                    <a:pt x="1244" y="10"/>
                    <a:pt x="1042" y="10"/>
                  </a:cubicBezTo>
                  <a:cubicBezTo>
                    <a:pt x="941" y="10"/>
                    <a:pt x="838" y="12"/>
                    <a:pt x="736" y="12"/>
                  </a:cubicBezTo>
                  <a:cubicBezTo>
                    <a:pt x="634" y="12"/>
                    <a:pt x="532" y="10"/>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1" name="Google Shape;4311;p36"/>
            <p:cNvGrpSpPr/>
            <p:nvPr/>
          </p:nvGrpSpPr>
          <p:grpSpPr>
            <a:xfrm rot="-7259310">
              <a:off x="-642625" y="2050693"/>
              <a:ext cx="1665633" cy="1330883"/>
              <a:chOff x="8371650" y="343725"/>
              <a:chExt cx="1233925" cy="985875"/>
            </a:xfrm>
          </p:grpSpPr>
          <p:sp>
            <p:nvSpPr>
              <p:cNvPr id="4312" name="Google Shape;4312;p36"/>
              <p:cNvSpPr/>
              <p:nvPr/>
            </p:nvSpPr>
            <p:spPr>
              <a:xfrm>
                <a:off x="8371650" y="343725"/>
                <a:ext cx="1114950" cy="985875"/>
              </a:xfrm>
              <a:custGeom>
                <a:avLst/>
                <a:gdLst/>
                <a:ahLst/>
                <a:cxnLst/>
                <a:rect l="l" t="t" r="r" b="b"/>
                <a:pathLst>
                  <a:path w="44598" h="39435" extrusionOk="0">
                    <a:moveTo>
                      <a:pt x="11929" y="1"/>
                    </a:moveTo>
                    <a:cubicBezTo>
                      <a:pt x="11233" y="1"/>
                      <a:pt x="10856" y="365"/>
                      <a:pt x="10453" y="679"/>
                    </a:cubicBezTo>
                    <a:cubicBezTo>
                      <a:pt x="10168" y="930"/>
                      <a:pt x="9908" y="1293"/>
                      <a:pt x="9588" y="1510"/>
                    </a:cubicBezTo>
                    <a:cubicBezTo>
                      <a:pt x="8904" y="1942"/>
                      <a:pt x="8143" y="2228"/>
                      <a:pt x="7528" y="2695"/>
                    </a:cubicBezTo>
                    <a:cubicBezTo>
                      <a:pt x="6378" y="3560"/>
                      <a:pt x="5192" y="4469"/>
                      <a:pt x="4180" y="5507"/>
                    </a:cubicBezTo>
                    <a:cubicBezTo>
                      <a:pt x="3280" y="6450"/>
                      <a:pt x="2449" y="7497"/>
                      <a:pt x="1800" y="8614"/>
                    </a:cubicBezTo>
                    <a:cubicBezTo>
                      <a:pt x="1186" y="9617"/>
                      <a:pt x="719" y="10777"/>
                      <a:pt x="468" y="11893"/>
                    </a:cubicBezTo>
                    <a:cubicBezTo>
                      <a:pt x="1" y="14022"/>
                      <a:pt x="935" y="15821"/>
                      <a:pt x="2120" y="17483"/>
                    </a:cubicBezTo>
                    <a:cubicBezTo>
                      <a:pt x="3315" y="19179"/>
                      <a:pt x="5080" y="20044"/>
                      <a:pt x="6957" y="20615"/>
                    </a:cubicBezTo>
                    <a:cubicBezTo>
                      <a:pt x="8394" y="21048"/>
                      <a:pt x="9951" y="21299"/>
                      <a:pt x="11500" y="21446"/>
                    </a:cubicBezTo>
                    <a:cubicBezTo>
                      <a:pt x="13845" y="21697"/>
                      <a:pt x="16225" y="21844"/>
                      <a:pt x="18561" y="21878"/>
                    </a:cubicBezTo>
                    <a:cubicBezTo>
                      <a:pt x="20473" y="21948"/>
                      <a:pt x="22351" y="21991"/>
                      <a:pt x="24116" y="22709"/>
                    </a:cubicBezTo>
                    <a:cubicBezTo>
                      <a:pt x="25128" y="23107"/>
                      <a:pt x="26097" y="23643"/>
                      <a:pt x="26530" y="24656"/>
                    </a:cubicBezTo>
                    <a:cubicBezTo>
                      <a:pt x="27508" y="27070"/>
                      <a:pt x="26746" y="29415"/>
                      <a:pt x="26132" y="31760"/>
                    </a:cubicBezTo>
                    <a:cubicBezTo>
                      <a:pt x="25846" y="32980"/>
                      <a:pt x="25630" y="34321"/>
                      <a:pt x="25743" y="35541"/>
                    </a:cubicBezTo>
                    <a:cubicBezTo>
                      <a:pt x="26028" y="37921"/>
                      <a:pt x="28589" y="39400"/>
                      <a:pt x="30718" y="39435"/>
                    </a:cubicBezTo>
                    <a:cubicBezTo>
                      <a:pt x="31938" y="39435"/>
                      <a:pt x="33167" y="39253"/>
                      <a:pt x="34395" y="39002"/>
                    </a:cubicBezTo>
                    <a:cubicBezTo>
                      <a:pt x="35477" y="38751"/>
                      <a:pt x="36559" y="38319"/>
                      <a:pt x="37562" y="37851"/>
                    </a:cubicBezTo>
                    <a:cubicBezTo>
                      <a:pt x="38609" y="37350"/>
                      <a:pt x="39544" y="36735"/>
                      <a:pt x="40522" y="36155"/>
                    </a:cubicBezTo>
                    <a:cubicBezTo>
                      <a:pt x="41318" y="35723"/>
                      <a:pt x="42105" y="35256"/>
                      <a:pt x="42901" y="34754"/>
                    </a:cubicBezTo>
                    <a:cubicBezTo>
                      <a:pt x="43481" y="34390"/>
                      <a:pt x="44017" y="33992"/>
                      <a:pt x="44597" y="33629"/>
                    </a:cubicBezTo>
                    <a:cubicBezTo>
                      <a:pt x="44087" y="33309"/>
                      <a:pt x="44562" y="32945"/>
                      <a:pt x="44519" y="32625"/>
                    </a:cubicBezTo>
                    <a:lnTo>
                      <a:pt x="44519" y="32625"/>
                    </a:lnTo>
                    <a:cubicBezTo>
                      <a:pt x="43732" y="33162"/>
                      <a:pt x="42970" y="33741"/>
                      <a:pt x="42140" y="34209"/>
                    </a:cubicBezTo>
                    <a:cubicBezTo>
                      <a:pt x="40669" y="35074"/>
                      <a:pt x="39154" y="35870"/>
                      <a:pt x="37675" y="36701"/>
                    </a:cubicBezTo>
                    <a:cubicBezTo>
                      <a:pt x="36014" y="37600"/>
                      <a:pt x="34283" y="38172"/>
                      <a:pt x="32405" y="38431"/>
                    </a:cubicBezTo>
                    <a:cubicBezTo>
                      <a:pt x="31756" y="38535"/>
                      <a:pt x="31151" y="38604"/>
                      <a:pt x="30424" y="38717"/>
                    </a:cubicBezTo>
                    <a:cubicBezTo>
                      <a:pt x="30355" y="38682"/>
                      <a:pt x="30173" y="38570"/>
                      <a:pt x="29957" y="38466"/>
                    </a:cubicBezTo>
                    <a:cubicBezTo>
                      <a:pt x="29455" y="38249"/>
                      <a:pt x="28944" y="37998"/>
                      <a:pt x="28408" y="37782"/>
                    </a:cubicBezTo>
                    <a:cubicBezTo>
                      <a:pt x="28122" y="37523"/>
                      <a:pt x="27863" y="37272"/>
                      <a:pt x="27577" y="37055"/>
                    </a:cubicBezTo>
                    <a:cubicBezTo>
                      <a:pt x="27361" y="36770"/>
                      <a:pt x="27075" y="36519"/>
                      <a:pt x="26963" y="36225"/>
                    </a:cubicBezTo>
                    <a:cubicBezTo>
                      <a:pt x="26565" y="35074"/>
                      <a:pt x="26643" y="33845"/>
                      <a:pt x="26859" y="32694"/>
                    </a:cubicBezTo>
                    <a:cubicBezTo>
                      <a:pt x="27179" y="31111"/>
                      <a:pt x="27906" y="29666"/>
                      <a:pt x="27975" y="28004"/>
                    </a:cubicBezTo>
                    <a:cubicBezTo>
                      <a:pt x="28010" y="26386"/>
                      <a:pt x="27940" y="24803"/>
                      <a:pt x="26824" y="23462"/>
                    </a:cubicBezTo>
                    <a:cubicBezTo>
                      <a:pt x="25812" y="22242"/>
                      <a:pt x="24401" y="21627"/>
                      <a:pt x="22887" y="21342"/>
                    </a:cubicBezTo>
                    <a:cubicBezTo>
                      <a:pt x="20118" y="20762"/>
                      <a:pt x="17263" y="20866"/>
                      <a:pt x="14416" y="20762"/>
                    </a:cubicBezTo>
                    <a:cubicBezTo>
                      <a:pt x="13231" y="20693"/>
                      <a:pt x="12002" y="20693"/>
                      <a:pt x="10817" y="20580"/>
                    </a:cubicBezTo>
                    <a:cubicBezTo>
                      <a:pt x="9986" y="20477"/>
                      <a:pt x="9155" y="20217"/>
                      <a:pt x="8325" y="20044"/>
                    </a:cubicBezTo>
                    <a:cubicBezTo>
                      <a:pt x="6845" y="19750"/>
                      <a:pt x="5512" y="19135"/>
                      <a:pt x="4284" y="18313"/>
                    </a:cubicBezTo>
                    <a:cubicBezTo>
                      <a:pt x="2951" y="17405"/>
                      <a:pt x="2302" y="16038"/>
                      <a:pt x="1688" y="14636"/>
                    </a:cubicBezTo>
                    <a:cubicBezTo>
                      <a:pt x="1186" y="13442"/>
                      <a:pt x="1255" y="12291"/>
                      <a:pt x="1688" y="11097"/>
                    </a:cubicBezTo>
                    <a:cubicBezTo>
                      <a:pt x="2302" y="9444"/>
                      <a:pt x="3349" y="8068"/>
                      <a:pt x="4431" y="6736"/>
                    </a:cubicBezTo>
                    <a:cubicBezTo>
                      <a:pt x="5409" y="5550"/>
                      <a:pt x="6525" y="4642"/>
                      <a:pt x="7745" y="3777"/>
                    </a:cubicBezTo>
                    <a:cubicBezTo>
                      <a:pt x="8792" y="3024"/>
                      <a:pt x="9873" y="2340"/>
                      <a:pt x="10886" y="1579"/>
                    </a:cubicBezTo>
                    <a:cubicBezTo>
                      <a:pt x="11388" y="1181"/>
                      <a:pt x="11751" y="644"/>
                      <a:pt x="12288" y="30"/>
                    </a:cubicBezTo>
                    <a:cubicBezTo>
                      <a:pt x="12159" y="10"/>
                      <a:pt x="12040" y="1"/>
                      <a:pt x="1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6"/>
              <p:cNvSpPr/>
              <p:nvPr/>
            </p:nvSpPr>
            <p:spPr>
              <a:xfrm>
                <a:off x="8539300" y="431850"/>
                <a:ext cx="526325" cy="398500"/>
              </a:xfrm>
              <a:custGeom>
                <a:avLst/>
                <a:gdLst/>
                <a:ahLst/>
                <a:cxnLst/>
                <a:rect l="l" t="t" r="r" b="b"/>
                <a:pathLst>
                  <a:path w="21053" h="15940" extrusionOk="0">
                    <a:moveTo>
                      <a:pt x="7572" y="1"/>
                    </a:moveTo>
                    <a:lnTo>
                      <a:pt x="7572" y="1"/>
                    </a:lnTo>
                    <a:cubicBezTo>
                      <a:pt x="7243" y="79"/>
                      <a:pt x="6923" y="79"/>
                      <a:pt x="6629" y="217"/>
                    </a:cubicBezTo>
                    <a:cubicBezTo>
                      <a:pt x="5114" y="1013"/>
                      <a:pt x="3635" y="1731"/>
                      <a:pt x="2735" y="3427"/>
                    </a:cubicBezTo>
                    <a:cubicBezTo>
                      <a:pt x="1982" y="4760"/>
                      <a:pt x="1004" y="6023"/>
                      <a:pt x="606" y="7537"/>
                    </a:cubicBezTo>
                    <a:cubicBezTo>
                      <a:pt x="286" y="8904"/>
                      <a:pt x="0" y="10280"/>
                      <a:pt x="572" y="11647"/>
                    </a:cubicBezTo>
                    <a:cubicBezTo>
                      <a:pt x="1515" y="13741"/>
                      <a:pt x="3384" y="14356"/>
                      <a:pt x="5408" y="14710"/>
                    </a:cubicBezTo>
                    <a:cubicBezTo>
                      <a:pt x="6230" y="14823"/>
                      <a:pt x="7061" y="14858"/>
                      <a:pt x="7857" y="14858"/>
                    </a:cubicBezTo>
                    <a:cubicBezTo>
                      <a:pt x="8597" y="14875"/>
                      <a:pt x="9326" y="14875"/>
                      <a:pt x="10051" y="14875"/>
                    </a:cubicBezTo>
                    <a:cubicBezTo>
                      <a:pt x="10775" y="14875"/>
                      <a:pt x="11496" y="14875"/>
                      <a:pt x="12218" y="14892"/>
                    </a:cubicBezTo>
                    <a:cubicBezTo>
                      <a:pt x="12808" y="14892"/>
                      <a:pt x="13408" y="14861"/>
                      <a:pt x="14008" y="14861"/>
                    </a:cubicBezTo>
                    <a:cubicBezTo>
                      <a:pt x="14507" y="14861"/>
                      <a:pt x="15006" y="14883"/>
                      <a:pt x="15498" y="14961"/>
                    </a:cubicBezTo>
                    <a:cubicBezTo>
                      <a:pt x="17194" y="15178"/>
                      <a:pt x="18924" y="15610"/>
                      <a:pt x="20620" y="15939"/>
                    </a:cubicBezTo>
                    <a:cubicBezTo>
                      <a:pt x="20767" y="15654"/>
                      <a:pt x="20906" y="15359"/>
                      <a:pt x="21053" y="15074"/>
                    </a:cubicBezTo>
                    <a:cubicBezTo>
                      <a:pt x="19937" y="14823"/>
                      <a:pt x="18820" y="14425"/>
                      <a:pt x="17661" y="14278"/>
                    </a:cubicBezTo>
                    <a:cubicBezTo>
                      <a:pt x="15965" y="14062"/>
                      <a:pt x="14234" y="13958"/>
                      <a:pt x="12504" y="13923"/>
                    </a:cubicBezTo>
                    <a:cubicBezTo>
                      <a:pt x="12351" y="13918"/>
                      <a:pt x="12199" y="13916"/>
                      <a:pt x="12047" y="13916"/>
                    </a:cubicBezTo>
                    <a:cubicBezTo>
                      <a:pt x="11025" y="13916"/>
                      <a:pt x="10002" y="14008"/>
                      <a:pt x="8997" y="14008"/>
                    </a:cubicBezTo>
                    <a:cubicBezTo>
                      <a:pt x="8772" y="14008"/>
                      <a:pt x="8548" y="14004"/>
                      <a:pt x="8324" y="13992"/>
                    </a:cubicBezTo>
                    <a:cubicBezTo>
                      <a:pt x="6992" y="13923"/>
                      <a:pt x="5659" y="13629"/>
                      <a:pt x="4327" y="13447"/>
                    </a:cubicBezTo>
                    <a:cubicBezTo>
                      <a:pt x="2882" y="13231"/>
                      <a:pt x="1869" y="12331"/>
                      <a:pt x="1437" y="11033"/>
                    </a:cubicBezTo>
                    <a:cubicBezTo>
                      <a:pt x="1186" y="10168"/>
                      <a:pt x="1437" y="9164"/>
                      <a:pt x="1437" y="8186"/>
                    </a:cubicBezTo>
                    <a:cubicBezTo>
                      <a:pt x="1298" y="7935"/>
                      <a:pt x="1186" y="7719"/>
                      <a:pt x="1039" y="7468"/>
                    </a:cubicBezTo>
                    <a:cubicBezTo>
                      <a:pt x="1298" y="7356"/>
                      <a:pt x="1515" y="7252"/>
                      <a:pt x="1731" y="7139"/>
                    </a:cubicBezTo>
                    <a:cubicBezTo>
                      <a:pt x="2086" y="6456"/>
                      <a:pt x="2484" y="5772"/>
                      <a:pt x="2813" y="5054"/>
                    </a:cubicBezTo>
                    <a:cubicBezTo>
                      <a:pt x="3747" y="3064"/>
                      <a:pt x="5331" y="1809"/>
                      <a:pt x="7243" y="944"/>
                    </a:cubicBezTo>
                    <a:cubicBezTo>
                      <a:pt x="7788" y="728"/>
                      <a:pt x="7788" y="511"/>
                      <a:pt x="7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6"/>
              <p:cNvSpPr/>
              <p:nvPr/>
            </p:nvSpPr>
            <p:spPr>
              <a:xfrm>
                <a:off x="9262925" y="870250"/>
                <a:ext cx="342650" cy="180575"/>
              </a:xfrm>
              <a:custGeom>
                <a:avLst/>
                <a:gdLst/>
                <a:ahLst/>
                <a:cxnLst/>
                <a:rect l="l" t="t" r="r" b="b"/>
                <a:pathLst>
                  <a:path w="13706" h="7223" extrusionOk="0">
                    <a:moveTo>
                      <a:pt x="900" y="7010"/>
                    </a:moveTo>
                    <a:lnTo>
                      <a:pt x="900" y="7010"/>
                    </a:lnTo>
                    <a:cubicBezTo>
                      <a:pt x="889" y="7014"/>
                      <a:pt x="877" y="7018"/>
                      <a:pt x="864" y="7021"/>
                    </a:cubicBezTo>
                    <a:lnTo>
                      <a:pt x="908" y="7021"/>
                    </a:lnTo>
                    <a:cubicBezTo>
                      <a:pt x="905" y="7017"/>
                      <a:pt x="903" y="7014"/>
                      <a:pt x="900" y="7010"/>
                    </a:cubicBezTo>
                    <a:close/>
                    <a:moveTo>
                      <a:pt x="13326" y="1"/>
                    </a:moveTo>
                    <a:cubicBezTo>
                      <a:pt x="13269" y="1"/>
                      <a:pt x="13212" y="9"/>
                      <a:pt x="13160" y="21"/>
                    </a:cubicBezTo>
                    <a:cubicBezTo>
                      <a:pt x="13022" y="65"/>
                      <a:pt x="12874" y="168"/>
                      <a:pt x="12762" y="281"/>
                    </a:cubicBezTo>
                    <a:cubicBezTo>
                      <a:pt x="11429" y="1250"/>
                      <a:pt x="10132" y="2262"/>
                      <a:pt x="8764" y="3197"/>
                    </a:cubicBezTo>
                    <a:cubicBezTo>
                      <a:pt x="7899" y="3777"/>
                      <a:pt x="6965" y="4244"/>
                      <a:pt x="6021" y="4780"/>
                    </a:cubicBezTo>
                    <a:cubicBezTo>
                      <a:pt x="5234" y="5213"/>
                      <a:pt x="4473" y="5793"/>
                      <a:pt x="3607" y="6078"/>
                    </a:cubicBezTo>
                    <a:cubicBezTo>
                      <a:pt x="3183" y="6226"/>
                      <a:pt x="2816" y="6299"/>
                      <a:pt x="2506" y="6299"/>
                    </a:cubicBezTo>
                    <a:cubicBezTo>
                      <a:pt x="1604" y="6299"/>
                      <a:pt x="1194" y="5683"/>
                      <a:pt x="1297" y="4529"/>
                    </a:cubicBezTo>
                    <a:cubicBezTo>
                      <a:pt x="1297" y="4426"/>
                      <a:pt x="1340" y="4348"/>
                      <a:pt x="1375" y="4244"/>
                    </a:cubicBezTo>
                    <a:cubicBezTo>
                      <a:pt x="1410" y="3560"/>
                      <a:pt x="1444" y="2833"/>
                      <a:pt x="1444" y="2150"/>
                    </a:cubicBezTo>
                    <a:cubicBezTo>
                      <a:pt x="1444" y="1934"/>
                      <a:pt x="1159" y="1717"/>
                      <a:pt x="1011" y="1535"/>
                    </a:cubicBezTo>
                    <a:cubicBezTo>
                      <a:pt x="830" y="1717"/>
                      <a:pt x="579" y="1934"/>
                      <a:pt x="544" y="2150"/>
                    </a:cubicBezTo>
                    <a:cubicBezTo>
                      <a:pt x="475" y="2730"/>
                      <a:pt x="691" y="3379"/>
                      <a:pt x="475" y="3880"/>
                    </a:cubicBezTo>
                    <a:cubicBezTo>
                      <a:pt x="1" y="5070"/>
                      <a:pt x="291" y="6036"/>
                      <a:pt x="900" y="7010"/>
                    </a:cubicBezTo>
                    <a:lnTo>
                      <a:pt x="900" y="7010"/>
                    </a:lnTo>
                    <a:cubicBezTo>
                      <a:pt x="961" y="6989"/>
                      <a:pt x="1009" y="6969"/>
                      <a:pt x="1055" y="6969"/>
                    </a:cubicBezTo>
                    <a:cubicBezTo>
                      <a:pt x="1078" y="6969"/>
                      <a:pt x="1101" y="6974"/>
                      <a:pt x="1124" y="6987"/>
                    </a:cubicBezTo>
                    <a:cubicBezTo>
                      <a:pt x="1627" y="7136"/>
                      <a:pt x="2138" y="7223"/>
                      <a:pt x="2642" y="7223"/>
                    </a:cubicBezTo>
                    <a:cubicBezTo>
                      <a:pt x="3220" y="7223"/>
                      <a:pt x="3789" y="7108"/>
                      <a:pt x="4325" y="6840"/>
                    </a:cubicBezTo>
                    <a:cubicBezTo>
                      <a:pt x="5303" y="6338"/>
                      <a:pt x="6203" y="5827"/>
                      <a:pt x="7103" y="5256"/>
                    </a:cubicBezTo>
                    <a:cubicBezTo>
                      <a:pt x="8834" y="4097"/>
                      <a:pt x="10530" y="2946"/>
                      <a:pt x="12225" y="1752"/>
                    </a:cubicBezTo>
                    <a:cubicBezTo>
                      <a:pt x="12727" y="1397"/>
                      <a:pt x="13195" y="930"/>
                      <a:pt x="13627" y="497"/>
                    </a:cubicBezTo>
                    <a:cubicBezTo>
                      <a:pt x="13705" y="419"/>
                      <a:pt x="13671" y="168"/>
                      <a:pt x="13593" y="99"/>
                    </a:cubicBezTo>
                    <a:cubicBezTo>
                      <a:pt x="13526" y="27"/>
                      <a:pt x="13427" y="1"/>
                      <a:pt x="13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6"/>
              <p:cNvSpPr/>
              <p:nvPr/>
            </p:nvSpPr>
            <p:spPr>
              <a:xfrm>
                <a:off x="9088975" y="838325"/>
                <a:ext cx="104725" cy="337275"/>
              </a:xfrm>
              <a:custGeom>
                <a:avLst/>
                <a:gdLst/>
                <a:ahLst/>
                <a:cxnLst/>
                <a:rect l="l" t="t" r="r" b="b"/>
                <a:pathLst>
                  <a:path w="4189" h="13491" extrusionOk="0">
                    <a:moveTo>
                      <a:pt x="796" y="0"/>
                    </a:moveTo>
                    <a:cubicBezTo>
                      <a:pt x="511" y="147"/>
                      <a:pt x="251" y="329"/>
                      <a:pt x="0" y="511"/>
                    </a:cubicBezTo>
                    <a:cubicBezTo>
                      <a:pt x="364" y="831"/>
                      <a:pt x="866" y="1047"/>
                      <a:pt x="1116" y="1480"/>
                    </a:cubicBezTo>
                    <a:cubicBezTo>
                      <a:pt x="1627" y="2276"/>
                      <a:pt x="1947" y="3176"/>
                      <a:pt x="2380" y="4041"/>
                    </a:cubicBezTo>
                    <a:cubicBezTo>
                      <a:pt x="3141" y="5590"/>
                      <a:pt x="3280" y="7182"/>
                      <a:pt x="2561" y="8835"/>
                    </a:cubicBezTo>
                    <a:cubicBezTo>
                      <a:pt x="2276" y="9518"/>
                      <a:pt x="2129" y="10349"/>
                      <a:pt x="2129" y="11111"/>
                    </a:cubicBezTo>
                    <a:cubicBezTo>
                      <a:pt x="2163" y="11941"/>
                      <a:pt x="1947" y="12910"/>
                      <a:pt x="2890" y="13490"/>
                    </a:cubicBezTo>
                    <a:cubicBezTo>
                      <a:pt x="2994" y="13057"/>
                      <a:pt x="3063" y="12625"/>
                      <a:pt x="3176" y="12192"/>
                    </a:cubicBezTo>
                    <a:cubicBezTo>
                      <a:pt x="2847" y="10963"/>
                      <a:pt x="3210" y="9813"/>
                      <a:pt x="3608" y="8696"/>
                    </a:cubicBezTo>
                    <a:cubicBezTo>
                      <a:pt x="4041" y="7537"/>
                      <a:pt x="4188" y="6455"/>
                      <a:pt x="3825" y="5270"/>
                    </a:cubicBezTo>
                    <a:cubicBezTo>
                      <a:pt x="3678" y="4803"/>
                      <a:pt x="3539" y="4292"/>
                      <a:pt x="3358" y="3825"/>
                    </a:cubicBezTo>
                    <a:cubicBezTo>
                      <a:pt x="2778" y="2345"/>
                      <a:pt x="2094" y="978"/>
                      <a:pt x="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6"/>
              <p:cNvSpPr/>
              <p:nvPr/>
            </p:nvSpPr>
            <p:spPr>
              <a:xfrm>
                <a:off x="8663675" y="506700"/>
                <a:ext cx="189325" cy="147775"/>
              </a:xfrm>
              <a:custGeom>
                <a:avLst/>
                <a:gdLst/>
                <a:ahLst/>
                <a:cxnLst/>
                <a:rect l="l" t="t" r="r" b="b"/>
                <a:pathLst>
                  <a:path w="7573" h="5911" extrusionOk="0">
                    <a:moveTo>
                      <a:pt x="6490" y="1"/>
                    </a:moveTo>
                    <a:cubicBezTo>
                      <a:pt x="6447" y="1"/>
                      <a:pt x="6413" y="1"/>
                      <a:pt x="6413" y="35"/>
                    </a:cubicBezTo>
                    <a:cubicBezTo>
                      <a:pt x="4976" y="762"/>
                      <a:pt x="3497" y="1411"/>
                      <a:pt x="2121" y="2233"/>
                    </a:cubicBezTo>
                    <a:cubicBezTo>
                      <a:pt x="788" y="3064"/>
                      <a:pt x="1" y="4292"/>
                      <a:pt x="970" y="5910"/>
                    </a:cubicBezTo>
                    <a:cubicBezTo>
                      <a:pt x="1368" y="5841"/>
                      <a:pt x="1801" y="5772"/>
                      <a:pt x="2199" y="5694"/>
                    </a:cubicBezTo>
                    <a:cubicBezTo>
                      <a:pt x="1403" y="5011"/>
                      <a:pt x="1333" y="4396"/>
                      <a:pt x="1982" y="3678"/>
                    </a:cubicBezTo>
                    <a:cubicBezTo>
                      <a:pt x="2268" y="3358"/>
                      <a:pt x="2631" y="3029"/>
                      <a:pt x="3029" y="2813"/>
                    </a:cubicBezTo>
                    <a:cubicBezTo>
                      <a:pt x="4284" y="2129"/>
                      <a:pt x="5582" y="1549"/>
                      <a:pt x="6845" y="900"/>
                    </a:cubicBezTo>
                    <a:cubicBezTo>
                      <a:pt x="7139" y="719"/>
                      <a:pt x="7312" y="364"/>
                      <a:pt x="7572" y="113"/>
                    </a:cubicBezTo>
                    <a:cubicBezTo>
                      <a:pt x="7209" y="70"/>
                      <a:pt x="6845" y="35"/>
                      <a:pt x="6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6"/>
              <p:cNvSpPr/>
              <p:nvPr/>
            </p:nvSpPr>
            <p:spPr>
              <a:xfrm>
                <a:off x="8826800" y="665275"/>
                <a:ext cx="195575" cy="57775"/>
              </a:xfrm>
              <a:custGeom>
                <a:avLst/>
                <a:gdLst/>
                <a:ahLst/>
                <a:cxnLst/>
                <a:rect l="l" t="t" r="r" b="b"/>
                <a:pathLst>
                  <a:path w="7823" h="2311" extrusionOk="0">
                    <a:moveTo>
                      <a:pt x="1082" y="0"/>
                    </a:moveTo>
                    <a:cubicBezTo>
                      <a:pt x="718" y="0"/>
                      <a:pt x="355" y="0"/>
                      <a:pt x="0" y="43"/>
                    </a:cubicBezTo>
                    <a:cubicBezTo>
                      <a:pt x="216" y="329"/>
                      <a:pt x="467" y="649"/>
                      <a:pt x="718" y="978"/>
                    </a:cubicBezTo>
                    <a:cubicBezTo>
                      <a:pt x="2129" y="1047"/>
                      <a:pt x="3565" y="1047"/>
                      <a:pt x="4975" y="1229"/>
                    </a:cubicBezTo>
                    <a:cubicBezTo>
                      <a:pt x="5694" y="1341"/>
                      <a:pt x="6490" y="1445"/>
                      <a:pt x="7026" y="2129"/>
                    </a:cubicBezTo>
                    <a:cubicBezTo>
                      <a:pt x="7139" y="2310"/>
                      <a:pt x="7537" y="2241"/>
                      <a:pt x="7822" y="2276"/>
                    </a:cubicBezTo>
                    <a:cubicBezTo>
                      <a:pt x="7675" y="1341"/>
                      <a:pt x="7173" y="865"/>
                      <a:pt x="6490" y="614"/>
                    </a:cubicBezTo>
                    <a:cubicBezTo>
                      <a:pt x="4724" y="43"/>
                      <a:pt x="2881" y="0"/>
                      <a:pt x="10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6"/>
              <p:cNvSpPr/>
              <p:nvPr/>
            </p:nvSpPr>
            <p:spPr>
              <a:xfrm>
                <a:off x="9395500" y="1041700"/>
                <a:ext cx="117275" cy="78950"/>
              </a:xfrm>
              <a:custGeom>
                <a:avLst/>
                <a:gdLst/>
                <a:ahLst/>
                <a:cxnLst/>
                <a:rect l="l" t="t" r="r" b="b"/>
                <a:pathLst>
                  <a:path w="4691" h="3158" extrusionOk="0">
                    <a:moveTo>
                      <a:pt x="1662" y="1747"/>
                    </a:moveTo>
                    <a:lnTo>
                      <a:pt x="1696" y="1781"/>
                    </a:lnTo>
                    <a:lnTo>
                      <a:pt x="1662" y="1816"/>
                    </a:lnTo>
                    <a:lnTo>
                      <a:pt x="1662" y="1747"/>
                    </a:lnTo>
                    <a:close/>
                    <a:moveTo>
                      <a:pt x="4301" y="1"/>
                    </a:moveTo>
                    <a:cubicBezTo>
                      <a:pt x="4235" y="1"/>
                      <a:pt x="4171" y="5"/>
                      <a:pt x="4110" y="16"/>
                    </a:cubicBezTo>
                    <a:cubicBezTo>
                      <a:pt x="3859" y="85"/>
                      <a:pt x="3608" y="233"/>
                      <a:pt x="3349" y="380"/>
                    </a:cubicBezTo>
                    <a:cubicBezTo>
                      <a:pt x="2311" y="1029"/>
                      <a:pt x="1264" y="1678"/>
                      <a:pt x="251" y="2327"/>
                    </a:cubicBezTo>
                    <a:cubicBezTo>
                      <a:pt x="147" y="2396"/>
                      <a:pt x="69" y="2543"/>
                      <a:pt x="0" y="2647"/>
                    </a:cubicBezTo>
                    <a:cubicBezTo>
                      <a:pt x="251" y="2828"/>
                      <a:pt x="502" y="2976"/>
                      <a:pt x="753" y="3157"/>
                    </a:cubicBezTo>
                    <a:cubicBezTo>
                      <a:pt x="1333" y="2898"/>
                      <a:pt x="1765" y="2430"/>
                      <a:pt x="2311" y="2179"/>
                    </a:cubicBezTo>
                    <a:cubicBezTo>
                      <a:pt x="2812" y="1963"/>
                      <a:pt x="3280" y="1600"/>
                      <a:pt x="3747" y="1314"/>
                    </a:cubicBezTo>
                    <a:cubicBezTo>
                      <a:pt x="4041" y="1098"/>
                      <a:pt x="4361" y="916"/>
                      <a:pt x="4578" y="665"/>
                    </a:cubicBezTo>
                    <a:cubicBezTo>
                      <a:pt x="4690" y="518"/>
                      <a:pt x="4647" y="233"/>
                      <a:pt x="4690" y="16"/>
                    </a:cubicBezTo>
                    <a:cubicBezTo>
                      <a:pt x="4569" y="16"/>
                      <a:pt x="4432" y="1"/>
                      <a:pt x="4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6"/>
              <p:cNvSpPr/>
              <p:nvPr/>
            </p:nvSpPr>
            <p:spPr>
              <a:xfrm>
                <a:off x="9061075" y="1241950"/>
                <a:ext cx="45000" cy="46350"/>
              </a:xfrm>
              <a:custGeom>
                <a:avLst/>
                <a:gdLst/>
                <a:ahLst/>
                <a:cxnLst/>
                <a:rect l="l" t="t" r="r" b="b"/>
                <a:pathLst>
                  <a:path w="1800" h="1854" extrusionOk="0">
                    <a:moveTo>
                      <a:pt x="847" y="1"/>
                    </a:moveTo>
                    <a:cubicBezTo>
                      <a:pt x="781" y="1"/>
                      <a:pt x="724" y="14"/>
                      <a:pt x="684" y="45"/>
                    </a:cubicBezTo>
                    <a:cubicBezTo>
                      <a:pt x="363" y="261"/>
                      <a:pt x="216" y="728"/>
                      <a:pt x="0" y="1126"/>
                    </a:cubicBezTo>
                    <a:cubicBezTo>
                      <a:pt x="286" y="1343"/>
                      <a:pt x="545" y="1594"/>
                      <a:pt x="831" y="1853"/>
                    </a:cubicBezTo>
                    <a:cubicBezTo>
                      <a:pt x="1116" y="1559"/>
                      <a:pt x="1480" y="1343"/>
                      <a:pt x="1696" y="1022"/>
                    </a:cubicBezTo>
                    <a:cubicBezTo>
                      <a:pt x="1800" y="841"/>
                      <a:pt x="1765" y="374"/>
                      <a:pt x="1661" y="296"/>
                    </a:cubicBezTo>
                    <a:cubicBezTo>
                      <a:pt x="1433" y="161"/>
                      <a:pt x="1079" y="1"/>
                      <a:pt x="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6"/>
              <p:cNvSpPr/>
              <p:nvPr/>
            </p:nvSpPr>
            <p:spPr>
              <a:xfrm>
                <a:off x="9299025" y="1139450"/>
                <a:ext cx="54950" cy="41550"/>
              </a:xfrm>
              <a:custGeom>
                <a:avLst/>
                <a:gdLst/>
                <a:ahLst/>
                <a:cxnLst/>
                <a:rect l="l" t="t" r="r" b="b"/>
                <a:pathLst>
                  <a:path w="2198" h="1662" extrusionOk="0">
                    <a:moveTo>
                      <a:pt x="1229" y="0"/>
                    </a:moveTo>
                    <a:cubicBezTo>
                      <a:pt x="796" y="580"/>
                      <a:pt x="398" y="1116"/>
                      <a:pt x="0" y="1661"/>
                    </a:cubicBezTo>
                    <a:cubicBezTo>
                      <a:pt x="718" y="1333"/>
                      <a:pt x="1480" y="1012"/>
                      <a:pt x="2198" y="684"/>
                    </a:cubicBezTo>
                    <a:cubicBezTo>
                      <a:pt x="1878" y="433"/>
                      <a:pt x="1549" y="216"/>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6"/>
              <p:cNvSpPr/>
              <p:nvPr/>
            </p:nvSpPr>
            <p:spPr>
              <a:xfrm>
                <a:off x="9170100" y="1185525"/>
                <a:ext cx="66850" cy="15225"/>
              </a:xfrm>
              <a:custGeom>
                <a:avLst/>
                <a:gdLst/>
                <a:ahLst/>
                <a:cxnLst/>
                <a:rect l="l" t="t" r="r" b="b"/>
                <a:pathLst>
                  <a:path w="2674" h="609" extrusionOk="0">
                    <a:moveTo>
                      <a:pt x="0" y="0"/>
                    </a:moveTo>
                    <a:lnTo>
                      <a:pt x="0" y="0"/>
                    </a:lnTo>
                    <a:cubicBezTo>
                      <a:pt x="326" y="374"/>
                      <a:pt x="1126" y="609"/>
                      <a:pt x="1839" y="609"/>
                    </a:cubicBezTo>
                    <a:cubicBezTo>
                      <a:pt x="2149" y="609"/>
                      <a:pt x="2443" y="564"/>
                      <a:pt x="2674" y="467"/>
                    </a:cubicBezTo>
                    <a:cubicBezTo>
                      <a:pt x="2457" y="389"/>
                      <a:pt x="2276" y="320"/>
                      <a:pt x="2059" y="286"/>
                    </a:cubicBezTo>
                    <a:cubicBezTo>
                      <a:pt x="1376" y="173"/>
                      <a:pt x="684" y="6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6"/>
              <p:cNvSpPr/>
              <p:nvPr/>
            </p:nvSpPr>
            <p:spPr>
              <a:xfrm>
                <a:off x="8723175" y="664400"/>
                <a:ext cx="45875" cy="21650"/>
              </a:xfrm>
              <a:custGeom>
                <a:avLst/>
                <a:gdLst/>
                <a:ahLst/>
                <a:cxnLst/>
                <a:rect l="l" t="t" r="r" b="b"/>
                <a:pathLst>
                  <a:path w="1835" h="866" extrusionOk="0">
                    <a:moveTo>
                      <a:pt x="1653" y="0"/>
                    </a:moveTo>
                    <a:cubicBezTo>
                      <a:pt x="1039" y="148"/>
                      <a:pt x="537" y="251"/>
                      <a:pt x="0" y="399"/>
                    </a:cubicBezTo>
                    <a:cubicBezTo>
                      <a:pt x="606" y="546"/>
                      <a:pt x="1220" y="684"/>
                      <a:pt x="1835" y="866"/>
                    </a:cubicBezTo>
                    <a:cubicBezTo>
                      <a:pt x="1800" y="580"/>
                      <a:pt x="1731" y="295"/>
                      <a:pt x="1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6"/>
              <p:cNvSpPr/>
              <p:nvPr/>
            </p:nvSpPr>
            <p:spPr>
              <a:xfrm>
                <a:off x="9243200" y="1161925"/>
                <a:ext cx="39625" cy="22525"/>
              </a:xfrm>
              <a:custGeom>
                <a:avLst/>
                <a:gdLst/>
                <a:ahLst/>
                <a:cxnLst/>
                <a:rect l="l" t="t" r="r" b="b"/>
                <a:pathLst>
                  <a:path w="1585" h="901" extrusionOk="0">
                    <a:moveTo>
                      <a:pt x="1584" y="1"/>
                    </a:moveTo>
                    <a:lnTo>
                      <a:pt x="1584" y="1"/>
                    </a:lnTo>
                    <a:cubicBezTo>
                      <a:pt x="1048" y="148"/>
                      <a:pt x="537" y="330"/>
                      <a:pt x="1" y="468"/>
                    </a:cubicBezTo>
                    <a:cubicBezTo>
                      <a:pt x="321" y="650"/>
                      <a:pt x="684" y="797"/>
                      <a:pt x="866" y="901"/>
                    </a:cubicBezTo>
                    <a:cubicBezTo>
                      <a:pt x="1082" y="615"/>
                      <a:pt x="1333" y="295"/>
                      <a:pt x="1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6"/>
              <p:cNvSpPr/>
              <p:nvPr/>
            </p:nvSpPr>
            <p:spPr>
              <a:xfrm>
                <a:off x="9473800" y="1159350"/>
                <a:ext cx="26200" cy="25100"/>
              </a:xfrm>
              <a:custGeom>
                <a:avLst/>
                <a:gdLst/>
                <a:ahLst/>
                <a:cxnLst/>
                <a:rect l="l" t="t" r="r" b="b"/>
                <a:pathLst>
                  <a:path w="1048" h="1004" extrusionOk="0">
                    <a:moveTo>
                      <a:pt x="433" y="0"/>
                    </a:moveTo>
                    <a:cubicBezTo>
                      <a:pt x="476" y="320"/>
                      <a:pt x="1" y="684"/>
                      <a:pt x="511" y="1004"/>
                    </a:cubicBezTo>
                    <a:cubicBezTo>
                      <a:pt x="1048" y="865"/>
                      <a:pt x="797" y="433"/>
                      <a:pt x="831" y="104"/>
                    </a:cubicBezTo>
                    <a:cubicBezTo>
                      <a:pt x="831" y="69"/>
                      <a:pt x="580" y="35"/>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6"/>
              <p:cNvSpPr/>
              <p:nvPr/>
            </p:nvSpPr>
            <p:spPr>
              <a:xfrm>
                <a:off x="9207075" y="815825"/>
                <a:ext cx="2850" cy="2825"/>
              </a:xfrm>
              <a:custGeom>
                <a:avLst/>
                <a:gdLst/>
                <a:ahLst/>
                <a:cxnLst/>
                <a:rect l="l" t="t" r="r" b="b"/>
                <a:pathLst>
                  <a:path w="114" h="113" extrusionOk="0">
                    <a:moveTo>
                      <a:pt x="35" y="0"/>
                    </a:moveTo>
                    <a:cubicBezTo>
                      <a:pt x="35" y="0"/>
                      <a:pt x="35" y="35"/>
                      <a:pt x="1" y="78"/>
                    </a:cubicBezTo>
                    <a:cubicBezTo>
                      <a:pt x="35" y="78"/>
                      <a:pt x="35" y="113"/>
                      <a:pt x="70" y="113"/>
                    </a:cubicBezTo>
                    <a:cubicBezTo>
                      <a:pt x="70" y="78"/>
                      <a:pt x="113" y="78"/>
                      <a:pt x="113" y="35"/>
                    </a:cubicBezTo>
                    <a:cubicBezTo>
                      <a:pt x="70" y="35"/>
                      <a:pt x="7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6"/>
              <p:cNvSpPr/>
              <p:nvPr/>
            </p:nvSpPr>
            <p:spPr>
              <a:xfrm>
                <a:off x="9437025" y="1085350"/>
                <a:ext cx="900" cy="1775"/>
              </a:xfrm>
              <a:custGeom>
                <a:avLst/>
                <a:gdLst/>
                <a:ahLst/>
                <a:cxnLst/>
                <a:rect l="l" t="t" r="r" b="b"/>
                <a:pathLst>
                  <a:path w="36" h="71" extrusionOk="0">
                    <a:moveTo>
                      <a:pt x="1" y="1"/>
                    </a:moveTo>
                    <a:lnTo>
                      <a:pt x="1" y="70"/>
                    </a:lnTo>
                    <a:lnTo>
                      <a:pt x="35" y="3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7" name="Google Shape;4327;p36"/>
            <p:cNvSpPr/>
            <p:nvPr/>
          </p:nvSpPr>
          <p:spPr>
            <a:xfrm rot="9371767">
              <a:off x="142286" y="2033105"/>
              <a:ext cx="358885" cy="244014"/>
            </a:xfrm>
            <a:custGeom>
              <a:avLst/>
              <a:gdLst/>
              <a:ahLst/>
              <a:cxnLst/>
              <a:rect l="l" t="t" r="r" b="b"/>
              <a:pathLst>
                <a:path w="10635" h="7230" extrusionOk="0">
                  <a:moveTo>
                    <a:pt x="4214" y="1"/>
                  </a:moveTo>
                  <a:cubicBezTo>
                    <a:pt x="3039" y="1"/>
                    <a:pt x="2215" y="709"/>
                    <a:pt x="1618" y="1787"/>
                  </a:cubicBezTo>
                  <a:cubicBezTo>
                    <a:pt x="1186" y="2540"/>
                    <a:pt x="718" y="3258"/>
                    <a:pt x="286" y="3985"/>
                  </a:cubicBezTo>
                  <a:cubicBezTo>
                    <a:pt x="173" y="4418"/>
                    <a:pt x="104" y="4850"/>
                    <a:pt x="0" y="5283"/>
                  </a:cubicBezTo>
                  <a:cubicBezTo>
                    <a:pt x="104" y="5421"/>
                    <a:pt x="251" y="5534"/>
                    <a:pt x="355" y="5681"/>
                  </a:cubicBezTo>
                  <a:cubicBezTo>
                    <a:pt x="1039" y="5750"/>
                    <a:pt x="1731" y="5854"/>
                    <a:pt x="2414" y="5967"/>
                  </a:cubicBezTo>
                  <a:cubicBezTo>
                    <a:pt x="2631" y="6001"/>
                    <a:pt x="2812" y="6070"/>
                    <a:pt x="3029" y="6148"/>
                  </a:cubicBezTo>
                  <a:cubicBezTo>
                    <a:pt x="3314" y="6399"/>
                    <a:pt x="3565" y="6685"/>
                    <a:pt x="3851" y="6936"/>
                  </a:cubicBezTo>
                  <a:cubicBezTo>
                    <a:pt x="4032" y="7083"/>
                    <a:pt x="4249" y="7152"/>
                    <a:pt x="4431" y="7230"/>
                  </a:cubicBezTo>
                  <a:cubicBezTo>
                    <a:pt x="4465" y="7048"/>
                    <a:pt x="4500" y="6867"/>
                    <a:pt x="4543" y="6685"/>
                  </a:cubicBezTo>
                  <a:cubicBezTo>
                    <a:pt x="4578" y="6719"/>
                    <a:pt x="4612" y="6763"/>
                    <a:pt x="4681" y="6832"/>
                  </a:cubicBezTo>
                  <a:cubicBezTo>
                    <a:pt x="4829" y="6685"/>
                    <a:pt x="5010" y="6546"/>
                    <a:pt x="5114" y="6399"/>
                  </a:cubicBezTo>
                  <a:cubicBezTo>
                    <a:pt x="5261" y="6114"/>
                    <a:pt x="5408" y="5785"/>
                    <a:pt x="5512" y="5499"/>
                  </a:cubicBezTo>
                  <a:cubicBezTo>
                    <a:pt x="5910" y="4954"/>
                    <a:pt x="6308" y="4418"/>
                    <a:pt x="6741" y="3838"/>
                  </a:cubicBezTo>
                  <a:cubicBezTo>
                    <a:pt x="7061" y="4054"/>
                    <a:pt x="7390" y="4271"/>
                    <a:pt x="7710" y="4522"/>
                  </a:cubicBezTo>
                  <a:cubicBezTo>
                    <a:pt x="8359" y="4599"/>
                    <a:pt x="9008" y="4773"/>
                    <a:pt x="9657" y="4773"/>
                  </a:cubicBezTo>
                  <a:cubicBezTo>
                    <a:pt x="9951" y="4773"/>
                    <a:pt x="10418" y="4556"/>
                    <a:pt x="10522" y="4305"/>
                  </a:cubicBezTo>
                  <a:cubicBezTo>
                    <a:pt x="10635" y="4089"/>
                    <a:pt x="10418" y="3656"/>
                    <a:pt x="10306" y="3336"/>
                  </a:cubicBezTo>
                  <a:cubicBezTo>
                    <a:pt x="10271" y="3258"/>
                    <a:pt x="10202" y="3154"/>
                    <a:pt x="10124" y="3085"/>
                  </a:cubicBezTo>
                  <a:cubicBezTo>
                    <a:pt x="9873" y="2904"/>
                    <a:pt x="9622" y="2756"/>
                    <a:pt x="9371" y="2575"/>
                  </a:cubicBezTo>
                  <a:cubicBezTo>
                    <a:pt x="8869" y="2358"/>
                    <a:pt x="8359" y="2107"/>
                    <a:pt x="7822" y="2004"/>
                  </a:cubicBezTo>
                  <a:cubicBezTo>
                    <a:pt x="7598" y="1957"/>
                    <a:pt x="7361" y="1905"/>
                    <a:pt x="7134" y="1905"/>
                  </a:cubicBezTo>
                  <a:cubicBezTo>
                    <a:pt x="6809" y="1905"/>
                    <a:pt x="6503" y="2011"/>
                    <a:pt x="6274" y="2393"/>
                  </a:cubicBezTo>
                  <a:cubicBezTo>
                    <a:pt x="5841" y="3189"/>
                    <a:pt x="5330" y="3951"/>
                    <a:pt x="4863" y="4738"/>
                  </a:cubicBezTo>
                  <a:cubicBezTo>
                    <a:pt x="4612" y="5032"/>
                    <a:pt x="4361" y="5352"/>
                    <a:pt x="4145" y="5638"/>
                  </a:cubicBezTo>
                  <a:cubicBezTo>
                    <a:pt x="3963" y="5534"/>
                    <a:pt x="3600" y="5387"/>
                    <a:pt x="3280" y="5205"/>
                  </a:cubicBezTo>
                  <a:cubicBezTo>
                    <a:pt x="2553" y="4989"/>
                    <a:pt x="1869" y="4816"/>
                    <a:pt x="969" y="4556"/>
                  </a:cubicBezTo>
                  <a:cubicBezTo>
                    <a:pt x="1584" y="3552"/>
                    <a:pt x="2163" y="2609"/>
                    <a:pt x="2769" y="1606"/>
                  </a:cubicBezTo>
                  <a:cubicBezTo>
                    <a:pt x="3063" y="1891"/>
                    <a:pt x="3202" y="2073"/>
                    <a:pt x="3349" y="2255"/>
                  </a:cubicBezTo>
                  <a:cubicBezTo>
                    <a:pt x="3646" y="2528"/>
                    <a:pt x="4014" y="2673"/>
                    <a:pt x="4377" y="2673"/>
                  </a:cubicBezTo>
                  <a:cubicBezTo>
                    <a:pt x="4680" y="2673"/>
                    <a:pt x="4978" y="2571"/>
                    <a:pt x="5227" y="2358"/>
                  </a:cubicBezTo>
                  <a:cubicBezTo>
                    <a:pt x="5876" y="1822"/>
                    <a:pt x="5910" y="1424"/>
                    <a:pt x="5365" y="628"/>
                  </a:cubicBezTo>
                  <a:cubicBezTo>
                    <a:pt x="5227" y="412"/>
                    <a:pt x="5079" y="273"/>
                    <a:pt x="4932" y="91"/>
                  </a:cubicBezTo>
                  <a:lnTo>
                    <a:pt x="4976" y="91"/>
                  </a:lnTo>
                  <a:cubicBezTo>
                    <a:pt x="4707" y="30"/>
                    <a:pt x="4453" y="1"/>
                    <a:pt x="4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6"/>
            <p:cNvSpPr/>
            <p:nvPr/>
          </p:nvSpPr>
          <p:spPr>
            <a:xfrm rot="4542012">
              <a:off x="-1475" y="3063977"/>
              <a:ext cx="392866" cy="171857"/>
            </a:xfrm>
            <a:custGeom>
              <a:avLst/>
              <a:gdLst/>
              <a:ahLst/>
              <a:cxnLst/>
              <a:rect l="l" t="t" r="r" b="b"/>
              <a:pathLst>
                <a:path w="11642" h="5092" extrusionOk="0">
                  <a:moveTo>
                    <a:pt x="693" y="0"/>
                  </a:moveTo>
                  <a:cubicBezTo>
                    <a:pt x="477" y="113"/>
                    <a:pt x="260" y="217"/>
                    <a:pt x="1" y="329"/>
                  </a:cubicBezTo>
                  <a:cubicBezTo>
                    <a:pt x="148" y="580"/>
                    <a:pt x="260" y="796"/>
                    <a:pt x="399" y="1047"/>
                  </a:cubicBezTo>
                  <a:cubicBezTo>
                    <a:pt x="1264" y="1515"/>
                    <a:pt x="1480" y="2345"/>
                    <a:pt x="1558" y="3245"/>
                  </a:cubicBezTo>
                  <a:cubicBezTo>
                    <a:pt x="1604" y="3837"/>
                    <a:pt x="1713" y="4103"/>
                    <a:pt x="2018" y="4103"/>
                  </a:cubicBezTo>
                  <a:cubicBezTo>
                    <a:pt x="2177" y="4103"/>
                    <a:pt x="2390" y="4030"/>
                    <a:pt x="2675" y="3894"/>
                  </a:cubicBezTo>
                  <a:cubicBezTo>
                    <a:pt x="3029" y="3712"/>
                    <a:pt x="3393" y="3496"/>
                    <a:pt x="3791" y="3392"/>
                  </a:cubicBezTo>
                  <a:cubicBezTo>
                    <a:pt x="4621" y="3063"/>
                    <a:pt x="5487" y="2812"/>
                    <a:pt x="6317" y="2562"/>
                  </a:cubicBezTo>
                  <a:cubicBezTo>
                    <a:pt x="6854" y="2414"/>
                    <a:pt x="7356" y="2311"/>
                    <a:pt x="7970" y="2163"/>
                  </a:cubicBezTo>
                  <a:cubicBezTo>
                    <a:pt x="8048" y="2458"/>
                    <a:pt x="8117" y="2743"/>
                    <a:pt x="8152" y="3029"/>
                  </a:cubicBezTo>
                  <a:cubicBezTo>
                    <a:pt x="8264" y="3141"/>
                    <a:pt x="8368" y="3245"/>
                    <a:pt x="8481" y="3392"/>
                  </a:cubicBezTo>
                  <a:cubicBezTo>
                    <a:pt x="8982" y="4292"/>
                    <a:pt x="9597" y="5054"/>
                    <a:pt x="10782" y="5088"/>
                  </a:cubicBezTo>
                  <a:cubicBezTo>
                    <a:pt x="10811" y="5090"/>
                    <a:pt x="10839" y="5091"/>
                    <a:pt x="10867" y="5091"/>
                  </a:cubicBezTo>
                  <a:cubicBezTo>
                    <a:pt x="11296" y="5091"/>
                    <a:pt x="11641" y="4843"/>
                    <a:pt x="11544" y="4405"/>
                  </a:cubicBezTo>
                  <a:cubicBezTo>
                    <a:pt x="11466" y="3972"/>
                    <a:pt x="11293" y="3574"/>
                    <a:pt x="11180" y="3176"/>
                  </a:cubicBezTo>
                  <a:cubicBezTo>
                    <a:pt x="10929" y="2847"/>
                    <a:pt x="10678" y="2527"/>
                    <a:pt x="10462" y="2241"/>
                  </a:cubicBezTo>
                  <a:cubicBezTo>
                    <a:pt x="10133" y="1913"/>
                    <a:pt x="9882" y="1549"/>
                    <a:pt x="9519" y="1333"/>
                  </a:cubicBezTo>
                  <a:cubicBezTo>
                    <a:pt x="9226" y="1135"/>
                    <a:pt x="8811" y="974"/>
                    <a:pt x="8464" y="974"/>
                  </a:cubicBezTo>
                  <a:cubicBezTo>
                    <a:pt x="8432" y="974"/>
                    <a:pt x="8399" y="975"/>
                    <a:pt x="8368" y="978"/>
                  </a:cubicBezTo>
                  <a:cubicBezTo>
                    <a:pt x="7615" y="1082"/>
                    <a:pt x="6888" y="1333"/>
                    <a:pt x="6136" y="1549"/>
                  </a:cubicBezTo>
                  <a:cubicBezTo>
                    <a:pt x="5738" y="1627"/>
                    <a:pt x="5305" y="1696"/>
                    <a:pt x="4907" y="1765"/>
                  </a:cubicBezTo>
                  <a:cubicBezTo>
                    <a:pt x="4111" y="2094"/>
                    <a:pt x="3289" y="2414"/>
                    <a:pt x="2458" y="2778"/>
                  </a:cubicBezTo>
                  <a:cubicBezTo>
                    <a:pt x="2207" y="1592"/>
                    <a:pt x="1775" y="580"/>
                    <a:pt x="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148"/>
        <p:cNvGrpSpPr/>
        <p:nvPr/>
      </p:nvGrpSpPr>
      <p:grpSpPr>
        <a:xfrm>
          <a:off x="0" y="0"/>
          <a:ext cx="0" cy="0"/>
          <a:chOff x="0" y="0"/>
          <a:chExt cx="0" cy="0"/>
        </a:xfrm>
      </p:grpSpPr>
      <p:grpSp>
        <p:nvGrpSpPr>
          <p:cNvPr id="5149" name="Google Shape;5149;p40"/>
          <p:cNvGrpSpPr/>
          <p:nvPr/>
        </p:nvGrpSpPr>
        <p:grpSpPr>
          <a:xfrm>
            <a:off x="-945328" y="1676030"/>
            <a:ext cx="3375119" cy="3568571"/>
            <a:chOff x="-809074" y="1659594"/>
            <a:chExt cx="1998531" cy="2113081"/>
          </a:xfrm>
        </p:grpSpPr>
        <p:sp>
          <p:nvSpPr>
            <p:cNvPr id="5150" name="Google Shape;5150;p40"/>
            <p:cNvSpPr/>
            <p:nvPr/>
          </p:nvSpPr>
          <p:spPr>
            <a:xfrm rot="2023947">
              <a:off x="-219183" y="2454649"/>
              <a:ext cx="233628" cy="201564"/>
            </a:xfrm>
            <a:custGeom>
              <a:avLst/>
              <a:gdLst/>
              <a:ahLst/>
              <a:cxnLst/>
              <a:rect l="l" t="t" r="r" b="b"/>
              <a:pathLst>
                <a:path w="6923" h="5972" extrusionOk="0">
                  <a:moveTo>
                    <a:pt x="4870" y="1"/>
                  </a:moveTo>
                  <a:cubicBezTo>
                    <a:pt x="4835" y="1"/>
                    <a:pt x="4798" y="3"/>
                    <a:pt x="4759" y="6"/>
                  </a:cubicBezTo>
                  <a:cubicBezTo>
                    <a:pt x="3678" y="188"/>
                    <a:pt x="2561" y="300"/>
                    <a:pt x="1480" y="404"/>
                  </a:cubicBezTo>
                  <a:cubicBezTo>
                    <a:pt x="1367" y="439"/>
                    <a:pt x="1264" y="473"/>
                    <a:pt x="900" y="551"/>
                  </a:cubicBezTo>
                  <a:cubicBezTo>
                    <a:pt x="1229" y="1053"/>
                    <a:pt x="1514" y="1451"/>
                    <a:pt x="1765" y="1814"/>
                  </a:cubicBezTo>
                  <a:cubicBezTo>
                    <a:pt x="1878" y="1987"/>
                    <a:pt x="2060" y="2100"/>
                    <a:pt x="2094" y="2282"/>
                  </a:cubicBezTo>
                  <a:cubicBezTo>
                    <a:pt x="2233" y="2680"/>
                    <a:pt x="2380" y="3112"/>
                    <a:pt x="2380" y="3502"/>
                  </a:cubicBezTo>
                  <a:cubicBezTo>
                    <a:pt x="2380" y="3649"/>
                    <a:pt x="1913" y="3761"/>
                    <a:pt x="1627" y="3900"/>
                  </a:cubicBezTo>
                  <a:cubicBezTo>
                    <a:pt x="1013" y="4194"/>
                    <a:pt x="364" y="4445"/>
                    <a:pt x="69" y="5128"/>
                  </a:cubicBezTo>
                  <a:cubicBezTo>
                    <a:pt x="0" y="5345"/>
                    <a:pt x="69" y="5630"/>
                    <a:pt x="147" y="5847"/>
                  </a:cubicBezTo>
                  <a:cubicBezTo>
                    <a:pt x="200" y="5931"/>
                    <a:pt x="375" y="5972"/>
                    <a:pt x="535" y="5972"/>
                  </a:cubicBezTo>
                  <a:cubicBezTo>
                    <a:pt x="588" y="5972"/>
                    <a:pt x="639" y="5968"/>
                    <a:pt x="684" y="5959"/>
                  </a:cubicBezTo>
                  <a:cubicBezTo>
                    <a:pt x="1584" y="5924"/>
                    <a:pt x="2276" y="5414"/>
                    <a:pt x="2959" y="4912"/>
                  </a:cubicBezTo>
                  <a:cubicBezTo>
                    <a:pt x="3427" y="4549"/>
                    <a:pt x="3461" y="4116"/>
                    <a:pt x="3141" y="3683"/>
                  </a:cubicBezTo>
                  <a:cubicBezTo>
                    <a:pt x="3063" y="3579"/>
                    <a:pt x="2994" y="3467"/>
                    <a:pt x="2994" y="3398"/>
                  </a:cubicBezTo>
                  <a:cubicBezTo>
                    <a:pt x="2959" y="2783"/>
                    <a:pt x="2847" y="2204"/>
                    <a:pt x="2449" y="1736"/>
                  </a:cubicBezTo>
                  <a:cubicBezTo>
                    <a:pt x="2276" y="1486"/>
                    <a:pt x="2094" y="1269"/>
                    <a:pt x="1878" y="1018"/>
                  </a:cubicBezTo>
                  <a:cubicBezTo>
                    <a:pt x="2959" y="871"/>
                    <a:pt x="3963" y="689"/>
                    <a:pt x="5010" y="551"/>
                  </a:cubicBezTo>
                  <a:cubicBezTo>
                    <a:pt x="5443" y="1416"/>
                    <a:pt x="5841" y="2316"/>
                    <a:pt x="6274" y="3251"/>
                  </a:cubicBezTo>
                  <a:cubicBezTo>
                    <a:pt x="5772" y="3467"/>
                    <a:pt x="5304" y="3649"/>
                    <a:pt x="4872" y="3830"/>
                  </a:cubicBezTo>
                  <a:cubicBezTo>
                    <a:pt x="4361" y="4047"/>
                    <a:pt x="4110" y="4479"/>
                    <a:pt x="4257" y="4947"/>
                  </a:cubicBezTo>
                  <a:cubicBezTo>
                    <a:pt x="4361" y="5449"/>
                    <a:pt x="4759" y="5526"/>
                    <a:pt x="5192" y="5526"/>
                  </a:cubicBezTo>
                  <a:cubicBezTo>
                    <a:pt x="5443" y="5492"/>
                    <a:pt x="5737" y="5449"/>
                    <a:pt x="6023" y="5449"/>
                  </a:cubicBezTo>
                  <a:cubicBezTo>
                    <a:pt x="6421" y="5414"/>
                    <a:pt x="6741" y="5232"/>
                    <a:pt x="6741" y="4800"/>
                  </a:cubicBezTo>
                  <a:cubicBezTo>
                    <a:pt x="6819" y="4194"/>
                    <a:pt x="6922" y="3545"/>
                    <a:pt x="6741" y="3000"/>
                  </a:cubicBezTo>
                  <a:cubicBezTo>
                    <a:pt x="6490" y="2100"/>
                    <a:pt x="6023" y="1235"/>
                    <a:pt x="5590" y="404"/>
                  </a:cubicBezTo>
                  <a:cubicBezTo>
                    <a:pt x="5426" y="146"/>
                    <a:pt x="5205" y="1"/>
                    <a:pt x="4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40"/>
            <p:cNvSpPr/>
            <p:nvPr/>
          </p:nvSpPr>
          <p:spPr>
            <a:xfrm rot="8702941">
              <a:off x="562411" y="2631286"/>
              <a:ext cx="424901" cy="307955"/>
            </a:xfrm>
            <a:custGeom>
              <a:avLst/>
              <a:gdLst/>
              <a:ahLst/>
              <a:cxnLst/>
              <a:rect l="l" t="t" r="r" b="b"/>
              <a:pathLst>
                <a:path w="12591" h="9125" extrusionOk="0">
                  <a:moveTo>
                    <a:pt x="5632" y="1"/>
                  </a:moveTo>
                  <a:cubicBezTo>
                    <a:pt x="5321" y="1"/>
                    <a:pt x="5005" y="57"/>
                    <a:pt x="4725" y="186"/>
                  </a:cubicBezTo>
                  <a:cubicBezTo>
                    <a:pt x="2994" y="904"/>
                    <a:pt x="1990" y="2531"/>
                    <a:pt x="545" y="3647"/>
                  </a:cubicBezTo>
                  <a:cubicBezTo>
                    <a:pt x="329" y="3829"/>
                    <a:pt x="147" y="4115"/>
                    <a:pt x="44" y="4366"/>
                  </a:cubicBezTo>
                  <a:cubicBezTo>
                    <a:pt x="0" y="4582"/>
                    <a:pt x="44" y="5014"/>
                    <a:pt x="182" y="5127"/>
                  </a:cubicBezTo>
                  <a:cubicBezTo>
                    <a:pt x="1013" y="5707"/>
                    <a:pt x="1990" y="6139"/>
                    <a:pt x="2492" y="7074"/>
                  </a:cubicBezTo>
                  <a:cubicBezTo>
                    <a:pt x="2743" y="7541"/>
                    <a:pt x="2994" y="7974"/>
                    <a:pt x="3245" y="8406"/>
                  </a:cubicBezTo>
                  <a:cubicBezTo>
                    <a:pt x="3392" y="8657"/>
                    <a:pt x="3574" y="8874"/>
                    <a:pt x="3756" y="9125"/>
                  </a:cubicBezTo>
                  <a:cubicBezTo>
                    <a:pt x="4007" y="8952"/>
                    <a:pt x="4292" y="8804"/>
                    <a:pt x="4439" y="8588"/>
                  </a:cubicBezTo>
                  <a:cubicBezTo>
                    <a:pt x="5123" y="7688"/>
                    <a:pt x="5841" y="6892"/>
                    <a:pt x="6888" y="6390"/>
                  </a:cubicBezTo>
                  <a:cubicBezTo>
                    <a:pt x="6952" y="6363"/>
                    <a:pt x="7034" y="6350"/>
                    <a:pt x="7120" y="6350"/>
                  </a:cubicBezTo>
                  <a:cubicBezTo>
                    <a:pt x="7278" y="6350"/>
                    <a:pt x="7447" y="6392"/>
                    <a:pt x="7537" y="6460"/>
                  </a:cubicBezTo>
                  <a:cubicBezTo>
                    <a:pt x="8186" y="6927"/>
                    <a:pt x="8766" y="7541"/>
                    <a:pt x="9449" y="7974"/>
                  </a:cubicBezTo>
                  <a:cubicBezTo>
                    <a:pt x="9951" y="8303"/>
                    <a:pt x="10565" y="8519"/>
                    <a:pt x="11145" y="8692"/>
                  </a:cubicBezTo>
                  <a:cubicBezTo>
                    <a:pt x="11257" y="8723"/>
                    <a:pt x="11370" y="8738"/>
                    <a:pt x="11480" y="8738"/>
                  </a:cubicBezTo>
                  <a:cubicBezTo>
                    <a:pt x="11897" y="8738"/>
                    <a:pt x="12279" y="8525"/>
                    <a:pt x="12478" y="8155"/>
                  </a:cubicBezTo>
                  <a:cubicBezTo>
                    <a:pt x="12590" y="7827"/>
                    <a:pt x="12547" y="7256"/>
                    <a:pt x="12331" y="7039"/>
                  </a:cubicBezTo>
                  <a:cubicBezTo>
                    <a:pt x="11578" y="6278"/>
                    <a:pt x="10782" y="5629"/>
                    <a:pt x="9916" y="5014"/>
                  </a:cubicBezTo>
                  <a:cubicBezTo>
                    <a:pt x="9491" y="4715"/>
                    <a:pt x="9017" y="4437"/>
                    <a:pt x="8501" y="4437"/>
                  </a:cubicBezTo>
                  <a:cubicBezTo>
                    <a:pt x="8271" y="4437"/>
                    <a:pt x="8033" y="4492"/>
                    <a:pt x="7788" y="4625"/>
                  </a:cubicBezTo>
                  <a:cubicBezTo>
                    <a:pt x="7468" y="4798"/>
                    <a:pt x="7182" y="5092"/>
                    <a:pt x="6853" y="5309"/>
                  </a:cubicBezTo>
                  <a:cubicBezTo>
                    <a:pt x="5884" y="5992"/>
                    <a:pt x="4906" y="6641"/>
                    <a:pt x="3859" y="7394"/>
                  </a:cubicBezTo>
                  <a:cubicBezTo>
                    <a:pt x="3461" y="6096"/>
                    <a:pt x="2311" y="5309"/>
                    <a:pt x="1160" y="4478"/>
                  </a:cubicBezTo>
                  <a:cubicBezTo>
                    <a:pt x="2276" y="3396"/>
                    <a:pt x="3323" y="2384"/>
                    <a:pt x="4474" y="1233"/>
                  </a:cubicBezTo>
                  <a:cubicBezTo>
                    <a:pt x="4941" y="2384"/>
                    <a:pt x="5884" y="2713"/>
                    <a:pt x="6672" y="3111"/>
                  </a:cubicBezTo>
                  <a:cubicBezTo>
                    <a:pt x="6883" y="3219"/>
                    <a:pt x="7079" y="3270"/>
                    <a:pt x="7251" y="3270"/>
                  </a:cubicBezTo>
                  <a:cubicBezTo>
                    <a:pt x="7698" y="3270"/>
                    <a:pt x="7975" y="2925"/>
                    <a:pt x="7900" y="2349"/>
                  </a:cubicBezTo>
                  <a:cubicBezTo>
                    <a:pt x="7788" y="1735"/>
                    <a:pt x="7537" y="1086"/>
                    <a:pt x="7182" y="584"/>
                  </a:cubicBezTo>
                  <a:cubicBezTo>
                    <a:pt x="6913" y="245"/>
                    <a:pt x="6281" y="1"/>
                    <a:pt x="5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40"/>
            <p:cNvSpPr/>
            <p:nvPr/>
          </p:nvSpPr>
          <p:spPr>
            <a:xfrm rot="-7259310">
              <a:off x="75495" y="2580253"/>
              <a:ext cx="80317" cy="57373"/>
            </a:xfrm>
            <a:custGeom>
              <a:avLst/>
              <a:gdLst/>
              <a:ahLst/>
              <a:cxnLst/>
              <a:rect l="l" t="t" r="r" b="b"/>
              <a:pathLst>
                <a:path w="2380" h="1700" extrusionOk="0">
                  <a:moveTo>
                    <a:pt x="433" y="1"/>
                  </a:moveTo>
                  <a:cubicBezTo>
                    <a:pt x="286" y="286"/>
                    <a:pt x="147" y="581"/>
                    <a:pt x="0" y="866"/>
                  </a:cubicBezTo>
                  <a:cubicBezTo>
                    <a:pt x="237" y="1415"/>
                    <a:pt x="637" y="1700"/>
                    <a:pt x="1258" y="1700"/>
                  </a:cubicBezTo>
                  <a:cubicBezTo>
                    <a:pt x="1294" y="1700"/>
                    <a:pt x="1330" y="1699"/>
                    <a:pt x="1367" y="1697"/>
                  </a:cubicBezTo>
                  <a:cubicBezTo>
                    <a:pt x="1618" y="1515"/>
                    <a:pt x="1878" y="1333"/>
                    <a:pt x="2163" y="1186"/>
                  </a:cubicBezTo>
                  <a:cubicBezTo>
                    <a:pt x="2380" y="615"/>
                    <a:pt x="2163" y="217"/>
                    <a:pt x="1618" y="70"/>
                  </a:cubicBezTo>
                  <a:cubicBezTo>
                    <a:pt x="1441" y="18"/>
                    <a:pt x="1244" y="10"/>
                    <a:pt x="1042" y="10"/>
                  </a:cubicBezTo>
                  <a:cubicBezTo>
                    <a:pt x="941" y="10"/>
                    <a:pt x="838" y="12"/>
                    <a:pt x="736" y="12"/>
                  </a:cubicBezTo>
                  <a:cubicBezTo>
                    <a:pt x="634" y="12"/>
                    <a:pt x="532" y="10"/>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3" name="Google Shape;5153;p40"/>
            <p:cNvGrpSpPr/>
            <p:nvPr/>
          </p:nvGrpSpPr>
          <p:grpSpPr>
            <a:xfrm rot="-7259310">
              <a:off x="-642625" y="2050693"/>
              <a:ext cx="1665633" cy="1330883"/>
              <a:chOff x="8371650" y="343725"/>
              <a:chExt cx="1233925" cy="985875"/>
            </a:xfrm>
          </p:grpSpPr>
          <p:sp>
            <p:nvSpPr>
              <p:cNvPr id="5154" name="Google Shape;5154;p40"/>
              <p:cNvSpPr/>
              <p:nvPr/>
            </p:nvSpPr>
            <p:spPr>
              <a:xfrm>
                <a:off x="8371650" y="343725"/>
                <a:ext cx="1114950" cy="985875"/>
              </a:xfrm>
              <a:custGeom>
                <a:avLst/>
                <a:gdLst/>
                <a:ahLst/>
                <a:cxnLst/>
                <a:rect l="l" t="t" r="r" b="b"/>
                <a:pathLst>
                  <a:path w="44598" h="39435" extrusionOk="0">
                    <a:moveTo>
                      <a:pt x="11929" y="1"/>
                    </a:moveTo>
                    <a:cubicBezTo>
                      <a:pt x="11233" y="1"/>
                      <a:pt x="10856" y="365"/>
                      <a:pt x="10453" y="679"/>
                    </a:cubicBezTo>
                    <a:cubicBezTo>
                      <a:pt x="10168" y="930"/>
                      <a:pt x="9908" y="1293"/>
                      <a:pt x="9588" y="1510"/>
                    </a:cubicBezTo>
                    <a:cubicBezTo>
                      <a:pt x="8904" y="1942"/>
                      <a:pt x="8143" y="2228"/>
                      <a:pt x="7528" y="2695"/>
                    </a:cubicBezTo>
                    <a:cubicBezTo>
                      <a:pt x="6378" y="3560"/>
                      <a:pt x="5192" y="4469"/>
                      <a:pt x="4180" y="5507"/>
                    </a:cubicBezTo>
                    <a:cubicBezTo>
                      <a:pt x="3280" y="6450"/>
                      <a:pt x="2449" y="7497"/>
                      <a:pt x="1800" y="8614"/>
                    </a:cubicBezTo>
                    <a:cubicBezTo>
                      <a:pt x="1186" y="9617"/>
                      <a:pt x="719" y="10777"/>
                      <a:pt x="468" y="11893"/>
                    </a:cubicBezTo>
                    <a:cubicBezTo>
                      <a:pt x="1" y="14022"/>
                      <a:pt x="935" y="15821"/>
                      <a:pt x="2120" y="17483"/>
                    </a:cubicBezTo>
                    <a:cubicBezTo>
                      <a:pt x="3315" y="19179"/>
                      <a:pt x="5080" y="20044"/>
                      <a:pt x="6957" y="20615"/>
                    </a:cubicBezTo>
                    <a:cubicBezTo>
                      <a:pt x="8394" y="21048"/>
                      <a:pt x="9951" y="21299"/>
                      <a:pt x="11500" y="21446"/>
                    </a:cubicBezTo>
                    <a:cubicBezTo>
                      <a:pt x="13845" y="21697"/>
                      <a:pt x="16225" y="21844"/>
                      <a:pt x="18561" y="21878"/>
                    </a:cubicBezTo>
                    <a:cubicBezTo>
                      <a:pt x="20473" y="21948"/>
                      <a:pt x="22351" y="21991"/>
                      <a:pt x="24116" y="22709"/>
                    </a:cubicBezTo>
                    <a:cubicBezTo>
                      <a:pt x="25128" y="23107"/>
                      <a:pt x="26097" y="23643"/>
                      <a:pt x="26530" y="24656"/>
                    </a:cubicBezTo>
                    <a:cubicBezTo>
                      <a:pt x="27508" y="27070"/>
                      <a:pt x="26746" y="29415"/>
                      <a:pt x="26132" y="31760"/>
                    </a:cubicBezTo>
                    <a:cubicBezTo>
                      <a:pt x="25846" y="32980"/>
                      <a:pt x="25630" y="34321"/>
                      <a:pt x="25743" y="35541"/>
                    </a:cubicBezTo>
                    <a:cubicBezTo>
                      <a:pt x="26028" y="37921"/>
                      <a:pt x="28589" y="39400"/>
                      <a:pt x="30718" y="39435"/>
                    </a:cubicBezTo>
                    <a:cubicBezTo>
                      <a:pt x="31938" y="39435"/>
                      <a:pt x="33167" y="39253"/>
                      <a:pt x="34395" y="39002"/>
                    </a:cubicBezTo>
                    <a:cubicBezTo>
                      <a:pt x="35477" y="38751"/>
                      <a:pt x="36559" y="38319"/>
                      <a:pt x="37562" y="37851"/>
                    </a:cubicBezTo>
                    <a:cubicBezTo>
                      <a:pt x="38609" y="37350"/>
                      <a:pt x="39544" y="36735"/>
                      <a:pt x="40522" y="36155"/>
                    </a:cubicBezTo>
                    <a:cubicBezTo>
                      <a:pt x="41318" y="35723"/>
                      <a:pt x="42105" y="35256"/>
                      <a:pt x="42901" y="34754"/>
                    </a:cubicBezTo>
                    <a:cubicBezTo>
                      <a:pt x="43481" y="34390"/>
                      <a:pt x="44017" y="33992"/>
                      <a:pt x="44597" y="33629"/>
                    </a:cubicBezTo>
                    <a:cubicBezTo>
                      <a:pt x="44087" y="33309"/>
                      <a:pt x="44562" y="32945"/>
                      <a:pt x="44519" y="32625"/>
                    </a:cubicBezTo>
                    <a:lnTo>
                      <a:pt x="44519" y="32625"/>
                    </a:lnTo>
                    <a:cubicBezTo>
                      <a:pt x="43732" y="33162"/>
                      <a:pt x="42970" y="33741"/>
                      <a:pt x="42140" y="34209"/>
                    </a:cubicBezTo>
                    <a:cubicBezTo>
                      <a:pt x="40669" y="35074"/>
                      <a:pt x="39154" y="35870"/>
                      <a:pt x="37675" y="36701"/>
                    </a:cubicBezTo>
                    <a:cubicBezTo>
                      <a:pt x="36014" y="37600"/>
                      <a:pt x="34283" y="38172"/>
                      <a:pt x="32405" y="38431"/>
                    </a:cubicBezTo>
                    <a:cubicBezTo>
                      <a:pt x="31756" y="38535"/>
                      <a:pt x="31151" y="38604"/>
                      <a:pt x="30424" y="38717"/>
                    </a:cubicBezTo>
                    <a:cubicBezTo>
                      <a:pt x="30355" y="38682"/>
                      <a:pt x="30173" y="38570"/>
                      <a:pt x="29957" y="38466"/>
                    </a:cubicBezTo>
                    <a:cubicBezTo>
                      <a:pt x="29455" y="38249"/>
                      <a:pt x="28944" y="37998"/>
                      <a:pt x="28408" y="37782"/>
                    </a:cubicBezTo>
                    <a:cubicBezTo>
                      <a:pt x="28122" y="37523"/>
                      <a:pt x="27863" y="37272"/>
                      <a:pt x="27577" y="37055"/>
                    </a:cubicBezTo>
                    <a:cubicBezTo>
                      <a:pt x="27361" y="36770"/>
                      <a:pt x="27075" y="36519"/>
                      <a:pt x="26963" y="36225"/>
                    </a:cubicBezTo>
                    <a:cubicBezTo>
                      <a:pt x="26565" y="35074"/>
                      <a:pt x="26643" y="33845"/>
                      <a:pt x="26859" y="32694"/>
                    </a:cubicBezTo>
                    <a:cubicBezTo>
                      <a:pt x="27179" y="31111"/>
                      <a:pt x="27906" y="29666"/>
                      <a:pt x="27975" y="28004"/>
                    </a:cubicBezTo>
                    <a:cubicBezTo>
                      <a:pt x="28010" y="26386"/>
                      <a:pt x="27940" y="24803"/>
                      <a:pt x="26824" y="23462"/>
                    </a:cubicBezTo>
                    <a:cubicBezTo>
                      <a:pt x="25812" y="22242"/>
                      <a:pt x="24401" y="21627"/>
                      <a:pt x="22887" y="21342"/>
                    </a:cubicBezTo>
                    <a:cubicBezTo>
                      <a:pt x="20118" y="20762"/>
                      <a:pt x="17263" y="20866"/>
                      <a:pt x="14416" y="20762"/>
                    </a:cubicBezTo>
                    <a:cubicBezTo>
                      <a:pt x="13231" y="20693"/>
                      <a:pt x="12002" y="20693"/>
                      <a:pt x="10817" y="20580"/>
                    </a:cubicBezTo>
                    <a:cubicBezTo>
                      <a:pt x="9986" y="20477"/>
                      <a:pt x="9155" y="20217"/>
                      <a:pt x="8325" y="20044"/>
                    </a:cubicBezTo>
                    <a:cubicBezTo>
                      <a:pt x="6845" y="19750"/>
                      <a:pt x="5512" y="19135"/>
                      <a:pt x="4284" y="18313"/>
                    </a:cubicBezTo>
                    <a:cubicBezTo>
                      <a:pt x="2951" y="17405"/>
                      <a:pt x="2302" y="16038"/>
                      <a:pt x="1688" y="14636"/>
                    </a:cubicBezTo>
                    <a:cubicBezTo>
                      <a:pt x="1186" y="13442"/>
                      <a:pt x="1255" y="12291"/>
                      <a:pt x="1688" y="11097"/>
                    </a:cubicBezTo>
                    <a:cubicBezTo>
                      <a:pt x="2302" y="9444"/>
                      <a:pt x="3349" y="8068"/>
                      <a:pt x="4431" y="6736"/>
                    </a:cubicBezTo>
                    <a:cubicBezTo>
                      <a:pt x="5409" y="5550"/>
                      <a:pt x="6525" y="4642"/>
                      <a:pt x="7745" y="3777"/>
                    </a:cubicBezTo>
                    <a:cubicBezTo>
                      <a:pt x="8792" y="3024"/>
                      <a:pt x="9873" y="2340"/>
                      <a:pt x="10886" y="1579"/>
                    </a:cubicBezTo>
                    <a:cubicBezTo>
                      <a:pt x="11388" y="1181"/>
                      <a:pt x="11751" y="644"/>
                      <a:pt x="12288" y="30"/>
                    </a:cubicBezTo>
                    <a:cubicBezTo>
                      <a:pt x="12159" y="10"/>
                      <a:pt x="12040" y="1"/>
                      <a:pt x="1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40"/>
              <p:cNvSpPr/>
              <p:nvPr/>
            </p:nvSpPr>
            <p:spPr>
              <a:xfrm>
                <a:off x="8539300" y="431850"/>
                <a:ext cx="526325" cy="398500"/>
              </a:xfrm>
              <a:custGeom>
                <a:avLst/>
                <a:gdLst/>
                <a:ahLst/>
                <a:cxnLst/>
                <a:rect l="l" t="t" r="r" b="b"/>
                <a:pathLst>
                  <a:path w="21053" h="15940" extrusionOk="0">
                    <a:moveTo>
                      <a:pt x="7572" y="1"/>
                    </a:moveTo>
                    <a:lnTo>
                      <a:pt x="7572" y="1"/>
                    </a:lnTo>
                    <a:cubicBezTo>
                      <a:pt x="7243" y="79"/>
                      <a:pt x="6923" y="79"/>
                      <a:pt x="6629" y="217"/>
                    </a:cubicBezTo>
                    <a:cubicBezTo>
                      <a:pt x="5114" y="1013"/>
                      <a:pt x="3635" y="1731"/>
                      <a:pt x="2735" y="3427"/>
                    </a:cubicBezTo>
                    <a:cubicBezTo>
                      <a:pt x="1982" y="4760"/>
                      <a:pt x="1004" y="6023"/>
                      <a:pt x="606" y="7537"/>
                    </a:cubicBezTo>
                    <a:cubicBezTo>
                      <a:pt x="286" y="8904"/>
                      <a:pt x="0" y="10280"/>
                      <a:pt x="572" y="11647"/>
                    </a:cubicBezTo>
                    <a:cubicBezTo>
                      <a:pt x="1515" y="13741"/>
                      <a:pt x="3384" y="14356"/>
                      <a:pt x="5408" y="14710"/>
                    </a:cubicBezTo>
                    <a:cubicBezTo>
                      <a:pt x="6230" y="14823"/>
                      <a:pt x="7061" y="14858"/>
                      <a:pt x="7857" y="14858"/>
                    </a:cubicBezTo>
                    <a:cubicBezTo>
                      <a:pt x="8597" y="14875"/>
                      <a:pt x="9326" y="14875"/>
                      <a:pt x="10051" y="14875"/>
                    </a:cubicBezTo>
                    <a:cubicBezTo>
                      <a:pt x="10775" y="14875"/>
                      <a:pt x="11496" y="14875"/>
                      <a:pt x="12218" y="14892"/>
                    </a:cubicBezTo>
                    <a:cubicBezTo>
                      <a:pt x="12808" y="14892"/>
                      <a:pt x="13408" y="14861"/>
                      <a:pt x="14008" y="14861"/>
                    </a:cubicBezTo>
                    <a:cubicBezTo>
                      <a:pt x="14507" y="14861"/>
                      <a:pt x="15006" y="14883"/>
                      <a:pt x="15498" y="14961"/>
                    </a:cubicBezTo>
                    <a:cubicBezTo>
                      <a:pt x="17194" y="15178"/>
                      <a:pt x="18924" y="15610"/>
                      <a:pt x="20620" y="15939"/>
                    </a:cubicBezTo>
                    <a:cubicBezTo>
                      <a:pt x="20767" y="15654"/>
                      <a:pt x="20906" y="15359"/>
                      <a:pt x="21053" y="15074"/>
                    </a:cubicBezTo>
                    <a:cubicBezTo>
                      <a:pt x="19937" y="14823"/>
                      <a:pt x="18820" y="14425"/>
                      <a:pt x="17661" y="14278"/>
                    </a:cubicBezTo>
                    <a:cubicBezTo>
                      <a:pt x="15965" y="14062"/>
                      <a:pt x="14234" y="13958"/>
                      <a:pt x="12504" y="13923"/>
                    </a:cubicBezTo>
                    <a:cubicBezTo>
                      <a:pt x="12351" y="13918"/>
                      <a:pt x="12199" y="13916"/>
                      <a:pt x="12047" y="13916"/>
                    </a:cubicBezTo>
                    <a:cubicBezTo>
                      <a:pt x="11025" y="13916"/>
                      <a:pt x="10002" y="14008"/>
                      <a:pt x="8997" y="14008"/>
                    </a:cubicBezTo>
                    <a:cubicBezTo>
                      <a:pt x="8772" y="14008"/>
                      <a:pt x="8548" y="14004"/>
                      <a:pt x="8324" y="13992"/>
                    </a:cubicBezTo>
                    <a:cubicBezTo>
                      <a:pt x="6992" y="13923"/>
                      <a:pt x="5659" y="13629"/>
                      <a:pt x="4327" y="13447"/>
                    </a:cubicBezTo>
                    <a:cubicBezTo>
                      <a:pt x="2882" y="13231"/>
                      <a:pt x="1869" y="12331"/>
                      <a:pt x="1437" y="11033"/>
                    </a:cubicBezTo>
                    <a:cubicBezTo>
                      <a:pt x="1186" y="10168"/>
                      <a:pt x="1437" y="9164"/>
                      <a:pt x="1437" y="8186"/>
                    </a:cubicBezTo>
                    <a:cubicBezTo>
                      <a:pt x="1298" y="7935"/>
                      <a:pt x="1186" y="7719"/>
                      <a:pt x="1039" y="7468"/>
                    </a:cubicBezTo>
                    <a:cubicBezTo>
                      <a:pt x="1298" y="7356"/>
                      <a:pt x="1515" y="7252"/>
                      <a:pt x="1731" y="7139"/>
                    </a:cubicBezTo>
                    <a:cubicBezTo>
                      <a:pt x="2086" y="6456"/>
                      <a:pt x="2484" y="5772"/>
                      <a:pt x="2813" y="5054"/>
                    </a:cubicBezTo>
                    <a:cubicBezTo>
                      <a:pt x="3747" y="3064"/>
                      <a:pt x="5331" y="1809"/>
                      <a:pt x="7243" y="944"/>
                    </a:cubicBezTo>
                    <a:cubicBezTo>
                      <a:pt x="7788" y="728"/>
                      <a:pt x="7788" y="511"/>
                      <a:pt x="7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40"/>
              <p:cNvSpPr/>
              <p:nvPr/>
            </p:nvSpPr>
            <p:spPr>
              <a:xfrm>
                <a:off x="9262925" y="870250"/>
                <a:ext cx="342650" cy="180575"/>
              </a:xfrm>
              <a:custGeom>
                <a:avLst/>
                <a:gdLst/>
                <a:ahLst/>
                <a:cxnLst/>
                <a:rect l="l" t="t" r="r" b="b"/>
                <a:pathLst>
                  <a:path w="13706" h="7223" extrusionOk="0">
                    <a:moveTo>
                      <a:pt x="900" y="7010"/>
                    </a:moveTo>
                    <a:lnTo>
                      <a:pt x="900" y="7010"/>
                    </a:lnTo>
                    <a:cubicBezTo>
                      <a:pt x="889" y="7014"/>
                      <a:pt x="877" y="7018"/>
                      <a:pt x="864" y="7021"/>
                    </a:cubicBezTo>
                    <a:lnTo>
                      <a:pt x="908" y="7021"/>
                    </a:lnTo>
                    <a:cubicBezTo>
                      <a:pt x="905" y="7017"/>
                      <a:pt x="903" y="7014"/>
                      <a:pt x="900" y="7010"/>
                    </a:cubicBezTo>
                    <a:close/>
                    <a:moveTo>
                      <a:pt x="13326" y="1"/>
                    </a:moveTo>
                    <a:cubicBezTo>
                      <a:pt x="13269" y="1"/>
                      <a:pt x="13212" y="9"/>
                      <a:pt x="13160" y="21"/>
                    </a:cubicBezTo>
                    <a:cubicBezTo>
                      <a:pt x="13022" y="65"/>
                      <a:pt x="12874" y="168"/>
                      <a:pt x="12762" y="281"/>
                    </a:cubicBezTo>
                    <a:cubicBezTo>
                      <a:pt x="11429" y="1250"/>
                      <a:pt x="10132" y="2262"/>
                      <a:pt x="8764" y="3197"/>
                    </a:cubicBezTo>
                    <a:cubicBezTo>
                      <a:pt x="7899" y="3777"/>
                      <a:pt x="6965" y="4244"/>
                      <a:pt x="6021" y="4780"/>
                    </a:cubicBezTo>
                    <a:cubicBezTo>
                      <a:pt x="5234" y="5213"/>
                      <a:pt x="4473" y="5793"/>
                      <a:pt x="3607" y="6078"/>
                    </a:cubicBezTo>
                    <a:cubicBezTo>
                      <a:pt x="3183" y="6226"/>
                      <a:pt x="2816" y="6299"/>
                      <a:pt x="2506" y="6299"/>
                    </a:cubicBezTo>
                    <a:cubicBezTo>
                      <a:pt x="1604" y="6299"/>
                      <a:pt x="1194" y="5683"/>
                      <a:pt x="1297" y="4529"/>
                    </a:cubicBezTo>
                    <a:cubicBezTo>
                      <a:pt x="1297" y="4426"/>
                      <a:pt x="1340" y="4348"/>
                      <a:pt x="1375" y="4244"/>
                    </a:cubicBezTo>
                    <a:cubicBezTo>
                      <a:pt x="1410" y="3560"/>
                      <a:pt x="1444" y="2833"/>
                      <a:pt x="1444" y="2150"/>
                    </a:cubicBezTo>
                    <a:cubicBezTo>
                      <a:pt x="1444" y="1934"/>
                      <a:pt x="1159" y="1717"/>
                      <a:pt x="1011" y="1535"/>
                    </a:cubicBezTo>
                    <a:cubicBezTo>
                      <a:pt x="830" y="1717"/>
                      <a:pt x="579" y="1934"/>
                      <a:pt x="544" y="2150"/>
                    </a:cubicBezTo>
                    <a:cubicBezTo>
                      <a:pt x="475" y="2730"/>
                      <a:pt x="691" y="3379"/>
                      <a:pt x="475" y="3880"/>
                    </a:cubicBezTo>
                    <a:cubicBezTo>
                      <a:pt x="1" y="5070"/>
                      <a:pt x="291" y="6036"/>
                      <a:pt x="900" y="7010"/>
                    </a:cubicBezTo>
                    <a:lnTo>
                      <a:pt x="900" y="7010"/>
                    </a:lnTo>
                    <a:cubicBezTo>
                      <a:pt x="961" y="6989"/>
                      <a:pt x="1009" y="6969"/>
                      <a:pt x="1055" y="6969"/>
                    </a:cubicBezTo>
                    <a:cubicBezTo>
                      <a:pt x="1078" y="6969"/>
                      <a:pt x="1101" y="6974"/>
                      <a:pt x="1124" y="6987"/>
                    </a:cubicBezTo>
                    <a:cubicBezTo>
                      <a:pt x="1627" y="7136"/>
                      <a:pt x="2138" y="7223"/>
                      <a:pt x="2642" y="7223"/>
                    </a:cubicBezTo>
                    <a:cubicBezTo>
                      <a:pt x="3220" y="7223"/>
                      <a:pt x="3789" y="7108"/>
                      <a:pt x="4325" y="6840"/>
                    </a:cubicBezTo>
                    <a:cubicBezTo>
                      <a:pt x="5303" y="6338"/>
                      <a:pt x="6203" y="5827"/>
                      <a:pt x="7103" y="5256"/>
                    </a:cubicBezTo>
                    <a:cubicBezTo>
                      <a:pt x="8834" y="4097"/>
                      <a:pt x="10530" y="2946"/>
                      <a:pt x="12225" y="1752"/>
                    </a:cubicBezTo>
                    <a:cubicBezTo>
                      <a:pt x="12727" y="1397"/>
                      <a:pt x="13195" y="930"/>
                      <a:pt x="13627" y="497"/>
                    </a:cubicBezTo>
                    <a:cubicBezTo>
                      <a:pt x="13705" y="419"/>
                      <a:pt x="13671" y="168"/>
                      <a:pt x="13593" y="99"/>
                    </a:cubicBezTo>
                    <a:cubicBezTo>
                      <a:pt x="13526" y="27"/>
                      <a:pt x="13427" y="1"/>
                      <a:pt x="13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40"/>
              <p:cNvSpPr/>
              <p:nvPr/>
            </p:nvSpPr>
            <p:spPr>
              <a:xfrm>
                <a:off x="9088975" y="838325"/>
                <a:ext cx="104725" cy="337275"/>
              </a:xfrm>
              <a:custGeom>
                <a:avLst/>
                <a:gdLst/>
                <a:ahLst/>
                <a:cxnLst/>
                <a:rect l="l" t="t" r="r" b="b"/>
                <a:pathLst>
                  <a:path w="4189" h="13491" extrusionOk="0">
                    <a:moveTo>
                      <a:pt x="796" y="0"/>
                    </a:moveTo>
                    <a:cubicBezTo>
                      <a:pt x="511" y="147"/>
                      <a:pt x="251" y="329"/>
                      <a:pt x="0" y="511"/>
                    </a:cubicBezTo>
                    <a:cubicBezTo>
                      <a:pt x="364" y="831"/>
                      <a:pt x="866" y="1047"/>
                      <a:pt x="1116" y="1480"/>
                    </a:cubicBezTo>
                    <a:cubicBezTo>
                      <a:pt x="1627" y="2276"/>
                      <a:pt x="1947" y="3176"/>
                      <a:pt x="2380" y="4041"/>
                    </a:cubicBezTo>
                    <a:cubicBezTo>
                      <a:pt x="3141" y="5590"/>
                      <a:pt x="3280" y="7182"/>
                      <a:pt x="2561" y="8835"/>
                    </a:cubicBezTo>
                    <a:cubicBezTo>
                      <a:pt x="2276" y="9518"/>
                      <a:pt x="2129" y="10349"/>
                      <a:pt x="2129" y="11111"/>
                    </a:cubicBezTo>
                    <a:cubicBezTo>
                      <a:pt x="2163" y="11941"/>
                      <a:pt x="1947" y="12910"/>
                      <a:pt x="2890" y="13490"/>
                    </a:cubicBezTo>
                    <a:cubicBezTo>
                      <a:pt x="2994" y="13057"/>
                      <a:pt x="3063" y="12625"/>
                      <a:pt x="3176" y="12192"/>
                    </a:cubicBezTo>
                    <a:cubicBezTo>
                      <a:pt x="2847" y="10963"/>
                      <a:pt x="3210" y="9813"/>
                      <a:pt x="3608" y="8696"/>
                    </a:cubicBezTo>
                    <a:cubicBezTo>
                      <a:pt x="4041" y="7537"/>
                      <a:pt x="4188" y="6455"/>
                      <a:pt x="3825" y="5270"/>
                    </a:cubicBezTo>
                    <a:cubicBezTo>
                      <a:pt x="3678" y="4803"/>
                      <a:pt x="3539" y="4292"/>
                      <a:pt x="3358" y="3825"/>
                    </a:cubicBezTo>
                    <a:cubicBezTo>
                      <a:pt x="2778" y="2345"/>
                      <a:pt x="2094" y="978"/>
                      <a:pt x="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40"/>
              <p:cNvSpPr/>
              <p:nvPr/>
            </p:nvSpPr>
            <p:spPr>
              <a:xfrm>
                <a:off x="8663675" y="506700"/>
                <a:ext cx="189325" cy="147775"/>
              </a:xfrm>
              <a:custGeom>
                <a:avLst/>
                <a:gdLst/>
                <a:ahLst/>
                <a:cxnLst/>
                <a:rect l="l" t="t" r="r" b="b"/>
                <a:pathLst>
                  <a:path w="7573" h="5911" extrusionOk="0">
                    <a:moveTo>
                      <a:pt x="6490" y="1"/>
                    </a:moveTo>
                    <a:cubicBezTo>
                      <a:pt x="6447" y="1"/>
                      <a:pt x="6413" y="1"/>
                      <a:pt x="6413" y="35"/>
                    </a:cubicBezTo>
                    <a:cubicBezTo>
                      <a:pt x="4976" y="762"/>
                      <a:pt x="3497" y="1411"/>
                      <a:pt x="2121" y="2233"/>
                    </a:cubicBezTo>
                    <a:cubicBezTo>
                      <a:pt x="788" y="3064"/>
                      <a:pt x="1" y="4292"/>
                      <a:pt x="970" y="5910"/>
                    </a:cubicBezTo>
                    <a:cubicBezTo>
                      <a:pt x="1368" y="5841"/>
                      <a:pt x="1801" y="5772"/>
                      <a:pt x="2199" y="5694"/>
                    </a:cubicBezTo>
                    <a:cubicBezTo>
                      <a:pt x="1403" y="5011"/>
                      <a:pt x="1333" y="4396"/>
                      <a:pt x="1982" y="3678"/>
                    </a:cubicBezTo>
                    <a:cubicBezTo>
                      <a:pt x="2268" y="3358"/>
                      <a:pt x="2631" y="3029"/>
                      <a:pt x="3029" y="2813"/>
                    </a:cubicBezTo>
                    <a:cubicBezTo>
                      <a:pt x="4284" y="2129"/>
                      <a:pt x="5582" y="1549"/>
                      <a:pt x="6845" y="900"/>
                    </a:cubicBezTo>
                    <a:cubicBezTo>
                      <a:pt x="7139" y="719"/>
                      <a:pt x="7312" y="364"/>
                      <a:pt x="7572" y="113"/>
                    </a:cubicBezTo>
                    <a:cubicBezTo>
                      <a:pt x="7209" y="70"/>
                      <a:pt x="6845" y="35"/>
                      <a:pt x="6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40"/>
              <p:cNvSpPr/>
              <p:nvPr/>
            </p:nvSpPr>
            <p:spPr>
              <a:xfrm>
                <a:off x="8826800" y="665275"/>
                <a:ext cx="195575" cy="57775"/>
              </a:xfrm>
              <a:custGeom>
                <a:avLst/>
                <a:gdLst/>
                <a:ahLst/>
                <a:cxnLst/>
                <a:rect l="l" t="t" r="r" b="b"/>
                <a:pathLst>
                  <a:path w="7823" h="2311" extrusionOk="0">
                    <a:moveTo>
                      <a:pt x="1082" y="0"/>
                    </a:moveTo>
                    <a:cubicBezTo>
                      <a:pt x="718" y="0"/>
                      <a:pt x="355" y="0"/>
                      <a:pt x="0" y="43"/>
                    </a:cubicBezTo>
                    <a:cubicBezTo>
                      <a:pt x="216" y="329"/>
                      <a:pt x="467" y="649"/>
                      <a:pt x="718" y="978"/>
                    </a:cubicBezTo>
                    <a:cubicBezTo>
                      <a:pt x="2129" y="1047"/>
                      <a:pt x="3565" y="1047"/>
                      <a:pt x="4975" y="1229"/>
                    </a:cubicBezTo>
                    <a:cubicBezTo>
                      <a:pt x="5694" y="1341"/>
                      <a:pt x="6490" y="1445"/>
                      <a:pt x="7026" y="2129"/>
                    </a:cubicBezTo>
                    <a:cubicBezTo>
                      <a:pt x="7139" y="2310"/>
                      <a:pt x="7537" y="2241"/>
                      <a:pt x="7822" y="2276"/>
                    </a:cubicBezTo>
                    <a:cubicBezTo>
                      <a:pt x="7675" y="1341"/>
                      <a:pt x="7173" y="865"/>
                      <a:pt x="6490" y="614"/>
                    </a:cubicBezTo>
                    <a:cubicBezTo>
                      <a:pt x="4724" y="43"/>
                      <a:pt x="2881" y="0"/>
                      <a:pt x="10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40"/>
              <p:cNvSpPr/>
              <p:nvPr/>
            </p:nvSpPr>
            <p:spPr>
              <a:xfrm>
                <a:off x="9395500" y="1041700"/>
                <a:ext cx="117275" cy="78950"/>
              </a:xfrm>
              <a:custGeom>
                <a:avLst/>
                <a:gdLst/>
                <a:ahLst/>
                <a:cxnLst/>
                <a:rect l="l" t="t" r="r" b="b"/>
                <a:pathLst>
                  <a:path w="4691" h="3158" extrusionOk="0">
                    <a:moveTo>
                      <a:pt x="1662" y="1747"/>
                    </a:moveTo>
                    <a:lnTo>
                      <a:pt x="1696" y="1781"/>
                    </a:lnTo>
                    <a:lnTo>
                      <a:pt x="1662" y="1816"/>
                    </a:lnTo>
                    <a:lnTo>
                      <a:pt x="1662" y="1747"/>
                    </a:lnTo>
                    <a:close/>
                    <a:moveTo>
                      <a:pt x="4301" y="1"/>
                    </a:moveTo>
                    <a:cubicBezTo>
                      <a:pt x="4235" y="1"/>
                      <a:pt x="4171" y="5"/>
                      <a:pt x="4110" y="16"/>
                    </a:cubicBezTo>
                    <a:cubicBezTo>
                      <a:pt x="3859" y="85"/>
                      <a:pt x="3608" y="233"/>
                      <a:pt x="3349" y="380"/>
                    </a:cubicBezTo>
                    <a:cubicBezTo>
                      <a:pt x="2311" y="1029"/>
                      <a:pt x="1264" y="1678"/>
                      <a:pt x="251" y="2327"/>
                    </a:cubicBezTo>
                    <a:cubicBezTo>
                      <a:pt x="147" y="2396"/>
                      <a:pt x="69" y="2543"/>
                      <a:pt x="0" y="2647"/>
                    </a:cubicBezTo>
                    <a:cubicBezTo>
                      <a:pt x="251" y="2828"/>
                      <a:pt x="502" y="2976"/>
                      <a:pt x="753" y="3157"/>
                    </a:cubicBezTo>
                    <a:cubicBezTo>
                      <a:pt x="1333" y="2898"/>
                      <a:pt x="1765" y="2430"/>
                      <a:pt x="2311" y="2179"/>
                    </a:cubicBezTo>
                    <a:cubicBezTo>
                      <a:pt x="2812" y="1963"/>
                      <a:pt x="3280" y="1600"/>
                      <a:pt x="3747" y="1314"/>
                    </a:cubicBezTo>
                    <a:cubicBezTo>
                      <a:pt x="4041" y="1098"/>
                      <a:pt x="4361" y="916"/>
                      <a:pt x="4578" y="665"/>
                    </a:cubicBezTo>
                    <a:cubicBezTo>
                      <a:pt x="4690" y="518"/>
                      <a:pt x="4647" y="233"/>
                      <a:pt x="4690" y="16"/>
                    </a:cubicBezTo>
                    <a:cubicBezTo>
                      <a:pt x="4569" y="16"/>
                      <a:pt x="4432" y="1"/>
                      <a:pt x="4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40"/>
              <p:cNvSpPr/>
              <p:nvPr/>
            </p:nvSpPr>
            <p:spPr>
              <a:xfrm>
                <a:off x="9061075" y="1241950"/>
                <a:ext cx="45000" cy="46350"/>
              </a:xfrm>
              <a:custGeom>
                <a:avLst/>
                <a:gdLst/>
                <a:ahLst/>
                <a:cxnLst/>
                <a:rect l="l" t="t" r="r" b="b"/>
                <a:pathLst>
                  <a:path w="1800" h="1854" extrusionOk="0">
                    <a:moveTo>
                      <a:pt x="847" y="1"/>
                    </a:moveTo>
                    <a:cubicBezTo>
                      <a:pt x="781" y="1"/>
                      <a:pt x="724" y="14"/>
                      <a:pt x="684" y="45"/>
                    </a:cubicBezTo>
                    <a:cubicBezTo>
                      <a:pt x="363" y="261"/>
                      <a:pt x="216" y="728"/>
                      <a:pt x="0" y="1126"/>
                    </a:cubicBezTo>
                    <a:cubicBezTo>
                      <a:pt x="286" y="1343"/>
                      <a:pt x="545" y="1594"/>
                      <a:pt x="831" y="1853"/>
                    </a:cubicBezTo>
                    <a:cubicBezTo>
                      <a:pt x="1116" y="1559"/>
                      <a:pt x="1480" y="1343"/>
                      <a:pt x="1696" y="1022"/>
                    </a:cubicBezTo>
                    <a:cubicBezTo>
                      <a:pt x="1800" y="841"/>
                      <a:pt x="1765" y="374"/>
                      <a:pt x="1661" y="296"/>
                    </a:cubicBezTo>
                    <a:cubicBezTo>
                      <a:pt x="1433" y="161"/>
                      <a:pt x="1079" y="1"/>
                      <a:pt x="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40"/>
              <p:cNvSpPr/>
              <p:nvPr/>
            </p:nvSpPr>
            <p:spPr>
              <a:xfrm>
                <a:off x="9299025" y="1139450"/>
                <a:ext cx="54950" cy="41550"/>
              </a:xfrm>
              <a:custGeom>
                <a:avLst/>
                <a:gdLst/>
                <a:ahLst/>
                <a:cxnLst/>
                <a:rect l="l" t="t" r="r" b="b"/>
                <a:pathLst>
                  <a:path w="2198" h="1662" extrusionOk="0">
                    <a:moveTo>
                      <a:pt x="1229" y="0"/>
                    </a:moveTo>
                    <a:cubicBezTo>
                      <a:pt x="796" y="580"/>
                      <a:pt x="398" y="1116"/>
                      <a:pt x="0" y="1661"/>
                    </a:cubicBezTo>
                    <a:cubicBezTo>
                      <a:pt x="718" y="1333"/>
                      <a:pt x="1480" y="1012"/>
                      <a:pt x="2198" y="684"/>
                    </a:cubicBezTo>
                    <a:cubicBezTo>
                      <a:pt x="1878" y="433"/>
                      <a:pt x="1549" y="216"/>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40"/>
              <p:cNvSpPr/>
              <p:nvPr/>
            </p:nvSpPr>
            <p:spPr>
              <a:xfrm>
                <a:off x="9170100" y="1185525"/>
                <a:ext cx="66850" cy="15225"/>
              </a:xfrm>
              <a:custGeom>
                <a:avLst/>
                <a:gdLst/>
                <a:ahLst/>
                <a:cxnLst/>
                <a:rect l="l" t="t" r="r" b="b"/>
                <a:pathLst>
                  <a:path w="2674" h="609" extrusionOk="0">
                    <a:moveTo>
                      <a:pt x="0" y="0"/>
                    </a:moveTo>
                    <a:lnTo>
                      <a:pt x="0" y="0"/>
                    </a:lnTo>
                    <a:cubicBezTo>
                      <a:pt x="326" y="374"/>
                      <a:pt x="1126" y="609"/>
                      <a:pt x="1839" y="609"/>
                    </a:cubicBezTo>
                    <a:cubicBezTo>
                      <a:pt x="2149" y="609"/>
                      <a:pt x="2443" y="564"/>
                      <a:pt x="2674" y="467"/>
                    </a:cubicBezTo>
                    <a:cubicBezTo>
                      <a:pt x="2457" y="389"/>
                      <a:pt x="2276" y="320"/>
                      <a:pt x="2059" y="286"/>
                    </a:cubicBezTo>
                    <a:cubicBezTo>
                      <a:pt x="1376" y="173"/>
                      <a:pt x="684" y="6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40"/>
              <p:cNvSpPr/>
              <p:nvPr/>
            </p:nvSpPr>
            <p:spPr>
              <a:xfrm>
                <a:off x="8723175" y="664400"/>
                <a:ext cx="45875" cy="21650"/>
              </a:xfrm>
              <a:custGeom>
                <a:avLst/>
                <a:gdLst/>
                <a:ahLst/>
                <a:cxnLst/>
                <a:rect l="l" t="t" r="r" b="b"/>
                <a:pathLst>
                  <a:path w="1835" h="866" extrusionOk="0">
                    <a:moveTo>
                      <a:pt x="1653" y="0"/>
                    </a:moveTo>
                    <a:cubicBezTo>
                      <a:pt x="1039" y="148"/>
                      <a:pt x="537" y="251"/>
                      <a:pt x="0" y="399"/>
                    </a:cubicBezTo>
                    <a:cubicBezTo>
                      <a:pt x="606" y="546"/>
                      <a:pt x="1220" y="684"/>
                      <a:pt x="1835" y="866"/>
                    </a:cubicBezTo>
                    <a:cubicBezTo>
                      <a:pt x="1800" y="580"/>
                      <a:pt x="1731" y="295"/>
                      <a:pt x="1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40"/>
              <p:cNvSpPr/>
              <p:nvPr/>
            </p:nvSpPr>
            <p:spPr>
              <a:xfrm>
                <a:off x="9243200" y="1161925"/>
                <a:ext cx="39625" cy="22525"/>
              </a:xfrm>
              <a:custGeom>
                <a:avLst/>
                <a:gdLst/>
                <a:ahLst/>
                <a:cxnLst/>
                <a:rect l="l" t="t" r="r" b="b"/>
                <a:pathLst>
                  <a:path w="1585" h="901" extrusionOk="0">
                    <a:moveTo>
                      <a:pt x="1584" y="1"/>
                    </a:moveTo>
                    <a:lnTo>
                      <a:pt x="1584" y="1"/>
                    </a:lnTo>
                    <a:cubicBezTo>
                      <a:pt x="1048" y="148"/>
                      <a:pt x="537" y="330"/>
                      <a:pt x="1" y="468"/>
                    </a:cubicBezTo>
                    <a:cubicBezTo>
                      <a:pt x="321" y="650"/>
                      <a:pt x="684" y="797"/>
                      <a:pt x="866" y="901"/>
                    </a:cubicBezTo>
                    <a:cubicBezTo>
                      <a:pt x="1082" y="615"/>
                      <a:pt x="1333" y="295"/>
                      <a:pt x="1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40"/>
              <p:cNvSpPr/>
              <p:nvPr/>
            </p:nvSpPr>
            <p:spPr>
              <a:xfrm>
                <a:off x="9473800" y="1159350"/>
                <a:ext cx="26200" cy="25100"/>
              </a:xfrm>
              <a:custGeom>
                <a:avLst/>
                <a:gdLst/>
                <a:ahLst/>
                <a:cxnLst/>
                <a:rect l="l" t="t" r="r" b="b"/>
                <a:pathLst>
                  <a:path w="1048" h="1004" extrusionOk="0">
                    <a:moveTo>
                      <a:pt x="433" y="0"/>
                    </a:moveTo>
                    <a:cubicBezTo>
                      <a:pt x="476" y="320"/>
                      <a:pt x="1" y="684"/>
                      <a:pt x="511" y="1004"/>
                    </a:cubicBezTo>
                    <a:cubicBezTo>
                      <a:pt x="1048" y="865"/>
                      <a:pt x="797" y="433"/>
                      <a:pt x="831" y="104"/>
                    </a:cubicBezTo>
                    <a:cubicBezTo>
                      <a:pt x="831" y="69"/>
                      <a:pt x="580" y="35"/>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40"/>
              <p:cNvSpPr/>
              <p:nvPr/>
            </p:nvSpPr>
            <p:spPr>
              <a:xfrm>
                <a:off x="9207075" y="815825"/>
                <a:ext cx="2850" cy="2825"/>
              </a:xfrm>
              <a:custGeom>
                <a:avLst/>
                <a:gdLst/>
                <a:ahLst/>
                <a:cxnLst/>
                <a:rect l="l" t="t" r="r" b="b"/>
                <a:pathLst>
                  <a:path w="114" h="113" extrusionOk="0">
                    <a:moveTo>
                      <a:pt x="35" y="0"/>
                    </a:moveTo>
                    <a:cubicBezTo>
                      <a:pt x="35" y="0"/>
                      <a:pt x="35" y="35"/>
                      <a:pt x="1" y="78"/>
                    </a:cubicBezTo>
                    <a:cubicBezTo>
                      <a:pt x="35" y="78"/>
                      <a:pt x="35" y="113"/>
                      <a:pt x="70" y="113"/>
                    </a:cubicBezTo>
                    <a:cubicBezTo>
                      <a:pt x="70" y="78"/>
                      <a:pt x="113" y="78"/>
                      <a:pt x="113" y="35"/>
                    </a:cubicBezTo>
                    <a:cubicBezTo>
                      <a:pt x="70" y="35"/>
                      <a:pt x="7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40"/>
              <p:cNvSpPr/>
              <p:nvPr/>
            </p:nvSpPr>
            <p:spPr>
              <a:xfrm>
                <a:off x="9437025" y="1085350"/>
                <a:ext cx="900" cy="1775"/>
              </a:xfrm>
              <a:custGeom>
                <a:avLst/>
                <a:gdLst/>
                <a:ahLst/>
                <a:cxnLst/>
                <a:rect l="l" t="t" r="r" b="b"/>
                <a:pathLst>
                  <a:path w="36" h="71" extrusionOk="0">
                    <a:moveTo>
                      <a:pt x="1" y="1"/>
                    </a:moveTo>
                    <a:lnTo>
                      <a:pt x="1" y="70"/>
                    </a:lnTo>
                    <a:lnTo>
                      <a:pt x="35" y="3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9" name="Google Shape;5169;p40"/>
            <p:cNvSpPr/>
            <p:nvPr/>
          </p:nvSpPr>
          <p:spPr>
            <a:xfrm rot="9371767">
              <a:off x="142286" y="2033105"/>
              <a:ext cx="358885" cy="244014"/>
            </a:xfrm>
            <a:custGeom>
              <a:avLst/>
              <a:gdLst/>
              <a:ahLst/>
              <a:cxnLst/>
              <a:rect l="l" t="t" r="r" b="b"/>
              <a:pathLst>
                <a:path w="10635" h="7230" extrusionOk="0">
                  <a:moveTo>
                    <a:pt x="4214" y="1"/>
                  </a:moveTo>
                  <a:cubicBezTo>
                    <a:pt x="3039" y="1"/>
                    <a:pt x="2215" y="709"/>
                    <a:pt x="1618" y="1787"/>
                  </a:cubicBezTo>
                  <a:cubicBezTo>
                    <a:pt x="1186" y="2540"/>
                    <a:pt x="718" y="3258"/>
                    <a:pt x="286" y="3985"/>
                  </a:cubicBezTo>
                  <a:cubicBezTo>
                    <a:pt x="173" y="4418"/>
                    <a:pt x="104" y="4850"/>
                    <a:pt x="0" y="5283"/>
                  </a:cubicBezTo>
                  <a:cubicBezTo>
                    <a:pt x="104" y="5421"/>
                    <a:pt x="251" y="5534"/>
                    <a:pt x="355" y="5681"/>
                  </a:cubicBezTo>
                  <a:cubicBezTo>
                    <a:pt x="1039" y="5750"/>
                    <a:pt x="1731" y="5854"/>
                    <a:pt x="2414" y="5967"/>
                  </a:cubicBezTo>
                  <a:cubicBezTo>
                    <a:pt x="2631" y="6001"/>
                    <a:pt x="2812" y="6070"/>
                    <a:pt x="3029" y="6148"/>
                  </a:cubicBezTo>
                  <a:cubicBezTo>
                    <a:pt x="3314" y="6399"/>
                    <a:pt x="3565" y="6685"/>
                    <a:pt x="3851" y="6936"/>
                  </a:cubicBezTo>
                  <a:cubicBezTo>
                    <a:pt x="4032" y="7083"/>
                    <a:pt x="4249" y="7152"/>
                    <a:pt x="4431" y="7230"/>
                  </a:cubicBezTo>
                  <a:cubicBezTo>
                    <a:pt x="4465" y="7048"/>
                    <a:pt x="4500" y="6867"/>
                    <a:pt x="4543" y="6685"/>
                  </a:cubicBezTo>
                  <a:cubicBezTo>
                    <a:pt x="4578" y="6719"/>
                    <a:pt x="4612" y="6763"/>
                    <a:pt x="4681" y="6832"/>
                  </a:cubicBezTo>
                  <a:cubicBezTo>
                    <a:pt x="4829" y="6685"/>
                    <a:pt x="5010" y="6546"/>
                    <a:pt x="5114" y="6399"/>
                  </a:cubicBezTo>
                  <a:cubicBezTo>
                    <a:pt x="5261" y="6114"/>
                    <a:pt x="5408" y="5785"/>
                    <a:pt x="5512" y="5499"/>
                  </a:cubicBezTo>
                  <a:cubicBezTo>
                    <a:pt x="5910" y="4954"/>
                    <a:pt x="6308" y="4418"/>
                    <a:pt x="6741" y="3838"/>
                  </a:cubicBezTo>
                  <a:cubicBezTo>
                    <a:pt x="7061" y="4054"/>
                    <a:pt x="7390" y="4271"/>
                    <a:pt x="7710" y="4522"/>
                  </a:cubicBezTo>
                  <a:cubicBezTo>
                    <a:pt x="8359" y="4599"/>
                    <a:pt x="9008" y="4773"/>
                    <a:pt x="9657" y="4773"/>
                  </a:cubicBezTo>
                  <a:cubicBezTo>
                    <a:pt x="9951" y="4773"/>
                    <a:pt x="10418" y="4556"/>
                    <a:pt x="10522" y="4305"/>
                  </a:cubicBezTo>
                  <a:cubicBezTo>
                    <a:pt x="10635" y="4089"/>
                    <a:pt x="10418" y="3656"/>
                    <a:pt x="10306" y="3336"/>
                  </a:cubicBezTo>
                  <a:cubicBezTo>
                    <a:pt x="10271" y="3258"/>
                    <a:pt x="10202" y="3154"/>
                    <a:pt x="10124" y="3085"/>
                  </a:cubicBezTo>
                  <a:cubicBezTo>
                    <a:pt x="9873" y="2904"/>
                    <a:pt x="9622" y="2756"/>
                    <a:pt x="9371" y="2575"/>
                  </a:cubicBezTo>
                  <a:cubicBezTo>
                    <a:pt x="8869" y="2358"/>
                    <a:pt x="8359" y="2107"/>
                    <a:pt x="7822" y="2004"/>
                  </a:cubicBezTo>
                  <a:cubicBezTo>
                    <a:pt x="7598" y="1957"/>
                    <a:pt x="7361" y="1905"/>
                    <a:pt x="7134" y="1905"/>
                  </a:cubicBezTo>
                  <a:cubicBezTo>
                    <a:pt x="6809" y="1905"/>
                    <a:pt x="6503" y="2011"/>
                    <a:pt x="6274" y="2393"/>
                  </a:cubicBezTo>
                  <a:cubicBezTo>
                    <a:pt x="5841" y="3189"/>
                    <a:pt x="5330" y="3951"/>
                    <a:pt x="4863" y="4738"/>
                  </a:cubicBezTo>
                  <a:cubicBezTo>
                    <a:pt x="4612" y="5032"/>
                    <a:pt x="4361" y="5352"/>
                    <a:pt x="4145" y="5638"/>
                  </a:cubicBezTo>
                  <a:cubicBezTo>
                    <a:pt x="3963" y="5534"/>
                    <a:pt x="3600" y="5387"/>
                    <a:pt x="3280" y="5205"/>
                  </a:cubicBezTo>
                  <a:cubicBezTo>
                    <a:pt x="2553" y="4989"/>
                    <a:pt x="1869" y="4816"/>
                    <a:pt x="969" y="4556"/>
                  </a:cubicBezTo>
                  <a:cubicBezTo>
                    <a:pt x="1584" y="3552"/>
                    <a:pt x="2163" y="2609"/>
                    <a:pt x="2769" y="1606"/>
                  </a:cubicBezTo>
                  <a:cubicBezTo>
                    <a:pt x="3063" y="1891"/>
                    <a:pt x="3202" y="2073"/>
                    <a:pt x="3349" y="2255"/>
                  </a:cubicBezTo>
                  <a:cubicBezTo>
                    <a:pt x="3646" y="2528"/>
                    <a:pt x="4014" y="2673"/>
                    <a:pt x="4377" y="2673"/>
                  </a:cubicBezTo>
                  <a:cubicBezTo>
                    <a:pt x="4680" y="2673"/>
                    <a:pt x="4978" y="2571"/>
                    <a:pt x="5227" y="2358"/>
                  </a:cubicBezTo>
                  <a:cubicBezTo>
                    <a:pt x="5876" y="1822"/>
                    <a:pt x="5910" y="1424"/>
                    <a:pt x="5365" y="628"/>
                  </a:cubicBezTo>
                  <a:cubicBezTo>
                    <a:pt x="5227" y="412"/>
                    <a:pt x="5079" y="273"/>
                    <a:pt x="4932" y="91"/>
                  </a:cubicBezTo>
                  <a:lnTo>
                    <a:pt x="4976" y="91"/>
                  </a:lnTo>
                  <a:cubicBezTo>
                    <a:pt x="4707" y="30"/>
                    <a:pt x="4453" y="1"/>
                    <a:pt x="4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40"/>
            <p:cNvSpPr/>
            <p:nvPr/>
          </p:nvSpPr>
          <p:spPr>
            <a:xfrm rot="4542012">
              <a:off x="-1475" y="3063977"/>
              <a:ext cx="392866" cy="171857"/>
            </a:xfrm>
            <a:custGeom>
              <a:avLst/>
              <a:gdLst/>
              <a:ahLst/>
              <a:cxnLst/>
              <a:rect l="l" t="t" r="r" b="b"/>
              <a:pathLst>
                <a:path w="11642" h="5092" extrusionOk="0">
                  <a:moveTo>
                    <a:pt x="693" y="0"/>
                  </a:moveTo>
                  <a:cubicBezTo>
                    <a:pt x="477" y="113"/>
                    <a:pt x="260" y="217"/>
                    <a:pt x="1" y="329"/>
                  </a:cubicBezTo>
                  <a:cubicBezTo>
                    <a:pt x="148" y="580"/>
                    <a:pt x="260" y="796"/>
                    <a:pt x="399" y="1047"/>
                  </a:cubicBezTo>
                  <a:cubicBezTo>
                    <a:pt x="1264" y="1515"/>
                    <a:pt x="1480" y="2345"/>
                    <a:pt x="1558" y="3245"/>
                  </a:cubicBezTo>
                  <a:cubicBezTo>
                    <a:pt x="1604" y="3837"/>
                    <a:pt x="1713" y="4103"/>
                    <a:pt x="2018" y="4103"/>
                  </a:cubicBezTo>
                  <a:cubicBezTo>
                    <a:pt x="2177" y="4103"/>
                    <a:pt x="2390" y="4030"/>
                    <a:pt x="2675" y="3894"/>
                  </a:cubicBezTo>
                  <a:cubicBezTo>
                    <a:pt x="3029" y="3712"/>
                    <a:pt x="3393" y="3496"/>
                    <a:pt x="3791" y="3392"/>
                  </a:cubicBezTo>
                  <a:cubicBezTo>
                    <a:pt x="4621" y="3063"/>
                    <a:pt x="5487" y="2812"/>
                    <a:pt x="6317" y="2562"/>
                  </a:cubicBezTo>
                  <a:cubicBezTo>
                    <a:pt x="6854" y="2414"/>
                    <a:pt x="7356" y="2311"/>
                    <a:pt x="7970" y="2163"/>
                  </a:cubicBezTo>
                  <a:cubicBezTo>
                    <a:pt x="8048" y="2458"/>
                    <a:pt x="8117" y="2743"/>
                    <a:pt x="8152" y="3029"/>
                  </a:cubicBezTo>
                  <a:cubicBezTo>
                    <a:pt x="8264" y="3141"/>
                    <a:pt x="8368" y="3245"/>
                    <a:pt x="8481" y="3392"/>
                  </a:cubicBezTo>
                  <a:cubicBezTo>
                    <a:pt x="8982" y="4292"/>
                    <a:pt x="9597" y="5054"/>
                    <a:pt x="10782" y="5088"/>
                  </a:cubicBezTo>
                  <a:cubicBezTo>
                    <a:pt x="10811" y="5090"/>
                    <a:pt x="10839" y="5091"/>
                    <a:pt x="10867" y="5091"/>
                  </a:cubicBezTo>
                  <a:cubicBezTo>
                    <a:pt x="11296" y="5091"/>
                    <a:pt x="11641" y="4843"/>
                    <a:pt x="11544" y="4405"/>
                  </a:cubicBezTo>
                  <a:cubicBezTo>
                    <a:pt x="11466" y="3972"/>
                    <a:pt x="11293" y="3574"/>
                    <a:pt x="11180" y="3176"/>
                  </a:cubicBezTo>
                  <a:cubicBezTo>
                    <a:pt x="10929" y="2847"/>
                    <a:pt x="10678" y="2527"/>
                    <a:pt x="10462" y="2241"/>
                  </a:cubicBezTo>
                  <a:cubicBezTo>
                    <a:pt x="10133" y="1913"/>
                    <a:pt x="9882" y="1549"/>
                    <a:pt x="9519" y="1333"/>
                  </a:cubicBezTo>
                  <a:cubicBezTo>
                    <a:pt x="9226" y="1135"/>
                    <a:pt x="8811" y="974"/>
                    <a:pt x="8464" y="974"/>
                  </a:cubicBezTo>
                  <a:cubicBezTo>
                    <a:pt x="8432" y="974"/>
                    <a:pt x="8399" y="975"/>
                    <a:pt x="8368" y="978"/>
                  </a:cubicBezTo>
                  <a:cubicBezTo>
                    <a:pt x="7615" y="1082"/>
                    <a:pt x="6888" y="1333"/>
                    <a:pt x="6136" y="1549"/>
                  </a:cubicBezTo>
                  <a:cubicBezTo>
                    <a:pt x="5738" y="1627"/>
                    <a:pt x="5305" y="1696"/>
                    <a:pt x="4907" y="1765"/>
                  </a:cubicBezTo>
                  <a:cubicBezTo>
                    <a:pt x="4111" y="2094"/>
                    <a:pt x="3289" y="2414"/>
                    <a:pt x="2458" y="2778"/>
                  </a:cubicBezTo>
                  <a:cubicBezTo>
                    <a:pt x="2207" y="1592"/>
                    <a:pt x="1775" y="580"/>
                    <a:pt x="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1" name="Google Shape;5171;p40"/>
          <p:cNvSpPr/>
          <p:nvPr/>
        </p:nvSpPr>
        <p:spPr>
          <a:xfrm rot="10800000">
            <a:off x="7268821" y="-302035"/>
            <a:ext cx="2430546" cy="1596688"/>
          </a:xfrm>
          <a:custGeom>
            <a:avLst/>
            <a:gdLst/>
            <a:ahLst/>
            <a:cxnLst/>
            <a:rect l="l" t="t" r="r" b="b"/>
            <a:pathLst>
              <a:path w="96145" h="73733" extrusionOk="0">
                <a:moveTo>
                  <a:pt x="34758" y="1"/>
                </a:moveTo>
                <a:cubicBezTo>
                  <a:pt x="33735" y="1"/>
                  <a:pt x="32705" y="87"/>
                  <a:pt x="31670" y="270"/>
                </a:cubicBezTo>
                <a:cubicBezTo>
                  <a:pt x="26788" y="1198"/>
                  <a:pt x="22713" y="3571"/>
                  <a:pt x="19412" y="7371"/>
                </a:cubicBezTo>
                <a:cubicBezTo>
                  <a:pt x="16987" y="10225"/>
                  <a:pt x="15474" y="13526"/>
                  <a:pt x="14752" y="17257"/>
                </a:cubicBezTo>
                <a:cubicBezTo>
                  <a:pt x="14116" y="20541"/>
                  <a:pt x="14116" y="23842"/>
                  <a:pt x="14408" y="27212"/>
                </a:cubicBezTo>
                <a:cubicBezTo>
                  <a:pt x="14684" y="29636"/>
                  <a:pt x="15045" y="32146"/>
                  <a:pt x="15474" y="34587"/>
                </a:cubicBezTo>
                <a:cubicBezTo>
                  <a:pt x="16128" y="38095"/>
                  <a:pt x="16695" y="41602"/>
                  <a:pt x="16901" y="45110"/>
                </a:cubicBezTo>
                <a:cubicBezTo>
                  <a:pt x="17125" y="47775"/>
                  <a:pt x="17194" y="50422"/>
                  <a:pt x="16901" y="53070"/>
                </a:cubicBezTo>
                <a:cubicBezTo>
                  <a:pt x="16472" y="56577"/>
                  <a:pt x="15406" y="59810"/>
                  <a:pt x="13394" y="62664"/>
                </a:cubicBezTo>
                <a:cubicBezTo>
                  <a:pt x="12173" y="64538"/>
                  <a:pt x="10678" y="66102"/>
                  <a:pt x="9027" y="67547"/>
                </a:cubicBezTo>
                <a:cubicBezTo>
                  <a:pt x="6379" y="69902"/>
                  <a:pt x="3439" y="71845"/>
                  <a:pt x="362" y="73478"/>
                </a:cubicBezTo>
                <a:cubicBezTo>
                  <a:pt x="224" y="73564"/>
                  <a:pt x="138" y="73633"/>
                  <a:pt x="1" y="73633"/>
                </a:cubicBezTo>
                <a:cubicBezTo>
                  <a:pt x="1" y="73702"/>
                  <a:pt x="1" y="73702"/>
                  <a:pt x="69" y="73702"/>
                </a:cubicBezTo>
                <a:lnTo>
                  <a:pt x="87754" y="73702"/>
                </a:lnTo>
                <a:cubicBezTo>
                  <a:pt x="87800" y="73702"/>
                  <a:pt x="87854" y="73732"/>
                  <a:pt x="87905" y="73732"/>
                </a:cubicBezTo>
                <a:cubicBezTo>
                  <a:pt x="87930" y="73732"/>
                  <a:pt x="87955" y="73725"/>
                  <a:pt x="87978" y="73702"/>
                </a:cubicBezTo>
                <a:cubicBezTo>
                  <a:pt x="88115" y="73702"/>
                  <a:pt x="88253" y="73633"/>
                  <a:pt x="88339" y="73564"/>
                </a:cubicBezTo>
                <a:cubicBezTo>
                  <a:pt x="90333" y="71914"/>
                  <a:pt x="92121" y="69971"/>
                  <a:pt x="93566" y="67753"/>
                </a:cubicBezTo>
                <a:cubicBezTo>
                  <a:pt x="95216" y="64968"/>
                  <a:pt x="96145" y="62028"/>
                  <a:pt x="96145" y="58727"/>
                </a:cubicBezTo>
                <a:cubicBezTo>
                  <a:pt x="96076" y="56509"/>
                  <a:pt x="95560" y="54359"/>
                  <a:pt x="94700" y="52279"/>
                </a:cubicBezTo>
                <a:cubicBezTo>
                  <a:pt x="93067" y="48634"/>
                  <a:pt x="90694" y="45539"/>
                  <a:pt x="87548" y="42960"/>
                </a:cubicBezTo>
                <a:cubicBezTo>
                  <a:pt x="85038" y="40897"/>
                  <a:pt x="82167" y="39315"/>
                  <a:pt x="79158" y="38095"/>
                </a:cubicBezTo>
                <a:cubicBezTo>
                  <a:pt x="77163" y="37235"/>
                  <a:pt x="75083" y="36599"/>
                  <a:pt x="73003" y="35877"/>
                </a:cubicBezTo>
                <a:cubicBezTo>
                  <a:pt x="71490" y="35378"/>
                  <a:pt x="69994" y="34794"/>
                  <a:pt x="68481" y="34089"/>
                </a:cubicBezTo>
                <a:cubicBezTo>
                  <a:pt x="66555" y="33160"/>
                  <a:pt x="65042" y="31716"/>
                  <a:pt x="63976" y="29928"/>
                </a:cubicBezTo>
                <a:cubicBezTo>
                  <a:pt x="63409" y="28931"/>
                  <a:pt x="62893" y="28002"/>
                  <a:pt x="62395" y="26988"/>
                </a:cubicBezTo>
                <a:cubicBezTo>
                  <a:pt x="61690" y="25337"/>
                  <a:pt x="60968" y="23618"/>
                  <a:pt x="60314" y="21985"/>
                </a:cubicBezTo>
                <a:cubicBezTo>
                  <a:pt x="59179" y="19406"/>
                  <a:pt x="58027" y="16827"/>
                  <a:pt x="56669" y="14317"/>
                </a:cubicBezTo>
                <a:cubicBezTo>
                  <a:pt x="54950" y="11445"/>
                  <a:pt x="53007" y="8798"/>
                  <a:pt x="50514" y="6511"/>
                </a:cubicBezTo>
                <a:cubicBezTo>
                  <a:pt x="47712" y="4070"/>
                  <a:pt x="44634" y="2213"/>
                  <a:pt x="41127" y="1061"/>
                </a:cubicBezTo>
                <a:cubicBezTo>
                  <a:pt x="39040" y="384"/>
                  <a:pt x="36913" y="1"/>
                  <a:pt x="34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2" name="Google Shape;5172;p40"/>
          <p:cNvGrpSpPr/>
          <p:nvPr/>
        </p:nvGrpSpPr>
        <p:grpSpPr>
          <a:xfrm rot="8540343">
            <a:off x="6905293" y="66003"/>
            <a:ext cx="1720241" cy="1511757"/>
            <a:chOff x="5155125" y="454750"/>
            <a:chExt cx="2058050" cy="1808625"/>
          </a:xfrm>
        </p:grpSpPr>
        <p:sp>
          <p:nvSpPr>
            <p:cNvPr id="5173" name="Google Shape;5173;p40"/>
            <p:cNvSpPr/>
            <p:nvPr/>
          </p:nvSpPr>
          <p:spPr>
            <a:xfrm>
              <a:off x="5341675" y="454750"/>
              <a:ext cx="1865900" cy="1808625"/>
            </a:xfrm>
            <a:custGeom>
              <a:avLst/>
              <a:gdLst/>
              <a:ahLst/>
              <a:cxnLst/>
              <a:rect l="l" t="t" r="r" b="b"/>
              <a:pathLst>
                <a:path w="74636" h="72345" extrusionOk="0">
                  <a:moveTo>
                    <a:pt x="51219" y="1788"/>
                  </a:moveTo>
                  <a:lnTo>
                    <a:pt x="51219" y="1788"/>
                  </a:lnTo>
                  <a:cubicBezTo>
                    <a:pt x="51219" y="1788"/>
                    <a:pt x="51287" y="1788"/>
                    <a:pt x="51287" y="1874"/>
                  </a:cubicBezTo>
                  <a:cubicBezTo>
                    <a:pt x="51219" y="1874"/>
                    <a:pt x="51219" y="1788"/>
                    <a:pt x="51219" y="1788"/>
                  </a:cubicBezTo>
                  <a:close/>
                  <a:moveTo>
                    <a:pt x="40834" y="3233"/>
                  </a:moveTo>
                  <a:cubicBezTo>
                    <a:pt x="40834" y="3233"/>
                    <a:pt x="40834" y="3301"/>
                    <a:pt x="40903" y="3301"/>
                  </a:cubicBezTo>
                  <a:lnTo>
                    <a:pt x="40834" y="3301"/>
                  </a:lnTo>
                  <a:lnTo>
                    <a:pt x="40834" y="3233"/>
                  </a:lnTo>
                  <a:close/>
                  <a:moveTo>
                    <a:pt x="53144" y="5313"/>
                  </a:moveTo>
                  <a:cubicBezTo>
                    <a:pt x="53144" y="5313"/>
                    <a:pt x="53144" y="5382"/>
                    <a:pt x="53075" y="5382"/>
                  </a:cubicBezTo>
                  <a:cubicBezTo>
                    <a:pt x="53075" y="5313"/>
                    <a:pt x="53144" y="5313"/>
                    <a:pt x="53144" y="5313"/>
                  </a:cubicBezTo>
                  <a:close/>
                  <a:moveTo>
                    <a:pt x="42063" y="5626"/>
                  </a:moveTo>
                  <a:cubicBezTo>
                    <a:pt x="42076" y="5626"/>
                    <a:pt x="42095" y="5634"/>
                    <a:pt x="42123" y="5657"/>
                  </a:cubicBezTo>
                  <a:lnTo>
                    <a:pt x="42037" y="5657"/>
                  </a:lnTo>
                  <a:cubicBezTo>
                    <a:pt x="42037" y="5657"/>
                    <a:pt x="42037" y="5626"/>
                    <a:pt x="42063" y="5626"/>
                  </a:cubicBezTo>
                  <a:close/>
                  <a:moveTo>
                    <a:pt x="40600" y="6660"/>
                  </a:moveTo>
                  <a:cubicBezTo>
                    <a:pt x="40603" y="6664"/>
                    <a:pt x="40607" y="6668"/>
                    <a:pt x="40610" y="6671"/>
                  </a:cubicBezTo>
                  <a:cubicBezTo>
                    <a:pt x="40607" y="6667"/>
                    <a:pt x="40604" y="6664"/>
                    <a:pt x="40600" y="6660"/>
                  </a:cubicBezTo>
                  <a:close/>
                  <a:moveTo>
                    <a:pt x="48846" y="9525"/>
                  </a:moveTo>
                  <a:cubicBezTo>
                    <a:pt x="48846" y="9525"/>
                    <a:pt x="48815" y="9564"/>
                    <a:pt x="48795" y="9564"/>
                  </a:cubicBezTo>
                  <a:cubicBezTo>
                    <a:pt x="48785" y="9564"/>
                    <a:pt x="48777" y="9554"/>
                    <a:pt x="48777" y="9525"/>
                  </a:cubicBezTo>
                  <a:close/>
                  <a:moveTo>
                    <a:pt x="50290" y="9611"/>
                  </a:moveTo>
                  <a:cubicBezTo>
                    <a:pt x="50290" y="9680"/>
                    <a:pt x="50290" y="9680"/>
                    <a:pt x="50204" y="9680"/>
                  </a:cubicBezTo>
                  <a:lnTo>
                    <a:pt x="50204" y="9611"/>
                  </a:lnTo>
                  <a:close/>
                  <a:moveTo>
                    <a:pt x="45906" y="9680"/>
                  </a:moveTo>
                  <a:cubicBezTo>
                    <a:pt x="45872" y="9714"/>
                    <a:pt x="45854" y="9732"/>
                    <a:pt x="45846" y="9732"/>
                  </a:cubicBezTo>
                  <a:cubicBezTo>
                    <a:pt x="45837" y="9732"/>
                    <a:pt x="45837" y="9714"/>
                    <a:pt x="45837" y="9680"/>
                  </a:cubicBezTo>
                  <a:close/>
                  <a:moveTo>
                    <a:pt x="45476" y="9749"/>
                  </a:moveTo>
                  <a:cubicBezTo>
                    <a:pt x="45476" y="9818"/>
                    <a:pt x="45476" y="9818"/>
                    <a:pt x="45562" y="9818"/>
                  </a:cubicBezTo>
                  <a:lnTo>
                    <a:pt x="45476" y="9818"/>
                  </a:lnTo>
                  <a:lnTo>
                    <a:pt x="45476" y="9749"/>
                  </a:lnTo>
                  <a:close/>
                  <a:moveTo>
                    <a:pt x="44187" y="10041"/>
                  </a:moveTo>
                  <a:cubicBezTo>
                    <a:pt x="44187" y="10076"/>
                    <a:pt x="44169" y="10093"/>
                    <a:pt x="44152" y="10093"/>
                  </a:cubicBezTo>
                  <a:cubicBezTo>
                    <a:pt x="44135" y="10093"/>
                    <a:pt x="44118" y="10076"/>
                    <a:pt x="44118" y="10041"/>
                  </a:cubicBezTo>
                  <a:close/>
                  <a:moveTo>
                    <a:pt x="48759" y="10286"/>
                  </a:moveTo>
                  <a:cubicBezTo>
                    <a:pt x="48770" y="10286"/>
                    <a:pt x="48777" y="10293"/>
                    <a:pt x="48777" y="10316"/>
                  </a:cubicBezTo>
                  <a:lnTo>
                    <a:pt x="48708" y="10316"/>
                  </a:lnTo>
                  <a:cubicBezTo>
                    <a:pt x="48708" y="10316"/>
                    <a:pt x="48739" y="10286"/>
                    <a:pt x="48759" y="10286"/>
                  </a:cubicBezTo>
                  <a:close/>
                  <a:moveTo>
                    <a:pt x="52617" y="10447"/>
                  </a:moveTo>
                  <a:cubicBezTo>
                    <a:pt x="52637" y="10447"/>
                    <a:pt x="52657" y="10454"/>
                    <a:pt x="52676" y="10477"/>
                  </a:cubicBezTo>
                  <a:lnTo>
                    <a:pt x="52676" y="10477"/>
                  </a:lnTo>
                  <a:cubicBezTo>
                    <a:pt x="52643" y="10486"/>
                    <a:pt x="52610" y="10502"/>
                    <a:pt x="52577" y="10502"/>
                  </a:cubicBezTo>
                  <a:cubicBezTo>
                    <a:pt x="52554" y="10502"/>
                    <a:pt x="52531" y="10494"/>
                    <a:pt x="52508" y="10471"/>
                  </a:cubicBezTo>
                  <a:cubicBezTo>
                    <a:pt x="52544" y="10471"/>
                    <a:pt x="52581" y="10447"/>
                    <a:pt x="52617" y="10447"/>
                  </a:cubicBezTo>
                  <a:close/>
                  <a:moveTo>
                    <a:pt x="44659" y="10918"/>
                  </a:moveTo>
                  <a:cubicBezTo>
                    <a:pt x="44681" y="10918"/>
                    <a:pt x="44702" y="10935"/>
                    <a:pt x="44702" y="10970"/>
                  </a:cubicBezTo>
                  <a:lnTo>
                    <a:pt x="44616" y="10970"/>
                  </a:lnTo>
                  <a:cubicBezTo>
                    <a:pt x="44616" y="10935"/>
                    <a:pt x="44638" y="10918"/>
                    <a:pt x="44659" y="10918"/>
                  </a:cubicBezTo>
                  <a:close/>
                  <a:moveTo>
                    <a:pt x="53729" y="10901"/>
                  </a:moveTo>
                  <a:cubicBezTo>
                    <a:pt x="53729" y="10970"/>
                    <a:pt x="53729" y="10970"/>
                    <a:pt x="53643" y="10970"/>
                  </a:cubicBezTo>
                  <a:cubicBezTo>
                    <a:pt x="53643" y="10901"/>
                    <a:pt x="53729" y="10901"/>
                    <a:pt x="53729" y="10901"/>
                  </a:cubicBezTo>
                  <a:close/>
                  <a:moveTo>
                    <a:pt x="63254" y="10901"/>
                  </a:moveTo>
                  <a:lnTo>
                    <a:pt x="63254" y="10970"/>
                  </a:lnTo>
                  <a:lnTo>
                    <a:pt x="63185" y="10970"/>
                  </a:lnTo>
                  <a:cubicBezTo>
                    <a:pt x="63185" y="10970"/>
                    <a:pt x="63185" y="10901"/>
                    <a:pt x="63254" y="10901"/>
                  </a:cubicBezTo>
                  <a:close/>
                  <a:moveTo>
                    <a:pt x="44049" y="11107"/>
                  </a:moveTo>
                  <a:cubicBezTo>
                    <a:pt x="43980" y="11176"/>
                    <a:pt x="43980" y="11176"/>
                    <a:pt x="43912" y="11176"/>
                  </a:cubicBezTo>
                  <a:cubicBezTo>
                    <a:pt x="43912" y="11107"/>
                    <a:pt x="43980" y="11107"/>
                    <a:pt x="44049" y="11107"/>
                  </a:cubicBezTo>
                  <a:close/>
                  <a:moveTo>
                    <a:pt x="52577" y="11331"/>
                  </a:moveTo>
                  <a:lnTo>
                    <a:pt x="52577" y="11399"/>
                  </a:lnTo>
                  <a:cubicBezTo>
                    <a:pt x="52508" y="11331"/>
                    <a:pt x="52508" y="11331"/>
                    <a:pt x="52577" y="11331"/>
                  </a:cubicBezTo>
                  <a:close/>
                  <a:moveTo>
                    <a:pt x="52437" y="11417"/>
                  </a:moveTo>
                  <a:cubicBezTo>
                    <a:pt x="52457" y="11417"/>
                    <a:pt x="52474" y="11434"/>
                    <a:pt x="52508" y="11468"/>
                  </a:cubicBezTo>
                  <a:lnTo>
                    <a:pt x="52353" y="11468"/>
                  </a:lnTo>
                  <a:cubicBezTo>
                    <a:pt x="52396" y="11434"/>
                    <a:pt x="52418" y="11417"/>
                    <a:pt x="52437" y="11417"/>
                  </a:cubicBezTo>
                  <a:close/>
                  <a:moveTo>
                    <a:pt x="60606" y="11760"/>
                  </a:moveTo>
                  <a:lnTo>
                    <a:pt x="60606" y="11760"/>
                  </a:lnTo>
                  <a:cubicBezTo>
                    <a:pt x="60675" y="11829"/>
                    <a:pt x="60606" y="11829"/>
                    <a:pt x="60520" y="11829"/>
                  </a:cubicBezTo>
                  <a:cubicBezTo>
                    <a:pt x="60606" y="11829"/>
                    <a:pt x="60606" y="11761"/>
                    <a:pt x="60606" y="11760"/>
                  </a:cubicBezTo>
                  <a:close/>
                  <a:moveTo>
                    <a:pt x="40854" y="11799"/>
                  </a:moveTo>
                  <a:cubicBezTo>
                    <a:pt x="40880" y="11799"/>
                    <a:pt x="40926" y="11829"/>
                    <a:pt x="40972" y="11829"/>
                  </a:cubicBezTo>
                  <a:lnTo>
                    <a:pt x="40834" y="11829"/>
                  </a:lnTo>
                  <a:cubicBezTo>
                    <a:pt x="40834" y="11898"/>
                    <a:pt x="40834" y="11898"/>
                    <a:pt x="40748" y="11898"/>
                  </a:cubicBezTo>
                  <a:cubicBezTo>
                    <a:pt x="40748" y="11898"/>
                    <a:pt x="40748" y="11829"/>
                    <a:pt x="40834" y="11829"/>
                  </a:cubicBezTo>
                  <a:cubicBezTo>
                    <a:pt x="40834" y="11806"/>
                    <a:pt x="40842" y="11799"/>
                    <a:pt x="40854" y="11799"/>
                  </a:cubicBezTo>
                  <a:close/>
                  <a:moveTo>
                    <a:pt x="40748" y="11898"/>
                  </a:moveTo>
                  <a:cubicBezTo>
                    <a:pt x="40748" y="11947"/>
                    <a:pt x="40748" y="11995"/>
                    <a:pt x="40724" y="11995"/>
                  </a:cubicBezTo>
                  <a:cubicBezTo>
                    <a:pt x="40714" y="11995"/>
                    <a:pt x="40699" y="11987"/>
                    <a:pt x="40679" y="11967"/>
                  </a:cubicBezTo>
                  <a:lnTo>
                    <a:pt x="40748" y="11898"/>
                  </a:lnTo>
                  <a:close/>
                  <a:moveTo>
                    <a:pt x="53402" y="12016"/>
                  </a:moveTo>
                  <a:cubicBezTo>
                    <a:pt x="53365" y="12016"/>
                    <a:pt x="53354" y="12104"/>
                    <a:pt x="53299" y="12104"/>
                  </a:cubicBezTo>
                  <a:cubicBezTo>
                    <a:pt x="53322" y="12133"/>
                    <a:pt x="53337" y="12143"/>
                    <a:pt x="53350" y="12143"/>
                  </a:cubicBezTo>
                  <a:cubicBezTo>
                    <a:pt x="53375" y="12143"/>
                    <a:pt x="53391" y="12104"/>
                    <a:pt x="53437" y="12104"/>
                  </a:cubicBezTo>
                  <a:cubicBezTo>
                    <a:pt x="53437" y="12036"/>
                    <a:pt x="53505" y="12036"/>
                    <a:pt x="53437" y="12036"/>
                  </a:cubicBezTo>
                  <a:cubicBezTo>
                    <a:pt x="53423" y="12022"/>
                    <a:pt x="53412" y="12016"/>
                    <a:pt x="53402" y="12016"/>
                  </a:cubicBezTo>
                  <a:close/>
                  <a:moveTo>
                    <a:pt x="40610" y="12036"/>
                  </a:moveTo>
                  <a:cubicBezTo>
                    <a:pt x="40610" y="12104"/>
                    <a:pt x="40542" y="12104"/>
                    <a:pt x="40542" y="12190"/>
                  </a:cubicBezTo>
                  <a:cubicBezTo>
                    <a:pt x="40473" y="12104"/>
                    <a:pt x="40542" y="12036"/>
                    <a:pt x="40610" y="12036"/>
                  </a:cubicBezTo>
                  <a:close/>
                  <a:moveTo>
                    <a:pt x="54434" y="12826"/>
                  </a:moveTo>
                  <a:cubicBezTo>
                    <a:pt x="54503" y="12826"/>
                    <a:pt x="54503" y="12826"/>
                    <a:pt x="54503" y="12895"/>
                  </a:cubicBezTo>
                  <a:cubicBezTo>
                    <a:pt x="54434" y="12895"/>
                    <a:pt x="54434" y="12895"/>
                    <a:pt x="54434" y="12826"/>
                  </a:cubicBezTo>
                  <a:close/>
                  <a:moveTo>
                    <a:pt x="28807" y="13342"/>
                  </a:moveTo>
                  <a:cubicBezTo>
                    <a:pt x="28799" y="13342"/>
                    <a:pt x="28799" y="13359"/>
                    <a:pt x="28799" y="13394"/>
                  </a:cubicBezTo>
                  <a:cubicBezTo>
                    <a:pt x="28802" y="13377"/>
                    <a:pt x="28806" y="13360"/>
                    <a:pt x="28811" y="13343"/>
                  </a:cubicBezTo>
                  <a:lnTo>
                    <a:pt x="28811" y="13343"/>
                  </a:lnTo>
                  <a:cubicBezTo>
                    <a:pt x="28809" y="13342"/>
                    <a:pt x="28808" y="13342"/>
                    <a:pt x="28807" y="13342"/>
                  </a:cubicBezTo>
                  <a:close/>
                  <a:moveTo>
                    <a:pt x="54657" y="12964"/>
                  </a:moveTo>
                  <a:cubicBezTo>
                    <a:pt x="54657" y="13119"/>
                    <a:pt x="54657" y="13256"/>
                    <a:pt x="54726" y="13325"/>
                  </a:cubicBezTo>
                  <a:cubicBezTo>
                    <a:pt x="54795" y="13394"/>
                    <a:pt x="54864" y="13549"/>
                    <a:pt x="54864" y="13617"/>
                  </a:cubicBezTo>
                  <a:cubicBezTo>
                    <a:pt x="54795" y="13549"/>
                    <a:pt x="54726" y="13480"/>
                    <a:pt x="54657" y="13394"/>
                  </a:cubicBezTo>
                  <a:lnTo>
                    <a:pt x="54726" y="13325"/>
                  </a:lnTo>
                  <a:cubicBezTo>
                    <a:pt x="54657" y="13325"/>
                    <a:pt x="54588" y="13256"/>
                    <a:pt x="54503" y="13256"/>
                  </a:cubicBezTo>
                  <a:cubicBezTo>
                    <a:pt x="54434" y="13256"/>
                    <a:pt x="54434" y="13256"/>
                    <a:pt x="54434" y="13187"/>
                  </a:cubicBezTo>
                  <a:cubicBezTo>
                    <a:pt x="54503" y="13187"/>
                    <a:pt x="54503" y="13256"/>
                    <a:pt x="54503" y="13256"/>
                  </a:cubicBezTo>
                  <a:lnTo>
                    <a:pt x="54588" y="13187"/>
                  </a:lnTo>
                  <a:cubicBezTo>
                    <a:pt x="54588" y="13119"/>
                    <a:pt x="54503" y="13119"/>
                    <a:pt x="54503" y="13050"/>
                  </a:cubicBezTo>
                  <a:cubicBezTo>
                    <a:pt x="54503" y="13050"/>
                    <a:pt x="54588" y="13050"/>
                    <a:pt x="54657" y="12964"/>
                  </a:cubicBezTo>
                  <a:close/>
                  <a:moveTo>
                    <a:pt x="55002" y="13726"/>
                  </a:moveTo>
                  <a:cubicBezTo>
                    <a:pt x="55053" y="13726"/>
                    <a:pt x="55087" y="13775"/>
                    <a:pt x="55087" y="13824"/>
                  </a:cubicBezTo>
                  <a:cubicBezTo>
                    <a:pt x="55087" y="13824"/>
                    <a:pt x="55018" y="13824"/>
                    <a:pt x="55018" y="13755"/>
                  </a:cubicBezTo>
                  <a:cubicBezTo>
                    <a:pt x="54932" y="13755"/>
                    <a:pt x="54932" y="13755"/>
                    <a:pt x="54932" y="13824"/>
                  </a:cubicBezTo>
                  <a:lnTo>
                    <a:pt x="54932" y="13755"/>
                  </a:lnTo>
                  <a:cubicBezTo>
                    <a:pt x="54958" y="13735"/>
                    <a:pt x="54981" y="13726"/>
                    <a:pt x="55002" y="13726"/>
                  </a:cubicBezTo>
                  <a:close/>
                  <a:moveTo>
                    <a:pt x="39115" y="14116"/>
                  </a:moveTo>
                  <a:lnTo>
                    <a:pt x="39115" y="14185"/>
                  </a:lnTo>
                  <a:cubicBezTo>
                    <a:pt x="39115" y="14185"/>
                    <a:pt x="39029" y="14185"/>
                    <a:pt x="39029" y="14116"/>
                  </a:cubicBezTo>
                  <a:close/>
                  <a:moveTo>
                    <a:pt x="54864" y="13910"/>
                  </a:moveTo>
                  <a:cubicBezTo>
                    <a:pt x="54932" y="13910"/>
                    <a:pt x="54932" y="13978"/>
                    <a:pt x="54932" y="14047"/>
                  </a:cubicBezTo>
                  <a:lnTo>
                    <a:pt x="55018" y="14047"/>
                  </a:lnTo>
                  <a:lnTo>
                    <a:pt x="55018" y="13978"/>
                  </a:lnTo>
                  <a:cubicBezTo>
                    <a:pt x="55087" y="14047"/>
                    <a:pt x="55018" y="14047"/>
                    <a:pt x="55018" y="14047"/>
                  </a:cubicBezTo>
                  <a:lnTo>
                    <a:pt x="55018" y="14116"/>
                  </a:lnTo>
                  <a:lnTo>
                    <a:pt x="55018" y="14185"/>
                  </a:lnTo>
                  <a:cubicBezTo>
                    <a:pt x="54961" y="14185"/>
                    <a:pt x="54980" y="14215"/>
                    <a:pt x="54974" y="14215"/>
                  </a:cubicBezTo>
                  <a:cubicBezTo>
                    <a:pt x="54971" y="14215"/>
                    <a:pt x="54961" y="14208"/>
                    <a:pt x="54932" y="14185"/>
                  </a:cubicBezTo>
                  <a:lnTo>
                    <a:pt x="54932" y="14116"/>
                  </a:lnTo>
                  <a:lnTo>
                    <a:pt x="54932" y="14047"/>
                  </a:lnTo>
                  <a:cubicBezTo>
                    <a:pt x="54932" y="13978"/>
                    <a:pt x="54864" y="13978"/>
                    <a:pt x="54795" y="13978"/>
                  </a:cubicBezTo>
                  <a:cubicBezTo>
                    <a:pt x="54795" y="13910"/>
                    <a:pt x="54864" y="13910"/>
                    <a:pt x="54864" y="13910"/>
                  </a:cubicBezTo>
                  <a:close/>
                  <a:moveTo>
                    <a:pt x="37894" y="14339"/>
                  </a:moveTo>
                  <a:lnTo>
                    <a:pt x="37825" y="14408"/>
                  </a:lnTo>
                  <a:lnTo>
                    <a:pt x="37825" y="14339"/>
                  </a:lnTo>
                  <a:close/>
                  <a:moveTo>
                    <a:pt x="55293" y="14838"/>
                  </a:moveTo>
                  <a:cubicBezTo>
                    <a:pt x="55362" y="14838"/>
                    <a:pt x="55362" y="14838"/>
                    <a:pt x="55362" y="14907"/>
                  </a:cubicBezTo>
                  <a:cubicBezTo>
                    <a:pt x="55293" y="14907"/>
                    <a:pt x="55293" y="14838"/>
                    <a:pt x="55293" y="14838"/>
                  </a:cubicBezTo>
                  <a:close/>
                  <a:moveTo>
                    <a:pt x="64113" y="15044"/>
                  </a:moveTo>
                  <a:cubicBezTo>
                    <a:pt x="64114" y="15044"/>
                    <a:pt x="64182" y="15044"/>
                    <a:pt x="64182" y="15113"/>
                  </a:cubicBezTo>
                  <a:cubicBezTo>
                    <a:pt x="64113" y="15113"/>
                    <a:pt x="64113" y="15044"/>
                    <a:pt x="64113" y="15044"/>
                  </a:cubicBezTo>
                  <a:close/>
                  <a:moveTo>
                    <a:pt x="37034" y="15337"/>
                  </a:moveTo>
                  <a:cubicBezTo>
                    <a:pt x="37034" y="15474"/>
                    <a:pt x="37034" y="15474"/>
                    <a:pt x="36966" y="15543"/>
                  </a:cubicBezTo>
                  <a:cubicBezTo>
                    <a:pt x="36966" y="15474"/>
                    <a:pt x="36880" y="15405"/>
                    <a:pt x="37034" y="15337"/>
                  </a:cubicBezTo>
                  <a:close/>
                  <a:moveTo>
                    <a:pt x="37533" y="15973"/>
                  </a:moveTo>
                  <a:cubicBezTo>
                    <a:pt x="37533" y="16059"/>
                    <a:pt x="37533" y="16059"/>
                    <a:pt x="37395" y="16196"/>
                  </a:cubicBezTo>
                  <a:cubicBezTo>
                    <a:pt x="37395" y="16059"/>
                    <a:pt x="37464" y="16059"/>
                    <a:pt x="37533" y="15973"/>
                  </a:cubicBezTo>
                  <a:close/>
                  <a:moveTo>
                    <a:pt x="35814" y="17417"/>
                  </a:moveTo>
                  <a:lnTo>
                    <a:pt x="35814" y="17486"/>
                  </a:lnTo>
                  <a:lnTo>
                    <a:pt x="35745" y="17486"/>
                  </a:lnTo>
                  <a:cubicBezTo>
                    <a:pt x="35745" y="17417"/>
                    <a:pt x="35814" y="17417"/>
                    <a:pt x="35814" y="17417"/>
                  </a:cubicBezTo>
                  <a:close/>
                  <a:moveTo>
                    <a:pt x="35676" y="17847"/>
                  </a:moveTo>
                  <a:lnTo>
                    <a:pt x="35676" y="17916"/>
                  </a:lnTo>
                  <a:cubicBezTo>
                    <a:pt x="35590" y="17916"/>
                    <a:pt x="35676" y="17847"/>
                    <a:pt x="35676" y="17847"/>
                  </a:cubicBezTo>
                  <a:close/>
                  <a:moveTo>
                    <a:pt x="64543" y="18345"/>
                  </a:moveTo>
                  <a:cubicBezTo>
                    <a:pt x="64543" y="18414"/>
                    <a:pt x="64543" y="18414"/>
                    <a:pt x="64612" y="18414"/>
                  </a:cubicBezTo>
                  <a:lnTo>
                    <a:pt x="64543" y="18414"/>
                  </a:lnTo>
                  <a:lnTo>
                    <a:pt x="64543" y="18345"/>
                  </a:lnTo>
                  <a:close/>
                  <a:moveTo>
                    <a:pt x="55362" y="18913"/>
                  </a:moveTo>
                  <a:lnTo>
                    <a:pt x="55362" y="19411"/>
                  </a:lnTo>
                  <a:lnTo>
                    <a:pt x="55293" y="19411"/>
                  </a:lnTo>
                  <a:cubicBezTo>
                    <a:pt x="55225" y="19343"/>
                    <a:pt x="55293" y="19274"/>
                    <a:pt x="55225" y="19274"/>
                  </a:cubicBezTo>
                  <a:cubicBezTo>
                    <a:pt x="55293" y="19136"/>
                    <a:pt x="55293" y="19068"/>
                    <a:pt x="55362" y="18913"/>
                  </a:cubicBezTo>
                  <a:close/>
                  <a:moveTo>
                    <a:pt x="55517" y="19497"/>
                  </a:moveTo>
                  <a:cubicBezTo>
                    <a:pt x="55517" y="19566"/>
                    <a:pt x="55517" y="19566"/>
                    <a:pt x="55448" y="19566"/>
                  </a:cubicBezTo>
                  <a:cubicBezTo>
                    <a:pt x="55516" y="19566"/>
                    <a:pt x="55517" y="19498"/>
                    <a:pt x="55517" y="19497"/>
                  </a:cubicBezTo>
                  <a:close/>
                  <a:moveTo>
                    <a:pt x="55293" y="19497"/>
                  </a:moveTo>
                  <a:cubicBezTo>
                    <a:pt x="55362" y="19497"/>
                    <a:pt x="55362" y="19566"/>
                    <a:pt x="55362" y="19704"/>
                  </a:cubicBezTo>
                  <a:cubicBezTo>
                    <a:pt x="55448" y="19841"/>
                    <a:pt x="55362" y="19841"/>
                    <a:pt x="55362" y="19927"/>
                  </a:cubicBezTo>
                  <a:cubicBezTo>
                    <a:pt x="55293" y="19841"/>
                    <a:pt x="55362" y="19841"/>
                    <a:pt x="55362" y="19704"/>
                  </a:cubicBezTo>
                  <a:cubicBezTo>
                    <a:pt x="55293" y="19635"/>
                    <a:pt x="55225" y="19635"/>
                    <a:pt x="55293" y="19497"/>
                  </a:cubicBezTo>
                  <a:close/>
                  <a:moveTo>
                    <a:pt x="34954" y="20202"/>
                  </a:moveTo>
                  <a:lnTo>
                    <a:pt x="34954" y="20271"/>
                  </a:lnTo>
                  <a:cubicBezTo>
                    <a:pt x="34885" y="20271"/>
                    <a:pt x="34885" y="20271"/>
                    <a:pt x="34885" y="20202"/>
                  </a:cubicBezTo>
                  <a:close/>
                  <a:moveTo>
                    <a:pt x="55018" y="20134"/>
                  </a:moveTo>
                  <a:cubicBezTo>
                    <a:pt x="55087" y="20134"/>
                    <a:pt x="55087" y="20202"/>
                    <a:pt x="55087" y="20202"/>
                  </a:cubicBezTo>
                  <a:cubicBezTo>
                    <a:pt x="55087" y="20202"/>
                    <a:pt x="55087" y="20271"/>
                    <a:pt x="55018" y="20271"/>
                  </a:cubicBezTo>
                  <a:lnTo>
                    <a:pt x="55018" y="20134"/>
                  </a:lnTo>
                  <a:close/>
                  <a:moveTo>
                    <a:pt x="36020" y="19927"/>
                  </a:moveTo>
                  <a:cubicBezTo>
                    <a:pt x="36020" y="20065"/>
                    <a:pt x="36020" y="20202"/>
                    <a:pt x="35951" y="20357"/>
                  </a:cubicBezTo>
                  <a:lnTo>
                    <a:pt x="35951" y="20426"/>
                  </a:lnTo>
                  <a:cubicBezTo>
                    <a:pt x="35814" y="20426"/>
                    <a:pt x="35882" y="20357"/>
                    <a:pt x="35814" y="20357"/>
                  </a:cubicBezTo>
                  <a:lnTo>
                    <a:pt x="35676" y="20357"/>
                  </a:lnTo>
                  <a:cubicBezTo>
                    <a:pt x="35676" y="20280"/>
                    <a:pt x="35710" y="20280"/>
                    <a:pt x="35745" y="20280"/>
                  </a:cubicBezTo>
                  <a:cubicBezTo>
                    <a:pt x="35779" y="20280"/>
                    <a:pt x="35814" y="20280"/>
                    <a:pt x="35814" y="20202"/>
                  </a:cubicBezTo>
                  <a:cubicBezTo>
                    <a:pt x="35951" y="20202"/>
                    <a:pt x="35951" y="20065"/>
                    <a:pt x="36020" y="19927"/>
                  </a:cubicBezTo>
                  <a:close/>
                  <a:moveTo>
                    <a:pt x="54657" y="21492"/>
                  </a:moveTo>
                  <a:cubicBezTo>
                    <a:pt x="54657" y="21561"/>
                    <a:pt x="54657" y="21561"/>
                    <a:pt x="54588" y="21561"/>
                  </a:cubicBezTo>
                  <a:cubicBezTo>
                    <a:pt x="54588" y="21492"/>
                    <a:pt x="54657" y="21492"/>
                    <a:pt x="54657" y="21492"/>
                  </a:cubicBezTo>
                  <a:close/>
                  <a:moveTo>
                    <a:pt x="35590" y="21285"/>
                  </a:moveTo>
                  <a:lnTo>
                    <a:pt x="35590" y="21285"/>
                  </a:lnTo>
                  <a:cubicBezTo>
                    <a:pt x="35676" y="21492"/>
                    <a:pt x="35521" y="21561"/>
                    <a:pt x="35590" y="21647"/>
                  </a:cubicBezTo>
                  <a:cubicBezTo>
                    <a:pt x="35521" y="21561"/>
                    <a:pt x="35521" y="21423"/>
                    <a:pt x="35590" y="21285"/>
                  </a:cubicBezTo>
                  <a:close/>
                  <a:moveTo>
                    <a:pt x="54795" y="21561"/>
                  </a:moveTo>
                  <a:lnTo>
                    <a:pt x="54795" y="21647"/>
                  </a:lnTo>
                  <a:lnTo>
                    <a:pt x="54726" y="21561"/>
                  </a:lnTo>
                  <a:close/>
                  <a:moveTo>
                    <a:pt x="55225" y="22850"/>
                  </a:moveTo>
                  <a:cubicBezTo>
                    <a:pt x="55225" y="22850"/>
                    <a:pt x="55225" y="22936"/>
                    <a:pt x="55156" y="22936"/>
                  </a:cubicBezTo>
                  <a:cubicBezTo>
                    <a:pt x="55156" y="22850"/>
                    <a:pt x="55225" y="22850"/>
                    <a:pt x="55225" y="22850"/>
                  </a:cubicBezTo>
                  <a:close/>
                  <a:moveTo>
                    <a:pt x="34816" y="22214"/>
                  </a:moveTo>
                  <a:lnTo>
                    <a:pt x="34816" y="22506"/>
                  </a:lnTo>
                  <a:lnTo>
                    <a:pt x="34816" y="22712"/>
                  </a:lnTo>
                  <a:cubicBezTo>
                    <a:pt x="34816" y="22781"/>
                    <a:pt x="34816" y="22936"/>
                    <a:pt x="34730" y="23005"/>
                  </a:cubicBezTo>
                  <a:cubicBezTo>
                    <a:pt x="34662" y="22850"/>
                    <a:pt x="34662" y="22712"/>
                    <a:pt x="34730" y="22575"/>
                  </a:cubicBezTo>
                  <a:cubicBezTo>
                    <a:pt x="34816" y="22506"/>
                    <a:pt x="34730" y="22351"/>
                    <a:pt x="34816" y="22214"/>
                  </a:cubicBezTo>
                  <a:close/>
                  <a:moveTo>
                    <a:pt x="53729" y="23435"/>
                  </a:moveTo>
                  <a:lnTo>
                    <a:pt x="53729" y="23503"/>
                  </a:lnTo>
                  <a:cubicBezTo>
                    <a:pt x="53643" y="23435"/>
                    <a:pt x="53643" y="23435"/>
                    <a:pt x="53729" y="23435"/>
                  </a:cubicBezTo>
                  <a:close/>
                  <a:moveTo>
                    <a:pt x="54795" y="23435"/>
                  </a:moveTo>
                  <a:lnTo>
                    <a:pt x="54795" y="23503"/>
                  </a:lnTo>
                  <a:lnTo>
                    <a:pt x="54726" y="23503"/>
                  </a:lnTo>
                  <a:cubicBezTo>
                    <a:pt x="54726" y="23435"/>
                    <a:pt x="54795" y="23435"/>
                    <a:pt x="54795" y="23435"/>
                  </a:cubicBezTo>
                  <a:close/>
                  <a:moveTo>
                    <a:pt x="54589" y="23641"/>
                  </a:moveTo>
                  <a:cubicBezTo>
                    <a:pt x="54657" y="23710"/>
                    <a:pt x="54657" y="23710"/>
                    <a:pt x="54657" y="23796"/>
                  </a:cubicBezTo>
                  <a:cubicBezTo>
                    <a:pt x="54589" y="23796"/>
                    <a:pt x="54657" y="23710"/>
                    <a:pt x="54589" y="23641"/>
                  </a:cubicBezTo>
                  <a:close/>
                  <a:moveTo>
                    <a:pt x="35590" y="24225"/>
                  </a:moveTo>
                  <a:cubicBezTo>
                    <a:pt x="35676" y="24294"/>
                    <a:pt x="35676" y="24294"/>
                    <a:pt x="35590" y="24363"/>
                  </a:cubicBezTo>
                  <a:cubicBezTo>
                    <a:pt x="35521" y="24294"/>
                    <a:pt x="35590" y="24294"/>
                    <a:pt x="35590" y="24225"/>
                  </a:cubicBezTo>
                  <a:close/>
                  <a:moveTo>
                    <a:pt x="35453" y="24432"/>
                  </a:moveTo>
                  <a:cubicBezTo>
                    <a:pt x="35521" y="24501"/>
                    <a:pt x="35521" y="24501"/>
                    <a:pt x="35521" y="24569"/>
                  </a:cubicBezTo>
                  <a:cubicBezTo>
                    <a:pt x="35521" y="24655"/>
                    <a:pt x="35521" y="24655"/>
                    <a:pt x="35453" y="24655"/>
                  </a:cubicBezTo>
                  <a:lnTo>
                    <a:pt x="35453" y="24432"/>
                  </a:lnTo>
                  <a:close/>
                  <a:moveTo>
                    <a:pt x="51494" y="26151"/>
                  </a:moveTo>
                  <a:cubicBezTo>
                    <a:pt x="51494" y="26220"/>
                    <a:pt x="51494" y="26220"/>
                    <a:pt x="51425" y="26220"/>
                  </a:cubicBezTo>
                  <a:cubicBezTo>
                    <a:pt x="51425" y="26220"/>
                    <a:pt x="51494" y="26220"/>
                    <a:pt x="51494" y="26151"/>
                  </a:cubicBezTo>
                  <a:close/>
                  <a:moveTo>
                    <a:pt x="35814" y="26873"/>
                  </a:moveTo>
                  <a:cubicBezTo>
                    <a:pt x="35882" y="26942"/>
                    <a:pt x="35882" y="27011"/>
                    <a:pt x="35814" y="27148"/>
                  </a:cubicBezTo>
                  <a:lnTo>
                    <a:pt x="35814" y="26873"/>
                  </a:lnTo>
                  <a:close/>
                  <a:moveTo>
                    <a:pt x="35315" y="27578"/>
                  </a:moveTo>
                  <a:cubicBezTo>
                    <a:pt x="35246" y="27733"/>
                    <a:pt x="35384" y="27870"/>
                    <a:pt x="35315" y="28008"/>
                  </a:cubicBezTo>
                  <a:lnTo>
                    <a:pt x="35384" y="28008"/>
                  </a:lnTo>
                  <a:lnTo>
                    <a:pt x="35384" y="28300"/>
                  </a:lnTo>
                  <a:cubicBezTo>
                    <a:pt x="35315" y="28231"/>
                    <a:pt x="35315" y="28163"/>
                    <a:pt x="35315" y="28094"/>
                  </a:cubicBezTo>
                  <a:cubicBezTo>
                    <a:pt x="35246" y="28094"/>
                    <a:pt x="35246" y="27939"/>
                    <a:pt x="35246" y="27870"/>
                  </a:cubicBezTo>
                  <a:cubicBezTo>
                    <a:pt x="35160" y="27870"/>
                    <a:pt x="35315" y="27733"/>
                    <a:pt x="35160" y="27733"/>
                  </a:cubicBezTo>
                  <a:lnTo>
                    <a:pt x="35315" y="27578"/>
                  </a:lnTo>
                  <a:close/>
                  <a:moveTo>
                    <a:pt x="49347" y="28459"/>
                  </a:moveTo>
                  <a:cubicBezTo>
                    <a:pt x="49366" y="28459"/>
                    <a:pt x="49388" y="28481"/>
                    <a:pt x="49431" y="28524"/>
                  </a:cubicBezTo>
                  <a:lnTo>
                    <a:pt x="49276" y="28524"/>
                  </a:lnTo>
                  <a:cubicBezTo>
                    <a:pt x="49310" y="28481"/>
                    <a:pt x="49327" y="28459"/>
                    <a:pt x="49347" y="28459"/>
                  </a:cubicBezTo>
                  <a:close/>
                  <a:moveTo>
                    <a:pt x="49998" y="28954"/>
                  </a:moveTo>
                  <a:cubicBezTo>
                    <a:pt x="49998" y="29091"/>
                    <a:pt x="49929" y="29160"/>
                    <a:pt x="49860" y="29229"/>
                  </a:cubicBezTo>
                  <a:cubicBezTo>
                    <a:pt x="49860" y="29229"/>
                    <a:pt x="49822" y="29198"/>
                    <a:pt x="49776" y="29198"/>
                  </a:cubicBezTo>
                  <a:cubicBezTo>
                    <a:pt x="49753" y="29198"/>
                    <a:pt x="49729" y="29206"/>
                    <a:pt x="49706" y="29229"/>
                  </a:cubicBezTo>
                  <a:lnTo>
                    <a:pt x="49637" y="29229"/>
                  </a:lnTo>
                  <a:cubicBezTo>
                    <a:pt x="49706" y="29091"/>
                    <a:pt x="49929" y="29091"/>
                    <a:pt x="49998" y="28954"/>
                  </a:cubicBezTo>
                  <a:close/>
                  <a:moveTo>
                    <a:pt x="49568" y="29297"/>
                  </a:moveTo>
                  <a:lnTo>
                    <a:pt x="49499" y="29383"/>
                  </a:lnTo>
                  <a:cubicBezTo>
                    <a:pt x="49499" y="29452"/>
                    <a:pt x="49499" y="29452"/>
                    <a:pt x="49431" y="29452"/>
                  </a:cubicBezTo>
                  <a:cubicBezTo>
                    <a:pt x="49431" y="29383"/>
                    <a:pt x="49431" y="29383"/>
                    <a:pt x="49499" y="29383"/>
                  </a:cubicBezTo>
                  <a:cubicBezTo>
                    <a:pt x="49499" y="29297"/>
                    <a:pt x="49499" y="29297"/>
                    <a:pt x="49568" y="29297"/>
                  </a:cubicBezTo>
                  <a:close/>
                  <a:moveTo>
                    <a:pt x="47780" y="29590"/>
                  </a:moveTo>
                  <a:cubicBezTo>
                    <a:pt x="47849" y="29590"/>
                    <a:pt x="47849" y="29590"/>
                    <a:pt x="47780" y="29659"/>
                  </a:cubicBezTo>
                  <a:lnTo>
                    <a:pt x="47780" y="29590"/>
                  </a:lnTo>
                  <a:close/>
                  <a:moveTo>
                    <a:pt x="47058" y="30088"/>
                  </a:moveTo>
                  <a:cubicBezTo>
                    <a:pt x="47058" y="30157"/>
                    <a:pt x="47058" y="30157"/>
                    <a:pt x="46920" y="30243"/>
                  </a:cubicBezTo>
                  <a:cubicBezTo>
                    <a:pt x="46989" y="30157"/>
                    <a:pt x="46989" y="30088"/>
                    <a:pt x="47058" y="30088"/>
                  </a:cubicBezTo>
                  <a:close/>
                  <a:moveTo>
                    <a:pt x="35951" y="30312"/>
                  </a:moveTo>
                  <a:lnTo>
                    <a:pt x="36020" y="30381"/>
                  </a:lnTo>
                  <a:lnTo>
                    <a:pt x="35951" y="30381"/>
                  </a:lnTo>
                  <a:lnTo>
                    <a:pt x="35951" y="30312"/>
                  </a:lnTo>
                  <a:close/>
                  <a:moveTo>
                    <a:pt x="36106" y="30742"/>
                  </a:moveTo>
                  <a:lnTo>
                    <a:pt x="36106" y="30810"/>
                  </a:lnTo>
                  <a:cubicBezTo>
                    <a:pt x="36020" y="30742"/>
                    <a:pt x="36020" y="30742"/>
                    <a:pt x="36106" y="30742"/>
                  </a:cubicBezTo>
                  <a:close/>
                  <a:moveTo>
                    <a:pt x="48571" y="12758"/>
                  </a:moveTo>
                  <a:cubicBezTo>
                    <a:pt x="48571" y="12826"/>
                    <a:pt x="48640" y="12826"/>
                    <a:pt x="48777" y="12826"/>
                  </a:cubicBezTo>
                  <a:cubicBezTo>
                    <a:pt x="49138" y="12826"/>
                    <a:pt x="49568" y="12895"/>
                    <a:pt x="49998" y="12964"/>
                  </a:cubicBezTo>
                  <a:cubicBezTo>
                    <a:pt x="50135" y="13050"/>
                    <a:pt x="50290" y="13119"/>
                    <a:pt x="50428" y="13187"/>
                  </a:cubicBezTo>
                  <a:cubicBezTo>
                    <a:pt x="50634" y="13325"/>
                    <a:pt x="50858" y="13325"/>
                    <a:pt x="50995" y="13480"/>
                  </a:cubicBezTo>
                  <a:cubicBezTo>
                    <a:pt x="51219" y="13549"/>
                    <a:pt x="51425" y="13617"/>
                    <a:pt x="51648" y="13686"/>
                  </a:cubicBezTo>
                  <a:cubicBezTo>
                    <a:pt x="52078" y="13910"/>
                    <a:pt x="52285" y="14253"/>
                    <a:pt x="52646" y="14546"/>
                  </a:cubicBezTo>
                  <a:cubicBezTo>
                    <a:pt x="52646" y="14615"/>
                    <a:pt x="52714" y="14683"/>
                    <a:pt x="52714" y="14769"/>
                  </a:cubicBezTo>
                  <a:cubicBezTo>
                    <a:pt x="52783" y="14907"/>
                    <a:pt x="52869" y="15044"/>
                    <a:pt x="53007" y="15199"/>
                  </a:cubicBezTo>
                  <a:cubicBezTo>
                    <a:pt x="53144" y="15405"/>
                    <a:pt x="53213" y="15698"/>
                    <a:pt x="53213" y="15904"/>
                  </a:cubicBezTo>
                  <a:cubicBezTo>
                    <a:pt x="53368" y="16265"/>
                    <a:pt x="53299" y="16557"/>
                    <a:pt x="53299" y="16918"/>
                  </a:cubicBezTo>
                  <a:cubicBezTo>
                    <a:pt x="53144" y="17125"/>
                    <a:pt x="53299" y="17417"/>
                    <a:pt x="53213" y="17623"/>
                  </a:cubicBezTo>
                  <a:cubicBezTo>
                    <a:pt x="53144" y="17692"/>
                    <a:pt x="53213" y="17778"/>
                    <a:pt x="53213" y="17847"/>
                  </a:cubicBezTo>
                  <a:cubicBezTo>
                    <a:pt x="53213" y="18053"/>
                    <a:pt x="53144" y="18277"/>
                    <a:pt x="53075" y="18483"/>
                  </a:cubicBezTo>
                  <a:lnTo>
                    <a:pt x="53075" y="18913"/>
                  </a:lnTo>
                  <a:cubicBezTo>
                    <a:pt x="52938" y="19343"/>
                    <a:pt x="52869" y="19772"/>
                    <a:pt x="52714" y="20134"/>
                  </a:cubicBezTo>
                  <a:cubicBezTo>
                    <a:pt x="52577" y="20357"/>
                    <a:pt x="52508" y="20495"/>
                    <a:pt x="52353" y="20701"/>
                  </a:cubicBezTo>
                  <a:cubicBezTo>
                    <a:pt x="52285" y="20856"/>
                    <a:pt x="52216" y="21062"/>
                    <a:pt x="52147" y="21217"/>
                  </a:cubicBezTo>
                  <a:cubicBezTo>
                    <a:pt x="52078" y="21285"/>
                    <a:pt x="52010" y="21423"/>
                    <a:pt x="52010" y="21561"/>
                  </a:cubicBezTo>
                  <a:lnTo>
                    <a:pt x="51924" y="21561"/>
                  </a:lnTo>
                  <a:cubicBezTo>
                    <a:pt x="51924" y="21715"/>
                    <a:pt x="51855" y="21853"/>
                    <a:pt x="51786" y="21922"/>
                  </a:cubicBezTo>
                  <a:cubicBezTo>
                    <a:pt x="51648" y="22145"/>
                    <a:pt x="51580" y="22351"/>
                    <a:pt x="51425" y="22575"/>
                  </a:cubicBezTo>
                  <a:cubicBezTo>
                    <a:pt x="51287" y="22781"/>
                    <a:pt x="51150" y="23074"/>
                    <a:pt x="50926" y="23366"/>
                  </a:cubicBezTo>
                  <a:cubicBezTo>
                    <a:pt x="50789" y="23366"/>
                    <a:pt x="50789" y="23572"/>
                    <a:pt x="50634" y="23641"/>
                  </a:cubicBezTo>
                  <a:cubicBezTo>
                    <a:pt x="50497" y="23864"/>
                    <a:pt x="50290" y="24071"/>
                    <a:pt x="50135" y="24294"/>
                  </a:cubicBezTo>
                  <a:cubicBezTo>
                    <a:pt x="49929" y="24432"/>
                    <a:pt x="49860" y="24655"/>
                    <a:pt x="49637" y="24793"/>
                  </a:cubicBezTo>
                  <a:cubicBezTo>
                    <a:pt x="49568" y="24862"/>
                    <a:pt x="49499" y="24930"/>
                    <a:pt x="49345" y="25085"/>
                  </a:cubicBezTo>
                  <a:cubicBezTo>
                    <a:pt x="49276" y="25154"/>
                    <a:pt x="49138" y="25291"/>
                    <a:pt x="49001" y="25360"/>
                  </a:cubicBezTo>
                  <a:cubicBezTo>
                    <a:pt x="48915" y="25429"/>
                    <a:pt x="48846" y="25584"/>
                    <a:pt x="48708" y="25653"/>
                  </a:cubicBezTo>
                  <a:cubicBezTo>
                    <a:pt x="48640" y="25653"/>
                    <a:pt x="48485" y="25790"/>
                    <a:pt x="48416" y="25859"/>
                  </a:cubicBezTo>
                  <a:cubicBezTo>
                    <a:pt x="48141" y="26014"/>
                    <a:pt x="47986" y="26289"/>
                    <a:pt x="47711" y="26375"/>
                  </a:cubicBezTo>
                  <a:cubicBezTo>
                    <a:pt x="47625" y="26443"/>
                    <a:pt x="47625" y="26581"/>
                    <a:pt x="47556" y="26581"/>
                  </a:cubicBezTo>
                  <a:cubicBezTo>
                    <a:pt x="47488" y="26650"/>
                    <a:pt x="47419" y="26718"/>
                    <a:pt x="47350" y="26873"/>
                  </a:cubicBezTo>
                  <a:cubicBezTo>
                    <a:pt x="47195" y="26942"/>
                    <a:pt x="47058" y="27011"/>
                    <a:pt x="46989" y="27148"/>
                  </a:cubicBezTo>
                  <a:cubicBezTo>
                    <a:pt x="46920" y="27148"/>
                    <a:pt x="46920" y="27234"/>
                    <a:pt x="46920" y="27234"/>
                  </a:cubicBezTo>
                  <a:cubicBezTo>
                    <a:pt x="46766" y="27303"/>
                    <a:pt x="46697" y="27303"/>
                    <a:pt x="46628" y="27372"/>
                  </a:cubicBezTo>
                  <a:cubicBezTo>
                    <a:pt x="46559" y="27441"/>
                    <a:pt x="46422" y="27509"/>
                    <a:pt x="46336" y="27578"/>
                  </a:cubicBezTo>
                  <a:cubicBezTo>
                    <a:pt x="46198" y="27733"/>
                    <a:pt x="46061" y="27802"/>
                    <a:pt x="45906" y="27939"/>
                  </a:cubicBezTo>
                  <a:cubicBezTo>
                    <a:pt x="45906" y="27939"/>
                    <a:pt x="45906" y="28008"/>
                    <a:pt x="45837" y="28008"/>
                  </a:cubicBezTo>
                  <a:cubicBezTo>
                    <a:pt x="45631" y="28094"/>
                    <a:pt x="45476" y="28231"/>
                    <a:pt x="45270" y="28369"/>
                  </a:cubicBezTo>
                  <a:lnTo>
                    <a:pt x="45201" y="28369"/>
                  </a:lnTo>
                  <a:cubicBezTo>
                    <a:pt x="45046" y="28593"/>
                    <a:pt x="44840" y="28661"/>
                    <a:pt x="44702" y="28799"/>
                  </a:cubicBezTo>
                  <a:cubicBezTo>
                    <a:pt x="44479" y="28868"/>
                    <a:pt x="44273" y="29022"/>
                    <a:pt x="44049" y="29160"/>
                  </a:cubicBezTo>
                  <a:cubicBezTo>
                    <a:pt x="43912" y="29229"/>
                    <a:pt x="43843" y="29383"/>
                    <a:pt x="43688" y="29383"/>
                  </a:cubicBezTo>
                  <a:cubicBezTo>
                    <a:pt x="43619" y="29452"/>
                    <a:pt x="43482" y="29452"/>
                    <a:pt x="43482" y="29521"/>
                  </a:cubicBezTo>
                  <a:cubicBezTo>
                    <a:pt x="43413" y="29659"/>
                    <a:pt x="43258" y="29659"/>
                    <a:pt x="43189" y="29727"/>
                  </a:cubicBezTo>
                  <a:cubicBezTo>
                    <a:pt x="43052" y="29813"/>
                    <a:pt x="42983" y="29882"/>
                    <a:pt x="42828" y="29882"/>
                  </a:cubicBezTo>
                  <a:cubicBezTo>
                    <a:pt x="42691" y="29951"/>
                    <a:pt x="42691" y="30088"/>
                    <a:pt x="42553" y="30157"/>
                  </a:cubicBezTo>
                  <a:cubicBezTo>
                    <a:pt x="42467" y="30312"/>
                    <a:pt x="42330" y="30381"/>
                    <a:pt x="42192" y="30449"/>
                  </a:cubicBezTo>
                  <a:cubicBezTo>
                    <a:pt x="41969" y="30518"/>
                    <a:pt x="41762" y="30587"/>
                    <a:pt x="41608" y="30742"/>
                  </a:cubicBezTo>
                  <a:cubicBezTo>
                    <a:pt x="41470" y="30879"/>
                    <a:pt x="41264" y="30948"/>
                    <a:pt x="41040" y="31017"/>
                  </a:cubicBezTo>
                  <a:cubicBezTo>
                    <a:pt x="41040" y="31103"/>
                    <a:pt x="41040" y="31103"/>
                    <a:pt x="40972" y="31103"/>
                  </a:cubicBezTo>
                  <a:cubicBezTo>
                    <a:pt x="40903" y="31240"/>
                    <a:pt x="40748" y="31309"/>
                    <a:pt x="40610" y="31309"/>
                  </a:cubicBezTo>
                  <a:cubicBezTo>
                    <a:pt x="40404" y="31447"/>
                    <a:pt x="40181" y="31601"/>
                    <a:pt x="39974" y="31670"/>
                  </a:cubicBezTo>
                  <a:cubicBezTo>
                    <a:pt x="39751" y="31670"/>
                    <a:pt x="39820" y="31533"/>
                    <a:pt x="39751" y="31378"/>
                  </a:cubicBezTo>
                  <a:lnTo>
                    <a:pt x="39682" y="31309"/>
                  </a:lnTo>
                  <a:cubicBezTo>
                    <a:pt x="39544" y="30673"/>
                    <a:pt x="39252" y="30088"/>
                    <a:pt x="39029" y="29452"/>
                  </a:cubicBezTo>
                  <a:cubicBezTo>
                    <a:pt x="39029" y="29160"/>
                    <a:pt x="38960" y="28868"/>
                    <a:pt x="38891" y="28524"/>
                  </a:cubicBezTo>
                  <a:cubicBezTo>
                    <a:pt x="38822" y="28369"/>
                    <a:pt x="38822" y="28163"/>
                    <a:pt x="38754" y="28008"/>
                  </a:cubicBezTo>
                  <a:cubicBezTo>
                    <a:pt x="38685" y="27802"/>
                    <a:pt x="38599" y="27578"/>
                    <a:pt x="38530" y="27372"/>
                  </a:cubicBezTo>
                  <a:lnTo>
                    <a:pt x="38530" y="27303"/>
                  </a:lnTo>
                  <a:cubicBezTo>
                    <a:pt x="38530" y="27234"/>
                    <a:pt x="38393" y="27148"/>
                    <a:pt x="38461" y="27080"/>
                  </a:cubicBezTo>
                  <a:cubicBezTo>
                    <a:pt x="38461" y="27011"/>
                    <a:pt x="38461" y="26942"/>
                    <a:pt x="38393" y="26873"/>
                  </a:cubicBezTo>
                  <a:lnTo>
                    <a:pt x="38461" y="26804"/>
                  </a:lnTo>
                  <a:cubicBezTo>
                    <a:pt x="38393" y="26804"/>
                    <a:pt x="38393" y="26718"/>
                    <a:pt x="38324" y="26718"/>
                  </a:cubicBezTo>
                  <a:lnTo>
                    <a:pt x="38324" y="26375"/>
                  </a:lnTo>
                  <a:cubicBezTo>
                    <a:pt x="38324" y="26082"/>
                    <a:pt x="38169" y="25790"/>
                    <a:pt x="38169" y="25515"/>
                  </a:cubicBezTo>
                  <a:lnTo>
                    <a:pt x="38169" y="25085"/>
                  </a:lnTo>
                  <a:cubicBezTo>
                    <a:pt x="38169" y="25085"/>
                    <a:pt x="38100" y="25085"/>
                    <a:pt x="38100" y="24999"/>
                  </a:cubicBezTo>
                  <a:cubicBezTo>
                    <a:pt x="38031" y="24930"/>
                    <a:pt x="38100" y="24930"/>
                    <a:pt x="38100" y="24862"/>
                  </a:cubicBezTo>
                  <a:cubicBezTo>
                    <a:pt x="38100" y="24793"/>
                    <a:pt x="38031" y="24724"/>
                    <a:pt x="38031" y="24655"/>
                  </a:cubicBezTo>
                  <a:cubicBezTo>
                    <a:pt x="38031" y="24569"/>
                    <a:pt x="38100" y="24501"/>
                    <a:pt x="38031" y="24432"/>
                  </a:cubicBezTo>
                  <a:cubicBezTo>
                    <a:pt x="38031" y="24432"/>
                    <a:pt x="38031" y="24363"/>
                    <a:pt x="37963" y="24294"/>
                  </a:cubicBezTo>
                  <a:cubicBezTo>
                    <a:pt x="37963" y="24225"/>
                    <a:pt x="37963" y="24140"/>
                    <a:pt x="38031" y="24071"/>
                  </a:cubicBezTo>
                  <a:cubicBezTo>
                    <a:pt x="37963" y="24002"/>
                    <a:pt x="37963" y="24002"/>
                    <a:pt x="37963" y="23933"/>
                  </a:cubicBezTo>
                  <a:cubicBezTo>
                    <a:pt x="38031" y="23710"/>
                    <a:pt x="37963" y="23503"/>
                    <a:pt x="37963" y="23366"/>
                  </a:cubicBezTo>
                  <a:cubicBezTo>
                    <a:pt x="38031" y="23211"/>
                    <a:pt x="37963" y="23142"/>
                    <a:pt x="38031" y="23005"/>
                  </a:cubicBezTo>
                  <a:lnTo>
                    <a:pt x="38031" y="22712"/>
                  </a:lnTo>
                  <a:lnTo>
                    <a:pt x="38031" y="22283"/>
                  </a:lnTo>
                  <a:cubicBezTo>
                    <a:pt x="38031" y="22076"/>
                    <a:pt x="38031" y="21784"/>
                    <a:pt x="38100" y="21561"/>
                  </a:cubicBezTo>
                  <a:cubicBezTo>
                    <a:pt x="38100" y="21423"/>
                    <a:pt x="38031" y="21354"/>
                    <a:pt x="38100" y="21285"/>
                  </a:cubicBezTo>
                  <a:cubicBezTo>
                    <a:pt x="38169" y="20993"/>
                    <a:pt x="38255" y="20856"/>
                    <a:pt x="38324" y="20632"/>
                  </a:cubicBezTo>
                  <a:lnTo>
                    <a:pt x="38324" y="20563"/>
                  </a:lnTo>
                  <a:cubicBezTo>
                    <a:pt x="38255" y="20202"/>
                    <a:pt x="38461" y="19841"/>
                    <a:pt x="38530" y="19566"/>
                  </a:cubicBezTo>
                  <a:cubicBezTo>
                    <a:pt x="38599" y="19411"/>
                    <a:pt x="38599" y="19274"/>
                    <a:pt x="38754" y="19205"/>
                  </a:cubicBezTo>
                  <a:cubicBezTo>
                    <a:pt x="38754" y="19136"/>
                    <a:pt x="38754" y="19136"/>
                    <a:pt x="38685" y="19136"/>
                  </a:cubicBezTo>
                  <a:cubicBezTo>
                    <a:pt x="39029" y="18345"/>
                    <a:pt x="39459" y="17692"/>
                    <a:pt x="39888" y="17056"/>
                  </a:cubicBezTo>
                  <a:lnTo>
                    <a:pt x="39974" y="17056"/>
                  </a:lnTo>
                  <a:cubicBezTo>
                    <a:pt x="40112" y="16987"/>
                    <a:pt x="40181" y="16764"/>
                    <a:pt x="40318" y="16626"/>
                  </a:cubicBezTo>
                  <a:cubicBezTo>
                    <a:pt x="40610" y="16403"/>
                    <a:pt x="40834" y="16059"/>
                    <a:pt x="41109" y="15835"/>
                  </a:cubicBezTo>
                  <a:cubicBezTo>
                    <a:pt x="41401" y="15543"/>
                    <a:pt x="41762" y="15337"/>
                    <a:pt x="42037" y="15044"/>
                  </a:cubicBezTo>
                  <a:cubicBezTo>
                    <a:pt x="42192" y="14907"/>
                    <a:pt x="42330" y="14838"/>
                    <a:pt x="42467" y="14683"/>
                  </a:cubicBezTo>
                  <a:cubicBezTo>
                    <a:pt x="42553" y="14615"/>
                    <a:pt x="42691" y="14683"/>
                    <a:pt x="42691" y="14546"/>
                  </a:cubicBezTo>
                  <a:cubicBezTo>
                    <a:pt x="42760" y="14477"/>
                    <a:pt x="42828" y="14477"/>
                    <a:pt x="42897" y="14408"/>
                  </a:cubicBezTo>
                  <a:cubicBezTo>
                    <a:pt x="43052" y="14253"/>
                    <a:pt x="43189" y="14253"/>
                    <a:pt x="43327" y="14185"/>
                  </a:cubicBezTo>
                  <a:cubicBezTo>
                    <a:pt x="43413" y="14116"/>
                    <a:pt x="43482" y="14116"/>
                    <a:pt x="43550" y="14047"/>
                  </a:cubicBezTo>
                  <a:cubicBezTo>
                    <a:pt x="43619" y="13910"/>
                    <a:pt x="43757" y="13824"/>
                    <a:pt x="43912" y="13755"/>
                  </a:cubicBezTo>
                  <a:cubicBezTo>
                    <a:pt x="44341" y="13617"/>
                    <a:pt x="44702" y="13480"/>
                    <a:pt x="45046" y="13325"/>
                  </a:cubicBezTo>
                  <a:cubicBezTo>
                    <a:pt x="45132" y="13325"/>
                    <a:pt x="45270" y="13256"/>
                    <a:pt x="45339" y="13187"/>
                  </a:cubicBezTo>
                  <a:lnTo>
                    <a:pt x="45407" y="13187"/>
                  </a:lnTo>
                  <a:cubicBezTo>
                    <a:pt x="45562" y="13050"/>
                    <a:pt x="45768" y="13050"/>
                    <a:pt x="45906" y="13050"/>
                  </a:cubicBezTo>
                  <a:cubicBezTo>
                    <a:pt x="46129" y="12964"/>
                    <a:pt x="46336" y="12895"/>
                    <a:pt x="46559" y="12826"/>
                  </a:cubicBezTo>
                  <a:cubicBezTo>
                    <a:pt x="46605" y="12826"/>
                    <a:pt x="46682" y="12857"/>
                    <a:pt x="46753" y="12857"/>
                  </a:cubicBezTo>
                  <a:cubicBezTo>
                    <a:pt x="46789" y="12857"/>
                    <a:pt x="46823" y="12849"/>
                    <a:pt x="46852" y="12826"/>
                  </a:cubicBezTo>
                  <a:cubicBezTo>
                    <a:pt x="46920" y="12826"/>
                    <a:pt x="46989" y="12826"/>
                    <a:pt x="47058" y="12758"/>
                  </a:cubicBezTo>
                  <a:cubicBezTo>
                    <a:pt x="47127" y="12758"/>
                    <a:pt x="47195" y="12758"/>
                    <a:pt x="47281" y="12826"/>
                  </a:cubicBezTo>
                  <a:cubicBezTo>
                    <a:pt x="47385" y="12792"/>
                    <a:pt x="47492" y="12775"/>
                    <a:pt x="47591" y="12775"/>
                  </a:cubicBezTo>
                  <a:cubicBezTo>
                    <a:pt x="47690" y="12775"/>
                    <a:pt x="47780" y="12792"/>
                    <a:pt x="47849" y="12826"/>
                  </a:cubicBezTo>
                  <a:cubicBezTo>
                    <a:pt x="48055" y="12826"/>
                    <a:pt x="48279" y="12826"/>
                    <a:pt x="48571" y="12758"/>
                  </a:cubicBezTo>
                  <a:close/>
                  <a:moveTo>
                    <a:pt x="45562" y="32169"/>
                  </a:moveTo>
                  <a:cubicBezTo>
                    <a:pt x="45562" y="32237"/>
                    <a:pt x="45476" y="32306"/>
                    <a:pt x="45407" y="32306"/>
                  </a:cubicBezTo>
                  <a:cubicBezTo>
                    <a:pt x="45362" y="32306"/>
                    <a:pt x="45346" y="32344"/>
                    <a:pt x="45321" y="32344"/>
                  </a:cubicBezTo>
                  <a:cubicBezTo>
                    <a:pt x="45308" y="32344"/>
                    <a:pt x="45293" y="32335"/>
                    <a:pt x="45270" y="32306"/>
                  </a:cubicBezTo>
                  <a:lnTo>
                    <a:pt x="45407" y="32306"/>
                  </a:lnTo>
                  <a:cubicBezTo>
                    <a:pt x="45407" y="32237"/>
                    <a:pt x="45476" y="32169"/>
                    <a:pt x="45562" y="32169"/>
                  </a:cubicBezTo>
                  <a:close/>
                  <a:moveTo>
                    <a:pt x="3508" y="32599"/>
                  </a:moveTo>
                  <a:cubicBezTo>
                    <a:pt x="3508" y="32667"/>
                    <a:pt x="3439" y="32667"/>
                    <a:pt x="3439" y="32667"/>
                  </a:cubicBezTo>
                  <a:lnTo>
                    <a:pt x="3439" y="32599"/>
                  </a:lnTo>
                  <a:close/>
                  <a:moveTo>
                    <a:pt x="4213" y="32736"/>
                  </a:moveTo>
                  <a:lnTo>
                    <a:pt x="4213" y="32822"/>
                  </a:lnTo>
                  <a:cubicBezTo>
                    <a:pt x="4144" y="32822"/>
                    <a:pt x="4144" y="32822"/>
                    <a:pt x="4213" y="32736"/>
                  </a:cubicBezTo>
                  <a:close/>
                  <a:moveTo>
                    <a:pt x="3645" y="32736"/>
                  </a:moveTo>
                  <a:cubicBezTo>
                    <a:pt x="3645" y="32822"/>
                    <a:pt x="3576" y="32822"/>
                    <a:pt x="3576" y="32822"/>
                  </a:cubicBezTo>
                  <a:cubicBezTo>
                    <a:pt x="3576" y="32891"/>
                    <a:pt x="3576" y="32891"/>
                    <a:pt x="3508" y="32891"/>
                  </a:cubicBezTo>
                  <a:lnTo>
                    <a:pt x="3508" y="32736"/>
                  </a:lnTo>
                  <a:cubicBezTo>
                    <a:pt x="3508" y="32822"/>
                    <a:pt x="3576" y="32822"/>
                    <a:pt x="3576" y="32822"/>
                  </a:cubicBezTo>
                  <a:cubicBezTo>
                    <a:pt x="3576" y="32822"/>
                    <a:pt x="3576" y="32736"/>
                    <a:pt x="3645" y="32736"/>
                  </a:cubicBezTo>
                  <a:close/>
                  <a:moveTo>
                    <a:pt x="4006" y="32822"/>
                  </a:moveTo>
                  <a:lnTo>
                    <a:pt x="4006" y="32891"/>
                  </a:lnTo>
                  <a:lnTo>
                    <a:pt x="3937" y="32822"/>
                  </a:lnTo>
                  <a:close/>
                  <a:moveTo>
                    <a:pt x="4367" y="32822"/>
                  </a:moveTo>
                  <a:cubicBezTo>
                    <a:pt x="4436" y="32891"/>
                    <a:pt x="4574" y="32891"/>
                    <a:pt x="4728" y="32960"/>
                  </a:cubicBezTo>
                  <a:cubicBezTo>
                    <a:pt x="4505" y="32960"/>
                    <a:pt x="4436" y="32960"/>
                    <a:pt x="4367" y="32822"/>
                  </a:cubicBezTo>
                  <a:close/>
                  <a:moveTo>
                    <a:pt x="4144" y="32960"/>
                  </a:moveTo>
                  <a:lnTo>
                    <a:pt x="4144" y="32960"/>
                  </a:lnTo>
                  <a:cubicBezTo>
                    <a:pt x="4093" y="33010"/>
                    <a:pt x="4042" y="33024"/>
                    <a:pt x="3994" y="33024"/>
                  </a:cubicBezTo>
                  <a:cubicBezTo>
                    <a:pt x="3941" y="33024"/>
                    <a:pt x="3892" y="33008"/>
                    <a:pt x="3849" y="33008"/>
                  </a:cubicBezTo>
                  <a:cubicBezTo>
                    <a:pt x="3824" y="33008"/>
                    <a:pt x="3802" y="33013"/>
                    <a:pt x="3783" y="33028"/>
                  </a:cubicBezTo>
                  <a:lnTo>
                    <a:pt x="3783" y="33028"/>
                  </a:lnTo>
                  <a:cubicBezTo>
                    <a:pt x="3826" y="32994"/>
                    <a:pt x="3882" y="32994"/>
                    <a:pt x="3944" y="32994"/>
                  </a:cubicBezTo>
                  <a:cubicBezTo>
                    <a:pt x="4006" y="32994"/>
                    <a:pt x="4075" y="32994"/>
                    <a:pt x="4144" y="32960"/>
                  </a:cubicBezTo>
                  <a:close/>
                  <a:moveTo>
                    <a:pt x="36880" y="32960"/>
                  </a:moveTo>
                  <a:lnTo>
                    <a:pt x="36880" y="33097"/>
                  </a:lnTo>
                  <a:lnTo>
                    <a:pt x="36811" y="33097"/>
                  </a:lnTo>
                  <a:lnTo>
                    <a:pt x="36742" y="33028"/>
                  </a:lnTo>
                  <a:lnTo>
                    <a:pt x="36811" y="33028"/>
                  </a:lnTo>
                  <a:cubicBezTo>
                    <a:pt x="36811" y="32960"/>
                    <a:pt x="36811" y="32960"/>
                    <a:pt x="36880" y="32960"/>
                  </a:cubicBezTo>
                  <a:close/>
                  <a:moveTo>
                    <a:pt x="4797" y="33028"/>
                  </a:moveTo>
                  <a:lnTo>
                    <a:pt x="4797" y="33097"/>
                  </a:lnTo>
                  <a:cubicBezTo>
                    <a:pt x="4763" y="33097"/>
                    <a:pt x="4724" y="33114"/>
                    <a:pt x="4705" y="33114"/>
                  </a:cubicBezTo>
                  <a:cubicBezTo>
                    <a:pt x="4685" y="33114"/>
                    <a:pt x="4685" y="33097"/>
                    <a:pt x="4728" y="33028"/>
                  </a:cubicBezTo>
                  <a:close/>
                  <a:moveTo>
                    <a:pt x="5158" y="33252"/>
                  </a:moveTo>
                  <a:lnTo>
                    <a:pt x="5158" y="33252"/>
                  </a:lnTo>
                  <a:cubicBezTo>
                    <a:pt x="5227" y="33321"/>
                    <a:pt x="5227" y="33321"/>
                    <a:pt x="5227" y="33389"/>
                  </a:cubicBezTo>
                  <a:cubicBezTo>
                    <a:pt x="5158" y="33389"/>
                    <a:pt x="5158" y="33389"/>
                    <a:pt x="5158" y="33252"/>
                  </a:cubicBezTo>
                  <a:close/>
                  <a:moveTo>
                    <a:pt x="43688" y="33252"/>
                  </a:moveTo>
                  <a:cubicBezTo>
                    <a:pt x="43550" y="33458"/>
                    <a:pt x="43482" y="33458"/>
                    <a:pt x="43413" y="33458"/>
                  </a:cubicBezTo>
                  <a:cubicBezTo>
                    <a:pt x="43482" y="33458"/>
                    <a:pt x="43550" y="33321"/>
                    <a:pt x="43619" y="33252"/>
                  </a:cubicBezTo>
                  <a:close/>
                  <a:moveTo>
                    <a:pt x="8236" y="34026"/>
                  </a:moveTo>
                  <a:cubicBezTo>
                    <a:pt x="8167" y="34026"/>
                    <a:pt x="8167" y="34112"/>
                    <a:pt x="8167" y="34112"/>
                  </a:cubicBezTo>
                  <a:cubicBezTo>
                    <a:pt x="8167" y="34026"/>
                    <a:pt x="8167" y="34026"/>
                    <a:pt x="8236" y="34026"/>
                  </a:cubicBezTo>
                  <a:close/>
                  <a:moveTo>
                    <a:pt x="47419" y="10247"/>
                  </a:moveTo>
                  <a:cubicBezTo>
                    <a:pt x="47419" y="10247"/>
                    <a:pt x="47350" y="10316"/>
                    <a:pt x="47281" y="10316"/>
                  </a:cubicBezTo>
                  <a:cubicBezTo>
                    <a:pt x="47497" y="10316"/>
                    <a:pt x="47638" y="10411"/>
                    <a:pt x="47789" y="10411"/>
                  </a:cubicBezTo>
                  <a:cubicBezTo>
                    <a:pt x="47830" y="10411"/>
                    <a:pt x="47873" y="10404"/>
                    <a:pt x="47918" y="10385"/>
                  </a:cubicBezTo>
                  <a:cubicBezTo>
                    <a:pt x="48055" y="10385"/>
                    <a:pt x="48210" y="10316"/>
                    <a:pt x="48347" y="10316"/>
                  </a:cubicBezTo>
                  <a:cubicBezTo>
                    <a:pt x="48370" y="10293"/>
                    <a:pt x="48393" y="10286"/>
                    <a:pt x="48417" y="10286"/>
                  </a:cubicBezTo>
                  <a:cubicBezTo>
                    <a:pt x="48464" y="10286"/>
                    <a:pt x="48514" y="10316"/>
                    <a:pt x="48571" y="10316"/>
                  </a:cubicBezTo>
                  <a:cubicBezTo>
                    <a:pt x="48708" y="10385"/>
                    <a:pt x="48846" y="10471"/>
                    <a:pt x="49001" y="10540"/>
                  </a:cubicBezTo>
                  <a:cubicBezTo>
                    <a:pt x="49047" y="10540"/>
                    <a:pt x="49062" y="10509"/>
                    <a:pt x="49087" y="10509"/>
                  </a:cubicBezTo>
                  <a:cubicBezTo>
                    <a:pt x="49100" y="10509"/>
                    <a:pt x="49115" y="10517"/>
                    <a:pt x="49138" y="10540"/>
                  </a:cubicBezTo>
                  <a:lnTo>
                    <a:pt x="49637" y="10540"/>
                  </a:lnTo>
                  <a:cubicBezTo>
                    <a:pt x="49499" y="10471"/>
                    <a:pt x="49345" y="10471"/>
                    <a:pt x="49138" y="10471"/>
                  </a:cubicBezTo>
                  <a:cubicBezTo>
                    <a:pt x="49069" y="10471"/>
                    <a:pt x="49069" y="10316"/>
                    <a:pt x="49001" y="10316"/>
                  </a:cubicBezTo>
                  <a:cubicBezTo>
                    <a:pt x="49015" y="10302"/>
                    <a:pt x="49030" y="10296"/>
                    <a:pt x="49044" y="10296"/>
                  </a:cubicBezTo>
                  <a:cubicBezTo>
                    <a:pt x="49084" y="10296"/>
                    <a:pt x="49124" y="10336"/>
                    <a:pt x="49163" y="10336"/>
                  </a:cubicBezTo>
                  <a:cubicBezTo>
                    <a:pt x="49178" y="10336"/>
                    <a:pt x="49193" y="10331"/>
                    <a:pt x="49207" y="10316"/>
                  </a:cubicBezTo>
                  <a:cubicBezTo>
                    <a:pt x="49230" y="10293"/>
                    <a:pt x="49253" y="10286"/>
                    <a:pt x="49273" y="10286"/>
                  </a:cubicBezTo>
                  <a:cubicBezTo>
                    <a:pt x="49314" y="10286"/>
                    <a:pt x="49345" y="10316"/>
                    <a:pt x="49345" y="10316"/>
                  </a:cubicBezTo>
                  <a:lnTo>
                    <a:pt x="49568" y="10316"/>
                  </a:lnTo>
                  <a:cubicBezTo>
                    <a:pt x="49929" y="10385"/>
                    <a:pt x="50359" y="10471"/>
                    <a:pt x="50634" y="10609"/>
                  </a:cubicBezTo>
                  <a:cubicBezTo>
                    <a:pt x="50858" y="10677"/>
                    <a:pt x="50995" y="10746"/>
                    <a:pt x="51219" y="10815"/>
                  </a:cubicBezTo>
                  <a:cubicBezTo>
                    <a:pt x="51287" y="10815"/>
                    <a:pt x="51356" y="10815"/>
                    <a:pt x="51425" y="10901"/>
                  </a:cubicBezTo>
                  <a:lnTo>
                    <a:pt x="51425" y="10970"/>
                  </a:lnTo>
                  <a:cubicBezTo>
                    <a:pt x="51648" y="10970"/>
                    <a:pt x="51786" y="11107"/>
                    <a:pt x="51924" y="11176"/>
                  </a:cubicBezTo>
                  <a:cubicBezTo>
                    <a:pt x="51924" y="11245"/>
                    <a:pt x="52010" y="11245"/>
                    <a:pt x="52010" y="11245"/>
                  </a:cubicBezTo>
                  <a:cubicBezTo>
                    <a:pt x="52010" y="11176"/>
                    <a:pt x="52010" y="11176"/>
                    <a:pt x="51924" y="11107"/>
                  </a:cubicBezTo>
                  <a:cubicBezTo>
                    <a:pt x="52078" y="11107"/>
                    <a:pt x="52078" y="11176"/>
                    <a:pt x="52078" y="11176"/>
                  </a:cubicBezTo>
                  <a:lnTo>
                    <a:pt x="52010" y="11245"/>
                  </a:lnTo>
                  <a:cubicBezTo>
                    <a:pt x="52010" y="11245"/>
                    <a:pt x="52010" y="11331"/>
                    <a:pt x="52078" y="11331"/>
                  </a:cubicBezTo>
                  <a:cubicBezTo>
                    <a:pt x="52027" y="11376"/>
                    <a:pt x="51985" y="11392"/>
                    <a:pt x="51949" y="11392"/>
                  </a:cubicBezTo>
                  <a:cubicBezTo>
                    <a:pt x="51878" y="11392"/>
                    <a:pt x="51832" y="11331"/>
                    <a:pt x="51786" y="11331"/>
                  </a:cubicBezTo>
                  <a:lnTo>
                    <a:pt x="51786" y="11331"/>
                  </a:lnTo>
                  <a:cubicBezTo>
                    <a:pt x="51855" y="11537"/>
                    <a:pt x="52010" y="11537"/>
                    <a:pt x="52147" y="11606"/>
                  </a:cubicBezTo>
                  <a:cubicBezTo>
                    <a:pt x="52285" y="11674"/>
                    <a:pt x="52439" y="11674"/>
                    <a:pt x="52577" y="11760"/>
                  </a:cubicBezTo>
                  <a:cubicBezTo>
                    <a:pt x="52577" y="11760"/>
                    <a:pt x="52646" y="11760"/>
                    <a:pt x="52646" y="11674"/>
                  </a:cubicBezTo>
                  <a:cubicBezTo>
                    <a:pt x="52714" y="11760"/>
                    <a:pt x="52783" y="11829"/>
                    <a:pt x="52869" y="11829"/>
                  </a:cubicBezTo>
                  <a:cubicBezTo>
                    <a:pt x="52938" y="11898"/>
                    <a:pt x="52938" y="11967"/>
                    <a:pt x="52938" y="11967"/>
                  </a:cubicBezTo>
                  <a:lnTo>
                    <a:pt x="53007" y="11967"/>
                  </a:lnTo>
                  <a:cubicBezTo>
                    <a:pt x="53144" y="11967"/>
                    <a:pt x="53213" y="12036"/>
                    <a:pt x="53299" y="12104"/>
                  </a:cubicBezTo>
                  <a:lnTo>
                    <a:pt x="53299" y="11898"/>
                  </a:lnTo>
                  <a:cubicBezTo>
                    <a:pt x="53213" y="11898"/>
                    <a:pt x="53144" y="11898"/>
                    <a:pt x="53144" y="11829"/>
                  </a:cubicBezTo>
                  <a:lnTo>
                    <a:pt x="53213" y="11829"/>
                  </a:lnTo>
                  <a:cubicBezTo>
                    <a:pt x="53230" y="11815"/>
                    <a:pt x="53244" y="11810"/>
                    <a:pt x="53256" y="11810"/>
                  </a:cubicBezTo>
                  <a:cubicBezTo>
                    <a:pt x="53302" y="11810"/>
                    <a:pt x="53313" y="11898"/>
                    <a:pt x="53368" y="11898"/>
                  </a:cubicBezTo>
                  <a:cubicBezTo>
                    <a:pt x="53437" y="11898"/>
                    <a:pt x="53437" y="11898"/>
                    <a:pt x="53437" y="11829"/>
                  </a:cubicBezTo>
                  <a:cubicBezTo>
                    <a:pt x="53643" y="12036"/>
                    <a:pt x="53935" y="12259"/>
                    <a:pt x="54073" y="12534"/>
                  </a:cubicBezTo>
                  <a:lnTo>
                    <a:pt x="54159" y="12465"/>
                  </a:lnTo>
                  <a:cubicBezTo>
                    <a:pt x="54227" y="12534"/>
                    <a:pt x="54296" y="12534"/>
                    <a:pt x="54296" y="12620"/>
                  </a:cubicBezTo>
                  <a:lnTo>
                    <a:pt x="54159" y="12620"/>
                  </a:lnTo>
                  <a:cubicBezTo>
                    <a:pt x="54130" y="12591"/>
                    <a:pt x="54103" y="12582"/>
                    <a:pt x="54080" y="12582"/>
                  </a:cubicBezTo>
                  <a:cubicBezTo>
                    <a:pt x="54034" y="12582"/>
                    <a:pt x="54004" y="12620"/>
                    <a:pt x="54004" y="12620"/>
                  </a:cubicBezTo>
                  <a:cubicBezTo>
                    <a:pt x="53798" y="12465"/>
                    <a:pt x="53643" y="12259"/>
                    <a:pt x="53437" y="12104"/>
                  </a:cubicBezTo>
                  <a:lnTo>
                    <a:pt x="53437" y="12104"/>
                  </a:lnTo>
                  <a:cubicBezTo>
                    <a:pt x="53437" y="12190"/>
                    <a:pt x="53437" y="12190"/>
                    <a:pt x="53505" y="12259"/>
                  </a:cubicBezTo>
                  <a:cubicBezTo>
                    <a:pt x="53574" y="12465"/>
                    <a:pt x="53729" y="12689"/>
                    <a:pt x="53935" y="12758"/>
                  </a:cubicBezTo>
                  <a:cubicBezTo>
                    <a:pt x="54004" y="12758"/>
                    <a:pt x="54004" y="12758"/>
                    <a:pt x="54004" y="12826"/>
                  </a:cubicBezTo>
                  <a:lnTo>
                    <a:pt x="54227" y="12826"/>
                  </a:lnTo>
                  <a:cubicBezTo>
                    <a:pt x="54296" y="12895"/>
                    <a:pt x="54296" y="13050"/>
                    <a:pt x="54365" y="13050"/>
                  </a:cubicBezTo>
                  <a:lnTo>
                    <a:pt x="54365" y="13187"/>
                  </a:lnTo>
                  <a:cubicBezTo>
                    <a:pt x="54227" y="13119"/>
                    <a:pt x="54227" y="13050"/>
                    <a:pt x="54073" y="12964"/>
                  </a:cubicBezTo>
                  <a:lnTo>
                    <a:pt x="54073" y="13119"/>
                  </a:lnTo>
                  <a:cubicBezTo>
                    <a:pt x="54296" y="13325"/>
                    <a:pt x="54503" y="13480"/>
                    <a:pt x="54726" y="13824"/>
                  </a:cubicBezTo>
                  <a:cubicBezTo>
                    <a:pt x="54726" y="13910"/>
                    <a:pt x="54795" y="14185"/>
                    <a:pt x="54932" y="14339"/>
                  </a:cubicBezTo>
                  <a:cubicBezTo>
                    <a:pt x="55018" y="14339"/>
                    <a:pt x="55018" y="14253"/>
                    <a:pt x="55087" y="14253"/>
                  </a:cubicBezTo>
                  <a:cubicBezTo>
                    <a:pt x="55087" y="14339"/>
                    <a:pt x="55156" y="14339"/>
                    <a:pt x="55156" y="14408"/>
                  </a:cubicBezTo>
                  <a:cubicBezTo>
                    <a:pt x="55087" y="14477"/>
                    <a:pt x="55087" y="14546"/>
                    <a:pt x="55156" y="14615"/>
                  </a:cubicBezTo>
                  <a:cubicBezTo>
                    <a:pt x="55156" y="14615"/>
                    <a:pt x="55225" y="14615"/>
                    <a:pt x="55225" y="14683"/>
                  </a:cubicBezTo>
                  <a:cubicBezTo>
                    <a:pt x="55293" y="14683"/>
                    <a:pt x="55225" y="14615"/>
                    <a:pt x="55293" y="14615"/>
                  </a:cubicBezTo>
                  <a:lnTo>
                    <a:pt x="55293" y="14683"/>
                  </a:lnTo>
                  <a:cubicBezTo>
                    <a:pt x="55259" y="14726"/>
                    <a:pt x="55242" y="14748"/>
                    <a:pt x="55233" y="14748"/>
                  </a:cubicBezTo>
                  <a:cubicBezTo>
                    <a:pt x="55225" y="14748"/>
                    <a:pt x="55225" y="14726"/>
                    <a:pt x="55225" y="14683"/>
                  </a:cubicBezTo>
                  <a:lnTo>
                    <a:pt x="55087" y="14683"/>
                  </a:lnTo>
                  <a:cubicBezTo>
                    <a:pt x="55156" y="14976"/>
                    <a:pt x="55293" y="15199"/>
                    <a:pt x="55293" y="15405"/>
                  </a:cubicBezTo>
                  <a:lnTo>
                    <a:pt x="55293" y="15474"/>
                  </a:lnTo>
                  <a:cubicBezTo>
                    <a:pt x="55448" y="15543"/>
                    <a:pt x="55362" y="15766"/>
                    <a:pt x="55517" y="15835"/>
                  </a:cubicBezTo>
                  <a:lnTo>
                    <a:pt x="55517" y="16626"/>
                  </a:lnTo>
                  <a:cubicBezTo>
                    <a:pt x="55586" y="16557"/>
                    <a:pt x="55654" y="16557"/>
                    <a:pt x="55654" y="16557"/>
                  </a:cubicBezTo>
                  <a:lnTo>
                    <a:pt x="55654" y="15973"/>
                  </a:lnTo>
                  <a:cubicBezTo>
                    <a:pt x="55723" y="15973"/>
                    <a:pt x="55723" y="15973"/>
                    <a:pt x="55723" y="15904"/>
                  </a:cubicBezTo>
                  <a:cubicBezTo>
                    <a:pt x="55654" y="15835"/>
                    <a:pt x="55654" y="15835"/>
                    <a:pt x="55654" y="15766"/>
                  </a:cubicBezTo>
                  <a:lnTo>
                    <a:pt x="55723" y="15766"/>
                  </a:lnTo>
                  <a:lnTo>
                    <a:pt x="55723" y="15904"/>
                  </a:lnTo>
                  <a:cubicBezTo>
                    <a:pt x="55792" y="15973"/>
                    <a:pt x="55723" y="16059"/>
                    <a:pt x="55723" y="16059"/>
                  </a:cubicBezTo>
                  <a:cubicBezTo>
                    <a:pt x="55792" y="16128"/>
                    <a:pt x="55654" y="16196"/>
                    <a:pt x="55723" y="16265"/>
                  </a:cubicBezTo>
                  <a:cubicBezTo>
                    <a:pt x="55792" y="16334"/>
                    <a:pt x="55792" y="16489"/>
                    <a:pt x="55792" y="16557"/>
                  </a:cubicBezTo>
                  <a:cubicBezTo>
                    <a:pt x="55792" y="16626"/>
                    <a:pt x="55723" y="16695"/>
                    <a:pt x="55792" y="16764"/>
                  </a:cubicBezTo>
                  <a:lnTo>
                    <a:pt x="55792" y="16832"/>
                  </a:lnTo>
                  <a:cubicBezTo>
                    <a:pt x="55878" y="16918"/>
                    <a:pt x="55723" y="16987"/>
                    <a:pt x="55792" y="17056"/>
                  </a:cubicBezTo>
                  <a:cubicBezTo>
                    <a:pt x="55878" y="17125"/>
                    <a:pt x="55792" y="17193"/>
                    <a:pt x="55878" y="17262"/>
                  </a:cubicBezTo>
                  <a:cubicBezTo>
                    <a:pt x="55878" y="17348"/>
                    <a:pt x="55792" y="17417"/>
                    <a:pt x="55723" y="17486"/>
                  </a:cubicBezTo>
                  <a:cubicBezTo>
                    <a:pt x="55723" y="17555"/>
                    <a:pt x="55792" y="17623"/>
                    <a:pt x="55792" y="17692"/>
                  </a:cubicBezTo>
                  <a:cubicBezTo>
                    <a:pt x="55723" y="17692"/>
                    <a:pt x="55723" y="17778"/>
                    <a:pt x="55654" y="17778"/>
                  </a:cubicBezTo>
                  <a:cubicBezTo>
                    <a:pt x="55654" y="17847"/>
                    <a:pt x="55792" y="17847"/>
                    <a:pt x="55723" y="17916"/>
                  </a:cubicBezTo>
                  <a:cubicBezTo>
                    <a:pt x="55654" y="17984"/>
                    <a:pt x="55723" y="18053"/>
                    <a:pt x="55723" y="18053"/>
                  </a:cubicBezTo>
                  <a:cubicBezTo>
                    <a:pt x="55723" y="18122"/>
                    <a:pt x="55723" y="18208"/>
                    <a:pt x="55654" y="18277"/>
                  </a:cubicBezTo>
                  <a:cubicBezTo>
                    <a:pt x="55654" y="18345"/>
                    <a:pt x="55723" y="18345"/>
                    <a:pt x="55723" y="18414"/>
                  </a:cubicBezTo>
                  <a:cubicBezTo>
                    <a:pt x="55723" y="18483"/>
                    <a:pt x="55654" y="18638"/>
                    <a:pt x="55723" y="18706"/>
                  </a:cubicBezTo>
                  <a:cubicBezTo>
                    <a:pt x="55723" y="18775"/>
                    <a:pt x="55723" y="18844"/>
                    <a:pt x="55654" y="18913"/>
                  </a:cubicBezTo>
                  <a:cubicBezTo>
                    <a:pt x="55654" y="18982"/>
                    <a:pt x="55517" y="19136"/>
                    <a:pt x="55586" y="19274"/>
                  </a:cubicBezTo>
                  <a:cubicBezTo>
                    <a:pt x="55517" y="19274"/>
                    <a:pt x="55517" y="19274"/>
                    <a:pt x="55448" y="19205"/>
                  </a:cubicBezTo>
                  <a:cubicBezTo>
                    <a:pt x="55586" y="19068"/>
                    <a:pt x="55293" y="18844"/>
                    <a:pt x="55517" y="18638"/>
                  </a:cubicBezTo>
                  <a:lnTo>
                    <a:pt x="55517" y="18638"/>
                  </a:lnTo>
                  <a:cubicBezTo>
                    <a:pt x="55586" y="18706"/>
                    <a:pt x="55586" y="18775"/>
                    <a:pt x="55586" y="18913"/>
                  </a:cubicBezTo>
                  <a:lnTo>
                    <a:pt x="55654" y="18913"/>
                  </a:lnTo>
                  <a:lnTo>
                    <a:pt x="55654" y="18552"/>
                  </a:lnTo>
                  <a:cubicBezTo>
                    <a:pt x="55654" y="18483"/>
                    <a:pt x="55586" y="18414"/>
                    <a:pt x="55586" y="18277"/>
                  </a:cubicBezTo>
                  <a:cubicBezTo>
                    <a:pt x="55654" y="18208"/>
                    <a:pt x="55654" y="18053"/>
                    <a:pt x="55654" y="17984"/>
                  </a:cubicBezTo>
                  <a:cubicBezTo>
                    <a:pt x="55586" y="17916"/>
                    <a:pt x="55586" y="17916"/>
                    <a:pt x="55517" y="17847"/>
                  </a:cubicBezTo>
                  <a:cubicBezTo>
                    <a:pt x="55517" y="17984"/>
                    <a:pt x="55448" y="18122"/>
                    <a:pt x="55517" y="18345"/>
                  </a:cubicBezTo>
                  <a:cubicBezTo>
                    <a:pt x="55448" y="18345"/>
                    <a:pt x="55362" y="18414"/>
                    <a:pt x="55362" y="18414"/>
                  </a:cubicBezTo>
                  <a:cubicBezTo>
                    <a:pt x="55362" y="18552"/>
                    <a:pt x="55225" y="18638"/>
                    <a:pt x="55225" y="18706"/>
                  </a:cubicBezTo>
                  <a:cubicBezTo>
                    <a:pt x="55156" y="18844"/>
                    <a:pt x="55156" y="18982"/>
                    <a:pt x="55156" y="19205"/>
                  </a:cubicBezTo>
                  <a:cubicBezTo>
                    <a:pt x="55156" y="19343"/>
                    <a:pt x="55156" y="19497"/>
                    <a:pt x="55018" y="19704"/>
                  </a:cubicBezTo>
                  <a:cubicBezTo>
                    <a:pt x="54932" y="19841"/>
                    <a:pt x="54864" y="20065"/>
                    <a:pt x="54864" y="20271"/>
                  </a:cubicBezTo>
                  <a:cubicBezTo>
                    <a:pt x="54864" y="20357"/>
                    <a:pt x="54795" y="20426"/>
                    <a:pt x="54795" y="20495"/>
                  </a:cubicBezTo>
                  <a:cubicBezTo>
                    <a:pt x="54864" y="20495"/>
                    <a:pt x="54864" y="20426"/>
                    <a:pt x="54932" y="20426"/>
                  </a:cubicBezTo>
                  <a:cubicBezTo>
                    <a:pt x="54932" y="20495"/>
                    <a:pt x="54864" y="20563"/>
                    <a:pt x="54932" y="20632"/>
                  </a:cubicBezTo>
                  <a:cubicBezTo>
                    <a:pt x="54864" y="20701"/>
                    <a:pt x="54932" y="20787"/>
                    <a:pt x="54864" y="20856"/>
                  </a:cubicBezTo>
                  <a:cubicBezTo>
                    <a:pt x="55018" y="20856"/>
                    <a:pt x="55018" y="20701"/>
                    <a:pt x="55087" y="20632"/>
                  </a:cubicBezTo>
                  <a:lnTo>
                    <a:pt x="55018" y="20632"/>
                  </a:lnTo>
                  <a:cubicBezTo>
                    <a:pt x="55156" y="20426"/>
                    <a:pt x="55225" y="20202"/>
                    <a:pt x="55362" y="19996"/>
                  </a:cubicBezTo>
                  <a:lnTo>
                    <a:pt x="55448" y="20065"/>
                  </a:lnTo>
                  <a:cubicBezTo>
                    <a:pt x="55362" y="20202"/>
                    <a:pt x="55293" y="20426"/>
                    <a:pt x="55293" y="20632"/>
                  </a:cubicBezTo>
                  <a:cubicBezTo>
                    <a:pt x="55087" y="20701"/>
                    <a:pt x="55156" y="20993"/>
                    <a:pt x="54932" y="21062"/>
                  </a:cubicBezTo>
                  <a:cubicBezTo>
                    <a:pt x="54864" y="20993"/>
                    <a:pt x="55018" y="20924"/>
                    <a:pt x="54932" y="20856"/>
                  </a:cubicBezTo>
                  <a:cubicBezTo>
                    <a:pt x="54795" y="20856"/>
                    <a:pt x="54795" y="20993"/>
                    <a:pt x="54726" y="21062"/>
                  </a:cubicBezTo>
                  <a:cubicBezTo>
                    <a:pt x="54726" y="21131"/>
                    <a:pt x="54795" y="21131"/>
                    <a:pt x="54864" y="21217"/>
                  </a:cubicBezTo>
                  <a:cubicBezTo>
                    <a:pt x="54795" y="21354"/>
                    <a:pt x="54726" y="21423"/>
                    <a:pt x="54657" y="21492"/>
                  </a:cubicBezTo>
                  <a:cubicBezTo>
                    <a:pt x="54657" y="21423"/>
                    <a:pt x="54657" y="21354"/>
                    <a:pt x="54588" y="21285"/>
                  </a:cubicBezTo>
                  <a:cubicBezTo>
                    <a:pt x="54657" y="21285"/>
                    <a:pt x="54657" y="21217"/>
                    <a:pt x="54726" y="21131"/>
                  </a:cubicBezTo>
                  <a:cubicBezTo>
                    <a:pt x="54657" y="21131"/>
                    <a:pt x="54657" y="21062"/>
                    <a:pt x="54588" y="21062"/>
                  </a:cubicBezTo>
                  <a:cubicBezTo>
                    <a:pt x="54503" y="21354"/>
                    <a:pt x="54365" y="21561"/>
                    <a:pt x="54159" y="21784"/>
                  </a:cubicBezTo>
                  <a:lnTo>
                    <a:pt x="54159" y="22076"/>
                  </a:lnTo>
                  <a:cubicBezTo>
                    <a:pt x="54227" y="22076"/>
                    <a:pt x="54227" y="22076"/>
                    <a:pt x="54227" y="22145"/>
                  </a:cubicBezTo>
                  <a:lnTo>
                    <a:pt x="54159" y="22214"/>
                  </a:lnTo>
                  <a:cubicBezTo>
                    <a:pt x="54159" y="22351"/>
                    <a:pt x="54227" y="22283"/>
                    <a:pt x="54227" y="22351"/>
                  </a:cubicBezTo>
                  <a:cubicBezTo>
                    <a:pt x="54296" y="22351"/>
                    <a:pt x="54296" y="22283"/>
                    <a:pt x="54365" y="22283"/>
                  </a:cubicBezTo>
                  <a:cubicBezTo>
                    <a:pt x="54365" y="22214"/>
                    <a:pt x="54296" y="22145"/>
                    <a:pt x="54434" y="22145"/>
                  </a:cubicBezTo>
                  <a:cubicBezTo>
                    <a:pt x="54434" y="22214"/>
                    <a:pt x="54434" y="22283"/>
                    <a:pt x="54365" y="22283"/>
                  </a:cubicBezTo>
                  <a:lnTo>
                    <a:pt x="54365" y="22506"/>
                  </a:lnTo>
                  <a:cubicBezTo>
                    <a:pt x="54342" y="22529"/>
                    <a:pt x="54327" y="22537"/>
                    <a:pt x="54314" y="22537"/>
                  </a:cubicBezTo>
                  <a:cubicBezTo>
                    <a:pt x="54289" y="22537"/>
                    <a:pt x="54273" y="22506"/>
                    <a:pt x="54227" y="22506"/>
                  </a:cubicBezTo>
                  <a:cubicBezTo>
                    <a:pt x="54159" y="22712"/>
                    <a:pt x="54159" y="23005"/>
                    <a:pt x="54073" y="23211"/>
                  </a:cubicBezTo>
                  <a:cubicBezTo>
                    <a:pt x="54073" y="23211"/>
                    <a:pt x="54073" y="23280"/>
                    <a:pt x="54004" y="23366"/>
                  </a:cubicBezTo>
                  <a:cubicBezTo>
                    <a:pt x="53935" y="23366"/>
                    <a:pt x="53866" y="23366"/>
                    <a:pt x="53866" y="23280"/>
                  </a:cubicBezTo>
                  <a:lnTo>
                    <a:pt x="53798" y="23280"/>
                  </a:lnTo>
                  <a:cubicBezTo>
                    <a:pt x="53729" y="23211"/>
                    <a:pt x="53798" y="23142"/>
                    <a:pt x="53866" y="23142"/>
                  </a:cubicBezTo>
                  <a:lnTo>
                    <a:pt x="53935" y="23142"/>
                  </a:lnTo>
                  <a:cubicBezTo>
                    <a:pt x="54004" y="23142"/>
                    <a:pt x="54073" y="23074"/>
                    <a:pt x="54073" y="22936"/>
                  </a:cubicBezTo>
                  <a:lnTo>
                    <a:pt x="54004" y="22936"/>
                  </a:lnTo>
                  <a:cubicBezTo>
                    <a:pt x="54004" y="22959"/>
                    <a:pt x="54004" y="22967"/>
                    <a:pt x="54001" y="22967"/>
                  </a:cubicBezTo>
                  <a:cubicBezTo>
                    <a:pt x="53996" y="22967"/>
                    <a:pt x="53981" y="22936"/>
                    <a:pt x="53935" y="22936"/>
                  </a:cubicBezTo>
                  <a:cubicBezTo>
                    <a:pt x="53866" y="23005"/>
                    <a:pt x="53798" y="23005"/>
                    <a:pt x="53729" y="23074"/>
                  </a:cubicBezTo>
                  <a:cubicBezTo>
                    <a:pt x="53643" y="23005"/>
                    <a:pt x="53798" y="22936"/>
                    <a:pt x="53798" y="22850"/>
                  </a:cubicBezTo>
                  <a:lnTo>
                    <a:pt x="53643" y="22850"/>
                  </a:lnTo>
                  <a:cubicBezTo>
                    <a:pt x="53729" y="23005"/>
                    <a:pt x="53574" y="23074"/>
                    <a:pt x="53643" y="23142"/>
                  </a:cubicBezTo>
                  <a:cubicBezTo>
                    <a:pt x="53505" y="23280"/>
                    <a:pt x="53368" y="23435"/>
                    <a:pt x="53299" y="23641"/>
                  </a:cubicBezTo>
                  <a:lnTo>
                    <a:pt x="53368" y="23641"/>
                  </a:lnTo>
                  <a:cubicBezTo>
                    <a:pt x="53368" y="23796"/>
                    <a:pt x="53299" y="23933"/>
                    <a:pt x="53213" y="24140"/>
                  </a:cubicBezTo>
                  <a:cubicBezTo>
                    <a:pt x="53368" y="24071"/>
                    <a:pt x="53368" y="23933"/>
                    <a:pt x="53505" y="23933"/>
                  </a:cubicBezTo>
                  <a:cubicBezTo>
                    <a:pt x="53574" y="23864"/>
                    <a:pt x="53574" y="23710"/>
                    <a:pt x="53729" y="23641"/>
                  </a:cubicBezTo>
                  <a:cubicBezTo>
                    <a:pt x="53798" y="23572"/>
                    <a:pt x="53798" y="23435"/>
                    <a:pt x="53935" y="23366"/>
                  </a:cubicBezTo>
                  <a:lnTo>
                    <a:pt x="53935" y="23366"/>
                  </a:lnTo>
                  <a:cubicBezTo>
                    <a:pt x="53798" y="23641"/>
                    <a:pt x="53643" y="23933"/>
                    <a:pt x="53505" y="24140"/>
                  </a:cubicBezTo>
                  <a:lnTo>
                    <a:pt x="53437" y="24140"/>
                  </a:lnTo>
                  <a:cubicBezTo>
                    <a:pt x="53437" y="24225"/>
                    <a:pt x="53299" y="24294"/>
                    <a:pt x="53213" y="24363"/>
                  </a:cubicBezTo>
                  <a:lnTo>
                    <a:pt x="53299" y="24432"/>
                  </a:lnTo>
                  <a:cubicBezTo>
                    <a:pt x="53213" y="24569"/>
                    <a:pt x="53075" y="24724"/>
                    <a:pt x="53007" y="24793"/>
                  </a:cubicBezTo>
                  <a:cubicBezTo>
                    <a:pt x="52938" y="24930"/>
                    <a:pt x="52714" y="24999"/>
                    <a:pt x="52783" y="25223"/>
                  </a:cubicBezTo>
                  <a:cubicBezTo>
                    <a:pt x="52577" y="25223"/>
                    <a:pt x="52577" y="25429"/>
                    <a:pt x="52439" y="25584"/>
                  </a:cubicBezTo>
                  <a:lnTo>
                    <a:pt x="52285" y="25584"/>
                  </a:lnTo>
                  <a:cubicBezTo>
                    <a:pt x="52285" y="25721"/>
                    <a:pt x="52147" y="25790"/>
                    <a:pt x="52078" y="25945"/>
                  </a:cubicBezTo>
                  <a:cubicBezTo>
                    <a:pt x="52010" y="26082"/>
                    <a:pt x="51855" y="26151"/>
                    <a:pt x="51786" y="26289"/>
                  </a:cubicBezTo>
                  <a:lnTo>
                    <a:pt x="51717" y="26289"/>
                  </a:lnTo>
                  <a:cubicBezTo>
                    <a:pt x="51786" y="26151"/>
                    <a:pt x="51855" y="26082"/>
                    <a:pt x="51924" y="25945"/>
                  </a:cubicBezTo>
                  <a:cubicBezTo>
                    <a:pt x="51924" y="25945"/>
                    <a:pt x="51924" y="25859"/>
                    <a:pt x="51855" y="25859"/>
                  </a:cubicBezTo>
                  <a:cubicBezTo>
                    <a:pt x="51855" y="25945"/>
                    <a:pt x="51786" y="25945"/>
                    <a:pt x="51786" y="25945"/>
                  </a:cubicBezTo>
                  <a:cubicBezTo>
                    <a:pt x="51717" y="25859"/>
                    <a:pt x="51786" y="25790"/>
                    <a:pt x="51855" y="25721"/>
                  </a:cubicBezTo>
                  <a:cubicBezTo>
                    <a:pt x="51855" y="25721"/>
                    <a:pt x="51924" y="25721"/>
                    <a:pt x="51924" y="25790"/>
                  </a:cubicBezTo>
                  <a:cubicBezTo>
                    <a:pt x="52010" y="25790"/>
                    <a:pt x="52078" y="25721"/>
                    <a:pt x="52147" y="25721"/>
                  </a:cubicBezTo>
                  <a:lnTo>
                    <a:pt x="52147" y="25515"/>
                  </a:lnTo>
                  <a:lnTo>
                    <a:pt x="52078" y="25515"/>
                  </a:lnTo>
                  <a:cubicBezTo>
                    <a:pt x="52010" y="25515"/>
                    <a:pt x="52078" y="25653"/>
                    <a:pt x="51924" y="25653"/>
                  </a:cubicBezTo>
                  <a:cubicBezTo>
                    <a:pt x="51924" y="25653"/>
                    <a:pt x="51855" y="25653"/>
                    <a:pt x="51855" y="25584"/>
                  </a:cubicBezTo>
                  <a:cubicBezTo>
                    <a:pt x="51580" y="25790"/>
                    <a:pt x="51425" y="26082"/>
                    <a:pt x="51150" y="26289"/>
                  </a:cubicBezTo>
                  <a:cubicBezTo>
                    <a:pt x="51219" y="26375"/>
                    <a:pt x="51219" y="26375"/>
                    <a:pt x="51287" y="26375"/>
                  </a:cubicBezTo>
                  <a:lnTo>
                    <a:pt x="51287" y="26512"/>
                  </a:lnTo>
                  <a:cubicBezTo>
                    <a:pt x="51315" y="26526"/>
                    <a:pt x="51337" y="26531"/>
                    <a:pt x="51355" y="26531"/>
                  </a:cubicBezTo>
                  <a:cubicBezTo>
                    <a:pt x="51428" y="26531"/>
                    <a:pt x="51439" y="26443"/>
                    <a:pt x="51494" y="26443"/>
                  </a:cubicBezTo>
                  <a:cubicBezTo>
                    <a:pt x="51494" y="26443"/>
                    <a:pt x="51494" y="26375"/>
                    <a:pt x="51580" y="26375"/>
                  </a:cubicBezTo>
                  <a:lnTo>
                    <a:pt x="51494" y="26443"/>
                  </a:lnTo>
                  <a:cubicBezTo>
                    <a:pt x="51494" y="26512"/>
                    <a:pt x="51494" y="26512"/>
                    <a:pt x="51425" y="26512"/>
                  </a:cubicBezTo>
                  <a:cubicBezTo>
                    <a:pt x="51356" y="26581"/>
                    <a:pt x="51287" y="26718"/>
                    <a:pt x="51219" y="26873"/>
                  </a:cubicBezTo>
                  <a:cubicBezTo>
                    <a:pt x="51150" y="26873"/>
                    <a:pt x="51150" y="26804"/>
                    <a:pt x="51150" y="26718"/>
                  </a:cubicBezTo>
                  <a:cubicBezTo>
                    <a:pt x="50995" y="26718"/>
                    <a:pt x="50995" y="26804"/>
                    <a:pt x="50926" y="26873"/>
                  </a:cubicBezTo>
                  <a:lnTo>
                    <a:pt x="50634" y="26873"/>
                  </a:lnTo>
                  <a:cubicBezTo>
                    <a:pt x="50565" y="27011"/>
                    <a:pt x="50497" y="27080"/>
                    <a:pt x="50428" y="27234"/>
                  </a:cubicBezTo>
                  <a:lnTo>
                    <a:pt x="50634" y="27234"/>
                  </a:lnTo>
                  <a:cubicBezTo>
                    <a:pt x="50720" y="27148"/>
                    <a:pt x="50720" y="27148"/>
                    <a:pt x="50720" y="27011"/>
                  </a:cubicBezTo>
                  <a:cubicBezTo>
                    <a:pt x="50789" y="27011"/>
                    <a:pt x="50789" y="27011"/>
                    <a:pt x="50858" y="26942"/>
                  </a:cubicBezTo>
                  <a:cubicBezTo>
                    <a:pt x="50926" y="26942"/>
                    <a:pt x="50995" y="27011"/>
                    <a:pt x="50995" y="27011"/>
                  </a:cubicBezTo>
                  <a:cubicBezTo>
                    <a:pt x="50926" y="27080"/>
                    <a:pt x="50858" y="27080"/>
                    <a:pt x="50789" y="27234"/>
                  </a:cubicBezTo>
                  <a:cubicBezTo>
                    <a:pt x="50720" y="27372"/>
                    <a:pt x="50565" y="27441"/>
                    <a:pt x="50428" y="27509"/>
                  </a:cubicBezTo>
                  <a:cubicBezTo>
                    <a:pt x="50359" y="27509"/>
                    <a:pt x="50290" y="27578"/>
                    <a:pt x="50290" y="27664"/>
                  </a:cubicBezTo>
                  <a:cubicBezTo>
                    <a:pt x="50204" y="27664"/>
                    <a:pt x="50135" y="27802"/>
                    <a:pt x="49998" y="27802"/>
                  </a:cubicBezTo>
                  <a:cubicBezTo>
                    <a:pt x="49929" y="27802"/>
                    <a:pt x="49860" y="27939"/>
                    <a:pt x="49706" y="27939"/>
                  </a:cubicBezTo>
                  <a:lnTo>
                    <a:pt x="49706" y="27870"/>
                  </a:lnTo>
                  <a:cubicBezTo>
                    <a:pt x="49706" y="27939"/>
                    <a:pt x="49637" y="27939"/>
                    <a:pt x="49637" y="27939"/>
                  </a:cubicBezTo>
                  <a:cubicBezTo>
                    <a:pt x="49568" y="27870"/>
                    <a:pt x="49637" y="27870"/>
                    <a:pt x="49637" y="27870"/>
                  </a:cubicBezTo>
                  <a:lnTo>
                    <a:pt x="49637" y="27733"/>
                  </a:lnTo>
                  <a:cubicBezTo>
                    <a:pt x="49431" y="27939"/>
                    <a:pt x="49276" y="28094"/>
                    <a:pt x="49069" y="28231"/>
                  </a:cubicBezTo>
                  <a:cubicBezTo>
                    <a:pt x="49001" y="28300"/>
                    <a:pt x="48915" y="28369"/>
                    <a:pt x="48846" y="28438"/>
                  </a:cubicBezTo>
                  <a:cubicBezTo>
                    <a:pt x="48875" y="28449"/>
                    <a:pt x="48901" y="28454"/>
                    <a:pt x="48925" y="28454"/>
                  </a:cubicBezTo>
                  <a:cubicBezTo>
                    <a:pt x="49088" y="28454"/>
                    <a:pt x="49156" y="28231"/>
                    <a:pt x="49276" y="28231"/>
                  </a:cubicBezTo>
                  <a:lnTo>
                    <a:pt x="49345" y="28163"/>
                  </a:lnTo>
                  <a:cubicBezTo>
                    <a:pt x="49345" y="28094"/>
                    <a:pt x="49345" y="28094"/>
                    <a:pt x="49431" y="28094"/>
                  </a:cubicBezTo>
                  <a:cubicBezTo>
                    <a:pt x="49431" y="28094"/>
                    <a:pt x="49431" y="28056"/>
                    <a:pt x="49451" y="28056"/>
                  </a:cubicBezTo>
                  <a:cubicBezTo>
                    <a:pt x="49461" y="28056"/>
                    <a:pt x="49476" y="28065"/>
                    <a:pt x="49499" y="28094"/>
                  </a:cubicBezTo>
                  <a:lnTo>
                    <a:pt x="49431" y="28094"/>
                  </a:lnTo>
                  <a:cubicBezTo>
                    <a:pt x="49431" y="28300"/>
                    <a:pt x="49276" y="28369"/>
                    <a:pt x="49138" y="28524"/>
                  </a:cubicBezTo>
                  <a:lnTo>
                    <a:pt x="49207" y="28593"/>
                  </a:lnTo>
                  <a:cubicBezTo>
                    <a:pt x="49069" y="28661"/>
                    <a:pt x="49001" y="28868"/>
                    <a:pt x="48777" y="28868"/>
                  </a:cubicBezTo>
                  <a:cubicBezTo>
                    <a:pt x="48777" y="28799"/>
                    <a:pt x="48846" y="28799"/>
                    <a:pt x="48915" y="28730"/>
                  </a:cubicBezTo>
                  <a:cubicBezTo>
                    <a:pt x="48846" y="28730"/>
                    <a:pt x="48846" y="28730"/>
                    <a:pt x="48846" y="28661"/>
                  </a:cubicBezTo>
                  <a:cubicBezTo>
                    <a:pt x="48880" y="28661"/>
                    <a:pt x="48919" y="28679"/>
                    <a:pt x="48949" y="28679"/>
                  </a:cubicBezTo>
                  <a:cubicBezTo>
                    <a:pt x="48979" y="28679"/>
                    <a:pt x="49001" y="28661"/>
                    <a:pt x="49001" y="28593"/>
                  </a:cubicBezTo>
                  <a:lnTo>
                    <a:pt x="48915" y="28593"/>
                  </a:lnTo>
                  <a:cubicBezTo>
                    <a:pt x="48901" y="28579"/>
                    <a:pt x="48887" y="28573"/>
                    <a:pt x="48873" y="28573"/>
                  </a:cubicBezTo>
                  <a:cubicBezTo>
                    <a:pt x="48818" y="28573"/>
                    <a:pt x="48763" y="28661"/>
                    <a:pt x="48708" y="28661"/>
                  </a:cubicBezTo>
                  <a:cubicBezTo>
                    <a:pt x="48640" y="28593"/>
                    <a:pt x="48708" y="28593"/>
                    <a:pt x="48708" y="28524"/>
                  </a:cubicBezTo>
                  <a:lnTo>
                    <a:pt x="48708" y="28524"/>
                  </a:lnTo>
                  <a:cubicBezTo>
                    <a:pt x="48485" y="28661"/>
                    <a:pt x="48279" y="28799"/>
                    <a:pt x="48055" y="28868"/>
                  </a:cubicBezTo>
                  <a:cubicBezTo>
                    <a:pt x="48055" y="28954"/>
                    <a:pt x="47986" y="28954"/>
                    <a:pt x="47986" y="28954"/>
                  </a:cubicBezTo>
                  <a:lnTo>
                    <a:pt x="47986" y="29022"/>
                  </a:lnTo>
                  <a:cubicBezTo>
                    <a:pt x="48210" y="28954"/>
                    <a:pt x="48347" y="28954"/>
                    <a:pt x="48485" y="28799"/>
                  </a:cubicBezTo>
                  <a:lnTo>
                    <a:pt x="48571" y="28799"/>
                  </a:lnTo>
                  <a:cubicBezTo>
                    <a:pt x="48571" y="28730"/>
                    <a:pt x="48571" y="28730"/>
                    <a:pt x="48640" y="28730"/>
                  </a:cubicBezTo>
                  <a:cubicBezTo>
                    <a:pt x="48640" y="28799"/>
                    <a:pt x="48640" y="28799"/>
                    <a:pt x="48571" y="28799"/>
                  </a:cubicBezTo>
                  <a:cubicBezTo>
                    <a:pt x="48485" y="28868"/>
                    <a:pt x="48485" y="28954"/>
                    <a:pt x="48485" y="28954"/>
                  </a:cubicBezTo>
                  <a:lnTo>
                    <a:pt x="48485" y="29022"/>
                  </a:lnTo>
                  <a:lnTo>
                    <a:pt x="48571" y="29022"/>
                  </a:lnTo>
                  <a:cubicBezTo>
                    <a:pt x="48571" y="29229"/>
                    <a:pt x="48347" y="29229"/>
                    <a:pt x="48279" y="29383"/>
                  </a:cubicBezTo>
                  <a:cubicBezTo>
                    <a:pt x="48210" y="29521"/>
                    <a:pt x="47986" y="29521"/>
                    <a:pt x="47918" y="29659"/>
                  </a:cubicBezTo>
                  <a:cubicBezTo>
                    <a:pt x="47780" y="29590"/>
                    <a:pt x="47986" y="29521"/>
                    <a:pt x="47918" y="29452"/>
                  </a:cubicBezTo>
                  <a:cubicBezTo>
                    <a:pt x="47890" y="29438"/>
                    <a:pt x="47862" y="29433"/>
                    <a:pt x="47833" y="29433"/>
                  </a:cubicBezTo>
                  <a:cubicBezTo>
                    <a:pt x="47716" y="29433"/>
                    <a:pt x="47584" y="29521"/>
                    <a:pt x="47419" y="29521"/>
                  </a:cubicBezTo>
                  <a:cubicBezTo>
                    <a:pt x="47281" y="29659"/>
                    <a:pt x="47058" y="29727"/>
                    <a:pt x="46920" y="29882"/>
                  </a:cubicBezTo>
                  <a:cubicBezTo>
                    <a:pt x="46920" y="29916"/>
                    <a:pt x="46938" y="29916"/>
                    <a:pt x="46955" y="29916"/>
                  </a:cubicBezTo>
                  <a:cubicBezTo>
                    <a:pt x="46972" y="29916"/>
                    <a:pt x="46989" y="29916"/>
                    <a:pt x="46989" y="29951"/>
                  </a:cubicBezTo>
                  <a:cubicBezTo>
                    <a:pt x="46920" y="30088"/>
                    <a:pt x="46697" y="30157"/>
                    <a:pt x="46559" y="30243"/>
                  </a:cubicBezTo>
                  <a:cubicBezTo>
                    <a:pt x="46559" y="30312"/>
                    <a:pt x="46559" y="30312"/>
                    <a:pt x="46491" y="30381"/>
                  </a:cubicBezTo>
                  <a:cubicBezTo>
                    <a:pt x="46601" y="30381"/>
                    <a:pt x="46667" y="30293"/>
                    <a:pt x="46768" y="30293"/>
                  </a:cubicBezTo>
                  <a:cubicBezTo>
                    <a:pt x="46793" y="30293"/>
                    <a:pt x="46821" y="30298"/>
                    <a:pt x="46852" y="30312"/>
                  </a:cubicBezTo>
                  <a:lnTo>
                    <a:pt x="46852" y="30381"/>
                  </a:lnTo>
                  <a:lnTo>
                    <a:pt x="46766" y="30449"/>
                  </a:lnTo>
                  <a:lnTo>
                    <a:pt x="46697" y="30381"/>
                  </a:lnTo>
                  <a:cubicBezTo>
                    <a:pt x="46628" y="30381"/>
                    <a:pt x="46559" y="30449"/>
                    <a:pt x="46559" y="30518"/>
                  </a:cubicBezTo>
                  <a:cubicBezTo>
                    <a:pt x="46559" y="30518"/>
                    <a:pt x="46559" y="30587"/>
                    <a:pt x="46628" y="30587"/>
                  </a:cubicBezTo>
                  <a:cubicBezTo>
                    <a:pt x="46628" y="30518"/>
                    <a:pt x="46697" y="30518"/>
                    <a:pt x="46697" y="30518"/>
                  </a:cubicBezTo>
                  <a:lnTo>
                    <a:pt x="46697" y="30518"/>
                  </a:lnTo>
                  <a:cubicBezTo>
                    <a:pt x="46697" y="30587"/>
                    <a:pt x="46628" y="30587"/>
                    <a:pt x="46628" y="30587"/>
                  </a:cubicBezTo>
                  <a:cubicBezTo>
                    <a:pt x="46628" y="30630"/>
                    <a:pt x="46611" y="30630"/>
                    <a:pt x="46585" y="30630"/>
                  </a:cubicBezTo>
                  <a:cubicBezTo>
                    <a:pt x="46559" y="30630"/>
                    <a:pt x="46525" y="30630"/>
                    <a:pt x="46491" y="30673"/>
                  </a:cubicBezTo>
                  <a:cubicBezTo>
                    <a:pt x="46349" y="30862"/>
                    <a:pt x="45862" y="31180"/>
                    <a:pt x="45675" y="31180"/>
                  </a:cubicBezTo>
                  <a:cubicBezTo>
                    <a:pt x="45657" y="31180"/>
                    <a:pt x="45643" y="31177"/>
                    <a:pt x="45631" y="31172"/>
                  </a:cubicBezTo>
                  <a:cubicBezTo>
                    <a:pt x="45562" y="31309"/>
                    <a:pt x="45407" y="31309"/>
                    <a:pt x="45270" y="31378"/>
                  </a:cubicBezTo>
                  <a:cubicBezTo>
                    <a:pt x="45132" y="31378"/>
                    <a:pt x="44978" y="31378"/>
                    <a:pt x="44978" y="31601"/>
                  </a:cubicBezTo>
                  <a:lnTo>
                    <a:pt x="44840" y="31601"/>
                  </a:lnTo>
                  <a:cubicBezTo>
                    <a:pt x="44840" y="31601"/>
                    <a:pt x="44771" y="31601"/>
                    <a:pt x="44771" y="31670"/>
                  </a:cubicBezTo>
                  <a:lnTo>
                    <a:pt x="44840" y="31670"/>
                  </a:lnTo>
                  <a:cubicBezTo>
                    <a:pt x="44840" y="31739"/>
                    <a:pt x="44771" y="31739"/>
                    <a:pt x="44771" y="31739"/>
                  </a:cubicBezTo>
                  <a:lnTo>
                    <a:pt x="44702" y="31739"/>
                  </a:lnTo>
                  <a:cubicBezTo>
                    <a:pt x="44616" y="31739"/>
                    <a:pt x="44548" y="31739"/>
                    <a:pt x="44548" y="31808"/>
                  </a:cubicBezTo>
                  <a:cubicBezTo>
                    <a:pt x="44616" y="31876"/>
                    <a:pt x="44616" y="31876"/>
                    <a:pt x="44548" y="31962"/>
                  </a:cubicBezTo>
                  <a:lnTo>
                    <a:pt x="44548" y="31808"/>
                  </a:lnTo>
                  <a:cubicBezTo>
                    <a:pt x="44479" y="31808"/>
                    <a:pt x="44410" y="31962"/>
                    <a:pt x="44341" y="31962"/>
                  </a:cubicBezTo>
                  <a:cubicBezTo>
                    <a:pt x="44341" y="32031"/>
                    <a:pt x="44341" y="32100"/>
                    <a:pt x="44273" y="32100"/>
                  </a:cubicBezTo>
                  <a:lnTo>
                    <a:pt x="44273" y="32169"/>
                  </a:lnTo>
                  <a:cubicBezTo>
                    <a:pt x="44187" y="32237"/>
                    <a:pt x="44049" y="32237"/>
                    <a:pt x="43980" y="32237"/>
                  </a:cubicBezTo>
                  <a:cubicBezTo>
                    <a:pt x="43757" y="32392"/>
                    <a:pt x="43619" y="32530"/>
                    <a:pt x="43413" y="32667"/>
                  </a:cubicBezTo>
                  <a:cubicBezTo>
                    <a:pt x="43413" y="32667"/>
                    <a:pt x="43327" y="32667"/>
                    <a:pt x="43327" y="32736"/>
                  </a:cubicBezTo>
                  <a:cubicBezTo>
                    <a:pt x="43258" y="32736"/>
                    <a:pt x="43189" y="32822"/>
                    <a:pt x="43189" y="32891"/>
                  </a:cubicBezTo>
                  <a:lnTo>
                    <a:pt x="43052" y="32891"/>
                  </a:lnTo>
                  <a:cubicBezTo>
                    <a:pt x="42983" y="32891"/>
                    <a:pt x="42983" y="32960"/>
                    <a:pt x="42983" y="32960"/>
                  </a:cubicBezTo>
                  <a:cubicBezTo>
                    <a:pt x="42897" y="32960"/>
                    <a:pt x="42828" y="32960"/>
                    <a:pt x="42760" y="32891"/>
                  </a:cubicBezTo>
                  <a:lnTo>
                    <a:pt x="42760" y="33028"/>
                  </a:lnTo>
                  <a:cubicBezTo>
                    <a:pt x="42691" y="33097"/>
                    <a:pt x="42622" y="33097"/>
                    <a:pt x="42622" y="33097"/>
                  </a:cubicBezTo>
                  <a:cubicBezTo>
                    <a:pt x="42467" y="33097"/>
                    <a:pt x="42330" y="33097"/>
                    <a:pt x="42261" y="33252"/>
                  </a:cubicBezTo>
                  <a:lnTo>
                    <a:pt x="42192" y="33252"/>
                  </a:lnTo>
                  <a:cubicBezTo>
                    <a:pt x="42169" y="33275"/>
                    <a:pt x="42154" y="33282"/>
                    <a:pt x="42141" y="33282"/>
                  </a:cubicBezTo>
                  <a:cubicBezTo>
                    <a:pt x="42114" y="33282"/>
                    <a:pt x="42095" y="33252"/>
                    <a:pt x="42037" y="33252"/>
                  </a:cubicBezTo>
                  <a:cubicBezTo>
                    <a:pt x="42037" y="33252"/>
                    <a:pt x="41969" y="33252"/>
                    <a:pt x="42037" y="33166"/>
                  </a:cubicBezTo>
                  <a:cubicBezTo>
                    <a:pt x="42123" y="33166"/>
                    <a:pt x="42123" y="33252"/>
                    <a:pt x="42192" y="33252"/>
                  </a:cubicBezTo>
                  <a:lnTo>
                    <a:pt x="42192" y="33166"/>
                  </a:lnTo>
                  <a:cubicBezTo>
                    <a:pt x="42123" y="33097"/>
                    <a:pt x="42192" y="33097"/>
                    <a:pt x="42192" y="33028"/>
                  </a:cubicBezTo>
                  <a:cubicBezTo>
                    <a:pt x="42123" y="33028"/>
                    <a:pt x="42123" y="32960"/>
                    <a:pt x="42037" y="32960"/>
                  </a:cubicBezTo>
                  <a:cubicBezTo>
                    <a:pt x="41969" y="33097"/>
                    <a:pt x="41831" y="33097"/>
                    <a:pt x="41694" y="33252"/>
                  </a:cubicBezTo>
                  <a:lnTo>
                    <a:pt x="41762" y="33321"/>
                  </a:lnTo>
                  <a:cubicBezTo>
                    <a:pt x="41762" y="33321"/>
                    <a:pt x="41762" y="33389"/>
                    <a:pt x="41694" y="33389"/>
                  </a:cubicBezTo>
                  <a:lnTo>
                    <a:pt x="41694" y="33458"/>
                  </a:lnTo>
                  <a:lnTo>
                    <a:pt x="41470" y="33458"/>
                  </a:lnTo>
                  <a:cubicBezTo>
                    <a:pt x="41333" y="33527"/>
                    <a:pt x="41178" y="33596"/>
                    <a:pt x="41040" y="33750"/>
                  </a:cubicBezTo>
                  <a:cubicBezTo>
                    <a:pt x="41054" y="33764"/>
                    <a:pt x="41068" y="33770"/>
                    <a:pt x="41082" y="33770"/>
                  </a:cubicBezTo>
                  <a:cubicBezTo>
                    <a:pt x="41137" y="33770"/>
                    <a:pt x="41195" y="33682"/>
                    <a:pt x="41264" y="33682"/>
                  </a:cubicBezTo>
                  <a:cubicBezTo>
                    <a:pt x="41333" y="33596"/>
                    <a:pt x="41470" y="33682"/>
                    <a:pt x="41470" y="33527"/>
                  </a:cubicBezTo>
                  <a:cubicBezTo>
                    <a:pt x="41470" y="33596"/>
                    <a:pt x="41470" y="33596"/>
                    <a:pt x="41539" y="33682"/>
                  </a:cubicBezTo>
                  <a:cubicBezTo>
                    <a:pt x="41401" y="33819"/>
                    <a:pt x="41109" y="33888"/>
                    <a:pt x="41040" y="34112"/>
                  </a:cubicBezTo>
                  <a:lnTo>
                    <a:pt x="40834" y="34112"/>
                  </a:lnTo>
                  <a:cubicBezTo>
                    <a:pt x="40834" y="34026"/>
                    <a:pt x="40748" y="33957"/>
                    <a:pt x="40679" y="33819"/>
                  </a:cubicBezTo>
                  <a:cubicBezTo>
                    <a:pt x="40748" y="33750"/>
                    <a:pt x="40834" y="33750"/>
                    <a:pt x="40903" y="33682"/>
                  </a:cubicBezTo>
                  <a:cubicBezTo>
                    <a:pt x="40880" y="33653"/>
                    <a:pt x="40855" y="33644"/>
                    <a:pt x="40830" y="33644"/>
                  </a:cubicBezTo>
                  <a:cubicBezTo>
                    <a:pt x="40779" y="33644"/>
                    <a:pt x="40725" y="33682"/>
                    <a:pt x="40679" y="33682"/>
                  </a:cubicBezTo>
                  <a:cubicBezTo>
                    <a:pt x="40542" y="33527"/>
                    <a:pt x="40473" y="33321"/>
                    <a:pt x="40318" y="33166"/>
                  </a:cubicBezTo>
                  <a:lnTo>
                    <a:pt x="40318" y="32822"/>
                  </a:lnTo>
                  <a:cubicBezTo>
                    <a:pt x="40404" y="32736"/>
                    <a:pt x="40473" y="32736"/>
                    <a:pt x="40610" y="32736"/>
                  </a:cubicBezTo>
                  <a:cubicBezTo>
                    <a:pt x="40834" y="32667"/>
                    <a:pt x="41109" y="32599"/>
                    <a:pt x="41333" y="32392"/>
                  </a:cubicBezTo>
                  <a:cubicBezTo>
                    <a:pt x="41470" y="32169"/>
                    <a:pt x="41694" y="32031"/>
                    <a:pt x="41969" y="31876"/>
                  </a:cubicBezTo>
                  <a:cubicBezTo>
                    <a:pt x="42123" y="31876"/>
                    <a:pt x="42192" y="31670"/>
                    <a:pt x="42399" y="31601"/>
                  </a:cubicBezTo>
                  <a:cubicBezTo>
                    <a:pt x="42622" y="31447"/>
                    <a:pt x="42760" y="31309"/>
                    <a:pt x="43052" y="31309"/>
                  </a:cubicBezTo>
                  <a:cubicBezTo>
                    <a:pt x="43121" y="31240"/>
                    <a:pt x="43121" y="31172"/>
                    <a:pt x="43189" y="31103"/>
                  </a:cubicBezTo>
                  <a:cubicBezTo>
                    <a:pt x="43258" y="31103"/>
                    <a:pt x="43327" y="31103"/>
                    <a:pt x="43413" y="31017"/>
                  </a:cubicBezTo>
                  <a:cubicBezTo>
                    <a:pt x="43688" y="30879"/>
                    <a:pt x="43912" y="30673"/>
                    <a:pt x="44187" y="30518"/>
                  </a:cubicBezTo>
                  <a:cubicBezTo>
                    <a:pt x="44187" y="30518"/>
                    <a:pt x="44273" y="30449"/>
                    <a:pt x="44273" y="30381"/>
                  </a:cubicBezTo>
                  <a:cubicBezTo>
                    <a:pt x="44341" y="30381"/>
                    <a:pt x="44479" y="30312"/>
                    <a:pt x="44548" y="30312"/>
                  </a:cubicBezTo>
                  <a:lnTo>
                    <a:pt x="44616" y="30312"/>
                  </a:lnTo>
                  <a:cubicBezTo>
                    <a:pt x="44771" y="30157"/>
                    <a:pt x="44978" y="30088"/>
                    <a:pt x="45132" y="29951"/>
                  </a:cubicBezTo>
                  <a:cubicBezTo>
                    <a:pt x="45339" y="29813"/>
                    <a:pt x="45631" y="29727"/>
                    <a:pt x="45768" y="29521"/>
                  </a:cubicBezTo>
                  <a:cubicBezTo>
                    <a:pt x="45837" y="29452"/>
                    <a:pt x="45906" y="29383"/>
                    <a:pt x="46061" y="29297"/>
                  </a:cubicBezTo>
                  <a:cubicBezTo>
                    <a:pt x="46336" y="29160"/>
                    <a:pt x="46628" y="28954"/>
                    <a:pt x="46989" y="28730"/>
                  </a:cubicBezTo>
                  <a:cubicBezTo>
                    <a:pt x="46989" y="28661"/>
                    <a:pt x="47058" y="28661"/>
                    <a:pt x="47058" y="28593"/>
                  </a:cubicBezTo>
                  <a:cubicBezTo>
                    <a:pt x="47281" y="28369"/>
                    <a:pt x="47556" y="28231"/>
                    <a:pt x="47849" y="28008"/>
                  </a:cubicBezTo>
                  <a:cubicBezTo>
                    <a:pt x="47986" y="27870"/>
                    <a:pt x="48210" y="27733"/>
                    <a:pt x="48347" y="27509"/>
                  </a:cubicBezTo>
                  <a:cubicBezTo>
                    <a:pt x="48571" y="27441"/>
                    <a:pt x="48708" y="27303"/>
                    <a:pt x="48846" y="27148"/>
                  </a:cubicBezTo>
                  <a:cubicBezTo>
                    <a:pt x="48915" y="27080"/>
                    <a:pt x="48915" y="27011"/>
                    <a:pt x="49001" y="26942"/>
                  </a:cubicBezTo>
                  <a:cubicBezTo>
                    <a:pt x="49207" y="26873"/>
                    <a:pt x="49276" y="26718"/>
                    <a:pt x="49431" y="26581"/>
                  </a:cubicBezTo>
                  <a:cubicBezTo>
                    <a:pt x="49568" y="26443"/>
                    <a:pt x="49706" y="26375"/>
                    <a:pt x="49860" y="26220"/>
                  </a:cubicBezTo>
                  <a:cubicBezTo>
                    <a:pt x="50204" y="26014"/>
                    <a:pt x="50428" y="25790"/>
                    <a:pt x="50634" y="25515"/>
                  </a:cubicBezTo>
                  <a:cubicBezTo>
                    <a:pt x="50789" y="25360"/>
                    <a:pt x="50858" y="25223"/>
                    <a:pt x="50995" y="25085"/>
                  </a:cubicBezTo>
                  <a:cubicBezTo>
                    <a:pt x="51150" y="24930"/>
                    <a:pt x="51287" y="24793"/>
                    <a:pt x="51425" y="24724"/>
                  </a:cubicBezTo>
                  <a:lnTo>
                    <a:pt x="51425" y="24569"/>
                  </a:lnTo>
                  <a:cubicBezTo>
                    <a:pt x="51648" y="24432"/>
                    <a:pt x="51786" y="24140"/>
                    <a:pt x="52010" y="23864"/>
                  </a:cubicBezTo>
                  <a:cubicBezTo>
                    <a:pt x="52010" y="23864"/>
                    <a:pt x="52078" y="23796"/>
                    <a:pt x="52147" y="23796"/>
                  </a:cubicBezTo>
                  <a:cubicBezTo>
                    <a:pt x="52216" y="23572"/>
                    <a:pt x="52439" y="23366"/>
                    <a:pt x="52577" y="23074"/>
                  </a:cubicBezTo>
                  <a:cubicBezTo>
                    <a:pt x="52646" y="22850"/>
                    <a:pt x="52783" y="22712"/>
                    <a:pt x="52869" y="22506"/>
                  </a:cubicBezTo>
                  <a:cubicBezTo>
                    <a:pt x="53075" y="22214"/>
                    <a:pt x="53144" y="21853"/>
                    <a:pt x="53437" y="21647"/>
                  </a:cubicBezTo>
                  <a:cubicBezTo>
                    <a:pt x="53368" y="21647"/>
                    <a:pt x="53368" y="21647"/>
                    <a:pt x="53368" y="21561"/>
                  </a:cubicBezTo>
                  <a:cubicBezTo>
                    <a:pt x="53368" y="21423"/>
                    <a:pt x="53574" y="21285"/>
                    <a:pt x="53574" y="21062"/>
                  </a:cubicBezTo>
                  <a:cubicBezTo>
                    <a:pt x="53643" y="21062"/>
                    <a:pt x="53643" y="21062"/>
                    <a:pt x="53643" y="20993"/>
                  </a:cubicBezTo>
                  <a:cubicBezTo>
                    <a:pt x="53643" y="20924"/>
                    <a:pt x="53729" y="20787"/>
                    <a:pt x="53729" y="20701"/>
                  </a:cubicBezTo>
                  <a:cubicBezTo>
                    <a:pt x="53798" y="20632"/>
                    <a:pt x="53866" y="20495"/>
                    <a:pt x="53866" y="20426"/>
                  </a:cubicBezTo>
                  <a:cubicBezTo>
                    <a:pt x="53935" y="20134"/>
                    <a:pt x="54004" y="19927"/>
                    <a:pt x="54073" y="19704"/>
                  </a:cubicBezTo>
                  <a:cubicBezTo>
                    <a:pt x="54159" y="19566"/>
                    <a:pt x="54159" y="19343"/>
                    <a:pt x="54227" y="19205"/>
                  </a:cubicBezTo>
                  <a:cubicBezTo>
                    <a:pt x="54296" y="19136"/>
                    <a:pt x="54227" y="18982"/>
                    <a:pt x="54296" y="18844"/>
                  </a:cubicBezTo>
                  <a:cubicBezTo>
                    <a:pt x="54365" y="18775"/>
                    <a:pt x="54365" y="18638"/>
                    <a:pt x="54365" y="18552"/>
                  </a:cubicBezTo>
                  <a:cubicBezTo>
                    <a:pt x="54365" y="18414"/>
                    <a:pt x="54365" y="18277"/>
                    <a:pt x="54434" y="18122"/>
                  </a:cubicBezTo>
                  <a:lnTo>
                    <a:pt x="54434" y="17555"/>
                  </a:lnTo>
                  <a:cubicBezTo>
                    <a:pt x="54365" y="17417"/>
                    <a:pt x="54434" y="17262"/>
                    <a:pt x="54434" y="17125"/>
                  </a:cubicBezTo>
                  <a:cubicBezTo>
                    <a:pt x="54434" y="16832"/>
                    <a:pt x="54503" y="16626"/>
                    <a:pt x="54588" y="16334"/>
                  </a:cubicBezTo>
                  <a:lnTo>
                    <a:pt x="54588" y="15973"/>
                  </a:lnTo>
                  <a:cubicBezTo>
                    <a:pt x="54588" y="15904"/>
                    <a:pt x="54588" y="15835"/>
                    <a:pt x="54503" y="15766"/>
                  </a:cubicBezTo>
                  <a:cubicBezTo>
                    <a:pt x="54503" y="15474"/>
                    <a:pt x="54503" y="15268"/>
                    <a:pt x="54434" y="15044"/>
                  </a:cubicBezTo>
                  <a:lnTo>
                    <a:pt x="54434" y="14976"/>
                  </a:lnTo>
                  <a:cubicBezTo>
                    <a:pt x="54365" y="14907"/>
                    <a:pt x="54296" y="14769"/>
                    <a:pt x="54296" y="14683"/>
                  </a:cubicBezTo>
                  <a:cubicBezTo>
                    <a:pt x="54296" y="14615"/>
                    <a:pt x="54227" y="14546"/>
                    <a:pt x="54159" y="14477"/>
                  </a:cubicBezTo>
                  <a:cubicBezTo>
                    <a:pt x="54004" y="14408"/>
                    <a:pt x="53866" y="14185"/>
                    <a:pt x="53729" y="14047"/>
                  </a:cubicBezTo>
                  <a:cubicBezTo>
                    <a:pt x="53574" y="13824"/>
                    <a:pt x="53437" y="13549"/>
                    <a:pt x="53213" y="13394"/>
                  </a:cubicBezTo>
                  <a:cubicBezTo>
                    <a:pt x="53144" y="13325"/>
                    <a:pt x="53144" y="13256"/>
                    <a:pt x="53075" y="13187"/>
                  </a:cubicBezTo>
                  <a:cubicBezTo>
                    <a:pt x="52938" y="13119"/>
                    <a:pt x="52783" y="13050"/>
                    <a:pt x="52646" y="12826"/>
                  </a:cubicBezTo>
                  <a:cubicBezTo>
                    <a:pt x="52577" y="12826"/>
                    <a:pt x="52508" y="12758"/>
                    <a:pt x="52439" y="12758"/>
                  </a:cubicBezTo>
                  <a:cubicBezTo>
                    <a:pt x="52285" y="12534"/>
                    <a:pt x="52078" y="12465"/>
                    <a:pt x="51855" y="12397"/>
                  </a:cubicBezTo>
                  <a:cubicBezTo>
                    <a:pt x="51786" y="12397"/>
                    <a:pt x="51648" y="12328"/>
                    <a:pt x="51580" y="12259"/>
                  </a:cubicBezTo>
                  <a:cubicBezTo>
                    <a:pt x="51425" y="12190"/>
                    <a:pt x="51287" y="12190"/>
                    <a:pt x="51150" y="12190"/>
                  </a:cubicBezTo>
                  <a:cubicBezTo>
                    <a:pt x="50995" y="12104"/>
                    <a:pt x="50789" y="12104"/>
                    <a:pt x="50634" y="11967"/>
                  </a:cubicBezTo>
                  <a:cubicBezTo>
                    <a:pt x="50565" y="11898"/>
                    <a:pt x="50565" y="11898"/>
                    <a:pt x="50497" y="11898"/>
                  </a:cubicBezTo>
                  <a:cubicBezTo>
                    <a:pt x="50359" y="11898"/>
                    <a:pt x="50204" y="11829"/>
                    <a:pt x="50135" y="11829"/>
                  </a:cubicBezTo>
                  <a:cubicBezTo>
                    <a:pt x="50113" y="11806"/>
                    <a:pt x="50097" y="11799"/>
                    <a:pt x="50085" y="11799"/>
                  </a:cubicBezTo>
                  <a:cubicBezTo>
                    <a:pt x="50059" y="11799"/>
                    <a:pt x="50044" y="11829"/>
                    <a:pt x="49998" y="11829"/>
                  </a:cubicBezTo>
                  <a:cubicBezTo>
                    <a:pt x="49774" y="11674"/>
                    <a:pt x="49499" y="11606"/>
                    <a:pt x="49276" y="11606"/>
                  </a:cubicBezTo>
                  <a:lnTo>
                    <a:pt x="48347" y="11606"/>
                  </a:lnTo>
                  <a:cubicBezTo>
                    <a:pt x="48313" y="11640"/>
                    <a:pt x="48261" y="11640"/>
                    <a:pt x="48208" y="11640"/>
                  </a:cubicBezTo>
                  <a:cubicBezTo>
                    <a:pt x="48154" y="11640"/>
                    <a:pt x="48098" y="11640"/>
                    <a:pt x="48055" y="11674"/>
                  </a:cubicBezTo>
                  <a:cubicBezTo>
                    <a:pt x="47844" y="11616"/>
                    <a:pt x="47646" y="11595"/>
                    <a:pt x="47455" y="11595"/>
                  </a:cubicBezTo>
                  <a:cubicBezTo>
                    <a:pt x="47193" y="11595"/>
                    <a:pt x="46945" y="11635"/>
                    <a:pt x="46697" y="11674"/>
                  </a:cubicBezTo>
                  <a:cubicBezTo>
                    <a:pt x="46422" y="11674"/>
                    <a:pt x="46129" y="11674"/>
                    <a:pt x="45837" y="11829"/>
                  </a:cubicBezTo>
                  <a:cubicBezTo>
                    <a:pt x="45700" y="11829"/>
                    <a:pt x="45631" y="11898"/>
                    <a:pt x="45476" y="11898"/>
                  </a:cubicBezTo>
                  <a:cubicBezTo>
                    <a:pt x="45407" y="11898"/>
                    <a:pt x="45407" y="11967"/>
                    <a:pt x="45339" y="11967"/>
                  </a:cubicBezTo>
                  <a:lnTo>
                    <a:pt x="45201" y="11967"/>
                  </a:lnTo>
                  <a:cubicBezTo>
                    <a:pt x="45046" y="12036"/>
                    <a:pt x="44909" y="12104"/>
                    <a:pt x="44702" y="12190"/>
                  </a:cubicBezTo>
                  <a:cubicBezTo>
                    <a:pt x="44702" y="12190"/>
                    <a:pt x="44664" y="12152"/>
                    <a:pt x="44639" y="12152"/>
                  </a:cubicBezTo>
                  <a:cubicBezTo>
                    <a:pt x="44626" y="12152"/>
                    <a:pt x="44616" y="12162"/>
                    <a:pt x="44616" y="12190"/>
                  </a:cubicBezTo>
                  <a:cubicBezTo>
                    <a:pt x="44548" y="12190"/>
                    <a:pt x="44479" y="12259"/>
                    <a:pt x="44410" y="12328"/>
                  </a:cubicBezTo>
                  <a:cubicBezTo>
                    <a:pt x="44396" y="12313"/>
                    <a:pt x="44377" y="12308"/>
                    <a:pt x="44357" y="12308"/>
                  </a:cubicBezTo>
                  <a:cubicBezTo>
                    <a:pt x="44300" y="12308"/>
                    <a:pt x="44228" y="12348"/>
                    <a:pt x="44171" y="12348"/>
                  </a:cubicBezTo>
                  <a:cubicBezTo>
                    <a:pt x="44151" y="12348"/>
                    <a:pt x="44132" y="12342"/>
                    <a:pt x="44118" y="12328"/>
                  </a:cubicBezTo>
                  <a:lnTo>
                    <a:pt x="43980" y="12328"/>
                  </a:lnTo>
                  <a:cubicBezTo>
                    <a:pt x="43757" y="12465"/>
                    <a:pt x="43482" y="12689"/>
                    <a:pt x="43189" y="12826"/>
                  </a:cubicBezTo>
                  <a:cubicBezTo>
                    <a:pt x="43052" y="12895"/>
                    <a:pt x="42983" y="12964"/>
                    <a:pt x="42828" y="13119"/>
                  </a:cubicBezTo>
                  <a:lnTo>
                    <a:pt x="42760" y="13119"/>
                  </a:lnTo>
                  <a:cubicBezTo>
                    <a:pt x="42622" y="13187"/>
                    <a:pt x="42553" y="13256"/>
                    <a:pt x="42399" y="13325"/>
                  </a:cubicBezTo>
                  <a:cubicBezTo>
                    <a:pt x="42037" y="13549"/>
                    <a:pt x="41762" y="13755"/>
                    <a:pt x="41470" y="14047"/>
                  </a:cubicBezTo>
                  <a:lnTo>
                    <a:pt x="41333" y="14047"/>
                  </a:lnTo>
                  <a:cubicBezTo>
                    <a:pt x="41333" y="14116"/>
                    <a:pt x="41264" y="14116"/>
                    <a:pt x="41264" y="14185"/>
                  </a:cubicBezTo>
                  <a:lnTo>
                    <a:pt x="41109" y="14185"/>
                  </a:lnTo>
                  <a:cubicBezTo>
                    <a:pt x="41040" y="14185"/>
                    <a:pt x="41040" y="14339"/>
                    <a:pt x="40972" y="14339"/>
                  </a:cubicBezTo>
                  <a:cubicBezTo>
                    <a:pt x="40972" y="14477"/>
                    <a:pt x="40834" y="14546"/>
                    <a:pt x="40748" y="14546"/>
                  </a:cubicBezTo>
                  <a:cubicBezTo>
                    <a:pt x="40679" y="14615"/>
                    <a:pt x="40542" y="14615"/>
                    <a:pt x="40542" y="14769"/>
                  </a:cubicBezTo>
                  <a:cubicBezTo>
                    <a:pt x="40542" y="14769"/>
                    <a:pt x="40473" y="14769"/>
                    <a:pt x="40473" y="14838"/>
                  </a:cubicBezTo>
                  <a:cubicBezTo>
                    <a:pt x="40249" y="14907"/>
                    <a:pt x="40112" y="15113"/>
                    <a:pt x="39974" y="15268"/>
                  </a:cubicBezTo>
                  <a:cubicBezTo>
                    <a:pt x="39888" y="15337"/>
                    <a:pt x="39820" y="15405"/>
                    <a:pt x="39751" y="15405"/>
                  </a:cubicBezTo>
                  <a:cubicBezTo>
                    <a:pt x="39682" y="15474"/>
                    <a:pt x="39751" y="15474"/>
                    <a:pt x="39751" y="15543"/>
                  </a:cubicBezTo>
                  <a:cubicBezTo>
                    <a:pt x="39544" y="15629"/>
                    <a:pt x="39459" y="15698"/>
                    <a:pt x="39390" y="15904"/>
                  </a:cubicBezTo>
                  <a:lnTo>
                    <a:pt x="39321" y="15904"/>
                  </a:lnTo>
                  <a:cubicBezTo>
                    <a:pt x="39252" y="15973"/>
                    <a:pt x="39115" y="15973"/>
                    <a:pt x="39115" y="16128"/>
                  </a:cubicBezTo>
                  <a:cubicBezTo>
                    <a:pt x="38960" y="16128"/>
                    <a:pt x="38960" y="16265"/>
                    <a:pt x="38891" y="16334"/>
                  </a:cubicBezTo>
                  <a:cubicBezTo>
                    <a:pt x="38822" y="16489"/>
                    <a:pt x="38754" y="16557"/>
                    <a:pt x="38685" y="16695"/>
                  </a:cubicBezTo>
                  <a:cubicBezTo>
                    <a:pt x="38599" y="16764"/>
                    <a:pt x="38599" y="16918"/>
                    <a:pt x="38530" y="16987"/>
                  </a:cubicBezTo>
                  <a:cubicBezTo>
                    <a:pt x="38461" y="17056"/>
                    <a:pt x="38324" y="17125"/>
                    <a:pt x="38324" y="17262"/>
                  </a:cubicBezTo>
                  <a:cubicBezTo>
                    <a:pt x="38324" y="17348"/>
                    <a:pt x="38255" y="17417"/>
                    <a:pt x="38169" y="17486"/>
                  </a:cubicBezTo>
                  <a:cubicBezTo>
                    <a:pt x="38031" y="17778"/>
                    <a:pt x="37894" y="17984"/>
                    <a:pt x="37739" y="18277"/>
                  </a:cubicBezTo>
                  <a:cubicBezTo>
                    <a:pt x="37670" y="18414"/>
                    <a:pt x="37670" y="18552"/>
                    <a:pt x="37602" y="18706"/>
                  </a:cubicBezTo>
                  <a:cubicBezTo>
                    <a:pt x="37602" y="18775"/>
                    <a:pt x="37464" y="18913"/>
                    <a:pt x="37533" y="19068"/>
                  </a:cubicBezTo>
                  <a:lnTo>
                    <a:pt x="37464" y="19068"/>
                  </a:lnTo>
                  <a:cubicBezTo>
                    <a:pt x="37309" y="19274"/>
                    <a:pt x="37241" y="19497"/>
                    <a:pt x="37103" y="19635"/>
                  </a:cubicBezTo>
                  <a:cubicBezTo>
                    <a:pt x="37172" y="19772"/>
                    <a:pt x="37034" y="19927"/>
                    <a:pt x="37103" y="20065"/>
                  </a:cubicBezTo>
                  <a:cubicBezTo>
                    <a:pt x="37034" y="20202"/>
                    <a:pt x="36966" y="20271"/>
                    <a:pt x="36966" y="20426"/>
                  </a:cubicBezTo>
                  <a:lnTo>
                    <a:pt x="36966" y="20856"/>
                  </a:lnTo>
                  <a:cubicBezTo>
                    <a:pt x="36880" y="20924"/>
                    <a:pt x="36880" y="21062"/>
                    <a:pt x="36880" y="21217"/>
                  </a:cubicBezTo>
                  <a:cubicBezTo>
                    <a:pt x="36880" y="21354"/>
                    <a:pt x="36811" y="21492"/>
                    <a:pt x="36811" y="21647"/>
                  </a:cubicBezTo>
                  <a:lnTo>
                    <a:pt x="36880" y="21715"/>
                  </a:lnTo>
                  <a:cubicBezTo>
                    <a:pt x="36811" y="21784"/>
                    <a:pt x="36811" y="21853"/>
                    <a:pt x="36811" y="21922"/>
                  </a:cubicBezTo>
                  <a:lnTo>
                    <a:pt x="36811" y="22145"/>
                  </a:lnTo>
                  <a:cubicBezTo>
                    <a:pt x="36880" y="22283"/>
                    <a:pt x="36880" y="22351"/>
                    <a:pt x="36880" y="22420"/>
                  </a:cubicBezTo>
                  <a:cubicBezTo>
                    <a:pt x="36880" y="22575"/>
                    <a:pt x="36880" y="22644"/>
                    <a:pt x="36966" y="22712"/>
                  </a:cubicBezTo>
                  <a:lnTo>
                    <a:pt x="36966" y="22850"/>
                  </a:lnTo>
                  <a:cubicBezTo>
                    <a:pt x="36880" y="23005"/>
                    <a:pt x="36811" y="23211"/>
                    <a:pt x="36811" y="23435"/>
                  </a:cubicBezTo>
                  <a:cubicBezTo>
                    <a:pt x="36811" y="23572"/>
                    <a:pt x="36811" y="23641"/>
                    <a:pt x="36742" y="23796"/>
                  </a:cubicBezTo>
                  <a:cubicBezTo>
                    <a:pt x="36742" y="23933"/>
                    <a:pt x="36742" y="24071"/>
                    <a:pt x="36673" y="24225"/>
                  </a:cubicBezTo>
                  <a:lnTo>
                    <a:pt x="36742" y="24294"/>
                  </a:lnTo>
                  <a:cubicBezTo>
                    <a:pt x="36742" y="24569"/>
                    <a:pt x="36811" y="24793"/>
                    <a:pt x="36880" y="24999"/>
                  </a:cubicBezTo>
                  <a:cubicBezTo>
                    <a:pt x="36880" y="25154"/>
                    <a:pt x="36880" y="25291"/>
                    <a:pt x="36811" y="25429"/>
                  </a:cubicBezTo>
                  <a:cubicBezTo>
                    <a:pt x="36880" y="25584"/>
                    <a:pt x="36880" y="25721"/>
                    <a:pt x="36880" y="25859"/>
                  </a:cubicBezTo>
                  <a:cubicBezTo>
                    <a:pt x="36966" y="25945"/>
                    <a:pt x="36966" y="26014"/>
                    <a:pt x="37034" y="26082"/>
                  </a:cubicBezTo>
                  <a:lnTo>
                    <a:pt x="37034" y="26443"/>
                  </a:lnTo>
                  <a:cubicBezTo>
                    <a:pt x="37172" y="26581"/>
                    <a:pt x="37172" y="26718"/>
                    <a:pt x="37172" y="26873"/>
                  </a:cubicBezTo>
                  <a:cubicBezTo>
                    <a:pt x="37172" y="27080"/>
                    <a:pt x="37309" y="27234"/>
                    <a:pt x="37309" y="27441"/>
                  </a:cubicBezTo>
                  <a:cubicBezTo>
                    <a:pt x="37309" y="27509"/>
                    <a:pt x="37395" y="27509"/>
                    <a:pt x="37395" y="27578"/>
                  </a:cubicBezTo>
                  <a:cubicBezTo>
                    <a:pt x="37464" y="27733"/>
                    <a:pt x="37464" y="27870"/>
                    <a:pt x="37533" y="28008"/>
                  </a:cubicBezTo>
                  <a:lnTo>
                    <a:pt x="37464" y="28094"/>
                  </a:lnTo>
                  <a:cubicBezTo>
                    <a:pt x="37602" y="28231"/>
                    <a:pt x="37533" y="28369"/>
                    <a:pt x="37602" y="28524"/>
                  </a:cubicBezTo>
                  <a:cubicBezTo>
                    <a:pt x="37739" y="28661"/>
                    <a:pt x="37739" y="28799"/>
                    <a:pt x="37739" y="28954"/>
                  </a:cubicBezTo>
                  <a:cubicBezTo>
                    <a:pt x="37825" y="29160"/>
                    <a:pt x="37825" y="29383"/>
                    <a:pt x="37894" y="29590"/>
                  </a:cubicBezTo>
                  <a:cubicBezTo>
                    <a:pt x="37963" y="29813"/>
                    <a:pt x="38100" y="29951"/>
                    <a:pt x="38100" y="30243"/>
                  </a:cubicBezTo>
                  <a:cubicBezTo>
                    <a:pt x="38100" y="30312"/>
                    <a:pt x="38169" y="30449"/>
                    <a:pt x="38255" y="30518"/>
                  </a:cubicBezTo>
                  <a:cubicBezTo>
                    <a:pt x="38324" y="30673"/>
                    <a:pt x="38324" y="30810"/>
                    <a:pt x="38324" y="30948"/>
                  </a:cubicBezTo>
                  <a:cubicBezTo>
                    <a:pt x="38393" y="31103"/>
                    <a:pt x="38461" y="31172"/>
                    <a:pt x="38461" y="31309"/>
                  </a:cubicBezTo>
                  <a:cubicBezTo>
                    <a:pt x="38461" y="31378"/>
                    <a:pt x="38530" y="31447"/>
                    <a:pt x="38599" y="31601"/>
                  </a:cubicBezTo>
                  <a:cubicBezTo>
                    <a:pt x="38599" y="31601"/>
                    <a:pt x="38530" y="31601"/>
                    <a:pt x="38530" y="31670"/>
                  </a:cubicBezTo>
                  <a:cubicBezTo>
                    <a:pt x="38599" y="31670"/>
                    <a:pt x="38599" y="31739"/>
                    <a:pt x="38685" y="31808"/>
                  </a:cubicBezTo>
                  <a:cubicBezTo>
                    <a:pt x="38685" y="31962"/>
                    <a:pt x="38754" y="32100"/>
                    <a:pt x="38754" y="32306"/>
                  </a:cubicBezTo>
                  <a:cubicBezTo>
                    <a:pt x="38599" y="32461"/>
                    <a:pt x="38324" y="32530"/>
                    <a:pt x="38031" y="32667"/>
                  </a:cubicBezTo>
                  <a:cubicBezTo>
                    <a:pt x="37963" y="32667"/>
                    <a:pt x="37963" y="32530"/>
                    <a:pt x="37894" y="32530"/>
                  </a:cubicBezTo>
                  <a:cubicBezTo>
                    <a:pt x="37739" y="32530"/>
                    <a:pt x="37670" y="32667"/>
                    <a:pt x="37464" y="32667"/>
                  </a:cubicBezTo>
                  <a:cubicBezTo>
                    <a:pt x="37309" y="32599"/>
                    <a:pt x="37395" y="32392"/>
                    <a:pt x="37309" y="32306"/>
                  </a:cubicBezTo>
                  <a:cubicBezTo>
                    <a:pt x="37309" y="32237"/>
                    <a:pt x="37395" y="32237"/>
                    <a:pt x="37395" y="32169"/>
                  </a:cubicBezTo>
                  <a:cubicBezTo>
                    <a:pt x="37367" y="32146"/>
                    <a:pt x="37348" y="32138"/>
                    <a:pt x="37332" y="32138"/>
                  </a:cubicBezTo>
                  <a:cubicBezTo>
                    <a:pt x="37302" y="32138"/>
                    <a:pt x="37286" y="32169"/>
                    <a:pt x="37241" y="32169"/>
                  </a:cubicBezTo>
                  <a:cubicBezTo>
                    <a:pt x="37241" y="31962"/>
                    <a:pt x="37172" y="31670"/>
                    <a:pt x="37172" y="31447"/>
                  </a:cubicBezTo>
                  <a:cubicBezTo>
                    <a:pt x="37172" y="31309"/>
                    <a:pt x="37034" y="31309"/>
                    <a:pt x="37034" y="31172"/>
                  </a:cubicBezTo>
                  <a:cubicBezTo>
                    <a:pt x="37034" y="31172"/>
                    <a:pt x="37103" y="31172"/>
                    <a:pt x="37103" y="31017"/>
                  </a:cubicBezTo>
                  <a:cubicBezTo>
                    <a:pt x="36966" y="30948"/>
                    <a:pt x="36880" y="30879"/>
                    <a:pt x="36811" y="30742"/>
                  </a:cubicBezTo>
                  <a:cubicBezTo>
                    <a:pt x="36880" y="30673"/>
                    <a:pt x="36880" y="30587"/>
                    <a:pt x="36880" y="30518"/>
                  </a:cubicBezTo>
                  <a:cubicBezTo>
                    <a:pt x="36966" y="30449"/>
                    <a:pt x="36966" y="30381"/>
                    <a:pt x="36880" y="30312"/>
                  </a:cubicBezTo>
                  <a:cubicBezTo>
                    <a:pt x="36880" y="30381"/>
                    <a:pt x="36880" y="30518"/>
                    <a:pt x="36742" y="30587"/>
                  </a:cubicBezTo>
                  <a:cubicBezTo>
                    <a:pt x="36811" y="30381"/>
                    <a:pt x="36673" y="30243"/>
                    <a:pt x="36673" y="30020"/>
                  </a:cubicBezTo>
                  <a:cubicBezTo>
                    <a:pt x="36673" y="29951"/>
                    <a:pt x="36604" y="29882"/>
                    <a:pt x="36604" y="29882"/>
                  </a:cubicBezTo>
                  <a:cubicBezTo>
                    <a:pt x="36536" y="29813"/>
                    <a:pt x="36536" y="29727"/>
                    <a:pt x="36536" y="29659"/>
                  </a:cubicBezTo>
                  <a:cubicBezTo>
                    <a:pt x="36536" y="29624"/>
                    <a:pt x="36553" y="29624"/>
                    <a:pt x="36579" y="29624"/>
                  </a:cubicBezTo>
                  <a:cubicBezTo>
                    <a:pt x="36604" y="29624"/>
                    <a:pt x="36639" y="29624"/>
                    <a:pt x="36673" y="29590"/>
                  </a:cubicBezTo>
                  <a:cubicBezTo>
                    <a:pt x="36639" y="29555"/>
                    <a:pt x="36604" y="29555"/>
                    <a:pt x="36579" y="29555"/>
                  </a:cubicBezTo>
                  <a:cubicBezTo>
                    <a:pt x="36553" y="29555"/>
                    <a:pt x="36536" y="29555"/>
                    <a:pt x="36536" y="29521"/>
                  </a:cubicBezTo>
                  <a:cubicBezTo>
                    <a:pt x="36450" y="29521"/>
                    <a:pt x="36450" y="29452"/>
                    <a:pt x="36450" y="29452"/>
                  </a:cubicBezTo>
                  <a:cubicBezTo>
                    <a:pt x="36450" y="29383"/>
                    <a:pt x="36536" y="29383"/>
                    <a:pt x="36604" y="29297"/>
                  </a:cubicBezTo>
                  <a:cubicBezTo>
                    <a:pt x="36536" y="29229"/>
                    <a:pt x="36450" y="29160"/>
                    <a:pt x="36450" y="29091"/>
                  </a:cubicBezTo>
                  <a:cubicBezTo>
                    <a:pt x="36381" y="29022"/>
                    <a:pt x="36536" y="29022"/>
                    <a:pt x="36450" y="28954"/>
                  </a:cubicBezTo>
                  <a:cubicBezTo>
                    <a:pt x="36312" y="28730"/>
                    <a:pt x="36312" y="28438"/>
                    <a:pt x="36243" y="28163"/>
                  </a:cubicBezTo>
                  <a:lnTo>
                    <a:pt x="36243" y="28008"/>
                  </a:lnTo>
                  <a:cubicBezTo>
                    <a:pt x="36198" y="28008"/>
                    <a:pt x="36182" y="27977"/>
                    <a:pt x="36157" y="27977"/>
                  </a:cubicBezTo>
                  <a:cubicBezTo>
                    <a:pt x="36144" y="27977"/>
                    <a:pt x="36129" y="27985"/>
                    <a:pt x="36106" y="28008"/>
                  </a:cubicBezTo>
                  <a:cubicBezTo>
                    <a:pt x="36106" y="27870"/>
                    <a:pt x="36020" y="27802"/>
                    <a:pt x="35951" y="27802"/>
                  </a:cubicBezTo>
                  <a:lnTo>
                    <a:pt x="35951" y="27509"/>
                  </a:lnTo>
                  <a:cubicBezTo>
                    <a:pt x="35951" y="27441"/>
                    <a:pt x="35882" y="27372"/>
                    <a:pt x="35882" y="27303"/>
                  </a:cubicBezTo>
                  <a:cubicBezTo>
                    <a:pt x="35882" y="27280"/>
                    <a:pt x="35890" y="27272"/>
                    <a:pt x="35900" y="27272"/>
                  </a:cubicBezTo>
                  <a:cubicBezTo>
                    <a:pt x="35921" y="27272"/>
                    <a:pt x="35951" y="27303"/>
                    <a:pt x="35951" y="27303"/>
                  </a:cubicBezTo>
                  <a:cubicBezTo>
                    <a:pt x="36020" y="27372"/>
                    <a:pt x="35951" y="27509"/>
                    <a:pt x="36106" y="27509"/>
                  </a:cubicBezTo>
                  <a:lnTo>
                    <a:pt x="36106" y="27011"/>
                  </a:lnTo>
                  <a:cubicBezTo>
                    <a:pt x="36106" y="26942"/>
                    <a:pt x="36020" y="26942"/>
                    <a:pt x="36020" y="26942"/>
                  </a:cubicBezTo>
                  <a:lnTo>
                    <a:pt x="36020" y="26804"/>
                  </a:lnTo>
                  <a:cubicBezTo>
                    <a:pt x="36035" y="26790"/>
                    <a:pt x="36047" y="26784"/>
                    <a:pt x="36057" y="26784"/>
                  </a:cubicBezTo>
                  <a:cubicBezTo>
                    <a:pt x="36094" y="26784"/>
                    <a:pt x="36115" y="26850"/>
                    <a:pt x="36163" y="26850"/>
                  </a:cubicBezTo>
                  <a:cubicBezTo>
                    <a:pt x="36184" y="26850"/>
                    <a:pt x="36209" y="26838"/>
                    <a:pt x="36243" y="26804"/>
                  </a:cubicBezTo>
                  <a:lnTo>
                    <a:pt x="36243" y="26650"/>
                  </a:lnTo>
                  <a:cubicBezTo>
                    <a:pt x="36106" y="26443"/>
                    <a:pt x="36243" y="26220"/>
                    <a:pt x="36106" y="26082"/>
                  </a:cubicBezTo>
                  <a:cubicBezTo>
                    <a:pt x="36020" y="26220"/>
                    <a:pt x="36020" y="26220"/>
                    <a:pt x="36106" y="26375"/>
                  </a:cubicBezTo>
                  <a:cubicBezTo>
                    <a:pt x="36020" y="26443"/>
                    <a:pt x="36020" y="26581"/>
                    <a:pt x="36106" y="26718"/>
                  </a:cubicBezTo>
                  <a:lnTo>
                    <a:pt x="36020" y="26718"/>
                  </a:lnTo>
                  <a:cubicBezTo>
                    <a:pt x="35882" y="26650"/>
                    <a:pt x="36020" y="26512"/>
                    <a:pt x="35882" y="26512"/>
                  </a:cubicBezTo>
                  <a:lnTo>
                    <a:pt x="35814" y="26512"/>
                  </a:lnTo>
                  <a:cubicBezTo>
                    <a:pt x="35745" y="26581"/>
                    <a:pt x="35814" y="26650"/>
                    <a:pt x="35745" y="26718"/>
                  </a:cubicBezTo>
                  <a:cubicBezTo>
                    <a:pt x="35745" y="26650"/>
                    <a:pt x="35814" y="26512"/>
                    <a:pt x="35745" y="26512"/>
                  </a:cubicBezTo>
                  <a:lnTo>
                    <a:pt x="35745" y="26375"/>
                  </a:lnTo>
                  <a:cubicBezTo>
                    <a:pt x="35775" y="26356"/>
                    <a:pt x="35795" y="26349"/>
                    <a:pt x="35809" y="26349"/>
                  </a:cubicBezTo>
                  <a:cubicBezTo>
                    <a:pt x="35859" y="26349"/>
                    <a:pt x="35829" y="26443"/>
                    <a:pt x="35882" y="26443"/>
                  </a:cubicBezTo>
                  <a:cubicBezTo>
                    <a:pt x="35951" y="26375"/>
                    <a:pt x="35882" y="26289"/>
                    <a:pt x="35951" y="26289"/>
                  </a:cubicBezTo>
                  <a:cubicBezTo>
                    <a:pt x="35814" y="26014"/>
                    <a:pt x="35745" y="25721"/>
                    <a:pt x="35676" y="25429"/>
                  </a:cubicBezTo>
                  <a:lnTo>
                    <a:pt x="35676" y="25360"/>
                  </a:lnTo>
                  <a:cubicBezTo>
                    <a:pt x="35676" y="25291"/>
                    <a:pt x="35590" y="25154"/>
                    <a:pt x="35521" y="25085"/>
                  </a:cubicBezTo>
                  <a:cubicBezTo>
                    <a:pt x="35590" y="24999"/>
                    <a:pt x="35590" y="24930"/>
                    <a:pt x="35590" y="24930"/>
                  </a:cubicBezTo>
                  <a:cubicBezTo>
                    <a:pt x="35676" y="24930"/>
                    <a:pt x="35676" y="24999"/>
                    <a:pt x="35745" y="25085"/>
                  </a:cubicBezTo>
                  <a:cubicBezTo>
                    <a:pt x="35814" y="24930"/>
                    <a:pt x="35745" y="24862"/>
                    <a:pt x="35745" y="24724"/>
                  </a:cubicBezTo>
                  <a:cubicBezTo>
                    <a:pt x="35745" y="24655"/>
                    <a:pt x="35814" y="24501"/>
                    <a:pt x="35676" y="24432"/>
                  </a:cubicBezTo>
                  <a:cubicBezTo>
                    <a:pt x="35745" y="24363"/>
                    <a:pt x="35814" y="24363"/>
                    <a:pt x="35814" y="24294"/>
                  </a:cubicBezTo>
                  <a:lnTo>
                    <a:pt x="35814" y="24002"/>
                  </a:lnTo>
                  <a:cubicBezTo>
                    <a:pt x="35745" y="24071"/>
                    <a:pt x="35814" y="24225"/>
                    <a:pt x="35745" y="24225"/>
                  </a:cubicBezTo>
                  <a:cubicBezTo>
                    <a:pt x="35676" y="24071"/>
                    <a:pt x="35814" y="24002"/>
                    <a:pt x="35745" y="23933"/>
                  </a:cubicBezTo>
                  <a:cubicBezTo>
                    <a:pt x="35676" y="23796"/>
                    <a:pt x="35676" y="23641"/>
                    <a:pt x="35676" y="23572"/>
                  </a:cubicBezTo>
                  <a:cubicBezTo>
                    <a:pt x="35676" y="23572"/>
                    <a:pt x="35590" y="23572"/>
                    <a:pt x="35590" y="23641"/>
                  </a:cubicBezTo>
                  <a:cubicBezTo>
                    <a:pt x="35590" y="23710"/>
                    <a:pt x="35590" y="23710"/>
                    <a:pt x="35521" y="23796"/>
                  </a:cubicBezTo>
                  <a:cubicBezTo>
                    <a:pt x="35676" y="23933"/>
                    <a:pt x="35590" y="24071"/>
                    <a:pt x="35521" y="24225"/>
                  </a:cubicBezTo>
                  <a:cubicBezTo>
                    <a:pt x="35453" y="24225"/>
                    <a:pt x="35453" y="24140"/>
                    <a:pt x="35453" y="24071"/>
                  </a:cubicBezTo>
                  <a:lnTo>
                    <a:pt x="35384" y="24002"/>
                  </a:lnTo>
                  <a:cubicBezTo>
                    <a:pt x="35384" y="23933"/>
                    <a:pt x="35453" y="23864"/>
                    <a:pt x="35453" y="23796"/>
                  </a:cubicBezTo>
                  <a:lnTo>
                    <a:pt x="35453" y="23280"/>
                  </a:lnTo>
                  <a:lnTo>
                    <a:pt x="35453" y="23074"/>
                  </a:lnTo>
                  <a:cubicBezTo>
                    <a:pt x="35521" y="23005"/>
                    <a:pt x="35453" y="22936"/>
                    <a:pt x="35453" y="22850"/>
                  </a:cubicBezTo>
                  <a:cubicBezTo>
                    <a:pt x="35521" y="22712"/>
                    <a:pt x="35453" y="22506"/>
                    <a:pt x="35453" y="22351"/>
                  </a:cubicBezTo>
                  <a:cubicBezTo>
                    <a:pt x="35453" y="22214"/>
                    <a:pt x="35521" y="21990"/>
                    <a:pt x="35590" y="21853"/>
                  </a:cubicBezTo>
                  <a:cubicBezTo>
                    <a:pt x="35521" y="21853"/>
                    <a:pt x="35453" y="21853"/>
                    <a:pt x="35521" y="21784"/>
                  </a:cubicBezTo>
                  <a:cubicBezTo>
                    <a:pt x="35544" y="21761"/>
                    <a:pt x="35560" y="21753"/>
                    <a:pt x="35573" y="21753"/>
                  </a:cubicBezTo>
                  <a:cubicBezTo>
                    <a:pt x="35600" y="21753"/>
                    <a:pt x="35619" y="21784"/>
                    <a:pt x="35676" y="21784"/>
                  </a:cubicBezTo>
                  <a:cubicBezTo>
                    <a:pt x="35745" y="21715"/>
                    <a:pt x="35676" y="21561"/>
                    <a:pt x="35745" y="21492"/>
                  </a:cubicBezTo>
                  <a:cubicBezTo>
                    <a:pt x="35676" y="21423"/>
                    <a:pt x="35745" y="21354"/>
                    <a:pt x="35745" y="21285"/>
                  </a:cubicBezTo>
                  <a:cubicBezTo>
                    <a:pt x="35814" y="21217"/>
                    <a:pt x="35814" y="21131"/>
                    <a:pt x="35814" y="21062"/>
                  </a:cubicBezTo>
                  <a:lnTo>
                    <a:pt x="35814" y="20924"/>
                  </a:lnTo>
                  <a:lnTo>
                    <a:pt x="35745" y="20856"/>
                  </a:lnTo>
                  <a:lnTo>
                    <a:pt x="35745" y="20787"/>
                  </a:lnTo>
                  <a:cubicBezTo>
                    <a:pt x="35676" y="20787"/>
                    <a:pt x="35676" y="20856"/>
                    <a:pt x="35676" y="20924"/>
                  </a:cubicBezTo>
                  <a:cubicBezTo>
                    <a:pt x="35590" y="20924"/>
                    <a:pt x="35745" y="20993"/>
                    <a:pt x="35676" y="21062"/>
                  </a:cubicBezTo>
                  <a:lnTo>
                    <a:pt x="35590" y="20993"/>
                  </a:lnTo>
                  <a:cubicBezTo>
                    <a:pt x="35590" y="20856"/>
                    <a:pt x="35590" y="20701"/>
                    <a:pt x="35676" y="20563"/>
                  </a:cubicBezTo>
                  <a:lnTo>
                    <a:pt x="35745" y="20563"/>
                  </a:lnTo>
                  <a:cubicBezTo>
                    <a:pt x="35814" y="20563"/>
                    <a:pt x="35814" y="20495"/>
                    <a:pt x="35814" y="20495"/>
                  </a:cubicBezTo>
                  <a:cubicBezTo>
                    <a:pt x="35882" y="20529"/>
                    <a:pt x="35917" y="20546"/>
                    <a:pt x="35953" y="20546"/>
                  </a:cubicBezTo>
                  <a:cubicBezTo>
                    <a:pt x="35990" y="20546"/>
                    <a:pt x="36028" y="20529"/>
                    <a:pt x="36106" y="20495"/>
                  </a:cubicBezTo>
                  <a:cubicBezTo>
                    <a:pt x="36106" y="20357"/>
                    <a:pt x="36175" y="20202"/>
                    <a:pt x="36175" y="20065"/>
                  </a:cubicBezTo>
                  <a:cubicBezTo>
                    <a:pt x="36106" y="19996"/>
                    <a:pt x="36106" y="19996"/>
                    <a:pt x="36020" y="19927"/>
                  </a:cubicBezTo>
                  <a:cubicBezTo>
                    <a:pt x="36106" y="19772"/>
                    <a:pt x="36106" y="19772"/>
                    <a:pt x="36175" y="19704"/>
                  </a:cubicBezTo>
                  <a:cubicBezTo>
                    <a:pt x="36175" y="19635"/>
                    <a:pt x="36106" y="19635"/>
                    <a:pt x="36106" y="19635"/>
                  </a:cubicBezTo>
                  <a:cubicBezTo>
                    <a:pt x="36175" y="19566"/>
                    <a:pt x="36312" y="19566"/>
                    <a:pt x="36312" y="19343"/>
                  </a:cubicBezTo>
                  <a:lnTo>
                    <a:pt x="36312" y="19205"/>
                  </a:lnTo>
                  <a:cubicBezTo>
                    <a:pt x="36312" y="19136"/>
                    <a:pt x="36381" y="19136"/>
                    <a:pt x="36381" y="19136"/>
                  </a:cubicBezTo>
                  <a:cubicBezTo>
                    <a:pt x="36381" y="19068"/>
                    <a:pt x="36381" y="19068"/>
                    <a:pt x="36312" y="19068"/>
                  </a:cubicBezTo>
                  <a:cubicBezTo>
                    <a:pt x="36175" y="19068"/>
                    <a:pt x="36175" y="19205"/>
                    <a:pt x="36106" y="19274"/>
                  </a:cubicBezTo>
                  <a:cubicBezTo>
                    <a:pt x="36020" y="19136"/>
                    <a:pt x="36175" y="19068"/>
                    <a:pt x="36175" y="18982"/>
                  </a:cubicBezTo>
                  <a:cubicBezTo>
                    <a:pt x="36175" y="18913"/>
                    <a:pt x="36020" y="18775"/>
                    <a:pt x="36106" y="18706"/>
                  </a:cubicBezTo>
                  <a:cubicBezTo>
                    <a:pt x="36175" y="18638"/>
                    <a:pt x="36175" y="18414"/>
                    <a:pt x="36312" y="18345"/>
                  </a:cubicBezTo>
                  <a:cubicBezTo>
                    <a:pt x="36450" y="18208"/>
                    <a:pt x="36450" y="18053"/>
                    <a:pt x="36604" y="17984"/>
                  </a:cubicBezTo>
                  <a:cubicBezTo>
                    <a:pt x="36604" y="17916"/>
                    <a:pt x="36673" y="17916"/>
                    <a:pt x="36673" y="17916"/>
                  </a:cubicBezTo>
                  <a:cubicBezTo>
                    <a:pt x="36742" y="17916"/>
                    <a:pt x="36742" y="17916"/>
                    <a:pt x="36742" y="17984"/>
                  </a:cubicBezTo>
                  <a:cubicBezTo>
                    <a:pt x="36811" y="17916"/>
                    <a:pt x="36966" y="17778"/>
                    <a:pt x="37103" y="17692"/>
                  </a:cubicBezTo>
                  <a:lnTo>
                    <a:pt x="37103" y="17555"/>
                  </a:lnTo>
                  <a:cubicBezTo>
                    <a:pt x="37103" y="17555"/>
                    <a:pt x="36966" y="17555"/>
                    <a:pt x="36966" y="17417"/>
                  </a:cubicBezTo>
                  <a:lnTo>
                    <a:pt x="36880" y="17417"/>
                  </a:lnTo>
                  <a:lnTo>
                    <a:pt x="36880" y="17348"/>
                  </a:lnTo>
                  <a:lnTo>
                    <a:pt x="36811" y="17348"/>
                  </a:lnTo>
                  <a:cubicBezTo>
                    <a:pt x="36742" y="17348"/>
                    <a:pt x="36811" y="17262"/>
                    <a:pt x="36742" y="17193"/>
                  </a:cubicBezTo>
                  <a:lnTo>
                    <a:pt x="36811" y="17125"/>
                  </a:lnTo>
                  <a:cubicBezTo>
                    <a:pt x="36880" y="16987"/>
                    <a:pt x="37034" y="16764"/>
                    <a:pt x="37172" y="16626"/>
                  </a:cubicBezTo>
                  <a:cubicBezTo>
                    <a:pt x="37172" y="16557"/>
                    <a:pt x="37172" y="16557"/>
                    <a:pt x="37241" y="16489"/>
                  </a:cubicBezTo>
                  <a:cubicBezTo>
                    <a:pt x="37395" y="16403"/>
                    <a:pt x="37533" y="16265"/>
                    <a:pt x="37602" y="16196"/>
                  </a:cubicBezTo>
                  <a:cubicBezTo>
                    <a:pt x="37670" y="16128"/>
                    <a:pt x="37670" y="16128"/>
                    <a:pt x="37739" y="16128"/>
                  </a:cubicBezTo>
                  <a:cubicBezTo>
                    <a:pt x="37670" y="16059"/>
                    <a:pt x="37825" y="15973"/>
                    <a:pt x="37825" y="15904"/>
                  </a:cubicBezTo>
                  <a:lnTo>
                    <a:pt x="37825" y="15904"/>
                  </a:lnTo>
                  <a:cubicBezTo>
                    <a:pt x="37894" y="16128"/>
                    <a:pt x="37894" y="16128"/>
                    <a:pt x="37739" y="16128"/>
                  </a:cubicBezTo>
                  <a:cubicBezTo>
                    <a:pt x="37602" y="16265"/>
                    <a:pt x="37533" y="16489"/>
                    <a:pt x="37395" y="16557"/>
                  </a:cubicBezTo>
                  <a:cubicBezTo>
                    <a:pt x="37395" y="16626"/>
                    <a:pt x="37309" y="16695"/>
                    <a:pt x="37395" y="16695"/>
                  </a:cubicBezTo>
                  <a:cubicBezTo>
                    <a:pt x="37464" y="16695"/>
                    <a:pt x="37533" y="16626"/>
                    <a:pt x="37602" y="16489"/>
                  </a:cubicBezTo>
                  <a:lnTo>
                    <a:pt x="37670" y="16489"/>
                  </a:lnTo>
                  <a:cubicBezTo>
                    <a:pt x="37825" y="16334"/>
                    <a:pt x="37894" y="16196"/>
                    <a:pt x="38031" y="16059"/>
                  </a:cubicBezTo>
                  <a:cubicBezTo>
                    <a:pt x="38031" y="15973"/>
                    <a:pt x="37963" y="15973"/>
                    <a:pt x="37963" y="15973"/>
                  </a:cubicBezTo>
                  <a:cubicBezTo>
                    <a:pt x="37963" y="15835"/>
                    <a:pt x="38031" y="15766"/>
                    <a:pt x="38100" y="15629"/>
                  </a:cubicBezTo>
                  <a:lnTo>
                    <a:pt x="38100" y="15543"/>
                  </a:lnTo>
                  <a:cubicBezTo>
                    <a:pt x="38100" y="15405"/>
                    <a:pt x="38324" y="15337"/>
                    <a:pt x="38324" y="15199"/>
                  </a:cubicBezTo>
                  <a:cubicBezTo>
                    <a:pt x="38324" y="15113"/>
                    <a:pt x="38393" y="15113"/>
                    <a:pt x="38461" y="15044"/>
                  </a:cubicBezTo>
                  <a:cubicBezTo>
                    <a:pt x="38461" y="14976"/>
                    <a:pt x="38393" y="14907"/>
                    <a:pt x="38461" y="14838"/>
                  </a:cubicBezTo>
                  <a:cubicBezTo>
                    <a:pt x="38461" y="14907"/>
                    <a:pt x="38461" y="14907"/>
                    <a:pt x="38530" y="14976"/>
                  </a:cubicBezTo>
                  <a:cubicBezTo>
                    <a:pt x="38530" y="14838"/>
                    <a:pt x="38599" y="14769"/>
                    <a:pt x="38685" y="14683"/>
                  </a:cubicBezTo>
                  <a:lnTo>
                    <a:pt x="38599" y="14683"/>
                  </a:lnTo>
                  <a:cubicBezTo>
                    <a:pt x="38599" y="14660"/>
                    <a:pt x="38599" y="14653"/>
                    <a:pt x="38602" y="14653"/>
                  </a:cubicBezTo>
                  <a:cubicBezTo>
                    <a:pt x="38608" y="14653"/>
                    <a:pt x="38628" y="14683"/>
                    <a:pt x="38685" y="14683"/>
                  </a:cubicBezTo>
                  <a:lnTo>
                    <a:pt x="38754" y="14683"/>
                  </a:lnTo>
                  <a:cubicBezTo>
                    <a:pt x="38822" y="14615"/>
                    <a:pt x="38754" y="14477"/>
                    <a:pt x="38891" y="14477"/>
                  </a:cubicBezTo>
                  <a:cubicBezTo>
                    <a:pt x="39029" y="14408"/>
                    <a:pt x="39029" y="14339"/>
                    <a:pt x="39115" y="14339"/>
                  </a:cubicBezTo>
                  <a:cubicBezTo>
                    <a:pt x="39183" y="14116"/>
                    <a:pt x="39390" y="14047"/>
                    <a:pt x="39544" y="13910"/>
                  </a:cubicBezTo>
                  <a:lnTo>
                    <a:pt x="39544" y="13824"/>
                  </a:lnTo>
                  <a:lnTo>
                    <a:pt x="39613" y="13910"/>
                  </a:lnTo>
                  <a:cubicBezTo>
                    <a:pt x="39682" y="13910"/>
                    <a:pt x="39682" y="13824"/>
                    <a:pt x="39751" y="13824"/>
                  </a:cubicBezTo>
                  <a:lnTo>
                    <a:pt x="39751" y="13755"/>
                  </a:lnTo>
                  <a:lnTo>
                    <a:pt x="39682" y="13755"/>
                  </a:lnTo>
                  <a:cubicBezTo>
                    <a:pt x="39705" y="13732"/>
                    <a:pt x="39720" y="13724"/>
                    <a:pt x="39730" y="13724"/>
                  </a:cubicBezTo>
                  <a:cubicBezTo>
                    <a:pt x="39751" y="13724"/>
                    <a:pt x="39751" y="13755"/>
                    <a:pt x="39751" y="13755"/>
                  </a:cubicBezTo>
                  <a:cubicBezTo>
                    <a:pt x="39820" y="13686"/>
                    <a:pt x="39974" y="13686"/>
                    <a:pt x="40043" y="13617"/>
                  </a:cubicBezTo>
                  <a:cubicBezTo>
                    <a:pt x="40112" y="13549"/>
                    <a:pt x="40249" y="13480"/>
                    <a:pt x="40181" y="13325"/>
                  </a:cubicBezTo>
                  <a:lnTo>
                    <a:pt x="40249" y="13325"/>
                  </a:lnTo>
                  <a:cubicBezTo>
                    <a:pt x="40404" y="13187"/>
                    <a:pt x="40542" y="13119"/>
                    <a:pt x="40748" y="12964"/>
                  </a:cubicBezTo>
                  <a:lnTo>
                    <a:pt x="40748" y="12964"/>
                  </a:lnTo>
                  <a:cubicBezTo>
                    <a:pt x="40748" y="13050"/>
                    <a:pt x="40679" y="13119"/>
                    <a:pt x="40748" y="13119"/>
                  </a:cubicBezTo>
                  <a:cubicBezTo>
                    <a:pt x="40748" y="13153"/>
                    <a:pt x="40731" y="13153"/>
                    <a:pt x="40705" y="13153"/>
                  </a:cubicBezTo>
                  <a:cubicBezTo>
                    <a:pt x="40679" y="13153"/>
                    <a:pt x="40645" y="13153"/>
                    <a:pt x="40610" y="13187"/>
                  </a:cubicBezTo>
                  <a:lnTo>
                    <a:pt x="40679" y="13187"/>
                  </a:lnTo>
                  <a:cubicBezTo>
                    <a:pt x="40679" y="13256"/>
                    <a:pt x="40610" y="13325"/>
                    <a:pt x="40679" y="13394"/>
                  </a:cubicBezTo>
                  <a:cubicBezTo>
                    <a:pt x="40834" y="13325"/>
                    <a:pt x="40748" y="13187"/>
                    <a:pt x="40903" y="13187"/>
                  </a:cubicBezTo>
                  <a:lnTo>
                    <a:pt x="40903" y="12826"/>
                  </a:lnTo>
                  <a:cubicBezTo>
                    <a:pt x="40972" y="12689"/>
                    <a:pt x="41040" y="12534"/>
                    <a:pt x="41264" y="12465"/>
                  </a:cubicBezTo>
                  <a:cubicBezTo>
                    <a:pt x="41401" y="12465"/>
                    <a:pt x="41470" y="12259"/>
                    <a:pt x="41608" y="12190"/>
                  </a:cubicBezTo>
                  <a:lnTo>
                    <a:pt x="41762" y="12190"/>
                  </a:lnTo>
                  <a:cubicBezTo>
                    <a:pt x="41762" y="12190"/>
                    <a:pt x="41831" y="12104"/>
                    <a:pt x="41900" y="12036"/>
                  </a:cubicBezTo>
                  <a:lnTo>
                    <a:pt x="41900" y="12190"/>
                  </a:lnTo>
                  <a:lnTo>
                    <a:pt x="41969" y="12190"/>
                  </a:lnTo>
                  <a:cubicBezTo>
                    <a:pt x="41969" y="12104"/>
                    <a:pt x="41900" y="12036"/>
                    <a:pt x="41969" y="11967"/>
                  </a:cubicBezTo>
                  <a:lnTo>
                    <a:pt x="42037" y="11967"/>
                  </a:lnTo>
                  <a:cubicBezTo>
                    <a:pt x="42622" y="11606"/>
                    <a:pt x="42691" y="11537"/>
                    <a:pt x="43189" y="11399"/>
                  </a:cubicBezTo>
                  <a:lnTo>
                    <a:pt x="43189" y="11468"/>
                  </a:lnTo>
                  <a:cubicBezTo>
                    <a:pt x="43052" y="11537"/>
                    <a:pt x="42983" y="11606"/>
                    <a:pt x="42897" y="11606"/>
                  </a:cubicBezTo>
                  <a:cubicBezTo>
                    <a:pt x="42760" y="11606"/>
                    <a:pt x="42760" y="11674"/>
                    <a:pt x="42691" y="11760"/>
                  </a:cubicBezTo>
                  <a:cubicBezTo>
                    <a:pt x="42751" y="11821"/>
                    <a:pt x="42798" y="11855"/>
                    <a:pt x="42851" y="11855"/>
                  </a:cubicBezTo>
                  <a:cubicBezTo>
                    <a:pt x="42919" y="11855"/>
                    <a:pt x="42995" y="11800"/>
                    <a:pt x="43121" y="11674"/>
                  </a:cubicBezTo>
                  <a:lnTo>
                    <a:pt x="42983" y="11674"/>
                  </a:lnTo>
                  <a:cubicBezTo>
                    <a:pt x="43052" y="11606"/>
                    <a:pt x="43052" y="11606"/>
                    <a:pt x="43121" y="11606"/>
                  </a:cubicBezTo>
                  <a:lnTo>
                    <a:pt x="43189" y="11606"/>
                  </a:lnTo>
                  <a:cubicBezTo>
                    <a:pt x="43258" y="11537"/>
                    <a:pt x="43327" y="11468"/>
                    <a:pt x="43482" y="11399"/>
                  </a:cubicBezTo>
                  <a:cubicBezTo>
                    <a:pt x="43550" y="11331"/>
                    <a:pt x="43688" y="11331"/>
                    <a:pt x="43757" y="11176"/>
                  </a:cubicBezTo>
                  <a:lnTo>
                    <a:pt x="43757" y="11176"/>
                  </a:lnTo>
                  <a:cubicBezTo>
                    <a:pt x="43843" y="11245"/>
                    <a:pt x="43688" y="11331"/>
                    <a:pt x="43843" y="11399"/>
                  </a:cubicBezTo>
                  <a:cubicBezTo>
                    <a:pt x="43912" y="11245"/>
                    <a:pt x="43980" y="11245"/>
                    <a:pt x="44118" y="11245"/>
                  </a:cubicBezTo>
                  <a:cubicBezTo>
                    <a:pt x="44187" y="11176"/>
                    <a:pt x="44341" y="11176"/>
                    <a:pt x="44410" y="11107"/>
                  </a:cubicBezTo>
                  <a:cubicBezTo>
                    <a:pt x="44341" y="11107"/>
                    <a:pt x="44341" y="11038"/>
                    <a:pt x="44341" y="11038"/>
                  </a:cubicBezTo>
                  <a:cubicBezTo>
                    <a:pt x="44286" y="11038"/>
                    <a:pt x="44220" y="11126"/>
                    <a:pt x="44161" y="11126"/>
                  </a:cubicBezTo>
                  <a:cubicBezTo>
                    <a:pt x="44146" y="11126"/>
                    <a:pt x="44132" y="11121"/>
                    <a:pt x="44118" y="11107"/>
                  </a:cubicBezTo>
                  <a:cubicBezTo>
                    <a:pt x="44118" y="11038"/>
                    <a:pt x="44187" y="11038"/>
                    <a:pt x="44187" y="10970"/>
                  </a:cubicBezTo>
                  <a:lnTo>
                    <a:pt x="44410" y="10970"/>
                  </a:lnTo>
                  <a:lnTo>
                    <a:pt x="44410" y="11107"/>
                  </a:lnTo>
                  <a:cubicBezTo>
                    <a:pt x="44410" y="11107"/>
                    <a:pt x="44441" y="11077"/>
                    <a:pt x="44481" y="11077"/>
                  </a:cubicBezTo>
                  <a:cubicBezTo>
                    <a:pt x="44502" y="11077"/>
                    <a:pt x="44525" y="11084"/>
                    <a:pt x="44548" y="11107"/>
                  </a:cubicBezTo>
                  <a:lnTo>
                    <a:pt x="44479" y="11176"/>
                  </a:lnTo>
                  <a:lnTo>
                    <a:pt x="44479" y="11245"/>
                  </a:lnTo>
                  <a:cubicBezTo>
                    <a:pt x="44548" y="11245"/>
                    <a:pt x="44616" y="11245"/>
                    <a:pt x="44702" y="11176"/>
                  </a:cubicBezTo>
                  <a:cubicBezTo>
                    <a:pt x="44771" y="11107"/>
                    <a:pt x="44840" y="11107"/>
                    <a:pt x="44909" y="11107"/>
                  </a:cubicBezTo>
                  <a:cubicBezTo>
                    <a:pt x="44978" y="11038"/>
                    <a:pt x="44978" y="10970"/>
                    <a:pt x="45132" y="10970"/>
                  </a:cubicBezTo>
                  <a:cubicBezTo>
                    <a:pt x="45201" y="10970"/>
                    <a:pt x="45270" y="10901"/>
                    <a:pt x="45270" y="10901"/>
                  </a:cubicBezTo>
                  <a:cubicBezTo>
                    <a:pt x="45339" y="10901"/>
                    <a:pt x="45270" y="10970"/>
                    <a:pt x="45270" y="10970"/>
                  </a:cubicBezTo>
                  <a:cubicBezTo>
                    <a:pt x="45270" y="11038"/>
                    <a:pt x="45339" y="11038"/>
                    <a:pt x="45339" y="11038"/>
                  </a:cubicBezTo>
                  <a:lnTo>
                    <a:pt x="45407" y="11038"/>
                  </a:lnTo>
                  <a:cubicBezTo>
                    <a:pt x="45476" y="10970"/>
                    <a:pt x="45407" y="10901"/>
                    <a:pt x="45476" y="10815"/>
                  </a:cubicBezTo>
                  <a:lnTo>
                    <a:pt x="45407" y="10746"/>
                  </a:lnTo>
                  <a:cubicBezTo>
                    <a:pt x="45270" y="10815"/>
                    <a:pt x="45132" y="10901"/>
                    <a:pt x="44978" y="10901"/>
                  </a:cubicBezTo>
                  <a:cubicBezTo>
                    <a:pt x="44955" y="10924"/>
                    <a:pt x="44932" y="10931"/>
                    <a:pt x="44909" y="10931"/>
                  </a:cubicBezTo>
                  <a:cubicBezTo>
                    <a:pt x="44863" y="10931"/>
                    <a:pt x="44817" y="10901"/>
                    <a:pt x="44771" y="10901"/>
                  </a:cubicBezTo>
                  <a:cubicBezTo>
                    <a:pt x="44794" y="10872"/>
                    <a:pt x="44817" y="10863"/>
                    <a:pt x="44840" y="10863"/>
                  </a:cubicBezTo>
                  <a:cubicBezTo>
                    <a:pt x="44886" y="10863"/>
                    <a:pt x="44932" y="10901"/>
                    <a:pt x="44978" y="10901"/>
                  </a:cubicBezTo>
                  <a:cubicBezTo>
                    <a:pt x="44978" y="10815"/>
                    <a:pt x="44909" y="10815"/>
                    <a:pt x="44909" y="10746"/>
                  </a:cubicBezTo>
                  <a:cubicBezTo>
                    <a:pt x="44909" y="10677"/>
                    <a:pt x="45046" y="10677"/>
                    <a:pt x="45046" y="10609"/>
                  </a:cubicBezTo>
                  <a:cubicBezTo>
                    <a:pt x="45132" y="10609"/>
                    <a:pt x="45201" y="10677"/>
                    <a:pt x="45201" y="10677"/>
                  </a:cubicBezTo>
                  <a:cubicBezTo>
                    <a:pt x="45270" y="10677"/>
                    <a:pt x="45201" y="10609"/>
                    <a:pt x="45270" y="10540"/>
                  </a:cubicBezTo>
                  <a:cubicBezTo>
                    <a:pt x="45407" y="10540"/>
                    <a:pt x="45476" y="10471"/>
                    <a:pt x="45631" y="10385"/>
                  </a:cubicBezTo>
                  <a:cubicBezTo>
                    <a:pt x="45768" y="10385"/>
                    <a:pt x="45906" y="10316"/>
                    <a:pt x="46061" y="10316"/>
                  </a:cubicBezTo>
                  <a:cubicBezTo>
                    <a:pt x="46090" y="10302"/>
                    <a:pt x="46119" y="10296"/>
                    <a:pt x="46148" y="10296"/>
                  </a:cubicBezTo>
                  <a:cubicBezTo>
                    <a:pt x="46228" y="10296"/>
                    <a:pt x="46309" y="10336"/>
                    <a:pt x="46395" y="10336"/>
                  </a:cubicBezTo>
                  <a:cubicBezTo>
                    <a:pt x="46426" y="10336"/>
                    <a:pt x="46458" y="10331"/>
                    <a:pt x="46491" y="10316"/>
                  </a:cubicBezTo>
                  <a:cubicBezTo>
                    <a:pt x="46697" y="10247"/>
                    <a:pt x="46920" y="10247"/>
                    <a:pt x="47058" y="10247"/>
                  </a:cubicBezTo>
                  <a:close/>
                  <a:moveTo>
                    <a:pt x="39544" y="34679"/>
                  </a:moveTo>
                  <a:cubicBezTo>
                    <a:pt x="39544" y="34748"/>
                    <a:pt x="39544" y="34748"/>
                    <a:pt x="39390" y="34816"/>
                  </a:cubicBezTo>
                  <a:cubicBezTo>
                    <a:pt x="39459" y="34748"/>
                    <a:pt x="39544" y="34748"/>
                    <a:pt x="39544" y="34679"/>
                  </a:cubicBezTo>
                  <a:close/>
                  <a:moveTo>
                    <a:pt x="39115" y="33527"/>
                  </a:moveTo>
                  <a:cubicBezTo>
                    <a:pt x="39321" y="33596"/>
                    <a:pt x="39390" y="33819"/>
                    <a:pt x="39544" y="33957"/>
                  </a:cubicBezTo>
                  <a:cubicBezTo>
                    <a:pt x="39544" y="34180"/>
                    <a:pt x="39459" y="34387"/>
                    <a:pt x="39613" y="34610"/>
                  </a:cubicBezTo>
                  <a:cubicBezTo>
                    <a:pt x="39590" y="34633"/>
                    <a:pt x="39566" y="34641"/>
                    <a:pt x="39543" y="34641"/>
                  </a:cubicBezTo>
                  <a:cubicBezTo>
                    <a:pt x="39497" y="34641"/>
                    <a:pt x="39459" y="34610"/>
                    <a:pt x="39459" y="34610"/>
                  </a:cubicBezTo>
                  <a:cubicBezTo>
                    <a:pt x="39390" y="34610"/>
                    <a:pt x="39390" y="34679"/>
                    <a:pt x="39390" y="34679"/>
                  </a:cubicBezTo>
                  <a:cubicBezTo>
                    <a:pt x="39252" y="34748"/>
                    <a:pt x="39115" y="34816"/>
                    <a:pt x="39029" y="34971"/>
                  </a:cubicBezTo>
                  <a:cubicBezTo>
                    <a:pt x="38891" y="34885"/>
                    <a:pt x="38891" y="34748"/>
                    <a:pt x="38754" y="34610"/>
                  </a:cubicBezTo>
                  <a:lnTo>
                    <a:pt x="38685" y="34679"/>
                  </a:lnTo>
                  <a:cubicBezTo>
                    <a:pt x="38685" y="34541"/>
                    <a:pt x="38754" y="34541"/>
                    <a:pt x="38822" y="34455"/>
                  </a:cubicBezTo>
                  <a:cubicBezTo>
                    <a:pt x="38754" y="34387"/>
                    <a:pt x="38685" y="34387"/>
                    <a:pt x="38599" y="34387"/>
                  </a:cubicBezTo>
                  <a:cubicBezTo>
                    <a:pt x="38599" y="34387"/>
                    <a:pt x="38530" y="34318"/>
                    <a:pt x="38461" y="34249"/>
                  </a:cubicBezTo>
                  <a:lnTo>
                    <a:pt x="38461" y="34455"/>
                  </a:lnTo>
                  <a:cubicBezTo>
                    <a:pt x="38461" y="34541"/>
                    <a:pt x="38461" y="34541"/>
                    <a:pt x="38393" y="34610"/>
                  </a:cubicBezTo>
                  <a:lnTo>
                    <a:pt x="38255" y="34610"/>
                  </a:lnTo>
                  <a:cubicBezTo>
                    <a:pt x="38255" y="34455"/>
                    <a:pt x="38169" y="34318"/>
                    <a:pt x="38100" y="34180"/>
                  </a:cubicBezTo>
                  <a:cubicBezTo>
                    <a:pt x="38255" y="34112"/>
                    <a:pt x="38324" y="33888"/>
                    <a:pt x="38461" y="33888"/>
                  </a:cubicBezTo>
                  <a:cubicBezTo>
                    <a:pt x="38530" y="33819"/>
                    <a:pt x="38530" y="33750"/>
                    <a:pt x="38599" y="33682"/>
                  </a:cubicBezTo>
                  <a:cubicBezTo>
                    <a:pt x="38706" y="33622"/>
                    <a:pt x="38772" y="33537"/>
                    <a:pt x="38849" y="33537"/>
                  </a:cubicBezTo>
                  <a:cubicBezTo>
                    <a:pt x="38882" y="33537"/>
                    <a:pt x="38918" y="33554"/>
                    <a:pt x="38960" y="33596"/>
                  </a:cubicBezTo>
                  <a:cubicBezTo>
                    <a:pt x="38960" y="33527"/>
                    <a:pt x="39115" y="33527"/>
                    <a:pt x="39115" y="33527"/>
                  </a:cubicBezTo>
                  <a:close/>
                  <a:moveTo>
                    <a:pt x="36691" y="35869"/>
                  </a:moveTo>
                  <a:cubicBezTo>
                    <a:pt x="36711" y="35869"/>
                    <a:pt x="36742" y="35900"/>
                    <a:pt x="36742" y="35900"/>
                  </a:cubicBezTo>
                  <a:lnTo>
                    <a:pt x="36673" y="35900"/>
                  </a:lnTo>
                  <a:cubicBezTo>
                    <a:pt x="36673" y="35877"/>
                    <a:pt x="36681" y="35869"/>
                    <a:pt x="36691" y="35869"/>
                  </a:cubicBezTo>
                  <a:close/>
                  <a:moveTo>
                    <a:pt x="37172" y="34455"/>
                  </a:moveTo>
                  <a:cubicBezTo>
                    <a:pt x="37172" y="34541"/>
                    <a:pt x="37241" y="34541"/>
                    <a:pt x="37241" y="34541"/>
                  </a:cubicBezTo>
                  <a:lnTo>
                    <a:pt x="37309" y="34541"/>
                  </a:lnTo>
                  <a:cubicBezTo>
                    <a:pt x="37464" y="34610"/>
                    <a:pt x="37395" y="34679"/>
                    <a:pt x="37395" y="34748"/>
                  </a:cubicBezTo>
                  <a:lnTo>
                    <a:pt x="37464" y="34816"/>
                  </a:lnTo>
                  <a:cubicBezTo>
                    <a:pt x="37464" y="34816"/>
                    <a:pt x="37395" y="34816"/>
                    <a:pt x="37395" y="34885"/>
                  </a:cubicBezTo>
                  <a:cubicBezTo>
                    <a:pt x="37395" y="34971"/>
                    <a:pt x="37533" y="34971"/>
                    <a:pt x="37533" y="35040"/>
                  </a:cubicBezTo>
                  <a:cubicBezTo>
                    <a:pt x="37510" y="35063"/>
                    <a:pt x="37495" y="35071"/>
                    <a:pt x="37482" y="35071"/>
                  </a:cubicBezTo>
                  <a:cubicBezTo>
                    <a:pt x="37456" y="35071"/>
                    <a:pt x="37441" y="35040"/>
                    <a:pt x="37395" y="35040"/>
                  </a:cubicBezTo>
                  <a:lnTo>
                    <a:pt x="37395" y="35178"/>
                  </a:lnTo>
                  <a:cubicBezTo>
                    <a:pt x="37410" y="35192"/>
                    <a:pt x="37421" y="35197"/>
                    <a:pt x="37431" y="35197"/>
                  </a:cubicBezTo>
                  <a:cubicBezTo>
                    <a:pt x="37458" y="35197"/>
                    <a:pt x="37471" y="35158"/>
                    <a:pt x="37497" y="35158"/>
                  </a:cubicBezTo>
                  <a:cubicBezTo>
                    <a:pt x="37507" y="35158"/>
                    <a:pt x="37518" y="35163"/>
                    <a:pt x="37533" y="35178"/>
                  </a:cubicBezTo>
                  <a:cubicBezTo>
                    <a:pt x="37602" y="35178"/>
                    <a:pt x="37533" y="35246"/>
                    <a:pt x="37533" y="35246"/>
                  </a:cubicBezTo>
                  <a:cubicBezTo>
                    <a:pt x="37464" y="35315"/>
                    <a:pt x="37395" y="35315"/>
                    <a:pt x="37395" y="35470"/>
                  </a:cubicBezTo>
                  <a:cubicBezTo>
                    <a:pt x="37418" y="35493"/>
                    <a:pt x="37434" y="35500"/>
                    <a:pt x="37444" y="35500"/>
                  </a:cubicBezTo>
                  <a:cubicBezTo>
                    <a:pt x="37464" y="35500"/>
                    <a:pt x="37464" y="35470"/>
                    <a:pt x="37464" y="35470"/>
                  </a:cubicBezTo>
                  <a:cubicBezTo>
                    <a:pt x="37533" y="35539"/>
                    <a:pt x="37602" y="35607"/>
                    <a:pt x="37602" y="35676"/>
                  </a:cubicBezTo>
                  <a:cubicBezTo>
                    <a:pt x="37533" y="35831"/>
                    <a:pt x="37395" y="35831"/>
                    <a:pt x="37241" y="35831"/>
                  </a:cubicBezTo>
                  <a:cubicBezTo>
                    <a:pt x="37172" y="35745"/>
                    <a:pt x="37172" y="35676"/>
                    <a:pt x="37241" y="35607"/>
                  </a:cubicBezTo>
                  <a:cubicBezTo>
                    <a:pt x="37034" y="35607"/>
                    <a:pt x="37172" y="35831"/>
                    <a:pt x="37034" y="35900"/>
                  </a:cubicBezTo>
                  <a:lnTo>
                    <a:pt x="36742" y="35900"/>
                  </a:lnTo>
                  <a:cubicBezTo>
                    <a:pt x="36811" y="35745"/>
                    <a:pt x="36742" y="35745"/>
                    <a:pt x="36673" y="35745"/>
                  </a:cubicBezTo>
                  <a:cubicBezTo>
                    <a:pt x="36742" y="35676"/>
                    <a:pt x="36811" y="35676"/>
                    <a:pt x="36966" y="35607"/>
                  </a:cubicBezTo>
                  <a:lnTo>
                    <a:pt x="37034" y="35539"/>
                  </a:lnTo>
                  <a:cubicBezTo>
                    <a:pt x="36880" y="35539"/>
                    <a:pt x="36742" y="35607"/>
                    <a:pt x="36604" y="35745"/>
                  </a:cubicBezTo>
                  <a:cubicBezTo>
                    <a:pt x="36381" y="35607"/>
                    <a:pt x="36381" y="35401"/>
                    <a:pt x="36243" y="35246"/>
                  </a:cubicBezTo>
                  <a:cubicBezTo>
                    <a:pt x="36243" y="35109"/>
                    <a:pt x="36312" y="35040"/>
                    <a:pt x="36243" y="34885"/>
                  </a:cubicBezTo>
                  <a:cubicBezTo>
                    <a:pt x="36243" y="34748"/>
                    <a:pt x="36312" y="34679"/>
                    <a:pt x="36450" y="34679"/>
                  </a:cubicBezTo>
                  <a:cubicBezTo>
                    <a:pt x="36604" y="34679"/>
                    <a:pt x="36742" y="34610"/>
                    <a:pt x="36880" y="34455"/>
                  </a:cubicBezTo>
                  <a:cubicBezTo>
                    <a:pt x="36923" y="34498"/>
                    <a:pt x="36978" y="34520"/>
                    <a:pt x="37032" y="34520"/>
                  </a:cubicBezTo>
                  <a:cubicBezTo>
                    <a:pt x="37086" y="34520"/>
                    <a:pt x="37137" y="34498"/>
                    <a:pt x="37172" y="34455"/>
                  </a:cubicBezTo>
                  <a:close/>
                  <a:moveTo>
                    <a:pt x="49153" y="8192"/>
                  </a:moveTo>
                  <a:cubicBezTo>
                    <a:pt x="49262" y="8192"/>
                    <a:pt x="49365" y="8229"/>
                    <a:pt x="49499" y="8322"/>
                  </a:cubicBezTo>
                  <a:cubicBezTo>
                    <a:pt x="49568" y="8356"/>
                    <a:pt x="49637" y="8356"/>
                    <a:pt x="49708" y="8356"/>
                  </a:cubicBezTo>
                  <a:cubicBezTo>
                    <a:pt x="49779" y="8356"/>
                    <a:pt x="49852" y="8356"/>
                    <a:pt x="49929" y="8391"/>
                  </a:cubicBezTo>
                  <a:cubicBezTo>
                    <a:pt x="49998" y="8391"/>
                    <a:pt x="50135" y="8391"/>
                    <a:pt x="50204" y="8459"/>
                  </a:cubicBezTo>
                  <a:lnTo>
                    <a:pt x="50858" y="8459"/>
                  </a:lnTo>
                  <a:cubicBezTo>
                    <a:pt x="50995" y="8528"/>
                    <a:pt x="51064" y="8597"/>
                    <a:pt x="51150" y="8666"/>
                  </a:cubicBezTo>
                  <a:lnTo>
                    <a:pt x="51356" y="8666"/>
                  </a:lnTo>
                  <a:cubicBezTo>
                    <a:pt x="51580" y="8752"/>
                    <a:pt x="51786" y="8820"/>
                    <a:pt x="51924" y="8958"/>
                  </a:cubicBezTo>
                  <a:cubicBezTo>
                    <a:pt x="52078" y="9096"/>
                    <a:pt x="52353" y="9027"/>
                    <a:pt x="52508" y="9181"/>
                  </a:cubicBezTo>
                  <a:lnTo>
                    <a:pt x="52714" y="9181"/>
                  </a:lnTo>
                  <a:cubicBezTo>
                    <a:pt x="52938" y="9388"/>
                    <a:pt x="53213" y="9388"/>
                    <a:pt x="53437" y="9525"/>
                  </a:cubicBezTo>
                  <a:cubicBezTo>
                    <a:pt x="53505" y="9525"/>
                    <a:pt x="53505" y="9457"/>
                    <a:pt x="53505" y="9457"/>
                  </a:cubicBezTo>
                  <a:cubicBezTo>
                    <a:pt x="53729" y="9611"/>
                    <a:pt x="53866" y="9680"/>
                    <a:pt x="54073" y="9749"/>
                  </a:cubicBezTo>
                  <a:cubicBezTo>
                    <a:pt x="54227" y="9886"/>
                    <a:pt x="54434" y="10041"/>
                    <a:pt x="54657" y="10179"/>
                  </a:cubicBezTo>
                  <a:cubicBezTo>
                    <a:pt x="54795" y="10316"/>
                    <a:pt x="54864" y="10471"/>
                    <a:pt x="55018" y="10540"/>
                  </a:cubicBezTo>
                  <a:cubicBezTo>
                    <a:pt x="55087" y="10540"/>
                    <a:pt x="55156" y="10609"/>
                    <a:pt x="55156" y="10677"/>
                  </a:cubicBezTo>
                  <a:cubicBezTo>
                    <a:pt x="55293" y="10815"/>
                    <a:pt x="55448" y="10970"/>
                    <a:pt x="55586" y="11038"/>
                  </a:cubicBezTo>
                  <a:cubicBezTo>
                    <a:pt x="55654" y="11107"/>
                    <a:pt x="55723" y="11176"/>
                    <a:pt x="55792" y="11245"/>
                  </a:cubicBezTo>
                  <a:cubicBezTo>
                    <a:pt x="55792" y="11331"/>
                    <a:pt x="55878" y="11331"/>
                    <a:pt x="55878" y="11399"/>
                  </a:cubicBezTo>
                  <a:cubicBezTo>
                    <a:pt x="56084" y="11537"/>
                    <a:pt x="56308" y="11760"/>
                    <a:pt x="56445" y="12036"/>
                  </a:cubicBezTo>
                  <a:cubicBezTo>
                    <a:pt x="56445" y="12036"/>
                    <a:pt x="56514" y="12036"/>
                    <a:pt x="56514" y="12104"/>
                  </a:cubicBezTo>
                  <a:lnTo>
                    <a:pt x="56514" y="12259"/>
                  </a:lnTo>
                  <a:cubicBezTo>
                    <a:pt x="56583" y="12259"/>
                    <a:pt x="56652" y="12397"/>
                    <a:pt x="56738" y="12465"/>
                  </a:cubicBezTo>
                  <a:cubicBezTo>
                    <a:pt x="56806" y="12465"/>
                    <a:pt x="56806" y="12534"/>
                    <a:pt x="56806" y="12620"/>
                  </a:cubicBezTo>
                  <a:cubicBezTo>
                    <a:pt x="56875" y="12826"/>
                    <a:pt x="56944" y="12895"/>
                    <a:pt x="57081" y="13119"/>
                  </a:cubicBezTo>
                  <a:cubicBezTo>
                    <a:pt x="57167" y="13187"/>
                    <a:pt x="57167" y="13256"/>
                    <a:pt x="57236" y="13394"/>
                  </a:cubicBezTo>
                  <a:cubicBezTo>
                    <a:pt x="57305" y="13549"/>
                    <a:pt x="57374" y="13686"/>
                    <a:pt x="57443" y="13824"/>
                  </a:cubicBezTo>
                  <a:cubicBezTo>
                    <a:pt x="57443" y="13910"/>
                    <a:pt x="57511" y="13978"/>
                    <a:pt x="57511" y="14047"/>
                  </a:cubicBezTo>
                  <a:cubicBezTo>
                    <a:pt x="57511" y="14116"/>
                    <a:pt x="57511" y="14185"/>
                    <a:pt x="57597" y="14253"/>
                  </a:cubicBezTo>
                  <a:cubicBezTo>
                    <a:pt x="57666" y="14477"/>
                    <a:pt x="57735" y="14615"/>
                    <a:pt x="57735" y="14838"/>
                  </a:cubicBezTo>
                  <a:cubicBezTo>
                    <a:pt x="57804" y="14907"/>
                    <a:pt x="57735" y="14976"/>
                    <a:pt x="57804" y="15044"/>
                  </a:cubicBezTo>
                  <a:cubicBezTo>
                    <a:pt x="57666" y="15199"/>
                    <a:pt x="57804" y="15199"/>
                    <a:pt x="57804" y="15337"/>
                  </a:cubicBezTo>
                  <a:cubicBezTo>
                    <a:pt x="57804" y="15405"/>
                    <a:pt x="57804" y="15474"/>
                    <a:pt x="57872" y="15543"/>
                  </a:cubicBezTo>
                  <a:lnTo>
                    <a:pt x="57872" y="15835"/>
                  </a:lnTo>
                  <a:lnTo>
                    <a:pt x="57872" y="15973"/>
                  </a:lnTo>
                  <a:cubicBezTo>
                    <a:pt x="57804" y="16196"/>
                    <a:pt x="57872" y="16334"/>
                    <a:pt x="57941" y="16489"/>
                  </a:cubicBezTo>
                  <a:cubicBezTo>
                    <a:pt x="57941" y="16557"/>
                    <a:pt x="57872" y="16557"/>
                    <a:pt x="57941" y="16557"/>
                  </a:cubicBezTo>
                  <a:cubicBezTo>
                    <a:pt x="57941" y="16764"/>
                    <a:pt x="57804" y="16987"/>
                    <a:pt x="57872" y="17193"/>
                  </a:cubicBezTo>
                  <a:cubicBezTo>
                    <a:pt x="57872" y="17486"/>
                    <a:pt x="57872" y="17692"/>
                    <a:pt x="57735" y="17916"/>
                  </a:cubicBezTo>
                  <a:lnTo>
                    <a:pt x="57735" y="18053"/>
                  </a:lnTo>
                  <a:cubicBezTo>
                    <a:pt x="57804" y="18208"/>
                    <a:pt x="57735" y="18277"/>
                    <a:pt x="57804" y="18414"/>
                  </a:cubicBezTo>
                  <a:cubicBezTo>
                    <a:pt x="57804" y="18483"/>
                    <a:pt x="57666" y="18483"/>
                    <a:pt x="57735" y="18483"/>
                  </a:cubicBezTo>
                  <a:cubicBezTo>
                    <a:pt x="57735" y="18552"/>
                    <a:pt x="57666" y="18552"/>
                    <a:pt x="57735" y="18638"/>
                  </a:cubicBezTo>
                  <a:lnTo>
                    <a:pt x="57735" y="18775"/>
                  </a:lnTo>
                  <a:cubicBezTo>
                    <a:pt x="57735" y="18913"/>
                    <a:pt x="57735" y="19068"/>
                    <a:pt x="57666" y="19274"/>
                  </a:cubicBezTo>
                  <a:cubicBezTo>
                    <a:pt x="57666" y="19497"/>
                    <a:pt x="57511" y="19772"/>
                    <a:pt x="57511" y="20065"/>
                  </a:cubicBezTo>
                  <a:cubicBezTo>
                    <a:pt x="57511" y="20134"/>
                    <a:pt x="57443" y="20202"/>
                    <a:pt x="57443" y="20357"/>
                  </a:cubicBezTo>
                  <a:cubicBezTo>
                    <a:pt x="57443" y="20563"/>
                    <a:pt x="57305" y="20787"/>
                    <a:pt x="57305" y="20993"/>
                  </a:cubicBezTo>
                  <a:cubicBezTo>
                    <a:pt x="57236" y="21062"/>
                    <a:pt x="57236" y="21217"/>
                    <a:pt x="57167" y="21285"/>
                  </a:cubicBezTo>
                  <a:cubicBezTo>
                    <a:pt x="57081" y="21354"/>
                    <a:pt x="57236" y="21423"/>
                    <a:pt x="57167" y="21492"/>
                  </a:cubicBezTo>
                  <a:cubicBezTo>
                    <a:pt x="57081" y="21561"/>
                    <a:pt x="57013" y="21647"/>
                    <a:pt x="57013" y="21715"/>
                  </a:cubicBezTo>
                  <a:cubicBezTo>
                    <a:pt x="56944" y="21853"/>
                    <a:pt x="56944" y="21990"/>
                    <a:pt x="56875" y="22145"/>
                  </a:cubicBezTo>
                  <a:cubicBezTo>
                    <a:pt x="56806" y="22145"/>
                    <a:pt x="56738" y="22145"/>
                    <a:pt x="56738" y="22214"/>
                  </a:cubicBezTo>
                  <a:cubicBezTo>
                    <a:pt x="56738" y="22420"/>
                    <a:pt x="56583" y="22644"/>
                    <a:pt x="56514" y="22850"/>
                  </a:cubicBezTo>
                  <a:cubicBezTo>
                    <a:pt x="56445" y="23074"/>
                    <a:pt x="56308" y="23211"/>
                    <a:pt x="56153" y="23366"/>
                  </a:cubicBezTo>
                  <a:cubicBezTo>
                    <a:pt x="56084" y="23435"/>
                    <a:pt x="56016" y="23572"/>
                    <a:pt x="56016" y="23710"/>
                  </a:cubicBezTo>
                  <a:cubicBezTo>
                    <a:pt x="55947" y="24002"/>
                    <a:pt x="55792" y="24363"/>
                    <a:pt x="55586" y="24655"/>
                  </a:cubicBezTo>
                  <a:cubicBezTo>
                    <a:pt x="55362" y="24999"/>
                    <a:pt x="55225" y="25291"/>
                    <a:pt x="55018" y="25584"/>
                  </a:cubicBezTo>
                  <a:cubicBezTo>
                    <a:pt x="54864" y="25859"/>
                    <a:pt x="54657" y="26082"/>
                    <a:pt x="54503" y="26289"/>
                  </a:cubicBezTo>
                  <a:cubicBezTo>
                    <a:pt x="54434" y="26375"/>
                    <a:pt x="54365" y="26443"/>
                    <a:pt x="54296" y="26512"/>
                  </a:cubicBezTo>
                  <a:cubicBezTo>
                    <a:pt x="54227" y="26581"/>
                    <a:pt x="54159" y="26650"/>
                    <a:pt x="54073" y="26718"/>
                  </a:cubicBezTo>
                  <a:cubicBezTo>
                    <a:pt x="54004" y="26804"/>
                    <a:pt x="53935" y="26873"/>
                    <a:pt x="53866" y="27011"/>
                  </a:cubicBezTo>
                  <a:cubicBezTo>
                    <a:pt x="53866" y="27080"/>
                    <a:pt x="53798" y="27080"/>
                    <a:pt x="53729" y="27148"/>
                  </a:cubicBezTo>
                  <a:cubicBezTo>
                    <a:pt x="53643" y="27234"/>
                    <a:pt x="53574" y="27303"/>
                    <a:pt x="53505" y="27441"/>
                  </a:cubicBezTo>
                  <a:cubicBezTo>
                    <a:pt x="53505" y="27509"/>
                    <a:pt x="53437" y="27578"/>
                    <a:pt x="53368" y="27664"/>
                  </a:cubicBezTo>
                  <a:cubicBezTo>
                    <a:pt x="53144" y="27802"/>
                    <a:pt x="53007" y="28008"/>
                    <a:pt x="52869" y="28163"/>
                  </a:cubicBezTo>
                  <a:cubicBezTo>
                    <a:pt x="52783" y="28231"/>
                    <a:pt x="52714" y="28231"/>
                    <a:pt x="52646" y="28231"/>
                  </a:cubicBezTo>
                  <a:cubicBezTo>
                    <a:pt x="52508" y="28524"/>
                    <a:pt x="52216" y="28661"/>
                    <a:pt x="52010" y="28954"/>
                  </a:cubicBezTo>
                  <a:cubicBezTo>
                    <a:pt x="51717" y="29022"/>
                    <a:pt x="51494" y="29297"/>
                    <a:pt x="51287" y="29521"/>
                  </a:cubicBezTo>
                  <a:lnTo>
                    <a:pt x="51219" y="29521"/>
                  </a:lnTo>
                  <a:lnTo>
                    <a:pt x="51219" y="29659"/>
                  </a:lnTo>
                  <a:cubicBezTo>
                    <a:pt x="51150" y="29659"/>
                    <a:pt x="51219" y="29590"/>
                    <a:pt x="51150" y="29590"/>
                  </a:cubicBezTo>
                  <a:cubicBezTo>
                    <a:pt x="51133" y="29576"/>
                    <a:pt x="51119" y="29570"/>
                    <a:pt x="51107" y="29570"/>
                  </a:cubicBezTo>
                  <a:cubicBezTo>
                    <a:pt x="51061" y="29570"/>
                    <a:pt x="51050" y="29659"/>
                    <a:pt x="50995" y="29659"/>
                  </a:cubicBezTo>
                  <a:cubicBezTo>
                    <a:pt x="50926" y="29882"/>
                    <a:pt x="50789" y="29951"/>
                    <a:pt x="50634" y="30088"/>
                  </a:cubicBezTo>
                  <a:cubicBezTo>
                    <a:pt x="50565" y="30157"/>
                    <a:pt x="50497" y="30243"/>
                    <a:pt x="50497" y="30381"/>
                  </a:cubicBezTo>
                  <a:cubicBezTo>
                    <a:pt x="50359" y="30449"/>
                    <a:pt x="50290" y="30449"/>
                    <a:pt x="50204" y="30587"/>
                  </a:cubicBezTo>
                  <a:cubicBezTo>
                    <a:pt x="50067" y="30673"/>
                    <a:pt x="49929" y="30742"/>
                    <a:pt x="49774" y="30810"/>
                  </a:cubicBezTo>
                  <a:cubicBezTo>
                    <a:pt x="49499" y="31017"/>
                    <a:pt x="49207" y="31172"/>
                    <a:pt x="49001" y="31378"/>
                  </a:cubicBezTo>
                  <a:cubicBezTo>
                    <a:pt x="49001" y="31447"/>
                    <a:pt x="48915" y="31533"/>
                    <a:pt x="48846" y="31533"/>
                  </a:cubicBezTo>
                  <a:cubicBezTo>
                    <a:pt x="48777" y="31601"/>
                    <a:pt x="48708" y="31739"/>
                    <a:pt x="48640" y="31808"/>
                  </a:cubicBezTo>
                  <a:lnTo>
                    <a:pt x="48485" y="31808"/>
                  </a:lnTo>
                  <a:cubicBezTo>
                    <a:pt x="48347" y="31808"/>
                    <a:pt x="48210" y="31876"/>
                    <a:pt x="48141" y="31962"/>
                  </a:cubicBezTo>
                  <a:cubicBezTo>
                    <a:pt x="47918" y="32237"/>
                    <a:pt x="47556" y="32461"/>
                    <a:pt x="47281" y="32667"/>
                  </a:cubicBezTo>
                  <a:cubicBezTo>
                    <a:pt x="47127" y="32822"/>
                    <a:pt x="46920" y="32822"/>
                    <a:pt x="46766" y="32891"/>
                  </a:cubicBezTo>
                  <a:cubicBezTo>
                    <a:pt x="46559" y="33028"/>
                    <a:pt x="46336" y="33166"/>
                    <a:pt x="46129" y="33321"/>
                  </a:cubicBezTo>
                  <a:cubicBezTo>
                    <a:pt x="46061" y="33321"/>
                    <a:pt x="46061" y="33321"/>
                    <a:pt x="45992" y="33389"/>
                  </a:cubicBezTo>
                  <a:cubicBezTo>
                    <a:pt x="45837" y="33389"/>
                    <a:pt x="45837" y="33458"/>
                    <a:pt x="45768" y="33596"/>
                  </a:cubicBezTo>
                  <a:cubicBezTo>
                    <a:pt x="45700" y="33596"/>
                    <a:pt x="45700" y="33682"/>
                    <a:pt x="45700" y="33682"/>
                  </a:cubicBezTo>
                  <a:cubicBezTo>
                    <a:pt x="45270" y="33888"/>
                    <a:pt x="44909" y="34112"/>
                    <a:pt x="44548" y="34387"/>
                  </a:cubicBezTo>
                  <a:cubicBezTo>
                    <a:pt x="44548" y="34387"/>
                    <a:pt x="44479" y="34387"/>
                    <a:pt x="44479" y="34455"/>
                  </a:cubicBezTo>
                  <a:cubicBezTo>
                    <a:pt x="44341" y="34610"/>
                    <a:pt x="44118" y="34679"/>
                    <a:pt x="43912" y="34748"/>
                  </a:cubicBezTo>
                  <a:cubicBezTo>
                    <a:pt x="43757" y="34816"/>
                    <a:pt x="43619" y="34816"/>
                    <a:pt x="43550" y="34971"/>
                  </a:cubicBezTo>
                  <a:cubicBezTo>
                    <a:pt x="43327" y="35040"/>
                    <a:pt x="43189" y="35109"/>
                    <a:pt x="43052" y="35178"/>
                  </a:cubicBezTo>
                  <a:cubicBezTo>
                    <a:pt x="42897" y="35246"/>
                    <a:pt x="42760" y="35315"/>
                    <a:pt x="42760" y="35470"/>
                  </a:cubicBezTo>
                  <a:lnTo>
                    <a:pt x="42691" y="35539"/>
                  </a:lnTo>
                  <a:cubicBezTo>
                    <a:pt x="42399" y="35607"/>
                    <a:pt x="42123" y="35831"/>
                    <a:pt x="41831" y="35900"/>
                  </a:cubicBezTo>
                  <a:cubicBezTo>
                    <a:pt x="41785" y="35900"/>
                    <a:pt x="41701" y="35930"/>
                    <a:pt x="41610" y="35930"/>
                  </a:cubicBezTo>
                  <a:cubicBezTo>
                    <a:pt x="41564" y="35930"/>
                    <a:pt x="41516" y="35923"/>
                    <a:pt x="41470" y="35900"/>
                  </a:cubicBezTo>
                  <a:cubicBezTo>
                    <a:pt x="41401" y="35831"/>
                    <a:pt x="41470" y="35831"/>
                    <a:pt x="41470" y="35745"/>
                  </a:cubicBezTo>
                  <a:cubicBezTo>
                    <a:pt x="41401" y="35607"/>
                    <a:pt x="41333" y="35401"/>
                    <a:pt x="41178" y="35246"/>
                  </a:cubicBezTo>
                  <a:lnTo>
                    <a:pt x="41178" y="35040"/>
                  </a:lnTo>
                  <a:cubicBezTo>
                    <a:pt x="41401" y="34885"/>
                    <a:pt x="41608" y="34816"/>
                    <a:pt x="41762" y="34610"/>
                  </a:cubicBezTo>
                  <a:lnTo>
                    <a:pt x="41900" y="34610"/>
                  </a:lnTo>
                  <a:cubicBezTo>
                    <a:pt x="41969" y="34455"/>
                    <a:pt x="42123" y="34387"/>
                    <a:pt x="42330" y="34387"/>
                  </a:cubicBezTo>
                  <a:cubicBezTo>
                    <a:pt x="42553" y="34318"/>
                    <a:pt x="42760" y="34249"/>
                    <a:pt x="42897" y="34112"/>
                  </a:cubicBezTo>
                  <a:cubicBezTo>
                    <a:pt x="42983" y="34026"/>
                    <a:pt x="42983" y="34026"/>
                    <a:pt x="43052" y="33957"/>
                  </a:cubicBezTo>
                  <a:cubicBezTo>
                    <a:pt x="42897" y="33957"/>
                    <a:pt x="42828" y="34026"/>
                    <a:pt x="42760" y="34112"/>
                  </a:cubicBezTo>
                  <a:cubicBezTo>
                    <a:pt x="42691" y="34112"/>
                    <a:pt x="42622" y="34112"/>
                    <a:pt x="42467" y="34180"/>
                  </a:cubicBezTo>
                  <a:cubicBezTo>
                    <a:pt x="42622" y="33957"/>
                    <a:pt x="42828" y="33888"/>
                    <a:pt x="43052" y="33819"/>
                  </a:cubicBezTo>
                  <a:cubicBezTo>
                    <a:pt x="43189" y="33750"/>
                    <a:pt x="43327" y="33682"/>
                    <a:pt x="43550" y="33596"/>
                  </a:cubicBezTo>
                  <a:cubicBezTo>
                    <a:pt x="43688" y="33527"/>
                    <a:pt x="43843" y="33389"/>
                    <a:pt x="43980" y="33321"/>
                  </a:cubicBezTo>
                  <a:cubicBezTo>
                    <a:pt x="44015" y="33286"/>
                    <a:pt x="44032" y="33269"/>
                    <a:pt x="44058" y="33269"/>
                  </a:cubicBezTo>
                  <a:cubicBezTo>
                    <a:pt x="44083" y="33269"/>
                    <a:pt x="44118" y="33286"/>
                    <a:pt x="44187" y="33321"/>
                  </a:cubicBezTo>
                  <a:cubicBezTo>
                    <a:pt x="44341" y="33252"/>
                    <a:pt x="44410" y="33166"/>
                    <a:pt x="44479" y="33097"/>
                  </a:cubicBezTo>
                  <a:cubicBezTo>
                    <a:pt x="44616" y="33097"/>
                    <a:pt x="44616" y="32891"/>
                    <a:pt x="44771" y="32891"/>
                  </a:cubicBezTo>
                  <a:lnTo>
                    <a:pt x="44771" y="32822"/>
                  </a:lnTo>
                  <a:cubicBezTo>
                    <a:pt x="44883" y="32752"/>
                    <a:pt x="44994" y="32649"/>
                    <a:pt x="45115" y="32649"/>
                  </a:cubicBezTo>
                  <a:cubicBezTo>
                    <a:pt x="45143" y="32649"/>
                    <a:pt x="45172" y="32654"/>
                    <a:pt x="45201" y="32667"/>
                  </a:cubicBezTo>
                  <a:cubicBezTo>
                    <a:pt x="45339" y="32599"/>
                    <a:pt x="45476" y="32461"/>
                    <a:pt x="45631" y="32306"/>
                  </a:cubicBezTo>
                  <a:cubicBezTo>
                    <a:pt x="45631" y="32306"/>
                    <a:pt x="45631" y="32237"/>
                    <a:pt x="45700" y="32237"/>
                  </a:cubicBezTo>
                  <a:cubicBezTo>
                    <a:pt x="45906" y="32169"/>
                    <a:pt x="46129" y="32031"/>
                    <a:pt x="46267" y="31808"/>
                  </a:cubicBezTo>
                  <a:cubicBezTo>
                    <a:pt x="46336" y="31808"/>
                    <a:pt x="46336" y="31876"/>
                    <a:pt x="46422" y="31876"/>
                  </a:cubicBezTo>
                  <a:cubicBezTo>
                    <a:pt x="46559" y="31739"/>
                    <a:pt x="46766" y="31670"/>
                    <a:pt x="46989" y="31447"/>
                  </a:cubicBezTo>
                  <a:lnTo>
                    <a:pt x="47058" y="31447"/>
                  </a:lnTo>
                  <a:cubicBezTo>
                    <a:pt x="47195" y="31378"/>
                    <a:pt x="47281" y="31240"/>
                    <a:pt x="47350" y="31103"/>
                  </a:cubicBezTo>
                  <a:cubicBezTo>
                    <a:pt x="47419" y="31103"/>
                    <a:pt x="47350" y="31240"/>
                    <a:pt x="47419" y="31240"/>
                  </a:cubicBezTo>
                  <a:cubicBezTo>
                    <a:pt x="47419" y="31172"/>
                    <a:pt x="47419" y="31172"/>
                    <a:pt x="47488" y="31172"/>
                  </a:cubicBezTo>
                  <a:cubicBezTo>
                    <a:pt x="47625" y="31017"/>
                    <a:pt x="47711" y="30879"/>
                    <a:pt x="47918" y="30879"/>
                  </a:cubicBezTo>
                  <a:lnTo>
                    <a:pt x="47918" y="30810"/>
                  </a:lnTo>
                  <a:lnTo>
                    <a:pt x="47986" y="30810"/>
                  </a:lnTo>
                  <a:cubicBezTo>
                    <a:pt x="48055" y="30742"/>
                    <a:pt x="48141" y="30742"/>
                    <a:pt x="48210" y="30673"/>
                  </a:cubicBezTo>
                  <a:cubicBezTo>
                    <a:pt x="48279" y="30587"/>
                    <a:pt x="48347" y="30518"/>
                    <a:pt x="48416" y="30381"/>
                  </a:cubicBezTo>
                  <a:lnTo>
                    <a:pt x="48485" y="30381"/>
                  </a:lnTo>
                  <a:cubicBezTo>
                    <a:pt x="48640" y="30157"/>
                    <a:pt x="48777" y="30020"/>
                    <a:pt x="49001" y="29951"/>
                  </a:cubicBezTo>
                  <a:cubicBezTo>
                    <a:pt x="49207" y="29882"/>
                    <a:pt x="49345" y="29659"/>
                    <a:pt x="49568" y="29590"/>
                  </a:cubicBezTo>
                  <a:cubicBezTo>
                    <a:pt x="49637" y="29452"/>
                    <a:pt x="49774" y="29452"/>
                    <a:pt x="49929" y="29383"/>
                  </a:cubicBezTo>
                  <a:cubicBezTo>
                    <a:pt x="50135" y="29160"/>
                    <a:pt x="50290" y="29022"/>
                    <a:pt x="50359" y="28799"/>
                  </a:cubicBezTo>
                  <a:cubicBezTo>
                    <a:pt x="50565" y="28661"/>
                    <a:pt x="50720" y="28524"/>
                    <a:pt x="50858" y="28369"/>
                  </a:cubicBezTo>
                  <a:cubicBezTo>
                    <a:pt x="50995" y="28231"/>
                    <a:pt x="51064" y="28094"/>
                    <a:pt x="51219" y="28008"/>
                  </a:cubicBezTo>
                  <a:cubicBezTo>
                    <a:pt x="51356" y="27939"/>
                    <a:pt x="51356" y="27802"/>
                    <a:pt x="51494" y="27802"/>
                  </a:cubicBezTo>
                  <a:cubicBezTo>
                    <a:pt x="51648" y="27802"/>
                    <a:pt x="51648" y="27664"/>
                    <a:pt x="51786" y="27578"/>
                  </a:cubicBezTo>
                  <a:cubicBezTo>
                    <a:pt x="51855" y="27441"/>
                    <a:pt x="51924" y="27372"/>
                    <a:pt x="52078" y="27303"/>
                  </a:cubicBezTo>
                  <a:cubicBezTo>
                    <a:pt x="52216" y="27234"/>
                    <a:pt x="52285" y="27148"/>
                    <a:pt x="52353" y="27080"/>
                  </a:cubicBezTo>
                  <a:cubicBezTo>
                    <a:pt x="52577" y="26804"/>
                    <a:pt x="52783" y="26581"/>
                    <a:pt x="53007" y="26289"/>
                  </a:cubicBezTo>
                  <a:cubicBezTo>
                    <a:pt x="53007" y="26220"/>
                    <a:pt x="52938" y="26220"/>
                    <a:pt x="52938" y="26220"/>
                  </a:cubicBezTo>
                  <a:cubicBezTo>
                    <a:pt x="53213" y="25859"/>
                    <a:pt x="53574" y="25721"/>
                    <a:pt x="53798" y="25360"/>
                  </a:cubicBezTo>
                  <a:cubicBezTo>
                    <a:pt x="53798" y="25291"/>
                    <a:pt x="53798" y="25223"/>
                    <a:pt x="53866" y="25154"/>
                  </a:cubicBezTo>
                  <a:cubicBezTo>
                    <a:pt x="54004" y="24999"/>
                    <a:pt x="54073" y="24862"/>
                    <a:pt x="54159" y="24724"/>
                  </a:cubicBezTo>
                  <a:cubicBezTo>
                    <a:pt x="54159" y="24569"/>
                    <a:pt x="54296" y="24501"/>
                    <a:pt x="54365" y="24363"/>
                  </a:cubicBezTo>
                  <a:cubicBezTo>
                    <a:pt x="54588" y="24225"/>
                    <a:pt x="54726" y="24002"/>
                    <a:pt x="54795" y="23710"/>
                  </a:cubicBezTo>
                  <a:cubicBezTo>
                    <a:pt x="54864" y="23572"/>
                    <a:pt x="54932" y="23435"/>
                    <a:pt x="55018" y="23366"/>
                  </a:cubicBezTo>
                  <a:cubicBezTo>
                    <a:pt x="55156" y="23211"/>
                    <a:pt x="55225" y="23074"/>
                    <a:pt x="55293" y="22936"/>
                  </a:cubicBezTo>
                  <a:lnTo>
                    <a:pt x="55293" y="22850"/>
                  </a:lnTo>
                  <a:lnTo>
                    <a:pt x="55225" y="22850"/>
                  </a:lnTo>
                  <a:cubicBezTo>
                    <a:pt x="55225" y="22712"/>
                    <a:pt x="55362" y="22575"/>
                    <a:pt x="55448" y="22420"/>
                  </a:cubicBezTo>
                  <a:cubicBezTo>
                    <a:pt x="55586" y="22214"/>
                    <a:pt x="55654" y="22076"/>
                    <a:pt x="55792" y="21853"/>
                  </a:cubicBezTo>
                  <a:cubicBezTo>
                    <a:pt x="55792" y="21561"/>
                    <a:pt x="55878" y="21285"/>
                    <a:pt x="56016" y="21062"/>
                  </a:cubicBezTo>
                  <a:cubicBezTo>
                    <a:pt x="56153" y="20856"/>
                    <a:pt x="56222" y="20632"/>
                    <a:pt x="56222" y="20426"/>
                  </a:cubicBezTo>
                  <a:cubicBezTo>
                    <a:pt x="56308" y="20357"/>
                    <a:pt x="56308" y="20271"/>
                    <a:pt x="56377" y="20202"/>
                  </a:cubicBezTo>
                  <a:cubicBezTo>
                    <a:pt x="56377" y="19996"/>
                    <a:pt x="56445" y="19772"/>
                    <a:pt x="56377" y="19497"/>
                  </a:cubicBezTo>
                  <a:cubicBezTo>
                    <a:pt x="56514" y="19343"/>
                    <a:pt x="56583" y="19205"/>
                    <a:pt x="56445" y="19068"/>
                  </a:cubicBezTo>
                  <a:cubicBezTo>
                    <a:pt x="56445" y="19068"/>
                    <a:pt x="56476" y="19029"/>
                    <a:pt x="56496" y="19029"/>
                  </a:cubicBezTo>
                  <a:cubicBezTo>
                    <a:pt x="56506" y="19029"/>
                    <a:pt x="56514" y="19039"/>
                    <a:pt x="56514" y="19068"/>
                  </a:cubicBezTo>
                  <a:lnTo>
                    <a:pt x="56583" y="19068"/>
                  </a:lnTo>
                  <a:cubicBezTo>
                    <a:pt x="56583" y="18982"/>
                    <a:pt x="56445" y="18913"/>
                    <a:pt x="56514" y="18775"/>
                  </a:cubicBezTo>
                  <a:lnTo>
                    <a:pt x="56514" y="18775"/>
                  </a:lnTo>
                  <a:cubicBezTo>
                    <a:pt x="56514" y="18844"/>
                    <a:pt x="56583" y="18844"/>
                    <a:pt x="56583" y="18913"/>
                  </a:cubicBezTo>
                  <a:cubicBezTo>
                    <a:pt x="56583" y="18775"/>
                    <a:pt x="56652" y="18706"/>
                    <a:pt x="56652" y="18638"/>
                  </a:cubicBezTo>
                  <a:cubicBezTo>
                    <a:pt x="56583" y="18552"/>
                    <a:pt x="56583" y="18414"/>
                    <a:pt x="56652" y="18277"/>
                  </a:cubicBezTo>
                  <a:cubicBezTo>
                    <a:pt x="56583" y="18053"/>
                    <a:pt x="56652" y="17916"/>
                    <a:pt x="56738" y="17778"/>
                  </a:cubicBezTo>
                  <a:lnTo>
                    <a:pt x="56738" y="17417"/>
                  </a:lnTo>
                  <a:cubicBezTo>
                    <a:pt x="56652" y="17262"/>
                    <a:pt x="56738" y="17125"/>
                    <a:pt x="56738" y="16987"/>
                  </a:cubicBezTo>
                  <a:cubicBezTo>
                    <a:pt x="56738" y="16918"/>
                    <a:pt x="56806" y="16918"/>
                    <a:pt x="56806" y="16832"/>
                  </a:cubicBezTo>
                  <a:cubicBezTo>
                    <a:pt x="56806" y="16764"/>
                    <a:pt x="56652" y="16764"/>
                    <a:pt x="56652" y="16695"/>
                  </a:cubicBezTo>
                  <a:cubicBezTo>
                    <a:pt x="56652" y="16626"/>
                    <a:pt x="56738" y="16557"/>
                    <a:pt x="56652" y="16489"/>
                  </a:cubicBezTo>
                  <a:lnTo>
                    <a:pt x="56652" y="16265"/>
                  </a:lnTo>
                  <a:cubicBezTo>
                    <a:pt x="56652" y="16196"/>
                    <a:pt x="56652" y="16128"/>
                    <a:pt x="56738" y="16059"/>
                  </a:cubicBezTo>
                  <a:cubicBezTo>
                    <a:pt x="56738" y="15973"/>
                    <a:pt x="56652" y="15904"/>
                    <a:pt x="56652" y="15904"/>
                  </a:cubicBezTo>
                  <a:cubicBezTo>
                    <a:pt x="56652" y="15835"/>
                    <a:pt x="56652" y="15766"/>
                    <a:pt x="56738" y="15766"/>
                  </a:cubicBezTo>
                  <a:cubicBezTo>
                    <a:pt x="56806" y="15973"/>
                    <a:pt x="56738" y="16196"/>
                    <a:pt x="56806" y="16403"/>
                  </a:cubicBezTo>
                  <a:lnTo>
                    <a:pt x="56875" y="16334"/>
                  </a:lnTo>
                  <a:cubicBezTo>
                    <a:pt x="56806" y="16265"/>
                    <a:pt x="56944" y="16196"/>
                    <a:pt x="56875" y="16059"/>
                  </a:cubicBezTo>
                  <a:cubicBezTo>
                    <a:pt x="56806" y="15973"/>
                    <a:pt x="56875" y="15835"/>
                    <a:pt x="56806" y="15698"/>
                  </a:cubicBezTo>
                  <a:lnTo>
                    <a:pt x="56806" y="15543"/>
                  </a:lnTo>
                  <a:cubicBezTo>
                    <a:pt x="56806" y="15268"/>
                    <a:pt x="56652" y="14976"/>
                    <a:pt x="56652" y="14615"/>
                  </a:cubicBezTo>
                  <a:cubicBezTo>
                    <a:pt x="56652" y="14546"/>
                    <a:pt x="56583" y="14546"/>
                    <a:pt x="56583" y="14408"/>
                  </a:cubicBezTo>
                  <a:cubicBezTo>
                    <a:pt x="56514" y="14477"/>
                    <a:pt x="56583" y="14477"/>
                    <a:pt x="56514" y="14546"/>
                  </a:cubicBezTo>
                  <a:cubicBezTo>
                    <a:pt x="56445" y="14477"/>
                    <a:pt x="56445" y="14408"/>
                    <a:pt x="56445" y="14339"/>
                  </a:cubicBezTo>
                  <a:cubicBezTo>
                    <a:pt x="56445" y="14185"/>
                    <a:pt x="56377" y="14047"/>
                    <a:pt x="56308" y="13978"/>
                  </a:cubicBezTo>
                  <a:cubicBezTo>
                    <a:pt x="56153" y="13824"/>
                    <a:pt x="56084" y="13617"/>
                    <a:pt x="56016" y="13480"/>
                  </a:cubicBezTo>
                  <a:cubicBezTo>
                    <a:pt x="55947" y="13256"/>
                    <a:pt x="55878" y="13119"/>
                    <a:pt x="55723" y="12964"/>
                  </a:cubicBezTo>
                  <a:cubicBezTo>
                    <a:pt x="55723" y="12895"/>
                    <a:pt x="55654" y="12895"/>
                    <a:pt x="55654" y="12826"/>
                  </a:cubicBezTo>
                  <a:cubicBezTo>
                    <a:pt x="55654" y="12689"/>
                    <a:pt x="55517" y="12620"/>
                    <a:pt x="55448" y="12465"/>
                  </a:cubicBezTo>
                  <a:cubicBezTo>
                    <a:pt x="55293" y="12328"/>
                    <a:pt x="55225" y="12190"/>
                    <a:pt x="55087" y="12104"/>
                  </a:cubicBezTo>
                  <a:cubicBezTo>
                    <a:pt x="55087" y="12104"/>
                    <a:pt x="55087" y="12036"/>
                    <a:pt x="55018" y="12036"/>
                  </a:cubicBezTo>
                  <a:cubicBezTo>
                    <a:pt x="55018" y="12036"/>
                    <a:pt x="54932" y="12036"/>
                    <a:pt x="54932" y="12104"/>
                  </a:cubicBezTo>
                  <a:cubicBezTo>
                    <a:pt x="54795" y="11829"/>
                    <a:pt x="54726" y="11537"/>
                    <a:pt x="54365" y="11537"/>
                  </a:cubicBezTo>
                  <a:cubicBezTo>
                    <a:pt x="54296" y="11331"/>
                    <a:pt x="54159" y="11176"/>
                    <a:pt x="54004" y="11107"/>
                  </a:cubicBezTo>
                  <a:cubicBezTo>
                    <a:pt x="53866" y="11107"/>
                    <a:pt x="53798" y="10970"/>
                    <a:pt x="53729" y="10901"/>
                  </a:cubicBezTo>
                  <a:cubicBezTo>
                    <a:pt x="53437" y="10901"/>
                    <a:pt x="53299" y="10677"/>
                    <a:pt x="53144" y="10609"/>
                  </a:cubicBezTo>
                  <a:cubicBezTo>
                    <a:pt x="53007" y="10471"/>
                    <a:pt x="52869" y="10385"/>
                    <a:pt x="52646" y="10316"/>
                  </a:cubicBezTo>
                  <a:cubicBezTo>
                    <a:pt x="52577" y="10316"/>
                    <a:pt x="52439" y="10316"/>
                    <a:pt x="52285" y="10179"/>
                  </a:cubicBezTo>
                  <a:lnTo>
                    <a:pt x="52078" y="10179"/>
                  </a:lnTo>
                  <a:lnTo>
                    <a:pt x="52078" y="10247"/>
                  </a:lnTo>
                  <a:cubicBezTo>
                    <a:pt x="51924" y="10179"/>
                    <a:pt x="51717" y="10179"/>
                    <a:pt x="51648" y="10110"/>
                  </a:cubicBezTo>
                  <a:cubicBezTo>
                    <a:pt x="51356" y="9886"/>
                    <a:pt x="51150" y="9818"/>
                    <a:pt x="50858" y="9749"/>
                  </a:cubicBezTo>
                  <a:cubicBezTo>
                    <a:pt x="50634" y="9611"/>
                    <a:pt x="50428" y="9611"/>
                    <a:pt x="50135" y="9525"/>
                  </a:cubicBezTo>
                  <a:cubicBezTo>
                    <a:pt x="49929" y="9525"/>
                    <a:pt x="49706" y="9457"/>
                    <a:pt x="49499" y="9457"/>
                  </a:cubicBezTo>
                  <a:cubicBezTo>
                    <a:pt x="49345" y="9457"/>
                    <a:pt x="49276" y="9457"/>
                    <a:pt x="49207" y="9388"/>
                  </a:cubicBezTo>
                  <a:cubicBezTo>
                    <a:pt x="49138" y="9353"/>
                    <a:pt x="49065" y="9336"/>
                    <a:pt x="48992" y="9336"/>
                  </a:cubicBezTo>
                  <a:cubicBezTo>
                    <a:pt x="48919" y="9336"/>
                    <a:pt x="48846" y="9353"/>
                    <a:pt x="48777" y="9388"/>
                  </a:cubicBezTo>
                  <a:lnTo>
                    <a:pt x="48571" y="9388"/>
                  </a:lnTo>
                  <a:cubicBezTo>
                    <a:pt x="48494" y="9422"/>
                    <a:pt x="48420" y="9422"/>
                    <a:pt x="48350" y="9422"/>
                  </a:cubicBezTo>
                  <a:cubicBezTo>
                    <a:pt x="48279" y="9422"/>
                    <a:pt x="48210" y="9422"/>
                    <a:pt x="48141" y="9457"/>
                  </a:cubicBezTo>
                  <a:lnTo>
                    <a:pt x="47918" y="9457"/>
                  </a:lnTo>
                  <a:cubicBezTo>
                    <a:pt x="47883" y="9422"/>
                    <a:pt x="47849" y="9405"/>
                    <a:pt x="47814" y="9405"/>
                  </a:cubicBezTo>
                  <a:cubicBezTo>
                    <a:pt x="47780" y="9405"/>
                    <a:pt x="47746" y="9422"/>
                    <a:pt x="47711" y="9457"/>
                  </a:cubicBezTo>
                  <a:cubicBezTo>
                    <a:pt x="47625" y="9457"/>
                    <a:pt x="47419" y="9457"/>
                    <a:pt x="47350" y="9388"/>
                  </a:cubicBezTo>
                  <a:cubicBezTo>
                    <a:pt x="47316" y="9353"/>
                    <a:pt x="47277" y="9353"/>
                    <a:pt x="47238" y="9353"/>
                  </a:cubicBezTo>
                  <a:cubicBezTo>
                    <a:pt x="47200" y="9353"/>
                    <a:pt x="47161" y="9353"/>
                    <a:pt x="47127" y="9319"/>
                  </a:cubicBezTo>
                  <a:lnTo>
                    <a:pt x="47127" y="9388"/>
                  </a:lnTo>
                  <a:cubicBezTo>
                    <a:pt x="47083" y="9373"/>
                    <a:pt x="47039" y="9368"/>
                    <a:pt x="46994" y="9368"/>
                  </a:cubicBezTo>
                  <a:cubicBezTo>
                    <a:pt x="46871" y="9368"/>
                    <a:pt x="46746" y="9408"/>
                    <a:pt x="46623" y="9408"/>
                  </a:cubicBezTo>
                  <a:cubicBezTo>
                    <a:pt x="46578" y="9408"/>
                    <a:pt x="46534" y="9402"/>
                    <a:pt x="46491" y="9388"/>
                  </a:cubicBezTo>
                  <a:cubicBezTo>
                    <a:pt x="46336" y="9388"/>
                    <a:pt x="46267" y="9457"/>
                    <a:pt x="46198" y="9525"/>
                  </a:cubicBezTo>
                  <a:lnTo>
                    <a:pt x="46198" y="9457"/>
                  </a:lnTo>
                  <a:cubicBezTo>
                    <a:pt x="46061" y="9457"/>
                    <a:pt x="45992" y="9388"/>
                    <a:pt x="45837" y="9388"/>
                  </a:cubicBezTo>
                  <a:cubicBezTo>
                    <a:pt x="45768" y="9457"/>
                    <a:pt x="45837" y="9525"/>
                    <a:pt x="45768" y="9525"/>
                  </a:cubicBezTo>
                  <a:cubicBezTo>
                    <a:pt x="45562" y="9525"/>
                    <a:pt x="45339" y="9611"/>
                    <a:pt x="45201" y="9611"/>
                  </a:cubicBezTo>
                  <a:lnTo>
                    <a:pt x="45201" y="9680"/>
                  </a:lnTo>
                  <a:cubicBezTo>
                    <a:pt x="45046" y="9818"/>
                    <a:pt x="44909" y="9818"/>
                    <a:pt x="44702" y="9818"/>
                  </a:cubicBezTo>
                  <a:cubicBezTo>
                    <a:pt x="44616" y="9886"/>
                    <a:pt x="44479" y="9886"/>
                    <a:pt x="44341" y="9955"/>
                  </a:cubicBezTo>
                  <a:lnTo>
                    <a:pt x="44341" y="10110"/>
                  </a:lnTo>
                  <a:cubicBezTo>
                    <a:pt x="44273" y="10041"/>
                    <a:pt x="44273" y="10041"/>
                    <a:pt x="44273" y="9955"/>
                  </a:cubicBezTo>
                  <a:lnTo>
                    <a:pt x="44118" y="9955"/>
                  </a:lnTo>
                  <a:cubicBezTo>
                    <a:pt x="44049" y="10041"/>
                    <a:pt x="44118" y="10041"/>
                    <a:pt x="44049" y="10110"/>
                  </a:cubicBezTo>
                  <a:cubicBezTo>
                    <a:pt x="43912" y="10110"/>
                    <a:pt x="43757" y="10179"/>
                    <a:pt x="43688" y="10247"/>
                  </a:cubicBezTo>
                  <a:cubicBezTo>
                    <a:pt x="43550" y="10316"/>
                    <a:pt x="43413" y="10316"/>
                    <a:pt x="43327" y="10385"/>
                  </a:cubicBezTo>
                  <a:cubicBezTo>
                    <a:pt x="43189" y="10385"/>
                    <a:pt x="43121" y="10471"/>
                    <a:pt x="42983" y="10471"/>
                  </a:cubicBezTo>
                  <a:cubicBezTo>
                    <a:pt x="42897" y="10471"/>
                    <a:pt x="42760" y="10540"/>
                    <a:pt x="42691" y="10609"/>
                  </a:cubicBezTo>
                  <a:cubicBezTo>
                    <a:pt x="42622" y="10609"/>
                    <a:pt x="42467" y="10677"/>
                    <a:pt x="42399" y="10677"/>
                  </a:cubicBezTo>
                  <a:cubicBezTo>
                    <a:pt x="42399" y="10746"/>
                    <a:pt x="42399" y="10746"/>
                    <a:pt x="42467" y="10815"/>
                  </a:cubicBezTo>
                  <a:cubicBezTo>
                    <a:pt x="42431" y="10897"/>
                    <a:pt x="42395" y="10916"/>
                    <a:pt x="42358" y="10916"/>
                  </a:cubicBezTo>
                  <a:cubicBezTo>
                    <a:pt x="42326" y="10916"/>
                    <a:pt x="42293" y="10901"/>
                    <a:pt x="42261" y="10901"/>
                  </a:cubicBezTo>
                  <a:cubicBezTo>
                    <a:pt x="42123" y="10901"/>
                    <a:pt x="42037" y="10970"/>
                    <a:pt x="41900" y="10970"/>
                  </a:cubicBezTo>
                  <a:cubicBezTo>
                    <a:pt x="41831" y="11107"/>
                    <a:pt x="41694" y="11107"/>
                    <a:pt x="41608" y="11331"/>
                  </a:cubicBezTo>
                  <a:cubicBezTo>
                    <a:pt x="41555" y="11298"/>
                    <a:pt x="41512" y="11277"/>
                    <a:pt x="41480" y="11277"/>
                  </a:cubicBezTo>
                  <a:cubicBezTo>
                    <a:pt x="41428" y="11277"/>
                    <a:pt x="41401" y="11330"/>
                    <a:pt x="41401" y="11468"/>
                  </a:cubicBezTo>
                  <a:cubicBezTo>
                    <a:pt x="41178" y="11468"/>
                    <a:pt x="41040" y="11537"/>
                    <a:pt x="40903" y="11674"/>
                  </a:cubicBezTo>
                  <a:cubicBezTo>
                    <a:pt x="40679" y="11760"/>
                    <a:pt x="40473" y="11898"/>
                    <a:pt x="40249" y="12036"/>
                  </a:cubicBezTo>
                  <a:cubicBezTo>
                    <a:pt x="40112" y="12104"/>
                    <a:pt x="40043" y="12190"/>
                    <a:pt x="39974" y="12259"/>
                  </a:cubicBezTo>
                  <a:lnTo>
                    <a:pt x="40112" y="12259"/>
                  </a:lnTo>
                  <a:cubicBezTo>
                    <a:pt x="40181" y="12190"/>
                    <a:pt x="40249" y="12190"/>
                    <a:pt x="40318" y="12190"/>
                  </a:cubicBezTo>
                  <a:cubicBezTo>
                    <a:pt x="40181" y="12328"/>
                    <a:pt x="40043" y="12397"/>
                    <a:pt x="39820" y="12534"/>
                  </a:cubicBezTo>
                  <a:cubicBezTo>
                    <a:pt x="39820" y="12534"/>
                    <a:pt x="39751" y="12465"/>
                    <a:pt x="39682" y="12465"/>
                  </a:cubicBezTo>
                  <a:cubicBezTo>
                    <a:pt x="39682" y="12534"/>
                    <a:pt x="39751" y="12534"/>
                    <a:pt x="39751" y="12534"/>
                  </a:cubicBezTo>
                  <a:cubicBezTo>
                    <a:pt x="39751" y="12620"/>
                    <a:pt x="39682" y="12620"/>
                    <a:pt x="39682" y="12620"/>
                  </a:cubicBezTo>
                  <a:cubicBezTo>
                    <a:pt x="39613" y="12620"/>
                    <a:pt x="39544" y="12620"/>
                    <a:pt x="39459" y="12758"/>
                  </a:cubicBezTo>
                  <a:cubicBezTo>
                    <a:pt x="39390" y="12826"/>
                    <a:pt x="39321" y="12826"/>
                    <a:pt x="39321" y="12964"/>
                  </a:cubicBezTo>
                  <a:lnTo>
                    <a:pt x="39252" y="13050"/>
                  </a:lnTo>
                  <a:cubicBezTo>
                    <a:pt x="39183" y="13119"/>
                    <a:pt x="39183" y="13119"/>
                    <a:pt x="39115" y="13119"/>
                  </a:cubicBezTo>
                  <a:cubicBezTo>
                    <a:pt x="39115" y="13119"/>
                    <a:pt x="39115" y="13050"/>
                    <a:pt x="39029" y="13050"/>
                  </a:cubicBezTo>
                  <a:cubicBezTo>
                    <a:pt x="38960" y="13119"/>
                    <a:pt x="39115" y="13119"/>
                    <a:pt x="39029" y="13187"/>
                  </a:cubicBezTo>
                  <a:cubicBezTo>
                    <a:pt x="38891" y="13394"/>
                    <a:pt x="38530" y="13480"/>
                    <a:pt x="38393" y="13686"/>
                  </a:cubicBezTo>
                  <a:lnTo>
                    <a:pt x="38324" y="13686"/>
                  </a:lnTo>
                  <a:cubicBezTo>
                    <a:pt x="38255" y="13755"/>
                    <a:pt x="38255" y="13755"/>
                    <a:pt x="38324" y="13824"/>
                  </a:cubicBezTo>
                  <a:cubicBezTo>
                    <a:pt x="38324" y="13755"/>
                    <a:pt x="38324" y="13755"/>
                    <a:pt x="38393" y="13755"/>
                  </a:cubicBezTo>
                  <a:cubicBezTo>
                    <a:pt x="38393" y="13824"/>
                    <a:pt x="38324" y="13824"/>
                    <a:pt x="38324" y="13824"/>
                  </a:cubicBezTo>
                  <a:cubicBezTo>
                    <a:pt x="38255" y="13978"/>
                    <a:pt x="38100" y="14047"/>
                    <a:pt x="37963" y="14116"/>
                  </a:cubicBezTo>
                  <a:cubicBezTo>
                    <a:pt x="37894" y="14253"/>
                    <a:pt x="37670" y="14339"/>
                    <a:pt x="37533" y="14477"/>
                  </a:cubicBezTo>
                  <a:cubicBezTo>
                    <a:pt x="37395" y="14615"/>
                    <a:pt x="37309" y="14683"/>
                    <a:pt x="37241" y="14907"/>
                  </a:cubicBezTo>
                  <a:cubicBezTo>
                    <a:pt x="37241" y="14976"/>
                    <a:pt x="37395" y="14907"/>
                    <a:pt x="37309" y="15044"/>
                  </a:cubicBezTo>
                  <a:lnTo>
                    <a:pt x="37103" y="15044"/>
                  </a:lnTo>
                  <a:cubicBezTo>
                    <a:pt x="37034" y="15199"/>
                    <a:pt x="36966" y="15337"/>
                    <a:pt x="36811" y="15405"/>
                  </a:cubicBezTo>
                  <a:cubicBezTo>
                    <a:pt x="36742" y="15543"/>
                    <a:pt x="36604" y="15698"/>
                    <a:pt x="36604" y="15835"/>
                  </a:cubicBezTo>
                  <a:cubicBezTo>
                    <a:pt x="36536" y="15973"/>
                    <a:pt x="36450" y="16128"/>
                    <a:pt x="36312" y="16265"/>
                  </a:cubicBezTo>
                  <a:cubicBezTo>
                    <a:pt x="36312" y="16265"/>
                    <a:pt x="36243" y="16334"/>
                    <a:pt x="36243" y="16403"/>
                  </a:cubicBezTo>
                  <a:cubicBezTo>
                    <a:pt x="36243" y="16489"/>
                    <a:pt x="36175" y="16489"/>
                    <a:pt x="36106" y="16489"/>
                  </a:cubicBezTo>
                  <a:cubicBezTo>
                    <a:pt x="36106" y="16557"/>
                    <a:pt x="36175" y="16626"/>
                    <a:pt x="36020" y="16626"/>
                  </a:cubicBezTo>
                  <a:lnTo>
                    <a:pt x="36020" y="16695"/>
                  </a:lnTo>
                  <a:lnTo>
                    <a:pt x="36020" y="16764"/>
                  </a:lnTo>
                  <a:cubicBezTo>
                    <a:pt x="36020" y="16832"/>
                    <a:pt x="35951" y="16918"/>
                    <a:pt x="35882" y="16987"/>
                  </a:cubicBezTo>
                  <a:cubicBezTo>
                    <a:pt x="35676" y="17486"/>
                    <a:pt x="35521" y="17916"/>
                    <a:pt x="35315" y="18483"/>
                  </a:cubicBezTo>
                  <a:cubicBezTo>
                    <a:pt x="35246" y="18483"/>
                    <a:pt x="35160" y="18552"/>
                    <a:pt x="35160" y="18638"/>
                  </a:cubicBezTo>
                  <a:lnTo>
                    <a:pt x="35160" y="18706"/>
                  </a:lnTo>
                  <a:cubicBezTo>
                    <a:pt x="35160" y="18844"/>
                    <a:pt x="35091" y="18844"/>
                    <a:pt x="35023" y="18844"/>
                  </a:cubicBezTo>
                  <a:cubicBezTo>
                    <a:pt x="35023" y="18913"/>
                    <a:pt x="35023" y="18982"/>
                    <a:pt x="35091" y="18982"/>
                  </a:cubicBezTo>
                  <a:cubicBezTo>
                    <a:pt x="35023" y="19205"/>
                    <a:pt x="34954" y="19411"/>
                    <a:pt x="34954" y="19635"/>
                  </a:cubicBezTo>
                  <a:cubicBezTo>
                    <a:pt x="34954" y="19704"/>
                    <a:pt x="34885" y="19772"/>
                    <a:pt x="34816" y="19841"/>
                  </a:cubicBezTo>
                  <a:cubicBezTo>
                    <a:pt x="34885" y="19996"/>
                    <a:pt x="34816" y="20065"/>
                    <a:pt x="34816" y="20134"/>
                  </a:cubicBezTo>
                  <a:lnTo>
                    <a:pt x="34816" y="20495"/>
                  </a:lnTo>
                  <a:lnTo>
                    <a:pt x="34730" y="20495"/>
                  </a:lnTo>
                  <a:lnTo>
                    <a:pt x="34730" y="20632"/>
                  </a:lnTo>
                  <a:cubicBezTo>
                    <a:pt x="34730" y="20856"/>
                    <a:pt x="34662" y="21062"/>
                    <a:pt x="34662" y="21285"/>
                  </a:cubicBezTo>
                  <a:lnTo>
                    <a:pt x="34662" y="21990"/>
                  </a:lnTo>
                  <a:cubicBezTo>
                    <a:pt x="34593" y="22214"/>
                    <a:pt x="34593" y="22420"/>
                    <a:pt x="34593" y="22644"/>
                  </a:cubicBezTo>
                  <a:cubicBezTo>
                    <a:pt x="34593" y="22781"/>
                    <a:pt x="34662" y="22936"/>
                    <a:pt x="34662" y="23074"/>
                  </a:cubicBezTo>
                  <a:cubicBezTo>
                    <a:pt x="34593" y="23142"/>
                    <a:pt x="34593" y="23142"/>
                    <a:pt x="34524" y="23142"/>
                  </a:cubicBezTo>
                  <a:cubicBezTo>
                    <a:pt x="34730" y="23572"/>
                    <a:pt x="34524" y="24002"/>
                    <a:pt x="34524" y="24432"/>
                  </a:cubicBezTo>
                  <a:cubicBezTo>
                    <a:pt x="34524" y="24501"/>
                    <a:pt x="34593" y="24501"/>
                    <a:pt x="34593" y="24569"/>
                  </a:cubicBezTo>
                  <a:cubicBezTo>
                    <a:pt x="34593" y="24724"/>
                    <a:pt x="34662" y="24930"/>
                    <a:pt x="34662" y="25154"/>
                  </a:cubicBezTo>
                  <a:lnTo>
                    <a:pt x="34730" y="25223"/>
                  </a:lnTo>
                  <a:lnTo>
                    <a:pt x="34730" y="25584"/>
                  </a:lnTo>
                  <a:cubicBezTo>
                    <a:pt x="34662" y="25790"/>
                    <a:pt x="34730" y="26014"/>
                    <a:pt x="34730" y="26151"/>
                  </a:cubicBezTo>
                  <a:cubicBezTo>
                    <a:pt x="34816" y="26289"/>
                    <a:pt x="34816" y="26443"/>
                    <a:pt x="34816" y="26581"/>
                  </a:cubicBezTo>
                  <a:cubicBezTo>
                    <a:pt x="34885" y="26718"/>
                    <a:pt x="34816" y="26942"/>
                    <a:pt x="34954" y="27080"/>
                  </a:cubicBezTo>
                  <a:cubicBezTo>
                    <a:pt x="35023" y="27148"/>
                    <a:pt x="35023" y="27234"/>
                    <a:pt x="35023" y="27372"/>
                  </a:cubicBezTo>
                  <a:cubicBezTo>
                    <a:pt x="35023" y="27441"/>
                    <a:pt x="35160" y="27441"/>
                    <a:pt x="35091" y="27578"/>
                  </a:cubicBezTo>
                  <a:cubicBezTo>
                    <a:pt x="35091" y="27664"/>
                    <a:pt x="35160" y="27733"/>
                    <a:pt x="35091" y="27802"/>
                  </a:cubicBezTo>
                  <a:cubicBezTo>
                    <a:pt x="35091" y="27939"/>
                    <a:pt x="35091" y="28094"/>
                    <a:pt x="35160" y="28163"/>
                  </a:cubicBezTo>
                  <a:cubicBezTo>
                    <a:pt x="35160" y="28300"/>
                    <a:pt x="35160" y="28438"/>
                    <a:pt x="35246" y="28593"/>
                  </a:cubicBezTo>
                  <a:cubicBezTo>
                    <a:pt x="35315" y="28593"/>
                    <a:pt x="35315" y="28524"/>
                    <a:pt x="35384" y="28438"/>
                  </a:cubicBezTo>
                  <a:cubicBezTo>
                    <a:pt x="35384" y="28730"/>
                    <a:pt x="35521" y="28868"/>
                    <a:pt x="35521" y="29160"/>
                  </a:cubicBezTo>
                  <a:cubicBezTo>
                    <a:pt x="35521" y="29229"/>
                    <a:pt x="35590" y="29229"/>
                    <a:pt x="35676" y="29297"/>
                  </a:cubicBezTo>
                  <a:cubicBezTo>
                    <a:pt x="35676" y="29452"/>
                    <a:pt x="35745" y="29590"/>
                    <a:pt x="35745" y="29659"/>
                  </a:cubicBezTo>
                  <a:cubicBezTo>
                    <a:pt x="35814" y="29813"/>
                    <a:pt x="35745" y="29813"/>
                    <a:pt x="35745" y="29882"/>
                  </a:cubicBezTo>
                  <a:cubicBezTo>
                    <a:pt x="35814" y="29882"/>
                    <a:pt x="35882" y="29951"/>
                    <a:pt x="35814" y="30020"/>
                  </a:cubicBezTo>
                  <a:cubicBezTo>
                    <a:pt x="35745" y="30020"/>
                    <a:pt x="35745" y="29951"/>
                    <a:pt x="35745" y="29882"/>
                  </a:cubicBezTo>
                  <a:cubicBezTo>
                    <a:pt x="35676" y="29882"/>
                    <a:pt x="35676" y="29882"/>
                    <a:pt x="35676" y="29951"/>
                  </a:cubicBezTo>
                  <a:cubicBezTo>
                    <a:pt x="35745" y="30157"/>
                    <a:pt x="35814" y="30381"/>
                    <a:pt x="35882" y="30587"/>
                  </a:cubicBezTo>
                  <a:cubicBezTo>
                    <a:pt x="35882" y="30742"/>
                    <a:pt x="35951" y="30810"/>
                    <a:pt x="35951" y="30879"/>
                  </a:cubicBezTo>
                  <a:cubicBezTo>
                    <a:pt x="36020" y="30948"/>
                    <a:pt x="35951" y="31017"/>
                    <a:pt x="35951" y="31017"/>
                  </a:cubicBezTo>
                  <a:cubicBezTo>
                    <a:pt x="35951" y="31103"/>
                    <a:pt x="36020" y="31172"/>
                    <a:pt x="36106" y="31240"/>
                  </a:cubicBezTo>
                  <a:lnTo>
                    <a:pt x="36175" y="31240"/>
                  </a:lnTo>
                  <a:lnTo>
                    <a:pt x="36175" y="31309"/>
                  </a:lnTo>
                  <a:cubicBezTo>
                    <a:pt x="36175" y="31309"/>
                    <a:pt x="36243" y="31309"/>
                    <a:pt x="36243" y="31378"/>
                  </a:cubicBezTo>
                  <a:cubicBezTo>
                    <a:pt x="36243" y="31412"/>
                    <a:pt x="36226" y="31412"/>
                    <a:pt x="36200" y="31412"/>
                  </a:cubicBezTo>
                  <a:cubicBezTo>
                    <a:pt x="36175" y="31412"/>
                    <a:pt x="36140" y="31412"/>
                    <a:pt x="36106" y="31447"/>
                  </a:cubicBezTo>
                  <a:cubicBezTo>
                    <a:pt x="36243" y="31670"/>
                    <a:pt x="36381" y="31876"/>
                    <a:pt x="36450" y="32169"/>
                  </a:cubicBezTo>
                  <a:cubicBezTo>
                    <a:pt x="36450" y="32237"/>
                    <a:pt x="36536" y="32306"/>
                    <a:pt x="36604" y="32392"/>
                  </a:cubicBezTo>
                  <a:cubicBezTo>
                    <a:pt x="36673" y="32461"/>
                    <a:pt x="36742" y="32530"/>
                    <a:pt x="36742" y="32667"/>
                  </a:cubicBezTo>
                  <a:cubicBezTo>
                    <a:pt x="36742" y="32736"/>
                    <a:pt x="36811" y="32822"/>
                    <a:pt x="36742" y="32891"/>
                  </a:cubicBezTo>
                  <a:cubicBezTo>
                    <a:pt x="36673" y="32891"/>
                    <a:pt x="36673" y="32822"/>
                    <a:pt x="36673" y="32736"/>
                  </a:cubicBezTo>
                  <a:cubicBezTo>
                    <a:pt x="36604" y="32736"/>
                    <a:pt x="36604" y="32667"/>
                    <a:pt x="36450" y="32667"/>
                  </a:cubicBezTo>
                  <a:cubicBezTo>
                    <a:pt x="36604" y="32822"/>
                    <a:pt x="36604" y="32822"/>
                    <a:pt x="36604" y="32960"/>
                  </a:cubicBezTo>
                  <a:cubicBezTo>
                    <a:pt x="36673" y="33028"/>
                    <a:pt x="36742" y="33097"/>
                    <a:pt x="36742" y="33252"/>
                  </a:cubicBezTo>
                  <a:cubicBezTo>
                    <a:pt x="36604" y="33389"/>
                    <a:pt x="36450" y="33458"/>
                    <a:pt x="36243" y="33527"/>
                  </a:cubicBezTo>
                  <a:cubicBezTo>
                    <a:pt x="36020" y="33596"/>
                    <a:pt x="35882" y="33596"/>
                    <a:pt x="35676" y="33682"/>
                  </a:cubicBezTo>
                  <a:lnTo>
                    <a:pt x="35590" y="33596"/>
                  </a:lnTo>
                  <a:cubicBezTo>
                    <a:pt x="35590" y="33458"/>
                    <a:pt x="35590" y="33321"/>
                    <a:pt x="35521" y="33252"/>
                  </a:cubicBezTo>
                  <a:cubicBezTo>
                    <a:pt x="35384" y="33097"/>
                    <a:pt x="35453" y="32960"/>
                    <a:pt x="35384" y="32891"/>
                  </a:cubicBezTo>
                  <a:cubicBezTo>
                    <a:pt x="35315" y="32891"/>
                    <a:pt x="35315" y="32822"/>
                    <a:pt x="35315" y="32822"/>
                  </a:cubicBezTo>
                  <a:lnTo>
                    <a:pt x="35315" y="32667"/>
                  </a:lnTo>
                  <a:cubicBezTo>
                    <a:pt x="35160" y="32599"/>
                    <a:pt x="35246" y="32392"/>
                    <a:pt x="35160" y="32237"/>
                  </a:cubicBezTo>
                  <a:cubicBezTo>
                    <a:pt x="35160" y="32100"/>
                    <a:pt x="35091" y="31962"/>
                    <a:pt x="35091" y="31808"/>
                  </a:cubicBezTo>
                  <a:cubicBezTo>
                    <a:pt x="35023" y="31601"/>
                    <a:pt x="34954" y="31378"/>
                    <a:pt x="34885" y="31240"/>
                  </a:cubicBezTo>
                  <a:cubicBezTo>
                    <a:pt x="34816" y="31172"/>
                    <a:pt x="34885" y="31103"/>
                    <a:pt x="34816" y="31017"/>
                  </a:cubicBezTo>
                  <a:cubicBezTo>
                    <a:pt x="34816" y="30948"/>
                    <a:pt x="34730" y="30948"/>
                    <a:pt x="34662" y="30879"/>
                  </a:cubicBezTo>
                  <a:lnTo>
                    <a:pt x="34662" y="30742"/>
                  </a:lnTo>
                  <a:cubicBezTo>
                    <a:pt x="34662" y="30587"/>
                    <a:pt x="34593" y="30381"/>
                    <a:pt x="34524" y="30243"/>
                  </a:cubicBezTo>
                  <a:cubicBezTo>
                    <a:pt x="34593" y="30088"/>
                    <a:pt x="34593" y="30088"/>
                    <a:pt x="34455" y="29882"/>
                  </a:cubicBezTo>
                  <a:cubicBezTo>
                    <a:pt x="34524" y="29813"/>
                    <a:pt x="34524" y="29727"/>
                    <a:pt x="34455" y="29659"/>
                  </a:cubicBezTo>
                  <a:cubicBezTo>
                    <a:pt x="34455" y="29590"/>
                    <a:pt x="34524" y="29521"/>
                    <a:pt x="34524" y="29452"/>
                  </a:cubicBezTo>
                  <a:cubicBezTo>
                    <a:pt x="34301" y="29229"/>
                    <a:pt x="34387" y="28954"/>
                    <a:pt x="34232" y="28661"/>
                  </a:cubicBezTo>
                  <a:lnTo>
                    <a:pt x="34094" y="28661"/>
                  </a:lnTo>
                  <a:cubicBezTo>
                    <a:pt x="34025" y="28438"/>
                    <a:pt x="33957" y="28231"/>
                    <a:pt x="34025" y="28008"/>
                  </a:cubicBezTo>
                  <a:cubicBezTo>
                    <a:pt x="33957" y="27939"/>
                    <a:pt x="33957" y="27870"/>
                    <a:pt x="33871" y="27802"/>
                  </a:cubicBezTo>
                  <a:cubicBezTo>
                    <a:pt x="33871" y="27578"/>
                    <a:pt x="33802" y="27372"/>
                    <a:pt x="33802" y="27234"/>
                  </a:cubicBezTo>
                  <a:cubicBezTo>
                    <a:pt x="33802" y="26942"/>
                    <a:pt x="33664" y="26718"/>
                    <a:pt x="33664" y="26512"/>
                  </a:cubicBezTo>
                  <a:lnTo>
                    <a:pt x="33664" y="26375"/>
                  </a:lnTo>
                  <a:cubicBezTo>
                    <a:pt x="33733" y="26151"/>
                    <a:pt x="33664" y="25945"/>
                    <a:pt x="33664" y="25721"/>
                  </a:cubicBezTo>
                  <a:cubicBezTo>
                    <a:pt x="33596" y="25653"/>
                    <a:pt x="33664" y="25584"/>
                    <a:pt x="33596" y="25429"/>
                  </a:cubicBezTo>
                  <a:lnTo>
                    <a:pt x="33596" y="25154"/>
                  </a:lnTo>
                  <a:cubicBezTo>
                    <a:pt x="33596" y="25085"/>
                    <a:pt x="33596" y="25085"/>
                    <a:pt x="33527" y="24999"/>
                  </a:cubicBezTo>
                  <a:cubicBezTo>
                    <a:pt x="33441" y="24930"/>
                    <a:pt x="33441" y="24793"/>
                    <a:pt x="33441" y="24724"/>
                  </a:cubicBezTo>
                  <a:cubicBezTo>
                    <a:pt x="33372" y="24655"/>
                    <a:pt x="33372" y="24501"/>
                    <a:pt x="33303" y="24432"/>
                  </a:cubicBezTo>
                  <a:lnTo>
                    <a:pt x="33303" y="24363"/>
                  </a:lnTo>
                  <a:cubicBezTo>
                    <a:pt x="33303" y="24071"/>
                    <a:pt x="33372" y="23796"/>
                    <a:pt x="33441" y="23503"/>
                  </a:cubicBezTo>
                  <a:cubicBezTo>
                    <a:pt x="33527" y="23435"/>
                    <a:pt x="33372" y="23280"/>
                    <a:pt x="33441" y="23211"/>
                  </a:cubicBezTo>
                  <a:cubicBezTo>
                    <a:pt x="33441" y="23005"/>
                    <a:pt x="33527" y="22781"/>
                    <a:pt x="33441" y="22575"/>
                  </a:cubicBezTo>
                  <a:cubicBezTo>
                    <a:pt x="33596" y="22506"/>
                    <a:pt x="33441" y="22283"/>
                    <a:pt x="33441" y="22145"/>
                  </a:cubicBezTo>
                  <a:cubicBezTo>
                    <a:pt x="33527" y="21922"/>
                    <a:pt x="33441" y="21784"/>
                    <a:pt x="33527" y="21561"/>
                  </a:cubicBezTo>
                  <a:cubicBezTo>
                    <a:pt x="33441" y="21492"/>
                    <a:pt x="33527" y="21423"/>
                    <a:pt x="33441" y="21354"/>
                  </a:cubicBezTo>
                  <a:cubicBezTo>
                    <a:pt x="33441" y="21217"/>
                    <a:pt x="33596" y="21062"/>
                    <a:pt x="33527" y="20924"/>
                  </a:cubicBezTo>
                  <a:lnTo>
                    <a:pt x="33527" y="20563"/>
                  </a:lnTo>
                  <a:cubicBezTo>
                    <a:pt x="33596" y="20495"/>
                    <a:pt x="33527" y="20357"/>
                    <a:pt x="33596" y="20271"/>
                  </a:cubicBezTo>
                  <a:cubicBezTo>
                    <a:pt x="33664" y="20134"/>
                    <a:pt x="33664" y="19996"/>
                    <a:pt x="33733" y="19841"/>
                  </a:cubicBezTo>
                  <a:cubicBezTo>
                    <a:pt x="33733" y="19772"/>
                    <a:pt x="33733" y="19704"/>
                    <a:pt x="33664" y="19704"/>
                  </a:cubicBezTo>
                  <a:cubicBezTo>
                    <a:pt x="33802" y="19566"/>
                    <a:pt x="33802" y="19411"/>
                    <a:pt x="33871" y="19274"/>
                  </a:cubicBezTo>
                  <a:lnTo>
                    <a:pt x="33802" y="19205"/>
                  </a:lnTo>
                  <a:cubicBezTo>
                    <a:pt x="33871" y="19136"/>
                    <a:pt x="33957" y="19136"/>
                    <a:pt x="33957" y="19136"/>
                  </a:cubicBezTo>
                  <a:cubicBezTo>
                    <a:pt x="33957" y="19068"/>
                    <a:pt x="33871" y="19068"/>
                    <a:pt x="33802" y="18982"/>
                  </a:cubicBezTo>
                  <a:lnTo>
                    <a:pt x="33957" y="18982"/>
                  </a:lnTo>
                  <a:lnTo>
                    <a:pt x="33957" y="18638"/>
                  </a:lnTo>
                  <a:cubicBezTo>
                    <a:pt x="34163" y="18122"/>
                    <a:pt x="34455" y="17555"/>
                    <a:pt x="34730" y="17056"/>
                  </a:cubicBezTo>
                  <a:cubicBezTo>
                    <a:pt x="34662" y="17056"/>
                    <a:pt x="34662" y="16987"/>
                    <a:pt x="34662" y="16987"/>
                  </a:cubicBezTo>
                  <a:cubicBezTo>
                    <a:pt x="34730" y="16918"/>
                    <a:pt x="34730" y="16832"/>
                    <a:pt x="34816" y="16764"/>
                  </a:cubicBezTo>
                  <a:lnTo>
                    <a:pt x="34816" y="16695"/>
                  </a:lnTo>
                  <a:cubicBezTo>
                    <a:pt x="34885" y="16334"/>
                    <a:pt x="35091" y="16128"/>
                    <a:pt x="35246" y="15835"/>
                  </a:cubicBezTo>
                  <a:cubicBezTo>
                    <a:pt x="35315" y="15629"/>
                    <a:pt x="35453" y="15405"/>
                    <a:pt x="35590" y="15268"/>
                  </a:cubicBezTo>
                  <a:cubicBezTo>
                    <a:pt x="35676" y="15113"/>
                    <a:pt x="35745" y="14907"/>
                    <a:pt x="35882" y="14769"/>
                  </a:cubicBezTo>
                  <a:cubicBezTo>
                    <a:pt x="35951" y="14683"/>
                    <a:pt x="36020" y="14615"/>
                    <a:pt x="36106" y="14546"/>
                  </a:cubicBezTo>
                  <a:lnTo>
                    <a:pt x="36106" y="14477"/>
                  </a:lnTo>
                  <a:lnTo>
                    <a:pt x="36243" y="14477"/>
                  </a:lnTo>
                  <a:lnTo>
                    <a:pt x="36243" y="14408"/>
                  </a:lnTo>
                  <a:cubicBezTo>
                    <a:pt x="36381" y="14339"/>
                    <a:pt x="36381" y="14253"/>
                    <a:pt x="36450" y="14185"/>
                  </a:cubicBezTo>
                  <a:cubicBezTo>
                    <a:pt x="36536" y="14047"/>
                    <a:pt x="36742" y="13978"/>
                    <a:pt x="36742" y="13824"/>
                  </a:cubicBezTo>
                  <a:cubicBezTo>
                    <a:pt x="36880" y="13617"/>
                    <a:pt x="36966" y="13325"/>
                    <a:pt x="37241" y="13256"/>
                  </a:cubicBezTo>
                  <a:cubicBezTo>
                    <a:pt x="37395" y="13119"/>
                    <a:pt x="37464" y="12964"/>
                    <a:pt x="37602" y="12826"/>
                  </a:cubicBezTo>
                  <a:lnTo>
                    <a:pt x="37670" y="12758"/>
                  </a:lnTo>
                  <a:cubicBezTo>
                    <a:pt x="37739" y="12758"/>
                    <a:pt x="37739" y="12689"/>
                    <a:pt x="37739" y="12620"/>
                  </a:cubicBezTo>
                  <a:cubicBezTo>
                    <a:pt x="37963" y="12465"/>
                    <a:pt x="38100" y="12397"/>
                    <a:pt x="38324" y="12259"/>
                  </a:cubicBezTo>
                  <a:cubicBezTo>
                    <a:pt x="38393" y="12190"/>
                    <a:pt x="38393" y="12190"/>
                    <a:pt x="38461" y="12104"/>
                  </a:cubicBezTo>
                  <a:cubicBezTo>
                    <a:pt x="38530" y="11967"/>
                    <a:pt x="38685" y="11898"/>
                    <a:pt x="38822" y="11898"/>
                  </a:cubicBezTo>
                  <a:cubicBezTo>
                    <a:pt x="38960" y="11760"/>
                    <a:pt x="39183" y="11606"/>
                    <a:pt x="39321" y="11399"/>
                  </a:cubicBezTo>
                  <a:cubicBezTo>
                    <a:pt x="39321" y="11399"/>
                    <a:pt x="39390" y="11331"/>
                    <a:pt x="39459" y="11331"/>
                  </a:cubicBezTo>
                  <a:cubicBezTo>
                    <a:pt x="39544" y="11245"/>
                    <a:pt x="39613" y="11245"/>
                    <a:pt x="39682" y="11107"/>
                  </a:cubicBezTo>
                  <a:cubicBezTo>
                    <a:pt x="39682" y="11107"/>
                    <a:pt x="39751" y="11038"/>
                    <a:pt x="39820" y="11038"/>
                  </a:cubicBezTo>
                  <a:cubicBezTo>
                    <a:pt x="39974" y="11038"/>
                    <a:pt x="40043" y="10901"/>
                    <a:pt x="40112" y="10815"/>
                  </a:cubicBezTo>
                  <a:cubicBezTo>
                    <a:pt x="40181" y="10746"/>
                    <a:pt x="40181" y="10746"/>
                    <a:pt x="40249" y="10746"/>
                  </a:cubicBezTo>
                  <a:cubicBezTo>
                    <a:pt x="40318" y="10746"/>
                    <a:pt x="40404" y="10609"/>
                    <a:pt x="40473" y="10540"/>
                  </a:cubicBezTo>
                  <a:cubicBezTo>
                    <a:pt x="40610" y="10540"/>
                    <a:pt x="40748" y="10471"/>
                    <a:pt x="40834" y="10316"/>
                  </a:cubicBezTo>
                  <a:cubicBezTo>
                    <a:pt x="40972" y="10247"/>
                    <a:pt x="41040" y="10179"/>
                    <a:pt x="41109" y="10179"/>
                  </a:cubicBezTo>
                  <a:lnTo>
                    <a:pt x="41178" y="10179"/>
                  </a:lnTo>
                  <a:cubicBezTo>
                    <a:pt x="41178" y="10110"/>
                    <a:pt x="41264" y="10041"/>
                    <a:pt x="41333" y="9955"/>
                  </a:cubicBezTo>
                  <a:cubicBezTo>
                    <a:pt x="41470" y="9886"/>
                    <a:pt x="41608" y="9749"/>
                    <a:pt x="41831" y="9680"/>
                  </a:cubicBezTo>
                  <a:cubicBezTo>
                    <a:pt x="41969" y="9611"/>
                    <a:pt x="42123" y="9525"/>
                    <a:pt x="42261" y="9525"/>
                  </a:cubicBezTo>
                  <a:cubicBezTo>
                    <a:pt x="42467" y="9457"/>
                    <a:pt x="42691" y="9388"/>
                    <a:pt x="42897" y="9388"/>
                  </a:cubicBezTo>
                  <a:cubicBezTo>
                    <a:pt x="42983" y="9388"/>
                    <a:pt x="43052" y="9319"/>
                    <a:pt x="43052" y="9250"/>
                  </a:cubicBezTo>
                  <a:cubicBezTo>
                    <a:pt x="43258" y="9181"/>
                    <a:pt x="43550" y="9096"/>
                    <a:pt x="43688" y="8958"/>
                  </a:cubicBezTo>
                  <a:lnTo>
                    <a:pt x="43757" y="8889"/>
                  </a:lnTo>
                  <a:cubicBezTo>
                    <a:pt x="43790" y="8899"/>
                    <a:pt x="43820" y="8903"/>
                    <a:pt x="43850" y="8903"/>
                  </a:cubicBezTo>
                  <a:cubicBezTo>
                    <a:pt x="43993" y="8903"/>
                    <a:pt x="44105" y="8806"/>
                    <a:pt x="44248" y="8806"/>
                  </a:cubicBezTo>
                  <a:cubicBezTo>
                    <a:pt x="44278" y="8806"/>
                    <a:pt x="44309" y="8810"/>
                    <a:pt x="44341" y="8820"/>
                  </a:cubicBezTo>
                  <a:cubicBezTo>
                    <a:pt x="44548" y="8597"/>
                    <a:pt x="44771" y="8597"/>
                    <a:pt x="44978" y="8528"/>
                  </a:cubicBezTo>
                  <a:cubicBezTo>
                    <a:pt x="45201" y="8459"/>
                    <a:pt x="45476" y="8391"/>
                    <a:pt x="45700" y="8391"/>
                  </a:cubicBezTo>
                  <a:cubicBezTo>
                    <a:pt x="45768" y="8391"/>
                    <a:pt x="45837" y="8322"/>
                    <a:pt x="45906" y="8322"/>
                  </a:cubicBezTo>
                  <a:cubicBezTo>
                    <a:pt x="46061" y="8236"/>
                    <a:pt x="46198" y="8236"/>
                    <a:pt x="46422" y="8236"/>
                  </a:cubicBezTo>
                  <a:lnTo>
                    <a:pt x="47127" y="8236"/>
                  </a:lnTo>
                  <a:cubicBezTo>
                    <a:pt x="47230" y="8236"/>
                    <a:pt x="47295" y="8274"/>
                    <a:pt x="47347" y="8274"/>
                  </a:cubicBezTo>
                  <a:cubicBezTo>
                    <a:pt x="47373" y="8274"/>
                    <a:pt x="47396" y="8265"/>
                    <a:pt x="47419" y="8236"/>
                  </a:cubicBezTo>
                  <a:cubicBezTo>
                    <a:pt x="47445" y="8223"/>
                    <a:pt x="47469" y="8218"/>
                    <a:pt x="47492" y="8218"/>
                  </a:cubicBezTo>
                  <a:cubicBezTo>
                    <a:pt x="47559" y="8218"/>
                    <a:pt x="47614" y="8263"/>
                    <a:pt x="47685" y="8263"/>
                  </a:cubicBezTo>
                  <a:cubicBezTo>
                    <a:pt x="47714" y="8263"/>
                    <a:pt x="47745" y="8256"/>
                    <a:pt x="47780" y="8236"/>
                  </a:cubicBezTo>
                  <a:cubicBezTo>
                    <a:pt x="47826" y="8236"/>
                    <a:pt x="47872" y="8205"/>
                    <a:pt x="47938" y="8205"/>
                  </a:cubicBezTo>
                  <a:cubicBezTo>
                    <a:pt x="47971" y="8205"/>
                    <a:pt x="48009" y="8213"/>
                    <a:pt x="48055" y="8236"/>
                  </a:cubicBezTo>
                  <a:cubicBezTo>
                    <a:pt x="48098" y="8279"/>
                    <a:pt x="48154" y="8279"/>
                    <a:pt x="48208" y="8279"/>
                  </a:cubicBezTo>
                  <a:cubicBezTo>
                    <a:pt x="48261" y="8279"/>
                    <a:pt x="48313" y="8279"/>
                    <a:pt x="48347" y="8322"/>
                  </a:cubicBezTo>
                  <a:cubicBezTo>
                    <a:pt x="48416" y="8322"/>
                    <a:pt x="48571" y="8236"/>
                    <a:pt x="48640" y="8236"/>
                  </a:cubicBezTo>
                  <a:cubicBezTo>
                    <a:pt x="48663" y="8265"/>
                    <a:pt x="48693" y="8274"/>
                    <a:pt x="48726" y="8274"/>
                  </a:cubicBezTo>
                  <a:cubicBezTo>
                    <a:pt x="48792" y="8274"/>
                    <a:pt x="48869" y="8236"/>
                    <a:pt x="48915" y="8236"/>
                  </a:cubicBezTo>
                  <a:cubicBezTo>
                    <a:pt x="49004" y="8208"/>
                    <a:pt x="49080" y="8192"/>
                    <a:pt x="49153" y="8192"/>
                  </a:cubicBezTo>
                  <a:close/>
                  <a:moveTo>
                    <a:pt x="35246" y="35178"/>
                  </a:moveTo>
                  <a:cubicBezTo>
                    <a:pt x="35315" y="35178"/>
                    <a:pt x="35384" y="35178"/>
                    <a:pt x="35453" y="35246"/>
                  </a:cubicBezTo>
                  <a:cubicBezTo>
                    <a:pt x="35521" y="35401"/>
                    <a:pt x="35676" y="35607"/>
                    <a:pt x="35745" y="35831"/>
                  </a:cubicBezTo>
                  <a:cubicBezTo>
                    <a:pt x="35814" y="35900"/>
                    <a:pt x="35814" y="35968"/>
                    <a:pt x="35814" y="36037"/>
                  </a:cubicBezTo>
                  <a:cubicBezTo>
                    <a:pt x="35745" y="36037"/>
                    <a:pt x="35745" y="36106"/>
                    <a:pt x="35745" y="36106"/>
                  </a:cubicBezTo>
                  <a:cubicBezTo>
                    <a:pt x="35814" y="36106"/>
                    <a:pt x="35814" y="36175"/>
                    <a:pt x="35882" y="36261"/>
                  </a:cubicBezTo>
                  <a:cubicBezTo>
                    <a:pt x="35882" y="36329"/>
                    <a:pt x="35814" y="36329"/>
                    <a:pt x="35814" y="36398"/>
                  </a:cubicBezTo>
                  <a:cubicBezTo>
                    <a:pt x="35745" y="36398"/>
                    <a:pt x="35745" y="36536"/>
                    <a:pt x="35676" y="36536"/>
                  </a:cubicBezTo>
                  <a:cubicBezTo>
                    <a:pt x="35676" y="36467"/>
                    <a:pt x="35590" y="36467"/>
                    <a:pt x="35521" y="36398"/>
                  </a:cubicBezTo>
                  <a:cubicBezTo>
                    <a:pt x="35453" y="36398"/>
                    <a:pt x="35453" y="36329"/>
                    <a:pt x="35384" y="36329"/>
                  </a:cubicBezTo>
                  <a:cubicBezTo>
                    <a:pt x="35384" y="36261"/>
                    <a:pt x="35384" y="36261"/>
                    <a:pt x="35453" y="36175"/>
                  </a:cubicBezTo>
                  <a:lnTo>
                    <a:pt x="35676" y="36175"/>
                  </a:lnTo>
                  <a:cubicBezTo>
                    <a:pt x="35745" y="36175"/>
                    <a:pt x="35745" y="36175"/>
                    <a:pt x="35745" y="36106"/>
                  </a:cubicBezTo>
                  <a:cubicBezTo>
                    <a:pt x="35710" y="36072"/>
                    <a:pt x="35672" y="36054"/>
                    <a:pt x="35633" y="36054"/>
                  </a:cubicBezTo>
                  <a:cubicBezTo>
                    <a:pt x="35594" y="36054"/>
                    <a:pt x="35556" y="36072"/>
                    <a:pt x="35521" y="36106"/>
                  </a:cubicBezTo>
                  <a:lnTo>
                    <a:pt x="35315" y="36106"/>
                  </a:lnTo>
                  <a:cubicBezTo>
                    <a:pt x="35246" y="36037"/>
                    <a:pt x="35246" y="35900"/>
                    <a:pt x="35160" y="35900"/>
                  </a:cubicBezTo>
                  <a:cubicBezTo>
                    <a:pt x="35160" y="35745"/>
                    <a:pt x="35091" y="35745"/>
                    <a:pt x="35023" y="35676"/>
                  </a:cubicBezTo>
                  <a:lnTo>
                    <a:pt x="35023" y="35315"/>
                  </a:lnTo>
                  <a:cubicBezTo>
                    <a:pt x="35091" y="35246"/>
                    <a:pt x="35160" y="35178"/>
                    <a:pt x="35246" y="35178"/>
                  </a:cubicBezTo>
                  <a:close/>
                  <a:moveTo>
                    <a:pt x="7806" y="36536"/>
                  </a:moveTo>
                  <a:cubicBezTo>
                    <a:pt x="7875" y="36536"/>
                    <a:pt x="7875" y="36536"/>
                    <a:pt x="7943" y="36605"/>
                  </a:cubicBezTo>
                  <a:lnTo>
                    <a:pt x="7875" y="36605"/>
                  </a:lnTo>
                  <a:cubicBezTo>
                    <a:pt x="7806" y="36605"/>
                    <a:pt x="7806" y="36605"/>
                    <a:pt x="7806" y="36536"/>
                  </a:cubicBezTo>
                  <a:close/>
                  <a:moveTo>
                    <a:pt x="37696" y="36484"/>
                  </a:moveTo>
                  <a:cubicBezTo>
                    <a:pt x="37722" y="36484"/>
                    <a:pt x="37739" y="36501"/>
                    <a:pt x="37739" y="36536"/>
                  </a:cubicBezTo>
                  <a:lnTo>
                    <a:pt x="37602" y="36536"/>
                  </a:lnTo>
                  <a:cubicBezTo>
                    <a:pt x="37464" y="36605"/>
                    <a:pt x="37309" y="36691"/>
                    <a:pt x="37241" y="36691"/>
                  </a:cubicBezTo>
                  <a:cubicBezTo>
                    <a:pt x="37309" y="36605"/>
                    <a:pt x="37395" y="36536"/>
                    <a:pt x="37602" y="36536"/>
                  </a:cubicBezTo>
                  <a:cubicBezTo>
                    <a:pt x="37636" y="36501"/>
                    <a:pt x="37670" y="36484"/>
                    <a:pt x="37696" y="36484"/>
                  </a:cubicBezTo>
                  <a:close/>
                  <a:moveTo>
                    <a:pt x="32805" y="36691"/>
                  </a:moveTo>
                  <a:lnTo>
                    <a:pt x="32805" y="36759"/>
                  </a:lnTo>
                  <a:cubicBezTo>
                    <a:pt x="32736" y="36691"/>
                    <a:pt x="32736" y="36691"/>
                    <a:pt x="32805" y="36691"/>
                  </a:cubicBezTo>
                  <a:close/>
                  <a:moveTo>
                    <a:pt x="38169" y="36691"/>
                  </a:moveTo>
                  <a:cubicBezTo>
                    <a:pt x="38255" y="36691"/>
                    <a:pt x="38169" y="36828"/>
                    <a:pt x="38324" y="36828"/>
                  </a:cubicBezTo>
                  <a:cubicBezTo>
                    <a:pt x="38255" y="36828"/>
                    <a:pt x="38255" y="36897"/>
                    <a:pt x="38255" y="36897"/>
                  </a:cubicBezTo>
                  <a:lnTo>
                    <a:pt x="38169" y="36897"/>
                  </a:lnTo>
                  <a:cubicBezTo>
                    <a:pt x="38169" y="36828"/>
                    <a:pt x="38169" y="36828"/>
                    <a:pt x="38100" y="36828"/>
                  </a:cubicBezTo>
                  <a:cubicBezTo>
                    <a:pt x="38100" y="36759"/>
                    <a:pt x="38100" y="36691"/>
                    <a:pt x="38169" y="36691"/>
                  </a:cubicBezTo>
                  <a:close/>
                  <a:moveTo>
                    <a:pt x="39769" y="35510"/>
                  </a:moveTo>
                  <a:cubicBezTo>
                    <a:pt x="39808" y="35510"/>
                    <a:pt x="39848" y="35518"/>
                    <a:pt x="39888" y="35539"/>
                  </a:cubicBezTo>
                  <a:cubicBezTo>
                    <a:pt x="39820" y="35607"/>
                    <a:pt x="39751" y="35676"/>
                    <a:pt x="39682" y="35676"/>
                  </a:cubicBezTo>
                  <a:cubicBezTo>
                    <a:pt x="39728" y="35699"/>
                    <a:pt x="39766" y="35707"/>
                    <a:pt x="39800" y="35707"/>
                  </a:cubicBezTo>
                  <a:cubicBezTo>
                    <a:pt x="39867" y="35707"/>
                    <a:pt x="39917" y="35676"/>
                    <a:pt x="39974" y="35676"/>
                  </a:cubicBezTo>
                  <a:cubicBezTo>
                    <a:pt x="40112" y="35745"/>
                    <a:pt x="40181" y="35831"/>
                    <a:pt x="40181" y="36037"/>
                  </a:cubicBezTo>
                  <a:cubicBezTo>
                    <a:pt x="40181" y="36106"/>
                    <a:pt x="40318" y="36106"/>
                    <a:pt x="40318" y="36261"/>
                  </a:cubicBezTo>
                  <a:lnTo>
                    <a:pt x="40318" y="36536"/>
                  </a:lnTo>
                  <a:cubicBezTo>
                    <a:pt x="40249" y="36605"/>
                    <a:pt x="40181" y="36691"/>
                    <a:pt x="40043" y="36759"/>
                  </a:cubicBezTo>
                  <a:lnTo>
                    <a:pt x="39820" y="36759"/>
                  </a:lnTo>
                  <a:cubicBezTo>
                    <a:pt x="39710" y="36759"/>
                    <a:pt x="39688" y="36847"/>
                    <a:pt x="39648" y="36847"/>
                  </a:cubicBezTo>
                  <a:cubicBezTo>
                    <a:pt x="39638" y="36847"/>
                    <a:pt x="39627" y="36842"/>
                    <a:pt x="39613" y="36828"/>
                  </a:cubicBezTo>
                  <a:cubicBezTo>
                    <a:pt x="39544" y="36828"/>
                    <a:pt x="39544" y="36966"/>
                    <a:pt x="39459" y="36966"/>
                  </a:cubicBezTo>
                  <a:cubicBezTo>
                    <a:pt x="39445" y="36952"/>
                    <a:pt x="39434" y="36946"/>
                    <a:pt x="39424" y="36946"/>
                  </a:cubicBezTo>
                  <a:cubicBezTo>
                    <a:pt x="39387" y="36946"/>
                    <a:pt x="39376" y="37034"/>
                    <a:pt x="39321" y="37034"/>
                  </a:cubicBezTo>
                  <a:cubicBezTo>
                    <a:pt x="39252" y="37034"/>
                    <a:pt x="39252" y="36966"/>
                    <a:pt x="39252" y="36897"/>
                  </a:cubicBezTo>
                  <a:cubicBezTo>
                    <a:pt x="39183" y="36759"/>
                    <a:pt x="39115" y="36605"/>
                    <a:pt x="39029" y="36536"/>
                  </a:cubicBezTo>
                  <a:cubicBezTo>
                    <a:pt x="38960" y="36467"/>
                    <a:pt x="38960" y="36398"/>
                    <a:pt x="38960" y="36329"/>
                  </a:cubicBezTo>
                  <a:lnTo>
                    <a:pt x="38960" y="36329"/>
                  </a:lnTo>
                  <a:lnTo>
                    <a:pt x="39029" y="36398"/>
                  </a:lnTo>
                  <a:cubicBezTo>
                    <a:pt x="39115" y="36398"/>
                    <a:pt x="39115" y="36329"/>
                    <a:pt x="39115" y="36329"/>
                  </a:cubicBezTo>
                  <a:lnTo>
                    <a:pt x="39252" y="36329"/>
                  </a:lnTo>
                  <a:cubicBezTo>
                    <a:pt x="39183" y="36175"/>
                    <a:pt x="39252" y="36106"/>
                    <a:pt x="39321" y="35968"/>
                  </a:cubicBezTo>
                  <a:lnTo>
                    <a:pt x="39252" y="35900"/>
                  </a:lnTo>
                  <a:cubicBezTo>
                    <a:pt x="39390" y="35831"/>
                    <a:pt x="39459" y="35745"/>
                    <a:pt x="39544" y="35607"/>
                  </a:cubicBezTo>
                  <a:cubicBezTo>
                    <a:pt x="39593" y="35559"/>
                    <a:pt x="39676" y="35510"/>
                    <a:pt x="39769" y="35510"/>
                  </a:cubicBezTo>
                  <a:close/>
                  <a:moveTo>
                    <a:pt x="34025" y="35676"/>
                  </a:moveTo>
                  <a:cubicBezTo>
                    <a:pt x="34094" y="35745"/>
                    <a:pt x="34094" y="35900"/>
                    <a:pt x="34232" y="35900"/>
                  </a:cubicBezTo>
                  <a:cubicBezTo>
                    <a:pt x="34232" y="36037"/>
                    <a:pt x="34301" y="36106"/>
                    <a:pt x="34301" y="36261"/>
                  </a:cubicBezTo>
                  <a:cubicBezTo>
                    <a:pt x="34301" y="36398"/>
                    <a:pt x="34455" y="36467"/>
                    <a:pt x="34455" y="36605"/>
                  </a:cubicBezTo>
                  <a:lnTo>
                    <a:pt x="34524" y="36691"/>
                  </a:lnTo>
                  <a:cubicBezTo>
                    <a:pt x="34455" y="36759"/>
                    <a:pt x="34455" y="36759"/>
                    <a:pt x="34232" y="36828"/>
                  </a:cubicBezTo>
                  <a:cubicBezTo>
                    <a:pt x="34163" y="36828"/>
                    <a:pt x="34025" y="36897"/>
                    <a:pt x="33871" y="36897"/>
                  </a:cubicBezTo>
                  <a:lnTo>
                    <a:pt x="33871" y="36966"/>
                  </a:lnTo>
                  <a:cubicBezTo>
                    <a:pt x="33825" y="36966"/>
                    <a:pt x="33810" y="36935"/>
                    <a:pt x="33784" y="36935"/>
                  </a:cubicBezTo>
                  <a:cubicBezTo>
                    <a:pt x="33771" y="36935"/>
                    <a:pt x="33756" y="36943"/>
                    <a:pt x="33733" y="36966"/>
                  </a:cubicBezTo>
                  <a:lnTo>
                    <a:pt x="33733" y="37034"/>
                  </a:lnTo>
                  <a:cubicBezTo>
                    <a:pt x="33733" y="37034"/>
                    <a:pt x="33664" y="37120"/>
                    <a:pt x="33596" y="37120"/>
                  </a:cubicBezTo>
                  <a:cubicBezTo>
                    <a:pt x="33596" y="37034"/>
                    <a:pt x="33664" y="37034"/>
                    <a:pt x="33664" y="36966"/>
                  </a:cubicBezTo>
                  <a:cubicBezTo>
                    <a:pt x="33596" y="36966"/>
                    <a:pt x="33527" y="36966"/>
                    <a:pt x="33441" y="36897"/>
                  </a:cubicBezTo>
                  <a:lnTo>
                    <a:pt x="33372" y="36828"/>
                  </a:lnTo>
                  <a:cubicBezTo>
                    <a:pt x="33303" y="36759"/>
                    <a:pt x="33303" y="36759"/>
                    <a:pt x="33235" y="36759"/>
                  </a:cubicBezTo>
                  <a:cubicBezTo>
                    <a:pt x="33166" y="36605"/>
                    <a:pt x="33303" y="36691"/>
                    <a:pt x="33303" y="36605"/>
                  </a:cubicBezTo>
                  <a:cubicBezTo>
                    <a:pt x="33303" y="36536"/>
                    <a:pt x="33166" y="36536"/>
                    <a:pt x="33166" y="36467"/>
                  </a:cubicBezTo>
                  <a:cubicBezTo>
                    <a:pt x="33097" y="36467"/>
                    <a:pt x="33166" y="36398"/>
                    <a:pt x="33166" y="36398"/>
                  </a:cubicBezTo>
                  <a:cubicBezTo>
                    <a:pt x="33166" y="36329"/>
                    <a:pt x="33097" y="36329"/>
                    <a:pt x="33097" y="36329"/>
                  </a:cubicBezTo>
                  <a:cubicBezTo>
                    <a:pt x="33011" y="36175"/>
                    <a:pt x="33097" y="36037"/>
                    <a:pt x="33011" y="35968"/>
                  </a:cubicBezTo>
                  <a:cubicBezTo>
                    <a:pt x="33097" y="35831"/>
                    <a:pt x="33166" y="35900"/>
                    <a:pt x="33235" y="35831"/>
                  </a:cubicBezTo>
                  <a:lnTo>
                    <a:pt x="33303" y="35745"/>
                  </a:lnTo>
                  <a:cubicBezTo>
                    <a:pt x="33323" y="35789"/>
                    <a:pt x="33350" y="35803"/>
                    <a:pt x="33381" y="35803"/>
                  </a:cubicBezTo>
                  <a:cubicBezTo>
                    <a:pt x="33428" y="35803"/>
                    <a:pt x="33485" y="35773"/>
                    <a:pt x="33544" y="35773"/>
                  </a:cubicBezTo>
                  <a:cubicBezTo>
                    <a:pt x="33584" y="35773"/>
                    <a:pt x="33625" y="35786"/>
                    <a:pt x="33664" y="35831"/>
                  </a:cubicBezTo>
                  <a:cubicBezTo>
                    <a:pt x="33664" y="35745"/>
                    <a:pt x="33733" y="35745"/>
                    <a:pt x="33733" y="35676"/>
                  </a:cubicBezTo>
                  <a:cubicBezTo>
                    <a:pt x="33779" y="35676"/>
                    <a:pt x="33863" y="35707"/>
                    <a:pt x="33934" y="35707"/>
                  </a:cubicBezTo>
                  <a:cubicBezTo>
                    <a:pt x="33970" y="35707"/>
                    <a:pt x="34003" y="35699"/>
                    <a:pt x="34025" y="35676"/>
                  </a:cubicBezTo>
                  <a:close/>
                  <a:moveTo>
                    <a:pt x="49156" y="6916"/>
                  </a:moveTo>
                  <a:cubicBezTo>
                    <a:pt x="49169" y="6916"/>
                    <a:pt x="49184" y="6923"/>
                    <a:pt x="49207" y="6946"/>
                  </a:cubicBezTo>
                  <a:cubicBezTo>
                    <a:pt x="49230" y="6975"/>
                    <a:pt x="49245" y="6985"/>
                    <a:pt x="49258" y="6985"/>
                  </a:cubicBezTo>
                  <a:cubicBezTo>
                    <a:pt x="49283" y="6985"/>
                    <a:pt x="49299" y="6946"/>
                    <a:pt x="49345" y="6946"/>
                  </a:cubicBezTo>
                  <a:cubicBezTo>
                    <a:pt x="49568" y="6946"/>
                    <a:pt x="49774" y="7032"/>
                    <a:pt x="49929" y="7101"/>
                  </a:cubicBezTo>
                  <a:cubicBezTo>
                    <a:pt x="50067" y="7101"/>
                    <a:pt x="50135" y="7170"/>
                    <a:pt x="50290" y="7170"/>
                  </a:cubicBezTo>
                  <a:cubicBezTo>
                    <a:pt x="50336" y="7147"/>
                    <a:pt x="50390" y="7139"/>
                    <a:pt x="50446" y="7139"/>
                  </a:cubicBezTo>
                  <a:cubicBezTo>
                    <a:pt x="50560" y="7139"/>
                    <a:pt x="50686" y="7170"/>
                    <a:pt x="50789" y="7170"/>
                  </a:cubicBezTo>
                  <a:cubicBezTo>
                    <a:pt x="51356" y="7307"/>
                    <a:pt x="51855" y="7462"/>
                    <a:pt x="52353" y="7668"/>
                  </a:cubicBezTo>
                  <a:cubicBezTo>
                    <a:pt x="52439" y="7737"/>
                    <a:pt x="52508" y="7806"/>
                    <a:pt x="52646" y="7806"/>
                  </a:cubicBezTo>
                  <a:cubicBezTo>
                    <a:pt x="52783" y="7892"/>
                    <a:pt x="52869" y="7961"/>
                    <a:pt x="53007" y="7961"/>
                  </a:cubicBezTo>
                  <a:cubicBezTo>
                    <a:pt x="53041" y="7995"/>
                    <a:pt x="53058" y="8012"/>
                    <a:pt x="53075" y="8012"/>
                  </a:cubicBezTo>
                  <a:cubicBezTo>
                    <a:pt x="53093" y="8012"/>
                    <a:pt x="53110" y="7995"/>
                    <a:pt x="53144" y="7961"/>
                  </a:cubicBezTo>
                  <a:cubicBezTo>
                    <a:pt x="53299" y="8030"/>
                    <a:pt x="53368" y="8098"/>
                    <a:pt x="53505" y="8098"/>
                  </a:cubicBezTo>
                  <a:cubicBezTo>
                    <a:pt x="53574" y="8167"/>
                    <a:pt x="53729" y="8167"/>
                    <a:pt x="53866" y="8236"/>
                  </a:cubicBezTo>
                  <a:cubicBezTo>
                    <a:pt x="54004" y="8322"/>
                    <a:pt x="54227" y="8391"/>
                    <a:pt x="54434" y="8459"/>
                  </a:cubicBezTo>
                  <a:cubicBezTo>
                    <a:pt x="54588" y="8597"/>
                    <a:pt x="54795" y="8666"/>
                    <a:pt x="54932" y="8820"/>
                  </a:cubicBezTo>
                  <a:cubicBezTo>
                    <a:pt x="55087" y="8889"/>
                    <a:pt x="55156" y="8958"/>
                    <a:pt x="55293" y="9027"/>
                  </a:cubicBezTo>
                  <a:cubicBezTo>
                    <a:pt x="55293" y="9027"/>
                    <a:pt x="55362" y="9027"/>
                    <a:pt x="55362" y="9096"/>
                  </a:cubicBezTo>
                  <a:cubicBezTo>
                    <a:pt x="55517" y="9181"/>
                    <a:pt x="55654" y="9319"/>
                    <a:pt x="55792" y="9457"/>
                  </a:cubicBezTo>
                  <a:cubicBezTo>
                    <a:pt x="55878" y="9525"/>
                    <a:pt x="56016" y="9680"/>
                    <a:pt x="56153" y="9818"/>
                  </a:cubicBezTo>
                  <a:cubicBezTo>
                    <a:pt x="56308" y="9886"/>
                    <a:pt x="56377" y="9955"/>
                    <a:pt x="56445" y="10110"/>
                  </a:cubicBezTo>
                  <a:cubicBezTo>
                    <a:pt x="56445" y="10144"/>
                    <a:pt x="56463" y="10144"/>
                    <a:pt x="56488" y="10144"/>
                  </a:cubicBezTo>
                  <a:cubicBezTo>
                    <a:pt x="56514" y="10144"/>
                    <a:pt x="56549" y="10144"/>
                    <a:pt x="56583" y="10179"/>
                  </a:cubicBezTo>
                  <a:cubicBezTo>
                    <a:pt x="56738" y="10385"/>
                    <a:pt x="56944" y="10471"/>
                    <a:pt x="57081" y="10746"/>
                  </a:cubicBezTo>
                  <a:cubicBezTo>
                    <a:pt x="57236" y="10901"/>
                    <a:pt x="57374" y="11107"/>
                    <a:pt x="57511" y="11331"/>
                  </a:cubicBezTo>
                  <a:cubicBezTo>
                    <a:pt x="57511" y="11399"/>
                    <a:pt x="57597" y="11399"/>
                    <a:pt x="57666" y="11468"/>
                  </a:cubicBezTo>
                  <a:cubicBezTo>
                    <a:pt x="57735" y="11537"/>
                    <a:pt x="57804" y="11606"/>
                    <a:pt x="57804" y="11760"/>
                  </a:cubicBezTo>
                  <a:lnTo>
                    <a:pt x="57804" y="11829"/>
                  </a:lnTo>
                  <a:cubicBezTo>
                    <a:pt x="58027" y="11967"/>
                    <a:pt x="58027" y="12190"/>
                    <a:pt x="58096" y="12328"/>
                  </a:cubicBezTo>
                  <a:cubicBezTo>
                    <a:pt x="58165" y="12397"/>
                    <a:pt x="58233" y="12534"/>
                    <a:pt x="58302" y="12620"/>
                  </a:cubicBezTo>
                  <a:cubicBezTo>
                    <a:pt x="58457" y="12826"/>
                    <a:pt x="58594" y="13050"/>
                    <a:pt x="58594" y="13256"/>
                  </a:cubicBezTo>
                  <a:cubicBezTo>
                    <a:pt x="58663" y="13480"/>
                    <a:pt x="58732" y="13549"/>
                    <a:pt x="58801" y="13755"/>
                  </a:cubicBezTo>
                  <a:cubicBezTo>
                    <a:pt x="58801" y="13910"/>
                    <a:pt x="58887" y="14047"/>
                    <a:pt x="58956" y="14185"/>
                  </a:cubicBezTo>
                  <a:cubicBezTo>
                    <a:pt x="59024" y="14339"/>
                    <a:pt x="59024" y="14546"/>
                    <a:pt x="59024" y="14683"/>
                  </a:cubicBezTo>
                  <a:cubicBezTo>
                    <a:pt x="59024" y="14769"/>
                    <a:pt x="59162" y="14838"/>
                    <a:pt x="59093" y="14976"/>
                  </a:cubicBezTo>
                  <a:cubicBezTo>
                    <a:pt x="59024" y="15044"/>
                    <a:pt x="59093" y="15113"/>
                    <a:pt x="59093" y="15199"/>
                  </a:cubicBezTo>
                  <a:cubicBezTo>
                    <a:pt x="59093" y="15268"/>
                    <a:pt x="59093" y="15405"/>
                    <a:pt x="59162" y="15474"/>
                  </a:cubicBezTo>
                  <a:cubicBezTo>
                    <a:pt x="59093" y="15543"/>
                    <a:pt x="59162" y="15629"/>
                    <a:pt x="59162" y="15629"/>
                  </a:cubicBezTo>
                  <a:cubicBezTo>
                    <a:pt x="59093" y="15698"/>
                    <a:pt x="59231" y="15766"/>
                    <a:pt x="59162" y="15835"/>
                  </a:cubicBezTo>
                  <a:cubicBezTo>
                    <a:pt x="59093" y="15904"/>
                    <a:pt x="59231" y="15973"/>
                    <a:pt x="59162" y="16059"/>
                  </a:cubicBezTo>
                  <a:cubicBezTo>
                    <a:pt x="59162" y="16128"/>
                    <a:pt x="59231" y="16196"/>
                    <a:pt x="59317" y="16196"/>
                  </a:cubicBezTo>
                  <a:cubicBezTo>
                    <a:pt x="59317" y="16265"/>
                    <a:pt x="59231" y="16265"/>
                    <a:pt x="59231" y="16334"/>
                  </a:cubicBezTo>
                  <a:cubicBezTo>
                    <a:pt x="59231" y="16403"/>
                    <a:pt x="59317" y="16557"/>
                    <a:pt x="59231" y="16626"/>
                  </a:cubicBezTo>
                  <a:cubicBezTo>
                    <a:pt x="59162" y="16695"/>
                    <a:pt x="59162" y="16832"/>
                    <a:pt x="59162" y="16918"/>
                  </a:cubicBezTo>
                  <a:cubicBezTo>
                    <a:pt x="59093" y="17056"/>
                    <a:pt x="59093" y="17193"/>
                    <a:pt x="59162" y="17348"/>
                  </a:cubicBezTo>
                  <a:cubicBezTo>
                    <a:pt x="59093" y="17555"/>
                    <a:pt x="59093" y="17847"/>
                    <a:pt x="59093" y="18122"/>
                  </a:cubicBezTo>
                  <a:lnTo>
                    <a:pt x="59024" y="18208"/>
                  </a:lnTo>
                  <a:cubicBezTo>
                    <a:pt x="59024" y="18277"/>
                    <a:pt x="59024" y="18345"/>
                    <a:pt x="59093" y="18414"/>
                  </a:cubicBezTo>
                  <a:cubicBezTo>
                    <a:pt x="59093" y="18483"/>
                    <a:pt x="59024" y="18552"/>
                    <a:pt x="59093" y="18638"/>
                  </a:cubicBezTo>
                  <a:cubicBezTo>
                    <a:pt x="59024" y="18775"/>
                    <a:pt x="59093" y="18844"/>
                    <a:pt x="59024" y="18982"/>
                  </a:cubicBezTo>
                  <a:cubicBezTo>
                    <a:pt x="58956" y="19343"/>
                    <a:pt x="58956" y="19704"/>
                    <a:pt x="58801" y="19996"/>
                  </a:cubicBezTo>
                  <a:cubicBezTo>
                    <a:pt x="58801" y="20134"/>
                    <a:pt x="58887" y="20202"/>
                    <a:pt x="58801" y="20271"/>
                  </a:cubicBezTo>
                  <a:cubicBezTo>
                    <a:pt x="58732" y="20426"/>
                    <a:pt x="58732" y="20495"/>
                    <a:pt x="58732" y="20632"/>
                  </a:cubicBezTo>
                  <a:cubicBezTo>
                    <a:pt x="58732" y="20701"/>
                    <a:pt x="58732" y="20787"/>
                    <a:pt x="58663" y="20856"/>
                  </a:cubicBezTo>
                  <a:cubicBezTo>
                    <a:pt x="58594" y="21062"/>
                    <a:pt x="58526" y="21217"/>
                    <a:pt x="58457" y="21423"/>
                  </a:cubicBezTo>
                  <a:cubicBezTo>
                    <a:pt x="58457" y="21647"/>
                    <a:pt x="58302" y="21922"/>
                    <a:pt x="58233" y="22145"/>
                  </a:cubicBezTo>
                  <a:lnTo>
                    <a:pt x="58233" y="22214"/>
                  </a:lnTo>
                  <a:cubicBezTo>
                    <a:pt x="58096" y="22506"/>
                    <a:pt x="58027" y="22712"/>
                    <a:pt x="57872" y="23005"/>
                  </a:cubicBezTo>
                  <a:cubicBezTo>
                    <a:pt x="57804" y="23211"/>
                    <a:pt x="57735" y="23435"/>
                    <a:pt x="57666" y="23572"/>
                  </a:cubicBezTo>
                  <a:cubicBezTo>
                    <a:pt x="57597" y="23710"/>
                    <a:pt x="57443" y="23864"/>
                    <a:pt x="57374" y="23933"/>
                  </a:cubicBezTo>
                  <a:cubicBezTo>
                    <a:pt x="57305" y="23933"/>
                    <a:pt x="57305" y="23933"/>
                    <a:pt x="57305" y="24002"/>
                  </a:cubicBezTo>
                  <a:lnTo>
                    <a:pt x="57305" y="24071"/>
                  </a:lnTo>
                  <a:lnTo>
                    <a:pt x="57236" y="24071"/>
                  </a:lnTo>
                  <a:cubicBezTo>
                    <a:pt x="57305" y="24140"/>
                    <a:pt x="57305" y="24225"/>
                    <a:pt x="57236" y="24294"/>
                  </a:cubicBezTo>
                  <a:cubicBezTo>
                    <a:pt x="57167" y="24501"/>
                    <a:pt x="57081" y="24724"/>
                    <a:pt x="56944" y="24999"/>
                  </a:cubicBezTo>
                  <a:lnTo>
                    <a:pt x="56944" y="25085"/>
                  </a:lnTo>
                  <a:cubicBezTo>
                    <a:pt x="56738" y="25360"/>
                    <a:pt x="56514" y="25653"/>
                    <a:pt x="56308" y="25945"/>
                  </a:cubicBezTo>
                  <a:cubicBezTo>
                    <a:pt x="56153" y="26151"/>
                    <a:pt x="56016" y="26375"/>
                    <a:pt x="55947" y="26581"/>
                  </a:cubicBezTo>
                  <a:cubicBezTo>
                    <a:pt x="55878" y="26650"/>
                    <a:pt x="55878" y="26650"/>
                    <a:pt x="55878" y="26718"/>
                  </a:cubicBezTo>
                  <a:cubicBezTo>
                    <a:pt x="55517" y="27080"/>
                    <a:pt x="55156" y="27578"/>
                    <a:pt x="54726" y="27939"/>
                  </a:cubicBezTo>
                  <a:cubicBezTo>
                    <a:pt x="54657" y="28094"/>
                    <a:pt x="54657" y="28163"/>
                    <a:pt x="54588" y="28300"/>
                  </a:cubicBezTo>
                  <a:cubicBezTo>
                    <a:pt x="54434" y="28369"/>
                    <a:pt x="54365" y="28438"/>
                    <a:pt x="54296" y="28524"/>
                  </a:cubicBezTo>
                  <a:cubicBezTo>
                    <a:pt x="54296" y="28593"/>
                    <a:pt x="54227" y="28661"/>
                    <a:pt x="54227" y="28661"/>
                  </a:cubicBezTo>
                  <a:cubicBezTo>
                    <a:pt x="54073" y="28730"/>
                    <a:pt x="54004" y="28799"/>
                    <a:pt x="53935" y="28954"/>
                  </a:cubicBezTo>
                  <a:cubicBezTo>
                    <a:pt x="53866" y="29022"/>
                    <a:pt x="53798" y="29091"/>
                    <a:pt x="53729" y="29160"/>
                  </a:cubicBezTo>
                  <a:cubicBezTo>
                    <a:pt x="53643" y="29229"/>
                    <a:pt x="53505" y="29297"/>
                    <a:pt x="53437" y="29383"/>
                  </a:cubicBezTo>
                  <a:cubicBezTo>
                    <a:pt x="53368" y="29452"/>
                    <a:pt x="53299" y="29590"/>
                    <a:pt x="53213" y="29659"/>
                  </a:cubicBezTo>
                  <a:cubicBezTo>
                    <a:pt x="53007" y="29727"/>
                    <a:pt x="52869" y="29882"/>
                    <a:pt x="52714" y="30020"/>
                  </a:cubicBezTo>
                  <a:cubicBezTo>
                    <a:pt x="52439" y="30157"/>
                    <a:pt x="52216" y="30381"/>
                    <a:pt x="52078" y="30673"/>
                  </a:cubicBezTo>
                  <a:cubicBezTo>
                    <a:pt x="52010" y="30673"/>
                    <a:pt x="51924" y="30742"/>
                    <a:pt x="51924" y="30742"/>
                  </a:cubicBezTo>
                  <a:cubicBezTo>
                    <a:pt x="51924" y="30810"/>
                    <a:pt x="51855" y="30879"/>
                    <a:pt x="51855" y="30879"/>
                  </a:cubicBezTo>
                  <a:cubicBezTo>
                    <a:pt x="51786" y="30879"/>
                    <a:pt x="51717" y="30948"/>
                    <a:pt x="51648" y="30948"/>
                  </a:cubicBezTo>
                  <a:cubicBezTo>
                    <a:pt x="51580" y="31103"/>
                    <a:pt x="51494" y="31240"/>
                    <a:pt x="51356" y="31309"/>
                  </a:cubicBezTo>
                  <a:cubicBezTo>
                    <a:pt x="51287" y="31309"/>
                    <a:pt x="51287" y="31378"/>
                    <a:pt x="51219" y="31378"/>
                  </a:cubicBezTo>
                  <a:cubicBezTo>
                    <a:pt x="51064" y="31533"/>
                    <a:pt x="50926" y="31670"/>
                    <a:pt x="50720" y="31739"/>
                  </a:cubicBezTo>
                  <a:cubicBezTo>
                    <a:pt x="50497" y="31876"/>
                    <a:pt x="50359" y="31962"/>
                    <a:pt x="50204" y="32100"/>
                  </a:cubicBezTo>
                  <a:cubicBezTo>
                    <a:pt x="50067" y="32237"/>
                    <a:pt x="49860" y="32306"/>
                    <a:pt x="49774" y="32461"/>
                  </a:cubicBezTo>
                  <a:cubicBezTo>
                    <a:pt x="49706" y="32599"/>
                    <a:pt x="49637" y="32667"/>
                    <a:pt x="49568" y="32736"/>
                  </a:cubicBezTo>
                  <a:lnTo>
                    <a:pt x="49431" y="32736"/>
                  </a:lnTo>
                  <a:cubicBezTo>
                    <a:pt x="49069" y="32960"/>
                    <a:pt x="48777" y="33166"/>
                    <a:pt x="48485" y="33389"/>
                  </a:cubicBezTo>
                  <a:cubicBezTo>
                    <a:pt x="48347" y="33596"/>
                    <a:pt x="48141" y="33750"/>
                    <a:pt x="47918" y="33819"/>
                  </a:cubicBezTo>
                  <a:cubicBezTo>
                    <a:pt x="47711" y="33888"/>
                    <a:pt x="47556" y="34026"/>
                    <a:pt x="47419" y="34112"/>
                  </a:cubicBezTo>
                  <a:cubicBezTo>
                    <a:pt x="47281" y="34180"/>
                    <a:pt x="47127" y="34249"/>
                    <a:pt x="46989" y="34318"/>
                  </a:cubicBezTo>
                  <a:cubicBezTo>
                    <a:pt x="46852" y="34387"/>
                    <a:pt x="46766" y="34455"/>
                    <a:pt x="46628" y="34455"/>
                  </a:cubicBezTo>
                  <a:cubicBezTo>
                    <a:pt x="46628" y="34541"/>
                    <a:pt x="46559" y="34610"/>
                    <a:pt x="46559" y="34679"/>
                  </a:cubicBezTo>
                  <a:lnTo>
                    <a:pt x="46422" y="34679"/>
                  </a:lnTo>
                  <a:cubicBezTo>
                    <a:pt x="46336" y="34748"/>
                    <a:pt x="46267" y="34816"/>
                    <a:pt x="46129" y="34816"/>
                  </a:cubicBezTo>
                  <a:lnTo>
                    <a:pt x="46061" y="34885"/>
                  </a:lnTo>
                  <a:cubicBezTo>
                    <a:pt x="45906" y="35109"/>
                    <a:pt x="45768" y="35178"/>
                    <a:pt x="45562" y="35246"/>
                  </a:cubicBezTo>
                  <a:cubicBezTo>
                    <a:pt x="45407" y="35315"/>
                    <a:pt x="45339" y="35401"/>
                    <a:pt x="45270" y="35470"/>
                  </a:cubicBezTo>
                  <a:cubicBezTo>
                    <a:pt x="45046" y="35607"/>
                    <a:pt x="44840" y="35676"/>
                    <a:pt x="44616" y="35831"/>
                  </a:cubicBezTo>
                  <a:cubicBezTo>
                    <a:pt x="44548" y="35900"/>
                    <a:pt x="44341" y="35900"/>
                    <a:pt x="44341" y="36037"/>
                  </a:cubicBezTo>
                  <a:lnTo>
                    <a:pt x="44187" y="36037"/>
                  </a:lnTo>
                  <a:cubicBezTo>
                    <a:pt x="44049" y="36175"/>
                    <a:pt x="43912" y="36261"/>
                    <a:pt x="43757" y="36329"/>
                  </a:cubicBezTo>
                  <a:cubicBezTo>
                    <a:pt x="43619" y="36605"/>
                    <a:pt x="43189" y="36605"/>
                    <a:pt x="42983" y="36897"/>
                  </a:cubicBezTo>
                  <a:cubicBezTo>
                    <a:pt x="42897" y="36897"/>
                    <a:pt x="42760" y="36897"/>
                    <a:pt x="42691" y="36966"/>
                  </a:cubicBezTo>
                  <a:cubicBezTo>
                    <a:pt x="42553" y="37034"/>
                    <a:pt x="42330" y="37120"/>
                    <a:pt x="42123" y="37120"/>
                  </a:cubicBezTo>
                  <a:cubicBezTo>
                    <a:pt x="42037" y="37120"/>
                    <a:pt x="42037" y="37034"/>
                    <a:pt x="41969" y="36966"/>
                  </a:cubicBezTo>
                  <a:lnTo>
                    <a:pt x="41969" y="36759"/>
                  </a:lnTo>
                  <a:cubicBezTo>
                    <a:pt x="42037" y="36605"/>
                    <a:pt x="42192" y="36536"/>
                    <a:pt x="42330" y="36467"/>
                  </a:cubicBezTo>
                  <a:cubicBezTo>
                    <a:pt x="42467" y="36467"/>
                    <a:pt x="42691" y="36398"/>
                    <a:pt x="42828" y="36329"/>
                  </a:cubicBezTo>
                  <a:cubicBezTo>
                    <a:pt x="43052" y="36175"/>
                    <a:pt x="43258" y="36037"/>
                    <a:pt x="43550" y="35900"/>
                  </a:cubicBezTo>
                  <a:cubicBezTo>
                    <a:pt x="43619" y="35831"/>
                    <a:pt x="43757" y="35745"/>
                    <a:pt x="43843" y="35676"/>
                  </a:cubicBezTo>
                  <a:cubicBezTo>
                    <a:pt x="43980" y="35607"/>
                    <a:pt x="44049" y="35539"/>
                    <a:pt x="44187" y="35470"/>
                  </a:cubicBezTo>
                  <a:cubicBezTo>
                    <a:pt x="44410" y="35246"/>
                    <a:pt x="44616" y="35109"/>
                    <a:pt x="44840" y="35040"/>
                  </a:cubicBezTo>
                  <a:cubicBezTo>
                    <a:pt x="45046" y="34971"/>
                    <a:pt x="45132" y="34885"/>
                    <a:pt x="45270" y="34816"/>
                  </a:cubicBezTo>
                  <a:cubicBezTo>
                    <a:pt x="45339" y="34748"/>
                    <a:pt x="45407" y="34748"/>
                    <a:pt x="45476" y="34679"/>
                  </a:cubicBezTo>
                  <a:lnTo>
                    <a:pt x="45700" y="34679"/>
                  </a:lnTo>
                  <a:cubicBezTo>
                    <a:pt x="45837" y="34541"/>
                    <a:pt x="45992" y="34455"/>
                    <a:pt x="46061" y="34318"/>
                  </a:cubicBezTo>
                  <a:cubicBezTo>
                    <a:pt x="46129" y="34249"/>
                    <a:pt x="46198" y="34180"/>
                    <a:pt x="46267" y="34180"/>
                  </a:cubicBezTo>
                  <a:cubicBezTo>
                    <a:pt x="46422" y="34112"/>
                    <a:pt x="46559" y="34026"/>
                    <a:pt x="46697" y="33957"/>
                  </a:cubicBezTo>
                  <a:cubicBezTo>
                    <a:pt x="46766" y="33957"/>
                    <a:pt x="46766" y="33888"/>
                    <a:pt x="46852" y="33819"/>
                  </a:cubicBezTo>
                  <a:cubicBezTo>
                    <a:pt x="46874" y="33842"/>
                    <a:pt x="46897" y="33850"/>
                    <a:pt x="46918" y="33850"/>
                  </a:cubicBezTo>
                  <a:cubicBezTo>
                    <a:pt x="46959" y="33850"/>
                    <a:pt x="46989" y="33819"/>
                    <a:pt x="46989" y="33819"/>
                  </a:cubicBezTo>
                  <a:cubicBezTo>
                    <a:pt x="47058" y="33750"/>
                    <a:pt x="47195" y="33682"/>
                    <a:pt x="47281" y="33596"/>
                  </a:cubicBezTo>
                  <a:cubicBezTo>
                    <a:pt x="47419" y="33527"/>
                    <a:pt x="47488" y="33527"/>
                    <a:pt x="47625" y="33389"/>
                  </a:cubicBezTo>
                  <a:cubicBezTo>
                    <a:pt x="47780" y="33166"/>
                    <a:pt x="47986" y="33028"/>
                    <a:pt x="48210" y="32960"/>
                  </a:cubicBezTo>
                  <a:cubicBezTo>
                    <a:pt x="48279" y="32891"/>
                    <a:pt x="48347" y="32891"/>
                    <a:pt x="48347" y="32891"/>
                  </a:cubicBezTo>
                  <a:cubicBezTo>
                    <a:pt x="48571" y="32667"/>
                    <a:pt x="48846" y="32530"/>
                    <a:pt x="49069" y="32461"/>
                  </a:cubicBezTo>
                  <a:cubicBezTo>
                    <a:pt x="49207" y="32392"/>
                    <a:pt x="49276" y="32237"/>
                    <a:pt x="49431" y="32169"/>
                  </a:cubicBezTo>
                  <a:cubicBezTo>
                    <a:pt x="49499" y="32100"/>
                    <a:pt x="49637" y="31962"/>
                    <a:pt x="49706" y="31876"/>
                  </a:cubicBezTo>
                  <a:cubicBezTo>
                    <a:pt x="49860" y="31739"/>
                    <a:pt x="49929" y="31670"/>
                    <a:pt x="49998" y="31533"/>
                  </a:cubicBezTo>
                  <a:cubicBezTo>
                    <a:pt x="50135" y="31378"/>
                    <a:pt x="50359" y="31378"/>
                    <a:pt x="50497" y="31240"/>
                  </a:cubicBezTo>
                  <a:cubicBezTo>
                    <a:pt x="50634" y="31240"/>
                    <a:pt x="50634" y="31103"/>
                    <a:pt x="50720" y="31103"/>
                  </a:cubicBezTo>
                  <a:cubicBezTo>
                    <a:pt x="50858" y="31017"/>
                    <a:pt x="50858" y="30948"/>
                    <a:pt x="50926" y="30879"/>
                  </a:cubicBezTo>
                  <a:cubicBezTo>
                    <a:pt x="51150" y="30742"/>
                    <a:pt x="51287" y="30587"/>
                    <a:pt x="51494" y="30449"/>
                  </a:cubicBezTo>
                  <a:lnTo>
                    <a:pt x="51648" y="30449"/>
                  </a:lnTo>
                  <a:cubicBezTo>
                    <a:pt x="51648" y="30312"/>
                    <a:pt x="51786" y="30312"/>
                    <a:pt x="51786" y="30157"/>
                  </a:cubicBezTo>
                  <a:cubicBezTo>
                    <a:pt x="51855" y="30088"/>
                    <a:pt x="51924" y="30020"/>
                    <a:pt x="52010" y="29882"/>
                  </a:cubicBezTo>
                  <a:cubicBezTo>
                    <a:pt x="52078" y="29813"/>
                    <a:pt x="52147" y="29727"/>
                    <a:pt x="52216" y="29727"/>
                  </a:cubicBezTo>
                  <a:cubicBezTo>
                    <a:pt x="52508" y="29521"/>
                    <a:pt x="52783" y="29383"/>
                    <a:pt x="52938" y="29160"/>
                  </a:cubicBezTo>
                  <a:cubicBezTo>
                    <a:pt x="53007" y="29091"/>
                    <a:pt x="53007" y="29091"/>
                    <a:pt x="53075" y="29091"/>
                  </a:cubicBezTo>
                  <a:cubicBezTo>
                    <a:pt x="53213" y="29022"/>
                    <a:pt x="53368" y="28799"/>
                    <a:pt x="53505" y="28661"/>
                  </a:cubicBezTo>
                  <a:cubicBezTo>
                    <a:pt x="53643" y="28524"/>
                    <a:pt x="53729" y="28369"/>
                    <a:pt x="53798" y="28300"/>
                  </a:cubicBezTo>
                  <a:cubicBezTo>
                    <a:pt x="53935" y="28163"/>
                    <a:pt x="54004" y="28008"/>
                    <a:pt x="54159" y="27870"/>
                  </a:cubicBezTo>
                  <a:cubicBezTo>
                    <a:pt x="54159" y="27802"/>
                    <a:pt x="54227" y="27733"/>
                    <a:pt x="54227" y="27733"/>
                  </a:cubicBezTo>
                  <a:cubicBezTo>
                    <a:pt x="54365" y="27509"/>
                    <a:pt x="54588" y="27441"/>
                    <a:pt x="54726" y="27234"/>
                  </a:cubicBezTo>
                  <a:cubicBezTo>
                    <a:pt x="54864" y="26942"/>
                    <a:pt x="55087" y="26718"/>
                    <a:pt x="55293" y="26512"/>
                  </a:cubicBezTo>
                  <a:cubicBezTo>
                    <a:pt x="55293" y="26443"/>
                    <a:pt x="55293" y="26443"/>
                    <a:pt x="55362" y="26375"/>
                  </a:cubicBezTo>
                  <a:cubicBezTo>
                    <a:pt x="55586" y="26289"/>
                    <a:pt x="55654" y="26082"/>
                    <a:pt x="55723" y="25859"/>
                  </a:cubicBezTo>
                  <a:cubicBezTo>
                    <a:pt x="55878" y="25721"/>
                    <a:pt x="55947" y="25584"/>
                    <a:pt x="56084" y="25360"/>
                  </a:cubicBezTo>
                  <a:cubicBezTo>
                    <a:pt x="56084" y="25291"/>
                    <a:pt x="56084" y="25223"/>
                    <a:pt x="56153" y="25223"/>
                  </a:cubicBezTo>
                  <a:cubicBezTo>
                    <a:pt x="56222" y="24999"/>
                    <a:pt x="56308" y="24862"/>
                    <a:pt x="56445" y="24724"/>
                  </a:cubicBezTo>
                  <a:cubicBezTo>
                    <a:pt x="56583" y="24432"/>
                    <a:pt x="56806" y="24140"/>
                    <a:pt x="56875" y="23796"/>
                  </a:cubicBezTo>
                  <a:cubicBezTo>
                    <a:pt x="56944" y="23710"/>
                    <a:pt x="57013" y="23572"/>
                    <a:pt x="57081" y="23503"/>
                  </a:cubicBezTo>
                  <a:cubicBezTo>
                    <a:pt x="57081" y="23366"/>
                    <a:pt x="57236" y="23280"/>
                    <a:pt x="57236" y="23142"/>
                  </a:cubicBezTo>
                  <a:cubicBezTo>
                    <a:pt x="57236" y="23074"/>
                    <a:pt x="57305" y="22936"/>
                    <a:pt x="57374" y="22781"/>
                  </a:cubicBezTo>
                  <a:cubicBezTo>
                    <a:pt x="57443" y="22644"/>
                    <a:pt x="57511" y="22420"/>
                    <a:pt x="57666" y="22214"/>
                  </a:cubicBezTo>
                  <a:cubicBezTo>
                    <a:pt x="57666" y="22214"/>
                    <a:pt x="57735" y="22145"/>
                    <a:pt x="57735" y="22076"/>
                  </a:cubicBezTo>
                  <a:cubicBezTo>
                    <a:pt x="57666" y="21922"/>
                    <a:pt x="57804" y="21853"/>
                    <a:pt x="57804" y="21784"/>
                  </a:cubicBezTo>
                  <a:cubicBezTo>
                    <a:pt x="57872" y="21647"/>
                    <a:pt x="57872" y="21423"/>
                    <a:pt x="57872" y="21285"/>
                  </a:cubicBezTo>
                  <a:cubicBezTo>
                    <a:pt x="58027" y="21062"/>
                    <a:pt x="58027" y="20701"/>
                    <a:pt x="58165" y="20495"/>
                  </a:cubicBezTo>
                  <a:cubicBezTo>
                    <a:pt x="58165" y="20357"/>
                    <a:pt x="58233" y="20202"/>
                    <a:pt x="58233" y="20065"/>
                  </a:cubicBezTo>
                  <a:cubicBezTo>
                    <a:pt x="58233" y="19841"/>
                    <a:pt x="58302" y="19635"/>
                    <a:pt x="58302" y="19411"/>
                  </a:cubicBezTo>
                  <a:cubicBezTo>
                    <a:pt x="58302" y="19274"/>
                    <a:pt x="58371" y="19205"/>
                    <a:pt x="58457" y="19136"/>
                  </a:cubicBezTo>
                  <a:lnTo>
                    <a:pt x="58457" y="18706"/>
                  </a:lnTo>
                  <a:cubicBezTo>
                    <a:pt x="58526" y="18638"/>
                    <a:pt x="58594" y="18638"/>
                    <a:pt x="58594" y="18552"/>
                  </a:cubicBezTo>
                  <a:cubicBezTo>
                    <a:pt x="58594" y="18483"/>
                    <a:pt x="58526" y="18483"/>
                    <a:pt x="58594" y="18414"/>
                  </a:cubicBezTo>
                  <a:lnTo>
                    <a:pt x="58594" y="18122"/>
                  </a:lnTo>
                  <a:cubicBezTo>
                    <a:pt x="58526" y="17984"/>
                    <a:pt x="58526" y="17916"/>
                    <a:pt x="58526" y="17847"/>
                  </a:cubicBezTo>
                  <a:cubicBezTo>
                    <a:pt x="58594" y="17778"/>
                    <a:pt x="58526" y="17623"/>
                    <a:pt x="58594" y="17555"/>
                  </a:cubicBezTo>
                  <a:lnTo>
                    <a:pt x="58594" y="17262"/>
                  </a:lnTo>
                  <a:cubicBezTo>
                    <a:pt x="58594" y="16987"/>
                    <a:pt x="58663" y="16764"/>
                    <a:pt x="58663" y="16489"/>
                  </a:cubicBezTo>
                  <a:cubicBezTo>
                    <a:pt x="58732" y="16403"/>
                    <a:pt x="58594" y="16334"/>
                    <a:pt x="58663" y="16265"/>
                  </a:cubicBezTo>
                  <a:cubicBezTo>
                    <a:pt x="58732" y="16196"/>
                    <a:pt x="58663" y="16128"/>
                    <a:pt x="58663" y="16059"/>
                  </a:cubicBezTo>
                  <a:cubicBezTo>
                    <a:pt x="58594" y="15904"/>
                    <a:pt x="58663" y="15835"/>
                    <a:pt x="58663" y="15766"/>
                  </a:cubicBezTo>
                  <a:cubicBezTo>
                    <a:pt x="58663" y="15543"/>
                    <a:pt x="58663" y="15405"/>
                    <a:pt x="58526" y="15268"/>
                  </a:cubicBezTo>
                  <a:lnTo>
                    <a:pt x="58526" y="15113"/>
                  </a:lnTo>
                  <a:cubicBezTo>
                    <a:pt x="58594" y="14976"/>
                    <a:pt x="58526" y="14907"/>
                    <a:pt x="58526" y="14769"/>
                  </a:cubicBezTo>
                  <a:cubicBezTo>
                    <a:pt x="58526" y="14477"/>
                    <a:pt x="58371" y="14253"/>
                    <a:pt x="58302" y="13978"/>
                  </a:cubicBezTo>
                  <a:cubicBezTo>
                    <a:pt x="58302" y="13978"/>
                    <a:pt x="58371" y="13910"/>
                    <a:pt x="58302" y="13824"/>
                  </a:cubicBezTo>
                  <a:cubicBezTo>
                    <a:pt x="58233" y="13755"/>
                    <a:pt x="58233" y="13617"/>
                    <a:pt x="58165" y="13480"/>
                  </a:cubicBezTo>
                  <a:cubicBezTo>
                    <a:pt x="58096" y="13394"/>
                    <a:pt x="58096" y="13325"/>
                    <a:pt x="58096" y="13256"/>
                  </a:cubicBezTo>
                  <a:cubicBezTo>
                    <a:pt x="58096" y="13187"/>
                    <a:pt x="58027" y="13187"/>
                    <a:pt x="57941" y="13187"/>
                  </a:cubicBezTo>
                  <a:cubicBezTo>
                    <a:pt x="57941" y="13050"/>
                    <a:pt x="57941" y="12895"/>
                    <a:pt x="57872" y="12826"/>
                  </a:cubicBezTo>
                  <a:cubicBezTo>
                    <a:pt x="57872" y="12758"/>
                    <a:pt x="57872" y="12758"/>
                    <a:pt x="57804" y="12758"/>
                  </a:cubicBezTo>
                  <a:cubicBezTo>
                    <a:pt x="57666" y="12689"/>
                    <a:pt x="57666" y="12534"/>
                    <a:pt x="57597" y="12397"/>
                  </a:cubicBezTo>
                  <a:cubicBezTo>
                    <a:pt x="57443" y="12328"/>
                    <a:pt x="57511" y="12190"/>
                    <a:pt x="57374" y="12104"/>
                  </a:cubicBezTo>
                  <a:cubicBezTo>
                    <a:pt x="57305" y="11967"/>
                    <a:pt x="57236" y="11829"/>
                    <a:pt x="57081" y="11674"/>
                  </a:cubicBezTo>
                  <a:cubicBezTo>
                    <a:pt x="57013" y="11537"/>
                    <a:pt x="56875" y="11399"/>
                    <a:pt x="56738" y="11245"/>
                  </a:cubicBezTo>
                  <a:cubicBezTo>
                    <a:pt x="56738" y="11176"/>
                    <a:pt x="56652" y="11107"/>
                    <a:pt x="56652" y="11038"/>
                  </a:cubicBezTo>
                  <a:cubicBezTo>
                    <a:pt x="56583" y="11038"/>
                    <a:pt x="56514" y="10970"/>
                    <a:pt x="56445" y="10970"/>
                  </a:cubicBezTo>
                  <a:lnTo>
                    <a:pt x="56445" y="10746"/>
                  </a:lnTo>
                  <a:cubicBezTo>
                    <a:pt x="56222" y="10677"/>
                    <a:pt x="56084" y="10540"/>
                    <a:pt x="55947" y="10385"/>
                  </a:cubicBezTo>
                  <a:cubicBezTo>
                    <a:pt x="55792" y="10247"/>
                    <a:pt x="55723" y="10110"/>
                    <a:pt x="55586" y="10041"/>
                  </a:cubicBezTo>
                  <a:cubicBezTo>
                    <a:pt x="55517" y="10041"/>
                    <a:pt x="55448" y="9955"/>
                    <a:pt x="55448" y="9818"/>
                  </a:cubicBezTo>
                  <a:cubicBezTo>
                    <a:pt x="55362" y="9818"/>
                    <a:pt x="55225" y="9749"/>
                    <a:pt x="55156" y="9680"/>
                  </a:cubicBezTo>
                  <a:cubicBezTo>
                    <a:pt x="55018" y="9457"/>
                    <a:pt x="54726" y="9319"/>
                    <a:pt x="54434" y="9181"/>
                  </a:cubicBezTo>
                  <a:cubicBezTo>
                    <a:pt x="54321" y="9055"/>
                    <a:pt x="54209" y="8940"/>
                    <a:pt x="54049" y="8940"/>
                  </a:cubicBezTo>
                  <a:cubicBezTo>
                    <a:pt x="54014" y="8940"/>
                    <a:pt x="53976" y="8945"/>
                    <a:pt x="53935" y="8958"/>
                  </a:cubicBezTo>
                  <a:cubicBezTo>
                    <a:pt x="53866" y="8820"/>
                    <a:pt x="53798" y="8889"/>
                    <a:pt x="53643" y="8752"/>
                  </a:cubicBezTo>
                  <a:cubicBezTo>
                    <a:pt x="53574" y="8666"/>
                    <a:pt x="53437" y="8666"/>
                    <a:pt x="53368" y="8666"/>
                  </a:cubicBezTo>
                  <a:cubicBezTo>
                    <a:pt x="53144" y="8597"/>
                    <a:pt x="53007" y="8528"/>
                    <a:pt x="52938" y="8459"/>
                  </a:cubicBezTo>
                  <a:cubicBezTo>
                    <a:pt x="52861" y="8425"/>
                    <a:pt x="52805" y="8425"/>
                    <a:pt x="52760" y="8425"/>
                  </a:cubicBezTo>
                  <a:cubicBezTo>
                    <a:pt x="52714" y="8425"/>
                    <a:pt x="52680" y="8425"/>
                    <a:pt x="52646" y="8391"/>
                  </a:cubicBezTo>
                  <a:cubicBezTo>
                    <a:pt x="52532" y="8334"/>
                    <a:pt x="52360" y="8219"/>
                    <a:pt x="52226" y="8219"/>
                  </a:cubicBezTo>
                  <a:cubicBezTo>
                    <a:pt x="52198" y="8219"/>
                    <a:pt x="52171" y="8224"/>
                    <a:pt x="52147" y="8236"/>
                  </a:cubicBezTo>
                  <a:cubicBezTo>
                    <a:pt x="52092" y="8236"/>
                    <a:pt x="52037" y="8148"/>
                    <a:pt x="51973" y="8148"/>
                  </a:cubicBezTo>
                  <a:cubicBezTo>
                    <a:pt x="51957" y="8148"/>
                    <a:pt x="51941" y="8153"/>
                    <a:pt x="51924" y="8167"/>
                  </a:cubicBezTo>
                  <a:cubicBezTo>
                    <a:pt x="51855" y="8098"/>
                    <a:pt x="51786" y="8098"/>
                    <a:pt x="51717" y="8098"/>
                  </a:cubicBezTo>
                  <a:cubicBezTo>
                    <a:pt x="51648" y="8030"/>
                    <a:pt x="51580" y="8030"/>
                    <a:pt x="51494" y="8030"/>
                  </a:cubicBezTo>
                  <a:cubicBezTo>
                    <a:pt x="51425" y="7961"/>
                    <a:pt x="51356" y="7892"/>
                    <a:pt x="51219" y="7892"/>
                  </a:cubicBezTo>
                  <a:cubicBezTo>
                    <a:pt x="51064" y="7892"/>
                    <a:pt x="50995" y="7806"/>
                    <a:pt x="50858" y="7806"/>
                  </a:cubicBezTo>
                  <a:cubicBezTo>
                    <a:pt x="50565" y="7737"/>
                    <a:pt x="50359" y="7668"/>
                    <a:pt x="50135" y="7668"/>
                  </a:cubicBezTo>
                  <a:cubicBezTo>
                    <a:pt x="49998" y="7600"/>
                    <a:pt x="49860" y="7600"/>
                    <a:pt x="49706" y="7600"/>
                  </a:cubicBezTo>
                  <a:cubicBezTo>
                    <a:pt x="49431" y="7531"/>
                    <a:pt x="49069" y="7531"/>
                    <a:pt x="48708" y="7531"/>
                  </a:cubicBezTo>
                  <a:cubicBezTo>
                    <a:pt x="48674" y="7565"/>
                    <a:pt x="48618" y="7565"/>
                    <a:pt x="48562" y="7565"/>
                  </a:cubicBezTo>
                  <a:cubicBezTo>
                    <a:pt x="48506" y="7565"/>
                    <a:pt x="48451" y="7565"/>
                    <a:pt x="48416" y="7600"/>
                  </a:cubicBezTo>
                  <a:lnTo>
                    <a:pt x="48141" y="7600"/>
                  </a:lnTo>
                  <a:cubicBezTo>
                    <a:pt x="48098" y="7565"/>
                    <a:pt x="48042" y="7565"/>
                    <a:pt x="47988" y="7565"/>
                  </a:cubicBezTo>
                  <a:cubicBezTo>
                    <a:pt x="47935" y="7565"/>
                    <a:pt x="47883" y="7565"/>
                    <a:pt x="47849" y="7531"/>
                  </a:cubicBezTo>
                  <a:cubicBezTo>
                    <a:pt x="47705" y="7554"/>
                    <a:pt x="47570" y="7562"/>
                    <a:pt x="47439" y="7562"/>
                  </a:cubicBezTo>
                  <a:cubicBezTo>
                    <a:pt x="47178" y="7562"/>
                    <a:pt x="46938" y="7531"/>
                    <a:pt x="46697" y="7531"/>
                  </a:cubicBezTo>
                  <a:cubicBezTo>
                    <a:pt x="46491" y="7600"/>
                    <a:pt x="46267" y="7600"/>
                    <a:pt x="46061" y="7600"/>
                  </a:cubicBezTo>
                  <a:cubicBezTo>
                    <a:pt x="46038" y="7623"/>
                    <a:pt x="46013" y="7630"/>
                    <a:pt x="45987" y="7630"/>
                  </a:cubicBezTo>
                  <a:cubicBezTo>
                    <a:pt x="45937" y="7630"/>
                    <a:pt x="45883" y="7600"/>
                    <a:pt x="45837" y="7600"/>
                  </a:cubicBezTo>
                  <a:cubicBezTo>
                    <a:pt x="45768" y="7600"/>
                    <a:pt x="45700" y="7668"/>
                    <a:pt x="45631" y="7668"/>
                  </a:cubicBezTo>
                  <a:cubicBezTo>
                    <a:pt x="45608" y="7646"/>
                    <a:pt x="45575" y="7638"/>
                    <a:pt x="45540" y="7638"/>
                  </a:cubicBezTo>
                  <a:cubicBezTo>
                    <a:pt x="45468" y="7638"/>
                    <a:pt x="45384" y="7668"/>
                    <a:pt x="45339" y="7668"/>
                  </a:cubicBezTo>
                  <a:cubicBezTo>
                    <a:pt x="45046" y="7806"/>
                    <a:pt x="44771" y="7892"/>
                    <a:pt x="44548" y="7892"/>
                  </a:cubicBezTo>
                  <a:cubicBezTo>
                    <a:pt x="44410" y="7961"/>
                    <a:pt x="44273" y="8030"/>
                    <a:pt x="44118" y="8030"/>
                  </a:cubicBezTo>
                  <a:cubicBezTo>
                    <a:pt x="44049" y="8030"/>
                    <a:pt x="43980" y="8030"/>
                    <a:pt x="43912" y="8098"/>
                  </a:cubicBezTo>
                  <a:cubicBezTo>
                    <a:pt x="43843" y="8167"/>
                    <a:pt x="43843" y="8167"/>
                    <a:pt x="43757" y="8167"/>
                  </a:cubicBezTo>
                  <a:cubicBezTo>
                    <a:pt x="43688" y="8167"/>
                    <a:pt x="43688" y="8167"/>
                    <a:pt x="43619" y="8236"/>
                  </a:cubicBezTo>
                  <a:cubicBezTo>
                    <a:pt x="43413" y="8322"/>
                    <a:pt x="43189" y="8322"/>
                    <a:pt x="42983" y="8391"/>
                  </a:cubicBezTo>
                  <a:cubicBezTo>
                    <a:pt x="42760" y="8528"/>
                    <a:pt x="42553" y="8597"/>
                    <a:pt x="42330" y="8666"/>
                  </a:cubicBezTo>
                  <a:cubicBezTo>
                    <a:pt x="42123" y="8820"/>
                    <a:pt x="41900" y="8889"/>
                    <a:pt x="41694" y="8958"/>
                  </a:cubicBezTo>
                  <a:cubicBezTo>
                    <a:pt x="41608" y="8958"/>
                    <a:pt x="41470" y="9027"/>
                    <a:pt x="41401" y="9096"/>
                  </a:cubicBezTo>
                  <a:cubicBezTo>
                    <a:pt x="41401" y="9181"/>
                    <a:pt x="41333" y="9181"/>
                    <a:pt x="41264" y="9181"/>
                  </a:cubicBezTo>
                  <a:cubicBezTo>
                    <a:pt x="41178" y="9250"/>
                    <a:pt x="41178" y="9388"/>
                    <a:pt x="41040" y="9388"/>
                  </a:cubicBezTo>
                  <a:cubicBezTo>
                    <a:pt x="40972" y="9525"/>
                    <a:pt x="40748" y="9457"/>
                    <a:pt x="40610" y="9611"/>
                  </a:cubicBezTo>
                  <a:cubicBezTo>
                    <a:pt x="40610" y="9749"/>
                    <a:pt x="40473" y="9749"/>
                    <a:pt x="40404" y="9818"/>
                  </a:cubicBezTo>
                  <a:cubicBezTo>
                    <a:pt x="40181" y="9886"/>
                    <a:pt x="40043" y="10041"/>
                    <a:pt x="39820" y="10179"/>
                  </a:cubicBezTo>
                  <a:cubicBezTo>
                    <a:pt x="39682" y="10247"/>
                    <a:pt x="39544" y="10385"/>
                    <a:pt x="39390" y="10471"/>
                  </a:cubicBezTo>
                  <a:cubicBezTo>
                    <a:pt x="39321" y="10540"/>
                    <a:pt x="39183" y="10609"/>
                    <a:pt x="39115" y="10677"/>
                  </a:cubicBezTo>
                  <a:cubicBezTo>
                    <a:pt x="38891" y="10746"/>
                    <a:pt x="38530" y="11038"/>
                    <a:pt x="38393" y="11245"/>
                  </a:cubicBezTo>
                  <a:cubicBezTo>
                    <a:pt x="38255" y="11245"/>
                    <a:pt x="38169" y="11399"/>
                    <a:pt x="38031" y="11399"/>
                  </a:cubicBezTo>
                  <a:cubicBezTo>
                    <a:pt x="38031" y="11537"/>
                    <a:pt x="37894" y="11606"/>
                    <a:pt x="37739" y="11760"/>
                  </a:cubicBezTo>
                  <a:cubicBezTo>
                    <a:pt x="37670" y="11829"/>
                    <a:pt x="37464" y="11898"/>
                    <a:pt x="37464" y="12036"/>
                  </a:cubicBezTo>
                  <a:lnTo>
                    <a:pt x="37395" y="12036"/>
                  </a:lnTo>
                  <a:cubicBezTo>
                    <a:pt x="37172" y="12259"/>
                    <a:pt x="37034" y="12465"/>
                    <a:pt x="36742" y="12620"/>
                  </a:cubicBezTo>
                  <a:cubicBezTo>
                    <a:pt x="36673" y="12689"/>
                    <a:pt x="36604" y="12758"/>
                    <a:pt x="36536" y="12895"/>
                  </a:cubicBezTo>
                  <a:cubicBezTo>
                    <a:pt x="36312" y="13050"/>
                    <a:pt x="36106" y="13256"/>
                    <a:pt x="36020" y="13480"/>
                  </a:cubicBezTo>
                  <a:lnTo>
                    <a:pt x="35951" y="13480"/>
                  </a:lnTo>
                  <a:cubicBezTo>
                    <a:pt x="35676" y="13617"/>
                    <a:pt x="35590" y="13978"/>
                    <a:pt x="35453" y="14185"/>
                  </a:cubicBezTo>
                  <a:cubicBezTo>
                    <a:pt x="35160" y="14546"/>
                    <a:pt x="35023" y="14838"/>
                    <a:pt x="34816" y="15199"/>
                  </a:cubicBezTo>
                  <a:cubicBezTo>
                    <a:pt x="34662" y="15337"/>
                    <a:pt x="34593" y="15474"/>
                    <a:pt x="34524" y="15698"/>
                  </a:cubicBezTo>
                  <a:cubicBezTo>
                    <a:pt x="34455" y="15766"/>
                    <a:pt x="34387" y="15835"/>
                    <a:pt x="34301" y="15904"/>
                  </a:cubicBezTo>
                  <a:lnTo>
                    <a:pt x="34301" y="16128"/>
                  </a:lnTo>
                  <a:cubicBezTo>
                    <a:pt x="34094" y="16265"/>
                    <a:pt x="34094" y="16557"/>
                    <a:pt x="34025" y="16764"/>
                  </a:cubicBezTo>
                  <a:cubicBezTo>
                    <a:pt x="33957" y="16832"/>
                    <a:pt x="33957" y="16832"/>
                    <a:pt x="33957" y="16918"/>
                  </a:cubicBezTo>
                  <a:cubicBezTo>
                    <a:pt x="33802" y="17125"/>
                    <a:pt x="33733" y="17262"/>
                    <a:pt x="33664" y="17486"/>
                  </a:cubicBezTo>
                  <a:cubicBezTo>
                    <a:pt x="33596" y="17623"/>
                    <a:pt x="33527" y="17778"/>
                    <a:pt x="33441" y="17916"/>
                  </a:cubicBezTo>
                  <a:cubicBezTo>
                    <a:pt x="33372" y="18122"/>
                    <a:pt x="33303" y="18277"/>
                    <a:pt x="33235" y="18414"/>
                  </a:cubicBezTo>
                  <a:cubicBezTo>
                    <a:pt x="33166" y="18706"/>
                    <a:pt x="33097" y="18913"/>
                    <a:pt x="33011" y="19205"/>
                  </a:cubicBezTo>
                  <a:cubicBezTo>
                    <a:pt x="33011" y="19497"/>
                    <a:pt x="33011" y="19772"/>
                    <a:pt x="32874" y="19996"/>
                  </a:cubicBezTo>
                  <a:lnTo>
                    <a:pt x="32874" y="20202"/>
                  </a:lnTo>
                  <a:cubicBezTo>
                    <a:pt x="32874" y="20271"/>
                    <a:pt x="32805" y="20271"/>
                    <a:pt x="32805" y="20357"/>
                  </a:cubicBezTo>
                  <a:cubicBezTo>
                    <a:pt x="32805" y="20632"/>
                    <a:pt x="32736" y="20924"/>
                    <a:pt x="32667" y="21217"/>
                  </a:cubicBezTo>
                  <a:cubicBezTo>
                    <a:pt x="32667" y="21354"/>
                    <a:pt x="32736" y="21492"/>
                    <a:pt x="32805" y="21715"/>
                  </a:cubicBezTo>
                  <a:cubicBezTo>
                    <a:pt x="32736" y="21853"/>
                    <a:pt x="32736" y="21990"/>
                    <a:pt x="32736" y="22145"/>
                  </a:cubicBezTo>
                  <a:cubicBezTo>
                    <a:pt x="32805" y="22351"/>
                    <a:pt x="32805" y="22644"/>
                    <a:pt x="32736" y="22850"/>
                  </a:cubicBezTo>
                  <a:lnTo>
                    <a:pt x="32736" y="23211"/>
                  </a:lnTo>
                  <a:cubicBezTo>
                    <a:pt x="32736" y="23280"/>
                    <a:pt x="32667" y="23435"/>
                    <a:pt x="32667" y="23503"/>
                  </a:cubicBezTo>
                  <a:lnTo>
                    <a:pt x="32667" y="23572"/>
                  </a:lnTo>
                  <a:cubicBezTo>
                    <a:pt x="32667" y="23641"/>
                    <a:pt x="32581" y="23710"/>
                    <a:pt x="32667" y="23864"/>
                  </a:cubicBezTo>
                  <a:cubicBezTo>
                    <a:pt x="32667" y="23933"/>
                    <a:pt x="32581" y="24002"/>
                    <a:pt x="32667" y="24071"/>
                  </a:cubicBezTo>
                  <a:lnTo>
                    <a:pt x="32667" y="24225"/>
                  </a:lnTo>
                  <a:cubicBezTo>
                    <a:pt x="32581" y="24294"/>
                    <a:pt x="32581" y="24363"/>
                    <a:pt x="32581" y="24432"/>
                  </a:cubicBezTo>
                  <a:lnTo>
                    <a:pt x="32581" y="24569"/>
                  </a:lnTo>
                  <a:cubicBezTo>
                    <a:pt x="32581" y="24724"/>
                    <a:pt x="32581" y="24793"/>
                    <a:pt x="32667" y="24930"/>
                  </a:cubicBezTo>
                  <a:lnTo>
                    <a:pt x="32667" y="25085"/>
                  </a:lnTo>
                  <a:cubicBezTo>
                    <a:pt x="32667" y="25360"/>
                    <a:pt x="32736" y="25653"/>
                    <a:pt x="32736" y="25859"/>
                  </a:cubicBezTo>
                  <a:cubicBezTo>
                    <a:pt x="32805" y="26082"/>
                    <a:pt x="32736" y="26289"/>
                    <a:pt x="32874" y="26512"/>
                  </a:cubicBezTo>
                  <a:cubicBezTo>
                    <a:pt x="32874" y="26547"/>
                    <a:pt x="32856" y="26547"/>
                    <a:pt x="32839" y="26547"/>
                  </a:cubicBezTo>
                  <a:cubicBezTo>
                    <a:pt x="32822" y="26547"/>
                    <a:pt x="32805" y="26547"/>
                    <a:pt x="32805" y="26581"/>
                  </a:cubicBezTo>
                  <a:lnTo>
                    <a:pt x="32874" y="26581"/>
                  </a:lnTo>
                  <a:lnTo>
                    <a:pt x="32874" y="26718"/>
                  </a:lnTo>
                  <a:lnTo>
                    <a:pt x="32942" y="26804"/>
                  </a:lnTo>
                  <a:lnTo>
                    <a:pt x="32942" y="26942"/>
                  </a:lnTo>
                  <a:cubicBezTo>
                    <a:pt x="33011" y="26942"/>
                    <a:pt x="33011" y="26942"/>
                    <a:pt x="33011" y="27011"/>
                  </a:cubicBezTo>
                  <a:lnTo>
                    <a:pt x="33011" y="27509"/>
                  </a:lnTo>
                  <a:cubicBezTo>
                    <a:pt x="33166" y="27578"/>
                    <a:pt x="33166" y="27733"/>
                    <a:pt x="33235" y="27939"/>
                  </a:cubicBezTo>
                  <a:cubicBezTo>
                    <a:pt x="33235" y="28094"/>
                    <a:pt x="33235" y="28231"/>
                    <a:pt x="33303" y="28369"/>
                  </a:cubicBezTo>
                  <a:cubicBezTo>
                    <a:pt x="33372" y="28438"/>
                    <a:pt x="33372" y="28661"/>
                    <a:pt x="33441" y="28799"/>
                  </a:cubicBezTo>
                  <a:cubicBezTo>
                    <a:pt x="33441" y="29022"/>
                    <a:pt x="33441" y="29297"/>
                    <a:pt x="33596" y="29590"/>
                  </a:cubicBezTo>
                  <a:cubicBezTo>
                    <a:pt x="33664" y="29813"/>
                    <a:pt x="33733" y="30020"/>
                    <a:pt x="33802" y="30243"/>
                  </a:cubicBezTo>
                  <a:cubicBezTo>
                    <a:pt x="33802" y="30381"/>
                    <a:pt x="33871" y="30449"/>
                    <a:pt x="33957" y="30587"/>
                  </a:cubicBezTo>
                  <a:lnTo>
                    <a:pt x="33957" y="30810"/>
                  </a:lnTo>
                  <a:cubicBezTo>
                    <a:pt x="34094" y="30948"/>
                    <a:pt x="33957" y="31172"/>
                    <a:pt x="34163" y="31309"/>
                  </a:cubicBezTo>
                  <a:cubicBezTo>
                    <a:pt x="34163" y="31447"/>
                    <a:pt x="34232" y="31670"/>
                    <a:pt x="34301" y="31808"/>
                  </a:cubicBezTo>
                  <a:cubicBezTo>
                    <a:pt x="34387" y="32031"/>
                    <a:pt x="34387" y="32169"/>
                    <a:pt x="34455" y="32392"/>
                  </a:cubicBezTo>
                  <a:cubicBezTo>
                    <a:pt x="34524" y="32530"/>
                    <a:pt x="34593" y="32667"/>
                    <a:pt x="34593" y="32891"/>
                  </a:cubicBezTo>
                  <a:cubicBezTo>
                    <a:pt x="34730" y="33028"/>
                    <a:pt x="34730" y="33252"/>
                    <a:pt x="34816" y="33389"/>
                  </a:cubicBezTo>
                  <a:cubicBezTo>
                    <a:pt x="34954" y="33527"/>
                    <a:pt x="34954" y="33750"/>
                    <a:pt x="35023" y="33957"/>
                  </a:cubicBezTo>
                  <a:cubicBezTo>
                    <a:pt x="34885" y="34112"/>
                    <a:pt x="34730" y="34180"/>
                    <a:pt x="34524" y="34180"/>
                  </a:cubicBezTo>
                  <a:cubicBezTo>
                    <a:pt x="34387" y="34026"/>
                    <a:pt x="34301" y="33819"/>
                    <a:pt x="34301" y="33682"/>
                  </a:cubicBezTo>
                  <a:cubicBezTo>
                    <a:pt x="34232" y="33527"/>
                    <a:pt x="34163" y="33389"/>
                    <a:pt x="34094" y="33252"/>
                  </a:cubicBezTo>
                  <a:lnTo>
                    <a:pt x="34094" y="33028"/>
                  </a:lnTo>
                  <a:cubicBezTo>
                    <a:pt x="34025" y="32960"/>
                    <a:pt x="34094" y="32960"/>
                    <a:pt x="34025" y="32891"/>
                  </a:cubicBezTo>
                  <a:cubicBezTo>
                    <a:pt x="34025" y="32822"/>
                    <a:pt x="33957" y="32736"/>
                    <a:pt x="33957" y="32667"/>
                  </a:cubicBezTo>
                  <a:cubicBezTo>
                    <a:pt x="33957" y="32530"/>
                    <a:pt x="33871" y="32392"/>
                    <a:pt x="33871" y="32237"/>
                  </a:cubicBezTo>
                  <a:cubicBezTo>
                    <a:pt x="33871" y="32169"/>
                    <a:pt x="33871" y="32100"/>
                    <a:pt x="33802" y="32100"/>
                  </a:cubicBezTo>
                  <a:cubicBezTo>
                    <a:pt x="33664" y="31808"/>
                    <a:pt x="33596" y="31533"/>
                    <a:pt x="33527" y="31309"/>
                  </a:cubicBezTo>
                  <a:cubicBezTo>
                    <a:pt x="33441" y="31172"/>
                    <a:pt x="33441" y="31103"/>
                    <a:pt x="33372" y="31017"/>
                  </a:cubicBezTo>
                  <a:lnTo>
                    <a:pt x="33372" y="30810"/>
                  </a:lnTo>
                  <a:cubicBezTo>
                    <a:pt x="33303" y="30742"/>
                    <a:pt x="33303" y="30673"/>
                    <a:pt x="33235" y="30587"/>
                  </a:cubicBezTo>
                  <a:lnTo>
                    <a:pt x="33235" y="30381"/>
                  </a:lnTo>
                  <a:cubicBezTo>
                    <a:pt x="33303" y="30157"/>
                    <a:pt x="33235" y="30020"/>
                    <a:pt x="33166" y="29813"/>
                  </a:cubicBezTo>
                  <a:lnTo>
                    <a:pt x="33166" y="29590"/>
                  </a:lnTo>
                  <a:cubicBezTo>
                    <a:pt x="33011" y="29229"/>
                    <a:pt x="32874" y="29022"/>
                    <a:pt x="32805" y="28661"/>
                  </a:cubicBezTo>
                  <a:cubicBezTo>
                    <a:pt x="32736" y="28524"/>
                    <a:pt x="32736" y="28369"/>
                    <a:pt x="32736" y="28231"/>
                  </a:cubicBezTo>
                  <a:cubicBezTo>
                    <a:pt x="32667" y="28008"/>
                    <a:pt x="32667" y="27802"/>
                    <a:pt x="32581" y="27578"/>
                  </a:cubicBezTo>
                  <a:cubicBezTo>
                    <a:pt x="32581" y="27509"/>
                    <a:pt x="32512" y="27441"/>
                    <a:pt x="32512" y="27372"/>
                  </a:cubicBezTo>
                  <a:cubicBezTo>
                    <a:pt x="32512" y="27372"/>
                    <a:pt x="32581" y="27372"/>
                    <a:pt x="32512" y="27303"/>
                  </a:cubicBezTo>
                  <a:cubicBezTo>
                    <a:pt x="32375" y="27011"/>
                    <a:pt x="32375" y="26650"/>
                    <a:pt x="32375" y="26375"/>
                  </a:cubicBezTo>
                  <a:cubicBezTo>
                    <a:pt x="32375" y="26082"/>
                    <a:pt x="32306" y="25859"/>
                    <a:pt x="32306" y="25584"/>
                  </a:cubicBezTo>
                  <a:lnTo>
                    <a:pt x="32306" y="25360"/>
                  </a:lnTo>
                  <a:cubicBezTo>
                    <a:pt x="32151" y="25154"/>
                    <a:pt x="32083" y="24862"/>
                    <a:pt x="32083" y="24569"/>
                  </a:cubicBezTo>
                  <a:cubicBezTo>
                    <a:pt x="32083" y="24501"/>
                    <a:pt x="32014" y="24432"/>
                    <a:pt x="32014" y="24363"/>
                  </a:cubicBezTo>
                  <a:lnTo>
                    <a:pt x="32014" y="24140"/>
                  </a:lnTo>
                  <a:cubicBezTo>
                    <a:pt x="32083" y="24071"/>
                    <a:pt x="32083" y="24002"/>
                    <a:pt x="32151" y="23933"/>
                  </a:cubicBezTo>
                  <a:cubicBezTo>
                    <a:pt x="32083" y="23641"/>
                    <a:pt x="32151" y="23435"/>
                    <a:pt x="32151" y="23142"/>
                  </a:cubicBezTo>
                  <a:lnTo>
                    <a:pt x="32151" y="22712"/>
                  </a:lnTo>
                  <a:cubicBezTo>
                    <a:pt x="32237" y="22644"/>
                    <a:pt x="32151" y="22506"/>
                    <a:pt x="32151" y="22351"/>
                  </a:cubicBezTo>
                  <a:lnTo>
                    <a:pt x="32151" y="21853"/>
                  </a:lnTo>
                  <a:lnTo>
                    <a:pt x="32151" y="21492"/>
                  </a:lnTo>
                  <a:cubicBezTo>
                    <a:pt x="32151" y="21217"/>
                    <a:pt x="32237" y="20924"/>
                    <a:pt x="32237" y="20701"/>
                  </a:cubicBezTo>
                  <a:cubicBezTo>
                    <a:pt x="32237" y="20357"/>
                    <a:pt x="32375" y="20065"/>
                    <a:pt x="32375" y="19704"/>
                  </a:cubicBezTo>
                  <a:cubicBezTo>
                    <a:pt x="32444" y="19635"/>
                    <a:pt x="32444" y="19497"/>
                    <a:pt x="32444" y="19411"/>
                  </a:cubicBezTo>
                  <a:cubicBezTo>
                    <a:pt x="32444" y="19343"/>
                    <a:pt x="32512" y="19274"/>
                    <a:pt x="32512" y="19205"/>
                  </a:cubicBezTo>
                  <a:lnTo>
                    <a:pt x="32512" y="19068"/>
                  </a:lnTo>
                  <a:cubicBezTo>
                    <a:pt x="32581" y="18982"/>
                    <a:pt x="32581" y="18844"/>
                    <a:pt x="32581" y="18706"/>
                  </a:cubicBezTo>
                  <a:cubicBezTo>
                    <a:pt x="32667" y="18638"/>
                    <a:pt x="32667" y="18552"/>
                    <a:pt x="32667" y="18414"/>
                  </a:cubicBezTo>
                  <a:cubicBezTo>
                    <a:pt x="32667" y="18208"/>
                    <a:pt x="32805" y="17984"/>
                    <a:pt x="32874" y="17847"/>
                  </a:cubicBezTo>
                  <a:lnTo>
                    <a:pt x="32874" y="17778"/>
                  </a:lnTo>
                  <a:cubicBezTo>
                    <a:pt x="32874" y="17623"/>
                    <a:pt x="32942" y="17623"/>
                    <a:pt x="33011" y="17555"/>
                  </a:cubicBezTo>
                  <a:cubicBezTo>
                    <a:pt x="33011" y="17486"/>
                    <a:pt x="33166" y="17348"/>
                    <a:pt x="33166" y="17193"/>
                  </a:cubicBezTo>
                  <a:cubicBezTo>
                    <a:pt x="33166" y="17193"/>
                    <a:pt x="33166" y="17125"/>
                    <a:pt x="33235" y="17125"/>
                  </a:cubicBezTo>
                  <a:cubicBezTo>
                    <a:pt x="33372" y="16918"/>
                    <a:pt x="33441" y="16695"/>
                    <a:pt x="33441" y="16489"/>
                  </a:cubicBezTo>
                  <a:cubicBezTo>
                    <a:pt x="33527" y="16265"/>
                    <a:pt x="33664" y="16059"/>
                    <a:pt x="33733" y="15904"/>
                  </a:cubicBezTo>
                  <a:cubicBezTo>
                    <a:pt x="33733" y="15766"/>
                    <a:pt x="33802" y="15698"/>
                    <a:pt x="33871" y="15543"/>
                  </a:cubicBezTo>
                  <a:cubicBezTo>
                    <a:pt x="34025" y="15337"/>
                    <a:pt x="34094" y="15199"/>
                    <a:pt x="34232" y="14976"/>
                  </a:cubicBezTo>
                  <a:lnTo>
                    <a:pt x="34301" y="14976"/>
                  </a:lnTo>
                  <a:cubicBezTo>
                    <a:pt x="34387" y="14683"/>
                    <a:pt x="34455" y="14477"/>
                    <a:pt x="34593" y="14339"/>
                  </a:cubicBezTo>
                  <a:cubicBezTo>
                    <a:pt x="34662" y="14253"/>
                    <a:pt x="34730" y="14253"/>
                    <a:pt x="34730" y="14185"/>
                  </a:cubicBezTo>
                  <a:cubicBezTo>
                    <a:pt x="34730" y="14116"/>
                    <a:pt x="34730" y="14047"/>
                    <a:pt x="34816" y="14047"/>
                  </a:cubicBezTo>
                  <a:cubicBezTo>
                    <a:pt x="35023" y="13824"/>
                    <a:pt x="35091" y="13617"/>
                    <a:pt x="35315" y="13480"/>
                  </a:cubicBezTo>
                  <a:lnTo>
                    <a:pt x="35384" y="13480"/>
                  </a:lnTo>
                  <a:cubicBezTo>
                    <a:pt x="35384" y="13480"/>
                    <a:pt x="35453" y="13394"/>
                    <a:pt x="35521" y="13325"/>
                  </a:cubicBezTo>
                  <a:cubicBezTo>
                    <a:pt x="35453" y="13256"/>
                    <a:pt x="35521" y="13187"/>
                    <a:pt x="35590" y="13119"/>
                  </a:cubicBezTo>
                  <a:cubicBezTo>
                    <a:pt x="35676" y="13050"/>
                    <a:pt x="35745" y="12895"/>
                    <a:pt x="35745" y="12826"/>
                  </a:cubicBezTo>
                  <a:cubicBezTo>
                    <a:pt x="35814" y="12689"/>
                    <a:pt x="35882" y="12620"/>
                    <a:pt x="36020" y="12534"/>
                  </a:cubicBezTo>
                  <a:cubicBezTo>
                    <a:pt x="36106" y="12534"/>
                    <a:pt x="36175" y="12465"/>
                    <a:pt x="36243" y="12328"/>
                  </a:cubicBezTo>
                  <a:cubicBezTo>
                    <a:pt x="36312" y="12259"/>
                    <a:pt x="36381" y="12259"/>
                    <a:pt x="36450" y="12190"/>
                  </a:cubicBezTo>
                  <a:cubicBezTo>
                    <a:pt x="36673" y="11898"/>
                    <a:pt x="36966" y="11674"/>
                    <a:pt x="37241" y="11468"/>
                  </a:cubicBezTo>
                  <a:lnTo>
                    <a:pt x="37241" y="11399"/>
                  </a:lnTo>
                  <a:cubicBezTo>
                    <a:pt x="37309" y="11331"/>
                    <a:pt x="37464" y="11245"/>
                    <a:pt x="37464" y="11107"/>
                  </a:cubicBezTo>
                  <a:cubicBezTo>
                    <a:pt x="37533" y="11107"/>
                    <a:pt x="37533" y="11176"/>
                    <a:pt x="37602" y="11176"/>
                  </a:cubicBezTo>
                  <a:cubicBezTo>
                    <a:pt x="37825" y="11038"/>
                    <a:pt x="37963" y="10901"/>
                    <a:pt x="38169" y="10746"/>
                  </a:cubicBezTo>
                  <a:cubicBezTo>
                    <a:pt x="38255" y="10677"/>
                    <a:pt x="38324" y="10677"/>
                    <a:pt x="38324" y="10609"/>
                  </a:cubicBezTo>
                  <a:cubicBezTo>
                    <a:pt x="38461" y="10540"/>
                    <a:pt x="38599" y="10385"/>
                    <a:pt x="38685" y="10247"/>
                  </a:cubicBezTo>
                  <a:lnTo>
                    <a:pt x="41264" y="8528"/>
                  </a:lnTo>
                  <a:cubicBezTo>
                    <a:pt x="41298" y="8494"/>
                    <a:pt x="41350" y="8494"/>
                    <a:pt x="41393" y="8494"/>
                  </a:cubicBezTo>
                  <a:cubicBezTo>
                    <a:pt x="41436" y="8494"/>
                    <a:pt x="41470" y="8494"/>
                    <a:pt x="41470" y="8459"/>
                  </a:cubicBezTo>
                  <a:cubicBezTo>
                    <a:pt x="41470" y="8425"/>
                    <a:pt x="41453" y="8425"/>
                    <a:pt x="41427" y="8425"/>
                  </a:cubicBezTo>
                  <a:cubicBezTo>
                    <a:pt x="41401" y="8425"/>
                    <a:pt x="41367" y="8425"/>
                    <a:pt x="41333" y="8391"/>
                  </a:cubicBezTo>
                  <a:cubicBezTo>
                    <a:pt x="41367" y="8391"/>
                    <a:pt x="41401" y="8373"/>
                    <a:pt x="41427" y="8373"/>
                  </a:cubicBezTo>
                  <a:cubicBezTo>
                    <a:pt x="41453" y="8373"/>
                    <a:pt x="41470" y="8391"/>
                    <a:pt x="41470" y="8459"/>
                  </a:cubicBezTo>
                  <a:cubicBezTo>
                    <a:pt x="41762" y="8322"/>
                    <a:pt x="42037" y="8236"/>
                    <a:pt x="42330" y="8167"/>
                  </a:cubicBezTo>
                  <a:cubicBezTo>
                    <a:pt x="42399" y="8167"/>
                    <a:pt x="42399" y="8167"/>
                    <a:pt x="42467" y="8098"/>
                  </a:cubicBezTo>
                  <a:cubicBezTo>
                    <a:pt x="42691" y="7961"/>
                    <a:pt x="42897" y="7961"/>
                    <a:pt x="43121" y="7737"/>
                  </a:cubicBezTo>
                  <a:cubicBezTo>
                    <a:pt x="43189" y="7737"/>
                    <a:pt x="43327" y="7668"/>
                    <a:pt x="43482" y="7668"/>
                  </a:cubicBezTo>
                  <a:cubicBezTo>
                    <a:pt x="43550" y="7668"/>
                    <a:pt x="43550" y="7600"/>
                    <a:pt x="43619" y="7531"/>
                  </a:cubicBezTo>
                  <a:cubicBezTo>
                    <a:pt x="43642" y="7554"/>
                    <a:pt x="43665" y="7562"/>
                    <a:pt x="43689" y="7562"/>
                  </a:cubicBezTo>
                  <a:cubicBezTo>
                    <a:pt x="43736" y="7562"/>
                    <a:pt x="43785" y="7531"/>
                    <a:pt x="43843" y="7531"/>
                  </a:cubicBezTo>
                  <a:cubicBezTo>
                    <a:pt x="43889" y="7554"/>
                    <a:pt x="43927" y="7562"/>
                    <a:pt x="43957" y="7562"/>
                  </a:cubicBezTo>
                  <a:cubicBezTo>
                    <a:pt x="44019" y="7562"/>
                    <a:pt x="44049" y="7531"/>
                    <a:pt x="44049" y="7531"/>
                  </a:cubicBezTo>
                  <a:cubicBezTo>
                    <a:pt x="44187" y="7531"/>
                    <a:pt x="44273" y="7376"/>
                    <a:pt x="44341" y="7376"/>
                  </a:cubicBezTo>
                  <a:cubicBezTo>
                    <a:pt x="44479" y="7376"/>
                    <a:pt x="44548" y="7376"/>
                    <a:pt x="44616" y="7307"/>
                  </a:cubicBezTo>
                  <a:cubicBezTo>
                    <a:pt x="44909" y="7239"/>
                    <a:pt x="45132" y="7170"/>
                    <a:pt x="45339" y="7101"/>
                  </a:cubicBezTo>
                  <a:cubicBezTo>
                    <a:pt x="45562" y="7101"/>
                    <a:pt x="45768" y="7101"/>
                    <a:pt x="45992" y="7032"/>
                  </a:cubicBezTo>
                  <a:cubicBezTo>
                    <a:pt x="45992" y="6946"/>
                    <a:pt x="46061" y="6946"/>
                    <a:pt x="46129" y="6946"/>
                  </a:cubicBezTo>
                  <a:lnTo>
                    <a:pt x="47350" y="6946"/>
                  </a:lnTo>
                  <a:cubicBezTo>
                    <a:pt x="47382" y="6966"/>
                    <a:pt x="47413" y="6973"/>
                    <a:pt x="47444" y="6973"/>
                  </a:cubicBezTo>
                  <a:cubicBezTo>
                    <a:pt x="47522" y="6973"/>
                    <a:pt x="47596" y="6928"/>
                    <a:pt x="47656" y="6928"/>
                  </a:cubicBezTo>
                  <a:cubicBezTo>
                    <a:pt x="47676" y="6928"/>
                    <a:pt x="47695" y="6933"/>
                    <a:pt x="47711" y="6946"/>
                  </a:cubicBezTo>
                  <a:cubicBezTo>
                    <a:pt x="47780" y="6946"/>
                    <a:pt x="47849" y="6946"/>
                    <a:pt x="47918" y="7032"/>
                  </a:cubicBezTo>
                  <a:cubicBezTo>
                    <a:pt x="47986" y="7032"/>
                    <a:pt x="47986" y="6946"/>
                    <a:pt x="48055" y="6946"/>
                  </a:cubicBezTo>
                  <a:lnTo>
                    <a:pt x="48571" y="6946"/>
                  </a:lnTo>
                  <a:cubicBezTo>
                    <a:pt x="48617" y="6975"/>
                    <a:pt x="48663" y="6985"/>
                    <a:pt x="48712" y="6985"/>
                  </a:cubicBezTo>
                  <a:cubicBezTo>
                    <a:pt x="48810" y="6985"/>
                    <a:pt x="48920" y="6946"/>
                    <a:pt x="49069" y="6946"/>
                  </a:cubicBezTo>
                  <a:cubicBezTo>
                    <a:pt x="49115" y="6946"/>
                    <a:pt x="49131" y="6916"/>
                    <a:pt x="49156" y="6916"/>
                  </a:cubicBezTo>
                  <a:close/>
                  <a:moveTo>
                    <a:pt x="32942" y="37120"/>
                  </a:moveTo>
                  <a:cubicBezTo>
                    <a:pt x="32942" y="37155"/>
                    <a:pt x="32942" y="37172"/>
                    <a:pt x="32934" y="37172"/>
                  </a:cubicBezTo>
                  <a:cubicBezTo>
                    <a:pt x="32925" y="37172"/>
                    <a:pt x="32908" y="37155"/>
                    <a:pt x="32874" y="37120"/>
                  </a:cubicBezTo>
                  <a:close/>
                  <a:moveTo>
                    <a:pt x="36020" y="37120"/>
                  </a:moveTo>
                  <a:cubicBezTo>
                    <a:pt x="36020" y="37155"/>
                    <a:pt x="36003" y="37172"/>
                    <a:pt x="35977" y="37172"/>
                  </a:cubicBezTo>
                  <a:cubicBezTo>
                    <a:pt x="35951" y="37172"/>
                    <a:pt x="35917" y="37155"/>
                    <a:pt x="35882" y="37120"/>
                  </a:cubicBezTo>
                  <a:close/>
                  <a:moveTo>
                    <a:pt x="842" y="37213"/>
                  </a:moveTo>
                  <a:cubicBezTo>
                    <a:pt x="869" y="37213"/>
                    <a:pt x="900" y="37229"/>
                    <a:pt x="929" y="37258"/>
                  </a:cubicBezTo>
                  <a:cubicBezTo>
                    <a:pt x="929" y="37258"/>
                    <a:pt x="860" y="37258"/>
                    <a:pt x="774" y="37327"/>
                  </a:cubicBezTo>
                  <a:cubicBezTo>
                    <a:pt x="774" y="37246"/>
                    <a:pt x="803" y="37213"/>
                    <a:pt x="842" y="37213"/>
                  </a:cubicBezTo>
                  <a:close/>
                  <a:moveTo>
                    <a:pt x="36106" y="37258"/>
                  </a:moveTo>
                  <a:cubicBezTo>
                    <a:pt x="36106" y="37327"/>
                    <a:pt x="36020" y="37327"/>
                    <a:pt x="36020" y="37327"/>
                  </a:cubicBezTo>
                  <a:cubicBezTo>
                    <a:pt x="36020" y="37258"/>
                    <a:pt x="36106" y="37258"/>
                    <a:pt x="36106" y="37258"/>
                  </a:cubicBezTo>
                  <a:close/>
                  <a:moveTo>
                    <a:pt x="32942" y="37327"/>
                  </a:moveTo>
                  <a:cubicBezTo>
                    <a:pt x="32874" y="37395"/>
                    <a:pt x="32874" y="37395"/>
                    <a:pt x="32805" y="37395"/>
                  </a:cubicBezTo>
                  <a:lnTo>
                    <a:pt x="32874" y="37327"/>
                  </a:lnTo>
                  <a:close/>
                  <a:moveTo>
                    <a:pt x="4797" y="37464"/>
                  </a:moveTo>
                  <a:cubicBezTo>
                    <a:pt x="4797" y="37464"/>
                    <a:pt x="4797" y="37550"/>
                    <a:pt x="4728" y="37550"/>
                  </a:cubicBezTo>
                  <a:lnTo>
                    <a:pt x="4728" y="37464"/>
                  </a:lnTo>
                  <a:close/>
                  <a:moveTo>
                    <a:pt x="29229" y="36966"/>
                  </a:moveTo>
                  <a:cubicBezTo>
                    <a:pt x="29366" y="37034"/>
                    <a:pt x="29504" y="37034"/>
                    <a:pt x="29658" y="37120"/>
                  </a:cubicBezTo>
                  <a:cubicBezTo>
                    <a:pt x="29658" y="37189"/>
                    <a:pt x="29572" y="37189"/>
                    <a:pt x="29572" y="37258"/>
                  </a:cubicBezTo>
                  <a:cubicBezTo>
                    <a:pt x="29727" y="37395"/>
                    <a:pt x="29727" y="37619"/>
                    <a:pt x="29865" y="37688"/>
                  </a:cubicBezTo>
                  <a:cubicBezTo>
                    <a:pt x="29865" y="37756"/>
                    <a:pt x="29796" y="37756"/>
                    <a:pt x="29727" y="37825"/>
                  </a:cubicBezTo>
                  <a:cubicBezTo>
                    <a:pt x="29572" y="37825"/>
                    <a:pt x="29572" y="37825"/>
                    <a:pt x="29435" y="37756"/>
                  </a:cubicBezTo>
                  <a:cubicBezTo>
                    <a:pt x="29297" y="37619"/>
                    <a:pt x="29297" y="37550"/>
                    <a:pt x="29229" y="37395"/>
                  </a:cubicBezTo>
                  <a:cubicBezTo>
                    <a:pt x="29229" y="37258"/>
                    <a:pt x="29143" y="37189"/>
                    <a:pt x="29074" y="37034"/>
                  </a:cubicBezTo>
                  <a:cubicBezTo>
                    <a:pt x="29074" y="36966"/>
                    <a:pt x="29143" y="36966"/>
                    <a:pt x="29229" y="36966"/>
                  </a:cubicBezTo>
                  <a:close/>
                  <a:moveTo>
                    <a:pt x="37963" y="36605"/>
                  </a:moveTo>
                  <a:cubicBezTo>
                    <a:pt x="37963" y="36828"/>
                    <a:pt x="38100" y="36897"/>
                    <a:pt x="38169" y="37034"/>
                  </a:cubicBezTo>
                  <a:lnTo>
                    <a:pt x="38324" y="37034"/>
                  </a:lnTo>
                  <a:cubicBezTo>
                    <a:pt x="38393" y="37189"/>
                    <a:pt x="38393" y="37327"/>
                    <a:pt x="38393" y="37464"/>
                  </a:cubicBezTo>
                  <a:cubicBezTo>
                    <a:pt x="38370" y="37493"/>
                    <a:pt x="38354" y="37502"/>
                    <a:pt x="38344" y="37502"/>
                  </a:cubicBezTo>
                  <a:cubicBezTo>
                    <a:pt x="38324" y="37502"/>
                    <a:pt x="38324" y="37464"/>
                    <a:pt x="38324" y="37464"/>
                  </a:cubicBezTo>
                  <a:cubicBezTo>
                    <a:pt x="38169" y="37688"/>
                    <a:pt x="38031" y="37756"/>
                    <a:pt x="37825" y="37756"/>
                  </a:cubicBezTo>
                  <a:cubicBezTo>
                    <a:pt x="37825" y="37756"/>
                    <a:pt x="37739" y="37825"/>
                    <a:pt x="37670" y="37894"/>
                  </a:cubicBezTo>
                  <a:lnTo>
                    <a:pt x="37464" y="37894"/>
                  </a:lnTo>
                  <a:cubicBezTo>
                    <a:pt x="37464" y="37756"/>
                    <a:pt x="37309" y="37756"/>
                    <a:pt x="37241" y="37688"/>
                  </a:cubicBezTo>
                  <a:cubicBezTo>
                    <a:pt x="37172" y="37464"/>
                    <a:pt x="37172" y="37258"/>
                    <a:pt x="37034" y="37120"/>
                  </a:cubicBezTo>
                  <a:cubicBezTo>
                    <a:pt x="36966" y="37034"/>
                    <a:pt x="36966" y="36966"/>
                    <a:pt x="37034" y="36897"/>
                  </a:cubicBezTo>
                  <a:cubicBezTo>
                    <a:pt x="37034" y="36862"/>
                    <a:pt x="37051" y="36862"/>
                    <a:pt x="37077" y="36862"/>
                  </a:cubicBezTo>
                  <a:cubicBezTo>
                    <a:pt x="37103" y="36862"/>
                    <a:pt x="37137" y="36862"/>
                    <a:pt x="37172" y="36828"/>
                  </a:cubicBezTo>
                  <a:cubicBezTo>
                    <a:pt x="37103" y="36828"/>
                    <a:pt x="37103" y="36828"/>
                    <a:pt x="37103" y="36759"/>
                  </a:cubicBezTo>
                  <a:cubicBezTo>
                    <a:pt x="37172" y="36759"/>
                    <a:pt x="37172" y="36759"/>
                    <a:pt x="37172" y="36828"/>
                  </a:cubicBezTo>
                  <a:lnTo>
                    <a:pt x="37395" y="36828"/>
                  </a:lnTo>
                  <a:cubicBezTo>
                    <a:pt x="37533" y="36691"/>
                    <a:pt x="37739" y="36691"/>
                    <a:pt x="37963" y="36605"/>
                  </a:cubicBezTo>
                  <a:close/>
                  <a:moveTo>
                    <a:pt x="32237" y="36106"/>
                  </a:moveTo>
                  <a:cubicBezTo>
                    <a:pt x="32237" y="36175"/>
                    <a:pt x="32375" y="36175"/>
                    <a:pt x="32375" y="36175"/>
                  </a:cubicBezTo>
                  <a:cubicBezTo>
                    <a:pt x="32581" y="36261"/>
                    <a:pt x="32581" y="36398"/>
                    <a:pt x="32667" y="36605"/>
                  </a:cubicBezTo>
                  <a:cubicBezTo>
                    <a:pt x="32667" y="36691"/>
                    <a:pt x="32736" y="36759"/>
                    <a:pt x="32736" y="36828"/>
                  </a:cubicBezTo>
                  <a:lnTo>
                    <a:pt x="32805" y="36828"/>
                  </a:lnTo>
                  <a:cubicBezTo>
                    <a:pt x="32805" y="36828"/>
                    <a:pt x="32874" y="36828"/>
                    <a:pt x="32874" y="36897"/>
                  </a:cubicBezTo>
                  <a:cubicBezTo>
                    <a:pt x="32805" y="36966"/>
                    <a:pt x="32736" y="36966"/>
                    <a:pt x="32736" y="37120"/>
                  </a:cubicBezTo>
                  <a:lnTo>
                    <a:pt x="32805" y="37120"/>
                  </a:lnTo>
                  <a:cubicBezTo>
                    <a:pt x="32805" y="37258"/>
                    <a:pt x="32736" y="37258"/>
                    <a:pt x="32667" y="37327"/>
                  </a:cubicBezTo>
                  <a:cubicBezTo>
                    <a:pt x="32667" y="37395"/>
                    <a:pt x="32736" y="37395"/>
                    <a:pt x="32736" y="37464"/>
                  </a:cubicBezTo>
                  <a:cubicBezTo>
                    <a:pt x="32512" y="37550"/>
                    <a:pt x="32151" y="37619"/>
                    <a:pt x="32083" y="37756"/>
                  </a:cubicBezTo>
                  <a:lnTo>
                    <a:pt x="32083" y="37619"/>
                  </a:lnTo>
                  <a:cubicBezTo>
                    <a:pt x="31988" y="37666"/>
                    <a:pt x="31893" y="37747"/>
                    <a:pt x="31792" y="37747"/>
                  </a:cubicBezTo>
                  <a:cubicBezTo>
                    <a:pt x="31747" y="37747"/>
                    <a:pt x="31701" y="37730"/>
                    <a:pt x="31653" y="37688"/>
                  </a:cubicBezTo>
                  <a:cubicBezTo>
                    <a:pt x="31653" y="37756"/>
                    <a:pt x="31584" y="37825"/>
                    <a:pt x="31515" y="37825"/>
                  </a:cubicBezTo>
                  <a:lnTo>
                    <a:pt x="31378" y="37825"/>
                  </a:lnTo>
                  <a:cubicBezTo>
                    <a:pt x="31349" y="37848"/>
                    <a:pt x="31322" y="37856"/>
                    <a:pt x="31299" y="37856"/>
                  </a:cubicBezTo>
                  <a:cubicBezTo>
                    <a:pt x="31254" y="37856"/>
                    <a:pt x="31223" y="37825"/>
                    <a:pt x="31223" y="37825"/>
                  </a:cubicBezTo>
                  <a:cubicBezTo>
                    <a:pt x="31154" y="37894"/>
                    <a:pt x="31085" y="37894"/>
                    <a:pt x="31017" y="37894"/>
                  </a:cubicBezTo>
                  <a:cubicBezTo>
                    <a:pt x="30982" y="37937"/>
                    <a:pt x="30944" y="37937"/>
                    <a:pt x="30905" y="37937"/>
                  </a:cubicBezTo>
                  <a:cubicBezTo>
                    <a:pt x="30877" y="37937"/>
                    <a:pt x="30850" y="37937"/>
                    <a:pt x="30824" y="37953"/>
                  </a:cubicBezTo>
                  <a:lnTo>
                    <a:pt x="30824" y="37953"/>
                  </a:lnTo>
                  <a:cubicBezTo>
                    <a:pt x="30982" y="37824"/>
                    <a:pt x="31233" y="37812"/>
                    <a:pt x="31378" y="37619"/>
                  </a:cubicBezTo>
                  <a:cubicBezTo>
                    <a:pt x="31154" y="37619"/>
                    <a:pt x="31017" y="37619"/>
                    <a:pt x="30862" y="37688"/>
                  </a:cubicBezTo>
                  <a:cubicBezTo>
                    <a:pt x="30793" y="37688"/>
                    <a:pt x="30793" y="37550"/>
                    <a:pt x="30724" y="37550"/>
                  </a:cubicBezTo>
                  <a:cubicBezTo>
                    <a:pt x="30656" y="37550"/>
                    <a:pt x="30656" y="37464"/>
                    <a:pt x="30587" y="37464"/>
                  </a:cubicBezTo>
                  <a:lnTo>
                    <a:pt x="30587" y="37327"/>
                  </a:lnTo>
                  <a:cubicBezTo>
                    <a:pt x="30518" y="37189"/>
                    <a:pt x="30363" y="37120"/>
                    <a:pt x="30295" y="37034"/>
                  </a:cubicBezTo>
                  <a:cubicBezTo>
                    <a:pt x="30226" y="36897"/>
                    <a:pt x="30295" y="36828"/>
                    <a:pt x="30295" y="36691"/>
                  </a:cubicBezTo>
                  <a:cubicBezTo>
                    <a:pt x="30518" y="36605"/>
                    <a:pt x="30793" y="36605"/>
                    <a:pt x="31017" y="36536"/>
                  </a:cubicBezTo>
                  <a:cubicBezTo>
                    <a:pt x="31154" y="36398"/>
                    <a:pt x="31447" y="36398"/>
                    <a:pt x="31584" y="36261"/>
                  </a:cubicBezTo>
                  <a:cubicBezTo>
                    <a:pt x="31643" y="36279"/>
                    <a:pt x="31700" y="36287"/>
                    <a:pt x="31757" y="36287"/>
                  </a:cubicBezTo>
                  <a:cubicBezTo>
                    <a:pt x="31917" y="36287"/>
                    <a:pt x="32073" y="36220"/>
                    <a:pt x="32237" y="36106"/>
                  </a:cubicBezTo>
                  <a:close/>
                  <a:moveTo>
                    <a:pt x="29572" y="37894"/>
                  </a:moveTo>
                  <a:cubicBezTo>
                    <a:pt x="29572" y="37937"/>
                    <a:pt x="29611" y="37937"/>
                    <a:pt x="29650" y="37937"/>
                  </a:cubicBezTo>
                  <a:cubicBezTo>
                    <a:pt x="29689" y="37937"/>
                    <a:pt x="29727" y="37937"/>
                    <a:pt x="29727" y="37980"/>
                  </a:cubicBezTo>
                  <a:cubicBezTo>
                    <a:pt x="29727" y="38049"/>
                    <a:pt x="29727" y="38049"/>
                    <a:pt x="29658" y="38118"/>
                  </a:cubicBezTo>
                  <a:cubicBezTo>
                    <a:pt x="29572" y="38049"/>
                    <a:pt x="29572" y="37980"/>
                    <a:pt x="29504" y="37980"/>
                  </a:cubicBezTo>
                  <a:cubicBezTo>
                    <a:pt x="29504" y="37980"/>
                    <a:pt x="29504" y="37894"/>
                    <a:pt x="29572" y="37894"/>
                  </a:cubicBezTo>
                  <a:close/>
                  <a:moveTo>
                    <a:pt x="33002" y="38135"/>
                  </a:moveTo>
                  <a:cubicBezTo>
                    <a:pt x="33011" y="38135"/>
                    <a:pt x="33011" y="38152"/>
                    <a:pt x="33011" y="38186"/>
                  </a:cubicBezTo>
                  <a:lnTo>
                    <a:pt x="32942" y="38186"/>
                  </a:lnTo>
                  <a:cubicBezTo>
                    <a:pt x="32977" y="38152"/>
                    <a:pt x="32994" y="38135"/>
                    <a:pt x="33002" y="38135"/>
                  </a:cubicBezTo>
                  <a:close/>
                  <a:moveTo>
                    <a:pt x="40748" y="37395"/>
                  </a:moveTo>
                  <a:cubicBezTo>
                    <a:pt x="40834" y="37395"/>
                    <a:pt x="40834" y="37464"/>
                    <a:pt x="40903" y="37464"/>
                  </a:cubicBezTo>
                  <a:lnTo>
                    <a:pt x="40903" y="37619"/>
                  </a:lnTo>
                  <a:cubicBezTo>
                    <a:pt x="40903" y="37688"/>
                    <a:pt x="40834" y="37756"/>
                    <a:pt x="40748" y="37756"/>
                  </a:cubicBezTo>
                  <a:lnTo>
                    <a:pt x="40748" y="37825"/>
                  </a:lnTo>
                  <a:lnTo>
                    <a:pt x="40834" y="37825"/>
                  </a:lnTo>
                  <a:cubicBezTo>
                    <a:pt x="40903" y="37894"/>
                    <a:pt x="40834" y="37894"/>
                    <a:pt x="40748" y="37894"/>
                  </a:cubicBezTo>
                  <a:lnTo>
                    <a:pt x="40748" y="37825"/>
                  </a:lnTo>
                  <a:cubicBezTo>
                    <a:pt x="40679" y="37825"/>
                    <a:pt x="40679" y="37894"/>
                    <a:pt x="40610" y="37980"/>
                  </a:cubicBezTo>
                  <a:cubicBezTo>
                    <a:pt x="40542" y="37980"/>
                    <a:pt x="40473" y="37980"/>
                    <a:pt x="40404" y="38049"/>
                  </a:cubicBezTo>
                  <a:cubicBezTo>
                    <a:pt x="40404" y="38001"/>
                    <a:pt x="40404" y="37944"/>
                    <a:pt x="40375" y="37944"/>
                  </a:cubicBezTo>
                  <a:cubicBezTo>
                    <a:pt x="40362" y="37944"/>
                    <a:pt x="40344" y="37954"/>
                    <a:pt x="40318" y="37980"/>
                  </a:cubicBezTo>
                  <a:cubicBezTo>
                    <a:pt x="40249" y="37980"/>
                    <a:pt x="40318" y="38049"/>
                    <a:pt x="40249" y="38118"/>
                  </a:cubicBezTo>
                  <a:cubicBezTo>
                    <a:pt x="40181" y="38049"/>
                    <a:pt x="40112" y="38049"/>
                    <a:pt x="39974" y="38049"/>
                  </a:cubicBezTo>
                  <a:cubicBezTo>
                    <a:pt x="39974" y="38049"/>
                    <a:pt x="39974" y="38118"/>
                    <a:pt x="39888" y="38186"/>
                  </a:cubicBezTo>
                  <a:cubicBezTo>
                    <a:pt x="39820" y="38118"/>
                    <a:pt x="39751" y="38049"/>
                    <a:pt x="39820" y="37894"/>
                  </a:cubicBezTo>
                  <a:lnTo>
                    <a:pt x="39974" y="37894"/>
                  </a:lnTo>
                  <a:cubicBezTo>
                    <a:pt x="40043" y="37825"/>
                    <a:pt x="39974" y="37756"/>
                    <a:pt x="40043" y="37688"/>
                  </a:cubicBezTo>
                  <a:cubicBezTo>
                    <a:pt x="40112" y="37688"/>
                    <a:pt x="40181" y="37619"/>
                    <a:pt x="40249" y="37619"/>
                  </a:cubicBezTo>
                  <a:cubicBezTo>
                    <a:pt x="40404" y="37464"/>
                    <a:pt x="40542" y="37395"/>
                    <a:pt x="40748" y="37395"/>
                  </a:cubicBezTo>
                  <a:close/>
                  <a:moveTo>
                    <a:pt x="29641" y="38158"/>
                  </a:moveTo>
                  <a:cubicBezTo>
                    <a:pt x="29687" y="38158"/>
                    <a:pt x="29707" y="38206"/>
                    <a:pt x="29658" y="38255"/>
                  </a:cubicBezTo>
                  <a:cubicBezTo>
                    <a:pt x="29658" y="38186"/>
                    <a:pt x="29572" y="38186"/>
                    <a:pt x="29572" y="38186"/>
                  </a:cubicBezTo>
                  <a:cubicBezTo>
                    <a:pt x="29598" y="38166"/>
                    <a:pt x="29621" y="38158"/>
                    <a:pt x="29641" y="38158"/>
                  </a:cubicBezTo>
                  <a:close/>
                  <a:moveTo>
                    <a:pt x="3645" y="38255"/>
                  </a:moveTo>
                  <a:cubicBezTo>
                    <a:pt x="3645" y="38255"/>
                    <a:pt x="3645" y="38324"/>
                    <a:pt x="3576" y="38324"/>
                  </a:cubicBezTo>
                  <a:cubicBezTo>
                    <a:pt x="3576" y="38255"/>
                    <a:pt x="3645" y="38255"/>
                    <a:pt x="3645" y="38255"/>
                  </a:cubicBezTo>
                  <a:close/>
                  <a:moveTo>
                    <a:pt x="32306" y="38324"/>
                  </a:moveTo>
                  <a:cubicBezTo>
                    <a:pt x="32151" y="38324"/>
                    <a:pt x="32014" y="38479"/>
                    <a:pt x="31808" y="38479"/>
                  </a:cubicBezTo>
                  <a:cubicBezTo>
                    <a:pt x="32014" y="38324"/>
                    <a:pt x="32083" y="38324"/>
                    <a:pt x="32306" y="38324"/>
                  </a:cubicBezTo>
                  <a:close/>
                  <a:moveTo>
                    <a:pt x="36243" y="37395"/>
                  </a:moveTo>
                  <a:cubicBezTo>
                    <a:pt x="36312" y="37395"/>
                    <a:pt x="36312" y="37464"/>
                    <a:pt x="36381" y="37550"/>
                  </a:cubicBezTo>
                  <a:cubicBezTo>
                    <a:pt x="36450" y="37825"/>
                    <a:pt x="36673" y="38049"/>
                    <a:pt x="36604" y="38324"/>
                  </a:cubicBezTo>
                  <a:cubicBezTo>
                    <a:pt x="36604" y="38410"/>
                    <a:pt x="36450" y="38410"/>
                    <a:pt x="36450" y="38479"/>
                  </a:cubicBezTo>
                  <a:cubicBezTo>
                    <a:pt x="36381" y="38479"/>
                    <a:pt x="36381" y="38410"/>
                    <a:pt x="36312" y="38324"/>
                  </a:cubicBezTo>
                  <a:lnTo>
                    <a:pt x="36175" y="38324"/>
                  </a:lnTo>
                  <a:cubicBezTo>
                    <a:pt x="36175" y="38255"/>
                    <a:pt x="36106" y="38186"/>
                    <a:pt x="36020" y="38118"/>
                  </a:cubicBezTo>
                  <a:cubicBezTo>
                    <a:pt x="36020" y="37980"/>
                    <a:pt x="35951" y="37825"/>
                    <a:pt x="35882" y="37688"/>
                  </a:cubicBezTo>
                  <a:cubicBezTo>
                    <a:pt x="35814" y="37688"/>
                    <a:pt x="35882" y="37550"/>
                    <a:pt x="35745" y="37464"/>
                  </a:cubicBezTo>
                  <a:cubicBezTo>
                    <a:pt x="35882" y="37395"/>
                    <a:pt x="36020" y="37395"/>
                    <a:pt x="36243" y="37395"/>
                  </a:cubicBezTo>
                  <a:close/>
                  <a:moveTo>
                    <a:pt x="34816" y="37688"/>
                  </a:moveTo>
                  <a:cubicBezTo>
                    <a:pt x="34816" y="37756"/>
                    <a:pt x="34885" y="37825"/>
                    <a:pt x="34954" y="37825"/>
                  </a:cubicBezTo>
                  <a:cubicBezTo>
                    <a:pt x="34954" y="37894"/>
                    <a:pt x="34885" y="37894"/>
                    <a:pt x="34954" y="37980"/>
                  </a:cubicBezTo>
                  <a:cubicBezTo>
                    <a:pt x="35091" y="38118"/>
                    <a:pt x="35023" y="38410"/>
                    <a:pt x="35315" y="38547"/>
                  </a:cubicBezTo>
                  <a:cubicBezTo>
                    <a:pt x="35246" y="38616"/>
                    <a:pt x="35246" y="38685"/>
                    <a:pt x="35160" y="38754"/>
                  </a:cubicBezTo>
                  <a:lnTo>
                    <a:pt x="34954" y="38754"/>
                  </a:lnTo>
                  <a:cubicBezTo>
                    <a:pt x="34885" y="38840"/>
                    <a:pt x="34730" y="38908"/>
                    <a:pt x="34593" y="38977"/>
                  </a:cubicBezTo>
                  <a:lnTo>
                    <a:pt x="34163" y="38977"/>
                  </a:lnTo>
                  <a:lnTo>
                    <a:pt x="34094" y="38908"/>
                  </a:lnTo>
                  <a:cubicBezTo>
                    <a:pt x="34094" y="38754"/>
                    <a:pt x="34025" y="38754"/>
                    <a:pt x="34025" y="38685"/>
                  </a:cubicBezTo>
                  <a:cubicBezTo>
                    <a:pt x="33871" y="38547"/>
                    <a:pt x="33802" y="38410"/>
                    <a:pt x="33733" y="38255"/>
                  </a:cubicBezTo>
                  <a:cubicBezTo>
                    <a:pt x="33802" y="38049"/>
                    <a:pt x="34025" y="37894"/>
                    <a:pt x="34232" y="37894"/>
                  </a:cubicBezTo>
                  <a:cubicBezTo>
                    <a:pt x="34255" y="37871"/>
                    <a:pt x="34270" y="37863"/>
                    <a:pt x="34283" y="37863"/>
                  </a:cubicBezTo>
                  <a:cubicBezTo>
                    <a:pt x="34310" y="37863"/>
                    <a:pt x="34329" y="37894"/>
                    <a:pt x="34387" y="37894"/>
                  </a:cubicBezTo>
                  <a:lnTo>
                    <a:pt x="34455" y="37825"/>
                  </a:lnTo>
                  <a:cubicBezTo>
                    <a:pt x="34524" y="37825"/>
                    <a:pt x="34524" y="37756"/>
                    <a:pt x="34593" y="37756"/>
                  </a:cubicBezTo>
                  <a:cubicBezTo>
                    <a:pt x="34593" y="37756"/>
                    <a:pt x="34593" y="37825"/>
                    <a:pt x="34662" y="37825"/>
                  </a:cubicBezTo>
                  <a:cubicBezTo>
                    <a:pt x="34662" y="37756"/>
                    <a:pt x="34730" y="37688"/>
                    <a:pt x="34816" y="37688"/>
                  </a:cubicBezTo>
                  <a:close/>
                  <a:moveTo>
                    <a:pt x="30088" y="38908"/>
                  </a:moveTo>
                  <a:lnTo>
                    <a:pt x="30088" y="38977"/>
                  </a:lnTo>
                  <a:lnTo>
                    <a:pt x="30088" y="39046"/>
                  </a:lnTo>
                  <a:cubicBezTo>
                    <a:pt x="30002" y="39046"/>
                    <a:pt x="30002" y="38977"/>
                    <a:pt x="30002" y="38977"/>
                  </a:cubicBezTo>
                  <a:cubicBezTo>
                    <a:pt x="30002" y="38977"/>
                    <a:pt x="30002" y="38908"/>
                    <a:pt x="30088" y="38908"/>
                  </a:cubicBezTo>
                  <a:close/>
                  <a:moveTo>
                    <a:pt x="38891" y="38324"/>
                  </a:moveTo>
                  <a:cubicBezTo>
                    <a:pt x="38960" y="38410"/>
                    <a:pt x="38960" y="38410"/>
                    <a:pt x="39029" y="38479"/>
                  </a:cubicBezTo>
                  <a:cubicBezTo>
                    <a:pt x="39029" y="38479"/>
                    <a:pt x="39029" y="38547"/>
                    <a:pt x="38960" y="38547"/>
                  </a:cubicBezTo>
                  <a:cubicBezTo>
                    <a:pt x="38960" y="38547"/>
                    <a:pt x="38960" y="38517"/>
                    <a:pt x="38940" y="38517"/>
                  </a:cubicBezTo>
                  <a:cubicBezTo>
                    <a:pt x="38929" y="38517"/>
                    <a:pt x="38914" y="38524"/>
                    <a:pt x="38891" y="38547"/>
                  </a:cubicBezTo>
                  <a:cubicBezTo>
                    <a:pt x="38822" y="38616"/>
                    <a:pt x="38891" y="38685"/>
                    <a:pt x="38891" y="38754"/>
                  </a:cubicBezTo>
                  <a:cubicBezTo>
                    <a:pt x="38754" y="38840"/>
                    <a:pt x="38599" y="38977"/>
                    <a:pt x="38461" y="38977"/>
                  </a:cubicBezTo>
                  <a:lnTo>
                    <a:pt x="38393" y="38908"/>
                  </a:lnTo>
                  <a:lnTo>
                    <a:pt x="38393" y="38977"/>
                  </a:lnTo>
                  <a:cubicBezTo>
                    <a:pt x="38324" y="39046"/>
                    <a:pt x="38255" y="39046"/>
                    <a:pt x="38169" y="39046"/>
                  </a:cubicBezTo>
                  <a:cubicBezTo>
                    <a:pt x="38031" y="39046"/>
                    <a:pt x="37894" y="38977"/>
                    <a:pt x="37825" y="38908"/>
                  </a:cubicBezTo>
                  <a:cubicBezTo>
                    <a:pt x="37739" y="38840"/>
                    <a:pt x="37894" y="38840"/>
                    <a:pt x="37739" y="38754"/>
                  </a:cubicBezTo>
                  <a:cubicBezTo>
                    <a:pt x="37825" y="38616"/>
                    <a:pt x="38100" y="38479"/>
                    <a:pt x="38599" y="38324"/>
                  </a:cubicBezTo>
                  <a:cubicBezTo>
                    <a:pt x="38599" y="38353"/>
                    <a:pt x="38608" y="38362"/>
                    <a:pt x="38624" y="38362"/>
                  </a:cubicBezTo>
                  <a:cubicBezTo>
                    <a:pt x="38654" y="38362"/>
                    <a:pt x="38708" y="38324"/>
                    <a:pt x="38754" y="38324"/>
                  </a:cubicBezTo>
                  <a:cubicBezTo>
                    <a:pt x="38822" y="38410"/>
                    <a:pt x="38822" y="38479"/>
                    <a:pt x="38891" y="38479"/>
                  </a:cubicBezTo>
                  <a:cubicBezTo>
                    <a:pt x="38891" y="38410"/>
                    <a:pt x="38822" y="38324"/>
                    <a:pt x="38891" y="38324"/>
                  </a:cubicBezTo>
                  <a:close/>
                  <a:moveTo>
                    <a:pt x="47849" y="4797"/>
                  </a:moveTo>
                  <a:cubicBezTo>
                    <a:pt x="47849" y="4859"/>
                    <a:pt x="47919" y="4911"/>
                    <a:pt x="47959" y="4911"/>
                  </a:cubicBezTo>
                  <a:cubicBezTo>
                    <a:pt x="47975" y="4911"/>
                    <a:pt x="47986" y="4903"/>
                    <a:pt x="47986" y="4883"/>
                  </a:cubicBezTo>
                  <a:cubicBezTo>
                    <a:pt x="48141" y="4883"/>
                    <a:pt x="48279" y="4952"/>
                    <a:pt x="48347" y="4952"/>
                  </a:cubicBezTo>
                  <a:cubicBezTo>
                    <a:pt x="48416" y="4883"/>
                    <a:pt x="48485" y="4883"/>
                    <a:pt x="48571" y="4883"/>
                  </a:cubicBezTo>
                  <a:cubicBezTo>
                    <a:pt x="48640" y="4883"/>
                    <a:pt x="48571" y="4952"/>
                    <a:pt x="48640" y="4952"/>
                  </a:cubicBezTo>
                  <a:cubicBezTo>
                    <a:pt x="48640" y="4952"/>
                    <a:pt x="48640" y="4883"/>
                    <a:pt x="48708" y="4883"/>
                  </a:cubicBezTo>
                  <a:cubicBezTo>
                    <a:pt x="48731" y="4906"/>
                    <a:pt x="48762" y="4914"/>
                    <a:pt x="48796" y="4914"/>
                  </a:cubicBezTo>
                  <a:cubicBezTo>
                    <a:pt x="48863" y="4914"/>
                    <a:pt x="48943" y="4883"/>
                    <a:pt x="49001" y="4883"/>
                  </a:cubicBezTo>
                  <a:cubicBezTo>
                    <a:pt x="49092" y="4883"/>
                    <a:pt x="49154" y="4845"/>
                    <a:pt x="49225" y="4845"/>
                  </a:cubicBezTo>
                  <a:cubicBezTo>
                    <a:pt x="49261" y="4845"/>
                    <a:pt x="49299" y="4855"/>
                    <a:pt x="49345" y="4883"/>
                  </a:cubicBezTo>
                  <a:cubicBezTo>
                    <a:pt x="49396" y="4855"/>
                    <a:pt x="49446" y="4845"/>
                    <a:pt x="49492" y="4845"/>
                  </a:cubicBezTo>
                  <a:cubicBezTo>
                    <a:pt x="49583" y="4845"/>
                    <a:pt x="49660" y="4883"/>
                    <a:pt x="49706" y="4883"/>
                  </a:cubicBezTo>
                  <a:cubicBezTo>
                    <a:pt x="49860" y="4883"/>
                    <a:pt x="49998" y="4952"/>
                    <a:pt x="50067" y="5021"/>
                  </a:cubicBezTo>
                  <a:cubicBezTo>
                    <a:pt x="50113" y="5021"/>
                    <a:pt x="50158" y="4990"/>
                    <a:pt x="50184" y="4990"/>
                  </a:cubicBezTo>
                  <a:cubicBezTo>
                    <a:pt x="50197" y="4990"/>
                    <a:pt x="50204" y="4998"/>
                    <a:pt x="50204" y="5021"/>
                  </a:cubicBezTo>
                  <a:cubicBezTo>
                    <a:pt x="50249" y="5007"/>
                    <a:pt x="50296" y="5001"/>
                    <a:pt x="50345" y="5001"/>
                  </a:cubicBezTo>
                  <a:cubicBezTo>
                    <a:pt x="50541" y="5001"/>
                    <a:pt x="50761" y="5090"/>
                    <a:pt x="50926" y="5090"/>
                  </a:cubicBezTo>
                  <a:cubicBezTo>
                    <a:pt x="50955" y="5075"/>
                    <a:pt x="50985" y="5070"/>
                    <a:pt x="51016" y="5070"/>
                  </a:cubicBezTo>
                  <a:cubicBezTo>
                    <a:pt x="51098" y="5070"/>
                    <a:pt x="51184" y="5109"/>
                    <a:pt x="51267" y="5109"/>
                  </a:cubicBezTo>
                  <a:cubicBezTo>
                    <a:pt x="51297" y="5109"/>
                    <a:pt x="51327" y="5104"/>
                    <a:pt x="51356" y="5090"/>
                  </a:cubicBezTo>
                  <a:lnTo>
                    <a:pt x="51356" y="5158"/>
                  </a:lnTo>
                  <a:cubicBezTo>
                    <a:pt x="51448" y="5158"/>
                    <a:pt x="51517" y="5227"/>
                    <a:pt x="51573" y="5227"/>
                  </a:cubicBezTo>
                  <a:cubicBezTo>
                    <a:pt x="51601" y="5227"/>
                    <a:pt x="51626" y="5210"/>
                    <a:pt x="51648" y="5158"/>
                  </a:cubicBezTo>
                  <a:cubicBezTo>
                    <a:pt x="51924" y="5382"/>
                    <a:pt x="52216" y="5313"/>
                    <a:pt x="52508" y="5519"/>
                  </a:cubicBezTo>
                  <a:lnTo>
                    <a:pt x="52577" y="5451"/>
                  </a:lnTo>
                  <a:cubicBezTo>
                    <a:pt x="52714" y="5588"/>
                    <a:pt x="53007" y="5657"/>
                    <a:pt x="53144" y="5743"/>
                  </a:cubicBezTo>
                  <a:cubicBezTo>
                    <a:pt x="53144" y="5812"/>
                    <a:pt x="53213" y="5812"/>
                    <a:pt x="53213" y="5812"/>
                  </a:cubicBezTo>
                  <a:cubicBezTo>
                    <a:pt x="53368" y="5812"/>
                    <a:pt x="53437" y="5880"/>
                    <a:pt x="53574" y="5949"/>
                  </a:cubicBezTo>
                  <a:cubicBezTo>
                    <a:pt x="53643" y="6018"/>
                    <a:pt x="53866" y="6018"/>
                    <a:pt x="54004" y="6018"/>
                  </a:cubicBezTo>
                  <a:cubicBezTo>
                    <a:pt x="54004" y="6018"/>
                    <a:pt x="54034" y="5987"/>
                    <a:pt x="54055" y="5987"/>
                  </a:cubicBezTo>
                  <a:cubicBezTo>
                    <a:pt x="54065" y="5987"/>
                    <a:pt x="54073" y="5995"/>
                    <a:pt x="54073" y="6018"/>
                  </a:cubicBezTo>
                  <a:cubicBezTo>
                    <a:pt x="54073" y="6041"/>
                    <a:pt x="54073" y="6049"/>
                    <a:pt x="54070" y="6049"/>
                  </a:cubicBezTo>
                  <a:cubicBezTo>
                    <a:pt x="54065" y="6049"/>
                    <a:pt x="54050" y="6018"/>
                    <a:pt x="54004" y="6018"/>
                  </a:cubicBezTo>
                  <a:cubicBezTo>
                    <a:pt x="54073" y="6173"/>
                    <a:pt x="54227" y="6087"/>
                    <a:pt x="54296" y="6173"/>
                  </a:cubicBezTo>
                  <a:lnTo>
                    <a:pt x="54434" y="6173"/>
                  </a:lnTo>
                  <a:cubicBezTo>
                    <a:pt x="54726" y="6379"/>
                    <a:pt x="55018" y="6517"/>
                    <a:pt x="55448" y="6603"/>
                  </a:cubicBezTo>
                  <a:cubicBezTo>
                    <a:pt x="55448" y="6671"/>
                    <a:pt x="55586" y="6740"/>
                    <a:pt x="55654" y="6809"/>
                  </a:cubicBezTo>
                  <a:lnTo>
                    <a:pt x="55723" y="6809"/>
                  </a:lnTo>
                  <a:cubicBezTo>
                    <a:pt x="56016" y="6809"/>
                    <a:pt x="56084" y="7032"/>
                    <a:pt x="56308" y="7170"/>
                  </a:cubicBezTo>
                  <a:cubicBezTo>
                    <a:pt x="56377" y="7170"/>
                    <a:pt x="56377" y="7239"/>
                    <a:pt x="56445" y="7239"/>
                  </a:cubicBezTo>
                  <a:cubicBezTo>
                    <a:pt x="56583" y="7239"/>
                    <a:pt x="56583" y="7376"/>
                    <a:pt x="56652" y="7462"/>
                  </a:cubicBezTo>
                  <a:cubicBezTo>
                    <a:pt x="56806" y="7462"/>
                    <a:pt x="56875" y="7531"/>
                    <a:pt x="56875" y="7600"/>
                  </a:cubicBezTo>
                  <a:cubicBezTo>
                    <a:pt x="56875" y="7668"/>
                    <a:pt x="56944" y="7737"/>
                    <a:pt x="56944" y="7737"/>
                  </a:cubicBezTo>
                  <a:cubicBezTo>
                    <a:pt x="57236" y="7806"/>
                    <a:pt x="57305" y="8030"/>
                    <a:pt x="57511" y="8167"/>
                  </a:cubicBezTo>
                  <a:cubicBezTo>
                    <a:pt x="57511" y="8322"/>
                    <a:pt x="57666" y="8322"/>
                    <a:pt x="57735" y="8459"/>
                  </a:cubicBezTo>
                  <a:cubicBezTo>
                    <a:pt x="57735" y="8528"/>
                    <a:pt x="57804" y="8597"/>
                    <a:pt x="57941" y="8597"/>
                  </a:cubicBezTo>
                  <a:cubicBezTo>
                    <a:pt x="57941" y="8752"/>
                    <a:pt x="58096" y="8752"/>
                    <a:pt x="58165" y="8820"/>
                  </a:cubicBezTo>
                  <a:cubicBezTo>
                    <a:pt x="58233" y="8889"/>
                    <a:pt x="58371" y="8958"/>
                    <a:pt x="58457" y="9096"/>
                  </a:cubicBezTo>
                  <a:cubicBezTo>
                    <a:pt x="58457" y="9181"/>
                    <a:pt x="58594" y="9250"/>
                    <a:pt x="58663" y="9250"/>
                  </a:cubicBezTo>
                  <a:cubicBezTo>
                    <a:pt x="58732" y="9319"/>
                    <a:pt x="58732" y="9388"/>
                    <a:pt x="58801" y="9457"/>
                  </a:cubicBezTo>
                  <a:cubicBezTo>
                    <a:pt x="58887" y="9457"/>
                    <a:pt x="58887" y="9525"/>
                    <a:pt x="58887" y="9525"/>
                  </a:cubicBezTo>
                  <a:cubicBezTo>
                    <a:pt x="59024" y="9818"/>
                    <a:pt x="59162" y="10041"/>
                    <a:pt x="59385" y="10247"/>
                  </a:cubicBezTo>
                  <a:cubicBezTo>
                    <a:pt x="59385" y="10316"/>
                    <a:pt x="59523" y="10247"/>
                    <a:pt x="59523" y="10385"/>
                  </a:cubicBezTo>
                  <a:lnTo>
                    <a:pt x="59454" y="10385"/>
                  </a:lnTo>
                  <a:cubicBezTo>
                    <a:pt x="59454" y="10471"/>
                    <a:pt x="59523" y="10471"/>
                    <a:pt x="59592" y="10540"/>
                  </a:cubicBezTo>
                  <a:cubicBezTo>
                    <a:pt x="59592" y="10609"/>
                    <a:pt x="59660" y="10609"/>
                    <a:pt x="59746" y="10609"/>
                  </a:cubicBezTo>
                  <a:cubicBezTo>
                    <a:pt x="59746" y="10677"/>
                    <a:pt x="59660" y="10677"/>
                    <a:pt x="59660" y="10677"/>
                  </a:cubicBezTo>
                  <a:cubicBezTo>
                    <a:pt x="59660" y="10901"/>
                    <a:pt x="59660" y="10901"/>
                    <a:pt x="59815" y="11038"/>
                  </a:cubicBezTo>
                  <a:lnTo>
                    <a:pt x="59815" y="11176"/>
                  </a:lnTo>
                  <a:cubicBezTo>
                    <a:pt x="59953" y="11399"/>
                    <a:pt x="60090" y="11537"/>
                    <a:pt x="60245" y="11674"/>
                  </a:cubicBezTo>
                  <a:cubicBezTo>
                    <a:pt x="60383" y="11760"/>
                    <a:pt x="60383" y="11829"/>
                    <a:pt x="60451" y="11967"/>
                  </a:cubicBezTo>
                  <a:cubicBezTo>
                    <a:pt x="60383" y="11967"/>
                    <a:pt x="60383" y="11967"/>
                    <a:pt x="60383" y="12036"/>
                  </a:cubicBezTo>
                  <a:cubicBezTo>
                    <a:pt x="60451" y="12104"/>
                    <a:pt x="60520" y="12104"/>
                    <a:pt x="60606" y="12259"/>
                  </a:cubicBezTo>
                  <a:cubicBezTo>
                    <a:pt x="60606" y="12465"/>
                    <a:pt x="60744" y="12758"/>
                    <a:pt x="60744" y="12964"/>
                  </a:cubicBezTo>
                  <a:cubicBezTo>
                    <a:pt x="60881" y="13050"/>
                    <a:pt x="60812" y="13256"/>
                    <a:pt x="60881" y="13325"/>
                  </a:cubicBezTo>
                  <a:cubicBezTo>
                    <a:pt x="60950" y="13325"/>
                    <a:pt x="60950" y="13394"/>
                    <a:pt x="60950" y="13480"/>
                  </a:cubicBezTo>
                  <a:cubicBezTo>
                    <a:pt x="60950" y="13549"/>
                    <a:pt x="61105" y="13617"/>
                    <a:pt x="60950" y="13755"/>
                  </a:cubicBezTo>
                  <a:cubicBezTo>
                    <a:pt x="61105" y="13824"/>
                    <a:pt x="61105" y="13978"/>
                    <a:pt x="61173" y="14047"/>
                  </a:cubicBezTo>
                  <a:lnTo>
                    <a:pt x="61173" y="14185"/>
                  </a:lnTo>
                  <a:cubicBezTo>
                    <a:pt x="61105" y="14339"/>
                    <a:pt x="61242" y="14546"/>
                    <a:pt x="61105" y="14683"/>
                  </a:cubicBezTo>
                  <a:cubicBezTo>
                    <a:pt x="61173" y="14683"/>
                    <a:pt x="61173" y="14769"/>
                    <a:pt x="61242" y="14769"/>
                  </a:cubicBezTo>
                  <a:cubicBezTo>
                    <a:pt x="61173" y="14838"/>
                    <a:pt x="61173" y="14907"/>
                    <a:pt x="61105" y="14976"/>
                  </a:cubicBezTo>
                  <a:cubicBezTo>
                    <a:pt x="61173" y="14976"/>
                    <a:pt x="61242" y="14976"/>
                    <a:pt x="61242" y="15044"/>
                  </a:cubicBezTo>
                  <a:lnTo>
                    <a:pt x="61242" y="15268"/>
                  </a:lnTo>
                  <a:cubicBezTo>
                    <a:pt x="61242" y="15337"/>
                    <a:pt x="61311" y="15405"/>
                    <a:pt x="61242" y="15474"/>
                  </a:cubicBezTo>
                  <a:cubicBezTo>
                    <a:pt x="61311" y="15543"/>
                    <a:pt x="61242" y="15698"/>
                    <a:pt x="61311" y="15766"/>
                  </a:cubicBezTo>
                  <a:cubicBezTo>
                    <a:pt x="61311" y="16059"/>
                    <a:pt x="61380" y="16334"/>
                    <a:pt x="61380" y="16626"/>
                  </a:cubicBezTo>
                  <a:lnTo>
                    <a:pt x="61380" y="16695"/>
                  </a:lnTo>
                  <a:cubicBezTo>
                    <a:pt x="61311" y="16764"/>
                    <a:pt x="61242" y="16918"/>
                    <a:pt x="61311" y="16987"/>
                  </a:cubicBezTo>
                  <a:lnTo>
                    <a:pt x="61311" y="17193"/>
                  </a:lnTo>
                  <a:cubicBezTo>
                    <a:pt x="61311" y="17193"/>
                    <a:pt x="61242" y="17193"/>
                    <a:pt x="61242" y="17262"/>
                  </a:cubicBezTo>
                  <a:lnTo>
                    <a:pt x="61242" y="17417"/>
                  </a:lnTo>
                  <a:lnTo>
                    <a:pt x="61242" y="17847"/>
                  </a:lnTo>
                  <a:cubicBezTo>
                    <a:pt x="61242" y="17916"/>
                    <a:pt x="61173" y="17984"/>
                    <a:pt x="61173" y="18122"/>
                  </a:cubicBezTo>
                  <a:cubicBezTo>
                    <a:pt x="61242" y="18345"/>
                    <a:pt x="61105" y="18552"/>
                    <a:pt x="61242" y="18775"/>
                  </a:cubicBezTo>
                  <a:cubicBezTo>
                    <a:pt x="61105" y="18775"/>
                    <a:pt x="61242" y="18913"/>
                    <a:pt x="61173" y="18913"/>
                  </a:cubicBezTo>
                  <a:cubicBezTo>
                    <a:pt x="61173" y="18982"/>
                    <a:pt x="61173" y="19068"/>
                    <a:pt x="61105" y="19136"/>
                  </a:cubicBezTo>
                  <a:cubicBezTo>
                    <a:pt x="61173" y="19205"/>
                    <a:pt x="61173" y="19343"/>
                    <a:pt x="61173" y="19411"/>
                  </a:cubicBezTo>
                  <a:cubicBezTo>
                    <a:pt x="61105" y="19497"/>
                    <a:pt x="61105" y="19635"/>
                    <a:pt x="61036" y="19704"/>
                  </a:cubicBezTo>
                  <a:cubicBezTo>
                    <a:pt x="61036" y="19841"/>
                    <a:pt x="61105" y="19927"/>
                    <a:pt x="61036" y="20065"/>
                  </a:cubicBezTo>
                  <a:cubicBezTo>
                    <a:pt x="60950" y="20134"/>
                    <a:pt x="60950" y="20202"/>
                    <a:pt x="60950" y="20357"/>
                  </a:cubicBezTo>
                  <a:lnTo>
                    <a:pt x="60950" y="20495"/>
                  </a:lnTo>
                  <a:cubicBezTo>
                    <a:pt x="60881" y="20563"/>
                    <a:pt x="60881" y="20632"/>
                    <a:pt x="60950" y="20701"/>
                  </a:cubicBezTo>
                  <a:cubicBezTo>
                    <a:pt x="60950" y="20787"/>
                    <a:pt x="60881" y="20787"/>
                    <a:pt x="60881" y="20856"/>
                  </a:cubicBezTo>
                  <a:lnTo>
                    <a:pt x="60744" y="20856"/>
                  </a:lnTo>
                  <a:cubicBezTo>
                    <a:pt x="60812" y="20924"/>
                    <a:pt x="60744" y="20993"/>
                    <a:pt x="60881" y="21062"/>
                  </a:cubicBezTo>
                  <a:cubicBezTo>
                    <a:pt x="60812" y="21131"/>
                    <a:pt x="60812" y="21285"/>
                    <a:pt x="60744" y="21285"/>
                  </a:cubicBezTo>
                  <a:cubicBezTo>
                    <a:pt x="60675" y="21492"/>
                    <a:pt x="60675" y="21647"/>
                    <a:pt x="60606" y="21784"/>
                  </a:cubicBezTo>
                  <a:cubicBezTo>
                    <a:pt x="60520" y="21853"/>
                    <a:pt x="60520" y="21990"/>
                    <a:pt x="60520" y="22145"/>
                  </a:cubicBezTo>
                  <a:cubicBezTo>
                    <a:pt x="60520" y="22214"/>
                    <a:pt x="60451" y="22351"/>
                    <a:pt x="60383" y="22420"/>
                  </a:cubicBezTo>
                  <a:lnTo>
                    <a:pt x="60383" y="22712"/>
                  </a:lnTo>
                  <a:cubicBezTo>
                    <a:pt x="60383" y="22781"/>
                    <a:pt x="60245" y="22850"/>
                    <a:pt x="60314" y="22936"/>
                  </a:cubicBezTo>
                  <a:cubicBezTo>
                    <a:pt x="60314" y="23005"/>
                    <a:pt x="60245" y="23074"/>
                    <a:pt x="60245" y="23142"/>
                  </a:cubicBezTo>
                  <a:cubicBezTo>
                    <a:pt x="60022" y="23280"/>
                    <a:pt x="60022" y="23503"/>
                    <a:pt x="59884" y="23641"/>
                  </a:cubicBezTo>
                  <a:cubicBezTo>
                    <a:pt x="59746" y="23864"/>
                    <a:pt x="59746" y="24071"/>
                    <a:pt x="59660" y="24294"/>
                  </a:cubicBezTo>
                  <a:cubicBezTo>
                    <a:pt x="59660" y="24501"/>
                    <a:pt x="59592" y="24655"/>
                    <a:pt x="59454" y="24793"/>
                  </a:cubicBezTo>
                  <a:cubicBezTo>
                    <a:pt x="59385" y="24862"/>
                    <a:pt x="59317" y="24930"/>
                    <a:pt x="59231" y="24930"/>
                  </a:cubicBezTo>
                  <a:cubicBezTo>
                    <a:pt x="59162" y="24999"/>
                    <a:pt x="59231" y="25085"/>
                    <a:pt x="59231" y="25085"/>
                  </a:cubicBezTo>
                  <a:cubicBezTo>
                    <a:pt x="59162" y="25154"/>
                    <a:pt x="59093" y="25223"/>
                    <a:pt x="59093" y="25291"/>
                  </a:cubicBezTo>
                  <a:cubicBezTo>
                    <a:pt x="59024" y="25429"/>
                    <a:pt x="58956" y="25515"/>
                    <a:pt x="58956" y="25653"/>
                  </a:cubicBezTo>
                  <a:cubicBezTo>
                    <a:pt x="58887" y="25721"/>
                    <a:pt x="58887" y="25859"/>
                    <a:pt x="58887" y="25945"/>
                  </a:cubicBezTo>
                  <a:cubicBezTo>
                    <a:pt x="58887" y="26014"/>
                    <a:pt x="58801" y="26014"/>
                    <a:pt x="58732" y="26014"/>
                  </a:cubicBezTo>
                  <a:cubicBezTo>
                    <a:pt x="58732" y="26151"/>
                    <a:pt x="58594" y="26289"/>
                    <a:pt x="58663" y="26375"/>
                  </a:cubicBezTo>
                  <a:cubicBezTo>
                    <a:pt x="58594" y="26512"/>
                    <a:pt x="58457" y="26512"/>
                    <a:pt x="58457" y="26650"/>
                  </a:cubicBezTo>
                  <a:cubicBezTo>
                    <a:pt x="58302" y="26873"/>
                    <a:pt x="58165" y="27080"/>
                    <a:pt x="58027" y="27234"/>
                  </a:cubicBezTo>
                  <a:cubicBezTo>
                    <a:pt x="58027" y="27303"/>
                    <a:pt x="57941" y="27303"/>
                    <a:pt x="57941" y="27372"/>
                  </a:cubicBezTo>
                  <a:cubicBezTo>
                    <a:pt x="57941" y="27509"/>
                    <a:pt x="57804" y="27578"/>
                    <a:pt x="57735" y="27733"/>
                  </a:cubicBezTo>
                  <a:cubicBezTo>
                    <a:pt x="57666" y="27802"/>
                    <a:pt x="57597" y="27939"/>
                    <a:pt x="57597" y="28008"/>
                  </a:cubicBezTo>
                  <a:cubicBezTo>
                    <a:pt x="57374" y="28163"/>
                    <a:pt x="57236" y="28300"/>
                    <a:pt x="57167" y="28438"/>
                  </a:cubicBezTo>
                  <a:cubicBezTo>
                    <a:pt x="57081" y="28661"/>
                    <a:pt x="56944" y="28730"/>
                    <a:pt x="56806" y="28868"/>
                  </a:cubicBezTo>
                  <a:cubicBezTo>
                    <a:pt x="56738" y="28954"/>
                    <a:pt x="56652" y="29091"/>
                    <a:pt x="56583" y="29160"/>
                  </a:cubicBezTo>
                  <a:cubicBezTo>
                    <a:pt x="56514" y="29229"/>
                    <a:pt x="56445" y="29297"/>
                    <a:pt x="56377" y="29452"/>
                  </a:cubicBezTo>
                  <a:cubicBezTo>
                    <a:pt x="56377" y="29452"/>
                    <a:pt x="56308" y="29452"/>
                    <a:pt x="56308" y="29521"/>
                  </a:cubicBezTo>
                  <a:cubicBezTo>
                    <a:pt x="56153" y="29727"/>
                    <a:pt x="55947" y="29951"/>
                    <a:pt x="55723" y="30088"/>
                  </a:cubicBezTo>
                  <a:cubicBezTo>
                    <a:pt x="55654" y="30243"/>
                    <a:pt x="55517" y="30312"/>
                    <a:pt x="55362" y="30449"/>
                  </a:cubicBezTo>
                  <a:lnTo>
                    <a:pt x="55448" y="30449"/>
                  </a:lnTo>
                  <a:cubicBezTo>
                    <a:pt x="55156" y="30673"/>
                    <a:pt x="54932" y="30948"/>
                    <a:pt x="54726" y="31172"/>
                  </a:cubicBezTo>
                  <a:cubicBezTo>
                    <a:pt x="54726" y="31172"/>
                    <a:pt x="54726" y="31240"/>
                    <a:pt x="54657" y="31240"/>
                  </a:cubicBezTo>
                  <a:cubicBezTo>
                    <a:pt x="54434" y="31309"/>
                    <a:pt x="54296" y="31533"/>
                    <a:pt x="54073" y="31601"/>
                  </a:cubicBezTo>
                  <a:cubicBezTo>
                    <a:pt x="54004" y="31670"/>
                    <a:pt x="53935" y="31808"/>
                    <a:pt x="53798" y="31808"/>
                  </a:cubicBezTo>
                  <a:cubicBezTo>
                    <a:pt x="53729" y="31876"/>
                    <a:pt x="53798" y="31962"/>
                    <a:pt x="53729" y="32031"/>
                  </a:cubicBezTo>
                  <a:cubicBezTo>
                    <a:pt x="53574" y="32031"/>
                    <a:pt x="53505" y="32100"/>
                    <a:pt x="53368" y="32237"/>
                  </a:cubicBezTo>
                  <a:cubicBezTo>
                    <a:pt x="53299" y="32306"/>
                    <a:pt x="53213" y="32392"/>
                    <a:pt x="53075" y="32461"/>
                  </a:cubicBezTo>
                  <a:cubicBezTo>
                    <a:pt x="53075" y="32530"/>
                    <a:pt x="53075" y="32599"/>
                    <a:pt x="53007" y="32667"/>
                  </a:cubicBezTo>
                  <a:cubicBezTo>
                    <a:pt x="52783" y="32822"/>
                    <a:pt x="52714" y="33028"/>
                    <a:pt x="52439" y="33097"/>
                  </a:cubicBezTo>
                  <a:cubicBezTo>
                    <a:pt x="52353" y="33321"/>
                    <a:pt x="52147" y="33252"/>
                    <a:pt x="52078" y="33389"/>
                  </a:cubicBezTo>
                  <a:cubicBezTo>
                    <a:pt x="52010" y="33458"/>
                    <a:pt x="51855" y="33527"/>
                    <a:pt x="51717" y="33596"/>
                  </a:cubicBezTo>
                  <a:cubicBezTo>
                    <a:pt x="51648" y="33682"/>
                    <a:pt x="51580" y="33750"/>
                    <a:pt x="51494" y="33819"/>
                  </a:cubicBezTo>
                  <a:cubicBezTo>
                    <a:pt x="51425" y="33888"/>
                    <a:pt x="51356" y="33957"/>
                    <a:pt x="51219" y="34026"/>
                  </a:cubicBezTo>
                  <a:lnTo>
                    <a:pt x="51150" y="34112"/>
                  </a:lnTo>
                  <a:cubicBezTo>
                    <a:pt x="51064" y="34318"/>
                    <a:pt x="50858" y="34455"/>
                    <a:pt x="50634" y="34541"/>
                  </a:cubicBezTo>
                  <a:cubicBezTo>
                    <a:pt x="50565" y="34541"/>
                    <a:pt x="50565" y="34541"/>
                    <a:pt x="50497" y="34455"/>
                  </a:cubicBezTo>
                  <a:cubicBezTo>
                    <a:pt x="50428" y="34679"/>
                    <a:pt x="50290" y="34748"/>
                    <a:pt x="50135" y="34748"/>
                  </a:cubicBezTo>
                  <a:cubicBezTo>
                    <a:pt x="50067" y="34885"/>
                    <a:pt x="49998" y="34971"/>
                    <a:pt x="49998" y="34971"/>
                  </a:cubicBezTo>
                  <a:cubicBezTo>
                    <a:pt x="49774" y="35109"/>
                    <a:pt x="49637" y="35246"/>
                    <a:pt x="49499" y="35401"/>
                  </a:cubicBezTo>
                  <a:cubicBezTo>
                    <a:pt x="49431" y="35470"/>
                    <a:pt x="49276" y="35539"/>
                    <a:pt x="49207" y="35539"/>
                  </a:cubicBezTo>
                  <a:cubicBezTo>
                    <a:pt x="48915" y="35676"/>
                    <a:pt x="48640" y="35831"/>
                    <a:pt x="48347" y="35968"/>
                  </a:cubicBezTo>
                  <a:cubicBezTo>
                    <a:pt x="48210" y="36037"/>
                    <a:pt x="48055" y="36106"/>
                    <a:pt x="47918" y="36175"/>
                  </a:cubicBezTo>
                  <a:cubicBezTo>
                    <a:pt x="47918" y="36261"/>
                    <a:pt x="47849" y="36329"/>
                    <a:pt x="47849" y="36398"/>
                  </a:cubicBezTo>
                  <a:cubicBezTo>
                    <a:pt x="47780" y="36398"/>
                    <a:pt x="47711" y="36467"/>
                    <a:pt x="47556" y="36467"/>
                  </a:cubicBezTo>
                  <a:cubicBezTo>
                    <a:pt x="47488" y="36605"/>
                    <a:pt x="47350" y="36691"/>
                    <a:pt x="47195" y="36759"/>
                  </a:cubicBezTo>
                  <a:cubicBezTo>
                    <a:pt x="47127" y="36828"/>
                    <a:pt x="47058" y="36828"/>
                    <a:pt x="46989" y="36897"/>
                  </a:cubicBezTo>
                  <a:cubicBezTo>
                    <a:pt x="46920" y="36966"/>
                    <a:pt x="46852" y="36966"/>
                    <a:pt x="46766" y="37034"/>
                  </a:cubicBezTo>
                  <a:cubicBezTo>
                    <a:pt x="46756" y="37025"/>
                    <a:pt x="46748" y="37021"/>
                    <a:pt x="46741" y="37021"/>
                  </a:cubicBezTo>
                  <a:cubicBezTo>
                    <a:pt x="46703" y="37021"/>
                    <a:pt x="46691" y="37134"/>
                    <a:pt x="46653" y="37134"/>
                  </a:cubicBezTo>
                  <a:cubicBezTo>
                    <a:pt x="46646" y="37134"/>
                    <a:pt x="46637" y="37130"/>
                    <a:pt x="46628" y="37120"/>
                  </a:cubicBezTo>
                  <a:cubicBezTo>
                    <a:pt x="46559" y="37120"/>
                    <a:pt x="46491" y="37189"/>
                    <a:pt x="46491" y="37189"/>
                  </a:cubicBezTo>
                  <a:cubicBezTo>
                    <a:pt x="46267" y="37395"/>
                    <a:pt x="45992" y="37464"/>
                    <a:pt x="45700" y="37688"/>
                  </a:cubicBezTo>
                  <a:cubicBezTo>
                    <a:pt x="45700" y="37722"/>
                    <a:pt x="45682" y="37722"/>
                    <a:pt x="45657" y="37722"/>
                  </a:cubicBezTo>
                  <a:cubicBezTo>
                    <a:pt x="45631" y="37722"/>
                    <a:pt x="45596" y="37722"/>
                    <a:pt x="45562" y="37756"/>
                  </a:cubicBezTo>
                  <a:cubicBezTo>
                    <a:pt x="45476" y="37825"/>
                    <a:pt x="45339" y="37825"/>
                    <a:pt x="45270" y="37894"/>
                  </a:cubicBezTo>
                  <a:cubicBezTo>
                    <a:pt x="45201" y="37980"/>
                    <a:pt x="45132" y="38049"/>
                    <a:pt x="44978" y="38049"/>
                  </a:cubicBezTo>
                  <a:cubicBezTo>
                    <a:pt x="44909" y="38118"/>
                    <a:pt x="44840" y="38186"/>
                    <a:pt x="44771" y="38255"/>
                  </a:cubicBezTo>
                  <a:cubicBezTo>
                    <a:pt x="44548" y="38324"/>
                    <a:pt x="44410" y="38479"/>
                    <a:pt x="44187" y="38616"/>
                  </a:cubicBezTo>
                  <a:cubicBezTo>
                    <a:pt x="44049" y="38685"/>
                    <a:pt x="43980" y="38685"/>
                    <a:pt x="43843" y="38754"/>
                  </a:cubicBezTo>
                  <a:cubicBezTo>
                    <a:pt x="43688" y="38840"/>
                    <a:pt x="43550" y="38977"/>
                    <a:pt x="43413" y="38977"/>
                  </a:cubicBezTo>
                  <a:cubicBezTo>
                    <a:pt x="43327" y="38977"/>
                    <a:pt x="43258" y="38977"/>
                    <a:pt x="43189" y="39046"/>
                  </a:cubicBezTo>
                  <a:cubicBezTo>
                    <a:pt x="43167" y="39069"/>
                    <a:pt x="43151" y="39077"/>
                    <a:pt x="43136" y="39077"/>
                  </a:cubicBezTo>
                  <a:cubicBezTo>
                    <a:pt x="43105" y="39077"/>
                    <a:pt x="43075" y="39046"/>
                    <a:pt x="42983" y="39046"/>
                  </a:cubicBezTo>
                  <a:cubicBezTo>
                    <a:pt x="42828" y="38754"/>
                    <a:pt x="42622" y="38479"/>
                    <a:pt x="42553" y="38118"/>
                  </a:cubicBezTo>
                  <a:cubicBezTo>
                    <a:pt x="42622" y="37894"/>
                    <a:pt x="42828" y="37825"/>
                    <a:pt x="43052" y="37756"/>
                  </a:cubicBezTo>
                  <a:cubicBezTo>
                    <a:pt x="43327" y="37688"/>
                    <a:pt x="43550" y="37619"/>
                    <a:pt x="43757" y="37550"/>
                  </a:cubicBezTo>
                  <a:cubicBezTo>
                    <a:pt x="43843" y="37464"/>
                    <a:pt x="43912" y="37395"/>
                    <a:pt x="43980" y="37327"/>
                  </a:cubicBezTo>
                  <a:cubicBezTo>
                    <a:pt x="44187" y="37189"/>
                    <a:pt x="44410" y="37120"/>
                    <a:pt x="44548" y="36897"/>
                  </a:cubicBezTo>
                  <a:lnTo>
                    <a:pt x="44702" y="36897"/>
                  </a:lnTo>
                  <a:cubicBezTo>
                    <a:pt x="44771" y="36691"/>
                    <a:pt x="44978" y="36605"/>
                    <a:pt x="45132" y="36536"/>
                  </a:cubicBezTo>
                  <a:cubicBezTo>
                    <a:pt x="45201" y="36467"/>
                    <a:pt x="45270" y="36398"/>
                    <a:pt x="45407" y="36398"/>
                  </a:cubicBezTo>
                  <a:cubicBezTo>
                    <a:pt x="45476" y="36329"/>
                    <a:pt x="45562" y="36329"/>
                    <a:pt x="45631" y="36261"/>
                  </a:cubicBezTo>
                  <a:cubicBezTo>
                    <a:pt x="45837" y="36175"/>
                    <a:pt x="46061" y="36037"/>
                    <a:pt x="46267" y="35968"/>
                  </a:cubicBezTo>
                  <a:cubicBezTo>
                    <a:pt x="46422" y="35900"/>
                    <a:pt x="46491" y="35831"/>
                    <a:pt x="46628" y="35745"/>
                  </a:cubicBezTo>
                  <a:cubicBezTo>
                    <a:pt x="46697" y="35745"/>
                    <a:pt x="46852" y="35676"/>
                    <a:pt x="46920" y="35539"/>
                  </a:cubicBezTo>
                  <a:cubicBezTo>
                    <a:pt x="47058" y="35470"/>
                    <a:pt x="47058" y="35315"/>
                    <a:pt x="47195" y="35315"/>
                  </a:cubicBezTo>
                  <a:cubicBezTo>
                    <a:pt x="47281" y="35246"/>
                    <a:pt x="47281" y="35246"/>
                    <a:pt x="47281" y="35178"/>
                  </a:cubicBezTo>
                  <a:cubicBezTo>
                    <a:pt x="47419" y="35178"/>
                    <a:pt x="47556" y="35109"/>
                    <a:pt x="47625" y="35040"/>
                  </a:cubicBezTo>
                  <a:cubicBezTo>
                    <a:pt x="47711" y="34971"/>
                    <a:pt x="47849" y="34971"/>
                    <a:pt x="47918" y="34971"/>
                  </a:cubicBezTo>
                  <a:cubicBezTo>
                    <a:pt x="47986" y="34885"/>
                    <a:pt x="48141" y="34885"/>
                    <a:pt x="48141" y="34748"/>
                  </a:cubicBezTo>
                  <a:cubicBezTo>
                    <a:pt x="48210" y="34748"/>
                    <a:pt x="48210" y="34679"/>
                    <a:pt x="48279" y="34679"/>
                  </a:cubicBezTo>
                  <a:cubicBezTo>
                    <a:pt x="48640" y="34455"/>
                    <a:pt x="49001" y="34180"/>
                    <a:pt x="49345" y="33957"/>
                  </a:cubicBezTo>
                  <a:cubicBezTo>
                    <a:pt x="49568" y="33819"/>
                    <a:pt x="49706" y="33682"/>
                    <a:pt x="49998" y="33596"/>
                  </a:cubicBezTo>
                  <a:cubicBezTo>
                    <a:pt x="49998" y="33458"/>
                    <a:pt x="50067" y="33527"/>
                    <a:pt x="50135" y="33458"/>
                  </a:cubicBezTo>
                  <a:cubicBezTo>
                    <a:pt x="50204" y="33389"/>
                    <a:pt x="50359" y="33321"/>
                    <a:pt x="50428" y="33252"/>
                  </a:cubicBezTo>
                  <a:cubicBezTo>
                    <a:pt x="50428" y="33166"/>
                    <a:pt x="50565" y="33097"/>
                    <a:pt x="50497" y="32960"/>
                  </a:cubicBezTo>
                  <a:cubicBezTo>
                    <a:pt x="50634" y="32960"/>
                    <a:pt x="50634" y="32822"/>
                    <a:pt x="50720" y="32822"/>
                  </a:cubicBezTo>
                  <a:cubicBezTo>
                    <a:pt x="50995" y="32667"/>
                    <a:pt x="51219" y="32392"/>
                    <a:pt x="51580" y="32306"/>
                  </a:cubicBezTo>
                  <a:lnTo>
                    <a:pt x="51580" y="32237"/>
                  </a:lnTo>
                  <a:cubicBezTo>
                    <a:pt x="51924" y="32100"/>
                    <a:pt x="52147" y="31739"/>
                    <a:pt x="52508" y="31533"/>
                  </a:cubicBezTo>
                  <a:cubicBezTo>
                    <a:pt x="52577" y="31447"/>
                    <a:pt x="52646" y="31378"/>
                    <a:pt x="52646" y="31309"/>
                  </a:cubicBezTo>
                  <a:cubicBezTo>
                    <a:pt x="52783" y="31172"/>
                    <a:pt x="53007" y="31103"/>
                    <a:pt x="53007" y="30879"/>
                  </a:cubicBezTo>
                  <a:cubicBezTo>
                    <a:pt x="53144" y="30879"/>
                    <a:pt x="53213" y="30742"/>
                    <a:pt x="53299" y="30673"/>
                  </a:cubicBezTo>
                  <a:lnTo>
                    <a:pt x="53505" y="30673"/>
                  </a:lnTo>
                  <a:cubicBezTo>
                    <a:pt x="53643" y="30518"/>
                    <a:pt x="53729" y="30381"/>
                    <a:pt x="53866" y="30312"/>
                  </a:cubicBezTo>
                  <a:cubicBezTo>
                    <a:pt x="54004" y="30243"/>
                    <a:pt x="54073" y="30088"/>
                    <a:pt x="54159" y="29951"/>
                  </a:cubicBezTo>
                  <a:cubicBezTo>
                    <a:pt x="54159" y="30020"/>
                    <a:pt x="54227" y="30020"/>
                    <a:pt x="54227" y="30020"/>
                  </a:cubicBezTo>
                  <a:cubicBezTo>
                    <a:pt x="54227" y="29882"/>
                    <a:pt x="54296" y="29813"/>
                    <a:pt x="54434" y="29813"/>
                  </a:cubicBezTo>
                  <a:cubicBezTo>
                    <a:pt x="54588" y="29659"/>
                    <a:pt x="54657" y="29590"/>
                    <a:pt x="54657" y="29383"/>
                  </a:cubicBezTo>
                  <a:lnTo>
                    <a:pt x="54795" y="29383"/>
                  </a:lnTo>
                  <a:cubicBezTo>
                    <a:pt x="54932" y="29229"/>
                    <a:pt x="55087" y="28954"/>
                    <a:pt x="55225" y="28799"/>
                  </a:cubicBezTo>
                  <a:cubicBezTo>
                    <a:pt x="55362" y="28730"/>
                    <a:pt x="55448" y="28593"/>
                    <a:pt x="55517" y="28438"/>
                  </a:cubicBezTo>
                  <a:cubicBezTo>
                    <a:pt x="55723" y="28163"/>
                    <a:pt x="55947" y="27870"/>
                    <a:pt x="56222" y="27664"/>
                  </a:cubicBezTo>
                  <a:cubicBezTo>
                    <a:pt x="56377" y="27578"/>
                    <a:pt x="56445" y="27372"/>
                    <a:pt x="56514" y="27303"/>
                  </a:cubicBezTo>
                  <a:cubicBezTo>
                    <a:pt x="56583" y="27234"/>
                    <a:pt x="56514" y="27148"/>
                    <a:pt x="56583" y="27080"/>
                  </a:cubicBezTo>
                  <a:cubicBezTo>
                    <a:pt x="56652" y="27080"/>
                    <a:pt x="56652" y="27011"/>
                    <a:pt x="56738" y="27011"/>
                  </a:cubicBezTo>
                  <a:cubicBezTo>
                    <a:pt x="56806" y="26804"/>
                    <a:pt x="56944" y="26718"/>
                    <a:pt x="57081" y="26650"/>
                  </a:cubicBezTo>
                  <a:cubicBezTo>
                    <a:pt x="57081" y="26581"/>
                    <a:pt x="57013" y="26581"/>
                    <a:pt x="57013" y="26581"/>
                  </a:cubicBezTo>
                  <a:cubicBezTo>
                    <a:pt x="57081" y="26375"/>
                    <a:pt x="57236" y="26289"/>
                    <a:pt x="57374" y="26082"/>
                  </a:cubicBezTo>
                  <a:cubicBezTo>
                    <a:pt x="57443" y="25945"/>
                    <a:pt x="57511" y="25790"/>
                    <a:pt x="57511" y="25653"/>
                  </a:cubicBezTo>
                  <a:cubicBezTo>
                    <a:pt x="57597" y="25515"/>
                    <a:pt x="57666" y="25360"/>
                    <a:pt x="57735" y="25223"/>
                  </a:cubicBezTo>
                  <a:cubicBezTo>
                    <a:pt x="57872" y="25154"/>
                    <a:pt x="57804" y="24999"/>
                    <a:pt x="57941" y="24999"/>
                  </a:cubicBezTo>
                  <a:lnTo>
                    <a:pt x="57941" y="24793"/>
                  </a:lnTo>
                  <a:cubicBezTo>
                    <a:pt x="58027" y="24724"/>
                    <a:pt x="58233" y="24655"/>
                    <a:pt x="58165" y="24501"/>
                  </a:cubicBezTo>
                  <a:cubicBezTo>
                    <a:pt x="58302" y="24363"/>
                    <a:pt x="58233" y="24071"/>
                    <a:pt x="58457" y="24071"/>
                  </a:cubicBezTo>
                  <a:cubicBezTo>
                    <a:pt x="58457" y="23933"/>
                    <a:pt x="58457" y="23864"/>
                    <a:pt x="58526" y="23796"/>
                  </a:cubicBezTo>
                  <a:cubicBezTo>
                    <a:pt x="58594" y="23796"/>
                    <a:pt x="58594" y="23796"/>
                    <a:pt x="58594" y="23710"/>
                  </a:cubicBezTo>
                  <a:cubicBezTo>
                    <a:pt x="58526" y="23572"/>
                    <a:pt x="58732" y="23435"/>
                    <a:pt x="58732" y="23280"/>
                  </a:cubicBezTo>
                  <a:cubicBezTo>
                    <a:pt x="58732" y="23211"/>
                    <a:pt x="58732" y="23142"/>
                    <a:pt x="58801" y="23142"/>
                  </a:cubicBezTo>
                  <a:lnTo>
                    <a:pt x="58801" y="22936"/>
                  </a:lnTo>
                  <a:cubicBezTo>
                    <a:pt x="58956" y="22781"/>
                    <a:pt x="59024" y="22644"/>
                    <a:pt x="59093" y="22575"/>
                  </a:cubicBezTo>
                  <a:cubicBezTo>
                    <a:pt x="59024" y="22351"/>
                    <a:pt x="59162" y="22214"/>
                    <a:pt x="59162" y="22076"/>
                  </a:cubicBezTo>
                  <a:cubicBezTo>
                    <a:pt x="59162" y="21853"/>
                    <a:pt x="59231" y="21715"/>
                    <a:pt x="59385" y="21561"/>
                  </a:cubicBezTo>
                  <a:cubicBezTo>
                    <a:pt x="59454" y="21423"/>
                    <a:pt x="59385" y="21285"/>
                    <a:pt x="59454" y="21131"/>
                  </a:cubicBezTo>
                  <a:cubicBezTo>
                    <a:pt x="59523" y="20856"/>
                    <a:pt x="59592" y="20563"/>
                    <a:pt x="59592" y="20271"/>
                  </a:cubicBezTo>
                  <a:cubicBezTo>
                    <a:pt x="59592" y="20134"/>
                    <a:pt x="59660" y="20065"/>
                    <a:pt x="59746" y="19927"/>
                  </a:cubicBezTo>
                  <a:cubicBezTo>
                    <a:pt x="59746" y="19841"/>
                    <a:pt x="59660" y="19841"/>
                    <a:pt x="59660" y="19772"/>
                  </a:cubicBezTo>
                  <a:lnTo>
                    <a:pt x="59746" y="19772"/>
                  </a:lnTo>
                  <a:cubicBezTo>
                    <a:pt x="59815" y="19497"/>
                    <a:pt x="59815" y="19274"/>
                    <a:pt x="59953" y="19068"/>
                  </a:cubicBezTo>
                  <a:cubicBezTo>
                    <a:pt x="59884" y="18982"/>
                    <a:pt x="60022" y="18913"/>
                    <a:pt x="59953" y="18844"/>
                  </a:cubicBezTo>
                  <a:cubicBezTo>
                    <a:pt x="59884" y="18775"/>
                    <a:pt x="60022" y="18706"/>
                    <a:pt x="59953" y="18638"/>
                  </a:cubicBezTo>
                  <a:cubicBezTo>
                    <a:pt x="59953" y="18552"/>
                    <a:pt x="60022" y="18483"/>
                    <a:pt x="59953" y="18414"/>
                  </a:cubicBezTo>
                  <a:cubicBezTo>
                    <a:pt x="60022" y="18277"/>
                    <a:pt x="59953" y="18122"/>
                    <a:pt x="59953" y="18053"/>
                  </a:cubicBezTo>
                  <a:cubicBezTo>
                    <a:pt x="60022" y="17916"/>
                    <a:pt x="60022" y="17778"/>
                    <a:pt x="59953" y="17623"/>
                  </a:cubicBezTo>
                  <a:cubicBezTo>
                    <a:pt x="59953" y="17486"/>
                    <a:pt x="60022" y="17262"/>
                    <a:pt x="59953" y="17125"/>
                  </a:cubicBezTo>
                  <a:cubicBezTo>
                    <a:pt x="60022" y="17056"/>
                    <a:pt x="60090" y="16918"/>
                    <a:pt x="60090" y="16832"/>
                  </a:cubicBezTo>
                  <a:cubicBezTo>
                    <a:pt x="60022" y="16764"/>
                    <a:pt x="60090" y="16695"/>
                    <a:pt x="60022" y="16626"/>
                  </a:cubicBezTo>
                  <a:cubicBezTo>
                    <a:pt x="60090" y="16557"/>
                    <a:pt x="60022" y="16557"/>
                    <a:pt x="60022" y="16489"/>
                  </a:cubicBezTo>
                  <a:cubicBezTo>
                    <a:pt x="60090" y="16403"/>
                    <a:pt x="60090" y="16334"/>
                    <a:pt x="60090" y="16265"/>
                  </a:cubicBezTo>
                  <a:cubicBezTo>
                    <a:pt x="60022" y="16196"/>
                    <a:pt x="60090" y="16059"/>
                    <a:pt x="60176" y="15973"/>
                  </a:cubicBezTo>
                  <a:cubicBezTo>
                    <a:pt x="60022" y="15766"/>
                    <a:pt x="59953" y="15543"/>
                    <a:pt x="59953" y="15337"/>
                  </a:cubicBezTo>
                  <a:cubicBezTo>
                    <a:pt x="59953" y="15199"/>
                    <a:pt x="60022" y="15044"/>
                    <a:pt x="59953" y="14907"/>
                  </a:cubicBezTo>
                  <a:lnTo>
                    <a:pt x="60022" y="14838"/>
                  </a:lnTo>
                  <a:cubicBezTo>
                    <a:pt x="59953" y="14683"/>
                    <a:pt x="59884" y="14546"/>
                    <a:pt x="59953" y="14408"/>
                  </a:cubicBezTo>
                  <a:cubicBezTo>
                    <a:pt x="59884" y="14408"/>
                    <a:pt x="59884" y="14339"/>
                    <a:pt x="59815" y="14253"/>
                  </a:cubicBezTo>
                  <a:cubicBezTo>
                    <a:pt x="59884" y="14185"/>
                    <a:pt x="59815" y="14047"/>
                    <a:pt x="59815" y="13978"/>
                  </a:cubicBezTo>
                  <a:cubicBezTo>
                    <a:pt x="59746" y="13824"/>
                    <a:pt x="59746" y="13617"/>
                    <a:pt x="59592" y="13480"/>
                  </a:cubicBezTo>
                  <a:cubicBezTo>
                    <a:pt x="59454" y="13394"/>
                    <a:pt x="59523" y="13256"/>
                    <a:pt x="59523" y="13119"/>
                  </a:cubicBezTo>
                  <a:cubicBezTo>
                    <a:pt x="59385" y="13050"/>
                    <a:pt x="59454" y="12826"/>
                    <a:pt x="59317" y="12689"/>
                  </a:cubicBezTo>
                  <a:cubicBezTo>
                    <a:pt x="59385" y="12689"/>
                    <a:pt x="59385" y="12620"/>
                    <a:pt x="59385" y="12534"/>
                  </a:cubicBezTo>
                  <a:cubicBezTo>
                    <a:pt x="59317" y="12465"/>
                    <a:pt x="59162" y="12397"/>
                    <a:pt x="59162" y="12259"/>
                  </a:cubicBezTo>
                  <a:cubicBezTo>
                    <a:pt x="59024" y="12190"/>
                    <a:pt x="59024" y="11967"/>
                    <a:pt x="58887" y="11898"/>
                  </a:cubicBezTo>
                  <a:cubicBezTo>
                    <a:pt x="58801" y="11829"/>
                    <a:pt x="58887" y="11829"/>
                    <a:pt x="58887" y="11760"/>
                  </a:cubicBezTo>
                  <a:cubicBezTo>
                    <a:pt x="58887" y="11760"/>
                    <a:pt x="58801" y="11760"/>
                    <a:pt x="58732" y="11674"/>
                  </a:cubicBezTo>
                  <a:cubicBezTo>
                    <a:pt x="58663" y="11606"/>
                    <a:pt x="58594" y="11399"/>
                    <a:pt x="58526" y="11245"/>
                  </a:cubicBezTo>
                  <a:cubicBezTo>
                    <a:pt x="58526" y="11176"/>
                    <a:pt x="58457" y="11107"/>
                    <a:pt x="58457" y="11038"/>
                  </a:cubicBezTo>
                  <a:cubicBezTo>
                    <a:pt x="58233" y="10815"/>
                    <a:pt x="58027" y="10609"/>
                    <a:pt x="57872" y="10316"/>
                  </a:cubicBezTo>
                  <a:cubicBezTo>
                    <a:pt x="57666" y="10110"/>
                    <a:pt x="57597" y="9886"/>
                    <a:pt x="57374" y="9818"/>
                  </a:cubicBezTo>
                  <a:cubicBezTo>
                    <a:pt x="57236" y="9749"/>
                    <a:pt x="57236" y="9680"/>
                    <a:pt x="57167" y="9611"/>
                  </a:cubicBezTo>
                  <a:cubicBezTo>
                    <a:pt x="57081" y="9525"/>
                    <a:pt x="57013" y="9457"/>
                    <a:pt x="56944" y="9388"/>
                  </a:cubicBezTo>
                  <a:cubicBezTo>
                    <a:pt x="56875" y="9319"/>
                    <a:pt x="56738" y="9250"/>
                    <a:pt x="56738" y="9096"/>
                  </a:cubicBezTo>
                  <a:cubicBezTo>
                    <a:pt x="56377" y="9027"/>
                    <a:pt x="56308" y="8666"/>
                    <a:pt x="56016" y="8528"/>
                  </a:cubicBezTo>
                  <a:cubicBezTo>
                    <a:pt x="55878" y="8459"/>
                    <a:pt x="55723" y="8322"/>
                    <a:pt x="55586" y="8167"/>
                  </a:cubicBezTo>
                  <a:cubicBezTo>
                    <a:pt x="55517" y="8030"/>
                    <a:pt x="55362" y="8098"/>
                    <a:pt x="55225" y="7961"/>
                  </a:cubicBezTo>
                  <a:cubicBezTo>
                    <a:pt x="55211" y="7975"/>
                    <a:pt x="55197" y="7980"/>
                    <a:pt x="55183" y="7980"/>
                  </a:cubicBezTo>
                  <a:cubicBezTo>
                    <a:pt x="55128" y="7980"/>
                    <a:pt x="55073" y="7892"/>
                    <a:pt x="55018" y="7892"/>
                  </a:cubicBezTo>
                  <a:cubicBezTo>
                    <a:pt x="54932" y="7806"/>
                    <a:pt x="54795" y="7737"/>
                    <a:pt x="54726" y="7737"/>
                  </a:cubicBezTo>
                  <a:cubicBezTo>
                    <a:pt x="54503" y="7668"/>
                    <a:pt x="54365" y="7531"/>
                    <a:pt x="54159" y="7462"/>
                  </a:cubicBezTo>
                  <a:lnTo>
                    <a:pt x="53505" y="7239"/>
                  </a:lnTo>
                  <a:cubicBezTo>
                    <a:pt x="53299" y="7170"/>
                    <a:pt x="53075" y="7101"/>
                    <a:pt x="52869" y="6946"/>
                  </a:cubicBezTo>
                  <a:lnTo>
                    <a:pt x="52646" y="6946"/>
                  </a:lnTo>
                  <a:cubicBezTo>
                    <a:pt x="52577" y="6878"/>
                    <a:pt x="52508" y="6809"/>
                    <a:pt x="52439" y="6809"/>
                  </a:cubicBezTo>
                  <a:cubicBezTo>
                    <a:pt x="52147" y="6740"/>
                    <a:pt x="51924" y="6671"/>
                    <a:pt x="51717" y="6603"/>
                  </a:cubicBezTo>
                  <a:lnTo>
                    <a:pt x="51648" y="6517"/>
                  </a:lnTo>
                  <a:lnTo>
                    <a:pt x="51580" y="6517"/>
                  </a:lnTo>
                  <a:cubicBezTo>
                    <a:pt x="51494" y="6517"/>
                    <a:pt x="51425" y="6448"/>
                    <a:pt x="51425" y="6379"/>
                  </a:cubicBezTo>
                  <a:lnTo>
                    <a:pt x="50995" y="6379"/>
                  </a:lnTo>
                  <a:cubicBezTo>
                    <a:pt x="50995" y="6379"/>
                    <a:pt x="50926" y="6310"/>
                    <a:pt x="50858" y="6310"/>
                  </a:cubicBezTo>
                  <a:cubicBezTo>
                    <a:pt x="50812" y="6310"/>
                    <a:pt x="50766" y="6341"/>
                    <a:pt x="50715" y="6341"/>
                  </a:cubicBezTo>
                  <a:cubicBezTo>
                    <a:pt x="50689" y="6341"/>
                    <a:pt x="50663" y="6333"/>
                    <a:pt x="50634" y="6310"/>
                  </a:cubicBezTo>
                  <a:cubicBezTo>
                    <a:pt x="50611" y="6287"/>
                    <a:pt x="50581" y="6280"/>
                    <a:pt x="50547" y="6280"/>
                  </a:cubicBezTo>
                  <a:cubicBezTo>
                    <a:pt x="50481" y="6280"/>
                    <a:pt x="50405" y="6310"/>
                    <a:pt x="50359" y="6310"/>
                  </a:cubicBezTo>
                  <a:cubicBezTo>
                    <a:pt x="50204" y="6310"/>
                    <a:pt x="50135" y="6310"/>
                    <a:pt x="49998" y="6173"/>
                  </a:cubicBezTo>
                  <a:cubicBezTo>
                    <a:pt x="49943" y="6200"/>
                    <a:pt x="49885" y="6217"/>
                    <a:pt x="49827" y="6217"/>
                  </a:cubicBezTo>
                  <a:cubicBezTo>
                    <a:pt x="49739" y="6217"/>
                    <a:pt x="49651" y="6180"/>
                    <a:pt x="49568" y="6087"/>
                  </a:cubicBezTo>
                  <a:cubicBezTo>
                    <a:pt x="49534" y="6130"/>
                    <a:pt x="49499" y="6151"/>
                    <a:pt x="49463" y="6151"/>
                  </a:cubicBezTo>
                  <a:cubicBezTo>
                    <a:pt x="49426" y="6151"/>
                    <a:pt x="49388" y="6130"/>
                    <a:pt x="49345" y="6087"/>
                  </a:cubicBezTo>
                  <a:cubicBezTo>
                    <a:pt x="49276" y="6087"/>
                    <a:pt x="49276" y="6173"/>
                    <a:pt x="49276" y="6173"/>
                  </a:cubicBezTo>
                  <a:lnTo>
                    <a:pt x="48210" y="6173"/>
                  </a:lnTo>
                  <a:cubicBezTo>
                    <a:pt x="48141" y="6173"/>
                    <a:pt x="47986" y="6173"/>
                    <a:pt x="47918" y="6087"/>
                  </a:cubicBezTo>
                  <a:lnTo>
                    <a:pt x="47849" y="6087"/>
                  </a:lnTo>
                  <a:cubicBezTo>
                    <a:pt x="47780" y="6087"/>
                    <a:pt x="47625" y="6173"/>
                    <a:pt x="47556" y="6173"/>
                  </a:cubicBezTo>
                  <a:cubicBezTo>
                    <a:pt x="47488" y="6087"/>
                    <a:pt x="47350" y="6087"/>
                    <a:pt x="47281" y="6087"/>
                  </a:cubicBezTo>
                  <a:cubicBezTo>
                    <a:pt x="47127" y="6087"/>
                    <a:pt x="47058" y="6173"/>
                    <a:pt x="46989" y="6173"/>
                  </a:cubicBezTo>
                  <a:lnTo>
                    <a:pt x="46422" y="6173"/>
                  </a:lnTo>
                  <a:cubicBezTo>
                    <a:pt x="46379" y="6207"/>
                    <a:pt x="46340" y="6224"/>
                    <a:pt x="46304" y="6224"/>
                  </a:cubicBezTo>
                  <a:cubicBezTo>
                    <a:pt x="46267" y="6224"/>
                    <a:pt x="46233" y="6207"/>
                    <a:pt x="46198" y="6173"/>
                  </a:cubicBezTo>
                  <a:cubicBezTo>
                    <a:pt x="46129" y="6173"/>
                    <a:pt x="46061" y="6241"/>
                    <a:pt x="45992" y="6241"/>
                  </a:cubicBezTo>
                  <a:cubicBezTo>
                    <a:pt x="45889" y="6241"/>
                    <a:pt x="45793" y="6211"/>
                    <a:pt x="45700" y="6211"/>
                  </a:cubicBezTo>
                  <a:cubicBezTo>
                    <a:pt x="45654" y="6211"/>
                    <a:pt x="45608" y="6219"/>
                    <a:pt x="45562" y="6241"/>
                  </a:cubicBezTo>
                  <a:cubicBezTo>
                    <a:pt x="45531" y="6228"/>
                    <a:pt x="45501" y="6222"/>
                    <a:pt x="45471" y="6222"/>
                  </a:cubicBezTo>
                  <a:cubicBezTo>
                    <a:pt x="45352" y="6222"/>
                    <a:pt x="45242" y="6310"/>
                    <a:pt x="45132" y="6310"/>
                  </a:cubicBezTo>
                  <a:cubicBezTo>
                    <a:pt x="44978" y="6379"/>
                    <a:pt x="44840" y="6379"/>
                    <a:pt x="44702" y="6448"/>
                  </a:cubicBezTo>
                  <a:cubicBezTo>
                    <a:pt x="44702" y="6448"/>
                    <a:pt x="44616" y="6448"/>
                    <a:pt x="44616" y="6379"/>
                  </a:cubicBezTo>
                  <a:cubicBezTo>
                    <a:pt x="44548" y="6517"/>
                    <a:pt x="44410" y="6517"/>
                    <a:pt x="44273" y="6603"/>
                  </a:cubicBezTo>
                  <a:cubicBezTo>
                    <a:pt x="44221" y="6625"/>
                    <a:pt x="44171" y="6633"/>
                    <a:pt x="44123" y="6633"/>
                  </a:cubicBezTo>
                  <a:cubicBezTo>
                    <a:pt x="44026" y="6633"/>
                    <a:pt x="43934" y="6603"/>
                    <a:pt x="43843" y="6603"/>
                  </a:cubicBezTo>
                  <a:cubicBezTo>
                    <a:pt x="43843" y="6671"/>
                    <a:pt x="43757" y="6671"/>
                    <a:pt x="43757" y="6740"/>
                  </a:cubicBezTo>
                  <a:cubicBezTo>
                    <a:pt x="43757" y="6671"/>
                    <a:pt x="43688" y="6671"/>
                    <a:pt x="43688" y="6671"/>
                  </a:cubicBezTo>
                  <a:cubicBezTo>
                    <a:pt x="43619" y="6740"/>
                    <a:pt x="43482" y="6671"/>
                    <a:pt x="43482" y="6809"/>
                  </a:cubicBezTo>
                  <a:cubicBezTo>
                    <a:pt x="43439" y="6796"/>
                    <a:pt x="43399" y="6790"/>
                    <a:pt x="43362" y="6790"/>
                  </a:cubicBezTo>
                  <a:cubicBezTo>
                    <a:pt x="43206" y="6790"/>
                    <a:pt x="43094" y="6891"/>
                    <a:pt x="42983" y="6946"/>
                  </a:cubicBezTo>
                  <a:cubicBezTo>
                    <a:pt x="42828" y="6946"/>
                    <a:pt x="42760" y="7032"/>
                    <a:pt x="42622" y="7032"/>
                  </a:cubicBezTo>
                  <a:cubicBezTo>
                    <a:pt x="42553" y="7032"/>
                    <a:pt x="42399" y="7101"/>
                    <a:pt x="42399" y="7170"/>
                  </a:cubicBezTo>
                  <a:cubicBezTo>
                    <a:pt x="42261" y="7170"/>
                    <a:pt x="42123" y="7239"/>
                    <a:pt x="41969" y="7307"/>
                  </a:cubicBezTo>
                  <a:cubicBezTo>
                    <a:pt x="41900" y="7376"/>
                    <a:pt x="41831" y="7462"/>
                    <a:pt x="41762" y="7462"/>
                  </a:cubicBezTo>
                  <a:cubicBezTo>
                    <a:pt x="41737" y="7448"/>
                    <a:pt x="41715" y="7442"/>
                    <a:pt x="41697" y="7442"/>
                  </a:cubicBezTo>
                  <a:cubicBezTo>
                    <a:pt x="41621" y="7442"/>
                    <a:pt x="41602" y="7544"/>
                    <a:pt x="41564" y="7544"/>
                  </a:cubicBezTo>
                  <a:cubicBezTo>
                    <a:pt x="41556" y="7544"/>
                    <a:pt x="41548" y="7540"/>
                    <a:pt x="41539" y="7531"/>
                  </a:cubicBezTo>
                  <a:cubicBezTo>
                    <a:pt x="41470" y="7531"/>
                    <a:pt x="41470" y="7531"/>
                    <a:pt x="41470" y="7600"/>
                  </a:cubicBezTo>
                  <a:cubicBezTo>
                    <a:pt x="41333" y="7600"/>
                    <a:pt x="41178" y="7668"/>
                    <a:pt x="41040" y="7737"/>
                  </a:cubicBezTo>
                  <a:cubicBezTo>
                    <a:pt x="40994" y="7737"/>
                    <a:pt x="40949" y="7707"/>
                    <a:pt x="40923" y="7707"/>
                  </a:cubicBezTo>
                  <a:cubicBezTo>
                    <a:pt x="40910" y="7707"/>
                    <a:pt x="40903" y="7714"/>
                    <a:pt x="40903" y="7737"/>
                  </a:cubicBezTo>
                  <a:lnTo>
                    <a:pt x="40903" y="7806"/>
                  </a:lnTo>
                  <a:cubicBezTo>
                    <a:pt x="40679" y="7806"/>
                    <a:pt x="40542" y="7961"/>
                    <a:pt x="40404" y="8167"/>
                  </a:cubicBezTo>
                  <a:cubicBezTo>
                    <a:pt x="40249" y="8236"/>
                    <a:pt x="40112" y="8391"/>
                    <a:pt x="39888" y="8459"/>
                  </a:cubicBezTo>
                  <a:cubicBezTo>
                    <a:pt x="39751" y="8528"/>
                    <a:pt x="39544" y="8666"/>
                    <a:pt x="39321" y="8820"/>
                  </a:cubicBezTo>
                  <a:cubicBezTo>
                    <a:pt x="39183" y="8889"/>
                    <a:pt x="39029" y="9027"/>
                    <a:pt x="38891" y="9096"/>
                  </a:cubicBezTo>
                  <a:cubicBezTo>
                    <a:pt x="38754" y="9250"/>
                    <a:pt x="38530" y="9319"/>
                    <a:pt x="38393" y="9457"/>
                  </a:cubicBezTo>
                  <a:cubicBezTo>
                    <a:pt x="38255" y="9525"/>
                    <a:pt x="38169" y="9525"/>
                    <a:pt x="38031" y="9680"/>
                  </a:cubicBezTo>
                  <a:cubicBezTo>
                    <a:pt x="37963" y="9749"/>
                    <a:pt x="37894" y="9818"/>
                    <a:pt x="37825" y="9886"/>
                  </a:cubicBezTo>
                  <a:cubicBezTo>
                    <a:pt x="37782" y="9921"/>
                    <a:pt x="37744" y="9921"/>
                    <a:pt x="37707" y="9921"/>
                  </a:cubicBezTo>
                  <a:cubicBezTo>
                    <a:pt x="37670" y="9921"/>
                    <a:pt x="37636" y="9921"/>
                    <a:pt x="37602" y="9955"/>
                  </a:cubicBezTo>
                  <a:cubicBezTo>
                    <a:pt x="37464" y="10110"/>
                    <a:pt x="37395" y="10316"/>
                    <a:pt x="37172" y="10385"/>
                  </a:cubicBezTo>
                  <a:cubicBezTo>
                    <a:pt x="37103" y="10471"/>
                    <a:pt x="36966" y="10471"/>
                    <a:pt x="36880" y="10540"/>
                  </a:cubicBezTo>
                  <a:cubicBezTo>
                    <a:pt x="36880" y="10540"/>
                    <a:pt x="36880" y="10609"/>
                    <a:pt x="36811" y="10677"/>
                  </a:cubicBezTo>
                  <a:cubicBezTo>
                    <a:pt x="36742" y="10746"/>
                    <a:pt x="36673" y="10815"/>
                    <a:pt x="36536" y="10901"/>
                  </a:cubicBezTo>
                  <a:cubicBezTo>
                    <a:pt x="36450" y="10970"/>
                    <a:pt x="36381" y="11107"/>
                    <a:pt x="36243" y="11176"/>
                  </a:cubicBezTo>
                  <a:cubicBezTo>
                    <a:pt x="36243" y="11176"/>
                    <a:pt x="36175" y="11176"/>
                    <a:pt x="36175" y="11245"/>
                  </a:cubicBezTo>
                  <a:cubicBezTo>
                    <a:pt x="36020" y="11468"/>
                    <a:pt x="35814" y="11606"/>
                    <a:pt x="35590" y="11760"/>
                  </a:cubicBezTo>
                  <a:cubicBezTo>
                    <a:pt x="35590" y="11829"/>
                    <a:pt x="35521" y="11898"/>
                    <a:pt x="35453" y="11898"/>
                  </a:cubicBezTo>
                  <a:cubicBezTo>
                    <a:pt x="35384" y="11967"/>
                    <a:pt x="35384" y="12104"/>
                    <a:pt x="35246" y="12190"/>
                  </a:cubicBezTo>
                  <a:cubicBezTo>
                    <a:pt x="35160" y="12259"/>
                    <a:pt x="35091" y="12397"/>
                    <a:pt x="34954" y="12465"/>
                  </a:cubicBezTo>
                  <a:cubicBezTo>
                    <a:pt x="34885" y="12534"/>
                    <a:pt x="34816" y="12620"/>
                    <a:pt x="34730" y="12689"/>
                  </a:cubicBezTo>
                  <a:lnTo>
                    <a:pt x="34662" y="12689"/>
                  </a:lnTo>
                  <a:cubicBezTo>
                    <a:pt x="34662" y="12826"/>
                    <a:pt x="34593" y="12895"/>
                    <a:pt x="34524" y="12964"/>
                  </a:cubicBezTo>
                  <a:cubicBezTo>
                    <a:pt x="34455" y="13050"/>
                    <a:pt x="34455" y="13187"/>
                    <a:pt x="34387" y="13256"/>
                  </a:cubicBezTo>
                  <a:cubicBezTo>
                    <a:pt x="34301" y="13325"/>
                    <a:pt x="34232" y="13394"/>
                    <a:pt x="34163" y="13480"/>
                  </a:cubicBezTo>
                  <a:cubicBezTo>
                    <a:pt x="34094" y="13549"/>
                    <a:pt x="34163" y="13686"/>
                    <a:pt x="34025" y="13686"/>
                  </a:cubicBezTo>
                  <a:cubicBezTo>
                    <a:pt x="34025" y="13686"/>
                    <a:pt x="34025" y="13755"/>
                    <a:pt x="33957" y="13755"/>
                  </a:cubicBezTo>
                  <a:cubicBezTo>
                    <a:pt x="33957" y="13824"/>
                    <a:pt x="34025" y="13910"/>
                    <a:pt x="33957" y="13910"/>
                  </a:cubicBezTo>
                  <a:cubicBezTo>
                    <a:pt x="33887" y="13965"/>
                    <a:pt x="33874" y="14066"/>
                    <a:pt x="33799" y="14066"/>
                  </a:cubicBezTo>
                  <a:cubicBezTo>
                    <a:pt x="33781" y="14066"/>
                    <a:pt x="33759" y="14060"/>
                    <a:pt x="33733" y="14047"/>
                  </a:cubicBezTo>
                  <a:lnTo>
                    <a:pt x="33733" y="14253"/>
                  </a:lnTo>
                  <a:cubicBezTo>
                    <a:pt x="33596" y="14477"/>
                    <a:pt x="33441" y="14615"/>
                    <a:pt x="33372" y="14838"/>
                  </a:cubicBezTo>
                  <a:cubicBezTo>
                    <a:pt x="33235" y="14907"/>
                    <a:pt x="33166" y="15044"/>
                    <a:pt x="33097" y="15199"/>
                  </a:cubicBezTo>
                  <a:cubicBezTo>
                    <a:pt x="33097" y="15268"/>
                    <a:pt x="33097" y="15268"/>
                    <a:pt x="33011" y="15337"/>
                  </a:cubicBezTo>
                  <a:cubicBezTo>
                    <a:pt x="32942" y="15405"/>
                    <a:pt x="32942" y="15543"/>
                    <a:pt x="32874" y="15698"/>
                  </a:cubicBezTo>
                  <a:cubicBezTo>
                    <a:pt x="32805" y="15766"/>
                    <a:pt x="32874" y="15766"/>
                    <a:pt x="32874" y="15835"/>
                  </a:cubicBezTo>
                  <a:cubicBezTo>
                    <a:pt x="32805" y="15904"/>
                    <a:pt x="32736" y="16059"/>
                    <a:pt x="32667" y="16196"/>
                  </a:cubicBezTo>
                  <a:cubicBezTo>
                    <a:pt x="32581" y="16403"/>
                    <a:pt x="32581" y="16695"/>
                    <a:pt x="32375" y="16832"/>
                  </a:cubicBezTo>
                  <a:lnTo>
                    <a:pt x="32375" y="16987"/>
                  </a:lnTo>
                  <a:cubicBezTo>
                    <a:pt x="32306" y="17193"/>
                    <a:pt x="32237" y="17348"/>
                    <a:pt x="32083" y="17486"/>
                  </a:cubicBezTo>
                  <a:cubicBezTo>
                    <a:pt x="32151" y="17623"/>
                    <a:pt x="31945" y="17692"/>
                    <a:pt x="31945" y="17847"/>
                  </a:cubicBezTo>
                  <a:cubicBezTo>
                    <a:pt x="31808" y="17984"/>
                    <a:pt x="31808" y="18208"/>
                    <a:pt x="31722" y="18345"/>
                  </a:cubicBezTo>
                  <a:cubicBezTo>
                    <a:pt x="31653" y="18552"/>
                    <a:pt x="31653" y="18844"/>
                    <a:pt x="31584" y="19068"/>
                  </a:cubicBezTo>
                  <a:cubicBezTo>
                    <a:pt x="31653" y="19136"/>
                    <a:pt x="31584" y="19274"/>
                    <a:pt x="31584" y="19343"/>
                  </a:cubicBezTo>
                  <a:cubicBezTo>
                    <a:pt x="31584" y="19497"/>
                    <a:pt x="31584" y="19704"/>
                    <a:pt x="31515" y="19841"/>
                  </a:cubicBezTo>
                  <a:lnTo>
                    <a:pt x="31515" y="19927"/>
                  </a:lnTo>
                  <a:cubicBezTo>
                    <a:pt x="31515" y="19996"/>
                    <a:pt x="31515" y="19996"/>
                    <a:pt x="31447" y="19996"/>
                  </a:cubicBezTo>
                  <a:lnTo>
                    <a:pt x="31447" y="20065"/>
                  </a:lnTo>
                  <a:lnTo>
                    <a:pt x="31447" y="20202"/>
                  </a:lnTo>
                  <a:cubicBezTo>
                    <a:pt x="31378" y="20357"/>
                    <a:pt x="31378" y="20563"/>
                    <a:pt x="31292" y="20701"/>
                  </a:cubicBezTo>
                  <a:lnTo>
                    <a:pt x="31292" y="21062"/>
                  </a:lnTo>
                  <a:cubicBezTo>
                    <a:pt x="31292" y="21062"/>
                    <a:pt x="31292" y="21131"/>
                    <a:pt x="31378" y="21131"/>
                  </a:cubicBezTo>
                  <a:cubicBezTo>
                    <a:pt x="31378" y="21217"/>
                    <a:pt x="31292" y="21285"/>
                    <a:pt x="31223" y="21285"/>
                  </a:cubicBezTo>
                  <a:cubicBezTo>
                    <a:pt x="31223" y="21423"/>
                    <a:pt x="31378" y="21492"/>
                    <a:pt x="31223" y="21561"/>
                  </a:cubicBezTo>
                  <a:cubicBezTo>
                    <a:pt x="31378" y="21784"/>
                    <a:pt x="31447" y="21922"/>
                    <a:pt x="31378" y="22076"/>
                  </a:cubicBezTo>
                  <a:lnTo>
                    <a:pt x="31378" y="22506"/>
                  </a:lnTo>
                  <a:cubicBezTo>
                    <a:pt x="31378" y="22644"/>
                    <a:pt x="31292" y="22712"/>
                    <a:pt x="31378" y="22850"/>
                  </a:cubicBezTo>
                  <a:cubicBezTo>
                    <a:pt x="31378" y="23074"/>
                    <a:pt x="31292" y="23211"/>
                    <a:pt x="31292" y="23366"/>
                  </a:cubicBezTo>
                  <a:cubicBezTo>
                    <a:pt x="31223" y="23503"/>
                    <a:pt x="31223" y="23572"/>
                    <a:pt x="31292" y="23641"/>
                  </a:cubicBezTo>
                  <a:cubicBezTo>
                    <a:pt x="31223" y="23641"/>
                    <a:pt x="31223" y="23710"/>
                    <a:pt x="31154" y="23710"/>
                  </a:cubicBezTo>
                  <a:cubicBezTo>
                    <a:pt x="31154" y="23796"/>
                    <a:pt x="31223" y="23933"/>
                    <a:pt x="31154" y="24002"/>
                  </a:cubicBezTo>
                  <a:cubicBezTo>
                    <a:pt x="31223" y="24071"/>
                    <a:pt x="31154" y="24225"/>
                    <a:pt x="31154" y="24294"/>
                  </a:cubicBezTo>
                  <a:cubicBezTo>
                    <a:pt x="31223" y="24432"/>
                    <a:pt x="31154" y="24501"/>
                    <a:pt x="31223" y="24655"/>
                  </a:cubicBezTo>
                  <a:lnTo>
                    <a:pt x="31223" y="24724"/>
                  </a:lnTo>
                  <a:cubicBezTo>
                    <a:pt x="31154" y="24999"/>
                    <a:pt x="31154" y="24999"/>
                    <a:pt x="31378" y="25360"/>
                  </a:cubicBezTo>
                  <a:cubicBezTo>
                    <a:pt x="31292" y="25360"/>
                    <a:pt x="31292" y="25429"/>
                    <a:pt x="31292" y="25515"/>
                  </a:cubicBezTo>
                  <a:cubicBezTo>
                    <a:pt x="31378" y="25721"/>
                    <a:pt x="31378" y="25945"/>
                    <a:pt x="31292" y="26151"/>
                  </a:cubicBezTo>
                  <a:cubicBezTo>
                    <a:pt x="31447" y="26512"/>
                    <a:pt x="31515" y="26942"/>
                    <a:pt x="31584" y="27303"/>
                  </a:cubicBezTo>
                  <a:cubicBezTo>
                    <a:pt x="31584" y="27441"/>
                    <a:pt x="31653" y="27509"/>
                    <a:pt x="31722" y="27578"/>
                  </a:cubicBezTo>
                  <a:cubicBezTo>
                    <a:pt x="31722" y="27802"/>
                    <a:pt x="31722" y="28094"/>
                    <a:pt x="31876" y="28300"/>
                  </a:cubicBezTo>
                  <a:lnTo>
                    <a:pt x="31876" y="28524"/>
                  </a:lnTo>
                  <a:cubicBezTo>
                    <a:pt x="31945" y="28661"/>
                    <a:pt x="32014" y="28868"/>
                    <a:pt x="31945" y="29022"/>
                  </a:cubicBezTo>
                  <a:cubicBezTo>
                    <a:pt x="31945" y="29091"/>
                    <a:pt x="32014" y="29160"/>
                    <a:pt x="32014" y="29229"/>
                  </a:cubicBezTo>
                  <a:cubicBezTo>
                    <a:pt x="32014" y="29297"/>
                    <a:pt x="32083" y="29452"/>
                    <a:pt x="32083" y="29521"/>
                  </a:cubicBezTo>
                  <a:cubicBezTo>
                    <a:pt x="32083" y="29659"/>
                    <a:pt x="32151" y="29727"/>
                    <a:pt x="32151" y="29882"/>
                  </a:cubicBezTo>
                  <a:cubicBezTo>
                    <a:pt x="32237" y="30020"/>
                    <a:pt x="32375" y="30157"/>
                    <a:pt x="32306" y="30312"/>
                  </a:cubicBezTo>
                  <a:cubicBezTo>
                    <a:pt x="32444" y="30449"/>
                    <a:pt x="32375" y="30587"/>
                    <a:pt x="32444" y="30673"/>
                  </a:cubicBezTo>
                  <a:cubicBezTo>
                    <a:pt x="32512" y="30810"/>
                    <a:pt x="32512" y="30879"/>
                    <a:pt x="32375" y="30948"/>
                  </a:cubicBezTo>
                  <a:cubicBezTo>
                    <a:pt x="32581" y="31017"/>
                    <a:pt x="32512" y="31240"/>
                    <a:pt x="32667" y="31378"/>
                  </a:cubicBezTo>
                  <a:cubicBezTo>
                    <a:pt x="32581" y="31533"/>
                    <a:pt x="32667" y="31601"/>
                    <a:pt x="32736" y="31670"/>
                  </a:cubicBezTo>
                  <a:cubicBezTo>
                    <a:pt x="32874" y="31962"/>
                    <a:pt x="32874" y="32031"/>
                    <a:pt x="32942" y="32306"/>
                  </a:cubicBezTo>
                  <a:cubicBezTo>
                    <a:pt x="32942" y="32461"/>
                    <a:pt x="33011" y="32599"/>
                    <a:pt x="33097" y="32736"/>
                  </a:cubicBezTo>
                  <a:cubicBezTo>
                    <a:pt x="33097" y="32822"/>
                    <a:pt x="33097" y="32891"/>
                    <a:pt x="33166" y="32891"/>
                  </a:cubicBezTo>
                  <a:cubicBezTo>
                    <a:pt x="33166" y="33028"/>
                    <a:pt x="33097" y="33097"/>
                    <a:pt x="33166" y="33166"/>
                  </a:cubicBezTo>
                  <a:cubicBezTo>
                    <a:pt x="33235" y="33252"/>
                    <a:pt x="33235" y="33321"/>
                    <a:pt x="33235" y="33389"/>
                  </a:cubicBezTo>
                  <a:cubicBezTo>
                    <a:pt x="33235" y="33458"/>
                    <a:pt x="33372" y="33458"/>
                    <a:pt x="33372" y="33527"/>
                  </a:cubicBezTo>
                  <a:cubicBezTo>
                    <a:pt x="33372" y="33596"/>
                    <a:pt x="33372" y="33682"/>
                    <a:pt x="33441" y="33750"/>
                  </a:cubicBezTo>
                  <a:lnTo>
                    <a:pt x="33441" y="33957"/>
                  </a:lnTo>
                  <a:cubicBezTo>
                    <a:pt x="33527" y="34026"/>
                    <a:pt x="33596" y="34180"/>
                    <a:pt x="33596" y="34249"/>
                  </a:cubicBezTo>
                  <a:lnTo>
                    <a:pt x="33596" y="34387"/>
                  </a:lnTo>
                  <a:cubicBezTo>
                    <a:pt x="33527" y="34541"/>
                    <a:pt x="33303" y="34541"/>
                    <a:pt x="33166" y="34610"/>
                  </a:cubicBezTo>
                  <a:cubicBezTo>
                    <a:pt x="33011" y="34610"/>
                    <a:pt x="32942" y="34679"/>
                    <a:pt x="32805" y="34748"/>
                  </a:cubicBezTo>
                  <a:cubicBezTo>
                    <a:pt x="32759" y="34748"/>
                    <a:pt x="32675" y="34778"/>
                    <a:pt x="32604" y="34778"/>
                  </a:cubicBezTo>
                  <a:cubicBezTo>
                    <a:pt x="32568" y="34778"/>
                    <a:pt x="32535" y="34771"/>
                    <a:pt x="32512" y="34748"/>
                  </a:cubicBezTo>
                  <a:cubicBezTo>
                    <a:pt x="32375" y="34679"/>
                    <a:pt x="32306" y="34541"/>
                    <a:pt x="32306" y="34387"/>
                  </a:cubicBezTo>
                  <a:cubicBezTo>
                    <a:pt x="32306" y="34318"/>
                    <a:pt x="32306" y="34318"/>
                    <a:pt x="32237" y="34318"/>
                  </a:cubicBezTo>
                  <a:lnTo>
                    <a:pt x="32237" y="34026"/>
                  </a:lnTo>
                  <a:cubicBezTo>
                    <a:pt x="32194" y="33991"/>
                    <a:pt x="32173" y="33991"/>
                    <a:pt x="32154" y="33991"/>
                  </a:cubicBezTo>
                  <a:cubicBezTo>
                    <a:pt x="32134" y="33991"/>
                    <a:pt x="32117" y="33991"/>
                    <a:pt x="32083" y="33957"/>
                  </a:cubicBezTo>
                  <a:cubicBezTo>
                    <a:pt x="32083" y="33888"/>
                    <a:pt x="32014" y="33750"/>
                    <a:pt x="31945" y="33596"/>
                  </a:cubicBezTo>
                  <a:cubicBezTo>
                    <a:pt x="32014" y="33527"/>
                    <a:pt x="32014" y="33527"/>
                    <a:pt x="32014" y="33458"/>
                  </a:cubicBezTo>
                  <a:lnTo>
                    <a:pt x="31945" y="33389"/>
                  </a:lnTo>
                  <a:cubicBezTo>
                    <a:pt x="31945" y="33028"/>
                    <a:pt x="31808" y="32822"/>
                    <a:pt x="31722" y="32530"/>
                  </a:cubicBezTo>
                  <a:lnTo>
                    <a:pt x="31722" y="32461"/>
                  </a:lnTo>
                  <a:cubicBezTo>
                    <a:pt x="31722" y="32392"/>
                    <a:pt x="31653" y="32306"/>
                    <a:pt x="31653" y="32237"/>
                  </a:cubicBezTo>
                  <a:cubicBezTo>
                    <a:pt x="31584" y="32100"/>
                    <a:pt x="31584" y="31962"/>
                    <a:pt x="31447" y="31808"/>
                  </a:cubicBezTo>
                  <a:cubicBezTo>
                    <a:pt x="31378" y="31808"/>
                    <a:pt x="31447" y="31670"/>
                    <a:pt x="31378" y="31601"/>
                  </a:cubicBezTo>
                  <a:cubicBezTo>
                    <a:pt x="31292" y="31533"/>
                    <a:pt x="31447" y="31447"/>
                    <a:pt x="31292" y="31378"/>
                  </a:cubicBezTo>
                  <a:cubicBezTo>
                    <a:pt x="31292" y="31309"/>
                    <a:pt x="31378" y="31309"/>
                    <a:pt x="31378" y="31240"/>
                  </a:cubicBezTo>
                  <a:cubicBezTo>
                    <a:pt x="31335" y="31206"/>
                    <a:pt x="31313" y="31206"/>
                    <a:pt x="31294" y="31206"/>
                  </a:cubicBezTo>
                  <a:cubicBezTo>
                    <a:pt x="31275" y="31206"/>
                    <a:pt x="31257" y="31206"/>
                    <a:pt x="31223" y="31172"/>
                  </a:cubicBezTo>
                  <a:cubicBezTo>
                    <a:pt x="31292" y="30948"/>
                    <a:pt x="31154" y="30810"/>
                    <a:pt x="31223" y="30587"/>
                  </a:cubicBezTo>
                  <a:cubicBezTo>
                    <a:pt x="31154" y="30518"/>
                    <a:pt x="31154" y="30518"/>
                    <a:pt x="31085" y="30449"/>
                  </a:cubicBezTo>
                  <a:cubicBezTo>
                    <a:pt x="31154" y="30449"/>
                    <a:pt x="31154" y="30381"/>
                    <a:pt x="31154" y="30381"/>
                  </a:cubicBezTo>
                  <a:cubicBezTo>
                    <a:pt x="31154" y="30157"/>
                    <a:pt x="31154" y="30157"/>
                    <a:pt x="31017" y="30088"/>
                  </a:cubicBezTo>
                  <a:cubicBezTo>
                    <a:pt x="31017" y="30073"/>
                    <a:pt x="31020" y="30068"/>
                    <a:pt x="31026" y="30068"/>
                  </a:cubicBezTo>
                  <a:cubicBezTo>
                    <a:pt x="31038" y="30068"/>
                    <a:pt x="31057" y="30084"/>
                    <a:pt x="31081" y="30084"/>
                  </a:cubicBezTo>
                  <a:cubicBezTo>
                    <a:pt x="31103" y="30084"/>
                    <a:pt x="31129" y="30070"/>
                    <a:pt x="31154" y="30020"/>
                  </a:cubicBezTo>
                  <a:cubicBezTo>
                    <a:pt x="31085" y="29813"/>
                    <a:pt x="30862" y="29659"/>
                    <a:pt x="30862" y="29452"/>
                  </a:cubicBezTo>
                  <a:lnTo>
                    <a:pt x="30793" y="29452"/>
                  </a:lnTo>
                  <a:lnTo>
                    <a:pt x="30793" y="29229"/>
                  </a:lnTo>
                  <a:lnTo>
                    <a:pt x="30656" y="29091"/>
                  </a:lnTo>
                  <a:cubicBezTo>
                    <a:pt x="30656" y="29022"/>
                    <a:pt x="30656" y="28868"/>
                    <a:pt x="30587" y="28799"/>
                  </a:cubicBezTo>
                  <a:cubicBezTo>
                    <a:pt x="30587" y="28730"/>
                    <a:pt x="30656" y="28593"/>
                    <a:pt x="30587" y="28438"/>
                  </a:cubicBezTo>
                  <a:cubicBezTo>
                    <a:pt x="30518" y="28369"/>
                    <a:pt x="30587" y="28231"/>
                    <a:pt x="30518" y="28163"/>
                  </a:cubicBezTo>
                  <a:cubicBezTo>
                    <a:pt x="30518" y="28008"/>
                    <a:pt x="30518" y="27939"/>
                    <a:pt x="30432" y="27870"/>
                  </a:cubicBezTo>
                  <a:cubicBezTo>
                    <a:pt x="30363" y="27802"/>
                    <a:pt x="30363" y="27733"/>
                    <a:pt x="30432" y="27664"/>
                  </a:cubicBezTo>
                  <a:cubicBezTo>
                    <a:pt x="30363" y="27441"/>
                    <a:pt x="30363" y="27234"/>
                    <a:pt x="30295" y="27011"/>
                  </a:cubicBezTo>
                  <a:cubicBezTo>
                    <a:pt x="30295" y="27011"/>
                    <a:pt x="30295" y="26942"/>
                    <a:pt x="30363" y="26942"/>
                  </a:cubicBezTo>
                  <a:cubicBezTo>
                    <a:pt x="30363" y="26804"/>
                    <a:pt x="30226" y="26718"/>
                    <a:pt x="30295" y="26581"/>
                  </a:cubicBezTo>
                  <a:cubicBezTo>
                    <a:pt x="30226" y="26512"/>
                    <a:pt x="30295" y="26375"/>
                    <a:pt x="30226" y="26289"/>
                  </a:cubicBezTo>
                  <a:lnTo>
                    <a:pt x="30226" y="26082"/>
                  </a:lnTo>
                  <a:cubicBezTo>
                    <a:pt x="30226" y="25945"/>
                    <a:pt x="30157" y="25859"/>
                    <a:pt x="30226" y="25721"/>
                  </a:cubicBezTo>
                  <a:lnTo>
                    <a:pt x="30157" y="25721"/>
                  </a:lnTo>
                  <a:cubicBezTo>
                    <a:pt x="30157" y="25584"/>
                    <a:pt x="30088" y="25515"/>
                    <a:pt x="30088" y="25429"/>
                  </a:cubicBezTo>
                  <a:cubicBezTo>
                    <a:pt x="30088" y="25291"/>
                    <a:pt x="29934" y="25223"/>
                    <a:pt x="30088" y="25154"/>
                  </a:cubicBezTo>
                  <a:cubicBezTo>
                    <a:pt x="30002" y="25085"/>
                    <a:pt x="30002" y="25085"/>
                    <a:pt x="29934" y="24999"/>
                  </a:cubicBezTo>
                  <a:cubicBezTo>
                    <a:pt x="30002" y="24930"/>
                    <a:pt x="30002" y="24862"/>
                    <a:pt x="29934" y="24793"/>
                  </a:cubicBezTo>
                  <a:cubicBezTo>
                    <a:pt x="29865" y="24724"/>
                    <a:pt x="29934" y="24655"/>
                    <a:pt x="29865" y="24569"/>
                  </a:cubicBezTo>
                  <a:cubicBezTo>
                    <a:pt x="29865" y="24432"/>
                    <a:pt x="30002" y="24294"/>
                    <a:pt x="29934" y="24140"/>
                  </a:cubicBezTo>
                  <a:cubicBezTo>
                    <a:pt x="29865" y="24071"/>
                    <a:pt x="29934" y="24071"/>
                    <a:pt x="29934" y="24002"/>
                  </a:cubicBezTo>
                  <a:cubicBezTo>
                    <a:pt x="30002" y="23710"/>
                    <a:pt x="30088" y="23366"/>
                    <a:pt x="30088" y="23074"/>
                  </a:cubicBezTo>
                  <a:cubicBezTo>
                    <a:pt x="30002" y="22936"/>
                    <a:pt x="30157" y="22936"/>
                    <a:pt x="30088" y="22781"/>
                  </a:cubicBezTo>
                  <a:lnTo>
                    <a:pt x="30088" y="22644"/>
                  </a:lnTo>
                  <a:lnTo>
                    <a:pt x="30088" y="22506"/>
                  </a:lnTo>
                  <a:cubicBezTo>
                    <a:pt x="30002" y="22420"/>
                    <a:pt x="30002" y="22351"/>
                    <a:pt x="30088" y="22283"/>
                  </a:cubicBezTo>
                  <a:cubicBezTo>
                    <a:pt x="30002" y="22145"/>
                    <a:pt x="30157" y="21990"/>
                    <a:pt x="30088" y="21853"/>
                  </a:cubicBezTo>
                  <a:cubicBezTo>
                    <a:pt x="30002" y="21853"/>
                    <a:pt x="30002" y="21784"/>
                    <a:pt x="30088" y="21715"/>
                  </a:cubicBezTo>
                  <a:cubicBezTo>
                    <a:pt x="30157" y="21715"/>
                    <a:pt x="30157" y="21647"/>
                    <a:pt x="30088" y="21561"/>
                  </a:cubicBezTo>
                  <a:cubicBezTo>
                    <a:pt x="30002" y="21354"/>
                    <a:pt x="30088" y="21131"/>
                    <a:pt x="30088" y="20993"/>
                  </a:cubicBezTo>
                  <a:lnTo>
                    <a:pt x="30088" y="20856"/>
                  </a:lnTo>
                  <a:cubicBezTo>
                    <a:pt x="30088" y="20701"/>
                    <a:pt x="30157" y="20632"/>
                    <a:pt x="30157" y="20495"/>
                  </a:cubicBezTo>
                  <a:cubicBezTo>
                    <a:pt x="30157" y="20357"/>
                    <a:pt x="30226" y="20271"/>
                    <a:pt x="30088" y="20202"/>
                  </a:cubicBezTo>
                  <a:cubicBezTo>
                    <a:pt x="30157" y="20065"/>
                    <a:pt x="30157" y="19996"/>
                    <a:pt x="30157" y="19927"/>
                  </a:cubicBezTo>
                  <a:cubicBezTo>
                    <a:pt x="30226" y="19772"/>
                    <a:pt x="30226" y="19704"/>
                    <a:pt x="30226" y="19566"/>
                  </a:cubicBezTo>
                  <a:cubicBezTo>
                    <a:pt x="30295" y="19497"/>
                    <a:pt x="30295" y="19411"/>
                    <a:pt x="30363" y="19274"/>
                  </a:cubicBezTo>
                  <a:cubicBezTo>
                    <a:pt x="30363" y="18982"/>
                    <a:pt x="30432" y="18775"/>
                    <a:pt x="30518" y="18638"/>
                  </a:cubicBezTo>
                  <a:lnTo>
                    <a:pt x="30432" y="18638"/>
                  </a:lnTo>
                  <a:cubicBezTo>
                    <a:pt x="30518" y="18483"/>
                    <a:pt x="30518" y="18414"/>
                    <a:pt x="30656" y="18345"/>
                  </a:cubicBezTo>
                  <a:cubicBezTo>
                    <a:pt x="30627" y="18287"/>
                    <a:pt x="30598" y="18266"/>
                    <a:pt x="30574" y="18266"/>
                  </a:cubicBezTo>
                  <a:cubicBezTo>
                    <a:pt x="30541" y="18266"/>
                    <a:pt x="30518" y="18306"/>
                    <a:pt x="30518" y="18345"/>
                  </a:cubicBezTo>
                  <a:lnTo>
                    <a:pt x="30432" y="18277"/>
                  </a:lnTo>
                  <a:cubicBezTo>
                    <a:pt x="30432" y="18122"/>
                    <a:pt x="30587" y="18208"/>
                    <a:pt x="30656" y="18122"/>
                  </a:cubicBezTo>
                  <a:cubicBezTo>
                    <a:pt x="30724" y="18053"/>
                    <a:pt x="30656" y="17984"/>
                    <a:pt x="30656" y="17984"/>
                  </a:cubicBezTo>
                  <a:cubicBezTo>
                    <a:pt x="30656" y="17916"/>
                    <a:pt x="30724" y="17916"/>
                    <a:pt x="30724" y="17916"/>
                  </a:cubicBezTo>
                  <a:cubicBezTo>
                    <a:pt x="30724" y="17847"/>
                    <a:pt x="30656" y="17847"/>
                    <a:pt x="30656" y="17692"/>
                  </a:cubicBezTo>
                  <a:cubicBezTo>
                    <a:pt x="30724" y="17623"/>
                    <a:pt x="30724" y="17555"/>
                    <a:pt x="30793" y="17486"/>
                  </a:cubicBezTo>
                  <a:lnTo>
                    <a:pt x="30724" y="17417"/>
                  </a:lnTo>
                  <a:cubicBezTo>
                    <a:pt x="30862" y="17262"/>
                    <a:pt x="30862" y="17125"/>
                    <a:pt x="30948" y="16987"/>
                  </a:cubicBezTo>
                  <a:cubicBezTo>
                    <a:pt x="31017" y="16918"/>
                    <a:pt x="31017" y="16832"/>
                    <a:pt x="31017" y="16764"/>
                  </a:cubicBezTo>
                  <a:cubicBezTo>
                    <a:pt x="31085" y="16695"/>
                    <a:pt x="31085" y="16557"/>
                    <a:pt x="31223" y="16489"/>
                  </a:cubicBezTo>
                  <a:cubicBezTo>
                    <a:pt x="31292" y="16403"/>
                    <a:pt x="31378" y="16265"/>
                    <a:pt x="31378" y="16128"/>
                  </a:cubicBezTo>
                  <a:cubicBezTo>
                    <a:pt x="31378" y="15904"/>
                    <a:pt x="31515" y="15766"/>
                    <a:pt x="31584" y="15543"/>
                  </a:cubicBezTo>
                  <a:cubicBezTo>
                    <a:pt x="31653" y="15474"/>
                    <a:pt x="31653" y="15405"/>
                    <a:pt x="31722" y="15337"/>
                  </a:cubicBezTo>
                  <a:cubicBezTo>
                    <a:pt x="31722" y="15199"/>
                    <a:pt x="31722" y="15113"/>
                    <a:pt x="31808" y="15044"/>
                  </a:cubicBezTo>
                  <a:lnTo>
                    <a:pt x="31808" y="14976"/>
                  </a:lnTo>
                  <a:cubicBezTo>
                    <a:pt x="31808" y="14838"/>
                    <a:pt x="32014" y="14683"/>
                    <a:pt x="32014" y="14477"/>
                  </a:cubicBezTo>
                  <a:lnTo>
                    <a:pt x="32083" y="14408"/>
                  </a:lnTo>
                  <a:cubicBezTo>
                    <a:pt x="32237" y="14185"/>
                    <a:pt x="32306" y="14047"/>
                    <a:pt x="32444" y="13910"/>
                  </a:cubicBezTo>
                  <a:cubicBezTo>
                    <a:pt x="32444" y="13840"/>
                    <a:pt x="32489" y="13736"/>
                    <a:pt x="32589" y="13736"/>
                  </a:cubicBezTo>
                  <a:cubicBezTo>
                    <a:pt x="32612" y="13736"/>
                    <a:pt x="32638" y="13742"/>
                    <a:pt x="32667" y="13755"/>
                  </a:cubicBezTo>
                  <a:lnTo>
                    <a:pt x="32667" y="13480"/>
                  </a:lnTo>
                  <a:cubicBezTo>
                    <a:pt x="32874" y="13256"/>
                    <a:pt x="32942" y="13050"/>
                    <a:pt x="33097" y="12826"/>
                  </a:cubicBezTo>
                  <a:lnTo>
                    <a:pt x="33097" y="12620"/>
                  </a:lnTo>
                  <a:cubicBezTo>
                    <a:pt x="33166" y="12534"/>
                    <a:pt x="33235" y="12534"/>
                    <a:pt x="33303" y="12534"/>
                  </a:cubicBezTo>
                  <a:lnTo>
                    <a:pt x="33303" y="12465"/>
                  </a:lnTo>
                  <a:lnTo>
                    <a:pt x="33303" y="12328"/>
                  </a:lnTo>
                  <a:cubicBezTo>
                    <a:pt x="33332" y="12342"/>
                    <a:pt x="33359" y="12348"/>
                    <a:pt x="33384" y="12348"/>
                  </a:cubicBezTo>
                  <a:cubicBezTo>
                    <a:pt x="33452" y="12348"/>
                    <a:pt x="33505" y="12308"/>
                    <a:pt x="33549" y="12308"/>
                  </a:cubicBezTo>
                  <a:cubicBezTo>
                    <a:pt x="33566" y="12308"/>
                    <a:pt x="33581" y="12313"/>
                    <a:pt x="33596" y="12328"/>
                  </a:cubicBezTo>
                  <a:lnTo>
                    <a:pt x="33596" y="12190"/>
                  </a:lnTo>
                  <a:lnTo>
                    <a:pt x="33527" y="12190"/>
                  </a:lnTo>
                  <a:cubicBezTo>
                    <a:pt x="33441" y="12190"/>
                    <a:pt x="33441" y="12104"/>
                    <a:pt x="33441" y="12104"/>
                  </a:cubicBezTo>
                  <a:cubicBezTo>
                    <a:pt x="33527" y="12036"/>
                    <a:pt x="33596" y="12036"/>
                    <a:pt x="33596" y="12036"/>
                  </a:cubicBezTo>
                  <a:lnTo>
                    <a:pt x="33596" y="11967"/>
                  </a:lnTo>
                  <a:cubicBezTo>
                    <a:pt x="33596" y="11967"/>
                    <a:pt x="33596" y="11898"/>
                    <a:pt x="33664" y="11898"/>
                  </a:cubicBezTo>
                  <a:lnTo>
                    <a:pt x="33957" y="11898"/>
                  </a:lnTo>
                  <a:cubicBezTo>
                    <a:pt x="33871" y="11829"/>
                    <a:pt x="33871" y="11829"/>
                    <a:pt x="33802" y="11829"/>
                  </a:cubicBezTo>
                  <a:cubicBezTo>
                    <a:pt x="33871" y="11606"/>
                    <a:pt x="34094" y="11537"/>
                    <a:pt x="34232" y="11399"/>
                  </a:cubicBezTo>
                  <a:lnTo>
                    <a:pt x="34232" y="11245"/>
                  </a:lnTo>
                  <a:lnTo>
                    <a:pt x="34301" y="11245"/>
                  </a:lnTo>
                  <a:cubicBezTo>
                    <a:pt x="34455" y="11176"/>
                    <a:pt x="34524" y="11107"/>
                    <a:pt x="34593" y="10970"/>
                  </a:cubicBezTo>
                  <a:cubicBezTo>
                    <a:pt x="34662" y="10901"/>
                    <a:pt x="34816" y="10815"/>
                    <a:pt x="34885" y="10746"/>
                  </a:cubicBezTo>
                  <a:lnTo>
                    <a:pt x="34954" y="10746"/>
                  </a:lnTo>
                  <a:cubicBezTo>
                    <a:pt x="35023" y="10540"/>
                    <a:pt x="35315" y="10540"/>
                    <a:pt x="35384" y="10247"/>
                  </a:cubicBezTo>
                  <a:cubicBezTo>
                    <a:pt x="35384" y="10179"/>
                    <a:pt x="35453" y="10110"/>
                    <a:pt x="35521" y="10110"/>
                  </a:cubicBezTo>
                  <a:cubicBezTo>
                    <a:pt x="35578" y="10053"/>
                    <a:pt x="35646" y="9938"/>
                    <a:pt x="35746" y="9938"/>
                  </a:cubicBezTo>
                  <a:cubicBezTo>
                    <a:pt x="35767" y="9938"/>
                    <a:pt x="35789" y="9943"/>
                    <a:pt x="35814" y="9955"/>
                  </a:cubicBezTo>
                  <a:cubicBezTo>
                    <a:pt x="36020" y="9680"/>
                    <a:pt x="36243" y="9457"/>
                    <a:pt x="36536" y="9388"/>
                  </a:cubicBezTo>
                  <a:cubicBezTo>
                    <a:pt x="36673" y="9319"/>
                    <a:pt x="36742" y="9181"/>
                    <a:pt x="36880" y="9096"/>
                  </a:cubicBezTo>
                  <a:cubicBezTo>
                    <a:pt x="36966" y="9027"/>
                    <a:pt x="36966" y="8958"/>
                    <a:pt x="37103" y="8958"/>
                  </a:cubicBezTo>
                  <a:cubicBezTo>
                    <a:pt x="37103" y="8889"/>
                    <a:pt x="37034" y="8889"/>
                    <a:pt x="37034" y="8889"/>
                  </a:cubicBezTo>
                  <a:cubicBezTo>
                    <a:pt x="37103" y="8752"/>
                    <a:pt x="37241" y="8752"/>
                    <a:pt x="37309" y="8597"/>
                  </a:cubicBezTo>
                  <a:cubicBezTo>
                    <a:pt x="37395" y="8459"/>
                    <a:pt x="37533" y="8459"/>
                    <a:pt x="37602" y="8391"/>
                  </a:cubicBezTo>
                  <a:cubicBezTo>
                    <a:pt x="37670" y="8236"/>
                    <a:pt x="37825" y="8236"/>
                    <a:pt x="37963" y="8236"/>
                  </a:cubicBezTo>
                  <a:cubicBezTo>
                    <a:pt x="37963" y="8167"/>
                    <a:pt x="37963" y="8098"/>
                    <a:pt x="38031" y="8098"/>
                  </a:cubicBezTo>
                  <a:cubicBezTo>
                    <a:pt x="38255" y="8030"/>
                    <a:pt x="38393" y="7892"/>
                    <a:pt x="38530" y="7737"/>
                  </a:cubicBezTo>
                  <a:lnTo>
                    <a:pt x="38599" y="7737"/>
                  </a:lnTo>
                  <a:cubicBezTo>
                    <a:pt x="38754" y="7668"/>
                    <a:pt x="38891" y="7531"/>
                    <a:pt x="38960" y="7462"/>
                  </a:cubicBezTo>
                  <a:lnTo>
                    <a:pt x="39183" y="7462"/>
                  </a:lnTo>
                  <a:cubicBezTo>
                    <a:pt x="39252" y="7307"/>
                    <a:pt x="39390" y="7307"/>
                    <a:pt x="39459" y="7170"/>
                  </a:cubicBezTo>
                  <a:lnTo>
                    <a:pt x="39544" y="7170"/>
                  </a:lnTo>
                  <a:cubicBezTo>
                    <a:pt x="39682" y="7170"/>
                    <a:pt x="39751" y="7032"/>
                    <a:pt x="39820" y="6946"/>
                  </a:cubicBezTo>
                  <a:cubicBezTo>
                    <a:pt x="39888" y="6809"/>
                    <a:pt x="40043" y="6809"/>
                    <a:pt x="40112" y="6740"/>
                  </a:cubicBezTo>
                  <a:cubicBezTo>
                    <a:pt x="40181" y="6671"/>
                    <a:pt x="40249" y="6671"/>
                    <a:pt x="40249" y="6603"/>
                  </a:cubicBezTo>
                  <a:cubicBezTo>
                    <a:pt x="40263" y="6616"/>
                    <a:pt x="40281" y="6621"/>
                    <a:pt x="40301" y="6621"/>
                  </a:cubicBezTo>
                  <a:cubicBezTo>
                    <a:pt x="40344" y="6621"/>
                    <a:pt x="40399" y="6600"/>
                    <a:pt x="40458" y="6600"/>
                  </a:cubicBezTo>
                  <a:cubicBezTo>
                    <a:pt x="40505" y="6600"/>
                    <a:pt x="40553" y="6613"/>
                    <a:pt x="40600" y="6660"/>
                  </a:cubicBezTo>
                  <a:lnTo>
                    <a:pt x="40600" y="6660"/>
                  </a:lnTo>
                  <a:cubicBezTo>
                    <a:pt x="40542" y="6594"/>
                    <a:pt x="40542" y="6517"/>
                    <a:pt x="40542" y="6517"/>
                  </a:cubicBezTo>
                  <a:cubicBezTo>
                    <a:pt x="40652" y="6517"/>
                    <a:pt x="40718" y="6429"/>
                    <a:pt x="40819" y="6429"/>
                  </a:cubicBezTo>
                  <a:cubicBezTo>
                    <a:pt x="40844" y="6429"/>
                    <a:pt x="40872" y="6434"/>
                    <a:pt x="40903" y="6448"/>
                  </a:cubicBezTo>
                  <a:cubicBezTo>
                    <a:pt x="41040" y="6448"/>
                    <a:pt x="41109" y="6379"/>
                    <a:pt x="41178" y="6310"/>
                  </a:cubicBezTo>
                  <a:cubicBezTo>
                    <a:pt x="41264" y="6310"/>
                    <a:pt x="41333" y="6310"/>
                    <a:pt x="41401" y="6379"/>
                  </a:cubicBezTo>
                  <a:cubicBezTo>
                    <a:pt x="41470" y="6310"/>
                    <a:pt x="41470" y="6241"/>
                    <a:pt x="41470" y="6173"/>
                  </a:cubicBezTo>
                  <a:cubicBezTo>
                    <a:pt x="41694" y="6173"/>
                    <a:pt x="41900" y="6018"/>
                    <a:pt x="42123" y="5949"/>
                  </a:cubicBezTo>
                  <a:lnTo>
                    <a:pt x="42037" y="5949"/>
                  </a:lnTo>
                  <a:cubicBezTo>
                    <a:pt x="42080" y="5915"/>
                    <a:pt x="42102" y="5898"/>
                    <a:pt x="42121" y="5898"/>
                  </a:cubicBezTo>
                  <a:cubicBezTo>
                    <a:pt x="42141" y="5898"/>
                    <a:pt x="42158" y="5915"/>
                    <a:pt x="42192" y="5949"/>
                  </a:cubicBezTo>
                  <a:cubicBezTo>
                    <a:pt x="42261" y="5880"/>
                    <a:pt x="42261" y="5880"/>
                    <a:pt x="42330" y="5812"/>
                  </a:cubicBezTo>
                  <a:lnTo>
                    <a:pt x="42261" y="5743"/>
                  </a:lnTo>
                  <a:lnTo>
                    <a:pt x="42399" y="5743"/>
                  </a:lnTo>
                  <a:cubicBezTo>
                    <a:pt x="42399" y="5743"/>
                    <a:pt x="42399" y="5705"/>
                    <a:pt x="42419" y="5705"/>
                  </a:cubicBezTo>
                  <a:cubicBezTo>
                    <a:pt x="42429" y="5705"/>
                    <a:pt x="42444" y="5714"/>
                    <a:pt x="42467" y="5743"/>
                  </a:cubicBezTo>
                  <a:lnTo>
                    <a:pt x="42467" y="5812"/>
                  </a:lnTo>
                  <a:cubicBezTo>
                    <a:pt x="42553" y="5812"/>
                    <a:pt x="42553" y="5743"/>
                    <a:pt x="42553" y="5657"/>
                  </a:cubicBezTo>
                  <a:lnTo>
                    <a:pt x="42828" y="5657"/>
                  </a:lnTo>
                  <a:cubicBezTo>
                    <a:pt x="42897" y="5657"/>
                    <a:pt x="42983" y="5588"/>
                    <a:pt x="43052" y="5588"/>
                  </a:cubicBezTo>
                  <a:cubicBezTo>
                    <a:pt x="43413" y="5588"/>
                    <a:pt x="43688" y="5451"/>
                    <a:pt x="43980" y="5313"/>
                  </a:cubicBezTo>
                  <a:lnTo>
                    <a:pt x="44049" y="5382"/>
                  </a:lnTo>
                  <a:cubicBezTo>
                    <a:pt x="44097" y="5334"/>
                    <a:pt x="44112" y="5277"/>
                    <a:pt x="44169" y="5277"/>
                  </a:cubicBezTo>
                  <a:cubicBezTo>
                    <a:pt x="44194" y="5277"/>
                    <a:pt x="44226" y="5287"/>
                    <a:pt x="44273" y="5313"/>
                  </a:cubicBezTo>
                  <a:cubicBezTo>
                    <a:pt x="44273" y="5313"/>
                    <a:pt x="44341" y="5313"/>
                    <a:pt x="44341" y="5227"/>
                  </a:cubicBezTo>
                  <a:cubicBezTo>
                    <a:pt x="44616" y="5021"/>
                    <a:pt x="44909" y="5090"/>
                    <a:pt x="45270" y="5021"/>
                  </a:cubicBezTo>
                  <a:cubicBezTo>
                    <a:pt x="45407" y="5021"/>
                    <a:pt x="45562" y="4952"/>
                    <a:pt x="45700" y="4883"/>
                  </a:cubicBezTo>
                  <a:cubicBezTo>
                    <a:pt x="45837" y="4883"/>
                    <a:pt x="45906" y="4883"/>
                    <a:pt x="45992" y="4797"/>
                  </a:cubicBezTo>
                  <a:cubicBezTo>
                    <a:pt x="46061" y="4797"/>
                    <a:pt x="46061" y="4883"/>
                    <a:pt x="46129" y="4883"/>
                  </a:cubicBezTo>
                  <a:cubicBezTo>
                    <a:pt x="46267" y="4883"/>
                    <a:pt x="46382" y="4845"/>
                    <a:pt x="46484" y="4845"/>
                  </a:cubicBezTo>
                  <a:cubicBezTo>
                    <a:pt x="46534" y="4845"/>
                    <a:pt x="46582" y="4855"/>
                    <a:pt x="46628" y="4883"/>
                  </a:cubicBezTo>
                  <a:cubicBezTo>
                    <a:pt x="46662" y="4918"/>
                    <a:pt x="46697" y="4935"/>
                    <a:pt x="46723" y="4935"/>
                  </a:cubicBezTo>
                  <a:cubicBezTo>
                    <a:pt x="46748" y="4935"/>
                    <a:pt x="46766" y="4918"/>
                    <a:pt x="46766" y="4883"/>
                  </a:cubicBezTo>
                  <a:cubicBezTo>
                    <a:pt x="46785" y="4863"/>
                    <a:pt x="46804" y="4856"/>
                    <a:pt x="46822" y="4856"/>
                  </a:cubicBezTo>
                  <a:cubicBezTo>
                    <a:pt x="46868" y="4856"/>
                    <a:pt x="46909" y="4901"/>
                    <a:pt x="46949" y="4901"/>
                  </a:cubicBezTo>
                  <a:cubicBezTo>
                    <a:pt x="46963" y="4901"/>
                    <a:pt x="46976" y="4896"/>
                    <a:pt x="46989" y="4883"/>
                  </a:cubicBezTo>
                  <a:cubicBezTo>
                    <a:pt x="47005" y="4863"/>
                    <a:pt x="47021" y="4856"/>
                    <a:pt x="47036" y="4856"/>
                  </a:cubicBezTo>
                  <a:cubicBezTo>
                    <a:pt x="47076" y="4856"/>
                    <a:pt x="47116" y="4901"/>
                    <a:pt x="47156" y="4901"/>
                  </a:cubicBezTo>
                  <a:cubicBezTo>
                    <a:pt x="47169" y="4901"/>
                    <a:pt x="47182" y="4896"/>
                    <a:pt x="47195" y="4883"/>
                  </a:cubicBezTo>
                  <a:lnTo>
                    <a:pt x="47419" y="4883"/>
                  </a:lnTo>
                  <a:cubicBezTo>
                    <a:pt x="47488" y="4883"/>
                    <a:pt x="47556" y="4883"/>
                    <a:pt x="47625" y="4797"/>
                  </a:cubicBezTo>
                  <a:close/>
                  <a:moveTo>
                    <a:pt x="11881" y="39338"/>
                  </a:moveTo>
                  <a:cubicBezTo>
                    <a:pt x="11881" y="39338"/>
                    <a:pt x="11881" y="39407"/>
                    <a:pt x="11812" y="39407"/>
                  </a:cubicBezTo>
                  <a:cubicBezTo>
                    <a:pt x="11812" y="39338"/>
                    <a:pt x="11881" y="39338"/>
                    <a:pt x="11881" y="39338"/>
                  </a:cubicBezTo>
                  <a:close/>
                  <a:moveTo>
                    <a:pt x="21103" y="39424"/>
                  </a:moveTo>
                  <a:cubicBezTo>
                    <a:pt x="21148" y="39424"/>
                    <a:pt x="21199" y="39441"/>
                    <a:pt x="21268" y="39476"/>
                  </a:cubicBezTo>
                  <a:lnTo>
                    <a:pt x="20976" y="39476"/>
                  </a:lnTo>
                  <a:cubicBezTo>
                    <a:pt x="21019" y="39441"/>
                    <a:pt x="21058" y="39424"/>
                    <a:pt x="21103" y="39424"/>
                  </a:cubicBezTo>
                  <a:close/>
                  <a:moveTo>
                    <a:pt x="23125" y="39476"/>
                  </a:moveTo>
                  <a:lnTo>
                    <a:pt x="23125" y="39476"/>
                  </a:lnTo>
                  <a:cubicBezTo>
                    <a:pt x="23125" y="39545"/>
                    <a:pt x="23211" y="39545"/>
                    <a:pt x="23211" y="39545"/>
                  </a:cubicBezTo>
                  <a:cubicBezTo>
                    <a:pt x="23175" y="39573"/>
                    <a:pt x="23155" y="39590"/>
                    <a:pt x="23142" y="39590"/>
                  </a:cubicBezTo>
                  <a:cubicBezTo>
                    <a:pt x="23125" y="39590"/>
                    <a:pt x="23125" y="39556"/>
                    <a:pt x="23125" y="39476"/>
                  </a:cubicBezTo>
                  <a:close/>
                  <a:moveTo>
                    <a:pt x="23349" y="39545"/>
                  </a:moveTo>
                  <a:cubicBezTo>
                    <a:pt x="23280" y="39545"/>
                    <a:pt x="23280" y="39613"/>
                    <a:pt x="23280" y="39613"/>
                  </a:cubicBezTo>
                  <a:lnTo>
                    <a:pt x="23280" y="39545"/>
                  </a:lnTo>
                  <a:close/>
                  <a:moveTo>
                    <a:pt x="36880" y="39046"/>
                  </a:moveTo>
                  <a:cubicBezTo>
                    <a:pt x="36966" y="39046"/>
                    <a:pt x="37034" y="39046"/>
                    <a:pt x="37103" y="39115"/>
                  </a:cubicBezTo>
                  <a:cubicBezTo>
                    <a:pt x="37103" y="39269"/>
                    <a:pt x="37172" y="39338"/>
                    <a:pt x="37172" y="39545"/>
                  </a:cubicBezTo>
                  <a:cubicBezTo>
                    <a:pt x="37034" y="39613"/>
                    <a:pt x="36880" y="39613"/>
                    <a:pt x="36742" y="39613"/>
                  </a:cubicBezTo>
                  <a:cubicBezTo>
                    <a:pt x="36673" y="39545"/>
                    <a:pt x="36742" y="39476"/>
                    <a:pt x="36673" y="39407"/>
                  </a:cubicBezTo>
                  <a:cubicBezTo>
                    <a:pt x="36639" y="39373"/>
                    <a:pt x="36622" y="39373"/>
                    <a:pt x="36604" y="39373"/>
                  </a:cubicBezTo>
                  <a:cubicBezTo>
                    <a:pt x="36587" y="39373"/>
                    <a:pt x="36570" y="39373"/>
                    <a:pt x="36536" y="39338"/>
                  </a:cubicBezTo>
                  <a:lnTo>
                    <a:pt x="36604" y="39269"/>
                  </a:lnTo>
                  <a:cubicBezTo>
                    <a:pt x="36604" y="39226"/>
                    <a:pt x="36587" y="39226"/>
                    <a:pt x="36570" y="39226"/>
                  </a:cubicBezTo>
                  <a:cubicBezTo>
                    <a:pt x="36553" y="39226"/>
                    <a:pt x="36536" y="39226"/>
                    <a:pt x="36536" y="39184"/>
                  </a:cubicBezTo>
                  <a:cubicBezTo>
                    <a:pt x="36604" y="39046"/>
                    <a:pt x="36811" y="39115"/>
                    <a:pt x="36880" y="39046"/>
                  </a:cubicBezTo>
                  <a:close/>
                  <a:moveTo>
                    <a:pt x="33166" y="38255"/>
                  </a:moveTo>
                  <a:cubicBezTo>
                    <a:pt x="33303" y="38324"/>
                    <a:pt x="33372" y="38479"/>
                    <a:pt x="33441" y="38547"/>
                  </a:cubicBezTo>
                  <a:cubicBezTo>
                    <a:pt x="33441" y="38616"/>
                    <a:pt x="33372" y="38685"/>
                    <a:pt x="33441" y="38685"/>
                  </a:cubicBezTo>
                  <a:cubicBezTo>
                    <a:pt x="33441" y="38840"/>
                    <a:pt x="33527" y="38840"/>
                    <a:pt x="33596" y="38977"/>
                  </a:cubicBezTo>
                  <a:cubicBezTo>
                    <a:pt x="33664" y="39115"/>
                    <a:pt x="33664" y="39184"/>
                    <a:pt x="33527" y="39269"/>
                  </a:cubicBezTo>
                  <a:cubicBezTo>
                    <a:pt x="33441" y="39338"/>
                    <a:pt x="33372" y="39407"/>
                    <a:pt x="33372" y="39407"/>
                  </a:cubicBezTo>
                  <a:cubicBezTo>
                    <a:pt x="33011" y="39476"/>
                    <a:pt x="32736" y="39545"/>
                    <a:pt x="32444" y="39699"/>
                  </a:cubicBezTo>
                  <a:cubicBezTo>
                    <a:pt x="32306" y="39699"/>
                    <a:pt x="32237" y="39699"/>
                    <a:pt x="32083" y="39768"/>
                  </a:cubicBezTo>
                  <a:cubicBezTo>
                    <a:pt x="31980" y="39802"/>
                    <a:pt x="31872" y="39802"/>
                    <a:pt x="31765" y="39802"/>
                  </a:cubicBezTo>
                  <a:cubicBezTo>
                    <a:pt x="31657" y="39802"/>
                    <a:pt x="31550" y="39802"/>
                    <a:pt x="31447" y="39837"/>
                  </a:cubicBezTo>
                  <a:cubicBezTo>
                    <a:pt x="31292" y="39545"/>
                    <a:pt x="31223" y="39269"/>
                    <a:pt x="31017" y="39046"/>
                  </a:cubicBezTo>
                  <a:cubicBezTo>
                    <a:pt x="31085" y="39046"/>
                    <a:pt x="31085" y="38977"/>
                    <a:pt x="31085" y="38977"/>
                  </a:cubicBezTo>
                  <a:cubicBezTo>
                    <a:pt x="31017" y="38908"/>
                    <a:pt x="31085" y="38908"/>
                    <a:pt x="31085" y="38908"/>
                  </a:cubicBezTo>
                  <a:cubicBezTo>
                    <a:pt x="31154" y="38754"/>
                    <a:pt x="31292" y="38754"/>
                    <a:pt x="31378" y="38685"/>
                  </a:cubicBezTo>
                  <a:cubicBezTo>
                    <a:pt x="31653" y="38685"/>
                    <a:pt x="31876" y="38616"/>
                    <a:pt x="32083" y="38616"/>
                  </a:cubicBezTo>
                  <a:cubicBezTo>
                    <a:pt x="32306" y="38324"/>
                    <a:pt x="32667" y="38410"/>
                    <a:pt x="32874" y="38255"/>
                  </a:cubicBezTo>
                  <a:cubicBezTo>
                    <a:pt x="33011" y="38255"/>
                    <a:pt x="33011" y="38324"/>
                    <a:pt x="33097" y="38410"/>
                  </a:cubicBezTo>
                  <a:cubicBezTo>
                    <a:pt x="33166" y="38410"/>
                    <a:pt x="33097" y="38255"/>
                    <a:pt x="33166" y="38255"/>
                  </a:cubicBezTo>
                  <a:close/>
                  <a:moveTo>
                    <a:pt x="41401" y="38654"/>
                  </a:moveTo>
                  <a:cubicBezTo>
                    <a:pt x="41447" y="38654"/>
                    <a:pt x="41493" y="38685"/>
                    <a:pt x="41539" y="38685"/>
                  </a:cubicBezTo>
                  <a:cubicBezTo>
                    <a:pt x="41608" y="38908"/>
                    <a:pt x="41694" y="39115"/>
                    <a:pt x="41831" y="39338"/>
                  </a:cubicBezTo>
                  <a:cubicBezTo>
                    <a:pt x="41969" y="39407"/>
                    <a:pt x="41831" y="39545"/>
                    <a:pt x="41900" y="39699"/>
                  </a:cubicBezTo>
                  <a:cubicBezTo>
                    <a:pt x="41900" y="39699"/>
                    <a:pt x="41831" y="39699"/>
                    <a:pt x="41831" y="39768"/>
                  </a:cubicBezTo>
                  <a:cubicBezTo>
                    <a:pt x="41694" y="39768"/>
                    <a:pt x="41694" y="39768"/>
                    <a:pt x="41694" y="39906"/>
                  </a:cubicBezTo>
                  <a:cubicBezTo>
                    <a:pt x="41608" y="39906"/>
                    <a:pt x="41608" y="39837"/>
                    <a:pt x="41539" y="39837"/>
                  </a:cubicBezTo>
                  <a:lnTo>
                    <a:pt x="41401" y="39837"/>
                  </a:lnTo>
                  <a:cubicBezTo>
                    <a:pt x="41333" y="39906"/>
                    <a:pt x="41264" y="39906"/>
                    <a:pt x="41178" y="39974"/>
                  </a:cubicBezTo>
                  <a:cubicBezTo>
                    <a:pt x="41109" y="39906"/>
                    <a:pt x="41040" y="39837"/>
                    <a:pt x="40972" y="39837"/>
                  </a:cubicBezTo>
                  <a:lnTo>
                    <a:pt x="40972" y="39906"/>
                  </a:lnTo>
                  <a:cubicBezTo>
                    <a:pt x="40903" y="40043"/>
                    <a:pt x="40834" y="40043"/>
                    <a:pt x="40748" y="40129"/>
                  </a:cubicBezTo>
                  <a:cubicBezTo>
                    <a:pt x="40473" y="39906"/>
                    <a:pt x="40404" y="39613"/>
                    <a:pt x="40318" y="39269"/>
                  </a:cubicBezTo>
                  <a:lnTo>
                    <a:pt x="40318" y="39269"/>
                  </a:lnTo>
                  <a:cubicBezTo>
                    <a:pt x="40404" y="39338"/>
                    <a:pt x="40473" y="39338"/>
                    <a:pt x="40542" y="39407"/>
                  </a:cubicBezTo>
                  <a:cubicBezTo>
                    <a:pt x="40542" y="39407"/>
                    <a:pt x="40542" y="39338"/>
                    <a:pt x="40610" y="39338"/>
                  </a:cubicBezTo>
                  <a:cubicBezTo>
                    <a:pt x="40610" y="39338"/>
                    <a:pt x="40610" y="39407"/>
                    <a:pt x="40679" y="39407"/>
                  </a:cubicBezTo>
                  <a:cubicBezTo>
                    <a:pt x="40610" y="39476"/>
                    <a:pt x="40610" y="39476"/>
                    <a:pt x="40610" y="39545"/>
                  </a:cubicBezTo>
                  <a:cubicBezTo>
                    <a:pt x="40679" y="39613"/>
                    <a:pt x="40679" y="39699"/>
                    <a:pt x="40679" y="39768"/>
                  </a:cubicBezTo>
                  <a:cubicBezTo>
                    <a:pt x="40679" y="39699"/>
                    <a:pt x="40748" y="39699"/>
                    <a:pt x="40748" y="39613"/>
                  </a:cubicBezTo>
                  <a:cubicBezTo>
                    <a:pt x="40679" y="39476"/>
                    <a:pt x="40748" y="39338"/>
                    <a:pt x="40679" y="39115"/>
                  </a:cubicBezTo>
                  <a:cubicBezTo>
                    <a:pt x="40834" y="39115"/>
                    <a:pt x="40679" y="38908"/>
                    <a:pt x="40834" y="38840"/>
                  </a:cubicBezTo>
                  <a:cubicBezTo>
                    <a:pt x="40861" y="38849"/>
                    <a:pt x="40888" y="38853"/>
                    <a:pt x="40913" y="38853"/>
                  </a:cubicBezTo>
                  <a:cubicBezTo>
                    <a:pt x="41077" y="38853"/>
                    <a:pt x="41198" y="38685"/>
                    <a:pt x="41333" y="38685"/>
                  </a:cubicBezTo>
                  <a:cubicBezTo>
                    <a:pt x="41355" y="38662"/>
                    <a:pt x="41378" y="38654"/>
                    <a:pt x="41401" y="38654"/>
                  </a:cubicBezTo>
                  <a:close/>
                  <a:moveTo>
                    <a:pt x="30363" y="39046"/>
                  </a:moveTo>
                  <a:cubicBezTo>
                    <a:pt x="30363" y="39184"/>
                    <a:pt x="30518" y="39338"/>
                    <a:pt x="30587" y="39407"/>
                  </a:cubicBezTo>
                  <a:cubicBezTo>
                    <a:pt x="30587" y="39476"/>
                    <a:pt x="30518" y="39545"/>
                    <a:pt x="30518" y="39613"/>
                  </a:cubicBezTo>
                  <a:cubicBezTo>
                    <a:pt x="30587" y="39699"/>
                    <a:pt x="30587" y="39699"/>
                    <a:pt x="30656" y="39768"/>
                  </a:cubicBezTo>
                  <a:cubicBezTo>
                    <a:pt x="30587" y="39906"/>
                    <a:pt x="30587" y="39974"/>
                    <a:pt x="30656" y="40043"/>
                  </a:cubicBezTo>
                  <a:cubicBezTo>
                    <a:pt x="30619" y="40125"/>
                    <a:pt x="30583" y="40144"/>
                    <a:pt x="30534" y="40144"/>
                  </a:cubicBezTo>
                  <a:cubicBezTo>
                    <a:pt x="30490" y="40144"/>
                    <a:pt x="30436" y="40129"/>
                    <a:pt x="30363" y="40129"/>
                  </a:cubicBezTo>
                  <a:cubicBezTo>
                    <a:pt x="30226" y="40043"/>
                    <a:pt x="30157" y="39906"/>
                    <a:pt x="30002" y="39768"/>
                  </a:cubicBezTo>
                  <a:cubicBezTo>
                    <a:pt x="30002" y="39613"/>
                    <a:pt x="29934" y="39476"/>
                    <a:pt x="29865" y="39407"/>
                  </a:cubicBezTo>
                  <a:cubicBezTo>
                    <a:pt x="29934" y="39338"/>
                    <a:pt x="29934" y="39269"/>
                    <a:pt x="30002" y="39269"/>
                  </a:cubicBezTo>
                  <a:cubicBezTo>
                    <a:pt x="30002" y="39184"/>
                    <a:pt x="30002" y="39184"/>
                    <a:pt x="29934" y="39115"/>
                  </a:cubicBezTo>
                  <a:cubicBezTo>
                    <a:pt x="30088" y="39046"/>
                    <a:pt x="30226" y="39046"/>
                    <a:pt x="30363" y="39046"/>
                  </a:cubicBezTo>
                  <a:close/>
                  <a:moveTo>
                    <a:pt x="35521" y="39545"/>
                  </a:moveTo>
                  <a:cubicBezTo>
                    <a:pt x="35569" y="39593"/>
                    <a:pt x="35626" y="39649"/>
                    <a:pt x="35679" y="39649"/>
                  </a:cubicBezTo>
                  <a:cubicBezTo>
                    <a:pt x="35702" y="39649"/>
                    <a:pt x="35724" y="39639"/>
                    <a:pt x="35745" y="39613"/>
                  </a:cubicBezTo>
                  <a:cubicBezTo>
                    <a:pt x="35814" y="39768"/>
                    <a:pt x="35745" y="39837"/>
                    <a:pt x="35745" y="39906"/>
                  </a:cubicBezTo>
                  <a:cubicBezTo>
                    <a:pt x="35676" y="39974"/>
                    <a:pt x="35521" y="39974"/>
                    <a:pt x="35453" y="40043"/>
                  </a:cubicBezTo>
                  <a:cubicBezTo>
                    <a:pt x="35453" y="40043"/>
                    <a:pt x="35384" y="40043"/>
                    <a:pt x="35384" y="39974"/>
                  </a:cubicBezTo>
                  <a:cubicBezTo>
                    <a:pt x="35384" y="39974"/>
                    <a:pt x="35384" y="40043"/>
                    <a:pt x="35315" y="40043"/>
                  </a:cubicBezTo>
                  <a:cubicBezTo>
                    <a:pt x="35259" y="40043"/>
                    <a:pt x="35248" y="40147"/>
                    <a:pt x="35162" y="40147"/>
                  </a:cubicBezTo>
                  <a:cubicBezTo>
                    <a:pt x="35143" y="40147"/>
                    <a:pt x="35120" y="40142"/>
                    <a:pt x="35091" y="40129"/>
                  </a:cubicBezTo>
                  <a:cubicBezTo>
                    <a:pt x="35057" y="40164"/>
                    <a:pt x="35023" y="40181"/>
                    <a:pt x="34980" y="40181"/>
                  </a:cubicBezTo>
                  <a:cubicBezTo>
                    <a:pt x="34937" y="40181"/>
                    <a:pt x="34885" y="40164"/>
                    <a:pt x="34816" y="40129"/>
                  </a:cubicBezTo>
                  <a:lnTo>
                    <a:pt x="34524" y="40129"/>
                  </a:lnTo>
                  <a:cubicBezTo>
                    <a:pt x="34455" y="39974"/>
                    <a:pt x="34593" y="40043"/>
                    <a:pt x="34593" y="39974"/>
                  </a:cubicBezTo>
                  <a:cubicBezTo>
                    <a:pt x="34593" y="39974"/>
                    <a:pt x="34593" y="39906"/>
                    <a:pt x="34524" y="39906"/>
                  </a:cubicBezTo>
                  <a:cubicBezTo>
                    <a:pt x="34662" y="39906"/>
                    <a:pt x="34593" y="39768"/>
                    <a:pt x="34730" y="39768"/>
                  </a:cubicBezTo>
                  <a:cubicBezTo>
                    <a:pt x="34816" y="39768"/>
                    <a:pt x="34954" y="39768"/>
                    <a:pt x="35023" y="39699"/>
                  </a:cubicBezTo>
                  <a:cubicBezTo>
                    <a:pt x="35057" y="39656"/>
                    <a:pt x="35091" y="39656"/>
                    <a:pt x="35128" y="39656"/>
                  </a:cubicBezTo>
                  <a:cubicBezTo>
                    <a:pt x="35165" y="39656"/>
                    <a:pt x="35203" y="39656"/>
                    <a:pt x="35246" y="39613"/>
                  </a:cubicBezTo>
                  <a:cubicBezTo>
                    <a:pt x="35315" y="39613"/>
                    <a:pt x="35315" y="39545"/>
                    <a:pt x="35384" y="39545"/>
                  </a:cubicBezTo>
                  <a:close/>
                  <a:moveTo>
                    <a:pt x="40043" y="40335"/>
                  </a:moveTo>
                  <a:cubicBezTo>
                    <a:pt x="40043" y="40335"/>
                    <a:pt x="40043" y="40404"/>
                    <a:pt x="40112" y="40404"/>
                  </a:cubicBezTo>
                  <a:lnTo>
                    <a:pt x="40112" y="40473"/>
                  </a:lnTo>
                  <a:lnTo>
                    <a:pt x="40043" y="40473"/>
                  </a:lnTo>
                  <a:cubicBezTo>
                    <a:pt x="39974" y="40404"/>
                    <a:pt x="39974" y="40404"/>
                    <a:pt x="40043" y="40335"/>
                  </a:cubicBezTo>
                  <a:close/>
                  <a:moveTo>
                    <a:pt x="33957" y="39974"/>
                  </a:moveTo>
                  <a:cubicBezTo>
                    <a:pt x="34025" y="40043"/>
                    <a:pt x="34094" y="40129"/>
                    <a:pt x="34163" y="40198"/>
                  </a:cubicBezTo>
                  <a:lnTo>
                    <a:pt x="34094" y="40267"/>
                  </a:lnTo>
                  <a:cubicBezTo>
                    <a:pt x="34163" y="40335"/>
                    <a:pt x="34232" y="40335"/>
                    <a:pt x="34232" y="40404"/>
                  </a:cubicBezTo>
                  <a:cubicBezTo>
                    <a:pt x="34163" y="40404"/>
                    <a:pt x="34163" y="40473"/>
                    <a:pt x="34094" y="40473"/>
                  </a:cubicBezTo>
                  <a:cubicBezTo>
                    <a:pt x="34094" y="40473"/>
                    <a:pt x="34025" y="40473"/>
                    <a:pt x="34025" y="40404"/>
                  </a:cubicBezTo>
                  <a:cubicBezTo>
                    <a:pt x="33871" y="40628"/>
                    <a:pt x="33664" y="40628"/>
                    <a:pt x="33527" y="40697"/>
                  </a:cubicBezTo>
                  <a:cubicBezTo>
                    <a:pt x="33303" y="40834"/>
                    <a:pt x="33097" y="40834"/>
                    <a:pt x="32874" y="40903"/>
                  </a:cubicBezTo>
                  <a:cubicBezTo>
                    <a:pt x="32667" y="40903"/>
                    <a:pt x="32444" y="40989"/>
                    <a:pt x="32306" y="40989"/>
                  </a:cubicBezTo>
                  <a:cubicBezTo>
                    <a:pt x="32237" y="41058"/>
                    <a:pt x="32151" y="41058"/>
                    <a:pt x="32083" y="41058"/>
                  </a:cubicBezTo>
                  <a:cubicBezTo>
                    <a:pt x="32014" y="40989"/>
                    <a:pt x="31945" y="40834"/>
                    <a:pt x="31808" y="40834"/>
                  </a:cubicBezTo>
                  <a:cubicBezTo>
                    <a:pt x="31876" y="40765"/>
                    <a:pt x="31876" y="40765"/>
                    <a:pt x="31876" y="40697"/>
                  </a:cubicBezTo>
                  <a:cubicBezTo>
                    <a:pt x="31876" y="40628"/>
                    <a:pt x="31945" y="40559"/>
                    <a:pt x="32083" y="40559"/>
                  </a:cubicBezTo>
                  <a:cubicBezTo>
                    <a:pt x="32151" y="40473"/>
                    <a:pt x="32306" y="40473"/>
                    <a:pt x="32375" y="40404"/>
                  </a:cubicBezTo>
                  <a:cubicBezTo>
                    <a:pt x="32444" y="40404"/>
                    <a:pt x="32512" y="40404"/>
                    <a:pt x="32581" y="40335"/>
                  </a:cubicBezTo>
                  <a:cubicBezTo>
                    <a:pt x="32805" y="40267"/>
                    <a:pt x="33097" y="40267"/>
                    <a:pt x="33235" y="40129"/>
                  </a:cubicBezTo>
                  <a:cubicBezTo>
                    <a:pt x="33274" y="40138"/>
                    <a:pt x="33311" y="40142"/>
                    <a:pt x="33347" y="40142"/>
                  </a:cubicBezTo>
                  <a:cubicBezTo>
                    <a:pt x="33582" y="40142"/>
                    <a:pt x="33763" y="39974"/>
                    <a:pt x="33957" y="39974"/>
                  </a:cubicBezTo>
                  <a:close/>
                  <a:moveTo>
                    <a:pt x="39390" y="39613"/>
                  </a:moveTo>
                  <a:cubicBezTo>
                    <a:pt x="39459" y="39613"/>
                    <a:pt x="39459" y="39768"/>
                    <a:pt x="39544" y="39768"/>
                  </a:cubicBezTo>
                  <a:cubicBezTo>
                    <a:pt x="39544" y="39837"/>
                    <a:pt x="39682" y="39768"/>
                    <a:pt x="39682" y="39906"/>
                  </a:cubicBezTo>
                  <a:lnTo>
                    <a:pt x="39613" y="39974"/>
                  </a:lnTo>
                  <a:cubicBezTo>
                    <a:pt x="39682" y="40043"/>
                    <a:pt x="39751" y="40129"/>
                    <a:pt x="39751" y="40198"/>
                  </a:cubicBezTo>
                  <a:cubicBezTo>
                    <a:pt x="39751" y="40267"/>
                    <a:pt x="39682" y="40267"/>
                    <a:pt x="39751" y="40335"/>
                  </a:cubicBezTo>
                  <a:lnTo>
                    <a:pt x="39888" y="40335"/>
                  </a:lnTo>
                  <a:cubicBezTo>
                    <a:pt x="39820" y="40473"/>
                    <a:pt x="39820" y="40559"/>
                    <a:pt x="39751" y="40697"/>
                  </a:cubicBezTo>
                  <a:cubicBezTo>
                    <a:pt x="39544" y="40834"/>
                    <a:pt x="39252" y="40834"/>
                    <a:pt x="38960" y="41058"/>
                  </a:cubicBezTo>
                  <a:cubicBezTo>
                    <a:pt x="38754" y="40903"/>
                    <a:pt x="38685" y="40628"/>
                    <a:pt x="38530" y="40404"/>
                  </a:cubicBezTo>
                  <a:cubicBezTo>
                    <a:pt x="38599" y="40267"/>
                    <a:pt x="38461" y="40129"/>
                    <a:pt x="38393" y="39974"/>
                  </a:cubicBezTo>
                  <a:lnTo>
                    <a:pt x="38461" y="39906"/>
                  </a:lnTo>
                  <a:cubicBezTo>
                    <a:pt x="38708" y="39848"/>
                    <a:pt x="38942" y="39680"/>
                    <a:pt x="39184" y="39680"/>
                  </a:cubicBezTo>
                  <a:cubicBezTo>
                    <a:pt x="39229" y="39680"/>
                    <a:pt x="39275" y="39686"/>
                    <a:pt x="39321" y="39699"/>
                  </a:cubicBezTo>
                  <a:cubicBezTo>
                    <a:pt x="39390" y="39699"/>
                    <a:pt x="39390" y="39613"/>
                    <a:pt x="39390" y="39613"/>
                  </a:cubicBezTo>
                  <a:close/>
                  <a:moveTo>
                    <a:pt x="30885" y="40803"/>
                  </a:moveTo>
                  <a:cubicBezTo>
                    <a:pt x="30923" y="40803"/>
                    <a:pt x="30965" y="40811"/>
                    <a:pt x="31017" y="40834"/>
                  </a:cubicBezTo>
                  <a:cubicBezTo>
                    <a:pt x="31085" y="40903"/>
                    <a:pt x="31223" y="41058"/>
                    <a:pt x="31154" y="41264"/>
                  </a:cubicBezTo>
                  <a:cubicBezTo>
                    <a:pt x="31085" y="41264"/>
                    <a:pt x="31017" y="41333"/>
                    <a:pt x="30862" y="41333"/>
                  </a:cubicBezTo>
                  <a:cubicBezTo>
                    <a:pt x="30793" y="41264"/>
                    <a:pt x="30724" y="41195"/>
                    <a:pt x="30656" y="41126"/>
                  </a:cubicBezTo>
                  <a:lnTo>
                    <a:pt x="30656" y="40834"/>
                  </a:lnTo>
                  <a:cubicBezTo>
                    <a:pt x="30747" y="40834"/>
                    <a:pt x="30808" y="40803"/>
                    <a:pt x="30885" y="40803"/>
                  </a:cubicBezTo>
                  <a:close/>
                  <a:moveTo>
                    <a:pt x="45837" y="1943"/>
                  </a:moveTo>
                  <a:cubicBezTo>
                    <a:pt x="46022" y="2074"/>
                    <a:pt x="46173" y="2122"/>
                    <a:pt x="46333" y="2122"/>
                  </a:cubicBezTo>
                  <a:cubicBezTo>
                    <a:pt x="46426" y="2122"/>
                    <a:pt x="46521" y="2106"/>
                    <a:pt x="46628" y="2081"/>
                  </a:cubicBezTo>
                  <a:cubicBezTo>
                    <a:pt x="46720" y="2081"/>
                    <a:pt x="46819" y="2111"/>
                    <a:pt x="46916" y="2111"/>
                  </a:cubicBezTo>
                  <a:cubicBezTo>
                    <a:pt x="46964" y="2111"/>
                    <a:pt x="47012" y="2104"/>
                    <a:pt x="47058" y="2081"/>
                  </a:cubicBezTo>
                  <a:cubicBezTo>
                    <a:pt x="47127" y="2012"/>
                    <a:pt x="47281" y="2012"/>
                    <a:pt x="47419" y="2012"/>
                  </a:cubicBezTo>
                  <a:cubicBezTo>
                    <a:pt x="47488" y="2012"/>
                    <a:pt x="47625" y="2012"/>
                    <a:pt x="47711" y="2081"/>
                  </a:cubicBezTo>
                  <a:lnTo>
                    <a:pt x="47849" y="2081"/>
                  </a:lnTo>
                  <a:cubicBezTo>
                    <a:pt x="48055" y="2081"/>
                    <a:pt x="48279" y="2081"/>
                    <a:pt x="48485" y="2149"/>
                  </a:cubicBezTo>
                  <a:lnTo>
                    <a:pt x="48777" y="2149"/>
                  </a:lnTo>
                  <a:cubicBezTo>
                    <a:pt x="48846" y="2149"/>
                    <a:pt x="49001" y="2081"/>
                    <a:pt x="49069" y="2081"/>
                  </a:cubicBezTo>
                  <a:lnTo>
                    <a:pt x="49345" y="2081"/>
                  </a:lnTo>
                  <a:cubicBezTo>
                    <a:pt x="49373" y="2058"/>
                    <a:pt x="49408" y="2050"/>
                    <a:pt x="49446" y="2050"/>
                  </a:cubicBezTo>
                  <a:cubicBezTo>
                    <a:pt x="49522" y="2050"/>
                    <a:pt x="49614" y="2081"/>
                    <a:pt x="49706" y="2081"/>
                  </a:cubicBezTo>
                  <a:cubicBezTo>
                    <a:pt x="49720" y="2066"/>
                    <a:pt x="49735" y="2061"/>
                    <a:pt x="49751" y="2061"/>
                  </a:cubicBezTo>
                  <a:cubicBezTo>
                    <a:pt x="49794" y="2061"/>
                    <a:pt x="49841" y="2101"/>
                    <a:pt x="49884" y="2101"/>
                  </a:cubicBezTo>
                  <a:cubicBezTo>
                    <a:pt x="49899" y="2101"/>
                    <a:pt x="49915" y="2095"/>
                    <a:pt x="49929" y="2081"/>
                  </a:cubicBezTo>
                  <a:cubicBezTo>
                    <a:pt x="49998" y="2081"/>
                    <a:pt x="50067" y="2149"/>
                    <a:pt x="50067" y="2149"/>
                  </a:cubicBezTo>
                  <a:cubicBezTo>
                    <a:pt x="50090" y="2127"/>
                    <a:pt x="50113" y="2119"/>
                    <a:pt x="50136" y="2119"/>
                  </a:cubicBezTo>
                  <a:cubicBezTo>
                    <a:pt x="50183" y="2119"/>
                    <a:pt x="50233" y="2149"/>
                    <a:pt x="50290" y="2149"/>
                  </a:cubicBezTo>
                  <a:lnTo>
                    <a:pt x="50634" y="2149"/>
                  </a:lnTo>
                  <a:cubicBezTo>
                    <a:pt x="50789" y="2149"/>
                    <a:pt x="50789" y="2218"/>
                    <a:pt x="50858" y="2304"/>
                  </a:cubicBezTo>
                  <a:cubicBezTo>
                    <a:pt x="50946" y="2268"/>
                    <a:pt x="51024" y="2246"/>
                    <a:pt x="51102" y="2246"/>
                  </a:cubicBezTo>
                  <a:cubicBezTo>
                    <a:pt x="51205" y="2246"/>
                    <a:pt x="51307" y="2284"/>
                    <a:pt x="51425" y="2373"/>
                  </a:cubicBezTo>
                  <a:cubicBezTo>
                    <a:pt x="51471" y="2373"/>
                    <a:pt x="51524" y="2342"/>
                    <a:pt x="51575" y="2342"/>
                  </a:cubicBezTo>
                  <a:cubicBezTo>
                    <a:pt x="51601" y="2342"/>
                    <a:pt x="51626" y="2350"/>
                    <a:pt x="51648" y="2373"/>
                  </a:cubicBezTo>
                  <a:cubicBezTo>
                    <a:pt x="51648" y="2387"/>
                    <a:pt x="51651" y="2392"/>
                    <a:pt x="51656" y="2392"/>
                  </a:cubicBezTo>
                  <a:cubicBezTo>
                    <a:pt x="51676" y="2392"/>
                    <a:pt x="51731" y="2304"/>
                    <a:pt x="51786" y="2304"/>
                  </a:cubicBezTo>
                  <a:cubicBezTo>
                    <a:pt x="52010" y="2373"/>
                    <a:pt x="52147" y="2442"/>
                    <a:pt x="52353" y="2511"/>
                  </a:cubicBezTo>
                  <a:cubicBezTo>
                    <a:pt x="52508" y="2511"/>
                    <a:pt x="52577" y="2579"/>
                    <a:pt x="52646" y="2648"/>
                  </a:cubicBezTo>
                  <a:cubicBezTo>
                    <a:pt x="52938" y="2648"/>
                    <a:pt x="53213" y="2734"/>
                    <a:pt x="53505" y="2872"/>
                  </a:cubicBezTo>
                  <a:cubicBezTo>
                    <a:pt x="53574" y="2872"/>
                    <a:pt x="53729" y="2940"/>
                    <a:pt x="53798" y="2940"/>
                  </a:cubicBezTo>
                  <a:cubicBezTo>
                    <a:pt x="53866" y="2940"/>
                    <a:pt x="53935" y="2940"/>
                    <a:pt x="54004" y="3009"/>
                  </a:cubicBezTo>
                  <a:cubicBezTo>
                    <a:pt x="54004" y="3009"/>
                    <a:pt x="54073" y="3078"/>
                    <a:pt x="54159" y="3078"/>
                  </a:cubicBezTo>
                  <a:cubicBezTo>
                    <a:pt x="54159" y="3164"/>
                    <a:pt x="54227" y="3164"/>
                    <a:pt x="54296" y="3233"/>
                  </a:cubicBezTo>
                  <a:cubicBezTo>
                    <a:pt x="54296" y="3164"/>
                    <a:pt x="54296" y="3164"/>
                    <a:pt x="54365" y="3164"/>
                  </a:cubicBezTo>
                  <a:cubicBezTo>
                    <a:pt x="54365" y="3233"/>
                    <a:pt x="54434" y="3233"/>
                    <a:pt x="54503" y="3301"/>
                  </a:cubicBezTo>
                  <a:cubicBezTo>
                    <a:pt x="54588" y="3301"/>
                    <a:pt x="54657" y="3301"/>
                    <a:pt x="54726" y="3370"/>
                  </a:cubicBezTo>
                  <a:cubicBezTo>
                    <a:pt x="54795" y="3439"/>
                    <a:pt x="54864" y="3439"/>
                    <a:pt x="54932" y="3439"/>
                  </a:cubicBezTo>
                  <a:cubicBezTo>
                    <a:pt x="54951" y="3424"/>
                    <a:pt x="54968" y="3419"/>
                    <a:pt x="54985" y="3419"/>
                  </a:cubicBezTo>
                  <a:cubicBezTo>
                    <a:pt x="55033" y="3419"/>
                    <a:pt x="55081" y="3459"/>
                    <a:pt x="55146" y="3459"/>
                  </a:cubicBezTo>
                  <a:cubicBezTo>
                    <a:pt x="55170" y="3459"/>
                    <a:pt x="55196" y="3454"/>
                    <a:pt x="55225" y="3439"/>
                  </a:cubicBezTo>
                  <a:cubicBezTo>
                    <a:pt x="55293" y="3439"/>
                    <a:pt x="55293" y="3508"/>
                    <a:pt x="55293" y="3594"/>
                  </a:cubicBezTo>
                  <a:cubicBezTo>
                    <a:pt x="55448" y="3594"/>
                    <a:pt x="55586" y="3662"/>
                    <a:pt x="55723" y="3800"/>
                  </a:cubicBezTo>
                  <a:cubicBezTo>
                    <a:pt x="55947" y="3800"/>
                    <a:pt x="56084" y="3938"/>
                    <a:pt x="56308" y="4024"/>
                  </a:cubicBezTo>
                  <a:cubicBezTo>
                    <a:pt x="56445" y="4024"/>
                    <a:pt x="56583" y="4092"/>
                    <a:pt x="56738" y="4161"/>
                  </a:cubicBezTo>
                  <a:lnTo>
                    <a:pt x="56806" y="4161"/>
                  </a:lnTo>
                  <a:cubicBezTo>
                    <a:pt x="56875" y="4299"/>
                    <a:pt x="57081" y="4299"/>
                    <a:pt x="57236" y="4453"/>
                  </a:cubicBezTo>
                  <a:cubicBezTo>
                    <a:pt x="57305" y="4591"/>
                    <a:pt x="57443" y="4591"/>
                    <a:pt x="57597" y="4660"/>
                  </a:cubicBezTo>
                  <a:cubicBezTo>
                    <a:pt x="57620" y="4683"/>
                    <a:pt x="57643" y="4690"/>
                    <a:pt x="57664" y="4690"/>
                  </a:cubicBezTo>
                  <a:cubicBezTo>
                    <a:pt x="57704" y="4690"/>
                    <a:pt x="57735" y="4660"/>
                    <a:pt x="57735" y="4660"/>
                  </a:cubicBezTo>
                  <a:cubicBezTo>
                    <a:pt x="57804" y="4660"/>
                    <a:pt x="57872" y="4728"/>
                    <a:pt x="57872" y="4728"/>
                  </a:cubicBezTo>
                  <a:cubicBezTo>
                    <a:pt x="57872" y="4883"/>
                    <a:pt x="57941" y="4883"/>
                    <a:pt x="58027" y="4952"/>
                  </a:cubicBezTo>
                  <a:lnTo>
                    <a:pt x="58165" y="4952"/>
                  </a:lnTo>
                  <a:lnTo>
                    <a:pt x="58165" y="5090"/>
                  </a:lnTo>
                  <a:cubicBezTo>
                    <a:pt x="58302" y="5090"/>
                    <a:pt x="58371" y="5158"/>
                    <a:pt x="58457" y="5227"/>
                  </a:cubicBezTo>
                  <a:cubicBezTo>
                    <a:pt x="58526" y="5313"/>
                    <a:pt x="58663" y="5382"/>
                    <a:pt x="58732" y="5451"/>
                  </a:cubicBezTo>
                  <a:cubicBezTo>
                    <a:pt x="58732" y="5519"/>
                    <a:pt x="58801" y="5588"/>
                    <a:pt x="58801" y="5657"/>
                  </a:cubicBezTo>
                  <a:cubicBezTo>
                    <a:pt x="58956" y="5743"/>
                    <a:pt x="59024" y="5743"/>
                    <a:pt x="59093" y="5812"/>
                  </a:cubicBezTo>
                  <a:cubicBezTo>
                    <a:pt x="59162" y="5880"/>
                    <a:pt x="59231" y="5949"/>
                    <a:pt x="59317" y="5949"/>
                  </a:cubicBezTo>
                  <a:cubicBezTo>
                    <a:pt x="59385" y="6018"/>
                    <a:pt x="59523" y="6087"/>
                    <a:pt x="59523" y="6241"/>
                  </a:cubicBezTo>
                  <a:cubicBezTo>
                    <a:pt x="59660" y="6379"/>
                    <a:pt x="59815" y="6671"/>
                    <a:pt x="60022" y="6740"/>
                  </a:cubicBezTo>
                  <a:lnTo>
                    <a:pt x="60090" y="6740"/>
                  </a:lnTo>
                  <a:cubicBezTo>
                    <a:pt x="60245" y="6878"/>
                    <a:pt x="60383" y="7032"/>
                    <a:pt x="60520" y="7101"/>
                  </a:cubicBezTo>
                  <a:cubicBezTo>
                    <a:pt x="60520" y="7170"/>
                    <a:pt x="60520" y="7170"/>
                    <a:pt x="60606" y="7239"/>
                  </a:cubicBezTo>
                  <a:lnTo>
                    <a:pt x="60675" y="7239"/>
                  </a:lnTo>
                  <a:cubicBezTo>
                    <a:pt x="60675" y="7307"/>
                    <a:pt x="60606" y="7307"/>
                    <a:pt x="60675" y="7376"/>
                  </a:cubicBezTo>
                  <a:lnTo>
                    <a:pt x="60744" y="7307"/>
                  </a:lnTo>
                  <a:lnTo>
                    <a:pt x="60812" y="7376"/>
                  </a:lnTo>
                  <a:cubicBezTo>
                    <a:pt x="60812" y="7462"/>
                    <a:pt x="60744" y="7531"/>
                    <a:pt x="60881" y="7531"/>
                  </a:cubicBezTo>
                  <a:cubicBezTo>
                    <a:pt x="60881" y="7668"/>
                    <a:pt x="61036" y="7668"/>
                    <a:pt x="61036" y="7806"/>
                  </a:cubicBezTo>
                  <a:cubicBezTo>
                    <a:pt x="61105" y="7892"/>
                    <a:pt x="61105" y="7892"/>
                    <a:pt x="61173" y="7961"/>
                  </a:cubicBezTo>
                  <a:cubicBezTo>
                    <a:pt x="61242" y="8030"/>
                    <a:pt x="61242" y="8167"/>
                    <a:pt x="61311" y="8236"/>
                  </a:cubicBezTo>
                  <a:cubicBezTo>
                    <a:pt x="61380" y="8322"/>
                    <a:pt x="61466" y="8459"/>
                    <a:pt x="61535" y="8528"/>
                  </a:cubicBezTo>
                  <a:cubicBezTo>
                    <a:pt x="61672" y="8597"/>
                    <a:pt x="61672" y="8752"/>
                    <a:pt x="61810" y="8752"/>
                  </a:cubicBezTo>
                  <a:cubicBezTo>
                    <a:pt x="61896" y="8820"/>
                    <a:pt x="61810" y="8889"/>
                    <a:pt x="61810" y="8889"/>
                  </a:cubicBezTo>
                  <a:cubicBezTo>
                    <a:pt x="62033" y="9181"/>
                    <a:pt x="62239" y="9457"/>
                    <a:pt x="62325" y="9749"/>
                  </a:cubicBezTo>
                  <a:lnTo>
                    <a:pt x="62239" y="9818"/>
                  </a:lnTo>
                  <a:cubicBezTo>
                    <a:pt x="62325" y="9955"/>
                    <a:pt x="62463" y="10041"/>
                    <a:pt x="62532" y="10110"/>
                  </a:cubicBezTo>
                  <a:cubicBezTo>
                    <a:pt x="62532" y="10110"/>
                    <a:pt x="62463" y="10179"/>
                    <a:pt x="62532" y="10247"/>
                  </a:cubicBezTo>
                  <a:lnTo>
                    <a:pt x="62600" y="10179"/>
                  </a:lnTo>
                  <a:lnTo>
                    <a:pt x="62600" y="10316"/>
                  </a:lnTo>
                  <a:cubicBezTo>
                    <a:pt x="62824" y="10385"/>
                    <a:pt x="62755" y="10677"/>
                    <a:pt x="62893" y="10677"/>
                  </a:cubicBezTo>
                  <a:cubicBezTo>
                    <a:pt x="62927" y="10746"/>
                    <a:pt x="62979" y="10746"/>
                    <a:pt x="63022" y="10746"/>
                  </a:cubicBezTo>
                  <a:cubicBezTo>
                    <a:pt x="63065" y="10746"/>
                    <a:pt x="63099" y="10746"/>
                    <a:pt x="63099" y="10815"/>
                  </a:cubicBezTo>
                  <a:cubicBezTo>
                    <a:pt x="63099" y="10815"/>
                    <a:pt x="63030" y="10815"/>
                    <a:pt x="63030" y="10901"/>
                  </a:cubicBezTo>
                  <a:cubicBezTo>
                    <a:pt x="63185" y="11038"/>
                    <a:pt x="63185" y="11176"/>
                    <a:pt x="63323" y="11399"/>
                  </a:cubicBezTo>
                  <a:cubicBezTo>
                    <a:pt x="63254" y="11537"/>
                    <a:pt x="63323" y="11674"/>
                    <a:pt x="63323" y="11829"/>
                  </a:cubicBezTo>
                  <a:cubicBezTo>
                    <a:pt x="63323" y="11898"/>
                    <a:pt x="63391" y="11967"/>
                    <a:pt x="63391" y="12036"/>
                  </a:cubicBezTo>
                  <a:cubicBezTo>
                    <a:pt x="63391" y="12190"/>
                    <a:pt x="63460" y="12328"/>
                    <a:pt x="63615" y="12397"/>
                  </a:cubicBezTo>
                  <a:cubicBezTo>
                    <a:pt x="63615" y="12465"/>
                    <a:pt x="63529" y="12534"/>
                    <a:pt x="63615" y="12620"/>
                  </a:cubicBezTo>
                  <a:cubicBezTo>
                    <a:pt x="63615" y="12689"/>
                    <a:pt x="63615" y="12758"/>
                    <a:pt x="63684" y="12826"/>
                  </a:cubicBezTo>
                  <a:cubicBezTo>
                    <a:pt x="63752" y="12895"/>
                    <a:pt x="63821" y="12964"/>
                    <a:pt x="63821" y="13050"/>
                  </a:cubicBezTo>
                  <a:cubicBezTo>
                    <a:pt x="63821" y="13256"/>
                    <a:pt x="63959" y="13394"/>
                    <a:pt x="63959" y="13617"/>
                  </a:cubicBezTo>
                  <a:cubicBezTo>
                    <a:pt x="64045" y="13686"/>
                    <a:pt x="63959" y="13824"/>
                    <a:pt x="64045" y="13910"/>
                  </a:cubicBezTo>
                  <a:cubicBezTo>
                    <a:pt x="63959" y="13978"/>
                    <a:pt x="63959" y="13978"/>
                    <a:pt x="63890" y="14047"/>
                  </a:cubicBezTo>
                  <a:cubicBezTo>
                    <a:pt x="63890" y="14116"/>
                    <a:pt x="64045" y="14185"/>
                    <a:pt x="63890" y="14339"/>
                  </a:cubicBezTo>
                  <a:cubicBezTo>
                    <a:pt x="63959" y="14408"/>
                    <a:pt x="63890" y="14477"/>
                    <a:pt x="63959" y="14546"/>
                  </a:cubicBezTo>
                  <a:cubicBezTo>
                    <a:pt x="64045" y="14615"/>
                    <a:pt x="63890" y="14683"/>
                    <a:pt x="63959" y="14769"/>
                  </a:cubicBezTo>
                  <a:cubicBezTo>
                    <a:pt x="64045" y="14769"/>
                    <a:pt x="64045" y="14838"/>
                    <a:pt x="64113" y="14907"/>
                  </a:cubicBezTo>
                  <a:lnTo>
                    <a:pt x="64113" y="15044"/>
                  </a:lnTo>
                  <a:lnTo>
                    <a:pt x="64045" y="15044"/>
                  </a:lnTo>
                  <a:cubicBezTo>
                    <a:pt x="64182" y="15199"/>
                    <a:pt x="64113" y="15337"/>
                    <a:pt x="64182" y="15474"/>
                  </a:cubicBezTo>
                  <a:cubicBezTo>
                    <a:pt x="64251" y="15543"/>
                    <a:pt x="64251" y="15543"/>
                    <a:pt x="64182" y="15543"/>
                  </a:cubicBezTo>
                  <a:cubicBezTo>
                    <a:pt x="64182" y="15698"/>
                    <a:pt x="64113" y="15766"/>
                    <a:pt x="64113" y="15766"/>
                  </a:cubicBezTo>
                  <a:cubicBezTo>
                    <a:pt x="64113" y="15904"/>
                    <a:pt x="64182" y="15904"/>
                    <a:pt x="64251" y="15973"/>
                  </a:cubicBezTo>
                  <a:cubicBezTo>
                    <a:pt x="64182" y="16059"/>
                    <a:pt x="64113" y="16196"/>
                    <a:pt x="64251" y="16265"/>
                  </a:cubicBezTo>
                  <a:cubicBezTo>
                    <a:pt x="64182" y="16403"/>
                    <a:pt x="64113" y="16557"/>
                    <a:pt x="64113" y="16764"/>
                  </a:cubicBezTo>
                  <a:cubicBezTo>
                    <a:pt x="64113" y="16832"/>
                    <a:pt x="64113" y="16918"/>
                    <a:pt x="64182" y="16987"/>
                  </a:cubicBezTo>
                  <a:cubicBezTo>
                    <a:pt x="64182" y="17022"/>
                    <a:pt x="64165" y="17022"/>
                    <a:pt x="64139" y="17022"/>
                  </a:cubicBezTo>
                  <a:cubicBezTo>
                    <a:pt x="64113" y="17022"/>
                    <a:pt x="64079" y="17022"/>
                    <a:pt x="64045" y="17056"/>
                  </a:cubicBezTo>
                  <a:cubicBezTo>
                    <a:pt x="64045" y="17193"/>
                    <a:pt x="64113" y="17417"/>
                    <a:pt x="64045" y="17555"/>
                  </a:cubicBezTo>
                  <a:cubicBezTo>
                    <a:pt x="63959" y="17623"/>
                    <a:pt x="63959" y="17778"/>
                    <a:pt x="64045" y="17847"/>
                  </a:cubicBezTo>
                  <a:cubicBezTo>
                    <a:pt x="64113" y="17984"/>
                    <a:pt x="63959" y="18053"/>
                    <a:pt x="64045" y="18208"/>
                  </a:cubicBezTo>
                  <a:cubicBezTo>
                    <a:pt x="63959" y="18277"/>
                    <a:pt x="64113" y="18414"/>
                    <a:pt x="63959" y="18483"/>
                  </a:cubicBezTo>
                  <a:cubicBezTo>
                    <a:pt x="64045" y="18552"/>
                    <a:pt x="64045" y="18706"/>
                    <a:pt x="64113" y="18844"/>
                  </a:cubicBezTo>
                  <a:cubicBezTo>
                    <a:pt x="64045" y="18913"/>
                    <a:pt x="64045" y="19068"/>
                    <a:pt x="64045" y="19136"/>
                  </a:cubicBezTo>
                  <a:cubicBezTo>
                    <a:pt x="64113" y="19274"/>
                    <a:pt x="64045" y="19411"/>
                    <a:pt x="63959" y="19497"/>
                  </a:cubicBezTo>
                  <a:cubicBezTo>
                    <a:pt x="63959" y="19635"/>
                    <a:pt x="63890" y="19704"/>
                    <a:pt x="63890" y="19841"/>
                  </a:cubicBezTo>
                  <a:lnTo>
                    <a:pt x="63821" y="19927"/>
                  </a:lnTo>
                  <a:cubicBezTo>
                    <a:pt x="63890" y="20134"/>
                    <a:pt x="63752" y="20426"/>
                    <a:pt x="63821" y="20632"/>
                  </a:cubicBezTo>
                  <a:cubicBezTo>
                    <a:pt x="63752" y="20632"/>
                    <a:pt x="63752" y="20701"/>
                    <a:pt x="63684" y="20701"/>
                  </a:cubicBezTo>
                  <a:cubicBezTo>
                    <a:pt x="63752" y="20856"/>
                    <a:pt x="63684" y="20993"/>
                    <a:pt x="63684" y="21131"/>
                  </a:cubicBezTo>
                  <a:cubicBezTo>
                    <a:pt x="63684" y="21285"/>
                    <a:pt x="63615" y="21423"/>
                    <a:pt x="63615" y="21561"/>
                  </a:cubicBezTo>
                  <a:cubicBezTo>
                    <a:pt x="63529" y="21715"/>
                    <a:pt x="63529" y="21784"/>
                    <a:pt x="63529" y="21922"/>
                  </a:cubicBezTo>
                  <a:cubicBezTo>
                    <a:pt x="63460" y="21990"/>
                    <a:pt x="63460" y="22076"/>
                    <a:pt x="63460" y="22145"/>
                  </a:cubicBezTo>
                  <a:cubicBezTo>
                    <a:pt x="63391" y="22351"/>
                    <a:pt x="63323" y="22644"/>
                    <a:pt x="63254" y="22781"/>
                  </a:cubicBezTo>
                  <a:cubicBezTo>
                    <a:pt x="63099" y="23005"/>
                    <a:pt x="63099" y="23211"/>
                    <a:pt x="63030" y="23366"/>
                  </a:cubicBezTo>
                  <a:cubicBezTo>
                    <a:pt x="63030" y="23435"/>
                    <a:pt x="63099" y="23503"/>
                    <a:pt x="63030" y="23572"/>
                  </a:cubicBezTo>
                  <a:cubicBezTo>
                    <a:pt x="62962" y="23572"/>
                    <a:pt x="63030" y="23710"/>
                    <a:pt x="63030" y="23796"/>
                  </a:cubicBezTo>
                  <a:cubicBezTo>
                    <a:pt x="62962" y="23796"/>
                    <a:pt x="62962" y="23933"/>
                    <a:pt x="62962" y="23933"/>
                  </a:cubicBezTo>
                  <a:cubicBezTo>
                    <a:pt x="62893" y="24140"/>
                    <a:pt x="62755" y="24225"/>
                    <a:pt x="62755" y="24432"/>
                  </a:cubicBezTo>
                  <a:cubicBezTo>
                    <a:pt x="62669" y="24501"/>
                    <a:pt x="62669" y="24569"/>
                    <a:pt x="62600" y="24569"/>
                  </a:cubicBezTo>
                  <a:cubicBezTo>
                    <a:pt x="62463" y="24724"/>
                    <a:pt x="62394" y="24793"/>
                    <a:pt x="62394" y="24930"/>
                  </a:cubicBezTo>
                  <a:cubicBezTo>
                    <a:pt x="62394" y="24999"/>
                    <a:pt x="62325" y="25154"/>
                    <a:pt x="62325" y="25223"/>
                  </a:cubicBezTo>
                  <a:cubicBezTo>
                    <a:pt x="62239" y="25429"/>
                    <a:pt x="62171" y="25584"/>
                    <a:pt x="62102" y="25721"/>
                  </a:cubicBezTo>
                  <a:cubicBezTo>
                    <a:pt x="62033" y="25945"/>
                    <a:pt x="61964" y="26151"/>
                    <a:pt x="61672" y="26220"/>
                  </a:cubicBezTo>
                  <a:lnTo>
                    <a:pt x="61672" y="26289"/>
                  </a:lnTo>
                  <a:cubicBezTo>
                    <a:pt x="61603" y="26375"/>
                    <a:pt x="61672" y="26375"/>
                    <a:pt x="61672" y="26375"/>
                  </a:cubicBezTo>
                  <a:cubicBezTo>
                    <a:pt x="61603" y="26512"/>
                    <a:pt x="61535" y="26581"/>
                    <a:pt x="61466" y="26718"/>
                  </a:cubicBezTo>
                  <a:cubicBezTo>
                    <a:pt x="61535" y="26873"/>
                    <a:pt x="61466" y="27011"/>
                    <a:pt x="61380" y="27080"/>
                  </a:cubicBezTo>
                  <a:cubicBezTo>
                    <a:pt x="61311" y="27303"/>
                    <a:pt x="61242" y="27578"/>
                    <a:pt x="61105" y="27733"/>
                  </a:cubicBezTo>
                  <a:cubicBezTo>
                    <a:pt x="61036" y="27939"/>
                    <a:pt x="60881" y="28094"/>
                    <a:pt x="60812" y="28231"/>
                  </a:cubicBezTo>
                  <a:cubicBezTo>
                    <a:pt x="60606" y="28438"/>
                    <a:pt x="60451" y="28730"/>
                    <a:pt x="60314" y="29022"/>
                  </a:cubicBezTo>
                  <a:cubicBezTo>
                    <a:pt x="60176" y="29229"/>
                    <a:pt x="60022" y="29452"/>
                    <a:pt x="59815" y="29659"/>
                  </a:cubicBezTo>
                  <a:cubicBezTo>
                    <a:pt x="59660" y="29813"/>
                    <a:pt x="59660" y="29951"/>
                    <a:pt x="59523" y="30088"/>
                  </a:cubicBezTo>
                  <a:cubicBezTo>
                    <a:pt x="59385" y="30243"/>
                    <a:pt x="59231" y="30449"/>
                    <a:pt x="59024" y="30587"/>
                  </a:cubicBezTo>
                  <a:cubicBezTo>
                    <a:pt x="58887" y="30810"/>
                    <a:pt x="58732" y="30948"/>
                    <a:pt x="58663" y="31172"/>
                  </a:cubicBezTo>
                  <a:cubicBezTo>
                    <a:pt x="58594" y="31240"/>
                    <a:pt x="58526" y="31309"/>
                    <a:pt x="58457" y="31378"/>
                  </a:cubicBezTo>
                  <a:lnTo>
                    <a:pt x="58371" y="31378"/>
                  </a:lnTo>
                  <a:lnTo>
                    <a:pt x="58371" y="31533"/>
                  </a:lnTo>
                  <a:cubicBezTo>
                    <a:pt x="58302" y="31670"/>
                    <a:pt x="58165" y="31739"/>
                    <a:pt x="58027" y="31808"/>
                  </a:cubicBezTo>
                  <a:cubicBezTo>
                    <a:pt x="57941" y="31962"/>
                    <a:pt x="57804" y="32100"/>
                    <a:pt x="57666" y="32237"/>
                  </a:cubicBezTo>
                  <a:cubicBezTo>
                    <a:pt x="57511" y="32392"/>
                    <a:pt x="57443" y="32530"/>
                    <a:pt x="57305" y="32667"/>
                  </a:cubicBezTo>
                  <a:cubicBezTo>
                    <a:pt x="57236" y="32667"/>
                    <a:pt x="57167" y="32736"/>
                    <a:pt x="57081" y="32736"/>
                  </a:cubicBezTo>
                  <a:cubicBezTo>
                    <a:pt x="56944" y="32822"/>
                    <a:pt x="56875" y="32960"/>
                    <a:pt x="56806" y="33028"/>
                  </a:cubicBezTo>
                  <a:cubicBezTo>
                    <a:pt x="56652" y="33252"/>
                    <a:pt x="56514" y="33458"/>
                    <a:pt x="56308" y="33527"/>
                  </a:cubicBezTo>
                  <a:lnTo>
                    <a:pt x="56308" y="33596"/>
                  </a:lnTo>
                  <a:lnTo>
                    <a:pt x="56084" y="33596"/>
                  </a:lnTo>
                  <a:cubicBezTo>
                    <a:pt x="55947" y="33750"/>
                    <a:pt x="55792" y="33888"/>
                    <a:pt x="55723" y="33957"/>
                  </a:cubicBezTo>
                  <a:cubicBezTo>
                    <a:pt x="55654" y="34112"/>
                    <a:pt x="55586" y="34180"/>
                    <a:pt x="55448" y="34249"/>
                  </a:cubicBezTo>
                  <a:cubicBezTo>
                    <a:pt x="55362" y="34249"/>
                    <a:pt x="55293" y="34387"/>
                    <a:pt x="55293" y="34455"/>
                  </a:cubicBezTo>
                  <a:lnTo>
                    <a:pt x="55087" y="34455"/>
                  </a:lnTo>
                  <a:cubicBezTo>
                    <a:pt x="55018" y="34610"/>
                    <a:pt x="54932" y="34748"/>
                    <a:pt x="54795" y="34748"/>
                  </a:cubicBezTo>
                  <a:cubicBezTo>
                    <a:pt x="54726" y="34816"/>
                    <a:pt x="54726" y="34885"/>
                    <a:pt x="54657" y="34885"/>
                  </a:cubicBezTo>
                  <a:cubicBezTo>
                    <a:pt x="54434" y="35246"/>
                    <a:pt x="54159" y="35539"/>
                    <a:pt x="53729" y="35676"/>
                  </a:cubicBezTo>
                  <a:cubicBezTo>
                    <a:pt x="53643" y="35745"/>
                    <a:pt x="53505" y="35831"/>
                    <a:pt x="53437" y="35900"/>
                  </a:cubicBezTo>
                  <a:cubicBezTo>
                    <a:pt x="53368" y="35968"/>
                    <a:pt x="53299" y="35968"/>
                    <a:pt x="53213" y="36037"/>
                  </a:cubicBezTo>
                  <a:cubicBezTo>
                    <a:pt x="53075" y="36261"/>
                    <a:pt x="52869" y="36536"/>
                    <a:pt x="52577" y="36605"/>
                  </a:cubicBezTo>
                  <a:cubicBezTo>
                    <a:pt x="52508" y="36691"/>
                    <a:pt x="52508" y="36691"/>
                    <a:pt x="52439" y="36828"/>
                  </a:cubicBezTo>
                  <a:cubicBezTo>
                    <a:pt x="52405" y="36828"/>
                    <a:pt x="52362" y="36817"/>
                    <a:pt x="52324" y="36817"/>
                  </a:cubicBezTo>
                  <a:cubicBezTo>
                    <a:pt x="52265" y="36817"/>
                    <a:pt x="52216" y="36842"/>
                    <a:pt x="52216" y="36966"/>
                  </a:cubicBezTo>
                  <a:cubicBezTo>
                    <a:pt x="52147" y="36897"/>
                    <a:pt x="52147" y="36897"/>
                    <a:pt x="52078" y="36897"/>
                  </a:cubicBezTo>
                  <a:cubicBezTo>
                    <a:pt x="52010" y="37034"/>
                    <a:pt x="51855" y="36966"/>
                    <a:pt x="51717" y="37120"/>
                  </a:cubicBezTo>
                  <a:lnTo>
                    <a:pt x="51717" y="37189"/>
                  </a:lnTo>
                  <a:cubicBezTo>
                    <a:pt x="51580" y="37258"/>
                    <a:pt x="51580" y="37464"/>
                    <a:pt x="51425" y="37464"/>
                  </a:cubicBezTo>
                  <a:cubicBezTo>
                    <a:pt x="51356" y="37619"/>
                    <a:pt x="51219" y="37688"/>
                    <a:pt x="51064" y="37756"/>
                  </a:cubicBezTo>
                  <a:cubicBezTo>
                    <a:pt x="50789" y="37894"/>
                    <a:pt x="50565" y="38049"/>
                    <a:pt x="50290" y="38186"/>
                  </a:cubicBezTo>
                  <a:cubicBezTo>
                    <a:pt x="50204" y="38186"/>
                    <a:pt x="50067" y="38255"/>
                    <a:pt x="50067" y="38324"/>
                  </a:cubicBezTo>
                  <a:lnTo>
                    <a:pt x="49998" y="38410"/>
                  </a:lnTo>
                  <a:cubicBezTo>
                    <a:pt x="49929" y="38479"/>
                    <a:pt x="49774" y="38547"/>
                    <a:pt x="49706" y="38547"/>
                  </a:cubicBezTo>
                  <a:cubicBezTo>
                    <a:pt x="49594" y="38603"/>
                    <a:pt x="49528" y="38704"/>
                    <a:pt x="49470" y="38704"/>
                  </a:cubicBezTo>
                  <a:cubicBezTo>
                    <a:pt x="49457" y="38704"/>
                    <a:pt x="49444" y="38698"/>
                    <a:pt x="49431" y="38685"/>
                  </a:cubicBezTo>
                  <a:cubicBezTo>
                    <a:pt x="49276" y="38754"/>
                    <a:pt x="49207" y="38754"/>
                    <a:pt x="49069" y="38840"/>
                  </a:cubicBezTo>
                  <a:cubicBezTo>
                    <a:pt x="48915" y="38977"/>
                    <a:pt x="48777" y="39046"/>
                    <a:pt x="48640" y="39184"/>
                  </a:cubicBezTo>
                  <a:cubicBezTo>
                    <a:pt x="48485" y="39184"/>
                    <a:pt x="48416" y="39338"/>
                    <a:pt x="48279" y="39407"/>
                  </a:cubicBezTo>
                  <a:cubicBezTo>
                    <a:pt x="48210" y="39545"/>
                    <a:pt x="48055" y="39545"/>
                    <a:pt x="47986" y="39699"/>
                  </a:cubicBezTo>
                  <a:cubicBezTo>
                    <a:pt x="47918" y="39699"/>
                    <a:pt x="47849" y="39699"/>
                    <a:pt x="47780" y="39768"/>
                  </a:cubicBezTo>
                  <a:cubicBezTo>
                    <a:pt x="47488" y="39906"/>
                    <a:pt x="47195" y="40198"/>
                    <a:pt x="46852" y="40267"/>
                  </a:cubicBezTo>
                  <a:cubicBezTo>
                    <a:pt x="46766" y="40267"/>
                    <a:pt x="46766" y="40335"/>
                    <a:pt x="46697" y="40335"/>
                  </a:cubicBezTo>
                  <a:cubicBezTo>
                    <a:pt x="46628" y="40473"/>
                    <a:pt x="46491" y="40559"/>
                    <a:pt x="46267" y="40697"/>
                  </a:cubicBezTo>
                  <a:cubicBezTo>
                    <a:pt x="46198" y="40697"/>
                    <a:pt x="46129" y="40765"/>
                    <a:pt x="45992" y="40765"/>
                  </a:cubicBezTo>
                  <a:cubicBezTo>
                    <a:pt x="45837" y="40834"/>
                    <a:pt x="45837" y="40834"/>
                    <a:pt x="45768" y="40989"/>
                  </a:cubicBezTo>
                  <a:cubicBezTo>
                    <a:pt x="45631" y="40989"/>
                    <a:pt x="45476" y="41126"/>
                    <a:pt x="45339" y="41195"/>
                  </a:cubicBezTo>
                  <a:cubicBezTo>
                    <a:pt x="45201" y="41333"/>
                    <a:pt x="44978" y="41264"/>
                    <a:pt x="44909" y="41419"/>
                  </a:cubicBezTo>
                  <a:cubicBezTo>
                    <a:pt x="44881" y="41407"/>
                    <a:pt x="44856" y="41402"/>
                    <a:pt x="44833" y="41402"/>
                  </a:cubicBezTo>
                  <a:cubicBezTo>
                    <a:pt x="44713" y="41402"/>
                    <a:pt x="44633" y="41525"/>
                    <a:pt x="44519" y="41525"/>
                  </a:cubicBezTo>
                  <a:cubicBezTo>
                    <a:pt x="44486" y="41525"/>
                    <a:pt x="44451" y="41514"/>
                    <a:pt x="44410" y="41487"/>
                  </a:cubicBezTo>
                  <a:cubicBezTo>
                    <a:pt x="44273" y="41333"/>
                    <a:pt x="44187" y="41195"/>
                    <a:pt x="44118" y="41058"/>
                  </a:cubicBezTo>
                  <a:cubicBezTo>
                    <a:pt x="44049" y="40903"/>
                    <a:pt x="43912" y="40834"/>
                    <a:pt x="43843" y="40765"/>
                  </a:cubicBezTo>
                  <a:cubicBezTo>
                    <a:pt x="43843" y="40765"/>
                    <a:pt x="43912" y="40697"/>
                    <a:pt x="43843" y="40697"/>
                  </a:cubicBezTo>
                  <a:cubicBezTo>
                    <a:pt x="43688" y="40559"/>
                    <a:pt x="43688" y="40404"/>
                    <a:pt x="43619" y="40267"/>
                  </a:cubicBezTo>
                  <a:lnTo>
                    <a:pt x="43619" y="40198"/>
                  </a:lnTo>
                  <a:cubicBezTo>
                    <a:pt x="43413" y="40043"/>
                    <a:pt x="43413" y="39837"/>
                    <a:pt x="43327" y="39613"/>
                  </a:cubicBezTo>
                  <a:cubicBezTo>
                    <a:pt x="43413" y="39476"/>
                    <a:pt x="43550" y="39407"/>
                    <a:pt x="43688" y="39407"/>
                  </a:cubicBezTo>
                  <a:cubicBezTo>
                    <a:pt x="43757" y="39407"/>
                    <a:pt x="43912" y="39338"/>
                    <a:pt x="43980" y="39269"/>
                  </a:cubicBezTo>
                  <a:cubicBezTo>
                    <a:pt x="44187" y="39046"/>
                    <a:pt x="44273" y="39046"/>
                    <a:pt x="44616" y="38977"/>
                  </a:cubicBezTo>
                  <a:cubicBezTo>
                    <a:pt x="44616" y="38908"/>
                    <a:pt x="44616" y="38908"/>
                    <a:pt x="44702" y="38840"/>
                  </a:cubicBezTo>
                  <a:cubicBezTo>
                    <a:pt x="44909" y="38754"/>
                    <a:pt x="45201" y="38616"/>
                    <a:pt x="45407" y="38479"/>
                  </a:cubicBezTo>
                  <a:cubicBezTo>
                    <a:pt x="45476" y="38410"/>
                    <a:pt x="45476" y="38324"/>
                    <a:pt x="45562" y="38324"/>
                  </a:cubicBezTo>
                  <a:cubicBezTo>
                    <a:pt x="45631" y="38118"/>
                    <a:pt x="45768" y="38118"/>
                    <a:pt x="45906" y="38049"/>
                  </a:cubicBezTo>
                  <a:cubicBezTo>
                    <a:pt x="45992" y="37980"/>
                    <a:pt x="46061" y="37894"/>
                    <a:pt x="46198" y="37894"/>
                  </a:cubicBezTo>
                  <a:cubicBezTo>
                    <a:pt x="46267" y="37825"/>
                    <a:pt x="46267" y="37825"/>
                    <a:pt x="46336" y="37825"/>
                  </a:cubicBezTo>
                  <a:cubicBezTo>
                    <a:pt x="46559" y="37688"/>
                    <a:pt x="46766" y="37619"/>
                    <a:pt x="46989" y="37464"/>
                  </a:cubicBezTo>
                  <a:cubicBezTo>
                    <a:pt x="47127" y="37464"/>
                    <a:pt x="47195" y="37395"/>
                    <a:pt x="47350" y="37327"/>
                  </a:cubicBezTo>
                  <a:cubicBezTo>
                    <a:pt x="47419" y="37258"/>
                    <a:pt x="47419" y="37258"/>
                    <a:pt x="47488" y="37189"/>
                  </a:cubicBezTo>
                  <a:cubicBezTo>
                    <a:pt x="47556" y="37189"/>
                    <a:pt x="47556" y="37120"/>
                    <a:pt x="47556" y="37120"/>
                  </a:cubicBezTo>
                  <a:cubicBezTo>
                    <a:pt x="47556" y="37092"/>
                    <a:pt x="47564" y="37082"/>
                    <a:pt x="47578" y="37082"/>
                  </a:cubicBezTo>
                  <a:cubicBezTo>
                    <a:pt x="47604" y="37082"/>
                    <a:pt x="47654" y="37120"/>
                    <a:pt x="47711" y="37120"/>
                  </a:cubicBezTo>
                  <a:cubicBezTo>
                    <a:pt x="47918" y="36966"/>
                    <a:pt x="48141" y="36759"/>
                    <a:pt x="48279" y="36536"/>
                  </a:cubicBezTo>
                  <a:cubicBezTo>
                    <a:pt x="48416" y="36536"/>
                    <a:pt x="48571" y="36467"/>
                    <a:pt x="48708" y="36467"/>
                  </a:cubicBezTo>
                  <a:cubicBezTo>
                    <a:pt x="48708" y="36467"/>
                    <a:pt x="48708" y="36398"/>
                    <a:pt x="48777" y="36329"/>
                  </a:cubicBezTo>
                  <a:cubicBezTo>
                    <a:pt x="48846" y="36329"/>
                    <a:pt x="48846" y="36398"/>
                    <a:pt x="48846" y="36398"/>
                  </a:cubicBezTo>
                  <a:cubicBezTo>
                    <a:pt x="49001" y="36329"/>
                    <a:pt x="49138" y="36261"/>
                    <a:pt x="49276" y="36175"/>
                  </a:cubicBezTo>
                  <a:cubicBezTo>
                    <a:pt x="49345" y="36106"/>
                    <a:pt x="49276" y="36106"/>
                    <a:pt x="49276" y="36106"/>
                  </a:cubicBezTo>
                  <a:cubicBezTo>
                    <a:pt x="49431" y="35900"/>
                    <a:pt x="49706" y="35831"/>
                    <a:pt x="49860" y="35607"/>
                  </a:cubicBezTo>
                  <a:cubicBezTo>
                    <a:pt x="49929" y="35539"/>
                    <a:pt x="49998" y="35539"/>
                    <a:pt x="50067" y="35539"/>
                  </a:cubicBezTo>
                  <a:cubicBezTo>
                    <a:pt x="50135" y="35470"/>
                    <a:pt x="50204" y="35470"/>
                    <a:pt x="50290" y="35401"/>
                  </a:cubicBezTo>
                  <a:cubicBezTo>
                    <a:pt x="50290" y="35401"/>
                    <a:pt x="50290" y="35315"/>
                    <a:pt x="50359" y="35315"/>
                  </a:cubicBezTo>
                  <a:cubicBezTo>
                    <a:pt x="50428" y="35315"/>
                    <a:pt x="50428" y="35178"/>
                    <a:pt x="50565" y="35178"/>
                  </a:cubicBezTo>
                  <a:lnTo>
                    <a:pt x="50634" y="35178"/>
                  </a:lnTo>
                  <a:cubicBezTo>
                    <a:pt x="50789" y="34971"/>
                    <a:pt x="51064" y="34885"/>
                    <a:pt x="51287" y="34748"/>
                  </a:cubicBezTo>
                  <a:cubicBezTo>
                    <a:pt x="51425" y="34541"/>
                    <a:pt x="51580" y="34318"/>
                    <a:pt x="51786" y="34112"/>
                  </a:cubicBezTo>
                  <a:cubicBezTo>
                    <a:pt x="52078" y="34026"/>
                    <a:pt x="52216" y="33750"/>
                    <a:pt x="52577" y="33682"/>
                  </a:cubicBezTo>
                  <a:cubicBezTo>
                    <a:pt x="52577" y="33596"/>
                    <a:pt x="52646" y="33527"/>
                    <a:pt x="52783" y="33458"/>
                  </a:cubicBezTo>
                  <a:cubicBezTo>
                    <a:pt x="53007" y="33321"/>
                    <a:pt x="53213" y="33166"/>
                    <a:pt x="53437" y="32960"/>
                  </a:cubicBezTo>
                  <a:cubicBezTo>
                    <a:pt x="53574" y="32736"/>
                    <a:pt x="53866" y="32530"/>
                    <a:pt x="54004" y="32237"/>
                  </a:cubicBezTo>
                  <a:cubicBezTo>
                    <a:pt x="54073" y="32237"/>
                    <a:pt x="54073" y="32237"/>
                    <a:pt x="54073" y="32169"/>
                  </a:cubicBezTo>
                  <a:cubicBezTo>
                    <a:pt x="54227" y="32169"/>
                    <a:pt x="54296" y="32031"/>
                    <a:pt x="54365" y="31962"/>
                  </a:cubicBezTo>
                  <a:lnTo>
                    <a:pt x="54503" y="31962"/>
                  </a:lnTo>
                  <a:cubicBezTo>
                    <a:pt x="54434" y="31962"/>
                    <a:pt x="54434" y="32031"/>
                    <a:pt x="54434" y="32031"/>
                  </a:cubicBezTo>
                  <a:lnTo>
                    <a:pt x="54503" y="32031"/>
                  </a:lnTo>
                  <a:cubicBezTo>
                    <a:pt x="54588" y="31808"/>
                    <a:pt x="54726" y="31739"/>
                    <a:pt x="54864" y="31739"/>
                  </a:cubicBezTo>
                  <a:lnTo>
                    <a:pt x="54864" y="31670"/>
                  </a:lnTo>
                  <a:cubicBezTo>
                    <a:pt x="54932" y="31601"/>
                    <a:pt x="55018" y="31533"/>
                    <a:pt x="55018" y="31447"/>
                  </a:cubicBezTo>
                  <a:cubicBezTo>
                    <a:pt x="55087" y="31447"/>
                    <a:pt x="55087" y="31533"/>
                    <a:pt x="55156" y="31533"/>
                  </a:cubicBezTo>
                  <a:cubicBezTo>
                    <a:pt x="55225" y="31447"/>
                    <a:pt x="55156" y="31447"/>
                    <a:pt x="55156" y="31378"/>
                  </a:cubicBezTo>
                  <a:cubicBezTo>
                    <a:pt x="55225" y="31309"/>
                    <a:pt x="55362" y="31378"/>
                    <a:pt x="55362" y="31240"/>
                  </a:cubicBezTo>
                  <a:lnTo>
                    <a:pt x="55517" y="31240"/>
                  </a:lnTo>
                  <a:cubicBezTo>
                    <a:pt x="55586" y="31240"/>
                    <a:pt x="55517" y="31172"/>
                    <a:pt x="55586" y="31017"/>
                  </a:cubicBezTo>
                  <a:cubicBezTo>
                    <a:pt x="55586" y="31017"/>
                    <a:pt x="55723" y="30879"/>
                    <a:pt x="55723" y="30742"/>
                  </a:cubicBezTo>
                  <a:lnTo>
                    <a:pt x="55878" y="30742"/>
                  </a:lnTo>
                  <a:cubicBezTo>
                    <a:pt x="56153" y="30381"/>
                    <a:pt x="56445" y="30020"/>
                    <a:pt x="56738" y="29659"/>
                  </a:cubicBezTo>
                  <a:cubicBezTo>
                    <a:pt x="56738" y="29659"/>
                    <a:pt x="56652" y="29659"/>
                    <a:pt x="56652" y="29590"/>
                  </a:cubicBezTo>
                  <a:cubicBezTo>
                    <a:pt x="56875" y="29521"/>
                    <a:pt x="56875" y="29229"/>
                    <a:pt x="57081" y="29229"/>
                  </a:cubicBezTo>
                  <a:cubicBezTo>
                    <a:pt x="57081" y="29091"/>
                    <a:pt x="57305" y="29022"/>
                    <a:pt x="57305" y="28954"/>
                  </a:cubicBezTo>
                  <a:cubicBezTo>
                    <a:pt x="57511" y="28799"/>
                    <a:pt x="57666" y="28593"/>
                    <a:pt x="57804" y="28438"/>
                  </a:cubicBezTo>
                  <a:cubicBezTo>
                    <a:pt x="57872" y="28369"/>
                    <a:pt x="57872" y="28300"/>
                    <a:pt x="57872" y="28231"/>
                  </a:cubicBezTo>
                  <a:cubicBezTo>
                    <a:pt x="58027" y="28163"/>
                    <a:pt x="58027" y="27939"/>
                    <a:pt x="58233" y="27870"/>
                  </a:cubicBezTo>
                  <a:cubicBezTo>
                    <a:pt x="58302" y="27802"/>
                    <a:pt x="58233" y="27733"/>
                    <a:pt x="58302" y="27664"/>
                  </a:cubicBezTo>
                  <a:cubicBezTo>
                    <a:pt x="58371" y="27664"/>
                    <a:pt x="58457" y="27578"/>
                    <a:pt x="58457" y="27509"/>
                  </a:cubicBezTo>
                  <a:cubicBezTo>
                    <a:pt x="58480" y="27486"/>
                    <a:pt x="58495" y="27479"/>
                    <a:pt x="58508" y="27479"/>
                  </a:cubicBezTo>
                  <a:cubicBezTo>
                    <a:pt x="58533" y="27479"/>
                    <a:pt x="58549" y="27509"/>
                    <a:pt x="58594" y="27509"/>
                  </a:cubicBezTo>
                  <a:cubicBezTo>
                    <a:pt x="58594" y="27509"/>
                    <a:pt x="58663" y="27441"/>
                    <a:pt x="58594" y="27372"/>
                  </a:cubicBezTo>
                  <a:cubicBezTo>
                    <a:pt x="58594" y="27372"/>
                    <a:pt x="58594" y="27441"/>
                    <a:pt x="58526" y="27441"/>
                  </a:cubicBezTo>
                  <a:lnTo>
                    <a:pt x="58526" y="27234"/>
                  </a:lnTo>
                  <a:cubicBezTo>
                    <a:pt x="58594" y="27148"/>
                    <a:pt x="58663" y="27148"/>
                    <a:pt x="58732" y="27080"/>
                  </a:cubicBezTo>
                  <a:cubicBezTo>
                    <a:pt x="58732" y="26942"/>
                    <a:pt x="58801" y="26873"/>
                    <a:pt x="58887" y="26804"/>
                  </a:cubicBezTo>
                  <a:cubicBezTo>
                    <a:pt x="58887" y="26718"/>
                    <a:pt x="58956" y="26650"/>
                    <a:pt x="58956" y="26650"/>
                  </a:cubicBezTo>
                  <a:cubicBezTo>
                    <a:pt x="59024" y="26512"/>
                    <a:pt x="59024" y="26443"/>
                    <a:pt x="59162" y="26289"/>
                  </a:cubicBezTo>
                  <a:cubicBezTo>
                    <a:pt x="59231" y="26220"/>
                    <a:pt x="59231" y="26082"/>
                    <a:pt x="59317" y="26014"/>
                  </a:cubicBezTo>
                  <a:cubicBezTo>
                    <a:pt x="59454" y="25790"/>
                    <a:pt x="59523" y="25584"/>
                    <a:pt x="59660" y="25429"/>
                  </a:cubicBezTo>
                  <a:cubicBezTo>
                    <a:pt x="59660" y="25291"/>
                    <a:pt x="59746" y="25223"/>
                    <a:pt x="59746" y="25154"/>
                  </a:cubicBezTo>
                  <a:cubicBezTo>
                    <a:pt x="59746" y="24999"/>
                    <a:pt x="59815" y="24930"/>
                    <a:pt x="59884" y="24862"/>
                  </a:cubicBezTo>
                  <a:cubicBezTo>
                    <a:pt x="59884" y="24793"/>
                    <a:pt x="59953" y="24724"/>
                    <a:pt x="59953" y="24569"/>
                  </a:cubicBezTo>
                  <a:cubicBezTo>
                    <a:pt x="60022" y="24501"/>
                    <a:pt x="60090" y="24432"/>
                    <a:pt x="60090" y="24225"/>
                  </a:cubicBezTo>
                  <a:cubicBezTo>
                    <a:pt x="60090" y="24225"/>
                    <a:pt x="60176" y="24071"/>
                    <a:pt x="60245" y="24071"/>
                  </a:cubicBezTo>
                  <a:cubicBezTo>
                    <a:pt x="60314" y="24002"/>
                    <a:pt x="60314" y="23933"/>
                    <a:pt x="60314" y="23864"/>
                  </a:cubicBezTo>
                  <a:cubicBezTo>
                    <a:pt x="60314" y="23796"/>
                    <a:pt x="60383" y="23710"/>
                    <a:pt x="60451" y="23641"/>
                  </a:cubicBezTo>
                  <a:cubicBezTo>
                    <a:pt x="60451" y="23572"/>
                    <a:pt x="60451" y="23503"/>
                    <a:pt x="60520" y="23366"/>
                  </a:cubicBezTo>
                  <a:cubicBezTo>
                    <a:pt x="60520" y="23280"/>
                    <a:pt x="60606" y="23142"/>
                    <a:pt x="60675" y="23074"/>
                  </a:cubicBezTo>
                  <a:cubicBezTo>
                    <a:pt x="60675" y="22936"/>
                    <a:pt x="60744" y="22850"/>
                    <a:pt x="60744" y="22712"/>
                  </a:cubicBezTo>
                  <a:cubicBezTo>
                    <a:pt x="60744" y="22644"/>
                    <a:pt x="60812" y="22575"/>
                    <a:pt x="60812" y="22575"/>
                  </a:cubicBezTo>
                  <a:cubicBezTo>
                    <a:pt x="60881" y="22214"/>
                    <a:pt x="61105" y="21990"/>
                    <a:pt x="61105" y="21715"/>
                  </a:cubicBezTo>
                  <a:cubicBezTo>
                    <a:pt x="61105" y="21492"/>
                    <a:pt x="61173" y="21354"/>
                    <a:pt x="61242" y="21217"/>
                  </a:cubicBezTo>
                  <a:cubicBezTo>
                    <a:pt x="61105" y="20993"/>
                    <a:pt x="61173" y="20787"/>
                    <a:pt x="61173" y="20563"/>
                  </a:cubicBezTo>
                  <a:cubicBezTo>
                    <a:pt x="61173" y="20495"/>
                    <a:pt x="61242" y="20426"/>
                    <a:pt x="61242" y="20357"/>
                  </a:cubicBezTo>
                  <a:lnTo>
                    <a:pt x="61242" y="20271"/>
                  </a:lnTo>
                  <a:cubicBezTo>
                    <a:pt x="61242" y="20202"/>
                    <a:pt x="61311" y="20202"/>
                    <a:pt x="61380" y="20134"/>
                  </a:cubicBezTo>
                  <a:cubicBezTo>
                    <a:pt x="61311" y="20065"/>
                    <a:pt x="61466" y="19996"/>
                    <a:pt x="61311" y="19927"/>
                  </a:cubicBezTo>
                  <a:cubicBezTo>
                    <a:pt x="61380" y="19841"/>
                    <a:pt x="61380" y="19704"/>
                    <a:pt x="61466" y="19704"/>
                  </a:cubicBezTo>
                  <a:cubicBezTo>
                    <a:pt x="61311" y="19497"/>
                    <a:pt x="61535" y="19411"/>
                    <a:pt x="61603" y="19205"/>
                  </a:cubicBezTo>
                  <a:cubicBezTo>
                    <a:pt x="61603" y="18982"/>
                    <a:pt x="61741" y="18706"/>
                    <a:pt x="61603" y="18414"/>
                  </a:cubicBezTo>
                  <a:cubicBezTo>
                    <a:pt x="61603" y="18345"/>
                    <a:pt x="61603" y="18277"/>
                    <a:pt x="61741" y="18277"/>
                  </a:cubicBezTo>
                  <a:cubicBezTo>
                    <a:pt x="61672" y="18122"/>
                    <a:pt x="61603" y="17984"/>
                    <a:pt x="61672" y="17847"/>
                  </a:cubicBezTo>
                  <a:cubicBezTo>
                    <a:pt x="61741" y="17778"/>
                    <a:pt x="61672" y="17623"/>
                    <a:pt x="61672" y="17555"/>
                  </a:cubicBezTo>
                  <a:cubicBezTo>
                    <a:pt x="61672" y="17486"/>
                    <a:pt x="61741" y="17417"/>
                    <a:pt x="61672" y="17262"/>
                  </a:cubicBezTo>
                  <a:cubicBezTo>
                    <a:pt x="61672" y="17193"/>
                    <a:pt x="61672" y="17125"/>
                    <a:pt x="61741" y="17125"/>
                  </a:cubicBezTo>
                  <a:cubicBezTo>
                    <a:pt x="61810" y="17056"/>
                    <a:pt x="61672" y="17056"/>
                    <a:pt x="61741" y="16987"/>
                  </a:cubicBezTo>
                  <a:cubicBezTo>
                    <a:pt x="61741" y="16832"/>
                    <a:pt x="61741" y="16695"/>
                    <a:pt x="61672" y="16557"/>
                  </a:cubicBezTo>
                  <a:lnTo>
                    <a:pt x="61741" y="16489"/>
                  </a:lnTo>
                  <a:cubicBezTo>
                    <a:pt x="61741" y="16403"/>
                    <a:pt x="61672" y="16334"/>
                    <a:pt x="61672" y="16265"/>
                  </a:cubicBezTo>
                  <a:cubicBezTo>
                    <a:pt x="61672" y="16242"/>
                    <a:pt x="61680" y="16234"/>
                    <a:pt x="61690" y="16234"/>
                  </a:cubicBezTo>
                  <a:cubicBezTo>
                    <a:pt x="61710" y="16234"/>
                    <a:pt x="61741" y="16265"/>
                    <a:pt x="61741" y="16265"/>
                  </a:cubicBezTo>
                  <a:cubicBezTo>
                    <a:pt x="61810" y="16265"/>
                    <a:pt x="61810" y="16196"/>
                    <a:pt x="61741" y="16128"/>
                  </a:cubicBezTo>
                  <a:cubicBezTo>
                    <a:pt x="61741" y="16128"/>
                    <a:pt x="61741" y="16196"/>
                    <a:pt x="61672" y="16196"/>
                  </a:cubicBezTo>
                  <a:cubicBezTo>
                    <a:pt x="61741" y="16059"/>
                    <a:pt x="61672" y="15835"/>
                    <a:pt x="61741" y="15698"/>
                  </a:cubicBezTo>
                  <a:cubicBezTo>
                    <a:pt x="61741" y="15629"/>
                    <a:pt x="61672" y="15543"/>
                    <a:pt x="61672" y="15474"/>
                  </a:cubicBezTo>
                  <a:cubicBezTo>
                    <a:pt x="61672" y="15405"/>
                    <a:pt x="61741" y="15405"/>
                    <a:pt x="61741" y="15337"/>
                  </a:cubicBezTo>
                  <a:cubicBezTo>
                    <a:pt x="61718" y="15314"/>
                    <a:pt x="61703" y="15306"/>
                    <a:pt x="61692" y="15306"/>
                  </a:cubicBezTo>
                  <a:cubicBezTo>
                    <a:pt x="61672" y="15306"/>
                    <a:pt x="61672" y="15337"/>
                    <a:pt x="61672" y="15337"/>
                  </a:cubicBezTo>
                  <a:cubicBezTo>
                    <a:pt x="61603" y="15268"/>
                    <a:pt x="61672" y="15268"/>
                    <a:pt x="61672" y="15199"/>
                  </a:cubicBezTo>
                  <a:cubicBezTo>
                    <a:pt x="61603" y="15044"/>
                    <a:pt x="61603" y="14976"/>
                    <a:pt x="61672" y="14838"/>
                  </a:cubicBezTo>
                  <a:cubicBezTo>
                    <a:pt x="61603" y="14683"/>
                    <a:pt x="61603" y="14546"/>
                    <a:pt x="61535" y="14477"/>
                  </a:cubicBezTo>
                  <a:cubicBezTo>
                    <a:pt x="61603" y="14253"/>
                    <a:pt x="61466" y="14116"/>
                    <a:pt x="61535" y="13978"/>
                  </a:cubicBezTo>
                  <a:lnTo>
                    <a:pt x="61466" y="13978"/>
                  </a:lnTo>
                  <a:lnTo>
                    <a:pt x="61466" y="13755"/>
                  </a:lnTo>
                  <a:cubicBezTo>
                    <a:pt x="61380" y="13617"/>
                    <a:pt x="61311" y="13394"/>
                    <a:pt x="61242" y="13187"/>
                  </a:cubicBezTo>
                  <a:lnTo>
                    <a:pt x="61242" y="13050"/>
                  </a:lnTo>
                  <a:cubicBezTo>
                    <a:pt x="61173" y="13050"/>
                    <a:pt x="61173" y="12964"/>
                    <a:pt x="61173" y="12895"/>
                  </a:cubicBezTo>
                  <a:cubicBezTo>
                    <a:pt x="61173" y="12620"/>
                    <a:pt x="61036" y="12397"/>
                    <a:pt x="60881" y="12328"/>
                  </a:cubicBezTo>
                  <a:lnTo>
                    <a:pt x="60812" y="12328"/>
                  </a:lnTo>
                  <a:cubicBezTo>
                    <a:pt x="60744" y="12104"/>
                    <a:pt x="60744" y="12104"/>
                    <a:pt x="60881" y="11967"/>
                  </a:cubicBezTo>
                  <a:cubicBezTo>
                    <a:pt x="60847" y="11932"/>
                    <a:pt x="60812" y="11932"/>
                    <a:pt x="60787" y="11932"/>
                  </a:cubicBezTo>
                  <a:cubicBezTo>
                    <a:pt x="60761" y="11932"/>
                    <a:pt x="60744" y="11932"/>
                    <a:pt x="60744" y="11898"/>
                  </a:cubicBezTo>
                  <a:lnTo>
                    <a:pt x="60744" y="11674"/>
                  </a:lnTo>
                  <a:cubicBezTo>
                    <a:pt x="60675" y="11674"/>
                    <a:pt x="60606" y="11674"/>
                    <a:pt x="60606" y="11606"/>
                  </a:cubicBezTo>
                  <a:cubicBezTo>
                    <a:pt x="60520" y="11537"/>
                    <a:pt x="60520" y="11537"/>
                    <a:pt x="60520" y="11468"/>
                  </a:cubicBezTo>
                  <a:lnTo>
                    <a:pt x="60451" y="11399"/>
                  </a:lnTo>
                  <a:cubicBezTo>
                    <a:pt x="60451" y="11245"/>
                    <a:pt x="60314" y="11245"/>
                    <a:pt x="60383" y="11176"/>
                  </a:cubicBezTo>
                  <a:cubicBezTo>
                    <a:pt x="60314" y="11107"/>
                    <a:pt x="60383" y="10970"/>
                    <a:pt x="60314" y="10901"/>
                  </a:cubicBezTo>
                  <a:cubicBezTo>
                    <a:pt x="60314" y="10901"/>
                    <a:pt x="60314" y="10970"/>
                    <a:pt x="60245" y="10970"/>
                  </a:cubicBezTo>
                  <a:lnTo>
                    <a:pt x="60245" y="10901"/>
                  </a:lnTo>
                  <a:cubicBezTo>
                    <a:pt x="60245" y="10815"/>
                    <a:pt x="60245" y="10815"/>
                    <a:pt x="60176" y="10746"/>
                  </a:cubicBezTo>
                  <a:lnTo>
                    <a:pt x="60090" y="10746"/>
                  </a:lnTo>
                  <a:cubicBezTo>
                    <a:pt x="60090" y="10677"/>
                    <a:pt x="59953" y="10609"/>
                    <a:pt x="60022" y="10540"/>
                  </a:cubicBezTo>
                  <a:cubicBezTo>
                    <a:pt x="60056" y="10505"/>
                    <a:pt x="60022" y="10505"/>
                    <a:pt x="59987" y="10505"/>
                  </a:cubicBezTo>
                  <a:cubicBezTo>
                    <a:pt x="59953" y="10505"/>
                    <a:pt x="59918" y="10505"/>
                    <a:pt x="59953" y="10471"/>
                  </a:cubicBezTo>
                  <a:cubicBezTo>
                    <a:pt x="59953" y="10385"/>
                    <a:pt x="59884" y="10316"/>
                    <a:pt x="59884" y="10247"/>
                  </a:cubicBezTo>
                  <a:cubicBezTo>
                    <a:pt x="59884" y="10110"/>
                    <a:pt x="59815" y="10041"/>
                    <a:pt x="59660" y="9955"/>
                  </a:cubicBezTo>
                  <a:cubicBezTo>
                    <a:pt x="59592" y="9749"/>
                    <a:pt x="59385" y="9680"/>
                    <a:pt x="59231" y="9457"/>
                  </a:cubicBezTo>
                  <a:cubicBezTo>
                    <a:pt x="59162" y="9319"/>
                    <a:pt x="59024" y="9181"/>
                    <a:pt x="58801" y="9027"/>
                  </a:cubicBezTo>
                  <a:lnTo>
                    <a:pt x="58801" y="8958"/>
                  </a:lnTo>
                  <a:lnTo>
                    <a:pt x="58732" y="8958"/>
                  </a:lnTo>
                  <a:cubicBezTo>
                    <a:pt x="58732" y="8889"/>
                    <a:pt x="58732" y="8820"/>
                    <a:pt x="58663" y="8752"/>
                  </a:cubicBezTo>
                  <a:cubicBezTo>
                    <a:pt x="58594" y="8666"/>
                    <a:pt x="58594" y="8597"/>
                    <a:pt x="58526" y="8528"/>
                  </a:cubicBezTo>
                  <a:cubicBezTo>
                    <a:pt x="58457" y="8528"/>
                    <a:pt x="58371" y="8528"/>
                    <a:pt x="58302" y="8391"/>
                  </a:cubicBezTo>
                  <a:cubicBezTo>
                    <a:pt x="58302" y="8391"/>
                    <a:pt x="58371" y="8391"/>
                    <a:pt x="58371" y="8322"/>
                  </a:cubicBezTo>
                  <a:cubicBezTo>
                    <a:pt x="58302" y="8322"/>
                    <a:pt x="58302" y="8236"/>
                    <a:pt x="58302" y="8236"/>
                  </a:cubicBezTo>
                  <a:cubicBezTo>
                    <a:pt x="58165" y="8236"/>
                    <a:pt x="58096" y="8236"/>
                    <a:pt x="58027" y="8167"/>
                  </a:cubicBezTo>
                  <a:lnTo>
                    <a:pt x="58096" y="8098"/>
                  </a:lnTo>
                  <a:cubicBezTo>
                    <a:pt x="58096" y="8064"/>
                    <a:pt x="58079" y="8064"/>
                    <a:pt x="58051" y="8064"/>
                  </a:cubicBezTo>
                  <a:cubicBezTo>
                    <a:pt x="58023" y="8064"/>
                    <a:pt x="57984" y="8064"/>
                    <a:pt x="57941" y="8030"/>
                  </a:cubicBezTo>
                  <a:cubicBezTo>
                    <a:pt x="57872" y="8030"/>
                    <a:pt x="57872" y="7961"/>
                    <a:pt x="57804" y="7892"/>
                  </a:cubicBezTo>
                  <a:cubicBezTo>
                    <a:pt x="57597" y="7806"/>
                    <a:pt x="57443" y="7600"/>
                    <a:pt x="57305" y="7462"/>
                  </a:cubicBezTo>
                  <a:cubicBezTo>
                    <a:pt x="57167" y="7307"/>
                    <a:pt x="57081" y="7239"/>
                    <a:pt x="56944" y="7170"/>
                  </a:cubicBezTo>
                  <a:cubicBezTo>
                    <a:pt x="56806" y="7170"/>
                    <a:pt x="56806" y="7032"/>
                    <a:pt x="56652" y="7032"/>
                  </a:cubicBezTo>
                  <a:lnTo>
                    <a:pt x="56652" y="6878"/>
                  </a:lnTo>
                  <a:cubicBezTo>
                    <a:pt x="56583" y="6878"/>
                    <a:pt x="56514" y="6809"/>
                    <a:pt x="56445" y="6809"/>
                  </a:cubicBezTo>
                  <a:cubicBezTo>
                    <a:pt x="56425" y="6829"/>
                    <a:pt x="56398" y="6837"/>
                    <a:pt x="56367" y="6837"/>
                  </a:cubicBezTo>
                  <a:cubicBezTo>
                    <a:pt x="56293" y="6837"/>
                    <a:pt x="56202" y="6789"/>
                    <a:pt x="56153" y="6740"/>
                  </a:cubicBezTo>
                  <a:lnTo>
                    <a:pt x="56153" y="6671"/>
                  </a:lnTo>
                  <a:cubicBezTo>
                    <a:pt x="56040" y="6615"/>
                    <a:pt x="55973" y="6499"/>
                    <a:pt x="55866" y="6499"/>
                  </a:cubicBezTo>
                  <a:cubicBezTo>
                    <a:pt x="55844" y="6499"/>
                    <a:pt x="55819" y="6505"/>
                    <a:pt x="55792" y="6517"/>
                  </a:cubicBezTo>
                  <a:cubicBezTo>
                    <a:pt x="55723" y="6448"/>
                    <a:pt x="55654" y="6379"/>
                    <a:pt x="55654" y="6310"/>
                  </a:cubicBezTo>
                  <a:lnTo>
                    <a:pt x="55448" y="6310"/>
                  </a:lnTo>
                  <a:cubicBezTo>
                    <a:pt x="55362" y="6241"/>
                    <a:pt x="55293" y="6173"/>
                    <a:pt x="55293" y="6087"/>
                  </a:cubicBezTo>
                  <a:cubicBezTo>
                    <a:pt x="55270" y="6064"/>
                    <a:pt x="55255" y="6056"/>
                    <a:pt x="55242" y="6056"/>
                  </a:cubicBezTo>
                  <a:cubicBezTo>
                    <a:pt x="55217" y="6056"/>
                    <a:pt x="55202" y="6087"/>
                    <a:pt x="55156" y="6087"/>
                  </a:cubicBezTo>
                  <a:cubicBezTo>
                    <a:pt x="54864" y="5880"/>
                    <a:pt x="54503" y="5812"/>
                    <a:pt x="54159" y="5657"/>
                  </a:cubicBezTo>
                  <a:cubicBezTo>
                    <a:pt x="54159" y="5657"/>
                    <a:pt x="54073" y="5743"/>
                    <a:pt x="54004" y="5743"/>
                  </a:cubicBezTo>
                  <a:cubicBezTo>
                    <a:pt x="54004" y="5588"/>
                    <a:pt x="53866" y="5588"/>
                    <a:pt x="53798" y="5588"/>
                  </a:cubicBezTo>
                  <a:lnTo>
                    <a:pt x="53798" y="5451"/>
                  </a:lnTo>
                  <a:cubicBezTo>
                    <a:pt x="53765" y="5465"/>
                    <a:pt x="53736" y="5470"/>
                    <a:pt x="53710" y="5470"/>
                  </a:cubicBezTo>
                  <a:cubicBezTo>
                    <a:pt x="53637" y="5470"/>
                    <a:pt x="53583" y="5431"/>
                    <a:pt x="53516" y="5431"/>
                  </a:cubicBezTo>
                  <a:cubicBezTo>
                    <a:pt x="53492" y="5431"/>
                    <a:pt x="53466" y="5436"/>
                    <a:pt x="53437" y="5451"/>
                  </a:cubicBezTo>
                  <a:cubicBezTo>
                    <a:pt x="53437" y="5473"/>
                    <a:pt x="53429" y="5481"/>
                    <a:pt x="53419" y="5481"/>
                  </a:cubicBezTo>
                  <a:cubicBezTo>
                    <a:pt x="53398" y="5481"/>
                    <a:pt x="53368" y="5451"/>
                    <a:pt x="53368" y="5451"/>
                  </a:cubicBezTo>
                  <a:cubicBezTo>
                    <a:pt x="53213" y="5451"/>
                    <a:pt x="53213" y="5313"/>
                    <a:pt x="53144" y="5313"/>
                  </a:cubicBezTo>
                  <a:cubicBezTo>
                    <a:pt x="53144" y="5313"/>
                    <a:pt x="53144" y="5227"/>
                    <a:pt x="53075" y="5227"/>
                  </a:cubicBezTo>
                  <a:lnTo>
                    <a:pt x="52869" y="5227"/>
                  </a:lnTo>
                  <a:lnTo>
                    <a:pt x="52783" y="5158"/>
                  </a:lnTo>
                  <a:cubicBezTo>
                    <a:pt x="52714" y="5158"/>
                    <a:pt x="52577" y="5090"/>
                    <a:pt x="52439" y="5090"/>
                  </a:cubicBezTo>
                  <a:cubicBezTo>
                    <a:pt x="52379" y="5041"/>
                    <a:pt x="52326" y="4992"/>
                    <a:pt x="52252" y="4992"/>
                  </a:cubicBezTo>
                  <a:cubicBezTo>
                    <a:pt x="52222" y="4992"/>
                    <a:pt x="52187" y="5001"/>
                    <a:pt x="52147" y="5021"/>
                  </a:cubicBezTo>
                  <a:cubicBezTo>
                    <a:pt x="52092" y="5021"/>
                    <a:pt x="52037" y="4933"/>
                    <a:pt x="51973" y="4933"/>
                  </a:cubicBezTo>
                  <a:cubicBezTo>
                    <a:pt x="51957" y="4933"/>
                    <a:pt x="51941" y="4938"/>
                    <a:pt x="51924" y="4952"/>
                  </a:cubicBezTo>
                  <a:cubicBezTo>
                    <a:pt x="51786" y="4797"/>
                    <a:pt x="51580" y="4797"/>
                    <a:pt x="51356" y="4728"/>
                  </a:cubicBezTo>
                  <a:cubicBezTo>
                    <a:pt x="51356" y="4797"/>
                    <a:pt x="51356" y="4883"/>
                    <a:pt x="51287" y="4883"/>
                  </a:cubicBezTo>
                  <a:cubicBezTo>
                    <a:pt x="51219" y="4797"/>
                    <a:pt x="51219" y="4660"/>
                    <a:pt x="51150" y="4660"/>
                  </a:cubicBezTo>
                  <a:cubicBezTo>
                    <a:pt x="51064" y="4660"/>
                    <a:pt x="50926" y="4660"/>
                    <a:pt x="50858" y="4728"/>
                  </a:cubicBezTo>
                  <a:cubicBezTo>
                    <a:pt x="50720" y="4660"/>
                    <a:pt x="50565" y="4660"/>
                    <a:pt x="50428" y="4660"/>
                  </a:cubicBezTo>
                  <a:cubicBezTo>
                    <a:pt x="50428" y="4591"/>
                    <a:pt x="50359" y="4591"/>
                    <a:pt x="50359" y="4522"/>
                  </a:cubicBezTo>
                  <a:cubicBezTo>
                    <a:pt x="50290" y="4522"/>
                    <a:pt x="50290" y="4591"/>
                    <a:pt x="50204" y="4591"/>
                  </a:cubicBezTo>
                  <a:cubicBezTo>
                    <a:pt x="50067" y="4522"/>
                    <a:pt x="49860" y="4522"/>
                    <a:pt x="49706" y="4453"/>
                  </a:cubicBezTo>
                  <a:cubicBezTo>
                    <a:pt x="49671" y="4488"/>
                    <a:pt x="49637" y="4488"/>
                    <a:pt x="49602" y="4488"/>
                  </a:cubicBezTo>
                  <a:cubicBezTo>
                    <a:pt x="49568" y="4488"/>
                    <a:pt x="49534" y="4488"/>
                    <a:pt x="49499" y="4522"/>
                  </a:cubicBezTo>
                  <a:cubicBezTo>
                    <a:pt x="49453" y="4522"/>
                    <a:pt x="49400" y="4492"/>
                    <a:pt x="49349" y="4492"/>
                  </a:cubicBezTo>
                  <a:cubicBezTo>
                    <a:pt x="49324" y="4492"/>
                    <a:pt x="49299" y="4499"/>
                    <a:pt x="49276" y="4522"/>
                  </a:cubicBezTo>
                  <a:cubicBezTo>
                    <a:pt x="49207" y="4522"/>
                    <a:pt x="49069" y="4453"/>
                    <a:pt x="49001" y="4453"/>
                  </a:cubicBezTo>
                  <a:cubicBezTo>
                    <a:pt x="48889" y="4488"/>
                    <a:pt x="48782" y="4505"/>
                    <a:pt x="48674" y="4505"/>
                  </a:cubicBezTo>
                  <a:cubicBezTo>
                    <a:pt x="48567" y="4505"/>
                    <a:pt x="48459" y="4488"/>
                    <a:pt x="48347" y="4453"/>
                  </a:cubicBezTo>
                  <a:cubicBezTo>
                    <a:pt x="48347" y="4453"/>
                    <a:pt x="48279" y="4522"/>
                    <a:pt x="48210" y="4522"/>
                  </a:cubicBezTo>
                  <a:cubicBezTo>
                    <a:pt x="48098" y="4488"/>
                    <a:pt x="47991" y="4471"/>
                    <a:pt x="47883" y="4471"/>
                  </a:cubicBezTo>
                  <a:cubicBezTo>
                    <a:pt x="47776" y="4471"/>
                    <a:pt x="47668" y="4488"/>
                    <a:pt x="47556" y="4522"/>
                  </a:cubicBezTo>
                  <a:cubicBezTo>
                    <a:pt x="47491" y="4449"/>
                    <a:pt x="47407" y="4430"/>
                    <a:pt x="47314" y="4430"/>
                  </a:cubicBezTo>
                  <a:cubicBezTo>
                    <a:pt x="47211" y="4430"/>
                    <a:pt x="47098" y="4453"/>
                    <a:pt x="46989" y="4453"/>
                  </a:cubicBezTo>
                  <a:lnTo>
                    <a:pt x="46852" y="4453"/>
                  </a:lnTo>
                  <a:lnTo>
                    <a:pt x="46766" y="4522"/>
                  </a:lnTo>
                  <a:cubicBezTo>
                    <a:pt x="46720" y="4499"/>
                    <a:pt x="46674" y="4492"/>
                    <a:pt x="46631" y="4492"/>
                  </a:cubicBezTo>
                  <a:cubicBezTo>
                    <a:pt x="46544" y="4492"/>
                    <a:pt x="46468" y="4522"/>
                    <a:pt x="46422" y="4522"/>
                  </a:cubicBezTo>
                  <a:lnTo>
                    <a:pt x="45992" y="4522"/>
                  </a:lnTo>
                  <a:cubicBezTo>
                    <a:pt x="45992" y="4591"/>
                    <a:pt x="45906" y="4591"/>
                    <a:pt x="45906" y="4660"/>
                  </a:cubicBezTo>
                  <a:cubicBezTo>
                    <a:pt x="45906" y="4660"/>
                    <a:pt x="45906" y="4591"/>
                    <a:pt x="45837" y="4522"/>
                  </a:cubicBezTo>
                  <a:cubicBezTo>
                    <a:pt x="45837" y="4591"/>
                    <a:pt x="45700" y="4591"/>
                    <a:pt x="45700" y="4591"/>
                  </a:cubicBezTo>
                  <a:cubicBezTo>
                    <a:pt x="45476" y="4660"/>
                    <a:pt x="45476" y="4660"/>
                    <a:pt x="45270" y="4660"/>
                  </a:cubicBezTo>
                  <a:cubicBezTo>
                    <a:pt x="45230" y="4640"/>
                    <a:pt x="45188" y="4631"/>
                    <a:pt x="45145" y="4631"/>
                  </a:cubicBezTo>
                  <a:cubicBezTo>
                    <a:pt x="45043" y="4631"/>
                    <a:pt x="44937" y="4680"/>
                    <a:pt x="44840" y="4728"/>
                  </a:cubicBezTo>
                  <a:cubicBezTo>
                    <a:pt x="44616" y="4728"/>
                    <a:pt x="44410" y="4797"/>
                    <a:pt x="44187" y="4797"/>
                  </a:cubicBezTo>
                  <a:cubicBezTo>
                    <a:pt x="44049" y="4952"/>
                    <a:pt x="43757" y="4883"/>
                    <a:pt x="43619" y="5090"/>
                  </a:cubicBezTo>
                  <a:cubicBezTo>
                    <a:pt x="43585" y="5055"/>
                    <a:pt x="43533" y="5055"/>
                    <a:pt x="43480" y="5055"/>
                  </a:cubicBezTo>
                  <a:cubicBezTo>
                    <a:pt x="43426" y="5055"/>
                    <a:pt x="43370" y="5055"/>
                    <a:pt x="43327" y="5021"/>
                  </a:cubicBezTo>
                  <a:cubicBezTo>
                    <a:pt x="43258" y="5021"/>
                    <a:pt x="43258" y="5090"/>
                    <a:pt x="43189" y="5090"/>
                  </a:cubicBezTo>
                  <a:cubicBezTo>
                    <a:pt x="43144" y="5090"/>
                    <a:pt x="43128" y="5059"/>
                    <a:pt x="43082" y="5059"/>
                  </a:cubicBezTo>
                  <a:cubicBezTo>
                    <a:pt x="43060" y="5059"/>
                    <a:pt x="43029" y="5067"/>
                    <a:pt x="42983" y="5090"/>
                  </a:cubicBezTo>
                  <a:cubicBezTo>
                    <a:pt x="42983" y="5112"/>
                    <a:pt x="42991" y="5120"/>
                    <a:pt x="43001" y="5120"/>
                  </a:cubicBezTo>
                  <a:cubicBezTo>
                    <a:pt x="43021" y="5120"/>
                    <a:pt x="43052" y="5090"/>
                    <a:pt x="43052" y="5090"/>
                  </a:cubicBezTo>
                  <a:cubicBezTo>
                    <a:pt x="43121" y="5158"/>
                    <a:pt x="43121" y="5158"/>
                    <a:pt x="43052" y="5158"/>
                  </a:cubicBezTo>
                  <a:cubicBezTo>
                    <a:pt x="42983" y="5158"/>
                    <a:pt x="42897" y="5158"/>
                    <a:pt x="42828" y="5227"/>
                  </a:cubicBezTo>
                  <a:lnTo>
                    <a:pt x="42192" y="5451"/>
                  </a:lnTo>
                  <a:cubicBezTo>
                    <a:pt x="42123" y="5451"/>
                    <a:pt x="42123" y="5451"/>
                    <a:pt x="42037" y="5519"/>
                  </a:cubicBezTo>
                  <a:cubicBezTo>
                    <a:pt x="41831" y="5657"/>
                    <a:pt x="41762" y="5657"/>
                    <a:pt x="41539" y="5657"/>
                  </a:cubicBezTo>
                  <a:cubicBezTo>
                    <a:pt x="41470" y="5812"/>
                    <a:pt x="41333" y="5880"/>
                    <a:pt x="41178" y="5880"/>
                  </a:cubicBezTo>
                  <a:cubicBezTo>
                    <a:pt x="41109" y="5949"/>
                    <a:pt x="41040" y="6018"/>
                    <a:pt x="41040" y="6087"/>
                  </a:cubicBezTo>
                  <a:lnTo>
                    <a:pt x="40903" y="6087"/>
                  </a:lnTo>
                  <a:cubicBezTo>
                    <a:pt x="40903" y="6087"/>
                    <a:pt x="40903" y="6173"/>
                    <a:pt x="40834" y="6173"/>
                  </a:cubicBezTo>
                  <a:cubicBezTo>
                    <a:pt x="40834" y="6087"/>
                    <a:pt x="40834" y="6087"/>
                    <a:pt x="40903" y="6087"/>
                  </a:cubicBezTo>
                  <a:lnTo>
                    <a:pt x="40834" y="6018"/>
                  </a:lnTo>
                  <a:cubicBezTo>
                    <a:pt x="40748" y="6018"/>
                    <a:pt x="40542" y="6087"/>
                    <a:pt x="40473" y="6173"/>
                  </a:cubicBezTo>
                  <a:cubicBezTo>
                    <a:pt x="40318" y="6241"/>
                    <a:pt x="40181" y="6241"/>
                    <a:pt x="40043" y="6310"/>
                  </a:cubicBezTo>
                  <a:cubicBezTo>
                    <a:pt x="39974" y="6379"/>
                    <a:pt x="39974" y="6448"/>
                    <a:pt x="39888" y="6517"/>
                  </a:cubicBezTo>
                  <a:cubicBezTo>
                    <a:pt x="39751" y="6517"/>
                    <a:pt x="39613" y="6603"/>
                    <a:pt x="39459" y="6740"/>
                  </a:cubicBezTo>
                  <a:cubicBezTo>
                    <a:pt x="39321" y="6878"/>
                    <a:pt x="39183" y="6878"/>
                    <a:pt x="39115" y="6878"/>
                  </a:cubicBezTo>
                  <a:cubicBezTo>
                    <a:pt x="38960" y="6946"/>
                    <a:pt x="39029" y="7032"/>
                    <a:pt x="38960" y="7032"/>
                  </a:cubicBezTo>
                  <a:cubicBezTo>
                    <a:pt x="38822" y="7101"/>
                    <a:pt x="38685" y="7239"/>
                    <a:pt x="38530" y="7307"/>
                  </a:cubicBezTo>
                  <a:cubicBezTo>
                    <a:pt x="38324" y="7462"/>
                    <a:pt x="38169" y="7600"/>
                    <a:pt x="37963" y="7668"/>
                  </a:cubicBezTo>
                  <a:lnTo>
                    <a:pt x="37894" y="7737"/>
                  </a:lnTo>
                  <a:cubicBezTo>
                    <a:pt x="37670" y="7961"/>
                    <a:pt x="37395" y="8098"/>
                    <a:pt x="37172" y="8236"/>
                  </a:cubicBezTo>
                  <a:lnTo>
                    <a:pt x="37172" y="8322"/>
                  </a:lnTo>
                  <a:cubicBezTo>
                    <a:pt x="36880" y="8391"/>
                    <a:pt x="36742" y="8597"/>
                    <a:pt x="36536" y="8666"/>
                  </a:cubicBezTo>
                  <a:lnTo>
                    <a:pt x="36450" y="8666"/>
                  </a:lnTo>
                  <a:cubicBezTo>
                    <a:pt x="36381" y="8752"/>
                    <a:pt x="36312" y="8889"/>
                    <a:pt x="36381" y="8958"/>
                  </a:cubicBezTo>
                  <a:cubicBezTo>
                    <a:pt x="36312" y="9027"/>
                    <a:pt x="36243" y="9096"/>
                    <a:pt x="36175" y="9181"/>
                  </a:cubicBezTo>
                  <a:lnTo>
                    <a:pt x="35951" y="9181"/>
                  </a:lnTo>
                  <a:cubicBezTo>
                    <a:pt x="35951" y="9250"/>
                    <a:pt x="35745" y="9250"/>
                    <a:pt x="35745" y="9388"/>
                  </a:cubicBezTo>
                  <a:lnTo>
                    <a:pt x="35676" y="9388"/>
                  </a:lnTo>
                  <a:cubicBezTo>
                    <a:pt x="35590" y="9388"/>
                    <a:pt x="35590" y="9388"/>
                    <a:pt x="35521" y="9457"/>
                  </a:cubicBezTo>
                  <a:lnTo>
                    <a:pt x="35676" y="9457"/>
                  </a:lnTo>
                  <a:cubicBezTo>
                    <a:pt x="35453" y="9749"/>
                    <a:pt x="35160" y="9955"/>
                    <a:pt x="34885" y="10179"/>
                  </a:cubicBezTo>
                  <a:lnTo>
                    <a:pt x="34885" y="10247"/>
                  </a:lnTo>
                  <a:lnTo>
                    <a:pt x="34885" y="10316"/>
                  </a:lnTo>
                  <a:cubicBezTo>
                    <a:pt x="34662" y="10316"/>
                    <a:pt x="34593" y="10471"/>
                    <a:pt x="34387" y="10540"/>
                  </a:cubicBezTo>
                  <a:cubicBezTo>
                    <a:pt x="34387" y="10609"/>
                    <a:pt x="34455" y="10609"/>
                    <a:pt x="34455" y="10609"/>
                  </a:cubicBezTo>
                  <a:cubicBezTo>
                    <a:pt x="34455" y="10746"/>
                    <a:pt x="34301" y="10677"/>
                    <a:pt x="34232" y="10746"/>
                  </a:cubicBezTo>
                  <a:cubicBezTo>
                    <a:pt x="34232" y="10901"/>
                    <a:pt x="34094" y="10970"/>
                    <a:pt x="34025" y="11038"/>
                  </a:cubicBezTo>
                  <a:cubicBezTo>
                    <a:pt x="34025" y="11107"/>
                    <a:pt x="33957" y="11107"/>
                    <a:pt x="33957" y="11176"/>
                  </a:cubicBezTo>
                  <a:cubicBezTo>
                    <a:pt x="33957" y="11199"/>
                    <a:pt x="33957" y="11206"/>
                    <a:pt x="33954" y="11206"/>
                  </a:cubicBezTo>
                  <a:cubicBezTo>
                    <a:pt x="33947" y="11206"/>
                    <a:pt x="33928" y="11176"/>
                    <a:pt x="33871" y="11176"/>
                  </a:cubicBezTo>
                  <a:cubicBezTo>
                    <a:pt x="33802" y="11245"/>
                    <a:pt x="33733" y="11331"/>
                    <a:pt x="33596" y="11399"/>
                  </a:cubicBezTo>
                  <a:lnTo>
                    <a:pt x="33664" y="11468"/>
                  </a:lnTo>
                  <a:cubicBezTo>
                    <a:pt x="33527" y="11674"/>
                    <a:pt x="33372" y="11760"/>
                    <a:pt x="33235" y="11898"/>
                  </a:cubicBezTo>
                  <a:cubicBezTo>
                    <a:pt x="33166" y="11967"/>
                    <a:pt x="33166" y="12104"/>
                    <a:pt x="33166" y="12190"/>
                  </a:cubicBezTo>
                  <a:cubicBezTo>
                    <a:pt x="33097" y="12190"/>
                    <a:pt x="33011" y="12259"/>
                    <a:pt x="32942" y="12328"/>
                  </a:cubicBezTo>
                  <a:lnTo>
                    <a:pt x="32942" y="12465"/>
                  </a:lnTo>
                  <a:cubicBezTo>
                    <a:pt x="32874" y="12534"/>
                    <a:pt x="32805" y="12534"/>
                    <a:pt x="32736" y="12620"/>
                  </a:cubicBezTo>
                  <a:lnTo>
                    <a:pt x="32736" y="12758"/>
                  </a:lnTo>
                  <a:cubicBezTo>
                    <a:pt x="32512" y="12895"/>
                    <a:pt x="32512" y="13256"/>
                    <a:pt x="32151" y="13394"/>
                  </a:cubicBezTo>
                  <a:cubicBezTo>
                    <a:pt x="32151" y="13480"/>
                    <a:pt x="32237" y="13617"/>
                    <a:pt x="32083" y="13686"/>
                  </a:cubicBezTo>
                  <a:lnTo>
                    <a:pt x="32083" y="13755"/>
                  </a:lnTo>
                  <a:cubicBezTo>
                    <a:pt x="31945" y="13910"/>
                    <a:pt x="31876" y="14116"/>
                    <a:pt x="31653" y="14253"/>
                  </a:cubicBezTo>
                  <a:cubicBezTo>
                    <a:pt x="31653" y="14339"/>
                    <a:pt x="31653" y="14339"/>
                    <a:pt x="31722" y="14408"/>
                  </a:cubicBezTo>
                  <a:cubicBezTo>
                    <a:pt x="31584" y="14477"/>
                    <a:pt x="31515" y="14615"/>
                    <a:pt x="31447" y="14769"/>
                  </a:cubicBezTo>
                  <a:cubicBezTo>
                    <a:pt x="31378" y="14907"/>
                    <a:pt x="31292" y="15113"/>
                    <a:pt x="31223" y="15337"/>
                  </a:cubicBezTo>
                  <a:cubicBezTo>
                    <a:pt x="31154" y="15474"/>
                    <a:pt x="31085" y="15698"/>
                    <a:pt x="31017" y="15835"/>
                  </a:cubicBezTo>
                  <a:cubicBezTo>
                    <a:pt x="31017" y="15973"/>
                    <a:pt x="30862" y="15973"/>
                    <a:pt x="30862" y="16059"/>
                  </a:cubicBezTo>
                  <a:lnTo>
                    <a:pt x="30862" y="16128"/>
                  </a:lnTo>
                  <a:cubicBezTo>
                    <a:pt x="30862" y="16196"/>
                    <a:pt x="30793" y="16196"/>
                    <a:pt x="30793" y="16265"/>
                  </a:cubicBezTo>
                  <a:cubicBezTo>
                    <a:pt x="30793" y="16334"/>
                    <a:pt x="30862" y="16334"/>
                    <a:pt x="30793" y="16403"/>
                  </a:cubicBezTo>
                  <a:cubicBezTo>
                    <a:pt x="30793" y="16403"/>
                    <a:pt x="30793" y="16372"/>
                    <a:pt x="30773" y="16372"/>
                  </a:cubicBezTo>
                  <a:cubicBezTo>
                    <a:pt x="30763" y="16372"/>
                    <a:pt x="30747" y="16380"/>
                    <a:pt x="30724" y="16403"/>
                  </a:cubicBezTo>
                  <a:cubicBezTo>
                    <a:pt x="30656" y="16489"/>
                    <a:pt x="30793" y="16489"/>
                    <a:pt x="30793" y="16557"/>
                  </a:cubicBezTo>
                  <a:cubicBezTo>
                    <a:pt x="30724" y="16695"/>
                    <a:pt x="30587" y="16764"/>
                    <a:pt x="30587" y="16918"/>
                  </a:cubicBezTo>
                  <a:cubicBezTo>
                    <a:pt x="30432" y="16987"/>
                    <a:pt x="30518" y="17125"/>
                    <a:pt x="30432" y="17262"/>
                  </a:cubicBezTo>
                  <a:cubicBezTo>
                    <a:pt x="30363" y="17348"/>
                    <a:pt x="30363" y="17555"/>
                    <a:pt x="30295" y="17623"/>
                  </a:cubicBezTo>
                  <a:lnTo>
                    <a:pt x="30226" y="17623"/>
                  </a:lnTo>
                  <a:cubicBezTo>
                    <a:pt x="30226" y="17623"/>
                    <a:pt x="30157" y="17623"/>
                    <a:pt x="30157" y="17692"/>
                  </a:cubicBezTo>
                  <a:lnTo>
                    <a:pt x="30226" y="17778"/>
                  </a:lnTo>
                  <a:cubicBezTo>
                    <a:pt x="30157" y="17847"/>
                    <a:pt x="30157" y="17984"/>
                    <a:pt x="30088" y="18053"/>
                  </a:cubicBezTo>
                  <a:cubicBezTo>
                    <a:pt x="30088" y="18122"/>
                    <a:pt x="30157" y="18208"/>
                    <a:pt x="30157" y="18277"/>
                  </a:cubicBezTo>
                  <a:cubicBezTo>
                    <a:pt x="30088" y="18345"/>
                    <a:pt x="30088" y="18414"/>
                    <a:pt x="30088" y="18483"/>
                  </a:cubicBezTo>
                  <a:cubicBezTo>
                    <a:pt x="30088" y="18552"/>
                    <a:pt x="30002" y="18638"/>
                    <a:pt x="30088" y="18706"/>
                  </a:cubicBezTo>
                  <a:cubicBezTo>
                    <a:pt x="30088" y="18706"/>
                    <a:pt x="30002" y="18706"/>
                    <a:pt x="30002" y="18775"/>
                  </a:cubicBezTo>
                  <a:cubicBezTo>
                    <a:pt x="30002" y="18913"/>
                    <a:pt x="29934" y="19068"/>
                    <a:pt x="29865" y="19205"/>
                  </a:cubicBezTo>
                  <a:cubicBezTo>
                    <a:pt x="29865" y="19274"/>
                    <a:pt x="30002" y="19274"/>
                    <a:pt x="29934" y="19343"/>
                  </a:cubicBezTo>
                  <a:cubicBezTo>
                    <a:pt x="29934" y="19411"/>
                    <a:pt x="29865" y="19411"/>
                    <a:pt x="29865" y="19497"/>
                  </a:cubicBezTo>
                  <a:cubicBezTo>
                    <a:pt x="29865" y="19566"/>
                    <a:pt x="29865" y="19635"/>
                    <a:pt x="29934" y="19772"/>
                  </a:cubicBezTo>
                  <a:cubicBezTo>
                    <a:pt x="29865" y="19841"/>
                    <a:pt x="29796" y="19927"/>
                    <a:pt x="29796" y="20065"/>
                  </a:cubicBezTo>
                  <a:cubicBezTo>
                    <a:pt x="29796" y="20134"/>
                    <a:pt x="29658" y="20134"/>
                    <a:pt x="29727" y="20271"/>
                  </a:cubicBezTo>
                  <a:cubicBezTo>
                    <a:pt x="29658" y="20271"/>
                    <a:pt x="29658" y="20357"/>
                    <a:pt x="29572" y="20426"/>
                  </a:cubicBezTo>
                  <a:cubicBezTo>
                    <a:pt x="29572" y="20495"/>
                    <a:pt x="29658" y="20495"/>
                    <a:pt x="29658" y="20495"/>
                  </a:cubicBezTo>
                  <a:cubicBezTo>
                    <a:pt x="29658" y="20787"/>
                    <a:pt x="29572" y="21062"/>
                    <a:pt x="29658" y="21354"/>
                  </a:cubicBezTo>
                  <a:cubicBezTo>
                    <a:pt x="29658" y="21354"/>
                    <a:pt x="29727" y="21354"/>
                    <a:pt x="29727" y="21423"/>
                  </a:cubicBezTo>
                  <a:cubicBezTo>
                    <a:pt x="29727" y="21423"/>
                    <a:pt x="29572" y="21492"/>
                    <a:pt x="29658" y="21561"/>
                  </a:cubicBezTo>
                  <a:cubicBezTo>
                    <a:pt x="29658" y="21647"/>
                    <a:pt x="29727" y="21647"/>
                    <a:pt x="29727" y="21715"/>
                  </a:cubicBezTo>
                  <a:cubicBezTo>
                    <a:pt x="29727" y="21853"/>
                    <a:pt x="29658" y="21922"/>
                    <a:pt x="29658" y="22076"/>
                  </a:cubicBezTo>
                  <a:cubicBezTo>
                    <a:pt x="29658" y="22145"/>
                    <a:pt x="29727" y="22283"/>
                    <a:pt x="29727" y="22351"/>
                  </a:cubicBezTo>
                  <a:cubicBezTo>
                    <a:pt x="29658" y="22420"/>
                    <a:pt x="29658" y="22420"/>
                    <a:pt x="29572" y="22506"/>
                  </a:cubicBezTo>
                  <a:cubicBezTo>
                    <a:pt x="29727" y="22575"/>
                    <a:pt x="29572" y="22781"/>
                    <a:pt x="29727" y="22850"/>
                  </a:cubicBezTo>
                  <a:cubicBezTo>
                    <a:pt x="29658" y="23005"/>
                    <a:pt x="29572" y="23074"/>
                    <a:pt x="29572" y="23211"/>
                  </a:cubicBezTo>
                  <a:cubicBezTo>
                    <a:pt x="29572" y="23503"/>
                    <a:pt x="29504" y="23710"/>
                    <a:pt x="29504" y="24002"/>
                  </a:cubicBezTo>
                  <a:cubicBezTo>
                    <a:pt x="29504" y="24071"/>
                    <a:pt x="29435" y="24225"/>
                    <a:pt x="29504" y="24294"/>
                  </a:cubicBezTo>
                  <a:cubicBezTo>
                    <a:pt x="29572" y="24363"/>
                    <a:pt x="29504" y="24432"/>
                    <a:pt x="29504" y="24432"/>
                  </a:cubicBezTo>
                  <a:cubicBezTo>
                    <a:pt x="29504" y="24501"/>
                    <a:pt x="29572" y="24569"/>
                    <a:pt x="29572" y="24655"/>
                  </a:cubicBezTo>
                  <a:lnTo>
                    <a:pt x="29572" y="24930"/>
                  </a:lnTo>
                  <a:lnTo>
                    <a:pt x="29504" y="24999"/>
                  </a:lnTo>
                  <a:cubicBezTo>
                    <a:pt x="29504" y="25085"/>
                    <a:pt x="29572" y="25085"/>
                    <a:pt x="29658" y="25154"/>
                  </a:cubicBezTo>
                  <a:cubicBezTo>
                    <a:pt x="29572" y="25291"/>
                    <a:pt x="29572" y="25360"/>
                    <a:pt x="29572" y="25515"/>
                  </a:cubicBezTo>
                  <a:cubicBezTo>
                    <a:pt x="29658" y="25653"/>
                    <a:pt x="29658" y="25721"/>
                    <a:pt x="29658" y="25859"/>
                  </a:cubicBezTo>
                  <a:cubicBezTo>
                    <a:pt x="29727" y="26014"/>
                    <a:pt x="29658" y="26082"/>
                    <a:pt x="29572" y="26151"/>
                  </a:cubicBezTo>
                  <a:cubicBezTo>
                    <a:pt x="29658" y="26220"/>
                    <a:pt x="29572" y="26375"/>
                    <a:pt x="29727" y="26443"/>
                  </a:cubicBezTo>
                  <a:cubicBezTo>
                    <a:pt x="29796" y="26443"/>
                    <a:pt x="29727" y="26581"/>
                    <a:pt x="29796" y="26581"/>
                  </a:cubicBezTo>
                  <a:lnTo>
                    <a:pt x="29865" y="26512"/>
                  </a:lnTo>
                  <a:lnTo>
                    <a:pt x="29865" y="26512"/>
                  </a:lnTo>
                  <a:cubicBezTo>
                    <a:pt x="29934" y="26581"/>
                    <a:pt x="29865" y="26581"/>
                    <a:pt x="29796" y="26581"/>
                  </a:cubicBezTo>
                  <a:cubicBezTo>
                    <a:pt x="29796" y="26718"/>
                    <a:pt x="29796" y="26804"/>
                    <a:pt x="29727" y="26873"/>
                  </a:cubicBezTo>
                  <a:cubicBezTo>
                    <a:pt x="29796" y="26942"/>
                    <a:pt x="29796" y="26942"/>
                    <a:pt x="29865" y="26942"/>
                  </a:cubicBezTo>
                  <a:lnTo>
                    <a:pt x="29865" y="26718"/>
                  </a:lnTo>
                  <a:cubicBezTo>
                    <a:pt x="29865" y="26804"/>
                    <a:pt x="29934" y="26873"/>
                    <a:pt x="29865" y="26942"/>
                  </a:cubicBezTo>
                  <a:lnTo>
                    <a:pt x="29865" y="27234"/>
                  </a:lnTo>
                  <a:cubicBezTo>
                    <a:pt x="29865" y="27303"/>
                    <a:pt x="29934" y="27441"/>
                    <a:pt x="29934" y="27509"/>
                  </a:cubicBezTo>
                  <a:cubicBezTo>
                    <a:pt x="29934" y="27664"/>
                    <a:pt x="29934" y="27733"/>
                    <a:pt x="30088" y="27802"/>
                  </a:cubicBezTo>
                  <a:cubicBezTo>
                    <a:pt x="30002" y="27939"/>
                    <a:pt x="30002" y="28094"/>
                    <a:pt x="30088" y="28231"/>
                  </a:cubicBezTo>
                  <a:cubicBezTo>
                    <a:pt x="30157" y="28369"/>
                    <a:pt x="30157" y="28438"/>
                    <a:pt x="30226" y="28593"/>
                  </a:cubicBezTo>
                  <a:cubicBezTo>
                    <a:pt x="30226" y="28661"/>
                    <a:pt x="30226" y="28799"/>
                    <a:pt x="30295" y="28868"/>
                  </a:cubicBezTo>
                  <a:cubicBezTo>
                    <a:pt x="30363" y="29160"/>
                    <a:pt x="30226" y="29452"/>
                    <a:pt x="30432" y="29659"/>
                  </a:cubicBezTo>
                  <a:cubicBezTo>
                    <a:pt x="30363" y="29659"/>
                    <a:pt x="30363" y="29727"/>
                    <a:pt x="30363" y="29727"/>
                  </a:cubicBezTo>
                  <a:cubicBezTo>
                    <a:pt x="30363" y="29813"/>
                    <a:pt x="30363" y="29813"/>
                    <a:pt x="30432" y="29882"/>
                  </a:cubicBezTo>
                  <a:cubicBezTo>
                    <a:pt x="30518" y="29882"/>
                    <a:pt x="30518" y="29951"/>
                    <a:pt x="30518" y="29951"/>
                  </a:cubicBezTo>
                  <a:cubicBezTo>
                    <a:pt x="30518" y="30088"/>
                    <a:pt x="30587" y="30157"/>
                    <a:pt x="30587" y="30243"/>
                  </a:cubicBezTo>
                  <a:cubicBezTo>
                    <a:pt x="30587" y="30312"/>
                    <a:pt x="30724" y="30312"/>
                    <a:pt x="30656" y="30449"/>
                  </a:cubicBezTo>
                  <a:cubicBezTo>
                    <a:pt x="30724" y="30518"/>
                    <a:pt x="30656" y="30587"/>
                    <a:pt x="30724" y="30673"/>
                  </a:cubicBezTo>
                  <a:cubicBezTo>
                    <a:pt x="30724" y="30742"/>
                    <a:pt x="30724" y="30879"/>
                    <a:pt x="30793" y="30948"/>
                  </a:cubicBezTo>
                  <a:cubicBezTo>
                    <a:pt x="30724" y="31017"/>
                    <a:pt x="30793" y="31103"/>
                    <a:pt x="30793" y="31240"/>
                  </a:cubicBezTo>
                  <a:cubicBezTo>
                    <a:pt x="30793" y="31309"/>
                    <a:pt x="30862" y="31309"/>
                    <a:pt x="30862" y="31378"/>
                  </a:cubicBezTo>
                  <a:cubicBezTo>
                    <a:pt x="30948" y="31533"/>
                    <a:pt x="30948" y="31601"/>
                    <a:pt x="31017" y="31739"/>
                  </a:cubicBezTo>
                  <a:cubicBezTo>
                    <a:pt x="31085" y="31876"/>
                    <a:pt x="31017" y="32031"/>
                    <a:pt x="31154" y="32169"/>
                  </a:cubicBezTo>
                  <a:cubicBezTo>
                    <a:pt x="31085" y="32306"/>
                    <a:pt x="31223" y="32392"/>
                    <a:pt x="31223" y="32530"/>
                  </a:cubicBezTo>
                  <a:cubicBezTo>
                    <a:pt x="31292" y="32667"/>
                    <a:pt x="31292" y="32736"/>
                    <a:pt x="31378" y="32822"/>
                  </a:cubicBezTo>
                  <a:cubicBezTo>
                    <a:pt x="31447" y="32891"/>
                    <a:pt x="31447" y="32960"/>
                    <a:pt x="31515" y="33028"/>
                  </a:cubicBezTo>
                  <a:cubicBezTo>
                    <a:pt x="31378" y="33166"/>
                    <a:pt x="31584" y="33321"/>
                    <a:pt x="31584" y="33458"/>
                  </a:cubicBezTo>
                  <a:cubicBezTo>
                    <a:pt x="31584" y="33527"/>
                    <a:pt x="31515" y="33682"/>
                    <a:pt x="31653" y="33750"/>
                  </a:cubicBezTo>
                  <a:lnTo>
                    <a:pt x="31653" y="33682"/>
                  </a:lnTo>
                  <a:cubicBezTo>
                    <a:pt x="31722" y="33750"/>
                    <a:pt x="31653" y="33750"/>
                    <a:pt x="31653" y="33750"/>
                  </a:cubicBezTo>
                  <a:lnTo>
                    <a:pt x="31653" y="33888"/>
                  </a:lnTo>
                  <a:lnTo>
                    <a:pt x="31722" y="33888"/>
                  </a:lnTo>
                  <a:cubicBezTo>
                    <a:pt x="31876" y="33957"/>
                    <a:pt x="31808" y="34180"/>
                    <a:pt x="31876" y="34249"/>
                  </a:cubicBezTo>
                  <a:lnTo>
                    <a:pt x="31876" y="34455"/>
                  </a:lnTo>
                  <a:cubicBezTo>
                    <a:pt x="31876" y="34541"/>
                    <a:pt x="31945" y="34610"/>
                    <a:pt x="32014" y="34679"/>
                  </a:cubicBezTo>
                  <a:cubicBezTo>
                    <a:pt x="32014" y="34748"/>
                    <a:pt x="32014" y="34816"/>
                    <a:pt x="32083" y="34885"/>
                  </a:cubicBezTo>
                  <a:cubicBezTo>
                    <a:pt x="31945" y="35040"/>
                    <a:pt x="31808" y="35040"/>
                    <a:pt x="31722" y="35178"/>
                  </a:cubicBezTo>
                  <a:cubicBezTo>
                    <a:pt x="31699" y="35155"/>
                    <a:pt x="31676" y="35147"/>
                    <a:pt x="31650" y="35147"/>
                  </a:cubicBezTo>
                  <a:cubicBezTo>
                    <a:pt x="31599" y="35147"/>
                    <a:pt x="31538" y="35178"/>
                    <a:pt x="31447" y="35178"/>
                  </a:cubicBezTo>
                  <a:cubicBezTo>
                    <a:pt x="31292" y="35246"/>
                    <a:pt x="31085" y="35315"/>
                    <a:pt x="30862" y="35401"/>
                  </a:cubicBezTo>
                  <a:cubicBezTo>
                    <a:pt x="30724" y="35401"/>
                    <a:pt x="30587" y="35470"/>
                    <a:pt x="30432" y="35470"/>
                  </a:cubicBezTo>
                  <a:cubicBezTo>
                    <a:pt x="30295" y="35470"/>
                    <a:pt x="30226" y="35539"/>
                    <a:pt x="30088" y="35539"/>
                  </a:cubicBezTo>
                  <a:cubicBezTo>
                    <a:pt x="30002" y="35539"/>
                    <a:pt x="30088" y="35607"/>
                    <a:pt x="30002" y="35607"/>
                  </a:cubicBezTo>
                  <a:lnTo>
                    <a:pt x="29865" y="35607"/>
                  </a:lnTo>
                  <a:lnTo>
                    <a:pt x="29796" y="35539"/>
                  </a:lnTo>
                  <a:cubicBezTo>
                    <a:pt x="29727" y="35315"/>
                    <a:pt x="29572" y="35246"/>
                    <a:pt x="29572" y="35040"/>
                  </a:cubicBezTo>
                  <a:cubicBezTo>
                    <a:pt x="29435" y="34748"/>
                    <a:pt x="29504" y="34455"/>
                    <a:pt x="29297" y="34180"/>
                  </a:cubicBezTo>
                  <a:cubicBezTo>
                    <a:pt x="29229" y="34112"/>
                    <a:pt x="29229" y="34026"/>
                    <a:pt x="29229" y="33957"/>
                  </a:cubicBezTo>
                  <a:cubicBezTo>
                    <a:pt x="29229" y="33888"/>
                    <a:pt x="29143" y="33819"/>
                    <a:pt x="29143" y="33750"/>
                  </a:cubicBezTo>
                  <a:cubicBezTo>
                    <a:pt x="29074" y="33389"/>
                    <a:pt x="29005" y="33097"/>
                    <a:pt x="28868" y="32822"/>
                  </a:cubicBezTo>
                  <a:cubicBezTo>
                    <a:pt x="28799" y="32667"/>
                    <a:pt x="28713" y="32530"/>
                    <a:pt x="28713" y="32306"/>
                  </a:cubicBezTo>
                  <a:cubicBezTo>
                    <a:pt x="28644" y="32306"/>
                    <a:pt x="28644" y="32237"/>
                    <a:pt x="28575" y="32169"/>
                  </a:cubicBezTo>
                  <a:cubicBezTo>
                    <a:pt x="28644" y="32031"/>
                    <a:pt x="28506" y="31876"/>
                    <a:pt x="28575" y="31670"/>
                  </a:cubicBezTo>
                  <a:cubicBezTo>
                    <a:pt x="28575" y="31601"/>
                    <a:pt x="28575" y="31533"/>
                    <a:pt x="28506" y="31533"/>
                  </a:cubicBezTo>
                  <a:cubicBezTo>
                    <a:pt x="28575" y="31447"/>
                    <a:pt x="28575" y="31378"/>
                    <a:pt x="28575" y="31309"/>
                  </a:cubicBezTo>
                  <a:cubicBezTo>
                    <a:pt x="28506" y="31240"/>
                    <a:pt x="28438" y="31240"/>
                    <a:pt x="28438" y="31103"/>
                  </a:cubicBezTo>
                  <a:cubicBezTo>
                    <a:pt x="28438" y="31103"/>
                    <a:pt x="28506" y="31103"/>
                    <a:pt x="28575" y="31017"/>
                  </a:cubicBezTo>
                  <a:cubicBezTo>
                    <a:pt x="28438" y="31017"/>
                    <a:pt x="28438" y="30948"/>
                    <a:pt x="28438" y="30879"/>
                  </a:cubicBezTo>
                  <a:cubicBezTo>
                    <a:pt x="28438" y="30810"/>
                    <a:pt x="28369" y="30810"/>
                    <a:pt x="28283" y="30742"/>
                  </a:cubicBezTo>
                  <a:lnTo>
                    <a:pt x="28283" y="30587"/>
                  </a:lnTo>
                  <a:cubicBezTo>
                    <a:pt x="28283" y="30518"/>
                    <a:pt x="28214" y="30449"/>
                    <a:pt x="28145" y="30449"/>
                  </a:cubicBezTo>
                  <a:cubicBezTo>
                    <a:pt x="28145" y="30312"/>
                    <a:pt x="28077" y="30088"/>
                    <a:pt x="28008" y="29951"/>
                  </a:cubicBezTo>
                  <a:lnTo>
                    <a:pt x="28008" y="29727"/>
                  </a:lnTo>
                  <a:cubicBezTo>
                    <a:pt x="27939" y="29659"/>
                    <a:pt x="27939" y="29590"/>
                    <a:pt x="28008" y="29590"/>
                  </a:cubicBezTo>
                  <a:cubicBezTo>
                    <a:pt x="27939" y="29521"/>
                    <a:pt x="27939" y="29452"/>
                    <a:pt x="27853" y="29383"/>
                  </a:cubicBezTo>
                  <a:cubicBezTo>
                    <a:pt x="27853" y="29229"/>
                    <a:pt x="27853" y="29160"/>
                    <a:pt x="27939" y="29091"/>
                  </a:cubicBezTo>
                  <a:cubicBezTo>
                    <a:pt x="27853" y="28954"/>
                    <a:pt x="27784" y="28868"/>
                    <a:pt x="27784" y="28730"/>
                  </a:cubicBezTo>
                  <a:cubicBezTo>
                    <a:pt x="27716" y="28524"/>
                    <a:pt x="27647" y="28369"/>
                    <a:pt x="27647" y="28163"/>
                  </a:cubicBezTo>
                  <a:cubicBezTo>
                    <a:pt x="27647" y="28094"/>
                    <a:pt x="27647" y="28008"/>
                    <a:pt x="27578" y="27939"/>
                  </a:cubicBezTo>
                  <a:cubicBezTo>
                    <a:pt x="27578" y="27802"/>
                    <a:pt x="27578" y="27664"/>
                    <a:pt x="27509" y="27578"/>
                  </a:cubicBezTo>
                  <a:cubicBezTo>
                    <a:pt x="27509" y="27509"/>
                    <a:pt x="27578" y="27509"/>
                    <a:pt x="27578" y="27509"/>
                  </a:cubicBezTo>
                  <a:lnTo>
                    <a:pt x="27423" y="27372"/>
                  </a:lnTo>
                  <a:cubicBezTo>
                    <a:pt x="27509" y="27234"/>
                    <a:pt x="27423" y="27148"/>
                    <a:pt x="27423" y="27011"/>
                  </a:cubicBezTo>
                  <a:cubicBezTo>
                    <a:pt x="27389" y="26976"/>
                    <a:pt x="27355" y="26976"/>
                    <a:pt x="27329" y="26976"/>
                  </a:cubicBezTo>
                  <a:cubicBezTo>
                    <a:pt x="27303" y="26976"/>
                    <a:pt x="27286" y="26976"/>
                    <a:pt x="27286" y="26942"/>
                  </a:cubicBezTo>
                  <a:cubicBezTo>
                    <a:pt x="27286" y="26873"/>
                    <a:pt x="27286" y="26873"/>
                    <a:pt x="27355" y="26873"/>
                  </a:cubicBezTo>
                  <a:cubicBezTo>
                    <a:pt x="27355" y="26804"/>
                    <a:pt x="27509" y="26804"/>
                    <a:pt x="27509" y="26718"/>
                  </a:cubicBezTo>
                  <a:cubicBezTo>
                    <a:pt x="27509" y="26581"/>
                    <a:pt x="27509" y="26443"/>
                    <a:pt x="27355" y="26289"/>
                  </a:cubicBezTo>
                  <a:cubicBezTo>
                    <a:pt x="27286" y="26220"/>
                    <a:pt x="27423" y="26082"/>
                    <a:pt x="27286" y="26014"/>
                  </a:cubicBezTo>
                  <a:cubicBezTo>
                    <a:pt x="27355" y="25945"/>
                    <a:pt x="27355" y="25790"/>
                    <a:pt x="27423" y="25721"/>
                  </a:cubicBezTo>
                  <a:cubicBezTo>
                    <a:pt x="27355" y="25653"/>
                    <a:pt x="27286" y="25653"/>
                    <a:pt x="27286" y="25653"/>
                  </a:cubicBezTo>
                  <a:cubicBezTo>
                    <a:pt x="27217" y="25584"/>
                    <a:pt x="27286" y="25515"/>
                    <a:pt x="27217" y="25429"/>
                  </a:cubicBezTo>
                  <a:lnTo>
                    <a:pt x="27217" y="25360"/>
                  </a:lnTo>
                  <a:cubicBezTo>
                    <a:pt x="27286" y="25223"/>
                    <a:pt x="27148" y="25154"/>
                    <a:pt x="27217" y="24999"/>
                  </a:cubicBezTo>
                  <a:cubicBezTo>
                    <a:pt x="27217" y="24930"/>
                    <a:pt x="27148" y="24793"/>
                    <a:pt x="27148" y="24724"/>
                  </a:cubicBezTo>
                  <a:cubicBezTo>
                    <a:pt x="27079" y="24569"/>
                    <a:pt x="27079" y="24432"/>
                    <a:pt x="27148" y="24294"/>
                  </a:cubicBezTo>
                  <a:cubicBezTo>
                    <a:pt x="27079" y="24071"/>
                    <a:pt x="27217" y="23933"/>
                    <a:pt x="27217" y="23710"/>
                  </a:cubicBezTo>
                  <a:cubicBezTo>
                    <a:pt x="27217" y="23641"/>
                    <a:pt x="27286" y="23572"/>
                    <a:pt x="27286" y="23435"/>
                  </a:cubicBezTo>
                  <a:cubicBezTo>
                    <a:pt x="27217" y="23366"/>
                    <a:pt x="27286" y="23280"/>
                    <a:pt x="27217" y="23211"/>
                  </a:cubicBezTo>
                  <a:cubicBezTo>
                    <a:pt x="27148" y="23142"/>
                    <a:pt x="27286" y="23074"/>
                    <a:pt x="27217" y="23005"/>
                  </a:cubicBezTo>
                  <a:cubicBezTo>
                    <a:pt x="27148" y="22936"/>
                    <a:pt x="27286" y="22850"/>
                    <a:pt x="27286" y="22781"/>
                  </a:cubicBezTo>
                  <a:cubicBezTo>
                    <a:pt x="27217" y="22575"/>
                    <a:pt x="27286" y="22420"/>
                    <a:pt x="27286" y="22214"/>
                  </a:cubicBezTo>
                  <a:cubicBezTo>
                    <a:pt x="27286" y="22145"/>
                    <a:pt x="27217" y="22076"/>
                    <a:pt x="27286" y="21990"/>
                  </a:cubicBezTo>
                  <a:lnTo>
                    <a:pt x="27286" y="21853"/>
                  </a:lnTo>
                  <a:cubicBezTo>
                    <a:pt x="27217" y="21853"/>
                    <a:pt x="27217" y="21784"/>
                    <a:pt x="27286" y="21715"/>
                  </a:cubicBezTo>
                  <a:cubicBezTo>
                    <a:pt x="27355" y="21492"/>
                    <a:pt x="27286" y="21285"/>
                    <a:pt x="27217" y="21062"/>
                  </a:cubicBezTo>
                  <a:cubicBezTo>
                    <a:pt x="27217" y="21062"/>
                    <a:pt x="27286" y="21062"/>
                    <a:pt x="27286" y="20993"/>
                  </a:cubicBezTo>
                  <a:cubicBezTo>
                    <a:pt x="27286" y="20959"/>
                    <a:pt x="27269" y="20959"/>
                    <a:pt x="27243" y="20959"/>
                  </a:cubicBezTo>
                  <a:cubicBezTo>
                    <a:pt x="27217" y="20959"/>
                    <a:pt x="27183" y="20959"/>
                    <a:pt x="27148" y="20924"/>
                  </a:cubicBezTo>
                  <a:lnTo>
                    <a:pt x="27217" y="20924"/>
                  </a:lnTo>
                  <a:cubicBezTo>
                    <a:pt x="27217" y="20701"/>
                    <a:pt x="27355" y="20495"/>
                    <a:pt x="27355" y="20271"/>
                  </a:cubicBezTo>
                  <a:lnTo>
                    <a:pt x="27355" y="20065"/>
                  </a:lnTo>
                  <a:cubicBezTo>
                    <a:pt x="27286" y="19996"/>
                    <a:pt x="27423" y="19927"/>
                    <a:pt x="27355" y="19841"/>
                  </a:cubicBezTo>
                  <a:cubicBezTo>
                    <a:pt x="27355" y="19772"/>
                    <a:pt x="27423" y="19635"/>
                    <a:pt x="27423" y="19566"/>
                  </a:cubicBezTo>
                  <a:cubicBezTo>
                    <a:pt x="27423" y="19497"/>
                    <a:pt x="27355" y="19411"/>
                    <a:pt x="27509" y="19343"/>
                  </a:cubicBezTo>
                  <a:lnTo>
                    <a:pt x="27509" y="19274"/>
                  </a:lnTo>
                  <a:cubicBezTo>
                    <a:pt x="27509" y="18982"/>
                    <a:pt x="27647" y="18775"/>
                    <a:pt x="27647" y="18483"/>
                  </a:cubicBezTo>
                  <a:cubicBezTo>
                    <a:pt x="27647" y="18345"/>
                    <a:pt x="27578" y="18277"/>
                    <a:pt x="27647" y="18122"/>
                  </a:cubicBezTo>
                  <a:cubicBezTo>
                    <a:pt x="27647" y="18053"/>
                    <a:pt x="27647" y="17984"/>
                    <a:pt x="27716" y="17984"/>
                  </a:cubicBezTo>
                  <a:cubicBezTo>
                    <a:pt x="27784" y="17916"/>
                    <a:pt x="27784" y="17778"/>
                    <a:pt x="27784" y="17692"/>
                  </a:cubicBezTo>
                  <a:cubicBezTo>
                    <a:pt x="27853" y="17623"/>
                    <a:pt x="27784" y="17623"/>
                    <a:pt x="27784" y="17555"/>
                  </a:cubicBezTo>
                  <a:cubicBezTo>
                    <a:pt x="27784" y="17486"/>
                    <a:pt x="27939" y="17417"/>
                    <a:pt x="27853" y="17262"/>
                  </a:cubicBezTo>
                  <a:cubicBezTo>
                    <a:pt x="28008" y="17193"/>
                    <a:pt x="28008" y="17056"/>
                    <a:pt x="28008" y="16918"/>
                  </a:cubicBezTo>
                  <a:cubicBezTo>
                    <a:pt x="28008" y="16695"/>
                    <a:pt x="28145" y="16489"/>
                    <a:pt x="28214" y="16265"/>
                  </a:cubicBezTo>
                  <a:cubicBezTo>
                    <a:pt x="28283" y="16196"/>
                    <a:pt x="28369" y="16128"/>
                    <a:pt x="28283" y="15973"/>
                  </a:cubicBezTo>
                  <a:cubicBezTo>
                    <a:pt x="28283" y="15904"/>
                    <a:pt x="28438" y="15904"/>
                    <a:pt x="28369" y="15835"/>
                  </a:cubicBezTo>
                  <a:cubicBezTo>
                    <a:pt x="28438" y="15698"/>
                    <a:pt x="28506" y="15543"/>
                    <a:pt x="28575" y="15405"/>
                  </a:cubicBezTo>
                  <a:cubicBezTo>
                    <a:pt x="28713" y="15337"/>
                    <a:pt x="28713" y="15199"/>
                    <a:pt x="28713" y="15044"/>
                  </a:cubicBezTo>
                  <a:cubicBezTo>
                    <a:pt x="28799" y="14976"/>
                    <a:pt x="28799" y="14907"/>
                    <a:pt x="28936" y="14838"/>
                  </a:cubicBezTo>
                  <a:cubicBezTo>
                    <a:pt x="28868" y="14838"/>
                    <a:pt x="28868" y="14769"/>
                    <a:pt x="28868" y="14769"/>
                  </a:cubicBezTo>
                  <a:cubicBezTo>
                    <a:pt x="28868" y="14683"/>
                    <a:pt x="28936" y="14683"/>
                    <a:pt x="28936" y="14615"/>
                  </a:cubicBezTo>
                  <a:cubicBezTo>
                    <a:pt x="28936" y="14339"/>
                    <a:pt x="29074" y="14116"/>
                    <a:pt x="29229" y="13824"/>
                  </a:cubicBezTo>
                  <a:cubicBezTo>
                    <a:pt x="29366" y="13686"/>
                    <a:pt x="29435" y="13549"/>
                    <a:pt x="29504" y="13325"/>
                  </a:cubicBezTo>
                  <a:cubicBezTo>
                    <a:pt x="29504" y="13325"/>
                    <a:pt x="29504" y="13256"/>
                    <a:pt x="29572" y="13256"/>
                  </a:cubicBezTo>
                  <a:cubicBezTo>
                    <a:pt x="29658" y="13050"/>
                    <a:pt x="29796" y="12826"/>
                    <a:pt x="29934" y="12620"/>
                  </a:cubicBezTo>
                  <a:lnTo>
                    <a:pt x="29934" y="12397"/>
                  </a:lnTo>
                  <a:cubicBezTo>
                    <a:pt x="30088" y="12328"/>
                    <a:pt x="30226" y="12259"/>
                    <a:pt x="30295" y="12104"/>
                  </a:cubicBezTo>
                  <a:cubicBezTo>
                    <a:pt x="30363" y="11967"/>
                    <a:pt x="30432" y="11898"/>
                    <a:pt x="30432" y="11674"/>
                  </a:cubicBezTo>
                  <a:cubicBezTo>
                    <a:pt x="30587" y="11606"/>
                    <a:pt x="30656" y="11537"/>
                    <a:pt x="30656" y="11399"/>
                  </a:cubicBezTo>
                  <a:cubicBezTo>
                    <a:pt x="30724" y="11245"/>
                    <a:pt x="30793" y="11245"/>
                    <a:pt x="30793" y="11107"/>
                  </a:cubicBezTo>
                  <a:cubicBezTo>
                    <a:pt x="30862" y="11107"/>
                    <a:pt x="30862" y="11038"/>
                    <a:pt x="30948" y="11038"/>
                  </a:cubicBezTo>
                  <a:cubicBezTo>
                    <a:pt x="31085" y="10970"/>
                    <a:pt x="31085" y="10815"/>
                    <a:pt x="31223" y="10746"/>
                  </a:cubicBezTo>
                  <a:cubicBezTo>
                    <a:pt x="31154" y="10746"/>
                    <a:pt x="31154" y="10677"/>
                    <a:pt x="31154" y="10677"/>
                  </a:cubicBezTo>
                  <a:cubicBezTo>
                    <a:pt x="31223" y="10609"/>
                    <a:pt x="31292" y="10540"/>
                    <a:pt x="31378" y="10540"/>
                  </a:cubicBezTo>
                  <a:cubicBezTo>
                    <a:pt x="31378" y="10540"/>
                    <a:pt x="31378" y="10471"/>
                    <a:pt x="31292" y="10471"/>
                  </a:cubicBezTo>
                  <a:lnTo>
                    <a:pt x="31378" y="10471"/>
                  </a:lnTo>
                  <a:cubicBezTo>
                    <a:pt x="31378" y="10385"/>
                    <a:pt x="31447" y="10385"/>
                    <a:pt x="31447" y="10385"/>
                  </a:cubicBezTo>
                  <a:lnTo>
                    <a:pt x="31447" y="10247"/>
                  </a:lnTo>
                  <a:cubicBezTo>
                    <a:pt x="31447" y="10247"/>
                    <a:pt x="31447" y="10179"/>
                    <a:pt x="31515" y="10179"/>
                  </a:cubicBezTo>
                  <a:cubicBezTo>
                    <a:pt x="31584" y="10179"/>
                    <a:pt x="31584" y="10110"/>
                    <a:pt x="31584" y="10041"/>
                  </a:cubicBezTo>
                  <a:cubicBezTo>
                    <a:pt x="31653" y="10041"/>
                    <a:pt x="31722" y="10041"/>
                    <a:pt x="31876" y="9955"/>
                  </a:cubicBezTo>
                  <a:cubicBezTo>
                    <a:pt x="31876" y="9749"/>
                    <a:pt x="32014" y="9680"/>
                    <a:pt x="32151" y="9525"/>
                  </a:cubicBezTo>
                  <a:lnTo>
                    <a:pt x="32151" y="9457"/>
                  </a:lnTo>
                  <a:cubicBezTo>
                    <a:pt x="32237" y="9457"/>
                    <a:pt x="32306" y="9457"/>
                    <a:pt x="32375" y="9388"/>
                  </a:cubicBezTo>
                  <a:cubicBezTo>
                    <a:pt x="32375" y="9250"/>
                    <a:pt x="32444" y="9181"/>
                    <a:pt x="32512" y="9096"/>
                  </a:cubicBezTo>
                  <a:cubicBezTo>
                    <a:pt x="32581" y="9027"/>
                    <a:pt x="32667" y="8958"/>
                    <a:pt x="32736" y="8889"/>
                  </a:cubicBezTo>
                  <a:cubicBezTo>
                    <a:pt x="32759" y="8866"/>
                    <a:pt x="32774" y="8859"/>
                    <a:pt x="32784" y="8859"/>
                  </a:cubicBezTo>
                  <a:cubicBezTo>
                    <a:pt x="32805" y="8859"/>
                    <a:pt x="32805" y="8889"/>
                    <a:pt x="32805" y="8889"/>
                  </a:cubicBezTo>
                  <a:cubicBezTo>
                    <a:pt x="33011" y="8752"/>
                    <a:pt x="33166" y="8459"/>
                    <a:pt x="33372" y="8322"/>
                  </a:cubicBezTo>
                  <a:cubicBezTo>
                    <a:pt x="33441" y="8322"/>
                    <a:pt x="33441" y="8236"/>
                    <a:pt x="33441" y="8236"/>
                  </a:cubicBezTo>
                  <a:cubicBezTo>
                    <a:pt x="33596" y="8167"/>
                    <a:pt x="33596" y="8030"/>
                    <a:pt x="33733" y="7961"/>
                  </a:cubicBezTo>
                  <a:cubicBezTo>
                    <a:pt x="33871" y="7892"/>
                    <a:pt x="34025" y="7737"/>
                    <a:pt x="34163" y="7668"/>
                  </a:cubicBezTo>
                  <a:lnTo>
                    <a:pt x="34232" y="7600"/>
                  </a:lnTo>
                  <a:cubicBezTo>
                    <a:pt x="34301" y="7376"/>
                    <a:pt x="34455" y="7307"/>
                    <a:pt x="34593" y="7239"/>
                  </a:cubicBezTo>
                  <a:cubicBezTo>
                    <a:pt x="34730" y="7170"/>
                    <a:pt x="34816" y="7170"/>
                    <a:pt x="34816" y="7032"/>
                  </a:cubicBezTo>
                  <a:cubicBezTo>
                    <a:pt x="34885" y="7032"/>
                    <a:pt x="34885" y="7032"/>
                    <a:pt x="34885" y="7101"/>
                  </a:cubicBezTo>
                  <a:cubicBezTo>
                    <a:pt x="34941" y="6975"/>
                    <a:pt x="35044" y="6859"/>
                    <a:pt x="35164" y="6859"/>
                  </a:cubicBezTo>
                  <a:cubicBezTo>
                    <a:pt x="35191" y="6859"/>
                    <a:pt x="35218" y="6865"/>
                    <a:pt x="35246" y="6878"/>
                  </a:cubicBezTo>
                  <a:cubicBezTo>
                    <a:pt x="35315" y="6740"/>
                    <a:pt x="35453" y="6671"/>
                    <a:pt x="35453" y="6517"/>
                  </a:cubicBezTo>
                  <a:cubicBezTo>
                    <a:pt x="35676" y="6448"/>
                    <a:pt x="35676" y="6310"/>
                    <a:pt x="35814" y="6241"/>
                  </a:cubicBezTo>
                  <a:cubicBezTo>
                    <a:pt x="35882" y="6241"/>
                    <a:pt x="35951" y="6173"/>
                    <a:pt x="35951" y="6173"/>
                  </a:cubicBezTo>
                  <a:cubicBezTo>
                    <a:pt x="36020" y="6173"/>
                    <a:pt x="36020" y="6087"/>
                    <a:pt x="36020" y="6087"/>
                  </a:cubicBezTo>
                  <a:cubicBezTo>
                    <a:pt x="36312" y="5949"/>
                    <a:pt x="36536" y="5743"/>
                    <a:pt x="36811" y="5588"/>
                  </a:cubicBezTo>
                  <a:cubicBezTo>
                    <a:pt x="36811" y="5588"/>
                    <a:pt x="36811" y="5519"/>
                    <a:pt x="36880" y="5451"/>
                  </a:cubicBezTo>
                  <a:cubicBezTo>
                    <a:pt x="37034" y="5382"/>
                    <a:pt x="37103" y="5313"/>
                    <a:pt x="37309" y="5313"/>
                  </a:cubicBezTo>
                  <a:lnTo>
                    <a:pt x="37241" y="5227"/>
                  </a:lnTo>
                  <a:cubicBezTo>
                    <a:pt x="37464" y="5227"/>
                    <a:pt x="37533" y="5158"/>
                    <a:pt x="37670" y="5021"/>
                  </a:cubicBezTo>
                  <a:cubicBezTo>
                    <a:pt x="37739" y="5021"/>
                    <a:pt x="37825" y="4883"/>
                    <a:pt x="37963" y="4883"/>
                  </a:cubicBezTo>
                  <a:cubicBezTo>
                    <a:pt x="37963" y="4883"/>
                    <a:pt x="38031" y="4883"/>
                    <a:pt x="38100" y="4797"/>
                  </a:cubicBezTo>
                  <a:cubicBezTo>
                    <a:pt x="38169" y="4660"/>
                    <a:pt x="38393" y="4591"/>
                    <a:pt x="38461" y="4453"/>
                  </a:cubicBezTo>
                  <a:lnTo>
                    <a:pt x="38530" y="4522"/>
                  </a:lnTo>
                  <a:cubicBezTo>
                    <a:pt x="38599" y="4453"/>
                    <a:pt x="38599" y="4453"/>
                    <a:pt x="38599" y="4367"/>
                  </a:cubicBezTo>
                  <a:cubicBezTo>
                    <a:pt x="38599" y="4367"/>
                    <a:pt x="38685" y="4367"/>
                    <a:pt x="38685" y="4299"/>
                  </a:cubicBezTo>
                  <a:cubicBezTo>
                    <a:pt x="38822" y="4230"/>
                    <a:pt x="38960" y="4161"/>
                    <a:pt x="39115" y="4024"/>
                  </a:cubicBezTo>
                  <a:cubicBezTo>
                    <a:pt x="39252" y="3938"/>
                    <a:pt x="39321" y="3938"/>
                    <a:pt x="39459" y="3938"/>
                  </a:cubicBezTo>
                  <a:cubicBezTo>
                    <a:pt x="39613" y="3869"/>
                    <a:pt x="39751" y="3869"/>
                    <a:pt x="39888" y="3800"/>
                  </a:cubicBezTo>
                  <a:cubicBezTo>
                    <a:pt x="39931" y="3766"/>
                    <a:pt x="39970" y="3766"/>
                    <a:pt x="40007" y="3766"/>
                  </a:cubicBezTo>
                  <a:cubicBezTo>
                    <a:pt x="40043" y="3766"/>
                    <a:pt x="40077" y="3766"/>
                    <a:pt x="40112" y="3731"/>
                  </a:cubicBezTo>
                  <a:cubicBezTo>
                    <a:pt x="40249" y="3731"/>
                    <a:pt x="40404" y="3731"/>
                    <a:pt x="40542" y="3662"/>
                  </a:cubicBezTo>
                  <a:lnTo>
                    <a:pt x="40610" y="3662"/>
                  </a:lnTo>
                  <a:cubicBezTo>
                    <a:pt x="40610" y="3594"/>
                    <a:pt x="40610" y="3508"/>
                    <a:pt x="40748" y="3439"/>
                  </a:cubicBezTo>
                  <a:cubicBezTo>
                    <a:pt x="40748" y="3439"/>
                    <a:pt x="40748" y="3508"/>
                    <a:pt x="40834" y="3508"/>
                  </a:cubicBezTo>
                  <a:cubicBezTo>
                    <a:pt x="40834" y="3439"/>
                    <a:pt x="40972" y="3439"/>
                    <a:pt x="40972" y="3370"/>
                  </a:cubicBezTo>
                  <a:cubicBezTo>
                    <a:pt x="41006" y="3336"/>
                    <a:pt x="41040" y="3336"/>
                    <a:pt x="41075" y="3336"/>
                  </a:cubicBezTo>
                  <a:cubicBezTo>
                    <a:pt x="41109" y="3336"/>
                    <a:pt x="41143" y="3336"/>
                    <a:pt x="41178" y="3301"/>
                  </a:cubicBezTo>
                  <a:cubicBezTo>
                    <a:pt x="41264" y="3164"/>
                    <a:pt x="41470" y="3164"/>
                    <a:pt x="41539" y="3078"/>
                  </a:cubicBezTo>
                  <a:lnTo>
                    <a:pt x="41608" y="3078"/>
                  </a:lnTo>
                  <a:cubicBezTo>
                    <a:pt x="41658" y="2997"/>
                    <a:pt x="41702" y="2964"/>
                    <a:pt x="41744" y="2964"/>
                  </a:cubicBezTo>
                  <a:cubicBezTo>
                    <a:pt x="41774" y="2964"/>
                    <a:pt x="41803" y="2981"/>
                    <a:pt x="41831" y="3009"/>
                  </a:cubicBezTo>
                  <a:cubicBezTo>
                    <a:pt x="41969" y="3009"/>
                    <a:pt x="41969" y="2940"/>
                    <a:pt x="42037" y="2940"/>
                  </a:cubicBezTo>
                  <a:lnTo>
                    <a:pt x="42261" y="2940"/>
                  </a:lnTo>
                  <a:lnTo>
                    <a:pt x="42330" y="2872"/>
                  </a:lnTo>
                  <a:cubicBezTo>
                    <a:pt x="42353" y="2849"/>
                    <a:pt x="42368" y="2841"/>
                    <a:pt x="42381" y="2841"/>
                  </a:cubicBezTo>
                  <a:cubicBezTo>
                    <a:pt x="42406" y="2841"/>
                    <a:pt x="42421" y="2872"/>
                    <a:pt x="42467" y="2872"/>
                  </a:cubicBezTo>
                  <a:cubicBezTo>
                    <a:pt x="42622" y="2734"/>
                    <a:pt x="42828" y="2803"/>
                    <a:pt x="43052" y="2648"/>
                  </a:cubicBezTo>
                  <a:cubicBezTo>
                    <a:pt x="43189" y="2648"/>
                    <a:pt x="43327" y="2579"/>
                    <a:pt x="43550" y="2579"/>
                  </a:cubicBezTo>
                  <a:cubicBezTo>
                    <a:pt x="43619" y="2511"/>
                    <a:pt x="43550" y="2442"/>
                    <a:pt x="43688" y="2442"/>
                  </a:cubicBezTo>
                  <a:cubicBezTo>
                    <a:pt x="43843" y="2442"/>
                    <a:pt x="43912" y="2442"/>
                    <a:pt x="43980" y="2373"/>
                  </a:cubicBezTo>
                  <a:lnTo>
                    <a:pt x="44049" y="2442"/>
                  </a:lnTo>
                  <a:cubicBezTo>
                    <a:pt x="44226" y="2387"/>
                    <a:pt x="44349" y="2279"/>
                    <a:pt x="44495" y="2279"/>
                  </a:cubicBezTo>
                  <a:cubicBezTo>
                    <a:pt x="44534" y="2279"/>
                    <a:pt x="44574" y="2286"/>
                    <a:pt x="44616" y="2304"/>
                  </a:cubicBezTo>
                  <a:cubicBezTo>
                    <a:pt x="44771" y="2304"/>
                    <a:pt x="44909" y="2218"/>
                    <a:pt x="45046" y="2218"/>
                  </a:cubicBezTo>
                  <a:cubicBezTo>
                    <a:pt x="45132" y="2149"/>
                    <a:pt x="45046" y="2081"/>
                    <a:pt x="45132" y="2081"/>
                  </a:cubicBezTo>
                  <a:cubicBezTo>
                    <a:pt x="45173" y="2101"/>
                    <a:pt x="45219" y="2109"/>
                    <a:pt x="45268" y="2109"/>
                  </a:cubicBezTo>
                  <a:cubicBezTo>
                    <a:pt x="45386" y="2109"/>
                    <a:pt x="45521" y="2061"/>
                    <a:pt x="45631" y="2012"/>
                  </a:cubicBezTo>
                  <a:cubicBezTo>
                    <a:pt x="45700" y="2012"/>
                    <a:pt x="45700" y="2081"/>
                    <a:pt x="45768" y="2081"/>
                  </a:cubicBezTo>
                  <a:cubicBezTo>
                    <a:pt x="45837" y="2012"/>
                    <a:pt x="45837" y="2012"/>
                    <a:pt x="45837" y="1943"/>
                  </a:cubicBezTo>
                  <a:close/>
                  <a:moveTo>
                    <a:pt x="37635" y="40385"/>
                  </a:moveTo>
                  <a:cubicBezTo>
                    <a:pt x="37670" y="40385"/>
                    <a:pt x="37670" y="40473"/>
                    <a:pt x="37670" y="40473"/>
                  </a:cubicBezTo>
                  <a:cubicBezTo>
                    <a:pt x="37825" y="40473"/>
                    <a:pt x="37894" y="40628"/>
                    <a:pt x="37894" y="40697"/>
                  </a:cubicBezTo>
                  <a:cubicBezTo>
                    <a:pt x="37963" y="40765"/>
                    <a:pt x="37963" y="40903"/>
                    <a:pt x="38100" y="40989"/>
                  </a:cubicBezTo>
                  <a:lnTo>
                    <a:pt x="38100" y="41195"/>
                  </a:lnTo>
                  <a:lnTo>
                    <a:pt x="38100" y="41419"/>
                  </a:lnTo>
                  <a:cubicBezTo>
                    <a:pt x="38031" y="41556"/>
                    <a:pt x="37894" y="41487"/>
                    <a:pt x="37739" y="41625"/>
                  </a:cubicBezTo>
                  <a:cubicBezTo>
                    <a:pt x="37533" y="41333"/>
                    <a:pt x="37395" y="41126"/>
                    <a:pt x="37309" y="40765"/>
                  </a:cubicBezTo>
                  <a:cubicBezTo>
                    <a:pt x="37309" y="40765"/>
                    <a:pt x="37309" y="40697"/>
                    <a:pt x="37241" y="40697"/>
                  </a:cubicBezTo>
                  <a:lnTo>
                    <a:pt x="37241" y="40473"/>
                  </a:lnTo>
                  <a:cubicBezTo>
                    <a:pt x="37395" y="40404"/>
                    <a:pt x="37395" y="40404"/>
                    <a:pt x="37602" y="40404"/>
                  </a:cubicBezTo>
                  <a:cubicBezTo>
                    <a:pt x="37615" y="40390"/>
                    <a:pt x="37626" y="40385"/>
                    <a:pt x="37635" y="40385"/>
                  </a:cubicBezTo>
                  <a:close/>
                  <a:moveTo>
                    <a:pt x="36175" y="40834"/>
                  </a:moveTo>
                  <a:cubicBezTo>
                    <a:pt x="36243" y="40903"/>
                    <a:pt x="36381" y="40989"/>
                    <a:pt x="36450" y="41058"/>
                  </a:cubicBezTo>
                  <a:cubicBezTo>
                    <a:pt x="36450" y="41126"/>
                    <a:pt x="36536" y="41195"/>
                    <a:pt x="36604" y="41264"/>
                  </a:cubicBezTo>
                  <a:cubicBezTo>
                    <a:pt x="36604" y="41419"/>
                    <a:pt x="36673" y="41487"/>
                    <a:pt x="36742" y="41625"/>
                  </a:cubicBezTo>
                  <a:lnTo>
                    <a:pt x="36811" y="41694"/>
                  </a:lnTo>
                  <a:cubicBezTo>
                    <a:pt x="36742" y="41848"/>
                    <a:pt x="36604" y="41848"/>
                    <a:pt x="36450" y="41986"/>
                  </a:cubicBezTo>
                  <a:cubicBezTo>
                    <a:pt x="36312" y="41986"/>
                    <a:pt x="36243" y="41986"/>
                    <a:pt x="36106" y="42055"/>
                  </a:cubicBezTo>
                  <a:lnTo>
                    <a:pt x="36020" y="42055"/>
                  </a:lnTo>
                  <a:cubicBezTo>
                    <a:pt x="35951" y="42055"/>
                    <a:pt x="35882" y="42124"/>
                    <a:pt x="35814" y="42192"/>
                  </a:cubicBezTo>
                  <a:cubicBezTo>
                    <a:pt x="35814" y="42055"/>
                    <a:pt x="35676" y="42124"/>
                    <a:pt x="35590" y="42055"/>
                  </a:cubicBezTo>
                  <a:cubicBezTo>
                    <a:pt x="35521" y="41917"/>
                    <a:pt x="35521" y="41762"/>
                    <a:pt x="35384" y="41625"/>
                  </a:cubicBezTo>
                  <a:cubicBezTo>
                    <a:pt x="35315" y="41487"/>
                    <a:pt x="35315" y="41333"/>
                    <a:pt x="35246" y="41195"/>
                  </a:cubicBezTo>
                  <a:cubicBezTo>
                    <a:pt x="35315" y="41058"/>
                    <a:pt x="35453" y="41058"/>
                    <a:pt x="35590" y="41058"/>
                  </a:cubicBezTo>
                  <a:cubicBezTo>
                    <a:pt x="35676" y="41058"/>
                    <a:pt x="35745" y="41058"/>
                    <a:pt x="35814" y="40989"/>
                  </a:cubicBezTo>
                  <a:cubicBezTo>
                    <a:pt x="35882" y="40903"/>
                    <a:pt x="36020" y="40903"/>
                    <a:pt x="36175" y="40834"/>
                  </a:cubicBezTo>
                  <a:close/>
                  <a:moveTo>
                    <a:pt x="42123" y="40198"/>
                  </a:moveTo>
                  <a:cubicBezTo>
                    <a:pt x="42261" y="40267"/>
                    <a:pt x="42399" y="40404"/>
                    <a:pt x="42553" y="40559"/>
                  </a:cubicBezTo>
                  <a:cubicBezTo>
                    <a:pt x="42467" y="40559"/>
                    <a:pt x="42467" y="40628"/>
                    <a:pt x="42467" y="40628"/>
                  </a:cubicBezTo>
                  <a:cubicBezTo>
                    <a:pt x="42622" y="40834"/>
                    <a:pt x="42691" y="41058"/>
                    <a:pt x="42828" y="41264"/>
                  </a:cubicBezTo>
                  <a:cubicBezTo>
                    <a:pt x="42897" y="41333"/>
                    <a:pt x="42897" y="41419"/>
                    <a:pt x="42983" y="41419"/>
                  </a:cubicBezTo>
                  <a:cubicBezTo>
                    <a:pt x="42983" y="41556"/>
                    <a:pt x="42983" y="41625"/>
                    <a:pt x="43121" y="41625"/>
                  </a:cubicBezTo>
                  <a:cubicBezTo>
                    <a:pt x="43052" y="41917"/>
                    <a:pt x="43258" y="42124"/>
                    <a:pt x="43189" y="42278"/>
                  </a:cubicBezTo>
                  <a:cubicBezTo>
                    <a:pt x="43189" y="42485"/>
                    <a:pt x="43052" y="42416"/>
                    <a:pt x="42983" y="42485"/>
                  </a:cubicBezTo>
                  <a:cubicBezTo>
                    <a:pt x="42940" y="42519"/>
                    <a:pt x="42884" y="42519"/>
                    <a:pt x="42831" y="42519"/>
                  </a:cubicBezTo>
                  <a:cubicBezTo>
                    <a:pt x="42777" y="42519"/>
                    <a:pt x="42725" y="42519"/>
                    <a:pt x="42691" y="42553"/>
                  </a:cubicBezTo>
                  <a:cubicBezTo>
                    <a:pt x="42691" y="42485"/>
                    <a:pt x="42622" y="42416"/>
                    <a:pt x="42553" y="42347"/>
                  </a:cubicBezTo>
                  <a:cubicBezTo>
                    <a:pt x="42467" y="42416"/>
                    <a:pt x="42330" y="42416"/>
                    <a:pt x="42192" y="42485"/>
                  </a:cubicBezTo>
                  <a:cubicBezTo>
                    <a:pt x="42037" y="42416"/>
                    <a:pt x="41969" y="42278"/>
                    <a:pt x="41831" y="42124"/>
                  </a:cubicBezTo>
                  <a:cubicBezTo>
                    <a:pt x="41831" y="42055"/>
                    <a:pt x="41900" y="42055"/>
                    <a:pt x="41831" y="41986"/>
                  </a:cubicBezTo>
                  <a:cubicBezTo>
                    <a:pt x="41762" y="41917"/>
                    <a:pt x="41694" y="41917"/>
                    <a:pt x="41608" y="41917"/>
                  </a:cubicBezTo>
                  <a:cubicBezTo>
                    <a:pt x="41539" y="41848"/>
                    <a:pt x="41470" y="41762"/>
                    <a:pt x="41470" y="41694"/>
                  </a:cubicBezTo>
                  <a:cubicBezTo>
                    <a:pt x="41470" y="41556"/>
                    <a:pt x="41333" y="41625"/>
                    <a:pt x="41401" y="41487"/>
                  </a:cubicBezTo>
                  <a:cubicBezTo>
                    <a:pt x="41401" y="41487"/>
                    <a:pt x="41401" y="41419"/>
                    <a:pt x="41470" y="41419"/>
                  </a:cubicBezTo>
                  <a:cubicBezTo>
                    <a:pt x="41333" y="41333"/>
                    <a:pt x="41333" y="41126"/>
                    <a:pt x="41178" y="41126"/>
                  </a:cubicBezTo>
                  <a:cubicBezTo>
                    <a:pt x="41264" y="41058"/>
                    <a:pt x="41264" y="40903"/>
                    <a:pt x="41178" y="40834"/>
                  </a:cubicBezTo>
                  <a:cubicBezTo>
                    <a:pt x="41178" y="40765"/>
                    <a:pt x="41178" y="40697"/>
                    <a:pt x="41264" y="40628"/>
                  </a:cubicBezTo>
                  <a:lnTo>
                    <a:pt x="41333" y="40559"/>
                  </a:lnTo>
                  <a:cubicBezTo>
                    <a:pt x="41355" y="40530"/>
                    <a:pt x="41371" y="40521"/>
                    <a:pt x="41384" y="40521"/>
                  </a:cubicBezTo>
                  <a:cubicBezTo>
                    <a:pt x="41409" y="40521"/>
                    <a:pt x="41424" y="40559"/>
                    <a:pt x="41470" y="40559"/>
                  </a:cubicBezTo>
                  <a:cubicBezTo>
                    <a:pt x="41470" y="40559"/>
                    <a:pt x="41539" y="40559"/>
                    <a:pt x="41539" y="40473"/>
                  </a:cubicBezTo>
                  <a:lnTo>
                    <a:pt x="41470" y="40473"/>
                  </a:lnTo>
                  <a:cubicBezTo>
                    <a:pt x="41539" y="40404"/>
                    <a:pt x="41694" y="40335"/>
                    <a:pt x="41762" y="40267"/>
                  </a:cubicBezTo>
                  <a:cubicBezTo>
                    <a:pt x="41831" y="40267"/>
                    <a:pt x="41831" y="40335"/>
                    <a:pt x="41831" y="40335"/>
                  </a:cubicBezTo>
                  <a:cubicBezTo>
                    <a:pt x="41900" y="40267"/>
                    <a:pt x="42037" y="40267"/>
                    <a:pt x="42123" y="40198"/>
                  </a:cubicBezTo>
                  <a:close/>
                  <a:moveTo>
                    <a:pt x="47234" y="832"/>
                  </a:moveTo>
                  <a:cubicBezTo>
                    <a:pt x="47484" y="832"/>
                    <a:pt x="47731" y="880"/>
                    <a:pt x="47986" y="929"/>
                  </a:cubicBezTo>
                  <a:lnTo>
                    <a:pt x="48055" y="1015"/>
                  </a:lnTo>
                  <a:cubicBezTo>
                    <a:pt x="48125" y="1015"/>
                    <a:pt x="48184" y="911"/>
                    <a:pt x="48241" y="911"/>
                  </a:cubicBezTo>
                  <a:cubicBezTo>
                    <a:pt x="48254" y="911"/>
                    <a:pt x="48266" y="916"/>
                    <a:pt x="48279" y="929"/>
                  </a:cubicBezTo>
                  <a:cubicBezTo>
                    <a:pt x="48302" y="957"/>
                    <a:pt x="48324" y="967"/>
                    <a:pt x="48347" y="967"/>
                  </a:cubicBezTo>
                  <a:cubicBezTo>
                    <a:pt x="48393" y="967"/>
                    <a:pt x="48439" y="929"/>
                    <a:pt x="48485" y="929"/>
                  </a:cubicBezTo>
                  <a:lnTo>
                    <a:pt x="49001" y="929"/>
                  </a:lnTo>
                  <a:cubicBezTo>
                    <a:pt x="49138" y="929"/>
                    <a:pt x="49207" y="860"/>
                    <a:pt x="49345" y="860"/>
                  </a:cubicBezTo>
                  <a:lnTo>
                    <a:pt x="49706" y="860"/>
                  </a:lnTo>
                  <a:cubicBezTo>
                    <a:pt x="49886" y="894"/>
                    <a:pt x="49976" y="912"/>
                    <a:pt x="50039" y="912"/>
                  </a:cubicBezTo>
                  <a:cubicBezTo>
                    <a:pt x="50101" y="912"/>
                    <a:pt x="50135" y="894"/>
                    <a:pt x="50204" y="860"/>
                  </a:cubicBezTo>
                  <a:cubicBezTo>
                    <a:pt x="50290" y="860"/>
                    <a:pt x="50359" y="929"/>
                    <a:pt x="50359" y="1015"/>
                  </a:cubicBezTo>
                  <a:cubicBezTo>
                    <a:pt x="50428" y="1015"/>
                    <a:pt x="50497" y="1015"/>
                    <a:pt x="50497" y="929"/>
                  </a:cubicBezTo>
                  <a:cubicBezTo>
                    <a:pt x="50553" y="929"/>
                    <a:pt x="50563" y="1032"/>
                    <a:pt x="50603" y="1032"/>
                  </a:cubicBezTo>
                  <a:cubicBezTo>
                    <a:pt x="50611" y="1032"/>
                    <a:pt x="50622" y="1027"/>
                    <a:pt x="50634" y="1015"/>
                  </a:cubicBezTo>
                  <a:cubicBezTo>
                    <a:pt x="50663" y="986"/>
                    <a:pt x="50689" y="977"/>
                    <a:pt x="50712" y="977"/>
                  </a:cubicBezTo>
                  <a:cubicBezTo>
                    <a:pt x="50758" y="977"/>
                    <a:pt x="50789" y="1015"/>
                    <a:pt x="50789" y="1015"/>
                  </a:cubicBezTo>
                  <a:cubicBezTo>
                    <a:pt x="50858" y="1084"/>
                    <a:pt x="50926" y="1084"/>
                    <a:pt x="50926" y="1084"/>
                  </a:cubicBezTo>
                  <a:cubicBezTo>
                    <a:pt x="50995" y="1084"/>
                    <a:pt x="51064" y="1152"/>
                    <a:pt x="51064" y="1152"/>
                  </a:cubicBezTo>
                  <a:cubicBezTo>
                    <a:pt x="51115" y="1106"/>
                    <a:pt x="51165" y="1091"/>
                    <a:pt x="51211" y="1091"/>
                  </a:cubicBezTo>
                  <a:cubicBezTo>
                    <a:pt x="51303" y="1091"/>
                    <a:pt x="51379" y="1152"/>
                    <a:pt x="51425" y="1152"/>
                  </a:cubicBezTo>
                  <a:cubicBezTo>
                    <a:pt x="51477" y="1129"/>
                    <a:pt x="51526" y="1122"/>
                    <a:pt x="51572" y="1122"/>
                  </a:cubicBezTo>
                  <a:cubicBezTo>
                    <a:pt x="51664" y="1122"/>
                    <a:pt x="51740" y="1152"/>
                    <a:pt x="51786" y="1152"/>
                  </a:cubicBezTo>
                  <a:cubicBezTo>
                    <a:pt x="51809" y="1175"/>
                    <a:pt x="51824" y="1183"/>
                    <a:pt x="51837" y="1183"/>
                  </a:cubicBezTo>
                  <a:cubicBezTo>
                    <a:pt x="51862" y="1183"/>
                    <a:pt x="51878" y="1152"/>
                    <a:pt x="51924" y="1152"/>
                  </a:cubicBezTo>
                  <a:cubicBezTo>
                    <a:pt x="52147" y="1152"/>
                    <a:pt x="52353" y="1152"/>
                    <a:pt x="52508" y="1290"/>
                  </a:cubicBezTo>
                  <a:lnTo>
                    <a:pt x="52577" y="1290"/>
                  </a:lnTo>
                  <a:lnTo>
                    <a:pt x="52577" y="1221"/>
                  </a:lnTo>
                  <a:cubicBezTo>
                    <a:pt x="52714" y="1359"/>
                    <a:pt x="52869" y="1359"/>
                    <a:pt x="53007" y="1513"/>
                  </a:cubicBezTo>
                  <a:cubicBezTo>
                    <a:pt x="53007" y="1445"/>
                    <a:pt x="53075" y="1445"/>
                    <a:pt x="53075" y="1445"/>
                  </a:cubicBezTo>
                  <a:cubicBezTo>
                    <a:pt x="53213" y="1513"/>
                    <a:pt x="53368" y="1513"/>
                    <a:pt x="53437" y="1651"/>
                  </a:cubicBezTo>
                  <a:lnTo>
                    <a:pt x="53505" y="1651"/>
                  </a:lnTo>
                  <a:cubicBezTo>
                    <a:pt x="53643" y="1651"/>
                    <a:pt x="53798" y="1720"/>
                    <a:pt x="53935" y="1720"/>
                  </a:cubicBezTo>
                  <a:cubicBezTo>
                    <a:pt x="54004" y="1788"/>
                    <a:pt x="54073" y="1788"/>
                    <a:pt x="54159" y="1788"/>
                  </a:cubicBezTo>
                  <a:cubicBezTo>
                    <a:pt x="54296" y="1788"/>
                    <a:pt x="54365" y="1943"/>
                    <a:pt x="54434" y="1943"/>
                  </a:cubicBezTo>
                  <a:cubicBezTo>
                    <a:pt x="54503" y="1943"/>
                    <a:pt x="54588" y="2012"/>
                    <a:pt x="54657" y="2012"/>
                  </a:cubicBezTo>
                  <a:cubicBezTo>
                    <a:pt x="54726" y="2012"/>
                    <a:pt x="54795" y="2149"/>
                    <a:pt x="54864" y="2149"/>
                  </a:cubicBezTo>
                  <a:lnTo>
                    <a:pt x="54932" y="2218"/>
                  </a:lnTo>
                  <a:cubicBezTo>
                    <a:pt x="55293" y="2218"/>
                    <a:pt x="55517" y="2442"/>
                    <a:pt x="55792" y="2511"/>
                  </a:cubicBezTo>
                  <a:cubicBezTo>
                    <a:pt x="55878" y="2579"/>
                    <a:pt x="56016" y="2648"/>
                    <a:pt x="56084" y="2648"/>
                  </a:cubicBezTo>
                  <a:cubicBezTo>
                    <a:pt x="56153" y="2648"/>
                    <a:pt x="56222" y="2734"/>
                    <a:pt x="56308" y="2734"/>
                  </a:cubicBezTo>
                  <a:cubicBezTo>
                    <a:pt x="56377" y="2734"/>
                    <a:pt x="56514" y="2803"/>
                    <a:pt x="56652" y="2803"/>
                  </a:cubicBezTo>
                  <a:lnTo>
                    <a:pt x="56652" y="2872"/>
                  </a:lnTo>
                  <a:cubicBezTo>
                    <a:pt x="56806" y="2872"/>
                    <a:pt x="56944" y="2940"/>
                    <a:pt x="57013" y="3009"/>
                  </a:cubicBezTo>
                  <a:cubicBezTo>
                    <a:pt x="57167" y="3078"/>
                    <a:pt x="57305" y="3164"/>
                    <a:pt x="57443" y="3233"/>
                  </a:cubicBezTo>
                  <a:cubicBezTo>
                    <a:pt x="57597" y="3233"/>
                    <a:pt x="57735" y="3301"/>
                    <a:pt x="57804" y="3370"/>
                  </a:cubicBezTo>
                  <a:cubicBezTo>
                    <a:pt x="57941" y="3508"/>
                    <a:pt x="58096" y="3508"/>
                    <a:pt x="58233" y="3594"/>
                  </a:cubicBezTo>
                  <a:cubicBezTo>
                    <a:pt x="58371" y="3662"/>
                    <a:pt x="58302" y="3800"/>
                    <a:pt x="58457" y="3869"/>
                  </a:cubicBezTo>
                  <a:cubicBezTo>
                    <a:pt x="58594" y="3869"/>
                    <a:pt x="58732" y="4024"/>
                    <a:pt x="58887" y="4024"/>
                  </a:cubicBezTo>
                  <a:cubicBezTo>
                    <a:pt x="58956" y="4092"/>
                    <a:pt x="58956" y="4230"/>
                    <a:pt x="59093" y="4230"/>
                  </a:cubicBezTo>
                  <a:cubicBezTo>
                    <a:pt x="59162" y="4367"/>
                    <a:pt x="59385" y="4453"/>
                    <a:pt x="59523" y="4591"/>
                  </a:cubicBezTo>
                  <a:lnTo>
                    <a:pt x="59592" y="4660"/>
                  </a:lnTo>
                  <a:lnTo>
                    <a:pt x="59660" y="4660"/>
                  </a:lnTo>
                  <a:cubicBezTo>
                    <a:pt x="59660" y="4797"/>
                    <a:pt x="59884" y="4883"/>
                    <a:pt x="59953" y="5021"/>
                  </a:cubicBezTo>
                  <a:cubicBezTo>
                    <a:pt x="59987" y="5055"/>
                    <a:pt x="60004" y="5072"/>
                    <a:pt x="60013" y="5072"/>
                  </a:cubicBezTo>
                  <a:cubicBezTo>
                    <a:pt x="60022" y="5072"/>
                    <a:pt x="60022" y="5055"/>
                    <a:pt x="60022" y="5021"/>
                  </a:cubicBezTo>
                  <a:lnTo>
                    <a:pt x="60090" y="5021"/>
                  </a:lnTo>
                  <a:cubicBezTo>
                    <a:pt x="60176" y="5227"/>
                    <a:pt x="60314" y="5382"/>
                    <a:pt x="60451" y="5451"/>
                  </a:cubicBezTo>
                  <a:cubicBezTo>
                    <a:pt x="60606" y="5519"/>
                    <a:pt x="60675" y="5657"/>
                    <a:pt x="60744" y="5743"/>
                  </a:cubicBezTo>
                  <a:cubicBezTo>
                    <a:pt x="60812" y="5743"/>
                    <a:pt x="60812" y="5812"/>
                    <a:pt x="60812" y="5812"/>
                  </a:cubicBezTo>
                  <a:cubicBezTo>
                    <a:pt x="61036" y="6087"/>
                    <a:pt x="61380" y="6241"/>
                    <a:pt x="61535" y="6603"/>
                  </a:cubicBezTo>
                  <a:lnTo>
                    <a:pt x="61672" y="6603"/>
                  </a:lnTo>
                  <a:cubicBezTo>
                    <a:pt x="61741" y="6671"/>
                    <a:pt x="61741" y="6740"/>
                    <a:pt x="61810" y="6809"/>
                  </a:cubicBezTo>
                  <a:cubicBezTo>
                    <a:pt x="62033" y="6878"/>
                    <a:pt x="62033" y="7101"/>
                    <a:pt x="62102" y="7239"/>
                  </a:cubicBezTo>
                  <a:cubicBezTo>
                    <a:pt x="62239" y="7376"/>
                    <a:pt x="62325" y="7600"/>
                    <a:pt x="62463" y="7737"/>
                  </a:cubicBezTo>
                  <a:cubicBezTo>
                    <a:pt x="62669" y="7961"/>
                    <a:pt x="62755" y="8167"/>
                    <a:pt x="62893" y="8322"/>
                  </a:cubicBezTo>
                  <a:cubicBezTo>
                    <a:pt x="63030" y="8459"/>
                    <a:pt x="62962" y="8597"/>
                    <a:pt x="63099" y="8666"/>
                  </a:cubicBezTo>
                  <a:cubicBezTo>
                    <a:pt x="63099" y="8820"/>
                    <a:pt x="63185" y="8889"/>
                    <a:pt x="63254" y="8889"/>
                  </a:cubicBezTo>
                  <a:cubicBezTo>
                    <a:pt x="63323" y="8958"/>
                    <a:pt x="63254" y="8958"/>
                    <a:pt x="63254" y="9027"/>
                  </a:cubicBezTo>
                  <a:cubicBezTo>
                    <a:pt x="63391" y="9181"/>
                    <a:pt x="63460" y="9388"/>
                    <a:pt x="63615" y="9525"/>
                  </a:cubicBezTo>
                  <a:lnTo>
                    <a:pt x="63529" y="9611"/>
                  </a:lnTo>
                  <a:cubicBezTo>
                    <a:pt x="63615" y="9611"/>
                    <a:pt x="63615" y="9680"/>
                    <a:pt x="63684" y="9749"/>
                  </a:cubicBezTo>
                  <a:cubicBezTo>
                    <a:pt x="63752" y="9749"/>
                    <a:pt x="63821" y="9818"/>
                    <a:pt x="63821" y="9818"/>
                  </a:cubicBezTo>
                  <a:cubicBezTo>
                    <a:pt x="63890" y="10041"/>
                    <a:pt x="64045" y="10110"/>
                    <a:pt x="64182" y="10247"/>
                  </a:cubicBezTo>
                  <a:cubicBezTo>
                    <a:pt x="64113" y="10385"/>
                    <a:pt x="64251" y="10471"/>
                    <a:pt x="64251" y="10540"/>
                  </a:cubicBezTo>
                  <a:cubicBezTo>
                    <a:pt x="64320" y="10677"/>
                    <a:pt x="64320" y="10746"/>
                    <a:pt x="64320" y="10901"/>
                  </a:cubicBezTo>
                  <a:cubicBezTo>
                    <a:pt x="64320" y="10970"/>
                    <a:pt x="64320" y="11038"/>
                    <a:pt x="64389" y="11107"/>
                  </a:cubicBezTo>
                  <a:cubicBezTo>
                    <a:pt x="64389" y="11107"/>
                    <a:pt x="64320" y="11107"/>
                    <a:pt x="64320" y="11176"/>
                  </a:cubicBezTo>
                  <a:cubicBezTo>
                    <a:pt x="64320" y="11245"/>
                    <a:pt x="64475" y="11245"/>
                    <a:pt x="64475" y="11331"/>
                  </a:cubicBezTo>
                  <a:lnTo>
                    <a:pt x="64475" y="11537"/>
                  </a:lnTo>
                  <a:cubicBezTo>
                    <a:pt x="64475" y="11606"/>
                    <a:pt x="64612" y="11606"/>
                    <a:pt x="64612" y="11760"/>
                  </a:cubicBezTo>
                  <a:cubicBezTo>
                    <a:pt x="64543" y="11829"/>
                    <a:pt x="64681" y="11898"/>
                    <a:pt x="64681" y="11967"/>
                  </a:cubicBezTo>
                  <a:cubicBezTo>
                    <a:pt x="64681" y="12036"/>
                    <a:pt x="64750" y="12036"/>
                    <a:pt x="64750" y="12104"/>
                  </a:cubicBezTo>
                  <a:cubicBezTo>
                    <a:pt x="64750" y="12328"/>
                    <a:pt x="64750" y="12328"/>
                    <a:pt x="64904" y="12534"/>
                  </a:cubicBezTo>
                  <a:lnTo>
                    <a:pt x="64904" y="12758"/>
                  </a:lnTo>
                  <a:cubicBezTo>
                    <a:pt x="65042" y="12895"/>
                    <a:pt x="64973" y="13119"/>
                    <a:pt x="65111" y="13187"/>
                  </a:cubicBezTo>
                  <a:cubicBezTo>
                    <a:pt x="65179" y="13256"/>
                    <a:pt x="65042" y="13325"/>
                    <a:pt x="65111" y="13394"/>
                  </a:cubicBezTo>
                  <a:cubicBezTo>
                    <a:pt x="65179" y="13480"/>
                    <a:pt x="65179" y="13480"/>
                    <a:pt x="65111" y="13549"/>
                  </a:cubicBezTo>
                  <a:lnTo>
                    <a:pt x="65179" y="13617"/>
                  </a:lnTo>
                  <a:cubicBezTo>
                    <a:pt x="65179" y="13755"/>
                    <a:pt x="65179" y="13824"/>
                    <a:pt x="65111" y="13910"/>
                  </a:cubicBezTo>
                  <a:cubicBezTo>
                    <a:pt x="65179" y="14116"/>
                    <a:pt x="65179" y="14253"/>
                    <a:pt x="65179" y="14408"/>
                  </a:cubicBezTo>
                  <a:cubicBezTo>
                    <a:pt x="65179" y="14477"/>
                    <a:pt x="65179" y="14477"/>
                    <a:pt x="65248" y="14546"/>
                  </a:cubicBezTo>
                  <a:cubicBezTo>
                    <a:pt x="65179" y="14615"/>
                    <a:pt x="65179" y="14683"/>
                    <a:pt x="65248" y="14769"/>
                  </a:cubicBezTo>
                  <a:cubicBezTo>
                    <a:pt x="65248" y="14976"/>
                    <a:pt x="65334" y="15199"/>
                    <a:pt x="65334" y="15405"/>
                  </a:cubicBezTo>
                  <a:cubicBezTo>
                    <a:pt x="65334" y="15405"/>
                    <a:pt x="65334" y="15474"/>
                    <a:pt x="65248" y="15474"/>
                  </a:cubicBezTo>
                  <a:cubicBezTo>
                    <a:pt x="65248" y="15543"/>
                    <a:pt x="65334" y="15543"/>
                    <a:pt x="65334" y="15629"/>
                  </a:cubicBezTo>
                  <a:cubicBezTo>
                    <a:pt x="65403" y="15766"/>
                    <a:pt x="65334" y="15973"/>
                    <a:pt x="65403" y="16128"/>
                  </a:cubicBezTo>
                  <a:cubicBezTo>
                    <a:pt x="65334" y="16265"/>
                    <a:pt x="65403" y="16403"/>
                    <a:pt x="65334" y="16489"/>
                  </a:cubicBezTo>
                  <a:lnTo>
                    <a:pt x="65334" y="16832"/>
                  </a:lnTo>
                  <a:cubicBezTo>
                    <a:pt x="65248" y="16987"/>
                    <a:pt x="65248" y="17056"/>
                    <a:pt x="65248" y="17193"/>
                  </a:cubicBezTo>
                  <a:cubicBezTo>
                    <a:pt x="65248" y="17262"/>
                    <a:pt x="65179" y="17417"/>
                    <a:pt x="65334" y="17555"/>
                  </a:cubicBezTo>
                  <a:lnTo>
                    <a:pt x="65248" y="17555"/>
                  </a:lnTo>
                  <a:lnTo>
                    <a:pt x="65248" y="18122"/>
                  </a:lnTo>
                  <a:cubicBezTo>
                    <a:pt x="65248" y="18277"/>
                    <a:pt x="65179" y="18483"/>
                    <a:pt x="65179" y="18638"/>
                  </a:cubicBezTo>
                  <a:cubicBezTo>
                    <a:pt x="65248" y="18706"/>
                    <a:pt x="65179" y="18775"/>
                    <a:pt x="65248" y="18844"/>
                  </a:cubicBezTo>
                  <a:lnTo>
                    <a:pt x="65248" y="18913"/>
                  </a:lnTo>
                  <a:cubicBezTo>
                    <a:pt x="65179" y="18982"/>
                    <a:pt x="65179" y="19068"/>
                    <a:pt x="65179" y="19205"/>
                  </a:cubicBezTo>
                  <a:cubicBezTo>
                    <a:pt x="65179" y="19274"/>
                    <a:pt x="65248" y="19411"/>
                    <a:pt x="65179" y="19497"/>
                  </a:cubicBezTo>
                  <a:cubicBezTo>
                    <a:pt x="65179" y="19566"/>
                    <a:pt x="65248" y="19704"/>
                    <a:pt x="65179" y="19841"/>
                  </a:cubicBezTo>
                  <a:cubicBezTo>
                    <a:pt x="65111" y="19841"/>
                    <a:pt x="65179" y="19927"/>
                    <a:pt x="65179" y="19996"/>
                  </a:cubicBezTo>
                  <a:cubicBezTo>
                    <a:pt x="65111" y="20202"/>
                    <a:pt x="65042" y="20357"/>
                    <a:pt x="65042" y="20495"/>
                  </a:cubicBezTo>
                  <a:cubicBezTo>
                    <a:pt x="64973" y="20563"/>
                    <a:pt x="64973" y="20632"/>
                    <a:pt x="64973" y="20701"/>
                  </a:cubicBezTo>
                  <a:cubicBezTo>
                    <a:pt x="64904" y="20787"/>
                    <a:pt x="64973" y="20924"/>
                    <a:pt x="64973" y="20993"/>
                  </a:cubicBezTo>
                  <a:cubicBezTo>
                    <a:pt x="64904" y="21062"/>
                    <a:pt x="64904" y="21131"/>
                    <a:pt x="64818" y="21217"/>
                  </a:cubicBezTo>
                  <a:lnTo>
                    <a:pt x="64818" y="21423"/>
                  </a:lnTo>
                  <a:lnTo>
                    <a:pt x="64818" y="21715"/>
                  </a:lnTo>
                  <a:cubicBezTo>
                    <a:pt x="64750" y="21784"/>
                    <a:pt x="64750" y="21922"/>
                    <a:pt x="64750" y="22076"/>
                  </a:cubicBezTo>
                  <a:cubicBezTo>
                    <a:pt x="64681" y="22076"/>
                    <a:pt x="64681" y="22145"/>
                    <a:pt x="64612" y="22214"/>
                  </a:cubicBezTo>
                  <a:cubicBezTo>
                    <a:pt x="64681" y="22351"/>
                    <a:pt x="64612" y="22506"/>
                    <a:pt x="64543" y="22644"/>
                  </a:cubicBezTo>
                  <a:cubicBezTo>
                    <a:pt x="64475" y="22850"/>
                    <a:pt x="64320" y="23142"/>
                    <a:pt x="64320" y="23366"/>
                  </a:cubicBezTo>
                  <a:cubicBezTo>
                    <a:pt x="64320" y="23435"/>
                    <a:pt x="64251" y="23435"/>
                    <a:pt x="64251" y="23503"/>
                  </a:cubicBezTo>
                  <a:lnTo>
                    <a:pt x="64251" y="23572"/>
                  </a:lnTo>
                  <a:cubicBezTo>
                    <a:pt x="64182" y="23796"/>
                    <a:pt x="64182" y="24002"/>
                    <a:pt x="64113" y="24225"/>
                  </a:cubicBezTo>
                  <a:cubicBezTo>
                    <a:pt x="64045" y="24432"/>
                    <a:pt x="63959" y="24501"/>
                    <a:pt x="63890" y="24655"/>
                  </a:cubicBezTo>
                  <a:cubicBezTo>
                    <a:pt x="63821" y="24724"/>
                    <a:pt x="63752" y="24724"/>
                    <a:pt x="63752" y="24793"/>
                  </a:cubicBezTo>
                  <a:cubicBezTo>
                    <a:pt x="63752" y="24930"/>
                    <a:pt x="63684" y="24999"/>
                    <a:pt x="63615" y="25085"/>
                  </a:cubicBezTo>
                  <a:cubicBezTo>
                    <a:pt x="63615" y="25154"/>
                    <a:pt x="63615" y="25291"/>
                    <a:pt x="63529" y="25360"/>
                  </a:cubicBezTo>
                  <a:cubicBezTo>
                    <a:pt x="63460" y="25584"/>
                    <a:pt x="63460" y="25721"/>
                    <a:pt x="63391" y="25859"/>
                  </a:cubicBezTo>
                  <a:cubicBezTo>
                    <a:pt x="63323" y="26151"/>
                    <a:pt x="63185" y="26443"/>
                    <a:pt x="62962" y="26650"/>
                  </a:cubicBezTo>
                  <a:cubicBezTo>
                    <a:pt x="62893" y="26718"/>
                    <a:pt x="62824" y="26804"/>
                    <a:pt x="62824" y="26942"/>
                  </a:cubicBezTo>
                  <a:cubicBezTo>
                    <a:pt x="62669" y="27011"/>
                    <a:pt x="62532" y="27148"/>
                    <a:pt x="62532" y="27303"/>
                  </a:cubicBezTo>
                  <a:cubicBezTo>
                    <a:pt x="62600" y="27372"/>
                    <a:pt x="62532" y="27441"/>
                    <a:pt x="62532" y="27509"/>
                  </a:cubicBezTo>
                  <a:cubicBezTo>
                    <a:pt x="62532" y="27578"/>
                    <a:pt x="62394" y="27664"/>
                    <a:pt x="62394" y="27802"/>
                  </a:cubicBezTo>
                  <a:cubicBezTo>
                    <a:pt x="62394" y="27939"/>
                    <a:pt x="62239" y="28008"/>
                    <a:pt x="62325" y="28163"/>
                  </a:cubicBezTo>
                  <a:cubicBezTo>
                    <a:pt x="62171" y="28231"/>
                    <a:pt x="62171" y="28438"/>
                    <a:pt x="62033" y="28524"/>
                  </a:cubicBezTo>
                  <a:cubicBezTo>
                    <a:pt x="61964" y="28593"/>
                    <a:pt x="61964" y="28661"/>
                    <a:pt x="61964" y="28799"/>
                  </a:cubicBezTo>
                  <a:cubicBezTo>
                    <a:pt x="61741" y="28868"/>
                    <a:pt x="61672" y="29160"/>
                    <a:pt x="61535" y="29297"/>
                  </a:cubicBezTo>
                  <a:cubicBezTo>
                    <a:pt x="61466" y="29521"/>
                    <a:pt x="61242" y="29659"/>
                    <a:pt x="61105" y="29951"/>
                  </a:cubicBezTo>
                  <a:lnTo>
                    <a:pt x="61105" y="30020"/>
                  </a:lnTo>
                  <a:cubicBezTo>
                    <a:pt x="61036" y="30088"/>
                    <a:pt x="60950" y="30088"/>
                    <a:pt x="60950" y="30157"/>
                  </a:cubicBezTo>
                  <a:cubicBezTo>
                    <a:pt x="60950" y="30312"/>
                    <a:pt x="60744" y="30381"/>
                    <a:pt x="60812" y="30518"/>
                  </a:cubicBezTo>
                  <a:cubicBezTo>
                    <a:pt x="60606" y="30810"/>
                    <a:pt x="60383" y="31017"/>
                    <a:pt x="60090" y="31240"/>
                  </a:cubicBezTo>
                  <a:cubicBezTo>
                    <a:pt x="60022" y="31240"/>
                    <a:pt x="59884" y="31378"/>
                    <a:pt x="59815" y="31533"/>
                  </a:cubicBezTo>
                  <a:cubicBezTo>
                    <a:pt x="59746" y="31739"/>
                    <a:pt x="59523" y="31876"/>
                    <a:pt x="59454" y="32100"/>
                  </a:cubicBezTo>
                  <a:cubicBezTo>
                    <a:pt x="59454" y="32169"/>
                    <a:pt x="59093" y="32461"/>
                    <a:pt x="59024" y="32461"/>
                  </a:cubicBezTo>
                  <a:cubicBezTo>
                    <a:pt x="59093" y="32461"/>
                    <a:pt x="59093" y="32530"/>
                    <a:pt x="59093" y="32530"/>
                  </a:cubicBezTo>
                  <a:cubicBezTo>
                    <a:pt x="59093" y="32599"/>
                    <a:pt x="58956" y="32599"/>
                    <a:pt x="58956" y="32667"/>
                  </a:cubicBezTo>
                  <a:cubicBezTo>
                    <a:pt x="58887" y="32736"/>
                    <a:pt x="58732" y="32736"/>
                    <a:pt x="58801" y="32891"/>
                  </a:cubicBezTo>
                  <a:cubicBezTo>
                    <a:pt x="58801" y="32891"/>
                    <a:pt x="58732" y="32891"/>
                    <a:pt x="58732" y="32960"/>
                  </a:cubicBezTo>
                  <a:cubicBezTo>
                    <a:pt x="58526" y="33028"/>
                    <a:pt x="58457" y="33321"/>
                    <a:pt x="58233" y="33389"/>
                  </a:cubicBezTo>
                  <a:cubicBezTo>
                    <a:pt x="58165" y="33458"/>
                    <a:pt x="58096" y="33458"/>
                    <a:pt x="58027" y="33527"/>
                  </a:cubicBezTo>
                  <a:cubicBezTo>
                    <a:pt x="58027" y="33596"/>
                    <a:pt x="58027" y="33596"/>
                    <a:pt x="57941" y="33682"/>
                  </a:cubicBezTo>
                  <a:cubicBezTo>
                    <a:pt x="57735" y="33750"/>
                    <a:pt x="57666" y="34026"/>
                    <a:pt x="57443" y="34180"/>
                  </a:cubicBezTo>
                  <a:cubicBezTo>
                    <a:pt x="57374" y="34249"/>
                    <a:pt x="57236" y="34387"/>
                    <a:pt x="57167" y="34387"/>
                  </a:cubicBezTo>
                  <a:cubicBezTo>
                    <a:pt x="57081" y="34455"/>
                    <a:pt x="57013" y="34455"/>
                    <a:pt x="57013" y="34541"/>
                  </a:cubicBezTo>
                  <a:cubicBezTo>
                    <a:pt x="56944" y="34610"/>
                    <a:pt x="56875" y="34610"/>
                    <a:pt x="56806" y="34610"/>
                  </a:cubicBezTo>
                  <a:cubicBezTo>
                    <a:pt x="56652" y="34816"/>
                    <a:pt x="56652" y="34816"/>
                    <a:pt x="56445" y="34885"/>
                  </a:cubicBezTo>
                  <a:cubicBezTo>
                    <a:pt x="56445" y="35109"/>
                    <a:pt x="56222" y="35109"/>
                    <a:pt x="56153" y="35246"/>
                  </a:cubicBezTo>
                  <a:cubicBezTo>
                    <a:pt x="56153" y="35315"/>
                    <a:pt x="56016" y="35315"/>
                    <a:pt x="56016" y="35401"/>
                  </a:cubicBezTo>
                  <a:cubicBezTo>
                    <a:pt x="55878" y="35539"/>
                    <a:pt x="55654" y="35607"/>
                    <a:pt x="55586" y="35831"/>
                  </a:cubicBezTo>
                  <a:cubicBezTo>
                    <a:pt x="55586" y="35831"/>
                    <a:pt x="55517" y="35831"/>
                    <a:pt x="55517" y="35900"/>
                  </a:cubicBezTo>
                  <a:cubicBezTo>
                    <a:pt x="55293" y="35968"/>
                    <a:pt x="55156" y="36175"/>
                    <a:pt x="55018" y="36329"/>
                  </a:cubicBezTo>
                  <a:cubicBezTo>
                    <a:pt x="54795" y="36467"/>
                    <a:pt x="54588" y="36691"/>
                    <a:pt x="54365" y="36759"/>
                  </a:cubicBezTo>
                  <a:lnTo>
                    <a:pt x="54296" y="36759"/>
                  </a:lnTo>
                  <a:cubicBezTo>
                    <a:pt x="54073" y="36966"/>
                    <a:pt x="53798" y="37120"/>
                    <a:pt x="53574" y="37327"/>
                  </a:cubicBezTo>
                  <a:cubicBezTo>
                    <a:pt x="53437" y="37550"/>
                    <a:pt x="53437" y="37550"/>
                    <a:pt x="53368" y="37688"/>
                  </a:cubicBezTo>
                  <a:cubicBezTo>
                    <a:pt x="53299" y="37688"/>
                    <a:pt x="53213" y="37756"/>
                    <a:pt x="53144" y="37756"/>
                  </a:cubicBezTo>
                  <a:cubicBezTo>
                    <a:pt x="52938" y="37756"/>
                    <a:pt x="52783" y="37894"/>
                    <a:pt x="52714" y="37980"/>
                  </a:cubicBezTo>
                  <a:cubicBezTo>
                    <a:pt x="52577" y="38049"/>
                    <a:pt x="52508" y="38118"/>
                    <a:pt x="52353" y="38255"/>
                  </a:cubicBezTo>
                  <a:cubicBezTo>
                    <a:pt x="52353" y="38255"/>
                    <a:pt x="52353" y="38324"/>
                    <a:pt x="52285" y="38324"/>
                  </a:cubicBezTo>
                  <a:cubicBezTo>
                    <a:pt x="52262" y="38301"/>
                    <a:pt x="52246" y="38293"/>
                    <a:pt x="52234" y="38293"/>
                  </a:cubicBezTo>
                  <a:cubicBezTo>
                    <a:pt x="52208" y="38293"/>
                    <a:pt x="52193" y="38324"/>
                    <a:pt x="52147" y="38324"/>
                  </a:cubicBezTo>
                  <a:cubicBezTo>
                    <a:pt x="52078" y="38479"/>
                    <a:pt x="52010" y="38547"/>
                    <a:pt x="51855" y="38616"/>
                  </a:cubicBezTo>
                  <a:cubicBezTo>
                    <a:pt x="51786" y="38754"/>
                    <a:pt x="51648" y="38754"/>
                    <a:pt x="51494" y="38840"/>
                  </a:cubicBezTo>
                  <a:cubicBezTo>
                    <a:pt x="51287" y="38977"/>
                    <a:pt x="51064" y="39184"/>
                    <a:pt x="50789" y="39269"/>
                  </a:cubicBezTo>
                  <a:lnTo>
                    <a:pt x="50720" y="39269"/>
                  </a:lnTo>
                  <a:cubicBezTo>
                    <a:pt x="50565" y="39407"/>
                    <a:pt x="50290" y="39476"/>
                    <a:pt x="50067" y="39613"/>
                  </a:cubicBezTo>
                  <a:cubicBezTo>
                    <a:pt x="49998" y="39699"/>
                    <a:pt x="49998" y="39768"/>
                    <a:pt x="49929" y="39768"/>
                  </a:cubicBezTo>
                  <a:cubicBezTo>
                    <a:pt x="49706" y="39974"/>
                    <a:pt x="49431" y="40129"/>
                    <a:pt x="49276" y="40267"/>
                  </a:cubicBezTo>
                  <a:cubicBezTo>
                    <a:pt x="49207" y="40335"/>
                    <a:pt x="49138" y="40335"/>
                    <a:pt x="49138" y="40404"/>
                  </a:cubicBezTo>
                  <a:cubicBezTo>
                    <a:pt x="48846" y="40473"/>
                    <a:pt x="48640" y="40628"/>
                    <a:pt x="48416" y="40765"/>
                  </a:cubicBezTo>
                  <a:cubicBezTo>
                    <a:pt x="48279" y="40903"/>
                    <a:pt x="48141" y="40989"/>
                    <a:pt x="47918" y="41126"/>
                  </a:cubicBezTo>
                  <a:lnTo>
                    <a:pt x="47780" y="41126"/>
                  </a:lnTo>
                  <a:cubicBezTo>
                    <a:pt x="47419" y="41419"/>
                    <a:pt x="46989" y="41625"/>
                    <a:pt x="46559" y="41848"/>
                  </a:cubicBezTo>
                  <a:cubicBezTo>
                    <a:pt x="46559" y="41848"/>
                    <a:pt x="46491" y="41917"/>
                    <a:pt x="46491" y="41986"/>
                  </a:cubicBezTo>
                  <a:cubicBezTo>
                    <a:pt x="46336" y="41986"/>
                    <a:pt x="46198" y="42055"/>
                    <a:pt x="46129" y="42124"/>
                  </a:cubicBezTo>
                  <a:cubicBezTo>
                    <a:pt x="45992" y="42278"/>
                    <a:pt x="45837" y="42347"/>
                    <a:pt x="45631" y="42416"/>
                  </a:cubicBezTo>
                  <a:cubicBezTo>
                    <a:pt x="45407" y="42416"/>
                    <a:pt x="45201" y="42485"/>
                    <a:pt x="45046" y="42553"/>
                  </a:cubicBezTo>
                  <a:cubicBezTo>
                    <a:pt x="45023" y="42576"/>
                    <a:pt x="45008" y="42584"/>
                    <a:pt x="44995" y="42584"/>
                  </a:cubicBezTo>
                  <a:cubicBezTo>
                    <a:pt x="44970" y="42584"/>
                    <a:pt x="44955" y="42553"/>
                    <a:pt x="44909" y="42553"/>
                  </a:cubicBezTo>
                  <a:cubicBezTo>
                    <a:pt x="44840" y="42485"/>
                    <a:pt x="44840" y="42416"/>
                    <a:pt x="44771" y="42347"/>
                  </a:cubicBezTo>
                  <a:cubicBezTo>
                    <a:pt x="44771" y="42278"/>
                    <a:pt x="44840" y="42278"/>
                    <a:pt x="44909" y="42192"/>
                  </a:cubicBezTo>
                  <a:cubicBezTo>
                    <a:pt x="44909" y="42192"/>
                    <a:pt x="44909" y="42055"/>
                    <a:pt x="45046" y="42055"/>
                  </a:cubicBezTo>
                  <a:cubicBezTo>
                    <a:pt x="45063" y="42069"/>
                    <a:pt x="45083" y="42074"/>
                    <a:pt x="45104" y="42074"/>
                  </a:cubicBezTo>
                  <a:cubicBezTo>
                    <a:pt x="45187" y="42074"/>
                    <a:pt x="45297" y="41986"/>
                    <a:pt x="45407" y="41986"/>
                  </a:cubicBezTo>
                  <a:cubicBezTo>
                    <a:pt x="45562" y="41917"/>
                    <a:pt x="45700" y="41848"/>
                    <a:pt x="45837" y="41694"/>
                  </a:cubicBezTo>
                  <a:lnTo>
                    <a:pt x="45837" y="41762"/>
                  </a:lnTo>
                  <a:lnTo>
                    <a:pt x="46061" y="41762"/>
                  </a:lnTo>
                  <a:cubicBezTo>
                    <a:pt x="46129" y="41625"/>
                    <a:pt x="46267" y="41625"/>
                    <a:pt x="46336" y="41487"/>
                  </a:cubicBezTo>
                  <a:lnTo>
                    <a:pt x="46491" y="41487"/>
                  </a:lnTo>
                  <a:cubicBezTo>
                    <a:pt x="46559" y="41333"/>
                    <a:pt x="46697" y="41264"/>
                    <a:pt x="46852" y="41126"/>
                  </a:cubicBezTo>
                  <a:cubicBezTo>
                    <a:pt x="46989" y="41058"/>
                    <a:pt x="47195" y="40989"/>
                    <a:pt x="47350" y="40834"/>
                  </a:cubicBezTo>
                  <a:cubicBezTo>
                    <a:pt x="47419" y="40697"/>
                    <a:pt x="47488" y="40628"/>
                    <a:pt x="47625" y="40628"/>
                  </a:cubicBezTo>
                  <a:cubicBezTo>
                    <a:pt x="47918" y="40559"/>
                    <a:pt x="48055" y="40335"/>
                    <a:pt x="48347" y="40267"/>
                  </a:cubicBezTo>
                  <a:cubicBezTo>
                    <a:pt x="48347" y="40198"/>
                    <a:pt x="48416" y="40198"/>
                    <a:pt x="48416" y="40198"/>
                  </a:cubicBezTo>
                  <a:lnTo>
                    <a:pt x="48640" y="40198"/>
                  </a:lnTo>
                  <a:cubicBezTo>
                    <a:pt x="48777" y="40043"/>
                    <a:pt x="48915" y="39906"/>
                    <a:pt x="49138" y="39837"/>
                  </a:cubicBezTo>
                  <a:cubicBezTo>
                    <a:pt x="49138" y="39837"/>
                    <a:pt x="49207" y="39837"/>
                    <a:pt x="49207" y="39768"/>
                  </a:cubicBezTo>
                  <a:cubicBezTo>
                    <a:pt x="49276" y="39699"/>
                    <a:pt x="49431" y="39613"/>
                    <a:pt x="49499" y="39476"/>
                  </a:cubicBezTo>
                  <a:lnTo>
                    <a:pt x="49637" y="39476"/>
                  </a:lnTo>
                  <a:cubicBezTo>
                    <a:pt x="49706" y="39407"/>
                    <a:pt x="49637" y="39338"/>
                    <a:pt x="49706" y="39338"/>
                  </a:cubicBezTo>
                  <a:cubicBezTo>
                    <a:pt x="49740" y="39304"/>
                    <a:pt x="49779" y="39304"/>
                    <a:pt x="49809" y="39304"/>
                  </a:cubicBezTo>
                  <a:cubicBezTo>
                    <a:pt x="49839" y="39304"/>
                    <a:pt x="49860" y="39304"/>
                    <a:pt x="49860" y="39269"/>
                  </a:cubicBezTo>
                  <a:cubicBezTo>
                    <a:pt x="50067" y="39184"/>
                    <a:pt x="50204" y="39115"/>
                    <a:pt x="50359" y="38908"/>
                  </a:cubicBezTo>
                  <a:cubicBezTo>
                    <a:pt x="50405" y="38908"/>
                    <a:pt x="50451" y="38878"/>
                    <a:pt x="50497" y="38878"/>
                  </a:cubicBezTo>
                  <a:cubicBezTo>
                    <a:pt x="50519" y="38878"/>
                    <a:pt x="50542" y="38885"/>
                    <a:pt x="50565" y="38908"/>
                  </a:cubicBezTo>
                  <a:cubicBezTo>
                    <a:pt x="50789" y="38908"/>
                    <a:pt x="50926" y="38685"/>
                    <a:pt x="51064" y="38616"/>
                  </a:cubicBezTo>
                  <a:cubicBezTo>
                    <a:pt x="51219" y="38479"/>
                    <a:pt x="51356" y="38410"/>
                    <a:pt x="51494" y="38255"/>
                  </a:cubicBezTo>
                  <a:lnTo>
                    <a:pt x="51648" y="38255"/>
                  </a:lnTo>
                  <a:cubicBezTo>
                    <a:pt x="51648" y="38118"/>
                    <a:pt x="51717" y="38049"/>
                    <a:pt x="51855" y="37980"/>
                  </a:cubicBezTo>
                  <a:cubicBezTo>
                    <a:pt x="52147" y="37825"/>
                    <a:pt x="52353" y="37688"/>
                    <a:pt x="52646" y="37464"/>
                  </a:cubicBezTo>
                  <a:cubicBezTo>
                    <a:pt x="52869" y="37464"/>
                    <a:pt x="53007" y="37258"/>
                    <a:pt x="53144" y="37189"/>
                  </a:cubicBezTo>
                  <a:cubicBezTo>
                    <a:pt x="53299" y="37034"/>
                    <a:pt x="53437" y="36897"/>
                    <a:pt x="53505" y="36828"/>
                  </a:cubicBezTo>
                  <a:cubicBezTo>
                    <a:pt x="53574" y="36759"/>
                    <a:pt x="53574" y="36691"/>
                    <a:pt x="53574" y="36691"/>
                  </a:cubicBezTo>
                  <a:cubicBezTo>
                    <a:pt x="53798" y="36691"/>
                    <a:pt x="53866" y="36467"/>
                    <a:pt x="54004" y="36398"/>
                  </a:cubicBezTo>
                  <a:cubicBezTo>
                    <a:pt x="54296" y="36261"/>
                    <a:pt x="54503" y="36037"/>
                    <a:pt x="54726" y="35900"/>
                  </a:cubicBezTo>
                  <a:cubicBezTo>
                    <a:pt x="54795" y="35745"/>
                    <a:pt x="54932" y="35745"/>
                    <a:pt x="55018" y="35676"/>
                  </a:cubicBezTo>
                  <a:cubicBezTo>
                    <a:pt x="55087" y="35607"/>
                    <a:pt x="55156" y="35470"/>
                    <a:pt x="55293" y="35401"/>
                  </a:cubicBezTo>
                  <a:cubicBezTo>
                    <a:pt x="55448" y="35315"/>
                    <a:pt x="55517" y="35246"/>
                    <a:pt x="55586" y="35178"/>
                  </a:cubicBezTo>
                  <a:cubicBezTo>
                    <a:pt x="55654" y="35178"/>
                    <a:pt x="55654" y="35109"/>
                    <a:pt x="55723" y="35040"/>
                  </a:cubicBezTo>
                  <a:cubicBezTo>
                    <a:pt x="55792" y="34971"/>
                    <a:pt x="55878" y="34885"/>
                    <a:pt x="55947" y="34816"/>
                  </a:cubicBezTo>
                  <a:cubicBezTo>
                    <a:pt x="56016" y="34748"/>
                    <a:pt x="56016" y="34679"/>
                    <a:pt x="56084" y="34610"/>
                  </a:cubicBezTo>
                  <a:cubicBezTo>
                    <a:pt x="56222" y="34541"/>
                    <a:pt x="56308" y="34387"/>
                    <a:pt x="56445" y="34318"/>
                  </a:cubicBezTo>
                  <a:cubicBezTo>
                    <a:pt x="56514" y="34249"/>
                    <a:pt x="56583" y="34180"/>
                    <a:pt x="56652" y="34112"/>
                  </a:cubicBezTo>
                  <a:cubicBezTo>
                    <a:pt x="56738" y="34112"/>
                    <a:pt x="56738" y="34026"/>
                    <a:pt x="56806" y="34026"/>
                  </a:cubicBezTo>
                  <a:cubicBezTo>
                    <a:pt x="56944" y="33957"/>
                    <a:pt x="57013" y="33819"/>
                    <a:pt x="57167" y="33750"/>
                  </a:cubicBezTo>
                  <a:cubicBezTo>
                    <a:pt x="57236" y="33750"/>
                    <a:pt x="57305" y="33596"/>
                    <a:pt x="57443" y="33527"/>
                  </a:cubicBezTo>
                  <a:cubicBezTo>
                    <a:pt x="57443" y="33527"/>
                    <a:pt x="57511" y="33458"/>
                    <a:pt x="57511" y="33389"/>
                  </a:cubicBezTo>
                  <a:lnTo>
                    <a:pt x="57597" y="33389"/>
                  </a:lnTo>
                  <a:cubicBezTo>
                    <a:pt x="57666" y="33321"/>
                    <a:pt x="57735" y="33252"/>
                    <a:pt x="57804" y="33166"/>
                  </a:cubicBezTo>
                  <a:cubicBezTo>
                    <a:pt x="57872" y="33097"/>
                    <a:pt x="57941" y="32960"/>
                    <a:pt x="58096" y="32891"/>
                  </a:cubicBezTo>
                  <a:cubicBezTo>
                    <a:pt x="58165" y="32822"/>
                    <a:pt x="58233" y="32667"/>
                    <a:pt x="58371" y="32530"/>
                  </a:cubicBezTo>
                  <a:cubicBezTo>
                    <a:pt x="58457" y="32461"/>
                    <a:pt x="58594" y="32392"/>
                    <a:pt x="58663" y="32237"/>
                  </a:cubicBezTo>
                  <a:cubicBezTo>
                    <a:pt x="58801" y="32031"/>
                    <a:pt x="59024" y="31876"/>
                    <a:pt x="59093" y="31670"/>
                  </a:cubicBezTo>
                  <a:cubicBezTo>
                    <a:pt x="59162" y="31533"/>
                    <a:pt x="59231" y="31447"/>
                    <a:pt x="59385" y="31378"/>
                  </a:cubicBezTo>
                  <a:cubicBezTo>
                    <a:pt x="59317" y="31378"/>
                    <a:pt x="59317" y="31378"/>
                    <a:pt x="59317" y="31309"/>
                  </a:cubicBezTo>
                  <a:cubicBezTo>
                    <a:pt x="59385" y="31240"/>
                    <a:pt x="59454" y="31172"/>
                    <a:pt x="59523" y="31172"/>
                  </a:cubicBezTo>
                  <a:cubicBezTo>
                    <a:pt x="59592" y="31103"/>
                    <a:pt x="59592" y="31103"/>
                    <a:pt x="59592" y="31017"/>
                  </a:cubicBezTo>
                  <a:lnTo>
                    <a:pt x="59660" y="31017"/>
                  </a:lnTo>
                  <a:cubicBezTo>
                    <a:pt x="59815" y="30742"/>
                    <a:pt x="60022" y="30587"/>
                    <a:pt x="60176" y="30381"/>
                  </a:cubicBezTo>
                  <a:cubicBezTo>
                    <a:pt x="60245" y="30312"/>
                    <a:pt x="60314" y="30243"/>
                    <a:pt x="60383" y="30157"/>
                  </a:cubicBezTo>
                  <a:cubicBezTo>
                    <a:pt x="60520" y="29951"/>
                    <a:pt x="60606" y="29659"/>
                    <a:pt x="60812" y="29452"/>
                  </a:cubicBezTo>
                  <a:cubicBezTo>
                    <a:pt x="60881" y="29229"/>
                    <a:pt x="61036" y="29160"/>
                    <a:pt x="61105" y="28954"/>
                  </a:cubicBezTo>
                  <a:cubicBezTo>
                    <a:pt x="61105" y="28868"/>
                    <a:pt x="61173" y="28799"/>
                    <a:pt x="61311" y="28730"/>
                  </a:cubicBezTo>
                  <a:cubicBezTo>
                    <a:pt x="61311" y="28593"/>
                    <a:pt x="61466" y="28524"/>
                    <a:pt x="61535" y="28369"/>
                  </a:cubicBezTo>
                  <a:cubicBezTo>
                    <a:pt x="61603" y="28231"/>
                    <a:pt x="61741" y="28094"/>
                    <a:pt x="61741" y="27939"/>
                  </a:cubicBezTo>
                  <a:cubicBezTo>
                    <a:pt x="61741" y="27802"/>
                    <a:pt x="61964" y="27664"/>
                    <a:pt x="61810" y="27509"/>
                  </a:cubicBezTo>
                  <a:cubicBezTo>
                    <a:pt x="61853" y="27475"/>
                    <a:pt x="61891" y="27475"/>
                    <a:pt x="61928" y="27475"/>
                  </a:cubicBezTo>
                  <a:cubicBezTo>
                    <a:pt x="61964" y="27475"/>
                    <a:pt x="61999" y="27475"/>
                    <a:pt x="62033" y="27441"/>
                  </a:cubicBezTo>
                  <a:cubicBezTo>
                    <a:pt x="62171" y="27303"/>
                    <a:pt x="62239" y="27080"/>
                    <a:pt x="62325" y="26873"/>
                  </a:cubicBezTo>
                  <a:cubicBezTo>
                    <a:pt x="62325" y="26804"/>
                    <a:pt x="62239" y="26804"/>
                    <a:pt x="62239" y="26718"/>
                  </a:cubicBezTo>
                  <a:cubicBezTo>
                    <a:pt x="62463" y="26581"/>
                    <a:pt x="62532" y="26289"/>
                    <a:pt x="62669" y="26082"/>
                  </a:cubicBezTo>
                  <a:cubicBezTo>
                    <a:pt x="62824" y="25859"/>
                    <a:pt x="62893" y="25584"/>
                    <a:pt x="63030" y="25360"/>
                  </a:cubicBezTo>
                  <a:lnTo>
                    <a:pt x="63030" y="25291"/>
                  </a:lnTo>
                  <a:cubicBezTo>
                    <a:pt x="63185" y="24930"/>
                    <a:pt x="63391" y="24501"/>
                    <a:pt x="63529" y="24071"/>
                  </a:cubicBezTo>
                  <a:lnTo>
                    <a:pt x="63684" y="23933"/>
                  </a:lnTo>
                  <a:cubicBezTo>
                    <a:pt x="63615" y="23933"/>
                    <a:pt x="63615" y="23864"/>
                    <a:pt x="63529" y="23864"/>
                  </a:cubicBezTo>
                  <a:cubicBezTo>
                    <a:pt x="63615" y="23710"/>
                    <a:pt x="63529" y="23572"/>
                    <a:pt x="63752" y="23503"/>
                  </a:cubicBezTo>
                  <a:cubicBezTo>
                    <a:pt x="63821" y="23503"/>
                    <a:pt x="63752" y="23435"/>
                    <a:pt x="63752" y="23366"/>
                  </a:cubicBezTo>
                  <a:cubicBezTo>
                    <a:pt x="63821" y="23211"/>
                    <a:pt x="63821" y="23142"/>
                    <a:pt x="63821" y="23005"/>
                  </a:cubicBezTo>
                  <a:cubicBezTo>
                    <a:pt x="63821" y="23005"/>
                    <a:pt x="63890" y="23005"/>
                    <a:pt x="63890" y="22936"/>
                  </a:cubicBezTo>
                  <a:lnTo>
                    <a:pt x="63821" y="22936"/>
                  </a:lnTo>
                  <a:cubicBezTo>
                    <a:pt x="63959" y="22712"/>
                    <a:pt x="64045" y="22420"/>
                    <a:pt x="64113" y="22214"/>
                  </a:cubicBezTo>
                  <a:cubicBezTo>
                    <a:pt x="64045" y="22076"/>
                    <a:pt x="64182" y="21990"/>
                    <a:pt x="64182" y="21922"/>
                  </a:cubicBezTo>
                  <a:cubicBezTo>
                    <a:pt x="64113" y="21853"/>
                    <a:pt x="64182" y="21784"/>
                    <a:pt x="64182" y="21647"/>
                  </a:cubicBezTo>
                  <a:cubicBezTo>
                    <a:pt x="64182" y="21561"/>
                    <a:pt x="64251" y="21492"/>
                    <a:pt x="64251" y="21423"/>
                  </a:cubicBezTo>
                  <a:cubicBezTo>
                    <a:pt x="64182" y="21285"/>
                    <a:pt x="64182" y="21062"/>
                    <a:pt x="64251" y="20924"/>
                  </a:cubicBezTo>
                  <a:cubicBezTo>
                    <a:pt x="64320" y="20701"/>
                    <a:pt x="64320" y="20495"/>
                    <a:pt x="64389" y="20271"/>
                  </a:cubicBezTo>
                  <a:cubicBezTo>
                    <a:pt x="64475" y="20202"/>
                    <a:pt x="64475" y="20134"/>
                    <a:pt x="64475" y="20065"/>
                  </a:cubicBezTo>
                  <a:cubicBezTo>
                    <a:pt x="64475" y="20065"/>
                    <a:pt x="64543" y="20065"/>
                    <a:pt x="64612" y="19996"/>
                  </a:cubicBezTo>
                  <a:cubicBezTo>
                    <a:pt x="64543" y="19841"/>
                    <a:pt x="64543" y="19772"/>
                    <a:pt x="64543" y="19635"/>
                  </a:cubicBezTo>
                  <a:cubicBezTo>
                    <a:pt x="64612" y="19497"/>
                    <a:pt x="64681" y="19343"/>
                    <a:pt x="64612" y="19205"/>
                  </a:cubicBezTo>
                  <a:cubicBezTo>
                    <a:pt x="64612" y="19068"/>
                    <a:pt x="64750" y="18982"/>
                    <a:pt x="64681" y="18844"/>
                  </a:cubicBezTo>
                  <a:lnTo>
                    <a:pt x="64681" y="18638"/>
                  </a:lnTo>
                  <a:cubicBezTo>
                    <a:pt x="64681" y="18552"/>
                    <a:pt x="64750" y="18483"/>
                    <a:pt x="64612" y="18345"/>
                  </a:cubicBezTo>
                  <a:cubicBezTo>
                    <a:pt x="64750" y="18277"/>
                    <a:pt x="64612" y="18122"/>
                    <a:pt x="64612" y="17984"/>
                  </a:cubicBezTo>
                  <a:cubicBezTo>
                    <a:pt x="64681" y="17984"/>
                    <a:pt x="64681" y="17916"/>
                    <a:pt x="64681" y="17916"/>
                  </a:cubicBezTo>
                  <a:cubicBezTo>
                    <a:pt x="64681" y="17847"/>
                    <a:pt x="64612" y="17778"/>
                    <a:pt x="64612" y="17692"/>
                  </a:cubicBezTo>
                  <a:lnTo>
                    <a:pt x="64681" y="17623"/>
                  </a:lnTo>
                  <a:lnTo>
                    <a:pt x="64681" y="17262"/>
                  </a:lnTo>
                  <a:cubicBezTo>
                    <a:pt x="64681" y="17125"/>
                    <a:pt x="64681" y="16987"/>
                    <a:pt x="64750" y="16918"/>
                  </a:cubicBezTo>
                  <a:cubicBezTo>
                    <a:pt x="64750" y="16764"/>
                    <a:pt x="64750" y="16626"/>
                    <a:pt x="64818" y="16557"/>
                  </a:cubicBezTo>
                  <a:cubicBezTo>
                    <a:pt x="64818" y="16489"/>
                    <a:pt x="64750" y="16489"/>
                    <a:pt x="64750" y="16403"/>
                  </a:cubicBezTo>
                  <a:lnTo>
                    <a:pt x="64750" y="15973"/>
                  </a:lnTo>
                  <a:cubicBezTo>
                    <a:pt x="64750" y="15835"/>
                    <a:pt x="64750" y="15698"/>
                    <a:pt x="64818" y="15629"/>
                  </a:cubicBezTo>
                  <a:cubicBezTo>
                    <a:pt x="64750" y="15543"/>
                    <a:pt x="64681" y="15543"/>
                    <a:pt x="64612" y="15474"/>
                  </a:cubicBezTo>
                  <a:cubicBezTo>
                    <a:pt x="64612" y="15405"/>
                    <a:pt x="64681" y="15405"/>
                    <a:pt x="64681" y="15337"/>
                  </a:cubicBezTo>
                  <a:cubicBezTo>
                    <a:pt x="64543" y="15268"/>
                    <a:pt x="64612" y="14976"/>
                    <a:pt x="64475" y="14838"/>
                  </a:cubicBezTo>
                  <a:cubicBezTo>
                    <a:pt x="64543" y="14838"/>
                    <a:pt x="64543" y="14769"/>
                    <a:pt x="64612" y="14683"/>
                  </a:cubicBezTo>
                  <a:cubicBezTo>
                    <a:pt x="64543" y="14683"/>
                    <a:pt x="64543" y="14615"/>
                    <a:pt x="64475" y="14546"/>
                  </a:cubicBezTo>
                  <a:cubicBezTo>
                    <a:pt x="64543" y="14477"/>
                    <a:pt x="64612" y="14477"/>
                    <a:pt x="64612" y="14408"/>
                  </a:cubicBezTo>
                  <a:cubicBezTo>
                    <a:pt x="64475" y="14185"/>
                    <a:pt x="64475" y="14185"/>
                    <a:pt x="64543" y="14047"/>
                  </a:cubicBezTo>
                  <a:cubicBezTo>
                    <a:pt x="64543" y="13978"/>
                    <a:pt x="64475" y="13978"/>
                    <a:pt x="64475" y="13978"/>
                  </a:cubicBezTo>
                  <a:lnTo>
                    <a:pt x="64475" y="13686"/>
                  </a:lnTo>
                  <a:cubicBezTo>
                    <a:pt x="64389" y="13325"/>
                    <a:pt x="64320" y="13050"/>
                    <a:pt x="64251" y="12689"/>
                  </a:cubicBezTo>
                  <a:cubicBezTo>
                    <a:pt x="64113" y="12689"/>
                    <a:pt x="64182" y="12465"/>
                    <a:pt x="64113" y="12397"/>
                  </a:cubicBezTo>
                  <a:cubicBezTo>
                    <a:pt x="64113" y="12259"/>
                    <a:pt x="64045" y="12104"/>
                    <a:pt x="64113" y="12036"/>
                  </a:cubicBezTo>
                  <a:cubicBezTo>
                    <a:pt x="64045" y="11898"/>
                    <a:pt x="63959" y="11760"/>
                    <a:pt x="63890" y="11674"/>
                  </a:cubicBezTo>
                  <a:lnTo>
                    <a:pt x="63890" y="11606"/>
                  </a:lnTo>
                  <a:cubicBezTo>
                    <a:pt x="63890" y="11537"/>
                    <a:pt x="63752" y="11537"/>
                    <a:pt x="63752" y="11468"/>
                  </a:cubicBezTo>
                  <a:cubicBezTo>
                    <a:pt x="63684" y="11399"/>
                    <a:pt x="63821" y="11331"/>
                    <a:pt x="63684" y="11245"/>
                  </a:cubicBezTo>
                  <a:cubicBezTo>
                    <a:pt x="63752" y="11176"/>
                    <a:pt x="63615" y="11107"/>
                    <a:pt x="63615" y="10970"/>
                  </a:cubicBezTo>
                  <a:cubicBezTo>
                    <a:pt x="63615" y="10901"/>
                    <a:pt x="63529" y="10746"/>
                    <a:pt x="63529" y="10677"/>
                  </a:cubicBezTo>
                  <a:cubicBezTo>
                    <a:pt x="63529" y="10677"/>
                    <a:pt x="63529" y="10609"/>
                    <a:pt x="63615" y="10609"/>
                  </a:cubicBezTo>
                  <a:cubicBezTo>
                    <a:pt x="63460" y="10471"/>
                    <a:pt x="63323" y="10316"/>
                    <a:pt x="63323" y="10110"/>
                  </a:cubicBezTo>
                  <a:cubicBezTo>
                    <a:pt x="63254" y="10110"/>
                    <a:pt x="63185" y="10041"/>
                    <a:pt x="63185" y="9955"/>
                  </a:cubicBezTo>
                  <a:cubicBezTo>
                    <a:pt x="63099" y="9955"/>
                    <a:pt x="63099" y="9886"/>
                    <a:pt x="63030" y="9886"/>
                  </a:cubicBezTo>
                  <a:cubicBezTo>
                    <a:pt x="62962" y="9818"/>
                    <a:pt x="62962" y="9680"/>
                    <a:pt x="62962" y="9611"/>
                  </a:cubicBezTo>
                  <a:cubicBezTo>
                    <a:pt x="62962" y="9583"/>
                    <a:pt x="62954" y="9573"/>
                    <a:pt x="62941" y="9573"/>
                  </a:cubicBezTo>
                  <a:cubicBezTo>
                    <a:pt x="62916" y="9573"/>
                    <a:pt x="62870" y="9611"/>
                    <a:pt x="62824" y="9611"/>
                  </a:cubicBezTo>
                  <a:cubicBezTo>
                    <a:pt x="62824" y="9525"/>
                    <a:pt x="62755" y="9525"/>
                    <a:pt x="62755" y="9457"/>
                  </a:cubicBezTo>
                  <a:cubicBezTo>
                    <a:pt x="62755" y="9388"/>
                    <a:pt x="62755" y="9388"/>
                    <a:pt x="62669" y="9319"/>
                  </a:cubicBezTo>
                  <a:cubicBezTo>
                    <a:pt x="62669" y="9319"/>
                    <a:pt x="62600" y="9250"/>
                    <a:pt x="62600" y="9181"/>
                  </a:cubicBezTo>
                  <a:cubicBezTo>
                    <a:pt x="62669" y="9027"/>
                    <a:pt x="62600" y="8958"/>
                    <a:pt x="62532" y="8889"/>
                  </a:cubicBezTo>
                  <a:cubicBezTo>
                    <a:pt x="62463" y="8820"/>
                    <a:pt x="62394" y="8666"/>
                    <a:pt x="62394" y="8597"/>
                  </a:cubicBezTo>
                  <a:lnTo>
                    <a:pt x="62325" y="8597"/>
                  </a:lnTo>
                  <a:cubicBezTo>
                    <a:pt x="62325" y="8597"/>
                    <a:pt x="62325" y="8528"/>
                    <a:pt x="62239" y="8528"/>
                  </a:cubicBezTo>
                  <a:cubicBezTo>
                    <a:pt x="62239" y="8459"/>
                    <a:pt x="62325" y="8459"/>
                    <a:pt x="62325" y="8391"/>
                  </a:cubicBezTo>
                  <a:cubicBezTo>
                    <a:pt x="62239" y="8391"/>
                    <a:pt x="62171" y="8322"/>
                    <a:pt x="62171" y="8322"/>
                  </a:cubicBezTo>
                  <a:cubicBezTo>
                    <a:pt x="62033" y="8236"/>
                    <a:pt x="62033" y="8030"/>
                    <a:pt x="61810" y="8030"/>
                  </a:cubicBezTo>
                  <a:cubicBezTo>
                    <a:pt x="61810" y="7892"/>
                    <a:pt x="61672" y="7806"/>
                    <a:pt x="61603" y="7737"/>
                  </a:cubicBezTo>
                  <a:cubicBezTo>
                    <a:pt x="61603" y="7668"/>
                    <a:pt x="61603" y="7531"/>
                    <a:pt x="61535" y="7462"/>
                  </a:cubicBezTo>
                  <a:cubicBezTo>
                    <a:pt x="61535" y="7376"/>
                    <a:pt x="61535" y="7239"/>
                    <a:pt x="61466" y="7239"/>
                  </a:cubicBezTo>
                  <a:cubicBezTo>
                    <a:pt x="61311" y="7170"/>
                    <a:pt x="61311" y="7101"/>
                    <a:pt x="61242" y="7032"/>
                  </a:cubicBezTo>
                  <a:cubicBezTo>
                    <a:pt x="61173" y="6946"/>
                    <a:pt x="61105" y="6878"/>
                    <a:pt x="60950" y="6878"/>
                  </a:cubicBezTo>
                  <a:lnTo>
                    <a:pt x="60950" y="6740"/>
                  </a:lnTo>
                  <a:cubicBezTo>
                    <a:pt x="60881" y="6740"/>
                    <a:pt x="60812" y="6603"/>
                    <a:pt x="60675" y="6603"/>
                  </a:cubicBezTo>
                  <a:lnTo>
                    <a:pt x="60675" y="6448"/>
                  </a:lnTo>
                  <a:cubicBezTo>
                    <a:pt x="60675" y="6379"/>
                    <a:pt x="60520" y="6379"/>
                    <a:pt x="60451" y="6379"/>
                  </a:cubicBezTo>
                  <a:cubicBezTo>
                    <a:pt x="60383" y="6241"/>
                    <a:pt x="60314" y="6173"/>
                    <a:pt x="60176" y="6087"/>
                  </a:cubicBezTo>
                  <a:cubicBezTo>
                    <a:pt x="60090" y="6018"/>
                    <a:pt x="60176" y="5949"/>
                    <a:pt x="60090" y="5949"/>
                  </a:cubicBezTo>
                  <a:cubicBezTo>
                    <a:pt x="59953" y="5880"/>
                    <a:pt x="59884" y="5743"/>
                    <a:pt x="59815" y="5657"/>
                  </a:cubicBezTo>
                  <a:cubicBezTo>
                    <a:pt x="59660" y="5588"/>
                    <a:pt x="59660" y="5451"/>
                    <a:pt x="59523" y="5451"/>
                  </a:cubicBezTo>
                  <a:cubicBezTo>
                    <a:pt x="59454" y="5382"/>
                    <a:pt x="59385" y="5313"/>
                    <a:pt x="59317" y="5227"/>
                  </a:cubicBezTo>
                  <a:cubicBezTo>
                    <a:pt x="59317" y="5158"/>
                    <a:pt x="59162" y="5090"/>
                    <a:pt x="59093" y="5021"/>
                  </a:cubicBezTo>
                  <a:cubicBezTo>
                    <a:pt x="58887" y="4883"/>
                    <a:pt x="58663" y="4660"/>
                    <a:pt x="58371" y="4522"/>
                  </a:cubicBezTo>
                  <a:cubicBezTo>
                    <a:pt x="58371" y="4453"/>
                    <a:pt x="58233" y="4367"/>
                    <a:pt x="58096" y="4299"/>
                  </a:cubicBezTo>
                  <a:cubicBezTo>
                    <a:pt x="58027" y="4230"/>
                    <a:pt x="57872" y="4161"/>
                    <a:pt x="57804" y="4092"/>
                  </a:cubicBezTo>
                  <a:cubicBezTo>
                    <a:pt x="57735" y="3938"/>
                    <a:pt x="57511" y="3938"/>
                    <a:pt x="57443" y="3869"/>
                  </a:cubicBezTo>
                  <a:cubicBezTo>
                    <a:pt x="57374" y="3869"/>
                    <a:pt x="57374" y="3938"/>
                    <a:pt x="57374" y="3938"/>
                  </a:cubicBezTo>
                  <a:cubicBezTo>
                    <a:pt x="57236" y="3869"/>
                    <a:pt x="57013" y="3800"/>
                    <a:pt x="56875" y="3662"/>
                  </a:cubicBezTo>
                  <a:lnTo>
                    <a:pt x="56944" y="3662"/>
                  </a:lnTo>
                  <a:cubicBezTo>
                    <a:pt x="56806" y="3594"/>
                    <a:pt x="56738" y="3508"/>
                    <a:pt x="56652" y="3370"/>
                  </a:cubicBezTo>
                  <a:cubicBezTo>
                    <a:pt x="56583" y="3439"/>
                    <a:pt x="56583" y="3439"/>
                    <a:pt x="56583" y="3508"/>
                  </a:cubicBezTo>
                  <a:cubicBezTo>
                    <a:pt x="56514" y="3439"/>
                    <a:pt x="56583" y="3370"/>
                    <a:pt x="56514" y="3370"/>
                  </a:cubicBezTo>
                  <a:lnTo>
                    <a:pt x="56445" y="3370"/>
                  </a:lnTo>
                  <a:cubicBezTo>
                    <a:pt x="56377" y="3370"/>
                    <a:pt x="56377" y="3301"/>
                    <a:pt x="56308" y="3301"/>
                  </a:cubicBezTo>
                  <a:lnTo>
                    <a:pt x="56308" y="3370"/>
                  </a:lnTo>
                  <a:cubicBezTo>
                    <a:pt x="56222" y="3301"/>
                    <a:pt x="56308" y="3301"/>
                    <a:pt x="56308" y="3301"/>
                  </a:cubicBezTo>
                  <a:cubicBezTo>
                    <a:pt x="56257" y="3221"/>
                    <a:pt x="56237" y="3187"/>
                    <a:pt x="56186" y="3187"/>
                  </a:cubicBezTo>
                  <a:cubicBezTo>
                    <a:pt x="56151" y="3187"/>
                    <a:pt x="56101" y="3204"/>
                    <a:pt x="56016" y="3233"/>
                  </a:cubicBezTo>
                  <a:cubicBezTo>
                    <a:pt x="55947" y="3164"/>
                    <a:pt x="55878" y="3164"/>
                    <a:pt x="55654" y="3078"/>
                  </a:cubicBezTo>
                  <a:cubicBezTo>
                    <a:pt x="55625" y="3115"/>
                    <a:pt x="55596" y="3136"/>
                    <a:pt x="55560" y="3136"/>
                  </a:cubicBezTo>
                  <a:cubicBezTo>
                    <a:pt x="55511" y="3136"/>
                    <a:pt x="55451" y="3098"/>
                    <a:pt x="55362" y="3009"/>
                  </a:cubicBezTo>
                  <a:cubicBezTo>
                    <a:pt x="55293" y="3009"/>
                    <a:pt x="55293" y="2940"/>
                    <a:pt x="55225" y="2940"/>
                  </a:cubicBezTo>
                  <a:cubicBezTo>
                    <a:pt x="54932" y="2872"/>
                    <a:pt x="54657" y="2734"/>
                    <a:pt x="54365" y="2579"/>
                  </a:cubicBezTo>
                  <a:cubicBezTo>
                    <a:pt x="54296" y="2511"/>
                    <a:pt x="54227" y="2511"/>
                    <a:pt x="54159" y="2511"/>
                  </a:cubicBezTo>
                  <a:cubicBezTo>
                    <a:pt x="54004" y="2373"/>
                    <a:pt x="53729" y="2304"/>
                    <a:pt x="53505" y="2218"/>
                  </a:cubicBezTo>
                  <a:lnTo>
                    <a:pt x="53437" y="2218"/>
                  </a:lnTo>
                  <a:cubicBezTo>
                    <a:pt x="53368" y="2218"/>
                    <a:pt x="53299" y="2149"/>
                    <a:pt x="53144" y="2149"/>
                  </a:cubicBezTo>
                  <a:cubicBezTo>
                    <a:pt x="53007" y="2149"/>
                    <a:pt x="52869" y="2081"/>
                    <a:pt x="52714" y="2012"/>
                  </a:cubicBezTo>
                  <a:cubicBezTo>
                    <a:pt x="52508" y="1874"/>
                    <a:pt x="52285" y="1874"/>
                    <a:pt x="52147" y="1788"/>
                  </a:cubicBezTo>
                  <a:cubicBezTo>
                    <a:pt x="52091" y="1788"/>
                    <a:pt x="52081" y="1892"/>
                    <a:pt x="52041" y="1892"/>
                  </a:cubicBezTo>
                  <a:cubicBezTo>
                    <a:pt x="52032" y="1892"/>
                    <a:pt x="52022" y="1887"/>
                    <a:pt x="52010" y="1874"/>
                  </a:cubicBezTo>
                  <a:cubicBezTo>
                    <a:pt x="51924" y="1874"/>
                    <a:pt x="52010" y="1788"/>
                    <a:pt x="52010" y="1788"/>
                  </a:cubicBezTo>
                  <a:cubicBezTo>
                    <a:pt x="51981" y="1776"/>
                    <a:pt x="51958" y="1771"/>
                    <a:pt x="51939" y="1771"/>
                  </a:cubicBezTo>
                  <a:cubicBezTo>
                    <a:pt x="51853" y="1771"/>
                    <a:pt x="51842" y="1874"/>
                    <a:pt x="51786" y="1874"/>
                  </a:cubicBezTo>
                  <a:cubicBezTo>
                    <a:pt x="51717" y="1874"/>
                    <a:pt x="51786" y="1788"/>
                    <a:pt x="51717" y="1720"/>
                  </a:cubicBezTo>
                  <a:cubicBezTo>
                    <a:pt x="51717" y="1788"/>
                    <a:pt x="51717" y="1788"/>
                    <a:pt x="51648" y="1874"/>
                  </a:cubicBezTo>
                  <a:cubicBezTo>
                    <a:pt x="51648" y="1788"/>
                    <a:pt x="51580" y="1788"/>
                    <a:pt x="51494" y="1788"/>
                  </a:cubicBezTo>
                  <a:cubicBezTo>
                    <a:pt x="51425" y="1788"/>
                    <a:pt x="51425" y="1874"/>
                    <a:pt x="51356" y="1874"/>
                  </a:cubicBezTo>
                  <a:cubicBezTo>
                    <a:pt x="51287" y="1874"/>
                    <a:pt x="51356" y="1788"/>
                    <a:pt x="51287" y="1720"/>
                  </a:cubicBezTo>
                  <a:cubicBezTo>
                    <a:pt x="51287" y="1720"/>
                    <a:pt x="51219" y="1720"/>
                    <a:pt x="51219" y="1788"/>
                  </a:cubicBezTo>
                  <a:cubicBezTo>
                    <a:pt x="51150" y="1788"/>
                    <a:pt x="51150" y="1720"/>
                    <a:pt x="51150" y="1720"/>
                  </a:cubicBezTo>
                  <a:cubicBezTo>
                    <a:pt x="51093" y="1720"/>
                    <a:pt x="51043" y="1750"/>
                    <a:pt x="50996" y="1750"/>
                  </a:cubicBezTo>
                  <a:cubicBezTo>
                    <a:pt x="50972" y="1750"/>
                    <a:pt x="50949" y="1743"/>
                    <a:pt x="50926" y="1720"/>
                  </a:cubicBezTo>
                  <a:cubicBezTo>
                    <a:pt x="50789" y="1582"/>
                    <a:pt x="50634" y="1582"/>
                    <a:pt x="50565" y="1582"/>
                  </a:cubicBezTo>
                  <a:cubicBezTo>
                    <a:pt x="50428" y="1582"/>
                    <a:pt x="50290" y="1582"/>
                    <a:pt x="50204" y="1513"/>
                  </a:cubicBezTo>
                  <a:lnTo>
                    <a:pt x="49929" y="1513"/>
                  </a:lnTo>
                  <a:cubicBezTo>
                    <a:pt x="49895" y="1479"/>
                    <a:pt x="49839" y="1479"/>
                    <a:pt x="49792" y="1479"/>
                  </a:cubicBezTo>
                  <a:cubicBezTo>
                    <a:pt x="49744" y="1479"/>
                    <a:pt x="49706" y="1479"/>
                    <a:pt x="49706" y="1445"/>
                  </a:cubicBezTo>
                  <a:lnTo>
                    <a:pt x="49637" y="1445"/>
                  </a:lnTo>
                  <a:cubicBezTo>
                    <a:pt x="49568" y="1479"/>
                    <a:pt x="49517" y="1496"/>
                    <a:pt x="49471" y="1496"/>
                  </a:cubicBezTo>
                  <a:cubicBezTo>
                    <a:pt x="49426" y="1496"/>
                    <a:pt x="49388" y="1479"/>
                    <a:pt x="49345" y="1445"/>
                  </a:cubicBezTo>
                  <a:cubicBezTo>
                    <a:pt x="49207" y="1513"/>
                    <a:pt x="49207" y="1513"/>
                    <a:pt x="49001" y="1513"/>
                  </a:cubicBezTo>
                  <a:lnTo>
                    <a:pt x="48708" y="1513"/>
                  </a:lnTo>
                  <a:cubicBezTo>
                    <a:pt x="48571" y="1513"/>
                    <a:pt x="48485" y="1445"/>
                    <a:pt x="48416" y="1445"/>
                  </a:cubicBezTo>
                  <a:cubicBezTo>
                    <a:pt x="48370" y="1467"/>
                    <a:pt x="48332" y="1475"/>
                    <a:pt x="48299" y="1475"/>
                  </a:cubicBezTo>
                  <a:cubicBezTo>
                    <a:pt x="48233" y="1475"/>
                    <a:pt x="48187" y="1445"/>
                    <a:pt x="48141" y="1445"/>
                  </a:cubicBezTo>
                  <a:lnTo>
                    <a:pt x="47711" y="1445"/>
                  </a:lnTo>
                  <a:cubicBezTo>
                    <a:pt x="47625" y="1445"/>
                    <a:pt x="47625" y="1445"/>
                    <a:pt x="47556" y="1359"/>
                  </a:cubicBezTo>
                  <a:cubicBezTo>
                    <a:pt x="47556" y="1445"/>
                    <a:pt x="47488" y="1445"/>
                    <a:pt x="47488" y="1445"/>
                  </a:cubicBezTo>
                  <a:cubicBezTo>
                    <a:pt x="47442" y="1467"/>
                    <a:pt x="47404" y="1475"/>
                    <a:pt x="47367" y="1475"/>
                  </a:cubicBezTo>
                  <a:cubicBezTo>
                    <a:pt x="47295" y="1475"/>
                    <a:pt x="47230" y="1445"/>
                    <a:pt x="47127" y="1445"/>
                  </a:cubicBezTo>
                  <a:lnTo>
                    <a:pt x="47058" y="1513"/>
                  </a:lnTo>
                  <a:lnTo>
                    <a:pt x="46697" y="1513"/>
                  </a:lnTo>
                  <a:cubicBezTo>
                    <a:pt x="46628" y="1513"/>
                    <a:pt x="46628" y="1582"/>
                    <a:pt x="46559" y="1582"/>
                  </a:cubicBezTo>
                  <a:cubicBezTo>
                    <a:pt x="46491" y="1548"/>
                    <a:pt x="46435" y="1531"/>
                    <a:pt x="46379" y="1531"/>
                  </a:cubicBezTo>
                  <a:cubicBezTo>
                    <a:pt x="46323" y="1531"/>
                    <a:pt x="46267" y="1548"/>
                    <a:pt x="46198" y="1582"/>
                  </a:cubicBezTo>
                  <a:cubicBezTo>
                    <a:pt x="46198" y="1582"/>
                    <a:pt x="46129" y="1582"/>
                    <a:pt x="46129" y="1513"/>
                  </a:cubicBezTo>
                  <a:cubicBezTo>
                    <a:pt x="46061" y="1582"/>
                    <a:pt x="46061" y="1582"/>
                    <a:pt x="45992" y="1651"/>
                  </a:cubicBezTo>
                  <a:cubicBezTo>
                    <a:pt x="45906" y="1651"/>
                    <a:pt x="45992" y="1582"/>
                    <a:pt x="45992" y="1582"/>
                  </a:cubicBezTo>
                  <a:cubicBezTo>
                    <a:pt x="45926" y="1562"/>
                    <a:pt x="45874" y="1554"/>
                    <a:pt x="45831" y="1554"/>
                  </a:cubicBezTo>
                  <a:cubicBezTo>
                    <a:pt x="45728" y="1554"/>
                    <a:pt x="45679" y="1602"/>
                    <a:pt x="45631" y="1651"/>
                  </a:cubicBezTo>
                  <a:cubicBezTo>
                    <a:pt x="45476" y="1651"/>
                    <a:pt x="45339" y="1651"/>
                    <a:pt x="45201" y="1582"/>
                  </a:cubicBezTo>
                  <a:cubicBezTo>
                    <a:pt x="45092" y="1631"/>
                    <a:pt x="45025" y="1679"/>
                    <a:pt x="44947" y="1679"/>
                  </a:cubicBezTo>
                  <a:cubicBezTo>
                    <a:pt x="44915" y="1679"/>
                    <a:pt x="44880" y="1671"/>
                    <a:pt x="44840" y="1651"/>
                  </a:cubicBezTo>
                  <a:cubicBezTo>
                    <a:pt x="44771" y="1685"/>
                    <a:pt x="44698" y="1685"/>
                    <a:pt x="44625" y="1685"/>
                  </a:cubicBezTo>
                  <a:cubicBezTo>
                    <a:pt x="44552" y="1685"/>
                    <a:pt x="44479" y="1685"/>
                    <a:pt x="44410" y="1720"/>
                  </a:cubicBezTo>
                  <a:cubicBezTo>
                    <a:pt x="44359" y="1720"/>
                    <a:pt x="44346" y="1843"/>
                    <a:pt x="44279" y="1843"/>
                  </a:cubicBezTo>
                  <a:cubicBezTo>
                    <a:pt x="44256" y="1843"/>
                    <a:pt x="44226" y="1828"/>
                    <a:pt x="44187" y="1788"/>
                  </a:cubicBezTo>
                  <a:cubicBezTo>
                    <a:pt x="44049" y="1874"/>
                    <a:pt x="43912" y="1788"/>
                    <a:pt x="43912" y="1943"/>
                  </a:cubicBezTo>
                  <a:cubicBezTo>
                    <a:pt x="43866" y="1943"/>
                    <a:pt x="43812" y="1913"/>
                    <a:pt x="43761" y="1913"/>
                  </a:cubicBezTo>
                  <a:cubicBezTo>
                    <a:pt x="43736" y="1913"/>
                    <a:pt x="43711" y="1920"/>
                    <a:pt x="43688" y="1943"/>
                  </a:cubicBezTo>
                  <a:cubicBezTo>
                    <a:pt x="43688" y="1959"/>
                    <a:pt x="43681" y="1964"/>
                    <a:pt x="43669" y="1964"/>
                  </a:cubicBezTo>
                  <a:cubicBezTo>
                    <a:pt x="43648" y="1964"/>
                    <a:pt x="43613" y="1948"/>
                    <a:pt x="43576" y="1948"/>
                  </a:cubicBezTo>
                  <a:cubicBezTo>
                    <a:pt x="43542" y="1948"/>
                    <a:pt x="43507" y="1961"/>
                    <a:pt x="43482" y="2012"/>
                  </a:cubicBezTo>
                  <a:lnTo>
                    <a:pt x="43482" y="1943"/>
                  </a:lnTo>
                  <a:lnTo>
                    <a:pt x="43258" y="1943"/>
                  </a:lnTo>
                  <a:cubicBezTo>
                    <a:pt x="43258" y="2012"/>
                    <a:pt x="43258" y="2081"/>
                    <a:pt x="43189" y="2081"/>
                  </a:cubicBezTo>
                  <a:cubicBezTo>
                    <a:pt x="43155" y="2012"/>
                    <a:pt x="43121" y="1995"/>
                    <a:pt x="43086" y="1995"/>
                  </a:cubicBezTo>
                  <a:cubicBezTo>
                    <a:pt x="43052" y="1995"/>
                    <a:pt x="43018" y="2012"/>
                    <a:pt x="42983" y="2012"/>
                  </a:cubicBezTo>
                  <a:cubicBezTo>
                    <a:pt x="42897" y="2012"/>
                    <a:pt x="42760" y="2081"/>
                    <a:pt x="42691" y="2149"/>
                  </a:cubicBezTo>
                  <a:cubicBezTo>
                    <a:pt x="42622" y="2149"/>
                    <a:pt x="42553" y="2218"/>
                    <a:pt x="42467" y="2218"/>
                  </a:cubicBezTo>
                  <a:cubicBezTo>
                    <a:pt x="42330" y="2218"/>
                    <a:pt x="42192" y="2218"/>
                    <a:pt x="42123" y="2304"/>
                  </a:cubicBezTo>
                  <a:cubicBezTo>
                    <a:pt x="41969" y="2373"/>
                    <a:pt x="41900" y="2373"/>
                    <a:pt x="41831" y="2373"/>
                  </a:cubicBezTo>
                  <a:cubicBezTo>
                    <a:pt x="41762" y="2442"/>
                    <a:pt x="41762" y="2442"/>
                    <a:pt x="41762" y="2511"/>
                  </a:cubicBezTo>
                  <a:cubicBezTo>
                    <a:pt x="41711" y="2488"/>
                    <a:pt x="41669" y="2480"/>
                    <a:pt x="41633" y="2480"/>
                  </a:cubicBezTo>
                  <a:cubicBezTo>
                    <a:pt x="41562" y="2480"/>
                    <a:pt x="41516" y="2511"/>
                    <a:pt x="41470" y="2511"/>
                  </a:cubicBezTo>
                  <a:cubicBezTo>
                    <a:pt x="41401" y="2511"/>
                    <a:pt x="41401" y="2579"/>
                    <a:pt x="41333" y="2648"/>
                  </a:cubicBezTo>
                  <a:lnTo>
                    <a:pt x="41264" y="2579"/>
                  </a:lnTo>
                  <a:cubicBezTo>
                    <a:pt x="41178" y="2579"/>
                    <a:pt x="41109" y="2648"/>
                    <a:pt x="41040" y="2648"/>
                  </a:cubicBezTo>
                  <a:cubicBezTo>
                    <a:pt x="41040" y="2734"/>
                    <a:pt x="40972" y="2734"/>
                    <a:pt x="40972" y="2734"/>
                  </a:cubicBezTo>
                  <a:cubicBezTo>
                    <a:pt x="40936" y="2721"/>
                    <a:pt x="40905" y="2715"/>
                    <a:pt x="40876" y="2715"/>
                  </a:cubicBezTo>
                  <a:cubicBezTo>
                    <a:pt x="40723" y="2715"/>
                    <a:pt x="40647" y="2882"/>
                    <a:pt x="40473" y="2940"/>
                  </a:cubicBezTo>
                  <a:cubicBezTo>
                    <a:pt x="40404" y="2940"/>
                    <a:pt x="40318" y="3009"/>
                    <a:pt x="40181" y="3009"/>
                  </a:cubicBezTo>
                  <a:cubicBezTo>
                    <a:pt x="40043" y="3009"/>
                    <a:pt x="40043" y="3164"/>
                    <a:pt x="39888" y="3164"/>
                  </a:cubicBezTo>
                  <a:cubicBezTo>
                    <a:pt x="39833" y="3164"/>
                    <a:pt x="39734" y="3252"/>
                    <a:pt x="39662" y="3252"/>
                  </a:cubicBezTo>
                  <a:cubicBezTo>
                    <a:pt x="39644" y="3252"/>
                    <a:pt x="39627" y="3246"/>
                    <a:pt x="39613" y="3233"/>
                  </a:cubicBezTo>
                  <a:cubicBezTo>
                    <a:pt x="39613" y="3301"/>
                    <a:pt x="39544" y="3301"/>
                    <a:pt x="39544" y="3370"/>
                  </a:cubicBezTo>
                  <a:cubicBezTo>
                    <a:pt x="39544" y="3301"/>
                    <a:pt x="39544" y="3301"/>
                    <a:pt x="39459" y="3301"/>
                  </a:cubicBezTo>
                  <a:cubicBezTo>
                    <a:pt x="39459" y="3301"/>
                    <a:pt x="39390" y="3370"/>
                    <a:pt x="39390" y="3439"/>
                  </a:cubicBezTo>
                  <a:cubicBezTo>
                    <a:pt x="39390" y="3439"/>
                    <a:pt x="39390" y="3370"/>
                    <a:pt x="39321" y="3370"/>
                  </a:cubicBezTo>
                  <a:cubicBezTo>
                    <a:pt x="39252" y="3370"/>
                    <a:pt x="39183" y="3439"/>
                    <a:pt x="39115" y="3439"/>
                  </a:cubicBezTo>
                  <a:cubicBezTo>
                    <a:pt x="39029" y="3439"/>
                    <a:pt x="38960" y="3508"/>
                    <a:pt x="39029" y="3594"/>
                  </a:cubicBezTo>
                  <a:lnTo>
                    <a:pt x="38754" y="3594"/>
                  </a:lnTo>
                  <a:lnTo>
                    <a:pt x="38599" y="3731"/>
                  </a:lnTo>
                  <a:cubicBezTo>
                    <a:pt x="38599" y="3662"/>
                    <a:pt x="38599" y="3662"/>
                    <a:pt x="38530" y="3662"/>
                  </a:cubicBezTo>
                  <a:lnTo>
                    <a:pt x="38530" y="3800"/>
                  </a:lnTo>
                  <a:cubicBezTo>
                    <a:pt x="38484" y="3800"/>
                    <a:pt x="38469" y="3769"/>
                    <a:pt x="38443" y="3769"/>
                  </a:cubicBezTo>
                  <a:cubicBezTo>
                    <a:pt x="38431" y="3769"/>
                    <a:pt x="38415" y="3777"/>
                    <a:pt x="38393" y="3800"/>
                  </a:cubicBezTo>
                  <a:cubicBezTo>
                    <a:pt x="38393" y="3800"/>
                    <a:pt x="38461" y="3800"/>
                    <a:pt x="38393" y="3869"/>
                  </a:cubicBezTo>
                  <a:cubicBezTo>
                    <a:pt x="38324" y="4024"/>
                    <a:pt x="38100" y="4161"/>
                    <a:pt x="37963" y="4230"/>
                  </a:cubicBezTo>
                  <a:lnTo>
                    <a:pt x="37894" y="4230"/>
                  </a:lnTo>
                  <a:cubicBezTo>
                    <a:pt x="37825" y="4299"/>
                    <a:pt x="37739" y="4299"/>
                    <a:pt x="37739" y="4299"/>
                  </a:cubicBezTo>
                  <a:cubicBezTo>
                    <a:pt x="37464" y="4299"/>
                    <a:pt x="37309" y="4522"/>
                    <a:pt x="37172" y="4660"/>
                  </a:cubicBezTo>
                  <a:cubicBezTo>
                    <a:pt x="37103" y="4728"/>
                    <a:pt x="36966" y="4660"/>
                    <a:pt x="36966" y="4797"/>
                  </a:cubicBezTo>
                  <a:cubicBezTo>
                    <a:pt x="36880" y="4883"/>
                    <a:pt x="36811" y="4952"/>
                    <a:pt x="36742" y="4952"/>
                  </a:cubicBezTo>
                  <a:cubicBezTo>
                    <a:pt x="36604" y="5021"/>
                    <a:pt x="36536" y="5158"/>
                    <a:pt x="36381" y="5227"/>
                  </a:cubicBezTo>
                  <a:lnTo>
                    <a:pt x="36243" y="5227"/>
                  </a:lnTo>
                  <a:cubicBezTo>
                    <a:pt x="36175" y="5313"/>
                    <a:pt x="36106" y="5382"/>
                    <a:pt x="36020" y="5451"/>
                  </a:cubicBezTo>
                  <a:lnTo>
                    <a:pt x="35951" y="5451"/>
                  </a:lnTo>
                  <a:cubicBezTo>
                    <a:pt x="35882" y="5588"/>
                    <a:pt x="35814" y="5657"/>
                    <a:pt x="35676" y="5657"/>
                  </a:cubicBezTo>
                  <a:cubicBezTo>
                    <a:pt x="35521" y="5743"/>
                    <a:pt x="35384" y="5812"/>
                    <a:pt x="35246" y="5880"/>
                  </a:cubicBezTo>
                  <a:cubicBezTo>
                    <a:pt x="35160" y="5880"/>
                    <a:pt x="35091" y="5949"/>
                    <a:pt x="35091" y="6018"/>
                  </a:cubicBezTo>
                  <a:cubicBezTo>
                    <a:pt x="35023" y="6087"/>
                    <a:pt x="34954" y="6087"/>
                    <a:pt x="34954" y="6087"/>
                  </a:cubicBezTo>
                  <a:cubicBezTo>
                    <a:pt x="34885" y="6173"/>
                    <a:pt x="34954" y="6173"/>
                    <a:pt x="34954" y="6173"/>
                  </a:cubicBezTo>
                  <a:cubicBezTo>
                    <a:pt x="34885" y="6241"/>
                    <a:pt x="34816" y="6310"/>
                    <a:pt x="34730" y="6310"/>
                  </a:cubicBezTo>
                  <a:cubicBezTo>
                    <a:pt x="34662" y="6448"/>
                    <a:pt x="34524" y="6603"/>
                    <a:pt x="34387" y="6671"/>
                  </a:cubicBezTo>
                  <a:cubicBezTo>
                    <a:pt x="34301" y="6671"/>
                    <a:pt x="34163" y="6740"/>
                    <a:pt x="34163" y="6809"/>
                  </a:cubicBezTo>
                  <a:cubicBezTo>
                    <a:pt x="34025" y="6809"/>
                    <a:pt x="33871" y="6878"/>
                    <a:pt x="33871" y="7032"/>
                  </a:cubicBezTo>
                  <a:cubicBezTo>
                    <a:pt x="33596" y="7239"/>
                    <a:pt x="33372" y="7600"/>
                    <a:pt x="33011" y="7806"/>
                  </a:cubicBezTo>
                  <a:cubicBezTo>
                    <a:pt x="32942" y="7806"/>
                    <a:pt x="32942" y="7892"/>
                    <a:pt x="32874" y="7892"/>
                  </a:cubicBezTo>
                  <a:cubicBezTo>
                    <a:pt x="32805" y="8030"/>
                    <a:pt x="32736" y="8098"/>
                    <a:pt x="32581" y="8098"/>
                  </a:cubicBezTo>
                  <a:cubicBezTo>
                    <a:pt x="32512" y="8459"/>
                    <a:pt x="32151" y="8528"/>
                    <a:pt x="32083" y="8820"/>
                  </a:cubicBezTo>
                  <a:lnTo>
                    <a:pt x="31945" y="8820"/>
                  </a:lnTo>
                  <a:cubicBezTo>
                    <a:pt x="31945" y="9027"/>
                    <a:pt x="31808" y="9096"/>
                    <a:pt x="31653" y="9250"/>
                  </a:cubicBezTo>
                  <a:cubicBezTo>
                    <a:pt x="31653" y="9319"/>
                    <a:pt x="31584" y="9319"/>
                    <a:pt x="31584" y="9388"/>
                  </a:cubicBezTo>
                  <a:cubicBezTo>
                    <a:pt x="31584" y="9319"/>
                    <a:pt x="31515" y="9319"/>
                    <a:pt x="31447" y="9319"/>
                  </a:cubicBezTo>
                  <a:cubicBezTo>
                    <a:pt x="31378" y="9457"/>
                    <a:pt x="31223" y="9457"/>
                    <a:pt x="31154" y="9680"/>
                  </a:cubicBezTo>
                  <a:cubicBezTo>
                    <a:pt x="31154" y="9749"/>
                    <a:pt x="31085" y="9818"/>
                    <a:pt x="31017" y="9818"/>
                  </a:cubicBezTo>
                  <a:cubicBezTo>
                    <a:pt x="30948" y="10041"/>
                    <a:pt x="30793" y="10110"/>
                    <a:pt x="30793" y="10316"/>
                  </a:cubicBezTo>
                  <a:cubicBezTo>
                    <a:pt x="30793" y="10385"/>
                    <a:pt x="30724" y="10385"/>
                    <a:pt x="30656" y="10471"/>
                  </a:cubicBezTo>
                  <a:lnTo>
                    <a:pt x="30724" y="10540"/>
                  </a:lnTo>
                  <a:cubicBezTo>
                    <a:pt x="30587" y="10677"/>
                    <a:pt x="30432" y="10746"/>
                    <a:pt x="30363" y="10901"/>
                  </a:cubicBezTo>
                  <a:lnTo>
                    <a:pt x="30295" y="10901"/>
                  </a:lnTo>
                  <a:cubicBezTo>
                    <a:pt x="30226" y="11038"/>
                    <a:pt x="30226" y="11038"/>
                    <a:pt x="30088" y="11176"/>
                  </a:cubicBezTo>
                  <a:cubicBezTo>
                    <a:pt x="30088" y="11176"/>
                    <a:pt x="30157" y="11245"/>
                    <a:pt x="30088" y="11245"/>
                  </a:cubicBezTo>
                  <a:cubicBezTo>
                    <a:pt x="30002" y="11399"/>
                    <a:pt x="30002" y="11468"/>
                    <a:pt x="29865" y="11468"/>
                  </a:cubicBezTo>
                  <a:cubicBezTo>
                    <a:pt x="29796" y="11606"/>
                    <a:pt x="29796" y="11760"/>
                    <a:pt x="29727" y="11760"/>
                  </a:cubicBezTo>
                  <a:cubicBezTo>
                    <a:pt x="29658" y="11829"/>
                    <a:pt x="29727" y="11967"/>
                    <a:pt x="29658" y="12036"/>
                  </a:cubicBezTo>
                  <a:cubicBezTo>
                    <a:pt x="29504" y="12104"/>
                    <a:pt x="29504" y="12259"/>
                    <a:pt x="29504" y="12328"/>
                  </a:cubicBezTo>
                  <a:cubicBezTo>
                    <a:pt x="29435" y="12328"/>
                    <a:pt x="29366" y="12397"/>
                    <a:pt x="29366" y="12465"/>
                  </a:cubicBezTo>
                  <a:lnTo>
                    <a:pt x="29229" y="12465"/>
                  </a:lnTo>
                  <a:cubicBezTo>
                    <a:pt x="29147" y="12743"/>
                    <a:pt x="28894" y="13021"/>
                    <a:pt x="28811" y="13343"/>
                  </a:cubicBezTo>
                  <a:lnTo>
                    <a:pt x="28811" y="13343"/>
                  </a:lnTo>
                  <a:cubicBezTo>
                    <a:pt x="28820" y="13346"/>
                    <a:pt x="28837" y="13363"/>
                    <a:pt x="28868" y="13394"/>
                  </a:cubicBezTo>
                  <a:cubicBezTo>
                    <a:pt x="28868" y="13394"/>
                    <a:pt x="28713" y="13394"/>
                    <a:pt x="28713" y="13480"/>
                  </a:cubicBezTo>
                  <a:lnTo>
                    <a:pt x="28713" y="13686"/>
                  </a:lnTo>
                  <a:cubicBezTo>
                    <a:pt x="28713" y="13755"/>
                    <a:pt x="28644" y="13755"/>
                    <a:pt x="28575" y="13755"/>
                  </a:cubicBezTo>
                  <a:lnTo>
                    <a:pt x="28644" y="13824"/>
                  </a:lnTo>
                  <a:cubicBezTo>
                    <a:pt x="28644" y="13978"/>
                    <a:pt x="28575" y="13978"/>
                    <a:pt x="28506" y="13978"/>
                  </a:cubicBezTo>
                  <a:cubicBezTo>
                    <a:pt x="28575" y="14047"/>
                    <a:pt x="28575" y="14116"/>
                    <a:pt x="28506" y="14253"/>
                  </a:cubicBezTo>
                  <a:cubicBezTo>
                    <a:pt x="28506" y="14185"/>
                    <a:pt x="28506" y="14185"/>
                    <a:pt x="28438" y="14116"/>
                  </a:cubicBezTo>
                  <a:lnTo>
                    <a:pt x="28438" y="14477"/>
                  </a:lnTo>
                  <a:cubicBezTo>
                    <a:pt x="28283" y="14546"/>
                    <a:pt x="28283" y="14769"/>
                    <a:pt x="28214" y="14907"/>
                  </a:cubicBezTo>
                  <a:cubicBezTo>
                    <a:pt x="28214" y="14976"/>
                    <a:pt x="28145" y="14976"/>
                    <a:pt x="28077" y="15044"/>
                  </a:cubicBezTo>
                  <a:lnTo>
                    <a:pt x="28077" y="15268"/>
                  </a:lnTo>
                  <a:cubicBezTo>
                    <a:pt x="28008" y="15405"/>
                    <a:pt x="27853" y="15474"/>
                    <a:pt x="27853" y="15629"/>
                  </a:cubicBezTo>
                  <a:cubicBezTo>
                    <a:pt x="27853" y="15629"/>
                    <a:pt x="27853" y="15698"/>
                    <a:pt x="27784" y="15698"/>
                  </a:cubicBezTo>
                  <a:cubicBezTo>
                    <a:pt x="27716" y="15835"/>
                    <a:pt x="27647" y="15973"/>
                    <a:pt x="27578" y="16128"/>
                  </a:cubicBezTo>
                  <a:cubicBezTo>
                    <a:pt x="27509" y="16265"/>
                    <a:pt x="27509" y="16403"/>
                    <a:pt x="27509" y="16557"/>
                  </a:cubicBezTo>
                  <a:cubicBezTo>
                    <a:pt x="27423" y="16557"/>
                    <a:pt x="27423" y="16695"/>
                    <a:pt x="27355" y="16764"/>
                  </a:cubicBezTo>
                  <a:cubicBezTo>
                    <a:pt x="27355" y="16832"/>
                    <a:pt x="27355" y="16918"/>
                    <a:pt x="27286" y="16987"/>
                  </a:cubicBezTo>
                  <a:cubicBezTo>
                    <a:pt x="27217" y="17056"/>
                    <a:pt x="27286" y="17193"/>
                    <a:pt x="27217" y="17262"/>
                  </a:cubicBezTo>
                  <a:cubicBezTo>
                    <a:pt x="27148" y="17348"/>
                    <a:pt x="27217" y="17417"/>
                    <a:pt x="27286" y="17486"/>
                  </a:cubicBezTo>
                  <a:cubicBezTo>
                    <a:pt x="27217" y="17555"/>
                    <a:pt x="27217" y="17555"/>
                    <a:pt x="27148" y="17623"/>
                  </a:cubicBezTo>
                  <a:cubicBezTo>
                    <a:pt x="27148" y="17692"/>
                    <a:pt x="27217" y="17692"/>
                    <a:pt x="27217" y="17692"/>
                  </a:cubicBezTo>
                  <a:cubicBezTo>
                    <a:pt x="27217" y="17847"/>
                    <a:pt x="27148" y="17916"/>
                    <a:pt x="27148" y="18053"/>
                  </a:cubicBezTo>
                  <a:lnTo>
                    <a:pt x="27079" y="17984"/>
                  </a:lnTo>
                  <a:cubicBezTo>
                    <a:pt x="27079" y="18053"/>
                    <a:pt x="27079" y="18053"/>
                    <a:pt x="26993" y="18053"/>
                  </a:cubicBezTo>
                  <a:cubicBezTo>
                    <a:pt x="26993" y="18122"/>
                    <a:pt x="27079" y="18208"/>
                    <a:pt x="26993" y="18208"/>
                  </a:cubicBezTo>
                  <a:cubicBezTo>
                    <a:pt x="26993" y="18277"/>
                    <a:pt x="26925" y="18345"/>
                    <a:pt x="27079" y="18345"/>
                  </a:cubicBezTo>
                  <a:lnTo>
                    <a:pt x="27079" y="18277"/>
                  </a:lnTo>
                  <a:cubicBezTo>
                    <a:pt x="27148" y="18345"/>
                    <a:pt x="27079" y="18345"/>
                    <a:pt x="27079" y="18345"/>
                  </a:cubicBezTo>
                  <a:cubicBezTo>
                    <a:pt x="27079" y="18483"/>
                    <a:pt x="26993" y="18638"/>
                    <a:pt x="26993" y="18775"/>
                  </a:cubicBezTo>
                  <a:cubicBezTo>
                    <a:pt x="27148" y="18913"/>
                    <a:pt x="26925" y="19068"/>
                    <a:pt x="26993" y="19205"/>
                  </a:cubicBezTo>
                  <a:cubicBezTo>
                    <a:pt x="26925" y="19205"/>
                    <a:pt x="26856" y="19274"/>
                    <a:pt x="26856" y="19274"/>
                  </a:cubicBezTo>
                  <a:cubicBezTo>
                    <a:pt x="26856" y="19635"/>
                    <a:pt x="26650" y="19927"/>
                    <a:pt x="26718" y="20202"/>
                  </a:cubicBezTo>
                  <a:cubicBezTo>
                    <a:pt x="26718" y="20495"/>
                    <a:pt x="26564" y="20787"/>
                    <a:pt x="26650" y="21062"/>
                  </a:cubicBezTo>
                  <a:cubicBezTo>
                    <a:pt x="26564" y="21217"/>
                    <a:pt x="26564" y="21423"/>
                    <a:pt x="26650" y="21561"/>
                  </a:cubicBezTo>
                  <a:cubicBezTo>
                    <a:pt x="26718" y="21784"/>
                    <a:pt x="26718" y="21853"/>
                    <a:pt x="26650" y="21990"/>
                  </a:cubicBezTo>
                  <a:cubicBezTo>
                    <a:pt x="26650" y="22076"/>
                    <a:pt x="26718" y="22145"/>
                    <a:pt x="26650" y="22214"/>
                  </a:cubicBezTo>
                  <a:cubicBezTo>
                    <a:pt x="26650" y="22214"/>
                    <a:pt x="26650" y="22283"/>
                    <a:pt x="26564" y="22351"/>
                  </a:cubicBezTo>
                  <a:cubicBezTo>
                    <a:pt x="26650" y="22420"/>
                    <a:pt x="26650" y="22420"/>
                    <a:pt x="26650" y="22506"/>
                  </a:cubicBezTo>
                  <a:cubicBezTo>
                    <a:pt x="26564" y="22712"/>
                    <a:pt x="26495" y="22936"/>
                    <a:pt x="26650" y="23142"/>
                  </a:cubicBezTo>
                  <a:lnTo>
                    <a:pt x="26650" y="23280"/>
                  </a:lnTo>
                  <a:cubicBezTo>
                    <a:pt x="26564" y="23503"/>
                    <a:pt x="26564" y="23641"/>
                    <a:pt x="26495" y="23864"/>
                  </a:cubicBezTo>
                  <a:cubicBezTo>
                    <a:pt x="26426" y="24002"/>
                    <a:pt x="26495" y="24225"/>
                    <a:pt x="26495" y="24363"/>
                  </a:cubicBezTo>
                  <a:cubicBezTo>
                    <a:pt x="26495" y="24655"/>
                    <a:pt x="26495" y="24862"/>
                    <a:pt x="26564" y="25154"/>
                  </a:cubicBezTo>
                  <a:cubicBezTo>
                    <a:pt x="26650" y="25291"/>
                    <a:pt x="26564" y="25429"/>
                    <a:pt x="26650" y="25584"/>
                  </a:cubicBezTo>
                  <a:lnTo>
                    <a:pt x="26718" y="25584"/>
                  </a:lnTo>
                  <a:cubicBezTo>
                    <a:pt x="26787" y="25653"/>
                    <a:pt x="26718" y="25653"/>
                    <a:pt x="26718" y="25721"/>
                  </a:cubicBezTo>
                  <a:cubicBezTo>
                    <a:pt x="26718" y="25859"/>
                    <a:pt x="26856" y="26014"/>
                    <a:pt x="26787" y="26082"/>
                  </a:cubicBezTo>
                  <a:cubicBezTo>
                    <a:pt x="26718" y="26289"/>
                    <a:pt x="26718" y="26443"/>
                    <a:pt x="26718" y="26650"/>
                  </a:cubicBezTo>
                  <a:cubicBezTo>
                    <a:pt x="26718" y="26718"/>
                    <a:pt x="26718" y="26804"/>
                    <a:pt x="26787" y="26873"/>
                  </a:cubicBezTo>
                  <a:lnTo>
                    <a:pt x="26787" y="26942"/>
                  </a:lnTo>
                  <a:cubicBezTo>
                    <a:pt x="26650" y="27148"/>
                    <a:pt x="26787" y="27303"/>
                    <a:pt x="26856" y="27509"/>
                  </a:cubicBezTo>
                  <a:lnTo>
                    <a:pt x="26856" y="27939"/>
                  </a:lnTo>
                  <a:cubicBezTo>
                    <a:pt x="26993" y="28163"/>
                    <a:pt x="27079" y="28524"/>
                    <a:pt x="27079" y="28868"/>
                  </a:cubicBezTo>
                  <a:lnTo>
                    <a:pt x="27217" y="28868"/>
                  </a:lnTo>
                  <a:cubicBezTo>
                    <a:pt x="27286" y="28954"/>
                    <a:pt x="27217" y="29022"/>
                    <a:pt x="27217" y="29091"/>
                  </a:cubicBezTo>
                  <a:lnTo>
                    <a:pt x="27148" y="29091"/>
                  </a:lnTo>
                  <a:cubicBezTo>
                    <a:pt x="27217" y="29160"/>
                    <a:pt x="27286" y="29160"/>
                    <a:pt x="27355" y="29229"/>
                  </a:cubicBezTo>
                  <a:cubicBezTo>
                    <a:pt x="27423" y="29297"/>
                    <a:pt x="27286" y="29452"/>
                    <a:pt x="27286" y="29521"/>
                  </a:cubicBezTo>
                  <a:cubicBezTo>
                    <a:pt x="27355" y="29590"/>
                    <a:pt x="27286" y="29659"/>
                    <a:pt x="27355" y="29813"/>
                  </a:cubicBezTo>
                  <a:lnTo>
                    <a:pt x="27355" y="30088"/>
                  </a:lnTo>
                  <a:cubicBezTo>
                    <a:pt x="27355" y="30123"/>
                    <a:pt x="27372" y="30123"/>
                    <a:pt x="27389" y="30123"/>
                  </a:cubicBezTo>
                  <a:cubicBezTo>
                    <a:pt x="27406" y="30123"/>
                    <a:pt x="27423" y="30123"/>
                    <a:pt x="27423" y="30157"/>
                  </a:cubicBezTo>
                  <a:cubicBezTo>
                    <a:pt x="27509" y="30312"/>
                    <a:pt x="27578" y="30381"/>
                    <a:pt x="27509" y="30518"/>
                  </a:cubicBezTo>
                  <a:cubicBezTo>
                    <a:pt x="27578" y="30587"/>
                    <a:pt x="27578" y="30587"/>
                    <a:pt x="27647" y="30673"/>
                  </a:cubicBezTo>
                  <a:cubicBezTo>
                    <a:pt x="27647" y="30742"/>
                    <a:pt x="27578" y="30810"/>
                    <a:pt x="27647" y="30879"/>
                  </a:cubicBezTo>
                  <a:cubicBezTo>
                    <a:pt x="27716" y="30948"/>
                    <a:pt x="27647" y="31017"/>
                    <a:pt x="27647" y="31103"/>
                  </a:cubicBezTo>
                  <a:cubicBezTo>
                    <a:pt x="27716" y="31172"/>
                    <a:pt x="27784" y="31240"/>
                    <a:pt x="27853" y="31309"/>
                  </a:cubicBezTo>
                  <a:cubicBezTo>
                    <a:pt x="27784" y="31447"/>
                    <a:pt x="27853" y="31533"/>
                    <a:pt x="27939" y="31670"/>
                  </a:cubicBezTo>
                  <a:cubicBezTo>
                    <a:pt x="27853" y="31962"/>
                    <a:pt x="28008" y="32237"/>
                    <a:pt x="28077" y="32530"/>
                  </a:cubicBezTo>
                  <a:cubicBezTo>
                    <a:pt x="28077" y="32822"/>
                    <a:pt x="28214" y="33097"/>
                    <a:pt x="28369" y="33389"/>
                  </a:cubicBezTo>
                  <a:lnTo>
                    <a:pt x="28369" y="33596"/>
                  </a:lnTo>
                  <a:cubicBezTo>
                    <a:pt x="28438" y="33750"/>
                    <a:pt x="28506" y="33888"/>
                    <a:pt x="28575" y="34026"/>
                  </a:cubicBezTo>
                  <a:lnTo>
                    <a:pt x="28575" y="34180"/>
                  </a:lnTo>
                  <a:cubicBezTo>
                    <a:pt x="28575" y="34318"/>
                    <a:pt x="28713" y="34387"/>
                    <a:pt x="28713" y="34541"/>
                  </a:cubicBezTo>
                  <a:lnTo>
                    <a:pt x="28713" y="34610"/>
                  </a:lnTo>
                  <a:cubicBezTo>
                    <a:pt x="28868" y="34748"/>
                    <a:pt x="28868" y="34971"/>
                    <a:pt x="28936" y="35178"/>
                  </a:cubicBezTo>
                  <a:cubicBezTo>
                    <a:pt x="28936" y="35246"/>
                    <a:pt x="29005" y="35315"/>
                    <a:pt x="28936" y="35470"/>
                  </a:cubicBezTo>
                  <a:cubicBezTo>
                    <a:pt x="28936" y="35539"/>
                    <a:pt x="29005" y="35539"/>
                    <a:pt x="29074" y="35607"/>
                  </a:cubicBezTo>
                  <a:cubicBezTo>
                    <a:pt x="29005" y="35676"/>
                    <a:pt x="29005" y="35745"/>
                    <a:pt x="28936" y="35745"/>
                  </a:cubicBezTo>
                  <a:cubicBezTo>
                    <a:pt x="28790" y="35822"/>
                    <a:pt x="28717" y="35861"/>
                    <a:pt x="28672" y="35861"/>
                  </a:cubicBezTo>
                  <a:cubicBezTo>
                    <a:pt x="28627" y="35861"/>
                    <a:pt x="28610" y="35822"/>
                    <a:pt x="28575" y="35745"/>
                  </a:cubicBezTo>
                  <a:cubicBezTo>
                    <a:pt x="28438" y="35607"/>
                    <a:pt x="28369" y="35401"/>
                    <a:pt x="28369" y="35178"/>
                  </a:cubicBezTo>
                  <a:cubicBezTo>
                    <a:pt x="28369" y="34971"/>
                    <a:pt x="28214" y="34816"/>
                    <a:pt x="28145" y="34610"/>
                  </a:cubicBezTo>
                  <a:cubicBezTo>
                    <a:pt x="28077" y="34318"/>
                    <a:pt x="28077" y="34026"/>
                    <a:pt x="28008" y="33750"/>
                  </a:cubicBezTo>
                  <a:cubicBezTo>
                    <a:pt x="28008" y="33682"/>
                    <a:pt x="27939" y="33682"/>
                    <a:pt x="27939" y="33596"/>
                  </a:cubicBezTo>
                  <a:cubicBezTo>
                    <a:pt x="27939" y="33596"/>
                    <a:pt x="27853" y="33527"/>
                    <a:pt x="27853" y="33458"/>
                  </a:cubicBezTo>
                  <a:cubicBezTo>
                    <a:pt x="27853" y="33321"/>
                    <a:pt x="27716" y="33252"/>
                    <a:pt x="27716" y="33097"/>
                  </a:cubicBezTo>
                  <a:cubicBezTo>
                    <a:pt x="27647" y="32960"/>
                    <a:pt x="27509" y="32822"/>
                    <a:pt x="27509" y="32599"/>
                  </a:cubicBezTo>
                  <a:cubicBezTo>
                    <a:pt x="27509" y="32530"/>
                    <a:pt x="27423" y="32392"/>
                    <a:pt x="27355" y="32392"/>
                  </a:cubicBezTo>
                  <a:lnTo>
                    <a:pt x="27355" y="32237"/>
                  </a:lnTo>
                  <a:cubicBezTo>
                    <a:pt x="27423" y="32237"/>
                    <a:pt x="27423" y="32169"/>
                    <a:pt x="27423" y="32169"/>
                  </a:cubicBezTo>
                  <a:cubicBezTo>
                    <a:pt x="27423" y="32100"/>
                    <a:pt x="27355" y="32031"/>
                    <a:pt x="27286" y="32031"/>
                  </a:cubicBezTo>
                  <a:cubicBezTo>
                    <a:pt x="27355" y="31876"/>
                    <a:pt x="27286" y="31808"/>
                    <a:pt x="27286" y="31670"/>
                  </a:cubicBezTo>
                  <a:lnTo>
                    <a:pt x="27286" y="31309"/>
                  </a:lnTo>
                  <a:cubicBezTo>
                    <a:pt x="27286" y="31240"/>
                    <a:pt x="27217" y="31240"/>
                    <a:pt x="27217" y="31172"/>
                  </a:cubicBezTo>
                  <a:cubicBezTo>
                    <a:pt x="27217" y="30948"/>
                    <a:pt x="27148" y="30673"/>
                    <a:pt x="26993" y="30518"/>
                  </a:cubicBezTo>
                  <a:cubicBezTo>
                    <a:pt x="26993" y="30449"/>
                    <a:pt x="26925" y="30449"/>
                    <a:pt x="26925" y="30449"/>
                  </a:cubicBezTo>
                  <a:cubicBezTo>
                    <a:pt x="26925" y="30243"/>
                    <a:pt x="26787" y="30020"/>
                    <a:pt x="26718" y="29813"/>
                  </a:cubicBezTo>
                  <a:cubicBezTo>
                    <a:pt x="26650" y="29659"/>
                    <a:pt x="26650" y="29590"/>
                    <a:pt x="26564" y="29452"/>
                  </a:cubicBezTo>
                  <a:cubicBezTo>
                    <a:pt x="26650" y="29297"/>
                    <a:pt x="26718" y="29229"/>
                    <a:pt x="26650" y="29022"/>
                  </a:cubicBezTo>
                  <a:cubicBezTo>
                    <a:pt x="26650" y="28954"/>
                    <a:pt x="26564" y="28868"/>
                    <a:pt x="26650" y="28799"/>
                  </a:cubicBezTo>
                  <a:lnTo>
                    <a:pt x="26650" y="28524"/>
                  </a:lnTo>
                  <a:lnTo>
                    <a:pt x="26564" y="28524"/>
                  </a:lnTo>
                  <a:cubicBezTo>
                    <a:pt x="26564" y="28369"/>
                    <a:pt x="26495" y="28300"/>
                    <a:pt x="26495" y="28163"/>
                  </a:cubicBezTo>
                  <a:cubicBezTo>
                    <a:pt x="26564" y="28094"/>
                    <a:pt x="26426" y="27939"/>
                    <a:pt x="26426" y="27870"/>
                  </a:cubicBezTo>
                  <a:cubicBezTo>
                    <a:pt x="26357" y="27733"/>
                    <a:pt x="26289" y="27664"/>
                    <a:pt x="26357" y="27509"/>
                  </a:cubicBezTo>
                  <a:cubicBezTo>
                    <a:pt x="26289" y="27372"/>
                    <a:pt x="26357" y="27148"/>
                    <a:pt x="26289" y="27011"/>
                  </a:cubicBezTo>
                  <a:cubicBezTo>
                    <a:pt x="26220" y="27011"/>
                    <a:pt x="26220" y="26873"/>
                    <a:pt x="26289" y="26804"/>
                  </a:cubicBezTo>
                  <a:cubicBezTo>
                    <a:pt x="26357" y="26650"/>
                    <a:pt x="26289" y="26512"/>
                    <a:pt x="26289" y="26375"/>
                  </a:cubicBezTo>
                  <a:cubicBezTo>
                    <a:pt x="26220" y="26151"/>
                    <a:pt x="26134" y="25945"/>
                    <a:pt x="26065" y="25721"/>
                  </a:cubicBezTo>
                  <a:cubicBezTo>
                    <a:pt x="25996" y="25653"/>
                    <a:pt x="25928" y="25584"/>
                    <a:pt x="26065" y="25429"/>
                  </a:cubicBezTo>
                  <a:cubicBezTo>
                    <a:pt x="25996" y="25360"/>
                    <a:pt x="26065" y="25223"/>
                    <a:pt x="25996" y="25154"/>
                  </a:cubicBezTo>
                  <a:lnTo>
                    <a:pt x="25928" y="25223"/>
                  </a:lnTo>
                  <a:cubicBezTo>
                    <a:pt x="25859" y="25154"/>
                    <a:pt x="25928" y="25085"/>
                    <a:pt x="25928" y="24999"/>
                  </a:cubicBezTo>
                  <a:cubicBezTo>
                    <a:pt x="25928" y="24862"/>
                    <a:pt x="25859" y="24793"/>
                    <a:pt x="25928" y="24655"/>
                  </a:cubicBezTo>
                  <a:cubicBezTo>
                    <a:pt x="25928" y="24655"/>
                    <a:pt x="25859" y="24569"/>
                    <a:pt x="25859" y="24501"/>
                  </a:cubicBezTo>
                  <a:cubicBezTo>
                    <a:pt x="25859" y="24294"/>
                    <a:pt x="25928" y="24140"/>
                    <a:pt x="25928" y="24002"/>
                  </a:cubicBezTo>
                  <a:cubicBezTo>
                    <a:pt x="25996" y="23933"/>
                    <a:pt x="26065" y="23796"/>
                    <a:pt x="25996" y="23710"/>
                  </a:cubicBezTo>
                  <a:cubicBezTo>
                    <a:pt x="25996" y="23710"/>
                    <a:pt x="26065" y="23710"/>
                    <a:pt x="26065" y="23641"/>
                  </a:cubicBezTo>
                  <a:cubicBezTo>
                    <a:pt x="26065" y="23503"/>
                    <a:pt x="26065" y="23366"/>
                    <a:pt x="25996" y="23211"/>
                  </a:cubicBezTo>
                  <a:cubicBezTo>
                    <a:pt x="26065" y="23211"/>
                    <a:pt x="26065" y="23142"/>
                    <a:pt x="26134" y="23142"/>
                  </a:cubicBezTo>
                  <a:cubicBezTo>
                    <a:pt x="26134" y="23005"/>
                    <a:pt x="26065" y="22850"/>
                    <a:pt x="26134" y="22644"/>
                  </a:cubicBezTo>
                  <a:lnTo>
                    <a:pt x="26134" y="22506"/>
                  </a:lnTo>
                  <a:cubicBezTo>
                    <a:pt x="26134" y="22351"/>
                    <a:pt x="26134" y="22214"/>
                    <a:pt x="26065" y="22076"/>
                  </a:cubicBezTo>
                  <a:cubicBezTo>
                    <a:pt x="26134" y="21922"/>
                    <a:pt x="25996" y="21853"/>
                    <a:pt x="26134" y="21784"/>
                  </a:cubicBezTo>
                  <a:cubicBezTo>
                    <a:pt x="26065" y="21647"/>
                    <a:pt x="26065" y="21561"/>
                    <a:pt x="26065" y="21492"/>
                  </a:cubicBezTo>
                  <a:cubicBezTo>
                    <a:pt x="26134" y="21423"/>
                    <a:pt x="26065" y="21354"/>
                    <a:pt x="26065" y="21285"/>
                  </a:cubicBezTo>
                  <a:lnTo>
                    <a:pt x="26065" y="20701"/>
                  </a:lnTo>
                  <a:cubicBezTo>
                    <a:pt x="26065" y="20563"/>
                    <a:pt x="26134" y="20426"/>
                    <a:pt x="26220" y="20271"/>
                  </a:cubicBezTo>
                  <a:cubicBezTo>
                    <a:pt x="26220" y="20134"/>
                    <a:pt x="26220" y="19996"/>
                    <a:pt x="26289" y="19841"/>
                  </a:cubicBezTo>
                  <a:cubicBezTo>
                    <a:pt x="26289" y="19772"/>
                    <a:pt x="26134" y="19704"/>
                    <a:pt x="26134" y="19635"/>
                  </a:cubicBezTo>
                  <a:cubicBezTo>
                    <a:pt x="26220" y="19497"/>
                    <a:pt x="26220" y="19411"/>
                    <a:pt x="26289" y="19343"/>
                  </a:cubicBezTo>
                  <a:cubicBezTo>
                    <a:pt x="26220" y="19136"/>
                    <a:pt x="26357" y="18844"/>
                    <a:pt x="26426" y="18638"/>
                  </a:cubicBezTo>
                  <a:lnTo>
                    <a:pt x="26426" y="18552"/>
                  </a:lnTo>
                  <a:cubicBezTo>
                    <a:pt x="26426" y="18345"/>
                    <a:pt x="26495" y="18122"/>
                    <a:pt x="26495" y="17847"/>
                  </a:cubicBezTo>
                  <a:cubicBezTo>
                    <a:pt x="26564" y="17692"/>
                    <a:pt x="26650" y="17486"/>
                    <a:pt x="26650" y="17262"/>
                  </a:cubicBezTo>
                  <a:cubicBezTo>
                    <a:pt x="26718" y="17262"/>
                    <a:pt x="26718" y="17125"/>
                    <a:pt x="26718" y="17056"/>
                  </a:cubicBezTo>
                  <a:cubicBezTo>
                    <a:pt x="26787" y="16918"/>
                    <a:pt x="26925" y="16832"/>
                    <a:pt x="26787" y="16695"/>
                  </a:cubicBezTo>
                  <a:cubicBezTo>
                    <a:pt x="26856" y="16626"/>
                    <a:pt x="26856" y="16489"/>
                    <a:pt x="26856" y="16334"/>
                  </a:cubicBezTo>
                  <a:cubicBezTo>
                    <a:pt x="26856" y="16265"/>
                    <a:pt x="26925" y="16196"/>
                    <a:pt x="26925" y="16128"/>
                  </a:cubicBezTo>
                  <a:cubicBezTo>
                    <a:pt x="26925" y="16059"/>
                    <a:pt x="26925" y="15973"/>
                    <a:pt x="26993" y="15904"/>
                  </a:cubicBezTo>
                  <a:cubicBezTo>
                    <a:pt x="27079" y="15766"/>
                    <a:pt x="27148" y="15543"/>
                    <a:pt x="27286" y="15405"/>
                  </a:cubicBezTo>
                  <a:cubicBezTo>
                    <a:pt x="27286" y="15337"/>
                    <a:pt x="27355" y="15337"/>
                    <a:pt x="27355" y="15337"/>
                  </a:cubicBezTo>
                  <a:cubicBezTo>
                    <a:pt x="27355" y="15199"/>
                    <a:pt x="27509" y="15044"/>
                    <a:pt x="27509" y="14907"/>
                  </a:cubicBezTo>
                  <a:cubicBezTo>
                    <a:pt x="27716" y="14769"/>
                    <a:pt x="27784" y="14477"/>
                    <a:pt x="27784" y="14253"/>
                  </a:cubicBezTo>
                  <a:lnTo>
                    <a:pt x="27853" y="14185"/>
                  </a:lnTo>
                  <a:cubicBezTo>
                    <a:pt x="27853" y="13978"/>
                    <a:pt x="27939" y="13755"/>
                    <a:pt x="28077" y="13617"/>
                  </a:cubicBezTo>
                  <a:cubicBezTo>
                    <a:pt x="28077" y="13549"/>
                    <a:pt x="28145" y="13549"/>
                    <a:pt x="28145" y="13480"/>
                  </a:cubicBezTo>
                  <a:cubicBezTo>
                    <a:pt x="28145" y="13325"/>
                    <a:pt x="28145" y="13256"/>
                    <a:pt x="28214" y="13187"/>
                  </a:cubicBezTo>
                  <a:cubicBezTo>
                    <a:pt x="28283" y="13119"/>
                    <a:pt x="28283" y="12964"/>
                    <a:pt x="28369" y="12964"/>
                  </a:cubicBezTo>
                  <a:lnTo>
                    <a:pt x="28369" y="12826"/>
                  </a:lnTo>
                  <a:cubicBezTo>
                    <a:pt x="28506" y="12689"/>
                    <a:pt x="28644" y="12534"/>
                    <a:pt x="28644" y="12328"/>
                  </a:cubicBezTo>
                  <a:cubicBezTo>
                    <a:pt x="28644" y="12259"/>
                    <a:pt x="28713" y="12190"/>
                    <a:pt x="28713" y="12190"/>
                  </a:cubicBezTo>
                  <a:cubicBezTo>
                    <a:pt x="28936" y="12036"/>
                    <a:pt x="29005" y="11898"/>
                    <a:pt x="29074" y="11674"/>
                  </a:cubicBezTo>
                  <a:cubicBezTo>
                    <a:pt x="29143" y="11537"/>
                    <a:pt x="29297" y="11399"/>
                    <a:pt x="29366" y="11245"/>
                  </a:cubicBezTo>
                  <a:cubicBezTo>
                    <a:pt x="29435" y="11038"/>
                    <a:pt x="29504" y="10901"/>
                    <a:pt x="29658" y="10746"/>
                  </a:cubicBezTo>
                  <a:lnTo>
                    <a:pt x="29658" y="10677"/>
                  </a:lnTo>
                  <a:cubicBezTo>
                    <a:pt x="29727" y="10609"/>
                    <a:pt x="29865" y="10471"/>
                    <a:pt x="29934" y="10385"/>
                  </a:cubicBezTo>
                  <a:lnTo>
                    <a:pt x="29934" y="10247"/>
                  </a:lnTo>
                  <a:cubicBezTo>
                    <a:pt x="30088" y="10110"/>
                    <a:pt x="30226" y="10041"/>
                    <a:pt x="30295" y="9886"/>
                  </a:cubicBezTo>
                  <a:cubicBezTo>
                    <a:pt x="30295" y="9886"/>
                    <a:pt x="30325" y="9917"/>
                    <a:pt x="30366" y="9917"/>
                  </a:cubicBezTo>
                  <a:cubicBezTo>
                    <a:pt x="30386" y="9917"/>
                    <a:pt x="30409" y="9909"/>
                    <a:pt x="30432" y="9886"/>
                  </a:cubicBezTo>
                  <a:cubicBezTo>
                    <a:pt x="30363" y="9886"/>
                    <a:pt x="30363" y="9818"/>
                    <a:pt x="30295" y="9749"/>
                  </a:cubicBezTo>
                  <a:cubicBezTo>
                    <a:pt x="30363" y="9680"/>
                    <a:pt x="30363" y="9680"/>
                    <a:pt x="30518" y="9611"/>
                  </a:cubicBezTo>
                  <a:cubicBezTo>
                    <a:pt x="30656" y="9525"/>
                    <a:pt x="30793" y="9388"/>
                    <a:pt x="30948" y="9250"/>
                  </a:cubicBezTo>
                  <a:cubicBezTo>
                    <a:pt x="30862" y="9181"/>
                    <a:pt x="30862" y="9181"/>
                    <a:pt x="30793" y="9096"/>
                  </a:cubicBezTo>
                  <a:lnTo>
                    <a:pt x="31017" y="9096"/>
                  </a:lnTo>
                  <a:cubicBezTo>
                    <a:pt x="31154" y="8889"/>
                    <a:pt x="31378" y="8666"/>
                    <a:pt x="31515" y="8391"/>
                  </a:cubicBezTo>
                  <a:cubicBezTo>
                    <a:pt x="31584" y="8322"/>
                    <a:pt x="31722" y="8391"/>
                    <a:pt x="31722" y="8236"/>
                  </a:cubicBezTo>
                  <a:cubicBezTo>
                    <a:pt x="31876" y="8236"/>
                    <a:pt x="31876" y="8098"/>
                    <a:pt x="31945" y="7961"/>
                  </a:cubicBezTo>
                  <a:cubicBezTo>
                    <a:pt x="31945" y="7961"/>
                    <a:pt x="31945" y="8030"/>
                    <a:pt x="32014" y="8030"/>
                  </a:cubicBezTo>
                  <a:cubicBezTo>
                    <a:pt x="32083" y="7806"/>
                    <a:pt x="32306" y="7737"/>
                    <a:pt x="32444" y="7600"/>
                  </a:cubicBezTo>
                  <a:cubicBezTo>
                    <a:pt x="32444" y="7462"/>
                    <a:pt x="32581" y="7307"/>
                    <a:pt x="32736" y="7239"/>
                  </a:cubicBezTo>
                  <a:cubicBezTo>
                    <a:pt x="32874" y="7170"/>
                    <a:pt x="32942" y="6946"/>
                    <a:pt x="33166" y="6878"/>
                  </a:cubicBezTo>
                  <a:cubicBezTo>
                    <a:pt x="33235" y="6671"/>
                    <a:pt x="33527" y="6603"/>
                    <a:pt x="33664" y="6448"/>
                  </a:cubicBezTo>
                  <a:cubicBezTo>
                    <a:pt x="33802" y="6310"/>
                    <a:pt x="33871" y="6241"/>
                    <a:pt x="34094" y="6173"/>
                  </a:cubicBezTo>
                  <a:cubicBezTo>
                    <a:pt x="34163" y="6018"/>
                    <a:pt x="34455" y="5949"/>
                    <a:pt x="34524" y="5812"/>
                  </a:cubicBezTo>
                  <a:cubicBezTo>
                    <a:pt x="34593" y="5657"/>
                    <a:pt x="34816" y="5588"/>
                    <a:pt x="34885" y="5451"/>
                  </a:cubicBezTo>
                  <a:cubicBezTo>
                    <a:pt x="34885" y="5416"/>
                    <a:pt x="34902" y="5416"/>
                    <a:pt x="34928" y="5416"/>
                  </a:cubicBezTo>
                  <a:cubicBezTo>
                    <a:pt x="34954" y="5416"/>
                    <a:pt x="34988" y="5416"/>
                    <a:pt x="35023" y="5382"/>
                  </a:cubicBezTo>
                  <a:cubicBezTo>
                    <a:pt x="35023" y="5313"/>
                    <a:pt x="35023" y="5227"/>
                    <a:pt x="35160" y="5158"/>
                  </a:cubicBezTo>
                  <a:cubicBezTo>
                    <a:pt x="35160" y="5158"/>
                    <a:pt x="35160" y="5227"/>
                    <a:pt x="35246" y="5227"/>
                  </a:cubicBezTo>
                  <a:cubicBezTo>
                    <a:pt x="35315" y="5158"/>
                    <a:pt x="35384" y="5090"/>
                    <a:pt x="35453" y="5090"/>
                  </a:cubicBezTo>
                  <a:cubicBezTo>
                    <a:pt x="35521" y="5021"/>
                    <a:pt x="35590" y="5021"/>
                    <a:pt x="35676" y="4952"/>
                  </a:cubicBezTo>
                  <a:cubicBezTo>
                    <a:pt x="35745" y="4883"/>
                    <a:pt x="35814" y="4797"/>
                    <a:pt x="35882" y="4728"/>
                  </a:cubicBezTo>
                  <a:cubicBezTo>
                    <a:pt x="35882" y="4797"/>
                    <a:pt x="35882" y="4797"/>
                    <a:pt x="35951" y="4797"/>
                  </a:cubicBezTo>
                  <a:cubicBezTo>
                    <a:pt x="36007" y="4742"/>
                    <a:pt x="36074" y="4641"/>
                    <a:pt x="36134" y="4641"/>
                  </a:cubicBezTo>
                  <a:cubicBezTo>
                    <a:pt x="36148" y="4641"/>
                    <a:pt x="36161" y="4647"/>
                    <a:pt x="36175" y="4660"/>
                  </a:cubicBezTo>
                  <a:cubicBezTo>
                    <a:pt x="36450" y="4367"/>
                    <a:pt x="36604" y="4161"/>
                    <a:pt x="36966" y="4092"/>
                  </a:cubicBezTo>
                  <a:cubicBezTo>
                    <a:pt x="37034" y="4024"/>
                    <a:pt x="36966" y="3938"/>
                    <a:pt x="37103" y="3938"/>
                  </a:cubicBezTo>
                  <a:lnTo>
                    <a:pt x="37103" y="4024"/>
                  </a:lnTo>
                  <a:cubicBezTo>
                    <a:pt x="37172" y="4024"/>
                    <a:pt x="37172" y="3938"/>
                    <a:pt x="37241" y="3938"/>
                  </a:cubicBezTo>
                  <a:cubicBezTo>
                    <a:pt x="37309" y="3938"/>
                    <a:pt x="37309" y="3869"/>
                    <a:pt x="37395" y="3800"/>
                  </a:cubicBezTo>
                  <a:lnTo>
                    <a:pt x="37533" y="3800"/>
                  </a:lnTo>
                  <a:cubicBezTo>
                    <a:pt x="37670" y="3662"/>
                    <a:pt x="37825" y="3594"/>
                    <a:pt x="37963" y="3439"/>
                  </a:cubicBezTo>
                  <a:cubicBezTo>
                    <a:pt x="38031" y="3370"/>
                    <a:pt x="38255" y="3301"/>
                    <a:pt x="38324" y="3078"/>
                  </a:cubicBezTo>
                  <a:cubicBezTo>
                    <a:pt x="38338" y="3096"/>
                    <a:pt x="38352" y="3103"/>
                    <a:pt x="38367" y="3103"/>
                  </a:cubicBezTo>
                  <a:cubicBezTo>
                    <a:pt x="38421" y="3103"/>
                    <a:pt x="38476" y="2995"/>
                    <a:pt x="38530" y="2940"/>
                  </a:cubicBezTo>
                  <a:cubicBezTo>
                    <a:pt x="38599" y="2940"/>
                    <a:pt x="38599" y="2940"/>
                    <a:pt x="38599" y="3009"/>
                  </a:cubicBezTo>
                  <a:cubicBezTo>
                    <a:pt x="38685" y="2872"/>
                    <a:pt x="38754" y="2872"/>
                    <a:pt x="38822" y="2803"/>
                  </a:cubicBezTo>
                  <a:cubicBezTo>
                    <a:pt x="38868" y="2803"/>
                    <a:pt x="38884" y="2833"/>
                    <a:pt x="38909" y="2833"/>
                  </a:cubicBezTo>
                  <a:cubicBezTo>
                    <a:pt x="38922" y="2833"/>
                    <a:pt x="38937" y="2826"/>
                    <a:pt x="38960" y="2803"/>
                  </a:cubicBezTo>
                  <a:cubicBezTo>
                    <a:pt x="39115" y="2734"/>
                    <a:pt x="39321" y="2734"/>
                    <a:pt x="39459" y="2734"/>
                  </a:cubicBezTo>
                  <a:cubicBezTo>
                    <a:pt x="39613" y="2734"/>
                    <a:pt x="39820" y="2648"/>
                    <a:pt x="39888" y="2511"/>
                  </a:cubicBezTo>
                  <a:cubicBezTo>
                    <a:pt x="39974" y="2511"/>
                    <a:pt x="39888" y="2579"/>
                    <a:pt x="39974" y="2648"/>
                  </a:cubicBezTo>
                  <a:cubicBezTo>
                    <a:pt x="39974" y="2579"/>
                    <a:pt x="39974" y="2579"/>
                    <a:pt x="40043" y="2579"/>
                  </a:cubicBezTo>
                  <a:cubicBezTo>
                    <a:pt x="40181" y="2511"/>
                    <a:pt x="40542" y="2373"/>
                    <a:pt x="40679" y="2218"/>
                  </a:cubicBezTo>
                  <a:cubicBezTo>
                    <a:pt x="40748" y="2149"/>
                    <a:pt x="40834" y="2149"/>
                    <a:pt x="40903" y="2081"/>
                  </a:cubicBezTo>
                  <a:cubicBezTo>
                    <a:pt x="41040" y="2081"/>
                    <a:pt x="41109" y="2081"/>
                    <a:pt x="41178" y="1943"/>
                  </a:cubicBezTo>
                  <a:lnTo>
                    <a:pt x="41264" y="1943"/>
                  </a:lnTo>
                  <a:cubicBezTo>
                    <a:pt x="41401" y="1874"/>
                    <a:pt x="41608" y="1788"/>
                    <a:pt x="41762" y="1788"/>
                  </a:cubicBezTo>
                  <a:cubicBezTo>
                    <a:pt x="41900" y="1788"/>
                    <a:pt x="42123" y="1788"/>
                    <a:pt x="42192" y="1651"/>
                  </a:cubicBezTo>
                  <a:lnTo>
                    <a:pt x="42467" y="1651"/>
                  </a:lnTo>
                  <a:cubicBezTo>
                    <a:pt x="42467" y="1651"/>
                    <a:pt x="42553" y="1582"/>
                    <a:pt x="42553" y="1513"/>
                  </a:cubicBezTo>
                  <a:cubicBezTo>
                    <a:pt x="42594" y="1533"/>
                    <a:pt x="42634" y="1542"/>
                    <a:pt x="42675" y="1542"/>
                  </a:cubicBezTo>
                  <a:cubicBezTo>
                    <a:pt x="42773" y="1542"/>
                    <a:pt x="42874" y="1493"/>
                    <a:pt x="42983" y="1445"/>
                  </a:cubicBezTo>
                  <a:cubicBezTo>
                    <a:pt x="43189" y="1359"/>
                    <a:pt x="43413" y="1290"/>
                    <a:pt x="43619" y="1290"/>
                  </a:cubicBezTo>
                  <a:cubicBezTo>
                    <a:pt x="43757" y="1290"/>
                    <a:pt x="43843" y="1221"/>
                    <a:pt x="43980" y="1221"/>
                  </a:cubicBezTo>
                  <a:lnTo>
                    <a:pt x="43980" y="1152"/>
                  </a:lnTo>
                  <a:lnTo>
                    <a:pt x="44118" y="1152"/>
                  </a:lnTo>
                  <a:cubicBezTo>
                    <a:pt x="44187" y="1084"/>
                    <a:pt x="44341" y="1084"/>
                    <a:pt x="44410" y="1084"/>
                  </a:cubicBezTo>
                  <a:cubicBezTo>
                    <a:pt x="44548" y="1015"/>
                    <a:pt x="44702" y="1015"/>
                    <a:pt x="44771" y="1015"/>
                  </a:cubicBezTo>
                  <a:cubicBezTo>
                    <a:pt x="44978" y="929"/>
                    <a:pt x="45132" y="929"/>
                    <a:pt x="45270" y="860"/>
                  </a:cubicBezTo>
                  <a:cubicBezTo>
                    <a:pt x="45316" y="860"/>
                    <a:pt x="45362" y="891"/>
                    <a:pt x="45407" y="891"/>
                  </a:cubicBezTo>
                  <a:cubicBezTo>
                    <a:pt x="45430" y="891"/>
                    <a:pt x="45453" y="883"/>
                    <a:pt x="45476" y="860"/>
                  </a:cubicBezTo>
                  <a:cubicBezTo>
                    <a:pt x="45588" y="894"/>
                    <a:pt x="45644" y="912"/>
                    <a:pt x="45689" y="912"/>
                  </a:cubicBezTo>
                  <a:cubicBezTo>
                    <a:pt x="45734" y="912"/>
                    <a:pt x="45768" y="894"/>
                    <a:pt x="45837" y="860"/>
                  </a:cubicBezTo>
                  <a:lnTo>
                    <a:pt x="45906" y="860"/>
                  </a:lnTo>
                  <a:cubicBezTo>
                    <a:pt x="46147" y="860"/>
                    <a:pt x="46357" y="891"/>
                    <a:pt x="46577" y="891"/>
                  </a:cubicBezTo>
                  <a:cubicBezTo>
                    <a:pt x="46687" y="891"/>
                    <a:pt x="46800" y="883"/>
                    <a:pt x="46920" y="860"/>
                  </a:cubicBezTo>
                  <a:cubicBezTo>
                    <a:pt x="47026" y="840"/>
                    <a:pt x="47130" y="832"/>
                    <a:pt x="47234" y="832"/>
                  </a:cubicBezTo>
                  <a:close/>
                  <a:moveTo>
                    <a:pt x="34455" y="41333"/>
                  </a:moveTo>
                  <a:cubicBezTo>
                    <a:pt x="34662" y="41487"/>
                    <a:pt x="34816" y="41625"/>
                    <a:pt x="34885" y="41848"/>
                  </a:cubicBezTo>
                  <a:cubicBezTo>
                    <a:pt x="34908" y="41871"/>
                    <a:pt x="34923" y="41879"/>
                    <a:pt x="34936" y="41879"/>
                  </a:cubicBezTo>
                  <a:cubicBezTo>
                    <a:pt x="34962" y="41879"/>
                    <a:pt x="34977" y="41848"/>
                    <a:pt x="35023" y="41848"/>
                  </a:cubicBezTo>
                  <a:lnTo>
                    <a:pt x="35023" y="41917"/>
                  </a:lnTo>
                  <a:cubicBezTo>
                    <a:pt x="35091" y="41917"/>
                    <a:pt x="35023" y="41917"/>
                    <a:pt x="35023" y="41986"/>
                  </a:cubicBezTo>
                  <a:cubicBezTo>
                    <a:pt x="35023" y="42055"/>
                    <a:pt x="35160" y="42124"/>
                    <a:pt x="35160" y="42278"/>
                  </a:cubicBezTo>
                  <a:cubicBezTo>
                    <a:pt x="35091" y="42347"/>
                    <a:pt x="34954" y="42347"/>
                    <a:pt x="34885" y="42416"/>
                  </a:cubicBezTo>
                  <a:cubicBezTo>
                    <a:pt x="34730" y="42553"/>
                    <a:pt x="34593" y="42553"/>
                    <a:pt x="34524" y="42622"/>
                  </a:cubicBezTo>
                  <a:cubicBezTo>
                    <a:pt x="34301" y="42622"/>
                    <a:pt x="34163" y="42708"/>
                    <a:pt x="34025" y="42777"/>
                  </a:cubicBezTo>
                  <a:cubicBezTo>
                    <a:pt x="33957" y="42846"/>
                    <a:pt x="33871" y="42846"/>
                    <a:pt x="33802" y="42846"/>
                  </a:cubicBezTo>
                  <a:cubicBezTo>
                    <a:pt x="33664" y="42846"/>
                    <a:pt x="33596" y="42846"/>
                    <a:pt x="33527" y="42914"/>
                  </a:cubicBezTo>
                  <a:cubicBezTo>
                    <a:pt x="33441" y="42914"/>
                    <a:pt x="33372" y="42846"/>
                    <a:pt x="33303" y="42846"/>
                  </a:cubicBezTo>
                  <a:cubicBezTo>
                    <a:pt x="33303" y="42846"/>
                    <a:pt x="33235" y="42914"/>
                    <a:pt x="33097" y="42983"/>
                  </a:cubicBezTo>
                  <a:cubicBezTo>
                    <a:pt x="33011" y="42914"/>
                    <a:pt x="32874" y="42846"/>
                    <a:pt x="32874" y="42708"/>
                  </a:cubicBezTo>
                  <a:cubicBezTo>
                    <a:pt x="32805" y="42622"/>
                    <a:pt x="32736" y="42553"/>
                    <a:pt x="32736" y="42553"/>
                  </a:cubicBezTo>
                  <a:cubicBezTo>
                    <a:pt x="32667" y="42485"/>
                    <a:pt x="32667" y="42416"/>
                    <a:pt x="32667" y="42347"/>
                  </a:cubicBezTo>
                  <a:cubicBezTo>
                    <a:pt x="32512" y="42347"/>
                    <a:pt x="32444" y="42192"/>
                    <a:pt x="32375" y="42124"/>
                  </a:cubicBezTo>
                  <a:cubicBezTo>
                    <a:pt x="32512" y="41848"/>
                    <a:pt x="32736" y="41762"/>
                    <a:pt x="32942" y="41694"/>
                  </a:cubicBezTo>
                  <a:cubicBezTo>
                    <a:pt x="33097" y="41694"/>
                    <a:pt x="33235" y="41625"/>
                    <a:pt x="33303" y="41556"/>
                  </a:cubicBezTo>
                  <a:lnTo>
                    <a:pt x="33372" y="41625"/>
                  </a:lnTo>
                  <a:cubicBezTo>
                    <a:pt x="33441" y="41556"/>
                    <a:pt x="33441" y="41556"/>
                    <a:pt x="33527" y="41556"/>
                  </a:cubicBezTo>
                  <a:cubicBezTo>
                    <a:pt x="33664" y="41556"/>
                    <a:pt x="33664" y="41487"/>
                    <a:pt x="33733" y="41487"/>
                  </a:cubicBezTo>
                  <a:lnTo>
                    <a:pt x="33957" y="41487"/>
                  </a:lnTo>
                  <a:cubicBezTo>
                    <a:pt x="34163" y="41333"/>
                    <a:pt x="34163" y="41333"/>
                    <a:pt x="34455" y="41333"/>
                  </a:cubicBezTo>
                  <a:close/>
                  <a:moveTo>
                    <a:pt x="31515" y="42055"/>
                  </a:moveTo>
                  <a:cubicBezTo>
                    <a:pt x="31584" y="42124"/>
                    <a:pt x="31653" y="42124"/>
                    <a:pt x="31722" y="42124"/>
                  </a:cubicBezTo>
                  <a:cubicBezTo>
                    <a:pt x="31876" y="42192"/>
                    <a:pt x="31945" y="42278"/>
                    <a:pt x="31945" y="42347"/>
                  </a:cubicBezTo>
                  <a:cubicBezTo>
                    <a:pt x="31945" y="42416"/>
                    <a:pt x="31876" y="42416"/>
                    <a:pt x="31808" y="42416"/>
                  </a:cubicBezTo>
                  <a:cubicBezTo>
                    <a:pt x="31945" y="42622"/>
                    <a:pt x="32083" y="42846"/>
                    <a:pt x="32151" y="42983"/>
                  </a:cubicBezTo>
                  <a:cubicBezTo>
                    <a:pt x="32151" y="43138"/>
                    <a:pt x="32014" y="43138"/>
                    <a:pt x="32014" y="43207"/>
                  </a:cubicBezTo>
                  <a:lnTo>
                    <a:pt x="31876" y="43207"/>
                  </a:lnTo>
                  <a:cubicBezTo>
                    <a:pt x="31722" y="43138"/>
                    <a:pt x="31653" y="42983"/>
                    <a:pt x="31584" y="42914"/>
                  </a:cubicBezTo>
                  <a:cubicBezTo>
                    <a:pt x="31584" y="42777"/>
                    <a:pt x="31447" y="42708"/>
                    <a:pt x="31447" y="42553"/>
                  </a:cubicBezTo>
                  <a:cubicBezTo>
                    <a:pt x="31447" y="42416"/>
                    <a:pt x="31292" y="42416"/>
                    <a:pt x="31223" y="42347"/>
                  </a:cubicBezTo>
                  <a:lnTo>
                    <a:pt x="31223" y="42192"/>
                  </a:lnTo>
                  <a:cubicBezTo>
                    <a:pt x="31292" y="42124"/>
                    <a:pt x="31378" y="42055"/>
                    <a:pt x="31515" y="42055"/>
                  </a:cubicBezTo>
                  <a:close/>
                  <a:moveTo>
                    <a:pt x="1135" y="43052"/>
                  </a:moveTo>
                  <a:cubicBezTo>
                    <a:pt x="1066" y="43207"/>
                    <a:pt x="1066" y="43207"/>
                    <a:pt x="929" y="43344"/>
                  </a:cubicBezTo>
                  <a:cubicBezTo>
                    <a:pt x="929" y="43052"/>
                    <a:pt x="929" y="43052"/>
                    <a:pt x="1135" y="43052"/>
                  </a:cubicBezTo>
                  <a:close/>
                  <a:moveTo>
                    <a:pt x="40112" y="41126"/>
                  </a:moveTo>
                  <a:cubicBezTo>
                    <a:pt x="40112" y="41333"/>
                    <a:pt x="40318" y="41264"/>
                    <a:pt x="40404" y="41419"/>
                  </a:cubicBezTo>
                  <a:cubicBezTo>
                    <a:pt x="40473" y="41487"/>
                    <a:pt x="40473" y="41625"/>
                    <a:pt x="40542" y="41762"/>
                  </a:cubicBezTo>
                  <a:cubicBezTo>
                    <a:pt x="40542" y="41986"/>
                    <a:pt x="40748" y="42124"/>
                    <a:pt x="40748" y="42347"/>
                  </a:cubicBezTo>
                  <a:cubicBezTo>
                    <a:pt x="40834" y="42347"/>
                    <a:pt x="40834" y="42347"/>
                    <a:pt x="40903" y="42278"/>
                  </a:cubicBezTo>
                  <a:cubicBezTo>
                    <a:pt x="40903" y="42192"/>
                    <a:pt x="40834" y="42192"/>
                    <a:pt x="40748" y="42124"/>
                  </a:cubicBezTo>
                  <a:lnTo>
                    <a:pt x="40834" y="42124"/>
                  </a:lnTo>
                  <a:lnTo>
                    <a:pt x="40748" y="42055"/>
                  </a:lnTo>
                  <a:cubicBezTo>
                    <a:pt x="40748" y="42032"/>
                    <a:pt x="40758" y="42024"/>
                    <a:pt x="40770" y="42024"/>
                  </a:cubicBezTo>
                  <a:cubicBezTo>
                    <a:pt x="40796" y="42024"/>
                    <a:pt x="40834" y="42055"/>
                    <a:pt x="40834" y="42055"/>
                  </a:cubicBezTo>
                  <a:cubicBezTo>
                    <a:pt x="40903" y="42192"/>
                    <a:pt x="40972" y="42278"/>
                    <a:pt x="41040" y="42416"/>
                  </a:cubicBezTo>
                  <a:cubicBezTo>
                    <a:pt x="41178" y="42553"/>
                    <a:pt x="41264" y="42622"/>
                    <a:pt x="41264" y="42846"/>
                  </a:cubicBezTo>
                  <a:cubicBezTo>
                    <a:pt x="41178" y="42777"/>
                    <a:pt x="41109" y="42777"/>
                    <a:pt x="41040" y="42708"/>
                  </a:cubicBezTo>
                  <a:lnTo>
                    <a:pt x="41040" y="42846"/>
                  </a:lnTo>
                  <a:cubicBezTo>
                    <a:pt x="41109" y="42914"/>
                    <a:pt x="41178" y="42983"/>
                    <a:pt x="41264" y="43052"/>
                  </a:cubicBezTo>
                  <a:cubicBezTo>
                    <a:pt x="41264" y="43138"/>
                    <a:pt x="41178" y="43138"/>
                    <a:pt x="41178" y="43138"/>
                  </a:cubicBezTo>
                  <a:lnTo>
                    <a:pt x="41109" y="43138"/>
                  </a:lnTo>
                  <a:cubicBezTo>
                    <a:pt x="41109" y="43207"/>
                    <a:pt x="40972" y="43275"/>
                    <a:pt x="40972" y="43344"/>
                  </a:cubicBezTo>
                  <a:cubicBezTo>
                    <a:pt x="40972" y="43344"/>
                    <a:pt x="40903" y="43413"/>
                    <a:pt x="40834" y="43413"/>
                  </a:cubicBezTo>
                  <a:cubicBezTo>
                    <a:pt x="40679" y="43413"/>
                    <a:pt x="40610" y="43413"/>
                    <a:pt x="40542" y="43568"/>
                  </a:cubicBezTo>
                  <a:lnTo>
                    <a:pt x="40318" y="43568"/>
                  </a:lnTo>
                  <a:cubicBezTo>
                    <a:pt x="40318" y="43482"/>
                    <a:pt x="40249" y="43482"/>
                    <a:pt x="40249" y="43413"/>
                  </a:cubicBezTo>
                  <a:cubicBezTo>
                    <a:pt x="40181" y="43275"/>
                    <a:pt x="40112" y="43052"/>
                    <a:pt x="39888" y="42983"/>
                  </a:cubicBezTo>
                  <a:cubicBezTo>
                    <a:pt x="39820" y="42983"/>
                    <a:pt x="39820" y="42914"/>
                    <a:pt x="39820" y="42914"/>
                  </a:cubicBezTo>
                  <a:cubicBezTo>
                    <a:pt x="39820" y="42708"/>
                    <a:pt x="39682" y="42622"/>
                    <a:pt x="39613" y="42485"/>
                  </a:cubicBezTo>
                  <a:cubicBezTo>
                    <a:pt x="39544" y="42347"/>
                    <a:pt x="39459" y="42124"/>
                    <a:pt x="39390" y="41986"/>
                  </a:cubicBezTo>
                  <a:cubicBezTo>
                    <a:pt x="39390" y="41848"/>
                    <a:pt x="39321" y="41762"/>
                    <a:pt x="39183" y="41625"/>
                  </a:cubicBezTo>
                  <a:lnTo>
                    <a:pt x="39183" y="41419"/>
                  </a:lnTo>
                  <a:cubicBezTo>
                    <a:pt x="39321" y="41419"/>
                    <a:pt x="39459" y="41264"/>
                    <a:pt x="39613" y="41264"/>
                  </a:cubicBezTo>
                  <a:lnTo>
                    <a:pt x="39888" y="41264"/>
                  </a:lnTo>
                  <a:cubicBezTo>
                    <a:pt x="39974" y="41195"/>
                    <a:pt x="40043" y="41195"/>
                    <a:pt x="40112" y="41126"/>
                  </a:cubicBezTo>
                  <a:close/>
                  <a:moveTo>
                    <a:pt x="43688" y="42914"/>
                  </a:moveTo>
                  <a:cubicBezTo>
                    <a:pt x="43757" y="42914"/>
                    <a:pt x="43757" y="42983"/>
                    <a:pt x="43843" y="43052"/>
                  </a:cubicBezTo>
                  <a:cubicBezTo>
                    <a:pt x="43757" y="43138"/>
                    <a:pt x="43757" y="43207"/>
                    <a:pt x="43688" y="43344"/>
                  </a:cubicBezTo>
                  <a:cubicBezTo>
                    <a:pt x="43482" y="43344"/>
                    <a:pt x="43189" y="43413"/>
                    <a:pt x="42897" y="43482"/>
                  </a:cubicBezTo>
                  <a:cubicBezTo>
                    <a:pt x="42828" y="43482"/>
                    <a:pt x="42828" y="43413"/>
                    <a:pt x="42760" y="43413"/>
                  </a:cubicBezTo>
                  <a:cubicBezTo>
                    <a:pt x="42760" y="43482"/>
                    <a:pt x="42760" y="43568"/>
                    <a:pt x="42622" y="43568"/>
                  </a:cubicBezTo>
                  <a:cubicBezTo>
                    <a:pt x="42622" y="43482"/>
                    <a:pt x="42691" y="43413"/>
                    <a:pt x="42760" y="43413"/>
                  </a:cubicBezTo>
                  <a:cubicBezTo>
                    <a:pt x="42828" y="43344"/>
                    <a:pt x="42828" y="43275"/>
                    <a:pt x="42828" y="43207"/>
                  </a:cubicBezTo>
                  <a:cubicBezTo>
                    <a:pt x="42897" y="43138"/>
                    <a:pt x="43052" y="43138"/>
                    <a:pt x="43121" y="42983"/>
                  </a:cubicBezTo>
                  <a:cubicBezTo>
                    <a:pt x="43144" y="43006"/>
                    <a:pt x="43167" y="43014"/>
                    <a:pt x="43189" y="43014"/>
                  </a:cubicBezTo>
                  <a:cubicBezTo>
                    <a:pt x="43235" y="43014"/>
                    <a:pt x="43281" y="42983"/>
                    <a:pt x="43327" y="42983"/>
                  </a:cubicBezTo>
                  <a:cubicBezTo>
                    <a:pt x="43413" y="42983"/>
                    <a:pt x="43550" y="42914"/>
                    <a:pt x="43688" y="42914"/>
                  </a:cubicBezTo>
                  <a:close/>
                  <a:moveTo>
                    <a:pt x="38324" y="41848"/>
                  </a:moveTo>
                  <a:cubicBezTo>
                    <a:pt x="38461" y="41917"/>
                    <a:pt x="38530" y="42055"/>
                    <a:pt x="38599" y="42192"/>
                  </a:cubicBezTo>
                  <a:cubicBezTo>
                    <a:pt x="38685" y="42347"/>
                    <a:pt x="38822" y="42416"/>
                    <a:pt x="38822" y="42553"/>
                  </a:cubicBezTo>
                  <a:cubicBezTo>
                    <a:pt x="38891" y="42708"/>
                    <a:pt x="38960" y="42846"/>
                    <a:pt x="39029" y="42914"/>
                  </a:cubicBezTo>
                  <a:lnTo>
                    <a:pt x="39115" y="42983"/>
                  </a:lnTo>
                  <a:cubicBezTo>
                    <a:pt x="39115" y="43207"/>
                    <a:pt x="39321" y="43344"/>
                    <a:pt x="39390" y="43568"/>
                  </a:cubicBezTo>
                  <a:cubicBezTo>
                    <a:pt x="39321" y="43568"/>
                    <a:pt x="39321" y="43568"/>
                    <a:pt x="39321" y="43637"/>
                  </a:cubicBezTo>
                  <a:lnTo>
                    <a:pt x="39390" y="43637"/>
                  </a:lnTo>
                  <a:lnTo>
                    <a:pt x="39390" y="43843"/>
                  </a:lnTo>
                  <a:cubicBezTo>
                    <a:pt x="39390" y="43912"/>
                    <a:pt x="39252" y="43912"/>
                    <a:pt x="39183" y="43998"/>
                  </a:cubicBezTo>
                  <a:cubicBezTo>
                    <a:pt x="39115" y="43998"/>
                    <a:pt x="39029" y="43843"/>
                    <a:pt x="38960" y="43843"/>
                  </a:cubicBezTo>
                  <a:cubicBezTo>
                    <a:pt x="38891" y="43843"/>
                    <a:pt x="38891" y="43774"/>
                    <a:pt x="38891" y="43705"/>
                  </a:cubicBezTo>
                  <a:cubicBezTo>
                    <a:pt x="38754" y="43637"/>
                    <a:pt x="38685" y="43482"/>
                    <a:pt x="38599" y="43413"/>
                  </a:cubicBezTo>
                  <a:cubicBezTo>
                    <a:pt x="38530" y="43344"/>
                    <a:pt x="38530" y="43207"/>
                    <a:pt x="38461" y="43138"/>
                  </a:cubicBezTo>
                  <a:cubicBezTo>
                    <a:pt x="38393" y="42846"/>
                    <a:pt x="38255" y="42622"/>
                    <a:pt x="38100" y="42347"/>
                  </a:cubicBezTo>
                  <a:lnTo>
                    <a:pt x="38100" y="42278"/>
                  </a:lnTo>
                  <a:cubicBezTo>
                    <a:pt x="38100" y="42192"/>
                    <a:pt x="38031" y="42124"/>
                    <a:pt x="37963" y="41986"/>
                  </a:cubicBezTo>
                  <a:cubicBezTo>
                    <a:pt x="38100" y="41986"/>
                    <a:pt x="38169" y="41917"/>
                    <a:pt x="38324" y="41848"/>
                  </a:cubicBezTo>
                  <a:close/>
                  <a:moveTo>
                    <a:pt x="41831" y="43843"/>
                  </a:moveTo>
                  <a:cubicBezTo>
                    <a:pt x="41933" y="43843"/>
                    <a:pt x="41884" y="43927"/>
                    <a:pt x="41907" y="43999"/>
                  </a:cubicBezTo>
                  <a:lnTo>
                    <a:pt x="41907" y="43999"/>
                  </a:lnTo>
                  <a:cubicBezTo>
                    <a:pt x="41864" y="43947"/>
                    <a:pt x="41831" y="43891"/>
                    <a:pt x="41831" y="43843"/>
                  </a:cubicBezTo>
                  <a:close/>
                  <a:moveTo>
                    <a:pt x="37034" y="42347"/>
                  </a:moveTo>
                  <a:cubicBezTo>
                    <a:pt x="37034" y="42485"/>
                    <a:pt x="37172" y="42553"/>
                    <a:pt x="37241" y="42708"/>
                  </a:cubicBezTo>
                  <a:cubicBezTo>
                    <a:pt x="37309" y="42846"/>
                    <a:pt x="37395" y="42983"/>
                    <a:pt x="37533" y="42983"/>
                  </a:cubicBezTo>
                  <a:cubicBezTo>
                    <a:pt x="37533" y="43052"/>
                    <a:pt x="37602" y="43207"/>
                    <a:pt x="37602" y="43275"/>
                  </a:cubicBezTo>
                  <a:cubicBezTo>
                    <a:pt x="37670" y="43413"/>
                    <a:pt x="37739" y="43568"/>
                    <a:pt x="37825" y="43705"/>
                  </a:cubicBezTo>
                  <a:cubicBezTo>
                    <a:pt x="37894" y="43843"/>
                    <a:pt x="37894" y="43912"/>
                    <a:pt x="37963" y="43998"/>
                  </a:cubicBezTo>
                  <a:cubicBezTo>
                    <a:pt x="38031" y="44066"/>
                    <a:pt x="38100" y="44135"/>
                    <a:pt x="38031" y="44273"/>
                  </a:cubicBezTo>
                  <a:cubicBezTo>
                    <a:pt x="38031" y="44273"/>
                    <a:pt x="38100" y="44341"/>
                    <a:pt x="38031" y="44427"/>
                  </a:cubicBezTo>
                  <a:cubicBezTo>
                    <a:pt x="37739" y="44496"/>
                    <a:pt x="37464" y="44496"/>
                    <a:pt x="37172" y="44565"/>
                  </a:cubicBezTo>
                  <a:cubicBezTo>
                    <a:pt x="37172" y="44565"/>
                    <a:pt x="37103" y="44565"/>
                    <a:pt x="37103" y="44496"/>
                  </a:cubicBezTo>
                  <a:cubicBezTo>
                    <a:pt x="37034" y="44496"/>
                    <a:pt x="37034" y="44565"/>
                    <a:pt x="36966" y="44565"/>
                  </a:cubicBezTo>
                  <a:cubicBezTo>
                    <a:pt x="36966" y="44427"/>
                    <a:pt x="36811" y="44341"/>
                    <a:pt x="36742" y="44273"/>
                  </a:cubicBezTo>
                  <a:cubicBezTo>
                    <a:pt x="36742" y="44341"/>
                    <a:pt x="36742" y="44341"/>
                    <a:pt x="36673" y="44341"/>
                  </a:cubicBezTo>
                  <a:cubicBezTo>
                    <a:pt x="36673" y="44204"/>
                    <a:pt x="36673" y="44135"/>
                    <a:pt x="36604" y="43998"/>
                  </a:cubicBezTo>
                  <a:cubicBezTo>
                    <a:pt x="36536" y="43912"/>
                    <a:pt x="36450" y="43774"/>
                    <a:pt x="36450" y="43705"/>
                  </a:cubicBezTo>
                  <a:cubicBezTo>
                    <a:pt x="36312" y="43413"/>
                    <a:pt x="36243" y="43207"/>
                    <a:pt x="36106" y="43052"/>
                  </a:cubicBezTo>
                  <a:cubicBezTo>
                    <a:pt x="36020" y="42914"/>
                    <a:pt x="35951" y="42777"/>
                    <a:pt x="35951" y="42553"/>
                  </a:cubicBezTo>
                  <a:cubicBezTo>
                    <a:pt x="36054" y="42553"/>
                    <a:pt x="36150" y="42584"/>
                    <a:pt x="36222" y="42584"/>
                  </a:cubicBezTo>
                  <a:cubicBezTo>
                    <a:pt x="36259" y="42584"/>
                    <a:pt x="36289" y="42576"/>
                    <a:pt x="36312" y="42553"/>
                  </a:cubicBezTo>
                  <a:cubicBezTo>
                    <a:pt x="36381" y="42553"/>
                    <a:pt x="36381" y="42485"/>
                    <a:pt x="36381" y="42485"/>
                  </a:cubicBezTo>
                  <a:cubicBezTo>
                    <a:pt x="36450" y="42416"/>
                    <a:pt x="36536" y="42416"/>
                    <a:pt x="36604" y="42416"/>
                  </a:cubicBezTo>
                  <a:cubicBezTo>
                    <a:pt x="36604" y="42347"/>
                    <a:pt x="36673" y="42347"/>
                    <a:pt x="36673" y="42347"/>
                  </a:cubicBezTo>
                  <a:cubicBezTo>
                    <a:pt x="36776" y="42381"/>
                    <a:pt x="36828" y="42399"/>
                    <a:pt x="36873" y="42399"/>
                  </a:cubicBezTo>
                  <a:cubicBezTo>
                    <a:pt x="36918" y="42399"/>
                    <a:pt x="36957" y="42381"/>
                    <a:pt x="37034" y="42347"/>
                  </a:cubicBezTo>
                  <a:close/>
                  <a:moveTo>
                    <a:pt x="41430" y="43893"/>
                  </a:moveTo>
                  <a:cubicBezTo>
                    <a:pt x="41444" y="43893"/>
                    <a:pt x="41457" y="43898"/>
                    <a:pt x="41470" y="43912"/>
                  </a:cubicBezTo>
                  <a:cubicBezTo>
                    <a:pt x="41608" y="43998"/>
                    <a:pt x="41694" y="44066"/>
                    <a:pt x="41831" y="44204"/>
                  </a:cubicBezTo>
                  <a:cubicBezTo>
                    <a:pt x="41608" y="44273"/>
                    <a:pt x="41539" y="44427"/>
                    <a:pt x="41333" y="44496"/>
                  </a:cubicBezTo>
                  <a:cubicBezTo>
                    <a:pt x="41109" y="44496"/>
                    <a:pt x="40972" y="44565"/>
                    <a:pt x="40748" y="44565"/>
                  </a:cubicBezTo>
                  <a:cubicBezTo>
                    <a:pt x="40610" y="44427"/>
                    <a:pt x="40610" y="44427"/>
                    <a:pt x="40542" y="44273"/>
                  </a:cubicBezTo>
                  <a:cubicBezTo>
                    <a:pt x="40748" y="44135"/>
                    <a:pt x="40972" y="44066"/>
                    <a:pt x="41178" y="43912"/>
                  </a:cubicBezTo>
                  <a:cubicBezTo>
                    <a:pt x="41213" y="43931"/>
                    <a:pt x="41244" y="43938"/>
                    <a:pt x="41272" y="43938"/>
                  </a:cubicBezTo>
                  <a:cubicBezTo>
                    <a:pt x="41341" y="43938"/>
                    <a:pt x="41388" y="43893"/>
                    <a:pt x="41430" y="43893"/>
                  </a:cubicBezTo>
                  <a:close/>
                  <a:moveTo>
                    <a:pt x="39544" y="44496"/>
                  </a:moveTo>
                  <a:cubicBezTo>
                    <a:pt x="39751" y="44496"/>
                    <a:pt x="39888" y="44634"/>
                    <a:pt x="39974" y="44771"/>
                  </a:cubicBezTo>
                  <a:cubicBezTo>
                    <a:pt x="39974" y="44857"/>
                    <a:pt x="39888" y="44857"/>
                    <a:pt x="39888" y="44926"/>
                  </a:cubicBezTo>
                  <a:cubicBezTo>
                    <a:pt x="39888" y="44926"/>
                    <a:pt x="39888" y="44995"/>
                    <a:pt x="39974" y="44995"/>
                  </a:cubicBezTo>
                  <a:cubicBezTo>
                    <a:pt x="39897" y="45029"/>
                    <a:pt x="39824" y="45029"/>
                    <a:pt x="39762" y="45029"/>
                  </a:cubicBezTo>
                  <a:cubicBezTo>
                    <a:pt x="39699" y="45029"/>
                    <a:pt x="39648" y="45029"/>
                    <a:pt x="39613" y="45064"/>
                  </a:cubicBezTo>
                  <a:cubicBezTo>
                    <a:pt x="39544" y="44995"/>
                    <a:pt x="39390" y="44926"/>
                    <a:pt x="39390" y="44771"/>
                  </a:cubicBezTo>
                  <a:cubicBezTo>
                    <a:pt x="39459" y="44703"/>
                    <a:pt x="39544" y="44634"/>
                    <a:pt x="39544" y="44496"/>
                  </a:cubicBezTo>
                  <a:close/>
                  <a:moveTo>
                    <a:pt x="35147" y="42815"/>
                  </a:moveTo>
                  <a:cubicBezTo>
                    <a:pt x="35223" y="42815"/>
                    <a:pt x="35292" y="42846"/>
                    <a:pt x="35384" y="42846"/>
                  </a:cubicBezTo>
                  <a:lnTo>
                    <a:pt x="35246" y="42846"/>
                  </a:lnTo>
                  <a:cubicBezTo>
                    <a:pt x="35246" y="42914"/>
                    <a:pt x="35315" y="42914"/>
                    <a:pt x="35315" y="42983"/>
                  </a:cubicBezTo>
                  <a:cubicBezTo>
                    <a:pt x="35384" y="42914"/>
                    <a:pt x="35384" y="42846"/>
                    <a:pt x="35453" y="42846"/>
                  </a:cubicBezTo>
                  <a:cubicBezTo>
                    <a:pt x="35590" y="42983"/>
                    <a:pt x="35590" y="43138"/>
                    <a:pt x="35745" y="43275"/>
                  </a:cubicBezTo>
                  <a:cubicBezTo>
                    <a:pt x="35745" y="43275"/>
                    <a:pt x="35676" y="43344"/>
                    <a:pt x="35676" y="43413"/>
                  </a:cubicBezTo>
                  <a:cubicBezTo>
                    <a:pt x="35745" y="43482"/>
                    <a:pt x="35814" y="43568"/>
                    <a:pt x="35882" y="43568"/>
                  </a:cubicBezTo>
                  <a:cubicBezTo>
                    <a:pt x="35814" y="43637"/>
                    <a:pt x="35882" y="43705"/>
                    <a:pt x="35951" y="43705"/>
                  </a:cubicBezTo>
                  <a:cubicBezTo>
                    <a:pt x="36020" y="43774"/>
                    <a:pt x="36020" y="43843"/>
                    <a:pt x="36020" y="43843"/>
                  </a:cubicBezTo>
                  <a:cubicBezTo>
                    <a:pt x="36020" y="44066"/>
                    <a:pt x="36175" y="44135"/>
                    <a:pt x="36243" y="44204"/>
                  </a:cubicBezTo>
                  <a:cubicBezTo>
                    <a:pt x="36243" y="44341"/>
                    <a:pt x="36243" y="44496"/>
                    <a:pt x="36381" y="44634"/>
                  </a:cubicBezTo>
                  <a:cubicBezTo>
                    <a:pt x="36381" y="44703"/>
                    <a:pt x="36312" y="44771"/>
                    <a:pt x="36381" y="44857"/>
                  </a:cubicBezTo>
                  <a:cubicBezTo>
                    <a:pt x="36381" y="44892"/>
                    <a:pt x="36364" y="44909"/>
                    <a:pt x="36338" y="44909"/>
                  </a:cubicBezTo>
                  <a:cubicBezTo>
                    <a:pt x="36312" y="44909"/>
                    <a:pt x="36278" y="44892"/>
                    <a:pt x="36243" y="44857"/>
                  </a:cubicBezTo>
                  <a:cubicBezTo>
                    <a:pt x="36175" y="44926"/>
                    <a:pt x="36243" y="44995"/>
                    <a:pt x="36175" y="44995"/>
                  </a:cubicBezTo>
                  <a:cubicBezTo>
                    <a:pt x="36097" y="45029"/>
                    <a:pt x="36041" y="45046"/>
                    <a:pt x="36005" y="45046"/>
                  </a:cubicBezTo>
                  <a:cubicBezTo>
                    <a:pt x="35968" y="45046"/>
                    <a:pt x="35951" y="45029"/>
                    <a:pt x="35951" y="44995"/>
                  </a:cubicBezTo>
                  <a:cubicBezTo>
                    <a:pt x="35814" y="45064"/>
                    <a:pt x="35745" y="45132"/>
                    <a:pt x="35521" y="45132"/>
                  </a:cubicBezTo>
                  <a:cubicBezTo>
                    <a:pt x="35453" y="45356"/>
                    <a:pt x="35246" y="45287"/>
                    <a:pt x="35091" y="45425"/>
                  </a:cubicBezTo>
                  <a:cubicBezTo>
                    <a:pt x="35046" y="45402"/>
                    <a:pt x="35000" y="45394"/>
                    <a:pt x="34956" y="45394"/>
                  </a:cubicBezTo>
                  <a:cubicBezTo>
                    <a:pt x="34868" y="45394"/>
                    <a:pt x="34788" y="45425"/>
                    <a:pt x="34730" y="45425"/>
                  </a:cubicBezTo>
                  <a:cubicBezTo>
                    <a:pt x="34662" y="45425"/>
                    <a:pt x="34593" y="45425"/>
                    <a:pt x="34593" y="45493"/>
                  </a:cubicBezTo>
                  <a:cubicBezTo>
                    <a:pt x="34570" y="45539"/>
                    <a:pt x="34539" y="45555"/>
                    <a:pt x="34506" y="45555"/>
                  </a:cubicBezTo>
                  <a:cubicBezTo>
                    <a:pt x="34438" y="45555"/>
                    <a:pt x="34358" y="45493"/>
                    <a:pt x="34301" y="45493"/>
                  </a:cubicBezTo>
                  <a:cubicBezTo>
                    <a:pt x="34232" y="45493"/>
                    <a:pt x="34163" y="45493"/>
                    <a:pt x="34163" y="45356"/>
                  </a:cubicBezTo>
                  <a:cubicBezTo>
                    <a:pt x="34094" y="45201"/>
                    <a:pt x="33957" y="45132"/>
                    <a:pt x="34025" y="44926"/>
                  </a:cubicBezTo>
                  <a:cubicBezTo>
                    <a:pt x="33871" y="44857"/>
                    <a:pt x="33802" y="44703"/>
                    <a:pt x="33802" y="44565"/>
                  </a:cubicBezTo>
                  <a:cubicBezTo>
                    <a:pt x="33733" y="44496"/>
                    <a:pt x="33664" y="44496"/>
                    <a:pt x="33596" y="44496"/>
                  </a:cubicBezTo>
                  <a:cubicBezTo>
                    <a:pt x="33596" y="44273"/>
                    <a:pt x="33441" y="44135"/>
                    <a:pt x="33372" y="43998"/>
                  </a:cubicBezTo>
                  <a:cubicBezTo>
                    <a:pt x="33303" y="43843"/>
                    <a:pt x="33235" y="43637"/>
                    <a:pt x="33235" y="43482"/>
                  </a:cubicBezTo>
                  <a:cubicBezTo>
                    <a:pt x="33303" y="43344"/>
                    <a:pt x="33372" y="43344"/>
                    <a:pt x="33441" y="43344"/>
                  </a:cubicBezTo>
                  <a:cubicBezTo>
                    <a:pt x="33596" y="43275"/>
                    <a:pt x="33664" y="43275"/>
                    <a:pt x="33733" y="43138"/>
                  </a:cubicBezTo>
                  <a:cubicBezTo>
                    <a:pt x="33774" y="43150"/>
                    <a:pt x="33814" y="43156"/>
                    <a:pt x="33854" y="43156"/>
                  </a:cubicBezTo>
                  <a:cubicBezTo>
                    <a:pt x="34032" y="43156"/>
                    <a:pt x="34204" y="43052"/>
                    <a:pt x="34387" y="43052"/>
                  </a:cubicBezTo>
                  <a:lnTo>
                    <a:pt x="34524" y="43052"/>
                  </a:lnTo>
                  <a:cubicBezTo>
                    <a:pt x="34558" y="43018"/>
                    <a:pt x="34593" y="43018"/>
                    <a:pt x="34619" y="43018"/>
                  </a:cubicBezTo>
                  <a:cubicBezTo>
                    <a:pt x="34644" y="43018"/>
                    <a:pt x="34662" y="43018"/>
                    <a:pt x="34662" y="42983"/>
                  </a:cubicBezTo>
                  <a:cubicBezTo>
                    <a:pt x="34816" y="42914"/>
                    <a:pt x="34954" y="42914"/>
                    <a:pt x="35023" y="42846"/>
                  </a:cubicBezTo>
                  <a:cubicBezTo>
                    <a:pt x="35069" y="42823"/>
                    <a:pt x="35109" y="42815"/>
                    <a:pt x="35147" y="42815"/>
                  </a:cubicBezTo>
                  <a:close/>
                  <a:moveTo>
                    <a:pt x="37404" y="45579"/>
                  </a:moveTo>
                  <a:cubicBezTo>
                    <a:pt x="37413" y="45579"/>
                    <a:pt x="37430" y="45597"/>
                    <a:pt x="37464" y="45631"/>
                  </a:cubicBezTo>
                  <a:lnTo>
                    <a:pt x="37395" y="45631"/>
                  </a:lnTo>
                  <a:cubicBezTo>
                    <a:pt x="37395" y="45597"/>
                    <a:pt x="37395" y="45579"/>
                    <a:pt x="37404" y="45579"/>
                  </a:cubicBezTo>
                  <a:close/>
                  <a:moveTo>
                    <a:pt x="38324" y="44995"/>
                  </a:moveTo>
                  <a:cubicBezTo>
                    <a:pt x="38393" y="45132"/>
                    <a:pt x="38530" y="45132"/>
                    <a:pt x="38599" y="45201"/>
                  </a:cubicBezTo>
                  <a:lnTo>
                    <a:pt x="38599" y="45493"/>
                  </a:lnTo>
                  <a:cubicBezTo>
                    <a:pt x="38550" y="45542"/>
                    <a:pt x="38502" y="45591"/>
                    <a:pt x="38429" y="45591"/>
                  </a:cubicBezTo>
                  <a:cubicBezTo>
                    <a:pt x="38398" y="45591"/>
                    <a:pt x="38364" y="45582"/>
                    <a:pt x="38324" y="45562"/>
                  </a:cubicBezTo>
                  <a:cubicBezTo>
                    <a:pt x="38255" y="45562"/>
                    <a:pt x="38169" y="45631"/>
                    <a:pt x="38031" y="45717"/>
                  </a:cubicBezTo>
                  <a:cubicBezTo>
                    <a:pt x="37986" y="45717"/>
                    <a:pt x="37940" y="45679"/>
                    <a:pt x="37894" y="45679"/>
                  </a:cubicBezTo>
                  <a:cubicBezTo>
                    <a:pt x="37871" y="45679"/>
                    <a:pt x="37848" y="45688"/>
                    <a:pt x="37825" y="45717"/>
                  </a:cubicBezTo>
                  <a:cubicBezTo>
                    <a:pt x="37774" y="45740"/>
                    <a:pt x="37732" y="45747"/>
                    <a:pt x="37696" y="45747"/>
                  </a:cubicBezTo>
                  <a:cubicBezTo>
                    <a:pt x="37625" y="45747"/>
                    <a:pt x="37579" y="45717"/>
                    <a:pt x="37533" y="45717"/>
                  </a:cubicBezTo>
                  <a:cubicBezTo>
                    <a:pt x="37464" y="45631"/>
                    <a:pt x="37533" y="45631"/>
                    <a:pt x="37464" y="45562"/>
                  </a:cubicBezTo>
                  <a:lnTo>
                    <a:pt x="37395" y="45493"/>
                  </a:lnTo>
                  <a:cubicBezTo>
                    <a:pt x="37430" y="45459"/>
                    <a:pt x="37464" y="45459"/>
                    <a:pt x="37499" y="45459"/>
                  </a:cubicBezTo>
                  <a:cubicBezTo>
                    <a:pt x="37533" y="45459"/>
                    <a:pt x="37567" y="45459"/>
                    <a:pt x="37602" y="45425"/>
                  </a:cubicBezTo>
                  <a:lnTo>
                    <a:pt x="37602" y="45356"/>
                  </a:lnTo>
                  <a:cubicBezTo>
                    <a:pt x="37533" y="45287"/>
                    <a:pt x="37602" y="45287"/>
                    <a:pt x="37602" y="45287"/>
                  </a:cubicBezTo>
                  <a:cubicBezTo>
                    <a:pt x="37825" y="45201"/>
                    <a:pt x="38100" y="45132"/>
                    <a:pt x="38324" y="44995"/>
                  </a:cubicBezTo>
                  <a:close/>
                  <a:moveTo>
                    <a:pt x="32444" y="43637"/>
                  </a:moveTo>
                  <a:cubicBezTo>
                    <a:pt x="32444" y="43705"/>
                    <a:pt x="32444" y="43705"/>
                    <a:pt x="32512" y="43774"/>
                  </a:cubicBezTo>
                  <a:lnTo>
                    <a:pt x="32512" y="43912"/>
                  </a:lnTo>
                  <a:cubicBezTo>
                    <a:pt x="32535" y="43940"/>
                    <a:pt x="32560" y="43950"/>
                    <a:pt x="32583" y="43950"/>
                  </a:cubicBezTo>
                  <a:cubicBezTo>
                    <a:pt x="32629" y="43950"/>
                    <a:pt x="32667" y="43912"/>
                    <a:pt x="32667" y="43912"/>
                  </a:cubicBezTo>
                  <a:lnTo>
                    <a:pt x="32667" y="43998"/>
                  </a:lnTo>
                  <a:cubicBezTo>
                    <a:pt x="32667" y="44066"/>
                    <a:pt x="32736" y="44135"/>
                    <a:pt x="32736" y="44204"/>
                  </a:cubicBezTo>
                  <a:cubicBezTo>
                    <a:pt x="32805" y="44341"/>
                    <a:pt x="32874" y="44496"/>
                    <a:pt x="32874" y="44634"/>
                  </a:cubicBezTo>
                  <a:cubicBezTo>
                    <a:pt x="32874" y="44771"/>
                    <a:pt x="33011" y="44857"/>
                    <a:pt x="33011" y="44857"/>
                  </a:cubicBezTo>
                  <a:cubicBezTo>
                    <a:pt x="33097" y="44926"/>
                    <a:pt x="33166" y="44995"/>
                    <a:pt x="33166" y="45064"/>
                  </a:cubicBezTo>
                  <a:cubicBezTo>
                    <a:pt x="33235" y="45201"/>
                    <a:pt x="33372" y="45356"/>
                    <a:pt x="33441" y="45562"/>
                  </a:cubicBezTo>
                  <a:cubicBezTo>
                    <a:pt x="33527" y="45631"/>
                    <a:pt x="33441" y="45717"/>
                    <a:pt x="33372" y="45786"/>
                  </a:cubicBezTo>
                  <a:cubicBezTo>
                    <a:pt x="33358" y="45800"/>
                    <a:pt x="33346" y="45806"/>
                    <a:pt x="33336" y="45806"/>
                  </a:cubicBezTo>
                  <a:cubicBezTo>
                    <a:pt x="33310" y="45806"/>
                    <a:pt x="33297" y="45766"/>
                    <a:pt x="33270" y="45766"/>
                  </a:cubicBezTo>
                  <a:cubicBezTo>
                    <a:pt x="33261" y="45766"/>
                    <a:pt x="33249" y="45771"/>
                    <a:pt x="33235" y="45786"/>
                  </a:cubicBezTo>
                  <a:cubicBezTo>
                    <a:pt x="33097" y="45786"/>
                    <a:pt x="33011" y="45631"/>
                    <a:pt x="32874" y="45631"/>
                  </a:cubicBezTo>
                  <a:cubicBezTo>
                    <a:pt x="32942" y="45493"/>
                    <a:pt x="32736" y="45425"/>
                    <a:pt x="32805" y="45201"/>
                  </a:cubicBezTo>
                  <a:cubicBezTo>
                    <a:pt x="32581" y="44926"/>
                    <a:pt x="32375" y="44703"/>
                    <a:pt x="32237" y="44341"/>
                  </a:cubicBezTo>
                  <a:cubicBezTo>
                    <a:pt x="32083" y="44204"/>
                    <a:pt x="32014" y="43998"/>
                    <a:pt x="32014" y="43774"/>
                  </a:cubicBezTo>
                  <a:cubicBezTo>
                    <a:pt x="32083" y="43774"/>
                    <a:pt x="32083" y="43705"/>
                    <a:pt x="32151" y="43637"/>
                  </a:cubicBezTo>
                  <a:close/>
                  <a:moveTo>
                    <a:pt x="36604" y="45631"/>
                  </a:moveTo>
                  <a:cubicBezTo>
                    <a:pt x="36742" y="45631"/>
                    <a:pt x="36811" y="45786"/>
                    <a:pt x="36880" y="45923"/>
                  </a:cubicBezTo>
                  <a:cubicBezTo>
                    <a:pt x="36742" y="45992"/>
                    <a:pt x="36673" y="45992"/>
                    <a:pt x="36604" y="46061"/>
                  </a:cubicBezTo>
                  <a:cubicBezTo>
                    <a:pt x="36450" y="46147"/>
                    <a:pt x="36381" y="46147"/>
                    <a:pt x="36243" y="46147"/>
                  </a:cubicBezTo>
                  <a:cubicBezTo>
                    <a:pt x="36106" y="46216"/>
                    <a:pt x="35951" y="46216"/>
                    <a:pt x="35814" y="46353"/>
                  </a:cubicBezTo>
                  <a:cubicBezTo>
                    <a:pt x="35590" y="46422"/>
                    <a:pt x="35384" y="46491"/>
                    <a:pt x="35246" y="46491"/>
                  </a:cubicBezTo>
                  <a:cubicBezTo>
                    <a:pt x="35091" y="46491"/>
                    <a:pt x="35023" y="46577"/>
                    <a:pt x="34885" y="46577"/>
                  </a:cubicBezTo>
                  <a:cubicBezTo>
                    <a:pt x="34816" y="46577"/>
                    <a:pt x="34816" y="46422"/>
                    <a:pt x="34730" y="46422"/>
                  </a:cubicBezTo>
                  <a:lnTo>
                    <a:pt x="34730" y="46284"/>
                  </a:lnTo>
                  <a:cubicBezTo>
                    <a:pt x="34816" y="46216"/>
                    <a:pt x="34662" y="46216"/>
                    <a:pt x="34730" y="46147"/>
                  </a:cubicBezTo>
                  <a:lnTo>
                    <a:pt x="34816" y="46147"/>
                  </a:lnTo>
                  <a:cubicBezTo>
                    <a:pt x="34885" y="46061"/>
                    <a:pt x="35023" y="46147"/>
                    <a:pt x="35091" y="45992"/>
                  </a:cubicBezTo>
                  <a:cubicBezTo>
                    <a:pt x="35246" y="45923"/>
                    <a:pt x="35315" y="45923"/>
                    <a:pt x="35384" y="45854"/>
                  </a:cubicBezTo>
                  <a:cubicBezTo>
                    <a:pt x="35453" y="45854"/>
                    <a:pt x="35521" y="45923"/>
                    <a:pt x="35521" y="45923"/>
                  </a:cubicBezTo>
                  <a:cubicBezTo>
                    <a:pt x="35788" y="45771"/>
                    <a:pt x="36018" y="45684"/>
                    <a:pt x="36265" y="45684"/>
                  </a:cubicBezTo>
                  <a:cubicBezTo>
                    <a:pt x="36352" y="45684"/>
                    <a:pt x="36442" y="45695"/>
                    <a:pt x="36536" y="45717"/>
                  </a:cubicBezTo>
                  <a:lnTo>
                    <a:pt x="36604" y="45631"/>
                  </a:lnTo>
                  <a:close/>
                  <a:moveTo>
                    <a:pt x="43327" y="46577"/>
                  </a:moveTo>
                  <a:cubicBezTo>
                    <a:pt x="43413" y="46577"/>
                    <a:pt x="43413" y="46577"/>
                    <a:pt x="43413" y="46645"/>
                  </a:cubicBezTo>
                  <a:cubicBezTo>
                    <a:pt x="43327" y="46645"/>
                    <a:pt x="43327" y="46577"/>
                    <a:pt x="43327" y="46577"/>
                  </a:cubicBezTo>
                  <a:close/>
                  <a:moveTo>
                    <a:pt x="33733" y="46422"/>
                  </a:moveTo>
                  <a:cubicBezTo>
                    <a:pt x="33871" y="46422"/>
                    <a:pt x="33957" y="46422"/>
                    <a:pt x="34025" y="46577"/>
                  </a:cubicBezTo>
                  <a:cubicBezTo>
                    <a:pt x="34025" y="46714"/>
                    <a:pt x="33871" y="46783"/>
                    <a:pt x="33802" y="46852"/>
                  </a:cubicBezTo>
                  <a:cubicBezTo>
                    <a:pt x="33596" y="46852"/>
                    <a:pt x="33527" y="46645"/>
                    <a:pt x="33527" y="46422"/>
                  </a:cubicBezTo>
                  <a:cubicBezTo>
                    <a:pt x="33596" y="46422"/>
                    <a:pt x="33596" y="46491"/>
                    <a:pt x="33596" y="46491"/>
                  </a:cubicBezTo>
                  <a:cubicBezTo>
                    <a:pt x="33611" y="46509"/>
                    <a:pt x="33619" y="46517"/>
                    <a:pt x="33624" y="46517"/>
                  </a:cubicBezTo>
                  <a:cubicBezTo>
                    <a:pt x="33641" y="46517"/>
                    <a:pt x="33611" y="46422"/>
                    <a:pt x="33664" y="46422"/>
                  </a:cubicBezTo>
                  <a:close/>
                  <a:moveTo>
                    <a:pt x="43550" y="46783"/>
                  </a:moveTo>
                  <a:lnTo>
                    <a:pt x="43550" y="46920"/>
                  </a:lnTo>
                  <a:lnTo>
                    <a:pt x="43688" y="46920"/>
                  </a:lnTo>
                  <a:cubicBezTo>
                    <a:pt x="43665" y="46949"/>
                    <a:pt x="43642" y="46959"/>
                    <a:pt x="43622" y="46959"/>
                  </a:cubicBezTo>
                  <a:cubicBezTo>
                    <a:pt x="43581" y="46959"/>
                    <a:pt x="43550" y="46920"/>
                    <a:pt x="43550" y="46920"/>
                  </a:cubicBezTo>
                  <a:cubicBezTo>
                    <a:pt x="43550" y="46852"/>
                    <a:pt x="43482" y="46852"/>
                    <a:pt x="43550" y="46783"/>
                  </a:cubicBezTo>
                  <a:close/>
                  <a:moveTo>
                    <a:pt x="23235" y="47372"/>
                  </a:moveTo>
                  <a:cubicBezTo>
                    <a:pt x="23263" y="47372"/>
                    <a:pt x="23280" y="47393"/>
                    <a:pt x="23280" y="47436"/>
                  </a:cubicBezTo>
                  <a:lnTo>
                    <a:pt x="23125" y="47436"/>
                  </a:lnTo>
                  <a:cubicBezTo>
                    <a:pt x="23168" y="47393"/>
                    <a:pt x="23207" y="47372"/>
                    <a:pt x="23235" y="47372"/>
                  </a:cubicBezTo>
                  <a:close/>
                  <a:moveTo>
                    <a:pt x="44479" y="48141"/>
                  </a:moveTo>
                  <a:cubicBezTo>
                    <a:pt x="44616" y="48141"/>
                    <a:pt x="44548" y="48296"/>
                    <a:pt x="44702" y="48365"/>
                  </a:cubicBezTo>
                  <a:lnTo>
                    <a:pt x="44548" y="48365"/>
                  </a:lnTo>
                  <a:cubicBezTo>
                    <a:pt x="44479" y="48296"/>
                    <a:pt x="44479" y="48296"/>
                    <a:pt x="44479" y="48210"/>
                  </a:cubicBezTo>
                  <a:cubicBezTo>
                    <a:pt x="44479" y="48210"/>
                    <a:pt x="44410" y="48210"/>
                    <a:pt x="44479" y="48141"/>
                  </a:cubicBezTo>
                  <a:close/>
                  <a:moveTo>
                    <a:pt x="45132" y="49156"/>
                  </a:moveTo>
                  <a:cubicBezTo>
                    <a:pt x="45201" y="49224"/>
                    <a:pt x="45270" y="49293"/>
                    <a:pt x="45407" y="49362"/>
                  </a:cubicBezTo>
                  <a:cubicBezTo>
                    <a:pt x="45339" y="49431"/>
                    <a:pt x="45270" y="49431"/>
                    <a:pt x="45270" y="49431"/>
                  </a:cubicBezTo>
                  <a:cubicBezTo>
                    <a:pt x="45201" y="49362"/>
                    <a:pt x="45132" y="49224"/>
                    <a:pt x="45132" y="49156"/>
                  </a:cubicBezTo>
                  <a:close/>
                  <a:moveTo>
                    <a:pt x="45551" y="49603"/>
                  </a:moveTo>
                  <a:cubicBezTo>
                    <a:pt x="45562" y="49603"/>
                    <a:pt x="45562" y="49620"/>
                    <a:pt x="45562" y="49654"/>
                  </a:cubicBezTo>
                  <a:lnTo>
                    <a:pt x="45476" y="49654"/>
                  </a:lnTo>
                  <a:cubicBezTo>
                    <a:pt x="45519" y="49620"/>
                    <a:pt x="45541" y="49603"/>
                    <a:pt x="45551" y="49603"/>
                  </a:cubicBezTo>
                  <a:close/>
                  <a:moveTo>
                    <a:pt x="46061" y="50084"/>
                  </a:moveTo>
                  <a:lnTo>
                    <a:pt x="46061" y="50153"/>
                  </a:lnTo>
                  <a:lnTo>
                    <a:pt x="45992" y="50153"/>
                  </a:lnTo>
                  <a:cubicBezTo>
                    <a:pt x="45992" y="50153"/>
                    <a:pt x="45992" y="50084"/>
                    <a:pt x="46061" y="50084"/>
                  </a:cubicBezTo>
                  <a:close/>
                  <a:moveTo>
                    <a:pt x="46422" y="50651"/>
                  </a:moveTo>
                  <a:lnTo>
                    <a:pt x="46422" y="50720"/>
                  </a:lnTo>
                  <a:cubicBezTo>
                    <a:pt x="46336" y="50720"/>
                    <a:pt x="46336" y="50720"/>
                    <a:pt x="46422" y="50651"/>
                  </a:cubicBezTo>
                  <a:close/>
                  <a:moveTo>
                    <a:pt x="47918" y="52439"/>
                  </a:moveTo>
                  <a:cubicBezTo>
                    <a:pt x="47918" y="52474"/>
                    <a:pt x="47900" y="52491"/>
                    <a:pt x="47883" y="52491"/>
                  </a:cubicBezTo>
                  <a:cubicBezTo>
                    <a:pt x="47866" y="52491"/>
                    <a:pt x="47849" y="52474"/>
                    <a:pt x="47849" y="52439"/>
                  </a:cubicBezTo>
                  <a:close/>
                  <a:moveTo>
                    <a:pt x="47966" y="52556"/>
                  </a:moveTo>
                  <a:cubicBezTo>
                    <a:pt x="47986" y="52556"/>
                    <a:pt x="47986" y="52594"/>
                    <a:pt x="47986" y="52594"/>
                  </a:cubicBezTo>
                  <a:lnTo>
                    <a:pt x="47918" y="52594"/>
                  </a:lnTo>
                  <a:cubicBezTo>
                    <a:pt x="47940" y="52566"/>
                    <a:pt x="47956" y="52556"/>
                    <a:pt x="47966" y="52556"/>
                  </a:cubicBezTo>
                  <a:close/>
                  <a:moveTo>
                    <a:pt x="49491" y="54038"/>
                  </a:moveTo>
                  <a:cubicBezTo>
                    <a:pt x="49499" y="54038"/>
                    <a:pt x="49499" y="54056"/>
                    <a:pt x="49499" y="54090"/>
                  </a:cubicBezTo>
                  <a:lnTo>
                    <a:pt x="49431" y="54090"/>
                  </a:lnTo>
                  <a:cubicBezTo>
                    <a:pt x="49465" y="54056"/>
                    <a:pt x="49482" y="54038"/>
                    <a:pt x="49491" y="54038"/>
                  </a:cubicBezTo>
                  <a:close/>
                  <a:moveTo>
                    <a:pt x="49948" y="54629"/>
                  </a:moveTo>
                  <a:cubicBezTo>
                    <a:pt x="49998" y="54629"/>
                    <a:pt x="49998" y="54682"/>
                    <a:pt x="49998" y="54743"/>
                  </a:cubicBezTo>
                  <a:lnTo>
                    <a:pt x="50067" y="54743"/>
                  </a:lnTo>
                  <a:cubicBezTo>
                    <a:pt x="50067" y="54812"/>
                    <a:pt x="50067" y="54812"/>
                    <a:pt x="49998" y="54812"/>
                  </a:cubicBezTo>
                  <a:lnTo>
                    <a:pt x="49998" y="54743"/>
                  </a:lnTo>
                  <a:cubicBezTo>
                    <a:pt x="49929" y="54743"/>
                    <a:pt x="49929" y="54657"/>
                    <a:pt x="49860" y="54657"/>
                  </a:cubicBezTo>
                  <a:cubicBezTo>
                    <a:pt x="49900" y="54638"/>
                    <a:pt x="49928" y="54629"/>
                    <a:pt x="49948" y="54629"/>
                  </a:cubicBezTo>
                  <a:close/>
                  <a:moveTo>
                    <a:pt x="50135" y="54881"/>
                  </a:moveTo>
                  <a:cubicBezTo>
                    <a:pt x="50204" y="54881"/>
                    <a:pt x="50290" y="54881"/>
                    <a:pt x="50204" y="54950"/>
                  </a:cubicBezTo>
                  <a:cubicBezTo>
                    <a:pt x="50204" y="54950"/>
                    <a:pt x="50135" y="54950"/>
                    <a:pt x="50135" y="54881"/>
                  </a:cubicBezTo>
                  <a:close/>
                  <a:moveTo>
                    <a:pt x="50497" y="55018"/>
                  </a:moveTo>
                  <a:cubicBezTo>
                    <a:pt x="50497" y="55053"/>
                    <a:pt x="50497" y="55070"/>
                    <a:pt x="50488" y="55070"/>
                  </a:cubicBezTo>
                  <a:cubicBezTo>
                    <a:pt x="50479" y="55070"/>
                    <a:pt x="50462" y="55053"/>
                    <a:pt x="50428" y="55018"/>
                  </a:cubicBezTo>
                  <a:close/>
                  <a:moveTo>
                    <a:pt x="51855" y="55173"/>
                  </a:moveTo>
                  <a:cubicBezTo>
                    <a:pt x="51924" y="55173"/>
                    <a:pt x="51924" y="55242"/>
                    <a:pt x="52010" y="55242"/>
                  </a:cubicBezTo>
                  <a:cubicBezTo>
                    <a:pt x="51984" y="55262"/>
                    <a:pt x="51961" y="55270"/>
                    <a:pt x="51940" y="55270"/>
                  </a:cubicBezTo>
                  <a:cubicBezTo>
                    <a:pt x="51889" y="55270"/>
                    <a:pt x="51855" y="55222"/>
                    <a:pt x="51855" y="55173"/>
                  </a:cubicBezTo>
                  <a:close/>
                  <a:moveTo>
                    <a:pt x="52577" y="55517"/>
                  </a:moveTo>
                  <a:cubicBezTo>
                    <a:pt x="52577" y="55517"/>
                    <a:pt x="52577" y="55603"/>
                    <a:pt x="52508" y="55603"/>
                  </a:cubicBezTo>
                  <a:cubicBezTo>
                    <a:pt x="52508" y="55517"/>
                    <a:pt x="52577" y="55517"/>
                    <a:pt x="52577" y="55517"/>
                  </a:cubicBezTo>
                  <a:close/>
                  <a:moveTo>
                    <a:pt x="56394" y="58650"/>
                  </a:moveTo>
                  <a:cubicBezTo>
                    <a:pt x="56415" y="58650"/>
                    <a:pt x="56445" y="58681"/>
                    <a:pt x="56445" y="58681"/>
                  </a:cubicBezTo>
                  <a:lnTo>
                    <a:pt x="56377" y="58681"/>
                  </a:lnTo>
                  <a:cubicBezTo>
                    <a:pt x="56377" y="58658"/>
                    <a:pt x="56384" y="58650"/>
                    <a:pt x="56394" y="58650"/>
                  </a:cubicBezTo>
                  <a:close/>
                  <a:moveTo>
                    <a:pt x="57872" y="59385"/>
                  </a:moveTo>
                  <a:cubicBezTo>
                    <a:pt x="57872" y="59414"/>
                    <a:pt x="57872" y="59424"/>
                    <a:pt x="57870" y="59424"/>
                  </a:cubicBezTo>
                  <a:cubicBezTo>
                    <a:pt x="57865" y="59424"/>
                    <a:pt x="57849" y="59385"/>
                    <a:pt x="57804" y="59385"/>
                  </a:cubicBezTo>
                  <a:close/>
                  <a:moveTo>
                    <a:pt x="58699" y="59785"/>
                  </a:moveTo>
                  <a:cubicBezTo>
                    <a:pt x="58740" y="59785"/>
                    <a:pt x="58801" y="59815"/>
                    <a:pt x="58801" y="59815"/>
                  </a:cubicBezTo>
                  <a:cubicBezTo>
                    <a:pt x="58801" y="59858"/>
                    <a:pt x="58784" y="59880"/>
                    <a:pt x="58758" y="59880"/>
                  </a:cubicBezTo>
                  <a:cubicBezTo>
                    <a:pt x="58732" y="59880"/>
                    <a:pt x="58698" y="59858"/>
                    <a:pt x="58663" y="59815"/>
                  </a:cubicBezTo>
                  <a:cubicBezTo>
                    <a:pt x="58663" y="59792"/>
                    <a:pt x="58679" y="59785"/>
                    <a:pt x="58699" y="59785"/>
                  </a:cubicBezTo>
                  <a:close/>
                  <a:moveTo>
                    <a:pt x="59231" y="59815"/>
                  </a:moveTo>
                  <a:cubicBezTo>
                    <a:pt x="59385" y="59901"/>
                    <a:pt x="59523" y="59970"/>
                    <a:pt x="59592" y="60039"/>
                  </a:cubicBezTo>
                  <a:lnTo>
                    <a:pt x="59746" y="60039"/>
                  </a:lnTo>
                  <a:cubicBezTo>
                    <a:pt x="59746" y="60108"/>
                    <a:pt x="59815" y="60176"/>
                    <a:pt x="59884" y="60176"/>
                  </a:cubicBezTo>
                  <a:cubicBezTo>
                    <a:pt x="59884" y="60245"/>
                    <a:pt x="59815" y="60245"/>
                    <a:pt x="59746" y="60400"/>
                  </a:cubicBezTo>
                  <a:cubicBezTo>
                    <a:pt x="59660" y="60245"/>
                    <a:pt x="59592" y="60176"/>
                    <a:pt x="59592" y="60108"/>
                  </a:cubicBezTo>
                  <a:cubicBezTo>
                    <a:pt x="59523" y="60176"/>
                    <a:pt x="59454" y="60176"/>
                    <a:pt x="59454" y="60176"/>
                  </a:cubicBezTo>
                  <a:cubicBezTo>
                    <a:pt x="59385" y="60176"/>
                    <a:pt x="59385" y="60245"/>
                    <a:pt x="59385" y="60245"/>
                  </a:cubicBezTo>
                  <a:cubicBezTo>
                    <a:pt x="59454" y="60245"/>
                    <a:pt x="59454" y="60245"/>
                    <a:pt x="59523" y="60176"/>
                  </a:cubicBezTo>
                  <a:lnTo>
                    <a:pt x="59523" y="60245"/>
                  </a:lnTo>
                  <a:cubicBezTo>
                    <a:pt x="59523" y="60288"/>
                    <a:pt x="59506" y="60310"/>
                    <a:pt x="59480" y="60310"/>
                  </a:cubicBezTo>
                  <a:cubicBezTo>
                    <a:pt x="59454" y="60310"/>
                    <a:pt x="59420" y="60288"/>
                    <a:pt x="59385" y="60245"/>
                  </a:cubicBezTo>
                  <a:cubicBezTo>
                    <a:pt x="59162" y="60176"/>
                    <a:pt x="59093" y="59970"/>
                    <a:pt x="58887" y="59901"/>
                  </a:cubicBezTo>
                  <a:cubicBezTo>
                    <a:pt x="58910" y="59887"/>
                    <a:pt x="58930" y="59881"/>
                    <a:pt x="58950" y="59881"/>
                  </a:cubicBezTo>
                  <a:cubicBezTo>
                    <a:pt x="59033" y="59881"/>
                    <a:pt x="59093" y="59983"/>
                    <a:pt x="59178" y="59983"/>
                  </a:cubicBezTo>
                  <a:cubicBezTo>
                    <a:pt x="59194" y="59983"/>
                    <a:pt x="59212" y="59979"/>
                    <a:pt x="59231" y="59970"/>
                  </a:cubicBezTo>
                  <a:cubicBezTo>
                    <a:pt x="59317" y="59970"/>
                    <a:pt x="59231" y="59901"/>
                    <a:pt x="59231" y="59815"/>
                  </a:cubicBezTo>
                  <a:close/>
                  <a:moveTo>
                    <a:pt x="59093" y="60967"/>
                  </a:moveTo>
                  <a:cubicBezTo>
                    <a:pt x="59093" y="61002"/>
                    <a:pt x="59076" y="61019"/>
                    <a:pt x="59059" y="61019"/>
                  </a:cubicBezTo>
                  <a:cubicBezTo>
                    <a:pt x="59042" y="61019"/>
                    <a:pt x="59024" y="61002"/>
                    <a:pt x="59024" y="60967"/>
                  </a:cubicBezTo>
                  <a:close/>
                  <a:moveTo>
                    <a:pt x="59317" y="61036"/>
                  </a:moveTo>
                  <a:cubicBezTo>
                    <a:pt x="59317" y="61070"/>
                    <a:pt x="59317" y="61088"/>
                    <a:pt x="59306" y="61088"/>
                  </a:cubicBezTo>
                  <a:cubicBezTo>
                    <a:pt x="59295" y="61088"/>
                    <a:pt x="59274" y="61070"/>
                    <a:pt x="59231" y="61036"/>
                  </a:cubicBezTo>
                  <a:close/>
                  <a:moveTo>
                    <a:pt x="61741" y="60761"/>
                  </a:moveTo>
                  <a:cubicBezTo>
                    <a:pt x="61810" y="60967"/>
                    <a:pt x="62102" y="60898"/>
                    <a:pt x="62239" y="61105"/>
                  </a:cubicBezTo>
                  <a:lnTo>
                    <a:pt x="62171" y="61105"/>
                  </a:lnTo>
                  <a:cubicBezTo>
                    <a:pt x="62102" y="61105"/>
                    <a:pt x="62102" y="61105"/>
                    <a:pt x="62033" y="61191"/>
                  </a:cubicBezTo>
                  <a:cubicBezTo>
                    <a:pt x="62171" y="61191"/>
                    <a:pt x="62325" y="61260"/>
                    <a:pt x="62463" y="61328"/>
                  </a:cubicBezTo>
                  <a:cubicBezTo>
                    <a:pt x="62394" y="61328"/>
                    <a:pt x="62325" y="61328"/>
                    <a:pt x="62239" y="61397"/>
                  </a:cubicBezTo>
                  <a:cubicBezTo>
                    <a:pt x="62239" y="61328"/>
                    <a:pt x="62239" y="61328"/>
                    <a:pt x="62171" y="61260"/>
                  </a:cubicBezTo>
                  <a:cubicBezTo>
                    <a:pt x="62171" y="61328"/>
                    <a:pt x="62171" y="61328"/>
                    <a:pt x="62102" y="61328"/>
                  </a:cubicBezTo>
                  <a:lnTo>
                    <a:pt x="62102" y="61260"/>
                  </a:lnTo>
                  <a:lnTo>
                    <a:pt x="61896" y="61260"/>
                  </a:lnTo>
                  <a:cubicBezTo>
                    <a:pt x="61672" y="61105"/>
                    <a:pt x="61466" y="61036"/>
                    <a:pt x="61242" y="60967"/>
                  </a:cubicBezTo>
                  <a:lnTo>
                    <a:pt x="61173" y="60898"/>
                  </a:lnTo>
                  <a:lnTo>
                    <a:pt x="61105" y="60898"/>
                  </a:lnTo>
                  <a:cubicBezTo>
                    <a:pt x="61105" y="60864"/>
                    <a:pt x="61122" y="60847"/>
                    <a:pt x="61139" y="60847"/>
                  </a:cubicBezTo>
                  <a:cubicBezTo>
                    <a:pt x="61156" y="60847"/>
                    <a:pt x="61173" y="60864"/>
                    <a:pt x="61173" y="60898"/>
                  </a:cubicBezTo>
                  <a:cubicBezTo>
                    <a:pt x="61188" y="60884"/>
                    <a:pt x="61203" y="60879"/>
                    <a:pt x="61216" y="60879"/>
                  </a:cubicBezTo>
                  <a:cubicBezTo>
                    <a:pt x="61254" y="60879"/>
                    <a:pt x="61287" y="60918"/>
                    <a:pt x="61302" y="60918"/>
                  </a:cubicBezTo>
                  <a:cubicBezTo>
                    <a:pt x="61308" y="60918"/>
                    <a:pt x="61311" y="60913"/>
                    <a:pt x="61311" y="60898"/>
                  </a:cubicBezTo>
                  <a:cubicBezTo>
                    <a:pt x="61380" y="60898"/>
                    <a:pt x="61311" y="60898"/>
                    <a:pt x="61311" y="60830"/>
                  </a:cubicBezTo>
                  <a:cubicBezTo>
                    <a:pt x="61388" y="60830"/>
                    <a:pt x="61461" y="60847"/>
                    <a:pt x="61532" y="60847"/>
                  </a:cubicBezTo>
                  <a:cubicBezTo>
                    <a:pt x="61603" y="60847"/>
                    <a:pt x="61672" y="60830"/>
                    <a:pt x="61741" y="60761"/>
                  </a:cubicBezTo>
                  <a:close/>
                  <a:moveTo>
                    <a:pt x="63529" y="61466"/>
                  </a:moveTo>
                  <a:cubicBezTo>
                    <a:pt x="63529" y="61535"/>
                    <a:pt x="63460" y="61535"/>
                    <a:pt x="63391" y="61535"/>
                  </a:cubicBezTo>
                  <a:cubicBezTo>
                    <a:pt x="63460" y="61466"/>
                    <a:pt x="63529" y="61466"/>
                    <a:pt x="63529" y="61466"/>
                  </a:cubicBezTo>
                  <a:close/>
                  <a:moveTo>
                    <a:pt x="63900" y="61493"/>
                  </a:moveTo>
                  <a:cubicBezTo>
                    <a:pt x="64018" y="61493"/>
                    <a:pt x="64137" y="61535"/>
                    <a:pt x="64251" y="61535"/>
                  </a:cubicBezTo>
                  <a:cubicBezTo>
                    <a:pt x="64182" y="61578"/>
                    <a:pt x="64109" y="61578"/>
                    <a:pt x="64045" y="61578"/>
                  </a:cubicBezTo>
                  <a:cubicBezTo>
                    <a:pt x="63980" y="61578"/>
                    <a:pt x="63924" y="61578"/>
                    <a:pt x="63890" y="61621"/>
                  </a:cubicBezTo>
                  <a:cubicBezTo>
                    <a:pt x="63844" y="61621"/>
                    <a:pt x="63798" y="61582"/>
                    <a:pt x="63732" y="61582"/>
                  </a:cubicBezTo>
                  <a:cubicBezTo>
                    <a:pt x="63699" y="61582"/>
                    <a:pt x="63661" y="61592"/>
                    <a:pt x="63615" y="61621"/>
                  </a:cubicBezTo>
                  <a:cubicBezTo>
                    <a:pt x="63707" y="61520"/>
                    <a:pt x="63803" y="61493"/>
                    <a:pt x="63900" y="61493"/>
                  </a:cubicBezTo>
                  <a:close/>
                  <a:moveTo>
                    <a:pt x="64818" y="61689"/>
                  </a:moveTo>
                  <a:cubicBezTo>
                    <a:pt x="64818" y="61689"/>
                    <a:pt x="64904" y="61689"/>
                    <a:pt x="64904" y="61758"/>
                  </a:cubicBezTo>
                  <a:cubicBezTo>
                    <a:pt x="64847" y="61758"/>
                    <a:pt x="64797" y="61728"/>
                    <a:pt x="64750" y="61728"/>
                  </a:cubicBezTo>
                  <a:cubicBezTo>
                    <a:pt x="64727" y="61728"/>
                    <a:pt x="64704" y="61735"/>
                    <a:pt x="64681" y="61758"/>
                  </a:cubicBezTo>
                  <a:cubicBezTo>
                    <a:pt x="64681" y="61827"/>
                    <a:pt x="64750" y="61827"/>
                    <a:pt x="64750" y="61827"/>
                  </a:cubicBezTo>
                  <a:cubicBezTo>
                    <a:pt x="64973" y="61827"/>
                    <a:pt x="65179" y="61896"/>
                    <a:pt x="65403" y="61964"/>
                  </a:cubicBezTo>
                  <a:cubicBezTo>
                    <a:pt x="65369" y="62007"/>
                    <a:pt x="65313" y="62007"/>
                    <a:pt x="65248" y="62007"/>
                  </a:cubicBezTo>
                  <a:cubicBezTo>
                    <a:pt x="65184" y="62007"/>
                    <a:pt x="65111" y="62007"/>
                    <a:pt x="65042" y="62050"/>
                  </a:cubicBezTo>
                  <a:cubicBezTo>
                    <a:pt x="64973" y="62050"/>
                    <a:pt x="64818" y="61964"/>
                    <a:pt x="64750" y="61964"/>
                  </a:cubicBezTo>
                  <a:lnTo>
                    <a:pt x="64320" y="61964"/>
                  </a:lnTo>
                  <a:cubicBezTo>
                    <a:pt x="64251" y="61896"/>
                    <a:pt x="64182" y="61827"/>
                    <a:pt x="64045" y="61827"/>
                  </a:cubicBezTo>
                  <a:cubicBezTo>
                    <a:pt x="64045" y="61827"/>
                    <a:pt x="64113" y="61827"/>
                    <a:pt x="64113" y="61689"/>
                  </a:cubicBezTo>
                  <a:cubicBezTo>
                    <a:pt x="64169" y="61745"/>
                    <a:pt x="64180" y="61846"/>
                    <a:pt x="64255" y="61846"/>
                  </a:cubicBezTo>
                  <a:cubicBezTo>
                    <a:pt x="64272" y="61846"/>
                    <a:pt x="64294" y="61840"/>
                    <a:pt x="64320" y="61827"/>
                  </a:cubicBezTo>
                  <a:cubicBezTo>
                    <a:pt x="64389" y="61827"/>
                    <a:pt x="64182" y="61758"/>
                    <a:pt x="64320" y="61758"/>
                  </a:cubicBezTo>
                  <a:cubicBezTo>
                    <a:pt x="64338" y="61722"/>
                    <a:pt x="64357" y="61710"/>
                    <a:pt x="64378" y="61710"/>
                  </a:cubicBezTo>
                  <a:cubicBezTo>
                    <a:pt x="64425" y="61710"/>
                    <a:pt x="64481" y="61773"/>
                    <a:pt x="64553" y="61773"/>
                  </a:cubicBezTo>
                  <a:cubicBezTo>
                    <a:pt x="64572" y="61773"/>
                    <a:pt x="64591" y="61768"/>
                    <a:pt x="64612" y="61758"/>
                  </a:cubicBezTo>
                  <a:lnTo>
                    <a:pt x="64543" y="61689"/>
                  </a:lnTo>
                  <a:lnTo>
                    <a:pt x="64612" y="61689"/>
                  </a:lnTo>
                  <a:cubicBezTo>
                    <a:pt x="64658" y="61689"/>
                    <a:pt x="64704" y="61720"/>
                    <a:pt x="64750" y="61720"/>
                  </a:cubicBezTo>
                  <a:cubicBezTo>
                    <a:pt x="64773" y="61720"/>
                    <a:pt x="64795" y="61712"/>
                    <a:pt x="64818" y="61689"/>
                  </a:cubicBezTo>
                  <a:close/>
                  <a:moveTo>
                    <a:pt x="70150" y="61936"/>
                  </a:moveTo>
                  <a:cubicBezTo>
                    <a:pt x="70200" y="61936"/>
                    <a:pt x="70200" y="61989"/>
                    <a:pt x="70200" y="62050"/>
                  </a:cubicBezTo>
                  <a:cubicBezTo>
                    <a:pt x="70131" y="61964"/>
                    <a:pt x="70131" y="61964"/>
                    <a:pt x="70062" y="61964"/>
                  </a:cubicBezTo>
                  <a:cubicBezTo>
                    <a:pt x="70102" y="61945"/>
                    <a:pt x="70130" y="61936"/>
                    <a:pt x="70150" y="61936"/>
                  </a:cubicBezTo>
                  <a:close/>
                  <a:moveTo>
                    <a:pt x="62443" y="62157"/>
                  </a:moveTo>
                  <a:cubicBezTo>
                    <a:pt x="62455" y="62157"/>
                    <a:pt x="62463" y="62165"/>
                    <a:pt x="62463" y="62188"/>
                  </a:cubicBezTo>
                  <a:cubicBezTo>
                    <a:pt x="62417" y="62188"/>
                    <a:pt x="62402" y="62219"/>
                    <a:pt x="62376" y="62219"/>
                  </a:cubicBezTo>
                  <a:cubicBezTo>
                    <a:pt x="62364" y="62219"/>
                    <a:pt x="62348" y="62211"/>
                    <a:pt x="62325" y="62188"/>
                  </a:cubicBezTo>
                  <a:cubicBezTo>
                    <a:pt x="62371" y="62188"/>
                    <a:pt x="62417" y="62157"/>
                    <a:pt x="62443" y="62157"/>
                  </a:cubicBezTo>
                  <a:close/>
                  <a:moveTo>
                    <a:pt x="63821" y="62618"/>
                  </a:moveTo>
                  <a:cubicBezTo>
                    <a:pt x="63890" y="62618"/>
                    <a:pt x="63890" y="62618"/>
                    <a:pt x="63821" y="62687"/>
                  </a:cubicBezTo>
                  <a:lnTo>
                    <a:pt x="63821" y="62618"/>
                  </a:lnTo>
                  <a:close/>
                  <a:moveTo>
                    <a:pt x="65111" y="62755"/>
                  </a:moveTo>
                  <a:cubicBezTo>
                    <a:pt x="65065" y="62755"/>
                    <a:pt x="65050" y="62786"/>
                    <a:pt x="65044" y="62786"/>
                  </a:cubicBezTo>
                  <a:cubicBezTo>
                    <a:pt x="65042" y="62786"/>
                    <a:pt x="65042" y="62778"/>
                    <a:pt x="65042" y="62755"/>
                  </a:cubicBezTo>
                  <a:close/>
                  <a:moveTo>
                    <a:pt x="64612" y="62618"/>
                  </a:moveTo>
                  <a:lnTo>
                    <a:pt x="64612" y="62618"/>
                  </a:lnTo>
                  <a:cubicBezTo>
                    <a:pt x="64750" y="62687"/>
                    <a:pt x="64818" y="62687"/>
                    <a:pt x="64904" y="62755"/>
                  </a:cubicBezTo>
                  <a:cubicBezTo>
                    <a:pt x="64823" y="62780"/>
                    <a:pt x="64771" y="62796"/>
                    <a:pt x="64734" y="62796"/>
                  </a:cubicBezTo>
                  <a:cubicBezTo>
                    <a:pt x="64672" y="62796"/>
                    <a:pt x="64656" y="62749"/>
                    <a:pt x="64612" y="62618"/>
                  </a:cubicBezTo>
                  <a:close/>
                  <a:moveTo>
                    <a:pt x="58526" y="66056"/>
                  </a:moveTo>
                  <a:lnTo>
                    <a:pt x="58526" y="66125"/>
                  </a:lnTo>
                  <a:cubicBezTo>
                    <a:pt x="58457" y="66125"/>
                    <a:pt x="58457" y="66125"/>
                    <a:pt x="58526" y="66056"/>
                  </a:cubicBezTo>
                  <a:close/>
                  <a:moveTo>
                    <a:pt x="58663" y="66125"/>
                  </a:moveTo>
                  <a:lnTo>
                    <a:pt x="58663" y="66263"/>
                  </a:lnTo>
                  <a:cubicBezTo>
                    <a:pt x="58663" y="66263"/>
                    <a:pt x="58594" y="66263"/>
                    <a:pt x="58594" y="66194"/>
                  </a:cubicBezTo>
                  <a:cubicBezTo>
                    <a:pt x="58594" y="66194"/>
                    <a:pt x="58594" y="66125"/>
                    <a:pt x="58663" y="66125"/>
                  </a:cubicBezTo>
                  <a:close/>
                  <a:moveTo>
                    <a:pt x="60812" y="66985"/>
                  </a:moveTo>
                  <a:lnTo>
                    <a:pt x="60812" y="67054"/>
                  </a:lnTo>
                  <a:cubicBezTo>
                    <a:pt x="60744" y="66985"/>
                    <a:pt x="60744" y="66985"/>
                    <a:pt x="60812" y="66985"/>
                  </a:cubicBezTo>
                  <a:close/>
                  <a:moveTo>
                    <a:pt x="46852" y="0"/>
                  </a:moveTo>
                  <a:lnTo>
                    <a:pt x="46852" y="69"/>
                  </a:lnTo>
                  <a:cubicBezTo>
                    <a:pt x="46628" y="69"/>
                    <a:pt x="46491" y="155"/>
                    <a:pt x="46267" y="155"/>
                  </a:cubicBezTo>
                  <a:cubicBezTo>
                    <a:pt x="46061" y="155"/>
                    <a:pt x="45837" y="224"/>
                    <a:pt x="45631" y="224"/>
                  </a:cubicBezTo>
                  <a:lnTo>
                    <a:pt x="45562" y="224"/>
                  </a:lnTo>
                  <a:cubicBezTo>
                    <a:pt x="45407" y="293"/>
                    <a:pt x="45270" y="293"/>
                    <a:pt x="45132" y="293"/>
                  </a:cubicBezTo>
                  <a:cubicBezTo>
                    <a:pt x="45046" y="293"/>
                    <a:pt x="44978" y="293"/>
                    <a:pt x="44909" y="361"/>
                  </a:cubicBezTo>
                  <a:cubicBezTo>
                    <a:pt x="44771" y="361"/>
                    <a:pt x="44616" y="361"/>
                    <a:pt x="44548" y="293"/>
                  </a:cubicBezTo>
                  <a:cubicBezTo>
                    <a:pt x="44479" y="293"/>
                    <a:pt x="44479" y="361"/>
                    <a:pt x="44410" y="361"/>
                  </a:cubicBezTo>
                  <a:cubicBezTo>
                    <a:pt x="44187" y="361"/>
                    <a:pt x="43980" y="361"/>
                    <a:pt x="43757" y="430"/>
                  </a:cubicBezTo>
                  <a:cubicBezTo>
                    <a:pt x="43743" y="416"/>
                    <a:pt x="43729" y="411"/>
                    <a:pt x="43716" y="411"/>
                  </a:cubicBezTo>
                  <a:cubicBezTo>
                    <a:pt x="43661" y="411"/>
                    <a:pt x="43606" y="499"/>
                    <a:pt x="43550" y="499"/>
                  </a:cubicBezTo>
                  <a:cubicBezTo>
                    <a:pt x="43327" y="499"/>
                    <a:pt x="43121" y="585"/>
                    <a:pt x="42897" y="654"/>
                  </a:cubicBezTo>
                  <a:cubicBezTo>
                    <a:pt x="42897" y="654"/>
                    <a:pt x="42828" y="722"/>
                    <a:pt x="42760" y="722"/>
                  </a:cubicBezTo>
                  <a:cubicBezTo>
                    <a:pt x="42553" y="791"/>
                    <a:pt x="42330" y="860"/>
                    <a:pt x="42037" y="929"/>
                  </a:cubicBezTo>
                  <a:cubicBezTo>
                    <a:pt x="41969" y="1015"/>
                    <a:pt x="41831" y="1015"/>
                    <a:pt x="41694" y="1015"/>
                  </a:cubicBezTo>
                  <a:cubicBezTo>
                    <a:pt x="41608" y="1015"/>
                    <a:pt x="41608" y="1015"/>
                    <a:pt x="41539" y="1084"/>
                  </a:cubicBezTo>
                  <a:lnTo>
                    <a:pt x="41401" y="1084"/>
                  </a:lnTo>
                  <a:cubicBezTo>
                    <a:pt x="41040" y="1152"/>
                    <a:pt x="40679" y="1221"/>
                    <a:pt x="40404" y="1513"/>
                  </a:cubicBezTo>
                  <a:cubicBezTo>
                    <a:pt x="40318" y="1582"/>
                    <a:pt x="40249" y="1582"/>
                    <a:pt x="40181" y="1582"/>
                  </a:cubicBezTo>
                  <a:cubicBezTo>
                    <a:pt x="40112" y="1582"/>
                    <a:pt x="40112" y="1582"/>
                    <a:pt x="40112" y="1651"/>
                  </a:cubicBezTo>
                  <a:cubicBezTo>
                    <a:pt x="39888" y="1720"/>
                    <a:pt x="39613" y="1874"/>
                    <a:pt x="39390" y="1943"/>
                  </a:cubicBezTo>
                  <a:cubicBezTo>
                    <a:pt x="39390" y="1943"/>
                    <a:pt x="39390" y="2012"/>
                    <a:pt x="39321" y="2012"/>
                  </a:cubicBezTo>
                  <a:cubicBezTo>
                    <a:pt x="39321" y="1943"/>
                    <a:pt x="39252" y="1943"/>
                    <a:pt x="39252" y="1943"/>
                  </a:cubicBezTo>
                  <a:cubicBezTo>
                    <a:pt x="39183" y="2012"/>
                    <a:pt x="39115" y="2081"/>
                    <a:pt x="39115" y="2081"/>
                  </a:cubicBezTo>
                  <a:lnTo>
                    <a:pt x="38891" y="2081"/>
                  </a:lnTo>
                  <a:cubicBezTo>
                    <a:pt x="38754" y="2218"/>
                    <a:pt x="38530" y="2218"/>
                    <a:pt x="38461" y="2373"/>
                  </a:cubicBezTo>
                  <a:cubicBezTo>
                    <a:pt x="38324" y="2373"/>
                    <a:pt x="38255" y="2442"/>
                    <a:pt x="38169" y="2442"/>
                  </a:cubicBezTo>
                  <a:cubicBezTo>
                    <a:pt x="38146" y="2465"/>
                    <a:pt x="38123" y="2472"/>
                    <a:pt x="38100" y="2472"/>
                  </a:cubicBezTo>
                  <a:cubicBezTo>
                    <a:pt x="38054" y="2472"/>
                    <a:pt x="38009" y="2442"/>
                    <a:pt x="37963" y="2442"/>
                  </a:cubicBezTo>
                  <a:cubicBezTo>
                    <a:pt x="37963" y="2442"/>
                    <a:pt x="37963" y="2511"/>
                    <a:pt x="37894" y="2511"/>
                  </a:cubicBezTo>
                  <a:cubicBezTo>
                    <a:pt x="37825" y="2511"/>
                    <a:pt x="37825" y="2579"/>
                    <a:pt x="37739" y="2579"/>
                  </a:cubicBezTo>
                  <a:cubicBezTo>
                    <a:pt x="37533" y="2734"/>
                    <a:pt x="37241" y="2872"/>
                    <a:pt x="37034" y="3009"/>
                  </a:cubicBezTo>
                  <a:cubicBezTo>
                    <a:pt x="36880" y="3164"/>
                    <a:pt x="36742" y="3370"/>
                    <a:pt x="36450" y="3439"/>
                  </a:cubicBezTo>
                  <a:lnTo>
                    <a:pt x="36381" y="3508"/>
                  </a:lnTo>
                  <a:lnTo>
                    <a:pt x="36381" y="3594"/>
                  </a:lnTo>
                  <a:cubicBezTo>
                    <a:pt x="36312" y="3594"/>
                    <a:pt x="36312" y="3662"/>
                    <a:pt x="36243" y="3662"/>
                  </a:cubicBezTo>
                  <a:cubicBezTo>
                    <a:pt x="36106" y="3662"/>
                    <a:pt x="35951" y="3731"/>
                    <a:pt x="35882" y="3800"/>
                  </a:cubicBezTo>
                  <a:cubicBezTo>
                    <a:pt x="35745" y="3869"/>
                    <a:pt x="35590" y="3938"/>
                    <a:pt x="35521" y="4024"/>
                  </a:cubicBezTo>
                  <a:cubicBezTo>
                    <a:pt x="35315" y="4161"/>
                    <a:pt x="35160" y="4299"/>
                    <a:pt x="35023" y="4367"/>
                  </a:cubicBezTo>
                  <a:cubicBezTo>
                    <a:pt x="34816" y="4522"/>
                    <a:pt x="34662" y="4728"/>
                    <a:pt x="34455" y="4883"/>
                  </a:cubicBezTo>
                  <a:cubicBezTo>
                    <a:pt x="34301" y="4952"/>
                    <a:pt x="34232" y="5090"/>
                    <a:pt x="34094" y="5090"/>
                  </a:cubicBezTo>
                  <a:cubicBezTo>
                    <a:pt x="34025" y="5158"/>
                    <a:pt x="33957" y="5227"/>
                    <a:pt x="33871" y="5313"/>
                  </a:cubicBezTo>
                  <a:cubicBezTo>
                    <a:pt x="33802" y="5451"/>
                    <a:pt x="33664" y="5451"/>
                    <a:pt x="33596" y="5519"/>
                  </a:cubicBezTo>
                  <a:cubicBezTo>
                    <a:pt x="33596" y="5588"/>
                    <a:pt x="33596" y="5657"/>
                    <a:pt x="33527" y="5657"/>
                  </a:cubicBezTo>
                  <a:cubicBezTo>
                    <a:pt x="33372" y="5743"/>
                    <a:pt x="33303" y="5812"/>
                    <a:pt x="33235" y="5880"/>
                  </a:cubicBezTo>
                  <a:lnTo>
                    <a:pt x="33166" y="5949"/>
                  </a:lnTo>
                  <a:cubicBezTo>
                    <a:pt x="33011" y="5949"/>
                    <a:pt x="32942" y="6087"/>
                    <a:pt x="32874" y="6173"/>
                  </a:cubicBezTo>
                  <a:cubicBezTo>
                    <a:pt x="32736" y="6173"/>
                    <a:pt x="32736" y="6310"/>
                    <a:pt x="32667" y="6379"/>
                  </a:cubicBezTo>
                  <a:lnTo>
                    <a:pt x="32581" y="6379"/>
                  </a:lnTo>
                  <a:cubicBezTo>
                    <a:pt x="32568" y="6366"/>
                    <a:pt x="32555" y="6360"/>
                    <a:pt x="32542" y="6360"/>
                  </a:cubicBezTo>
                  <a:cubicBezTo>
                    <a:pt x="32486" y="6360"/>
                    <a:pt x="32431" y="6461"/>
                    <a:pt x="32375" y="6517"/>
                  </a:cubicBezTo>
                  <a:cubicBezTo>
                    <a:pt x="32306" y="6517"/>
                    <a:pt x="32237" y="6671"/>
                    <a:pt x="32151" y="6671"/>
                  </a:cubicBezTo>
                  <a:cubicBezTo>
                    <a:pt x="32083" y="6740"/>
                    <a:pt x="32083" y="6878"/>
                    <a:pt x="32014" y="6946"/>
                  </a:cubicBezTo>
                  <a:cubicBezTo>
                    <a:pt x="31876" y="6946"/>
                    <a:pt x="31876" y="7170"/>
                    <a:pt x="31722" y="7239"/>
                  </a:cubicBezTo>
                  <a:cubicBezTo>
                    <a:pt x="31584" y="7307"/>
                    <a:pt x="31515" y="7462"/>
                    <a:pt x="31378" y="7531"/>
                  </a:cubicBezTo>
                  <a:lnTo>
                    <a:pt x="31292" y="7531"/>
                  </a:lnTo>
                  <a:cubicBezTo>
                    <a:pt x="31223" y="7600"/>
                    <a:pt x="31154" y="7737"/>
                    <a:pt x="31017" y="7806"/>
                  </a:cubicBezTo>
                  <a:cubicBezTo>
                    <a:pt x="30793" y="7961"/>
                    <a:pt x="30656" y="8167"/>
                    <a:pt x="30518" y="8391"/>
                  </a:cubicBezTo>
                  <a:cubicBezTo>
                    <a:pt x="30432" y="8459"/>
                    <a:pt x="30432" y="8597"/>
                    <a:pt x="30295" y="8666"/>
                  </a:cubicBezTo>
                  <a:cubicBezTo>
                    <a:pt x="30157" y="8820"/>
                    <a:pt x="30226" y="9027"/>
                    <a:pt x="29934" y="9027"/>
                  </a:cubicBezTo>
                  <a:cubicBezTo>
                    <a:pt x="29865" y="9250"/>
                    <a:pt x="29865" y="9250"/>
                    <a:pt x="29658" y="9388"/>
                  </a:cubicBezTo>
                  <a:cubicBezTo>
                    <a:pt x="29572" y="9457"/>
                    <a:pt x="29572" y="9525"/>
                    <a:pt x="29572" y="9611"/>
                  </a:cubicBezTo>
                  <a:cubicBezTo>
                    <a:pt x="29504" y="9611"/>
                    <a:pt x="29435" y="9680"/>
                    <a:pt x="29366" y="9749"/>
                  </a:cubicBezTo>
                  <a:cubicBezTo>
                    <a:pt x="29366" y="9818"/>
                    <a:pt x="29435" y="9818"/>
                    <a:pt x="29435" y="9886"/>
                  </a:cubicBezTo>
                  <a:cubicBezTo>
                    <a:pt x="29366" y="9886"/>
                    <a:pt x="29366" y="9818"/>
                    <a:pt x="29297" y="9818"/>
                  </a:cubicBezTo>
                  <a:cubicBezTo>
                    <a:pt x="29229" y="10041"/>
                    <a:pt x="29074" y="10247"/>
                    <a:pt x="28936" y="10471"/>
                  </a:cubicBezTo>
                  <a:cubicBezTo>
                    <a:pt x="28936" y="10609"/>
                    <a:pt x="28799" y="10677"/>
                    <a:pt x="28713" y="10746"/>
                  </a:cubicBezTo>
                  <a:cubicBezTo>
                    <a:pt x="28644" y="10815"/>
                    <a:pt x="28644" y="10901"/>
                    <a:pt x="28575" y="10970"/>
                  </a:cubicBezTo>
                  <a:cubicBezTo>
                    <a:pt x="28506" y="11038"/>
                    <a:pt x="28438" y="11176"/>
                    <a:pt x="28438" y="11245"/>
                  </a:cubicBezTo>
                  <a:cubicBezTo>
                    <a:pt x="28369" y="11331"/>
                    <a:pt x="28369" y="11399"/>
                    <a:pt x="28283" y="11468"/>
                  </a:cubicBezTo>
                  <a:cubicBezTo>
                    <a:pt x="28214" y="11537"/>
                    <a:pt x="28283" y="11606"/>
                    <a:pt x="28145" y="11674"/>
                  </a:cubicBezTo>
                  <a:cubicBezTo>
                    <a:pt x="28077" y="11760"/>
                    <a:pt x="28008" y="11898"/>
                    <a:pt x="28008" y="11967"/>
                  </a:cubicBezTo>
                  <a:cubicBezTo>
                    <a:pt x="27939" y="12036"/>
                    <a:pt x="27939" y="12104"/>
                    <a:pt x="27939" y="12190"/>
                  </a:cubicBezTo>
                  <a:cubicBezTo>
                    <a:pt x="27784" y="12397"/>
                    <a:pt x="27647" y="12689"/>
                    <a:pt x="27578" y="12964"/>
                  </a:cubicBezTo>
                  <a:lnTo>
                    <a:pt x="27647" y="13050"/>
                  </a:lnTo>
                  <a:lnTo>
                    <a:pt x="27578" y="13050"/>
                  </a:lnTo>
                  <a:cubicBezTo>
                    <a:pt x="27423" y="13256"/>
                    <a:pt x="27355" y="13394"/>
                    <a:pt x="27148" y="13617"/>
                  </a:cubicBezTo>
                  <a:cubicBezTo>
                    <a:pt x="27217" y="13755"/>
                    <a:pt x="27079" y="13755"/>
                    <a:pt x="27079" y="13824"/>
                  </a:cubicBezTo>
                  <a:cubicBezTo>
                    <a:pt x="26993" y="14116"/>
                    <a:pt x="26787" y="14253"/>
                    <a:pt x="26787" y="14546"/>
                  </a:cubicBezTo>
                  <a:lnTo>
                    <a:pt x="26718" y="14615"/>
                  </a:lnTo>
                  <a:cubicBezTo>
                    <a:pt x="26650" y="14838"/>
                    <a:pt x="26564" y="15044"/>
                    <a:pt x="26495" y="15337"/>
                  </a:cubicBezTo>
                  <a:cubicBezTo>
                    <a:pt x="26426" y="15474"/>
                    <a:pt x="26426" y="15629"/>
                    <a:pt x="26357" y="15766"/>
                  </a:cubicBezTo>
                  <a:cubicBezTo>
                    <a:pt x="26289" y="15835"/>
                    <a:pt x="26220" y="15973"/>
                    <a:pt x="26289" y="16059"/>
                  </a:cubicBezTo>
                  <a:cubicBezTo>
                    <a:pt x="26065" y="16334"/>
                    <a:pt x="26065" y="16695"/>
                    <a:pt x="25928" y="17056"/>
                  </a:cubicBezTo>
                  <a:cubicBezTo>
                    <a:pt x="25859" y="17125"/>
                    <a:pt x="25928" y="17193"/>
                    <a:pt x="25928" y="17348"/>
                  </a:cubicBezTo>
                  <a:cubicBezTo>
                    <a:pt x="25928" y="17348"/>
                    <a:pt x="25859" y="17417"/>
                    <a:pt x="25790" y="17417"/>
                  </a:cubicBezTo>
                  <a:lnTo>
                    <a:pt x="25790" y="17692"/>
                  </a:lnTo>
                  <a:cubicBezTo>
                    <a:pt x="25704" y="17778"/>
                    <a:pt x="25704" y="17847"/>
                    <a:pt x="25704" y="17916"/>
                  </a:cubicBezTo>
                  <a:cubicBezTo>
                    <a:pt x="25704" y="18122"/>
                    <a:pt x="25566" y="18345"/>
                    <a:pt x="25566" y="18638"/>
                  </a:cubicBezTo>
                  <a:cubicBezTo>
                    <a:pt x="25566" y="18775"/>
                    <a:pt x="25498" y="18913"/>
                    <a:pt x="25498" y="19068"/>
                  </a:cubicBezTo>
                  <a:cubicBezTo>
                    <a:pt x="25498" y="19274"/>
                    <a:pt x="25429" y="19497"/>
                    <a:pt x="25360" y="19704"/>
                  </a:cubicBezTo>
                  <a:lnTo>
                    <a:pt x="25360" y="19996"/>
                  </a:lnTo>
                  <a:cubicBezTo>
                    <a:pt x="25274" y="19996"/>
                    <a:pt x="25274" y="19996"/>
                    <a:pt x="25274" y="20065"/>
                  </a:cubicBezTo>
                  <a:lnTo>
                    <a:pt x="25274" y="20271"/>
                  </a:lnTo>
                  <a:lnTo>
                    <a:pt x="25274" y="21647"/>
                  </a:lnTo>
                  <a:cubicBezTo>
                    <a:pt x="25274" y="21990"/>
                    <a:pt x="25205" y="22420"/>
                    <a:pt x="25205" y="22781"/>
                  </a:cubicBezTo>
                  <a:cubicBezTo>
                    <a:pt x="25205" y="22850"/>
                    <a:pt x="25137" y="22936"/>
                    <a:pt x="25205" y="23074"/>
                  </a:cubicBezTo>
                  <a:cubicBezTo>
                    <a:pt x="25137" y="23142"/>
                    <a:pt x="25205" y="23280"/>
                    <a:pt x="25137" y="23435"/>
                  </a:cubicBezTo>
                  <a:cubicBezTo>
                    <a:pt x="25274" y="23503"/>
                    <a:pt x="25137" y="23641"/>
                    <a:pt x="25137" y="23796"/>
                  </a:cubicBezTo>
                  <a:lnTo>
                    <a:pt x="25137" y="23933"/>
                  </a:lnTo>
                  <a:cubicBezTo>
                    <a:pt x="25205" y="24002"/>
                    <a:pt x="25205" y="24071"/>
                    <a:pt x="25205" y="24071"/>
                  </a:cubicBezTo>
                  <a:cubicBezTo>
                    <a:pt x="25205" y="24225"/>
                    <a:pt x="25137" y="24294"/>
                    <a:pt x="25205" y="24363"/>
                  </a:cubicBezTo>
                  <a:cubicBezTo>
                    <a:pt x="25205" y="24501"/>
                    <a:pt x="25137" y="24569"/>
                    <a:pt x="25205" y="24724"/>
                  </a:cubicBezTo>
                  <a:cubicBezTo>
                    <a:pt x="25205" y="24793"/>
                    <a:pt x="25137" y="24862"/>
                    <a:pt x="25205" y="24930"/>
                  </a:cubicBezTo>
                  <a:cubicBezTo>
                    <a:pt x="25274" y="24999"/>
                    <a:pt x="25205" y="25085"/>
                    <a:pt x="25205" y="25154"/>
                  </a:cubicBezTo>
                  <a:cubicBezTo>
                    <a:pt x="25205" y="25360"/>
                    <a:pt x="25274" y="25584"/>
                    <a:pt x="25205" y="25790"/>
                  </a:cubicBezTo>
                  <a:cubicBezTo>
                    <a:pt x="25205" y="26082"/>
                    <a:pt x="25137" y="26082"/>
                    <a:pt x="25205" y="26220"/>
                  </a:cubicBezTo>
                  <a:cubicBezTo>
                    <a:pt x="25274" y="26289"/>
                    <a:pt x="25274" y="26375"/>
                    <a:pt x="25274" y="26443"/>
                  </a:cubicBezTo>
                  <a:cubicBezTo>
                    <a:pt x="25360" y="26581"/>
                    <a:pt x="25274" y="26718"/>
                    <a:pt x="25429" y="26873"/>
                  </a:cubicBezTo>
                  <a:cubicBezTo>
                    <a:pt x="25498" y="27011"/>
                    <a:pt x="25498" y="27234"/>
                    <a:pt x="25566" y="27372"/>
                  </a:cubicBezTo>
                  <a:cubicBezTo>
                    <a:pt x="25566" y="27441"/>
                    <a:pt x="25566" y="27509"/>
                    <a:pt x="25498" y="27509"/>
                  </a:cubicBezTo>
                  <a:lnTo>
                    <a:pt x="25498" y="27802"/>
                  </a:lnTo>
                  <a:cubicBezTo>
                    <a:pt x="25566" y="27802"/>
                    <a:pt x="25566" y="27870"/>
                    <a:pt x="25566" y="27870"/>
                  </a:cubicBezTo>
                  <a:cubicBezTo>
                    <a:pt x="25566" y="28231"/>
                    <a:pt x="25635" y="28524"/>
                    <a:pt x="25704" y="28799"/>
                  </a:cubicBezTo>
                  <a:cubicBezTo>
                    <a:pt x="25790" y="28954"/>
                    <a:pt x="25859" y="29022"/>
                    <a:pt x="25790" y="29160"/>
                  </a:cubicBezTo>
                  <a:cubicBezTo>
                    <a:pt x="25928" y="29297"/>
                    <a:pt x="25928" y="29452"/>
                    <a:pt x="25928" y="29590"/>
                  </a:cubicBezTo>
                  <a:cubicBezTo>
                    <a:pt x="25928" y="29813"/>
                    <a:pt x="26065" y="30020"/>
                    <a:pt x="26065" y="30243"/>
                  </a:cubicBezTo>
                  <a:cubicBezTo>
                    <a:pt x="26065" y="30449"/>
                    <a:pt x="26134" y="30587"/>
                    <a:pt x="26220" y="30810"/>
                  </a:cubicBezTo>
                  <a:cubicBezTo>
                    <a:pt x="26289" y="30948"/>
                    <a:pt x="26426" y="31172"/>
                    <a:pt x="26357" y="31309"/>
                  </a:cubicBezTo>
                  <a:cubicBezTo>
                    <a:pt x="26426" y="31533"/>
                    <a:pt x="26426" y="31739"/>
                    <a:pt x="26495" y="31876"/>
                  </a:cubicBezTo>
                  <a:cubicBezTo>
                    <a:pt x="26564" y="32530"/>
                    <a:pt x="26856" y="33097"/>
                    <a:pt x="26993" y="33682"/>
                  </a:cubicBezTo>
                  <a:cubicBezTo>
                    <a:pt x="27079" y="33888"/>
                    <a:pt x="27217" y="34112"/>
                    <a:pt x="27217" y="34318"/>
                  </a:cubicBezTo>
                  <a:cubicBezTo>
                    <a:pt x="27217" y="34387"/>
                    <a:pt x="27286" y="34387"/>
                    <a:pt x="27286" y="34455"/>
                  </a:cubicBezTo>
                  <a:lnTo>
                    <a:pt x="27286" y="34679"/>
                  </a:lnTo>
                  <a:cubicBezTo>
                    <a:pt x="27355" y="34748"/>
                    <a:pt x="27355" y="34748"/>
                    <a:pt x="27423" y="34816"/>
                  </a:cubicBezTo>
                  <a:cubicBezTo>
                    <a:pt x="27423" y="35040"/>
                    <a:pt x="27578" y="35246"/>
                    <a:pt x="27647" y="35470"/>
                  </a:cubicBezTo>
                  <a:cubicBezTo>
                    <a:pt x="27647" y="35607"/>
                    <a:pt x="27647" y="35745"/>
                    <a:pt x="27784" y="35900"/>
                  </a:cubicBezTo>
                  <a:cubicBezTo>
                    <a:pt x="27647" y="35900"/>
                    <a:pt x="27647" y="36037"/>
                    <a:pt x="27578" y="36037"/>
                  </a:cubicBezTo>
                  <a:cubicBezTo>
                    <a:pt x="27423" y="36037"/>
                    <a:pt x="27355" y="36037"/>
                    <a:pt x="27217" y="36106"/>
                  </a:cubicBezTo>
                  <a:lnTo>
                    <a:pt x="26925" y="36106"/>
                  </a:lnTo>
                  <a:cubicBezTo>
                    <a:pt x="26787" y="36106"/>
                    <a:pt x="26650" y="36106"/>
                    <a:pt x="26564" y="36175"/>
                  </a:cubicBezTo>
                  <a:lnTo>
                    <a:pt x="26357" y="36175"/>
                  </a:lnTo>
                  <a:cubicBezTo>
                    <a:pt x="26289" y="36218"/>
                    <a:pt x="26233" y="36218"/>
                    <a:pt x="26185" y="36218"/>
                  </a:cubicBezTo>
                  <a:cubicBezTo>
                    <a:pt x="26138" y="36218"/>
                    <a:pt x="26099" y="36218"/>
                    <a:pt x="26065" y="36261"/>
                  </a:cubicBezTo>
                  <a:cubicBezTo>
                    <a:pt x="25973" y="36261"/>
                    <a:pt x="25843" y="36222"/>
                    <a:pt x="25726" y="36222"/>
                  </a:cubicBezTo>
                  <a:cubicBezTo>
                    <a:pt x="25668" y="36222"/>
                    <a:pt x="25612" y="36232"/>
                    <a:pt x="25566" y="36261"/>
                  </a:cubicBezTo>
                  <a:lnTo>
                    <a:pt x="25498" y="36261"/>
                  </a:lnTo>
                  <a:cubicBezTo>
                    <a:pt x="25482" y="36241"/>
                    <a:pt x="25470" y="36234"/>
                    <a:pt x="25460" y="36234"/>
                  </a:cubicBezTo>
                  <a:cubicBezTo>
                    <a:pt x="25434" y="36234"/>
                    <a:pt x="25421" y="36279"/>
                    <a:pt x="25393" y="36279"/>
                  </a:cubicBezTo>
                  <a:cubicBezTo>
                    <a:pt x="25384" y="36279"/>
                    <a:pt x="25373" y="36274"/>
                    <a:pt x="25360" y="36261"/>
                  </a:cubicBezTo>
                  <a:cubicBezTo>
                    <a:pt x="25274" y="36261"/>
                    <a:pt x="25205" y="36261"/>
                    <a:pt x="25137" y="36329"/>
                  </a:cubicBezTo>
                  <a:cubicBezTo>
                    <a:pt x="24930" y="36398"/>
                    <a:pt x="24638" y="36398"/>
                    <a:pt x="24346" y="36398"/>
                  </a:cubicBezTo>
                  <a:cubicBezTo>
                    <a:pt x="24331" y="36413"/>
                    <a:pt x="24320" y="36418"/>
                    <a:pt x="24310" y="36418"/>
                  </a:cubicBezTo>
                  <a:cubicBezTo>
                    <a:pt x="24284" y="36418"/>
                    <a:pt x="24270" y="36378"/>
                    <a:pt x="24244" y="36378"/>
                  </a:cubicBezTo>
                  <a:cubicBezTo>
                    <a:pt x="24234" y="36378"/>
                    <a:pt x="24223" y="36384"/>
                    <a:pt x="24208" y="36398"/>
                  </a:cubicBezTo>
                  <a:cubicBezTo>
                    <a:pt x="24139" y="36433"/>
                    <a:pt x="24084" y="36433"/>
                    <a:pt x="24036" y="36433"/>
                  </a:cubicBezTo>
                  <a:cubicBezTo>
                    <a:pt x="23989" y="36433"/>
                    <a:pt x="23950" y="36433"/>
                    <a:pt x="23916" y="36467"/>
                  </a:cubicBezTo>
                  <a:cubicBezTo>
                    <a:pt x="23710" y="36467"/>
                    <a:pt x="23486" y="36398"/>
                    <a:pt x="23349" y="36398"/>
                  </a:cubicBezTo>
                  <a:lnTo>
                    <a:pt x="22987" y="36398"/>
                  </a:lnTo>
                  <a:cubicBezTo>
                    <a:pt x="22965" y="36375"/>
                    <a:pt x="22942" y="36368"/>
                    <a:pt x="22916" y="36368"/>
                  </a:cubicBezTo>
                  <a:cubicBezTo>
                    <a:pt x="22863" y="36368"/>
                    <a:pt x="22798" y="36398"/>
                    <a:pt x="22695" y="36398"/>
                  </a:cubicBezTo>
                  <a:lnTo>
                    <a:pt x="22420" y="36398"/>
                  </a:lnTo>
                  <a:cubicBezTo>
                    <a:pt x="22374" y="36398"/>
                    <a:pt x="22321" y="36429"/>
                    <a:pt x="22270" y="36429"/>
                  </a:cubicBezTo>
                  <a:cubicBezTo>
                    <a:pt x="22244" y="36429"/>
                    <a:pt x="22220" y="36421"/>
                    <a:pt x="22197" y="36398"/>
                  </a:cubicBezTo>
                  <a:cubicBezTo>
                    <a:pt x="22174" y="36375"/>
                    <a:pt x="22143" y="36368"/>
                    <a:pt x="22110" y="36368"/>
                  </a:cubicBezTo>
                  <a:cubicBezTo>
                    <a:pt x="22044" y="36368"/>
                    <a:pt x="21967" y="36398"/>
                    <a:pt x="21922" y="36398"/>
                  </a:cubicBezTo>
                  <a:lnTo>
                    <a:pt x="21268" y="36398"/>
                  </a:lnTo>
                  <a:cubicBezTo>
                    <a:pt x="21186" y="36383"/>
                    <a:pt x="21101" y="36378"/>
                    <a:pt x="21013" y="36378"/>
                  </a:cubicBezTo>
                  <a:cubicBezTo>
                    <a:pt x="20856" y="36378"/>
                    <a:pt x="20690" y="36394"/>
                    <a:pt x="20520" y="36394"/>
                  </a:cubicBezTo>
                  <a:cubicBezTo>
                    <a:pt x="20365" y="36394"/>
                    <a:pt x="20206" y="36380"/>
                    <a:pt x="20047" y="36329"/>
                  </a:cubicBezTo>
                  <a:lnTo>
                    <a:pt x="19979" y="36329"/>
                  </a:lnTo>
                  <a:cubicBezTo>
                    <a:pt x="19933" y="36329"/>
                    <a:pt x="19887" y="36391"/>
                    <a:pt x="19841" y="36391"/>
                  </a:cubicBezTo>
                  <a:cubicBezTo>
                    <a:pt x="19818" y="36391"/>
                    <a:pt x="19795" y="36375"/>
                    <a:pt x="19772" y="36329"/>
                  </a:cubicBezTo>
                  <a:cubicBezTo>
                    <a:pt x="19744" y="36375"/>
                    <a:pt x="19717" y="36391"/>
                    <a:pt x="19692" y="36391"/>
                  </a:cubicBezTo>
                  <a:cubicBezTo>
                    <a:pt x="19641" y="36391"/>
                    <a:pt x="19595" y="36329"/>
                    <a:pt x="19549" y="36329"/>
                  </a:cubicBezTo>
                  <a:cubicBezTo>
                    <a:pt x="19508" y="36343"/>
                    <a:pt x="19468" y="36349"/>
                    <a:pt x="19430" y="36349"/>
                  </a:cubicBezTo>
                  <a:cubicBezTo>
                    <a:pt x="19279" y="36349"/>
                    <a:pt x="19147" y="36261"/>
                    <a:pt x="18981" y="36261"/>
                  </a:cubicBezTo>
                  <a:lnTo>
                    <a:pt x="18913" y="36261"/>
                  </a:lnTo>
                  <a:cubicBezTo>
                    <a:pt x="18689" y="36175"/>
                    <a:pt x="18552" y="36175"/>
                    <a:pt x="18328" y="36175"/>
                  </a:cubicBezTo>
                  <a:lnTo>
                    <a:pt x="18122" y="36175"/>
                  </a:lnTo>
                  <a:cubicBezTo>
                    <a:pt x="18087" y="36140"/>
                    <a:pt x="18049" y="36140"/>
                    <a:pt x="18010" y="36140"/>
                  </a:cubicBezTo>
                  <a:cubicBezTo>
                    <a:pt x="17971" y="36140"/>
                    <a:pt x="17933" y="36140"/>
                    <a:pt x="17898" y="36106"/>
                  </a:cubicBezTo>
                  <a:cubicBezTo>
                    <a:pt x="17692" y="36037"/>
                    <a:pt x="17331" y="36106"/>
                    <a:pt x="17039" y="35968"/>
                  </a:cubicBezTo>
                  <a:lnTo>
                    <a:pt x="16970" y="35968"/>
                  </a:lnTo>
                  <a:cubicBezTo>
                    <a:pt x="16927" y="35978"/>
                    <a:pt x="16885" y="35983"/>
                    <a:pt x="16842" y="35983"/>
                  </a:cubicBezTo>
                  <a:cubicBezTo>
                    <a:pt x="16639" y="35983"/>
                    <a:pt x="16441" y="35885"/>
                    <a:pt x="16238" y="35885"/>
                  </a:cubicBezTo>
                  <a:cubicBezTo>
                    <a:pt x="16195" y="35885"/>
                    <a:pt x="16153" y="35890"/>
                    <a:pt x="16110" y="35900"/>
                  </a:cubicBezTo>
                  <a:cubicBezTo>
                    <a:pt x="16078" y="35826"/>
                    <a:pt x="16030" y="35807"/>
                    <a:pt x="15972" y="35807"/>
                  </a:cubicBezTo>
                  <a:cubicBezTo>
                    <a:pt x="15907" y="35807"/>
                    <a:pt x="15831" y="35831"/>
                    <a:pt x="15749" y="35831"/>
                  </a:cubicBezTo>
                  <a:cubicBezTo>
                    <a:pt x="15680" y="35831"/>
                    <a:pt x="15612" y="35745"/>
                    <a:pt x="15474" y="35745"/>
                  </a:cubicBezTo>
                  <a:cubicBezTo>
                    <a:pt x="15319" y="35676"/>
                    <a:pt x="15113" y="35676"/>
                    <a:pt x="14890" y="35607"/>
                  </a:cubicBezTo>
                  <a:lnTo>
                    <a:pt x="14821" y="35539"/>
                  </a:lnTo>
                  <a:cubicBezTo>
                    <a:pt x="14775" y="35584"/>
                    <a:pt x="14727" y="35600"/>
                    <a:pt x="14679" y="35600"/>
                  </a:cubicBezTo>
                  <a:cubicBezTo>
                    <a:pt x="14582" y="35600"/>
                    <a:pt x="14483" y="35539"/>
                    <a:pt x="14391" y="35539"/>
                  </a:cubicBezTo>
                  <a:cubicBezTo>
                    <a:pt x="14391" y="35539"/>
                    <a:pt x="14360" y="35508"/>
                    <a:pt x="14320" y="35508"/>
                  </a:cubicBezTo>
                  <a:cubicBezTo>
                    <a:pt x="14299" y="35508"/>
                    <a:pt x="14276" y="35516"/>
                    <a:pt x="14253" y="35539"/>
                  </a:cubicBezTo>
                  <a:cubicBezTo>
                    <a:pt x="14185" y="35539"/>
                    <a:pt x="14185" y="35470"/>
                    <a:pt x="14185" y="35470"/>
                  </a:cubicBezTo>
                  <a:cubicBezTo>
                    <a:pt x="14166" y="35455"/>
                    <a:pt x="14149" y="35450"/>
                    <a:pt x="14132" y="35450"/>
                  </a:cubicBezTo>
                  <a:cubicBezTo>
                    <a:pt x="14086" y="35450"/>
                    <a:pt x="14045" y="35490"/>
                    <a:pt x="14005" y="35490"/>
                  </a:cubicBezTo>
                  <a:cubicBezTo>
                    <a:pt x="13990" y="35490"/>
                    <a:pt x="13976" y="35484"/>
                    <a:pt x="13961" y="35470"/>
                  </a:cubicBezTo>
                  <a:cubicBezTo>
                    <a:pt x="13892" y="35470"/>
                    <a:pt x="13892" y="35401"/>
                    <a:pt x="13892" y="35401"/>
                  </a:cubicBezTo>
                  <a:cubicBezTo>
                    <a:pt x="13531" y="35401"/>
                    <a:pt x="13325" y="35246"/>
                    <a:pt x="13101" y="35178"/>
                  </a:cubicBezTo>
                  <a:lnTo>
                    <a:pt x="13033" y="35178"/>
                  </a:lnTo>
                  <a:cubicBezTo>
                    <a:pt x="12895" y="35109"/>
                    <a:pt x="12740" y="35109"/>
                    <a:pt x="12603" y="35040"/>
                  </a:cubicBezTo>
                  <a:cubicBezTo>
                    <a:pt x="12379" y="35040"/>
                    <a:pt x="12242" y="34971"/>
                    <a:pt x="12035" y="34971"/>
                  </a:cubicBezTo>
                  <a:cubicBezTo>
                    <a:pt x="11984" y="34943"/>
                    <a:pt x="11934" y="34933"/>
                    <a:pt x="11888" y="34933"/>
                  </a:cubicBezTo>
                  <a:cubicBezTo>
                    <a:pt x="11797" y="34933"/>
                    <a:pt x="11720" y="34971"/>
                    <a:pt x="11674" y="34971"/>
                  </a:cubicBezTo>
                  <a:cubicBezTo>
                    <a:pt x="11520" y="34885"/>
                    <a:pt x="11382" y="34816"/>
                    <a:pt x="11245" y="34816"/>
                  </a:cubicBezTo>
                  <a:cubicBezTo>
                    <a:pt x="11021" y="34748"/>
                    <a:pt x="10884" y="34748"/>
                    <a:pt x="10660" y="34679"/>
                  </a:cubicBezTo>
                  <a:cubicBezTo>
                    <a:pt x="10660" y="34656"/>
                    <a:pt x="10652" y="34648"/>
                    <a:pt x="10640" y="34648"/>
                  </a:cubicBezTo>
                  <a:cubicBezTo>
                    <a:pt x="10614" y="34648"/>
                    <a:pt x="10568" y="34679"/>
                    <a:pt x="10522" y="34679"/>
                  </a:cubicBezTo>
                  <a:cubicBezTo>
                    <a:pt x="10522" y="34610"/>
                    <a:pt x="10385" y="34541"/>
                    <a:pt x="10316" y="34541"/>
                  </a:cubicBezTo>
                  <a:cubicBezTo>
                    <a:pt x="10122" y="34541"/>
                    <a:pt x="9942" y="34373"/>
                    <a:pt x="9751" y="34373"/>
                  </a:cubicBezTo>
                  <a:cubicBezTo>
                    <a:pt x="9722" y="34373"/>
                    <a:pt x="9693" y="34377"/>
                    <a:pt x="9663" y="34387"/>
                  </a:cubicBezTo>
                  <a:lnTo>
                    <a:pt x="9594" y="34318"/>
                  </a:lnTo>
                  <a:cubicBezTo>
                    <a:pt x="9525" y="34318"/>
                    <a:pt x="9233" y="34180"/>
                    <a:pt x="9233" y="34180"/>
                  </a:cubicBezTo>
                  <a:cubicBezTo>
                    <a:pt x="8941" y="34180"/>
                    <a:pt x="8734" y="34112"/>
                    <a:pt x="8511" y="34026"/>
                  </a:cubicBezTo>
                  <a:cubicBezTo>
                    <a:pt x="8442" y="34026"/>
                    <a:pt x="8373" y="33957"/>
                    <a:pt x="8305" y="33888"/>
                  </a:cubicBezTo>
                  <a:cubicBezTo>
                    <a:pt x="8276" y="33917"/>
                    <a:pt x="8248" y="33933"/>
                    <a:pt x="8213" y="33933"/>
                  </a:cubicBezTo>
                  <a:cubicBezTo>
                    <a:pt x="8164" y="33933"/>
                    <a:pt x="8103" y="33900"/>
                    <a:pt x="8012" y="33819"/>
                  </a:cubicBezTo>
                  <a:lnTo>
                    <a:pt x="7875" y="33819"/>
                  </a:lnTo>
                  <a:cubicBezTo>
                    <a:pt x="7806" y="33819"/>
                    <a:pt x="7875" y="33750"/>
                    <a:pt x="7806" y="33750"/>
                  </a:cubicBezTo>
                  <a:cubicBezTo>
                    <a:pt x="7737" y="33750"/>
                    <a:pt x="7651" y="33819"/>
                    <a:pt x="7582" y="33819"/>
                  </a:cubicBezTo>
                  <a:cubicBezTo>
                    <a:pt x="7582" y="33750"/>
                    <a:pt x="7514" y="33682"/>
                    <a:pt x="7445" y="33596"/>
                  </a:cubicBezTo>
                  <a:cubicBezTo>
                    <a:pt x="7422" y="33624"/>
                    <a:pt x="7389" y="33634"/>
                    <a:pt x="7354" y="33634"/>
                  </a:cubicBezTo>
                  <a:cubicBezTo>
                    <a:pt x="7283" y="33634"/>
                    <a:pt x="7198" y="33596"/>
                    <a:pt x="7153" y="33596"/>
                  </a:cubicBezTo>
                  <a:cubicBezTo>
                    <a:pt x="7015" y="33527"/>
                    <a:pt x="6878" y="33458"/>
                    <a:pt x="6792" y="33458"/>
                  </a:cubicBezTo>
                  <a:cubicBezTo>
                    <a:pt x="6654" y="33389"/>
                    <a:pt x="6585" y="33321"/>
                    <a:pt x="6516" y="33321"/>
                  </a:cubicBezTo>
                  <a:cubicBezTo>
                    <a:pt x="6362" y="33321"/>
                    <a:pt x="6293" y="33321"/>
                    <a:pt x="6155" y="33252"/>
                  </a:cubicBezTo>
                  <a:cubicBezTo>
                    <a:pt x="6110" y="33252"/>
                    <a:pt x="6064" y="33282"/>
                    <a:pt x="5992" y="33282"/>
                  </a:cubicBezTo>
                  <a:cubicBezTo>
                    <a:pt x="5957" y="33282"/>
                    <a:pt x="5915" y="33275"/>
                    <a:pt x="5863" y="33252"/>
                  </a:cubicBezTo>
                  <a:cubicBezTo>
                    <a:pt x="5863" y="33166"/>
                    <a:pt x="5863" y="33166"/>
                    <a:pt x="5794" y="33097"/>
                  </a:cubicBezTo>
                  <a:lnTo>
                    <a:pt x="5433" y="33097"/>
                  </a:lnTo>
                  <a:cubicBezTo>
                    <a:pt x="5296" y="33028"/>
                    <a:pt x="5227" y="32960"/>
                    <a:pt x="5158" y="32891"/>
                  </a:cubicBezTo>
                  <a:cubicBezTo>
                    <a:pt x="5072" y="32960"/>
                    <a:pt x="5072" y="32960"/>
                    <a:pt x="5003" y="32960"/>
                  </a:cubicBezTo>
                  <a:cubicBezTo>
                    <a:pt x="5003" y="32960"/>
                    <a:pt x="5003" y="32891"/>
                    <a:pt x="4935" y="32891"/>
                  </a:cubicBezTo>
                  <a:cubicBezTo>
                    <a:pt x="4797" y="32891"/>
                    <a:pt x="4642" y="32891"/>
                    <a:pt x="4505" y="32822"/>
                  </a:cubicBezTo>
                  <a:cubicBezTo>
                    <a:pt x="4367" y="32667"/>
                    <a:pt x="4213" y="32667"/>
                    <a:pt x="4075" y="32599"/>
                  </a:cubicBezTo>
                  <a:cubicBezTo>
                    <a:pt x="3937" y="32599"/>
                    <a:pt x="3869" y="32530"/>
                    <a:pt x="3783" y="32530"/>
                  </a:cubicBezTo>
                  <a:lnTo>
                    <a:pt x="3576" y="32530"/>
                  </a:lnTo>
                  <a:cubicBezTo>
                    <a:pt x="3576" y="32461"/>
                    <a:pt x="3508" y="32392"/>
                    <a:pt x="3508" y="32392"/>
                  </a:cubicBezTo>
                  <a:cubicBezTo>
                    <a:pt x="3478" y="32405"/>
                    <a:pt x="3449" y="32410"/>
                    <a:pt x="3420" y="32410"/>
                  </a:cubicBezTo>
                  <a:cubicBezTo>
                    <a:pt x="3332" y="32410"/>
                    <a:pt x="3245" y="32365"/>
                    <a:pt x="3141" y="32365"/>
                  </a:cubicBezTo>
                  <a:cubicBezTo>
                    <a:pt x="3100" y="32365"/>
                    <a:pt x="3056" y="32373"/>
                    <a:pt x="3009" y="32392"/>
                  </a:cubicBezTo>
                  <a:cubicBezTo>
                    <a:pt x="3009" y="32392"/>
                    <a:pt x="2923" y="32392"/>
                    <a:pt x="2923" y="32306"/>
                  </a:cubicBezTo>
                  <a:cubicBezTo>
                    <a:pt x="2854" y="32306"/>
                    <a:pt x="2854" y="32169"/>
                    <a:pt x="2717" y="32169"/>
                  </a:cubicBezTo>
                  <a:cubicBezTo>
                    <a:pt x="2717" y="32146"/>
                    <a:pt x="2717" y="32138"/>
                    <a:pt x="2714" y="32138"/>
                  </a:cubicBezTo>
                  <a:cubicBezTo>
                    <a:pt x="2709" y="32138"/>
                    <a:pt x="2694" y="32169"/>
                    <a:pt x="2648" y="32169"/>
                  </a:cubicBezTo>
                  <a:cubicBezTo>
                    <a:pt x="2648" y="32169"/>
                    <a:pt x="2717" y="32169"/>
                    <a:pt x="2717" y="32237"/>
                  </a:cubicBezTo>
                  <a:cubicBezTo>
                    <a:pt x="2648" y="32237"/>
                    <a:pt x="2648" y="32237"/>
                    <a:pt x="2579" y="32306"/>
                  </a:cubicBezTo>
                  <a:cubicBezTo>
                    <a:pt x="2717" y="32306"/>
                    <a:pt x="2786" y="32306"/>
                    <a:pt x="2786" y="32392"/>
                  </a:cubicBezTo>
                  <a:cubicBezTo>
                    <a:pt x="2751" y="32427"/>
                    <a:pt x="2700" y="32444"/>
                    <a:pt x="2646" y="32444"/>
                  </a:cubicBezTo>
                  <a:cubicBezTo>
                    <a:pt x="2592" y="32444"/>
                    <a:pt x="2536" y="32427"/>
                    <a:pt x="2493" y="32392"/>
                  </a:cubicBezTo>
                  <a:lnTo>
                    <a:pt x="2493" y="32306"/>
                  </a:lnTo>
                  <a:cubicBezTo>
                    <a:pt x="2424" y="32237"/>
                    <a:pt x="2424" y="32169"/>
                    <a:pt x="2287" y="32100"/>
                  </a:cubicBezTo>
                  <a:cubicBezTo>
                    <a:pt x="2218" y="32100"/>
                    <a:pt x="2218" y="32169"/>
                    <a:pt x="2218" y="32169"/>
                  </a:cubicBezTo>
                  <a:cubicBezTo>
                    <a:pt x="2149" y="32169"/>
                    <a:pt x="2063" y="32237"/>
                    <a:pt x="2063" y="32237"/>
                  </a:cubicBezTo>
                  <a:cubicBezTo>
                    <a:pt x="1926" y="32237"/>
                    <a:pt x="1926" y="32237"/>
                    <a:pt x="1995" y="32392"/>
                  </a:cubicBezTo>
                  <a:lnTo>
                    <a:pt x="2063" y="32392"/>
                  </a:lnTo>
                  <a:cubicBezTo>
                    <a:pt x="2149" y="32530"/>
                    <a:pt x="2287" y="32599"/>
                    <a:pt x="2424" y="32667"/>
                  </a:cubicBezTo>
                  <a:cubicBezTo>
                    <a:pt x="2493" y="32667"/>
                    <a:pt x="2579" y="32599"/>
                    <a:pt x="2579" y="32530"/>
                  </a:cubicBezTo>
                  <a:lnTo>
                    <a:pt x="2648" y="32599"/>
                  </a:lnTo>
                  <a:cubicBezTo>
                    <a:pt x="2717" y="32599"/>
                    <a:pt x="2717" y="32530"/>
                    <a:pt x="2717" y="32530"/>
                  </a:cubicBezTo>
                  <a:lnTo>
                    <a:pt x="2854" y="32530"/>
                  </a:lnTo>
                  <a:cubicBezTo>
                    <a:pt x="3009" y="32599"/>
                    <a:pt x="2923" y="32822"/>
                    <a:pt x="3147" y="32891"/>
                  </a:cubicBezTo>
                  <a:cubicBezTo>
                    <a:pt x="3147" y="32736"/>
                    <a:pt x="3078" y="32599"/>
                    <a:pt x="3009" y="32530"/>
                  </a:cubicBezTo>
                  <a:cubicBezTo>
                    <a:pt x="3043" y="32530"/>
                    <a:pt x="3078" y="32513"/>
                    <a:pt x="3112" y="32513"/>
                  </a:cubicBezTo>
                  <a:cubicBezTo>
                    <a:pt x="3147" y="32513"/>
                    <a:pt x="3181" y="32530"/>
                    <a:pt x="3215" y="32599"/>
                  </a:cubicBezTo>
                  <a:lnTo>
                    <a:pt x="3215" y="32667"/>
                  </a:lnTo>
                  <a:lnTo>
                    <a:pt x="3284" y="32667"/>
                  </a:lnTo>
                  <a:cubicBezTo>
                    <a:pt x="3353" y="32736"/>
                    <a:pt x="3353" y="32736"/>
                    <a:pt x="3353" y="32822"/>
                  </a:cubicBezTo>
                  <a:cubicBezTo>
                    <a:pt x="3353" y="32891"/>
                    <a:pt x="3284" y="32891"/>
                    <a:pt x="3284" y="33028"/>
                  </a:cubicBezTo>
                  <a:cubicBezTo>
                    <a:pt x="3439" y="33028"/>
                    <a:pt x="3508" y="33097"/>
                    <a:pt x="3714" y="33097"/>
                  </a:cubicBezTo>
                  <a:cubicBezTo>
                    <a:pt x="3783" y="33097"/>
                    <a:pt x="4006" y="33097"/>
                    <a:pt x="4075" y="33166"/>
                  </a:cubicBezTo>
                  <a:cubicBezTo>
                    <a:pt x="4213" y="33166"/>
                    <a:pt x="4144" y="33097"/>
                    <a:pt x="4144" y="33028"/>
                  </a:cubicBezTo>
                  <a:lnTo>
                    <a:pt x="4213" y="33028"/>
                  </a:lnTo>
                  <a:cubicBezTo>
                    <a:pt x="4299" y="33097"/>
                    <a:pt x="4144" y="33166"/>
                    <a:pt x="4213" y="33252"/>
                  </a:cubicBezTo>
                  <a:lnTo>
                    <a:pt x="4367" y="33252"/>
                  </a:lnTo>
                  <a:cubicBezTo>
                    <a:pt x="4367" y="33252"/>
                    <a:pt x="4367" y="33166"/>
                    <a:pt x="4505" y="33097"/>
                  </a:cubicBezTo>
                  <a:cubicBezTo>
                    <a:pt x="4574" y="33097"/>
                    <a:pt x="4574" y="33166"/>
                    <a:pt x="4642" y="33166"/>
                  </a:cubicBezTo>
                  <a:cubicBezTo>
                    <a:pt x="4574" y="33252"/>
                    <a:pt x="4574" y="33252"/>
                    <a:pt x="4505" y="33321"/>
                  </a:cubicBezTo>
                  <a:cubicBezTo>
                    <a:pt x="4574" y="33389"/>
                    <a:pt x="4574" y="33389"/>
                    <a:pt x="4642" y="33389"/>
                  </a:cubicBezTo>
                  <a:cubicBezTo>
                    <a:pt x="4728" y="33458"/>
                    <a:pt x="4797" y="33527"/>
                    <a:pt x="4866" y="33527"/>
                  </a:cubicBezTo>
                  <a:cubicBezTo>
                    <a:pt x="4935" y="33596"/>
                    <a:pt x="5003" y="33596"/>
                    <a:pt x="5072" y="33682"/>
                  </a:cubicBezTo>
                  <a:cubicBezTo>
                    <a:pt x="5296" y="33682"/>
                    <a:pt x="5433" y="33750"/>
                    <a:pt x="5588" y="33819"/>
                  </a:cubicBezTo>
                  <a:lnTo>
                    <a:pt x="5657" y="33819"/>
                  </a:lnTo>
                  <a:lnTo>
                    <a:pt x="5657" y="33888"/>
                  </a:lnTo>
                  <a:cubicBezTo>
                    <a:pt x="5691" y="33922"/>
                    <a:pt x="5726" y="33922"/>
                    <a:pt x="5760" y="33922"/>
                  </a:cubicBezTo>
                  <a:cubicBezTo>
                    <a:pt x="5794" y="33922"/>
                    <a:pt x="5829" y="33922"/>
                    <a:pt x="5863" y="33957"/>
                  </a:cubicBezTo>
                  <a:cubicBezTo>
                    <a:pt x="5898" y="33991"/>
                    <a:pt x="5953" y="33991"/>
                    <a:pt x="6009" y="33991"/>
                  </a:cubicBezTo>
                  <a:cubicBezTo>
                    <a:pt x="6065" y="33991"/>
                    <a:pt x="6121" y="33991"/>
                    <a:pt x="6155" y="34026"/>
                  </a:cubicBezTo>
                  <a:cubicBezTo>
                    <a:pt x="6201" y="34026"/>
                    <a:pt x="6247" y="33995"/>
                    <a:pt x="6293" y="33995"/>
                  </a:cubicBezTo>
                  <a:cubicBezTo>
                    <a:pt x="6316" y="33995"/>
                    <a:pt x="6339" y="34003"/>
                    <a:pt x="6362" y="34026"/>
                  </a:cubicBezTo>
                  <a:cubicBezTo>
                    <a:pt x="6362" y="34069"/>
                    <a:pt x="6400" y="34069"/>
                    <a:pt x="6439" y="34069"/>
                  </a:cubicBezTo>
                  <a:cubicBezTo>
                    <a:pt x="6478" y="34069"/>
                    <a:pt x="6516" y="34069"/>
                    <a:pt x="6516" y="34112"/>
                  </a:cubicBezTo>
                  <a:cubicBezTo>
                    <a:pt x="6654" y="34180"/>
                    <a:pt x="6878" y="34249"/>
                    <a:pt x="7015" y="34249"/>
                  </a:cubicBezTo>
                  <a:lnTo>
                    <a:pt x="7084" y="34249"/>
                  </a:lnTo>
                  <a:lnTo>
                    <a:pt x="7084" y="34318"/>
                  </a:lnTo>
                  <a:cubicBezTo>
                    <a:pt x="7307" y="34455"/>
                    <a:pt x="7514" y="34541"/>
                    <a:pt x="7737" y="34541"/>
                  </a:cubicBezTo>
                  <a:cubicBezTo>
                    <a:pt x="7875" y="34610"/>
                    <a:pt x="7943" y="34610"/>
                    <a:pt x="8012" y="34679"/>
                  </a:cubicBezTo>
                  <a:cubicBezTo>
                    <a:pt x="8090" y="34679"/>
                    <a:pt x="8146" y="34696"/>
                    <a:pt x="8191" y="34696"/>
                  </a:cubicBezTo>
                  <a:cubicBezTo>
                    <a:pt x="8236" y="34696"/>
                    <a:pt x="8270" y="34679"/>
                    <a:pt x="8305" y="34610"/>
                  </a:cubicBezTo>
                  <a:cubicBezTo>
                    <a:pt x="8373" y="34679"/>
                    <a:pt x="8442" y="34748"/>
                    <a:pt x="8511" y="34748"/>
                  </a:cubicBezTo>
                  <a:lnTo>
                    <a:pt x="8666" y="34748"/>
                  </a:lnTo>
                  <a:cubicBezTo>
                    <a:pt x="8734" y="34885"/>
                    <a:pt x="8872" y="34971"/>
                    <a:pt x="9027" y="34971"/>
                  </a:cubicBezTo>
                  <a:cubicBezTo>
                    <a:pt x="9164" y="35040"/>
                    <a:pt x="9302" y="35109"/>
                    <a:pt x="9371" y="35109"/>
                  </a:cubicBezTo>
                  <a:cubicBezTo>
                    <a:pt x="9525" y="35109"/>
                    <a:pt x="9456" y="35178"/>
                    <a:pt x="9525" y="35178"/>
                  </a:cubicBezTo>
                  <a:lnTo>
                    <a:pt x="9886" y="35178"/>
                  </a:lnTo>
                  <a:cubicBezTo>
                    <a:pt x="9955" y="35246"/>
                    <a:pt x="9955" y="35246"/>
                    <a:pt x="10024" y="35246"/>
                  </a:cubicBezTo>
                  <a:cubicBezTo>
                    <a:pt x="10058" y="35281"/>
                    <a:pt x="10093" y="35281"/>
                    <a:pt x="10118" y="35281"/>
                  </a:cubicBezTo>
                  <a:cubicBezTo>
                    <a:pt x="10144" y="35281"/>
                    <a:pt x="10161" y="35281"/>
                    <a:pt x="10161" y="35315"/>
                  </a:cubicBezTo>
                  <a:cubicBezTo>
                    <a:pt x="10196" y="35358"/>
                    <a:pt x="10234" y="35358"/>
                    <a:pt x="10265" y="35358"/>
                  </a:cubicBezTo>
                  <a:cubicBezTo>
                    <a:pt x="10295" y="35358"/>
                    <a:pt x="10316" y="35358"/>
                    <a:pt x="10316" y="35401"/>
                  </a:cubicBezTo>
                  <a:cubicBezTo>
                    <a:pt x="10591" y="35470"/>
                    <a:pt x="10815" y="35676"/>
                    <a:pt x="11090" y="35676"/>
                  </a:cubicBezTo>
                  <a:lnTo>
                    <a:pt x="11176" y="35676"/>
                  </a:lnTo>
                  <a:cubicBezTo>
                    <a:pt x="11245" y="35745"/>
                    <a:pt x="11313" y="35745"/>
                    <a:pt x="11382" y="35745"/>
                  </a:cubicBezTo>
                  <a:cubicBezTo>
                    <a:pt x="11451" y="35745"/>
                    <a:pt x="11520" y="35745"/>
                    <a:pt x="11606" y="35831"/>
                  </a:cubicBezTo>
                  <a:cubicBezTo>
                    <a:pt x="11812" y="35831"/>
                    <a:pt x="11949" y="35831"/>
                    <a:pt x="12104" y="35900"/>
                  </a:cubicBezTo>
                  <a:cubicBezTo>
                    <a:pt x="12127" y="35923"/>
                    <a:pt x="12150" y="35930"/>
                    <a:pt x="12170" y="35930"/>
                  </a:cubicBezTo>
                  <a:cubicBezTo>
                    <a:pt x="12211" y="35930"/>
                    <a:pt x="12242" y="35900"/>
                    <a:pt x="12242" y="35900"/>
                  </a:cubicBezTo>
                  <a:cubicBezTo>
                    <a:pt x="12379" y="35900"/>
                    <a:pt x="12465" y="35968"/>
                    <a:pt x="12534" y="35968"/>
                  </a:cubicBezTo>
                  <a:cubicBezTo>
                    <a:pt x="12603" y="35968"/>
                    <a:pt x="12603" y="35968"/>
                    <a:pt x="12672" y="36037"/>
                  </a:cubicBezTo>
                  <a:lnTo>
                    <a:pt x="12895" y="36037"/>
                  </a:lnTo>
                  <a:lnTo>
                    <a:pt x="12964" y="36106"/>
                  </a:lnTo>
                  <a:cubicBezTo>
                    <a:pt x="12998" y="36072"/>
                    <a:pt x="13033" y="36054"/>
                    <a:pt x="13067" y="36054"/>
                  </a:cubicBezTo>
                  <a:cubicBezTo>
                    <a:pt x="13101" y="36054"/>
                    <a:pt x="13136" y="36072"/>
                    <a:pt x="13170" y="36106"/>
                  </a:cubicBezTo>
                  <a:cubicBezTo>
                    <a:pt x="13239" y="36106"/>
                    <a:pt x="13325" y="36175"/>
                    <a:pt x="13462" y="36175"/>
                  </a:cubicBezTo>
                  <a:cubicBezTo>
                    <a:pt x="13600" y="36175"/>
                    <a:pt x="13755" y="36261"/>
                    <a:pt x="13824" y="36467"/>
                  </a:cubicBezTo>
                  <a:cubicBezTo>
                    <a:pt x="13861" y="36454"/>
                    <a:pt x="13899" y="36449"/>
                    <a:pt x="13938" y="36449"/>
                  </a:cubicBezTo>
                  <a:cubicBezTo>
                    <a:pt x="14111" y="36449"/>
                    <a:pt x="14291" y="36564"/>
                    <a:pt x="14460" y="36691"/>
                  </a:cubicBezTo>
                  <a:cubicBezTo>
                    <a:pt x="14501" y="36598"/>
                    <a:pt x="14573" y="36561"/>
                    <a:pt x="14654" y="36561"/>
                  </a:cubicBezTo>
                  <a:cubicBezTo>
                    <a:pt x="14708" y="36561"/>
                    <a:pt x="14766" y="36577"/>
                    <a:pt x="14821" y="36605"/>
                  </a:cubicBezTo>
                  <a:cubicBezTo>
                    <a:pt x="14958" y="36605"/>
                    <a:pt x="15044" y="36691"/>
                    <a:pt x="15113" y="36691"/>
                  </a:cubicBezTo>
                  <a:lnTo>
                    <a:pt x="15388" y="36691"/>
                  </a:lnTo>
                  <a:cubicBezTo>
                    <a:pt x="15431" y="36725"/>
                    <a:pt x="15487" y="36725"/>
                    <a:pt x="15541" y="36725"/>
                  </a:cubicBezTo>
                  <a:cubicBezTo>
                    <a:pt x="15594" y="36725"/>
                    <a:pt x="15646" y="36725"/>
                    <a:pt x="15680" y="36759"/>
                  </a:cubicBezTo>
                  <a:cubicBezTo>
                    <a:pt x="15749" y="36794"/>
                    <a:pt x="15805" y="36794"/>
                    <a:pt x="15861" y="36794"/>
                  </a:cubicBezTo>
                  <a:cubicBezTo>
                    <a:pt x="15917" y="36794"/>
                    <a:pt x="15973" y="36794"/>
                    <a:pt x="16041" y="36828"/>
                  </a:cubicBezTo>
                  <a:cubicBezTo>
                    <a:pt x="16041" y="36862"/>
                    <a:pt x="16059" y="36880"/>
                    <a:pt x="16084" y="36880"/>
                  </a:cubicBezTo>
                  <a:cubicBezTo>
                    <a:pt x="16110" y="36880"/>
                    <a:pt x="16145" y="36862"/>
                    <a:pt x="16179" y="36828"/>
                  </a:cubicBezTo>
                  <a:lnTo>
                    <a:pt x="16248" y="36828"/>
                  </a:lnTo>
                  <a:cubicBezTo>
                    <a:pt x="16276" y="36851"/>
                    <a:pt x="16311" y="36859"/>
                    <a:pt x="16349" y="36859"/>
                  </a:cubicBezTo>
                  <a:cubicBezTo>
                    <a:pt x="16425" y="36859"/>
                    <a:pt x="16517" y="36828"/>
                    <a:pt x="16609" y="36828"/>
                  </a:cubicBezTo>
                  <a:cubicBezTo>
                    <a:pt x="16678" y="36897"/>
                    <a:pt x="16832" y="36897"/>
                    <a:pt x="16901" y="36966"/>
                  </a:cubicBezTo>
                  <a:cubicBezTo>
                    <a:pt x="17154" y="37014"/>
                    <a:pt x="17365" y="37070"/>
                    <a:pt x="17593" y="37070"/>
                  </a:cubicBezTo>
                  <a:cubicBezTo>
                    <a:pt x="17690" y="37070"/>
                    <a:pt x="17790" y="37060"/>
                    <a:pt x="17898" y="37034"/>
                  </a:cubicBezTo>
                  <a:cubicBezTo>
                    <a:pt x="17967" y="37034"/>
                    <a:pt x="18053" y="37034"/>
                    <a:pt x="18122" y="37120"/>
                  </a:cubicBezTo>
                  <a:cubicBezTo>
                    <a:pt x="18122" y="37120"/>
                    <a:pt x="18122" y="37034"/>
                    <a:pt x="18191" y="37034"/>
                  </a:cubicBezTo>
                  <a:lnTo>
                    <a:pt x="18191" y="37120"/>
                  </a:lnTo>
                  <a:cubicBezTo>
                    <a:pt x="18397" y="37189"/>
                    <a:pt x="18552" y="37189"/>
                    <a:pt x="18758" y="37258"/>
                  </a:cubicBezTo>
                  <a:cubicBezTo>
                    <a:pt x="18913" y="37258"/>
                    <a:pt x="19050" y="37258"/>
                    <a:pt x="19119" y="37327"/>
                  </a:cubicBezTo>
                  <a:lnTo>
                    <a:pt x="19119" y="37258"/>
                  </a:lnTo>
                  <a:cubicBezTo>
                    <a:pt x="19188" y="37327"/>
                    <a:pt x="19257" y="37327"/>
                    <a:pt x="19257" y="37327"/>
                  </a:cubicBezTo>
                  <a:lnTo>
                    <a:pt x="19549" y="37327"/>
                  </a:lnTo>
                  <a:cubicBezTo>
                    <a:pt x="19563" y="37341"/>
                    <a:pt x="19578" y="37347"/>
                    <a:pt x="19593" y="37347"/>
                  </a:cubicBezTo>
                  <a:cubicBezTo>
                    <a:pt x="19635" y="37347"/>
                    <a:pt x="19683" y="37307"/>
                    <a:pt x="19754" y="37307"/>
                  </a:cubicBezTo>
                  <a:cubicBezTo>
                    <a:pt x="19780" y="37307"/>
                    <a:pt x="19808" y="37312"/>
                    <a:pt x="19841" y="37327"/>
                  </a:cubicBezTo>
                  <a:cubicBezTo>
                    <a:pt x="19910" y="37327"/>
                    <a:pt x="19979" y="37395"/>
                    <a:pt x="20047" y="37395"/>
                  </a:cubicBezTo>
                  <a:cubicBezTo>
                    <a:pt x="20116" y="37327"/>
                    <a:pt x="20271" y="37327"/>
                    <a:pt x="20340" y="37327"/>
                  </a:cubicBezTo>
                  <a:cubicBezTo>
                    <a:pt x="20409" y="37327"/>
                    <a:pt x="20477" y="37395"/>
                    <a:pt x="20632" y="37395"/>
                  </a:cubicBezTo>
                  <a:cubicBezTo>
                    <a:pt x="20666" y="37361"/>
                    <a:pt x="20701" y="37344"/>
                    <a:pt x="20735" y="37344"/>
                  </a:cubicBezTo>
                  <a:cubicBezTo>
                    <a:pt x="20770" y="37344"/>
                    <a:pt x="20804" y="37361"/>
                    <a:pt x="20838" y="37395"/>
                  </a:cubicBezTo>
                  <a:cubicBezTo>
                    <a:pt x="20907" y="37395"/>
                    <a:pt x="20907" y="37327"/>
                    <a:pt x="20907" y="37327"/>
                  </a:cubicBezTo>
                  <a:cubicBezTo>
                    <a:pt x="20976" y="37327"/>
                    <a:pt x="21062" y="37327"/>
                    <a:pt x="21062" y="37395"/>
                  </a:cubicBezTo>
                  <a:cubicBezTo>
                    <a:pt x="21131" y="37395"/>
                    <a:pt x="21131" y="37327"/>
                    <a:pt x="21199" y="37327"/>
                  </a:cubicBezTo>
                  <a:lnTo>
                    <a:pt x="21199" y="37395"/>
                  </a:lnTo>
                  <a:cubicBezTo>
                    <a:pt x="21245" y="37395"/>
                    <a:pt x="21261" y="37365"/>
                    <a:pt x="21286" y="37365"/>
                  </a:cubicBezTo>
                  <a:cubicBezTo>
                    <a:pt x="21299" y="37365"/>
                    <a:pt x="21314" y="37373"/>
                    <a:pt x="21337" y="37395"/>
                  </a:cubicBezTo>
                  <a:cubicBezTo>
                    <a:pt x="21337" y="37395"/>
                    <a:pt x="21368" y="37426"/>
                    <a:pt x="21388" y="37426"/>
                  </a:cubicBezTo>
                  <a:cubicBezTo>
                    <a:pt x="21398" y="37426"/>
                    <a:pt x="21406" y="37418"/>
                    <a:pt x="21406" y="37395"/>
                  </a:cubicBezTo>
                  <a:cubicBezTo>
                    <a:pt x="21434" y="37373"/>
                    <a:pt x="21461" y="37365"/>
                    <a:pt x="21489" y="37365"/>
                  </a:cubicBezTo>
                  <a:cubicBezTo>
                    <a:pt x="21545" y="37365"/>
                    <a:pt x="21606" y="37395"/>
                    <a:pt x="21698" y="37395"/>
                  </a:cubicBezTo>
                  <a:cubicBezTo>
                    <a:pt x="21744" y="37395"/>
                    <a:pt x="21790" y="37365"/>
                    <a:pt x="21841" y="37365"/>
                  </a:cubicBezTo>
                  <a:cubicBezTo>
                    <a:pt x="21866" y="37365"/>
                    <a:pt x="21893" y="37373"/>
                    <a:pt x="21922" y="37395"/>
                  </a:cubicBezTo>
                  <a:lnTo>
                    <a:pt x="21990" y="37395"/>
                  </a:lnTo>
                  <a:cubicBezTo>
                    <a:pt x="22036" y="37395"/>
                    <a:pt x="22082" y="37426"/>
                    <a:pt x="22148" y="37426"/>
                  </a:cubicBezTo>
                  <a:cubicBezTo>
                    <a:pt x="22181" y="37426"/>
                    <a:pt x="22220" y="37418"/>
                    <a:pt x="22265" y="37395"/>
                  </a:cubicBezTo>
                  <a:cubicBezTo>
                    <a:pt x="22284" y="37410"/>
                    <a:pt x="22301" y="37415"/>
                    <a:pt x="22318" y="37415"/>
                  </a:cubicBezTo>
                  <a:cubicBezTo>
                    <a:pt x="22364" y="37415"/>
                    <a:pt x="22405" y="37376"/>
                    <a:pt x="22445" y="37376"/>
                  </a:cubicBezTo>
                  <a:cubicBezTo>
                    <a:pt x="22460" y="37376"/>
                    <a:pt x="22474" y="37381"/>
                    <a:pt x="22489" y="37395"/>
                  </a:cubicBezTo>
                  <a:cubicBezTo>
                    <a:pt x="22489" y="37327"/>
                    <a:pt x="22489" y="37327"/>
                    <a:pt x="22558" y="37327"/>
                  </a:cubicBezTo>
                  <a:cubicBezTo>
                    <a:pt x="22558" y="37327"/>
                    <a:pt x="22489" y="37327"/>
                    <a:pt x="22489" y="37395"/>
                  </a:cubicBezTo>
                  <a:cubicBezTo>
                    <a:pt x="22489" y="37418"/>
                    <a:pt x="22497" y="37426"/>
                    <a:pt x="22509" y="37426"/>
                  </a:cubicBezTo>
                  <a:cubicBezTo>
                    <a:pt x="22535" y="37426"/>
                    <a:pt x="22581" y="37395"/>
                    <a:pt x="22626" y="37395"/>
                  </a:cubicBezTo>
                  <a:cubicBezTo>
                    <a:pt x="22695" y="37395"/>
                    <a:pt x="22695" y="37327"/>
                    <a:pt x="22781" y="37327"/>
                  </a:cubicBezTo>
                  <a:cubicBezTo>
                    <a:pt x="22850" y="37395"/>
                    <a:pt x="22919" y="37395"/>
                    <a:pt x="22987" y="37395"/>
                  </a:cubicBezTo>
                  <a:cubicBezTo>
                    <a:pt x="23033" y="37395"/>
                    <a:pt x="23117" y="37365"/>
                    <a:pt x="23189" y="37365"/>
                  </a:cubicBezTo>
                  <a:cubicBezTo>
                    <a:pt x="23224" y="37365"/>
                    <a:pt x="23257" y="37373"/>
                    <a:pt x="23280" y="37395"/>
                  </a:cubicBezTo>
                  <a:cubicBezTo>
                    <a:pt x="23417" y="37464"/>
                    <a:pt x="23641" y="37464"/>
                    <a:pt x="23847" y="37464"/>
                  </a:cubicBezTo>
                  <a:cubicBezTo>
                    <a:pt x="23939" y="37464"/>
                    <a:pt x="24038" y="37502"/>
                    <a:pt x="24135" y="37502"/>
                  </a:cubicBezTo>
                  <a:cubicBezTo>
                    <a:pt x="24183" y="37502"/>
                    <a:pt x="24231" y="37493"/>
                    <a:pt x="24277" y="37464"/>
                  </a:cubicBezTo>
                  <a:lnTo>
                    <a:pt x="24569" y="37464"/>
                  </a:lnTo>
                  <a:cubicBezTo>
                    <a:pt x="24638" y="37395"/>
                    <a:pt x="24638" y="37395"/>
                    <a:pt x="24707" y="37395"/>
                  </a:cubicBezTo>
                  <a:lnTo>
                    <a:pt x="25274" y="37395"/>
                  </a:lnTo>
                  <a:cubicBezTo>
                    <a:pt x="25326" y="37373"/>
                    <a:pt x="25368" y="37365"/>
                    <a:pt x="25403" y="37365"/>
                  </a:cubicBezTo>
                  <a:cubicBezTo>
                    <a:pt x="25475" y="37365"/>
                    <a:pt x="25521" y="37395"/>
                    <a:pt x="25566" y="37395"/>
                  </a:cubicBezTo>
                  <a:cubicBezTo>
                    <a:pt x="25677" y="37395"/>
                    <a:pt x="25798" y="37307"/>
                    <a:pt x="25912" y="37307"/>
                  </a:cubicBezTo>
                  <a:cubicBezTo>
                    <a:pt x="25941" y="37307"/>
                    <a:pt x="25969" y="37313"/>
                    <a:pt x="25996" y="37327"/>
                  </a:cubicBezTo>
                  <a:lnTo>
                    <a:pt x="26357" y="37327"/>
                  </a:lnTo>
                  <a:cubicBezTo>
                    <a:pt x="26357" y="37395"/>
                    <a:pt x="26426" y="37395"/>
                    <a:pt x="26426" y="37395"/>
                  </a:cubicBezTo>
                  <a:cubicBezTo>
                    <a:pt x="26564" y="37327"/>
                    <a:pt x="26718" y="37327"/>
                    <a:pt x="26856" y="37327"/>
                  </a:cubicBezTo>
                  <a:cubicBezTo>
                    <a:pt x="27148" y="37258"/>
                    <a:pt x="27423" y="37189"/>
                    <a:pt x="27647" y="37189"/>
                  </a:cubicBezTo>
                  <a:cubicBezTo>
                    <a:pt x="27716" y="37189"/>
                    <a:pt x="27784" y="37120"/>
                    <a:pt x="27853" y="37120"/>
                  </a:cubicBezTo>
                  <a:cubicBezTo>
                    <a:pt x="27882" y="37143"/>
                    <a:pt x="27909" y="37151"/>
                    <a:pt x="27934" y="37151"/>
                  </a:cubicBezTo>
                  <a:cubicBezTo>
                    <a:pt x="27985" y="37151"/>
                    <a:pt x="28031" y="37120"/>
                    <a:pt x="28077" y="37120"/>
                  </a:cubicBezTo>
                  <a:cubicBezTo>
                    <a:pt x="28077" y="37120"/>
                    <a:pt x="28145" y="37258"/>
                    <a:pt x="28214" y="37258"/>
                  </a:cubicBezTo>
                  <a:cubicBezTo>
                    <a:pt x="28145" y="37464"/>
                    <a:pt x="28283" y="37619"/>
                    <a:pt x="28369" y="37756"/>
                  </a:cubicBezTo>
                  <a:cubicBezTo>
                    <a:pt x="28369" y="37894"/>
                    <a:pt x="28438" y="37980"/>
                    <a:pt x="28369" y="38049"/>
                  </a:cubicBezTo>
                  <a:cubicBezTo>
                    <a:pt x="28369" y="38118"/>
                    <a:pt x="28438" y="38186"/>
                    <a:pt x="28506" y="38255"/>
                  </a:cubicBezTo>
                  <a:cubicBezTo>
                    <a:pt x="28506" y="38255"/>
                    <a:pt x="28575" y="38324"/>
                    <a:pt x="28575" y="38410"/>
                  </a:cubicBezTo>
                  <a:cubicBezTo>
                    <a:pt x="28575" y="38433"/>
                    <a:pt x="28568" y="38440"/>
                    <a:pt x="28557" y="38440"/>
                  </a:cubicBezTo>
                  <a:cubicBezTo>
                    <a:pt x="28537" y="38440"/>
                    <a:pt x="28506" y="38410"/>
                    <a:pt x="28506" y="38410"/>
                  </a:cubicBezTo>
                  <a:cubicBezTo>
                    <a:pt x="28438" y="38479"/>
                    <a:pt x="28369" y="38479"/>
                    <a:pt x="28283" y="38479"/>
                  </a:cubicBezTo>
                  <a:cubicBezTo>
                    <a:pt x="28180" y="38513"/>
                    <a:pt x="28072" y="38513"/>
                    <a:pt x="27965" y="38513"/>
                  </a:cubicBezTo>
                  <a:cubicBezTo>
                    <a:pt x="27857" y="38513"/>
                    <a:pt x="27750" y="38513"/>
                    <a:pt x="27647" y="38547"/>
                  </a:cubicBezTo>
                  <a:cubicBezTo>
                    <a:pt x="27578" y="38513"/>
                    <a:pt x="27522" y="38496"/>
                    <a:pt x="27475" y="38496"/>
                  </a:cubicBezTo>
                  <a:cubicBezTo>
                    <a:pt x="27428" y="38496"/>
                    <a:pt x="27389" y="38513"/>
                    <a:pt x="27355" y="38547"/>
                  </a:cubicBezTo>
                  <a:cubicBezTo>
                    <a:pt x="27309" y="38570"/>
                    <a:pt x="27263" y="38578"/>
                    <a:pt x="27219" y="38578"/>
                  </a:cubicBezTo>
                  <a:cubicBezTo>
                    <a:pt x="27131" y="38578"/>
                    <a:pt x="27051" y="38547"/>
                    <a:pt x="26993" y="38547"/>
                  </a:cubicBezTo>
                  <a:cubicBezTo>
                    <a:pt x="26925" y="38616"/>
                    <a:pt x="26787" y="38616"/>
                    <a:pt x="26718" y="38616"/>
                  </a:cubicBezTo>
                  <a:cubicBezTo>
                    <a:pt x="26650" y="38616"/>
                    <a:pt x="26495" y="38685"/>
                    <a:pt x="26426" y="38685"/>
                  </a:cubicBezTo>
                  <a:cubicBezTo>
                    <a:pt x="26289" y="38754"/>
                    <a:pt x="26134" y="38754"/>
                    <a:pt x="25928" y="38754"/>
                  </a:cubicBezTo>
                  <a:lnTo>
                    <a:pt x="24930" y="38754"/>
                  </a:lnTo>
                  <a:cubicBezTo>
                    <a:pt x="24873" y="38754"/>
                    <a:pt x="24823" y="38822"/>
                    <a:pt x="24756" y="38822"/>
                  </a:cubicBezTo>
                  <a:cubicBezTo>
                    <a:pt x="24722" y="38822"/>
                    <a:pt x="24684" y="38805"/>
                    <a:pt x="24638" y="38754"/>
                  </a:cubicBezTo>
                  <a:cubicBezTo>
                    <a:pt x="24569" y="38908"/>
                    <a:pt x="24346" y="38908"/>
                    <a:pt x="24208" y="38908"/>
                  </a:cubicBezTo>
                  <a:cubicBezTo>
                    <a:pt x="24174" y="38943"/>
                    <a:pt x="24139" y="38960"/>
                    <a:pt x="24094" y="38960"/>
                  </a:cubicBezTo>
                  <a:cubicBezTo>
                    <a:pt x="24049" y="38960"/>
                    <a:pt x="23993" y="38943"/>
                    <a:pt x="23916" y="38908"/>
                  </a:cubicBezTo>
                  <a:lnTo>
                    <a:pt x="23555" y="38908"/>
                  </a:lnTo>
                  <a:cubicBezTo>
                    <a:pt x="23417" y="38840"/>
                    <a:pt x="23349" y="38840"/>
                    <a:pt x="23211" y="38840"/>
                  </a:cubicBezTo>
                  <a:cubicBezTo>
                    <a:pt x="23211" y="38840"/>
                    <a:pt x="23173" y="38870"/>
                    <a:pt x="23147" y="38870"/>
                  </a:cubicBezTo>
                  <a:cubicBezTo>
                    <a:pt x="23135" y="38870"/>
                    <a:pt x="23125" y="38863"/>
                    <a:pt x="23125" y="38840"/>
                  </a:cubicBezTo>
                  <a:cubicBezTo>
                    <a:pt x="22896" y="38840"/>
                    <a:pt x="22689" y="38870"/>
                    <a:pt x="22470" y="38870"/>
                  </a:cubicBezTo>
                  <a:cubicBezTo>
                    <a:pt x="22361" y="38870"/>
                    <a:pt x="22248" y="38863"/>
                    <a:pt x="22128" y="38840"/>
                  </a:cubicBezTo>
                  <a:lnTo>
                    <a:pt x="21836" y="38840"/>
                  </a:lnTo>
                  <a:cubicBezTo>
                    <a:pt x="21744" y="38840"/>
                    <a:pt x="21652" y="38801"/>
                    <a:pt x="21581" y="38801"/>
                  </a:cubicBezTo>
                  <a:cubicBezTo>
                    <a:pt x="21545" y="38801"/>
                    <a:pt x="21515" y="38811"/>
                    <a:pt x="21492" y="38840"/>
                  </a:cubicBezTo>
                  <a:cubicBezTo>
                    <a:pt x="21449" y="38874"/>
                    <a:pt x="21427" y="38891"/>
                    <a:pt x="21408" y="38891"/>
                  </a:cubicBezTo>
                  <a:cubicBezTo>
                    <a:pt x="21389" y="38891"/>
                    <a:pt x="21371" y="38874"/>
                    <a:pt x="21337" y="38840"/>
                  </a:cubicBezTo>
                  <a:cubicBezTo>
                    <a:pt x="21321" y="38820"/>
                    <a:pt x="21302" y="38813"/>
                    <a:pt x="21279" y="38813"/>
                  </a:cubicBezTo>
                  <a:cubicBezTo>
                    <a:pt x="21223" y="38813"/>
                    <a:pt x="21147" y="38858"/>
                    <a:pt x="21063" y="38858"/>
                  </a:cubicBezTo>
                  <a:cubicBezTo>
                    <a:pt x="21035" y="38858"/>
                    <a:pt x="21006" y="38853"/>
                    <a:pt x="20976" y="38840"/>
                  </a:cubicBezTo>
                  <a:lnTo>
                    <a:pt x="20838" y="38840"/>
                  </a:lnTo>
                  <a:cubicBezTo>
                    <a:pt x="20838" y="38840"/>
                    <a:pt x="20808" y="38870"/>
                    <a:pt x="20787" y="38870"/>
                  </a:cubicBezTo>
                  <a:cubicBezTo>
                    <a:pt x="20777" y="38870"/>
                    <a:pt x="20770" y="38863"/>
                    <a:pt x="20770" y="38840"/>
                  </a:cubicBezTo>
                  <a:cubicBezTo>
                    <a:pt x="20724" y="38811"/>
                    <a:pt x="20676" y="38801"/>
                    <a:pt x="20628" y="38801"/>
                  </a:cubicBezTo>
                  <a:cubicBezTo>
                    <a:pt x="20531" y="38801"/>
                    <a:pt x="20431" y="38840"/>
                    <a:pt x="20340" y="38840"/>
                  </a:cubicBezTo>
                  <a:cubicBezTo>
                    <a:pt x="20271" y="38840"/>
                    <a:pt x="20202" y="38840"/>
                    <a:pt x="20116" y="38754"/>
                  </a:cubicBezTo>
                  <a:lnTo>
                    <a:pt x="20047" y="38754"/>
                  </a:lnTo>
                  <a:lnTo>
                    <a:pt x="19979" y="38840"/>
                  </a:lnTo>
                  <a:cubicBezTo>
                    <a:pt x="19952" y="38853"/>
                    <a:pt x="19925" y="38858"/>
                    <a:pt x="19898" y="38858"/>
                  </a:cubicBezTo>
                  <a:cubicBezTo>
                    <a:pt x="19815" y="38858"/>
                    <a:pt x="19729" y="38813"/>
                    <a:pt x="19646" y="38813"/>
                  </a:cubicBezTo>
                  <a:cubicBezTo>
                    <a:pt x="19613" y="38813"/>
                    <a:pt x="19580" y="38820"/>
                    <a:pt x="19549" y="38840"/>
                  </a:cubicBezTo>
                  <a:cubicBezTo>
                    <a:pt x="19480" y="38754"/>
                    <a:pt x="19480" y="38754"/>
                    <a:pt x="19480" y="38685"/>
                  </a:cubicBezTo>
                  <a:cubicBezTo>
                    <a:pt x="19411" y="38685"/>
                    <a:pt x="19411" y="38754"/>
                    <a:pt x="19411" y="38754"/>
                  </a:cubicBezTo>
                  <a:cubicBezTo>
                    <a:pt x="19257" y="38754"/>
                    <a:pt x="19119" y="38754"/>
                    <a:pt x="19050" y="38840"/>
                  </a:cubicBezTo>
                  <a:cubicBezTo>
                    <a:pt x="19014" y="38758"/>
                    <a:pt x="18953" y="38738"/>
                    <a:pt x="18884" y="38738"/>
                  </a:cubicBezTo>
                  <a:cubicBezTo>
                    <a:pt x="18822" y="38738"/>
                    <a:pt x="18754" y="38754"/>
                    <a:pt x="18689" y="38754"/>
                  </a:cubicBezTo>
                  <a:cubicBezTo>
                    <a:pt x="18641" y="38705"/>
                    <a:pt x="18558" y="38656"/>
                    <a:pt x="18483" y="38656"/>
                  </a:cubicBezTo>
                  <a:cubicBezTo>
                    <a:pt x="18452" y="38656"/>
                    <a:pt x="18422" y="38665"/>
                    <a:pt x="18397" y="38685"/>
                  </a:cubicBezTo>
                  <a:cubicBezTo>
                    <a:pt x="18328" y="38685"/>
                    <a:pt x="18328" y="38616"/>
                    <a:pt x="18259" y="38616"/>
                  </a:cubicBezTo>
                  <a:lnTo>
                    <a:pt x="17967" y="38616"/>
                  </a:lnTo>
                  <a:cubicBezTo>
                    <a:pt x="17953" y="38602"/>
                    <a:pt x="17938" y="38596"/>
                    <a:pt x="17923" y="38596"/>
                  </a:cubicBezTo>
                  <a:cubicBezTo>
                    <a:pt x="17884" y="38596"/>
                    <a:pt x="17844" y="38636"/>
                    <a:pt x="17804" y="38636"/>
                  </a:cubicBezTo>
                  <a:cubicBezTo>
                    <a:pt x="17790" y="38636"/>
                    <a:pt x="17775" y="38631"/>
                    <a:pt x="17761" y="38616"/>
                  </a:cubicBezTo>
                  <a:cubicBezTo>
                    <a:pt x="17726" y="38582"/>
                    <a:pt x="17671" y="38582"/>
                    <a:pt x="17615" y="38582"/>
                  </a:cubicBezTo>
                  <a:cubicBezTo>
                    <a:pt x="17559" y="38582"/>
                    <a:pt x="17503" y="38582"/>
                    <a:pt x="17468" y="38547"/>
                  </a:cubicBezTo>
                  <a:cubicBezTo>
                    <a:pt x="17400" y="38547"/>
                    <a:pt x="17331" y="38547"/>
                    <a:pt x="17262" y="38479"/>
                  </a:cubicBezTo>
                  <a:cubicBezTo>
                    <a:pt x="17159" y="38479"/>
                    <a:pt x="17094" y="38509"/>
                    <a:pt x="17042" y="38509"/>
                  </a:cubicBezTo>
                  <a:cubicBezTo>
                    <a:pt x="17016" y="38509"/>
                    <a:pt x="16993" y="38502"/>
                    <a:pt x="16970" y="38479"/>
                  </a:cubicBezTo>
                  <a:cubicBezTo>
                    <a:pt x="16970" y="38479"/>
                    <a:pt x="16939" y="38509"/>
                    <a:pt x="16899" y="38509"/>
                  </a:cubicBezTo>
                  <a:cubicBezTo>
                    <a:pt x="16878" y="38509"/>
                    <a:pt x="16855" y="38502"/>
                    <a:pt x="16832" y="38479"/>
                  </a:cubicBezTo>
                  <a:cubicBezTo>
                    <a:pt x="16678" y="38410"/>
                    <a:pt x="16471" y="38410"/>
                    <a:pt x="16334" y="38324"/>
                  </a:cubicBezTo>
                  <a:cubicBezTo>
                    <a:pt x="16334" y="38301"/>
                    <a:pt x="16324" y="38293"/>
                    <a:pt x="16309" y="38293"/>
                  </a:cubicBezTo>
                  <a:cubicBezTo>
                    <a:pt x="16278" y="38293"/>
                    <a:pt x="16225" y="38324"/>
                    <a:pt x="16179" y="38324"/>
                  </a:cubicBezTo>
                  <a:lnTo>
                    <a:pt x="16110" y="38255"/>
                  </a:lnTo>
                  <a:cubicBezTo>
                    <a:pt x="15749" y="38255"/>
                    <a:pt x="15388" y="38118"/>
                    <a:pt x="15044" y="38118"/>
                  </a:cubicBezTo>
                  <a:lnTo>
                    <a:pt x="14821" y="38118"/>
                  </a:lnTo>
                  <a:cubicBezTo>
                    <a:pt x="14752" y="38118"/>
                    <a:pt x="14683" y="38049"/>
                    <a:pt x="14614" y="38049"/>
                  </a:cubicBezTo>
                  <a:cubicBezTo>
                    <a:pt x="14593" y="38058"/>
                    <a:pt x="14575" y="38062"/>
                    <a:pt x="14559" y="38062"/>
                  </a:cubicBezTo>
                  <a:cubicBezTo>
                    <a:pt x="14478" y="38062"/>
                    <a:pt x="14457" y="37960"/>
                    <a:pt x="14420" y="37960"/>
                  </a:cubicBezTo>
                  <a:cubicBezTo>
                    <a:pt x="14412" y="37960"/>
                    <a:pt x="14402" y="37966"/>
                    <a:pt x="14391" y="37980"/>
                  </a:cubicBezTo>
                  <a:lnTo>
                    <a:pt x="14322" y="38049"/>
                  </a:lnTo>
                  <a:cubicBezTo>
                    <a:pt x="14253" y="38049"/>
                    <a:pt x="14253" y="37980"/>
                    <a:pt x="14185" y="37894"/>
                  </a:cubicBezTo>
                  <a:cubicBezTo>
                    <a:pt x="14127" y="37894"/>
                    <a:pt x="14047" y="37932"/>
                    <a:pt x="13980" y="37932"/>
                  </a:cubicBezTo>
                  <a:cubicBezTo>
                    <a:pt x="13946" y="37932"/>
                    <a:pt x="13915" y="37923"/>
                    <a:pt x="13892" y="37894"/>
                  </a:cubicBezTo>
                  <a:cubicBezTo>
                    <a:pt x="13755" y="37825"/>
                    <a:pt x="13600" y="37825"/>
                    <a:pt x="13531" y="37825"/>
                  </a:cubicBezTo>
                  <a:cubicBezTo>
                    <a:pt x="13462" y="37756"/>
                    <a:pt x="13394" y="37756"/>
                    <a:pt x="13239" y="37756"/>
                  </a:cubicBezTo>
                  <a:cubicBezTo>
                    <a:pt x="13101" y="37688"/>
                    <a:pt x="12964" y="37619"/>
                    <a:pt x="12740" y="37619"/>
                  </a:cubicBezTo>
                  <a:cubicBezTo>
                    <a:pt x="12740" y="37563"/>
                    <a:pt x="12722" y="37547"/>
                    <a:pt x="12696" y="37547"/>
                  </a:cubicBezTo>
                  <a:cubicBezTo>
                    <a:pt x="12664" y="37547"/>
                    <a:pt x="12621" y="37569"/>
                    <a:pt x="12583" y="37569"/>
                  </a:cubicBezTo>
                  <a:cubicBezTo>
                    <a:pt x="12565" y="37569"/>
                    <a:pt x="12548" y="37564"/>
                    <a:pt x="12534" y="37550"/>
                  </a:cubicBezTo>
                  <a:cubicBezTo>
                    <a:pt x="12534" y="37464"/>
                    <a:pt x="12379" y="37464"/>
                    <a:pt x="12311" y="37464"/>
                  </a:cubicBezTo>
                  <a:cubicBezTo>
                    <a:pt x="12288" y="37441"/>
                    <a:pt x="12265" y="37434"/>
                    <a:pt x="12242" y="37434"/>
                  </a:cubicBezTo>
                  <a:cubicBezTo>
                    <a:pt x="12196" y="37434"/>
                    <a:pt x="12150" y="37464"/>
                    <a:pt x="12104" y="37464"/>
                  </a:cubicBezTo>
                  <a:cubicBezTo>
                    <a:pt x="11949" y="37395"/>
                    <a:pt x="11743" y="37395"/>
                    <a:pt x="11606" y="37327"/>
                  </a:cubicBezTo>
                  <a:cubicBezTo>
                    <a:pt x="11606" y="37327"/>
                    <a:pt x="11520" y="37327"/>
                    <a:pt x="11520" y="37258"/>
                  </a:cubicBezTo>
                  <a:cubicBezTo>
                    <a:pt x="11451" y="37258"/>
                    <a:pt x="11451" y="37327"/>
                    <a:pt x="11382" y="37327"/>
                  </a:cubicBezTo>
                  <a:cubicBezTo>
                    <a:pt x="11382" y="37258"/>
                    <a:pt x="11313" y="37258"/>
                    <a:pt x="11313" y="37189"/>
                  </a:cubicBezTo>
                  <a:cubicBezTo>
                    <a:pt x="11176" y="37189"/>
                    <a:pt x="11090" y="37189"/>
                    <a:pt x="11021" y="37258"/>
                  </a:cubicBezTo>
                  <a:cubicBezTo>
                    <a:pt x="10815" y="37120"/>
                    <a:pt x="10522" y="37034"/>
                    <a:pt x="10230" y="37034"/>
                  </a:cubicBezTo>
                  <a:lnTo>
                    <a:pt x="10161" y="36966"/>
                  </a:lnTo>
                  <a:lnTo>
                    <a:pt x="9955" y="36966"/>
                  </a:lnTo>
                  <a:cubicBezTo>
                    <a:pt x="9955" y="36897"/>
                    <a:pt x="9886" y="36897"/>
                    <a:pt x="9886" y="36828"/>
                  </a:cubicBezTo>
                  <a:cubicBezTo>
                    <a:pt x="9732" y="36828"/>
                    <a:pt x="9594" y="36828"/>
                    <a:pt x="9525" y="36759"/>
                  </a:cubicBezTo>
                  <a:cubicBezTo>
                    <a:pt x="9233" y="36691"/>
                    <a:pt x="9027" y="36605"/>
                    <a:pt x="8803" y="36605"/>
                  </a:cubicBezTo>
                  <a:cubicBezTo>
                    <a:pt x="8734" y="36605"/>
                    <a:pt x="8666" y="36536"/>
                    <a:pt x="8666" y="36467"/>
                  </a:cubicBezTo>
                  <a:cubicBezTo>
                    <a:pt x="8511" y="36536"/>
                    <a:pt x="8511" y="36536"/>
                    <a:pt x="8442" y="36536"/>
                  </a:cubicBezTo>
                  <a:lnTo>
                    <a:pt x="8511" y="36467"/>
                  </a:lnTo>
                  <a:lnTo>
                    <a:pt x="8442" y="36398"/>
                  </a:lnTo>
                  <a:cubicBezTo>
                    <a:pt x="8373" y="36398"/>
                    <a:pt x="8373" y="36467"/>
                    <a:pt x="8373" y="36467"/>
                  </a:cubicBezTo>
                  <a:cubicBezTo>
                    <a:pt x="8442" y="36467"/>
                    <a:pt x="8373" y="36536"/>
                    <a:pt x="8373" y="36605"/>
                  </a:cubicBezTo>
                  <a:lnTo>
                    <a:pt x="8373" y="36467"/>
                  </a:lnTo>
                  <a:cubicBezTo>
                    <a:pt x="8333" y="36487"/>
                    <a:pt x="8299" y="36495"/>
                    <a:pt x="8270" y="36495"/>
                  </a:cubicBezTo>
                  <a:cubicBezTo>
                    <a:pt x="8201" y="36495"/>
                    <a:pt x="8167" y="36447"/>
                    <a:pt x="8167" y="36398"/>
                  </a:cubicBezTo>
                  <a:cubicBezTo>
                    <a:pt x="8081" y="36398"/>
                    <a:pt x="8167" y="36536"/>
                    <a:pt x="8012" y="36536"/>
                  </a:cubicBezTo>
                  <a:cubicBezTo>
                    <a:pt x="8012" y="36467"/>
                    <a:pt x="8012" y="36398"/>
                    <a:pt x="7943" y="36329"/>
                  </a:cubicBezTo>
                  <a:cubicBezTo>
                    <a:pt x="7875" y="36261"/>
                    <a:pt x="7806" y="36175"/>
                    <a:pt x="7737" y="36175"/>
                  </a:cubicBezTo>
                  <a:cubicBezTo>
                    <a:pt x="7514" y="36175"/>
                    <a:pt x="7307" y="36106"/>
                    <a:pt x="7084" y="36106"/>
                  </a:cubicBezTo>
                  <a:cubicBezTo>
                    <a:pt x="7015" y="36106"/>
                    <a:pt x="7015" y="36037"/>
                    <a:pt x="6946" y="36037"/>
                  </a:cubicBezTo>
                  <a:lnTo>
                    <a:pt x="6878" y="36106"/>
                  </a:lnTo>
                  <a:cubicBezTo>
                    <a:pt x="6858" y="36090"/>
                    <a:pt x="6839" y="36085"/>
                    <a:pt x="6822" y="36085"/>
                  </a:cubicBezTo>
                  <a:cubicBezTo>
                    <a:pt x="6790" y="36085"/>
                    <a:pt x="6760" y="36101"/>
                    <a:pt x="6731" y="36101"/>
                  </a:cubicBezTo>
                  <a:cubicBezTo>
                    <a:pt x="6705" y="36101"/>
                    <a:pt x="6679" y="36088"/>
                    <a:pt x="6654" y="36037"/>
                  </a:cubicBezTo>
                  <a:cubicBezTo>
                    <a:pt x="6723" y="36037"/>
                    <a:pt x="6792" y="36037"/>
                    <a:pt x="6878" y="35968"/>
                  </a:cubicBezTo>
                  <a:cubicBezTo>
                    <a:pt x="6723" y="35900"/>
                    <a:pt x="6585" y="35900"/>
                    <a:pt x="6516" y="35745"/>
                  </a:cubicBezTo>
                  <a:lnTo>
                    <a:pt x="6224" y="35745"/>
                  </a:lnTo>
                  <a:cubicBezTo>
                    <a:pt x="6087" y="35676"/>
                    <a:pt x="5863" y="35676"/>
                    <a:pt x="5794" y="35539"/>
                  </a:cubicBezTo>
                  <a:cubicBezTo>
                    <a:pt x="5726" y="35539"/>
                    <a:pt x="5726" y="35607"/>
                    <a:pt x="5657" y="35607"/>
                  </a:cubicBezTo>
                  <a:cubicBezTo>
                    <a:pt x="5657" y="35539"/>
                    <a:pt x="5588" y="35470"/>
                    <a:pt x="5502" y="35470"/>
                  </a:cubicBezTo>
                  <a:cubicBezTo>
                    <a:pt x="5341" y="35470"/>
                    <a:pt x="5221" y="35375"/>
                    <a:pt x="5037" y="35375"/>
                  </a:cubicBezTo>
                  <a:cubicBezTo>
                    <a:pt x="4986" y="35375"/>
                    <a:pt x="4929" y="35382"/>
                    <a:pt x="4866" y="35401"/>
                  </a:cubicBezTo>
                  <a:cubicBezTo>
                    <a:pt x="4935" y="35470"/>
                    <a:pt x="4866" y="35539"/>
                    <a:pt x="4935" y="35607"/>
                  </a:cubicBezTo>
                  <a:cubicBezTo>
                    <a:pt x="4935" y="35607"/>
                    <a:pt x="4935" y="35539"/>
                    <a:pt x="5003" y="35539"/>
                  </a:cubicBezTo>
                  <a:cubicBezTo>
                    <a:pt x="5026" y="35539"/>
                    <a:pt x="5041" y="35539"/>
                    <a:pt x="5051" y="35541"/>
                  </a:cubicBezTo>
                  <a:lnTo>
                    <a:pt x="5051" y="35541"/>
                  </a:lnTo>
                  <a:cubicBezTo>
                    <a:pt x="5003" y="35553"/>
                    <a:pt x="4996" y="35607"/>
                    <a:pt x="4935" y="35607"/>
                  </a:cubicBezTo>
                  <a:cubicBezTo>
                    <a:pt x="4935" y="35676"/>
                    <a:pt x="5072" y="35676"/>
                    <a:pt x="5072" y="35745"/>
                  </a:cubicBezTo>
                  <a:lnTo>
                    <a:pt x="5433" y="35745"/>
                  </a:lnTo>
                  <a:cubicBezTo>
                    <a:pt x="5588" y="35900"/>
                    <a:pt x="5863" y="35968"/>
                    <a:pt x="6087" y="36037"/>
                  </a:cubicBezTo>
                  <a:cubicBezTo>
                    <a:pt x="6110" y="36060"/>
                    <a:pt x="6125" y="36068"/>
                    <a:pt x="6138" y="36068"/>
                  </a:cubicBezTo>
                  <a:cubicBezTo>
                    <a:pt x="6163" y="36068"/>
                    <a:pt x="6178" y="36037"/>
                    <a:pt x="6224" y="36037"/>
                  </a:cubicBezTo>
                  <a:cubicBezTo>
                    <a:pt x="6362" y="36037"/>
                    <a:pt x="6448" y="36106"/>
                    <a:pt x="6516" y="36175"/>
                  </a:cubicBezTo>
                  <a:lnTo>
                    <a:pt x="6585" y="36106"/>
                  </a:lnTo>
                  <a:cubicBezTo>
                    <a:pt x="6654" y="36175"/>
                    <a:pt x="6654" y="36261"/>
                    <a:pt x="6723" y="36261"/>
                  </a:cubicBezTo>
                  <a:lnTo>
                    <a:pt x="6792" y="36261"/>
                  </a:lnTo>
                  <a:lnTo>
                    <a:pt x="6878" y="36329"/>
                  </a:lnTo>
                  <a:lnTo>
                    <a:pt x="7153" y="36329"/>
                  </a:lnTo>
                  <a:cubicBezTo>
                    <a:pt x="7153" y="36398"/>
                    <a:pt x="7221" y="36398"/>
                    <a:pt x="7307" y="36467"/>
                  </a:cubicBezTo>
                  <a:cubicBezTo>
                    <a:pt x="7323" y="36483"/>
                    <a:pt x="7339" y="36488"/>
                    <a:pt x="7353" y="36488"/>
                  </a:cubicBezTo>
                  <a:cubicBezTo>
                    <a:pt x="7380" y="36488"/>
                    <a:pt x="7403" y="36472"/>
                    <a:pt x="7420" y="36472"/>
                  </a:cubicBezTo>
                  <a:cubicBezTo>
                    <a:pt x="7436" y="36472"/>
                    <a:pt x="7445" y="36485"/>
                    <a:pt x="7445" y="36536"/>
                  </a:cubicBezTo>
                  <a:cubicBezTo>
                    <a:pt x="7553" y="36536"/>
                    <a:pt x="7618" y="36631"/>
                    <a:pt x="7749" y="36631"/>
                  </a:cubicBezTo>
                  <a:cubicBezTo>
                    <a:pt x="7770" y="36631"/>
                    <a:pt x="7794" y="36628"/>
                    <a:pt x="7819" y="36622"/>
                  </a:cubicBezTo>
                  <a:lnTo>
                    <a:pt x="7819" y="36622"/>
                  </a:lnTo>
                  <a:cubicBezTo>
                    <a:pt x="7875" y="36700"/>
                    <a:pt x="7879" y="36759"/>
                    <a:pt x="7943" y="36759"/>
                  </a:cubicBezTo>
                  <a:cubicBezTo>
                    <a:pt x="8081" y="36828"/>
                    <a:pt x="8236" y="36828"/>
                    <a:pt x="8373" y="36897"/>
                  </a:cubicBezTo>
                  <a:cubicBezTo>
                    <a:pt x="8442" y="36828"/>
                    <a:pt x="8442" y="36828"/>
                    <a:pt x="8442" y="36759"/>
                  </a:cubicBezTo>
                  <a:cubicBezTo>
                    <a:pt x="8511" y="36759"/>
                    <a:pt x="8511" y="36828"/>
                    <a:pt x="8597" y="36828"/>
                  </a:cubicBezTo>
                  <a:cubicBezTo>
                    <a:pt x="8597" y="36759"/>
                    <a:pt x="8597" y="36759"/>
                    <a:pt x="8666" y="36759"/>
                  </a:cubicBezTo>
                  <a:cubicBezTo>
                    <a:pt x="8666" y="36794"/>
                    <a:pt x="8648" y="36794"/>
                    <a:pt x="8631" y="36794"/>
                  </a:cubicBezTo>
                  <a:cubicBezTo>
                    <a:pt x="8614" y="36794"/>
                    <a:pt x="8597" y="36794"/>
                    <a:pt x="8597" y="36828"/>
                  </a:cubicBezTo>
                  <a:cubicBezTo>
                    <a:pt x="8511" y="36828"/>
                    <a:pt x="8511" y="36828"/>
                    <a:pt x="8511" y="36897"/>
                  </a:cubicBezTo>
                  <a:cubicBezTo>
                    <a:pt x="8597" y="36897"/>
                    <a:pt x="8734" y="36897"/>
                    <a:pt x="8803" y="36966"/>
                  </a:cubicBezTo>
                  <a:cubicBezTo>
                    <a:pt x="9027" y="37034"/>
                    <a:pt x="9233" y="37034"/>
                    <a:pt x="9456" y="37034"/>
                  </a:cubicBezTo>
                  <a:cubicBezTo>
                    <a:pt x="9371" y="37120"/>
                    <a:pt x="9371" y="37120"/>
                    <a:pt x="9302" y="37120"/>
                  </a:cubicBezTo>
                  <a:cubicBezTo>
                    <a:pt x="9302" y="37120"/>
                    <a:pt x="9233" y="37120"/>
                    <a:pt x="9233" y="37189"/>
                  </a:cubicBezTo>
                  <a:cubicBezTo>
                    <a:pt x="9456" y="37189"/>
                    <a:pt x="9663" y="37189"/>
                    <a:pt x="9886" y="37258"/>
                  </a:cubicBezTo>
                  <a:cubicBezTo>
                    <a:pt x="9886" y="37327"/>
                    <a:pt x="9800" y="37327"/>
                    <a:pt x="9886" y="37395"/>
                  </a:cubicBezTo>
                  <a:lnTo>
                    <a:pt x="10316" y="37395"/>
                  </a:lnTo>
                  <a:cubicBezTo>
                    <a:pt x="10385" y="37550"/>
                    <a:pt x="10522" y="37619"/>
                    <a:pt x="10660" y="37619"/>
                  </a:cubicBezTo>
                  <a:cubicBezTo>
                    <a:pt x="10815" y="37619"/>
                    <a:pt x="10952" y="37688"/>
                    <a:pt x="11090" y="37756"/>
                  </a:cubicBezTo>
                  <a:lnTo>
                    <a:pt x="11176" y="37688"/>
                  </a:lnTo>
                  <a:cubicBezTo>
                    <a:pt x="11245" y="37756"/>
                    <a:pt x="11313" y="37756"/>
                    <a:pt x="11382" y="37825"/>
                  </a:cubicBezTo>
                  <a:cubicBezTo>
                    <a:pt x="11520" y="37825"/>
                    <a:pt x="11606" y="37825"/>
                    <a:pt x="11674" y="37756"/>
                  </a:cubicBezTo>
                  <a:cubicBezTo>
                    <a:pt x="11720" y="37756"/>
                    <a:pt x="11766" y="37787"/>
                    <a:pt x="11812" y="37787"/>
                  </a:cubicBezTo>
                  <a:cubicBezTo>
                    <a:pt x="11835" y="37787"/>
                    <a:pt x="11858" y="37779"/>
                    <a:pt x="11881" y="37756"/>
                  </a:cubicBezTo>
                  <a:cubicBezTo>
                    <a:pt x="11949" y="37825"/>
                    <a:pt x="11949" y="37825"/>
                    <a:pt x="12035" y="37894"/>
                  </a:cubicBezTo>
                  <a:lnTo>
                    <a:pt x="12311" y="37894"/>
                  </a:lnTo>
                  <a:cubicBezTo>
                    <a:pt x="12603" y="37980"/>
                    <a:pt x="12672" y="37980"/>
                    <a:pt x="12809" y="38049"/>
                  </a:cubicBezTo>
                  <a:cubicBezTo>
                    <a:pt x="12895" y="38118"/>
                    <a:pt x="12964" y="38118"/>
                    <a:pt x="13101" y="38118"/>
                  </a:cubicBezTo>
                  <a:cubicBezTo>
                    <a:pt x="13170" y="38186"/>
                    <a:pt x="13325" y="38255"/>
                    <a:pt x="13394" y="38324"/>
                  </a:cubicBezTo>
                  <a:cubicBezTo>
                    <a:pt x="13531" y="38410"/>
                    <a:pt x="13669" y="38479"/>
                    <a:pt x="13824" y="38479"/>
                  </a:cubicBezTo>
                  <a:cubicBezTo>
                    <a:pt x="14099" y="38479"/>
                    <a:pt x="14391" y="38547"/>
                    <a:pt x="14683" y="38616"/>
                  </a:cubicBezTo>
                  <a:lnTo>
                    <a:pt x="14821" y="38616"/>
                  </a:lnTo>
                  <a:cubicBezTo>
                    <a:pt x="14890" y="38616"/>
                    <a:pt x="14890" y="38685"/>
                    <a:pt x="14890" y="38685"/>
                  </a:cubicBezTo>
                  <a:lnTo>
                    <a:pt x="15044" y="38685"/>
                  </a:lnTo>
                  <a:cubicBezTo>
                    <a:pt x="15113" y="38754"/>
                    <a:pt x="15113" y="38754"/>
                    <a:pt x="15182" y="38754"/>
                  </a:cubicBezTo>
                  <a:cubicBezTo>
                    <a:pt x="15216" y="38797"/>
                    <a:pt x="15251" y="38797"/>
                    <a:pt x="15285" y="38797"/>
                  </a:cubicBezTo>
                  <a:cubicBezTo>
                    <a:pt x="15319" y="38797"/>
                    <a:pt x="15354" y="38797"/>
                    <a:pt x="15388" y="38840"/>
                  </a:cubicBezTo>
                  <a:cubicBezTo>
                    <a:pt x="15445" y="38840"/>
                    <a:pt x="15526" y="38801"/>
                    <a:pt x="15593" y="38801"/>
                  </a:cubicBezTo>
                  <a:cubicBezTo>
                    <a:pt x="15627" y="38801"/>
                    <a:pt x="15657" y="38811"/>
                    <a:pt x="15680" y="38840"/>
                  </a:cubicBezTo>
                  <a:cubicBezTo>
                    <a:pt x="15749" y="38908"/>
                    <a:pt x="15818" y="38908"/>
                    <a:pt x="15904" y="38908"/>
                  </a:cubicBezTo>
                  <a:cubicBezTo>
                    <a:pt x="15973" y="38908"/>
                    <a:pt x="15973" y="38840"/>
                    <a:pt x="16041" y="38840"/>
                  </a:cubicBezTo>
                  <a:cubicBezTo>
                    <a:pt x="16062" y="38814"/>
                    <a:pt x="16089" y="38804"/>
                    <a:pt x="16118" y="38804"/>
                  </a:cubicBezTo>
                  <a:cubicBezTo>
                    <a:pt x="16188" y="38804"/>
                    <a:pt x="16274" y="38860"/>
                    <a:pt x="16334" y="38908"/>
                  </a:cubicBezTo>
                  <a:cubicBezTo>
                    <a:pt x="16403" y="38908"/>
                    <a:pt x="16403" y="38977"/>
                    <a:pt x="16471" y="38977"/>
                  </a:cubicBezTo>
                  <a:cubicBezTo>
                    <a:pt x="16500" y="38963"/>
                    <a:pt x="16530" y="38957"/>
                    <a:pt x="16560" y="38957"/>
                  </a:cubicBezTo>
                  <a:cubicBezTo>
                    <a:pt x="16641" y="38957"/>
                    <a:pt x="16720" y="38997"/>
                    <a:pt x="16778" y="38997"/>
                  </a:cubicBezTo>
                  <a:cubicBezTo>
                    <a:pt x="16799" y="38997"/>
                    <a:pt x="16818" y="38992"/>
                    <a:pt x="16832" y="38977"/>
                  </a:cubicBezTo>
                  <a:cubicBezTo>
                    <a:pt x="16901" y="38977"/>
                    <a:pt x="16901" y="39046"/>
                    <a:pt x="16970" y="39046"/>
                  </a:cubicBezTo>
                  <a:cubicBezTo>
                    <a:pt x="16970" y="39069"/>
                    <a:pt x="16978" y="39077"/>
                    <a:pt x="16988" y="39077"/>
                  </a:cubicBezTo>
                  <a:cubicBezTo>
                    <a:pt x="17008" y="39077"/>
                    <a:pt x="17039" y="39046"/>
                    <a:pt x="17039" y="39046"/>
                  </a:cubicBezTo>
                  <a:lnTo>
                    <a:pt x="17830" y="39046"/>
                  </a:lnTo>
                  <a:cubicBezTo>
                    <a:pt x="17898" y="39115"/>
                    <a:pt x="17898" y="39115"/>
                    <a:pt x="17967" y="39184"/>
                  </a:cubicBezTo>
                  <a:lnTo>
                    <a:pt x="18259" y="39184"/>
                  </a:lnTo>
                  <a:cubicBezTo>
                    <a:pt x="18483" y="39338"/>
                    <a:pt x="18689" y="39338"/>
                    <a:pt x="18981" y="39407"/>
                  </a:cubicBezTo>
                  <a:lnTo>
                    <a:pt x="18981" y="39338"/>
                  </a:lnTo>
                  <a:cubicBezTo>
                    <a:pt x="19022" y="39318"/>
                    <a:pt x="19056" y="39310"/>
                    <a:pt x="19086" y="39310"/>
                  </a:cubicBezTo>
                  <a:cubicBezTo>
                    <a:pt x="19159" y="39310"/>
                    <a:pt x="19208" y="39358"/>
                    <a:pt x="19257" y="39407"/>
                  </a:cubicBezTo>
                  <a:cubicBezTo>
                    <a:pt x="19308" y="39384"/>
                    <a:pt x="19358" y="39376"/>
                    <a:pt x="19406" y="39376"/>
                  </a:cubicBezTo>
                  <a:cubicBezTo>
                    <a:pt x="19503" y="39376"/>
                    <a:pt x="19595" y="39407"/>
                    <a:pt x="19686" y="39407"/>
                  </a:cubicBezTo>
                  <a:cubicBezTo>
                    <a:pt x="19738" y="39384"/>
                    <a:pt x="19788" y="39376"/>
                    <a:pt x="19836" y="39376"/>
                  </a:cubicBezTo>
                  <a:cubicBezTo>
                    <a:pt x="19933" y="39376"/>
                    <a:pt x="20025" y="39407"/>
                    <a:pt x="20116" y="39407"/>
                  </a:cubicBezTo>
                  <a:cubicBezTo>
                    <a:pt x="20202" y="39407"/>
                    <a:pt x="20202" y="39476"/>
                    <a:pt x="20271" y="39476"/>
                  </a:cubicBezTo>
                  <a:cubicBezTo>
                    <a:pt x="20409" y="39476"/>
                    <a:pt x="20546" y="39476"/>
                    <a:pt x="20701" y="39545"/>
                  </a:cubicBezTo>
                  <a:lnTo>
                    <a:pt x="20701" y="39407"/>
                  </a:lnTo>
                  <a:cubicBezTo>
                    <a:pt x="20701" y="39392"/>
                    <a:pt x="20704" y="39387"/>
                    <a:pt x="20709" y="39387"/>
                  </a:cubicBezTo>
                  <a:cubicBezTo>
                    <a:pt x="20722" y="39387"/>
                    <a:pt x="20748" y="39427"/>
                    <a:pt x="20762" y="39427"/>
                  </a:cubicBezTo>
                  <a:cubicBezTo>
                    <a:pt x="20767" y="39427"/>
                    <a:pt x="20770" y="39422"/>
                    <a:pt x="20770" y="39407"/>
                  </a:cubicBezTo>
                  <a:lnTo>
                    <a:pt x="20907" y="39407"/>
                  </a:lnTo>
                  <a:lnTo>
                    <a:pt x="20907" y="39476"/>
                  </a:lnTo>
                  <a:cubicBezTo>
                    <a:pt x="20838" y="39476"/>
                    <a:pt x="20838" y="39476"/>
                    <a:pt x="20770" y="39545"/>
                  </a:cubicBezTo>
                  <a:cubicBezTo>
                    <a:pt x="20891" y="39585"/>
                    <a:pt x="21018" y="39631"/>
                    <a:pt x="21144" y="39631"/>
                  </a:cubicBezTo>
                  <a:cubicBezTo>
                    <a:pt x="21233" y="39631"/>
                    <a:pt x="21321" y="39608"/>
                    <a:pt x="21406" y="39545"/>
                  </a:cubicBezTo>
                  <a:cubicBezTo>
                    <a:pt x="21406" y="39476"/>
                    <a:pt x="21492" y="39476"/>
                    <a:pt x="21492" y="39476"/>
                  </a:cubicBezTo>
                  <a:cubicBezTo>
                    <a:pt x="21492" y="39476"/>
                    <a:pt x="21560" y="39476"/>
                    <a:pt x="21560" y="39545"/>
                  </a:cubicBezTo>
                  <a:lnTo>
                    <a:pt x="21406" y="39545"/>
                  </a:lnTo>
                  <a:lnTo>
                    <a:pt x="21406" y="39613"/>
                  </a:lnTo>
                  <a:cubicBezTo>
                    <a:pt x="21463" y="39613"/>
                    <a:pt x="21513" y="39652"/>
                    <a:pt x="21560" y="39652"/>
                  </a:cubicBezTo>
                  <a:cubicBezTo>
                    <a:pt x="21583" y="39652"/>
                    <a:pt x="21606" y="39642"/>
                    <a:pt x="21629" y="39613"/>
                  </a:cubicBezTo>
                  <a:cubicBezTo>
                    <a:pt x="21629" y="39613"/>
                    <a:pt x="21560" y="39545"/>
                    <a:pt x="21629" y="39476"/>
                  </a:cubicBezTo>
                  <a:cubicBezTo>
                    <a:pt x="21675" y="39499"/>
                    <a:pt x="21730" y="39506"/>
                    <a:pt x="21789" y="39506"/>
                  </a:cubicBezTo>
                  <a:cubicBezTo>
                    <a:pt x="21906" y="39506"/>
                    <a:pt x="22036" y="39476"/>
                    <a:pt x="22128" y="39476"/>
                  </a:cubicBezTo>
                  <a:cubicBezTo>
                    <a:pt x="22351" y="39545"/>
                    <a:pt x="22351" y="39476"/>
                    <a:pt x="22489" y="39613"/>
                  </a:cubicBezTo>
                  <a:cubicBezTo>
                    <a:pt x="22558" y="39613"/>
                    <a:pt x="22626" y="39613"/>
                    <a:pt x="22626" y="39545"/>
                  </a:cubicBezTo>
                  <a:cubicBezTo>
                    <a:pt x="22626" y="39476"/>
                    <a:pt x="22558" y="39476"/>
                    <a:pt x="22489" y="39407"/>
                  </a:cubicBezTo>
                  <a:cubicBezTo>
                    <a:pt x="22535" y="39407"/>
                    <a:pt x="22611" y="39438"/>
                    <a:pt x="22682" y="39438"/>
                  </a:cubicBezTo>
                  <a:cubicBezTo>
                    <a:pt x="22718" y="39438"/>
                    <a:pt x="22753" y="39430"/>
                    <a:pt x="22781" y="39407"/>
                  </a:cubicBezTo>
                  <a:cubicBezTo>
                    <a:pt x="22850" y="39407"/>
                    <a:pt x="22919" y="39407"/>
                    <a:pt x="22987" y="39476"/>
                  </a:cubicBezTo>
                  <a:cubicBezTo>
                    <a:pt x="23056" y="39476"/>
                    <a:pt x="23056" y="39476"/>
                    <a:pt x="23056" y="39545"/>
                  </a:cubicBezTo>
                  <a:cubicBezTo>
                    <a:pt x="22987" y="39545"/>
                    <a:pt x="22987" y="39476"/>
                    <a:pt x="22987" y="39476"/>
                  </a:cubicBezTo>
                  <a:lnTo>
                    <a:pt x="22919" y="39476"/>
                  </a:lnTo>
                  <a:cubicBezTo>
                    <a:pt x="22919" y="39613"/>
                    <a:pt x="23056" y="39613"/>
                    <a:pt x="23125" y="39613"/>
                  </a:cubicBezTo>
                  <a:cubicBezTo>
                    <a:pt x="23168" y="39656"/>
                    <a:pt x="23224" y="39656"/>
                    <a:pt x="23286" y="39656"/>
                  </a:cubicBezTo>
                  <a:cubicBezTo>
                    <a:pt x="23349" y="39656"/>
                    <a:pt x="23417" y="39656"/>
                    <a:pt x="23486" y="39699"/>
                  </a:cubicBezTo>
                  <a:cubicBezTo>
                    <a:pt x="23555" y="39613"/>
                    <a:pt x="23555" y="39545"/>
                    <a:pt x="23710" y="39545"/>
                  </a:cubicBezTo>
                  <a:cubicBezTo>
                    <a:pt x="23710" y="39545"/>
                    <a:pt x="23778" y="39545"/>
                    <a:pt x="23778" y="39613"/>
                  </a:cubicBezTo>
                  <a:cubicBezTo>
                    <a:pt x="23985" y="39545"/>
                    <a:pt x="24139" y="39545"/>
                    <a:pt x="24277" y="39545"/>
                  </a:cubicBezTo>
                  <a:cubicBezTo>
                    <a:pt x="24415" y="39545"/>
                    <a:pt x="24569" y="39545"/>
                    <a:pt x="24707" y="39613"/>
                  </a:cubicBezTo>
                  <a:cubicBezTo>
                    <a:pt x="24776" y="39545"/>
                    <a:pt x="24776" y="39476"/>
                    <a:pt x="24844" y="39476"/>
                  </a:cubicBezTo>
                  <a:cubicBezTo>
                    <a:pt x="24844" y="39545"/>
                    <a:pt x="24883" y="39545"/>
                    <a:pt x="24922" y="39545"/>
                  </a:cubicBezTo>
                  <a:cubicBezTo>
                    <a:pt x="24960" y="39545"/>
                    <a:pt x="24999" y="39545"/>
                    <a:pt x="24999" y="39613"/>
                  </a:cubicBezTo>
                  <a:cubicBezTo>
                    <a:pt x="25068" y="39545"/>
                    <a:pt x="25068" y="39545"/>
                    <a:pt x="25137" y="39545"/>
                  </a:cubicBezTo>
                  <a:lnTo>
                    <a:pt x="25859" y="39545"/>
                  </a:lnTo>
                  <a:cubicBezTo>
                    <a:pt x="25928" y="39579"/>
                    <a:pt x="25996" y="39596"/>
                    <a:pt x="26067" y="39596"/>
                  </a:cubicBezTo>
                  <a:cubicBezTo>
                    <a:pt x="26138" y="39596"/>
                    <a:pt x="26211" y="39579"/>
                    <a:pt x="26289" y="39545"/>
                  </a:cubicBezTo>
                  <a:cubicBezTo>
                    <a:pt x="26220" y="39476"/>
                    <a:pt x="26134" y="39476"/>
                    <a:pt x="25996" y="39476"/>
                  </a:cubicBezTo>
                  <a:cubicBezTo>
                    <a:pt x="26019" y="39453"/>
                    <a:pt x="26042" y="39445"/>
                    <a:pt x="26063" y="39445"/>
                  </a:cubicBezTo>
                  <a:cubicBezTo>
                    <a:pt x="26103" y="39445"/>
                    <a:pt x="26134" y="39476"/>
                    <a:pt x="26134" y="39476"/>
                  </a:cubicBezTo>
                  <a:cubicBezTo>
                    <a:pt x="26289" y="39407"/>
                    <a:pt x="26357" y="39407"/>
                    <a:pt x="26495" y="39407"/>
                  </a:cubicBezTo>
                  <a:cubicBezTo>
                    <a:pt x="26509" y="39392"/>
                    <a:pt x="26528" y="39387"/>
                    <a:pt x="26548" y="39387"/>
                  </a:cubicBezTo>
                  <a:cubicBezTo>
                    <a:pt x="26605" y="39387"/>
                    <a:pt x="26677" y="39427"/>
                    <a:pt x="26734" y="39427"/>
                  </a:cubicBezTo>
                  <a:cubicBezTo>
                    <a:pt x="26754" y="39427"/>
                    <a:pt x="26773" y="39422"/>
                    <a:pt x="26787" y="39407"/>
                  </a:cubicBezTo>
                  <a:cubicBezTo>
                    <a:pt x="26856" y="39441"/>
                    <a:pt x="26908" y="39441"/>
                    <a:pt x="26961" y="39441"/>
                  </a:cubicBezTo>
                  <a:cubicBezTo>
                    <a:pt x="27015" y="39441"/>
                    <a:pt x="27071" y="39441"/>
                    <a:pt x="27148" y="39476"/>
                  </a:cubicBezTo>
                  <a:lnTo>
                    <a:pt x="27217" y="39407"/>
                  </a:lnTo>
                  <a:lnTo>
                    <a:pt x="26993" y="39407"/>
                  </a:lnTo>
                  <a:cubicBezTo>
                    <a:pt x="27043" y="39367"/>
                    <a:pt x="27087" y="39328"/>
                    <a:pt x="27129" y="39328"/>
                  </a:cubicBezTo>
                  <a:cubicBezTo>
                    <a:pt x="27159" y="39328"/>
                    <a:pt x="27188" y="39349"/>
                    <a:pt x="27217" y="39407"/>
                  </a:cubicBezTo>
                  <a:cubicBezTo>
                    <a:pt x="27263" y="39407"/>
                    <a:pt x="27309" y="39346"/>
                    <a:pt x="27355" y="39346"/>
                  </a:cubicBezTo>
                  <a:cubicBezTo>
                    <a:pt x="27377" y="39346"/>
                    <a:pt x="27400" y="39361"/>
                    <a:pt x="27423" y="39407"/>
                  </a:cubicBezTo>
                  <a:cubicBezTo>
                    <a:pt x="27509" y="39338"/>
                    <a:pt x="27423" y="39338"/>
                    <a:pt x="27509" y="39269"/>
                  </a:cubicBezTo>
                  <a:cubicBezTo>
                    <a:pt x="27564" y="39269"/>
                    <a:pt x="27619" y="39358"/>
                    <a:pt x="27674" y="39358"/>
                  </a:cubicBezTo>
                  <a:cubicBezTo>
                    <a:pt x="27688" y="39358"/>
                    <a:pt x="27702" y="39352"/>
                    <a:pt x="27716" y="39338"/>
                  </a:cubicBezTo>
                  <a:cubicBezTo>
                    <a:pt x="27853" y="39269"/>
                    <a:pt x="28008" y="39269"/>
                    <a:pt x="28145" y="39269"/>
                  </a:cubicBezTo>
                  <a:cubicBezTo>
                    <a:pt x="28191" y="39241"/>
                    <a:pt x="28239" y="39231"/>
                    <a:pt x="28285" y="39231"/>
                  </a:cubicBezTo>
                  <a:cubicBezTo>
                    <a:pt x="28377" y="39231"/>
                    <a:pt x="28461" y="39269"/>
                    <a:pt x="28506" y="39269"/>
                  </a:cubicBezTo>
                  <a:cubicBezTo>
                    <a:pt x="28568" y="39244"/>
                    <a:pt x="28625" y="39233"/>
                    <a:pt x="28679" y="39233"/>
                  </a:cubicBezTo>
                  <a:cubicBezTo>
                    <a:pt x="28804" y="39233"/>
                    <a:pt x="28909" y="39290"/>
                    <a:pt x="29005" y="39338"/>
                  </a:cubicBezTo>
                  <a:cubicBezTo>
                    <a:pt x="29074" y="39476"/>
                    <a:pt x="29143" y="39613"/>
                    <a:pt x="29297" y="39768"/>
                  </a:cubicBezTo>
                  <a:cubicBezTo>
                    <a:pt x="29229" y="39768"/>
                    <a:pt x="29229" y="39837"/>
                    <a:pt x="29229" y="39837"/>
                  </a:cubicBezTo>
                  <a:cubicBezTo>
                    <a:pt x="29297" y="39974"/>
                    <a:pt x="29366" y="40198"/>
                    <a:pt x="29297" y="40335"/>
                  </a:cubicBezTo>
                  <a:cubicBezTo>
                    <a:pt x="29186" y="40404"/>
                    <a:pt x="29078" y="40421"/>
                    <a:pt x="28971" y="40421"/>
                  </a:cubicBezTo>
                  <a:cubicBezTo>
                    <a:pt x="28863" y="40421"/>
                    <a:pt x="28756" y="40404"/>
                    <a:pt x="28644" y="40404"/>
                  </a:cubicBezTo>
                  <a:cubicBezTo>
                    <a:pt x="28575" y="40473"/>
                    <a:pt x="28575" y="40473"/>
                    <a:pt x="28506" y="40559"/>
                  </a:cubicBezTo>
                  <a:cubicBezTo>
                    <a:pt x="28506" y="40473"/>
                    <a:pt x="28438" y="40473"/>
                    <a:pt x="28369" y="40473"/>
                  </a:cubicBezTo>
                  <a:cubicBezTo>
                    <a:pt x="28283" y="40473"/>
                    <a:pt x="28145" y="40473"/>
                    <a:pt x="28008" y="40559"/>
                  </a:cubicBezTo>
                  <a:cubicBezTo>
                    <a:pt x="27939" y="40559"/>
                    <a:pt x="27784" y="40559"/>
                    <a:pt x="27716" y="40628"/>
                  </a:cubicBezTo>
                  <a:lnTo>
                    <a:pt x="27509" y="40628"/>
                  </a:lnTo>
                  <a:cubicBezTo>
                    <a:pt x="27491" y="40613"/>
                    <a:pt x="27474" y="40608"/>
                    <a:pt x="27457" y="40608"/>
                  </a:cubicBezTo>
                  <a:cubicBezTo>
                    <a:pt x="27411" y="40608"/>
                    <a:pt x="27370" y="40648"/>
                    <a:pt x="27330" y="40648"/>
                  </a:cubicBezTo>
                  <a:cubicBezTo>
                    <a:pt x="27315" y="40648"/>
                    <a:pt x="27300" y="40642"/>
                    <a:pt x="27286" y="40628"/>
                  </a:cubicBezTo>
                  <a:cubicBezTo>
                    <a:pt x="27240" y="40628"/>
                    <a:pt x="27225" y="40597"/>
                    <a:pt x="27199" y="40597"/>
                  </a:cubicBezTo>
                  <a:cubicBezTo>
                    <a:pt x="27186" y="40597"/>
                    <a:pt x="27171" y="40605"/>
                    <a:pt x="27148" y="40628"/>
                  </a:cubicBezTo>
                  <a:cubicBezTo>
                    <a:pt x="27102" y="40628"/>
                    <a:pt x="27049" y="40597"/>
                    <a:pt x="27018" y="40597"/>
                  </a:cubicBezTo>
                  <a:cubicBezTo>
                    <a:pt x="27003" y="40597"/>
                    <a:pt x="26993" y="40605"/>
                    <a:pt x="26993" y="40628"/>
                  </a:cubicBezTo>
                  <a:cubicBezTo>
                    <a:pt x="26787" y="40628"/>
                    <a:pt x="26564" y="40697"/>
                    <a:pt x="26426" y="40697"/>
                  </a:cubicBezTo>
                  <a:cubicBezTo>
                    <a:pt x="26329" y="40745"/>
                    <a:pt x="26266" y="40794"/>
                    <a:pt x="26207" y="40794"/>
                  </a:cubicBezTo>
                  <a:cubicBezTo>
                    <a:pt x="26183" y="40794"/>
                    <a:pt x="26159" y="40785"/>
                    <a:pt x="26134" y="40765"/>
                  </a:cubicBezTo>
                  <a:lnTo>
                    <a:pt x="25859" y="40765"/>
                  </a:lnTo>
                  <a:cubicBezTo>
                    <a:pt x="25824" y="40731"/>
                    <a:pt x="25768" y="40714"/>
                    <a:pt x="25713" y="40714"/>
                  </a:cubicBezTo>
                  <a:cubicBezTo>
                    <a:pt x="25657" y="40714"/>
                    <a:pt x="25601" y="40731"/>
                    <a:pt x="25566" y="40765"/>
                  </a:cubicBezTo>
                  <a:cubicBezTo>
                    <a:pt x="25521" y="40765"/>
                    <a:pt x="25475" y="40735"/>
                    <a:pt x="25429" y="40735"/>
                  </a:cubicBezTo>
                  <a:cubicBezTo>
                    <a:pt x="25406" y="40735"/>
                    <a:pt x="25383" y="40742"/>
                    <a:pt x="25360" y="40765"/>
                  </a:cubicBezTo>
                  <a:lnTo>
                    <a:pt x="24776" y="40765"/>
                  </a:lnTo>
                  <a:cubicBezTo>
                    <a:pt x="24776" y="40834"/>
                    <a:pt x="24707" y="40834"/>
                    <a:pt x="24707" y="40903"/>
                  </a:cubicBezTo>
                  <a:cubicBezTo>
                    <a:pt x="24661" y="40880"/>
                    <a:pt x="24623" y="40872"/>
                    <a:pt x="24586" y="40872"/>
                  </a:cubicBezTo>
                  <a:cubicBezTo>
                    <a:pt x="24514" y="40872"/>
                    <a:pt x="24449" y="40903"/>
                    <a:pt x="24346" y="40903"/>
                  </a:cubicBezTo>
                  <a:cubicBezTo>
                    <a:pt x="24330" y="40923"/>
                    <a:pt x="24311" y="40930"/>
                    <a:pt x="24289" y="40930"/>
                  </a:cubicBezTo>
                  <a:cubicBezTo>
                    <a:pt x="24235" y="40930"/>
                    <a:pt x="24169" y="40885"/>
                    <a:pt x="24117" y="40885"/>
                  </a:cubicBezTo>
                  <a:cubicBezTo>
                    <a:pt x="24100" y="40885"/>
                    <a:pt x="24084" y="40890"/>
                    <a:pt x="24071" y="40903"/>
                  </a:cubicBezTo>
                  <a:cubicBezTo>
                    <a:pt x="23916" y="40903"/>
                    <a:pt x="23847" y="40834"/>
                    <a:pt x="23778" y="40834"/>
                  </a:cubicBezTo>
                  <a:cubicBezTo>
                    <a:pt x="23710" y="40834"/>
                    <a:pt x="23710" y="40903"/>
                    <a:pt x="23641" y="40903"/>
                  </a:cubicBezTo>
                  <a:cubicBezTo>
                    <a:pt x="23641" y="40834"/>
                    <a:pt x="23555" y="40765"/>
                    <a:pt x="23486" y="40765"/>
                  </a:cubicBezTo>
                  <a:cubicBezTo>
                    <a:pt x="23461" y="40816"/>
                    <a:pt x="23435" y="40829"/>
                    <a:pt x="23410" y="40829"/>
                  </a:cubicBezTo>
                  <a:cubicBezTo>
                    <a:pt x="23382" y="40829"/>
                    <a:pt x="23354" y="40813"/>
                    <a:pt x="23327" y="40813"/>
                  </a:cubicBezTo>
                  <a:cubicBezTo>
                    <a:pt x="23311" y="40813"/>
                    <a:pt x="23295" y="40818"/>
                    <a:pt x="23280" y="40834"/>
                  </a:cubicBezTo>
                  <a:cubicBezTo>
                    <a:pt x="23211" y="40834"/>
                    <a:pt x="23125" y="40765"/>
                    <a:pt x="23056" y="40765"/>
                  </a:cubicBezTo>
                  <a:cubicBezTo>
                    <a:pt x="23010" y="40765"/>
                    <a:pt x="22965" y="40796"/>
                    <a:pt x="22919" y="40796"/>
                  </a:cubicBezTo>
                  <a:cubicBezTo>
                    <a:pt x="22896" y="40796"/>
                    <a:pt x="22873" y="40788"/>
                    <a:pt x="22850" y="40765"/>
                  </a:cubicBezTo>
                  <a:lnTo>
                    <a:pt x="22558" y="40765"/>
                  </a:lnTo>
                  <a:cubicBezTo>
                    <a:pt x="22489" y="40834"/>
                    <a:pt x="22416" y="40851"/>
                    <a:pt x="22334" y="40851"/>
                  </a:cubicBezTo>
                  <a:cubicBezTo>
                    <a:pt x="22252" y="40851"/>
                    <a:pt x="22162" y="40834"/>
                    <a:pt x="22059" y="40834"/>
                  </a:cubicBezTo>
                  <a:cubicBezTo>
                    <a:pt x="22059" y="40834"/>
                    <a:pt x="22028" y="40803"/>
                    <a:pt x="22008" y="40803"/>
                  </a:cubicBezTo>
                  <a:cubicBezTo>
                    <a:pt x="21998" y="40803"/>
                    <a:pt x="21990" y="40811"/>
                    <a:pt x="21990" y="40834"/>
                  </a:cubicBezTo>
                  <a:cubicBezTo>
                    <a:pt x="21943" y="40820"/>
                    <a:pt x="21900" y="40814"/>
                    <a:pt x="21859" y="40814"/>
                  </a:cubicBezTo>
                  <a:cubicBezTo>
                    <a:pt x="21749" y="40814"/>
                    <a:pt x="21661" y="40854"/>
                    <a:pt x="21580" y="40854"/>
                  </a:cubicBezTo>
                  <a:cubicBezTo>
                    <a:pt x="21550" y="40854"/>
                    <a:pt x="21521" y="40849"/>
                    <a:pt x="21492" y="40834"/>
                  </a:cubicBezTo>
                  <a:cubicBezTo>
                    <a:pt x="21268" y="40765"/>
                    <a:pt x="21131" y="40765"/>
                    <a:pt x="20976" y="40765"/>
                  </a:cubicBezTo>
                  <a:cubicBezTo>
                    <a:pt x="20838" y="40765"/>
                    <a:pt x="20731" y="40796"/>
                    <a:pt x="20629" y="40796"/>
                  </a:cubicBezTo>
                  <a:cubicBezTo>
                    <a:pt x="20579" y="40796"/>
                    <a:pt x="20529" y="40788"/>
                    <a:pt x="20477" y="40765"/>
                  </a:cubicBezTo>
                  <a:cubicBezTo>
                    <a:pt x="20443" y="40731"/>
                    <a:pt x="20391" y="40714"/>
                    <a:pt x="20340" y="40714"/>
                  </a:cubicBezTo>
                  <a:cubicBezTo>
                    <a:pt x="20288" y="40714"/>
                    <a:pt x="20237" y="40731"/>
                    <a:pt x="20202" y="40765"/>
                  </a:cubicBezTo>
                  <a:cubicBezTo>
                    <a:pt x="20116" y="40765"/>
                    <a:pt x="20047" y="40697"/>
                    <a:pt x="20047" y="40697"/>
                  </a:cubicBezTo>
                  <a:cubicBezTo>
                    <a:pt x="19979" y="40697"/>
                    <a:pt x="19979" y="40765"/>
                    <a:pt x="19979" y="40834"/>
                  </a:cubicBezTo>
                  <a:cubicBezTo>
                    <a:pt x="19938" y="40753"/>
                    <a:pt x="19875" y="40720"/>
                    <a:pt x="19829" y="40720"/>
                  </a:cubicBezTo>
                  <a:cubicBezTo>
                    <a:pt x="19796" y="40720"/>
                    <a:pt x="19772" y="40737"/>
                    <a:pt x="19772" y="40765"/>
                  </a:cubicBezTo>
                  <a:lnTo>
                    <a:pt x="19119" y="40765"/>
                  </a:lnTo>
                  <a:cubicBezTo>
                    <a:pt x="19009" y="40765"/>
                    <a:pt x="18888" y="40677"/>
                    <a:pt x="18809" y="40677"/>
                  </a:cubicBezTo>
                  <a:cubicBezTo>
                    <a:pt x="18789" y="40677"/>
                    <a:pt x="18772" y="40683"/>
                    <a:pt x="18758" y="40697"/>
                  </a:cubicBezTo>
                  <a:cubicBezTo>
                    <a:pt x="18483" y="40628"/>
                    <a:pt x="18259" y="40559"/>
                    <a:pt x="17967" y="40559"/>
                  </a:cubicBezTo>
                  <a:lnTo>
                    <a:pt x="17898" y="40559"/>
                  </a:lnTo>
                  <a:cubicBezTo>
                    <a:pt x="17761" y="40559"/>
                    <a:pt x="17623" y="40473"/>
                    <a:pt x="17400" y="40473"/>
                  </a:cubicBezTo>
                  <a:cubicBezTo>
                    <a:pt x="17331" y="40473"/>
                    <a:pt x="17262" y="40473"/>
                    <a:pt x="17193" y="40404"/>
                  </a:cubicBezTo>
                  <a:cubicBezTo>
                    <a:pt x="17107" y="40404"/>
                    <a:pt x="17039" y="40404"/>
                    <a:pt x="17039" y="40473"/>
                  </a:cubicBezTo>
                  <a:cubicBezTo>
                    <a:pt x="16970" y="40404"/>
                    <a:pt x="16970" y="40404"/>
                    <a:pt x="16901" y="40335"/>
                  </a:cubicBezTo>
                  <a:cubicBezTo>
                    <a:pt x="16809" y="40335"/>
                    <a:pt x="16710" y="40366"/>
                    <a:pt x="16613" y="40366"/>
                  </a:cubicBezTo>
                  <a:cubicBezTo>
                    <a:pt x="16565" y="40366"/>
                    <a:pt x="16517" y="40358"/>
                    <a:pt x="16471" y="40335"/>
                  </a:cubicBezTo>
                  <a:cubicBezTo>
                    <a:pt x="16248" y="40198"/>
                    <a:pt x="16110" y="40267"/>
                    <a:pt x="15904" y="40198"/>
                  </a:cubicBezTo>
                  <a:cubicBezTo>
                    <a:pt x="15861" y="40164"/>
                    <a:pt x="15822" y="40146"/>
                    <a:pt x="15794" y="40146"/>
                  </a:cubicBezTo>
                  <a:cubicBezTo>
                    <a:pt x="15766" y="40146"/>
                    <a:pt x="15749" y="40164"/>
                    <a:pt x="15749" y="40198"/>
                  </a:cubicBezTo>
                  <a:cubicBezTo>
                    <a:pt x="15605" y="40150"/>
                    <a:pt x="15485" y="40093"/>
                    <a:pt x="15356" y="40093"/>
                  </a:cubicBezTo>
                  <a:cubicBezTo>
                    <a:pt x="15301" y="40093"/>
                    <a:pt x="15244" y="40103"/>
                    <a:pt x="15182" y="40129"/>
                  </a:cubicBezTo>
                  <a:cubicBezTo>
                    <a:pt x="15113" y="40043"/>
                    <a:pt x="15113" y="39974"/>
                    <a:pt x="15044" y="39974"/>
                  </a:cubicBezTo>
                  <a:cubicBezTo>
                    <a:pt x="15001" y="40009"/>
                    <a:pt x="14980" y="40026"/>
                    <a:pt x="14960" y="40026"/>
                  </a:cubicBezTo>
                  <a:cubicBezTo>
                    <a:pt x="14941" y="40026"/>
                    <a:pt x="14924" y="40009"/>
                    <a:pt x="14890" y="39974"/>
                  </a:cubicBezTo>
                  <a:lnTo>
                    <a:pt x="14752" y="39974"/>
                  </a:lnTo>
                  <a:cubicBezTo>
                    <a:pt x="14706" y="39974"/>
                    <a:pt x="14691" y="40005"/>
                    <a:pt x="14665" y="40005"/>
                  </a:cubicBezTo>
                  <a:cubicBezTo>
                    <a:pt x="14653" y="40005"/>
                    <a:pt x="14637" y="39997"/>
                    <a:pt x="14614" y="39974"/>
                  </a:cubicBezTo>
                  <a:cubicBezTo>
                    <a:pt x="14322" y="39906"/>
                    <a:pt x="14030" y="39906"/>
                    <a:pt x="13824" y="39837"/>
                  </a:cubicBezTo>
                  <a:cubicBezTo>
                    <a:pt x="13600" y="39768"/>
                    <a:pt x="13325" y="39768"/>
                    <a:pt x="13101" y="39699"/>
                  </a:cubicBezTo>
                  <a:cubicBezTo>
                    <a:pt x="13033" y="39699"/>
                    <a:pt x="12964" y="39613"/>
                    <a:pt x="12895" y="39613"/>
                  </a:cubicBezTo>
                  <a:cubicBezTo>
                    <a:pt x="12672" y="39545"/>
                    <a:pt x="12534" y="39476"/>
                    <a:pt x="12311" y="39407"/>
                  </a:cubicBezTo>
                  <a:lnTo>
                    <a:pt x="12242" y="39407"/>
                  </a:lnTo>
                  <a:cubicBezTo>
                    <a:pt x="12104" y="39407"/>
                    <a:pt x="12035" y="39407"/>
                    <a:pt x="11881" y="39338"/>
                  </a:cubicBezTo>
                  <a:cubicBezTo>
                    <a:pt x="11881" y="39338"/>
                    <a:pt x="11881" y="39269"/>
                    <a:pt x="11812" y="39269"/>
                  </a:cubicBezTo>
                  <a:cubicBezTo>
                    <a:pt x="11699" y="39269"/>
                    <a:pt x="11575" y="39166"/>
                    <a:pt x="11421" y="39166"/>
                  </a:cubicBezTo>
                  <a:cubicBezTo>
                    <a:pt x="11387" y="39166"/>
                    <a:pt x="11351" y="39171"/>
                    <a:pt x="11313" y="39184"/>
                  </a:cubicBezTo>
                  <a:cubicBezTo>
                    <a:pt x="11176" y="39115"/>
                    <a:pt x="11021" y="39184"/>
                    <a:pt x="10884" y="39046"/>
                  </a:cubicBezTo>
                  <a:lnTo>
                    <a:pt x="10815" y="39046"/>
                  </a:lnTo>
                  <a:cubicBezTo>
                    <a:pt x="10815" y="39115"/>
                    <a:pt x="10815" y="39115"/>
                    <a:pt x="10746" y="39115"/>
                  </a:cubicBezTo>
                  <a:cubicBezTo>
                    <a:pt x="10746" y="39115"/>
                    <a:pt x="10660" y="39046"/>
                    <a:pt x="10591" y="39046"/>
                  </a:cubicBezTo>
                  <a:cubicBezTo>
                    <a:pt x="10385" y="39046"/>
                    <a:pt x="10230" y="39046"/>
                    <a:pt x="10093" y="38977"/>
                  </a:cubicBezTo>
                  <a:cubicBezTo>
                    <a:pt x="9955" y="38908"/>
                    <a:pt x="9800" y="38840"/>
                    <a:pt x="9663" y="38754"/>
                  </a:cubicBezTo>
                  <a:cubicBezTo>
                    <a:pt x="9525" y="38754"/>
                    <a:pt x="9456" y="38685"/>
                    <a:pt x="9302" y="38616"/>
                  </a:cubicBezTo>
                  <a:cubicBezTo>
                    <a:pt x="9233" y="38616"/>
                    <a:pt x="9164" y="38616"/>
                    <a:pt x="9095" y="38547"/>
                  </a:cubicBezTo>
                  <a:cubicBezTo>
                    <a:pt x="9027" y="38547"/>
                    <a:pt x="9027" y="38616"/>
                    <a:pt x="8941" y="38616"/>
                  </a:cubicBezTo>
                  <a:cubicBezTo>
                    <a:pt x="8872" y="38479"/>
                    <a:pt x="8666" y="38547"/>
                    <a:pt x="8597" y="38479"/>
                  </a:cubicBezTo>
                  <a:cubicBezTo>
                    <a:pt x="8442" y="38324"/>
                    <a:pt x="8305" y="38410"/>
                    <a:pt x="8236" y="38324"/>
                  </a:cubicBezTo>
                  <a:lnTo>
                    <a:pt x="8081" y="38324"/>
                  </a:lnTo>
                  <a:cubicBezTo>
                    <a:pt x="8012" y="38324"/>
                    <a:pt x="8012" y="38255"/>
                    <a:pt x="7943" y="38255"/>
                  </a:cubicBezTo>
                  <a:lnTo>
                    <a:pt x="7737" y="38255"/>
                  </a:lnTo>
                  <a:lnTo>
                    <a:pt x="7737" y="38186"/>
                  </a:lnTo>
                  <a:cubicBezTo>
                    <a:pt x="7660" y="38152"/>
                    <a:pt x="7587" y="38152"/>
                    <a:pt x="7516" y="38152"/>
                  </a:cubicBezTo>
                  <a:cubicBezTo>
                    <a:pt x="7445" y="38152"/>
                    <a:pt x="7376" y="38152"/>
                    <a:pt x="7307" y="38118"/>
                  </a:cubicBezTo>
                  <a:cubicBezTo>
                    <a:pt x="7307" y="38049"/>
                    <a:pt x="7376" y="38049"/>
                    <a:pt x="7376" y="38049"/>
                  </a:cubicBezTo>
                  <a:cubicBezTo>
                    <a:pt x="7221" y="37980"/>
                    <a:pt x="7221" y="37980"/>
                    <a:pt x="7015" y="37894"/>
                  </a:cubicBezTo>
                  <a:cubicBezTo>
                    <a:pt x="6946" y="37894"/>
                    <a:pt x="6946" y="37825"/>
                    <a:pt x="6878" y="37825"/>
                  </a:cubicBezTo>
                  <a:lnTo>
                    <a:pt x="6654" y="37825"/>
                  </a:lnTo>
                  <a:cubicBezTo>
                    <a:pt x="6516" y="37756"/>
                    <a:pt x="6448" y="37756"/>
                    <a:pt x="6293" y="37756"/>
                  </a:cubicBezTo>
                  <a:cubicBezTo>
                    <a:pt x="6224" y="37756"/>
                    <a:pt x="5932" y="37550"/>
                    <a:pt x="5863" y="37550"/>
                  </a:cubicBezTo>
                  <a:cubicBezTo>
                    <a:pt x="5817" y="37550"/>
                    <a:pt x="5802" y="37581"/>
                    <a:pt x="5777" y="37581"/>
                  </a:cubicBezTo>
                  <a:cubicBezTo>
                    <a:pt x="5764" y="37581"/>
                    <a:pt x="5749" y="37573"/>
                    <a:pt x="5726" y="37550"/>
                  </a:cubicBezTo>
                  <a:cubicBezTo>
                    <a:pt x="5657" y="37550"/>
                    <a:pt x="5657" y="37464"/>
                    <a:pt x="5588" y="37395"/>
                  </a:cubicBezTo>
                  <a:cubicBezTo>
                    <a:pt x="5502" y="37395"/>
                    <a:pt x="5502" y="37464"/>
                    <a:pt x="5502" y="37464"/>
                  </a:cubicBezTo>
                  <a:cubicBezTo>
                    <a:pt x="5433" y="37395"/>
                    <a:pt x="5433" y="37395"/>
                    <a:pt x="5365" y="37395"/>
                  </a:cubicBezTo>
                  <a:cubicBezTo>
                    <a:pt x="5158" y="37327"/>
                    <a:pt x="4935" y="37189"/>
                    <a:pt x="4728" y="37189"/>
                  </a:cubicBezTo>
                  <a:cubicBezTo>
                    <a:pt x="4579" y="37189"/>
                    <a:pt x="4499" y="37120"/>
                    <a:pt x="4396" y="37120"/>
                  </a:cubicBezTo>
                  <a:cubicBezTo>
                    <a:pt x="4344" y="37120"/>
                    <a:pt x="4287" y="37138"/>
                    <a:pt x="4213" y="37189"/>
                  </a:cubicBezTo>
                  <a:cubicBezTo>
                    <a:pt x="4213" y="37189"/>
                    <a:pt x="4144" y="37120"/>
                    <a:pt x="4075" y="37120"/>
                  </a:cubicBezTo>
                  <a:cubicBezTo>
                    <a:pt x="4075" y="37155"/>
                    <a:pt x="4041" y="37155"/>
                    <a:pt x="4006" y="37155"/>
                  </a:cubicBezTo>
                  <a:cubicBezTo>
                    <a:pt x="3972" y="37155"/>
                    <a:pt x="3937" y="37155"/>
                    <a:pt x="3937" y="37189"/>
                  </a:cubicBezTo>
                  <a:cubicBezTo>
                    <a:pt x="3937" y="37327"/>
                    <a:pt x="4006" y="37258"/>
                    <a:pt x="4075" y="37327"/>
                  </a:cubicBezTo>
                  <a:cubicBezTo>
                    <a:pt x="4075" y="37327"/>
                    <a:pt x="4144" y="37258"/>
                    <a:pt x="4213" y="37258"/>
                  </a:cubicBezTo>
                  <a:lnTo>
                    <a:pt x="4213" y="37395"/>
                  </a:lnTo>
                  <a:lnTo>
                    <a:pt x="4299" y="37395"/>
                  </a:lnTo>
                  <a:cubicBezTo>
                    <a:pt x="4299" y="37395"/>
                    <a:pt x="4299" y="37464"/>
                    <a:pt x="4367" y="37464"/>
                  </a:cubicBezTo>
                  <a:lnTo>
                    <a:pt x="4367" y="37395"/>
                  </a:lnTo>
                  <a:cubicBezTo>
                    <a:pt x="4505" y="37395"/>
                    <a:pt x="4642" y="37550"/>
                    <a:pt x="4797" y="37619"/>
                  </a:cubicBezTo>
                  <a:cubicBezTo>
                    <a:pt x="4935" y="37619"/>
                    <a:pt x="5072" y="37619"/>
                    <a:pt x="5158" y="37756"/>
                  </a:cubicBezTo>
                  <a:cubicBezTo>
                    <a:pt x="5296" y="37825"/>
                    <a:pt x="5433" y="37756"/>
                    <a:pt x="5502" y="37894"/>
                  </a:cubicBezTo>
                  <a:lnTo>
                    <a:pt x="5726" y="37894"/>
                  </a:lnTo>
                  <a:cubicBezTo>
                    <a:pt x="5726" y="37894"/>
                    <a:pt x="5726" y="37980"/>
                    <a:pt x="5794" y="37980"/>
                  </a:cubicBezTo>
                  <a:cubicBezTo>
                    <a:pt x="5863" y="37980"/>
                    <a:pt x="5794" y="37894"/>
                    <a:pt x="5863" y="37894"/>
                  </a:cubicBezTo>
                  <a:cubicBezTo>
                    <a:pt x="5863" y="37980"/>
                    <a:pt x="5863" y="38049"/>
                    <a:pt x="5932" y="38049"/>
                  </a:cubicBezTo>
                  <a:cubicBezTo>
                    <a:pt x="5965" y="38034"/>
                    <a:pt x="5993" y="38029"/>
                    <a:pt x="6019" y="38029"/>
                  </a:cubicBezTo>
                  <a:cubicBezTo>
                    <a:pt x="6090" y="38029"/>
                    <a:pt x="6138" y="38069"/>
                    <a:pt x="6180" y="38069"/>
                  </a:cubicBezTo>
                  <a:cubicBezTo>
                    <a:pt x="6195" y="38069"/>
                    <a:pt x="6210" y="38063"/>
                    <a:pt x="6224" y="38049"/>
                  </a:cubicBezTo>
                  <a:cubicBezTo>
                    <a:pt x="6293" y="38118"/>
                    <a:pt x="6448" y="38186"/>
                    <a:pt x="6516" y="38255"/>
                  </a:cubicBezTo>
                  <a:lnTo>
                    <a:pt x="6654" y="38255"/>
                  </a:lnTo>
                  <a:lnTo>
                    <a:pt x="6654" y="38324"/>
                  </a:lnTo>
                  <a:cubicBezTo>
                    <a:pt x="6723" y="38324"/>
                    <a:pt x="6723" y="38255"/>
                    <a:pt x="6792" y="38255"/>
                  </a:cubicBezTo>
                  <a:cubicBezTo>
                    <a:pt x="6792" y="38324"/>
                    <a:pt x="6878" y="38324"/>
                    <a:pt x="6946" y="38410"/>
                  </a:cubicBezTo>
                  <a:cubicBezTo>
                    <a:pt x="6960" y="38424"/>
                    <a:pt x="6974" y="38429"/>
                    <a:pt x="6988" y="38429"/>
                  </a:cubicBezTo>
                  <a:cubicBezTo>
                    <a:pt x="7018" y="38429"/>
                    <a:pt x="7048" y="38407"/>
                    <a:pt x="7077" y="38407"/>
                  </a:cubicBezTo>
                  <a:cubicBezTo>
                    <a:pt x="7103" y="38407"/>
                    <a:pt x="7128" y="38422"/>
                    <a:pt x="7153" y="38479"/>
                  </a:cubicBezTo>
                  <a:lnTo>
                    <a:pt x="7445" y="38479"/>
                  </a:lnTo>
                  <a:cubicBezTo>
                    <a:pt x="7376" y="38547"/>
                    <a:pt x="7376" y="38547"/>
                    <a:pt x="7376" y="38616"/>
                  </a:cubicBezTo>
                  <a:cubicBezTo>
                    <a:pt x="7445" y="38547"/>
                    <a:pt x="7514" y="38547"/>
                    <a:pt x="7514" y="38479"/>
                  </a:cubicBezTo>
                  <a:cubicBezTo>
                    <a:pt x="7651" y="38616"/>
                    <a:pt x="7875" y="38616"/>
                    <a:pt x="8012" y="38754"/>
                  </a:cubicBezTo>
                  <a:cubicBezTo>
                    <a:pt x="8032" y="38734"/>
                    <a:pt x="8059" y="38726"/>
                    <a:pt x="8090" y="38726"/>
                  </a:cubicBezTo>
                  <a:cubicBezTo>
                    <a:pt x="8168" y="38726"/>
                    <a:pt x="8275" y="38778"/>
                    <a:pt x="8373" y="38840"/>
                  </a:cubicBezTo>
                  <a:lnTo>
                    <a:pt x="8511" y="38840"/>
                  </a:lnTo>
                  <a:lnTo>
                    <a:pt x="8597" y="38908"/>
                  </a:lnTo>
                  <a:cubicBezTo>
                    <a:pt x="8734" y="38908"/>
                    <a:pt x="8803" y="38977"/>
                    <a:pt x="8872" y="39046"/>
                  </a:cubicBezTo>
                  <a:cubicBezTo>
                    <a:pt x="8949" y="39080"/>
                    <a:pt x="9005" y="39080"/>
                    <a:pt x="9050" y="39080"/>
                  </a:cubicBezTo>
                  <a:cubicBezTo>
                    <a:pt x="9095" y="39080"/>
                    <a:pt x="9130" y="39080"/>
                    <a:pt x="9164" y="39115"/>
                  </a:cubicBezTo>
                  <a:cubicBezTo>
                    <a:pt x="9199" y="39192"/>
                    <a:pt x="9250" y="39192"/>
                    <a:pt x="9304" y="39192"/>
                  </a:cubicBezTo>
                  <a:cubicBezTo>
                    <a:pt x="9358" y="39192"/>
                    <a:pt x="9414" y="39192"/>
                    <a:pt x="9456" y="39269"/>
                  </a:cubicBezTo>
                  <a:lnTo>
                    <a:pt x="9525" y="39269"/>
                  </a:lnTo>
                  <a:cubicBezTo>
                    <a:pt x="9955" y="39476"/>
                    <a:pt x="10385" y="39613"/>
                    <a:pt x="10884" y="39613"/>
                  </a:cubicBezTo>
                  <a:cubicBezTo>
                    <a:pt x="10929" y="39613"/>
                    <a:pt x="10945" y="39652"/>
                    <a:pt x="10991" y="39652"/>
                  </a:cubicBezTo>
                  <a:cubicBezTo>
                    <a:pt x="11013" y="39652"/>
                    <a:pt x="11044" y="39642"/>
                    <a:pt x="11090" y="39613"/>
                  </a:cubicBezTo>
                  <a:cubicBezTo>
                    <a:pt x="11090" y="39699"/>
                    <a:pt x="11245" y="39699"/>
                    <a:pt x="11313" y="39768"/>
                  </a:cubicBezTo>
                  <a:lnTo>
                    <a:pt x="11674" y="39768"/>
                  </a:lnTo>
                  <a:cubicBezTo>
                    <a:pt x="11812" y="39906"/>
                    <a:pt x="12035" y="39837"/>
                    <a:pt x="12173" y="39974"/>
                  </a:cubicBezTo>
                  <a:cubicBezTo>
                    <a:pt x="12311" y="39974"/>
                    <a:pt x="12379" y="39974"/>
                    <a:pt x="12534" y="40043"/>
                  </a:cubicBezTo>
                  <a:cubicBezTo>
                    <a:pt x="12568" y="40086"/>
                    <a:pt x="12603" y="40086"/>
                    <a:pt x="12637" y="40086"/>
                  </a:cubicBezTo>
                  <a:cubicBezTo>
                    <a:pt x="12672" y="40086"/>
                    <a:pt x="12706" y="40086"/>
                    <a:pt x="12740" y="40129"/>
                  </a:cubicBezTo>
                  <a:cubicBezTo>
                    <a:pt x="12809" y="40198"/>
                    <a:pt x="12964" y="40198"/>
                    <a:pt x="13033" y="40198"/>
                  </a:cubicBezTo>
                  <a:cubicBezTo>
                    <a:pt x="13101" y="40267"/>
                    <a:pt x="13239" y="40267"/>
                    <a:pt x="13325" y="40335"/>
                  </a:cubicBezTo>
                  <a:cubicBezTo>
                    <a:pt x="13394" y="40335"/>
                    <a:pt x="13531" y="40335"/>
                    <a:pt x="13531" y="40404"/>
                  </a:cubicBezTo>
                  <a:cubicBezTo>
                    <a:pt x="13560" y="40390"/>
                    <a:pt x="13587" y="40384"/>
                    <a:pt x="13612" y="40384"/>
                  </a:cubicBezTo>
                  <a:cubicBezTo>
                    <a:pt x="13680" y="40384"/>
                    <a:pt x="13733" y="40424"/>
                    <a:pt x="13777" y="40424"/>
                  </a:cubicBezTo>
                  <a:cubicBezTo>
                    <a:pt x="13794" y="40424"/>
                    <a:pt x="13809" y="40419"/>
                    <a:pt x="13824" y="40404"/>
                  </a:cubicBezTo>
                  <a:cubicBezTo>
                    <a:pt x="13892" y="40473"/>
                    <a:pt x="13892" y="40559"/>
                    <a:pt x="13961" y="40559"/>
                  </a:cubicBezTo>
                  <a:cubicBezTo>
                    <a:pt x="13961" y="40559"/>
                    <a:pt x="14007" y="40455"/>
                    <a:pt x="14062" y="40455"/>
                  </a:cubicBezTo>
                  <a:cubicBezTo>
                    <a:pt x="14074" y="40455"/>
                    <a:pt x="14086" y="40460"/>
                    <a:pt x="14099" y="40473"/>
                  </a:cubicBezTo>
                  <a:cubicBezTo>
                    <a:pt x="14118" y="40493"/>
                    <a:pt x="14134" y="40500"/>
                    <a:pt x="14146" y="40500"/>
                  </a:cubicBezTo>
                  <a:cubicBezTo>
                    <a:pt x="14178" y="40500"/>
                    <a:pt x="14192" y="40455"/>
                    <a:pt x="14220" y="40455"/>
                  </a:cubicBezTo>
                  <a:cubicBezTo>
                    <a:pt x="14229" y="40455"/>
                    <a:pt x="14240" y="40460"/>
                    <a:pt x="14253" y="40473"/>
                  </a:cubicBezTo>
                  <a:cubicBezTo>
                    <a:pt x="14253" y="40559"/>
                    <a:pt x="14253" y="40559"/>
                    <a:pt x="14322" y="40559"/>
                  </a:cubicBezTo>
                  <a:cubicBezTo>
                    <a:pt x="14460" y="40559"/>
                    <a:pt x="14528" y="40559"/>
                    <a:pt x="14683" y="40628"/>
                  </a:cubicBezTo>
                  <a:lnTo>
                    <a:pt x="14890" y="40628"/>
                  </a:lnTo>
                  <a:cubicBezTo>
                    <a:pt x="14958" y="40628"/>
                    <a:pt x="14958" y="40697"/>
                    <a:pt x="15113" y="40697"/>
                  </a:cubicBezTo>
                  <a:lnTo>
                    <a:pt x="15474" y="40697"/>
                  </a:lnTo>
                  <a:cubicBezTo>
                    <a:pt x="15529" y="40697"/>
                    <a:pt x="15540" y="40785"/>
                    <a:pt x="15578" y="40785"/>
                  </a:cubicBezTo>
                  <a:cubicBezTo>
                    <a:pt x="15587" y="40785"/>
                    <a:pt x="15598" y="40779"/>
                    <a:pt x="15612" y="40765"/>
                  </a:cubicBezTo>
                  <a:cubicBezTo>
                    <a:pt x="15680" y="40788"/>
                    <a:pt x="15751" y="40796"/>
                    <a:pt x="15820" y="40796"/>
                  </a:cubicBezTo>
                  <a:cubicBezTo>
                    <a:pt x="15957" y="40796"/>
                    <a:pt x="16087" y="40765"/>
                    <a:pt x="16179" y="40765"/>
                  </a:cubicBezTo>
                  <a:cubicBezTo>
                    <a:pt x="16179" y="40834"/>
                    <a:pt x="16248" y="40834"/>
                    <a:pt x="16248" y="40903"/>
                  </a:cubicBezTo>
                  <a:cubicBezTo>
                    <a:pt x="16248" y="40834"/>
                    <a:pt x="16248" y="40834"/>
                    <a:pt x="16334" y="40834"/>
                  </a:cubicBezTo>
                  <a:cubicBezTo>
                    <a:pt x="16334" y="40903"/>
                    <a:pt x="16403" y="40903"/>
                    <a:pt x="16403" y="40989"/>
                  </a:cubicBezTo>
                  <a:cubicBezTo>
                    <a:pt x="16450" y="40969"/>
                    <a:pt x="16494" y="40962"/>
                    <a:pt x="16537" y="40962"/>
                  </a:cubicBezTo>
                  <a:cubicBezTo>
                    <a:pt x="16643" y="40962"/>
                    <a:pt x="16736" y="41007"/>
                    <a:pt x="16820" y="41007"/>
                  </a:cubicBezTo>
                  <a:cubicBezTo>
                    <a:pt x="16848" y="41007"/>
                    <a:pt x="16875" y="41002"/>
                    <a:pt x="16901" y="40989"/>
                  </a:cubicBezTo>
                  <a:cubicBezTo>
                    <a:pt x="17107" y="41058"/>
                    <a:pt x="17331" y="41058"/>
                    <a:pt x="17468" y="41058"/>
                  </a:cubicBezTo>
                  <a:cubicBezTo>
                    <a:pt x="17830" y="41126"/>
                    <a:pt x="18191" y="41195"/>
                    <a:pt x="18483" y="41264"/>
                  </a:cubicBezTo>
                  <a:cubicBezTo>
                    <a:pt x="18620" y="41264"/>
                    <a:pt x="18689" y="41264"/>
                    <a:pt x="18758" y="41419"/>
                  </a:cubicBezTo>
                  <a:cubicBezTo>
                    <a:pt x="18799" y="41326"/>
                    <a:pt x="18847" y="41289"/>
                    <a:pt x="18893" y="41289"/>
                  </a:cubicBezTo>
                  <a:cubicBezTo>
                    <a:pt x="18924" y="41289"/>
                    <a:pt x="18954" y="41305"/>
                    <a:pt x="18981" y="41333"/>
                  </a:cubicBezTo>
                  <a:cubicBezTo>
                    <a:pt x="19188" y="41333"/>
                    <a:pt x="19411" y="41419"/>
                    <a:pt x="19618" y="41419"/>
                  </a:cubicBezTo>
                  <a:cubicBezTo>
                    <a:pt x="19663" y="41419"/>
                    <a:pt x="19717" y="41380"/>
                    <a:pt x="19788" y="41380"/>
                  </a:cubicBezTo>
                  <a:cubicBezTo>
                    <a:pt x="19824" y="41380"/>
                    <a:pt x="19864" y="41390"/>
                    <a:pt x="19910" y="41419"/>
                  </a:cubicBezTo>
                  <a:cubicBezTo>
                    <a:pt x="19926" y="41399"/>
                    <a:pt x="19941" y="41392"/>
                    <a:pt x="19957" y="41392"/>
                  </a:cubicBezTo>
                  <a:cubicBezTo>
                    <a:pt x="19997" y="41392"/>
                    <a:pt x="20037" y="41437"/>
                    <a:pt x="20077" y="41437"/>
                  </a:cubicBezTo>
                  <a:cubicBezTo>
                    <a:pt x="20090" y="41437"/>
                    <a:pt x="20103" y="41432"/>
                    <a:pt x="20116" y="41419"/>
                  </a:cubicBezTo>
                  <a:cubicBezTo>
                    <a:pt x="20202" y="41333"/>
                    <a:pt x="20271" y="41333"/>
                    <a:pt x="20340" y="41333"/>
                  </a:cubicBezTo>
                  <a:cubicBezTo>
                    <a:pt x="20477" y="41333"/>
                    <a:pt x="20632" y="41419"/>
                    <a:pt x="20838" y="41419"/>
                  </a:cubicBezTo>
                  <a:cubicBezTo>
                    <a:pt x="20907" y="41419"/>
                    <a:pt x="20976" y="41419"/>
                    <a:pt x="21062" y="41333"/>
                  </a:cubicBezTo>
                  <a:cubicBezTo>
                    <a:pt x="21113" y="41391"/>
                    <a:pt x="21165" y="41405"/>
                    <a:pt x="21218" y="41405"/>
                  </a:cubicBezTo>
                  <a:cubicBezTo>
                    <a:pt x="21270" y="41405"/>
                    <a:pt x="21323" y="41391"/>
                    <a:pt x="21379" y="41391"/>
                  </a:cubicBezTo>
                  <a:cubicBezTo>
                    <a:pt x="21415" y="41391"/>
                    <a:pt x="21453" y="41397"/>
                    <a:pt x="21492" y="41419"/>
                  </a:cubicBezTo>
                  <a:cubicBezTo>
                    <a:pt x="21523" y="41399"/>
                    <a:pt x="21558" y="41392"/>
                    <a:pt x="21596" y="41392"/>
                  </a:cubicBezTo>
                  <a:cubicBezTo>
                    <a:pt x="21690" y="41392"/>
                    <a:pt x="21798" y="41437"/>
                    <a:pt x="21896" y="41437"/>
                  </a:cubicBezTo>
                  <a:cubicBezTo>
                    <a:pt x="21929" y="41437"/>
                    <a:pt x="21961" y="41432"/>
                    <a:pt x="21990" y="41419"/>
                  </a:cubicBezTo>
                  <a:cubicBezTo>
                    <a:pt x="22026" y="41454"/>
                    <a:pt x="22062" y="41466"/>
                    <a:pt x="22098" y="41466"/>
                  </a:cubicBezTo>
                  <a:cubicBezTo>
                    <a:pt x="22161" y="41466"/>
                    <a:pt x="22226" y="41430"/>
                    <a:pt x="22293" y="41430"/>
                  </a:cubicBezTo>
                  <a:cubicBezTo>
                    <a:pt x="22334" y="41430"/>
                    <a:pt x="22376" y="41444"/>
                    <a:pt x="22420" y="41487"/>
                  </a:cubicBezTo>
                  <a:cubicBezTo>
                    <a:pt x="22459" y="41444"/>
                    <a:pt x="22505" y="41430"/>
                    <a:pt x="22553" y="41430"/>
                  </a:cubicBezTo>
                  <a:cubicBezTo>
                    <a:pt x="22632" y="41430"/>
                    <a:pt x="22719" y="41466"/>
                    <a:pt x="22797" y="41466"/>
                  </a:cubicBezTo>
                  <a:cubicBezTo>
                    <a:pt x="22842" y="41466"/>
                    <a:pt x="22883" y="41454"/>
                    <a:pt x="22919" y="41419"/>
                  </a:cubicBezTo>
                  <a:cubicBezTo>
                    <a:pt x="22919" y="41487"/>
                    <a:pt x="22919" y="41487"/>
                    <a:pt x="22987" y="41487"/>
                  </a:cubicBezTo>
                  <a:cubicBezTo>
                    <a:pt x="23022" y="41453"/>
                    <a:pt x="23056" y="41453"/>
                    <a:pt x="23093" y="41453"/>
                  </a:cubicBezTo>
                  <a:cubicBezTo>
                    <a:pt x="23129" y="41453"/>
                    <a:pt x="23168" y="41453"/>
                    <a:pt x="23211" y="41419"/>
                  </a:cubicBezTo>
                  <a:cubicBezTo>
                    <a:pt x="23280" y="41419"/>
                    <a:pt x="23417" y="41487"/>
                    <a:pt x="23486" y="41487"/>
                  </a:cubicBezTo>
                  <a:cubicBezTo>
                    <a:pt x="23555" y="41487"/>
                    <a:pt x="23486" y="41556"/>
                    <a:pt x="23555" y="41556"/>
                  </a:cubicBezTo>
                  <a:lnTo>
                    <a:pt x="23985" y="41556"/>
                  </a:lnTo>
                  <a:cubicBezTo>
                    <a:pt x="24062" y="41522"/>
                    <a:pt x="24152" y="41522"/>
                    <a:pt x="24243" y="41522"/>
                  </a:cubicBezTo>
                  <a:cubicBezTo>
                    <a:pt x="24333" y="41522"/>
                    <a:pt x="24423" y="41522"/>
                    <a:pt x="24500" y="41487"/>
                  </a:cubicBezTo>
                  <a:cubicBezTo>
                    <a:pt x="24569" y="41487"/>
                    <a:pt x="24569" y="41556"/>
                    <a:pt x="24638" y="41556"/>
                  </a:cubicBezTo>
                  <a:cubicBezTo>
                    <a:pt x="24707" y="41556"/>
                    <a:pt x="24707" y="41487"/>
                    <a:pt x="24776" y="41487"/>
                  </a:cubicBezTo>
                  <a:lnTo>
                    <a:pt x="25205" y="41487"/>
                  </a:lnTo>
                  <a:cubicBezTo>
                    <a:pt x="25296" y="41447"/>
                    <a:pt x="25381" y="41401"/>
                    <a:pt x="25464" y="41401"/>
                  </a:cubicBezTo>
                  <a:cubicBezTo>
                    <a:pt x="25522" y="41401"/>
                    <a:pt x="25578" y="41424"/>
                    <a:pt x="25635" y="41487"/>
                  </a:cubicBezTo>
                  <a:cubicBezTo>
                    <a:pt x="25704" y="41419"/>
                    <a:pt x="25790" y="41419"/>
                    <a:pt x="25859" y="41419"/>
                  </a:cubicBezTo>
                  <a:lnTo>
                    <a:pt x="26495" y="41419"/>
                  </a:lnTo>
                  <a:cubicBezTo>
                    <a:pt x="26787" y="41419"/>
                    <a:pt x="26993" y="41333"/>
                    <a:pt x="27286" y="41333"/>
                  </a:cubicBezTo>
                  <a:cubicBezTo>
                    <a:pt x="27332" y="41333"/>
                    <a:pt x="27377" y="41371"/>
                    <a:pt x="27449" y="41371"/>
                  </a:cubicBezTo>
                  <a:cubicBezTo>
                    <a:pt x="27484" y="41371"/>
                    <a:pt x="27526" y="41361"/>
                    <a:pt x="27578" y="41333"/>
                  </a:cubicBezTo>
                  <a:cubicBezTo>
                    <a:pt x="27647" y="41264"/>
                    <a:pt x="27716" y="41264"/>
                    <a:pt x="27853" y="41264"/>
                  </a:cubicBezTo>
                  <a:cubicBezTo>
                    <a:pt x="27939" y="41264"/>
                    <a:pt x="28008" y="41195"/>
                    <a:pt x="28145" y="41195"/>
                  </a:cubicBezTo>
                  <a:cubicBezTo>
                    <a:pt x="28191" y="41195"/>
                    <a:pt x="28275" y="41226"/>
                    <a:pt x="28347" y="41226"/>
                  </a:cubicBezTo>
                  <a:cubicBezTo>
                    <a:pt x="28382" y="41226"/>
                    <a:pt x="28415" y="41218"/>
                    <a:pt x="28438" y="41195"/>
                  </a:cubicBezTo>
                  <a:cubicBezTo>
                    <a:pt x="28452" y="41210"/>
                    <a:pt x="28467" y="41215"/>
                    <a:pt x="28481" y="41215"/>
                  </a:cubicBezTo>
                  <a:cubicBezTo>
                    <a:pt x="28521" y="41215"/>
                    <a:pt x="28561" y="41175"/>
                    <a:pt x="28600" y="41175"/>
                  </a:cubicBezTo>
                  <a:cubicBezTo>
                    <a:pt x="28615" y="41175"/>
                    <a:pt x="28630" y="41181"/>
                    <a:pt x="28644" y="41195"/>
                  </a:cubicBezTo>
                  <a:cubicBezTo>
                    <a:pt x="28658" y="41209"/>
                    <a:pt x="28669" y="41214"/>
                    <a:pt x="28679" y="41214"/>
                  </a:cubicBezTo>
                  <a:cubicBezTo>
                    <a:pt x="28719" y="41214"/>
                    <a:pt x="28744" y="41126"/>
                    <a:pt x="28868" y="41126"/>
                  </a:cubicBezTo>
                  <a:cubicBezTo>
                    <a:pt x="28936" y="41058"/>
                    <a:pt x="29005" y="41058"/>
                    <a:pt x="29143" y="41058"/>
                  </a:cubicBezTo>
                  <a:cubicBezTo>
                    <a:pt x="29174" y="41071"/>
                    <a:pt x="29204" y="41077"/>
                    <a:pt x="29234" y="41077"/>
                  </a:cubicBezTo>
                  <a:cubicBezTo>
                    <a:pt x="29352" y="41077"/>
                    <a:pt x="29462" y="40989"/>
                    <a:pt x="29572" y="40989"/>
                  </a:cubicBezTo>
                  <a:cubicBezTo>
                    <a:pt x="29727" y="41126"/>
                    <a:pt x="29865" y="41264"/>
                    <a:pt x="29865" y="41487"/>
                  </a:cubicBezTo>
                  <a:cubicBezTo>
                    <a:pt x="29865" y="41556"/>
                    <a:pt x="29796" y="41556"/>
                    <a:pt x="29727" y="41625"/>
                  </a:cubicBezTo>
                  <a:lnTo>
                    <a:pt x="29435" y="41625"/>
                  </a:lnTo>
                  <a:cubicBezTo>
                    <a:pt x="29401" y="41659"/>
                    <a:pt x="29366" y="41677"/>
                    <a:pt x="29321" y="41677"/>
                  </a:cubicBezTo>
                  <a:cubicBezTo>
                    <a:pt x="29276" y="41677"/>
                    <a:pt x="29220" y="41659"/>
                    <a:pt x="29143" y="41625"/>
                  </a:cubicBezTo>
                  <a:cubicBezTo>
                    <a:pt x="29088" y="41625"/>
                    <a:pt x="29033" y="41713"/>
                    <a:pt x="28978" y="41713"/>
                  </a:cubicBezTo>
                  <a:cubicBezTo>
                    <a:pt x="28964" y="41713"/>
                    <a:pt x="28950" y="41707"/>
                    <a:pt x="28936" y="41694"/>
                  </a:cubicBezTo>
                  <a:cubicBezTo>
                    <a:pt x="28799" y="41694"/>
                    <a:pt x="28644" y="41762"/>
                    <a:pt x="28506" y="41762"/>
                  </a:cubicBezTo>
                  <a:cubicBezTo>
                    <a:pt x="28438" y="41848"/>
                    <a:pt x="28438" y="41848"/>
                    <a:pt x="28369" y="41848"/>
                  </a:cubicBezTo>
                  <a:cubicBezTo>
                    <a:pt x="28323" y="41823"/>
                    <a:pt x="28278" y="41812"/>
                    <a:pt x="28234" y="41812"/>
                  </a:cubicBezTo>
                  <a:cubicBezTo>
                    <a:pt x="28132" y="41812"/>
                    <a:pt x="28036" y="41869"/>
                    <a:pt x="27939" y="41917"/>
                  </a:cubicBezTo>
                  <a:cubicBezTo>
                    <a:pt x="27862" y="41883"/>
                    <a:pt x="27806" y="41883"/>
                    <a:pt x="27752" y="41883"/>
                  </a:cubicBezTo>
                  <a:cubicBezTo>
                    <a:pt x="27698" y="41883"/>
                    <a:pt x="27647" y="41883"/>
                    <a:pt x="27578" y="41848"/>
                  </a:cubicBezTo>
                  <a:cubicBezTo>
                    <a:pt x="27523" y="41848"/>
                    <a:pt x="27512" y="41936"/>
                    <a:pt x="27466" y="41936"/>
                  </a:cubicBezTo>
                  <a:cubicBezTo>
                    <a:pt x="27454" y="41936"/>
                    <a:pt x="27441" y="41931"/>
                    <a:pt x="27423" y="41917"/>
                  </a:cubicBezTo>
                  <a:cubicBezTo>
                    <a:pt x="27389" y="41883"/>
                    <a:pt x="27355" y="41883"/>
                    <a:pt x="27329" y="41883"/>
                  </a:cubicBezTo>
                  <a:cubicBezTo>
                    <a:pt x="27303" y="41883"/>
                    <a:pt x="27286" y="41883"/>
                    <a:pt x="27286" y="41848"/>
                  </a:cubicBezTo>
                  <a:lnTo>
                    <a:pt x="27148" y="41848"/>
                  </a:lnTo>
                  <a:cubicBezTo>
                    <a:pt x="27071" y="41917"/>
                    <a:pt x="26998" y="41934"/>
                    <a:pt x="26927" y="41934"/>
                  </a:cubicBezTo>
                  <a:cubicBezTo>
                    <a:pt x="26856" y="41934"/>
                    <a:pt x="26787" y="41917"/>
                    <a:pt x="26718" y="41917"/>
                  </a:cubicBezTo>
                  <a:lnTo>
                    <a:pt x="26718" y="42055"/>
                  </a:lnTo>
                  <a:lnTo>
                    <a:pt x="25704" y="42055"/>
                  </a:lnTo>
                  <a:cubicBezTo>
                    <a:pt x="25635" y="42055"/>
                    <a:pt x="25498" y="41986"/>
                    <a:pt x="25429" y="41986"/>
                  </a:cubicBezTo>
                  <a:cubicBezTo>
                    <a:pt x="25274" y="42055"/>
                    <a:pt x="25137" y="42055"/>
                    <a:pt x="25068" y="42124"/>
                  </a:cubicBezTo>
                  <a:cubicBezTo>
                    <a:pt x="24999" y="42124"/>
                    <a:pt x="25068" y="42055"/>
                    <a:pt x="24999" y="41986"/>
                  </a:cubicBezTo>
                  <a:cubicBezTo>
                    <a:pt x="24930" y="42124"/>
                    <a:pt x="24707" y="42055"/>
                    <a:pt x="24638" y="42192"/>
                  </a:cubicBezTo>
                  <a:cubicBezTo>
                    <a:pt x="24592" y="42169"/>
                    <a:pt x="24544" y="42162"/>
                    <a:pt x="24496" y="42162"/>
                  </a:cubicBezTo>
                  <a:cubicBezTo>
                    <a:pt x="24399" y="42162"/>
                    <a:pt x="24300" y="42192"/>
                    <a:pt x="24208" y="42192"/>
                  </a:cubicBezTo>
                  <a:cubicBezTo>
                    <a:pt x="24162" y="42169"/>
                    <a:pt x="24115" y="42162"/>
                    <a:pt x="24066" y="42162"/>
                  </a:cubicBezTo>
                  <a:cubicBezTo>
                    <a:pt x="23969" y="42162"/>
                    <a:pt x="23870" y="42192"/>
                    <a:pt x="23778" y="42192"/>
                  </a:cubicBezTo>
                  <a:cubicBezTo>
                    <a:pt x="23710" y="42124"/>
                    <a:pt x="23641" y="42124"/>
                    <a:pt x="23555" y="42055"/>
                  </a:cubicBezTo>
                  <a:cubicBezTo>
                    <a:pt x="23555" y="42124"/>
                    <a:pt x="23486" y="42124"/>
                    <a:pt x="23417" y="42124"/>
                  </a:cubicBezTo>
                  <a:cubicBezTo>
                    <a:pt x="23349" y="42124"/>
                    <a:pt x="23280" y="42055"/>
                    <a:pt x="23211" y="42055"/>
                  </a:cubicBezTo>
                  <a:cubicBezTo>
                    <a:pt x="23108" y="42055"/>
                    <a:pt x="23012" y="42024"/>
                    <a:pt x="22919" y="42024"/>
                  </a:cubicBezTo>
                  <a:cubicBezTo>
                    <a:pt x="22873" y="42024"/>
                    <a:pt x="22827" y="42032"/>
                    <a:pt x="22781" y="42055"/>
                  </a:cubicBezTo>
                  <a:cubicBezTo>
                    <a:pt x="22730" y="42078"/>
                    <a:pt x="22680" y="42085"/>
                    <a:pt x="22628" y="42085"/>
                  </a:cubicBezTo>
                  <a:cubicBezTo>
                    <a:pt x="22525" y="42085"/>
                    <a:pt x="22414" y="42055"/>
                    <a:pt x="22265" y="42055"/>
                  </a:cubicBezTo>
                  <a:lnTo>
                    <a:pt x="22197" y="42055"/>
                  </a:lnTo>
                  <a:cubicBezTo>
                    <a:pt x="22076" y="42078"/>
                    <a:pt x="21965" y="42085"/>
                    <a:pt x="21858" y="42085"/>
                  </a:cubicBezTo>
                  <a:cubicBezTo>
                    <a:pt x="21643" y="42085"/>
                    <a:pt x="21440" y="42055"/>
                    <a:pt x="21199" y="42055"/>
                  </a:cubicBezTo>
                  <a:lnTo>
                    <a:pt x="20701" y="42055"/>
                  </a:lnTo>
                  <a:cubicBezTo>
                    <a:pt x="20546" y="42055"/>
                    <a:pt x="20340" y="41986"/>
                    <a:pt x="20202" y="41986"/>
                  </a:cubicBezTo>
                  <a:cubicBezTo>
                    <a:pt x="19841" y="41986"/>
                    <a:pt x="19480" y="42055"/>
                    <a:pt x="19050" y="42055"/>
                  </a:cubicBezTo>
                  <a:lnTo>
                    <a:pt x="18981" y="42055"/>
                  </a:lnTo>
                  <a:cubicBezTo>
                    <a:pt x="18981" y="42020"/>
                    <a:pt x="18943" y="42020"/>
                    <a:pt x="18896" y="42020"/>
                  </a:cubicBezTo>
                  <a:cubicBezTo>
                    <a:pt x="18848" y="42020"/>
                    <a:pt x="18792" y="42020"/>
                    <a:pt x="18758" y="41986"/>
                  </a:cubicBezTo>
                  <a:cubicBezTo>
                    <a:pt x="18620" y="41917"/>
                    <a:pt x="18483" y="41848"/>
                    <a:pt x="18328" y="41848"/>
                  </a:cubicBezTo>
                  <a:lnTo>
                    <a:pt x="18191" y="41848"/>
                  </a:lnTo>
                  <a:cubicBezTo>
                    <a:pt x="17898" y="41762"/>
                    <a:pt x="17692" y="41694"/>
                    <a:pt x="17400" y="41694"/>
                  </a:cubicBezTo>
                  <a:cubicBezTo>
                    <a:pt x="17308" y="41694"/>
                    <a:pt x="17209" y="41663"/>
                    <a:pt x="17132" y="41663"/>
                  </a:cubicBezTo>
                  <a:cubicBezTo>
                    <a:pt x="17094" y="41663"/>
                    <a:pt x="17062" y="41671"/>
                    <a:pt x="17039" y="41694"/>
                  </a:cubicBezTo>
                  <a:lnTo>
                    <a:pt x="16970" y="41694"/>
                  </a:lnTo>
                  <a:cubicBezTo>
                    <a:pt x="16764" y="41625"/>
                    <a:pt x="16540" y="41625"/>
                    <a:pt x="16334" y="41625"/>
                  </a:cubicBezTo>
                  <a:cubicBezTo>
                    <a:pt x="16248" y="41556"/>
                    <a:pt x="16248" y="41556"/>
                    <a:pt x="16248" y="41487"/>
                  </a:cubicBezTo>
                  <a:cubicBezTo>
                    <a:pt x="16179" y="41487"/>
                    <a:pt x="16179" y="41556"/>
                    <a:pt x="16110" y="41556"/>
                  </a:cubicBezTo>
                  <a:cubicBezTo>
                    <a:pt x="15973" y="41487"/>
                    <a:pt x="15680" y="41419"/>
                    <a:pt x="15474" y="41333"/>
                  </a:cubicBezTo>
                  <a:cubicBezTo>
                    <a:pt x="15371" y="41333"/>
                    <a:pt x="15245" y="41302"/>
                    <a:pt x="15106" y="41302"/>
                  </a:cubicBezTo>
                  <a:cubicBezTo>
                    <a:pt x="15037" y="41302"/>
                    <a:pt x="14964" y="41310"/>
                    <a:pt x="14890" y="41333"/>
                  </a:cubicBezTo>
                  <a:cubicBezTo>
                    <a:pt x="14849" y="41252"/>
                    <a:pt x="14809" y="41219"/>
                    <a:pt x="14769" y="41219"/>
                  </a:cubicBezTo>
                  <a:cubicBezTo>
                    <a:pt x="14740" y="41219"/>
                    <a:pt x="14712" y="41235"/>
                    <a:pt x="14683" y="41264"/>
                  </a:cubicBezTo>
                  <a:cubicBezTo>
                    <a:pt x="14528" y="41195"/>
                    <a:pt x="14528" y="41195"/>
                    <a:pt x="14099" y="41195"/>
                  </a:cubicBezTo>
                  <a:cubicBezTo>
                    <a:pt x="14030" y="41195"/>
                    <a:pt x="14030" y="41126"/>
                    <a:pt x="13961" y="41126"/>
                  </a:cubicBezTo>
                  <a:cubicBezTo>
                    <a:pt x="13927" y="41092"/>
                    <a:pt x="13892" y="41092"/>
                    <a:pt x="13847" y="41092"/>
                  </a:cubicBezTo>
                  <a:cubicBezTo>
                    <a:pt x="13802" y="41092"/>
                    <a:pt x="13746" y="41092"/>
                    <a:pt x="13669" y="41058"/>
                  </a:cubicBezTo>
                  <a:cubicBezTo>
                    <a:pt x="13655" y="41071"/>
                    <a:pt x="13641" y="41077"/>
                    <a:pt x="13628" y="41077"/>
                  </a:cubicBezTo>
                  <a:cubicBezTo>
                    <a:pt x="13573" y="41077"/>
                    <a:pt x="13518" y="40989"/>
                    <a:pt x="13462" y="40989"/>
                  </a:cubicBezTo>
                  <a:cubicBezTo>
                    <a:pt x="13394" y="41058"/>
                    <a:pt x="13239" y="41058"/>
                    <a:pt x="13170" y="41058"/>
                  </a:cubicBezTo>
                  <a:cubicBezTo>
                    <a:pt x="13101" y="40989"/>
                    <a:pt x="13101" y="40903"/>
                    <a:pt x="13033" y="40903"/>
                  </a:cubicBezTo>
                  <a:cubicBezTo>
                    <a:pt x="12809" y="40903"/>
                    <a:pt x="12603" y="40765"/>
                    <a:pt x="12465" y="40765"/>
                  </a:cubicBezTo>
                  <a:cubicBezTo>
                    <a:pt x="12173" y="40697"/>
                    <a:pt x="11881" y="40559"/>
                    <a:pt x="11606" y="40559"/>
                  </a:cubicBezTo>
                  <a:cubicBezTo>
                    <a:pt x="11451" y="40473"/>
                    <a:pt x="11313" y="40473"/>
                    <a:pt x="11245" y="40335"/>
                  </a:cubicBezTo>
                  <a:cubicBezTo>
                    <a:pt x="11197" y="40350"/>
                    <a:pt x="11154" y="40355"/>
                    <a:pt x="11114" y="40355"/>
                  </a:cubicBezTo>
                  <a:cubicBezTo>
                    <a:pt x="11003" y="40355"/>
                    <a:pt x="10916" y="40316"/>
                    <a:pt x="10834" y="40316"/>
                  </a:cubicBezTo>
                  <a:cubicBezTo>
                    <a:pt x="10804" y="40316"/>
                    <a:pt x="10775" y="40321"/>
                    <a:pt x="10746" y="40335"/>
                  </a:cubicBezTo>
                  <a:cubicBezTo>
                    <a:pt x="10660" y="40335"/>
                    <a:pt x="10660" y="40267"/>
                    <a:pt x="10591" y="40267"/>
                  </a:cubicBezTo>
                  <a:lnTo>
                    <a:pt x="10591" y="40335"/>
                  </a:lnTo>
                  <a:cubicBezTo>
                    <a:pt x="10491" y="40235"/>
                    <a:pt x="10270" y="40171"/>
                    <a:pt x="10078" y="40171"/>
                  </a:cubicBezTo>
                  <a:cubicBezTo>
                    <a:pt x="10008" y="40171"/>
                    <a:pt x="9942" y="40179"/>
                    <a:pt x="9886" y="40198"/>
                  </a:cubicBezTo>
                  <a:cubicBezTo>
                    <a:pt x="9886" y="40129"/>
                    <a:pt x="9732" y="40043"/>
                    <a:pt x="9732" y="40043"/>
                  </a:cubicBezTo>
                  <a:lnTo>
                    <a:pt x="9371" y="40043"/>
                  </a:lnTo>
                  <a:cubicBezTo>
                    <a:pt x="9233" y="39974"/>
                    <a:pt x="9164" y="39906"/>
                    <a:pt x="9027" y="39837"/>
                  </a:cubicBezTo>
                  <a:cubicBezTo>
                    <a:pt x="8941" y="39837"/>
                    <a:pt x="8803" y="39837"/>
                    <a:pt x="8734" y="39768"/>
                  </a:cubicBezTo>
                  <a:cubicBezTo>
                    <a:pt x="8597" y="39768"/>
                    <a:pt x="8511" y="39699"/>
                    <a:pt x="8442" y="39613"/>
                  </a:cubicBezTo>
                  <a:cubicBezTo>
                    <a:pt x="8236" y="39613"/>
                    <a:pt x="8012" y="39545"/>
                    <a:pt x="7806" y="39476"/>
                  </a:cubicBezTo>
                  <a:lnTo>
                    <a:pt x="7582" y="39476"/>
                  </a:lnTo>
                  <a:cubicBezTo>
                    <a:pt x="7514" y="39407"/>
                    <a:pt x="7445" y="39407"/>
                    <a:pt x="7376" y="39338"/>
                  </a:cubicBezTo>
                  <a:cubicBezTo>
                    <a:pt x="7307" y="39338"/>
                    <a:pt x="7221" y="39338"/>
                    <a:pt x="7221" y="39407"/>
                  </a:cubicBezTo>
                  <a:cubicBezTo>
                    <a:pt x="7084" y="39338"/>
                    <a:pt x="7015" y="39269"/>
                    <a:pt x="6878" y="39269"/>
                  </a:cubicBezTo>
                  <a:cubicBezTo>
                    <a:pt x="6808" y="39200"/>
                    <a:pt x="6749" y="39096"/>
                    <a:pt x="6693" y="39096"/>
                  </a:cubicBezTo>
                  <a:cubicBezTo>
                    <a:pt x="6680" y="39096"/>
                    <a:pt x="6667" y="39102"/>
                    <a:pt x="6654" y="39115"/>
                  </a:cubicBezTo>
                  <a:lnTo>
                    <a:pt x="6585" y="39115"/>
                  </a:lnTo>
                  <a:cubicBezTo>
                    <a:pt x="6516" y="38977"/>
                    <a:pt x="6362" y="38977"/>
                    <a:pt x="6293" y="38977"/>
                  </a:cubicBezTo>
                  <a:cubicBezTo>
                    <a:pt x="6247" y="38977"/>
                    <a:pt x="6201" y="38947"/>
                    <a:pt x="6176" y="38947"/>
                  </a:cubicBezTo>
                  <a:cubicBezTo>
                    <a:pt x="6163" y="38947"/>
                    <a:pt x="6155" y="38954"/>
                    <a:pt x="6155" y="38977"/>
                  </a:cubicBezTo>
                  <a:cubicBezTo>
                    <a:pt x="6087" y="38977"/>
                    <a:pt x="6018" y="38908"/>
                    <a:pt x="6018" y="38908"/>
                  </a:cubicBezTo>
                  <a:cubicBezTo>
                    <a:pt x="5932" y="38908"/>
                    <a:pt x="5863" y="38840"/>
                    <a:pt x="5726" y="38840"/>
                  </a:cubicBezTo>
                  <a:cubicBezTo>
                    <a:pt x="5726" y="38797"/>
                    <a:pt x="5708" y="38797"/>
                    <a:pt x="5683" y="38797"/>
                  </a:cubicBezTo>
                  <a:cubicBezTo>
                    <a:pt x="5657" y="38797"/>
                    <a:pt x="5622" y="38797"/>
                    <a:pt x="5588" y="38754"/>
                  </a:cubicBezTo>
                  <a:cubicBezTo>
                    <a:pt x="5545" y="38719"/>
                    <a:pt x="5506" y="38719"/>
                    <a:pt x="5470" y="38719"/>
                  </a:cubicBezTo>
                  <a:cubicBezTo>
                    <a:pt x="5433" y="38719"/>
                    <a:pt x="5399" y="38719"/>
                    <a:pt x="5365" y="38685"/>
                  </a:cubicBezTo>
                  <a:cubicBezTo>
                    <a:pt x="5296" y="38685"/>
                    <a:pt x="5227" y="38616"/>
                    <a:pt x="5227" y="38547"/>
                  </a:cubicBezTo>
                  <a:lnTo>
                    <a:pt x="5158" y="38547"/>
                  </a:lnTo>
                  <a:cubicBezTo>
                    <a:pt x="5158" y="38547"/>
                    <a:pt x="5072" y="38616"/>
                    <a:pt x="5003" y="38616"/>
                  </a:cubicBezTo>
                  <a:lnTo>
                    <a:pt x="5003" y="38547"/>
                  </a:lnTo>
                  <a:cubicBezTo>
                    <a:pt x="4773" y="38547"/>
                    <a:pt x="4627" y="38390"/>
                    <a:pt x="4423" y="38390"/>
                  </a:cubicBezTo>
                  <a:cubicBezTo>
                    <a:pt x="4384" y="38390"/>
                    <a:pt x="4343" y="38396"/>
                    <a:pt x="4299" y="38410"/>
                  </a:cubicBezTo>
                  <a:lnTo>
                    <a:pt x="4299" y="38324"/>
                  </a:lnTo>
                  <a:lnTo>
                    <a:pt x="4299" y="38255"/>
                  </a:lnTo>
                  <a:cubicBezTo>
                    <a:pt x="4299" y="38255"/>
                    <a:pt x="4299" y="38186"/>
                    <a:pt x="4213" y="38186"/>
                  </a:cubicBezTo>
                  <a:lnTo>
                    <a:pt x="4213" y="38255"/>
                  </a:lnTo>
                  <a:cubicBezTo>
                    <a:pt x="4185" y="38269"/>
                    <a:pt x="4160" y="38274"/>
                    <a:pt x="4138" y="38274"/>
                  </a:cubicBezTo>
                  <a:cubicBezTo>
                    <a:pt x="4048" y="38274"/>
                    <a:pt x="3993" y="38186"/>
                    <a:pt x="3937" y="38186"/>
                  </a:cubicBezTo>
                  <a:cubicBezTo>
                    <a:pt x="3869" y="38255"/>
                    <a:pt x="3869" y="38255"/>
                    <a:pt x="3869" y="38324"/>
                  </a:cubicBezTo>
                  <a:cubicBezTo>
                    <a:pt x="3783" y="38255"/>
                    <a:pt x="3783" y="38255"/>
                    <a:pt x="3714" y="38186"/>
                  </a:cubicBezTo>
                  <a:lnTo>
                    <a:pt x="3645" y="38255"/>
                  </a:lnTo>
                  <a:cubicBezTo>
                    <a:pt x="3645" y="38186"/>
                    <a:pt x="3576" y="38118"/>
                    <a:pt x="3508" y="38118"/>
                  </a:cubicBezTo>
                  <a:cubicBezTo>
                    <a:pt x="3508" y="38118"/>
                    <a:pt x="3477" y="38148"/>
                    <a:pt x="3457" y="38148"/>
                  </a:cubicBezTo>
                  <a:cubicBezTo>
                    <a:pt x="3447" y="38148"/>
                    <a:pt x="3439" y="38140"/>
                    <a:pt x="3439" y="38118"/>
                  </a:cubicBezTo>
                  <a:cubicBezTo>
                    <a:pt x="3353" y="38049"/>
                    <a:pt x="3215" y="38049"/>
                    <a:pt x="3147" y="38049"/>
                  </a:cubicBezTo>
                  <a:lnTo>
                    <a:pt x="3078" y="38049"/>
                  </a:lnTo>
                  <a:lnTo>
                    <a:pt x="3147" y="37980"/>
                  </a:lnTo>
                  <a:lnTo>
                    <a:pt x="3147" y="37980"/>
                  </a:lnTo>
                  <a:cubicBezTo>
                    <a:pt x="3137" y="37989"/>
                    <a:pt x="3129" y="37993"/>
                    <a:pt x="3122" y="37993"/>
                  </a:cubicBezTo>
                  <a:cubicBezTo>
                    <a:pt x="3075" y="37993"/>
                    <a:pt x="3057" y="37825"/>
                    <a:pt x="2923" y="37825"/>
                  </a:cubicBezTo>
                  <a:lnTo>
                    <a:pt x="2854" y="37894"/>
                  </a:lnTo>
                  <a:cubicBezTo>
                    <a:pt x="2786" y="37756"/>
                    <a:pt x="2648" y="37688"/>
                    <a:pt x="2648" y="37688"/>
                  </a:cubicBezTo>
                  <a:cubicBezTo>
                    <a:pt x="2579" y="37756"/>
                    <a:pt x="2579" y="37756"/>
                    <a:pt x="2579" y="37825"/>
                  </a:cubicBezTo>
                  <a:cubicBezTo>
                    <a:pt x="2536" y="37756"/>
                    <a:pt x="2480" y="37739"/>
                    <a:pt x="2427" y="37739"/>
                  </a:cubicBezTo>
                  <a:cubicBezTo>
                    <a:pt x="2373" y="37739"/>
                    <a:pt x="2321" y="37756"/>
                    <a:pt x="2287" y="37756"/>
                  </a:cubicBezTo>
                  <a:cubicBezTo>
                    <a:pt x="2218" y="37688"/>
                    <a:pt x="2218" y="37619"/>
                    <a:pt x="2149" y="37619"/>
                  </a:cubicBezTo>
                  <a:lnTo>
                    <a:pt x="2063" y="37619"/>
                  </a:lnTo>
                  <a:cubicBezTo>
                    <a:pt x="2063" y="37550"/>
                    <a:pt x="1995" y="37550"/>
                    <a:pt x="1995" y="37464"/>
                  </a:cubicBezTo>
                  <a:lnTo>
                    <a:pt x="1857" y="37464"/>
                  </a:lnTo>
                  <a:cubicBezTo>
                    <a:pt x="1834" y="37493"/>
                    <a:pt x="1819" y="37502"/>
                    <a:pt x="1806" y="37502"/>
                  </a:cubicBezTo>
                  <a:cubicBezTo>
                    <a:pt x="1781" y="37502"/>
                    <a:pt x="1765" y="37464"/>
                    <a:pt x="1720" y="37464"/>
                  </a:cubicBezTo>
                  <a:cubicBezTo>
                    <a:pt x="1720" y="37395"/>
                    <a:pt x="1634" y="37395"/>
                    <a:pt x="1565" y="37395"/>
                  </a:cubicBezTo>
                  <a:cubicBezTo>
                    <a:pt x="1510" y="37395"/>
                    <a:pt x="1543" y="37307"/>
                    <a:pt x="1488" y="37307"/>
                  </a:cubicBezTo>
                  <a:cubicBezTo>
                    <a:pt x="1474" y="37307"/>
                    <a:pt x="1455" y="37313"/>
                    <a:pt x="1427" y="37327"/>
                  </a:cubicBezTo>
                  <a:cubicBezTo>
                    <a:pt x="1359" y="37327"/>
                    <a:pt x="1359" y="37258"/>
                    <a:pt x="1290" y="37258"/>
                  </a:cubicBezTo>
                  <a:cubicBezTo>
                    <a:pt x="1066" y="37120"/>
                    <a:pt x="929" y="37120"/>
                    <a:pt x="774" y="37120"/>
                  </a:cubicBezTo>
                  <a:cubicBezTo>
                    <a:pt x="705" y="37120"/>
                    <a:pt x="705" y="37034"/>
                    <a:pt x="705" y="36966"/>
                  </a:cubicBezTo>
                  <a:lnTo>
                    <a:pt x="636" y="36966"/>
                  </a:lnTo>
                  <a:cubicBezTo>
                    <a:pt x="568" y="36966"/>
                    <a:pt x="568" y="37120"/>
                    <a:pt x="499" y="37120"/>
                  </a:cubicBezTo>
                  <a:cubicBezTo>
                    <a:pt x="476" y="37092"/>
                    <a:pt x="461" y="37082"/>
                    <a:pt x="447" y="37082"/>
                  </a:cubicBezTo>
                  <a:cubicBezTo>
                    <a:pt x="421" y="37082"/>
                    <a:pt x="401" y="37120"/>
                    <a:pt x="344" y="37120"/>
                  </a:cubicBezTo>
                  <a:lnTo>
                    <a:pt x="344" y="37034"/>
                  </a:lnTo>
                  <a:lnTo>
                    <a:pt x="344" y="36966"/>
                  </a:lnTo>
                  <a:lnTo>
                    <a:pt x="207" y="37120"/>
                  </a:lnTo>
                  <a:cubicBezTo>
                    <a:pt x="241" y="37155"/>
                    <a:pt x="275" y="37155"/>
                    <a:pt x="312" y="37155"/>
                  </a:cubicBezTo>
                  <a:cubicBezTo>
                    <a:pt x="348" y="37155"/>
                    <a:pt x="387" y="37155"/>
                    <a:pt x="430" y="37189"/>
                  </a:cubicBezTo>
                  <a:cubicBezTo>
                    <a:pt x="430" y="37189"/>
                    <a:pt x="474" y="37277"/>
                    <a:pt x="527" y="37277"/>
                  </a:cubicBezTo>
                  <a:cubicBezTo>
                    <a:pt x="540" y="37277"/>
                    <a:pt x="554" y="37272"/>
                    <a:pt x="568" y="37258"/>
                  </a:cubicBezTo>
                  <a:cubicBezTo>
                    <a:pt x="636" y="37258"/>
                    <a:pt x="568" y="37189"/>
                    <a:pt x="636" y="37189"/>
                  </a:cubicBezTo>
                  <a:cubicBezTo>
                    <a:pt x="636" y="37258"/>
                    <a:pt x="636" y="37258"/>
                    <a:pt x="705" y="37327"/>
                  </a:cubicBezTo>
                  <a:cubicBezTo>
                    <a:pt x="860" y="37327"/>
                    <a:pt x="997" y="37550"/>
                    <a:pt x="1135" y="37619"/>
                  </a:cubicBezTo>
                  <a:lnTo>
                    <a:pt x="1135" y="37550"/>
                  </a:lnTo>
                  <a:cubicBezTo>
                    <a:pt x="1204" y="37550"/>
                    <a:pt x="1290" y="37619"/>
                    <a:pt x="1290" y="37619"/>
                  </a:cubicBezTo>
                  <a:cubicBezTo>
                    <a:pt x="1359" y="37619"/>
                    <a:pt x="1359" y="37550"/>
                    <a:pt x="1427" y="37550"/>
                  </a:cubicBezTo>
                  <a:cubicBezTo>
                    <a:pt x="1427" y="37619"/>
                    <a:pt x="1427" y="37688"/>
                    <a:pt x="1496" y="37756"/>
                  </a:cubicBezTo>
                  <a:lnTo>
                    <a:pt x="1634" y="37619"/>
                  </a:lnTo>
                  <a:cubicBezTo>
                    <a:pt x="1720" y="37756"/>
                    <a:pt x="1926" y="37688"/>
                    <a:pt x="1995" y="37825"/>
                  </a:cubicBezTo>
                  <a:cubicBezTo>
                    <a:pt x="2026" y="37812"/>
                    <a:pt x="2056" y="37806"/>
                    <a:pt x="2086" y="37806"/>
                  </a:cubicBezTo>
                  <a:cubicBezTo>
                    <a:pt x="2204" y="37806"/>
                    <a:pt x="2314" y="37894"/>
                    <a:pt x="2424" y="37894"/>
                  </a:cubicBezTo>
                  <a:cubicBezTo>
                    <a:pt x="2424" y="37980"/>
                    <a:pt x="2424" y="38049"/>
                    <a:pt x="2579" y="38049"/>
                  </a:cubicBezTo>
                  <a:cubicBezTo>
                    <a:pt x="2593" y="38035"/>
                    <a:pt x="2604" y="38030"/>
                    <a:pt x="2613" y="38030"/>
                  </a:cubicBezTo>
                  <a:cubicBezTo>
                    <a:pt x="2651" y="38030"/>
                    <a:pt x="2662" y="38118"/>
                    <a:pt x="2717" y="38118"/>
                  </a:cubicBezTo>
                  <a:cubicBezTo>
                    <a:pt x="2786" y="38118"/>
                    <a:pt x="2854" y="38186"/>
                    <a:pt x="2854" y="38186"/>
                  </a:cubicBezTo>
                  <a:cubicBezTo>
                    <a:pt x="2923" y="38186"/>
                    <a:pt x="2923" y="38118"/>
                    <a:pt x="2923" y="38118"/>
                  </a:cubicBezTo>
                  <a:cubicBezTo>
                    <a:pt x="3009" y="38118"/>
                    <a:pt x="2923" y="38186"/>
                    <a:pt x="3009" y="38186"/>
                  </a:cubicBezTo>
                  <a:cubicBezTo>
                    <a:pt x="3078" y="38186"/>
                    <a:pt x="3147" y="38186"/>
                    <a:pt x="3147" y="38255"/>
                  </a:cubicBezTo>
                  <a:lnTo>
                    <a:pt x="3147" y="38324"/>
                  </a:lnTo>
                  <a:cubicBezTo>
                    <a:pt x="3215" y="38401"/>
                    <a:pt x="3306" y="38401"/>
                    <a:pt x="3396" y="38401"/>
                  </a:cubicBezTo>
                  <a:cubicBezTo>
                    <a:pt x="3486" y="38401"/>
                    <a:pt x="3576" y="38401"/>
                    <a:pt x="3645" y="38479"/>
                  </a:cubicBezTo>
                  <a:cubicBezTo>
                    <a:pt x="3645" y="38410"/>
                    <a:pt x="3645" y="38410"/>
                    <a:pt x="3714" y="38410"/>
                  </a:cubicBezTo>
                  <a:lnTo>
                    <a:pt x="3714" y="38479"/>
                  </a:lnTo>
                  <a:cubicBezTo>
                    <a:pt x="3869" y="38479"/>
                    <a:pt x="3869" y="38616"/>
                    <a:pt x="3937" y="38616"/>
                  </a:cubicBezTo>
                  <a:cubicBezTo>
                    <a:pt x="4075" y="38616"/>
                    <a:pt x="4213" y="38685"/>
                    <a:pt x="4299" y="38754"/>
                  </a:cubicBezTo>
                  <a:lnTo>
                    <a:pt x="4505" y="38754"/>
                  </a:lnTo>
                  <a:cubicBezTo>
                    <a:pt x="4505" y="38840"/>
                    <a:pt x="4505" y="38908"/>
                    <a:pt x="4574" y="38908"/>
                  </a:cubicBezTo>
                  <a:lnTo>
                    <a:pt x="4642" y="38908"/>
                  </a:lnTo>
                  <a:cubicBezTo>
                    <a:pt x="4728" y="38908"/>
                    <a:pt x="5072" y="38977"/>
                    <a:pt x="5158" y="39046"/>
                  </a:cubicBezTo>
                  <a:cubicBezTo>
                    <a:pt x="5158" y="39046"/>
                    <a:pt x="5189" y="39077"/>
                    <a:pt x="5209" y="39077"/>
                  </a:cubicBezTo>
                  <a:cubicBezTo>
                    <a:pt x="5219" y="39077"/>
                    <a:pt x="5227" y="39069"/>
                    <a:pt x="5227" y="39046"/>
                  </a:cubicBezTo>
                  <a:cubicBezTo>
                    <a:pt x="5254" y="39032"/>
                    <a:pt x="5279" y="39027"/>
                    <a:pt x="5302" y="39027"/>
                  </a:cubicBezTo>
                  <a:cubicBezTo>
                    <a:pt x="5392" y="39027"/>
                    <a:pt x="5447" y="39115"/>
                    <a:pt x="5502" y="39115"/>
                  </a:cubicBezTo>
                  <a:cubicBezTo>
                    <a:pt x="5502" y="39184"/>
                    <a:pt x="5502" y="39269"/>
                    <a:pt x="5588" y="39269"/>
                  </a:cubicBezTo>
                  <a:cubicBezTo>
                    <a:pt x="5726" y="39269"/>
                    <a:pt x="5863" y="39338"/>
                    <a:pt x="5932" y="39476"/>
                  </a:cubicBezTo>
                  <a:cubicBezTo>
                    <a:pt x="5982" y="39466"/>
                    <a:pt x="6031" y="39462"/>
                    <a:pt x="6079" y="39462"/>
                  </a:cubicBezTo>
                  <a:cubicBezTo>
                    <a:pt x="6375" y="39462"/>
                    <a:pt x="6635" y="39625"/>
                    <a:pt x="6946" y="39699"/>
                  </a:cubicBezTo>
                  <a:cubicBezTo>
                    <a:pt x="7015" y="39768"/>
                    <a:pt x="7153" y="39837"/>
                    <a:pt x="7221" y="39837"/>
                  </a:cubicBezTo>
                  <a:cubicBezTo>
                    <a:pt x="7458" y="39892"/>
                    <a:pt x="7649" y="39993"/>
                    <a:pt x="7859" y="39993"/>
                  </a:cubicBezTo>
                  <a:cubicBezTo>
                    <a:pt x="7909" y="39993"/>
                    <a:pt x="7960" y="39988"/>
                    <a:pt x="8012" y="39974"/>
                  </a:cubicBezTo>
                  <a:cubicBezTo>
                    <a:pt x="8167" y="40129"/>
                    <a:pt x="8236" y="40198"/>
                    <a:pt x="8373" y="40198"/>
                  </a:cubicBezTo>
                  <a:cubicBezTo>
                    <a:pt x="8597" y="40198"/>
                    <a:pt x="8734" y="40267"/>
                    <a:pt x="8872" y="40404"/>
                  </a:cubicBezTo>
                  <a:lnTo>
                    <a:pt x="9027" y="40404"/>
                  </a:lnTo>
                  <a:cubicBezTo>
                    <a:pt x="9027" y="40473"/>
                    <a:pt x="9027" y="40559"/>
                    <a:pt x="9095" y="40559"/>
                  </a:cubicBezTo>
                  <a:cubicBezTo>
                    <a:pt x="9233" y="40559"/>
                    <a:pt x="9302" y="40559"/>
                    <a:pt x="9456" y="40628"/>
                  </a:cubicBezTo>
                  <a:cubicBezTo>
                    <a:pt x="9608" y="40728"/>
                    <a:pt x="9768" y="40792"/>
                    <a:pt x="9951" y="40792"/>
                  </a:cubicBezTo>
                  <a:cubicBezTo>
                    <a:pt x="10018" y="40792"/>
                    <a:pt x="10088" y="40784"/>
                    <a:pt x="10161" y="40765"/>
                  </a:cubicBezTo>
                  <a:lnTo>
                    <a:pt x="10316" y="40765"/>
                  </a:lnTo>
                  <a:cubicBezTo>
                    <a:pt x="10385" y="40834"/>
                    <a:pt x="10454" y="40903"/>
                    <a:pt x="10522" y="40903"/>
                  </a:cubicBezTo>
                  <a:cubicBezTo>
                    <a:pt x="10522" y="40903"/>
                    <a:pt x="10522" y="40834"/>
                    <a:pt x="10591" y="40834"/>
                  </a:cubicBezTo>
                  <a:lnTo>
                    <a:pt x="10591" y="40903"/>
                  </a:lnTo>
                  <a:lnTo>
                    <a:pt x="10660" y="40903"/>
                  </a:lnTo>
                  <a:cubicBezTo>
                    <a:pt x="10794" y="40996"/>
                    <a:pt x="10848" y="41033"/>
                    <a:pt x="10914" y="41033"/>
                  </a:cubicBezTo>
                  <a:cubicBezTo>
                    <a:pt x="10958" y="41033"/>
                    <a:pt x="11007" y="41016"/>
                    <a:pt x="11090" y="40989"/>
                  </a:cubicBezTo>
                  <a:lnTo>
                    <a:pt x="11176" y="41058"/>
                  </a:lnTo>
                  <a:cubicBezTo>
                    <a:pt x="11606" y="41058"/>
                    <a:pt x="11881" y="41264"/>
                    <a:pt x="12242" y="41333"/>
                  </a:cubicBezTo>
                  <a:cubicBezTo>
                    <a:pt x="12311" y="41333"/>
                    <a:pt x="12311" y="41333"/>
                    <a:pt x="12379" y="41264"/>
                  </a:cubicBezTo>
                  <a:cubicBezTo>
                    <a:pt x="12465" y="41419"/>
                    <a:pt x="12603" y="41419"/>
                    <a:pt x="12603" y="41556"/>
                  </a:cubicBezTo>
                  <a:cubicBezTo>
                    <a:pt x="12809" y="41556"/>
                    <a:pt x="12964" y="41556"/>
                    <a:pt x="13033" y="41694"/>
                  </a:cubicBezTo>
                  <a:lnTo>
                    <a:pt x="13394" y="41694"/>
                  </a:lnTo>
                  <a:cubicBezTo>
                    <a:pt x="13462" y="41762"/>
                    <a:pt x="13531" y="41762"/>
                    <a:pt x="13669" y="41762"/>
                  </a:cubicBezTo>
                  <a:cubicBezTo>
                    <a:pt x="13824" y="41762"/>
                    <a:pt x="13961" y="41762"/>
                    <a:pt x="14099" y="41848"/>
                  </a:cubicBezTo>
                  <a:cubicBezTo>
                    <a:pt x="14127" y="41871"/>
                    <a:pt x="14146" y="41879"/>
                    <a:pt x="14162" y="41879"/>
                  </a:cubicBezTo>
                  <a:cubicBezTo>
                    <a:pt x="14192" y="41879"/>
                    <a:pt x="14208" y="41848"/>
                    <a:pt x="14253" y="41848"/>
                  </a:cubicBezTo>
                  <a:cubicBezTo>
                    <a:pt x="14528" y="41986"/>
                    <a:pt x="14821" y="41986"/>
                    <a:pt x="15113" y="42055"/>
                  </a:cubicBezTo>
                  <a:cubicBezTo>
                    <a:pt x="15136" y="42032"/>
                    <a:pt x="15167" y="42024"/>
                    <a:pt x="15200" y="42024"/>
                  </a:cubicBezTo>
                  <a:cubicBezTo>
                    <a:pt x="15266" y="42024"/>
                    <a:pt x="15342" y="42055"/>
                    <a:pt x="15388" y="42055"/>
                  </a:cubicBezTo>
                  <a:cubicBezTo>
                    <a:pt x="15474" y="42124"/>
                    <a:pt x="15612" y="42124"/>
                    <a:pt x="15680" y="42124"/>
                  </a:cubicBezTo>
                  <a:cubicBezTo>
                    <a:pt x="15904" y="42124"/>
                    <a:pt x="16110" y="42192"/>
                    <a:pt x="16248" y="42278"/>
                  </a:cubicBezTo>
                  <a:lnTo>
                    <a:pt x="16471" y="42278"/>
                  </a:lnTo>
                  <a:cubicBezTo>
                    <a:pt x="16609" y="42278"/>
                    <a:pt x="16609" y="42278"/>
                    <a:pt x="16764" y="42347"/>
                  </a:cubicBezTo>
                  <a:cubicBezTo>
                    <a:pt x="16832" y="42347"/>
                    <a:pt x="16901" y="42347"/>
                    <a:pt x="17039" y="42416"/>
                  </a:cubicBezTo>
                  <a:cubicBezTo>
                    <a:pt x="17039" y="42416"/>
                    <a:pt x="17193" y="42416"/>
                    <a:pt x="17262" y="42347"/>
                  </a:cubicBezTo>
                  <a:cubicBezTo>
                    <a:pt x="17262" y="42416"/>
                    <a:pt x="17331" y="42416"/>
                    <a:pt x="17400" y="42416"/>
                  </a:cubicBezTo>
                  <a:cubicBezTo>
                    <a:pt x="17579" y="42416"/>
                    <a:pt x="17702" y="42504"/>
                    <a:pt x="17850" y="42504"/>
                  </a:cubicBezTo>
                  <a:cubicBezTo>
                    <a:pt x="17887" y="42504"/>
                    <a:pt x="17926" y="42498"/>
                    <a:pt x="17967" y="42485"/>
                  </a:cubicBezTo>
                  <a:cubicBezTo>
                    <a:pt x="18053" y="42553"/>
                    <a:pt x="18122" y="42622"/>
                    <a:pt x="18259" y="42622"/>
                  </a:cubicBezTo>
                  <a:cubicBezTo>
                    <a:pt x="18351" y="42622"/>
                    <a:pt x="18420" y="42660"/>
                    <a:pt x="18476" y="42660"/>
                  </a:cubicBezTo>
                  <a:cubicBezTo>
                    <a:pt x="18504" y="42660"/>
                    <a:pt x="18529" y="42651"/>
                    <a:pt x="18552" y="42622"/>
                  </a:cubicBezTo>
                  <a:cubicBezTo>
                    <a:pt x="18689" y="42777"/>
                    <a:pt x="18758" y="42708"/>
                    <a:pt x="18913" y="42777"/>
                  </a:cubicBezTo>
                  <a:cubicBezTo>
                    <a:pt x="18981" y="42777"/>
                    <a:pt x="19119" y="42777"/>
                    <a:pt x="19188" y="42708"/>
                  </a:cubicBezTo>
                  <a:cubicBezTo>
                    <a:pt x="19300" y="42742"/>
                    <a:pt x="19390" y="42760"/>
                    <a:pt x="19469" y="42760"/>
                  </a:cubicBezTo>
                  <a:cubicBezTo>
                    <a:pt x="19549" y="42760"/>
                    <a:pt x="19618" y="42742"/>
                    <a:pt x="19686" y="42708"/>
                  </a:cubicBezTo>
                  <a:lnTo>
                    <a:pt x="19910" y="42708"/>
                  </a:lnTo>
                  <a:cubicBezTo>
                    <a:pt x="20047" y="42777"/>
                    <a:pt x="20202" y="42777"/>
                    <a:pt x="20271" y="42777"/>
                  </a:cubicBezTo>
                  <a:cubicBezTo>
                    <a:pt x="20409" y="42777"/>
                    <a:pt x="20477" y="42777"/>
                    <a:pt x="20546" y="42846"/>
                  </a:cubicBezTo>
                  <a:cubicBezTo>
                    <a:pt x="20632" y="42777"/>
                    <a:pt x="20632" y="42777"/>
                    <a:pt x="20701" y="42777"/>
                  </a:cubicBezTo>
                  <a:lnTo>
                    <a:pt x="21268" y="42777"/>
                  </a:lnTo>
                  <a:cubicBezTo>
                    <a:pt x="21337" y="42846"/>
                    <a:pt x="21406" y="42846"/>
                    <a:pt x="21492" y="42846"/>
                  </a:cubicBezTo>
                  <a:lnTo>
                    <a:pt x="21922" y="42846"/>
                  </a:lnTo>
                  <a:cubicBezTo>
                    <a:pt x="21967" y="42823"/>
                    <a:pt x="22006" y="42815"/>
                    <a:pt x="22039" y="42815"/>
                  </a:cubicBezTo>
                  <a:cubicBezTo>
                    <a:pt x="22105" y="42815"/>
                    <a:pt x="22151" y="42846"/>
                    <a:pt x="22197" y="42846"/>
                  </a:cubicBezTo>
                  <a:cubicBezTo>
                    <a:pt x="22308" y="42811"/>
                    <a:pt x="22399" y="42811"/>
                    <a:pt x="22478" y="42811"/>
                  </a:cubicBezTo>
                  <a:cubicBezTo>
                    <a:pt x="22558" y="42811"/>
                    <a:pt x="22626" y="42811"/>
                    <a:pt x="22695" y="42777"/>
                  </a:cubicBezTo>
                  <a:cubicBezTo>
                    <a:pt x="22798" y="42777"/>
                    <a:pt x="22894" y="42838"/>
                    <a:pt x="22987" y="42838"/>
                  </a:cubicBezTo>
                  <a:cubicBezTo>
                    <a:pt x="23033" y="42838"/>
                    <a:pt x="23079" y="42823"/>
                    <a:pt x="23125" y="42777"/>
                  </a:cubicBezTo>
                  <a:cubicBezTo>
                    <a:pt x="23211" y="42846"/>
                    <a:pt x="23211" y="42846"/>
                    <a:pt x="23280" y="42914"/>
                  </a:cubicBezTo>
                  <a:cubicBezTo>
                    <a:pt x="23417" y="42914"/>
                    <a:pt x="23641" y="42914"/>
                    <a:pt x="23778" y="42983"/>
                  </a:cubicBezTo>
                  <a:lnTo>
                    <a:pt x="23916" y="42983"/>
                  </a:lnTo>
                  <a:cubicBezTo>
                    <a:pt x="23950" y="42914"/>
                    <a:pt x="24006" y="42897"/>
                    <a:pt x="24071" y="42897"/>
                  </a:cubicBezTo>
                  <a:cubicBezTo>
                    <a:pt x="24135" y="42897"/>
                    <a:pt x="24208" y="42914"/>
                    <a:pt x="24277" y="42914"/>
                  </a:cubicBezTo>
                  <a:cubicBezTo>
                    <a:pt x="24415" y="42914"/>
                    <a:pt x="24500" y="42914"/>
                    <a:pt x="24638" y="42846"/>
                  </a:cubicBezTo>
                  <a:cubicBezTo>
                    <a:pt x="24707" y="42914"/>
                    <a:pt x="24776" y="42914"/>
                    <a:pt x="24776" y="42914"/>
                  </a:cubicBezTo>
                  <a:cubicBezTo>
                    <a:pt x="24930" y="42846"/>
                    <a:pt x="25068" y="42846"/>
                    <a:pt x="25205" y="42846"/>
                  </a:cubicBezTo>
                  <a:lnTo>
                    <a:pt x="25429" y="42846"/>
                  </a:lnTo>
                  <a:cubicBezTo>
                    <a:pt x="25429" y="42846"/>
                    <a:pt x="25459" y="42876"/>
                    <a:pt x="25500" y="42876"/>
                  </a:cubicBezTo>
                  <a:cubicBezTo>
                    <a:pt x="25521" y="42876"/>
                    <a:pt x="25544" y="42869"/>
                    <a:pt x="25566" y="42846"/>
                  </a:cubicBezTo>
                  <a:cubicBezTo>
                    <a:pt x="25790" y="42777"/>
                    <a:pt x="25928" y="42777"/>
                    <a:pt x="26134" y="42777"/>
                  </a:cubicBezTo>
                  <a:cubicBezTo>
                    <a:pt x="26211" y="42811"/>
                    <a:pt x="26284" y="42811"/>
                    <a:pt x="26355" y="42811"/>
                  </a:cubicBezTo>
                  <a:cubicBezTo>
                    <a:pt x="26426" y="42811"/>
                    <a:pt x="26495" y="42811"/>
                    <a:pt x="26564" y="42846"/>
                  </a:cubicBezTo>
                  <a:cubicBezTo>
                    <a:pt x="26592" y="42823"/>
                    <a:pt x="26619" y="42815"/>
                    <a:pt x="26645" y="42815"/>
                  </a:cubicBezTo>
                  <a:cubicBezTo>
                    <a:pt x="26695" y="42815"/>
                    <a:pt x="26741" y="42846"/>
                    <a:pt x="26787" y="42846"/>
                  </a:cubicBezTo>
                  <a:cubicBezTo>
                    <a:pt x="26787" y="42811"/>
                    <a:pt x="26822" y="42811"/>
                    <a:pt x="26865" y="42811"/>
                  </a:cubicBezTo>
                  <a:cubicBezTo>
                    <a:pt x="26908" y="42811"/>
                    <a:pt x="26959" y="42811"/>
                    <a:pt x="26993" y="42777"/>
                  </a:cubicBezTo>
                  <a:cubicBezTo>
                    <a:pt x="27012" y="42762"/>
                    <a:pt x="27029" y="42757"/>
                    <a:pt x="27045" y="42757"/>
                  </a:cubicBezTo>
                  <a:cubicBezTo>
                    <a:pt x="27089" y="42757"/>
                    <a:pt x="27124" y="42797"/>
                    <a:pt x="27140" y="42797"/>
                  </a:cubicBezTo>
                  <a:cubicBezTo>
                    <a:pt x="27145" y="42797"/>
                    <a:pt x="27148" y="42791"/>
                    <a:pt x="27148" y="42777"/>
                  </a:cubicBezTo>
                  <a:cubicBezTo>
                    <a:pt x="27194" y="42754"/>
                    <a:pt x="27232" y="42746"/>
                    <a:pt x="27269" y="42746"/>
                  </a:cubicBezTo>
                  <a:cubicBezTo>
                    <a:pt x="27341" y="42746"/>
                    <a:pt x="27406" y="42777"/>
                    <a:pt x="27509" y="42777"/>
                  </a:cubicBezTo>
                  <a:lnTo>
                    <a:pt x="27578" y="42777"/>
                  </a:lnTo>
                  <a:lnTo>
                    <a:pt x="27578" y="42622"/>
                  </a:lnTo>
                  <a:cubicBezTo>
                    <a:pt x="27630" y="42680"/>
                    <a:pt x="27681" y="42695"/>
                    <a:pt x="27734" y="42695"/>
                  </a:cubicBezTo>
                  <a:cubicBezTo>
                    <a:pt x="27786" y="42695"/>
                    <a:pt x="27840" y="42680"/>
                    <a:pt x="27895" y="42680"/>
                  </a:cubicBezTo>
                  <a:cubicBezTo>
                    <a:pt x="27932" y="42680"/>
                    <a:pt x="27969" y="42687"/>
                    <a:pt x="28008" y="42708"/>
                  </a:cubicBezTo>
                  <a:cubicBezTo>
                    <a:pt x="28214" y="42622"/>
                    <a:pt x="28369" y="42622"/>
                    <a:pt x="28575" y="42553"/>
                  </a:cubicBezTo>
                  <a:cubicBezTo>
                    <a:pt x="28799" y="42485"/>
                    <a:pt x="29074" y="42485"/>
                    <a:pt x="29297" y="42485"/>
                  </a:cubicBezTo>
                  <a:cubicBezTo>
                    <a:pt x="29572" y="42416"/>
                    <a:pt x="29796" y="42347"/>
                    <a:pt x="29934" y="42347"/>
                  </a:cubicBezTo>
                  <a:cubicBezTo>
                    <a:pt x="30157" y="42416"/>
                    <a:pt x="30295" y="42416"/>
                    <a:pt x="30432" y="42553"/>
                  </a:cubicBezTo>
                  <a:cubicBezTo>
                    <a:pt x="30432" y="42622"/>
                    <a:pt x="30363" y="42708"/>
                    <a:pt x="30432" y="42708"/>
                  </a:cubicBezTo>
                  <a:cubicBezTo>
                    <a:pt x="30432" y="42777"/>
                    <a:pt x="30518" y="42846"/>
                    <a:pt x="30587" y="42914"/>
                  </a:cubicBezTo>
                  <a:lnTo>
                    <a:pt x="30587" y="43052"/>
                  </a:lnTo>
                  <a:cubicBezTo>
                    <a:pt x="30724" y="43207"/>
                    <a:pt x="30724" y="43344"/>
                    <a:pt x="30724" y="43482"/>
                  </a:cubicBezTo>
                  <a:lnTo>
                    <a:pt x="30432" y="43482"/>
                  </a:lnTo>
                  <a:cubicBezTo>
                    <a:pt x="30432" y="43568"/>
                    <a:pt x="30363" y="43637"/>
                    <a:pt x="30363" y="43637"/>
                  </a:cubicBezTo>
                  <a:cubicBezTo>
                    <a:pt x="30226" y="43637"/>
                    <a:pt x="30157" y="43637"/>
                    <a:pt x="30088" y="43568"/>
                  </a:cubicBezTo>
                  <a:cubicBezTo>
                    <a:pt x="29727" y="43774"/>
                    <a:pt x="29366" y="43774"/>
                    <a:pt x="29005" y="43843"/>
                  </a:cubicBezTo>
                  <a:cubicBezTo>
                    <a:pt x="28936" y="43774"/>
                    <a:pt x="28868" y="43774"/>
                    <a:pt x="28799" y="43774"/>
                  </a:cubicBezTo>
                  <a:cubicBezTo>
                    <a:pt x="28644" y="43843"/>
                    <a:pt x="28506" y="43774"/>
                    <a:pt x="28369" y="43912"/>
                  </a:cubicBezTo>
                  <a:lnTo>
                    <a:pt x="28283" y="43843"/>
                  </a:lnTo>
                  <a:cubicBezTo>
                    <a:pt x="28214" y="43843"/>
                    <a:pt x="28214" y="43912"/>
                    <a:pt x="28145" y="43912"/>
                  </a:cubicBezTo>
                  <a:cubicBezTo>
                    <a:pt x="28077" y="43912"/>
                    <a:pt x="27939" y="43912"/>
                    <a:pt x="27853" y="43998"/>
                  </a:cubicBezTo>
                  <a:lnTo>
                    <a:pt x="27853" y="43912"/>
                  </a:lnTo>
                  <a:cubicBezTo>
                    <a:pt x="27834" y="43892"/>
                    <a:pt x="27814" y="43884"/>
                    <a:pt x="27794" y="43884"/>
                  </a:cubicBezTo>
                  <a:cubicBezTo>
                    <a:pt x="27745" y="43884"/>
                    <a:pt x="27696" y="43936"/>
                    <a:pt x="27647" y="43998"/>
                  </a:cubicBezTo>
                  <a:lnTo>
                    <a:pt x="27578" y="43912"/>
                  </a:lnTo>
                  <a:lnTo>
                    <a:pt x="27423" y="43912"/>
                  </a:lnTo>
                  <a:cubicBezTo>
                    <a:pt x="27423" y="43889"/>
                    <a:pt x="27416" y="43881"/>
                    <a:pt x="27403" y="43881"/>
                  </a:cubicBezTo>
                  <a:cubicBezTo>
                    <a:pt x="27377" y="43881"/>
                    <a:pt x="27332" y="43912"/>
                    <a:pt x="27286" y="43912"/>
                  </a:cubicBezTo>
                  <a:cubicBezTo>
                    <a:pt x="27148" y="43912"/>
                    <a:pt x="26993" y="43998"/>
                    <a:pt x="26856" y="43998"/>
                  </a:cubicBezTo>
                  <a:cubicBezTo>
                    <a:pt x="26718" y="44066"/>
                    <a:pt x="26564" y="44135"/>
                    <a:pt x="26357" y="44135"/>
                  </a:cubicBezTo>
                  <a:cubicBezTo>
                    <a:pt x="26289" y="44135"/>
                    <a:pt x="26220" y="44135"/>
                    <a:pt x="26065" y="44066"/>
                  </a:cubicBezTo>
                  <a:cubicBezTo>
                    <a:pt x="26019" y="44066"/>
                    <a:pt x="25943" y="44097"/>
                    <a:pt x="25877" y="44097"/>
                  </a:cubicBezTo>
                  <a:cubicBezTo>
                    <a:pt x="25843" y="44097"/>
                    <a:pt x="25813" y="44089"/>
                    <a:pt x="25790" y="44066"/>
                  </a:cubicBezTo>
                  <a:cubicBezTo>
                    <a:pt x="25687" y="44066"/>
                    <a:pt x="25561" y="44036"/>
                    <a:pt x="25442" y="44036"/>
                  </a:cubicBezTo>
                  <a:cubicBezTo>
                    <a:pt x="25383" y="44036"/>
                    <a:pt x="25326" y="44043"/>
                    <a:pt x="25274" y="44066"/>
                  </a:cubicBezTo>
                  <a:cubicBezTo>
                    <a:pt x="25251" y="44089"/>
                    <a:pt x="25236" y="44097"/>
                    <a:pt x="25223" y="44097"/>
                  </a:cubicBezTo>
                  <a:cubicBezTo>
                    <a:pt x="25198" y="44097"/>
                    <a:pt x="25182" y="44066"/>
                    <a:pt x="25137" y="44066"/>
                  </a:cubicBezTo>
                  <a:cubicBezTo>
                    <a:pt x="25137" y="44066"/>
                    <a:pt x="25137" y="44135"/>
                    <a:pt x="25068" y="44135"/>
                  </a:cubicBezTo>
                  <a:lnTo>
                    <a:pt x="24930" y="44135"/>
                  </a:lnTo>
                  <a:cubicBezTo>
                    <a:pt x="24844" y="44135"/>
                    <a:pt x="24844" y="44204"/>
                    <a:pt x="24776" y="44204"/>
                  </a:cubicBezTo>
                  <a:cubicBezTo>
                    <a:pt x="24753" y="44227"/>
                    <a:pt x="24730" y="44234"/>
                    <a:pt x="24707" y="44234"/>
                  </a:cubicBezTo>
                  <a:cubicBezTo>
                    <a:pt x="24661" y="44234"/>
                    <a:pt x="24615" y="44204"/>
                    <a:pt x="24569" y="44204"/>
                  </a:cubicBezTo>
                  <a:cubicBezTo>
                    <a:pt x="24535" y="44238"/>
                    <a:pt x="24496" y="44238"/>
                    <a:pt x="24449" y="44238"/>
                  </a:cubicBezTo>
                  <a:cubicBezTo>
                    <a:pt x="24402" y="44238"/>
                    <a:pt x="24346" y="44238"/>
                    <a:pt x="24277" y="44273"/>
                  </a:cubicBezTo>
                  <a:lnTo>
                    <a:pt x="24208" y="44204"/>
                  </a:lnTo>
                  <a:cubicBezTo>
                    <a:pt x="24139" y="44204"/>
                    <a:pt x="24071" y="44273"/>
                    <a:pt x="24071" y="44273"/>
                  </a:cubicBezTo>
                  <a:cubicBezTo>
                    <a:pt x="23847" y="44135"/>
                    <a:pt x="23641" y="44204"/>
                    <a:pt x="23417" y="44135"/>
                  </a:cubicBezTo>
                  <a:cubicBezTo>
                    <a:pt x="23383" y="44101"/>
                    <a:pt x="23349" y="44101"/>
                    <a:pt x="23314" y="44101"/>
                  </a:cubicBezTo>
                  <a:cubicBezTo>
                    <a:pt x="23280" y="44101"/>
                    <a:pt x="23245" y="44101"/>
                    <a:pt x="23211" y="44066"/>
                  </a:cubicBezTo>
                  <a:cubicBezTo>
                    <a:pt x="23125" y="44066"/>
                    <a:pt x="23056" y="44135"/>
                    <a:pt x="22987" y="44135"/>
                  </a:cubicBezTo>
                  <a:cubicBezTo>
                    <a:pt x="22953" y="44101"/>
                    <a:pt x="22919" y="44084"/>
                    <a:pt x="22874" y="44084"/>
                  </a:cubicBezTo>
                  <a:cubicBezTo>
                    <a:pt x="22828" y="44084"/>
                    <a:pt x="22773" y="44101"/>
                    <a:pt x="22695" y="44135"/>
                  </a:cubicBezTo>
                  <a:cubicBezTo>
                    <a:pt x="22695" y="44135"/>
                    <a:pt x="22665" y="44166"/>
                    <a:pt x="22624" y="44166"/>
                  </a:cubicBezTo>
                  <a:cubicBezTo>
                    <a:pt x="22604" y="44166"/>
                    <a:pt x="22581" y="44158"/>
                    <a:pt x="22558" y="44135"/>
                  </a:cubicBezTo>
                  <a:cubicBezTo>
                    <a:pt x="22543" y="44121"/>
                    <a:pt x="22529" y="44115"/>
                    <a:pt x="22514" y="44115"/>
                  </a:cubicBezTo>
                  <a:cubicBezTo>
                    <a:pt x="22474" y="44115"/>
                    <a:pt x="22435" y="44155"/>
                    <a:pt x="22395" y="44155"/>
                  </a:cubicBezTo>
                  <a:cubicBezTo>
                    <a:pt x="22380" y="44155"/>
                    <a:pt x="22366" y="44150"/>
                    <a:pt x="22351" y="44135"/>
                  </a:cubicBezTo>
                  <a:cubicBezTo>
                    <a:pt x="22333" y="44150"/>
                    <a:pt x="22316" y="44155"/>
                    <a:pt x="22299" y="44155"/>
                  </a:cubicBezTo>
                  <a:cubicBezTo>
                    <a:pt x="22253" y="44155"/>
                    <a:pt x="22212" y="44115"/>
                    <a:pt x="22172" y="44115"/>
                  </a:cubicBezTo>
                  <a:cubicBezTo>
                    <a:pt x="22157" y="44115"/>
                    <a:pt x="22142" y="44121"/>
                    <a:pt x="22128" y="44135"/>
                  </a:cubicBezTo>
                  <a:cubicBezTo>
                    <a:pt x="22105" y="44158"/>
                    <a:pt x="22082" y="44166"/>
                    <a:pt x="22059" y="44166"/>
                  </a:cubicBezTo>
                  <a:cubicBezTo>
                    <a:pt x="22013" y="44166"/>
                    <a:pt x="21967" y="44135"/>
                    <a:pt x="21922" y="44135"/>
                  </a:cubicBezTo>
                  <a:cubicBezTo>
                    <a:pt x="21904" y="44149"/>
                    <a:pt x="21888" y="44154"/>
                    <a:pt x="21872" y="44154"/>
                  </a:cubicBezTo>
                  <a:cubicBezTo>
                    <a:pt x="21808" y="44154"/>
                    <a:pt x="21753" y="44066"/>
                    <a:pt x="21698" y="44066"/>
                  </a:cubicBezTo>
                  <a:cubicBezTo>
                    <a:pt x="21664" y="44101"/>
                    <a:pt x="21612" y="44101"/>
                    <a:pt x="21558" y="44101"/>
                  </a:cubicBezTo>
                  <a:cubicBezTo>
                    <a:pt x="21505" y="44101"/>
                    <a:pt x="21449" y="44101"/>
                    <a:pt x="21406" y="44135"/>
                  </a:cubicBezTo>
                  <a:cubicBezTo>
                    <a:pt x="21351" y="44135"/>
                    <a:pt x="21296" y="44047"/>
                    <a:pt x="21241" y="44047"/>
                  </a:cubicBezTo>
                  <a:cubicBezTo>
                    <a:pt x="21227" y="44047"/>
                    <a:pt x="21213" y="44053"/>
                    <a:pt x="21199" y="44066"/>
                  </a:cubicBezTo>
                  <a:cubicBezTo>
                    <a:pt x="21165" y="44101"/>
                    <a:pt x="21131" y="44118"/>
                    <a:pt x="21094" y="44118"/>
                  </a:cubicBezTo>
                  <a:cubicBezTo>
                    <a:pt x="21058" y="44118"/>
                    <a:pt x="21019" y="44101"/>
                    <a:pt x="20976" y="44066"/>
                  </a:cubicBezTo>
                  <a:lnTo>
                    <a:pt x="20770" y="44066"/>
                  </a:lnTo>
                  <a:cubicBezTo>
                    <a:pt x="20747" y="44089"/>
                    <a:pt x="20714" y="44097"/>
                    <a:pt x="20679" y="44097"/>
                  </a:cubicBezTo>
                  <a:cubicBezTo>
                    <a:pt x="20607" y="44097"/>
                    <a:pt x="20523" y="44066"/>
                    <a:pt x="20477" y="44066"/>
                  </a:cubicBezTo>
                  <a:cubicBezTo>
                    <a:pt x="20463" y="44081"/>
                    <a:pt x="20448" y="44086"/>
                    <a:pt x="20434" y="44086"/>
                  </a:cubicBezTo>
                  <a:cubicBezTo>
                    <a:pt x="20394" y="44086"/>
                    <a:pt x="20354" y="44047"/>
                    <a:pt x="20315" y="44047"/>
                  </a:cubicBezTo>
                  <a:cubicBezTo>
                    <a:pt x="20300" y="44047"/>
                    <a:pt x="20286" y="44052"/>
                    <a:pt x="20271" y="44066"/>
                  </a:cubicBezTo>
                  <a:cubicBezTo>
                    <a:pt x="20271" y="44032"/>
                    <a:pt x="20232" y="44032"/>
                    <a:pt x="20185" y="44032"/>
                  </a:cubicBezTo>
                  <a:cubicBezTo>
                    <a:pt x="20138" y="44032"/>
                    <a:pt x="20082" y="44032"/>
                    <a:pt x="20047" y="43998"/>
                  </a:cubicBezTo>
                  <a:lnTo>
                    <a:pt x="20047" y="44066"/>
                  </a:lnTo>
                  <a:cubicBezTo>
                    <a:pt x="20013" y="44032"/>
                    <a:pt x="19962" y="44032"/>
                    <a:pt x="19910" y="44032"/>
                  </a:cubicBezTo>
                  <a:cubicBezTo>
                    <a:pt x="19858" y="44032"/>
                    <a:pt x="19807" y="44032"/>
                    <a:pt x="19772" y="43998"/>
                  </a:cubicBezTo>
                  <a:cubicBezTo>
                    <a:pt x="19695" y="44032"/>
                    <a:pt x="19639" y="44049"/>
                    <a:pt x="19594" y="44049"/>
                  </a:cubicBezTo>
                  <a:cubicBezTo>
                    <a:pt x="19549" y="44049"/>
                    <a:pt x="19514" y="44032"/>
                    <a:pt x="19480" y="43998"/>
                  </a:cubicBezTo>
                  <a:lnTo>
                    <a:pt x="19411" y="44066"/>
                  </a:lnTo>
                  <a:cubicBezTo>
                    <a:pt x="19388" y="44043"/>
                    <a:pt x="19364" y="44036"/>
                    <a:pt x="19336" y="44036"/>
                  </a:cubicBezTo>
                  <a:cubicBezTo>
                    <a:pt x="19280" y="44036"/>
                    <a:pt x="19211" y="44066"/>
                    <a:pt x="19119" y="44066"/>
                  </a:cubicBezTo>
                  <a:cubicBezTo>
                    <a:pt x="19050" y="44066"/>
                    <a:pt x="18981" y="44135"/>
                    <a:pt x="18827" y="44135"/>
                  </a:cubicBezTo>
                  <a:cubicBezTo>
                    <a:pt x="18758" y="44101"/>
                    <a:pt x="18724" y="44084"/>
                    <a:pt x="18681" y="44084"/>
                  </a:cubicBezTo>
                  <a:cubicBezTo>
                    <a:pt x="18638" y="44084"/>
                    <a:pt x="18586" y="44101"/>
                    <a:pt x="18483" y="44135"/>
                  </a:cubicBezTo>
                  <a:lnTo>
                    <a:pt x="18552" y="44204"/>
                  </a:lnTo>
                  <a:cubicBezTo>
                    <a:pt x="18517" y="44238"/>
                    <a:pt x="18479" y="44238"/>
                    <a:pt x="18449" y="44238"/>
                  </a:cubicBezTo>
                  <a:cubicBezTo>
                    <a:pt x="18418" y="44238"/>
                    <a:pt x="18397" y="44238"/>
                    <a:pt x="18397" y="44273"/>
                  </a:cubicBezTo>
                  <a:cubicBezTo>
                    <a:pt x="18454" y="44273"/>
                    <a:pt x="18504" y="44303"/>
                    <a:pt x="18551" y="44303"/>
                  </a:cubicBezTo>
                  <a:cubicBezTo>
                    <a:pt x="18575" y="44303"/>
                    <a:pt x="18598" y="44296"/>
                    <a:pt x="18620" y="44273"/>
                  </a:cubicBezTo>
                  <a:cubicBezTo>
                    <a:pt x="18827" y="44273"/>
                    <a:pt x="19050" y="44273"/>
                    <a:pt x="19188" y="44427"/>
                  </a:cubicBezTo>
                  <a:lnTo>
                    <a:pt x="19257" y="44341"/>
                  </a:lnTo>
                  <a:cubicBezTo>
                    <a:pt x="19308" y="44370"/>
                    <a:pt x="19358" y="44380"/>
                    <a:pt x="19406" y="44380"/>
                  </a:cubicBezTo>
                  <a:cubicBezTo>
                    <a:pt x="19503" y="44380"/>
                    <a:pt x="19595" y="44341"/>
                    <a:pt x="19686" y="44341"/>
                  </a:cubicBezTo>
                  <a:lnTo>
                    <a:pt x="20047" y="44341"/>
                  </a:lnTo>
                  <a:lnTo>
                    <a:pt x="20047" y="44427"/>
                  </a:lnTo>
                  <a:cubicBezTo>
                    <a:pt x="20116" y="44427"/>
                    <a:pt x="20116" y="44427"/>
                    <a:pt x="20116" y="44341"/>
                  </a:cubicBezTo>
                  <a:lnTo>
                    <a:pt x="20340" y="44341"/>
                  </a:lnTo>
                  <a:cubicBezTo>
                    <a:pt x="20546" y="44341"/>
                    <a:pt x="20838" y="44427"/>
                    <a:pt x="21062" y="44427"/>
                  </a:cubicBezTo>
                  <a:cubicBezTo>
                    <a:pt x="21096" y="44462"/>
                    <a:pt x="21131" y="44462"/>
                    <a:pt x="21165" y="44462"/>
                  </a:cubicBezTo>
                  <a:cubicBezTo>
                    <a:pt x="21199" y="44462"/>
                    <a:pt x="21234" y="44462"/>
                    <a:pt x="21268" y="44496"/>
                  </a:cubicBezTo>
                  <a:cubicBezTo>
                    <a:pt x="21325" y="44432"/>
                    <a:pt x="21373" y="44409"/>
                    <a:pt x="21419" y="44409"/>
                  </a:cubicBezTo>
                  <a:cubicBezTo>
                    <a:pt x="21485" y="44409"/>
                    <a:pt x="21548" y="44456"/>
                    <a:pt x="21629" y="44496"/>
                  </a:cubicBezTo>
                  <a:cubicBezTo>
                    <a:pt x="21698" y="44462"/>
                    <a:pt x="21788" y="44462"/>
                    <a:pt x="21879" y="44462"/>
                  </a:cubicBezTo>
                  <a:cubicBezTo>
                    <a:pt x="21969" y="44462"/>
                    <a:pt x="22059" y="44462"/>
                    <a:pt x="22128" y="44427"/>
                  </a:cubicBezTo>
                  <a:cubicBezTo>
                    <a:pt x="22128" y="44427"/>
                    <a:pt x="22158" y="44458"/>
                    <a:pt x="22179" y="44458"/>
                  </a:cubicBezTo>
                  <a:cubicBezTo>
                    <a:pt x="22189" y="44458"/>
                    <a:pt x="22197" y="44450"/>
                    <a:pt x="22197" y="44427"/>
                  </a:cubicBezTo>
                  <a:cubicBezTo>
                    <a:pt x="22265" y="44427"/>
                    <a:pt x="22265" y="44427"/>
                    <a:pt x="22265" y="44341"/>
                  </a:cubicBezTo>
                  <a:lnTo>
                    <a:pt x="22351" y="44341"/>
                  </a:lnTo>
                  <a:cubicBezTo>
                    <a:pt x="22386" y="44384"/>
                    <a:pt x="22420" y="44384"/>
                    <a:pt x="22455" y="44384"/>
                  </a:cubicBezTo>
                  <a:cubicBezTo>
                    <a:pt x="22489" y="44384"/>
                    <a:pt x="22523" y="44384"/>
                    <a:pt x="22558" y="44427"/>
                  </a:cubicBezTo>
                  <a:cubicBezTo>
                    <a:pt x="22626" y="44462"/>
                    <a:pt x="22682" y="44479"/>
                    <a:pt x="22738" y="44479"/>
                  </a:cubicBezTo>
                  <a:cubicBezTo>
                    <a:pt x="22794" y="44479"/>
                    <a:pt x="22850" y="44462"/>
                    <a:pt x="22919" y="44427"/>
                  </a:cubicBezTo>
                  <a:cubicBezTo>
                    <a:pt x="22934" y="44408"/>
                    <a:pt x="22950" y="44401"/>
                    <a:pt x="22966" y="44401"/>
                  </a:cubicBezTo>
                  <a:cubicBezTo>
                    <a:pt x="23006" y="44401"/>
                    <a:pt x="23046" y="44446"/>
                    <a:pt x="23085" y="44446"/>
                  </a:cubicBezTo>
                  <a:cubicBezTo>
                    <a:pt x="23099" y="44446"/>
                    <a:pt x="23112" y="44441"/>
                    <a:pt x="23125" y="44427"/>
                  </a:cubicBezTo>
                  <a:lnTo>
                    <a:pt x="23211" y="44427"/>
                  </a:lnTo>
                  <a:cubicBezTo>
                    <a:pt x="23280" y="44496"/>
                    <a:pt x="23349" y="44496"/>
                    <a:pt x="23417" y="44565"/>
                  </a:cubicBezTo>
                  <a:lnTo>
                    <a:pt x="23916" y="44565"/>
                  </a:lnTo>
                  <a:cubicBezTo>
                    <a:pt x="24071" y="44565"/>
                    <a:pt x="24277" y="44565"/>
                    <a:pt x="24415" y="44496"/>
                  </a:cubicBezTo>
                  <a:lnTo>
                    <a:pt x="24415" y="44565"/>
                  </a:lnTo>
                  <a:cubicBezTo>
                    <a:pt x="24415" y="44565"/>
                    <a:pt x="24397" y="44548"/>
                    <a:pt x="24372" y="44548"/>
                  </a:cubicBezTo>
                  <a:cubicBezTo>
                    <a:pt x="24346" y="44548"/>
                    <a:pt x="24311" y="44565"/>
                    <a:pt x="24277" y="44634"/>
                  </a:cubicBezTo>
                  <a:lnTo>
                    <a:pt x="24638" y="44634"/>
                  </a:lnTo>
                  <a:cubicBezTo>
                    <a:pt x="24638" y="44565"/>
                    <a:pt x="24707" y="44496"/>
                    <a:pt x="24707" y="44496"/>
                  </a:cubicBezTo>
                  <a:cubicBezTo>
                    <a:pt x="24753" y="44519"/>
                    <a:pt x="24793" y="44527"/>
                    <a:pt x="24831" y="44527"/>
                  </a:cubicBezTo>
                  <a:cubicBezTo>
                    <a:pt x="24907" y="44527"/>
                    <a:pt x="24976" y="44496"/>
                    <a:pt x="25068" y="44496"/>
                  </a:cubicBezTo>
                  <a:cubicBezTo>
                    <a:pt x="25114" y="44519"/>
                    <a:pt x="25152" y="44527"/>
                    <a:pt x="25188" y="44527"/>
                  </a:cubicBezTo>
                  <a:cubicBezTo>
                    <a:pt x="25261" y="44527"/>
                    <a:pt x="25326" y="44496"/>
                    <a:pt x="25429" y="44496"/>
                  </a:cubicBezTo>
                  <a:cubicBezTo>
                    <a:pt x="25463" y="44531"/>
                    <a:pt x="25515" y="44548"/>
                    <a:pt x="25577" y="44548"/>
                  </a:cubicBezTo>
                  <a:cubicBezTo>
                    <a:pt x="25640" y="44548"/>
                    <a:pt x="25713" y="44531"/>
                    <a:pt x="25790" y="44496"/>
                  </a:cubicBezTo>
                  <a:cubicBezTo>
                    <a:pt x="25836" y="44496"/>
                    <a:pt x="25882" y="44527"/>
                    <a:pt x="25928" y="44527"/>
                  </a:cubicBezTo>
                  <a:cubicBezTo>
                    <a:pt x="25950" y="44527"/>
                    <a:pt x="25973" y="44519"/>
                    <a:pt x="25996" y="44496"/>
                  </a:cubicBezTo>
                  <a:cubicBezTo>
                    <a:pt x="26031" y="44531"/>
                    <a:pt x="26065" y="44548"/>
                    <a:pt x="26110" y="44548"/>
                  </a:cubicBezTo>
                  <a:cubicBezTo>
                    <a:pt x="26155" y="44548"/>
                    <a:pt x="26211" y="44531"/>
                    <a:pt x="26289" y="44496"/>
                  </a:cubicBezTo>
                  <a:cubicBezTo>
                    <a:pt x="26357" y="44496"/>
                    <a:pt x="26426" y="44496"/>
                    <a:pt x="26495" y="44427"/>
                  </a:cubicBezTo>
                  <a:cubicBezTo>
                    <a:pt x="26552" y="44478"/>
                    <a:pt x="26616" y="44492"/>
                    <a:pt x="26681" y="44492"/>
                  </a:cubicBezTo>
                  <a:cubicBezTo>
                    <a:pt x="26753" y="44492"/>
                    <a:pt x="26825" y="44476"/>
                    <a:pt x="26891" y="44476"/>
                  </a:cubicBezTo>
                  <a:cubicBezTo>
                    <a:pt x="26928" y="44476"/>
                    <a:pt x="26962" y="44481"/>
                    <a:pt x="26993" y="44496"/>
                  </a:cubicBezTo>
                  <a:cubicBezTo>
                    <a:pt x="27079" y="44496"/>
                    <a:pt x="27148" y="44427"/>
                    <a:pt x="27217" y="44427"/>
                  </a:cubicBezTo>
                  <a:cubicBezTo>
                    <a:pt x="27423" y="44427"/>
                    <a:pt x="27647" y="44427"/>
                    <a:pt x="27853" y="44341"/>
                  </a:cubicBezTo>
                  <a:cubicBezTo>
                    <a:pt x="27896" y="44307"/>
                    <a:pt x="27952" y="44290"/>
                    <a:pt x="28006" y="44290"/>
                  </a:cubicBezTo>
                  <a:cubicBezTo>
                    <a:pt x="28059" y="44290"/>
                    <a:pt x="28111" y="44307"/>
                    <a:pt x="28145" y="44341"/>
                  </a:cubicBezTo>
                  <a:cubicBezTo>
                    <a:pt x="28283" y="44341"/>
                    <a:pt x="28369" y="44273"/>
                    <a:pt x="28506" y="44273"/>
                  </a:cubicBezTo>
                  <a:cubicBezTo>
                    <a:pt x="28520" y="44286"/>
                    <a:pt x="28534" y="44292"/>
                    <a:pt x="28548" y="44292"/>
                  </a:cubicBezTo>
                  <a:cubicBezTo>
                    <a:pt x="28606" y="44292"/>
                    <a:pt x="28675" y="44204"/>
                    <a:pt x="28799" y="44204"/>
                  </a:cubicBezTo>
                  <a:lnTo>
                    <a:pt x="28868" y="44204"/>
                  </a:lnTo>
                  <a:cubicBezTo>
                    <a:pt x="28890" y="44227"/>
                    <a:pt x="28906" y="44234"/>
                    <a:pt x="28918" y="44234"/>
                  </a:cubicBezTo>
                  <a:cubicBezTo>
                    <a:pt x="28944" y="44234"/>
                    <a:pt x="28959" y="44204"/>
                    <a:pt x="29005" y="44204"/>
                  </a:cubicBezTo>
                  <a:cubicBezTo>
                    <a:pt x="29212" y="44155"/>
                    <a:pt x="29410" y="44107"/>
                    <a:pt x="29636" y="44107"/>
                  </a:cubicBezTo>
                  <a:cubicBezTo>
                    <a:pt x="29729" y="44107"/>
                    <a:pt x="29828" y="44115"/>
                    <a:pt x="29934" y="44135"/>
                  </a:cubicBezTo>
                  <a:lnTo>
                    <a:pt x="30002" y="44135"/>
                  </a:lnTo>
                  <a:cubicBezTo>
                    <a:pt x="30088" y="44066"/>
                    <a:pt x="30088" y="44066"/>
                    <a:pt x="30157" y="43998"/>
                  </a:cubicBezTo>
                  <a:lnTo>
                    <a:pt x="31017" y="43998"/>
                  </a:lnTo>
                  <a:cubicBezTo>
                    <a:pt x="31085" y="44066"/>
                    <a:pt x="31085" y="44204"/>
                    <a:pt x="31223" y="44204"/>
                  </a:cubicBezTo>
                  <a:cubicBezTo>
                    <a:pt x="31292" y="44204"/>
                    <a:pt x="31292" y="44273"/>
                    <a:pt x="31292" y="44341"/>
                  </a:cubicBezTo>
                  <a:cubicBezTo>
                    <a:pt x="31378" y="44496"/>
                    <a:pt x="31447" y="44634"/>
                    <a:pt x="31584" y="44857"/>
                  </a:cubicBezTo>
                  <a:cubicBezTo>
                    <a:pt x="31653" y="45064"/>
                    <a:pt x="31808" y="45287"/>
                    <a:pt x="31876" y="45493"/>
                  </a:cubicBezTo>
                  <a:cubicBezTo>
                    <a:pt x="32014" y="45631"/>
                    <a:pt x="32083" y="45786"/>
                    <a:pt x="32151" y="45923"/>
                  </a:cubicBezTo>
                  <a:cubicBezTo>
                    <a:pt x="32083" y="46061"/>
                    <a:pt x="32014" y="46061"/>
                    <a:pt x="32014" y="46147"/>
                  </a:cubicBezTo>
                  <a:cubicBezTo>
                    <a:pt x="31945" y="46147"/>
                    <a:pt x="31876" y="46147"/>
                    <a:pt x="31808" y="46216"/>
                  </a:cubicBezTo>
                  <a:cubicBezTo>
                    <a:pt x="31722" y="46216"/>
                    <a:pt x="31584" y="46216"/>
                    <a:pt x="31584" y="46284"/>
                  </a:cubicBezTo>
                  <a:lnTo>
                    <a:pt x="31378" y="46284"/>
                  </a:lnTo>
                  <a:cubicBezTo>
                    <a:pt x="31335" y="46319"/>
                    <a:pt x="31296" y="46319"/>
                    <a:pt x="31251" y="46319"/>
                  </a:cubicBezTo>
                  <a:cubicBezTo>
                    <a:pt x="31206" y="46319"/>
                    <a:pt x="31154" y="46319"/>
                    <a:pt x="31085" y="46353"/>
                  </a:cubicBezTo>
                  <a:cubicBezTo>
                    <a:pt x="31063" y="46376"/>
                    <a:pt x="31040" y="46384"/>
                    <a:pt x="31016" y="46384"/>
                  </a:cubicBezTo>
                  <a:cubicBezTo>
                    <a:pt x="30969" y="46384"/>
                    <a:pt x="30919" y="46353"/>
                    <a:pt x="30862" y="46353"/>
                  </a:cubicBezTo>
                  <a:cubicBezTo>
                    <a:pt x="30862" y="46330"/>
                    <a:pt x="30854" y="46322"/>
                    <a:pt x="30844" y="46322"/>
                  </a:cubicBezTo>
                  <a:cubicBezTo>
                    <a:pt x="30824" y="46322"/>
                    <a:pt x="30793" y="46353"/>
                    <a:pt x="30793" y="46353"/>
                  </a:cubicBezTo>
                  <a:lnTo>
                    <a:pt x="30587" y="46353"/>
                  </a:lnTo>
                  <a:cubicBezTo>
                    <a:pt x="30363" y="46353"/>
                    <a:pt x="30157" y="46422"/>
                    <a:pt x="29934" y="46491"/>
                  </a:cubicBezTo>
                  <a:cubicBezTo>
                    <a:pt x="29905" y="46481"/>
                    <a:pt x="29877" y="46477"/>
                    <a:pt x="29848" y="46477"/>
                  </a:cubicBezTo>
                  <a:cubicBezTo>
                    <a:pt x="29694" y="46477"/>
                    <a:pt x="29529" y="46590"/>
                    <a:pt x="29338" y="46590"/>
                  </a:cubicBezTo>
                  <a:cubicBezTo>
                    <a:pt x="29303" y="46590"/>
                    <a:pt x="29266" y="46586"/>
                    <a:pt x="29229" y="46577"/>
                  </a:cubicBezTo>
                  <a:cubicBezTo>
                    <a:pt x="29143" y="46577"/>
                    <a:pt x="29074" y="46645"/>
                    <a:pt x="28936" y="46645"/>
                  </a:cubicBezTo>
                  <a:cubicBezTo>
                    <a:pt x="28799" y="46645"/>
                    <a:pt x="28713" y="46714"/>
                    <a:pt x="28575" y="46714"/>
                  </a:cubicBezTo>
                  <a:cubicBezTo>
                    <a:pt x="28506" y="46714"/>
                    <a:pt x="28369" y="46645"/>
                    <a:pt x="28283" y="46645"/>
                  </a:cubicBezTo>
                  <a:cubicBezTo>
                    <a:pt x="28214" y="46714"/>
                    <a:pt x="28077" y="46714"/>
                    <a:pt x="28008" y="46714"/>
                  </a:cubicBezTo>
                  <a:cubicBezTo>
                    <a:pt x="27959" y="46665"/>
                    <a:pt x="27902" y="46617"/>
                    <a:pt x="27848" y="46617"/>
                  </a:cubicBezTo>
                  <a:cubicBezTo>
                    <a:pt x="27826" y="46617"/>
                    <a:pt x="27805" y="46625"/>
                    <a:pt x="27784" y="46645"/>
                  </a:cubicBezTo>
                  <a:cubicBezTo>
                    <a:pt x="27755" y="46660"/>
                    <a:pt x="27729" y="46665"/>
                    <a:pt x="27706" y="46665"/>
                  </a:cubicBezTo>
                  <a:cubicBezTo>
                    <a:pt x="27641" y="46665"/>
                    <a:pt x="27595" y="46625"/>
                    <a:pt x="27554" y="46625"/>
                  </a:cubicBezTo>
                  <a:cubicBezTo>
                    <a:pt x="27538" y="46625"/>
                    <a:pt x="27524" y="46631"/>
                    <a:pt x="27509" y="46645"/>
                  </a:cubicBezTo>
                  <a:cubicBezTo>
                    <a:pt x="27423" y="46714"/>
                    <a:pt x="27509" y="46714"/>
                    <a:pt x="27509" y="46783"/>
                  </a:cubicBezTo>
                  <a:cubicBezTo>
                    <a:pt x="27286" y="46783"/>
                    <a:pt x="27079" y="46852"/>
                    <a:pt x="26856" y="46852"/>
                  </a:cubicBezTo>
                  <a:cubicBezTo>
                    <a:pt x="26753" y="46886"/>
                    <a:pt x="26645" y="46903"/>
                    <a:pt x="26546" y="46903"/>
                  </a:cubicBezTo>
                  <a:cubicBezTo>
                    <a:pt x="26448" y="46903"/>
                    <a:pt x="26357" y="46886"/>
                    <a:pt x="26289" y="46852"/>
                  </a:cubicBezTo>
                  <a:lnTo>
                    <a:pt x="26134" y="46852"/>
                  </a:lnTo>
                  <a:cubicBezTo>
                    <a:pt x="26015" y="46812"/>
                    <a:pt x="25919" y="46772"/>
                    <a:pt x="25829" y="46772"/>
                  </a:cubicBezTo>
                  <a:cubicBezTo>
                    <a:pt x="25763" y="46772"/>
                    <a:pt x="25701" y="46794"/>
                    <a:pt x="25635" y="46852"/>
                  </a:cubicBezTo>
                  <a:cubicBezTo>
                    <a:pt x="25604" y="46836"/>
                    <a:pt x="25569" y="46831"/>
                    <a:pt x="25531" y="46831"/>
                  </a:cubicBezTo>
                  <a:cubicBezTo>
                    <a:pt x="25463" y="46831"/>
                    <a:pt x="25387" y="46847"/>
                    <a:pt x="25316" y="46847"/>
                  </a:cubicBezTo>
                  <a:cubicBezTo>
                    <a:pt x="25250" y="46847"/>
                    <a:pt x="25187" y="46834"/>
                    <a:pt x="25137" y="46783"/>
                  </a:cubicBezTo>
                  <a:lnTo>
                    <a:pt x="25137" y="46852"/>
                  </a:lnTo>
                  <a:cubicBezTo>
                    <a:pt x="25114" y="46875"/>
                    <a:pt x="25098" y="46882"/>
                    <a:pt x="25086" y="46882"/>
                  </a:cubicBezTo>
                  <a:cubicBezTo>
                    <a:pt x="25060" y="46882"/>
                    <a:pt x="25045" y="46852"/>
                    <a:pt x="24999" y="46852"/>
                  </a:cubicBezTo>
                  <a:cubicBezTo>
                    <a:pt x="24844" y="46852"/>
                    <a:pt x="24707" y="46920"/>
                    <a:pt x="24569" y="46920"/>
                  </a:cubicBezTo>
                  <a:cubicBezTo>
                    <a:pt x="24500" y="47006"/>
                    <a:pt x="24346" y="47006"/>
                    <a:pt x="24277" y="47006"/>
                  </a:cubicBezTo>
                  <a:cubicBezTo>
                    <a:pt x="24208" y="46920"/>
                    <a:pt x="24139" y="46920"/>
                    <a:pt x="23985" y="46920"/>
                  </a:cubicBezTo>
                  <a:cubicBezTo>
                    <a:pt x="23847" y="46920"/>
                    <a:pt x="23710" y="46920"/>
                    <a:pt x="23555" y="46852"/>
                  </a:cubicBezTo>
                  <a:lnTo>
                    <a:pt x="23125" y="46852"/>
                  </a:lnTo>
                  <a:cubicBezTo>
                    <a:pt x="23102" y="46829"/>
                    <a:pt x="23072" y="46821"/>
                    <a:pt x="23036" y="46821"/>
                  </a:cubicBezTo>
                  <a:cubicBezTo>
                    <a:pt x="22965" y="46821"/>
                    <a:pt x="22873" y="46852"/>
                    <a:pt x="22781" y="46852"/>
                  </a:cubicBezTo>
                  <a:cubicBezTo>
                    <a:pt x="22695" y="46852"/>
                    <a:pt x="22626" y="46852"/>
                    <a:pt x="22558" y="46783"/>
                  </a:cubicBezTo>
                  <a:cubicBezTo>
                    <a:pt x="22489" y="46783"/>
                    <a:pt x="22489" y="46852"/>
                    <a:pt x="22420" y="46852"/>
                  </a:cubicBezTo>
                  <a:lnTo>
                    <a:pt x="22351" y="46783"/>
                  </a:lnTo>
                  <a:cubicBezTo>
                    <a:pt x="22265" y="46852"/>
                    <a:pt x="22197" y="46852"/>
                    <a:pt x="22128" y="46852"/>
                  </a:cubicBezTo>
                  <a:lnTo>
                    <a:pt x="21199" y="46852"/>
                  </a:lnTo>
                  <a:cubicBezTo>
                    <a:pt x="21062" y="46783"/>
                    <a:pt x="20976" y="46783"/>
                    <a:pt x="20838" y="46783"/>
                  </a:cubicBezTo>
                  <a:lnTo>
                    <a:pt x="20632" y="46783"/>
                  </a:lnTo>
                  <a:cubicBezTo>
                    <a:pt x="20546" y="46783"/>
                    <a:pt x="20409" y="46783"/>
                    <a:pt x="20340" y="46852"/>
                  </a:cubicBezTo>
                  <a:cubicBezTo>
                    <a:pt x="20271" y="46852"/>
                    <a:pt x="20202" y="46783"/>
                    <a:pt x="20116" y="46783"/>
                  </a:cubicBezTo>
                  <a:lnTo>
                    <a:pt x="20047" y="46783"/>
                  </a:lnTo>
                  <a:cubicBezTo>
                    <a:pt x="19983" y="46826"/>
                    <a:pt x="19924" y="46842"/>
                    <a:pt x="19867" y="46842"/>
                  </a:cubicBezTo>
                  <a:cubicBezTo>
                    <a:pt x="19740" y="46842"/>
                    <a:pt x="19622" y="46762"/>
                    <a:pt x="19480" y="46714"/>
                  </a:cubicBezTo>
                  <a:cubicBezTo>
                    <a:pt x="19457" y="46737"/>
                    <a:pt x="19425" y="46745"/>
                    <a:pt x="19386" y="46745"/>
                  </a:cubicBezTo>
                  <a:cubicBezTo>
                    <a:pt x="19310" y="46745"/>
                    <a:pt x="19211" y="46714"/>
                    <a:pt x="19119" y="46714"/>
                  </a:cubicBezTo>
                  <a:cubicBezTo>
                    <a:pt x="19119" y="46783"/>
                    <a:pt x="19050" y="46783"/>
                    <a:pt x="19050" y="46852"/>
                  </a:cubicBezTo>
                  <a:cubicBezTo>
                    <a:pt x="19050" y="46783"/>
                    <a:pt x="18981" y="46783"/>
                    <a:pt x="18981" y="46714"/>
                  </a:cubicBezTo>
                  <a:cubicBezTo>
                    <a:pt x="18904" y="46748"/>
                    <a:pt x="18814" y="46766"/>
                    <a:pt x="18734" y="46766"/>
                  </a:cubicBezTo>
                  <a:cubicBezTo>
                    <a:pt x="18655" y="46766"/>
                    <a:pt x="18586" y="46748"/>
                    <a:pt x="18552" y="46714"/>
                  </a:cubicBezTo>
                  <a:cubicBezTo>
                    <a:pt x="18483" y="46783"/>
                    <a:pt x="18483" y="46783"/>
                    <a:pt x="18397" y="46783"/>
                  </a:cubicBezTo>
                  <a:lnTo>
                    <a:pt x="18397" y="46714"/>
                  </a:lnTo>
                  <a:lnTo>
                    <a:pt x="18053" y="46714"/>
                  </a:lnTo>
                  <a:cubicBezTo>
                    <a:pt x="17967" y="46714"/>
                    <a:pt x="17898" y="46577"/>
                    <a:pt x="17761" y="46491"/>
                  </a:cubicBezTo>
                  <a:cubicBezTo>
                    <a:pt x="17729" y="46510"/>
                    <a:pt x="17693" y="46517"/>
                    <a:pt x="17655" y="46517"/>
                  </a:cubicBezTo>
                  <a:cubicBezTo>
                    <a:pt x="17558" y="46517"/>
                    <a:pt x="17445" y="46472"/>
                    <a:pt x="17350" y="46472"/>
                  </a:cubicBezTo>
                  <a:cubicBezTo>
                    <a:pt x="17318" y="46472"/>
                    <a:pt x="17289" y="46477"/>
                    <a:pt x="17262" y="46491"/>
                  </a:cubicBezTo>
                  <a:cubicBezTo>
                    <a:pt x="17107" y="46491"/>
                    <a:pt x="16970" y="46422"/>
                    <a:pt x="16901" y="46422"/>
                  </a:cubicBezTo>
                  <a:cubicBezTo>
                    <a:pt x="16764" y="46353"/>
                    <a:pt x="16609" y="46353"/>
                    <a:pt x="16471" y="46353"/>
                  </a:cubicBezTo>
                  <a:cubicBezTo>
                    <a:pt x="16403" y="46353"/>
                    <a:pt x="16248" y="46284"/>
                    <a:pt x="16110" y="46216"/>
                  </a:cubicBezTo>
                  <a:lnTo>
                    <a:pt x="16110" y="46284"/>
                  </a:lnTo>
                  <a:cubicBezTo>
                    <a:pt x="16041" y="46250"/>
                    <a:pt x="15968" y="46250"/>
                    <a:pt x="15904" y="46250"/>
                  </a:cubicBezTo>
                  <a:cubicBezTo>
                    <a:pt x="15839" y="46250"/>
                    <a:pt x="15784" y="46250"/>
                    <a:pt x="15749" y="46216"/>
                  </a:cubicBezTo>
                  <a:cubicBezTo>
                    <a:pt x="15680" y="46181"/>
                    <a:pt x="15629" y="46164"/>
                    <a:pt x="15575" y="46164"/>
                  </a:cubicBezTo>
                  <a:cubicBezTo>
                    <a:pt x="15521" y="46164"/>
                    <a:pt x="15465" y="46181"/>
                    <a:pt x="15388" y="46216"/>
                  </a:cubicBezTo>
                  <a:cubicBezTo>
                    <a:pt x="15319" y="46061"/>
                    <a:pt x="15182" y="46147"/>
                    <a:pt x="15113" y="46061"/>
                  </a:cubicBezTo>
                  <a:cubicBezTo>
                    <a:pt x="14890" y="46061"/>
                    <a:pt x="14752" y="45992"/>
                    <a:pt x="14614" y="45992"/>
                  </a:cubicBezTo>
                  <a:cubicBezTo>
                    <a:pt x="14511" y="45992"/>
                    <a:pt x="14416" y="45961"/>
                    <a:pt x="14323" y="45961"/>
                  </a:cubicBezTo>
                  <a:cubicBezTo>
                    <a:pt x="14276" y="45961"/>
                    <a:pt x="14230" y="45969"/>
                    <a:pt x="14185" y="45992"/>
                  </a:cubicBezTo>
                  <a:cubicBezTo>
                    <a:pt x="13961" y="45854"/>
                    <a:pt x="13755" y="45854"/>
                    <a:pt x="13531" y="45786"/>
                  </a:cubicBezTo>
                  <a:lnTo>
                    <a:pt x="13462" y="45854"/>
                  </a:lnTo>
                  <a:cubicBezTo>
                    <a:pt x="13428" y="45820"/>
                    <a:pt x="13372" y="45820"/>
                    <a:pt x="13316" y="45820"/>
                  </a:cubicBezTo>
                  <a:cubicBezTo>
                    <a:pt x="13260" y="45820"/>
                    <a:pt x="13205" y="45820"/>
                    <a:pt x="13170" y="45786"/>
                  </a:cubicBezTo>
                  <a:cubicBezTo>
                    <a:pt x="13170" y="45717"/>
                    <a:pt x="13170" y="45717"/>
                    <a:pt x="13101" y="45717"/>
                  </a:cubicBezTo>
                  <a:cubicBezTo>
                    <a:pt x="13033" y="45717"/>
                    <a:pt x="13101" y="45786"/>
                    <a:pt x="13033" y="45786"/>
                  </a:cubicBezTo>
                  <a:lnTo>
                    <a:pt x="12964" y="45717"/>
                  </a:lnTo>
                  <a:lnTo>
                    <a:pt x="12672" y="45717"/>
                  </a:lnTo>
                  <a:cubicBezTo>
                    <a:pt x="12672" y="45717"/>
                    <a:pt x="12672" y="45747"/>
                    <a:pt x="12651" y="45747"/>
                  </a:cubicBezTo>
                  <a:cubicBezTo>
                    <a:pt x="12641" y="45747"/>
                    <a:pt x="12626" y="45740"/>
                    <a:pt x="12603" y="45717"/>
                  </a:cubicBezTo>
                  <a:lnTo>
                    <a:pt x="12672" y="45717"/>
                  </a:lnTo>
                  <a:cubicBezTo>
                    <a:pt x="12672" y="45631"/>
                    <a:pt x="12603" y="45631"/>
                    <a:pt x="12603" y="45631"/>
                  </a:cubicBezTo>
                  <a:cubicBezTo>
                    <a:pt x="12534" y="45597"/>
                    <a:pt x="12461" y="45579"/>
                    <a:pt x="12397" y="45579"/>
                  </a:cubicBezTo>
                  <a:cubicBezTo>
                    <a:pt x="12332" y="45579"/>
                    <a:pt x="12276" y="45597"/>
                    <a:pt x="12242" y="45631"/>
                  </a:cubicBezTo>
                  <a:cubicBezTo>
                    <a:pt x="12173" y="45562"/>
                    <a:pt x="12173" y="45493"/>
                    <a:pt x="12173" y="45493"/>
                  </a:cubicBezTo>
                  <a:cubicBezTo>
                    <a:pt x="12104" y="45493"/>
                    <a:pt x="12104" y="45493"/>
                    <a:pt x="12035" y="45562"/>
                  </a:cubicBezTo>
                  <a:cubicBezTo>
                    <a:pt x="12035" y="45493"/>
                    <a:pt x="11881" y="45425"/>
                    <a:pt x="11812" y="45425"/>
                  </a:cubicBezTo>
                  <a:cubicBezTo>
                    <a:pt x="11743" y="45425"/>
                    <a:pt x="11674" y="45356"/>
                    <a:pt x="11520" y="45287"/>
                  </a:cubicBezTo>
                  <a:cubicBezTo>
                    <a:pt x="11520" y="45287"/>
                    <a:pt x="11451" y="45356"/>
                    <a:pt x="11382" y="45356"/>
                  </a:cubicBezTo>
                  <a:cubicBezTo>
                    <a:pt x="11313" y="45287"/>
                    <a:pt x="11313" y="45201"/>
                    <a:pt x="11245" y="45201"/>
                  </a:cubicBezTo>
                  <a:lnTo>
                    <a:pt x="11090" y="45201"/>
                  </a:lnTo>
                  <a:lnTo>
                    <a:pt x="10952" y="45064"/>
                  </a:lnTo>
                  <a:cubicBezTo>
                    <a:pt x="10894" y="45122"/>
                    <a:pt x="10848" y="45143"/>
                    <a:pt x="10803" y="45143"/>
                  </a:cubicBezTo>
                  <a:cubicBezTo>
                    <a:pt x="10741" y="45143"/>
                    <a:pt x="10681" y="45103"/>
                    <a:pt x="10591" y="45064"/>
                  </a:cubicBezTo>
                  <a:cubicBezTo>
                    <a:pt x="10093" y="44771"/>
                    <a:pt x="10024" y="44857"/>
                    <a:pt x="9594" y="44771"/>
                  </a:cubicBezTo>
                  <a:lnTo>
                    <a:pt x="9456" y="44771"/>
                  </a:lnTo>
                  <a:cubicBezTo>
                    <a:pt x="9379" y="44814"/>
                    <a:pt x="9323" y="44836"/>
                    <a:pt x="9270" y="44836"/>
                  </a:cubicBezTo>
                  <a:cubicBezTo>
                    <a:pt x="9216" y="44836"/>
                    <a:pt x="9164" y="44814"/>
                    <a:pt x="9095" y="44771"/>
                  </a:cubicBezTo>
                  <a:cubicBezTo>
                    <a:pt x="8941" y="44634"/>
                    <a:pt x="8803" y="44703"/>
                    <a:pt x="8666" y="44565"/>
                  </a:cubicBezTo>
                  <a:cubicBezTo>
                    <a:pt x="8652" y="44579"/>
                    <a:pt x="8637" y="44584"/>
                    <a:pt x="8623" y="44584"/>
                  </a:cubicBezTo>
                  <a:cubicBezTo>
                    <a:pt x="8563" y="44584"/>
                    <a:pt x="8497" y="44496"/>
                    <a:pt x="8442" y="44496"/>
                  </a:cubicBezTo>
                  <a:cubicBezTo>
                    <a:pt x="8415" y="44510"/>
                    <a:pt x="8393" y="44515"/>
                    <a:pt x="8374" y="44515"/>
                  </a:cubicBezTo>
                  <a:cubicBezTo>
                    <a:pt x="8299" y="44515"/>
                    <a:pt x="8277" y="44427"/>
                    <a:pt x="8167" y="44427"/>
                  </a:cubicBezTo>
                  <a:lnTo>
                    <a:pt x="8081" y="44496"/>
                  </a:lnTo>
                  <a:cubicBezTo>
                    <a:pt x="7980" y="44382"/>
                    <a:pt x="7878" y="44315"/>
                    <a:pt x="7742" y="44315"/>
                  </a:cubicBezTo>
                  <a:cubicBezTo>
                    <a:pt x="7694" y="44315"/>
                    <a:pt x="7641" y="44323"/>
                    <a:pt x="7582" y="44341"/>
                  </a:cubicBezTo>
                  <a:cubicBezTo>
                    <a:pt x="7582" y="44496"/>
                    <a:pt x="7806" y="44427"/>
                    <a:pt x="7806" y="44565"/>
                  </a:cubicBezTo>
                  <a:cubicBezTo>
                    <a:pt x="7737" y="44565"/>
                    <a:pt x="7651" y="44565"/>
                    <a:pt x="7582" y="44634"/>
                  </a:cubicBezTo>
                  <a:lnTo>
                    <a:pt x="7875" y="44634"/>
                  </a:lnTo>
                  <a:cubicBezTo>
                    <a:pt x="8012" y="44857"/>
                    <a:pt x="8236" y="44703"/>
                    <a:pt x="8373" y="44857"/>
                  </a:cubicBezTo>
                  <a:cubicBezTo>
                    <a:pt x="8396" y="44880"/>
                    <a:pt x="8419" y="44888"/>
                    <a:pt x="8443" y="44888"/>
                  </a:cubicBezTo>
                  <a:cubicBezTo>
                    <a:pt x="8490" y="44888"/>
                    <a:pt x="8540" y="44857"/>
                    <a:pt x="8597" y="44857"/>
                  </a:cubicBezTo>
                  <a:cubicBezTo>
                    <a:pt x="8666" y="44857"/>
                    <a:pt x="8734" y="44926"/>
                    <a:pt x="8734" y="44995"/>
                  </a:cubicBezTo>
                  <a:cubicBezTo>
                    <a:pt x="8872" y="45064"/>
                    <a:pt x="9027" y="45064"/>
                    <a:pt x="9233" y="45064"/>
                  </a:cubicBezTo>
                  <a:lnTo>
                    <a:pt x="9302" y="45132"/>
                  </a:lnTo>
                  <a:cubicBezTo>
                    <a:pt x="9333" y="45146"/>
                    <a:pt x="9360" y="45152"/>
                    <a:pt x="9385" y="45152"/>
                  </a:cubicBezTo>
                  <a:cubicBezTo>
                    <a:pt x="9484" y="45152"/>
                    <a:pt x="9539" y="45064"/>
                    <a:pt x="9594" y="45064"/>
                  </a:cubicBezTo>
                  <a:lnTo>
                    <a:pt x="9594" y="45201"/>
                  </a:lnTo>
                  <a:lnTo>
                    <a:pt x="9886" y="45201"/>
                  </a:lnTo>
                  <a:cubicBezTo>
                    <a:pt x="9955" y="45201"/>
                    <a:pt x="9955" y="45287"/>
                    <a:pt x="10093" y="45287"/>
                  </a:cubicBezTo>
                  <a:cubicBezTo>
                    <a:pt x="10161" y="45287"/>
                    <a:pt x="10316" y="45356"/>
                    <a:pt x="10454" y="45356"/>
                  </a:cubicBezTo>
                  <a:cubicBezTo>
                    <a:pt x="10522" y="45356"/>
                    <a:pt x="10591" y="45493"/>
                    <a:pt x="10746" y="45493"/>
                  </a:cubicBezTo>
                  <a:lnTo>
                    <a:pt x="10815" y="45493"/>
                  </a:lnTo>
                  <a:cubicBezTo>
                    <a:pt x="10815" y="45493"/>
                    <a:pt x="10884" y="45425"/>
                    <a:pt x="10952" y="45425"/>
                  </a:cubicBezTo>
                  <a:cubicBezTo>
                    <a:pt x="11021" y="45493"/>
                    <a:pt x="11090" y="45493"/>
                    <a:pt x="11176" y="45562"/>
                  </a:cubicBezTo>
                  <a:cubicBezTo>
                    <a:pt x="11245" y="45493"/>
                    <a:pt x="11245" y="45493"/>
                    <a:pt x="11313" y="45493"/>
                  </a:cubicBezTo>
                  <a:cubicBezTo>
                    <a:pt x="11313" y="45562"/>
                    <a:pt x="11245" y="45562"/>
                    <a:pt x="11245" y="45631"/>
                  </a:cubicBezTo>
                  <a:cubicBezTo>
                    <a:pt x="11313" y="45717"/>
                    <a:pt x="11382" y="45717"/>
                    <a:pt x="11451" y="45717"/>
                  </a:cubicBezTo>
                  <a:cubicBezTo>
                    <a:pt x="11451" y="45786"/>
                    <a:pt x="11451" y="45786"/>
                    <a:pt x="11382" y="45786"/>
                  </a:cubicBezTo>
                  <a:cubicBezTo>
                    <a:pt x="11540" y="45834"/>
                    <a:pt x="11655" y="45883"/>
                    <a:pt x="11782" y="45883"/>
                  </a:cubicBezTo>
                  <a:cubicBezTo>
                    <a:pt x="11835" y="45883"/>
                    <a:pt x="11889" y="45875"/>
                    <a:pt x="11949" y="45854"/>
                  </a:cubicBezTo>
                  <a:cubicBezTo>
                    <a:pt x="12104" y="45992"/>
                    <a:pt x="12311" y="45992"/>
                    <a:pt x="12465" y="46061"/>
                  </a:cubicBezTo>
                  <a:cubicBezTo>
                    <a:pt x="12534" y="46061"/>
                    <a:pt x="12465" y="45992"/>
                    <a:pt x="12534" y="45992"/>
                  </a:cubicBezTo>
                  <a:cubicBezTo>
                    <a:pt x="12603" y="45992"/>
                    <a:pt x="12603" y="46061"/>
                    <a:pt x="12672" y="46061"/>
                  </a:cubicBezTo>
                  <a:lnTo>
                    <a:pt x="12740" y="46061"/>
                  </a:lnTo>
                  <a:cubicBezTo>
                    <a:pt x="12786" y="46061"/>
                    <a:pt x="12802" y="46099"/>
                    <a:pt x="12832" y="46099"/>
                  </a:cubicBezTo>
                  <a:cubicBezTo>
                    <a:pt x="12847" y="46099"/>
                    <a:pt x="12866" y="46089"/>
                    <a:pt x="12895" y="46061"/>
                  </a:cubicBezTo>
                  <a:cubicBezTo>
                    <a:pt x="12895" y="46061"/>
                    <a:pt x="12809" y="45992"/>
                    <a:pt x="12895" y="45992"/>
                  </a:cubicBezTo>
                  <a:cubicBezTo>
                    <a:pt x="12921" y="45979"/>
                    <a:pt x="12940" y="45973"/>
                    <a:pt x="12953" y="45973"/>
                  </a:cubicBezTo>
                  <a:cubicBezTo>
                    <a:pt x="13012" y="45973"/>
                    <a:pt x="12977" y="46077"/>
                    <a:pt x="13033" y="46147"/>
                  </a:cubicBezTo>
                  <a:cubicBezTo>
                    <a:pt x="13048" y="46127"/>
                    <a:pt x="13064" y="46120"/>
                    <a:pt x="13080" y="46120"/>
                  </a:cubicBezTo>
                  <a:cubicBezTo>
                    <a:pt x="13120" y="46120"/>
                    <a:pt x="13160" y="46165"/>
                    <a:pt x="13199" y="46165"/>
                  </a:cubicBezTo>
                  <a:cubicBezTo>
                    <a:pt x="13213" y="46165"/>
                    <a:pt x="13226" y="46160"/>
                    <a:pt x="13239" y="46147"/>
                  </a:cubicBezTo>
                  <a:cubicBezTo>
                    <a:pt x="13325" y="46147"/>
                    <a:pt x="13325" y="46061"/>
                    <a:pt x="13394" y="46061"/>
                  </a:cubicBezTo>
                  <a:cubicBezTo>
                    <a:pt x="13394" y="46147"/>
                    <a:pt x="13394" y="46147"/>
                    <a:pt x="13462" y="46147"/>
                  </a:cubicBezTo>
                  <a:cubicBezTo>
                    <a:pt x="13462" y="46181"/>
                    <a:pt x="13480" y="46181"/>
                    <a:pt x="13497" y="46181"/>
                  </a:cubicBezTo>
                  <a:cubicBezTo>
                    <a:pt x="13514" y="46181"/>
                    <a:pt x="13531" y="46181"/>
                    <a:pt x="13531" y="46216"/>
                  </a:cubicBezTo>
                  <a:lnTo>
                    <a:pt x="13462" y="46284"/>
                  </a:lnTo>
                  <a:cubicBezTo>
                    <a:pt x="13485" y="46307"/>
                    <a:pt x="13508" y="46315"/>
                    <a:pt x="13531" y="46315"/>
                  </a:cubicBezTo>
                  <a:cubicBezTo>
                    <a:pt x="13577" y="46315"/>
                    <a:pt x="13623" y="46284"/>
                    <a:pt x="13669" y="46284"/>
                  </a:cubicBezTo>
                  <a:cubicBezTo>
                    <a:pt x="13755" y="46353"/>
                    <a:pt x="13824" y="46353"/>
                    <a:pt x="13892" y="46353"/>
                  </a:cubicBezTo>
                  <a:cubicBezTo>
                    <a:pt x="13938" y="46353"/>
                    <a:pt x="13953" y="46322"/>
                    <a:pt x="13979" y="46322"/>
                  </a:cubicBezTo>
                  <a:cubicBezTo>
                    <a:pt x="13992" y="46322"/>
                    <a:pt x="14007" y="46330"/>
                    <a:pt x="14030" y="46353"/>
                  </a:cubicBezTo>
                  <a:cubicBezTo>
                    <a:pt x="14030" y="46353"/>
                    <a:pt x="14099" y="46353"/>
                    <a:pt x="14099" y="46422"/>
                  </a:cubicBezTo>
                  <a:cubicBezTo>
                    <a:pt x="14279" y="46422"/>
                    <a:pt x="14443" y="46439"/>
                    <a:pt x="14597" y="46439"/>
                  </a:cubicBezTo>
                  <a:cubicBezTo>
                    <a:pt x="14752" y="46439"/>
                    <a:pt x="14898" y="46422"/>
                    <a:pt x="15044" y="46353"/>
                  </a:cubicBezTo>
                  <a:cubicBezTo>
                    <a:pt x="15113" y="46491"/>
                    <a:pt x="15044" y="46491"/>
                    <a:pt x="15044" y="46577"/>
                  </a:cubicBezTo>
                  <a:cubicBezTo>
                    <a:pt x="15063" y="46586"/>
                    <a:pt x="15078" y="46590"/>
                    <a:pt x="15090" y="46590"/>
                  </a:cubicBezTo>
                  <a:cubicBezTo>
                    <a:pt x="15154" y="46590"/>
                    <a:pt x="15133" y="46477"/>
                    <a:pt x="15160" y="46477"/>
                  </a:cubicBezTo>
                  <a:cubicBezTo>
                    <a:pt x="15166" y="46477"/>
                    <a:pt x="15172" y="46481"/>
                    <a:pt x="15182" y="46491"/>
                  </a:cubicBezTo>
                  <a:cubicBezTo>
                    <a:pt x="15251" y="46491"/>
                    <a:pt x="15182" y="46577"/>
                    <a:pt x="15251" y="46645"/>
                  </a:cubicBezTo>
                  <a:cubicBezTo>
                    <a:pt x="15319" y="46645"/>
                    <a:pt x="15319" y="46577"/>
                    <a:pt x="15388" y="46577"/>
                  </a:cubicBezTo>
                  <a:cubicBezTo>
                    <a:pt x="15474" y="46645"/>
                    <a:pt x="15543" y="46714"/>
                    <a:pt x="15680" y="46714"/>
                  </a:cubicBezTo>
                  <a:cubicBezTo>
                    <a:pt x="15726" y="46714"/>
                    <a:pt x="15810" y="46745"/>
                    <a:pt x="15882" y="46745"/>
                  </a:cubicBezTo>
                  <a:cubicBezTo>
                    <a:pt x="15917" y="46745"/>
                    <a:pt x="15950" y="46737"/>
                    <a:pt x="15973" y="46714"/>
                  </a:cubicBezTo>
                  <a:cubicBezTo>
                    <a:pt x="16110" y="46783"/>
                    <a:pt x="16179" y="46783"/>
                    <a:pt x="16248" y="46852"/>
                  </a:cubicBezTo>
                  <a:cubicBezTo>
                    <a:pt x="16360" y="46817"/>
                    <a:pt x="16433" y="46800"/>
                    <a:pt x="16495" y="46800"/>
                  </a:cubicBezTo>
                  <a:cubicBezTo>
                    <a:pt x="16557" y="46800"/>
                    <a:pt x="16609" y="46817"/>
                    <a:pt x="16678" y="46852"/>
                  </a:cubicBezTo>
                  <a:lnTo>
                    <a:pt x="16970" y="46852"/>
                  </a:lnTo>
                  <a:cubicBezTo>
                    <a:pt x="17107" y="46920"/>
                    <a:pt x="17331" y="46920"/>
                    <a:pt x="17468" y="47075"/>
                  </a:cubicBezTo>
                  <a:cubicBezTo>
                    <a:pt x="17511" y="47062"/>
                    <a:pt x="17551" y="47056"/>
                    <a:pt x="17588" y="47056"/>
                  </a:cubicBezTo>
                  <a:cubicBezTo>
                    <a:pt x="17745" y="47056"/>
                    <a:pt x="17856" y="47157"/>
                    <a:pt x="17967" y="47213"/>
                  </a:cubicBezTo>
                  <a:cubicBezTo>
                    <a:pt x="18028" y="47164"/>
                    <a:pt x="18046" y="47115"/>
                    <a:pt x="18100" y="47115"/>
                  </a:cubicBezTo>
                  <a:cubicBezTo>
                    <a:pt x="18122" y="47115"/>
                    <a:pt x="18150" y="47124"/>
                    <a:pt x="18191" y="47144"/>
                  </a:cubicBezTo>
                  <a:lnTo>
                    <a:pt x="18191" y="47213"/>
                  </a:lnTo>
                  <a:cubicBezTo>
                    <a:pt x="18328" y="47144"/>
                    <a:pt x="18397" y="47144"/>
                    <a:pt x="18483" y="47144"/>
                  </a:cubicBezTo>
                  <a:cubicBezTo>
                    <a:pt x="18552" y="47213"/>
                    <a:pt x="18552" y="47213"/>
                    <a:pt x="18552" y="47281"/>
                  </a:cubicBezTo>
                  <a:cubicBezTo>
                    <a:pt x="18620" y="47213"/>
                    <a:pt x="18689" y="47213"/>
                    <a:pt x="18758" y="47213"/>
                  </a:cubicBezTo>
                  <a:cubicBezTo>
                    <a:pt x="18792" y="47247"/>
                    <a:pt x="18831" y="47264"/>
                    <a:pt x="18870" y="47264"/>
                  </a:cubicBezTo>
                  <a:cubicBezTo>
                    <a:pt x="18908" y="47264"/>
                    <a:pt x="18947" y="47247"/>
                    <a:pt x="18981" y="47213"/>
                  </a:cubicBezTo>
                  <a:cubicBezTo>
                    <a:pt x="19050" y="47213"/>
                    <a:pt x="19119" y="47144"/>
                    <a:pt x="19188" y="47144"/>
                  </a:cubicBezTo>
                  <a:cubicBezTo>
                    <a:pt x="19257" y="47144"/>
                    <a:pt x="19188" y="47213"/>
                    <a:pt x="19257" y="47281"/>
                  </a:cubicBezTo>
                  <a:lnTo>
                    <a:pt x="19343" y="47281"/>
                  </a:lnTo>
                  <a:cubicBezTo>
                    <a:pt x="19411" y="47213"/>
                    <a:pt x="19411" y="47213"/>
                    <a:pt x="19480" y="47213"/>
                  </a:cubicBezTo>
                  <a:cubicBezTo>
                    <a:pt x="19626" y="47261"/>
                    <a:pt x="19815" y="47310"/>
                    <a:pt x="19992" y="47310"/>
                  </a:cubicBezTo>
                  <a:cubicBezTo>
                    <a:pt x="20065" y="47310"/>
                    <a:pt x="20137" y="47302"/>
                    <a:pt x="20202" y="47281"/>
                  </a:cubicBezTo>
                  <a:cubicBezTo>
                    <a:pt x="20271" y="47281"/>
                    <a:pt x="20340" y="47350"/>
                    <a:pt x="20409" y="47350"/>
                  </a:cubicBezTo>
                  <a:cubicBezTo>
                    <a:pt x="20477" y="47350"/>
                    <a:pt x="20477" y="47281"/>
                    <a:pt x="20477" y="47281"/>
                  </a:cubicBezTo>
                  <a:cubicBezTo>
                    <a:pt x="20586" y="47330"/>
                    <a:pt x="20652" y="47386"/>
                    <a:pt x="20706" y="47386"/>
                  </a:cubicBezTo>
                  <a:cubicBezTo>
                    <a:pt x="20728" y="47386"/>
                    <a:pt x="20749" y="47376"/>
                    <a:pt x="20770" y="47350"/>
                  </a:cubicBezTo>
                  <a:cubicBezTo>
                    <a:pt x="20804" y="47316"/>
                    <a:pt x="20856" y="47299"/>
                    <a:pt x="20909" y="47299"/>
                  </a:cubicBezTo>
                  <a:cubicBezTo>
                    <a:pt x="20963" y="47299"/>
                    <a:pt x="21019" y="47316"/>
                    <a:pt x="21062" y="47350"/>
                  </a:cubicBezTo>
                  <a:cubicBezTo>
                    <a:pt x="21062" y="47350"/>
                    <a:pt x="21131" y="47350"/>
                    <a:pt x="21131" y="47281"/>
                  </a:cubicBezTo>
                  <a:cubicBezTo>
                    <a:pt x="21199" y="47436"/>
                    <a:pt x="21406" y="47436"/>
                    <a:pt x="21492" y="47436"/>
                  </a:cubicBezTo>
                  <a:cubicBezTo>
                    <a:pt x="21629" y="47436"/>
                    <a:pt x="21698" y="47350"/>
                    <a:pt x="21836" y="47350"/>
                  </a:cubicBezTo>
                  <a:cubicBezTo>
                    <a:pt x="21913" y="47393"/>
                    <a:pt x="21986" y="47393"/>
                    <a:pt x="22048" y="47393"/>
                  </a:cubicBezTo>
                  <a:cubicBezTo>
                    <a:pt x="22111" y="47393"/>
                    <a:pt x="22162" y="47393"/>
                    <a:pt x="22197" y="47436"/>
                  </a:cubicBezTo>
                  <a:cubicBezTo>
                    <a:pt x="22265" y="47350"/>
                    <a:pt x="22265" y="47350"/>
                    <a:pt x="22351" y="47281"/>
                  </a:cubicBezTo>
                  <a:lnTo>
                    <a:pt x="22351" y="47350"/>
                  </a:lnTo>
                  <a:cubicBezTo>
                    <a:pt x="22425" y="47326"/>
                    <a:pt x="22501" y="47310"/>
                    <a:pt x="22577" y="47310"/>
                  </a:cubicBezTo>
                  <a:cubicBezTo>
                    <a:pt x="22715" y="47310"/>
                    <a:pt x="22855" y="47361"/>
                    <a:pt x="22987" y="47505"/>
                  </a:cubicBezTo>
                  <a:cubicBezTo>
                    <a:pt x="23017" y="47490"/>
                    <a:pt x="23043" y="47485"/>
                    <a:pt x="23069" y="47485"/>
                  </a:cubicBezTo>
                  <a:cubicBezTo>
                    <a:pt x="23138" y="47485"/>
                    <a:pt x="23198" y="47525"/>
                    <a:pt x="23267" y="47525"/>
                  </a:cubicBezTo>
                  <a:cubicBezTo>
                    <a:pt x="23293" y="47525"/>
                    <a:pt x="23319" y="47520"/>
                    <a:pt x="23349" y="47505"/>
                  </a:cubicBezTo>
                  <a:cubicBezTo>
                    <a:pt x="23440" y="47505"/>
                    <a:pt x="23540" y="47536"/>
                    <a:pt x="23636" y="47536"/>
                  </a:cubicBezTo>
                  <a:cubicBezTo>
                    <a:pt x="23685" y="47536"/>
                    <a:pt x="23733" y="47528"/>
                    <a:pt x="23778" y="47505"/>
                  </a:cubicBezTo>
                  <a:cubicBezTo>
                    <a:pt x="23847" y="47505"/>
                    <a:pt x="23847" y="47574"/>
                    <a:pt x="23847" y="47574"/>
                  </a:cubicBezTo>
                  <a:cubicBezTo>
                    <a:pt x="23890" y="47531"/>
                    <a:pt x="23934" y="47515"/>
                    <a:pt x="23977" y="47515"/>
                  </a:cubicBezTo>
                  <a:cubicBezTo>
                    <a:pt x="24072" y="47515"/>
                    <a:pt x="24161" y="47595"/>
                    <a:pt x="24208" y="47643"/>
                  </a:cubicBezTo>
                  <a:lnTo>
                    <a:pt x="24277" y="47643"/>
                  </a:lnTo>
                  <a:cubicBezTo>
                    <a:pt x="24346" y="47574"/>
                    <a:pt x="24346" y="47505"/>
                    <a:pt x="24415" y="47505"/>
                  </a:cubicBezTo>
                  <a:cubicBezTo>
                    <a:pt x="24489" y="47528"/>
                    <a:pt x="24554" y="47536"/>
                    <a:pt x="24616" y="47536"/>
                  </a:cubicBezTo>
                  <a:cubicBezTo>
                    <a:pt x="24739" y="47536"/>
                    <a:pt x="24850" y="47505"/>
                    <a:pt x="24999" y="47505"/>
                  </a:cubicBezTo>
                  <a:cubicBezTo>
                    <a:pt x="25068" y="47505"/>
                    <a:pt x="25068" y="47505"/>
                    <a:pt x="25137" y="47574"/>
                  </a:cubicBezTo>
                  <a:cubicBezTo>
                    <a:pt x="25137" y="47574"/>
                    <a:pt x="25137" y="47505"/>
                    <a:pt x="25205" y="47505"/>
                  </a:cubicBezTo>
                  <a:cubicBezTo>
                    <a:pt x="25327" y="47505"/>
                    <a:pt x="25437" y="47410"/>
                    <a:pt x="25578" y="47410"/>
                  </a:cubicBezTo>
                  <a:cubicBezTo>
                    <a:pt x="25618" y="47410"/>
                    <a:pt x="25659" y="47418"/>
                    <a:pt x="25704" y="47436"/>
                  </a:cubicBezTo>
                  <a:cubicBezTo>
                    <a:pt x="25807" y="47436"/>
                    <a:pt x="25933" y="47398"/>
                    <a:pt x="26052" y="47398"/>
                  </a:cubicBezTo>
                  <a:cubicBezTo>
                    <a:pt x="26111" y="47398"/>
                    <a:pt x="26168" y="47408"/>
                    <a:pt x="26220" y="47436"/>
                  </a:cubicBezTo>
                  <a:cubicBezTo>
                    <a:pt x="26289" y="47436"/>
                    <a:pt x="26289" y="47350"/>
                    <a:pt x="26289" y="47350"/>
                  </a:cubicBezTo>
                  <a:cubicBezTo>
                    <a:pt x="26357" y="47393"/>
                    <a:pt x="26409" y="47415"/>
                    <a:pt x="26452" y="47415"/>
                  </a:cubicBezTo>
                  <a:cubicBezTo>
                    <a:pt x="26495" y="47415"/>
                    <a:pt x="26529" y="47393"/>
                    <a:pt x="26564" y="47350"/>
                  </a:cubicBezTo>
                  <a:lnTo>
                    <a:pt x="26718" y="47350"/>
                  </a:lnTo>
                  <a:cubicBezTo>
                    <a:pt x="26787" y="47350"/>
                    <a:pt x="26856" y="47436"/>
                    <a:pt x="26925" y="47436"/>
                  </a:cubicBezTo>
                  <a:cubicBezTo>
                    <a:pt x="26993" y="47436"/>
                    <a:pt x="27079" y="47350"/>
                    <a:pt x="27148" y="47350"/>
                  </a:cubicBezTo>
                  <a:cubicBezTo>
                    <a:pt x="27217" y="47350"/>
                    <a:pt x="27217" y="47436"/>
                    <a:pt x="27286" y="47436"/>
                  </a:cubicBezTo>
                  <a:cubicBezTo>
                    <a:pt x="27286" y="47350"/>
                    <a:pt x="27286" y="47350"/>
                    <a:pt x="27355" y="47281"/>
                  </a:cubicBezTo>
                  <a:cubicBezTo>
                    <a:pt x="27458" y="47281"/>
                    <a:pt x="27553" y="47312"/>
                    <a:pt x="27667" y="47312"/>
                  </a:cubicBezTo>
                  <a:cubicBezTo>
                    <a:pt x="27723" y="47312"/>
                    <a:pt x="27784" y="47304"/>
                    <a:pt x="27853" y="47281"/>
                  </a:cubicBezTo>
                  <a:cubicBezTo>
                    <a:pt x="27939" y="47281"/>
                    <a:pt x="28008" y="47350"/>
                    <a:pt x="28077" y="47350"/>
                  </a:cubicBezTo>
                  <a:cubicBezTo>
                    <a:pt x="28145" y="47316"/>
                    <a:pt x="28236" y="47316"/>
                    <a:pt x="28326" y="47316"/>
                  </a:cubicBezTo>
                  <a:cubicBezTo>
                    <a:pt x="28416" y="47316"/>
                    <a:pt x="28506" y="47316"/>
                    <a:pt x="28575" y="47281"/>
                  </a:cubicBezTo>
                  <a:lnTo>
                    <a:pt x="28644" y="47281"/>
                  </a:lnTo>
                  <a:cubicBezTo>
                    <a:pt x="28713" y="47281"/>
                    <a:pt x="28713" y="47213"/>
                    <a:pt x="28799" y="47213"/>
                  </a:cubicBezTo>
                  <a:lnTo>
                    <a:pt x="28868" y="47213"/>
                  </a:lnTo>
                  <a:cubicBezTo>
                    <a:pt x="28936" y="47213"/>
                    <a:pt x="28936" y="47144"/>
                    <a:pt x="29074" y="47144"/>
                  </a:cubicBezTo>
                  <a:cubicBezTo>
                    <a:pt x="29171" y="47162"/>
                    <a:pt x="29267" y="47171"/>
                    <a:pt x="29365" y="47171"/>
                  </a:cubicBezTo>
                  <a:cubicBezTo>
                    <a:pt x="29633" y="47171"/>
                    <a:pt x="29911" y="47107"/>
                    <a:pt x="30226" y="47006"/>
                  </a:cubicBezTo>
                  <a:cubicBezTo>
                    <a:pt x="30295" y="47006"/>
                    <a:pt x="30363" y="46920"/>
                    <a:pt x="30363" y="46920"/>
                  </a:cubicBezTo>
                  <a:cubicBezTo>
                    <a:pt x="30432" y="46920"/>
                    <a:pt x="30518" y="46920"/>
                    <a:pt x="30587" y="46852"/>
                  </a:cubicBezTo>
                  <a:cubicBezTo>
                    <a:pt x="30656" y="46920"/>
                    <a:pt x="30587" y="46920"/>
                    <a:pt x="30656" y="47006"/>
                  </a:cubicBezTo>
                  <a:cubicBezTo>
                    <a:pt x="30747" y="47006"/>
                    <a:pt x="30847" y="46968"/>
                    <a:pt x="30943" y="46968"/>
                  </a:cubicBezTo>
                  <a:cubicBezTo>
                    <a:pt x="30992" y="46968"/>
                    <a:pt x="31040" y="46978"/>
                    <a:pt x="31085" y="47006"/>
                  </a:cubicBezTo>
                  <a:lnTo>
                    <a:pt x="31085" y="46920"/>
                  </a:lnTo>
                  <a:cubicBezTo>
                    <a:pt x="31131" y="46949"/>
                    <a:pt x="31170" y="46959"/>
                    <a:pt x="31206" y="46959"/>
                  </a:cubicBezTo>
                  <a:cubicBezTo>
                    <a:pt x="31278" y="46959"/>
                    <a:pt x="31343" y="46920"/>
                    <a:pt x="31447" y="46920"/>
                  </a:cubicBezTo>
                  <a:cubicBezTo>
                    <a:pt x="31515" y="46920"/>
                    <a:pt x="31584" y="46852"/>
                    <a:pt x="31653" y="46852"/>
                  </a:cubicBezTo>
                  <a:lnTo>
                    <a:pt x="31653" y="46783"/>
                  </a:lnTo>
                  <a:cubicBezTo>
                    <a:pt x="31687" y="46817"/>
                    <a:pt x="31726" y="46834"/>
                    <a:pt x="31765" y="46834"/>
                  </a:cubicBezTo>
                  <a:cubicBezTo>
                    <a:pt x="31803" y="46834"/>
                    <a:pt x="31842" y="46817"/>
                    <a:pt x="31876" y="46783"/>
                  </a:cubicBezTo>
                  <a:cubicBezTo>
                    <a:pt x="32014" y="46714"/>
                    <a:pt x="32151" y="46645"/>
                    <a:pt x="32375" y="46645"/>
                  </a:cubicBezTo>
                  <a:cubicBezTo>
                    <a:pt x="32375" y="46783"/>
                    <a:pt x="32512" y="46714"/>
                    <a:pt x="32581" y="46783"/>
                  </a:cubicBezTo>
                  <a:cubicBezTo>
                    <a:pt x="32581" y="46852"/>
                    <a:pt x="32667" y="46920"/>
                    <a:pt x="32667" y="47006"/>
                  </a:cubicBezTo>
                  <a:cubicBezTo>
                    <a:pt x="32667" y="47075"/>
                    <a:pt x="32667" y="47213"/>
                    <a:pt x="32581" y="47213"/>
                  </a:cubicBezTo>
                  <a:cubicBezTo>
                    <a:pt x="32471" y="47213"/>
                    <a:pt x="32361" y="47301"/>
                    <a:pt x="32242" y="47301"/>
                  </a:cubicBezTo>
                  <a:cubicBezTo>
                    <a:pt x="32213" y="47301"/>
                    <a:pt x="32182" y="47295"/>
                    <a:pt x="32151" y="47281"/>
                  </a:cubicBezTo>
                  <a:cubicBezTo>
                    <a:pt x="32014" y="47350"/>
                    <a:pt x="31722" y="47281"/>
                    <a:pt x="31584" y="47436"/>
                  </a:cubicBezTo>
                  <a:cubicBezTo>
                    <a:pt x="31584" y="47459"/>
                    <a:pt x="31576" y="47467"/>
                    <a:pt x="31566" y="47467"/>
                  </a:cubicBezTo>
                  <a:cubicBezTo>
                    <a:pt x="31546" y="47467"/>
                    <a:pt x="31515" y="47436"/>
                    <a:pt x="31515" y="47436"/>
                  </a:cubicBezTo>
                  <a:cubicBezTo>
                    <a:pt x="31378" y="47505"/>
                    <a:pt x="31292" y="47505"/>
                    <a:pt x="31154" y="47505"/>
                  </a:cubicBezTo>
                  <a:cubicBezTo>
                    <a:pt x="31108" y="47505"/>
                    <a:pt x="31032" y="47474"/>
                    <a:pt x="30961" y="47474"/>
                  </a:cubicBezTo>
                  <a:cubicBezTo>
                    <a:pt x="30925" y="47474"/>
                    <a:pt x="30891" y="47482"/>
                    <a:pt x="30862" y="47505"/>
                  </a:cubicBezTo>
                  <a:cubicBezTo>
                    <a:pt x="30862" y="47505"/>
                    <a:pt x="30831" y="47474"/>
                    <a:pt x="30791" y="47474"/>
                  </a:cubicBezTo>
                  <a:cubicBezTo>
                    <a:pt x="30770" y="47474"/>
                    <a:pt x="30747" y="47482"/>
                    <a:pt x="30724" y="47505"/>
                  </a:cubicBezTo>
                  <a:cubicBezTo>
                    <a:pt x="30656" y="47505"/>
                    <a:pt x="30587" y="47574"/>
                    <a:pt x="30518" y="47574"/>
                  </a:cubicBezTo>
                  <a:cubicBezTo>
                    <a:pt x="30432" y="47574"/>
                    <a:pt x="30432" y="47643"/>
                    <a:pt x="30363" y="47643"/>
                  </a:cubicBezTo>
                  <a:cubicBezTo>
                    <a:pt x="30340" y="47620"/>
                    <a:pt x="30318" y="47612"/>
                    <a:pt x="30295" y="47612"/>
                  </a:cubicBezTo>
                  <a:cubicBezTo>
                    <a:pt x="30249" y="47612"/>
                    <a:pt x="30203" y="47643"/>
                    <a:pt x="30157" y="47643"/>
                  </a:cubicBezTo>
                  <a:cubicBezTo>
                    <a:pt x="30134" y="47665"/>
                    <a:pt x="30109" y="47673"/>
                    <a:pt x="30084" y="47673"/>
                  </a:cubicBezTo>
                  <a:cubicBezTo>
                    <a:pt x="30033" y="47673"/>
                    <a:pt x="29979" y="47643"/>
                    <a:pt x="29934" y="47643"/>
                  </a:cubicBezTo>
                  <a:lnTo>
                    <a:pt x="29366" y="47643"/>
                  </a:lnTo>
                  <a:cubicBezTo>
                    <a:pt x="29143" y="47711"/>
                    <a:pt x="28936" y="47780"/>
                    <a:pt x="28644" y="47866"/>
                  </a:cubicBezTo>
                  <a:lnTo>
                    <a:pt x="28008" y="47866"/>
                  </a:lnTo>
                  <a:cubicBezTo>
                    <a:pt x="27985" y="47837"/>
                    <a:pt x="27960" y="47828"/>
                    <a:pt x="27937" y="47828"/>
                  </a:cubicBezTo>
                  <a:cubicBezTo>
                    <a:pt x="27891" y="47828"/>
                    <a:pt x="27853" y="47866"/>
                    <a:pt x="27853" y="47866"/>
                  </a:cubicBezTo>
                  <a:lnTo>
                    <a:pt x="27784" y="47866"/>
                  </a:lnTo>
                  <a:cubicBezTo>
                    <a:pt x="27784" y="47866"/>
                    <a:pt x="27784" y="47935"/>
                    <a:pt x="27716" y="47935"/>
                  </a:cubicBezTo>
                  <a:cubicBezTo>
                    <a:pt x="27681" y="47900"/>
                    <a:pt x="27630" y="47900"/>
                    <a:pt x="27576" y="47900"/>
                  </a:cubicBezTo>
                  <a:cubicBezTo>
                    <a:pt x="27522" y="47900"/>
                    <a:pt x="27466" y="47900"/>
                    <a:pt x="27423" y="47866"/>
                  </a:cubicBezTo>
                  <a:cubicBezTo>
                    <a:pt x="27355" y="47866"/>
                    <a:pt x="27355" y="47866"/>
                    <a:pt x="27286" y="47935"/>
                  </a:cubicBezTo>
                  <a:cubicBezTo>
                    <a:pt x="27189" y="47983"/>
                    <a:pt x="27048" y="48032"/>
                    <a:pt x="26902" y="48032"/>
                  </a:cubicBezTo>
                  <a:cubicBezTo>
                    <a:pt x="26841" y="48032"/>
                    <a:pt x="26779" y="48024"/>
                    <a:pt x="26718" y="48004"/>
                  </a:cubicBezTo>
                  <a:cubicBezTo>
                    <a:pt x="26650" y="48004"/>
                    <a:pt x="26495" y="48004"/>
                    <a:pt x="26426" y="48072"/>
                  </a:cubicBezTo>
                  <a:cubicBezTo>
                    <a:pt x="26426" y="48057"/>
                    <a:pt x="26419" y="48052"/>
                    <a:pt x="26408" y="48052"/>
                  </a:cubicBezTo>
                  <a:cubicBezTo>
                    <a:pt x="26389" y="48052"/>
                    <a:pt x="26357" y="48068"/>
                    <a:pt x="26331" y="48068"/>
                  </a:cubicBezTo>
                  <a:cubicBezTo>
                    <a:pt x="26307" y="48068"/>
                    <a:pt x="26289" y="48054"/>
                    <a:pt x="26289" y="48004"/>
                  </a:cubicBezTo>
                  <a:cubicBezTo>
                    <a:pt x="26185" y="48004"/>
                    <a:pt x="26090" y="48034"/>
                    <a:pt x="26017" y="48034"/>
                  </a:cubicBezTo>
                  <a:cubicBezTo>
                    <a:pt x="25981" y="48034"/>
                    <a:pt x="25950" y="48027"/>
                    <a:pt x="25928" y="48004"/>
                  </a:cubicBezTo>
                  <a:cubicBezTo>
                    <a:pt x="25898" y="47989"/>
                    <a:pt x="25869" y="47984"/>
                    <a:pt x="25838" y="47984"/>
                  </a:cubicBezTo>
                  <a:cubicBezTo>
                    <a:pt x="25756" y="47984"/>
                    <a:pt x="25670" y="48023"/>
                    <a:pt x="25587" y="48023"/>
                  </a:cubicBezTo>
                  <a:cubicBezTo>
                    <a:pt x="25557" y="48023"/>
                    <a:pt x="25527" y="48018"/>
                    <a:pt x="25498" y="48004"/>
                  </a:cubicBezTo>
                  <a:cubicBezTo>
                    <a:pt x="25498" y="48004"/>
                    <a:pt x="25467" y="48034"/>
                    <a:pt x="25447" y="48034"/>
                  </a:cubicBezTo>
                  <a:cubicBezTo>
                    <a:pt x="25437" y="48034"/>
                    <a:pt x="25429" y="48027"/>
                    <a:pt x="25429" y="48004"/>
                  </a:cubicBezTo>
                  <a:cubicBezTo>
                    <a:pt x="25396" y="47989"/>
                    <a:pt x="25367" y="47984"/>
                    <a:pt x="25342" y="47984"/>
                  </a:cubicBezTo>
                  <a:cubicBezTo>
                    <a:pt x="25271" y="47984"/>
                    <a:pt x="25223" y="48023"/>
                    <a:pt x="25181" y="48023"/>
                  </a:cubicBezTo>
                  <a:cubicBezTo>
                    <a:pt x="25166" y="48023"/>
                    <a:pt x="25151" y="48018"/>
                    <a:pt x="25137" y="48004"/>
                  </a:cubicBezTo>
                  <a:cubicBezTo>
                    <a:pt x="25068" y="48038"/>
                    <a:pt x="24995" y="48038"/>
                    <a:pt x="24922" y="48038"/>
                  </a:cubicBezTo>
                  <a:cubicBezTo>
                    <a:pt x="24849" y="48038"/>
                    <a:pt x="24776" y="48038"/>
                    <a:pt x="24707" y="48072"/>
                  </a:cubicBezTo>
                  <a:cubicBezTo>
                    <a:pt x="24569" y="48141"/>
                    <a:pt x="24415" y="48141"/>
                    <a:pt x="24277" y="48141"/>
                  </a:cubicBezTo>
                  <a:lnTo>
                    <a:pt x="24208" y="48141"/>
                  </a:lnTo>
                  <a:cubicBezTo>
                    <a:pt x="24117" y="48141"/>
                    <a:pt x="24017" y="48080"/>
                    <a:pt x="23920" y="48080"/>
                  </a:cubicBezTo>
                  <a:cubicBezTo>
                    <a:pt x="23872" y="48080"/>
                    <a:pt x="23824" y="48095"/>
                    <a:pt x="23778" y="48141"/>
                  </a:cubicBezTo>
                  <a:cubicBezTo>
                    <a:pt x="23710" y="48072"/>
                    <a:pt x="23710" y="48072"/>
                    <a:pt x="23641" y="48072"/>
                  </a:cubicBezTo>
                  <a:cubicBezTo>
                    <a:pt x="23598" y="48038"/>
                    <a:pt x="23542" y="48038"/>
                    <a:pt x="23488" y="48038"/>
                  </a:cubicBezTo>
                  <a:cubicBezTo>
                    <a:pt x="23435" y="48038"/>
                    <a:pt x="23383" y="48038"/>
                    <a:pt x="23349" y="48004"/>
                  </a:cubicBezTo>
                  <a:lnTo>
                    <a:pt x="23125" y="48004"/>
                  </a:lnTo>
                  <a:cubicBezTo>
                    <a:pt x="23079" y="48004"/>
                    <a:pt x="23033" y="48034"/>
                    <a:pt x="22967" y="48034"/>
                  </a:cubicBezTo>
                  <a:cubicBezTo>
                    <a:pt x="22934" y="48034"/>
                    <a:pt x="22896" y="48027"/>
                    <a:pt x="22850" y="48004"/>
                  </a:cubicBezTo>
                  <a:lnTo>
                    <a:pt x="22489" y="48004"/>
                  </a:lnTo>
                  <a:cubicBezTo>
                    <a:pt x="22466" y="48027"/>
                    <a:pt x="22443" y="48034"/>
                    <a:pt x="22419" y="48034"/>
                  </a:cubicBezTo>
                  <a:cubicBezTo>
                    <a:pt x="22372" y="48034"/>
                    <a:pt x="22323" y="48004"/>
                    <a:pt x="22265" y="48004"/>
                  </a:cubicBezTo>
                  <a:cubicBezTo>
                    <a:pt x="22197" y="48004"/>
                    <a:pt x="22128" y="48072"/>
                    <a:pt x="22128" y="48072"/>
                  </a:cubicBezTo>
                  <a:cubicBezTo>
                    <a:pt x="22031" y="48024"/>
                    <a:pt x="21925" y="47975"/>
                    <a:pt x="21798" y="47975"/>
                  </a:cubicBezTo>
                  <a:cubicBezTo>
                    <a:pt x="21746" y="47975"/>
                    <a:pt x="21690" y="47983"/>
                    <a:pt x="21629" y="48004"/>
                  </a:cubicBezTo>
                  <a:cubicBezTo>
                    <a:pt x="21595" y="47969"/>
                    <a:pt x="21539" y="47952"/>
                    <a:pt x="21483" y="47952"/>
                  </a:cubicBezTo>
                  <a:cubicBezTo>
                    <a:pt x="21427" y="47952"/>
                    <a:pt x="21371" y="47969"/>
                    <a:pt x="21337" y="48004"/>
                  </a:cubicBezTo>
                  <a:cubicBezTo>
                    <a:pt x="21268" y="48004"/>
                    <a:pt x="21199" y="47935"/>
                    <a:pt x="21199" y="47935"/>
                  </a:cubicBezTo>
                  <a:cubicBezTo>
                    <a:pt x="21131" y="47935"/>
                    <a:pt x="21131" y="48004"/>
                    <a:pt x="21062" y="48004"/>
                  </a:cubicBezTo>
                  <a:cubicBezTo>
                    <a:pt x="21019" y="47969"/>
                    <a:pt x="20980" y="47952"/>
                    <a:pt x="20944" y="47952"/>
                  </a:cubicBezTo>
                  <a:cubicBezTo>
                    <a:pt x="20907" y="47952"/>
                    <a:pt x="20873" y="47969"/>
                    <a:pt x="20838" y="48004"/>
                  </a:cubicBezTo>
                  <a:lnTo>
                    <a:pt x="20546" y="48004"/>
                  </a:lnTo>
                  <a:cubicBezTo>
                    <a:pt x="20477" y="47935"/>
                    <a:pt x="20340" y="47935"/>
                    <a:pt x="20202" y="47935"/>
                  </a:cubicBezTo>
                  <a:cubicBezTo>
                    <a:pt x="19979" y="47935"/>
                    <a:pt x="19772" y="47866"/>
                    <a:pt x="19549" y="47866"/>
                  </a:cubicBezTo>
                  <a:cubicBezTo>
                    <a:pt x="19549" y="47866"/>
                    <a:pt x="19549" y="47828"/>
                    <a:pt x="19528" y="47828"/>
                  </a:cubicBezTo>
                  <a:cubicBezTo>
                    <a:pt x="19518" y="47828"/>
                    <a:pt x="19503" y="47837"/>
                    <a:pt x="19480" y="47866"/>
                  </a:cubicBezTo>
                  <a:cubicBezTo>
                    <a:pt x="19452" y="47894"/>
                    <a:pt x="19421" y="47904"/>
                    <a:pt x="19388" y="47904"/>
                  </a:cubicBezTo>
                  <a:cubicBezTo>
                    <a:pt x="19293" y="47904"/>
                    <a:pt x="19180" y="47819"/>
                    <a:pt x="19083" y="47819"/>
                  </a:cubicBezTo>
                  <a:cubicBezTo>
                    <a:pt x="19046" y="47819"/>
                    <a:pt x="19012" y="47832"/>
                    <a:pt x="18981" y="47866"/>
                  </a:cubicBezTo>
                  <a:cubicBezTo>
                    <a:pt x="18870" y="47823"/>
                    <a:pt x="18814" y="47802"/>
                    <a:pt x="18760" y="47802"/>
                  </a:cubicBezTo>
                  <a:cubicBezTo>
                    <a:pt x="18706" y="47802"/>
                    <a:pt x="18655" y="47823"/>
                    <a:pt x="18552" y="47866"/>
                  </a:cubicBezTo>
                  <a:cubicBezTo>
                    <a:pt x="18483" y="47866"/>
                    <a:pt x="18483" y="47780"/>
                    <a:pt x="18328" y="47780"/>
                  </a:cubicBezTo>
                  <a:cubicBezTo>
                    <a:pt x="18259" y="47809"/>
                    <a:pt x="18206" y="47818"/>
                    <a:pt x="18157" y="47818"/>
                  </a:cubicBezTo>
                  <a:cubicBezTo>
                    <a:pt x="18059" y="47818"/>
                    <a:pt x="17979" y="47780"/>
                    <a:pt x="17830" y="47780"/>
                  </a:cubicBezTo>
                  <a:cubicBezTo>
                    <a:pt x="17761" y="47780"/>
                    <a:pt x="17830" y="47711"/>
                    <a:pt x="17761" y="47643"/>
                  </a:cubicBezTo>
                  <a:cubicBezTo>
                    <a:pt x="17695" y="47663"/>
                    <a:pt x="17631" y="47671"/>
                    <a:pt x="17570" y="47671"/>
                  </a:cubicBezTo>
                  <a:cubicBezTo>
                    <a:pt x="17422" y="47671"/>
                    <a:pt x="17291" y="47622"/>
                    <a:pt x="17193" y="47574"/>
                  </a:cubicBezTo>
                  <a:lnTo>
                    <a:pt x="17107" y="47505"/>
                  </a:lnTo>
                  <a:cubicBezTo>
                    <a:pt x="17055" y="47558"/>
                    <a:pt x="17002" y="47580"/>
                    <a:pt x="16949" y="47580"/>
                  </a:cubicBezTo>
                  <a:cubicBezTo>
                    <a:pt x="16862" y="47580"/>
                    <a:pt x="16773" y="47521"/>
                    <a:pt x="16678" y="47436"/>
                  </a:cubicBezTo>
                  <a:cubicBezTo>
                    <a:pt x="16545" y="47452"/>
                    <a:pt x="16409" y="47461"/>
                    <a:pt x="16271" y="47461"/>
                  </a:cubicBezTo>
                  <a:cubicBezTo>
                    <a:pt x="15817" y="47461"/>
                    <a:pt x="15338" y="47368"/>
                    <a:pt x="14890" y="47144"/>
                  </a:cubicBezTo>
                  <a:cubicBezTo>
                    <a:pt x="14869" y="47154"/>
                    <a:pt x="14847" y="47158"/>
                    <a:pt x="14824" y="47158"/>
                  </a:cubicBezTo>
                  <a:cubicBezTo>
                    <a:pt x="14710" y="47158"/>
                    <a:pt x="14561" y="47061"/>
                    <a:pt x="14414" y="47061"/>
                  </a:cubicBezTo>
                  <a:cubicBezTo>
                    <a:pt x="14383" y="47061"/>
                    <a:pt x="14352" y="47065"/>
                    <a:pt x="14322" y="47075"/>
                  </a:cubicBezTo>
                  <a:cubicBezTo>
                    <a:pt x="14176" y="47041"/>
                    <a:pt x="14051" y="47041"/>
                    <a:pt x="13935" y="47041"/>
                  </a:cubicBezTo>
                  <a:cubicBezTo>
                    <a:pt x="13819" y="47041"/>
                    <a:pt x="13712" y="47041"/>
                    <a:pt x="13600" y="47006"/>
                  </a:cubicBezTo>
                  <a:cubicBezTo>
                    <a:pt x="13600" y="46920"/>
                    <a:pt x="13531" y="46920"/>
                    <a:pt x="13531" y="46920"/>
                  </a:cubicBezTo>
                  <a:cubicBezTo>
                    <a:pt x="13325" y="46920"/>
                    <a:pt x="13170" y="46920"/>
                    <a:pt x="13033" y="46852"/>
                  </a:cubicBezTo>
                  <a:cubicBezTo>
                    <a:pt x="13033" y="46886"/>
                    <a:pt x="13015" y="46903"/>
                    <a:pt x="12990" y="46903"/>
                  </a:cubicBezTo>
                  <a:cubicBezTo>
                    <a:pt x="12964" y="46903"/>
                    <a:pt x="12930" y="46886"/>
                    <a:pt x="12895" y="46852"/>
                  </a:cubicBezTo>
                  <a:cubicBezTo>
                    <a:pt x="12895" y="46783"/>
                    <a:pt x="12740" y="46783"/>
                    <a:pt x="12672" y="46714"/>
                  </a:cubicBezTo>
                  <a:cubicBezTo>
                    <a:pt x="12613" y="46772"/>
                    <a:pt x="12568" y="46794"/>
                    <a:pt x="12528" y="46794"/>
                  </a:cubicBezTo>
                  <a:cubicBezTo>
                    <a:pt x="12473" y="46794"/>
                    <a:pt x="12429" y="46754"/>
                    <a:pt x="12379" y="46714"/>
                  </a:cubicBezTo>
                  <a:cubicBezTo>
                    <a:pt x="12311" y="46783"/>
                    <a:pt x="12311" y="46783"/>
                    <a:pt x="12242" y="46783"/>
                  </a:cubicBezTo>
                  <a:cubicBezTo>
                    <a:pt x="12173" y="46714"/>
                    <a:pt x="12104" y="46714"/>
                    <a:pt x="12035" y="46645"/>
                  </a:cubicBezTo>
                  <a:cubicBezTo>
                    <a:pt x="11958" y="46645"/>
                    <a:pt x="11902" y="46663"/>
                    <a:pt x="11857" y="46663"/>
                  </a:cubicBezTo>
                  <a:cubicBezTo>
                    <a:pt x="11812" y="46663"/>
                    <a:pt x="11778" y="46645"/>
                    <a:pt x="11743" y="46577"/>
                  </a:cubicBezTo>
                  <a:cubicBezTo>
                    <a:pt x="11709" y="46534"/>
                    <a:pt x="11674" y="46534"/>
                    <a:pt x="11638" y="46534"/>
                  </a:cubicBezTo>
                  <a:cubicBezTo>
                    <a:pt x="11601" y="46534"/>
                    <a:pt x="11563" y="46534"/>
                    <a:pt x="11520" y="46491"/>
                  </a:cubicBezTo>
                  <a:cubicBezTo>
                    <a:pt x="11313" y="46491"/>
                    <a:pt x="11176" y="46422"/>
                    <a:pt x="11021" y="46284"/>
                  </a:cubicBezTo>
                  <a:lnTo>
                    <a:pt x="10815" y="46284"/>
                  </a:lnTo>
                  <a:cubicBezTo>
                    <a:pt x="10815" y="46216"/>
                    <a:pt x="10884" y="46216"/>
                    <a:pt x="10815" y="46216"/>
                  </a:cubicBezTo>
                  <a:cubicBezTo>
                    <a:pt x="10454" y="46147"/>
                    <a:pt x="10024" y="46061"/>
                    <a:pt x="9732" y="45923"/>
                  </a:cubicBezTo>
                  <a:cubicBezTo>
                    <a:pt x="9594" y="45923"/>
                    <a:pt x="9525" y="45923"/>
                    <a:pt x="9371" y="45854"/>
                  </a:cubicBezTo>
                  <a:lnTo>
                    <a:pt x="9302" y="45854"/>
                  </a:lnTo>
                  <a:cubicBezTo>
                    <a:pt x="9267" y="45820"/>
                    <a:pt x="9250" y="45803"/>
                    <a:pt x="9233" y="45803"/>
                  </a:cubicBezTo>
                  <a:cubicBezTo>
                    <a:pt x="9216" y="45803"/>
                    <a:pt x="9199" y="45820"/>
                    <a:pt x="9164" y="45854"/>
                  </a:cubicBezTo>
                  <a:cubicBezTo>
                    <a:pt x="9095" y="45786"/>
                    <a:pt x="8941" y="45854"/>
                    <a:pt x="8941" y="45717"/>
                  </a:cubicBezTo>
                  <a:lnTo>
                    <a:pt x="8666" y="45717"/>
                  </a:lnTo>
                  <a:cubicBezTo>
                    <a:pt x="8511" y="45717"/>
                    <a:pt x="8442" y="45631"/>
                    <a:pt x="8305" y="45631"/>
                  </a:cubicBezTo>
                  <a:cubicBezTo>
                    <a:pt x="8012" y="45562"/>
                    <a:pt x="7737" y="45425"/>
                    <a:pt x="7376" y="45356"/>
                  </a:cubicBezTo>
                  <a:lnTo>
                    <a:pt x="7307" y="45287"/>
                  </a:lnTo>
                  <a:cubicBezTo>
                    <a:pt x="7225" y="45205"/>
                    <a:pt x="7168" y="45186"/>
                    <a:pt x="7111" y="45186"/>
                  </a:cubicBezTo>
                  <a:cubicBezTo>
                    <a:pt x="7061" y="45186"/>
                    <a:pt x="7011" y="45201"/>
                    <a:pt x="6946" y="45201"/>
                  </a:cubicBezTo>
                  <a:lnTo>
                    <a:pt x="6946" y="45132"/>
                  </a:lnTo>
                  <a:cubicBezTo>
                    <a:pt x="6878" y="45132"/>
                    <a:pt x="6792" y="45132"/>
                    <a:pt x="6723" y="45064"/>
                  </a:cubicBezTo>
                  <a:lnTo>
                    <a:pt x="6654" y="45132"/>
                  </a:lnTo>
                  <a:cubicBezTo>
                    <a:pt x="6585" y="45064"/>
                    <a:pt x="6448" y="45132"/>
                    <a:pt x="6448" y="44995"/>
                  </a:cubicBezTo>
                  <a:lnTo>
                    <a:pt x="6087" y="44995"/>
                  </a:lnTo>
                  <a:cubicBezTo>
                    <a:pt x="6018" y="44857"/>
                    <a:pt x="5863" y="44771"/>
                    <a:pt x="5794" y="44703"/>
                  </a:cubicBezTo>
                  <a:cubicBezTo>
                    <a:pt x="5726" y="44634"/>
                    <a:pt x="5657" y="44634"/>
                    <a:pt x="5588" y="44634"/>
                  </a:cubicBezTo>
                  <a:cubicBezTo>
                    <a:pt x="5433" y="44634"/>
                    <a:pt x="5365" y="44634"/>
                    <a:pt x="5296" y="44565"/>
                  </a:cubicBezTo>
                  <a:cubicBezTo>
                    <a:pt x="5227" y="44496"/>
                    <a:pt x="5158" y="44496"/>
                    <a:pt x="5072" y="44427"/>
                  </a:cubicBezTo>
                  <a:cubicBezTo>
                    <a:pt x="4866" y="44427"/>
                    <a:pt x="4574" y="44427"/>
                    <a:pt x="4367" y="44273"/>
                  </a:cubicBezTo>
                  <a:lnTo>
                    <a:pt x="4367" y="44341"/>
                  </a:lnTo>
                  <a:cubicBezTo>
                    <a:pt x="4213" y="44273"/>
                    <a:pt x="4075" y="44273"/>
                    <a:pt x="4006" y="44135"/>
                  </a:cubicBezTo>
                  <a:cubicBezTo>
                    <a:pt x="4006" y="44204"/>
                    <a:pt x="4006" y="44204"/>
                    <a:pt x="3937" y="44204"/>
                  </a:cubicBezTo>
                  <a:cubicBezTo>
                    <a:pt x="3783" y="44066"/>
                    <a:pt x="3645" y="43998"/>
                    <a:pt x="3508" y="43912"/>
                  </a:cubicBezTo>
                  <a:cubicBezTo>
                    <a:pt x="3284" y="43843"/>
                    <a:pt x="3078" y="43843"/>
                    <a:pt x="2923" y="43705"/>
                  </a:cubicBezTo>
                  <a:cubicBezTo>
                    <a:pt x="2923" y="43705"/>
                    <a:pt x="2893" y="43736"/>
                    <a:pt x="2852" y="43736"/>
                  </a:cubicBezTo>
                  <a:cubicBezTo>
                    <a:pt x="2831" y="43736"/>
                    <a:pt x="2808" y="43728"/>
                    <a:pt x="2786" y="43705"/>
                  </a:cubicBezTo>
                  <a:cubicBezTo>
                    <a:pt x="2717" y="43637"/>
                    <a:pt x="2648" y="43637"/>
                    <a:pt x="2579" y="43568"/>
                  </a:cubicBezTo>
                  <a:cubicBezTo>
                    <a:pt x="2287" y="43482"/>
                    <a:pt x="2063" y="43413"/>
                    <a:pt x="1857" y="43344"/>
                  </a:cubicBezTo>
                  <a:lnTo>
                    <a:pt x="1720" y="43344"/>
                  </a:lnTo>
                  <a:lnTo>
                    <a:pt x="1720" y="43275"/>
                  </a:lnTo>
                  <a:cubicBezTo>
                    <a:pt x="1565" y="43275"/>
                    <a:pt x="1496" y="43207"/>
                    <a:pt x="1359" y="43138"/>
                  </a:cubicBezTo>
                  <a:lnTo>
                    <a:pt x="1359" y="43207"/>
                  </a:lnTo>
                  <a:cubicBezTo>
                    <a:pt x="1299" y="43147"/>
                    <a:pt x="1226" y="42970"/>
                    <a:pt x="1118" y="42970"/>
                  </a:cubicBezTo>
                  <a:cubicBezTo>
                    <a:pt x="1101" y="42970"/>
                    <a:pt x="1084" y="42974"/>
                    <a:pt x="1066" y="42983"/>
                  </a:cubicBezTo>
                  <a:cubicBezTo>
                    <a:pt x="1011" y="42983"/>
                    <a:pt x="956" y="42895"/>
                    <a:pt x="857" y="42895"/>
                  </a:cubicBezTo>
                  <a:cubicBezTo>
                    <a:pt x="832" y="42895"/>
                    <a:pt x="805" y="42901"/>
                    <a:pt x="774" y="42914"/>
                  </a:cubicBezTo>
                  <a:lnTo>
                    <a:pt x="860" y="42846"/>
                  </a:lnTo>
                  <a:cubicBezTo>
                    <a:pt x="705" y="42846"/>
                    <a:pt x="568" y="42777"/>
                    <a:pt x="499" y="42777"/>
                  </a:cubicBezTo>
                  <a:cubicBezTo>
                    <a:pt x="466" y="42791"/>
                    <a:pt x="434" y="42797"/>
                    <a:pt x="403" y="42797"/>
                  </a:cubicBezTo>
                  <a:cubicBezTo>
                    <a:pt x="317" y="42797"/>
                    <a:pt x="236" y="42757"/>
                    <a:pt x="156" y="42757"/>
                  </a:cubicBezTo>
                  <a:cubicBezTo>
                    <a:pt x="127" y="42757"/>
                    <a:pt x="98" y="42762"/>
                    <a:pt x="69" y="42777"/>
                  </a:cubicBezTo>
                  <a:cubicBezTo>
                    <a:pt x="0" y="42846"/>
                    <a:pt x="138" y="42914"/>
                    <a:pt x="69" y="42983"/>
                  </a:cubicBezTo>
                  <a:cubicBezTo>
                    <a:pt x="103" y="43018"/>
                    <a:pt x="121" y="43018"/>
                    <a:pt x="129" y="43018"/>
                  </a:cubicBezTo>
                  <a:cubicBezTo>
                    <a:pt x="138" y="43018"/>
                    <a:pt x="138" y="43018"/>
                    <a:pt x="138" y="43052"/>
                  </a:cubicBezTo>
                  <a:lnTo>
                    <a:pt x="138" y="43138"/>
                  </a:lnTo>
                  <a:cubicBezTo>
                    <a:pt x="179" y="43112"/>
                    <a:pt x="222" y="43102"/>
                    <a:pt x="263" y="43102"/>
                  </a:cubicBezTo>
                  <a:cubicBezTo>
                    <a:pt x="360" y="43102"/>
                    <a:pt x="451" y="43159"/>
                    <a:pt x="499" y="43207"/>
                  </a:cubicBezTo>
                  <a:cubicBezTo>
                    <a:pt x="568" y="43207"/>
                    <a:pt x="499" y="43275"/>
                    <a:pt x="568" y="43275"/>
                  </a:cubicBezTo>
                  <a:cubicBezTo>
                    <a:pt x="774" y="43344"/>
                    <a:pt x="929" y="43413"/>
                    <a:pt x="1135" y="43482"/>
                  </a:cubicBezTo>
                  <a:cubicBezTo>
                    <a:pt x="1204" y="43482"/>
                    <a:pt x="1135" y="43413"/>
                    <a:pt x="1204" y="43413"/>
                  </a:cubicBezTo>
                  <a:cubicBezTo>
                    <a:pt x="1290" y="43482"/>
                    <a:pt x="1204" y="43568"/>
                    <a:pt x="1290" y="43568"/>
                  </a:cubicBezTo>
                  <a:cubicBezTo>
                    <a:pt x="1324" y="43602"/>
                    <a:pt x="1359" y="43602"/>
                    <a:pt x="1384" y="43602"/>
                  </a:cubicBezTo>
                  <a:cubicBezTo>
                    <a:pt x="1410" y="43602"/>
                    <a:pt x="1427" y="43602"/>
                    <a:pt x="1427" y="43637"/>
                  </a:cubicBezTo>
                  <a:cubicBezTo>
                    <a:pt x="1496" y="43568"/>
                    <a:pt x="1496" y="43482"/>
                    <a:pt x="1565" y="43482"/>
                  </a:cubicBezTo>
                  <a:cubicBezTo>
                    <a:pt x="1634" y="43637"/>
                    <a:pt x="1634" y="43774"/>
                    <a:pt x="1788" y="43774"/>
                  </a:cubicBezTo>
                  <a:cubicBezTo>
                    <a:pt x="1995" y="43774"/>
                    <a:pt x="2149" y="43912"/>
                    <a:pt x="2287" y="43912"/>
                  </a:cubicBezTo>
                  <a:cubicBezTo>
                    <a:pt x="2493" y="44066"/>
                    <a:pt x="2717" y="44066"/>
                    <a:pt x="2854" y="44204"/>
                  </a:cubicBezTo>
                  <a:cubicBezTo>
                    <a:pt x="2923" y="44273"/>
                    <a:pt x="3078" y="44341"/>
                    <a:pt x="3215" y="44341"/>
                  </a:cubicBezTo>
                  <a:cubicBezTo>
                    <a:pt x="3353" y="44341"/>
                    <a:pt x="3439" y="44427"/>
                    <a:pt x="3508" y="44496"/>
                  </a:cubicBezTo>
                  <a:lnTo>
                    <a:pt x="3576" y="44496"/>
                  </a:lnTo>
                  <a:cubicBezTo>
                    <a:pt x="3576" y="44448"/>
                    <a:pt x="3610" y="44391"/>
                    <a:pt x="3630" y="44391"/>
                  </a:cubicBezTo>
                  <a:cubicBezTo>
                    <a:pt x="3639" y="44391"/>
                    <a:pt x="3645" y="44402"/>
                    <a:pt x="3645" y="44427"/>
                  </a:cubicBezTo>
                  <a:lnTo>
                    <a:pt x="3645" y="44496"/>
                  </a:lnTo>
                  <a:cubicBezTo>
                    <a:pt x="3937" y="44565"/>
                    <a:pt x="4144" y="44565"/>
                    <a:pt x="4367" y="44771"/>
                  </a:cubicBezTo>
                  <a:cubicBezTo>
                    <a:pt x="4367" y="44771"/>
                    <a:pt x="4436" y="44857"/>
                    <a:pt x="4505" y="44857"/>
                  </a:cubicBezTo>
                  <a:cubicBezTo>
                    <a:pt x="4574" y="44857"/>
                    <a:pt x="4642" y="44926"/>
                    <a:pt x="4797" y="44926"/>
                  </a:cubicBezTo>
                  <a:lnTo>
                    <a:pt x="4642" y="44926"/>
                  </a:lnTo>
                  <a:cubicBezTo>
                    <a:pt x="4685" y="44960"/>
                    <a:pt x="4724" y="44960"/>
                    <a:pt x="4761" y="44960"/>
                  </a:cubicBezTo>
                  <a:cubicBezTo>
                    <a:pt x="4797" y="44960"/>
                    <a:pt x="4832" y="44960"/>
                    <a:pt x="4866" y="44995"/>
                  </a:cubicBezTo>
                  <a:cubicBezTo>
                    <a:pt x="4866" y="45064"/>
                    <a:pt x="4866" y="45064"/>
                    <a:pt x="4935" y="45064"/>
                  </a:cubicBezTo>
                  <a:cubicBezTo>
                    <a:pt x="5003" y="45064"/>
                    <a:pt x="5072" y="45064"/>
                    <a:pt x="5158" y="45132"/>
                  </a:cubicBezTo>
                  <a:cubicBezTo>
                    <a:pt x="5296" y="45201"/>
                    <a:pt x="5502" y="45201"/>
                    <a:pt x="5726" y="45287"/>
                  </a:cubicBezTo>
                  <a:cubicBezTo>
                    <a:pt x="5726" y="45300"/>
                    <a:pt x="5728" y="45305"/>
                    <a:pt x="5733" y="45305"/>
                  </a:cubicBezTo>
                  <a:cubicBezTo>
                    <a:pt x="5747" y="45305"/>
                    <a:pt x="5779" y="45260"/>
                    <a:pt x="5817" y="45260"/>
                  </a:cubicBezTo>
                  <a:cubicBezTo>
                    <a:pt x="5832" y="45260"/>
                    <a:pt x="5847" y="45267"/>
                    <a:pt x="5863" y="45287"/>
                  </a:cubicBezTo>
                  <a:lnTo>
                    <a:pt x="5932" y="45356"/>
                  </a:lnTo>
                  <a:cubicBezTo>
                    <a:pt x="6087" y="45356"/>
                    <a:pt x="6155" y="45425"/>
                    <a:pt x="6293" y="45425"/>
                  </a:cubicBezTo>
                  <a:cubicBezTo>
                    <a:pt x="6362" y="45493"/>
                    <a:pt x="6448" y="45562"/>
                    <a:pt x="6585" y="45562"/>
                  </a:cubicBezTo>
                  <a:cubicBezTo>
                    <a:pt x="6723" y="45631"/>
                    <a:pt x="6946" y="45717"/>
                    <a:pt x="7084" y="45786"/>
                  </a:cubicBezTo>
                  <a:cubicBezTo>
                    <a:pt x="7153" y="45854"/>
                    <a:pt x="7307" y="45854"/>
                    <a:pt x="7376" y="45854"/>
                  </a:cubicBezTo>
                  <a:cubicBezTo>
                    <a:pt x="7445" y="45923"/>
                    <a:pt x="7445" y="45923"/>
                    <a:pt x="7514" y="45992"/>
                  </a:cubicBezTo>
                  <a:lnTo>
                    <a:pt x="7806" y="45992"/>
                  </a:lnTo>
                  <a:cubicBezTo>
                    <a:pt x="7737" y="45992"/>
                    <a:pt x="7737" y="45992"/>
                    <a:pt x="7737" y="46061"/>
                  </a:cubicBezTo>
                  <a:cubicBezTo>
                    <a:pt x="7737" y="46061"/>
                    <a:pt x="7806" y="46061"/>
                    <a:pt x="7806" y="46147"/>
                  </a:cubicBezTo>
                  <a:cubicBezTo>
                    <a:pt x="7875" y="46061"/>
                    <a:pt x="7875" y="46061"/>
                    <a:pt x="7943" y="46061"/>
                  </a:cubicBezTo>
                  <a:cubicBezTo>
                    <a:pt x="8081" y="46147"/>
                    <a:pt x="8236" y="46147"/>
                    <a:pt x="8442" y="46216"/>
                  </a:cubicBezTo>
                  <a:cubicBezTo>
                    <a:pt x="8623" y="46271"/>
                    <a:pt x="8792" y="46372"/>
                    <a:pt x="9005" y="46372"/>
                  </a:cubicBezTo>
                  <a:cubicBezTo>
                    <a:pt x="9056" y="46372"/>
                    <a:pt x="9108" y="46366"/>
                    <a:pt x="9164" y="46353"/>
                  </a:cubicBezTo>
                  <a:cubicBezTo>
                    <a:pt x="9233" y="46353"/>
                    <a:pt x="9371" y="46422"/>
                    <a:pt x="9456" y="46422"/>
                  </a:cubicBezTo>
                  <a:cubicBezTo>
                    <a:pt x="9525" y="46422"/>
                    <a:pt x="9663" y="46491"/>
                    <a:pt x="9663" y="46491"/>
                  </a:cubicBezTo>
                  <a:cubicBezTo>
                    <a:pt x="9955" y="46714"/>
                    <a:pt x="10230" y="46714"/>
                    <a:pt x="10522" y="46852"/>
                  </a:cubicBezTo>
                  <a:cubicBezTo>
                    <a:pt x="10660" y="46852"/>
                    <a:pt x="10815" y="46920"/>
                    <a:pt x="10884" y="47006"/>
                  </a:cubicBezTo>
                  <a:cubicBezTo>
                    <a:pt x="10918" y="46963"/>
                    <a:pt x="10935" y="46942"/>
                    <a:pt x="10952" y="46942"/>
                  </a:cubicBezTo>
                  <a:cubicBezTo>
                    <a:pt x="10969" y="46942"/>
                    <a:pt x="10987" y="46963"/>
                    <a:pt x="11021" y="47006"/>
                  </a:cubicBezTo>
                  <a:cubicBezTo>
                    <a:pt x="11176" y="47006"/>
                    <a:pt x="11313" y="47075"/>
                    <a:pt x="11382" y="47075"/>
                  </a:cubicBezTo>
                  <a:cubicBezTo>
                    <a:pt x="11451" y="47075"/>
                    <a:pt x="11674" y="47144"/>
                    <a:pt x="11743" y="47213"/>
                  </a:cubicBezTo>
                  <a:cubicBezTo>
                    <a:pt x="11812" y="47213"/>
                    <a:pt x="11812" y="47213"/>
                    <a:pt x="11881" y="47281"/>
                  </a:cubicBezTo>
                  <a:cubicBezTo>
                    <a:pt x="11881" y="47213"/>
                    <a:pt x="11949" y="47213"/>
                    <a:pt x="11949" y="47213"/>
                  </a:cubicBezTo>
                  <a:cubicBezTo>
                    <a:pt x="11949" y="47213"/>
                    <a:pt x="11949" y="47281"/>
                    <a:pt x="12035" y="47281"/>
                  </a:cubicBezTo>
                  <a:cubicBezTo>
                    <a:pt x="12056" y="47302"/>
                    <a:pt x="12070" y="47310"/>
                    <a:pt x="12082" y="47310"/>
                  </a:cubicBezTo>
                  <a:cubicBezTo>
                    <a:pt x="12110" y="47310"/>
                    <a:pt x="12124" y="47261"/>
                    <a:pt x="12173" y="47213"/>
                  </a:cubicBezTo>
                  <a:cubicBezTo>
                    <a:pt x="12173" y="47350"/>
                    <a:pt x="12242" y="47350"/>
                    <a:pt x="12311" y="47436"/>
                  </a:cubicBezTo>
                  <a:cubicBezTo>
                    <a:pt x="12379" y="47436"/>
                    <a:pt x="12465" y="47436"/>
                    <a:pt x="12534" y="47350"/>
                  </a:cubicBezTo>
                  <a:cubicBezTo>
                    <a:pt x="12619" y="47489"/>
                    <a:pt x="12737" y="47515"/>
                    <a:pt x="12864" y="47515"/>
                  </a:cubicBezTo>
                  <a:cubicBezTo>
                    <a:pt x="12942" y="47515"/>
                    <a:pt x="13023" y="47505"/>
                    <a:pt x="13101" y="47505"/>
                  </a:cubicBezTo>
                  <a:cubicBezTo>
                    <a:pt x="13170" y="47574"/>
                    <a:pt x="13170" y="47574"/>
                    <a:pt x="13239" y="47643"/>
                  </a:cubicBezTo>
                  <a:cubicBezTo>
                    <a:pt x="13304" y="47584"/>
                    <a:pt x="13367" y="47563"/>
                    <a:pt x="13422" y="47563"/>
                  </a:cubicBezTo>
                  <a:cubicBezTo>
                    <a:pt x="13498" y="47563"/>
                    <a:pt x="13560" y="47603"/>
                    <a:pt x="13600" y="47643"/>
                  </a:cubicBezTo>
                  <a:cubicBezTo>
                    <a:pt x="13755" y="47643"/>
                    <a:pt x="13892" y="47643"/>
                    <a:pt x="13961" y="47711"/>
                  </a:cubicBezTo>
                  <a:lnTo>
                    <a:pt x="14030" y="47711"/>
                  </a:lnTo>
                  <a:cubicBezTo>
                    <a:pt x="14322" y="47711"/>
                    <a:pt x="14614" y="47935"/>
                    <a:pt x="14890" y="47935"/>
                  </a:cubicBezTo>
                  <a:cubicBezTo>
                    <a:pt x="15013" y="47935"/>
                    <a:pt x="15082" y="48023"/>
                    <a:pt x="15140" y="48023"/>
                  </a:cubicBezTo>
                  <a:cubicBezTo>
                    <a:pt x="15154" y="48023"/>
                    <a:pt x="15168" y="48017"/>
                    <a:pt x="15182" y="48004"/>
                  </a:cubicBezTo>
                  <a:cubicBezTo>
                    <a:pt x="15209" y="47990"/>
                    <a:pt x="15234" y="47984"/>
                    <a:pt x="15257" y="47984"/>
                  </a:cubicBezTo>
                  <a:cubicBezTo>
                    <a:pt x="15348" y="47984"/>
                    <a:pt x="15405" y="48072"/>
                    <a:pt x="15474" y="48072"/>
                  </a:cubicBezTo>
                  <a:cubicBezTo>
                    <a:pt x="15520" y="48049"/>
                    <a:pt x="15558" y="48042"/>
                    <a:pt x="15594" y="48042"/>
                  </a:cubicBezTo>
                  <a:cubicBezTo>
                    <a:pt x="15665" y="48042"/>
                    <a:pt x="15726" y="48072"/>
                    <a:pt x="15818" y="48072"/>
                  </a:cubicBezTo>
                  <a:cubicBezTo>
                    <a:pt x="15973" y="48072"/>
                    <a:pt x="16041" y="48141"/>
                    <a:pt x="16179" y="48210"/>
                  </a:cubicBezTo>
                  <a:cubicBezTo>
                    <a:pt x="16248" y="48141"/>
                    <a:pt x="16248" y="48141"/>
                    <a:pt x="16334" y="48141"/>
                  </a:cubicBezTo>
                  <a:cubicBezTo>
                    <a:pt x="16471" y="48296"/>
                    <a:pt x="16764" y="48210"/>
                    <a:pt x="16970" y="48296"/>
                  </a:cubicBezTo>
                  <a:cubicBezTo>
                    <a:pt x="17193" y="48365"/>
                    <a:pt x="17400" y="48365"/>
                    <a:pt x="17623" y="48365"/>
                  </a:cubicBezTo>
                  <a:cubicBezTo>
                    <a:pt x="17898" y="48502"/>
                    <a:pt x="18191" y="48502"/>
                    <a:pt x="18483" y="48571"/>
                  </a:cubicBezTo>
                  <a:cubicBezTo>
                    <a:pt x="18529" y="48571"/>
                    <a:pt x="18575" y="48602"/>
                    <a:pt x="18641" y="48602"/>
                  </a:cubicBezTo>
                  <a:cubicBezTo>
                    <a:pt x="18674" y="48602"/>
                    <a:pt x="18712" y="48594"/>
                    <a:pt x="18758" y="48571"/>
                  </a:cubicBezTo>
                  <a:cubicBezTo>
                    <a:pt x="18827" y="48571"/>
                    <a:pt x="18981" y="48571"/>
                    <a:pt x="19050" y="48640"/>
                  </a:cubicBezTo>
                  <a:lnTo>
                    <a:pt x="19841" y="48640"/>
                  </a:lnTo>
                  <a:cubicBezTo>
                    <a:pt x="19910" y="48640"/>
                    <a:pt x="19979" y="48640"/>
                    <a:pt x="20047" y="48571"/>
                  </a:cubicBezTo>
                  <a:cubicBezTo>
                    <a:pt x="20116" y="48640"/>
                    <a:pt x="20116" y="48640"/>
                    <a:pt x="20202" y="48640"/>
                  </a:cubicBezTo>
                  <a:cubicBezTo>
                    <a:pt x="20202" y="48640"/>
                    <a:pt x="20271" y="48640"/>
                    <a:pt x="20271" y="48571"/>
                  </a:cubicBezTo>
                  <a:cubicBezTo>
                    <a:pt x="20340" y="48640"/>
                    <a:pt x="20477" y="48726"/>
                    <a:pt x="20546" y="48726"/>
                  </a:cubicBezTo>
                  <a:lnTo>
                    <a:pt x="20976" y="48726"/>
                  </a:lnTo>
                  <a:cubicBezTo>
                    <a:pt x="21088" y="48683"/>
                    <a:pt x="21217" y="48661"/>
                    <a:pt x="21352" y="48661"/>
                  </a:cubicBezTo>
                  <a:cubicBezTo>
                    <a:pt x="21487" y="48661"/>
                    <a:pt x="21629" y="48683"/>
                    <a:pt x="21767" y="48726"/>
                  </a:cubicBezTo>
                  <a:cubicBezTo>
                    <a:pt x="21813" y="48726"/>
                    <a:pt x="21897" y="48756"/>
                    <a:pt x="21968" y="48756"/>
                  </a:cubicBezTo>
                  <a:cubicBezTo>
                    <a:pt x="22004" y="48756"/>
                    <a:pt x="22036" y="48749"/>
                    <a:pt x="22059" y="48726"/>
                  </a:cubicBezTo>
                  <a:cubicBezTo>
                    <a:pt x="22128" y="48726"/>
                    <a:pt x="22265" y="48794"/>
                    <a:pt x="22351" y="48794"/>
                  </a:cubicBezTo>
                  <a:cubicBezTo>
                    <a:pt x="22443" y="48794"/>
                    <a:pt x="22504" y="48764"/>
                    <a:pt x="22575" y="48764"/>
                  </a:cubicBezTo>
                  <a:cubicBezTo>
                    <a:pt x="22611" y="48764"/>
                    <a:pt x="22649" y="48772"/>
                    <a:pt x="22695" y="48794"/>
                  </a:cubicBezTo>
                  <a:lnTo>
                    <a:pt x="22781" y="48794"/>
                  </a:lnTo>
                  <a:cubicBezTo>
                    <a:pt x="22850" y="48794"/>
                    <a:pt x="22850" y="48863"/>
                    <a:pt x="22919" y="48863"/>
                  </a:cubicBezTo>
                  <a:cubicBezTo>
                    <a:pt x="23280" y="48863"/>
                    <a:pt x="23641" y="48863"/>
                    <a:pt x="23985" y="48794"/>
                  </a:cubicBezTo>
                  <a:cubicBezTo>
                    <a:pt x="24071" y="48794"/>
                    <a:pt x="24208" y="48794"/>
                    <a:pt x="24277" y="48863"/>
                  </a:cubicBezTo>
                  <a:cubicBezTo>
                    <a:pt x="24385" y="48812"/>
                    <a:pt x="24491" y="48799"/>
                    <a:pt x="24596" y="48799"/>
                  </a:cubicBezTo>
                  <a:cubicBezTo>
                    <a:pt x="24710" y="48799"/>
                    <a:pt x="24825" y="48815"/>
                    <a:pt x="24940" y="48815"/>
                  </a:cubicBezTo>
                  <a:cubicBezTo>
                    <a:pt x="25005" y="48815"/>
                    <a:pt x="25070" y="48810"/>
                    <a:pt x="25137" y="48794"/>
                  </a:cubicBezTo>
                  <a:lnTo>
                    <a:pt x="25274" y="48794"/>
                  </a:lnTo>
                  <a:cubicBezTo>
                    <a:pt x="25331" y="48794"/>
                    <a:pt x="25381" y="48825"/>
                    <a:pt x="25428" y="48825"/>
                  </a:cubicBezTo>
                  <a:cubicBezTo>
                    <a:pt x="25452" y="48825"/>
                    <a:pt x="25475" y="48817"/>
                    <a:pt x="25498" y="48794"/>
                  </a:cubicBezTo>
                  <a:lnTo>
                    <a:pt x="25635" y="48794"/>
                  </a:lnTo>
                  <a:cubicBezTo>
                    <a:pt x="25670" y="48760"/>
                    <a:pt x="25726" y="48743"/>
                    <a:pt x="25781" y="48743"/>
                  </a:cubicBezTo>
                  <a:cubicBezTo>
                    <a:pt x="25837" y="48743"/>
                    <a:pt x="25893" y="48760"/>
                    <a:pt x="25928" y="48794"/>
                  </a:cubicBezTo>
                  <a:cubicBezTo>
                    <a:pt x="25973" y="48817"/>
                    <a:pt x="26021" y="48825"/>
                    <a:pt x="26070" y="48825"/>
                  </a:cubicBezTo>
                  <a:cubicBezTo>
                    <a:pt x="26166" y="48825"/>
                    <a:pt x="26266" y="48794"/>
                    <a:pt x="26357" y="48794"/>
                  </a:cubicBezTo>
                  <a:cubicBezTo>
                    <a:pt x="26449" y="48794"/>
                    <a:pt x="26510" y="48764"/>
                    <a:pt x="26587" y="48764"/>
                  </a:cubicBezTo>
                  <a:cubicBezTo>
                    <a:pt x="26625" y="48764"/>
                    <a:pt x="26667" y="48772"/>
                    <a:pt x="26718" y="48794"/>
                  </a:cubicBezTo>
                  <a:cubicBezTo>
                    <a:pt x="26733" y="48780"/>
                    <a:pt x="26747" y="48775"/>
                    <a:pt x="26762" y="48775"/>
                  </a:cubicBezTo>
                  <a:cubicBezTo>
                    <a:pt x="26802" y="48775"/>
                    <a:pt x="26841" y="48814"/>
                    <a:pt x="26881" y="48814"/>
                  </a:cubicBezTo>
                  <a:cubicBezTo>
                    <a:pt x="26896" y="48814"/>
                    <a:pt x="26910" y="48809"/>
                    <a:pt x="26925" y="48794"/>
                  </a:cubicBezTo>
                  <a:cubicBezTo>
                    <a:pt x="27079" y="48794"/>
                    <a:pt x="27286" y="48726"/>
                    <a:pt x="27423" y="48726"/>
                  </a:cubicBezTo>
                  <a:lnTo>
                    <a:pt x="27939" y="48726"/>
                  </a:lnTo>
                  <a:cubicBezTo>
                    <a:pt x="28052" y="48726"/>
                    <a:pt x="28164" y="48622"/>
                    <a:pt x="28286" y="48622"/>
                  </a:cubicBezTo>
                  <a:cubicBezTo>
                    <a:pt x="28313" y="48622"/>
                    <a:pt x="28341" y="48627"/>
                    <a:pt x="28369" y="48640"/>
                  </a:cubicBezTo>
                  <a:cubicBezTo>
                    <a:pt x="28438" y="48640"/>
                    <a:pt x="28575" y="48571"/>
                    <a:pt x="28644" y="48571"/>
                  </a:cubicBezTo>
                  <a:cubicBezTo>
                    <a:pt x="28690" y="48571"/>
                    <a:pt x="28774" y="48540"/>
                    <a:pt x="28845" y="48540"/>
                  </a:cubicBezTo>
                  <a:cubicBezTo>
                    <a:pt x="28881" y="48540"/>
                    <a:pt x="28913" y="48548"/>
                    <a:pt x="28936" y="48571"/>
                  </a:cubicBezTo>
                  <a:cubicBezTo>
                    <a:pt x="28982" y="48548"/>
                    <a:pt x="29030" y="48540"/>
                    <a:pt x="29076" y="48540"/>
                  </a:cubicBezTo>
                  <a:cubicBezTo>
                    <a:pt x="29167" y="48540"/>
                    <a:pt x="29252" y="48571"/>
                    <a:pt x="29297" y="48571"/>
                  </a:cubicBezTo>
                  <a:cubicBezTo>
                    <a:pt x="29435" y="48502"/>
                    <a:pt x="29504" y="48502"/>
                    <a:pt x="29658" y="48502"/>
                  </a:cubicBezTo>
                  <a:cubicBezTo>
                    <a:pt x="29823" y="48502"/>
                    <a:pt x="30044" y="48414"/>
                    <a:pt x="30266" y="48414"/>
                  </a:cubicBezTo>
                  <a:cubicBezTo>
                    <a:pt x="30321" y="48414"/>
                    <a:pt x="30377" y="48420"/>
                    <a:pt x="30432" y="48433"/>
                  </a:cubicBezTo>
                  <a:cubicBezTo>
                    <a:pt x="30518" y="48433"/>
                    <a:pt x="30518" y="48365"/>
                    <a:pt x="30518" y="48365"/>
                  </a:cubicBezTo>
                  <a:lnTo>
                    <a:pt x="30656" y="48365"/>
                  </a:lnTo>
                  <a:cubicBezTo>
                    <a:pt x="30671" y="48349"/>
                    <a:pt x="30695" y="48344"/>
                    <a:pt x="30723" y="48344"/>
                  </a:cubicBezTo>
                  <a:cubicBezTo>
                    <a:pt x="30772" y="48344"/>
                    <a:pt x="30836" y="48360"/>
                    <a:pt x="30893" y="48360"/>
                  </a:cubicBezTo>
                  <a:cubicBezTo>
                    <a:pt x="30945" y="48360"/>
                    <a:pt x="30991" y="48347"/>
                    <a:pt x="31017" y="48296"/>
                  </a:cubicBezTo>
                  <a:cubicBezTo>
                    <a:pt x="31042" y="48308"/>
                    <a:pt x="31064" y="48313"/>
                    <a:pt x="31086" y="48313"/>
                  </a:cubicBezTo>
                  <a:cubicBezTo>
                    <a:pt x="31182" y="48313"/>
                    <a:pt x="31251" y="48210"/>
                    <a:pt x="31378" y="48210"/>
                  </a:cubicBezTo>
                  <a:cubicBezTo>
                    <a:pt x="31423" y="48224"/>
                    <a:pt x="31467" y="48230"/>
                    <a:pt x="31510" y="48230"/>
                  </a:cubicBezTo>
                  <a:cubicBezTo>
                    <a:pt x="31691" y="48230"/>
                    <a:pt x="31849" y="48128"/>
                    <a:pt x="31997" y="48128"/>
                  </a:cubicBezTo>
                  <a:cubicBezTo>
                    <a:pt x="32026" y="48128"/>
                    <a:pt x="32054" y="48132"/>
                    <a:pt x="32083" y="48141"/>
                  </a:cubicBezTo>
                  <a:cubicBezTo>
                    <a:pt x="32151" y="48072"/>
                    <a:pt x="32306" y="48072"/>
                    <a:pt x="32375" y="48072"/>
                  </a:cubicBezTo>
                  <a:cubicBezTo>
                    <a:pt x="32542" y="48017"/>
                    <a:pt x="32675" y="47916"/>
                    <a:pt x="32793" y="47916"/>
                  </a:cubicBezTo>
                  <a:cubicBezTo>
                    <a:pt x="32820" y="47916"/>
                    <a:pt x="32847" y="47922"/>
                    <a:pt x="32874" y="47935"/>
                  </a:cubicBezTo>
                  <a:cubicBezTo>
                    <a:pt x="32942" y="47866"/>
                    <a:pt x="32942" y="47866"/>
                    <a:pt x="33011" y="47866"/>
                  </a:cubicBezTo>
                  <a:cubicBezTo>
                    <a:pt x="33011" y="47935"/>
                    <a:pt x="33166" y="47935"/>
                    <a:pt x="33166" y="47935"/>
                  </a:cubicBezTo>
                  <a:cubicBezTo>
                    <a:pt x="33235" y="48004"/>
                    <a:pt x="33235" y="48072"/>
                    <a:pt x="33235" y="48141"/>
                  </a:cubicBezTo>
                  <a:cubicBezTo>
                    <a:pt x="33372" y="48433"/>
                    <a:pt x="33527" y="48726"/>
                    <a:pt x="33733" y="48932"/>
                  </a:cubicBezTo>
                  <a:cubicBezTo>
                    <a:pt x="33802" y="49070"/>
                    <a:pt x="33957" y="49156"/>
                    <a:pt x="33957" y="49293"/>
                  </a:cubicBezTo>
                  <a:cubicBezTo>
                    <a:pt x="33957" y="49362"/>
                    <a:pt x="34025" y="49431"/>
                    <a:pt x="34094" y="49499"/>
                  </a:cubicBezTo>
                  <a:cubicBezTo>
                    <a:pt x="34232" y="49585"/>
                    <a:pt x="34301" y="49792"/>
                    <a:pt x="34301" y="49929"/>
                  </a:cubicBezTo>
                  <a:cubicBezTo>
                    <a:pt x="34455" y="50153"/>
                    <a:pt x="34524" y="50359"/>
                    <a:pt x="34730" y="50514"/>
                  </a:cubicBezTo>
                  <a:cubicBezTo>
                    <a:pt x="34662" y="50651"/>
                    <a:pt x="34885" y="50789"/>
                    <a:pt x="34816" y="50944"/>
                  </a:cubicBezTo>
                  <a:cubicBezTo>
                    <a:pt x="35023" y="51081"/>
                    <a:pt x="35091" y="51305"/>
                    <a:pt x="35160" y="51511"/>
                  </a:cubicBezTo>
                  <a:cubicBezTo>
                    <a:pt x="35315" y="51649"/>
                    <a:pt x="35315" y="51803"/>
                    <a:pt x="35453" y="51941"/>
                  </a:cubicBezTo>
                  <a:cubicBezTo>
                    <a:pt x="35521" y="52010"/>
                    <a:pt x="35521" y="52164"/>
                    <a:pt x="35590" y="52233"/>
                  </a:cubicBezTo>
                  <a:cubicBezTo>
                    <a:pt x="35676" y="52302"/>
                    <a:pt x="35745" y="52302"/>
                    <a:pt x="35814" y="52371"/>
                  </a:cubicBezTo>
                  <a:cubicBezTo>
                    <a:pt x="35882" y="52439"/>
                    <a:pt x="35882" y="52439"/>
                    <a:pt x="35882" y="52508"/>
                  </a:cubicBezTo>
                  <a:cubicBezTo>
                    <a:pt x="35951" y="52594"/>
                    <a:pt x="35951" y="52594"/>
                    <a:pt x="36020" y="52663"/>
                  </a:cubicBezTo>
                  <a:cubicBezTo>
                    <a:pt x="36020" y="52732"/>
                    <a:pt x="36020" y="52800"/>
                    <a:pt x="36106" y="52800"/>
                  </a:cubicBezTo>
                  <a:cubicBezTo>
                    <a:pt x="36175" y="52800"/>
                    <a:pt x="36106" y="52869"/>
                    <a:pt x="36106" y="52869"/>
                  </a:cubicBezTo>
                  <a:cubicBezTo>
                    <a:pt x="36312" y="53162"/>
                    <a:pt x="36450" y="53454"/>
                    <a:pt x="36604" y="53660"/>
                  </a:cubicBezTo>
                  <a:cubicBezTo>
                    <a:pt x="36673" y="53798"/>
                    <a:pt x="36742" y="53798"/>
                    <a:pt x="36811" y="53952"/>
                  </a:cubicBezTo>
                  <a:cubicBezTo>
                    <a:pt x="36880" y="54090"/>
                    <a:pt x="37034" y="54228"/>
                    <a:pt x="37172" y="54382"/>
                  </a:cubicBezTo>
                  <a:cubicBezTo>
                    <a:pt x="37241" y="54451"/>
                    <a:pt x="37309" y="54520"/>
                    <a:pt x="37395" y="54589"/>
                  </a:cubicBezTo>
                  <a:lnTo>
                    <a:pt x="37395" y="54657"/>
                  </a:lnTo>
                  <a:lnTo>
                    <a:pt x="37464" y="54589"/>
                  </a:lnTo>
                  <a:cubicBezTo>
                    <a:pt x="37464" y="54743"/>
                    <a:pt x="37533" y="54743"/>
                    <a:pt x="37602" y="54881"/>
                  </a:cubicBezTo>
                  <a:lnTo>
                    <a:pt x="37533" y="54881"/>
                  </a:lnTo>
                  <a:cubicBezTo>
                    <a:pt x="37602" y="54950"/>
                    <a:pt x="37670" y="54950"/>
                    <a:pt x="37670" y="55018"/>
                  </a:cubicBezTo>
                  <a:cubicBezTo>
                    <a:pt x="37739" y="55173"/>
                    <a:pt x="37894" y="55311"/>
                    <a:pt x="37963" y="55448"/>
                  </a:cubicBezTo>
                  <a:cubicBezTo>
                    <a:pt x="38031" y="55603"/>
                    <a:pt x="38169" y="55672"/>
                    <a:pt x="38169" y="55809"/>
                  </a:cubicBezTo>
                  <a:cubicBezTo>
                    <a:pt x="38324" y="55947"/>
                    <a:pt x="38461" y="56170"/>
                    <a:pt x="38599" y="56308"/>
                  </a:cubicBezTo>
                  <a:cubicBezTo>
                    <a:pt x="38754" y="56463"/>
                    <a:pt x="38891" y="56600"/>
                    <a:pt x="39029" y="56738"/>
                  </a:cubicBezTo>
                  <a:cubicBezTo>
                    <a:pt x="39115" y="56892"/>
                    <a:pt x="39321" y="56961"/>
                    <a:pt x="39459" y="57099"/>
                  </a:cubicBezTo>
                  <a:cubicBezTo>
                    <a:pt x="39544" y="57168"/>
                    <a:pt x="39544" y="57322"/>
                    <a:pt x="39613" y="57391"/>
                  </a:cubicBezTo>
                  <a:cubicBezTo>
                    <a:pt x="39751" y="57597"/>
                    <a:pt x="39888" y="57752"/>
                    <a:pt x="40043" y="57958"/>
                  </a:cubicBezTo>
                  <a:cubicBezTo>
                    <a:pt x="40112" y="58027"/>
                    <a:pt x="40181" y="58182"/>
                    <a:pt x="40249" y="58251"/>
                  </a:cubicBezTo>
                  <a:cubicBezTo>
                    <a:pt x="40404" y="58457"/>
                    <a:pt x="40610" y="58612"/>
                    <a:pt x="40748" y="58818"/>
                  </a:cubicBezTo>
                  <a:cubicBezTo>
                    <a:pt x="40834" y="58956"/>
                    <a:pt x="40903" y="59042"/>
                    <a:pt x="40972" y="59110"/>
                  </a:cubicBezTo>
                  <a:cubicBezTo>
                    <a:pt x="41109" y="59248"/>
                    <a:pt x="41178" y="59317"/>
                    <a:pt x="41333" y="59385"/>
                  </a:cubicBezTo>
                  <a:cubicBezTo>
                    <a:pt x="41401" y="59540"/>
                    <a:pt x="41539" y="59540"/>
                    <a:pt x="41608" y="59678"/>
                  </a:cubicBezTo>
                  <a:lnTo>
                    <a:pt x="41608" y="59747"/>
                  </a:lnTo>
                  <a:cubicBezTo>
                    <a:pt x="41694" y="59815"/>
                    <a:pt x="41831" y="59815"/>
                    <a:pt x="41831" y="59970"/>
                  </a:cubicBezTo>
                  <a:cubicBezTo>
                    <a:pt x="42123" y="60108"/>
                    <a:pt x="42261" y="60400"/>
                    <a:pt x="42467" y="60675"/>
                  </a:cubicBezTo>
                  <a:cubicBezTo>
                    <a:pt x="42467" y="60761"/>
                    <a:pt x="42553" y="60761"/>
                    <a:pt x="42622" y="60898"/>
                  </a:cubicBezTo>
                  <a:cubicBezTo>
                    <a:pt x="42622" y="60898"/>
                    <a:pt x="42691" y="60898"/>
                    <a:pt x="42760" y="60967"/>
                  </a:cubicBezTo>
                  <a:cubicBezTo>
                    <a:pt x="42760" y="61036"/>
                    <a:pt x="42828" y="61105"/>
                    <a:pt x="42828" y="61105"/>
                  </a:cubicBezTo>
                  <a:cubicBezTo>
                    <a:pt x="43052" y="61260"/>
                    <a:pt x="43189" y="61397"/>
                    <a:pt x="43327" y="61535"/>
                  </a:cubicBezTo>
                  <a:cubicBezTo>
                    <a:pt x="43757" y="61896"/>
                    <a:pt x="44187" y="62325"/>
                    <a:pt x="44616" y="62687"/>
                  </a:cubicBezTo>
                  <a:cubicBezTo>
                    <a:pt x="44909" y="62979"/>
                    <a:pt x="45201" y="63185"/>
                    <a:pt x="45476" y="63477"/>
                  </a:cubicBezTo>
                  <a:cubicBezTo>
                    <a:pt x="45562" y="63546"/>
                    <a:pt x="45631" y="63615"/>
                    <a:pt x="45700" y="63684"/>
                  </a:cubicBezTo>
                  <a:cubicBezTo>
                    <a:pt x="45768" y="63770"/>
                    <a:pt x="45768" y="63907"/>
                    <a:pt x="45906" y="63907"/>
                  </a:cubicBezTo>
                  <a:cubicBezTo>
                    <a:pt x="45992" y="63976"/>
                    <a:pt x="46061" y="64045"/>
                    <a:pt x="46061" y="64114"/>
                  </a:cubicBezTo>
                  <a:cubicBezTo>
                    <a:pt x="46267" y="64268"/>
                    <a:pt x="46559" y="64406"/>
                    <a:pt x="46697" y="64698"/>
                  </a:cubicBezTo>
                  <a:lnTo>
                    <a:pt x="46766" y="64698"/>
                  </a:lnTo>
                  <a:cubicBezTo>
                    <a:pt x="46989" y="64836"/>
                    <a:pt x="47195" y="65128"/>
                    <a:pt x="47488" y="65197"/>
                  </a:cubicBezTo>
                  <a:cubicBezTo>
                    <a:pt x="47625" y="65334"/>
                    <a:pt x="47849" y="65403"/>
                    <a:pt x="47986" y="65489"/>
                  </a:cubicBezTo>
                  <a:lnTo>
                    <a:pt x="48055" y="65489"/>
                  </a:lnTo>
                  <a:cubicBezTo>
                    <a:pt x="48210" y="65558"/>
                    <a:pt x="48347" y="65695"/>
                    <a:pt x="48485" y="65764"/>
                  </a:cubicBezTo>
                  <a:cubicBezTo>
                    <a:pt x="48571" y="65764"/>
                    <a:pt x="48640" y="65833"/>
                    <a:pt x="48708" y="65919"/>
                  </a:cubicBezTo>
                  <a:cubicBezTo>
                    <a:pt x="48777" y="66125"/>
                    <a:pt x="49001" y="66263"/>
                    <a:pt x="49207" y="66417"/>
                  </a:cubicBezTo>
                  <a:cubicBezTo>
                    <a:pt x="49431" y="66624"/>
                    <a:pt x="49774" y="66847"/>
                    <a:pt x="50067" y="66916"/>
                  </a:cubicBezTo>
                  <a:cubicBezTo>
                    <a:pt x="50204" y="66985"/>
                    <a:pt x="50290" y="67054"/>
                    <a:pt x="50290" y="67122"/>
                  </a:cubicBezTo>
                  <a:cubicBezTo>
                    <a:pt x="50428" y="67208"/>
                    <a:pt x="50497" y="67208"/>
                    <a:pt x="50565" y="67277"/>
                  </a:cubicBezTo>
                  <a:cubicBezTo>
                    <a:pt x="50720" y="67415"/>
                    <a:pt x="50926" y="67552"/>
                    <a:pt x="51150" y="67638"/>
                  </a:cubicBezTo>
                  <a:cubicBezTo>
                    <a:pt x="51219" y="67707"/>
                    <a:pt x="51287" y="67707"/>
                    <a:pt x="51356" y="67776"/>
                  </a:cubicBezTo>
                  <a:cubicBezTo>
                    <a:pt x="51425" y="67844"/>
                    <a:pt x="51580" y="67913"/>
                    <a:pt x="51717" y="67982"/>
                  </a:cubicBezTo>
                  <a:cubicBezTo>
                    <a:pt x="51855" y="68068"/>
                    <a:pt x="52010" y="68137"/>
                    <a:pt x="52147" y="68206"/>
                  </a:cubicBezTo>
                  <a:cubicBezTo>
                    <a:pt x="52285" y="68274"/>
                    <a:pt x="52353" y="68343"/>
                    <a:pt x="52508" y="68412"/>
                  </a:cubicBezTo>
                  <a:cubicBezTo>
                    <a:pt x="52714" y="68498"/>
                    <a:pt x="52869" y="68567"/>
                    <a:pt x="53007" y="68704"/>
                  </a:cubicBezTo>
                  <a:cubicBezTo>
                    <a:pt x="53213" y="68773"/>
                    <a:pt x="53368" y="68842"/>
                    <a:pt x="53574" y="68996"/>
                  </a:cubicBezTo>
                  <a:cubicBezTo>
                    <a:pt x="53574" y="68996"/>
                    <a:pt x="53605" y="69027"/>
                    <a:pt x="53651" y="69027"/>
                  </a:cubicBezTo>
                  <a:cubicBezTo>
                    <a:pt x="53673" y="69027"/>
                    <a:pt x="53700" y="69019"/>
                    <a:pt x="53729" y="68996"/>
                  </a:cubicBezTo>
                  <a:cubicBezTo>
                    <a:pt x="53729" y="68996"/>
                    <a:pt x="53798" y="69065"/>
                    <a:pt x="53866" y="69134"/>
                  </a:cubicBezTo>
                  <a:cubicBezTo>
                    <a:pt x="54073" y="69203"/>
                    <a:pt x="54296" y="69272"/>
                    <a:pt x="54503" y="69426"/>
                  </a:cubicBezTo>
                  <a:cubicBezTo>
                    <a:pt x="54588" y="69426"/>
                    <a:pt x="54657" y="69495"/>
                    <a:pt x="54657" y="69564"/>
                  </a:cubicBezTo>
                  <a:cubicBezTo>
                    <a:pt x="54680" y="69541"/>
                    <a:pt x="54695" y="69533"/>
                    <a:pt x="54708" y="69533"/>
                  </a:cubicBezTo>
                  <a:cubicBezTo>
                    <a:pt x="54734" y="69533"/>
                    <a:pt x="54749" y="69564"/>
                    <a:pt x="54795" y="69564"/>
                  </a:cubicBezTo>
                  <a:cubicBezTo>
                    <a:pt x="54864" y="69564"/>
                    <a:pt x="54864" y="69633"/>
                    <a:pt x="54932" y="69701"/>
                  </a:cubicBezTo>
                  <a:cubicBezTo>
                    <a:pt x="55156" y="69787"/>
                    <a:pt x="55448" y="69856"/>
                    <a:pt x="55654" y="69994"/>
                  </a:cubicBezTo>
                  <a:cubicBezTo>
                    <a:pt x="55947" y="70062"/>
                    <a:pt x="56222" y="70217"/>
                    <a:pt x="56514" y="70423"/>
                  </a:cubicBezTo>
                  <a:cubicBezTo>
                    <a:pt x="56583" y="70423"/>
                    <a:pt x="56583" y="70355"/>
                    <a:pt x="56652" y="70355"/>
                  </a:cubicBezTo>
                  <a:cubicBezTo>
                    <a:pt x="56806" y="70355"/>
                    <a:pt x="56875" y="70355"/>
                    <a:pt x="57013" y="70492"/>
                  </a:cubicBezTo>
                  <a:cubicBezTo>
                    <a:pt x="57081" y="70561"/>
                    <a:pt x="57305" y="70561"/>
                    <a:pt x="57374" y="70647"/>
                  </a:cubicBezTo>
                  <a:cubicBezTo>
                    <a:pt x="57389" y="70628"/>
                    <a:pt x="57404" y="70621"/>
                    <a:pt x="57419" y="70621"/>
                  </a:cubicBezTo>
                  <a:cubicBezTo>
                    <a:pt x="57473" y="70621"/>
                    <a:pt x="57530" y="70716"/>
                    <a:pt x="57597" y="70716"/>
                  </a:cubicBezTo>
                  <a:cubicBezTo>
                    <a:pt x="57666" y="70716"/>
                    <a:pt x="57735" y="70785"/>
                    <a:pt x="57804" y="70785"/>
                  </a:cubicBezTo>
                  <a:cubicBezTo>
                    <a:pt x="57941" y="70853"/>
                    <a:pt x="58096" y="70991"/>
                    <a:pt x="58233" y="70991"/>
                  </a:cubicBezTo>
                  <a:cubicBezTo>
                    <a:pt x="58457" y="71077"/>
                    <a:pt x="58732" y="71146"/>
                    <a:pt x="58956" y="71214"/>
                  </a:cubicBezTo>
                  <a:cubicBezTo>
                    <a:pt x="59047" y="71214"/>
                    <a:pt x="59108" y="71245"/>
                    <a:pt x="59185" y="71245"/>
                  </a:cubicBezTo>
                  <a:cubicBezTo>
                    <a:pt x="59223" y="71245"/>
                    <a:pt x="59265" y="71237"/>
                    <a:pt x="59317" y="71214"/>
                  </a:cubicBezTo>
                  <a:cubicBezTo>
                    <a:pt x="59348" y="71230"/>
                    <a:pt x="59379" y="71235"/>
                    <a:pt x="59409" y="71235"/>
                  </a:cubicBezTo>
                  <a:cubicBezTo>
                    <a:pt x="59463" y="71235"/>
                    <a:pt x="59515" y="71219"/>
                    <a:pt x="59560" y="71219"/>
                  </a:cubicBezTo>
                  <a:cubicBezTo>
                    <a:pt x="59600" y="71219"/>
                    <a:pt x="59635" y="71232"/>
                    <a:pt x="59660" y="71283"/>
                  </a:cubicBezTo>
                  <a:lnTo>
                    <a:pt x="59592" y="71283"/>
                  </a:lnTo>
                  <a:cubicBezTo>
                    <a:pt x="59884" y="71352"/>
                    <a:pt x="60383" y="71507"/>
                    <a:pt x="60520" y="71644"/>
                  </a:cubicBezTo>
                  <a:cubicBezTo>
                    <a:pt x="60537" y="71658"/>
                    <a:pt x="60554" y="71663"/>
                    <a:pt x="60570" y="71663"/>
                  </a:cubicBezTo>
                  <a:cubicBezTo>
                    <a:pt x="60634" y="71663"/>
                    <a:pt x="60689" y="71575"/>
                    <a:pt x="60744" y="71575"/>
                  </a:cubicBezTo>
                  <a:cubicBezTo>
                    <a:pt x="60812" y="71644"/>
                    <a:pt x="60812" y="71644"/>
                    <a:pt x="60881" y="71713"/>
                  </a:cubicBezTo>
                  <a:lnTo>
                    <a:pt x="61105" y="71713"/>
                  </a:lnTo>
                  <a:cubicBezTo>
                    <a:pt x="61242" y="71782"/>
                    <a:pt x="61380" y="71850"/>
                    <a:pt x="61466" y="71850"/>
                  </a:cubicBezTo>
                  <a:cubicBezTo>
                    <a:pt x="61564" y="71912"/>
                    <a:pt x="61627" y="71965"/>
                    <a:pt x="61705" y="71965"/>
                  </a:cubicBezTo>
                  <a:cubicBezTo>
                    <a:pt x="61737" y="71965"/>
                    <a:pt x="61770" y="71956"/>
                    <a:pt x="61810" y="71936"/>
                  </a:cubicBezTo>
                  <a:cubicBezTo>
                    <a:pt x="61964" y="72005"/>
                    <a:pt x="62171" y="72005"/>
                    <a:pt x="62325" y="72005"/>
                  </a:cubicBezTo>
                  <a:cubicBezTo>
                    <a:pt x="62463" y="72005"/>
                    <a:pt x="62532" y="72074"/>
                    <a:pt x="62600" y="72074"/>
                  </a:cubicBezTo>
                  <a:cubicBezTo>
                    <a:pt x="62645" y="72060"/>
                    <a:pt x="62692" y="72055"/>
                    <a:pt x="62741" y="72055"/>
                  </a:cubicBezTo>
                  <a:cubicBezTo>
                    <a:pt x="62935" y="72055"/>
                    <a:pt x="63158" y="72143"/>
                    <a:pt x="63391" y="72143"/>
                  </a:cubicBezTo>
                  <a:lnTo>
                    <a:pt x="63391" y="72212"/>
                  </a:lnTo>
                  <a:cubicBezTo>
                    <a:pt x="63460" y="72212"/>
                    <a:pt x="63460" y="72143"/>
                    <a:pt x="63529" y="72143"/>
                  </a:cubicBezTo>
                  <a:cubicBezTo>
                    <a:pt x="63638" y="72191"/>
                    <a:pt x="63774" y="72240"/>
                    <a:pt x="63898" y="72240"/>
                  </a:cubicBezTo>
                  <a:cubicBezTo>
                    <a:pt x="63950" y="72240"/>
                    <a:pt x="63999" y="72232"/>
                    <a:pt x="64045" y="72212"/>
                  </a:cubicBezTo>
                  <a:cubicBezTo>
                    <a:pt x="64113" y="72280"/>
                    <a:pt x="64182" y="72280"/>
                    <a:pt x="64251" y="72280"/>
                  </a:cubicBezTo>
                  <a:cubicBezTo>
                    <a:pt x="64343" y="72280"/>
                    <a:pt x="64442" y="72250"/>
                    <a:pt x="64539" y="72250"/>
                  </a:cubicBezTo>
                  <a:cubicBezTo>
                    <a:pt x="64587" y="72250"/>
                    <a:pt x="64635" y="72257"/>
                    <a:pt x="64681" y="72280"/>
                  </a:cubicBezTo>
                  <a:cubicBezTo>
                    <a:pt x="64750" y="72323"/>
                    <a:pt x="64806" y="72345"/>
                    <a:pt x="64861" y="72345"/>
                  </a:cubicBezTo>
                  <a:cubicBezTo>
                    <a:pt x="64917" y="72345"/>
                    <a:pt x="64973" y="72323"/>
                    <a:pt x="65042" y="72280"/>
                  </a:cubicBezTo>
                  <a:lnTo>
                    <a:pt x="65472" y="72280"/>
                  </a:lnTo>
                  <a:cubicBezTo>
                    <a:pt x="65712" y="72280"/>
                    <a:pt x="65953" y="72250"/>
                    <a:pt x="66189" y="72250"/>
                  </a:cubicBezTo>
                  <a:cubicBezTo>
                    <a:pt x="66307" y="72250"/>
                    <a:pt x="66423" y="72257"/>
                    <a:pt x="66538" y="72280"/>
                  </a:cubicBezTo>
                  <a:cubicBezTo>
                    <a:pt x="66581" y="72323"/>
                    <a:pt x="66619" y="72345"/>
                    <a:pt x="66656" y="72345"/>
                  </a:cubicBezTo>
                  <a:cubicBezTo>
                    <a:pt x="66692" y="72345"/>
                    <a:pt x="66727" y="72323"/>
                    <a:pt x="66761" y="72280"/>
                  </a:cubicBezTo>
                  <a:lnTo>
                    <a:pt x="66830" y="72280"/>
                  </a:lnTo>
                  <a:cubicBezTo>
                    <a:pt x="66979" y="72280"/>
                    <a:pt x="67120" y="72319"/>
                    <a:pt x="67285" y="72319"/>
                  </a:cubicBezTo>
                  <a:cubicBezTo>
                    <a:pt x="67367" y="72319"/>
                    <a:pt x="67455" y="72309"/>
                    <a:pt x="67552" y="72280"/>
                  </a:cubicBezTo>
                  <a:cubicBezTo>
                    <a:pt x="67621" y="72246"/>
                    <a:pt x="67690" y="72229"/>
                    <a:pt x="67752" y="72229"/>
                  </a:cubicBezTo>
                  <a:cubicBezTo>
                    <a:pt x="67814" y="72229"/>
                    <a:pt x="67870" y="72246"/>
                    <a:pt x="67913" y="72280"/>
                  </a:cubicBezTo>
                  <a:cubicBezTo>
                    <a:pt x="68188" y="72280"/>
                    <a:pt x="68412" y="72212"/>
                    <a:pt x="68618" y="72212"/>
                  </a:cubicBezTo>
                  <a:cubicBezTo>
                    <a:pt x="68618" y="72143"/>
                    <a:pt x="68687" y="72143"/>
                    <a:pt x="68687" y="72074"/>
                  </a:cubicBezTo>
                  <a:cubicBezTo>
                    <a:pt x="68738" y="72097"/>
                    <a:pt x="68788" y="72105"/>
                    <a:pt x="68837" y="72105"/>
                  </a:cubicBezTo>
                  <a:cubicBezTo>
                    <a:pt x="68933" y="72105"/>
                    <a:pt x="69025" y="72074"/>
                    <a:pt x="69117" y="72074"/>
                  </a:cubicBezTo>
                  <a:cubicBezTo>
                    <a:pt x="69220" y="72074"/>
                    <a:pt x="69315" y="72043"/>
                    <a:pt x="69408" y="72043"/>
                  </a:cubicBezTo>
                  <a:cubicBezTo>
                    <a:pt x="69455" y="72043"/>
                    <a:pt x="69501" y="72051"/>
                    <a:pt x="69547" y="72074"/>
                  </a:cubicBezTo>
                  <a:cubicBezTo>
                    <a:pt x="69632" y="72074"/>
                    <a:pt x="69701" y="72005"/>
                    <a:pt x="69770" y="72005"/>
                  </a:cubicBezTo>
                  <a:lnTo>
                    <a:pt x="69839" y="72074"/>
                  </a:lnTo>
                  <a:cubicBezTo>
                    <a:pt x="69908" y="72074"/>
                    <a:pt x="69976" y="71936"/>
                    <a:pt x="70062" y="71936"/>
                  </a:cubicBezTo>
                  <a:cubicBezTo>
                    <a:pt x="70131" y="72005"/>
                    <a:pt x="70200" y="72005"/>
                    <a:pt x="70337" y="72005"/>
                  </a:cubicBezTo>
                  <a:cubicBezTo>
                    <a:pt x="70337" y="71936"/>
                    <a:pt x="70492" y="71936"/>
                    <a:pt x="70492" y="71936"/>
                  </a:cubicBezTo>
                  <a:cubicBezTo>
                    <a:pt x="70630" y="71850"/>
                    <a:pt x="70698" y="71850"/>
                    <a:pt x="70836" y="71850"/>
                  </a:cubicBezTo>
                  <a:cubicBezTo>
                    <a:pt x="71060" y="71782"/>
                    <a:pt x="71352" y="71782"/>
                    <a:pt x="71558" y="71713"/>
                  </a:cubicBezTo>
                  <a:lnTo>
                    <a:pt x="71696" y="71713"/>
                  </a:lnTo>
                  <a:cubicBezTo>
                    <a:pt x="71850" y="71644"/>
                    <a:pt x="72057" y="71644"/>
                    <a:pt x="72211" y="71644"/>
                  </a:cubicBezTo>
                  <a:cubicBezTo>
                    <a:pt x="72280" y="71575"/>
                    <a:pt x="72349" y="71507"/>
                    <a:pt x="72487" y="71507"/>
                  </a:cubicBezTo>
                  <a:cubicBezTo>
                    <a:pt x="72487" y="71507"/>
                    <a:pt x="72555" y="71575"/>
                    <a:pt x="72641" y="71575"/>
                  </a:cubicBezTo>
                  <a:cubicBezTo>
                    <a:pt x="72710" y="71507"/>
                    <a:pt x="72710" y="71507"/>
                    <a:pt x="72779" y="71421"/>
                  </a:cubicBezTo>
                  <a:cubicBezTo>
                    <a:pt x="72810" y="71440"/>
                    <a:pt x="72846" y="71447"/>
                    <a:pt x="72885" y="71447"/>
                  </a:cubicBezTo>
                  <a:cubicBezTo>
                    <a:pt x="72982" y="71447"/>
                    <a:pt x="73095" y="71402"/>
                    <a:pt x="73190" y="71402"/>
                  </a:cubicBezTo>
                  <a:cubicBezTo>
                    <a:pt x="73221" y="71402"/>
                    <a:pt x="73251" y="71407"/>
                    <a:pt x="73277" y="71421"/>
                  </a:cubicBezTo>
                  <a:cubicBezTo>
                    <a:pt x="73501" y="71283"/>
                    <a:pt x="73707" y="71214"/>
                    <a:pt x="73931" y="71146"/>
                  </a:cubicBezTo>
                  <a:cubicBezTo>
                    <a:pt x="74206" y="71077"/>
                    <a:pt x="74429" y="70922"/>
                    <a:pt x="74636" y="70716"/>
                  </a:cubicBezTo>
                  <a:cubicBezTo>
                    <a:pt x="74636" y="70647"/>
                    <a:pt x="74636" y="70647"/>
                    <a:pt x="74567" y="70561"/>
                  </a:cubicBezTo>
                  <a:lnTo>
                    <a:pt x="74498" y="70561"/>
                  </a:lnTo>
                  <a:cubicBezTo>
                    <a:pt x="74567" y="70561"/>
                    <a:pt x="74567" y="70647"/>
                    <a:pt x="74567" y="70647"/>
                  </a:cubicBezTo>
                  <a:lnTo>
                    <a:pt x="74498" y="70716"/>
                  </a:lnTo>
                  <a:lnTo>
                    <a:pt x="74429" y="70647"/>
                  </a:lnTo>
                  <a:lnTo>
                    <a:pt x="74498" y="70561"/>
                  </a:lnTo>
                  <a:lnTo>
                    <a:pt x="74567" y="70492"/>
                  </a:lnTo>
                  <a:cubicBezTo>
                    <a:pt x="74567" y="70423"/>
                    <a:pt x="74498" y="70423"/>
                    <a:pt x="74498" y="70423"/>
                  </a:cubicBezTo>
                  <a:cubicBezTo>
                    <a:pt x="74361" y="70423"/>
                    <a:pt x="74137" y="70492"/>
                    <a:pt x="74000" y="70492"/>
                  </a:cubicBezTo>
                  <a:cubicBezTo>
                    <a:pt x="73931" y="70492"/>
                    <a:pt x="73931" y="70492"/>
                    <a:pt x="73931" y="70561"/>
                  </a:cubicBezTo>
                  <a:cubicBezTo>
                    <a:pt x="73899" y="70551"/>
                    <a:pt x="73870" y="70547"/>
                    <a:pt x="73841" y="70547"/>
                  </a:cubicBezTo>
                  <a:cubicBezTo>
                    <a:pt x="73721" y="70547"/>
                    <a:pt x="73623" y="70617"/>
                    <a:pt x="73511" y="70617"/>
                  </a:cubicBezTo>
                  <a:cubicBezTo>
                    <a:pt x="73460" y="70617"/>
                    <a:pt x="73406" y="70603"/>
                    <a:pt x="73346" y="70561"/>
                  </a:cubicBezTo>
                  <a:cubicBezTo>
                    <a:pt x="73277" y="70647"/>
                    <a:pt x="73209" y="70716"/>
                    <a:pt x="73140" y="70716"/>
                  </a:cubicBezTo>
                  <a:cubicBezTo>
                    <a:pt x="72916" y="70716"/>
                    <a:pt x="72779" y="70785"/>
                    <a:pt x="72641" y="70853"/>
                  </a:cubicBezTo>
                  <a:cubicBezTo>
                    <a:pt x="72487" y="70853"/>
                    <a:pt x="72349" y="70991"/>
                    <a:pt x="72125" y="70991"/>
                  </a:cubicBezTo>
                  <a:lnTo>
                    <a:pt x="71627" y="70991"/>
                  </a:lnTo>
                  <a:cubicBezTo>
                    <a:pt x="71266" y="70991"/>
                    <a:pt x="70991" y="71077"/>
                    <a:pt x="70698" y="71146"/>
                  </a:cubicBezTo>
                  <a:cubicBezTo>
                    <a:pt x="70653" y="71146"/>
                    <a:pt x="70607" y="71176"/>
                    <a:pt x="70535" y="71176"/>
                  </a:cubicBezTo>
                  <a:cubicBezTo>
                    <a:pt x="70500" y="71176"/>
                    <a:pt x="70458" y="71168"/>
                    <a:pt x="70406" y="71146"/>
                  </a:cubicBezTo>
                  <a:cubicBezTo>
                    <a:pt x="70241" y="71146"/>
                    <a:pt x="70120" y="71234"/>
                    <a:pt x="69964" y="71234"/>
                  </a:cubicBezTo>
                  <a:cubicBezTo>
                    <a:pt x="69925" y="71234"/>
                    <a:pt x="69884" y="71228"/>
                    <a:pt x="69839" y="71214"/>
                  </a:cubicBezTo>
                  <a:cubicBezTo>
                    <a:pt x="69770" y="71214"/>
                    <a:pt x="69770" y="71283"/>
                    <a:pt x="69701" y="71283"/>
                  </a:cubicBezTo>
                  <a:lnTo>
                    <a:pt x="69632" y="71214"/>
                  </a:lnTo>
                  <a:cubicBezTo>
                    <a:pt x="69632" y="71283"/>
                    <a:pt x="69547" y="71283"/>
                    <a:pt x="69478" y="71352"/>
                  </a:cubicBezTo>
                  <a:cubicBezTo>
                    <a:pt x="69478" y="71283"/>
                    <a:pt x="69409" y="71283"/>
                    <a:pt x="69409" y="71283"/>
                  </a:cubicBezTo>
                  <a:cubicBezTo>
                    <a:pt x="69340" y="71283"/>
                    <a:pt x="69340" y="71352"/>
                    <a:pt x="69271" y="71352"/>
                  </a:cubicBezTo>
                  <a:cubicBezTo>
                    <a:pt x="69226" y="71352"/>
                    <a:pt x="69172" y="71382"/>
                    <a:pt x="69121" y="71382"/>
                  </a:cubicBezTo>
                  <a:cubicBezTo>
                    <a:pt x="69096" y="71382"/>
                    <a:pt x="69071" y="71375"/>
                    <a:pt x="69048" y="71352"/>
                  </a:cubicBezTo>
                  <a:cubicBezTo>
                    <a:pt x="69033" y="71337"/>
                    <a:pt x="69019" y="71332"/>
                    <a:pt x="69004" y="71332"/>
                  </a:cubicBezTo>
                  <a:cubicBezTo>
                    <a:pt x="68965" y="71332"/>
                    <a:pt x="68925" y="71372"/>
                    <a:pt x="68885" y="71372"/>
                  </a:cubicBezTo>
                  <a:cubicBezTo>
                    <a:pt x="68871" y="71372"/>
                    <a:pt x="68856" y="71366"/>
                    <a:pt x="68842" y="71352"/>
                  </a:cubicBezTo>
                  <a:cubicBezTo>
                    <a:pt x="68819" y="71329"/>
                    <a:pt x="68794" y="71321"/>
                    <a:pt x="68768" y="71321"/>
                  </a:cubicBezTo>
                  <a:cubicBezTo>
                    <a:pt x="68717" y="71321"/>
                    <a:pt x="68664" y="71352"/>
                    <a:pt x="68618" y="71352"/>
                  </a:cubicBezTo>
                  <a:cubicBezTo>
                    <a:pt x="68572" y="71352"/>
                    <a:pt x="68526" y="71321"/>
                    <a:pt x="68460" y="71321"/>
                  </a:cubicBezTo>
                  <a:cubicBezTo>
                    <a:pt x="68427" y="71321"/>
                    <a:pt x="68389" y="71329"/>
                    <a:pt x="68343" y="71352"/>
                  </a:cubicBezTo>
                  <a:lnTo>
                    <a:pt x="68257" y="71352"/>
                  </a:lnTo>
                  <a:cubicBezTo>
                    <a:pt x="68188" y="71421"/>
                    <a:pt x="67982" y="71421"/>
                    <a:pt x="67827" y="71421"/>
                  </a:cubicBezTo>
                  <a:cubicBezTo>
                    <a:pt x="67781" y="71449"/>
                    <a:pt x="67728" y="71459"/>
                    <a:pt x="67669" y="71459"/>
                  </a:cubicBezTo>
                  <a:cubicBezTo>
                    <a:pt x="67550" y="71459"/>
                    <a:pt x="67409" y="71421"/>
                    <a:pt x="67260" y="71421"/>
                  </a:cubicBezTo>
                  <a:cubicBezTo>
                    <a:pt x="67157" y="71464"/>
                    <a:pt x="67066" y="71485"/>
                    <a:pt x="66976" y="71485"/>
                  </a:cubicBezTo>
                  <a:cubicBezTo>
                    <a:pt x="66886" y="71485"/>
                    <a:pt x="66796" y="71464"/>
                    <a:pt x="66692" y="71421"/>
                  </a:cubicBezTo>
                  <a:lnTo>
                    <a:pt x="66469" y="71421"/>
                  </a:lnTo>
                  <a:cubicBezTo>
                    <a:pt x="66450" y="71462"/>
                    <a:pt x="66432" y="71476"/>
                    <a:pt x="66414" y="71476"/>
                  </a:cubicBezTo>
                  <a:cubicBezTo>
                    <a:pt x="66373" y="71476"/>
                    <a:pt x="66332" y="71407"/>
                    <a:pt x="66292" y="71407"/>
                  </a:cubicBezTo>
                  <a:cubicBezTo>
                    <a:pt x="66282" y="71407"/>
                    <a:pt x="66272" y="71411"/>
                    <a:pt x="66263" y="71421"/>
                  </a:cubicBezTo>
                  <a:cubicBezTo>
                    <a:pt x="66228" y="71464"/>
                    <a:pt x="66172" y="71485"/>
                    <a:pt x="66116" y="71485"/>
                  </a:cubicBezTo>
                  <a:cubicBezTo>
                    <a:pt x="66061" y="71485"/>
                    <a:pt x="66005" y="71464"/>
                    <a:pt x="65970" y="71421"/>
                  </a:cubicBezTo>
                  <a:cubicBezTo>
                    <a:pt x="65902" y="71421"/>
                    <a:pt x="65902" y="71507"/>
                    <a:pt x="65833" y="71575"/>
                  </a:cubicBezTo>
                  <a:cubicBezTo>
                    <a:pt x="65724" y="71527"/>
                    <a:pt x="65624" y="71471"/>
                    <a:pt x="65527" y="71471"/>
                  </a:cubicBezTo>
                  <a:cubicBezTo>
                    <a:pt x="65485" y="71471"/>
                    <a:pt x="65444" y="71481"/>
                    <a:pt x="65403" y="71507"/>
                  </a:cubicBezTo>
                  <a:cubicBezTo>
                    <a:pt x="65403" y="71530"/>
                    <a:pt x="65395" y="71537"/>
                    <a:pt x="65385" y="71537"/>
                  </a:cubicBezTo>
                  <a:cubicBezTo>
                    <a:pt x="65365" y="71537"/>
                    <a:pt x="65334" y="71507"/>
                    <a:pt x="65334" y="71507"/>
                  </a:cubicBezTo>
                  <a:cubicBezTo>
                    <a:pt x="65111" y="71421"/>
                    <a:pt x="64904" y="71421"/>
                    <a:pt x="64681" y="71421"/>
                  </a:cubicBezTo>
                  <a:cubicBezTo>
                    <a:pt x="64645" y="71421"/>
                    <a:pt x="64589" y="71444"/>
                    <a:pt x="64533" y="71444"/>
                  </a:cubicBezTo>
                  <a:cubicBezTo>
                    <a:pt x="64482" y="71444"/>
                    <a:pt x="64429" y="71425"/>
                    <a:pt x="64389" y="71352"/>
                  </a:cubicBezTo>
                  <a:cubicBezTo>
                    <a:pt x="64354" y="71386"/>
                    <a:pt x="64320" y="71386"/>
                    <a:pt x="64285" y="71386"/>
                  </a:cubicBezTo>
                  <a:cubicBezTo>
                    <a:pt x="64251" y="71386"/>
                    <a:pt x="64217" y="71386"/>
                    <a:pt x="64182" y="71421"/>
                  </a:cubicBezTo>
                  <a:cubicBezTo>
                    <a:pt x="64148" y="71386"/>
                    <a:pt x="64092" y="71386"/>
                    <a:pt x="64036" y="71386"/>
                  </a:cubicBezTo>
                  <a:cubicBezTo>
                    <a:pt x="63980" y="71386"/>
                    <a:pt x="63924" y="71386"/>
                    <a:pt x="63890" y="71352"/>
                  </a:cubicBezTo>
                  <a:lnTo>
                    <a:pt x="63752" y="71352"/>
                  </a:lnTo>
                  <a:cubicBezTo>
                    <a:pt x="63684" y="71352"/>
                    <a:pt x="63684" y="71421"/>
                    <a:pt x="63615" y="71421"/>
                  </a:cubicBezTo>
                  <a:cubicBezTo>
                    <a:pt x="63503" y="71386"/>
                    <a:pt x="63396" y="71386"/>
                    <a:pt x="63280" y="71386"/>
                  </a:cubicBezTo>
                  <a:cubicBezTo>
                    <a:pt x="63164" y="71386"/>
                    <a:pt x="63039" y="71386"/>
                    <a:pt x="62893" y="71352"/>
                  </a:cubicBezTo>
                  <a:cubicBezTo>
                    <a:pt x="62824" y="71352"/>
                    <a:pt x="62755" y="71214"/>
                    <a:pt x="62669" y="71214"/>
                  </a:cubicBezTo>
                  <a:cubicBezTo>
                    <a:pt x="62609" y="71234"/>
                    <a:pt x="62560" y="71243"/>
                    <a:pt x="62518" y="71243"/>
                  </a:cubicBezTo>
                  <a:cubicBezTo>
                    <a:pt x="62415" y="71243"/>
                    <a:pt x="62349" y="71194"/>
                    <a:pt x="62239" y="71146"/>
                  </a:cubicBezTo>
                  <a:lnTo>
                    <a:pt x="62171" y="71146"/>
                  </a:lnTo>
                  <a:cubicBezTo>
                    <a:pt x="62033" y="71146"/>
                    <a:pt x="61964" y="71077"/>
                    <a:pt x="61810" y="71077"/>
                  </a:cubicBezTo>
                  <a:cubicBezTo>
                    <a:pt x="61672" y="70991"/>
                    <a:pt x="61603" y="70922"/>
                    <a:pt x="61380" y="70922"/>
                  </a:cubicBezTo>
                  <a:cubicBezTo>
                    <a:pt x="61242" y="70922"/>
                    <a:pt x="61173" y="70853"/>
                    <a:pt x="61036" y="70853"/>
                  </a:cubicBezTo>
                  <a:cubicBezTo>
                    <a:pt x="60675" y="70716"/>
                    <a:pt x="60314" y="70647"/>
                    <a:pt x="59953" y="70561"/>
                  </a:cubicBezTo>
                  <a:cubicBezTo>
                    <a:pt x="59907" y="70561"/>
                    <a:pt x="59861" y="70599"/>
                    <a:pt x="59815" y="70599"/>
                  </a:cubicBezTo>
                  <a:cubicBezTo>
                    <a:pt x="59792" y="70599"/>
                    <a:pt x="59769" y="70590"/>
                    <a:pt x="59746" y="70561"/>
                  </a:cubicBezTo>
                  <a:cubicBezTo>
                    <a:pt x="59660" y="70561"/>
                    <a:pt x="59523" y="70561"/>
                    <a:pt x="59523" y="70492"/>
                  </a:cubicBezTo>
                  <a:cubicBezTo>
                    <a:pt x="59454" y="70423"/>
                    <a:pt x="59385" y="70423"/>
                    <a:pt x="59385" y="70423"/>
                  </a:cubicBezTo>
                  <a:cubicBezTo>
                    <a:pt x="59340" y="70444"/>
                    <a:pt x="59302" y="70452"/>
                    <a:pt x="59268" y="70452"/>
                  </a:cubicBezTo>
                  <a:cubicBezTo>
                    <a:pt x="59184" y="70452"/>
                    <a:pt x="59122" y="70403"/>
                    <a:pt x="59024" y="70355"/>
                  </a:cubicBezTo>
                  <a:cubicBezTo>
                    <a:pt x="58887" y="70286"/>
                    <a:pt x="58663" y="70131"/>
                    <a:pt x="58457" y="70062"/>
                  </a:cubicBezTo>
                  <a:cubicBezTo>
                    <a:pt x="58165" y="70062"/>
                    <a:pt x="57941" y="69856"/>
                    <a:pt x="57597" y="69787"/>
                  </a:cubicBezTo>
                  <a:cubicBezTo>
                    <a:pt x="57569" y="69800"/>
                    <a:pt x="57542" y="69805"/>
                    <a:pt x="57514" y="69805"/>
                  </a:cubicBezTo>
                  <a:cubicBezTo>
                    <a:pt x="57393" y="69805"/>
                    <a:pt x="57280" y="69701"/>
                    <a:pt x="57167" y="69701"/>
                  </a:cubicBezTo>
                  <a:cubicBezTo>
                    <a:pt x="56944" y="69495"/>
                    <a:pt x="56652" y="69426"/>
                    <a:pt x="56445" y="69272"/>
                  </a:cubicBezTo>
                  <a:lnTo>
                    <a:pt x="56153" y="69272"/>
                  </a:lnTo>
                  <a:cubicBezTo>
                    <a:pt x="56103" y="69171"/>
                    <a:pt x="56016" y="69107"/>
                    <a:pt x="55912" y="69107"/>
                  </a:cubicBezTo>
                  <a:cubicBezTo>
                    <a:pt x="55874" y="69107"/>
                    <a:pt x="55833" y="69116"/>
                    <a:pt x="55792" y="69134"/>
                  </a:cubicBezTo>
                  <a:cubicBezTo>
                    <a:pt x="55792" y="69134"/>
                    <a:pt x="55723" y="69134"/>
                    <a:pt x="55723" y="69065"/>
                  </a:cubicBezTo>
                  <a:cubicBezTo>
                    <a:pt x="55654" y="68996"/>
                    <a:pt x="55586" y="68996"/>
                    <a:pt x="55517" y="68996"/>
                  </a:cubicBezTo>
                  <a:cubicBezTo>
                    <a:pt x="55225" y="68842"/>
                    <a:pt x="55018" y="68773"/>
                    <a:pt x="54795" y="68635"/>
                  </a:cubicBezTo>
                  <a:cubicBezTo>
                    <a:pt x="54726" y="68635"/>
                    <a:pt x="54726" y="68567"/>
                    <a:pt x="54657" y="68567"/>
                  </a:cubicBezTo>
                  <a:cubicBezTo>
                    <a:pt x="54503" y="68567"/>
                    <a:pt x="54434" y="68498"/>
                    <a:pt x="54365" y="68498"/>
                  </a:cubicBezTo>
                  <a:cubicBezTo>
                    <a:pt x="54365" y="68412"/>
                    <a:pt x="54296" y="68343"/>
                    <a:pt x="54296" y="68343"/>
                  </a:cubicBezTo>
                  <a:cubicBezTo>
                    <a:pt x="54073" y="68274"/>
                    <a:pt x="53866" y="68206"/>
                    <a:pt x="53798" y="68068"/>
                  </a:cubicBezTo>
                  <a:cubicBezTo>
                    <a:pt x="53729" y="68068"/>
                    <a:pt x="53729" y="68068"/>
                    <a:pt x="53729" y="67982"/>
                  </a:cubicBezTo>
                  <a:cubicBezTo>
                    <a:pt x="53505" y="67913"/>
                    <a:pt x="53299" y="67776"/>
                    <a:pt x="53075" y="67638"/>
                  </a:cubicBezTo>
                  <a:lnTo>
                    <a:pt x="53007" y="67638"/>
                  </a:lnTo>
                  <a:cubicBezTo>
                    <a:pt x="52783" y="67552"/>
                    <a:pt x="52646" y="67415"/>
                    <a:pt x="52439" y="67415"/>
                  </a:cubicBezTo>
                  <a:cubicBezTo>
                    <a:pt x="52216" y="67277"/>
                    <a:pt x="52010" y="67122"/>
                    <a:pt x="51855" y="67054"/>
                  </a:cubicBezTo>
                  <a:cubicBezTo>
                    <a:pt x="51717" y="66985"/>
                    <a:pt x="51648" y="66916"/>
                    <a:pt x="51494" y="66847"/>
                  </a:cubicBezTo>
                  <a:cubicBezTo>
                    <a:pt x="51356" y="66779"/>
                    <a:pt x="51287" y="66693"/>
                    <a:pt x="51219" y="66624"/>
                  </a:cubicBezTo>
                  <a:cubicBezTo>
                    <a:pt x="50995" y="66555"/>
                    <a:pt x="50858" y="66486"/>
                    <a:pt x="50634" y="66349"/>
                  </a:cubicBezTo>
                  <a:lnTo>
                    <a:pt x="50565" y="66349"/>
                  </a:lnTo>
                  <a:cubicBezTo>
                    <a:pt x="50565" y="66194"/>
                    <a:pt x="50428" y="66194"/>
                    <a:pt x="50359" y="66194"/>
                  </a:cubicBezTo>
                  <a:cubicBezTo>
                    <a:pt x="50290" y="66056"/>
                    <a:pt x="50204" y="65988"/>
                    <a:pt x="50067" y="65919"/>
                  </a:cubicBezTo>
                  <a:cubicBezTo>
                    <a:pt x="49929" y="65833"/>
                    <a:pt x="49774" y="65764"/>
                    <a:pt x="49637" y="65695"/>
                  </a:cubicBezTo>
                  <a:cubicBezTo>
                    <a:pt x="49637" y="65627"/>
                    <a:pt x="49568" y="65558"/>
                    <a:pt x="49499" y="65558"/>
                  </a:cubicBezTo>
                  <a:cubicBezTo>
                    <a:pt x="49486" y="65572"/>
                    <a:pt x="49475" y="65577"/>
                    <a:pt x="49465" y="65577"/>
                  </a:cubicBezTo>
                  <a:cubicBezTo>
                    <a:pt x="49427" y="65577"/>
                    <a:pt x="49413" y="65489"/>
                    <a:pt x="49345" y="65489"/>
                  </a:cubicBezTo>
                  <a:cubicBezTo>
                    <a:pt x="49069" y="65489"/>
                    <a:pt x="48915" y="65266"/>
                    <a:pt x="48777" y="65128"/>
                  </a:cubicBezTo>
                  <a:cubicBezTo>
                    <a:pt x="48708" y="64973"/>
                    <a:pt x="48640" y="64904"/>
                    <a:pt x="48571" y="64836"/>
                  </a:cubicBezTo>
                  <a:cubicBezTo>
                    <a:pt x="48416" y="64767"/>
                    <a:pt x="48347" y="64629"/>
                    <a:pt x="48210" y="64543"/>
                  </a:cubicBezTo>
                  <a:cubicBezTo>
                    <a:pt x="48244" y="64509"/>
                    <a:pt x="48227" y="64509"/>
                    <a:pt x="48190" y="64509"/>
                  </a:cubicBezTo>
                  <a:cubicBezTo>
                    <a:pt x="48154" y="64509"/>
                    <a:pt x="48098" y="64509"/>
                    <a:pt x="48055" y="64475"/>
                  </a:cubicBezTo>
                  <a:cubicBezTo>
                    <a:pt x="48055" y="64337"/>
                    <a:pt x="47918" y="64337"/>
                    <a:pt x="47780" y="64268"/>
                  </a:cubicBezTo>
                  <a:cubicBezTo>
                    <a:pt x="47711" y="64114"/>
                    <a:pt x="47488" y="64045"/>
                    <a:pt x="47350" y="63907"/>
                  </a:cubicBezTo>
                  <a:cubicBezTo>
                    <a:pt x="47281" y="63838"/>
                    <a:pt x="47195" y="63684"/>
                    <a:pt x="47058" y="63684"/>
                  </a:cubicBezTo>
                  <a:cubicBezTo>
                    <a:pt x="47058" y="63615"/>
                    <a:pt x="46989" y="63546"/>
                    <a:pt x="46920" y="63546"/>
                  </a:cubicBezTo>
                  <a:cubicBezTo>
                    <a:pt x="46697" y="63409"/>
                    <a:pt x="46491" y="63254"/>
                    <a:pt x="46267" y="63116"/>
                  </a:cubicBezTo>
                  <a:cubicBezTo>
                    <a:pt x="46267" y="63048"/>
                    <a:pt x="46198" y="62979"/>
                    <a:pt x="46129" y="62979"/>
                  </a:cubicBezTo>
                  <a:cubicBezTo>
                    <a:pt x="45992" y="62824"/>
                    <a:pt x="45768" y="62755"/>
                    <a:pt x="45700" y="62549"/>
                  </a:cubicBezTo>
                  <a:cubicBezTo>
                    <a:pt x="45700" y="62549"/>
                    <a:pt x="45631" y="62549"/>
                    <a:pt x="45631" y="62480"/>
                  </a:cubicBezTo>
                  <a:cubicBezTo>
                    <a:pt x="45407" y="62325"/>
                    <a:pt x="45201" y="62119"/>
                    <a:pt x="44978" y="61896"/>
                  </a:cubicBezTo>
                  <a:cubicBezTo>
                    <a:pt x="44840" y="61758"/>
                    <a:pt x="44702" y="61621"/>
                    <a:pt x="44548" y="61466"/>
                  </a:cubicBezTo>
                  <a:cubicBezTo>
                    <a:pt x="44479" y="61466"/>
                    <a:pt x="44479" y="61397"/>
                    <a:pt x="44410" y="61328"/>
                  </a:cubicBezTo>
                  <a:cubicBezTo>
                    <a:pt x="44341" y="61328"/>
                    <a:pt x="44187" y="61260"/>
                    <a:pt x="44118" y="61191"/>
                  </a:cubicBezTo>
                  <a:cubicBezTo>
                    <a:pt x="44049" y="61036"/>
                    <a:pt x="43912" y="60967"/>
                    <a:pt x="43843" y="60830"/>
                  </a:cubicBezTo>
                  <a:cubicBezTo>
                    <a:pt x="43688" y="60761"/>
                    <a:pt x="43619" y="60606"/>
                    <a:pt x="43482" y="60537"/>
                  </a:cubicBezTo>
                  <a:cubicBezTo>
                    <a:pt x="43413" y="60400"/>
                    <a:pt x="43258" y="60331"/>
                    <a:pt x="43258" y="60245"/>
                  </a:cubicBezTo>
                  <a:cubicBezTo>
                    <a:pt x="43121" y="60108"/>
                    <a:pt x="42983" y="59970"/>
                    <a:pt x="42828" y="59815"/>
                  </a:cubicBezTo>
                  <a:cubicBezTo>
                    <a:pt x="42760" y="59747"/>
                    <a:pt x="42691" y="59678"/>
                    <a:pt x="42622" y="59609"/>
                  </a:cubicBezTo>
                  <a:cubicBezTo>
                    <a:pt x="42622" y="59540"/>
                    <a:pt x="42553" y="59471"/>
                    <a:pt x="42467" y="59385"/>
                  </a:cubicBezTo>
                  <a:cubicBezTo>
                    <a:pt x="42399" y="59317"/>
                    <a:pt x="42330" y="59179"/>
                    <a:pt x="42261" y="59110"/>
                  </a:cubicBezTo>
                  <a:cubicBezTo>
                    <a:pt x="42261" y="59042"/>
                    <a:pt x="42192" y="58956"/>
                    <a:pt x="42123" y="58887"/>
                  </a:cubicBezTo>
                  <a:cubicBezTo>
                    <a:pt x="41900" y="58749"/>
                    <a:pt x="41762" y="58526"/>
                    <a:pt x="41539" y="58388"/>
                  </a:cubicBezTo>
                  <a:cubicBezTo>
                    <a:pt x="41264" y="58182"/>
                    <a:pt x="40972" y="57821"/>
                    <a:pt x="40748" y="57460"/>
                  </a:cubicBezTo>
                  <a:cubicBezTo>
                    <a:pt x="40679" y="57391"/>
                    <a:pt x="40542" y="57322"/>
                    <a:pt x="40542" y="57236"/>
                  </a:cubicBezTo>
                  <a:cubicBezTo>
                    <a:pt x="40473" y="57030"/>
                    <a:pt x="40404" y="56892"/>
                    <a:pt x="40181" y="56806"/>
                  </a:cubicBezTo>
                  <a:cubicBezTo>
                    <a:pt x="40112" y="56738"/>
                    <a:pt x="40112" y="56738"/>
                    <a:pt x="40043" y="56600"/>
                  </a:cubicBezTo>
                  <a:lnTo>
                    <a:pt x="39974" y="56531"/>
                  </a:lnTo>
                  <a:cubicBezTo>
                    <a:pt x="39751" y="56377"/>
                    <a:pt x="39613" y="56239"/>
                    <a:pt x="39459" y="56033"/>
                  </a:cubicBezTo>
                  <a:cubicBezTo>
                    <a:pt x="39390" y="55878"/>
                    <a:pt x="39252" y="55809"/>
                    <a:pt x="39183" y="55672"/>
                  </a:cubicBezTo>
                  <a:cubicBezTo>
                    <a:pt x="39115" y="55517"/>
                    <a:pt x="39029" y="55379"/>
                    <a:pt x="38960" y="55242"/>
                  </a:cubicBezTo>
                  <a:cubicBezTo>
                    <a:pt x="38891" y="55087"/>
                    <a:pt x="38754" y="55018"/>
                    <a:pt x="38685" y="54950"/>
                  </a:cubicBezTo>
                  <a:cubicBezTo>
                    <a:pt x="38530" y="54743"/>
                    <a:pt x="38393" y="54520"/>
                    <a:pt x="38169" y="54313"/>
                  </a:cubicBezTo>
                  <a:cubicBezTo>
                    <a:pt x="38100" y="54159"/>
                    <a:pt x="38031" y="54090"/>
                    <a:pt x="37894" y="54090"/>
                  </a:cubicBezTo>
                  <a:cubicBezTo>
                    <a:pt x="37963" y="53952"/>
                    <a:pt x="37894" y="53884"/>
                    <a:pt x="37739" y="53798"/>
                  </a:cubicBezTo>
                  <a:cubicBezTo>
                    <a:pt x="37670" y="53798"/>
                    <a:pt x="37602" y="53660"/>
                    <a:pt x="37602" y="53591"/>
                  </a:cubicBezTo>
                  <a:cubicBezTo>
                    <a:pt x="37533" y="53591"/>
                    <a:pt x="37533" y="53523"/>
                    <a:pt x="37464" y="53523"/>
                  </a:cubicBezTo>
                  <a:cubicBezTo>
                    <a:pt x="37464" y="53230"/>
                    <a:pt x="37241" y="53024"/>
                    <a:pt x="37103" y="52732"/>
                  </a:cubicBezTo>
                  <a:cubicBezTo>
                    <a:pt x="37034" y="52732"/>
                    <a:pt x="36966" y="52663"/>
                    <a:pt x="36966" y="52594"/>
                  </a:cubicBezTo>
                  <a:cubicBezTo>
                    <a:pt x="36966" y="52508"/>
                    <a:pt x="37034" y="52508"/>
                    <a:pt x="36966" y="52508"/>
                  </a:cubicBezTo>
                  <a:lnTo>
                    <a:pt x="36880" y="52508"/>
                  </a:lnTo>
                  <a:cubicBezTo>
                    <a:pt x="36742" y="52371"/>
                    <a:pt x="36811" y="52078"/>
                    <a:pt x="36604" y="52010"/>
                  </a:cubicBezTo>
                  <a:cubicBezTo>
                    <a:pt x="36604" y="51941"/>
                    <a:pt x="36604" y="51872"/>
                    <a:pt x="36536" y="51872"/>
                  </a:cubicBezTo>
                  <a:lnTo>
                    <a:pt x="36450" y="51872"/>
                  </a:lnTo>
                  <a:cubicBezTo>
                    <a:pt x="36381" y="51735"/>
                    <a:pt x="36381" y="51649"/>
                    <a:pt x="36312" y="51580"/>
                  </a:cubicBezTo>
                  <a:cubicBezTo>
                    <a:pt x="36243" y="51580"/>
                    <a:pt x="36175" y="51511"/>
                    <a:pt x="36175" y="51442"/>
                  </a:cubicBezTo>
                  <a:cubicBezTo>
                    <a:pt x="36020" y="51081"/>
                    <a:pt x="35814" y="50789"/>
                    <a:pt x="35676" y="50445"/>
                  </a:cubicBezTo>
                  <a:cubicBezTo>
                    <a:pt x="35590" y="50222"/>
                    <a:pt x="35384" y="50084"/>
                    <a:pt x="35246" y="49860"/>
                  </a:cubicBezTo>
                  <a:cubicBezTo>
                    <a:pt x="35160" y="49654"/>
                    <a:pt x="34954" y="49499"/>
                    <a:pt x="34885" y="49293"/>
                  </a:cubicBezTo>
                  <a:cubicBezTo>
                    <a:pt x="34885" y="49224"/>
                    <a:pt x="34885" y="49224"/>
                    <a:pt x="34816" y="49224"/>
                  </a:cubicBezTo>
                  <a:cubicBezTo>
                    <a:pt x="34730" y="49224"/>
                    <a:pt x="34730" y="49156"/>
                    <a:pt x="34730" y="49156"/>
                  </a:cubicBezTo>
                  <a:cubicBezTo>
                    <a:pt x="34662" y="49070"/>
                    <a:pt x="34730" y="49070"/>
                    <a:pt x="34730" y="49001"/>
                  </a:cubicBezTo>
                  <a:cubicBezTo>
                    <a:pt x="34593" y="48863"/>
                    <a:pt x="34593" y="48571"/>
                    <a:pt x="34455" y="48433"/>
                  </a:cubicBezTo>
                  <a:cubicBezTo>
                    <a:pt x="34301" y="48296"/>
                    <a:pt x="34232" y="48004"/>
                    <a:pt x="34025" y="47935"/>
                  </a:cubicBezTo>
                  <a:cubicBezTo>
                    <a:pt x="34025" y="47780"/>
                    <a:pt x="34094" y="47866"/>
                    <a:pt x="34163" y="47780"/>
                  </a:cubicBezTo>
                  <a:cubicBezTo>
                    <a:pt x="34163" y="47780"/>
                    <a:pt x="34094" y="47711"/>
                    <a:pt x="34232" y="47643"/>
                  </a:cubicBezTo>
                  <a:cubicBezTo>
                    <a:pt x="34232" y="47643"/>
                    <a:pt x="34331" y="47731"/>
                    <a:pt x="34406" y="47731"/>
                  </a:cubicBezTo>
                  <a:cubicBezTo>
                    <a:pt x="34424" y="47731"/>
                    <a:pt x="34442" y="47725"/>
                    <a:pt x="34455" y="47711"/>
                  </a:cubicBezTo>
                  <a:cubicBezTo>
                    <a:pt x="34524" y="47711"/>
                    <a:pt x="34593" y="47780"/>
                    <a:pt x="34662" y="47935"/>
                  </a:cubicBezTo>
                  <a:cubicBezTo>
                    <a:pt x="34730" y="48004"/>
                    <a:pt x="34816" y="48141"/>
                    <a:pt x="34885" y="48296"/>
                  </a:cubicBezTo>
                  <a:cubicBezTo>
                    <a:pt x="34954" y="48296"/>
                    <a:pt x="34954" y="48365"/>
                    <a:pt x="34954" y="48433"/>
                  </a:cubicBezTo>
                  <a:cubicBezTo>
                    <a:pt x="35091" y="48640"/>
                    <a:pt x="35246" y="48932"/>
                    <a:pt x="35453" y="49070"/>
                  </a:cubicBezTo>
                  <a:cubicBezTo>
                    <a:pt x="35521" y="49156"/>
                    <a:pt x="35521" y="49224"/>
                    <a:pt x="35521" y="49293"/>
                  </a:cubicBezTo>
                  <a:cubicBezTo>
                    <a:pt x="35590" y="49431"/>
                    <a:pt x="35745" y="49585"/>
                    <a:pt x="35814" y="49723"/>
                  </a:cubicBezTo>
                  <a:lnTo>
                    <a:pt x="35882" y="49723"/>
                  </a:lnTo>
                  <a:lnTo>
                    <a:pt x="35882" y="49860"/>
                  </a:lnTo>
                  <a:cubicBezTo>
                    <a:pt x="35882" y="49895"/>
                    <a:pt x="35900" y="49895"/>
                    <a:pt x="35917" y="49895"/>
                  </a:cubicBezTo>
                  <a:cubicBezTo>
                    <a:pt x="35934" y="49895"/>
                    <a:pt x="35951" y="49895"/>
                    <a:pt x="35951" y="49929"/>
                  </a:cubicBezTo>
                  <a:cubicBezTo>
                    <a:pt x="35951" y="50015"/>
                    <a:pt x="36020" y="50153"/>
                    <a:pt x="36106" y="50222"/>
                  </a:cubicBezTo>
                  <a:cubicBezTo>
                    <a:pt x="36243" y="50514"/>
                    <a:pt x="36450" y="50789"/>
                    <a:pt x="36604" y="51150"/>
                  </a:cubicBezTo>
                  <a:cubicBezTo>
                    <a:pt x="36673" y="51219"/>
                    <a:pt x="36742" y="51219"/>
                    <a:pt x="36811" y="51305"/>
                  </a:cubicBezTo>
                  <a:cubicBezTo>
                    <a:pt x="36811" y="51511"/>
                    <a:pt x="36966" y="51735"/>
                    <a:pt x="37172" y="51941"/>
                  </a:cubicBezTo>
                  <a:cubicBezTo>
                    <a:pt x="37172" y="52010"/>
                    <a:pt x="37309" y="52078"/>
                    <a:pt x="37241" y="52164"/>
                  </a:cubicBezTo>
                  <a:cubicBezTo>
                    <a:pt x="37241" y="52302"/>
                    <a:pt x="37309" y="52302"/>
                    <a:pt x="37395" y="52371"/>
                  </a:cubicBezTo>
                  <a:cubicBezTo>
                    <a:pt x="37464" y="52594"/>
                    <a:pt x="37602" y="52663"/>
                    <a:pt x="37670" y="52800"/>
                  </a:cubicBezTo>
                  <a:lnTo>
                    <a:pt x="37739" y="52869"/>
                  </a:lnTo>
                  <a:cubicBezTo>
                    <a:pt x="37739" y="52869"/>
                    <a:pt x="37825" y="52869"/>
                    <a:pt x="37825" y="52938"/>
                  </a:cubicBezTo>
                  <a:cubicBezTo>
                    <a:pt x="37894" y="53024"/>
                    <a:pt x="37963" y="53093"/>
                    <a:pt x="38031" y="53162"/>
                  </a:cubicBezTo>
                  <a:cubicBezTo>
                    <a:pt x="38100" y="53230"/>
                    <a:pt x="38031" y="53299"/>
                    <a:pt x="38100" y="53368"/>
                  </a:cubicBezTo>
                  <a:cubicBezTo>
                    <a:pt x="38255" y="53591"/>
                    <a:pt x="38393" y="53798"/>
                    <a:pt x="38530" y="54021"/>
                  </a:cubicBezTo>
                  <a:cubicBezTo>
                    <a:pt x="38599" y="54021"/>
                    <a:pt x="38685" y="54090"/>
                    <a:pt x="38754" y="54228"/>
                  </a:cubicBezTo>
                  <a:cubicBezTo>
                    <a:pt x="38754" y="54313"/>
                    <a:pt x="38822" y="54382"/>
                    <a:pt x="38891" y="54382"/>
                  </a:cubicBezTo>
                  <a:cubicBezTo>
                    <a:pt x="38960" y="54451"/>
                    <a:pt x="39029" y="54520"/>
                    <a:pt x="39115" y="54589"/>
                  </a:cubicBezTo>
                  <a:cubicBezTo>
                    <a:pt x="39115" y="54657"/>
                    <a:pt x="39183" y="54657"/>
                    <a:pt x="39252" y="54743"/>
                  </a:cubicBezTo>
                  <a:lnTo>
                    <a:pt x="39252" y="54881"/>
                  </a:lnTo>
                  <a:cubicBezTo>
                    <a:pt x="39321" y="54881"/>
                    <a:pt x="39390" y="54950"/>
                    <a:pt x="39390" y="55018"/>
                  </a:cubicBezTo>
                  <a:cubicBezTo>
                    <a:pt x="39544" y="55242"/>
                    <a:pt x="39751" y="55448"/>
                    <a:pt x="39888" y="55741"/>
                  </a:cubicBezTo>
                  <a:cubicBezTo>
                    <a:pt x="39974" y="55878"/>
                    <a:pt x="40112" y="55947"/>
                    <a:pt x="40181" y="56102"/>
                  </a:cubicBezTo>
                  <a:cubicBezTo>
                    <a:pt x="40249" y="56170"/>
                    <a:pt x="40249" y="56170"/>
                    <a:pt x="40249" y="56239"/>
                  </a:cubicBezTo>
                  <a:cubicBezTo>
                    <a:pt x="40295" y="56239"/>
                    <a:pt x="40311" y="56209"/>
                    <a:pt x="40341" y="56209"/>
                  </a:cubicBezTo>
                  <a:cubicBezTo>
                    <a:pt x="40356" y="56209"/>
                    <a:pt x="40375" y="56216"/>
                    <a:pt x="40404" y="56239"/>
                  </a:cubicBezTo>
                  <a:cubicBezTo>
                    <a:pt x="40404" y="56308"/>
                    <a:pt x="40404" y="56308"/>
                    <a:pt x="40318" y="56377"/>
                  </a:cubicBezTo>
                  <a:cubicBezTo>
                    <a:pt x="40473" y="56377"/>
                    <a:pt x="40542" y="56463"/>
                    <a:pt x="40542" y="56463"/>
                  </a:cubicBezTo>
                  <a:cubicBezTo>
                    <a:pt x="40610" y="56531"/>
                    <a:pt x="40679" y="56669"/>
                    <a:pt x="40748" y="56738"/>
                  </a:cubicBezTo>
                  <a:cubicBezTo>
                    <a:pt x="40903" y="56806"/>
                    <a:pt x="41040" y="56961"/>
                    <a:pt x="41109" y="57168"/>
                  </a:cubicBezTo>
                  <a:cubicBezTo>
                    <a:pt x="41109" y="57168"/>
                    <a:pt x="41178" y="57236"/>
                    <a:pt x="41264" y="57236"/>
                  </a:cubicBezTo>
                  <a:cubicBezTo>
                    <a:pt x="41264" y="57322"/>
                    <a:pt x="41333" y="57391"/>
                    <a:pt x="41401" y="57460"/>
                  </a:cubicBezTo>
                  <a:cubicBezTo>
                    <a:pt x="41401" y="57460"/>
                    <a:pt x="41401" y="57529"/>
                    <a:pt x="41470" y="57529"/>
                  </a:cubicBezTo>
                  <a:cubicBezTo>
                    <a:pt x="41539" y="57666"/>
                    <a:pt x="41608" y="57752"/>
                    <a:pt x="41762" y="57890"/>
                  </a:cubicBezTo>
                  <a:cubicBezTo>
                    <a:pt x="41831" y="57958"/>
                    <a:pt x="41969" y="58027"/>
                    <a:pt x="42037" y="58182"/>
                  </a:cubicBezTo>
                  <a:cubicBezTo>
                    <a:pt x="42261" y="58388"/>
                    <a:pt x="42467" y="58526"/>
                    <a:pt x="42691" y="58681"/>
                  </a:cubicBezTo>
                  <a:cubicBezTo>
                    <a:pt x="42760" y="58887"/>
                    <a:pt x="42828" y="59110"/>
                    <a:pt x="43052" y="59248"/>
                  </a:cubicBezTo>
                  <a:cubicBezTo>
                    <a:pt x="43121" y="59317"/>
                    <a:pt x="43121" y="59385"/>
                    <a:pt x="43258" y="59385"/>
                  </a:cubicBezTo>
                  <a:cubicBezTo>
                    <a:pt x="43327" y="59471"/>
                    <a:pt x="43258" y="59540"/>
                    <a:pt x="43327" y="59609"/>
                  </a:cubicBezTo>
                  <a:cubicBezTo>
                    <a:pt x="43370" y="59643"/>
                    <a:pt x="43391" y="59643"/>
                    <a:pt x="43411" y="59643"/>
                  </a:cubicBezTo>
                  <a:cubicBezTo>
                    <a:pt x="43430" y="59643"/>
                    <a:pt x="43447" y="59643"/>
                    <a:pt x="43482" y="59678"/>
                  </a:cubicBezTo>
                  <a:cubicBezTo>
                    <a:pt x="43619" y="59901"/>
                    <a:pt x="43843" y="60039"/>
                    <a:pt x="43912" y="60245"/>
                  </a:cubicBezTo>
                  <a:lnTo>
                    <a:pt x="43980" y="60331"/>
                  </a:lnTo>
                  <a:cubicBezTo>
                    <a:pt x="44118" y="60331"/>
                    <a:pt x="44187" y="60469"/>
                    <a:pt x="44273" y="60537"/>
                  </a:cubicBezTo>
                  <a:cubicBezTo>
                    <a:pt x="44341" y="60606"/>
                    <a:pt x="44410" y="60675"/>
                    <a:pt x="44479" y="60675"/>
                  </a:cubicBezTo>
                  <a:cubicBezTo>
                    <a:pt x="44548" y="60761"/>
                    <a:pt x="44548" y="60761"/>
                    <a:pt x="44548" y="60830"/>
                  </a:cubicBezTo>
                  <a:lnTo>
                    <a:pt x="44548" y="60898"/>
                  </a:lnTo>
                  <a:lnTo>
                    <a:pt x="44702" y="60898"/>
                  </a:lnTo>
                  <a:cubicBezTo>
                    <a:pt x="44771" y="60967"/>
                    <a:pt x="44840" y="61036"/>
                    <a:pt x="44909" y="61105"/>
                  </a:cubicBezTo>
                  <a:cubicBezTo>
                    <a:pt x="44978" y="61260"/>
                    <a:pt x="45046" y="61260"/>
                    <a:pt x="45132" y="61397"/>
                  </a:cubicBezTo>
                  <a:cubicBezTo>
                    <a:pt x="45201" y="61397"/>
                    <a:pt x="45201" y="61328"/>
                    <a:pt x="45201" y="61328"/>
                  </a:cubicBezTo>
                  <a:cubicBezTo>
                    <a:pt x="45201" y="61397"/>
                    <a:pt x="45201" y="61397"/>
                    <a:pt x="45270" y="61466"/>
                  </a:cubicBezTo>
                  <a:cubicBezTo>
                    <a:pt x="45476" y="61535"/>
                    <a:pt x="45562" y="61827"/>
                    <a:pt x="45837" y="61896"/>
                  </a:cubicBezTo>
                  <a:cubicBezTo>
                    <a:pt x="45906" y="61964"/>
                    <a:pt x="45837" y="62119"/>
                    <a:pt x="45992" y="62188"/>
                  </a:cubicBezTo>
                  <a:cubicBezTo>
                    <a:pt x="45992" y="62119"/>
                    <a:pt x="45992" y="62119"/>
                    <a:pt x="46061" y="62119"/>
                  </a:cubicBezTo>
                  <a:cubicBezTo>
                    <a:pt x="46129" y="62188"/>
                    <a:pt x="46198" y="62325"/>
                    <a:pt x="46336" y="62394"/>
                  </a:cubicBezTo>
                  <a:cubicBezTo>
                    <a:pt x="46491" y="62549"/>
                    <a:pt x="46697" y="62687"/>
                    <a:pt x="46852" y="62910"/>
                  </a:cubicBezTo>
                  <a:lnTo>
                    <a:pt x="46920" y="62979"/>
                  </a:lnTo>
                  <a:cubicBezTo>
                    <a:pt x="46920" y="63116"/>
                    <a:pt x="47058" y="63116"/>
                    <a:pt x="47127" y="63185"/>
                  </a:cubicBezTo>
                  <a:cubicBezTo>
                    <a:pt x="47281" y="63340"/>
                    <a:pt x="47419" y="63477"/>
                    <a:pt x="47556" y="63546"/>
                  </a:cubicBezTo>
                  <a:cubicBezTo>
                    <a:pt x="47556" y="63615"/>
                    <a:pt x="47849" y="63770"/>
                    <a:pt x="47849" y="63770"/>
                  </a:cubicBezTo>
                  <a:cubicBezTo>
                    <a:pt x="48055" y="63770"/>
                    <a:pt x="48210" y="63907"/>
                    <a:pt x="48279" y="63976"/>
                  </a:cubicBezTo>
                  <a:cubicBezTo>
                    <a:pt x="48347" y="63976"/>
                    <a:pt x="48347" y="63907"/>
                    <a:pt x="48416" y="63907"/>
                  </a:cubicBezTo>
                  <a:cubicBezTo>
                    <a:pt x="48485" y="63976"/>
                    <a:pt x="48571" y="64045"/>
                    <a:pt x="48640" y="64114"/>
                  </a:cubicBezTo>
                  <a:cubicBezTo>
                    <a:pt x="48777" y="64268"/>
                    <a:pt x="48846" y="64406"/>
                    <a:pt x="48915" y="64475"/>
                  </a:cubicBezTo>
                  <a:cubicBezTo>
                    <a:pt x="49138" y="64698"/>
                    <a:pt x="49345" y="64836"/>
                    <a:pt x="49568" y="64973"/>
                  </a:cubicBezTo>
                  <a:cubicBezTo>
                    <a:pt x="49774" y="65197"/>
                    <a:pt x="50067" y="65197"/>
                    <a:pt x="50290" y="65403"/>
                  </a:cubicBezTo>
                  <a:lnTo>
                    <a:pt x="50359" y="65489"/>
                  </a:lnTo>
                  <a:cubicBezTo>
                    <a:pt x="50428" y="65489"/>
                    <a:pt x="50428" y="65403"/>
                    <a:pt x="50497" y="65403"/>
                  </a:cubicBezTo>
                  <a:cubicBezTo>
                    <a:pt x="50497" y="65489"/>
                    <a:pt x="50565" y="65558"/>
                    <a:pt x="50565" y="65627"/>
                  </a:cubicBezTo>
                  <a:lnTo>
                    <a:pt x="50634" y="65627"/>
                  </a:lnTo>
                  <a:cubicBezTo>
                    <a:pt x="50789" y="65695"/>
                    <a:pt x="50789" y="65833"/>
                    <a:pt x="50926" y="65919"/>
                  </a:cubicBezTo>
                  <a:cubicBezTo>
                    <a:pt x="50995" y="65988"/>
                    <a:pt x="51219" y="66125"/>
                    <a:pt x="51356" y="66194"/>
                  </a:cubicBezTo>
                  <a:cubicBezTo>
                    <a:pt x="51425" y="66263"/>
                    <a:pt x="51580" y="66349"/>
                    <a:pt x="51717" y="66417"/>
                  </a:cubicBezTo>
                  <a:cubicBezTo>
                    <a:pt x="51855" y="66486"/>
                    <a:pt x="52078" y="66555"/>
                    <a:pt x="52216" y="66624"/>
                  </a:cubicBezTo>
                  <a:cubicBezTo>
                    <a:pt x="52439" y="66779"/>
                    <a:pt x="52646" y="66985"/>
                    <a:pt x="52938" y="67054"/>
                  </a:cubicBezTo>
                  <a:cubicBezTo>
                    <a:pt x="53075" y="67122"/>
                    <a:pt x="53144" y="67208"/>
                    <a:pt x="53299" y="67277"/>
                  </a:cubicBezTo>
                  <a:cubicBezTo>
                    <a:pt x="53437" y="67277"/>
                    <a:pt x="53505" y="67415"/>
                    <a:pt x="53729" y="67415"/>
                  </a:cubicBezTo>
                  <a:cubicBezTo>
                    <a:pt x="53729" y="67415"/>
                    <a:pt x="53798" y="67483"/>
                    <a:pt x="53798" y="67552"/>
                  </a:cubicBezTo>
                  <a:cubicBezTo>
                    <a:pt x="53843" y="67552"/>
                    <a:pt x="53859" y="67522"/>
                    <a:pt x="53884" y="67522"/>
                  </a:cubicBezTo>
                  <a:cubicBezTo>
                    <a:pt x="53897" y="67522"/>
                    <a:pt x="53912" y="67529"/>
                    <a:pt x="53935" y="67552"/>
                  </a:cubicBezTo>
                  <a:cubicBezTo>
                    <a:pt x="54073" y="67776"/>
                    <a:pt x="54365" y="67913"/>
                    <a:pt x="54588" y="67982"/>
                  </a:cubicBezTo>
                  <a:cubicBezTo>
                    <a:pt x="54726" y="68068"/>
                    <a:pt x="54864" y="68137"/>
                    <a:pt x="55018" y="68206"/>
                  </a:cubicBezTo>
                  <a:cubicBezTo>
                    <a:pt x="55156" y="68206"/>
                    <a:pt x="55293" y="68274"/>
                    <a:pt x="55448" y="68274"/>
                  </a:cubicBezTo>
                  <a:cubicBezTo>
                    <a:pt x="55517" y="68274"/>
                    <a:pt x="55586" y="68343"/>
                    <a:pt x="55586" y="68412"/>
                  </a:cubicBezTo>
                  <a:cubicBezTo>
                    <a:pt x="55792" y="68412"/>
                    <a:pt x="55947" y="68635"/>
                    <a:pt x="56084" y="68635"/>
                  </a:cubicBezTo>
                  <a:cubicBezTo>
                    <a:pt x="56153" y="68635"/>
                    <a:pt x="56153" y="68635"/>
                    <a:pt x="56153" y="68704"/>
                  </a:cubicBezTo>
                  <a:cubicBezTo>
                    <a:pt x="56308" y="68842"/>
                    <a:pt x="56514" y="68842"/>
                    <a:pt x="56652" y="68928"/>
                  </a:cubicBezTo>
                  <a:cubicBezTo>
                    <a:pt x="56738" y="68996"/>
                    <a:pt x="56806" y="68996"/>
                    <a:pt x="56875" y="68996"/>
                  </a:cubicBezTo>
                  <a:cubicBezTo>
                    <a:pt x="56904" y="68968"/>
                    <a:pt x="56944" y="68951"/>
                    <a:pt x="56987" y="68951"/>
                  </a:cubicBezTo>
                  <a:cubicBezTo>
                    <a:pt x="57049" y="68951"/>
                    <a:pt x="57117" y="68985"/>
                    <a:pt x="57167" y="69065"/>
                  </a:cubicBezTo>
                  <a:cubicBezTo>
                    <a:pt x="57167" y="69065"/>
                    <a:pt x="57236" y="69134"/>
                    <a:pt x="57305" y="69134"/>
                  </a:cubicBezTo>
                  <a:cubicBezTo>
                    <a:pt x="57325" y="69114"/>
                    <a:pt x="57351" y="69105"/>
                    <a:pt x="57380" y="69105"/>
                  </a:cubicBezTo>
                  <a:cubicBezTo>
                    <a:pt x="57450" y="69105"/>
                    <a:pt x="57537" y="69154"/>
                    <a:pt x="57597" y="69203"/>
                  </a:cubicBezTo>
                  <a:cubicBezTo>
                    <a:pt x="57666" y="69272"/>
                    <a:pt x="57804" y="69357"/>
                    <a:pt x="57941" y="69357"/>
                  </a:cubicBezTo>
                  <a:cubicBezTo>
                    <a:pt x="58096" y="69426"/>
                    <a:pt x="58233" y="69426"/>
                    <a:pt x="58371" y="69495"/>
                  </a:cubicBezTo>
                  <a:cubicBezTo>
                    <a:pt x="58457" y="69564"/>
                    <a:pt x="58526" y="69633"/>
                    <a:pt x="58594" y="69633"/>
                  </a:cubicBezTo>
                  <a:cubicBezTo>
                    <a:pt x="58648" y="69633"/>
                    <a:pt x="58702" y="69727"/>
                    <a:pt x="58797" y="69727"/>
                  </a:cubicBezTo>
                  <a:cubicBezTo>
                    <a:pt x="58824" y="69727"/>
                    <a:pt x="58853" y="69720"/>
                    <a:pt x="58887" y="69701"/>
                  </a:cubicBezTo>
                  <a:lnTo>
                    <a:pt x="59093" y="69701"/>
                  </a:lnTo>
                  <a:cubicBezTo>
                    <a:pt x="59162" y="69787"/>
                    <a:pt x="59162" y="69856"/>
                    <a:pt x="59231" y="69856"/>
                  </a:cubicBezTo>
                  <a:lnTo>
                    <a:pt x="59317" y="69856"/>
                  </a:lnTo>
                  <a:cubicBezTo>
                    <a:pt x="59454" y="69925"/>
                    <a:pt x="59660" y="69925"/>
                    <a:pt x="59746" y="70062"/>
                  </a:cubicBezTo>
                  <a:lnTo>
                    <a:pt x="60245" y="70062"/>
                  </a:lnTo>
                  <a:cubicBezTo>
                    <a:pt x="60383" y="70217"/>
                    <a:pt x="60606" y="70217"/>
                    <a:pt x="60812" y="70286"/>
                  </a:cubicBezTo>
                  <a:lnTo>
                    <a:pt x="60881" y="70286"/>
                  </a:lnTo>
                  <a:cubicBezTo>
                    <a:pt x="60984" y="70286"/>
                    <a:pt x="61110" y="70347"/>
                    <a:pt x="61249" y="70347"/>
                  </a:cubicBezTo>
                  <a:cubicBezTo>
                    <a:pt x="61319" y="70347"/>
                    <a:pt x="61391" y="70332"/>
                    <a:pt x="61466" y="70286"/>
                  </a:cubicBezTo>
                  <a:cubicBezTo>
                    <a:pt x="61466" y="70355"/>
                    <a:pt x="61535" y="70423"/>
                    <a:pt x="61603" y="70492"/>
                  </a:cubicBezTo>
                  <a:cubicBezTo>
                    <a:pt x="61672" y="70492"/>
                    <a:pt x="61672" y="70423"/>
                    <a:pt x="61741" y="70423"/>
                  </a:cubicBezTo>
                  <a:cubicBezTo>
                    <a:pt x="61810" y="70423"/>
                    <a:pt x="61810" y="70423"/>
                    <a:pt x="61810" y="70492"/>
                  </a:cubicBezTo>
                  <a:lnTo>
                    <a:pt x="61741" y="70492"/>
                  </a:lnTo>
                  <a:cubicBezTo>
                    <a:pt x="61741" y="70561"/>
                    <a:pt x="61741" y="70561"/>
                    <a:pt x="61810" y="70561"/>
                  </a:cubicBezTo>
                  <a:cubicBezTo>
                    <a:pt x="62033" y="70647"/>
                    <a:pt x="62239" y="70647"/>
                    <a:pt x="62394" y="70716"/>
                  </a:cubicBezTo>
                  <a:cubicBezTo>
                    <a:pt x="62463" y="70716"/>
                    <a:pt x="62463" y="70647"/>
                    <a:pt x="62532" y="70647"/>
                  </a:cubicBezTo>
                  <a:cubicBezTo>
                    <a:pt x="62532" y="70716"/>
                    <a:pt x="62532" y="70716"/>
                    <a:pt x="62600" y="70785"/>
                  </a:cubicBezTo>
                  <a:cubicBezTo>
                    <a:pt x="62600" y="70716"/>
                    <a:pt x="62600" y="70716"/>
                    <a:pt x="62669" y="70716"/>
                  </a:cubicBezTo>
                  <a:lnTo>
                    <a:pt x="63391" y="70716"/>
                  </a:lnTo>
                  <a:cubicBezTo>
                    <a:pt x="63391" y="70716"/>
                    <a:pt x="63422" y="70746"/>
                    <a:pt x="63463" y="70746"/>
                  </a:cubicBezTo>
                  <a:cubicBezTo>
                    <a:pt x="63483" y="70746"/>
                    <a:pt x="63506" y="70739"/>
                    <a:pt x="63529" y="70716"/>
                  </a:cubicBezTo>
                  <a:cubicBezTo>
                    <a:pt x="63615" y="70716"/>
                    <a:pt x="63752" y="70785"/>
                    <a:pt x="63752" y="70785"/>
                  </a:cubicBezTo>
                  <a:cubicBezTo>
                    <a:pt x="63798" y="70807"/>
                    <a:pt x="63846" y="70815"/>
                    <a:pt x="63894" y="70815"/>
                  </a:cubicBezTo>
                  <a:cubicBezTo>
                    <a:pt x="63991" y="70815"/>
                    <a:pt x="64091" y="70785"/>
                    <a:pt x="64182" y="70785"/>
                  </a:cubicBezTo>
                  <a:cubicBezTo>
                    <a:pt x="64389" y="70922"/>
                    <a:pt x="64681" y="70853"/>
                    <a:pt x="64973" y="70991"/>
                  </a:cubicBezTo>
                  <a:lnTo>
                    <a:pt x="64973" y="70922"/>
                  </a:lnTo>
                  <a:lnTo>
                    <a:pt x="65179" y="70922"/>
                  </a:lnTo>
                  <a:cubicBezTo>
                    <a:pt x="65194" y="70937"/>
                    <a:pt x="65209" y="70942"/>
                    <a:pt x="65225" y="70942"/>
                  </a:cubicBezTo>
                  <a:cubicBezTo>
                    <a:pt x="65268" y="70942"/>
                    <a:pt x="65314" y="70902"/>
                    <a:pt x="65357" y="70902"/>
                  </a:cubicBezTo>
                  <a:cubicBezTo>
                    <a:pt x="65373" y="70902"/>
                    <a:pt x="65388" y="70908"/>
                    <a:pt x="65403" y="70922"/>
                  </a:cubicBezTo>
                  <a:cubicBezTo>
                    <a:pt x="65506" y="70956"/>
                    <a:pt x="65614" y="70974"/>
                    <a:pt x="65712" y="70974"/>
                  </a:cubicBezTo>
                  <a:cubicBezTo>
                    <a:pt x="65811" y="70974"/>
                    <a:pt x="65902" y="70956"/>
                    <a:pt x="65970" y="70922"/>
                  </a:cubicBezTo>
                  <a:lnTo>
                    <a:pt x="66692" y="70922"/>
                  </a:lnTo>
                  <a:cubicBezTo>
                    <a:pt x="66761" y="70922"/>
                    <a:pt x="66899" y="70991"/>
                    <a:pt x="66968" y="70991"/>
                  </a:cubicBezTo>
                  <a:lnTo>
                    <a:pt x="67260" y="70991"/>
                  </a:lnTo>
                  <a:cubicBezTo>
                    <a:pt x="67294" y="70956"/>
                    <a:pt x="67329" y="70956"/>
                    <a:pt x="67365" y="70956"/>
                  </a:cubicBezTo>
                  <a:cubicBezTo>
                    <a:pt x="67402" y="70956"/>
                    <a:pt x="67440" y="70956"/>
                    <a:pt x="67483" y="70922"/>
                  </a:cubicBezTo>
                  <a:lnTo>
                    <a:pt x="67621" y="70922"/>
                  </a:lnTo>
                  <a:cubicBezTo>
                    <a:pt x="67690" y="70991"/>
                    <a:pt x="67690" y="70991"/>
                    <a:pt x="67758" y="70991"/>
                  </a:cubicBezTo>
                  <a:cubicBezTo>
                    <a:pt x="67913" y="70922"/>
                    <a:pt x="68051" y="70922"/>
                    <a:pt x="68188" y="70853"/>
                  </a:cubicBezTo>
                  <a:cubicBezTo>
                    <a:pt x="68234" y="70853"/>
                    <a:pt x="68249" y="70823"/>
                    <a:pt x="68280" y="70823"/>
                  </a:cubicBezTo>
                  <a:cubicBezTo>
                    <a:pt x="68295" y="70823"/>
                    <a:pt x="68314" y="70830"/>
                    <a:pt x="68343" y="70853"/>
                  </a:cubicBezTo>
                  <a:cubicBezTo>
                    <a:pt x="68412" y="70853"/>
                    <a:pt x="68481" y="70853"/>
                    <a:pt x="68618" y="70785"/>
                  </a:cubicBezTo>
                  <a:lnTo>
                    <a:pt x="68687" y="70785"/>
                  </a:lnTo>
                  <a:cubicBezTo>
                    <a:pt x="68773" y="70785"/>
                    <a:pt x="68773" y="70853"/>
                    <a:pt x="68842" y="70853"/>
                  </a:cubicBezTo>
                  <a:cubicBezTo>
                    <a:pt x="68979" y="70853"/>
                    <a:pt x="68979" y="70785"/>
                    <a:pt x="69048" y="70716"/>
                  </a:cubicBezTo>
                  <a:cubicBezTo>
                    <a:pt x="69048" y="70785"/>
                    <a:pt x="69048" y="70785"/>
                    <a:pt x="69117" y="70785"/>
                  </a:cubicBezTo>
                  <a:cubicBezTo>
                    <a:pt x="69203" y="70785"/>
                    <a:pt x="69340" y="70716"/>
                    <a:pt x="69478" y="70647"/>
                  </a:cubicBezTo>
                  <a:cubicBezTo>
                    <a:pt x="69478" y="70716"/>
                    <a:pt x="69478" y="70716"/>
                    <a:pt x="69547" y="70716"/>
                  </a:cubicBezTo>
                  <a:cubicBezTo>
                    <a:pt x="69632" y="70647"/>
                    <a:pt x="69701" y="70647"/>
                    <a:pt x="69839" y="70561"/>
                  </a:cubicBezTo>
                  <a:lnTo>
                    <a:pt x="70062" y="70561"/>
                  </a:lnTo>
                  <a:cubicBezTo>
                    <a:pt x="70108" y="70561"/>
                    <a:pt x="70154" y="70530"/>
                    <a:pt x="70200" y="70530"/>
                  </a:cubicBezTo>
                  <a:cubicBezTo>
                    <a:pt x="70223" y="70530"/>
                    <a:pt x="70246" y="70538"/>
                    <a:pt x="70269" y="70561"/>
                  </a:cubicBezTo>
                  <a:cubicBezTo>
                    <a:pt x="70337" y="70561"/>
                    <a:pt x="70406" y="70492"/>
                    <a:pt x="70406" y="70492"/>
                  </a:cubicBezTo>
                  <a:cubicBezTo>
                    <a:pt x="70492" y="70492"/>
                    <a:pt x="70492" y="70561"/>
                    <a:pt x="70561" y="70561"/>
                  </a:cubicBezTo>
                  <a:lnTo>
                    <a:pt x="70630" y="70492"/>
                  </a:lnTo>
                  <a:cubicBezTo>
                    <a:pt x="70767" y="70492"/>
                    <a:pt x="70836" y="70492"/>
                    <a:pt x="70922" y="70423"/>
                  </a:cubicBezTo>
                  <a:cubicBezTo>
                    <a:pt x="70991" y="70423"/>
                    <a:pt x="71060" y="70492"/>
                    <a:pt x="71128" y="70492"/>
                  </a:cubicBezTo>
                  <a:cubicBezTo>
                    <a:pt x="71197" y="70423"/>
                    <a:pt x="71128" y="70423"/>
                    <a:pt x="71128" y="70423"/>
                  </a:cubicBezTo>
                  <a:cubicBezTo>
                    <a:pt x="71220" y="70423"/>
                    <a:pt x="71319" y="70454"/>
                    <a:pt x="71396" y="70454"/>
                  </a:cubicBezTo>
                  <a:cubicBezTo>
                    <a:pt x="71434" y="70454"/>
                    <a:pt x="71466" y="70446"/>
                    <a:pt x="71489" y="70423"/>
                  </a:cubicBezTo>
                  <a:cubicBezTo>
                    <a:pt x="71627" y="70423"/>
                    <a:pt x="71696" y="70355"/>
                    <a:pt x="71782" y="70355"/>
                  </a:cubicBezTo>
                  <a:cubicBezTo>
                    <a:pt x="71988" y="70286"/>
                    <a:pt x="72280" y="70286"/>
                    <a:pt x="72418" y="70131"/>
                  </a:cubicBezTo>
                  <a:lnTo>
                    <a:pt x="72555" y="70131"/>
                  </a:lnTo>
                  <a:cubicBezTo>
                    <a:pt x="72641" y="70062"/>
                    <a:pt x="72641" y="69994"/>
                    <a:pt x="72710" y="69925"/>
                  </a:cubicBezTo>
                  <a:cubicBezTo>
                    <a:pt x="72710" y="69994"/>
                    <a:pt x="72710" y="70062"/>
                    <a:pt x="72779" y="70062"/>
                  </a:cubicBezTo>
                  <a:cubicBezTo>
                    <a:pt x="72848" y="70062"/>
                    <a:pt x="72779" y="69994"/>
                    <a:pt x="72848" y="69925"/>
                  </a:cubicBezTo>
                  <a:cubicBezTo>
                    <a:pt x="72916" y="69925"/>
                    <a:pt x="72916" y="69994"/>
                    <a:pt x="72985" y="69994"/>
                  </a:cubicBezTo>
                  <a:cubicBezTo>
                    <a:pt x="73071" y="69925"/>
                    <a:pt x="72985" y="69856"/>
                    <a:pt x="73071" y="69856"/>
                  </a:cubicBezTo>
                  <a:cubicBezTo>
                    <a:pt x="73071" y="69856"/>
                    <a:pt x="73071" y="69925"/>
                    <a:pt x="73140" y="69925"/>
                  </a:cubicBezTo>
                  <a:lnTo>
                    <a:pt x="73277" y="69925"/>
                  </a:lnTo>
                  <a:lnTo>
                    <a:pt x="73277" y="69856"/>
                  </a:lnTo>
                  <a:cubicBezTo>
                    <a:pt x="73415" y="69856"/>
                    <a:pt x="73501" y="69856"/>
                    <a:pt x="73570" y="69787"/>
                  </a:cubicBezTo>
                  <a:cubicBezTo>
                    <a:pt x="73638" y="69787"/>
                    <a:pt x="73638" y="69703"/>
                    <a:pt x="73638" y="69701"/>
                  </a:cubicBezTo>
                  <a:lnTo>
                    <a:pt x="73638" y="69701"/>
                  </a:lnTo>
                  <a:cubicBezTo>
                    <a:pt x="73638" y="69787"/>
                    <a:pt x="73638" y="69787"/>
                    <a:pt x="73570" y="69787"/>
                  </a:cubicBezTo>
                  <a:cubicBezTo>
                    <a:pt x="73638" y="69856"/>
                    <a:pt x="73707" y="69856"/>
                    <a:pt x="73707" y="69856"/>
                  </a:cubicBezTo>
                  <a:lnTo>
                    <a:pt x="73707" y="69701"/>
                  </a:lnTo>
                  <a:cubicBezTo>
                    <a:pt x="73776" y="69701"/>
                    <a:pt x="73776" y="69787"/>
                    <a:pt x="73845" y="69787"/>
                  </a:cubicBezTo>
                  <a:cubicBezTo>
                    <a:pt x="74000" y="69701"/>
                    <a:pt x="74206" y="69495"/>
                    <a:pt x="74361" y="69426"/>
                  </a:cubicBezTo>
                  <a:cubicBezTo>
                    <a:pt x="74361" y="69426"/>
                    <a:pt x="74429" y="69357"/>
                    <a:pt x="74361" y="69357"/>
                  </a:cubicBezTo>
                  <a:lnTo>
                    <a:pt x="74137" y="69357"/>
                  </a:lnTo>
                  <a:cubicBezTo>
                    <a:pt x="74137" y="69357"/>
                    <a:pt x="74068" y="69357"/>
                    <a:pt x="74068" y="69426"/>
                  </a:cubicBezTo>
                  <a:cubicBezTo>
                    <a:pt x="74000" y="69357"/>
                    <a:pt x="74000" y="69357"/>
                    <a:pt x="74000" y="69272"/>
                  </a:cubicBezTo>
                  <a:cubicBezTo>
                    <a:pt x="73931" y="69357"/>
                    <a:pt x="73845" y="69357"/>
                    <a:pt x="73776" y="69426"/>
                  </a:cubicBezTo>
                  <a:cubicBezTo>
                    <a:pt x="73707" y="69357"/>
                    <a:pt x="73707" y="69357"/>
                    <a:pt x="73638" y="69357"/>
                  </a:cubicBezTo>
                  <a:cubicBezTo>
                    <a:pt x="73638" y="69426"/>
                    <a:pt x="73707" y="69426"/>
                    <a:pt x="73707" y="69426"/>
                  </a:cubicBezTo>
                  <a:cubicBezTo>
                    <a:pt x="73604" y="69461"/>
                    <a:pt x="73514" y="69461"/>
                    <a:pt x="73424" y="69461"/>
                  </a:cubicBezTo>
                  <a:cubicBezTo>
                    <a:pt x="73333" y="69461"/>
                    <a:pt x="73243" y="69461"/>
                    <a:pt x="73140" y="69495"/>
                  </a:cubicBezTo>
                  <a:cubicBezTo>
                    <a:pt x="72985" y="69564"/>
                    <a:pt x="72779" y="69564"/>
                    <a:pt x="72641" y="69701"/>
                  </a:cubicBezTo>
                  <a:cubicBezTo>
                    <a:pt x="72349" y="69701"/>
                    <a:pt x="72125" y="69856"/>
                    <a:pt x="71919" y="69856"/>
                  </a:cubicBezTo>
                  <a:cubicBezTo>
                    <a:pt x="71807" y="69822"/>
                    <a:pt x="71700" y="69804"/>
                    <a:pt x="71593" y="69804"/>
                  </a:cubicBezTo>
                  <a:cubicBezTo>
                    <a:pt x="71485" y="69804"/>
                    <a:pt x="71378" y="69822"/>
                    <a:pt x="71266" y="69856"/>
                  </a:cubicBezTo>
                  <a:cubicBezTo>
                    <a:pt x="71128" y="69856"/>
                    <a:pt x="71060" y="69925"/>
                    <a:pt x="70922" y="69925"/>
                  </a:cubicBezTo>
                  <a:cubicBezTo>
                    <a:pt x="70836" y="69925"/>
                    <a:pt x="70767" y="69994"/>
                    <a:pt x="70630" y="69994"/>
                  </a:cubicBezTo>
                  <a:cubicBezTo>
                    <a:pt x="70520" y="69994"/>
                    <a:pt x="70443" y="70082"/>
                    <a:pt x="70346" y="70082"/>
                  </a:cubicBezTo>
                  <a:cubicBezTo>
                    <a:pt x="70322" y="70082"/>
                    <a:pt x="70296" y="70076"/>
                    <a:pt x="70269" y="70062"/>
                  </a:cubicBezTo>
                  <a:lnTo>
                    <a:pt x="70200" y="69994"/>
                  </a:lnTo>
                  <a:cubicBezTo>
                    <a:pt x="70062" y="69994"/>
                    <a:pt x="69908" y="69994"/>
                    <a:pt x="69839" y="70062"/>
                  </a:cubicBezTo>
                  <a:cubicBezTo>
                    <a:pt x="69701" y="70131"/>
                    <a:pt x="69547" y="70131"/>
                    <a:pt x="69478" y="70131"/>
                  </a:cubicBezTo>
                  <a:cubicBezTo>
                    <a:pt x="69340" y="70131"/>
                    <a:pt x="69203" y="70217"/>
                    <a:pt x="69048" y="70217"/>
                  </a:cubicBezTo>
                  <a:lnTo>
                    <a:pt x="68618" y="70217"/>
                  </a:lnTo>
                  <a:cubicBezTo>
                    <a:pt x="68572" y="70217"/>
                    <a:pt x="68496" y="70248"/>
                    <a:pt x="68404" y="70248"/>
                  </a:cubicBezTo>
                  <a:cubicBezTo>
                    <a:pt x="68358" y="70248"/>
                    <a:pt x="68309" y="70240"/>
                    <a:pt x="68257" y="70217"/>
                  </a:cubicBezTo>
                  <a:cubicBezTo>
                    <a:pt x="68257" y="70286"/>
                    <a:pt x="68257" y="70286"/>
                    <a:pt x="68188" y="70355"/>
                  </a:cubicBezTo>
                  <a:cubicBezTo>
                    <a:pt x="68165" y="70332"/>
                    <a:pt x="68142" y="70324"/>
                    <a:pt x="68119" y="70324"/>
                  </a:cubicBezTo>
                  <a:cubicBezTo>
                    <a:pt x="68074" y="70324"/>
                    <a:pt x="68028" y="70355"/>
                    <a:pt x="67982" y="70355"/>
                  </a:cubicBezTo>
                  <a:lnTo>
                    <a:pt x="67397" y="70355"/>
                  </a:lnTo>
                  <a:cubicBezTo>
                    <a:pt x="67363" y="70320"/>
                    <a:pt x="67329" y="70320"/>
                    <a:pt x="67294" y="70320"/>
                  </a:cubicBezTo>
                  <a:cubicBezTo>
                    <a:pt x="67260" y="70320"/>
                    <a:pt x="67225" y="70320"/>
                    <a:pt x="67191" y="70286"/>
                  </a:cubicBezTo>
                  <a:lnTo>
                    <a:pt x="66830" y="70286"/>
                  </a:lnTo>
                  <a:cubicBezTo>
                    <a:pt x="66738" y="70286"/>
                    <a:pt x="66677" y="70316"/>
                    <a:pt x="66601" y="70316"/>
                  </a:cubicBezTo>
                  <a:cubicBezTo>
                    <a:pt x="66563" y="70316"/>
                    <a:pt x="66521" y="70309"/>
                    <a:pt x="66469" y="70286"/>
                  </a:cubicBezTo>
                  <a:lnTo>
                    <a:pt x="66108" y="70286"/>
                  </a:lnTo>
                  <a:cubicBezTo>
                    <a:pt x="66016" y="70286"/>
                    <a:pt x="65955" y="70316"/>
                    <a:pt x="65884" y="70316"/>
                  </a:cubicBezTo>
                  <a:cubicBezTo>
                    <a:pt x="65848" y="70316"/>
                    <a:pt x="65810" y="70309"/>
                    <a:pt x="65764" y="70286"/>
                  </a:cubicBezTo>
                  <a:lnTo>
                    <a:pt x="65403" y="70286"/>
                  </a:lnTo>
                  <a:cubicBezTo>
                    <a:pt x="65334" y="70286"/>
                    <a:pt x="65334" y="70355"/>
                    <a:pt x="65248" y="70355"/>
                  </a:cubicBezTo>
                  <a:cubicBezTo>
                    <a:pt x="65179" y="70355"/>
                    <a:pt x="65179" y="70286"/>
                    <a:pt x="65111" y="70286"/>
                  </a:cubicBezTo>
                  <a:cubicBezTo>
                    <a:pt x="65065" y="70286"/>
                    <a:pt x="65019" y="70316"/>
                    <a:pt x="64973" y="70316"/>
                  </a:cubicBezTo>
                  <a:cubicBezTo>
                    <a:pt x="64950" y="70316"/>
                    <a:pt x="64927" y="70309"/>
                    <a:pt x="64904" y="70286"/>
                  </a:cubicBezTo>
                  <a:lnTo>
                    <a:pt x="64750" y="70286"/>
                  </a:lnTo>
                  <a:cubicBezTo>
                    <a:pt x="64704" y="70286"/>
                    <a:pt x="64658" y="70255"/>
                    <a:pt x="64612" y="70255"/>
                  </a:cubicBezTo>
                  <a:cubicBezTo>
                    <a:pt x="64589" y="70255"/>
                    <a:pt x="64566" y="70263"/>
                    <a:pt x="64543" y="70286"/>
                  </a:cubicBezTo>
                  <a:cubicBezTo>
                    <a:pt x="64389" y="70286"/>
                    <a:pt x="64251" y="70217"/>
                    <a:pt x="64113" y="70217"/>
                  </a:cubicBezTo>
                  <a:cubicBezTo>
                    <a:pt x="63890" y="70131"/>
                    <a:pt x="63615" y="70131"/>
                    <a:pt x="63391" y="70131"/>
                  </a:cubicBezTo>
                  <a:lnTo>
                    <a:pt x="63099" y="70131"/>
                  </a:lnTo>
                  <a:cubicBezTo>
                    <a:pt x="63085" y="70117"/>
                    <a:pt x="63071" y="70112"/>
                    <a:pt x="63057" y="70112"/>
                  </a:cubicBezTo>
                  <a:cubicBezTo>
                    <a:pt x="63027" y="70112"/>
                    <a:pt x="62998" y="70134"/>
                    <a:pt x="62968" y="70134"/>
                  </a:cubicBezTo>
                  <a:cubicBezTo>
                    <a:pt x="62943" y="70134"/>
                    <a:pt x="62918" y="70119"/>
                    <a:pt x="62893" y="70062"/>
                  </a:cubicBezTo>
                  <a:lnTo>
                    <a:pt x="62669" y="70062"/>
                  </a:lnTo>
                  <a:cubicBezTo>
                    <a:pt x="62600" y="69994"/>
                    <a:pt x="62394" y="69994"/>
                    <a:pt x="62239" y="69994"/>
                  </a:cubicBezTo>
                  <a:cubicBezTo>
                    <a:pt x="62239" y="69994"/>
                    <a:pt x="62171" y="69925"/>
                    <a:pt x="62102" y="69856"/>
                  </a:cubicBezTo>
                  <a:lnTo>
                    <a:pt x="61964" y="69856"/>
                  </a:lnTo>
                  <a:cubicBezTo>
                    <a:pt x="61896" y="69856"/>
                    <a:pt x="61896" y="69787"/>
                    <a:pt x="61810" y="69701"/>
                  </a:cubicBezTo>
                  <a:cubicBezTo>
                    <a:pt x="61718" y="69701"/>
                    <a:pt x="61657" y="69740"/>
                    <a:pt x="61606" y="69740"/>
                  </a:cubicBezTo>
                  <a:cubicBezTo>
                    <a:pt x="61580" y="69740"/>
                    <a:pt x="61557" y="69730"/>
                    <a:pt x="61535" y="69701"/>
                  </a:cubicBezTo>
                  <a:cubicBezTo>
                    <a:pt x="61431" y="69701"/>
                    <a:pt x="61366" y="69671"/>
                    <a:pt x="61314" y="69671"/>
                  </a:cubicBezTo>
                  <a:cubicBezTo>
                    <a:pt x="61288" y="69671"/>
                    <a:pt x="61265" y="69678"/>
                    <a:pt x="61242" y="69701"/>
                  </a:cubicBezTo>
                  <a:cubicBezTo>
                    <a:pt x="61151" y="69701"/>
                    <a:pt x="61089" y="69671"/>
                    <a:pt x="61033" y="69671"/>
                  </a:cubicBezTo>
                  <a:cubicBezTo>
                    <a:pt x="61005" y="69671"/>
                    <a:pt x="60979" y="69678"/>
                    <a:pt x="60950" y="69701"/>
                  </a:cubicBezTo>
                  <a:cubicBezTo>
                    <a:pt x="60881" y="69633"/>
                    <a:pt x="60881" y="69564"/>
                    <a:pt x="60881" y="69564"/>
                  </a:cubicBezTo>
                  <a:lnTo>
                    <a:pt x="60744" y="69564"/>
                  </a:lnTo>
                  <a:cubicBezTo>
                    <a:pt x="60606" y="69564"/>
                    <a:pt x="60675" y="69495"/>
                    <a:pt x="60606" y="69426"/>
                  </a:cubicBezTo>
                  <a:cubicBezTo>
                    <a:pt x="60520" y="69426"/>
                    <a:pt x="60451" y="69426"/>
                    <a:pt x="60383" y="69357"/>
                  </a:cubicBezTo>
                  <a:cubicBezTo>
                    <a:pt x="60314" y="69426"/>
                    <a:pt x="60314" y="69426"/>
                    <a:pt x="60245" y="69426"/>
                  </a:cubicBezTo>
                  <a:cubicBezTo>
                    <a:pt x="60176" y="69357"/>
                    <a:pt x="60176" y="69357"/>
                    <a:pt x="60090" y="69357"/>
                  </a:cubicBezTo>
                  <a:cubicBezTo>
                    <a:pt x="60063" y="69384"/>
                    <a:pt x="60034" y="69395"/>
                    <a:pt x="60003" y="69395"/>
                  </a:cubicBezTo>
                  <a:cubicBezTo>
                    <a:pt x="59892" y="69395"/>
                    <a:pt x="59758" y="69261"/>
                    <a:pt x="59643" y="69261"/>
                  </a:cubicBezTo>
                  <a:cubicBezTo>
                    <a:pt x="59626" y="69261"/>
                    <a:pt x="59608" y="69264"/>
                    <a:pt x="59592" y="69272"/>
                  </a:cubicBezTo>
                  <a:cubicBezTo>
                    <a:pt x="59454" y="69272"/>
                    <a:pt x="59385" y="69203"/>
                    <a:pt x="59231" y="69134"/>
                  </a:cubicBezTo>
                  <a:cubicBezTo>
                    <a:pt x="59231" y="69203"/>
                    <a:pt x="59162" y="69203"/>
                    <a:pt x="59162" y="69203"/>
                  </a:cubicBezTo>
                  <a:cubicBezTo>
                    <a:pt x="59093" y="69065"/>
                    <a:pt x="58887" y="69065"/>
                    <a:pt x="58801" y="68928"/>
                  </a:cubicBezTo>
                  <a:lnTo>
                    <a:pt x="58663" y="68928"/>
                  </a:lnTo>
                  <a:cubicBezTo>
                    <a:pt x="58594" y="68842"/>
                    <a:pt x="58457" y="68773"/>
                    <a:pt x="58302" y="68704"/>
                  </a:cubicBezTo>
                  <a:cubicBezTo>
                    <a:pt x="58096" y="68704"/>
                    <a:pt x="57941" y="68567"/>
                    <a:pt x="57804" y="68498"/>
                  </a:cubicBezTo>
                  <a:cubicBezTo>
                    <a:pt x="57777" y="68511"/>
                    <a:pt x="57750" y="68516"/>
                    <a:pt x="57723" y="68516"/>
                  </a:cubicBezTo>
                  <a:cubicBezTo>
                    <a:pt x="57642" y="68516"/>
                    <a:pt x="57562" y="68471"/>
                    <a:pt x="57502" y="68471"/>
                  </a:cubicBezTo>
                  <a:cubicBezTo>
                    <a:pt x="57479" y="68471"/>
                    <a:pt x="57458" y="68478"/>
                    <a:pt x="57443" y="68498"/>
                  </a:cubicBezTo>
                  <a:cubicBezTo>
                    <a:pt x="57393" y="68436"/>
                    <a:pt x="57344" y="68384"/>
                    <a:pt x="57295" y="68384"/>
                  </a:cubicBezTo>
                  <a:cubicBezTo>
                    <a:pt x="57276" y="68384"/>
                    <a:pt x="57256" y="68392"/>
                    <a:pt x="57236" y="68412"/>
                  </a:cubicBezTo>
                  <a:lnTo>
                    <a:pt x="57236" y="68498"/>
                  </a:lnTo>
                  <a:cubicBezTo>
                    <a:pt x="57202" y="68455"/>
                    <a:pt x="57163" y="68455"/>
                    <a:pt x="57124" y="68455"/>
                  </a:cubicBezTo>
                  <a:cubicBezTo>
                    <a:pt x="57086" y="68455"/>
                    <a:pt x="57047" y="68455"/>
                    <a:pt x="57013" y="68412"/>
                  </a:cubicBezTo>
                  <a:cubicBezTo>
                    <a:pt x="57013" y="68343"/>
                    <a:pt x="57013" y="68274"/>
                    <a:pt x="56944" y="68274"/>
                  </a:cubicBezTo>
                  <a:cubicBezTo>
                    <a:pt x="56738" y="68274"/>
                    <a:pt x="56652" y="68206"/>
                    <a:pt x="56514" y="68068"/>
                  </a:cubicBezTo>
                  <a:cubicBezTo>
                    <a:pt x="56377" y="67982"/>
                    <a:pt x="56222" y="67982"/>
                    <a:pt x="56153" y="67913"/>
                  </a:cubicBezTo>
                  <a:cubicBezTo>
                    <a:pt x="56084" y="67844"/>
                    <a:pt x="55947" y="67844"/>
                    <a:pt x="55878" y="67844"/>
                  </a:cubicBezTo>
                  <a:cubicBezTo>
                    <a:pt x="55792" y="67707"/>
                    <a:pt x="55654" y="67638"/>
                    <a:pt x="55517" y="67638"/>
                  </a:cubicBezTo>
                  <a:cubicBezTo>
                    <a:pt x="55362" y="67552"/>
                    <a:pt x="55293" y="67552"/>
                    <a:pt x="55225" y="67483"/>
                  </a:cubicBezTo>
                  <a:cubicBezTo>
                    <a:pt x="55087" y="67415"/>
                    <a:pt x="55018" y="67346"/>
                    <a:pt x="54864" y="67277"/>
                  </a:cubicBezTo>
                  <a:cubicBezTo>
                    <a:pt x="54726" y="67208"/>
                    <a:pt x="54588" y="67054"/>
                    <a:pt x="54365" y="67054"/>
                  </a:cubicBezTo>
                  <a:lnTo>
                    <a:pt x="54296" y="67054"/>
                  </a:lnTo>
                  <a:lnTo>
                    <a:pt x="54296" y="66985"/>
                  </a:lnTo>
                  <a:cubicBezTo>
                    <a:pt x="54004" y="66847"/>
                    <a:pt x="53866" y="66624"/>
                    <a:pt x="53574" y="66555"/>
                  </a:cubicBezTo>
                  <a:lnTo>
                    <a:pt x="53437" y="66555"/>
                  </a:lnTo>
                  <a:cubicBezTo>
                    <a:pt x="53144" y="66486"/>
                    <a:pt x="52938" y="66263"/>
                    <a:pt x="52714" y="66125"/>
                  </a:cubicBezTo>
                  <a:lnTo>
                    <a:pt x="52646" y="66125"/>
                  </a:lnTo>
                  <a:cubicBezTo>
                    <a:pt x="52508" y="65988"/>
                    <a:pt x="52353" y="65919"/>
                    <a:pt x="52216" y="65833"/>
                  </a:cubicBezTo>
                  <a:cubicBezTo>
                    <a:pt x="52216" y="65833"/>
                    <a:pt x="52216" y="65919"/>
                    <a:pt x="52147" y="65919"/>
                  </a:cubicBezTo>
                  <a:cubicBezTo>
                    <a:pt x="52078" y="65919"/>
                    <a:pt x="52147" y="65833"/>
                    <a:pt x="52078" y="65833"/>
                  </a:cubicBezTo>
                  <a:cubicBezTo>
                    <a:pt x="51855" y="65627"/>
                    <a:pt x="51648" y="65558"/>
                    <a:pt x="51425" y="65334"/>
                  </a:cubicBezTo>
                  <a:lnTo>
                    <a:pt x="51356" y="65334"/>
                  </a:lnTo>
                  <a:cubicBezTo>
                    <a:pt x="51330" y="65347"/>
                    <a:pt x="51311" y="65353"/>
                    <a:pt x="51298" y="65353"/>
                  </a:cubicBezTo>
                  <a:cubicBezTo>
                    <a:pt x="51240" y="65353"/>
                    <a:pt x="51274" y="65252"/>
                    <a:pt x="51219" y="65197"/>
                  </a:cubicBezTo>
                  <a:cubicBezTo>
                    <a:pt x="51064" y="65197"/>
                    <a:pt x="50995" y="65197"/>
                    <a:pt x="50926" y="65128"/>
                  </a:cubicBezTo>
                  <a:cubicBezTo>
                    <a:pt x="50858" y="64973"/>
                    <a:pt x="50720" y="64904"/>
                    <a:pt x="50634" y="64836"/>
                  </a:cubicBezTo>
                  <a:cubicBezTo>
                    <a:pt x="50497" y="64836"/>
                    <a:pt x="50428" y="64767"/>
                    <a:pt x="50359" y="64767"/>
                  </a:cubicBezTo>
                  <a:cubicBezTo>
                    <a:pt x="50290" y="64629"/>
                    <a:pt x="50204" y="64543"/>
                    <a:pt x="50135" y="64543"/>
                  </a:cubicBezTo>
                  <a:cubicBezTo>
                    <a:pt x="50067" y="64543"/>
                    <a:pt x="50135" y="64475"/>
                    <a:pt x="50067" y="64475"/>
                  </a:cubicBezTo>
                  <a:cubicBezTo>
                    <a:pt x="49998" y="64475"/>
                    <a:pt x="49929" y="64406"/>
                    <a:pt x="49929" y="64406"/>
                  </a:cubicBezTo>
                  <a:cubicBezTo>
                    <a:pt x="49774" y="64337"/>
                    <a:pt x="49706" y="64268"/>
                    <a:pt x="49568" y="64200"/>
                  </a:cubicBezTo>
                  <a:cubicBezTo>
                    <a:pt x="49431" y="63976"/>
                    <a:pt x="49207" y="63770"/>
                    <a:pt x="49001" y="63615"/>
                  </a:cubicBezTo>
                  <a:cubicBezTo>
                    <a:pt x="48777" y="63477"/>
                    <a:pt x="48571" y="63409"/>
                    <a:pt x="48416" y="63185"/>
                  </a:cubicBezTo>
                  <a:cubicBezTo>
                    <a:pt x="48416" y="63185"/>
                    <a:pt x="48416" y="63116"/>
                    <a:pt x="48347" y="63116"/>
                  </a:cubicBezTo>
                  <a:cubicBezTo>
                    <a:pt x="48279" y="63116"/>
                    <a:pt x="48210" y="62979"/>
                    <a:pt x="48055" y="62910"/>
                  </a:cubicBezTo>
                  <a:lnTo>
                    <a:pt x="48055" y="62979"/>
                  </a:lnTo>
                  <a:cubicBezTo>
                    <a:pt x="47918" y="62910"/>
                    <a:pt x="47849" y="62755"/>
                    <a:pt x="47780" y="62687"/>
                  </a:cubicBezTo>
                  <a:cubicBezTo>
                    <a:pt x="47711" y="62687"/>
                    <a:pt x="47711" y="62755"/>
                    <a:pt x="47711" y="62755"/>
                  </a:cubicBezTo>
                  <a:cubicBezTo>
                    <a:pt x="47625" y="62618"/>
                    <a:pt x="47556" y="62549"/>
                    <a:pt x="47488" y="62480"/>
                  </a:cubicBezTo>
                  <a:cubicBezTo>
                    <a:pt x="47419" y="62394"/>
                    <a:pt x="47350" y="62394"/>
                    <a:pt x="47281" y="62325"/>
                  </a:cubicBezTo>
                  <a:cubicBezTo>
                    <a:pt x="47127" y="62188"/>
                    <a:pt x="47058" y="62050"/>
                    <a:pt x="46852" y="61964"/>
                  </a:cubicBezTo>
                  <a:cubicBezTo>
                    <a:pt x="46852" y="61964"/>
                    <a:pt x="46766" y="61964"/>
                    <a:pt x="46766" y="61896"/>
                  </a:cubicBezTo>
                  <a:cubicBezTo>
                    <a:pt x="46766" y="61758"/>
                    <a:pt x="46628" y="61758"/>
                    <a:pt x="46491" y="61689"/>
                  </a:cubicBezTo>
                  <a:cubicBezTo>
                    <a:pt x="46491" y="61621"/>
                    <a:pt x="46422" y="61535"/>
                    <a:pt x="46336" y="61535"/>
                  </a:cubicBezTo>
                  <a:cubicBezTo>
                    <a:pt x="46198" y="61397"/>
                    <a:pt x="46061" y="61260"/>
                    <a:pt x="45906" y="61105"/>
                  </a:cubicBezTo>
                  <a:cubicBezTo>
                    <a:pt x="45837" y="61036"/>
                    <a:pt x="45837" y="60967"/>
                    <a:pt x="45837" y="60898"/>
                  </a:cubicBezTo>
                  <a:lnTo>
                    <a:pt x="45768" y="60898"/>
                  </a:lnTo>
                  <a:cubicBezTo>
                    <a:pt x="45631" y="60830"/>
                    <a:pt x="45476" y="60761"/>
                    <a:pt x="45339" y="60606"/>
                  </a:cubicBezTo>
                  <a:cubicBezTo>
                    <a:pt x="45201" y="60469"/>
                    <a:pt x="45046" y="60400"/>
                    <a:pt x="44909" y="60245"/>
                  </a:cubicBezTo>
                  <a:cubicBezTo>
                    <a:pt x="44771" y="60108"/>
                    <a:pt x="44702" y="59970"/>
                    <a:pt x="44548" y="59901"/>
                  </a:cubicBezTo>
                  <a:cubicBezTo>
                    <a:pt x="44410" y="59747"/>
                    <a:pt x="44273" y="59678"/>
                    <a:pt x="44187" y="59609"/>
                  </a:cubicBezTo>
                  <a:cubicBezTo>
                    <a:pt x="44187" y="59540"/>
                    <a:pt x="44118" y="59471"/>
                    <a:pt x="44049" y="59471"/>
                  </a:cubicBezTo>
                  <a:cubicBezTo>
                    <a:pt x="43980" y="59317"/>
                    <a:pt x="43843" y="59317"/>
                    <a:pt x="43757" y="59110"/>
                  </a:cubicBezTo>
                  <a:cubicBezTo>
                    <a:pt x="43619" y="59110"/>
                    <a:pt x="43550" y="58887"/>
                    <a:pt x="43482" y="58749"/>
                  </a:cubicBezTo>
                  <a:cubicBezTo>
                    <a:pt x="43258" y="58457"/>
                    <a:pt x="43121" y="58182"/>
                    <a:pt x="42983" y="57958"/>
                  </a:cubicBezTo>
                  <a:cubicBezTo>
                    <a:pt x="42828" y="57890"/>
                    <a:pt x="42691" y="57821"/>
                    <a:pt x="42553" y="57752"/>
                  </a:cubicBezTo>
                  <a:cubicBezTo>
                    <a:pt x="42467" y="57597"/>
                    <a:pt x="42330" y="57529"/>
                    <a:pt x="42192" y="57391"/>
                  </a:cubicBezTo>
                  <a:cubicBezTo>
                    <a:pt x="42037" y="57236"/>
                    <a:pt x="41900" y="57099"/>
                    <a:pt x="41762" y="56892"/>
                  </a:cubicBezTo>
                  <a:cubicBezTo>
                    <a:pt x="41694" y="56806"/>
                    <a:pt x="41608" y="56738"/>
                    <a:pt x="41539" y="56600"/>
                  </a:cubicBezTo>
                  <a:cubicBezTo>
                    <a:pt x="41539" y="56600"/>
                    <a:pt x="41539" y="56531"/>
                    <a:pt x="41470" y="56463"/>
                  </a:cubicBezTo>
                  <a:cubicBezTo>
                    <a:pt x="41401" y="56377"/>
                    <a:pt x="41333" y="56239"/>
                    <a:pt x="41264" y="56170"/>
                  </a:cubicBezTo>
                  <a:cubicBezTo>
                    <a:pt x="41178" y="56102"/>
                    <a:pt x="41178" y="55947"/>
                    <a:pt x="41109" y="55947"/>
                  </a:cubicBezTo>
                  <a:cubicBezTo>
                    <a:pt x="40903" y="55809"/>
                    <a:pt x="40748" y="55672"/>
                    <a:pt x="40610" y="55517"/>
                  </a:cubicBezTo>
                  <a:lnTo>
                    <a:pt x="40542" y="55448"/>
                  </a:lnTo>
                  <a:cubicBezTo>
                    <a:pt x="40542" y="55379"/>
                    <a:pt x="40473" y="55311"/>
                    <a:pt x="40404" y="55242"/>
                  </a:cubicBezTo>
                  <a:cubicBezTo>
                    <a:pt x="40181" y="55087"/>
                    <a:pt x="40181" y="55018"/>
                    <a:pt x="40112" y="54812"/>
                  </a:cubicBezTo>
                  <a:cubicBezTo>
                    <a:pt x="40043" y="54812"/>
                    <a:pt x="40043" y="54743"/>
                    <a:pt x="39974" y="54657"/>
                  </a:cubicBezTo>
                  <a:cubicBezTo>
                    <a:pt x="39751" y="54589"/>
                    <a:pt x="39751" y="54451"/>
                    <a:pt x="39751" y="54228"/>
                  </a:cubicBezTo>
                  <a:cubicBezTo>
                    <a:pt x="39682" y="54228"/>
                    <a:pt x="39682" y="54313"/>
                    <a:pt x="39682" y="54313"/>
                  </a:cubicBezTo>
                  <a:cubicBezTo>
                    <a:pt x="39613" y="54228"/>
                    <a:pt x="39613" y="54228"/>
                    <a:pt x="39613" y="54159"/>
                  </a:cubicBezTo>
                  <a:cubicBezTo>
                    <a:pt x="39544" y="54159"/>
                    <a:pt x="39459" y="54090"/>
                    <a:pt x="39459" y="54090"/>
                  </a:cubicBezTo>
                  <a:cubicBezTo>
                    <a:pt x="39390" y="53798"/>
                    <a:pt x="39183" y="53660"/>
                    <a:pt x="39115" y="53454"/>
                  </a:cubicBezTo>
                  <a:cubicBezTo>
                    <a:pt x="39029" y="53454"/>
                    <a:pt x="39029" y="53454"/>
                    <a:pt x="38960" y="53368"/>
                  </a:cubicBezTo>
                  <a:lnTo>
                    <a:pt x="38960" y="53230"/>
                  </a:lnTo>
                  <a:cubicBezTo>
                    <a:pt x="38822" y="53162"/>
                    <a:pt x="38754" y="53093"/>
                    <a:pt x="38754" y="53024"/>
                  </a:cubicBezTo>
                  <a:cubicBezTo>
                    <a:pt x="38599" y="52938"/>
                    <a:pt x="38461" y="52938"/>
                    <a:pt x="38461" y="52800"/>
                  </a:cubicBezTo>
                  <a:cubicBezTo>
                    <a:pt x="38393" y="52594"/>
                    <a:pt x="38255" y="52371"/>
                    <a:pt x="38031" y="52233"/>
                  </a:cubicBezTo>
                  <a:lnTo>
                    <a:pt x="38031" y="52164"/>
                  </a:lnTo>
                  <a:lnTo>
                    <a:pt x="38031" y="52078"/>
                  </a:lnTo>
                  <a:cubicBezTo>
                    <a:pt x="38031" y="52078"/>
                    <a:pt x="38031" y="52010"/>
                    <a:pt x="37963" y="51941"/>
                  </a:cubicBezTo>
                  <a:cubicBezTo>
                    <a:pt x="37963" y="51735"/>
                    <a:pt x="37825" y="51580"/>
                    <a:pt x="37739" y="51442"/>
                  </a:cubicBezTo>
                  <a:cubicBezTo>
                    <a:pt x="37670" y="51373"/>
                    <a:pt x="37602" y="51305"/>
                    <a:pt x="37602" y="51150"/>
                  </a:cubicBezTo>
                  <a:cubicBezTo>
                    <a:pt x="37309" y="51012"/>
                    <a:pt x="37241" y="50720"/>
                    <a:pt x="37034" y="50583"/>
                  </a:cubicBezTo>
                  <a:lnTo>
                    <a:pt x="37034" y="50514"/>
                  </a:lnTo>
                  <a:cubicBezTo>
                    <a:pt x="36880" y="50359"/>
                    <a:pt x="36811" y="50222"/>
                    <a:pt x="36673" y="50084"/>
                  </a:cubicBezTo>
                  <a:lnTo>
                    <a:pt x="36742" y="50015"/>
                  </a:lnTo>
                  <a:cubicBezTo>
                    <a:pt x="36742" y="49929"/>
                    <a:pt x="36673" y="49929"/>
                    <a:pt x="36604" y="49929"/>
                  </a:cubicBezTo>
                  <a:cubicBezTo>
                    <a:pt x="36673" y="49723"/>
                    <a:pt x="36536" y="49654"/>
                    <a:pt x="36450" y="49499"/>
                  </a:cubicBezTo>
                  <a:lnTo>
                    <a:pt x="36450" y="49431"/>
                  </a:lnTo>
                  <a:lnTo>
                    <a:pt x="36381" y="49431"/>
                  </a:lnTo>
                  <a:cubicBezTo>
                    <a:pt x="36381" y="49362"/>
                    <a:pt x="36381" y="49293"/>
                    <a:pt x="36312" y="49224"/>
                  </a:cubicBezTo>
                  <a:cubicBezTo>
                    <a:pt x="36312" y="49156"/>
                    <a:pt x="36175" y="49156"/>
                    <a:pt x="36175" y="49070"/>
                  </a:cubicBezTo>
                  <a:cubicBezTo>
                    <a:pt x="36020" y="48932"/>
                    <a:pt x="35951" y="48794"/>
                    <a:pt x="35882" y="48571"/>
                  </a:cubicBezTo>
                  <a:cubicBezTo>
                    <a:pt x="35814" y="48433"/>
                    <a:pt x="35676" y="48210"/>
                    <a:pt x="35590" y="48004"/>
                  </a:cubicBezTo>
                  <a:cubicBezTo>
                    <a:pt x="35590" y="48004"/>
                    <a:pt x="35590" y="47935"/>
                    <a:pt x="35521" y="47866"/>
                  </a:cubicBezTo>
                  <a:cubicBezTo>
                    <a:pt x="35384" y="47780"/>
                    <a:pt x="35315" y="47643"/>
                    <a:pt x="35246" y="47436"/>
                  </a:cubicBezTo>
                  <a:cubicBezTo>
                    <a:pt x="35315" y="47350"/>
                    <a:pt x="35384" y="47350"/>
                    <a:pt x="35453" y="47281"/>
                  </a:cubicBezTo>
                  <a:lnTo>
                    <a:pt x="35521" y="47281"/>
                  </a:lnTo>
                  <a:cubicBezTo>
                    <a:pt x="35814" y="47213"/>
                    <a:pt x="36106" y="47144"/>
                    <a:pt x="36381" y="47075"/>
                  </a:cubicBezTo>
                  <a:cubicBezTo>
                    <a:pt x="36450" y="47075"/>
                    <a:pt x="36536" y="47006"/>
                    <a:pt x="36604" y="46920"/>
                  </a:cubicBezTo>
                  <a:cubicBezTo>
                    <a:pt x="36742" y="46920"/>
                    <a:pt x="36966" y="46920"/>
                    <a:pt x="37103" y="46852"/>
                  </a:cubicBezTo>
                  <a:lnTo>
                    <a:pt x="37172" y="46852"/>
                  </a:lnTo>
                  <a:cubicBezTo>
                    <a:pt x="37206" y="46886"/>
                    <a:pt x="37223" y="46903"/>
                    <a:pt x="37241" y="46903"/>
                  </a:cubicBezTo>
                  <a:cubicBezTo>
                    <a:pt x="37258" y="46903"/>
                    <a:pt x="37275" y="46886"/>
                    <a:pt x="37309" y="46852"/>
                  </a:cubicBezTo>
                  <a:cubicBezTo>
                    <a:pt x="37338" y="46829"/>
                    <a:pt x="37357" y="46821"/>
                    <a:pt x="37372" y="46821"/>
                  </a:cubicBezTo>
                  <a:cubicBezTo>
                    <a:pt x="37403" y="46821"/>
                    <a:pt x="37418" y="46852"/>
                    <a:pt x="37464" y="46852"/>
                  </a:cubicBezTo>
                  <a:cubicBezTo>
                    <a:pt x="37487" y="46875"/>
                    <a:pt x="37502" y="46882"/>
                    <a:pt x="37515" y="46882"/>
                  </a:cubicBezTo>
                  <a:cubicBezTo>
                    <a:pt x="37541" y="46882"/>
                    <a:pt x="37556" y="46852"/>
                    <a:pt x="37602" y="46852"/>
                  </a:cubicBezTo>
                  <a:cubicBezTo>
                    <a:pt x="37670" y="46920"/>
                    <a:pt x="37670" y="47075"/>
                    <a:pt x="37739" y="47144"/>
                  </a:cubicBezTo>
                  <a:cubicBezTo>
                    <a:pt x="37894" y="47213"/>
                    <a:pt x="37894" y="47350"/>
                    <a:pt x="37963" y="47574"/>
                  </a:cubicBezTo>
                  <a:cubicBezTo>
                    <a:pt x="38031" y="47643"/>
                    <a:pt x="38100" y="47711"/>
                    <a:pt x="38255" y="47780"/>
                  </a:cubicBezTo>
                  <a:cubicBezTo>
                    <a:pt x="38255" y="47866"/>
                    <a:pt x="38255" y="47935"/>
                    <a:pt x="38324" y="48004"/>
                  </a:cubicBezTo>
                  <a:cubicBezTo>
                    <a:pt x="38393" y="48072"/>
                    <a:pt x="38393" y="48141"/>
                    <a:pt x="38461" y="48296"/>
                  </a:cubicBezTo>
                  <a:cubicBezTo>
                    <a:pt x="38461" y="48365"/>
                    <a:pt x="38530" y="48365"/>
                    <a:pt x="38530" y="48433"/>
                  </a:cubicBezTo>
                  <a:cubicBezTo>
                    <a:pt x="38530" y="48502"/>
                    <a:pt x="38685" y="48571"/>
                    <a:pt x="38685" y="48640"/>
                  </a:cubicBezTo>
                  <a:cubicBezTo>
                    <a:pt x="38685" y="48726"/>
                    <a:pt x="38754" y="48794"/>
                    <a:pt x="38754" y="48932"/>
                  </a:cubicBezTo>
                  <a:cubicBezTo>
                    <a:pt x="38891" y="48932"/>
                    <a:pt x="38891" y="49001"/>
                    <a:pt x="38960" y="49001"/>
                  </a:cubicBezTo>
                  <a:cubicBezTo>
                    <a:pt x="38891" y="49070"/>
                    <a:pt x="38891" y="49070"/>
                    <a:pt x="38891" y="49156"/>
                  </a:cubicBezTo>
                  <a:cubicBezTo>
                    <a:pt x="39029" y="49293"/>
                    <a:pt x="39115" y="49585"/>
                    <a:pt x="39321" y="49654"/>
                  </a:cubicBezTo>
                  <a:lnTo>
                    <a:pt x="39321" y="49792"/>
                  </a:lnTo>
                  <a:cubicBezTo>
                    <a:pt x="39544" y="49929"/>
                    <a:pt x="39544" y="50290"/>
                    <a:pt x="39751" y="50445"/>
                  </a:cubicBezTo>
                  <a:lnTo>
                    <a:pt x="39751" y="50514"/>
                  </a:lnTo>
                  <a:cubicBezTo>
                    <a:pt x="39751" y="50583"/>
                    <a:pt x="39751" y="50651"/>
                    <a:pt x="39820" y="50720"/>
                  </a:cubicBezTo>
                  <a:cubicBezTo>
                    <a:pt x="39888" y="50720"/>
                    <a:pt x="39974" y="50789"/>
                    <a:pt x="40043" y="50789"/>
                  </a:cubicBezTo>
                  <a:cubicBezTo>
                    <a:pt x="40112" y="50875"/>
                    <a:pt x="40112" y="50944"/>
                    <a:pt x="40181" y="51012"/>
                  </a:cubicBezTo>
                  <a:cubicBezTo>
                    <a:pt x="40249" y="51081"/>
                    <a:pt x="40318" y="51219"/>
                    <a:pt x="40404" y="51373"/>
                  </a:cubicBezTo>
                  <a:cubicBezTo>
                    <a:pt x="40404" y="51442"/>
                    <a:pt x="40542" y="51580"/>
                    <a:pt x="40610" y="51649"/>
                  </a:cubicBezTo>
                  <a:cubicBezTo>
                    <a:pt x="40679" y="51735"/>
                    <a:pt x="40748" y="51803"/>
                    <a:pt x="40834" y="51872"/>
                  </a:cubicBezTo>
                  <a:cubicBezTo>
                    <a:pt x="40903" y="52010"/>
                    <a:pt x="40972" y="52164"/>
                    <a:pt x="41040" y="52302"/>
                  </a:cubicBezTo>
                  <a:lnTo>
                    <a:pt x="41178" y="52302"/>
                  </a:lnTo>
                  <a:cubicBezTo>
                    <a:pt x="41178" y="52439"/>
                    <a:pt x="41264" y="52508"/>
                    <a:pt x="41333" y="52663"/>
                  </a:cubicBezTo>
                  <a:cubicBezTo>
                    <a:pt x="41539" y="52869"/>
                    <a:pt x="41694" y="53093"/>
                    <a:pt x="41900" y="53230"/>
                  </a:cubicBezTo>
                  <a:cubicBezTo>
                    <a:pt x="41900" y="53299"/>
                    <a:pt x="41900" y="53368"/>
                    <a:pt x="41969" y="53454"/>
                  </a:cubicBezTo>
                  <a:lnTo>
                    <a:pt x="42037" y="53454"/>
                  </a:lnTo>
                  <a:lnTo>
                    <a:pt x="42037" y="53591"/>
                  </a:lnTo>
                  <a:cubicBezTo>
                    <a:pt x="42192" y="53729"/>
                    <a:pt x="42330" y="53884"/>
                    <a:pt x="42399" y="54021"/>
                  </a:cubicBezTo>
                  <a:lnTo>
                    <a:pt x="42399" y="53884"/>
                  </a:lnTo>
                  <a:cubicBezTo>
                    <a:pt x="42553" y="53952"/>
                    <a:pt x="42553" y="53952"/>
                    <a:pt x="42467" y="54021"/>
                  </a:cubicBezTo>
                  <a:cubicBezTo>
                    <a:pt x="42553" y="54228"/>
                    <a:pt x="42828" y="54228"/>
                    <a:pt x="42897" y="54451"/>
                  </a:cubicBezTo>
                  <a:lnTo>
                    <a:pt x="42897" y="54589"/>
                  </a:lnTo>
                  <a:lnTo>
                    <a:pt x="42983" y="54589"/>
                  </a:lnTo>
                  <a:cubicBezTo>
                    <a:pt x="42983" y="54657"/>
                    <a:pt x="43052" y="54743"/>
                    <a:pt x="43121" y="54743"/>
                  </a:cubicBezTo>
                  <a:cubicBezTo>
                    <a:pt x="43189" y="54812"/>
                    <a:pt x="43258" y="54812"/>
                    <a:pt x="43258" y="54881"/>
                  </a:cubicBezTo>
                  <a:cubicBezTo>
                    <a:pt x="43327" y="54950"/>
                    <a:pt x="43413" y="55087"/>
                    <a:pt x="43482" y="55242"/>
                  </a:cubicBezTo>
                  <a:cubicBezTo>
                    <a:pt x="43619" y="55311"/>
                    <a:pt x="43757" y="55379"/>
                    <a:pt x="43757" y="55517"/>
                  </a:cubicBezTo>
                  <a:cubicBezTo>
                    <a:pt x="43980" y="55741"/>
                    <a:pt x="44049" y="56033"/>
                    <a:pt x="44273" y="56170"/>
                  </a:cubicBezTo>
                  <a:cubicBezTo>
                    <a:pt x="44410" y="56377"/>
                    <a:pt x="44616" y="56463"/>
                    <a:pt x="44771" y="56669"/>
                  </a:cubicBezTo>
                  <a:cubicBezTo>
                    <a:pt x="44978" y="56738"/>
                    <a:pt x="45046" y="56961"/>
                    <a:pt x="45132" y="57099"/>
                  </a:cubicBezTo>
                  <a:cubicBezTo>
                    <a:pt x="45201" y="57168"/>
                    <a:pt x="45270" y="57168"/>
                    <a:pt x="45270" y="57236"/>
                  </a:cubicBezTo>
                  <a:cubicBezTo>
                    <a:pt x="45407" y="57391"/>
                    <a:pt x="45476" y="57460"/>
                    <a:pt x="45631" y="57597"/>
                  </a:cubicBezTo>
                  <a:cubicBezTo>
                    <a:pt x="45768" y="57666"/>
                    <a:pt x="45837" y="57752"/>
                    <a:pt x="45906" y="57821"/>
                  </a:cubicBezTo>
                  <a:cubicBezTo>
                    <a:pt x="46061" y="57958"/>
                    <a:pt x="46129" y="58096"/>
                    <a:pt x="46267" y="58251"/>
                  </a:cubicBezTo>
                  <a:cubicBezTo>
                    <a:pt x="46336" y="58319"/>
                    <a:pt x="46336" y="58388"/>
                    <a:pt x="46491" y="58388"/>
                  </a:cubicBezTo>
                  <a:cubicBezTo>
                    <a:pt x="46491" y="58457"/>
                    <a:pt x="46559" y="58457"/>
                    <a:pt x="46628" y="58526"/>
                  </a:cubicBezTo>
                  <a:cubicBezTo>
                    <a:pt x="46766" y="58818"/>
                    <a:pt x="47127" y="58956"/>
                    <a:pt x="47419" y="59179"/>
                  </a:cubicBezTo>
                  <a:cubicBezTo>
                    <a:pt x="47350" y="59385"/>
                    <a:pt x="47556" y="59385"/>
                    <a:pt x="47625" y="59540"/>
                  </a:cubicBezTo>
                  <a:cubicBezTo>
                    <a:pt x="47780" y="59540"/>
                    <a:pt x="47849" y="59678"/>
                    <a:pt x="47986" y="59815"/>
                  </a:cubicBezTo>
                  <a:cubicBezTo>
                    <a:pt x="48210" y="59970"/>
                    <a:pt x="48416" y="60108"/>
                    <a:pt x="48640" y="60400"/>
                  </a:cubicBezTo>
                  <a:lnTo>
                    <a:pt x="48708" y="60400"/>
                  </a:lnTo>
                  <a:cubicBezTo>
                    <a:pt x="48915" y="60537"/>
                    <a:pt x="49069" y="60675"/>
                    <a:pt x="49138" y="60898"/>
                  </a:cubicBezTo>
                  <a:cubicBezTo>
                    <a:pt x="49345" y="60898"/>
                    <a:pt x="49345" y="61105"/>
                    <a:pt x="49499" y="61191"/>
                  </a:cubicBezTo>
                  <a:cubicBezTo>
                    <a:pt x="49637" y="61328"/>
                    <a:pt x="49774" y="61397"/>
                    <a:pt x="49998" y="61397"/>
                  </a:cubicBezTo>
                  <a:lnTo>
                    <a:pt x="49998" y="61535"/>
                  </a:lnTo>
                  <a:cubicBezTo>
                    <a:pt x="50135" y="61535"/>
                    <a:pt x="50204" y="61621"/>
                    <a:pt x="50290" y="61689"/>
                  </a:cubicBezTo>
                  <a:cubicBezTo>
                    <a:pt x="50428" y="61758"/>
                    <a:pt x="50565" y="61827"/>
                    <a:pt x="50720" y="61896"/>
                  </a:cubicBezTo>
                  <a:cubicBezTo>
                    <a:pt x="50789" y="61964"/>
                    <a:pt x="50926" y="62050"/>
                    <a:pt x="50995" y="62119"/>
                  </a:cubicBezTo>
                  <a:cubicBezTo>
                    <a:pt x="51150" y="62257"/>
                    <a:pt x="51150" y="62394"/>
                    <a:pt x="51287" y="62394"/>
                  </a:cubicBezTo>
                  <a:cubicBezTo>
                    <a:pt x="51425" y="62480"/>
                    <a:pt x="51494" y="62549"/>
                    <a:pt x="51580" y="62618"/>
                  </a:cubicBezTo>
                  <a:cubicBezTo>
                    <a:pt x="51717" y="62755"/>
                    <a:pt x="51855" y="62824"/>
                    <a:pt x="52010" y="62910"/>
                  </a:cubicBezTo>
                  <a:cubicBezTo>
                    <a:pt x="52078" y="62910"/>
                    <a:pt x="52147" y="62910"/>
                    <a:pt x="52216" y="62979"/>
                  </a:cubicBezTo>
                  <a:cubicBezTo>
                    <a:pt x="52353" y="63116"/>
                    <a:pt x="52508" y="63116"/>
                    <a:pt x="52577" y="63340"/>
                  </a:cubicBezTo>
                  <a:cubicBezTo>
                    <a:pt x="52577" y="63409"/>
                    <a:pt x="52646" y="63409"/>
                    <a:pt x="52714" y="63477"/>
                  </a:cubicBezTo>
                  <a:cubicBezTo>
                    <a:pt x="52938" y="63477"/>
                    <a:pt x="53007" y="63615"/>
                    <a:pt x="53144" y="63684"/>
                  </a:cubicBezTo>
                  <a:cubicBezTo>
                    <a:pt x="53213" y="63770"/>
                    <a:pt x="53299" y="63770"/>
                    <a:pt x="53368" y="63838"/>
                  </a:cubicBezTo>
                  <a:cubicBezTo>
                    <a:pt x="53368" y="63907"/>
                    <a:pt x="53505" y="63907"/>
                    <a:pt x="53574" y="63976"/>
                  </a:cubicBezTo>
                  <a:lnTo>
                    <a:pt x="53643" y="63976"/>
                  </a:lnTo>
                  <a:lnTo>
                    <a:pt x="53643" y="64045"/>
                  </a:lnTo>
                  <a:cubicBezTo>
                    <a:pt x="53643" y="64114"/>
                    <a:pt x="53643" y="64114"/>
                    <a:pt x="53729" y="64114"/>
                  </a:cubicBezTo>
                  <a:lnTo>
                    <a:pt x="53729" y="64045"/>
                  </a:lnTo>
                  <a:cubicBezTo>
                    <a:pt x="53935" y="64045"/>
                    <a:pt x="53935" y="64200"/>
                    <a:pt x="54073" y="64268"/>
                  </a:cubicBezTo>
                  <a:cubicBezTo>
                    <a:pt x="54159" y="64268"/>
                    <a:pt x="54227" y="64268"/>
                    <a:pt x="54296" y="64337"/>
                  </a:cubicBezTo>
                  <a:cubicBezTo>
                    <a:pt x="54365" y="64337"/>
                    <a:pt x="54365" y="64268"/>
                    <a:pt x="54434" y="64268"/>
                  </a:cubicBezTo>
                  <a:cubicBezTo>
                    <a:pt x="54434" y="64406"/>
                    <a:pt x="54503" y="64475"/>
                    <a:pt x="54588" y="64543"/>
                  </a:cubicBezTo>
                  <a:cubicBezTo>
                    <a:pt x="54657" y="64629"/>
                    <a:pt x="54726" y="64629"/>
                    <a:pt x="54864" y="64698"/>
                  </a:cubicBezTo>
                  <a:cubicBezTo>
                    <a:pt x="55156" y="64767"/>
                    <a:pt x="55448" y="64904"/>
                    <a:pt x="55723" y="65128"/>
                  </a:cubicBezTo>
                  <a:cubicBezTo>
                    <a:pt x="55792" y="65128"/>
                    <a:pt x="55792" y="65059"/>
                    <a:pt x="55878" y="65059"/>
                  </a:cubicBezTo>
                  <a:cubicBezTo>
                    <a:pt x="55947" y="65266"/>
                    <a:pt x="56153" y="65197"/>
                    <a:pt x="56308" y="65334"/>
                  </a:cubicBezTo>
                  <a:cubicBezTo>
                    <a:pt x="56377" y="65403"/>
                    <a:pt x="56514" y="65489"/>
                    <a:pt x="56652" y="65558"/>
                  </a:cubicBezTo>
                  <a:cubicBezTo>
                    <a:pt x="56806" y="65627"/>
                    <a:pt x="56944" y="65627"/>
                    <a:pt x="57081" y="65695"/>
                  </a:cubicBezTo>
                  <a:cubicBezTo>
                    <a:pt x="57081" y="65695"/>
                    <a:pt x="57167" y="65695"/>
                    <a:pt x="57167" y="65764"/>
                  </a:cubicBezTo>
                  <a:cubicBezTo>
                    <a:pt x="57236" y="65833"/>
                    <a:pt x="57305" y="65919"/>
                    <a:pt x="57443" y="65919"/>
                  </a:cubicBezTo>
                  <a:cubicBezTo>
                    <a:pt x="57597" y="65919"/>
                    <a:pt x="57735" y="65988"/>
                    <a:pt x="57804" y="66056"/>
                  </a:cubicBezTo>
                  <a:cubicBezTo>
                    <a:pt x="57838" y="66091"/>
                    <a:pt x="57872" y="66091"/>
                    <a:pt x="57909" y="66091"/>
                  </a:cubicBezTo>
                  <a:cubicBezTo>
                    <a:pt x="57945" y="66091"/>
                    <a:pt x="57984" y="66091"/>
                    <a:pt x="58027" y="66125"/>
                  </a:cubicBezTo>
                  <a:cubicBezTo>
                    <a:pt x="58056" y="66116"/>
                    <a:pt x="58083" y="66111"/>
                    <a:pt x="58110" y="66111"/>
                  </a:cubicBezTo>
                  <a:cubicBezTo>
                    <a:pt x="58273" y="66111"/>
                    <a:pt x="58402" y="66275"/>
                    <a:pt x="58594" y="66349"/>
                  </a:cubicBezTo>
                  <a:cubicBezTo>
                    <a:pt x="58640" y="66349"/>
                    <a:pt x="58656" y="66379"/>
                    <a:pt x="58681" y="66379"/>
                  </a:cubicBezTo>
                  <a:cubicBezTo>
                    <a:pt x="58694" y="66379"/>
                    <a:pt x="58709" y="66372"/>
                    <a:pt x="58732" y="66349"/>
                  </a:cubicBezTo>
                  <a:lnTo>
                    <a:pt x="58732" y="66263"/>
                  </a:lnTo>
                  <a:cubicBezTo>
                    <a:pt x="58801" y="66417"/>
                    <a:pt x="58956" y="66486"/>
                    <a:pt x="59093" y="66486"/>
                  </a:cubicBezTo>
                  <a:lnTo>
                    <a:pt x="59093" y="66624"/>
                  </a:lnTo>
                  <a:cubicBezTo>
                    <a:pt x="59162" y="66624"/>
                    <a:pt x="59231" y="66624"/>
                    <a:pt x="59317" y="66555"/>
                  </a:cubicBezTo>
                  <a:cubicBezTo>
                    <a:pt x="59317" y="66624"/>
                    <a:pt x="59385" y="66624"/>
                    <a:pt x="59385" y="66693"/>
                  </a:cubicBezTo>
                  <a:cubicBezTo>
                    <a:pt x="59385" y="66624"/>
                    <a:pt x="59385" y="66624"/>
                    <a:pt x="59454" y="66624"/>
                  </a:cubicBezTo>
                  <a:cubicBezTo>
                    <a:pt x="59660" y="66779"/>
                    <a:pt x="59884" y="66847"/>
                    <a:pt x="60176" y="66916"/>
                  </a:cubicBezTo>
                  <a:lnTo>
                    <a:pt x="60245" y="66916"/>
                  </a:lnTo>
                  <a:cubicBezTo>
                    <a:pt x="60314" y="66950"/>
                    <a:pt x="60383" y="66950"/>
                    <a:pt x="60445" y="66950"/>
                  </a:cubicBezTo>
                  <a:cubicBezTo>
                    <a:pt x="60507" y="66950"/>
                    <a:pt x="60563" y="66950"/>
                    <a:pt x="60606" y="66985"/>
                  </a:cubicBezTo>
                  <a:cubicBezTo>
                    <a:pt x="60744" y="67122"/>
                    <a:pt x="60881" y="67122"/>
                    <a:pt x="61036" y="67122"/>
                  </a:cubicBezTo>
                  <a:lnTo>
                    <a:pt x="61036" y="67208"/>
                  </a:lnTo>
                  <a:cubicBezTo>
                    <a:pt x="61242" y="67208"/>
                    <a:pt x="61380" y="67208"/>
                    <a:pt x="61603" y="67277"/>
                  </a:cubicBezTo>
                  <a:lnTo>
                    <a:pt x="61810" y="67277"/>
                  </a:lnTo>
                  <a:lnTo>
                    <a:pt x="61810" y="67346"/>
                  </a:lnTo>
                  <a:cubicBezTo>
                    <a:pt x="61896" y="67415"/>
                    <a:pt x="62033" y="67415"/>
                    <a:pt x="62171" y="67483"/>
                  </a:cubicBezTo>
                  <a:cubicBezTo>
                    <a:pt x="62239" y="67483"/>
                    <a:pt x="62394" y="67552"/>
                    <a:pt x="62532" y="67552"/>
                  </a:cubicBezTo>
                  <a:cubicBezTo>
                    <a:pt x="62588" y="67552"/>
                    <a:pt x="62702" y="67656"/>
                    <a:pt x="62817" y="67656"/>
                  </a:cubicBezTo>
                  <a:cubicBezTo>
                    <a:pt x="62842" y="67656"/>
                    <a:pt x="62868" y="67651"/>
                    <a:pt x="62893" y="67638"/>
                  </a:cubicBezTo>
                  <a:cubicBezTo>
                    <a:pt x="63030" y="67638"/>
                    <a:pt x="63099" y="67638"/>
                    <a:pt x="63254" y="67707"/>
                  </a:cubicBezTo>
                  <a:lnTo>
                    <a:pt x="63615" y="67707"/>
                  </a:lnTo>
                  <a:cubicBezTo>
                    <a:pt x="63707" y="67707"/>
                    <a:pt x="63798" y="67738"/>
                    <a:pt x="63870" y="67738"/>
                  </a:cubicBezTo>
                  <a:cubicBezTo>
                    <a:pt x="63905" y="67738"/>
                    <a:pt x="63936" y="67730"/>
                    <a:pt x="63959" y="67707"/>
                  </a:cubicBezTo>
                  <a:cubicBezTo>
                    <a:pt x="64045" y="67776"/>
                    <a:pt x="64045" y="67776"/>
                    <a:pt x="64113" y="67844"/>
                  </a:cubicBezTo>
                  <a:cubicBezTo>
                    <a:pt x="64157" y="67830"/>
                    <a:pt x="64201" y="67825"/>
                    <a:pt x="64246" y="67825"/>
                  </a:cubicBezTo>
                  <a:cubicBezTo>
                    <a:pt x="64369" y="67825"/>
                    <a:pt x="64494" y="67864"/>
                    <a:pt x="64617" y="67864"/>
                  </a:cubicBezTo>
                  <a:cubicBezTo>
                    <a:pt x="64662" y="67864"/>
                    <a:pt x="64706" y="67859"/>
                    <a:pt x="64750" y="67844"/>
                  </a:cubicBezTo>
                  <a:cubicBezTo>
                    <a:pt x="64818" y="67913"/>
                    <a:pt x="64973" y="67913"/>
                    <a:pt x="65111" y="67913"/>
                  </a:cubicBezTo>
                  <a:cubicBezTo>
                    <a:pt x="65202" y="67913"/>
                    <a:pt x="65302" y="67883"/>
                    <a:pt x="65378" y="67883"/>
                  </a:cubicBezTo>
                  <a:cubicBezTo>
                    <a:pt x="65416" y="67883"/>
                    <a:pt x="65449" y="67890"/>
                    <a:pt x="65472" y="67913"/>
                  </a:cubicBezTo>
                  <a:cubicBezTo>
                    <a:pt x="65609" y="67844"/>
                    <a:pt x="65833" y="67844"/>
                    <a:pt x="65970" y="67844"/>
                  </a:cubicBezTo>
                  <a:cubicBezTo>
                    <a:pt x="66005" y="67879"/>
                    <a:pt x="66061" y="67896"/>
                    <a:pt x="66116" y="67896"/>
                  </a:cubicBezTo>
                  <a:cubicBezTo>
                    <a:pt x="66172" y="67896"/>
                    <a:pt x="66228" y="67879"/>
                    <a:pt x="66263" y="67844"/>
                  </a:cubicBezTo>
                  <a:lnTo>
                    <a:pt x="66538" y="67844"/>
                  </a:lnTo>
                  <a:cubicBezTo>
                    <a:pt x="66692" y="67844"/>
                    <a:pt x="66761" y="67913"/>
                    <a:pt x="66899" y="67982"/>
                  </a:cubicBezTo>
                  <a:cubicBezTo>
                    <a:pt x="67011" y="67948"/>
                    <a:pt x="67118" y="67948"/>
                    <a:pt x="67225" y="67948"/>
                  </a:cubicBezTo>
                  <a:cubicBezTo>
                    <a:pt x="67333" y="67948"/>
                    <a:pt x="67440" y="67948"/>
                    <a:pt x="67552" y="67913"/>
                  </a:cubicBezTo>
                  <a:cubicBezTo>
                    <a:pt x="68051" y="67844"/>
                    <a:pt x="68051" y="67844"/>
                    <a:pt x="68119" y="67776"/>
                  </a:cubicBezTo>
                  <a:cubicBezTo>
                    <a:pt x="68167" y="67790"/>
                    <a:pt x="68213" y="67796"/>
                    <a:pt x="68258" y="67796"/>
                  </a:cubicBezTo>
                  <a:cubicBezTo>
                    <a:pt x="68382" y="67796"/>
                    <a:pt x="68496" y="67756"/>
                    <a:pt x="68591" y="67756"/>
                  </a:cubicBezTo>
                  <a:cubicBezTo>
                    <a:pt x="68626" y="67756"/>
                    <a:pt x="68658" y="67761"/>
                    <a:pt x="68687" y="67776"/>
                  </a:cubicBezTo>
                  <a:cubicBezTo>
                    <a:pt x="68773" y="67776"/>
                    <a:pt x="68773" y="67776"/>
                    <a:pt x="68773" y="67844"/>
                  </a:cubicBezTo>
                  <a:cubicBezTo>
                    <a:pt x="68813" y="67805"/>
                    <a:pt x="68875" y="67765"/>
                    <a:pt x="68934" y="67765"/>
                  </a:cubicBezTo>
                  <a:cubicBezTo>
                    <a:pt x="68978" y="67765"/>
                    <a:pt x="69019" y="67786"/>
                    <a:pt x="69048" y="67844"/>
                  </a:cubicBezTo>
                  <a:cubicBezTo>
                    <a:pt x="69203" y="67707"/>
                    <a:pt x="69409" y="67776"/>
                    <a:pt x="69547" y="67707"/>
                  </a:cubicBezTo>
                  <a:cubicBezTo>
                    <a:pt x="69590" y="67707"/>
                    <a:pt x="69628" y="67724"/>
                    <a:pt x="69665" y="67724"/>
                  </a:cubicBezTo>
                  <a:cubicBezTo>
                    <a:pt x="69701" y="67724"/>
                    <a:pt x="69736" y="67707"/>
                    <a:pt x="69770" y="67638"/>
                  </a:cubicBezTo>
                  <a:cubicBezTo>
                    <a:pt x="69908" y="67552"/>
                    <a:pt x="70131" y="67552"/>
                    <a:pt x="70269" y="67483"/>
                  </a:cubicBezTo>
                  <a:cubicBezTo>
                    <a:pt x="70269" y="67552"/>
                    <a:pt x="70337" y="67552"/>
                    <a:pt x="70337" y="67638"/>
                  </a:cubicBezTo>
                  <a:cubicBezTo>
                    <a:pt x="70406" y="67638"/>
                    <a:pt x="70406" y="67552"/>
                    <a:pt x="70492" y="67552"/>
                  </a:cubicBezTo>
                  <a:cubicBezTo>
                    <a:pt x="70561" y="67595"/>
                    <a:pt x="70613" y="67617"/>
                    <a:pt x="70664" y="67617"/>
                  </a:cubicBezTo>
                  <a:cubicBezTo>
                    <a:pt x="70716" y="67617"/>
                    <a:pt x="70767" y="67595"/>
                    <a:pt x="70836" y="67552"/>
                  </a:cubicBezTo>
                  <a:cubicBezTo>
                    <a:pt x="70922" y="67483"/>
                    <a:pt x="71060" y="67483"/>
                    <a:pt x="71128" y="67415"/>
                  </a:cubicBezTo>
                  <a:cubicBezTo>
                    <a:pt x="71197" y="67415"/>
                    <a:pt x="71266" y="67415"/>
                    <a:pt x="71352" y="67346"/>
                  </a:cubicBezTo>
                  <a:lnTo>
                    <a:pt x="71421" y="67346"/>
                  </a:lnTo>
                  <a:cubicBezTo>
                    <a:pt x="71352" y="67277"/>
                    <a:pt x="71352" y="67208"/>
                    <a:pt x="71266" y="67122"/>
                  </a:cubicBezTo>
                  <a:cubicBezTo>
                    <a:pt x="71197" y="67208"/>
                    <a:pt x="71128" y="67208"/>
                    <a:pt x="71060" y="67208"/>
                  </a:cubicBezTo>
                  <a:cubicBezTo>
                    <a:pt x="70836" y="67208"/>
                    <a:pt x="70698" y="67208"/>
                    <a:pt x="70561" y="67277"/>
                  </a:cubicBezTo>
                  <a:cubicBezTo>
                    <a:pt x="70561" y="67208"/>
                    <a:pt x="70561" y="67208"/>
                    <a:pt x="70492" y="67208"/>
                  </a:cubicBezTo>
                  <a:cubicBezTo>
                    <a:pt x="70406" y="67277"/>
                    <a:pt x="70492" y="67277"/>
                    <a:pt x="70492" y="67346"/>
                  </a:cubicBezTo>
                  <a:lnTo>
                    <a:pt x="70337" y="67346"/>
                  </a:lnTo>
                  <a:cubicBezTo>
                    <a:pt x="70337" y="67346"/>
                    <a:pt x="70337" y="67277"/>
                    <a:pt x="70269" y="67277"/>
                  </a:cubicBezTo>
                  <a:cubicBezTo>
                    <a:pt x="69908" y="67277"/>
                    <a:pt x="69547" y="67346"/>
                    <a:pt x="69203" y="67346"/>
                  </a:cubicBezTo>
                  <a:lnTo>
                    <a:pt x="69203" y="67415"/>
                  </a:lnTo>
                  <a:lnTo>
                    <a:pt x="68773" y="67415"/>
                  </a:lnTo>
                  <a:cubicBezTo>
                    <a:pt x="68755" y="67429"/>
                    <a:pt x="68734" y="67435"/>
                    <a:pt x="68713" y="67435"/>
                  </a:cubicBezTo>
                  <a:cubicBezTo>
                    <a:pt x="68653" y="67435"/>
                    <a:pt x="68586" y="67395"/>
                    <a:pt x="68532" y="67395"/>
                  </a:cubicBezTo>
                  <a:cubicBezTo>
                    <a:pt x="68513" y="67395"/>
                    <a:pt x="68495" y="67400"/>
                    <a:pt x="68481" y="67415"/>
                  </a:cubicBezTo>
                  <a:cubicBezTo>
                    <a:pt x="68188" y="67415"/>
                    <a:pt x="68188" y="67415"/>
                    <a:pt x="68051" y="67552"/>
                  </a:cubicBezTo>
                  <a:lnTo>
                    <a:pt x="67552" y="67552"/>
                  </a:lnTo>
                  <a:cubicBezTo>
                    <a:pt x="67397" y="67552"/>
                    <a:pt x="67260" y="67483"/>
                    <a:pt x="67054" y="67483"/>
                  </a:cubicBezTo>
                  <a:cubicBezTo>
                    <a:pt x="67025" y="67535"/>
                    <a:pt x="67006" y="67552"/>
                    <a:pt x="66993" y="67552"/>
                  </a:cubicBezTo>
                  <a:cubicBezTo>
                    <a:pt x="66968" y="67552"/>
                    <a:pt x="66968" y="67483"/>
                    <a:pt x="66968" y="67483"/>
                  </a:cubicBezTo>
                  <a:cubicBezTo>
                    <a:pt x="66936" y="67499"/>
                    <a:pt x="66902" y="67504"/>
                    <a:pt x="66866" y="67504"/>
                  </a:cubicBezTo>
                  <a:cubicBezTo>
                    <a:pt x="66801" y="67504"/>
                    <a:pt x="66733" y="67488"/>
                    <a:pt x="66673" y="67488"/>
                  </a:cubicBezTo>
                  <a:cubicBezTo>
                    <a:pt x="66618" y="67488"/>
                    <a:pt x="66569" y="67501"/>
                    <a:pt x="66538" y="67552"/>
                  </a:cubicBezTo>
                  <a:cubicBezTo>
                    <a:pt x="66469" y="67483"/>
                    <a:pt x="66331" y="67483"/>
                    <a:pt x="66331" y="67415"/>
                  </a:cubicBezTo>
                  <a:cubicBezTo>
                    <a:pt x="66263" y="67483"/>
                    <a:pt x="66194" y="67483"/>
                    <a:pt x="66108" y="67483"/>
                  </a:cubicBezTo>
                  <a:lnTo>
                    <a:pt x="64973" y="67483"/>
                  </a:lnTo>
                  <a:cubicBezTo>
                    <a:pt x="64815" y="67435"/>
                    <a:pt x="64631" y="67386"/>
                    <a:pt x="64458" y="67386"/>
                  </a:cubicBezTo>
                  <a:cubicBezTo>
                    <a:pt x="64386" y="67386"/>
                    <a:pt x="64317" y="67395"/>
                    <a:pt x="64251" y="67415"/>
                  </a:cubicBezTo>
                  <a:cubicBezTo>
                    <a:pt x="64228" y="67438"/>
                    <a:pt x="64205" y="67445"/>
                    <a:pt x="64182" y="67445"/>
                  </a:cubicBezTo>
                  <a:cubicBezTo>
                    <a:pt x="64136" y="67445"/>
                    <a:pt x="64091" y="67415"/>
                    <a:pt x="64045" y="67415"/>
                  </a:cubicBezTo>
                  <a:cubicBezTo>
                    <a:pt x="63821" y="67346"/>
                    <a:pt x="63529" y="67346"/>
                    <a:pt x="63323" y="67277"/>
                  </a:cubicBezTo>
                  <a:cubicBezTo>
                    <a:pt x="63099" y="67277"/>
                    <a:pt x="62824" y="67208"/>
                    <a:pt x="62600" y="67122"/>
                  </a:cubicBezTo>
                  <a:cubicBezTo>
                    <a:pt x="62552" y="67074"/>
                    <a:pt x="62469" y="67025"/>
                    <a:pt x="62400" y="67025"/>
                  </a:cubicBezTo>
                  <a:cubicBezTo>
                    <a:pt x="62372" y="67025"/>
                    <a:pt x="62346" y="67033"/>
                    <a:pt x="62325" y="67054"/>
                  </a:cubicBezTo>
                  <a:cubicBezTo>
                    <a:pt x="62239" y="66985"/>
                    <a:pt x="62239" y="66916"/>
                    <a:pt x="62171" y="66916"/>
                  </a:cubicBezTo>
                  <a:cubicBezTo>
                    <a:pt x="62102" y="66916"/>
                    <a:pt x="62102" y="66985"/>
                    <a:pt x="62033" y="66985"/>
                  </a:cubicBezTo>
                  <a:cubicBezTo>
                    <a:pt x="61964" y="66916"/>
                    <a:pt x="61896" y="66847"/>
                    <a:pt x="61741" y="66847"/>
                  </a:cubicBezTo>
                  <a:cubicBezTo>
                    <a:pt x="61721" y="66867"/>
                    <a:pt x="61701" y="66876"/>
                    <a:pt x="61680" y="66876"/>
                  </a:cubicBezTo>
                  <a:cubicBezTo>
                    <a:pt x="61632" y="66876"/>
                    <a:pt x="61583" y="66827"/>
                    <a:pt x="61535" y="66779"/>
                  </a:cubicBezTo>
                  <a:cubicBezTo>
                    <a:pt x="61242" y="66779"/>
                    <a:pt x="60950" y="66693"/>
                    <a:pt x="60744" y="66624"/>
                  </a:cubicBezTo>
                  <a:cubicBezTo>
                    <a:pt x="60675" y="66624"/>
                    <a:pt x="60619" y="66641"/>
                    <a:pt x="60572" y="66641"/>
                  </a:cubicBezTo>
                  <a:cubicBezTo>
                    <a:pt x="60524" y="66641"/>
                    <a:pt x="60486" y="66624"/>
                    <a:pt x="60451" y="66555"/>
                  </a:cubicBezTo>
                  <a:cubicBezTo>
                    <a:pt x="60176" y="66555"/>
                    <a:pt x="60022" y="66417"/>
                    <a:pt x="59815" y="66349"/>
                  </a:cubicBezTo>
                  <a:cubicBezTo>
                    <a:pt x="59746" y="66349"/>
                    <a:pt x="59660" y="66349"/>
                    <a:pt x="59660" y="66263"/>
                  </a:cubicBezTo>
                  <a:cubicBezTo>
                    <a:pt x="59592" y="66194"/>
                    <a:pt x="59523" y="66194"/>
                    <a:pt x="59454" y="66194"/>
                  </a:cubicBezTo>
                  <a:cubicBezTo>
                    <a:pt x="59385" y="66125"/>
                    <a:pt x="59317" y="66125"/>
                    <a:pt x="59231" y="66056"/>
                  </a:cubicBezTo>
                  <a:cubicBezTo>
                    <a:pt x="59024" y="65988"/>
                    <a:pt x="58801" y="65919"/>
                    <a:pt x="58594" y="65833"/>
                  </a:cubicBezTo>
                  <a:cubicBezTo>
                    <a:pt x="58594" y="65833"/>
                    <a:pt x="58526" y="65919"/>
                    <a:pt x="58457" y="65919"/>
                  </a:cubicBezTo>
                  <a:cubicBezTo>
                    <a:pt x="58371" y="65833"/>
                    <a:pt x="58302" y="65764"/>
                    <a:pt x="58233" y="65627"/>
                  </a:cubicBezTo>
                  <a:cubicBezTo>
                    <a:pt x="58233" y="65627"/>
                    <a:pt x="58233" y="65695"/>
                    <a:pt x="58165" y="65695"/>
                  </a:cubicBezTo>
                  <a:cubicBezTo>
                    <a:pt x="58027" y="65627"/>
                    <a:pt x="57941" y="65558"/>
                    <a:pt x="57804" y="65558"/>
                  </a:cubicBezTo>
                  <a:cubicBezTo>
                    <a:pt x="57666" y="65403"/>
                    <a:pt x="57511" y="65489"/>
                    <a:pt x="57374" y="65334"/>
                  </a:cubicBezTo>
                  <a:lnTo>
                    <a:pt x="57305" y="65266"/>
                  </a:lnTo>
                  <a:cubicBezTo>
                    <a:pt x="57265" y="65286"/>
                    <a:pt x="57223" y="65294"/>
                    <a:pt x="57181" y="65294"/>
                  </a:cubicBezTo>
                  <a:cubicBezTo>
                    <a:pt x="57078" y="65294"/>
                    <a:pt x="56972" y="65245"/>
                    <a:pt x="56875" y="65197"/>
                  </a:cubicBezTo>
                  <a:cubicBezTo>
                    <a:pt x="56652" y="65059"/>
                    <a:pt x="56377" y="64904"/>
                    <a:pt x="56153" y="64836"/>
                  </a:cubicBezTo>
                  <a:cubicBezTo>
                    <a:pt x="55947" y="64767"/>
                    <a:pt x="55878" y="64629"/>
                    <a:pt x="55723" y="64475"/>
                  </a:cubicBezTo>
                  <a:cubicBezTo>
                    <a:pt x="55586" y="64406"/>
                    <a:pt x="55517" y="64337"/>
                    <a:pt x="55362" y="64337"/>
                  </a:cubicBezTo>
                  <a:cubicBezTo>
                    <a:pt x="55293" y="64268"/>
                    <a:pt x="55225" y="64200"/>
                    <a:pt x="55156" y="64200"/>
                  </a:cubicBezTo>
                  <a:cubicBezTo>
                    <a:pt x="55018" y="64114"/>
                    <a:pt x="54932" y="64045"/>
                    <a:pt x="54795" y="63976"/>
                  </a:cubicBezTo>
                  <a:cubicBezTo>
                    <a:pt x="54684" y="63920"/>
                    <a:pt x="54561" y="63820"/>
                    <a:pt x="54445" y="63820"/>
                  </a:cubicBezTo>
                  <a:cubicBezTo>
                    <a:pt x="54418" y="63820"/>
                    <a:pt x="54391" y="63825"/>
                    <a:pt x="54365" y="63838"/>
                  </a:cubicBezTo>
                  <a:cubicBezTo>
                    <a:pt x="54159" y="63615"/>
                    <a:pt x="53866" y="63546"/>
                    <a:pt x="53729" y="63409"/>
                  </a:cubicBezTo>
                  <a:cubicBezTo>
                    <a:pt x="53643" y="63409"/>
                    <a:pt x="53643" y="63409"/>
                    <a:pt x="53643" y="63477"/>
                  </a:cubicBezTo>
                  <a:cubicBezTo>
                    <a:pt x="53574" y="63409"/>
                    <a:pt x="53505" y="63340"/>
                    <a:pt x="53505" y="63340"/>
                  </a:cubicBezTo>
                  <a:cubicBezTo>
                    <a:pt x="53213" y="63116"/>
                    <a:pt x="52869" y="62979"/>
                    <a:pt x="52646" y="62755"/>
                  </a:cubicBezTo>
                  <a:cubicBezTo>
                    <a:pt x="52508" y="62687"/>
                    <a:pt x="52439" y="62687"/>
                    <a:pt x="52285" y="62618"/>
                  </a:cubicBezTo>
                  <a:cubicBezTo>
                    <a:pt x="52216" y="62480"/>
                    <a:pt x="52078" y="62394"/>
                    <a:pt x="51924" y="62325"/>
                  </a:cubicBezTo>
                  <a:cubicBezTo>
                    <a:pt x="51786" y="62188"/>
                    <a:pt x="51648" y="62050"/>
                    <a:pt x="51425" y="61964"/>
                  </a:cubicBezTo>
                  <a:cubicBezTo>
                    <a:pt x="51287" y="61896"/>
                    <a:pt x="51287" y="61827"/>
                    <a:pt x="51219" y="61758"/>
                  </a:cubicBezTo>
                  <a:cubicBezTo>
                    <a:pt x="51219" y="61758"/>
                    <a:pt x="51150" y="61758"/>
                    <a:pt x="51150" y="61827"/>
                  </a:cubicBezTo>
                  <a:cubicBezTo>
                    <a:pt x="51064" y="61758"/>
                    <a:pt x="51064" y="61689"/>
                    <a:pt x="51064" y="61689"/>
                  </a:cubicBezTo>
                  <a:cubicBezTo>
                    <a:pt x="50995" y="61621"/>
                    <a:pt x="50926" y="61621"/>
                    <a:pt x="50926" y="61621"/>
                  </a:cubicBezTo>
                  <a:cubicBezTo>
                    <a:pt x="50858" y="61397"/>
                    <a:pt x="50634" y="61328"/>
                    <a:pt x="50565" y="61260"/>
                  </a:cubicBezTo>
                  <a:cubicBezTo>
                    <a:pt x="50428" y="61191"/>
                    <a:pt x="50428" y="61036"/>
                    <a:pt x="50290" y="61036"/>
                  </a:cubicBezTo>
                  <a:cubicBezTo>
                    <a:pt x="50135" y="61036"/>
                    <a:pt x="50067" y="60967"/>
                    <a:pt x="49998" y="60830"/>
                  </a:cubicBezTo>
                  <a:cubicBezTo>
                    <a:pt x="49929" y="60830"/>
                    <a:pt x="49929" y="60761"/>
                    <a:pt x="49860" y="60761"/>
                  </a:cubicBezTo>
                  <a:lnTo>
                    <a:pt x="49860" y="60967"/>
                  </a:lnTo>
                  <a:cubicBezTo>
                    <a:pt x="49815" y="60987"/>
                    <a:pt x="49777" y="60996"/>
                    <a:pt x="49746" y="60996"/>
                  </a:cubicBezTo>
                  <a:cubicBezTo>
                    <a:pt x="49671" y="60996"/>
                    <a:pt x="49637" y="60947"/>
                    <a:pt x="49637" y="60898"/>
                  </a:cubicBezTo>
                  <a:cubicBezTo>
                    <a:pt x="49637" y="60830"/>
                    <a:pt x="49706" y="60761"/>
                    <a:pt x="49706" y="60761"/>
                  </a:cubicBezTo>
                  <a:lnTo>
                    <a:pt x="49706" y="60675"/>
                  </a:lnTo>
                  <a:cubicBezTo>
                    <a:pt x="49725" y="60655"/>
                    <a:pt x="49739" y="60647"/>
                    <a:pt x="49749" y="60647"/>
                  </a:cubicBezTo>
                  <a:cubicBezTo>
                    <a:pt x="49774" y="60647"/>
                    <a:pt x="49774" y="60700"/>
                    <a:pt x="49774" y="60761"/>
                  </a:cubicBezTo>
                  <a:lnTo>
                    <a:pt x="49860" y="60761"/>
                  </a:lnTo>
                  <a:lnTo>
                    <a:pt x="49860" y="60606"/>
                  </a:lnTo>
                  <a:cubicBezTo>
                    <a:pt x="49783" y="60572"/>
                    <a:pt x="49727" y="60555"/>
                    <a:pt x="49673" y="60555"/>
                  </a:cubicBezTo>
                  <a:cubicBezTo>
                    <a:pt x="49620" y="60555"/>
                    <a:pt x="49568" y="60572"/>
                    <a:pt x="49499" y="60606"/>
                  </a:cubicBezTo>
                  <a:cubicBezTo>
                    <a:pt x="49499" y="60469"/>
                    <a:pt x="49345" y="60469"/>
                    <a:pt x="49345" y="60400"/>
                  </a:cubicBezTo>
                  <a:cubicBezTo>
                    <a:pt x="49276" y="60400"/>
                    <a:pt x="49207" y="60331"/>
                    <a:pt x="49138" y="60245"/>
                  </a:cubicBezTo>
                  <a:cubicBezTo>
                    <a:pt x="49069" y="60176"/>
                    <a:pt x="48915" y="60039"/>
                    <a:pt x="48777" y="59970"/>
                  </a:cubicBezTo>
                  <a:cubicBezTo>
                    <a:pt x="48640" y="59901"/>
                    <a:pt x="48640" y="59815"/>
                    <a:pt x="48640" y="59747"/>
                  </a:cubicBezTo>
                  <a:cubicBezTo>
                    <a:pt x="48485" y="59747"/>
                    <a:pt x="48416" y="59609"/>
                    <a:pt x="48347" y="59540"/>
                  </a:cubicBezTo>
                  <a:cubicBezTo>
                    <a:pt x="48279" y="59385"/>
                    <a:pt x="48141" y="59248"/>
                    <a:pt x="47986" y="59179"/>
                  </a:cubicBezTo>
                  <a:cubicBezTo>
                    <a:pt x="47849" y="59042"/>
                    <a:pt x="47711" y="58956"/>
                    <a:pt x="47625" y="58818"/>
                  </a:cubicBezTo>
                  <a:lnTo>
                    <a:pt x="47625" y="58749"/>
                  </a:lnTo>
                  <a:cubicBezTo>
                    <a:pt x="47625" y="58681"/>
                    <a:pt x="47488" y="58681"/>
                    <a:pt x="47419" y="58681"/>
                  </a:cubicBezTo>
                  <a:cubicBezTo>
                    <a:pt x="47195" y="58457"/>
                    <a:pt x="46989" y="58319"/>
                    <a:pt x="46766" y="58096"/>
                  </a:cubicBezTo>
                  <a:cubicBezTo>
                    <a:pt x="46628" y="58096"/>
                    <a:pt x="46628" y="57890"/>
                    <a:pt x="46559" y="57821"/>
                  </a:cubicBezTo>
                  <a:cubicBezTo>
                    <a:pt x="46422" y="57821"/>
                    <a:pt x="46422" y="57821"/>
                    <a:pt x="46336" y="57666"/>
                  </a:cubicBezTo>
                  <a:cubicBezTo>
                    <a:pt x="46336" y="57597"/>
                    <a:pt x="46198" y="57529"/>
                    <a:pt x="46129" y="57460"/>
                  </a:cubicBezTo>
                  <a:cubicBezTo>
                    <a:pt x="46129" y="57425"/>
                    <a:pt x="46112" y="57425"/>
                    <a:pt x="46086" y="57425"/>
                  </a:cubicBezTo>
                  <a:cubicBezTo>
                    <a:pt x="46061" y="57425"/>
                    <a:pt x="46026" y="57425"/>
                    <a:pt x="45992" y="57391"/>
                  </a:cubicBezTo>
                  <a:cubicBezTo>
                    <a:pt x="45992" y="57322"/>
                    <a:pt x="45992" y="57236"/>
                    <a:pt x="45906" y="57168"/>
                  </a:cubicBezTo>
                  <a:cubicBezTo>
                    <a:pt x="45631" y="57168"/>
                    <a:pt x="45631" y="56892"/>
                    <a:pt x="45407" y="56669"/>
                  </a:cubicBezTo>
                  <a:cubicBezTo>
                    <a:pt x="45562" y="56669"/>
                    <a:pt x="45476" y="56600"/>
                    <a:pt x="45407" y="56600"/>
                  </a:cubicBezTo>
                  <a:cubicBezTo>
                    <a:pt x="45339" y="56531"/>
                    <a:pt x="45407" y="56463"/>
                    <a:pt x="45339" y="56463"/>
                  </a:cubicBezTo>
                  <a:cubicBezTo>
                    <a:pt x="45201" y="56463"/>
                    <a:pt x="45201" y="56308"/>
                    <a:pt x="45132" y="56239"/>
                  </a:cubicBezTo>
                  <a:lnTo>
                    <a:pt x="45046" y="56239"/>
                  </a:lnTo>
                  <a:cubicBezTo>
                    <a:pt x="44978" y="56102"/>
                    <a:pt x="44978" y="56033"/>
                    <a:pt x="44909" y="55947"/>
                  </a:cubicBezTo>
                  <a:lnTo>
                    <a:pt x="44771" y="55947"/>
                  </a:lnTo>
                  <a:cubicBezTo>
                    <a:pt x="44702" y="55878"/>
                    <a:pt x="44702" y="55741"/>
                    <a:pt x="44616" y="55672"/>
                  </a:cubicBezTo>
                  <a:cubicBezTo>
                    <a:pt x="44548" y="55672"/>
                    <a:pt x="44548" y="55741"/>
                    <a:pt x="44548" y="55741"/>
                  </a:cubicBezTo>
                  <a:lnTo>
                    <a:pt x="44479" y="55741"/>
                  </a:lnTo>
                  <a:cubicBezTo>
                    <a:pt x="44273" y="55448"/>
                    <a:pt x="43980" y="55311"/>
                    <a:pt x="43912" y="54950"/>
                  </a:cubicBezTo>
                  <a:cubicBezTo>
                    <a:pt x="43843" y="54881"/>
                    <a:pt x="43843" y="54881"/>
                    <a:pt x="43757" y="54881"/>
                  </a:cubicBezTo>
                  <a:cubicBezTo>
                    <a:pt x="43619" y="54881"/>
                    <a:pt x="43619" y="54812"/>
                    <a:pt x="43619" y="54743"/>
                  </a:cubicBezTo>
                  <a:cubicBezTo>
                    <a:pt x="43550" y="54520"/>
                    <a:pt x="43550" y="54451"/>
                    <a:pt x="43482" y="54382"/>
                  </a:cubicBezTo>
                  <a:cubicBezTo>
                    <a:pt x="43327" y="54313"/>
                    <a:pt x="43189" y="54228"/>
                    <a:pt x="43189" y="54090"/>
                  </a:cubicBezTo>
                  <a:cubicBezTo>
                    <a:pt x="43121" y="53952"/>
                    <a:pt x="42983" y="53952"/>
                    <a:pt x="42828" y="53798"/>
                  </a:cubicBezTo>
                  <a:cubicBezTo>
                    <a:pt x="42828" y="53729"/>
                    <a:pt x="42760" y="53729"/>
                    <a:pt x="42691" y="53660"/>
                  </a:cubicBezTo>
                  <a:lnTo>
                    <a:pt x="42622" y="53660"/>
                  </a:lnTo>
                  <a:cubicBezTo>
                    <a:pt x="42622" y="53591"/>
                    <a:pt x="42553" y="53591"/>
                    <a:pt x="42553" y="53454"/>
                  </a:cubicBezTo>
                  <a:cubicBezTo>
                    <a:pt x="42553" y="53454"/>
                    <a:pt x="42622" y="53454"/>
                    <a:pt x="42553" y="53368"/>
                  </a:cubicBezTo>
                  <a:cubicBezTo>
                    <a:pt x="42261" y="53162"/>
                    <a:pt x="42037" y="52732"/>
                    <a:pt x="41762" y="52439"/>
                  </a:cubicBezTo>
                  <a:cubicBezTo>
                    <a:pt x="41762" y="52439"/>
                    <a:pt x="41831" y="52439"/>
                    <a:pt x="41831" y="52371"/>
                  </a:cubicBezTo>
                  <a:cubicBezTo>
                    <a:pt x="41762" y="52302"/>
                    <a:pt x="41762" y="52164"/>
                    <a:pt x="41608" y="52078"/>
                  </a:cubicBezTo>
                  <a:cubicBezTo>
                    <a:pt x="41539" y="52010"/>
                    <a:pt x="41470" y="51941"/>
                    <a:pt x="41470" y="51872"/>
                  </a:cubicBezTo>
                  <a:cubicBezTo>
                    <a:pt x="41401" y="51803"/>
                    <a:pt x="41333" y="51735"/>
                    <a:pt x="41178" y="51735"/>
                  </a:cubicBezTo>
                  <a:cubicBezTo>
                    <a:pt x="41109" y="51649"/>
                    <a:pt x="41109" y="51580"/>
                    <a:pt x="41040" y="51580"/>
                  </a:cubicBezTo>
                  <a:lnTo>
                    <a:pt x="41040" y="51442"/>
                  </a:lnTo>
                  <a:cubicBezTo>
                    <a:pt x="40903" y="51442"/>
                    <a:pt x="40903" y="51373"/>
                    <a:pt x="40834" y="51305"/>
                  </a:cubicBezTo>
                  <a:cubicBezTo>
                    <a:pt x="40748" y="51219"/>
                    <a:pt x="40748" y="51150"/>
                    <a:pt x="40748" y="51081"/>
                  </a:cubicBezTo>
                  <a:cubicBezTo>
                    <a:pt x="40542" y="50875"/>
                    <a:pt x="40404" y="50583"/>
                    <a:pt x="40249" y="50359"/>
                  </a:cubicBezTo>
                  <a:lnTo>
                    <a:pt x="40181" y="50359"/>
                  </a:lnTo>
                  <a:cubicBezTo>
                    <a:pt x="40112" y="50222"/>
                    <a:pt x="40249" y="50290"/>
                    <a:pt x="40249" y="50222"/>
                  </a:cubicBezTo>
                  <a:cubicBezTo>
                    <a:pt x="40249" y="50222"/>
                    <a:pt x="40181" y="50222"/>
                    <a:pt x="40181" y="50153"/>
                  </a:cubicBezTo>
                  <a:cubicBezTo>
                    <a:pt x="40112" y="50153"/>
                    <a:pt x="40181" y="50084"/>
                    <a:pt x="40181" y="50084"/>
                  </a:cubicBezTo>
                  <a:cubicBezTo>
                    <a:pt x="40112" y="50015"/>
                    <a:pt x="39974" y="49860"/>
                    <a:pt x="39888" y="49723"/>
                  </a:cubicBezTo>
                  <a:cubicBezTo>
                    <a:pt x="39888" y="49723"/>
                    <a:pt x="39858" y="49753"/>
                    <a:pt x="39837" y="49753"/>
                  </a:cubicBezTo>
                  <a:cubicBezTo>
                    <a:pt x="39827" y="49753"/>
                    <a:pt x="39820" y="49746"/>
                    <a:pt x="39820" y="49723"/>
                  </a:cubicBezTo>
                  <a:lnTo>
                    <a:pt x="39820" y="49654"/>
                  </a:lnTo>
                  <a:cubicBezTo>
                    <a:pt x="39820" y="49631"/>
                    <a:pt x="39812" y="49624"/>
                    <a:pt x="39802" y="49624"/>
                  </a:cubicBezTo>
                  <a:cubicBezTo>
                    <a:pt x="39781" y="49624"/>
                    <a:pt x="39751" y="49654"/>
                    <a:pt x="39751" y="49654"/>
                  </a:cubicBezTo>
                  <a:cubicBezTo>
                    <a:pt x="39682" y="49585"/>
                    <a:pt x="39682" y="49585"/>
                    <a:pt x="39682" y="49499"/>
                  </a:cubicBezTo>
                  <a:cubicBezTo>
                    <a:pt x="39613" y="49293"/>
                    <a:pt x="39544" y="49156"/>
                    <a:pt x="39321" y="49001"/>
                  </a:cubicBezTo>
                  <a:lnTo>
                    <a:pt x="39321" y="48794"/>
                  </a:lnTo>
                  <a:cubicBezTo>
                    <a:pt x="39183" y="48726"/>
                    <a:pt x="39183" y="48571"/>
                    <a:pt x="39029" y="48571"/>
                  </a:cubicBezTo>
                  <a:lnTo>
                    <a:pt x="39029" y="48365"/>
                  </a:lnTo>
                  <a:cubicBezTo>
                    <a:pt x="38891" y="48296"/>
                    <a:pt x="38960" y="48072"/>
                    <a:pt x="38822" y="48004"/>
                  </a:cubicBezTo>
                  <a:cubicBezTo>
                    <a:pt x="38754" y="47780"/>
                    <a:pt x="38599" y="47643"/>
                    <a:pt x="38461" y="47505"/>
                  </a:cubicBezTo>
                  <a:cubicBezTo>
                    <a:pt x="38324" y="47281"/>
                    <a:pt x="38255" y="47144"/>
                    <a:pt x="38169" y="46920"/>
                  </a:cubicBezTo>
                  <a:cubicBezTo>
                    <a:pt x="38100" y="46852"/>
                    <a:pt x="38169" y="46783"/>
                    <a:pt x="38100" y="46714"/>
                  </a:cubicBezTo>
                  <a:cubicBezTo>
                    <a:pt x="38100" y="46645"/>
                    <a:pt x="38169" y="46577"/>
                    <a:pt x="38169" y="46491"/>
                  </a:cubicBezTo>
                  <a:cubicBezTo>
                    <a:pt x="38324" y="46491"/>
                    <a:pt x="38393" y="46422"/>
                    <a:pt x="38461" y="46422"/>
                  </a:cubicBezTo>
                  <a:cubicBezTo>
                    <a:pt x="38530" y="46422"/>
                    <a:pt x="38599" y="46353"/>
                    <a:pt x="38685" y="46353"/>
                  </a:cubicBezTo>
                  <a:cubicBezTo>
                    <a:pt x="38754" y="46284"/>
                    <a:pt x="38822" y="46284"/>
                    <a:pt x="38891" y="46284"/>
                  </a:cubicBezTo>
                  <a:cubicBezTo>
                    <a:pt x="38914" y="46307"/>
                    <a:pt x="38937" y="46315"/>
                    <a:pt x="38963" y="46315"/>
                  </a:cubicBezTo>
                  <a:cubicBezTo>
                    <a:pt x="39015" y="46315"/>
                    <a:pt x="39080" y="46284"/>
                    <a:pt x="39183" y="46284"/>
                  </a:cubicBezTo>
                  <a:cubicBezTo>
                    <a:pt x="39183" y="46284"/>
                    <a:pt x="39252" y="46353"/>
                    <a:pt x="39321" y="46353"/>
                  </a:cubicBezTo>
                  <a:cubicBezTo>
                    <a:pt x="39390" y="46422"/>
                    <a:pt x="39390" y="46491"/>
                    <a:pt x="39459" y="46577"/>
                  </a:cubicBezTo>
                  <a:lnTo>
                    <a:pt x="39459" y="46783"/>
                  </a:lnTo>
                  <a:cubicBezTo>
                    <a:pt x="39613" y="46920"/>
                    <a:pt x="39751" y="47075"/>
                    <a:pt x="39888" y="47213"/>
                  </a:cubicBezTo>
                  <a:cubicBezTo>
                    <a:pt x="39888" y="47281"/>
                    <a:pt x="39820" y="47281"/>
                    <a:pt x="39820" y="47281"/>
                  </a:cubicBezTo>
                  <a:cubicBezTo>
                    <a:pt x="39974" y="47505"/>
                    <a:pt x="40043" y="47711"/>
                    <a:pt x="40181" y="47935"/>
                  </a:cubicBezTo>
                  <a:lnTo>
                    <a:pt x="40181" y="48072"/>
                  </a:lnTo>
                  <a:cubicBezTo>
                    <a:pt x="40404" y="48296"/>
                    <a:pt x="40542" y="48640"/>
                    <a:pt x="40834" y="48863"/>
                  </a:cubicBezTo>
                  <a:cubicBezTo>
                    <a:pt x="40834" y="48863"/>
                    <a:pt x="40748" y="48863"/>
                    <a:pt x="40748" y="48932"/>
                  </a:cubicBezTo>
                  <a:cubicBezTo>
                    <a:pt x="40903" y="49070"/>
                    <a:pt x="40972" y="49293"/>
                    <a:pt x="41178" y="49431"/>
                  </a:cubicBezTo>
                  <a:cubicBezTo>
                    <a:pt x="41178" y="49431"/>
                    <a:pt x="41109" y="49431"/>
                    <a:pt x="41109" y="49499"/>
                  </a:cubicBezTo>
                  <a:cubicBezTo>
                    <a:pt x="41178" y="49654"/>
                    <a:pt x="41401" y="49792"/>
                    <a:pt x="41470" y="50015"/>
                  </a:cubicBezTo>
                  <a:cubicBezTo>
                    <a:pt x="41608" y="50015"/>
                    <a:pt x="41608" y="50153"/>
                    <a:pt x="41762" y="50222"/>
                  </a:cubicBezTo>
                  <a:lnTo>
                    <a:pt x="41762" y="50359"/>
                  </a:lnTo>
                  <a:cubicBezTo>
                    <a:pt x="41831" y="50445"/>
                    <a:pt x="41831" y="50514"/>
                    <a:pt x="41900" y="50514"/>
                  </a:cubicBezTo>
                  <a:cubicBezTo>
                    <a:pt x="41900" y="50583"/>
                    <a:pt x="41831" y="50583"/>
                    <a:pt x="41900" y="50651"/>
                  </a:cubicBezTo>
                  <a:cubicBezTo>
                    <a:pt x="41920" y="50631"/>
                    <a:pt x="41934" y="50623"/>
                    <a:pt x="41944" y="50623"/>
                  </a:cubicBezTo>
                  <a:cubicBezTo>
                    <a:pt x="41969" y="50623"/>
                    <a:pt x="41969" y="50671"/>
                    <a:pt x="41969" y="50720"/>
                  </a:cubicBezTo>
                  <a:cubicBezTo>
                    <a:pt x="42037" y="50944"/>
                    <a:pt x="42330" y="51081"/>
                    <a:pt x="42399" y="51305"/>
                  </a:cubicBezTo>
                  <a:cubicBezTo>
                    <a:pt x="42467" y="51373"/>
                    <a:pt x="42553" y="51511"/>
                    <a:pt x="42691" y="51580"/>
                  </a:cubicBezTo>
                  <a:cubicBezTo>
                    <a:pt x="42828" y="51649"/>
                    <a:pt x="42897" y="51872"/>
                    <a:pt x="43052" y="52010"/>
                  </a:cubicBezTo>
                  <a:cubicBezTo>
                    <a:pt x="43189" y="52078"/>
                    <a:pt x="43258" y="52164"/>
                    <a:pt x="43258" y="52371"/>
                  </a:cubicBezTo>
                  <a:cubicBezTo>
                    <a:pt x="43413" y="52439"/>
                    <a:pt x="43413" y="52663"/>
                    <a:pt x="43619" y="52732"/>
                  </a:cubicBezTo>
                  <a:cubicBezTo>
                    <a:pt x="43619" y="52938"/>
                    <a:pt x="43688" y="53093"/>
                    <a:pt x="43912" y="53162"/>
                  </a:cubicBezTo>
                  <a:cubicBezTo>
                    <a:pt x="43980" y="53162"/>
                    <a:pt x="44049" y="53230"/>
                    <a:pt x="44049" y="53299"/>
                  </a:cubicBezTo>
                  <a:cubicBezTo>
                    <a:pt x="44273" y="53454"/>
                    <a:pt x="44341" y="53660"/>
                    <a:pt x="44479" y="53798"/>
                  </a:cubicBezTo>
                  <a:cubicBezTo>
                    <a:pt x="44702" y="53884"/>
                    <a:pt x="44771" y="54090"/>
                    <a:pt x="44909" y="54228"/>
                  </a:cubicBezTo>
                  <a:lnTo>
                    <a:pt x="44978" y="54313"/>
                  </a:lnTo>
                  <a:cubicBezTo>
                    <a:pt x="44978" y="54382"/>
                    <a:pt x="45046" y="54451"/>
                    <a:pt x="45046" y="54520"/>
                  </a:cubicBezTo>
                  <a:cubicBezTo>
                    <a:pt x="45132" y="54520"/>
                    <a:pt x="45201" y="54589"/>
                    <a:pt x="45201" y="54657"/>
                  </a:cubicBezTo>
                  <a:cubicBezTo>
                    <a:pt x="45339" y="54657"/>
                    <a:pt x="45270" y="54812"/>
                    <a:pt x="45270" y="54812"/>
                  </a:cubicBezTo>
                  <a:cubicBezTo>
                    <a:pt x="45407" y="54881"/>
                    <a:pt x="45562" y="54950"/>
                    <a:pt x="45631" y="55087"/>
                  </a:cubicBezTo>
                  <a:cubicBezTo>
                    <a:pt x="45700" y="55087"/>
                    <a:pt x="45768" y="55173"/>
                    <a:pt x="45837" y="55242"/>
                  </a:cubicBezTo>
                  <a:cubicBezTo>
                    <a:pt x="45837" y="55379"/>
                    <a:pt x="45992" y="55448"/>
                    <a:pt x="46061" y="55517"/>
                  </a:cubicBezTo>
                  <a:cubicBezTo>
                    <a:pt x="46129" y="55603"/>
                    <a:pt x="46267" y="55809"/>
                    <a:pt x="46336" y="55878"/>
                  </a:cubicBezTo>
                  <a:cubicBezTo>
                    <a:pt x="46422" y="56033"/>
                    <a:pt x="46491" y="56170"/>
                    <a:pt x="46628" y="56170"/>
                  </a:cubicBezTo>
                  <a:cubicBezTo>
                    <a:pt x="46766" y="56308"/>
                    <a:pt x="46920" y="56463"/>
                    <a:pt x="47058" y="56600"/>
                  </a:cubicBezTo>
                  <a:cubicBezTo>
                    <a:pt x="47127" y="56669"/>
                    <a:pt x="47195" y="56738"/>
                    <a:pt x="47195" y="56806"/>
                  </a:cubicBezTo>
                  <a:lnTo>
                    <a:pt x="47350" y="56961"/>
                  </a:lnTo>
                  <a:cubicBezTo>
                    <a:pt x="47488" y="57099"/>
                    <a:pt x="47711" y="57236"/>
                    <a:pt x="47918" y="57391"/>
                  </a:cubicBezTo>
                  <a:cubicBezTo>
                    <a:pt x="47918" y="57460"/>
                    <a:pt x="47986" y="57529"/>
                    <a:pt x="48055" y="57597"/>
                  </a:cubicBezTo>
                  <a:cubicBezTo>
                    <a:pt x="48279" y="57752"/>
                    <a:pt x="48485" y="57890"/>
                    <a:pt x="48640" y="58027"/>
                  </a:cubicBezTo>
                  <a:cubicBezTo>
                    <a:pt x="48777" y="58319"/>
                    <a:pt x="49069" y="58526"/>
                    <a:pt x="49276" y="58681"/>
                  </a:cubicBezTo>
                  <a:cubicBezTo>
                    <a:pt x="49345" y="58818"/>
                    <a:pt x="49499" y="58887"/>
                    <a:pt x="49568" y="58956"/>
                  </a:cubicBezTo>
                  <a:cubicBezTo>
                    <a:pt x="49706" y="59042"/>
                    <a:pt x="49774" y="59110"/>
                    <a:pt x="49860" y="59179"/>
                  </a:cubicBezTo>
                  <a:cubicBezTo>
                    <a:pt x="49998" y="59248"/>
                    <a:pt x="49998" y="59317"/>
                    <a:pt x="49998" y="59385"/>
                  </a:cubicBezTo>
                  <a:cubicBezTo>
                    <a:pt x="50204" y="59471"/>
                    <a:pt x="50204" y="59678"/>
                    <a:pt x="50359" y="59747"/>
                  </a:cubicBezTo>
                  <a:cubicBezTo>
                    <a:pt x="50497" y="59815"/>
                    <a:pt x="50634" y="59970"/>
                    <a:pt x="50789" y="60039"/>
                  </a:cubicBezTo>
                  <a:lnTo>
                    <a:pt x="50926" y="60039"/>
                  </a:lnTo>
                  <a:cubicBezTo>
                    <a:pt x="50995" y="60108"/>
                    <a:pt x="51150" y="60176"/>
                    <a:pt x="51219" y="60245"/>
                  </a:cubicBezTo>
                  <a:cubicBezTo>
                    <a:pt x="51425" y="60331"/>
                    <a:pt x="51494" y="60400"/>
                    <a:pt x="51648" y="60537"/>
                  </a:cubicBezTo>
                  <a:cubicBezTo>
                    <a:pt x="51786" y="60606"/>
                    <a:pt x="51855" y="60761"/>
                    <a:pt x="52010" y="60898"/>
                  </a:cubicBezTo>
                  <a:lnTo>
                    <a:pt x="52010" y="61036"/>
                  </a:lnTo>
                  <a:lnTo>
                    <a:pt x="52147" y="61036"/>
                  </a:lnTo>
                  <a:cubicBezTo>
                    <a:pt x="52147" y="61059"/>
                    <a:pt x="52155" y="61067"/>
                    <a:pt x="52165" y="61067"/>
                  </a:cubicBezTo>
                  <a:cubicBezTo>
                    <a:pt x="52185" y="61067"/>
                    <a:pt x="52216" y="61036"/>
                    <a:pt x="52216" y="61036"/>
                  </a:cubicBezTo>
                  <a:cubicBezTo>
                    <a:pt x="52353" y="61191"/>
                    <a:pt x="52577" y="61328"/>
                    <a:pt x="52783" y="61328"/>
                  </a:cubicBezTo>
                  <a:cubicBezTo>
                    <a:pt x="52869" y="61397"/>
                    <a:pt x="52938" y="61535"/>
                    <a:pt x="53075" y="61535"/>
                  </a:cubicBezTo>
                  <a:cubicBezTo>
                    <a:pt x="53213" y="61689"/>
                    <a:pt x="53437" y="61758"/>
                    <a:pt x="53505" y="61896"/>
                  </a:cubicBezTo>
                  <a:cubicBezTo>
                    <a:pt x="53574" y="61964"/>
                    <a:pt x="53643" y="61964"/>
                    <a:pt x="53643" y="62050"/>
                  </a:cubicBezTo>
                  <a:cubicBezTo>
                    <a:pt x="53798" y="62050"/>
                    <a:pt x="53935" y="62188"/>
                    <a:pt x="54073" y="62257"/>
                  </a:cubicBezTo>
                  <a:lnTo>
                    <a:pt x="54073" y="62325"/>
                  </a:lnTo>
                  <a:cubicBezTo>
                    <a:pt x="54296" y="62325"/>
                    <a:pt x="54503" y="62549"/>
                    <a:pt x="54726" y="62618"/>
                  </a:cubicBezTo>
                  <a:cubicBezTo>
                    <a:pt x="54795" y="62755"/>
                    <a:pt x="55018" y="62755"/>
                    <a:pt x="55087" y="62824"/>
                  </a:cubicBezTo>
                  <a:cubicBezTo>
                    <a:pt x="55156" y="62910"/>
                    <a:pt x="55225" y="62910"/>
                    <a:pt x="55293" y="62979"/>
                  </a:cubicBezTo>
                  <a:cubicBezTo>
                    <a:pt x="55517" y="62979"/>
                    <a:pt x="55723" y="63048"/>
                    <a:pt x="55792" y="63254"/>
                  </a:cubicBezTo>
                  <a:cubicBezTo>
                    <a:pt x="56153" y="63254"/>
                    <a:pt x="56377" y="63546"/>
                    <a:pt x="56652" y="63615"/>
                  </a:cubicBezTo>
                  <a:lnTo>
                    <a:pt x="56652" y="63770"/>
                  </a:lnTo>
                  <a:cubicBezTo>
                    <a:pt x="56667" y="63782"/>
                    <a:pt x="56682" y="63787"/>
                    <a:pt x="56697" y="63787"/>
                  </a:cubicBezTo>
                  <a:cubicBezTo>
                    <a:pt x="56760" y="63787"/>
                    <a:pt x="56806" y="63684"/>
                    <a:pt x="56806" y="63684"/>
                  </a:cubicBezTo>
                  <a:cubicBezTo>
                    <a:pt x="57013" y="63838"/>
                    <a:pt x="57167" y="63976"/>
                    <a:pt x="57443" y="63976"/>
                  </a:cubicBezTo>
                  <a:cubicBezTo>
                    <a:pt x="57443" y="63976"/>
                    <a:pt x="57511" y="64045"/>
                    <a:pt x="57597" y="64045"/>
                  </a:cubicBezTo>
                  <a:cubicBezTo>
                    <a:pt x="57666" y="64114"/>
                    <a:pt x="57735" y="64114"/>
                    <a:pt x="57804" y="64200"/>
                  </a:cubicBezTo>
                  <a:cubicBezTo>
                    <a:pt x="58096" y="64337"/>
                    <a:pt x="58371" y="64475"/>
                    <a:pt x="58594" y="64543"/>
                  </a:cubicBezTo>
                  <a:cubicBezTo>
                    <a:pt x="58732" y="64629"/>
                    <a:pt x="58801" y="64698"/>
                    <a:pt x="58956" y="64698"/>
                  </a:cubicBezTo>
                  <a:cubicBezTo>
                    <a:pt x="59093" y="64767"/>
                    <a:pt x="59317" y="64767"/>
                    <a:pt x="59523" y="64904"/>
                  </a:cubicBezTo>
                  <a:cubicBezTo>
                    <a:pt x="59523" y="64973"/>
                    <a:pt x="59592" y="64973"/>
                    <a:pt x="59592" y="64973"/>
                  </a:cubicBezTo>
                  <a:cubicBezTo>
                    <a:pt x="59746" y="64973"/>
                    <a:pt x="59884" y="64973"/>
                    <a:pt x="60022" y="65059"/>
                  </a:cubicBezTo>
                  <a:cubicBezTo>
                    <a:pt x="60176" y="65128"/>
                    <a:pt x="60314" y="65128"/>
                    <a:pt x="60451" y="65197"/>
                  </a:cubicBezTo>
                  <a:cubicBezTo>
                    <a:pt x="60520" y="65197"/>
                    <a:pt x="60606" y="65266"/>
                    <a:pt x="60675" y="65266"/>
                  </a:cubicBezTo>
                  <a:cubicBezTo>
                    <a:pt x="60812" y="65266"/>
                    <a:pt x="60950" y="65334"/>
                    <a:pt x="61105" y="65403"/>
                  </a:cubicBezTo>
                  <a:lnTo>
                    <a:pt x="61173" y="65403"/>
                  </a:lnTo>
                  <a:cubicBezTo>
                    <a:pt x="61311" y="65489"/>
                    <a:pt x="61535" y="65489"/>
                    <a:pt x="61741" y="65558"/>
                  </a:cubicBezTo>
                  <a:cubicBezTo>
                    <a:pt x="61741" y="65558"/>
                    <a:pt x="61771" y="65527"/>
                    <a:pt x="61817" y="65527"/>
                  </a:cubicBezTo>
                  <a:cubicBezTo>
                    <a:pt x="61840" y="65527"/>
                    <a:pt x="61867" y="65535"/>
                    <a:pt x="61896" y="65558"/>
                  </a:cubicBezTo>
                  <a:cubicBezTo>
                    <a:pt x="61896" y="65558"/>
                    <a:pt x="61896" y="65627"/>
                    <a:pt x="61964" y="65627"/>
                  </a:cubicBezTo>
                  <a:lnTo>
                    <a:pt x="62171" y="65627"/>
                  </a:lnTo>
                  <a:cubicBezTo>
                    <a:pt x="62239" y="65695"/>
                    <a:pt x="62239" y="65695"/>
                    <a:pt x="62325" y="65764"/>
                  </a:cubicBezTo>
                  <a:lnTo>
                    <a:pt x="62600" y="65764"/>
                  </a:lnTo>
                  <a:cubicBezTo>
                    <a:pt x="62893" y="65919"/>
                    <a:pt x="63185" y="65919"/>
                    <a:pt x="63460" y="65988"/>
                  </a:cubicBezTo>
                  <a:cubicBezTo>
                    <a:pt x="63615" y="66056"/>
                    <a:pt x="63752" y="66056"/>
                    <a:pt x="63821" y="66056"/>
                  </a:cubicBezTo>
                  <a:cubicBezTo>
                    <a:pt x="64045" y="66056"/>
                    <a:pt x="64320" y="66056"/>
                    <a:pt x="64543" y="66125"/>
                  </a:cubicBezTo>
                  <a:cubicBezTo>
                    <a:pt x="64681" y="66125"/>
                    <a:pt x="64818" y="66194"/>
                    <a:pt x="64973" y="66194"/>
                  </a:cubicBezTo>
                  <a:cubicBezTo>
                    <a:pt x="65034" y="66214"/>
                    <a:pt x="65144" y="66222"/>
                    <a:pt x="65278" y="66222"/>
                  </a:cubicBezTo>
                  <a:cubicBezTo>
                    <a:pt x="65600" y="66222"/>
                    <a:pt x="66056" y="66174"/>
                    <a:pt x="66263" y="66125"/>
                  </a:cubicBezTo>
                  <a:lnTo>
                    <a:pt x="66400" y="66125"/>
                  </a:lnTo>
                  <a:cubicBezTo>
                    <a:pt x="66538" y="66194"/>
                    <a:pt x="66692" y="66194"/>
                    <a:pt x="66830" y="66194"/>
                  </a:cubicBezTo>
                  <a:cubicBezTo>
                    <a:pt x="66853" y="66217"/>
                    <a:pt x="66876" y="66225"/>
                    <a:pt x="66899" y="66225"/>
                  </a:cubicBezTo>
                  <a:cubicBezTo>
                    <a:pt x="66947" y="66225"/>
                    <a:pt x="66996" y="66194"/>
                    <a:pt x="67054" y="66194"/>
                  </a:cubicBezTo>
                  <a:cubicBezTo>
                    <a:pt x="67184" y="66267"/>
                    <a:pt x="67303" y="66287"/>
                    <a:pt x="67421" y="66287"/>
                  </a:cubicBezTo>
                  <a:cubicBezTo>
                    <a:pt x="67552" y="66287"/>
                    <a:pt x="67682" y="66263"/>
                    <a:pt x="67827" y="66263"/>
                  </a:cubicBezTo>
                  <a:cubicBezTo>
                    <a:pt x="67934" y="66215"/>
                    <a:pt x="68033" y="66135"/>
                    <a:pt x="68157" y="66135"/>
                  </a:cubicBezTo>
                  <a:cubicBezTo>
                    <a:pt x="68213" y="66135"/>
                    <a:pt x="68274" y="66151"/>
                    <a:pt x="68343" y="66194"/>
                  </a:cubicBezTo>
                  <a:lnTo>
                    <a:pt x="68412" y="66194"/>
                  </a:lnTo>
                  <a:cubicBezTo>
                    <a:pt x="68481" y="66125"/>
                    <a:pt x="68481" y="66125"/>
                    <a:pt x="68549" y="66125"/>
                  </a:cubicBezTo>
                  <a:cubicBezTo>
                    <a:pt x="68597" y="66140"/>
                    <a:pt x="68646" y="66145"/>
                    <a:pt x="68697" y="66145"/>
                  </a:cubicBezTo>
                  <a:cubicBezTo>
                    <a:pt x="68836" y="66145"/>
                    <a:pt x="68985" y="66105"/>
                    <a:pt x="69124" y="66105"/>
                  </a:cubicBezTo>
                  <a:cubicBezTo>
                    <a:pt x="69175" y="66105"/>
                    <a:pt x="69224" y="66111"/>
                    <a:pt x="69271" y="66125"/>
                  </a:cubicBezTo>
                  <a:lnTo>
                    <a:pt x="69340" y="66125"/>
                  </a:lnTo>
                  <a:cubicBezTo>
                    <a:pt x="69605" y="66024"/>
                    <a:pt x="69869" y="65961"/>
                    <a:pt x="70160" y="65961"/>
                  </a:cubicBezTo>
                  <a:cubicBezTo>
                    <a:pt x="70267" y="65961"/>
                    <a:pt x="70377" y="65969"/>
                    <a:pt x="70492" y="65988"/>
                  </a:cubicBezTo>
                  <a:cubicBezTo>
                    <a:pt x="70561" y="65988"/>
                    <a:pt x="70630" y="65919"/>
                    <a:pt x="70767" y="65919"/>
                  </a:cubicBezTo>
                  <a:cubicBezTo>
                    <a:pt x="70787" y="65938"/>
                    <a:pt x="70808" y="65947"/>
                    <a:pt x="70830" y="65947"/>
                  </a:cubicBezTo>
                  <a:cubicBezTo>
                    <a:pt x="70884" y="65947"/>
                    <a:pt x="70942" y="65894"/>
                    <a:pt x="70991" y="65833"/>
                  </a:cubicBezTo>
                  <a:lnTo>
                    <a:pt x="71060" y="65833"/>
                  </a:lnTo>
                  <a:cubicBezTo>
                    <a:pt x="71266" y="65833"/>
                    <a:pt x="71421" y="65764"/>
                    <a:pt x="71627" y="65764"/>
                  </a:cubicBezTo>
                  <a:lnTo>
                    <a:pt x="71627" y="65695"/>
                  </a:lnTo>
                  <a:cubicBezTo>
                    <a:pt x="71672" y="65709"/>
                    <a:pt x="71713" y="65715"/>
                    <a:pt x="71752" y="65715"/>
                  </a:cubicBezTo>
                  <a:cubicBezTo>
                    <a:pt x="71909" y="65715"/>
                    <a:pt x="72033" y="65627"/>
                    <a:pt x="72211" y="65627"/>
                  </a:cubicBezTo>
                  <a:cubicBezTo>
                    <a:pt x="72349" y="65558"/>
                    <a:pt x="72418" y="65558"/>
                    <a:pt x="72487" y="65489"/>
                  </a:cubicBezTo>
                  <a:cubicBezTo>
                    <a:pt x="72532" y="65489"/>
                    <a:pt x="72586" y="65520"/>
                    <a:pt x="72616" y="65520"/>
                  </a:cubicBezTo>
                  <a:cubicBezTo>
                    <a:pt x="72632" y="65520"/>
                    <a:pt x="72641" y="65512"/>
                    <a:pt x="72641" y="65489"/>
                  </a:cubicBezTo>
                  <a:cubicBezTo>
                    <a:pt x="72710" y="65334"/>
                    <a:pt x="72848" y="65266"/>
                    <a:pt x="72985" y="65266"/>
                  </a:cubicBezTo>
                  <a:cubicBezTo>
                    <a:pt x="72985" y="65128"/>
                    <a:pt x="73071" y="65128"/>
                    <a:pt x="73140" y="65059"/>
                  </a:cubicBezTo>
                  <a:cubicBezTo>
                    <a:pt x="73071" y="64973"/>
                    <a:pt x="73140" y="64904"/>
                    <a:pt x="73071" y="64836"/>
                  </a:cubicBezTo>
                  <a:cubicBezTo>
                    <a:pt x="73071" y="64904"/>
                    <a:pt x="72985" y="64904"/>
                    <a:pt x="72985" y="64973"/>
                  </a:cubicBezTo>
                  <a:cubicBezTo>
                    <a:pt x="72916" y="64904"/>
                    <a:pt x="72916" y="64836"/>
                    <a:pt x="72848" y="64836"/>
                  </a:cubicBezTo>
                  <a:cubicBezTo>
                    <a:pt x="72848" y="64904"/>
                    <a:pt x="72848" y="64904"/>
                    <a:pt x="72779" y="64904"/>
                  </a:cubicBezTo>
                  <a:cubicBezTo>
                    <a:pt x="72779" y="64836"/>
                    <a:pt x="72779" y="64836"/>
                    <a:pt x="72848" y="64836"/>
                  </a:cubicBezTo>
                  <a:cubicBezTo>
                    <a:pt x="72848" y="64836"/>
                    <a:pt x="72817" y="64805"/>
                    <a:pt x="72797" y="64805"/>
                  </a:cubicBezTo>
                  <a:cubicBezTo>
                    <a:pt x="72786" y="64805"/>
                    <a:pt x="72779" y="64813"/>
                    <a:pt x="72779" y="64836"/>
                  </a:cubicBezTo>
                  <a:cubicBezTo>
                    <a:pt x="72733" y="64836"/>
                    <a:pt x="72687" y="64866"/>
                    <a:pt x="72636" y="64866"/>
                  </a:cubicBezTo>
                  <a:cubicBezTo>
                    <a:pt x="72611" y="64866"/>
                    <a:pt x="72584" y="64859"/>
                    <a:pt x="72555" y="64836"/>
                  </a:cubicBezTo>
                  <a:cubicBezTo>
                    <a:pt x="72555" y="64801"/>
                    <a:pt x="72538" y="64784"/>
                    <a:pt x="72512" y="64784"/>
                  </a:cubicBezTo>
                  <a:cubicBezTo>
                    <a:pt x="72487" y="64784"/>
                    <a:pt x="72452" y="64801"/>
                    <a:pt x="72418" y="64836"/>
                  </a:cubicBezTo>
                  <a:cubicBezTo>
                    <a:pt x="72349" y="64870"/>
                    <a:pt x="72259" y="64870"/>
                    <a:pt x="72168" y="64870"/>
                  </a:cubicBezTo>
                  <a:cubicBezTo>
                    <a:pt x="72078" y="64870"/>
                    <a:pt x="71988" y="64870"/>
                    <a:pt x="71919" y="64904"/>
                  </a:cubicBezTo>
                  <a:cubicBezTo>
                    <a:pt x="71782" y="64904"/>
                    <a:pt x="71627" y="64973"/>
                    <a:pt x="71558" y="65059"/>
                  </a:cubicBezTo>
                  <a:cubicBezTo>
                    <a:pt x="71512" y="65059"/>
                    <a:pt x="71497" y="65021"/>
                    <a:pt x="71472" y="65021"/>
                  </a:cubicBezTo>
                  <a:cubicBezTo>
                    <a:pt x="71459" y="65021"/>
                    <a:pt x="71444" y="65031"/>
                    <a:pt x="71421" y="65059"/>
                  </a:cubicBezTo>
                  <a:cubicBezTo>
                    <a:pt x="71266" y="65059"/>
                    <a:pt x="71128" y="65128"/>
                    <a:pt x="70991" y="65128"/>
                  </a:cubicBezTo>
                  <a:lnTo>
                    <a:pt x="70836" y="65128"/>
                  </a:lnTo>
                  <a:cubicBezTo>
                    <a:pt x="70630" y="65128"/>
                    <a:pt x="70406" y="65197"/>
                    <a:pt x="70200" y="65197"/>
                  </a:cubicBezTo>
                  <a:cubicBezTo>
                    <a:pt x="70108" y="65197"/>
                    <a:pt x="70009" y="65166"/>
                    <a:pt x="69912" y="65166"/>
                  </a:cubicBezTo>
                  <a:cubicBezTo>
                    <a:pt x="69864" y="65166"/>
                    <a:pt x="69816" y="65174"/>
                    <a:pt x="69770" y="65197"/>
                  </a:cubicBezTo>
                  <a:cubicBezTo>
                    <a:pt x="69736" y="65231"/>
                    <a:pt x="69701" y="65231"/>
                    <a:pt x="69665" y="65231"/>
                  </a:cubicBezTo>
                  <a:cubicBezTo>
                    <a:pt x="69628" y="65231"/>
                    <a:pt x="69590" y="65231"/>
                    <a:pt x="69547" y="65266"/>
                  </a:cubicBezTo>
                  <a:lnTo>
                    <a:pt x="69547" y="65334"/>
                  </a:lnTo>
                  <a:cubicBezTo>
                    <a:pt x="69478" y="65266"/>
                    <a:pt x="69478" y="65266"/>
                    <a:pt x="69478" y="65197"/>
                  </a:cubicBezTo>
                  <a:cubicBezTo>
                    <a:pt x="69452" y="65248"/>
                    <a:pt x="69427" y="65261"/>
                    <a:pt x="69398" y="65261"/>
                  </a:cubicBezTo>
                  <a:cubicBezTo>
                    <a:pt x="69366" y="65261"/>
                    <a:pt x="69331" y="65245"/>
                    <a:pt x="69286" y="65245"/>
                  </a:cubicBezTo>
                  <a:cubicBezTo>
                    <a:pt x="69261" y="65245"/>
                    <a:pt x="69234" y="65250"/>
                    <a:pt x="69203" y="65266"/>
                  </a:cubicBezTo>
                  <a:cubicBezTo>
                    <a:pt x="69203" y="65266"/>
                    <a:pt x="69134" y="65327"/>
                    <a:pt x="69068" y="65327"/>
                  </a:cubicBezTo>
                  <a:cubicBezTo>
                    <a:pt x="69035" y="65327"/>
                    <a:pt x="69002" y="65311"/>
                    <a:pt x="68979" y="65266"/>
                  </a:cubicBezTo>
                  <a:cubicBezTo>
                    <a:pt x="68945" y="65300"/>
                    <a:pt x="68893" y="65300"/>
                    <a:pt x="68839" y="65300"/>
                  </a:cubicBezTo>
                  <a:cubicBezTo>
                    <a:pt x="68786" y="65300"/>
                    <a:pt x="68730" y="65300"/>
                    <a:pt x="68687" y="65334"/>
                  </a:cubicBezTo>
                  <a:cubicBezTo>
                    <a:pt x="68641" y="65334"/>
                    <a:pt x="68565" y="65365"/>
                    <a:pt x="68498" y="65365"/>
                  </a:cubicBezTo>
                  <a:cubicBezTo>
                    <a:pt x="68465" y="65365"/>
                    <a:pt x="68435" y="65357"/>
                    <a:pt x="68412" y="65334"/>
                  </a:cubicBezTo>
                  <a:cubicBezTo>
                    <a:pt x="68412" y="65334"/>
                    <a:pt x="68343" y="65266"/>
                    <a:pt x="68257" y="65266"/>
                  </a:cubicBezTo>
                  <a:cubicBezTo>
                    <a:pt x="68257" y="65334"/>
                    <a:pt x="68343" y="65334"/>
                    <a:pt x="68257" y="65403"/>
                  </a:cubicBezTo>
                  <a:lnTo>
                    <a:pt x="67982" y="65403"/>
                  </a:lnTo>
                  <a:cubicBezTo>
                    <a:pt x="67913" y="65489"/>
                    <a:pt x="67827" y="65489"/>
                    <a:pt x="67758" y="65489"/>
                  </a:cubicBezTo>
                  <a:cubicBezTo>
                    <a:pt x="67713" y="65460"/>
                    <a:pt x="67674" y="65451"/>
                    <a:pt x="67641" y="65451"/>
                  </a:cubicBezTo>
                  <a:cubicBezTo>
                    <a:pt x="67575" y="65451"/>
                    <a:pt x="67529" y="65489"/>
                    <a:pt x="67483" y="65489"/>
                  </a:cubicBezTo>
                  <a:cubicBezTo>
                    <a:pt x="67329" y="65489"/>
                    <a:pt x="67260" y="65489"/>
                    <a:pt x="67191" y="65403"/>
                  </a:cubicBezTo>
                  <a:cubicBezTo>
                    <a:pt x="67122" y="65403"/>
                    <a:pt x="67122" y="65489"/>
                    <a:pt x="67122" y="65489"/>
                  </a:cubicBezTo>
                  <a:lnTo>
                    <a:pt x="67054" y="65403"/>
                  </a:lnTo>
                  <a:cubicBezTo>
                    <a:pt x="66968" y="65403"/>
                    <a:pt x="66830" y="65403"/>
                    <a:pt x="66761" y="65334"/>
                  </a:cubicBezTo>
                  <a:cubicBezTo>
                    <a:pt x="66624" y="65334"/>
                    <a:pt x="66538" y="65403"/>
                    <a:pt x="66469" y="65403"/>
                  </a:cubicBezTo>
                  <a:lnTo>
                    <a:pt x="66108" y="65403"/>
                  </a:lnTo>
                  <a:cubicBezTo>
                    <a:pt x="66016" y="65403"/>
                    <a:pt x="65925" y="65372"/>
                    <a:pt x="65828" y="65372"/>
                  </a:cubicBezTo>
                  <a:cubicBezTo>
                    <a:pt x="65779" y="65372"/>
                    <a:pt x="65730" y="65380"/>
                    <a:pt x="65678" y="65403"/>
                  </a:cubicBezTo>
                  <a:cubicBezTo>
                    <a:pt x="65472" y="65403"/>
                    <a:pt x="65179" y="65334"/>
                    <a:pt x="64973" y="65334"/>
                  </a:cubicBezTo>
                  <a:cubicBezTo>
                    <a:pt x="64818" y="65266"/>
                    <a:pt x="64612" y="65266"/>
                    <a:pt x="64475" y="65266"/>
                  </a:cubicBezTo>
                  <a:lnTo>
                    <a:pt x="64320" y="65266"/>
                  </a:lnTo>
                  <a:cubicBezTo>
                    <a:pt x="64113" y="65266"/>
                    <a:pt x="63821" y="65197"/>
                    <a:pt x="63529" y="65197"/>
                  </a:cubicBezTo>
                  <a:cubicBezTo>
                    <a:pt x="63460" y="65197"/>
                    <a:pt x="63391" y="65128"/>
                    <a:pt x="63254" y="65128"/>
                  </a:cubicBezTo>
                  <a:cubicBezTo>
                    <a:pt x="63099" y="65059"/>
                    <a:pt x="62893" y="65059"/>
                    <a:pt x="62824" y="64904"/>
                  </a:cubicBezTo>
                  <a:cubicBezTo>
                    <a:pt x="62801" y="64915"/>
                    <a:pt x="62781" y="64919"/>
                    <a:pt x="62761" y="64919"/>
                  </a:cubicBezTo>
                  <a:cubicBezTo>
                    <a:pt x="62668" y="64919"/>
                    <a:pt x="62612" y="64821"/>
                    <a:pt x="62562" y="64821"/>
                  </a:cubicBezTo>
                  <a:cubicBezTo>
                    <a:pt x="62552" y="64821"/>
                    <a:pt x="62542" y="64826"/>
                    <a:pt x="62532" y="64836"/>
                  </a:cubicBezTo>
                  <a:cubicBezTo>
                    <a:pt x="62325" y="64767"/>
                    <a:pt x="62102" y="64767"/>
                    <a:pt x="61964" y="64698"/>
                  </a:cubicBezTo>
                  <a:cubicBezTo>
                    <a:pt x="61741" y="64698"/>
                    <a:pt x="61535" y="64629"/>
                    <a:pt x="61311" y="64629"/>
                  </a:cubicBezTo>
                  <a:cubicBezTo>
                    <a:pt x="61105" y="64543"/>
                    <a:pt x="60881" y="64475"/>
                    <a:pt x="60675" y="64337"/>
                  </a:cubicBezTo>
                  <a:cubicBezTo>
                    <a:pt x="60520" y="64268"/>
                    <a:pt x="60383" y="64200"/>
                    <a:pt x="60245" y="64200"/>
                  </a:cubicBezTo>
                  <a:cubicBezTo>
                    <a:pt x="60090" y="64114"/>
                    <a:pt x="59953" y="64045"/>
                    <a:pt x="59815" y="63976"/>
                  </a:cubicBezTo>
                  <a:cubicBezTo>
                    <a:pt x="59660" y="63907"/>
                    <a:pt x="59454" y="63838"/>
                    <a:pt x="59317" y="63838"/>
                  </a:cubicBezTo>
                  <a:cubicBezTo>
                    <a:pt x="59317" y="63838"/>
                    <a:pt x="59385" y="63770"/>
                    <a:pt x="59317" y="63684"/>
                  </a:cubicBezTo>
                  <a:cubicBezTo>
                    <a:pt x="59231" y="63684"/>
                    <a:pt x="59231" y="63770"/>
                    <a:pt x="59231" y="63838"/>
                  </a:cubicBezTo>
                  <a:cubicBezTo>
                    <a:pt x="59162" y="63684"/>
                    <a:pt x="59024" y="63684"/>
                    <a:pt x="58956" y="63684"/>
                  </a:cubicBezTo>
                  <a:lnTo>
                    <a:pt x="58801" y="63684"/>
                  </a:lnTo>
                  <a:cubicBezTo>
                    <a:pt x="58801" y="63546"/>
                    <a:pt x="58732" y="63615"/>
                    <a:pt x="58663" y="63546"/>
                  </a:cubicBezTo>
                  <a:cubicBezTo>
                    <a:pt x="58371" y="63546"/>
                    <a:pt x="58096" y="63340"/>
                    <a:pt x="57872" y="63254"/>
                  </a:cubicBezTo>
                  <a:cubicBezTo>
                    <a:pt x="57735" y="63185"/>
                    <a:pt x="57666" y="63185"/>
                    <a:pt x="57597" y="63116"/>
                  </a:cubicBezTo>
                  <a:cubicBezTo>
                    <a:pt x="57443" y="63048"/>
                    <a:pt x="57305" y="62910"/>
                    <a:pt x="57081" y="62910"/>
                  </a:cubicBezTo>
                  <a:cubicBezTo>
                    <a:pt x="56944" y="62687"/>
                    <a:pt x="56652" y="62755"/>
                    <a:pt x="56514" y="62480"/>
                  </a:cubicBezTo>
                  <a:cubicBezTo>
                    <a:pt x="56514" y="62394"/>
                    <a:pt x="56445" y="62394"/>
                    <a:pt x="56445" y="62394"/>
                  </a:cubicBezTo>
                  <a:cubicBezTo>
                    <a:pt x="56308" y="62394"/>
                    <a:pt x="56222" y="62325"/>
                    <a:pt x="56084" y="62325"/>
                  </a:cubicBezTo>
                  <a:cubicBezTo>
                    <a:pt x="56016" y="62257"/>
                    <a:pt x="55947" y="62188"/>
                    <a:pt x="55878" y="62119"/>
                  </a:cubicBezTo>
                  <a:cubicBezTo>
                    <a:pt x="55792" y="62050"/>
                    <a:pt x="55723" y="62050"/>
                    <a:pt x="55654" y="62050"/>
                  </a:cubicBezTo>
                  <a:lnTo>
                    <a:pt x="55517" y="62050"/>
                  </a:lnTo>
                  <a:cubicBezTo>
                    <a:pt x="55293" y="61827"/>
                    <a:pt x="55018" y="61758"/>
                    <a:pt x="54726" y="61535"/>
                  </a:cubicBezTo>
                  <a:cubicBezTo>
                    <a:pt x="54657" y="61466"/>
                    <a:pt x="54503" y="61397"/>
                    <a:pt x="54434" y="61397"/>
                  </a:cubicBezTo>
                  <a:cubicBezTo>
                    <a:pt x="54227" y="61328"/>
                    <a:pt x="54004" y="61191"/>
                    <a:pt x="53866" y="61036"/>
                  </a:cubicBezTo>
                  <a:lnTo>
                    <a:pt x="53798" y="60967"/>
                  </a:lnTo>
                  <a:cubicBezTo>
                    <a:pt x="53574" y="60830"/>
                    <a:pt x="53368" y="60761"/>
                    <a:pt x="53213" y="60606"/>
                  </a:cubicBezTo>
                  <a:cubicBezTo>
                    <a:pt x="53075" y="60469"/>
                    <a:pt x="52869" y="60400"/>
                    <a:pt x="52714" y="60245"/>
                  </a:cubicBezTo>
                  <a:cubicBezTo>
                    <a:pt x="52508" y="60108"/>
                    <a:pt x="52285" y="59970"/>
                    <a:pt x="52147" y="59815"/>
                  </a:cubicBezTo>
                  <a:cubicBezTo>
                    <a:pt x="52078" y="59747"/>
                    <a:pt x="52010" y="59747"/>
                    <a:pt x="52010" y="59678"/>
                  </a:cubicBezTo>
                  <a:cubicBezTo>
                    <a:pt x="51924" y="59471"/>
                    <a:pt x="51648" y="59471"/>
                    <a:pt x="51580" y="59248"/>
                  </a:cubicBezTo>
                  <a:cubicBezTo>
                    <a:pt x="51580" y="59317"/>
                    <a:pt x="51494" y="59317"/>
                    <a:pt x="51494" y="59317"/>
                  </a:cubicBezTo>
                  <a:cubicBezTo>
                    <a:pt x="51425" y="59248"/>
                    <a:pt x="51425" y="59179"/>
                    <a:pt x="51425" y="59179"/>
                  </a:cubicBezTo>
                  <a:lnTo>
                    <a:pt x="51287" y="59179"/>
                  </a:lnTo>
                  <a:cubicBezTo>
                    <a:pt x="51287" y="59179"/>
                    <a:pt x="51219" y="59110"/>
                    <a:pt x="51219" y="59042"/>
                  </a:cubicBezTo>
                  <a:cubicBezTo>
                    <a:pt x="50995" y="58956"/>
                    <a:pt x="50926" y="58818"/>
                    <a:pt x="50720" y="58749"/>
                  </a:cubicBezTo>
                  <a:cubicBezTo>
                    <a:pt x="50720" y="58749"/>
                    <a:pt x="50634" y="58749"/>
                    <a:pt x="50634" y="58681"/>
                  </a:cubicBezTo>
                  <a:cubicBezTo>
                    <a:pt x="50497" y="58526"/>
                    <a:pt x="50359" y="58388"/>
                    <a:pt x="50204" y="58319"/>
                  </a:cubicBezTo>
                  <a:cubicBezTo>
                    <a:pt x="49998" y="58182"/>
                    <a:pt x="49774" y="57958"/>
                    <a:pt x="49568" y="57752"/>
                  </a:cubicBezTo>
                  <a:cubicBezTo>
                    <a:pt x="49568" y="57666"/>
                    <a:pt x="49499" y="57666"/>
                    <a:pt x="49431" y="57597"/>
                  </a:cubicBezTo>
                  <a:cubicBezTo>
                    <a:pt x="49207" y="57529"/>
                    <a:pt x="49138" y="57391"/>
                    <a:pt x="49069" y="57236"/>
                  </a:cubicBezTo>
                  <a:cubicBezTo>
                    <a:pt x="48846" y="57099"/>
                    <a:pt x="48708" y="56961"/>
                    <a:pt x="48571" y="56892"/>
                  </a:cubicBezTo>
                  <a:cubicBezTo>
                    <a:pt x="48416" y="56669"/>
                    <a:pt x="48141" y="56531"/>
                    <a:pt x="47986" y="56308"/>
                  </a:cubicBezTo>
                  <a:cubicBezTo>
                    <a:pt x="47780" y="56102"/>
                    <a:pt x="47625" y="55878"/>
                    <a:pt x="47419" y="55809"/>
                  </a:cubicBezTo>
                  <a:cubicBezTo>
                    <a:pt x="47350" y="55672"/>
                    <a:pt x="47419" y="55672"/>
                    <a:pt x="47350" y="55672"/>
                  </a:cubicBezTo>
                  <a:cubicBezTo>
                    <a:pt x="47281" y="55603"/>
                    <a:pt x="47281" y="55517"/>
                    <a:pt x="47127" y="55448"/>
                  </a:cubicBezTo>
                  <a:lnTo>
                    <a:pt x="47058" y="55448"/>
                  </a:lnTo>
                  <a:cubicBezTo>
                    <a:pt x="47058" y="55379"/>
                    <a:pt x="47127" y="55379"/>
                    <a:pt x="47127" y="55379"/>
                  </a:cubicBezTo>
                  <a:cubicBezTo>
                    <a:pt x="47058" y="55242"/>
                    <a:pt x="46989" y="55087"/>
                    <a:pt x="46920" y="55018"/>
                  </a:cubicBezTo>
                  <a:cubicBezTo>
                    <a:pt x="46766" y="54881"/>
                    <a:pt x="46697" y="54743"/>
                    <a:pt x="46491" y="54657"/>
                  </a:cubicBezTo>
                  <a:cubicBezTo>
                    <a:pt x="46491" y="54589"/>
                    <a:pt x="46422" y="54589"/>
                    <a:pt x="46336" y="54520"/>
                  </a:cubicBezTo>
                  <a:cubicBezTo>
                    <a:pt x="46336" y="54382"/>
                    <a:pt x="46198" y="54313"/>
                    <a:pt x="46129" y="54313"/>
                  </a:cubicBezTo>
                  <a:cubicBezTo>
                    <a:pt x="45992" y="54228"/>
                    <a:pt x="45906" y="54159"/>
                    <a:pt x="45837" y="54090"/>
                  </a:cubicBezTo>
                  <a:cubicBezTo>
                    <a:pt x="45768" y="54021"/>
                    <a:pt x="45768" y="53952"/>
                    <a:pt x="45700" y="53884"/>
                  </a:cubicBezTo>
                  <a:cubicBezTo>
                    <a:pt x="45631" y="53798"/>
                    <a:pt x="45562" y="53729"/>
                    <a:pt x="45476" y="53660"/>
                  </a:cubicBezTo>
                  <a:cubicBezTo>
                    <a:pt x="45339" y="53523"/>
                    <a:pt x="45270" y="53368"/>
                    <a:pt x="45270" y="53299"/>
                  </a:cubicBezTo>
                  <a:cubicBezTo>
                    <a:pt x="45046" y="53093"/>
                    <a:pt x="44909" y="52869"/>
                    <a:pt x="44771" y="52663"/>
                  </a:cubicBezTo>
                  <a:cubicBezTo>
                    <a:pt x="44702" y="52663"/>
                    <a:pt x="44702" y="52594"/>
                    <a:pt x="44702" y="52508"/>
                  </a:cubicBezTo>
                  <a:cubicBezTo>
                    <a:pt x="44548" y="52508"/>
                    <a:pt x="44410" y="52439"/>
                    <a:pt x="44341" y="52302"/>
                  </a:cubicBezTo>
                  <a:cubicBezTo>
                    <a:pt x="44273" y="52164"/>
                    <a:pt x="44118" y="52078"/>
                    <a:pt x="44049" y="51941"/>
                  </a:cubicBezTo>
                  <a:cubicBezTo>
                    <a:pt x="43980" y="51803"/>
                    <a:pt x="43843" y="51649"/>
                    <a:pt x="43757" y="51511"/>
                  </a:cubicBezTo>
                  <a:cubicBezTo>
                    <a:pt x="43619" y="51373"/>
                    <a:pt x="43550" y="51219"/>
                    <a:pt x="43482" y="51081"/>
                  </a:cubicBezTo>
                  <a:cubicBezTo>
                    <a:pt x="43482" y="51081"/>
                    <a:pt x="43413" y="51081"/>
                    <a:pt x="43413" y="51012"/>
                  </a:cubicBezTo>
                  <a:cubicBezTo>
                    <a:pt x="43413" y="51012"/>
                    <a:pt x="43482" y="51012"/>
                    <a:pt x="43413" y="50944"/>
                  </a:cubicBezTo>
                  <a:cubicBezTo>
                    <a:pt x="43327" y="50875"/>
                    <a:pt x="43258" y="50875"/>
                    <a:pt x="43258" y="50789"/>
                  </a:cubicBezTo>
                  <a:cubicBezTo>
                    <a:pt x="43121" y="50651"/>
                    <a:pt x="43121" y="50445"/>
                    <a:pt x="42897" y="50445"/>
                  </a:cubicBezTo>
                  <a:cubicBezTo>
                    <a:pt x="42897" y="50290"/>
                    <a:pt x="42760" y="50290"/>
                    <a:pt x="42691" y="50153"/>
                  </a:cubicBezTo>
                  <a:cubicBezTo>
                    <a:pt x="42467" y="49860"/>
                    <a:pt x="42261" y="49654"/>
                    <a:pt x="42123" y="49362"/>
                  </a:cubicBezTo>
                  <a:cubicBezTo>
                    <a:pt x="42037" y="49224"/>
                    <a:pt x="41969" y="49156"/>
                    <a:pt x="42037" y="49070"/>
                  </a:cubicBezTo>
                  <a:cubicBezTo>
                    <a:pt x="41969" y="49001"/>
                    <a:pt x="41969" y="49001"/>
                    <a:pt x="41900" y="49001"/>
                  </a:cubicBezTo>
                  <a:cubicBezTo>
                    <a:pt x="41969" y="49001"/>
                    <a:pt x="41969" y="48932"/>
                    <a:pt x="41969" y="48932"/>
                  </a:cubicBezTo>
                  <a:cubicBezTo>
                    <a:pt x="41969" y="48863"/>
                    <a:pt x="41831" y="48863"/>
                    <a:pt x="41831" y="48794"/>
                  </a:cubicBezTo>
                  <a:cubicBezTo>
                    <a:pt x="41762" y="48640"/>
                    <a:pt x="41694" y="48571"/>
                    <a:pt x="41608" y="48502"/>
                  </a:cubicBezTo>
                  <a:cubicBezTo>
                    <a:pt x="41539" y="48502"/>
                    <a:pt x="41470" y="48433"/>
                    <a:pt x="41470" y="48365"/>
                  </a:cubicBezTo>
                  <a:cubicBezTo>
                    <a:pt x="41470" y="48296"/>
                    <a:pt x="41470" y="48296"/>
                    <a:pt x="41401" y="48210"/>
                  </a:cubicBezTo>
                  <a:cubicBezTo>
                    <a:pt x="41333" y="48141"/>
                    <a:pt x="41264" y="48004"/>
                    <a:pt x="41178" y="47866"/>
                  </a:cubicBezTo>
                  <a:cubicBezTo>
                    <a:pt x="41109" y="47866"/>
                    <a:pt x="41109" y="47866"/>
                    <a:pt x="41109" y="47780"/>
                  </a:cubicBezTo>
                  <a:cubicBezTo>
                    <a:pt x="41109" y="47574"/>
                    <a:pt x="40903" y="47505"/>
                    <a:pt x="40903" y="47350"/>
                  </a:cubicBezTo>
                  <a:cubicBezTo>
                    <a:pt x="40834" y="47213"/>
                    <a:pt x="40679" y="47144"/>
                    <a:pt x="40679" y="46920"/>
                  </a:cubicBezTo>
                  <a:lnTo>
                    <a:pt x="40610" y="46852"/>
                  </a:lnTo>
                  <a:cubicBezTo>
                    <a:pt x="40473" y="46714"/>
                    <a:pt x="40404" y="46645"/>
                    <a:pt x="40318" y="46491"/>
                  </a:cubicBezTo>
                  <a:cubicBezTo>
                    <a:pt x="40249" y="46353"/>
                    <a:pt x="40181" y="46216"/>
                    <a:pt x="40112" y="46061"/>
                  </a:cubicBezTo>
                  <a:cubicBezTo>
                    <a:pt x="40043" y="45992"/>
                    <a:pt x="40043" y="45923"/>
                    <a:pt x="40043" y="45854"/>
                  </a:cubicBezTo>
                  <a:cubicBezTo>
                    <a:pt x="40152" y="45800"/>
                    <a:pt x="40261" y="45692"/>
                    <a:pt x="40413" y="45692"/>
                  </a:cubicBezTo>
                  <a:cubicBezTo>
                    <a:pt x="40452" y="45692"/>
                    <a:pt x="40495" y="45699"/>
                    <a:pt x="40542" y="45717"/>
                  </a:cubicBezTo>
                  <a:cubicBezTo>
                    <a:pt x="40542" y="45786"/>
                    <a:pt x="40610" y="45854"/>
                    <a:pt x="40679" y="45923"/>
                  </a:cubicBezTo>
                  <a:cubicBezTo>
                    <a:pt x="40748" y="45992"/>
                    <a:pt x="40748" y="46147"/>
                    <a:pt x="40834" y="46216"/>
                  </a:cubicBezTo>
                  <a:cubicBezTo>
                    <a:pt x="40972" y="46284"/>
                    <a:pt x="40903" y="46422"/>
                    <a:pt x="41040" y="46491"/>
                  </a:cubicBezTo>
                  <a:cubicBezTo>
                    <a:pt x="41040" y="46645"/>
                    <a:pt x="41109" y="46714"/>
                    <a:pt x="41178" y="46783"/>
                  </a:cubicBezTo>
                  <a:cubicBezTo>
                    <a:pt x="41333" y="47006"/>
                    <a:pt x="41333" y="47281"/>
                    <a:pt x="41608" y="47350"/>
                  </a:cubicBezTo>
                  <a:lnTo>
                    <a:pt x="41608" y="47574"/>
                  </a:lnTo>
                  <a:cubicBezTo>
                    <a:pt x="41762" y="47866"/>
                    <a:pt x="42037" y="48141"/>
                    <a:pt x="42192" y="48433"/>
                  </a:cubicBezTo>
                  <a:cubicBezTo>
                    <a:pt x="42261" y="48640"/>
                    <a:pt x="42399" y="48794"/>
                    <a:pt x="42553" y="48932"/>
                  </a:cubicBezTo>
                  <a:cubicBezTo>
                    <a:pt x="42691" y="49156"/>
                    <a:pt x="42828" y="49431"/>
                    <a:pt x="42983" y="49654"/>
                  </a:cubicBezTo>
                  <a:cubicBezTo>
                    <a:pt x="43052" y="49723"/>
                    <a:pt x="43121" y="49860"/>
                    <a:pt x="43189" y="49929"/>
                  </a:cubicBezTo>
                  <a:cubicBezTo>
                    <a:pt x="43258" y="50015"/>
                    <a:pt x="43327" y="50015"/>
                    <a:pt x="43327" y="50084"/>
                  </a:cubicBezTo>
                  <a:cubicBezTo>
                    <a:pt x="43327" y="50222"/>
                    <a:pt x="43482" y="50153"/>
                    <a:pt x="43482" y="50290"/>
                  </a:cubicBezTo>
                  <a:cubicBezTo>
                    <a:pt x="43619" y="50445"/>
                    <a:pt x="43688" y="50583"/>
                    <a:pt x="43843" y="50789"/>
                  </a:cubicBezTo>
                  <a:cubicBezTo>
                    <a:pt x="44049" y="51012"/>
                    <a:pt x="44273" y="51219"/>
                    <a:pt x="44410" y="51442"/>
                  </a:cubicBezTo>
                  <a:cubicBezTo>
                    <a:pt x="44479" y="51649"/>
                    <a:pt x="44616" y="51803"/>
                    <a:pt x="44771" y="51941"/>
                  </a:cubicBezTo>
                  <a:lnTo>
                    <a:pt x="44771" y="52010"/>
                  </a:lnTo>
                  <a:lnTo>
                    <a:pt x="44909" y="52010"/>
                  </a:lnTo>
                  <a:lnTo>
                    <a:pt x="44909" y="52164"/>
                  </a:lnTo>
                  <a:lnTo>
                    <a:pt x="45046" y="52164"/>
                  </a:lnTo>
                  <a:lnTo>
                    <a:pt x="45046" y="52233"/>
                  </a:lnTo>
                  <a:cubicBezTo>
                    <a:pt x="45270" y="52439"/>
                    <a:pt x="45339" y="52663"/>
                    <a:pt x="45562" y="52800"/>
                  </a:cubicBezTo>
                  <a:lnTo>
                    <a:pt x="45631" y="52800"/>
                  </a:lnTo>
                  <a:cubicBezTo>
                    <a:pt x="45700" y="52938"/>
                    <a:pt x="45700" y="53024"/>
                    <a:pt x="45837" y="53093"/>
                  </a:cubicBezTo>
                  <a:cubicBezTo>
                    <a:pt x="45837" y="53230"/>
                    <a:pt x="45992" y="53230"/>
                    <a:pt x="46061" y="53299"/>
                  </a:cubicBezTo>
                  <a:cubicBezTo>
                    <a:pt x="46061" y="53368"/>
                    <a:pt x="46129" y="53454"/>
                    <a:pt x="46198" y="53523"/>
                  </a:cubicBezTo>
                  <a:cubicBezTo>
                    <a:pt x="46198" y="53660"/>
                    <a:pt x="46267" y="53729"/>
                    <a:pt x="46336" y="53798"/>
                  </a:cubicBezTo>
                  <a:cubicBezTo>
                    <a:pt x="46422" y="53884"/>
                    <a:pt x="46559" y="53884"/>
                    <a:pt x="46559" y="53952"/>
                  </a:cubicBezTo>
                  <a:cubicBezTo>
                    <a:pt x="46697" y="54159"/>
                    <a:pt x="46852" y="54228"/>
                    <a:pt x="46920" y="54382"/>
                  </a:cubicBezTo>
                  <a:cubicBezTo>
                    <a:pt x="46989" y="54451"/>
                    <a:pt x="47127" y="54520"/>
                    <a:pt x="47195" y="54657"/>
                  </a:cubicBezTo>
                  <a:cubicBezTo>
                    <a:pt x="47419" y="54950"/>
                    <a:pt x="47625" y="55173"/>
                    <a:pt x="47849" y="55379"/>
                  </a:cubicBezTo>
                  <a:cubicBezTo>
                    <a:pt x="48055" y="55603"/>
                    <a:pt x="48279" y="55809"/>
                    <a:pt x="48485" y="55947"/>
                  </a:cubicBezTo>
                  <a:cubicBezTo>
                    <a:pt x="48640" y="56102"/>
                    <a:pt x="48777" y="56239"/>
                    <a:pt x="48915" y="56377"/>
                  </a:cubicBezTo>
                  <a:cubicBezTo>
                    <a:pt x="49069" y="56531"/>
                    <a:pt x="49276" y="56669"/>
                    <a:pt x="49431" y="56806"/>
                  </a:cubicBezTo>
                  <a:cubicBezTo>
                    <a:pt x="49568" y="57030"/>
                    <a:pt x="49706" y="57168"/>
                    <a:pt x="49998" y="57322"/>
                  </a:cubicBezTo>
                  <a:cubicBezTo>
                    <a:pt x="49998" y="57322"/>
                    <a:pt x="50067" y="57391"/>
                    <a:pt x="50135" y="57460"/>
                  </a:cubicBezTo>
                  <a:cubicBezTo>
                    <a:pt x="50290" y="57666"/>
                    <a:pt x="50497" y="57890"/>
                    <a:pt x="50720" y="58027"/>
                  </a:cubicBezTo>
                  <a:cubicBezTo>
                    <a:pt x="50789" y="58027"/>
                    <a:pt x="50789" y="58096"/>
                    <a:pt x="50858" y="58096"/>
                  </a:cubicBezTo>
                  <a:cubicBezTo>
                    <a:pt x="51064" y="58388"/>
                    <a:pt x="51219" y="58681"/>
                    <a:pt x="51494" y="58818"/>
                  </a:cubicBezTo>
                  <a:cubicBezTo>
                    <a:pt x="51580" y="58956"/>
                    <a:pt x="51717" y="58887"/>
                    <a:pt x="51786" y="58956"/>
                  </a:cubicBezTo>
                  <a:cubicBezTo>
                    <a:pt x="51855" y="59042"/>
                    <a:pt x="51924" y="59042"/>
                    <a:pt x="52010" y="59042"/>
                  </a:cubicBezTo>
                  <a:cubicBezTo>
                    <a:pt x="52078" y="59110"/>
                    <a:pt x="52078" y="59110"/>
                    <a:pt x="52078" y="59179"/>
                  </a:cubicBezTo>
                  <a:cubicBezTo>
                    <a:pt x="52124" y="59179"/>
                    <a:pt x="52170" y="59149"/>
                    <a:pt x="52216" y="59149"/>
                  </a:cubicBezTo>
                  <a:cubicBezTo>
                    <a:pt x="52239" y="59149"/>
                    <a:pt x="52262" y="59156"/>
                    <a:pt x="52285" y="59179"/>
                  </a:cubicBezTo>
                  <a:cubicBezTo>
                    <a:pt x="52508" y="59471"/>
                    <a:pt x="52783" y="59609"/>
                    <a:pt x="53075" y="59901"/>
                  </a:cubicBezTo>
                  <a:cubicBezTo>
                    <a:pt x="53075" y="59901"/>
                    <a:pt x="53075" y="59970"/>
                    <a:pt x="53144" y="59970"/>
                  </a:cubicBezTo>
                  <a:cubicBezTo>
                    <a:pt x="53299" y="59970"/>
                    <a:pt x="53299" y="60108"/>
                    <a:pt x="53437" y="60108"/>
                  </a:cubicBezTo>
                  <a:cubicBezTo>
                    <a:pt x="53729" y="60176"/>
                    <a:pt x="53935" y="60400"/>
                    <a:pt x="54227" y="60537"/>
                  </a:cubicBezTo>
                  <a:cubicBezTo>
                    <a:pt x="54296" y="60606"/>
                    <a:pt x="54365" y="60675"/>
                    <a:pt x="54365" y="60761"/>
                  </a:cubicBezTo>
                  <a:cubicBezTo>
                    <a:pt x="54434" y="60830"/>
                    <a:pt x="54503" y="60830"/>
                    <a:pt x="54588" y="60898"/>
                  </a:cubicBezTo>
                  <a:cubicBezTo>
                    <a:pt x="54864" y="61105"/>
                    <a:pt x="55225" y="61260"/>
                    <a:pt x="55586" y="61466"/>
                  </a:cubicBezTo>
                  <a:lnTo>
                    <a:pt x="55654" y="61466"/>
                  </a:lnTo>
                  <a:cubicBezTo>
                    <a:pt x="55723" y="61466"/>
                    <a:pt x="55792" y="61535"/>
                    <a:pt x="55878" y="61621"/>
                  </a:cubicBezTo>
                  <a:cubicBezTo>
                    <a:pt x="55947" y="61621"/>
                    <a:pt x="56016" y="61758"/>
                    <a:pt x="56153" y="61758"/>
                  </a:cubicBezTo>
                  <a:cubicBezTo>
                    <a:pt x="56222" y="61758"/>
                    <a:pt x="56308" y="61896"/>
                    <a:pt x="56445" y="61896"/>
                  </a:cubicBezTo>
                  <a:cubicBezTo>
                    <a:pt x="56652" y="61964"/>
                    <a:pt x="56806" y="62050"/>
                    <a:pt x="56944" y="62188"/>
                  </a:cubicBezTo>
                  <a:lnTo>
                    <a:pt x="57013" y="62188"/>
                  </a:lnTo>
                  <a:cubicBezTo>
                    <a:pt x="57081" y="62257"/>
                    <a:pt x="57236" y="62325"/>
                    <a:pt x="57374" y="62394"/>
                  </a:cubicBezTo>
                  <a:cubicBezTo>
                    <a:pt x="57597" y="62549"/>
                    <a:pt x="57872" y="62618"/>
                    <a:pt x="58096" y="62755"/>
                  </a:cubicBezTo>
                  <a:cubicBezTo>
                    <a:pt x="58371" y="62824"/>
                    <a:pt x="58663" y="62910"/>
                    <a:pt x="58887" y="63116"/>
                  </a:cubicBezTo>
                  <a:cubicBezTo>
                    <a:pt x="58956" y="63116"/>
                    <a:pt x="59024" y="63185"/>
                    <a:pt x="59162" y="63185"/>
                  </a:cubicBezTo>
                  <a:cubicBezTo>
                    <a:pt x="59317" y="63254"/>
                    <a:pt x="59454" y="63409"/>
                    <a:pt x="59592" y="63409"/>
                  </a:cubicBezTo>
                  <a:cubicBezTo>
                    <a:pt x="59660" y="63477"/>
                    <a:pt x="59815" y="63546"/>
                    <a:pt x="59953" y="63546"/>
                  </a:cubicBezTo>
                  <a:cubicBezTo>
                    <a:pt x="60090" y="63546"/>
                    <a:pt x="60176" y="63615"/>
                    <a:pt x="60314" y="63615"/>
                  </a:cubicBezTo>
                  <a:cubicBezTo>
                    <a:pt x="60383" y="63615"/>
                    <a:pt x="60451" y="63684"/>
                    <a:pt x="60451" y="63770"/>
                  </a:cubicBezTo>
                  <a:lnTo>
                    <a:pt x="60812" y="63770"/>
                  </a:lnTo>
                  <a:cubicBezTo>
                    <a:pt x="61036" y="63907"/>
                    <a:pt x="61242" y="63976"/>
                    <a:pt x="61466" y="63976"/>
                  </a:cubicBezTo>
                  <a:cubicBezTo>
                    <a:pt x="61672" y="64045"/>
                    <a:pt x="61810" y="64114"/>
                    <a:pt x="61964" y="64200"/>
                  </a:cubicBezTo>
                  <a:cubicBezTo>
                    <a:pt x="61964" y="64200"/>
                    <a:pt x="62033" y="64200"/>
                    <a:pt x="62033" y="64114"/>
                  </a:cubicBezTo>
                  <a:cubicBezTo>
                    <a:pt x="62239" y="64268"/>
                    <a:pt x="62463" y="64337"/>
                    <a:pt x="62669" y="64406"/>
                  </a:cubicBezTo>
                  <a:cubicBezTo>
                    <a:pt x="62962" y="64406"/>
                    <a:pt x="63254" y="64543"/>
                    <a:pt x="63529" y="64543"/>
                  </a:cubicBezTo>
                  <a:cubicBezTo>
                    <a:pt x="63752" y="64629"/>
                    <a:pt x="63959" y="64629"/>
                    <a:pt x="64182" y="64698"/>
                  </a:cubicBezTo>
                  <a:lnTo>
                    <a:pt x="64389" y="64698"/>
                  </a:lnTo>
                  <a:cubicBezTo>
                    <a:pt x="64417" y="64721"/>
                    <a:pt x="64452" y="64729"/>
                    <a:pt x="64487" y="64729"/>
                  </a:cubicBezTo>
                  <a:cubicBezTo>
                    <a:pt x="64559" y="64729"/>
                    <a:pt x="64635" y="64698"/>
                    <a:pt x="64681" y="64698"/>
                  </a:cubicBezTo>
                  <a:cubicBezTo>
                    <a:pt x="64750" y="64698"/>
                    <a:pt x="64818" y="64767"/>
                    <a:pt x="64904" y="64767"/>
                  </a:cubicBezTo>
                  <a:cubicBezTo>
                    <a:pt x="65042" y="64767"/>
                    <a:pt x="65248" y="64836"/>
                    <a:pt x="65472" y="64836"/>
                  </a:cubicBezTo>
                  <a:lnTo>
                    <a:pt x="65609" y="64836"/>
                  </a:lnTo>
                  <a:cubicBezTo>
                    <a:pt x="65609" y="64836"/>
                    <a:pt x="65970" y="64836"/>
                    <a:pt x="66039" y="64767"/>
                  </a:cubicBezTo>
                  <a:lnTo>
                    <a:pt x="66331" y="64767"/>
                  </a:lnTo>
                  <a:cubicBezTo>
                    <a:pt x="66435" y="64801"/>
                    <a:pt x="66525" y="64801"/>
                    <a:pt x="66615" y="64801"/>
                  </a:cubicBezTo>
                  <a:cubicBezTo>
                    <a:pt x="66705" y="64801"/>
                    <a:pt x="66796" y="64801"/>
                    <a:pt x="66899" y="64836"/>
                  </a:cubicBezTo>
                  <a:cubicBezTo>
                    <a:pt x="66945" y="64836"/>
                    <a:pt x="66998" y="64805"/>
                    <a:pt x="67049" y="64805"/>
                  </a:cubicBezTo>
                  <a:cubicBezTo>
                    <a:pt x="67075" y="64805"/>
                    <a:pt x="67099" y="64813"/>
                    <a:pt x="67122" y="64836"/>
                  </a:cubicBezTo>
                  <a:cubicBezTo>
                    <a:pt x="67191" y="64859"/>
                    <a:pt x="67262" y="64866"/>
                    <a:pt x="67333" y="64866"/>
                  </a:cubicBezTo>
                  <a:cubicBezTo>
                    <a:pt x="67476" y="64866"/>
                    <a:pt x="67621" y="64836"/>
                    <a:pt x="67758" y="64836"/>
                  </a:cubicBezTo>
                  <a:cubicBezTo>
                    <a:pt x="67827" y="64836"/>
                    <a:pt x="67827" y="64904"/>
                    <a:pt x="67827" y="64904"/>
                  </a:cubicBezTo>
                  <a:cubicBezTo>
                    <a:pt x="67827" y="64904"/>
                    <a:pt x="67827" y="64836"/>
                    <a:pt x="67913" y="64836"/>
                  </a:cubicBezTo>
                  <a:cubicBezTo>
                    <a:pt x="67928" y="64821"/>
                    <a:pt x="67942" y="64816"/>
                    <a:pt x="67957" y="64816"/>
                  </a:cubicBezTo>
                  <a:cubicBezTo>
                    <a:pt x="67996" y="64816"/>
                    <a:pt x="68036" y="64856"/>
                    <a:pt x="68076" y="64856"/>
                  </a:cubicBezTo>
                  <a:cubicBezTo>
                    <a:pt x="68090" y="64856"/>
                    <a:pt x="68105" y="64850"/>
                    <a:pt x="68119" y="64836"/>
                  </a:cubicBezTo>
                  <a:cubicBezTo>
                    <a:pt x="68188" y="64767"/>
                    <a:pt x="68343" y="64767"/>
                    <a:pt x="68481" y="64767"/>
                  </a:cubicBezTo>
                  <a:cubicBezTo>
                    <a:pt x="68687" y="64767"/>
                    <a:pt x="68910" y="64767"/>
                    <a:pt x="69117" y="64698"/>
                  </a:cubicBezTo>
                  <a:cubicBezTo>
                    <a:pt x="69174" y="64698"/>
                    <a:pt x="69254" y="64668"/>
                    <a:pt x="69322" y="64668"/>
                  </a:cubicBezTo>
                  <a:cubicBezTo>
                    <a:pt x="69355" y="64668"/>
                    <a:pt x="69386" y="64675"/>
                    <a:pt x="69409" y="64698"/>
                  </a:cubicBezTo>
                  <a:cubicBezTo>
                    <a:pt x="69455" y="64675"/>
                    <a:pt x="69495" y="64668"/>
                    <a:pt x="69533" y="64668"/>
                  </a:cubicBezTo>
                  <a:cubicBezTo>
                    <a:pt x="69610" y="64668"/>
                    <a:pt x="69678" y="64698"/>
                    <a:pt x="69770" y="64698"/>
                  </a:cubicBezTo>
                  <a:cubicBezTo>
                    <a:pt x="69818" y="64650"/>
                    <a:pt x="69900" y="64593"/>
                    <a:pt x="69975" y="64593"/>
                  </a:cubicBezTo>
                  <a:cubicBezTo>
                    <a:pt x="70006" y="64593"/>
                    <a:pt x="70037" y="64604"/>
                    <a:pt x="70062" y="64629"/>
                  </a:cubicBezTo>
                  <a:cubicBezTo>
                    <a:pt x="70108" y="64629"/>
                    <a:pt x="70154" y="64591"/>
                    <a:pt x="70220" y="64591"/>
                  </a:cubicBezTo>
                  <a:cubicBezTo>
                    <a:pt x="70253" y="64591"/>
                    <a:pt x="70292" y="64601"/>
                    <a:pt x="70337" y="64629"/>
                  </a:cubicBezTo>
                  <a:cubicBezTo>
                    <a:pt x="70406" y="64629"/>
                    <a:pt x="70492" y="64543"/>
                    <a:pt x="70561" y="64543"/>
                  </a:cubicBezTo>
                  <a:cubicBezTo>
                    <a:pt x="70574" y="64530"/>
                    <a:pt x="70587" y="64525"/>
                    <a:pt x="70601" y="64525"/>
                  </a:cubicBezTo>
                  <a:cubicBezTo>
                    <a:pt x="70640" y="64525"/>
                    <a:pt x="70680" y="64570"/>
                    <a:pt x="70720" y="64570"/>
                  </a:cubicBezTo>
                  <a:cubicBezTo>
                    <a:pt x="70736" y="64570"/>
                    <a:pt x="70751" y="64563"/>
                    <a:pt x="70767" y="64543"/>
                  </a:cubicBezTo>
                  <a:cubicBezTo>
                    <a:pt x="70767" y="64475"/>
                    <a:pt x="70836" y="64475"/>
                    <a:pt x="70836" y="64475"/>
                  </a:cubicBezTo>
                  <a:cubicBezTo>
                    <a:pt x="70865" y="64452"/>
                    <a:pt x="70891" y="64444"/>
                    <a:pt x="70917" y="64444"/>
                  </a:cubicBezTo>
                  <a:cubicBezTo>
                    <a:pt x="70968" y="64444"/>
                    <a:pt x="71014" y="64475"/>
                    <a:pt x="71060" y="64475"/>
                  </a:cubicBezTo>
                  <a:cubicBezTo>
                    <a:pt x="71266" y="64406"/>
                    <a:pt x="71489" y="64406"/>
                    <a:pt x="71696" y="64337"/>
                  </a:cubicBezTo>
                  <a:cubicBezTo>
                    <a:pt x="71919" y="64268"/>
                    <a:pt x="72211" y="64268"/>
                    <a:pt x="72349" y="64045"/>
                  </a:cubicBezTo>
                  <a:lnTo>
                    <a:pt x="72418" y="64114"/>
                  </a:lnTo>
                  <a:cubicBezTo>
                    <a:pt x="72487" y="64114"/>
                    <a:pt x="72487" y="63976"/>
                    <a:pt x="72555" y="63976"/>
                  </a:cubicBezTo>
                  <a:cubicBezTo>
                    <a:pt x="72641" y="63976"/>
                    <a:pt x="72710" y="63907"/>
                    <a:pt x="72710" y="63838"/>
                  </a:cubicBezTo>
                  <a:lnTo>
                    <a:pt x="72641" y="63770"/>
                  </a:lnTo>
                  <a:cubicBezTo>
                    <a:pt x="72710" y="63684"/>
                    <a:pt x="72710" y="63684"/>
                    <a:pt x="72779" y="63615"/>
                  </a:cubicBezTo>
                  <a:cubicBezTo>
                    <a:pt x="72710" y="63615"/>
                    <a:pt x="72555" y="63615"/>
                    <a:pt x="72487" y="63546"/>
                  </a:cubicBezTo>
                  <a:cubicBezTo>
                    <a:pt x="72383" y="63615"/>
                    <a:pt x="72276" y="63615"/>
                    <a:pt x="72168" y="63615"/>
                  </a:cubicBezTo>
                  <a:cubicBezTo>
                    <a:pt x="72061" y="63615"/>
                    <a:pt x="71954" y="63615"/>
                    <a:pt x="71850" y="63684"/>
                  </a:cubicBezTo>
                  <a:cubicBezTo>
                    <a:pt x="71799" y="63672"/>
                    <a:pt x="71751" y="63667"/>
                    <a:pt x="71704" y="63667"/>
                  </a:cubicBezTo>
                  <a:cubicBezTo>
                    <a:pt x="71485" y="63667"/>
                    <a:pt x="71313" y="63782"/>
                    <a:pt x="71128" y="63838"/>
                  </a:cubicBezTo>
                  <a:cubicBezTo>
                    <a:pt x="71025" y="63838"/>
                    <a:pt x="70935" y="63821"/>
                    <a:pt x="70853" y="63821"/>
                  </a:cubicBezTo>
                  <a:cubicBezTo>
                    <a:pt x="70772" y="63821"/>
                    <a:pt x="70698" y="63838"/>
                    <a:pt x="70630" y="63907"/>
                  </a:cubicBezTo>
                  <a:cubicBezTo>
                    <a:pt x="70561" y="63838"/>
                    <a:pt x="70492" y="63838"/>
                    <a:pt x="70406" y="63838"/>
                  </a:cubicBezTo>
                  <a:cubicBezTo>
                    <a:pt x="70383" y="63861"/>
                    <a:pt x="70360" y="63869"/>
                    <a:pt x="70337" y="63869"/>
                  </a:cubicBezTo>
                  <a:cubicBezTo>
                    <a:pt x="70292" y="63869"/>
                    <a:pt x="70246" y="63838"/>
                    <a:pt x="70200" y="63838"/>
                  </a:cubicBezTo>
                  <a:lnTo>
                    <a:pt x="70131" y="63907"/>
                  </a:lnTo>
                  <a:cubicBezTo>
                    <a:pt x="70085" y="63907"/>
                    <a:pt x="70070" y="63877"/>
                    <a:pt x="70039" y="63877"/>
                  </a:cubicBezTo>
                  <a:cubicBezTo>
                    <a:pt x="70024" y="63877"/>
                    <a:pt x="70005" y="63884"/>
                    <a:pt x="69976" y="63907"/>
                  </a:cubicBezTo>
                  <a:cubicBezTo>
                    <a:pt x="69976" y="63907"/>
                    <a:pt x="69908" y="63907"/>
                    <a:pt x="69908" y="63976"/>
                  </a:cubicBezTo>
                  <a:cubicBezTo>
                    <a:pt x="69701" y="63907"/>
                    <a:pt x="69547" y="63907"/>
                    <a:pt x="69409" y="63907"/>
                  </a:cubicBezTo>
                  <a:cubicBezTo>
                    <a:pt x="69340" y="63976"/>
                    <a:pt x="69271" y="63976"/>
                    <a:pt x="69203" y="64045"/>
                  </a:cubicBezTo>
                  <a:lnTo>
                    <a:pt x="69203" y="63976"/>
                  </a:lnTo>
                  <a:lnTo>
                    <a:pt x="69117" y="63976"/>
                  </a:lnTo>
                  <a:cubicBezTo>
                    <a:pt x="68979" y="64045"/>
                    <a:pt x="68910" y="64045"/>
                    <a:pt x="68773" y="64045"/>
                  </a:cubicBezTo>
                  <a:cubicBezTo>
                    <a:pt x="68726" y="64059"/>
                    <a:pt x="68682" y="64065"/>
                    <a:pt x="68642" y="64065"/>
                  </a:cubicBezTo>
                  <a:cubicBezTo>
                    <a:pt x="68531" y="64065"/>
                    <a:pt x="68442" y="64025"/>
                    <a:pt x="68354" y="64025"/>
                  </a:cubicBezTo>
                  <a:cubicBezTo>
                    <a:pt x="68322" y="64025"/>
                    <a:pt x="68290" y="64030"/>
                    <a:pt x="68257" y="64045"/>
                  </a:cubicBezTo>
                  <a:cubicBezTo>
                    <a:pt x="68234" y="64022"/>
                    <a:pt x="68211" y="64014"/>
                    <a:pt x="68188" y="64014"/>
                  </a:cubicBezTo>
                  <a:cubicBezTo>
                    <a:pt x="68142" y="64014"/>
                    <a:pt x="68097" y="64045"/>
                    <a:pt x="68051" y="64045"/>
                  </a:cubicBezTo>
                  <a:cubicBezTo>
                    <a:pt x="67982" y="64045"/>
                    <a:pt x="67913" y="64114"/>
                    <a:pt x="67827" y="64114"/>
                  </a:cubicBezTo>
                  <a:cubicBezTo>
                    <a:pt x="67736" y="64114"/>
                    <a:pt x="67644" y="64182"/>
                    <a:pt x="67547" y="64182"/>
                  </a:cubicBezTo>
                  <a:cubicBezTo>
                    <a:pt x="67499" y="64182"/>
                    <a:pt x="67449" y="64165"/>
                    <a:pt x="67397" y="64114"/>
                  </a:cubicBezTo>
                  <a:cubicBezTo>
                    <a:pt x="67397" y="64114"/>
                    <a:pt x="67367" y="64182"/>
                    <a:pt x="67326" y="64182"/>
                  </a:cubicBezTo>
                  <a:cubicBezTo>
                    <a:pt x="67306" y="64182"/>
                    <a:pt x="67283" y="64165"/>
                    <a:pt x="67260" y="64114"/>
                  </a:cubicBezTo>
                  <a:lnTo>
                    <a:pt x="67191" y="64200"/>
                  </a:lnTo>
                  <a:cubicBezTo>
                    <a:pt x="67122" y="64114"/>
                    <a:pt x="67054" y="64114"/>
                    <a:pt x="66968" y="64045"/>
                  </a:cubicBezTo>
                  <a:lnTo>
                    <a:pt x="66899" y="64114"/>
                  </a:lnTo>
                  <a:cubicBezTo>
                    <a:pt x="66830" y="64114"/>
                    <a:pt x="66830" y="64114"/>
                    <a:pt x="66761" y="64045"/>
                  </a:cubicBezTo>
                  <a:cubicBezTo>
                    <a:pt x="66713" y="64093"/>
                    <a:pt x="66665" y="64150"/>
                    <a:pt x="66611" y="64150"/>
                  </a:cubicBezTo>
                  <a:cubicBezTo>
                    <a:pt x="66588" y="64150"/>
                    <a:pt x="66563" y="64139"/>
                    <a:pt x="66538" y="64114"/>
                  </a:cubicBezTo>
                  <a:cubicBezTo>
                    <a:pt x="66503" y="64079"/>
                    <a:pt x="66469" y="64062"/>
                    <a:pt x="66435" y="64062"/>
                  </a:cubicBezTo>
                  <a:cubicBezTo>
                    <a:pt x="66400" y="64062"/>
                    <a:pt x="66366" y="64079"/>
                    <a:pt x="66331" y="64114"/>
                  </a:cubicBezTo>
                  <a:cubicBezTo>
                    <a:pt x="66297" y="64079"/>
                    <a:pt x="66263" y="64062"/>
                    <a:pt x="66226" y="64062"/>
                  </a:cubicBezTo>
                  <a:cubicBezTo>
                    <a:pt x="66190" y="64062"/>
                    <a:pt x="66151" y="64079"/>
                    <a:pt x="66108" y="64114"/>
                  </a:cubicBezTo>
                  <a:lnTo>
                    <a:pt x="66039" y="64114"/>
                  </a:lnTo>
                  <a:cubicBezTo>
                    <a:pt x="66016" y="64091"/>
                    <a:pt x="65993" y="64083"/>
                    <a:pt x="65970" y="64083"/>
                  </a:cubicBezTo>
                  <a:cubicBezTo>
                    <a:pt x="65925" y="64083"/>
                    <a:pt x="65879" y="64114"/>
                    <a:pt x="65833" y="64114"/>
                  </a:cubicBezTo>
                  <a:cubicBezTo>
                    <a:pt x="65764" y="64114"/>
                    <a:pt x="65678" y="64045"/>
                    <a:pt x="65609" y="64045"/>
                  </a:cubicBezTo>
                  <a:cubicBezTo>
                    <a:pt x="65551" y="64059"/>
                    <a:pt x="65492" y="64065"/>
                    <a:pt x="65433" y="64065"/>
                  </a:cubicBezTo>
                  <a:cubicBezTo>
                    <a:pt x="65270" y="64065"/>
                    <a:pt x="65103" y="64025"/>
                    <a:pt x="64935" y="64025"/>
                  </a:cubicBezTo>
                  <a:cubicBezTo>
                    <a:pt x="64873" y="64025"/>
                    <a:pt x="64811" y="64030"/>
                    <a:pt x="64750" y="64045"/>
                  </a:cubicBezTo>
                  <a:cubicBezTo>
                    <a:pt x="64715" y="64010"/>
                    <a:pt x="64681" y="64010"/>
                    <a:pt x="64638" y="64010"/>
                  </a:cubicBezTo>
                  <a:cubicBezTo>
                    <a:pt x="64595" y="64010"/>
                    <a:pt x="64543" y="64010"/>
                    <a:pt x="64475" y="63976"/>
                  </a:cubicBezTo>
                  <a:cubicBezTo>
                    <a:pt x="64456" y="63961"/>
                    <a:pt x="64439" y="63956"/>
                    <a:pt x="64422" y="63956"/>
                  </a:cubicBezTo>
                  <a:cubicBezTo>
                    <a:pt x="64374" y="63956"/>
                    <a:pt x="64326" y="63996"/>
                    <a:pt x="64261" y="63996"/>
                  </a:cubicBezTo>
                  <a:cubicBezTo>
                    <a:pt x="64237" y="63996"/>
                    <a:pt x="64211" y="63991"/>
                    <a:pt x="64182" y="63976"/>
                  </a:cubicBezTo>
                  <a:cubicBezTo>
                    <a:pt x="64113" y="63976"/>
                    <a:pt x="64045" y="63907"/>
                    <a:pt x="63959" y="63907"/>
                  </a:cubicBezTo>
                  <a:cubicBezTo>
                    <a:pt x="63821" y="63907"/>
                    <a:pt x="63460" y="63838"/>
                    <a:pt x="63323" y="63770"/>
                  </a:cubicBezTo>
                  <a:cubicBezTo>
                    <a:pt x="63030" y="63615"/>
                    <a:pt x="62755" y="63477"/>
                    <a:pt x="62463" y="63477"/>
                  </a:cubicBezTo>
                  <a:cubicBezTo>
                    <a:pt x="62297" y="63477"/>
                    <a:pt x="62178" y="63354"/>
                    <a:pt x="62044" y="63354"/>
                  </a:cubicBezTo>
                  <a:cubicBezTo>
                    <a:pt x="61997" y="63354"/>
                    <a:pt x="61949" y="63369"/>
                    <a:pt x="61896" y="63409"/>
                  </a:cubicBezTo>
                  <a:cubicBezTo>
                    <a:pt x="61810" y="63340"/>
                    <a:pt x="61672" y="63340"/>
                    <a:pt x="61535" y="63254"/>
                  </a:cubicBezTo>
                  <a:cubicBezTo>
                    <a:pt x="61380" y="63254"/>
                    <a:pt x="61242" y="63185"/>
                    <a:pt x="61105" y="63116"/>
                  </a:cubicBezTo>
                  <a:cubicBezTo>
                    <a:pt x="60881" y="63048"/>
                    <a:pt x="60606" y="62910"/>
                    <a:pt x="60383" y="62824"/>
                  </a:cubicBezTo>
                  <a:cubicBezTo>
                    <a:pt x="60314" y="62755"/>
                    <a:pt x="60245" y="62755"/>
                    <a:pt x="60245" y="62755"/>
                  </a:cubicBezTo>
                  <a:cubicBezTo>
                    <a:pt x="60176" y="62687"/>
                    <a:pt x="60090" y="62687"/>
                    <a:pt x="60022" y="62687"/>
                  </a:cubicBezTo>
                  <a:cubicBezTo>
                    <a:pt x="59967" y="62687"/>
                    <a:pt x="59956" y="62599"/>
                    <a:pt x="59918" y="62599"/>
                  </a:cubicBezTo>
                  <a:cubicBezTo>
                    <a:pt x="59909" y="62599"/>
                    <a:pt x="59898" y="62604"/>
                    <a:pt x="59884" y="62618"/>
                  </a:cubicBezTo>
                  <a:cubicBezTo>
                    <a:pt x="59815" y="62618"/>
                    <a:pt x="59746" y="62549"/>
                    <a:pt x="59660" y="62480"/>
                  </a:cubicBezTo>
                  <a:cubicBezTo>
                    <a:pt x="59523" y="62394"/>
                    <a:pt x="59385" y="62394"/>
                    <a:pt x="59231" y="62325"/>
                  </a:cubicBezTo>
                  <a:lnTo>
                    <a:pt x="59162" y="62325"/>
                  </a:lnTo>
                  <a:cubicBezTo>
                    <a:pt x="59024" y="62325"/>
                    <a:pt x="58956" y="62188"/>
                    <a:pt x="58887" y="62188"/>
                  </a:cubicBezTo>
                  <a:cubicBezTo>
                    <a:pt x="58732" y="62188"/>
                    <a:pt x="58594" y="62119"/>
                    <a:pt x="58457" y="62050"/>
                  </a:cubicBezTo>
                  <a:cubicBezTo>
                    <a:pt x="58233" y="61964"/>
                    <a:pt x="57941" y="61827"/>
                    <a:pt x="57735" y="61689"/>
                  </a:cubicBezTo>
                  <a:cubicBezTo>
                    <a:pt x="57443" y="61621"/>
                    <a:pt x="57305" y="61397"/>
                    <a:pt x="57013" y="61328"/>
                  </a:cubicBezTo>
                  <a:cubicBezTo>
                    <a:pt x="56944" y="61105"/>
                    <a:pt x="56738" y="61105"/>
                    <a:pt x="56583" y="61036"/>
                  </a:cubicBezTo>
                  <a:cubicBezTo>
                    <a:pt x="56445" y="60967"/>
                    <a:pt x="56308" y="60898"/>
                    <a:pt x="56222" y="60830"/>
                  </a:cubicBezTo>
                  <a:cubicBezTo>
                    <a:pt x="56153" y="60761"/>
                    <a:pt x="56153" y="60761"/>
                    <a:pt x="56084" y="60761"/>
                  </a:cubicBezTo>
                  <a:cubicBezTo>
                    <a:pt x="55586" y="60606"/>
                    <a:pt x="55517" y="60537"/>
                    <a:pt x="55225" y="60331"/>
                  </a:cubicBezTo>
                  <a:cubicBezTo>
                    <a:pt x="55156" y="60331"/>
                    <a:pt x="55156" y="60245"/>
                    <a:pt x="55018" y="60245"/>
                  </a:cubicBezTo>
                  <a:cubicBezTo>
                    <a:pt x="54932" y="60176"/>
                    <a:pt x="54864" y="60108"/>
                    <a:pt x="54795" y="60039"/>
                  </a:cubicBezTo>
                  <a:lnTo>
                    <a:pt x="54588" y="60039"/>
                  </a:lnTo>
                  <a:cubicBezTo>
                    <a:pt x="54434" y="59901"/>
                    <a:pt x="54296" y="59747"/>
                    <a:pt x="54073" y="59609"/>
                  </a:cubicBezTo>
                  <a:cubicBezTo>
                    <a:pt x="53866" y="59471"/>
                    <a:pt x="53643" y="59317"/>
                    <a:pt x="53368" y="59179"/>
                  </a:cubicBezTo>
                  <a:cubicBezTo>
                    <a:pt x="53299" y="59110"/>
                    <a:pt x="53213" y="59042"/>
                    <a:pt x="53144" y="58956"/>
                  </a:cubicBezTo>
                  <a:cubicBezTo>
                    <a:pt x="53075" y="58887"/>
                    <a:pt x="53007" y="58818"/>
                    <a:pt x="53007" y="58749"/>
                  </a:cubicBezTo>
                  <a:cubicBezTo>
                    <a:pt x="52783" y="58612"/>
                    <a:pt x="52577" y="58457"/>
                    <a:pt x="52353" y="58251"/>
                  </a:cubicBezTo>
                  <a:cubicBezTo>
                    <a:pt x="52353" y="58182"/>
                    <a:pt x="52216" y="58182"/>
                    <a:pt x="52147" y="58182"/>
                  </a:cubicBezTo>
                  <a:lnTo>
                    <a:pt x="52216" y="58096"/>
                  </a:lnTo>
                  <a:cubicBezTo>
                    <a:pt x="52078" y="57958"/>
                    <a:pt x="51924" y="57890"/>
                    <a:pt x="51786" y="57890"/>
                  </a:cubicBezTo>
                  <a:cubicBezTo>
                    <a:pt x="51717" y="57821"/>
                    <a:pt x="51717" y="57752"/>
                    <a:pt x="51717" y="57752"/>
                  </a:cubicBezTo>
                  <a:cubicBezTo>
                    <a:pt x="51648" y="57752"/>
                    <a:pt x="51580" y="57666"/>
                    <a:pt x="51494" y="57597"/>
                  </a:cubicBezTo>
                  <a:cubicBezTo>
                    <a:pt x="51356" y="57529"/>
                    <a:pt x="51219" y="57460"/>
                    <a:pt x="51064" y="57322"/>
                  </a:cubicBezTo>
                  <a:cubicBezTo>
                    <a:pt x="50858" y="57099"/>
                    <a:pt x="50565" y="56961"/>
                    <a:pt x="50359" y="56738"/>
                  </a:cubicBezTo>
                  <a:cubicBezTo>
                    <a:pt x="50135" y="56463"/>
                    <a:pt x="49860" y="56170"/>
                    <a:pt x="49499" y="55947"/>
                  </a:cubicBezTo>
                  <a:cubicBezTo>
                    <a:pt x="49431" y="55878"/>
                    <a:pt x="49276" y="55741"/>
                    <a:pt x="49138" y="55672"/>
                  </a:cubicBezTo>
                  <a:cubicBezTo>
                    <a:pt x="49069" y="55603"/>
                    <a:pt x="49069" y="55517"/>
                    <a:pt x="49001" y="55448"/>
                  </a:cubicBezTo>
                  <a:cubicBezTo>
                    <a:pt x="48777" y="55311"/>
                    <a:pt x="48640" y="55173"/>
                    <a:pt x="48485" y="54950"/>
                  </a:cubicBezTo>
                  <a:cubicBezTo>
                    <a:pt x="48416" y="54881"/>
                    <a:pt x="48347" y="54812"/>
                    <a:pt x="48279" y="54743"/>
                  </a:cubicBezTo>
                  <a:cubicBezTo>
                    <a:pt x="48210" y="54657"/>
                    <a:pt x="48210" y="54520"/>
                    <a:pt x="48141" y="54451"/>
                  </a:cubicBezTo>
                  <a:cubicBezTo>
                    <a:pt x="47986" y="54451"/>
                    <a:pt x="47849" y="54313"/>
                    <a:pt x="47849" y="54159"/>
                  </a:cubicBezTo>
                  <a:cubicBezTo>
                    <a:pt x="47780" y="54021"/>
                    <a:pt x="47711" y="53952"/>
                    <a:pt x="47625" y="53884"/>
                  </a:cubicBezTo>
                  <a:cubicBezTo>
                    <a:pt x="47556" y="53798"/>
                    <a:pt x="47556" y="53729"/>
                    <a:pt x="47488" y="53660"/>
                  </a:cubicBezTo>
                  <a:cubicBezTo>
                    <a:pt x="47350" y="53660"/>
                    <a:pt x="47195" y="53591"/>
                    <a:pt x="47127" y="53454"/>
                  </a:cubicBezTo>
                  <a:cubicBezTo>
                    <a:pt x="47058" y="53368"/>
                    <a:pt x="46989" y="53299"/>
                    <a:pt x="46852" y="53230"/>
                  </a:cubicBezTo>
                  <a:cubicBezTo>
                    <a:pt x="46697" y="53162"/>
                    <a:pt x="46628" y="53024"/>
                    <a:pt x="46559" y="52938"/>
                  </a:cubicBezTo>
                  <a:lnTo>
                    <a:pt x="46559" y="52869"/>
                  </a:lnTo>
                  <a:cubicBezTo>
                    <a:pt x="46491" y="52800"/>
                    <a:pt x="46422" y="52663"/>
                    <a:pt x="46336" y="52594"/>
                  </a:cubicBezTo>
                  <a:cubicBezTo>
                    <a:pt x="46267" y="52508"/>
                    <a:pt x="46267" y="52371"/>
                    <a:pt x="46129" y="52371"/>
                  </a:cubicBezTo>
                  <a:cubicBezTo>
                    <a:pt x="46061" y="52302"/>
                    <a:pt x="46129" y="52233"/>
                    <a:pt x="46061" y="52164"/>
                  </a:cubicBezTo>
                  <a:cubicBezTo>
                    <a:pt x="45906" y="52010"/>
                    <a:pt x="45700" y="51872"/>
                    <a:pt x="45631" y="51735"/>
                  </a:cubicBezTo>
                  <a:cubicBezTo>
                    <a:pt x="45631" y="51735"/>
                    <a:pt x="45562" y="51735"/>
                    <a:pt x="45562" y="51649"/>
                  </a:cubicBezTo>
                  <a:lnTo>
                    <a:pt x="45562" y="51580"/>
                  </a:lnTo>
                  <a:lnTo>
                    <a:pt x="45562" y="51511"/>
                  </a:lnTo>
                  <a:cubicBezTo>
                    <a:pt x="45407" y="51511"/>
                    <a:pt x="45339" y="51442"/>
                    <a:pt x="45201" y="51305"/>
                  </a:cubicBezTo>
                  <a:cubicBezTo>
                    <a:pt x="44978" y="51081"/>
                    <a:pt x="44840" y="50789"/>
                    <a:pt x="44616" y="50514"/>
                  </a:cubicBezTo>
                  <a:cubicBezTo>
                    <a:pt x="44702" y="50514"/>
                    <a:pt x="44702" y="50445"/>
                    <a:pt x="44702" y="50445"/>
                  </a:cubicBezTo>
                  <a:cubicBezTo>
                    <a:pt x="44616" y="50359"/>
                    <a:pt x="44548" y="50359"/>
                    <a:pt x="44479" y="50359"/>
                  </a:cubicBezTo>
                  <a:cubicBezTo>
                    <a:pt x="44548" y="50290"/>
                    <a:pt x="44479" y="50222"/>
                    <a:pt x="44410" y="50153"/>
                  </a:cubicBezTo>
                  <a:cubicBezTo>
                    <a:pt x="44410" y="50153"/>
                    <a:pt x="44341" y="50084"/>
                    <a:pt x="44273" y="50015"/>
                  </a:cubicBezTo>
                  <a:cubicBezTo>
                    <a:pt x="44273" y="49860"/>
                    <a:pt x="44187" y="49860"/>
                    <a:pt x="44118" y="49792"/>
                  </a:cubicBezTo>
                  <a:cubicBezTo>
                    <a:pt x="44049" y="49723"/>
                    <a:pt x="43980" y="49723"/>
                    <a:pt x="43980" y="49654"/>
                  </a:cubicBezTo>
                  <a:cubicBezTo>
                    <a:pt x="43980" y="49499"/>
                    <a:pt x="43912" y="49499"/>
                    <a:pt x="43843" y="49431"/>
                  </a:cubicBezTo>
                  <a:cubicBezTo>
                    <a:pt x="43688" y="49293"/>
                    <a:pt x="43482" y="49156"/>
                    <a:pt x="43413" y="49001"/>
                  </a:cubicBezTo>
                  <a:cubicBezTo>
                    <a:pt x="43413" y="48932"/>
                    <a:pt x="43258" y="48794"/>
                    <a:pt x="43258" y="48726"/>
                  </a:cubicBezTo>
                  <a:cubicBezTo>
                    <a:pt x="43121" y="48640"/>
                    <a:pt x="43121" y="48502"/>
                    <a:pt x="43121" y="48433"/>
                  </a:cubicBezTo>
                  <a:cubicBezTo>
                    <a:pt x="43052" y="48210"/>
                    <a:pt x="42983" y="48072"/>
                    <a:pt x="42897" y="47935"/>
                  </a:cubicBezTo>
                  <a:cubicBezTo>
                    <a:pt x="42691" y="47780"/>
                    <a:pt x="42467" y="47574"/>
                    <a:pt x="42399" y="47281"/>
                  </a:cubicBezTo>
                  <a:cubicBezTo>
                    <a:pt x="42261" y="47075"/>
                    <a:pt x="42123" y="46852"/>
                    <a:pt x="41969" y="46645"/>
                  </a:cubicBezTo>
                  <a:cubicBezTo>
                    <a:pt x="41762" y="46284"/>
                    <a:pt x="41608" y="45992"/>
                    <a:pt x="41401" y="45717"/>
                  </a:cubicBezTo>
                  <a:cubicBezTo>
                    <a:pt x="41333" y="45631"/>
                    <a:pt x="41264" y="45562"/>
                    <a:pt x="41333" y="45425"/>
                  </a:cubicBezTo>
                  <a:cubicBezTo>
                    <a:pt x="41539" y="45287"/>
                    <a:pt x="41762" y="45201"/>
                    <a:pt x="41969" y="45132"/>
                  </a:cubicBezTo>
                  <a:cubicBezTo>
                    <a:pt x="42046" y="45098"/>
                    <a:pt x="42102" y="45081"/>
                    <a:pt x="42156" y="45081"/>
                  </a:cubicBezTo>
                  <a:cubicBezTo>
                    <a:pt x="42209" y="45081"/>
                    <a:pt x="42261" y="45098"/>
                    <a:pt x="42330" y="45132"/>
                  </a:cubicBezTo>
                  <a:cubicBezTo>
                    <a:pt x="42330" y="45117"/>
                    <a:pt x="42337" y="45112"/>
                    <a:pt x="42349" y="45112"/>
                  </a:cubicBezTo>
                  <a:cubicBezTo>
                    <a:pt x="42370" y="45112"/>
                    <a:pt x="42407" y="45128"/>
                    <a:pt x="42446" y="45128"/>
                  </a:cubicBezTo>
                  <a:cubicBezTo>
                    <a:pt x="42483" y="45128"/>
                    <a:pt x="42522" y="45114"/>
                    <a:pt x="42553" y="45064"/>
                  </a:cubicBezTo>
                  <a:lnTo>
                    <a:pt x="42553" y="45356"/>
                  </a:lnTo>
                  <a:cubicBezTo>
                    <a:pt x="42553" y="45390"/>
                    <a:pt x="42570" y="45390"/>
                    <a:pt x="42596" y="45390"/>
                  </a:cubicBezTo>
                  <a:cubicBezTo>
                    <a:pt x="42622" y="45390"/>
                    <a:pt x="42656" y="45390"/>
                    <a:pt x="42691" y="45425"/>
                  </a:cubicBezTo>
                  <a:lnTo>
                    <a:pt x="42691" y="45631"/>
                  </a:lnTo>
                  <a:cubicBezTo>
                    <a:pt x="42828" y="45631"/>
                    <a:pt x="42897" y="45717"/>
                    <a:pt x="42983" y="45786"/>
                  </a:cubicBezTo>
                  <a:cubicBezTo>
                    <a:pt x="42983" y="45854"/>
                    <a:pt x="42897" y="45923"/>
                    <a:pt x="42983" y="45992"/>
                  </a:cubicBezTo>
                  <a:cubicBezTo>
                    <a:pt x="42983" y="45923"/>
                    <a:pt x="42983" y="45923"/>
                    <a:pt x="43052" y="45923"/>
                  </a:cubicBezTo>
                  <a:lnTo>
                    <a:pt x="43052" y="45992"/>
                  </a:lnTo>
                  <a:cubicBezTo>
                    <a:pt x="43121" y="45992"/>
                    <a:pt x="43121" y="45992"/>
                    <a:pt x="43121" y="46061"/>
                  </a:cubicBezTo>
                  <a:cubicBezTo>
                    <a:pt x="43052" y="46147"/>
                    <a:pt x="43121" y="46147"/>
                    <a:pt x="43121" y="46216"/>
                  </a:cubicBezTo>
                  <a:cubicBezTo>
                    <a:pt x="43121" y="46353"/>
                    <a:pt x="43189" y="46353"/>
                    <a:pt x="43189" y="46491"/>
                  </a:cubicBezTo>
                  <a:cubicBezTo>
                    <a:pt x="43258" y="46714"/>
                    <a:pt x="43482" y="46920"/>
                    <a:pt x="43550" y="47144"/>
                  </a:cubicBezTo>
                  <a:cubicBezTo>
                    <a:pt x="43843" y="47213"/>
                    <a:pt x="43912" y="47436"/>
                    <a:pt x="43980" y="47643"/>
                  </a:cubicBezTo>
                  <a:cubicBezTo>
                    <a:pt x="43980" y="47866"/>
                    <a:pt x="44118" y="48004"/>
                    <a:pt x="44187" y="48141"/>
                  </a:cubicBezTo>
                  <a:cubicBezTo>
                    <a:pt x="44273" y="48210"/>
                    <a:pt x="44341" y="48296"/>
                    <a:pt x="44341" y="48365"/>
                  </a:cubicBezTo>
                  <a:cubicBezTo>
                    <a:pt x="44376" y="48399"/>
                    <a:pt x="44410" y="48399"/>
                    <a:pt x="44445" y="48399"/>
                  </a:cubicBezTo>
                  <a:cubicBezTo>
                    <a:pt x="44479" y="48399"/>
                    <a:pt x="44513" y="48399"/>
                    <a:pt x="44548" y="48433"/>
                  </a:cubicBezTo>
                  <a:cubicBezTo>
                    <a:pt x="44548" y="48502"/>
                    <a:pt x="44548" y="48502"/>
                    <a:pt x="44479" y="48571"/>
                  </a:cubicBezTo>
                  <a:lnTo>
                    <a:pt x="44616" y="48571"/>
                  </a:lnTo>
                  <a:cubicBezTo>
                    <a:pt x="44702" y="48640"/>
                    <a:pt x="44771" y="48726"/>
                    <a:pt x="44840" y="48794"/>
                  </a:cubicBezTo>
                  <a:cubicBezTo>
                    <a:pt x="44909" y="48863"/>
                    <a:pt x="44840" y="49001"/>
                    <a:pt x="44978" y="49001"/>
                  </a:cubicBezTo>
                  <a:lnTo>
                    <a:pt x="45046" y="49001"/>
                  </a:lnTo>
                  <a:cubicBezTo>
                    <a:pt x="45046" y="49001"/>
                    <a:pt x="45132" y="49070"/>
                    <a:pt x="45132" y="49156"/>
                  </a:cubicBezTo>
                  <a:cubicBezTo>
                    <a:pt x="45075" y="49156"/>
                    <a:pt x="45025" y="49117"/>
                    <a:pt x="44999" y="49117"/>
                  </a:cubicBezTo>
                  <a:cubicBezTo>
                    <a:pt x="44985" y="49117"/>
                    <a:pt x="44978" y="49127"/>
                    <a:pt x="44978" y="49156"/>
                  </a:cubicBezTo>
                  <a:cubicBezTo>
                    <a:pt x="45201" y="49585"/>
                    <a:pt x="45562" y="49860"/>
                    <a:pt x="45906" y="50222"/>
                  </a:cubicBezTo>
                  <a:cubicBezTo>
                    <a:pt x="45906" y="50222"/>
                    <a:pt x="45768" y="50290"/>
                    <a:pt x="45837" y="50359"/>
                  </a:cubicBezTo>
                  <a:cubicBezTo>
                    <a:pt x="45906" y="50359"/>
                    <a:pt x="45906" y="50290"/>
                    <a:pt x="45992" y="50290"/>
                  </a:cubicBezTo>
                  <a:cubicBezTo>
                    <a:pt x="46198" y="50651"/>
                    <a:pt x="46336" y="50944"/>
                    <a:pt x="46697" y="51219"/>
                  </a:cubicBezTo>
                  <a:cubicBezTo>
                    <a:pt x="46697" y="51150"/>
                    <a:pt x="46697" y="51150"/>
                    <a:pt x="46766" y="51150"/>
                  </a:cubicBezTo>
                  <a:lnTo>
                    <a:pt x="46852" y="51219"/>
                  </a:lnTo>
                  <a:cubicBezTo>
                    <a:pt x="46852" y="51305"/>
                    <a:pt x="46766" y="51305"/>
                    <a:pt x="46766" y="51305"/>
                  </a:cubicBezTo>
                  <a:cubicBezTo>
                    <a:pt x="46920" y="51442"/>
                    <a:pt x="47058" y="51511"/>
                    <a:pt x="47058" y="51649"/>
                  </a:cubicBezTo>
                  <a:cubicBezTo>
                    <a:pt x="47127" y="51735"/>
                    <a:pt x="47195" y="51803"/>
                    <a:pt x="47281" y="51941"/>
                  </a:cubicBezTo>
                  <a:cubicBezTo>
                    <a:pt x="47350" y="52010"/>
                    <a:pt x="47419" y="52164"/>
                    <a:pt x="47556" y="52233"/>
                  </a:cubicBezTo>
                  <a:cubicBezTo>
                    <a:pt x="47625" y="52302"/>
                    <a:pt x="47711" y="52371"/>
                    <a:pt x="47711" y="52439"/>
                  </a:cubicBezTo>
                  <a:cubicBezTo>
                    <a:pt x="47849" y="52594"/>
                    <a:pt x="47918" y="52732"/>
                    <a:pt x="47986" y="52869"/>
                  </a:cubicBezTo>
                  <a:cubicBezTo>
                    <a:pt x="48055" y="52869"/>
                    <a:pt x="48055" y="52938"/>
                    <a:pt x="48141" y="52938"/>
                  </a:cubicBezTo>
                  <a:cubicBezTo>
                    <a:pt x="48141" y="52800"/>
                    <a:pt x="47986" y="52800"/>
                    <a:pt x="47986" y="52732"/>
                  </a:cubicBezTo>
                  <a:lnTo>
                    <a:pt x="47986" y="52663"/>
                  </a:lnTo>
                  <a:cubicBezTo>
                    <a:pt x="48210" y="52663"/>
                    <a:pt x="48210" y="52800"/>
                    <a:pt x="48279" y="52869"/>
                  </a:cubicBezTo>
                  <a:cubicBezTo>
                    <a:pt x="48347" y="52869"/>
                    <a:pt x="48416" y="53024"/>
                    <a:pt x="48485" y="53093"/>
                  </a:cubicBezTo>
                  <a:cubicBezTo>
                    <a:pt x="48571" y="53162"/>
                    <a:pt x="48708" y="53230"/>
                    <a:pt x="48708" y="53368"/>
                  </a:cubicBezTo>
                  <a:cubicBezTo>
                    <a:pt x="48915" y="53368"/>
                    <a:pt x="48915" y="53591"/>
                    <a:pt x="49069" y="53729"/>
                  </a:cubicBezTo>
                  <a:cubicBezTo>
                    <a:pt x="49138" y="53798"/>
                    <a:pt x="49207" y="53952"/>
                    <a:pt x="49276" y="54021"/>
                  </a:cubicBezTo>
                  <a:lnTo>
                    <a:pt x="49276" y="54090"/>
                  </a:lnTo>
                  <a:cubicBezTo>
                    <a:pt x="49431" y="54313"/>
                    <a:pt x="49637" y="54451"/>
                    <a:pt x="49706" y="54657"/>
                  </a:cubicBezTo>
                  <a:cubicBezTo>
                    <a:pt x="49706" y="54743"/>
                    <a:pt x="49860" y="54743"/>
                    <a:pt x="49929" y="54812"/>
                  </a:cubicBezTo>
                  <a:cubicBezTo>
                    <a:pt x="50067" y="54950"/>
                    <a:pt x="50204" y="55087"/>
                    <a:pt x="50359" y="55173"/>
                  </a:cubicBezTo>
                  <a:cubicBezTo>
                    <a:pt x="50428" y="55173"/>
                    <a:pt x="50428" y="55173"/>
                    <a:pt x="50428" y="55242"/>
                  </a:cubicBezTo>
                  <a:cubicBezTo>
                    <a:pt x="50497" y="55379"/>
                    <a:pt x="50634" y="55379"/>
                    <a:pt x="50720" y="55379"/>
                  </a:cubicBezTo>
                  <a:lnTo>
                    <a:pt x="50720" y="55311"/>
                  </a:lnTo>
                  <a:cubicBezTo>
                    <a:pt x="50720" y="55311"/>
                    <a:pt x="50634" y="55311"/>
                    <a:pt x="50634" y="55242"/>
                  </a:cubicBezTo>
                  <a:cubicBezTo>
                    <a:pt x="50720" y="55242"/>
                    <a:pt x="50720" y="55242"/>
                    <a:pt x="50720" y="55311"/>
                  </a:cubicBezTo>
                  <a:cubicBezTo>
                    <a:pt x="50789" y="55311"/>
                    <a:pt x="50926" y="55311"/>
                    <a:pt x="50926" y="55448"/>
                  </a:cubicBezTo>
                  <a:cubicBezTo>
                    <a:pt x="50926" y="55517"/>
                    <a:pt x="51064" y="55517"/>
                    <a:pt x="51064" y="55603"/>
                  </a:cubicBezTo>
                  <a:cubicBezTo>
                    <a:pt x="51064" y="55741"/>
                    <a:pt x="51150" y="55809"/>
                    <a:pt x="51219" y="55878"/>
                  </a:cubicBezTo>
                  <a:cubicBezTo>
                    <a:pt x="51287" y="55878"/>
                    <a:pt x="51219" y="55947"/>
                    <a:pt x="51287" y="56033"/>
                  </a:cubicBezTo>
                  <a:lnTo>
                    <a:pt x="51425" y="56033"/>
                  </a:lnTo>
                  <a:cubicBezTo>
                    <a:pt x="51580" y="56239"/>
                    <a:pt x="51786" y="56377"/>
                    <a:pt x="51924" y="56531"/>
                  </a:cubicBezTo>
                  <a:cubicBezTo>
                    <a:pt x="52010" y="56669"/>
                    <a:pt x="52078" y="56738"/>
                    <a:pt x="52147" y="56806"/>
                  </a:cubicBezTo>
                  <a:cubicBezTo>
                    <a:pt x="52353" y="56961"/>
                    <a:pt x="52577" y="57168"/>
                    <a:pt x="52783" y="57236"/>
                  </a:cubicBezTo>
                  <a:cubicBezTo>
                    <a:pt x="52783" y="57168"/>
                    <a:pt x="52783" y="57168"/>
                    <a:pt x="52714" y="57099"/>
                  </a:cubicBezTo>
                  <a:lnTo>
                    <a:pt x="52783" y="57099"/>
                  </a:lnTo>
                  <a:cubicBezTo>
                    <a:pt x="52869" y="57168"/>
                    <a:pt x="53007" y="57236"/>
                    <a:pt x="53075" y="57391"/>
                  </a:cubicBezTo>
                  <a:cubicBezTo>
                    <a:pt x="53075" y="57391"/>
                    <a:pt x="53007" y="57391"/>
                    <a:pt x="53075" y="57460"/>
                  </a:cubicBezTo>
                  <a:cubicBezTo>
                    <a:pt x="53437" y="57666"/>
                    <a:pt x="53798" y="57958"/>
                    <a:pt x="54073" y="58251"/>
                  </a:cubicBezTo>
                  <a:cubicBezTo>
                    <a:pt x="54116" y="58285"/>
                    <a:pt x="54154" y="58285"/>
                    <a:pt x="54191" y="58285"/>
                  </a:cubicBezTo>
                  <a:cubicBezTo>
                    <a:pt x="54227" y="58285"/>
                    <a:pt x="54262" y="58285"/>
                    <a:pt x="54296" y="58319"/>
                  </a:cubicBezTo>
                  <a:cubicBezTo>
                    <a:pt x="54365" y="58457"/>
                    <a:pt x="54503" y="58457"/>
                    <a:pt x="54588" y="58612"/>
                  </a:cubicBezTo>
                  <a:cubicBezTo>
                    <a:pt x="54657" y="58612"/>
                    <a:pt x="54726" y="58612"/>
                    <a:pt x="54795" y="58681"/>
                  </a:cubicBezTo>
                  <a:cubicBezTo>
                    <a:pt x="55087" y="58887"/>
                    <a:pt x="55362" y="59110"/>
                    <a:pt x="55654" y="59248"/>
                  </a:cubicBezTo>
                  <a:cubicBezTo>
                    <a:pt x="55723" y="59248"/>
                    <a:pt x="55723" y="59317"/>
                    <a:pt x="55723" y="59317"/>
                  </a:cubicBezTo>
                  <a:cubicBezTo>
                    <a:pt x="55878" y="59471"/>
                    <a:pt x="56084" y="59540"/>
                    <a:pt x="56222" y="59609"/>
                  </a:cubicBezTo>
                  <a:cubicBezTo>
                    <a:pt x="56445" y="59678"/>
                    <a:pt x="56583" y="59815"/>
                    <a:pt x="56806" y="59901"/>
                  </a:cubicBezTo>
                  <a:cubicBezTo>
                    <a:pt x="56875" y="59970"/>
                    <a:pt x="57013" y="60039"/>
                    <a:pt x="57167" y="60039"/>
                  </a:cubicBezTo>
                  <a:lnTo>
                    <a:pt x="57167" y="59970"/>
                  </a:lnTo>
                  <a:lnTo>
                    <a:pt x="57236" y="60039"/>
                  </a:lnTo>
                  <a:lnTo>
                    <a:pt x="57167" y="60039"/>
                  </a:lnTo>
                  <a:cubicBezTo>
                    <a:pt x="57167" y="60073"/>
                    <a:pt x="57202" y="60073"/>
                    <a:pt x="57236" y="60073"/>
                  </a:cubicBezTo>
                  <a:cubicBezTo>
                    <a:pt x="57271" y="60073"/>
                    <a:pt x="57305" y="60073"/>
                    <a:pt x="57305" y="60108"/>
                  </a:cubicBezTo>
                  <a:cubicBezTo>
                    <a:pt x="57374" y="60245"/>
                    <a:pt x="57511" y="60245"/>
                    <a:pt x="57597" y="60331"/>
                  </a:cubicBezTo>
                  <a:cubicBezTo>
                    <a:pt x="57804" y="60469"/>
                    <a:pt x="58027" y="60606"/>
                    <a:pt x="58233" y="60675"/>
                  </a:cubicBezTo>
                  <a:cubicBezTo>
                    <a:pt x="58302" y="60675"/>
                    <a:pt x="58457" y="60675"/>
                    <a:pt x="58526" y="60761"/>
                  </a:cubicBezTo>
                  <a:cubicBezTo>
                    <a:pt x="58594" y="60830"/>
                    <a:pt x="58732" y="60830"/>
                    <a:pt x="58801" y="60898"/>
                  </a:cubicBezTo>
                  <a:lnTo>
                    <a:pt x="58801" y="60967"/>
                  </a:lnTo>
                  <a:cubicBezTo>
                    <a:pt x="58801" y="60967"/>
                    <a:pt x="58887" y="60967"/>
                    <a:pt x="58887" y="61036"/>
                  </a:cubicBezTo>
                  <a:cubicBezTo>
                    <a:pt x="58887" y="61105"/>
                    <a:pt x="58956" y="61105"/>
                    <a:pt x="59024" y="61105"/>
                  </a:cubicBezTo>
                  <a:cubicBezTo>
                    <a:pt x="59093" y="61105"/>
                    <a:pt x="59231" y="61260"/>
                    <a:pt x="59385" y="61260"/>
                  </a:cubicBezTo>
                  <a:cubicBezTo>
                    <a:pt x="59454" y="61328"/>
                    <a:pt x="59592" y="61328"/>
                    <a:pt x="59746" y="61466"/>
                  </a:cubicBezTo>
                  <a:cubicBezTo>
                    <a:pt x="59884" y="61466"/>
                    <a:pt x="60022" y="61535"/>
                    <a:pt x="60176" y="61621"/>
                  </a:cubicBezTo>
                  <a:cubicBezTo>
                    <a:pt x="60176" y="61655"/>
                    <a:pt x="60193" y="61672"/>
                    <a:pt x="60219" y="61672"/>
                  </a:cubicBezTo>
                  <a:cubicBezTo>
                    <a:pt x="60245" y="61672"/>
                    <a:pt x="60279" y="61655"/>
                    <a:pt x="60314" y="61621"/>
                  </a:cubicBezTo>
                  <a:cubicBezTo>
                    <a:pt x="60245" y="61535"/>
                    <a:pt x="60176" y="61535"/>
                    <a:pt x="60176" y="61466"/>
                  </a:cubicBezTo>
                  <a:cubicBezTo>
                    <a:pt x="60383" y="61466"/>
                    <a:pt x="60606" y="61621"/>
                    <a:pt x="60744" y="61689"/>
                  </a:cubicBezTo>
                  <a:cubicBezTo>
                    <a:pt x="60812" y="61689"/>
                    <a:pt x="60881" y="61758"/>
                    <a:pt x="60881" y="61758"/>
                  </a:cubicBezTo>
                  <a:cubicBezTo>
                    <a:pt x="61036" y="61827"/>
                    <a:pt x="61173" y="61964"/>
                    <a:pt x="61380" y="62050"/>
                  </a:cubicBezTo>
                  <a:cubicBezTo>
                    <a:pt x="61535" y="62119"/>
                    <a:pt x="61741" y="62119"/>
                    <a:pt x="61896" y="62188"/>
                  </a:cubicBezTo>
                  <a:cubicBezTo>
                    <a:pt x="62102" y="62188"/>
                    <a:pt x="62325" y="62257"/>
                    <a:pt x="62463" y="62325"/>
                  </a:cubicBezTo>
                  <a:cubicBezTo>
                    <a:pt x="62463" y="62325"/>
                    <a:pt x="62532" y="62325"/>
                    <a:pt x="62532" y="62257"/>
                  </a:cubicBezTo>
                  <a:cubicBezTo>
                    <a:pt x="62463" y="62257"/>
                    <a:pt x="62463" y="62257"/>
                    <a:pt x="62463" y="62188"/>
                  </a:cubicBezTo>
                  <a:lnTo>
                    <a:pt x="62463" y="62188"/>
                  </a:lnTo>
                  <a:cubicBezTo>
                    <a:pt x="62463" y="62257"/>
                    <a:pt x="62532" y="62257"/>
                    <a:pt x="62532" y="62257"/>
                  </a:cubicBezTo>
                  <a:lnTo>
                    <a:pt x="62755" y="62257"/>
                  </a:lnTo>
                  <a:cubicBezTo>
                    <a:pt x="62824" y="62325"/>
                    <a:pt x="62893" y="62394"/>
                    <a:pt x="63030" y="62480"/>
                  </a:cubicBezTo>
                  <a:lnTo>
                    <a:pt x="62962" y="62549"/>
                  </a:lnTo>
                  <a:cubicBezTo>
                    <a:pt x="63254" y="62687"/>
                    <a:pt x="63529" y="62755"/>
                    <a:pt x="63890" y="62755"/>
                  </a:cubicBezTo>
                  <a:cubicBezTo>
                    <a:pt x="63944" y="62755"/>
                    <a:pt x="63956" y="62850"/>
                    <a:pt x="64032" y="62850"/>
                  </a:cubicBezTo>
                  <a:cubicBezTo>
                    <a:pt x="64054" y="62850"/>
                    <a:pt x="64080" y="62843"/>
                    <a:pt x="64113" y="62824"/>
                  </a:cubicBezTo>
                  <a:cubicBezTo>
                    <a:pt x="64113" y="62755"/>
                    <a:pt x="64113" y="62755"/>
                    <a:pt x="64045" y="62755"/>
                  </a:cubicBezTo>
                  <a:lnTo>
                    <a:pt x="63959" y="62755"/>
                  </a:lnTo>
                  <a:cubicBezTo>
                    <a:pt x="64002" y="62721"/>
                    <a:pt x="64023" y="62704"/>
                    <a:pt x="64034" y="62704"/>
                  </a:cubicBezTo>
                  <a:cubicBezTo>
                    <a:pt x="64045" y="62704"/>
                    <a:pt x="64045" y="62721"/>
                    <a:pt x="64045" y="62755"/>
                  </a:cubicBezTo>
                  <a:cubicBezTo>
                    <a:pt x="64091" y="62755"/>
                    <a:pt x="64167" y="62725"/>
                    <a:pt x="64213" y="62725"/>
                  </a:cubicBezTo>
                  <a:cubicBezTo>
                    <a:pt x="64236" y="62725"/>
                    <a:pt x="64251" y="62732"/>
                    <a:pt x="64251" y="62755"/>
                  </a:cubicBezTo>
                  <a:cubicBezTo>
                    <a:pt x="64389" y="62824"/>
                    <a:pt x="64543" y="62910"/>
                    <a:pt x="64681" y="62910"/>
                  </a:cubicBezTo>
                  <a:cubicBezTo>
                    <a:pt x="64830" y="62910"/>
                    <a:pt x="64941" y="62941"/>
                    <a:pt x="65039" y="62941"/>
                  </a:cubicBezTo>
                  <a:cubicBezTo>
                    <a:pt x="65088" y="62941"/>
                    <a:pt x="65134" y="62933"/>
                    <a:pt x="65179" y="62910"/>
                  </a:cubicBezTo>
                  <a:lnTo>
                    <a:pt x="65248" y="62910"/>
                  </a:lnTo>
                  <a:cubicBezTo>
                    <a:pt x="65334" y="62979"/>
                    <a:pt x="65403" y="62979"/>
                    <a:pt x="65472" y="62979"/>
                  </a:cubicBezTo>
                  <a:cubicBezTo>
                    <a:pt x="65764" y="62979"/>
                    <a:pt x="66039" y="62910"/>
                    <a:pt x="66400" y="62910"/>
                  </a:cubicBezTo>
                  <a:lnTo>
                    <a:pt x="66400" y="62824"/>
                  </a:lnTo>
                  <a:cubicBezTo>
                    <a:pt x="66469" y="62824"/>
                    <a:pt x="66469" y="62910"/>
                    <a:pt x="66538" y="62979"/>
                  </a:cubicBezTo>
                  <a:cubicBezTo>
                    <a:pt x="66538" y="62910"/>
                    <a:pt x="66624" y="62824"/>
                    <a:pt x="66692" y="62755"/>
                  </a:cubicBezTo>
                  <a:cubicBezTo>
                    <a:pt x="66741" y="62804"/>
                    <a:pt x="66823" y="62860"/>
                    <a:pt x="66921" y="62860"/>
                  </a:cubicBezTo>
                  <a:cubicBezTo>
                    <a:pt x="66962" y="62860"/>
                    <a:pt x="67007" y="62850"/>
                    <a:pt x="67054" y="62824"/>
                  </a:cubicBezTo>
                  <a:cubicBezTo>
                    <a:pt x="67054" y="62790"/>
                    <a:pt x="67088" y="62773"/>
                    <a:pt x="67122" y="62773"/>
                  </a:cubicBezTo>
                  <a:cubicBezTo>
                    <a:pt x="67157" y="62773"/>
                    <a:pt x="67191" y="62790"/>
                    <a:pt x="67191" y="62824"/>
                  </a:cubicBezTo>
                  <a:cubicBezTo>
                    <a:pt x="67165" y="62882"/>
                    <a:pt x="67118" y="62897"/>
                    <a:pt x="67061" y="62897"/>
                  </a:cubicBezTo>
                  <a:cubicBezTo>
                    <a:pt x="67004" y="62897"/>
                    <a:pt x="66939" y="62882"/>
                    <a:pt x="66877" y="62882"/>
                  </a:cubicBezTo>
                  <a:cubicBezTo>
                    <a:pt x="66835" y="62882"/>
                    <a:pt x="66796" y="62889"/>
                    <a:pt x="66761" y="62910"/>
                  </a:cubicBezTo>
                  <a:cubicBezTo>
                    <a:pt x="66830" y="62944"/>
                    <a:pt x="66920" y="62962"/>
                    <a:pt x="67002" y="62962"/>
                  </a:cubicBezTo>
                  <a:cubicBezTo>
                    <a:pt x="67084" y="62962"/>
                    <a:pt x="67157" y="62944"/>
                    <a:pt x="67191" y="62910"/>
                  </a:cubicBezTo>
                  <a:cubicBezTo>
                    <a:pt x="67223" y="62890"/>
                    <a:pt x="67247" y="62883"/>
                    <a:pt x="67267" y="62883"/>
                  </a:cubicBezTo>
                  <a:cubicBezTo>
                    <a:pt x="67319" y="62883"/>
                    <a:pt x="67348" y="62928"/>
                    <a:pt x="67409" y="62928"/>
                  </a:cubicBezTo>
                  <a:cubicBezTo>
                    <a:pt x="67430" y="62928"/>
                    <a:pt x="67454" y="62923"/>
                    <a:pt x="67483" y="62910"/>
                  </a:cubicBezTo>
                  <a:cubicBezTo>
                    <a:pt x="67483" y="62910"/>
                    <a:pt x="67544" y="62941"/>
                    <a:pt x="67606" y="62941"/>
                  </a:cubicBezTo>
                  <a:cubicBezTo>
                    <a:pt x="67636" y="62941"/>
                    <a:pt x="67667" y="62933"/>
                    <a:pt x="67690" y="62910"/>
                  </a:cubicBezTo>
                  <a:cubicBezTo>
                    <a:pt x="67724" y="62867"/>
                    <a:pt x="67758" y="62867"/>
                    <a:pt x="67804" y="62867"/>
                  </a:cubicBezTo>
                  <a:cubicBezTo>
                    <a:pt x="67849" y="62867"/>
                    <a:pt x="67905" y="62867"/>
                    <a:pt x="67982" y="62824"/>
                  </a:cubicBezTo>
                  <a:lnTo>
                    <a:pt x="67982" y="62824"/>
                  </a:lnTo>
                  <a:cubicBezTo>
                    <a:pt x="67913" y="62910"/>
                    <a:pt x="67913" y="62910"/>
                    <a:pt x="67913" y="62979"/>
                  </a:cubicBezTo>
                  <a:cubicBezTo>
                    <a:pt x="68005" y="62979"/>
                    <a:pt x="68127" y="62948"/>
                    <a:pt x="68244" y="62948"/>
                  </a:cubicBezTo>
                  <a:cubicBezTo>
                    <a:pt x="68303" y="62948"/>
                    <a:pt x="68360" y="62956"/>
                    <a:pt x="68412" y="62979"/>
                  </a:cubicBezTo>
                  <a:cubicBezTo>
                    <a:pt x="68515" y="62944"/>
                    <a:pt x="68622" y="62944"/>
                    <a:pt x="68730" y="62944"/>
                  </a:cubicBezTo>
                  <a:cubicBezTo>
                    <a:pt x="68837" y="62944"/>
                    <a:pt x="68945" y="62944"/>
                    <a:pt x="69048" y="62910"/>
                  </a:cubicBezTo>
                  <a:cubicBezTo>
                    <a:pt x="69117" y="62755"/>
                    <a:pt x="69340" y="62824"/>
                    <a:pt x="69340" y="62618"/>
                  </a:cubicBezTo>
                  <a:cubicBezTo>
                    <a:pt x="69409" y="62687"/>
                    <a:pt x="69547" y="62687"/>
                    <a:pt x="69632" y="62687"/>
                  </a:cubicBezTo>
                  <a:cubicBezTo>
                    <a:pt x="69839" y="62618"/>
                    <a:pt x="69976" y="62618"/>
                    <a:pt x="70131" y="62618"/>
                  </a:cubicBezTo>
                  <a:lnTo>
                    <a:pt x="70767" y="62618"/>
                  </a:lnTo>
                  <a:cubicBezTo>
                    <a:pt x="70767" y="62618"/>
                    <a:pt x="70767" y="62549"/>
                    <a:pt x="70836" y="62549"/>
                  </a:cubicBezTo>
                  <a:cubicBezTo>
                    <a:pt x="70853" y="62556"/>
                    <a:pt x="70869" y="62560"/>
                    <a:pt x="70886" y="62560"/>
                  </a:cubicBezTo>
                  <a:cubicBezTo>
                    <a:pt x="70988" y="62560"/>
                    <a:pt x="71083" y="62434"/>
                    <a:pt x="71177" y="62434"/>
                  </a:cubicBezTo>
                  <a:cubicBezTo>
                    <a:pt x="71207" y="62434"/>
                    <a:pt x="71236" y="62447"/>
                    <a:pt x="71266" y="62480"/>
                  </a:cubicBezTo>
                  <a:cubicBezTo>
                    <a:pt x="71266" y="62549"/>
                    <a:pt x="71197" y="62480"/>
                    <a:pt x="71128" y="62618"/>
                  </a:cubicBezTo>
                  <a:cubicBezTo>
                    <a:pt x="71143" y="62632"/>
                    <a:pt x="71161" y="62638"/>
                    <a:pt x="71182" y="62638"/>
                  </a:cubicBezTo>
                  <a:cubicBezTo>
                    <a:pt x="71238" y="62638"/>
                    <a:pt x="71311" y="62598"/>
                    <a:pt x="71367" y="62598"/>
                  </a:cubicBezTo>
                  <a:cubicBezTo>
                    <a:pt x="71388" y="62598"/>
                    <a:pt x="71406" y="62603"/>
                    <a:pt x="71421" y="62618"/>
                  </a:cubicBezTo>
                  <a:cubicBezTo>
                    <a:pt x="71421" y="62618"/>
                    <a:pt x="71421" y="62549"/>
                    <a:pt x="71489" y="62549"/>
                  </a:cubicBezTo>
                  <a:cubicBezTo>
                    <a:pt x="71558" y="62549"/>
                    <a:pt x="71627" y="62480"/>
                    <a:pt x="71696" y="62394"/>
                  </a:cubicBezTo>
                  <a:lnTo>
                    <a:pt x="71627" y="62325"/>
                  </a:lnTo>
                  <a:cubicBezTo>
                    <a:pt x="72057" y="62050"/>
                    <a:pt x="72125" y="61964"/>
                    <a:pt x="72125" y="61827"/>
                  </a:cubicBezTo>
                  <a:cubicBezTo>
                    <a:pt x="72057" y="61758"/>
                    <a:pt x="71971" y="61741"/>
                    <a:pt x="71883" y="61741"/>
                  </a:cubicBezTo>
                  <a:cubicBezTo>
                    <a:pt x="71795" y="61741"/>
                    <a:pt x="71704" y="61758"/>
                    <a:pt x="71627" y="61758"/>
                  </a:cubicBezTo>
                  <a:cubicBezTo>
                    <a:pt x="71558" y="61792"/>
                    <a:pt x="71489" y="61810"/>
                    <a:pt x="71427" y="61810"/>
                  </a:cubicBezTo>
                  <a:cubicBezTo>
                    <a:pt x="71365" y="61810"/>
                    <a:pt x="71309" y="61792"/>
                    <a:pt x="71266" y="61758"/>
                  </a:cubicBezTo>
                  <a:lnTo>
                    <a:pt x="71128" y="61758"/>
                  </a:lnTo>
                  <a:cubicBezTo>
                    <a:pt x="71094" y="61792"/>
                    <a:pt x="71042" y="61792"/>
                    <a:pt x="70980" y="61792"/>
                  </a:cubicBezTo>
                  <a:cubicBezTo>
                    <a:pt x="70918" y="61792"/>
                    <a:pt x="70845" y="61792"/>
                    <a:pt x="70767" y="61827"/>
                  </a:cubicBezTo>
                  <a:lnTo>
                    <a:pt x="70767" y="61689"/>
                  </a:lnTo>
                  <a:cubicBezTo>
                    <a:pt x="70630" y="61827"/>
                    <a:pt x="70492" y="61758"/>
                    <a:pt x="70337" y="61827"/>
                  </a:cubicBezTo>
                  <a:cubicBezTo>
                    <a:pt x="70292" y="61827"/>
                    <a:pt x="70276" y="61796"/>
                    <a:pt x="70251" y="61796"/>
                  </a:cubicBezTo>
                  <a:cubicBezTo>
                    <a:pt x="70238" y="61796"/>
                    <a:pt x="70223" y="61804"/>
                    <a:pt x="70200" y="61827"/>
                  </a:cubicBezTo>
                  <a:cubicBezTo>
                    <a:pt x="70062" y="61896"/>
                    <a:pt x="69908" y="61896"/>
                    <a:pt x="69770" y="61964"/>
                  </a:cubicBezTo>
                  <a:cubicBezTo>
                    <a:pt x="69701" y="61896"/>
                    <a:pt x="69701" y="61896"/>
                    <a:pt x="69632" y="61827"/>
                  </a:cubicBezTo>
                  <a:cubicBezTo>
                    <a:pt x="69632" y="61896"/>
                    <a:pt x="69547" y="61896"/>
                    <a:pt x="69547" y="61964"/>
                  </a:cubicBezTo>
                  <a:cubicBezTo>
                    <a:pt x="69459" y="61906"/>
                    <a:pt x="69384" y="61885"/>
                    <a:pt x="69315" y="61885"/>
                  </a:cubicBezTo>
                  <a:cubicBezTo>
                    <a:pt x="69221" y="61885"/>
                    <a:pt x="69137" y="61925"/>
                    <a:pt x="69048" y="61964"/>
                  </a:cubicBezTo>
                  <a:cubicBezTo>
                    <a:pt x="68842" y="61964"/>
                    <a:pt x="68687" y="62050"/>
                    <a:pt x="68549" y="62050"/>
                  </a:cubicBezTo>
                  <a:cubicBezTo>
                    <a:pt x="68515" y="62085"/>
                    <a:pt x="68498" y="62102"/>
                    <a:pt x="68481" y="62102"/>
                  </a:cubicBezTo>
                  <a:cubicBezTo>
                    <a:pt x="68463" y="62102"/>
                    <a:pt x="68446" y="62085"/>
                    <a:pt x="68412" y="62050"/>
                  </a:cubicBezTo>
                  <a:cubicBezTo>
                    <a:pt x="68399" y="62064"/>
                    <a:pt x="68385" y="62069"/>
                    <a:pt x="68370" y="62069"/>
                  </a:cubicBezTo>
                  <a:cubicBezTo>
                    <a:pt x="68328" y="62069"/>
                    <a:pt x="68281" y="62024"/>
                    <a:pt x="68238" y="62024"/>
                  </a:cubicBezTo>
                  <a:cubicBezTo>
                    <a:pt x="68221" y="62024"/>
                    <a:pt x="68204" y="62031"/>
                    <a:pt x="68188" y="62050"/>
                  </a:cubicBezTo>
                  <a:cubicBezTo>
                    <a:pt x="68119" y="62050"/>
                    <a:pt x="68051" y="62050"/>
                    <a:pt x="68051" y="61964"/>
                  </a:cubicBezTo>
                  <a:cubicBezTo>
                    <a:pt x="67939" y="61930"/>
                    <a:pt x="67883" y="61913"/>
                    <a:pt x="67829" y="61913"/>
                  </a:cubicBezTo>
                  <a:cubicBezTo>
                    <a:pt x="67776" y="61913"/>
                    <a:pt x="67724" y="61930"/>
                    <a:pt x="67621" y="61964"/>
                  </a:cubicBezTo>
                  <a:cubicBezTo>
                    <a:pt x="67552" y="61896"/>
                    <a:pt x="67621" y="61827"/>
                    <a:pt x="67552" y="61827"/>
                  </a:cubicBezTo>
                  <a:cubicBezTo>
                    <a:pt x="67552" y="61827"/>
                    <a:pt x="67522" y="61796"/>
                    <a:pt x="67501" y="61796"/>
                  </a:cubicBezTo>
                  <a:cubicBezTo>
                    <a:pt x="67491" y="61796"/>
                    <a:pt x="67483" y="61804"/>
                    <a:pt x="67483" y="61827"/>
                  </a:cubicBezTo>
                  <a:cubicBezTo>
                    <a:pt x="67552" y="61896"/>
                    <a:pt x="67483" y="61964"/>
                    <a:pt x="67552" y="62050"/>
                  </a:cubicBezTo>
                  <a:cubicBezTo>
                    <a:pt x="67552" y="62119"/>
                    <a:pt x="67621" y="62050"/>
                    <a:pt x="67621" y="62188"/>
                  </a:cubicBezTo>
                  <a:lnTo>
                    <a:pt x="67397" y="62188"/>
                  </a:lnTo>
                  <a:cubicBezTo>
                    <a:pt x="67397" y="62119"/>
                    <a:pt x="67397" y="62119"/>
                    <a:pt x="67329" y="62050"/>
                  </a:cubicBezTo>
                  <a:cubicBezTo>
                    <a:pt x="67303" y="62101"/>
                    <a:pt x="67278" y="62114"/>
                    <a:pt x="67252" y="62114"/>
                  </a:cubicBezTo>
                  <a:cubicBezTo>
                    <a:pt x="67225" y="62114"/>
                    <a:pt x="67197" y="62099"/>
                    <a:pt x="67169" y="62099"/>
                  </a:cubicBezTo>
                  <a:cubicBezTo>
                    <a:pt x="67153" y="62099"/>
                    <a:pt x="67138" y="62104"/>
                    <a:pt x="67122" y="62119"/>
                  </a:cubicBezTo>
                  <a:lnTo>
                    <a:pt x="66968" y="62119"/>
                  </a:lnTo>
                  <a:cubicBezTo>
                    <a:pt x="66899" y="62085"/>
                    <a:pt x="66813" y="62068"/>
                    <a:pt x="66725" y="62068"/>
                  </a:cubicBezTo>
                  <a:cubicBezTo>
                    <a:pt x="66637" y="62068"/>
                    <a:pt x="66546" y="62085"/>
                    <a:pt x="66469" y="62119"/>
                  </a:cubicBezTo>
                  <a:cubicBezTo>
                    <a:pt x="66400" y="62119"/>
                    <a:pt x="66263" y="62050"/>
                    <a:pt x="66194" y="62050"/>
                  </a:cubicBezTo>
                  <a:cubicBezTo>
                    <a:pt x="66108" y="62050"/>
                    <a:pt x="66108" y="62050"/>
                    <a:pt x="66039" y="62119"/>
                  </a:cubicBezTo>
                  <a:cubicBezTo>
                    <a:pt x="66016" y="62068"/>
                    <a:pt x="65993" y="62050"/>
                    <a:pt x="65970" y="62050"/>
                  </a:cubicBezTo>
                  <a:cubicBezTo>
                    <a:pt x="65925" y="62050"/>
                    <a:pt x="65879" y="62119"/>
                    <a:pt x="65833" y="62119"/>
                  </a:cubicBezTo>
                  <a:cubicBezTo>
                    <a:pt x="65764" y="62050"/>
                    <a:pt x="65609" y="62050"/>
                    <a:pt x="65541" y="62050"/>
                  </a:cubicBezTo>
                  <a:lnTo>
                    <a:pt x="65541" y="61964"/>
                  </a:lnTo>
                  <a:cubicBezTo>
                    <a:pt x="65541" y="61964"/>
                    <a:pt x="65472" y="61964"/>
                    <a:pt x="65472" y="61896"/>
                  </a:cubicBezTo>
                  <a:cubicBezTo>
                    <a:pt x="65472" y="61896"/>
                    <a:pt x="65541" y="61896"/>
                    <a:pt x="65541" y="61827"/>
                  </a:cubicBezTo>
                  <a:lnTo>
                    <a:pt x="65678" y="61827"/>
                  </a:lnTo>
                  <a:cubicBezTo>
                    <a:pt x="65735" y="61827"/>
                    <a:pt x="65754" y="61857"/>
                    <a:pt x="65781" y="61857"/>
                  </a:cubicBezTo>
                  <a:cubicBezTo>
                    <a:pt x="65795" y="61857"/>
                    <a:pt x="65810" y="61850"/>
                    <a:pt x="65833" y="61827"/>
                  </a:cubicBezTo>
                  <a:cubicBezTo>
                    <a:pt x="65833" y="61758"/>
                    <a:pt x="65764" y="61689"/>
                    <a:pt x="65678" y="61689"/>
                  </a:cubicBezTo>
                  <a:cubicBezTo>
                    <a:pt x="65609" y="61724"/>
                    <a:pt x="65575" y="61741"/>
                    <a:pt x="65521" y="61741"/>
                  </a:cubicBezTo>
                  <a:cubicBezTo>
                    <a:pt x="65467" y="61741"/>
                    <a:pt x="65394" y="61724"/>
                    <a:pt x="65248" y="61689"/>
                  </a:cubicBezTo>
                  <a:lnTo>
                    <a:pt x="65179" y="61689"/>
                  </a:lnTo>
                  <a:lnTo>
                    <a:pt x="65179" y="61758"/>
                  </a:lnTo>
                  <a:cubicBezTo>
                    <a:pt x="65111" y="61758"/>
                    <a:pt x="65042" y="61827"/>
                    <a:pt x="64973" y="61827"/>
                  </a:cubicBezTo>
                  <a:lnTo>
                    <a:pt x="64973" y="61689"/>
                  </a:lnTo>
                  <a:cubicBezTo>
                    <a:pt x="64973" y="61666"/>
                    <a:pt x="64981" y="61659"/>
                    <a:pt x="64991" y="61659"/>
                  </a:cubicBezTo>
                  <a:cubicBezTo>
                    <a:pt x="65011" y="61659"/>
                    <a:pt x="65042" y="61689"/>
                    <a:pt x="65042" y="61689"/>
                  </a:cubicBezTo>
                  <a:cubicBezTo>
                    <a:pt x="65042" y="61621"/>
                    <a:pt x="64973" y="61535"/>
                    <a:pt x="64973" y="61535"/>
                  </a:cubicBezTo>
                  <a:cubicBezTo>
                    <a:pt x="64933" y="61522"/>
                    <a:pt x="64892" y="61517"/>
                    <a:pt x="64852" y="61517"/>
                  </a:cubicBezTo>
                  <a:cubicBezTo>
                    <a:pt x="64672" y="61517"/>
                    <a:pt x="64490" y="61621"/>
                    <a:pt x="64251" y="61621"/>
                  </a:cubicBezTo>
                  <a:lnTo>
                    <a:pt x="64320" y="61535"/>
                  </a:lnTo>
                  <a:cubicBezTo>
                    <a:pt x="64271" y="61486"/>
                    <a:pt x="64223" y="61437"/>
                    <a:pt x="64174" y="61437"/>
                  </a:cubicBezTo>
                  <a:cubicBezTo>
                    <a:pt x="64154" y="61437"/>
                    <a:pt x="64134" y="61446"/>
                    <a:pt x="64113" y="61466"/>
                  </a:cubicBezTo>
                  <a:cubicBezTo>
                    <a:pt x="64045" y="61466"/>
                    <a:pt x="63959" y="61397"/>
                    <a:pt x="63890" y="61397"/>
                  </a:cubicBezTo>
                  <a:cubicBezTo>
                    <a:pt x="63821" y="61397"/>
                    <a:pt x="63752" y="61397"/>
                    <a:pt x="63684" y="61328"/>
                  </a:cubicBezTo>
                  <a:cubicBezTo>
                    <a:pt x="63684" y="61397"/>
                    <a:pt x="63684" y="61466"/>
                    <a:pt x="63615" y="61466"/>
                  </a:cubicBezTo>
                  <a:lnTo>
                    <a:pt x="63529" y="61466"/>
                  </a:lnTo>
                  <a:cubicBezTo>
                    <a:pt x="63529" y="61466"/>
                    <a:pt x="63615" y="61466"/>
                    <a:pt x="63615" y="61397"/>
                  </a:cubicBezTo>
                  <a:cubicBezTo>
                    <a:pt x="63586" y="61374"/>
                    <a:pt x="63567" y="61366"/>
                    <a:pt x="63552" y="61366"/>
                  </a:cubicBezTo>
                  <a:cubicBezTo>
                    <a:pt x="63521" y="61366"/>
                    <a:pt x="63506" y="61397"/>
                    <a:pt x="63460" y="61397"/>
                  </a:cubicBezTo>
                  <a:cubicBezTo>
                    <a:pt x="63391" y="61397"/>
                    <a:pt x="63391" y="61328"/>
                    <a:pt x="63323" y="61260"/>
                  </a:cubicBezTo>
                  <a:cubicBezTo>
                    <a:pt x="63266" y="61288"/>
                    <a:pt x="63218" y="61305"/>
                    <a:pt x="63166" y="61305"/>
                  </a:cubicBezTo>
                  <a:cubicBezTo>
                    <a:pt x="63093" y="61305"/>
                    <a:pt x="63014" y="61271"/>
                    <a:pt x="62893" y="61191"/>
                  </a:cubicBezTo>
                  <a:cubicBezTo>
                    <a:pt x="62825" y="61233"/>
                    <a:pt x="62764" y="61249"/>
                    <a:pt x="62708" y="61249"/>
                  </a:cubicBezTo>
                  <a:cubicBezTo>
                    <a:pt x="62579" y="61249"/>
                    <a:pt x="62469" y="61164"/>
                    <a:pt x="62325" y="61105"/>
                  </a:cubicBezTo>
                  <a:cubicBezTo>
                    <a:pt x="62371" y="61059"/>
                    <a:pt x="62417" y="61044"/>
                    <a:pt x="62460" y="61044"/>
                  </a:cubicBezTo>
                  <a:cubicBezTo>
                    <a:pt x="62547" y="61044"/>
                    <a:pt x="62623" y="61105"/>
                    <a:pt x="62669" y="61105"/>
                  </a:cubicBezTo>
                  <a:cubicBezTo>
                    <a:pt x="62755" y="61191"/>
                    <a:pt x="62755" y="61191"/>
                    <a:pt x="62824" y="61191"/>
                  </a:cubicBezTo>
                  <a:cubicBezTo>
                    <a:pt x="62824" y="61036"/>
                    <a:pt x="62669" y="60967"/>
                    <a:pt x="62532" y="60967"/>
                  </a:cubicBezTo>
                  <a:cubicBezTo>
                    <a:pt x="62394" y="60967"/>
                    <a:pt x="62239" y="60898"/>
                    <a:pt x="62102" y="60898"/>
                  </a:cubicBezTo>
                  <a:cubicBezTo>
                    <a:pt x="62033" y="60830"/>
                    <a:pt x="61964" y="60761"/>
                    <a:pt x="61810" y="60761"/>
                  </a:cubicBezTo>
                  <a:cubicBezTo>
                    <a:pt x="61741" y="60675"/>
                    <a:pt x="61603" y="60606"/>
                    <a:pt x="61535" y="60537"/>
                  </a:cubicBezTo>
                  <a:cubicBezTo>
                    <a:pt x="61535" y="60537"/>
                    <a:pt x="61504" y="60507"/>
                    <a:pt x="61484" y="60507"/>
                  </a:cubicBezTo>
                  <a:cubicBezTo>
                    <a:pt x="61473" y="60507"/>
                    <a:pt x="61466" y="60514"/>
                    <a:pt x="61466" y="60537"/>
                  </a:cubicBezTo>
                  <a:cubicBezTo>
                    <a:pt x="61380" y="60606"/>
                    <a:pt x="61535" y="60606"/>
                    <a:pt x="61466" y="60761"/>
                  </a:cubicBezTo>
                  <a:cubicBezTo>
                    <a:pt x="61311" y="60606"/>
                    <a:pt x="61105" y="60761"/>
                    <a:pt x="61036" y="60537"/>
                  </a:cubicBezTo>
                  <a:lnTo>
                    <a:pt x="61036" y="60469"/>
                  </a:lnTo>
                  <a:cubicBezTo>
                    <a:pt x="60812" y="60469"/>
                    <a:pt x="60675" y="60400"/>
                    <a:pt x="60520" y="60400"/>
                  </a:cubicBezTo>
                  <a:cubicBezTo>
                    <a:pt x="60606" y="60469"/>
                    <a:pt x="60606" y="60537"/>
                    <a:pt x="60675" y="60537"/>
                  </a:cubicBezTo>
                  <a:cubicBezTo>
                    <a:pt x="60785" y="60537"/>
                    <a:pt x="60807" y="60625"/>
                    <a:pt x="60882" y="60625"/>
                  </a:cubicBezTo>
                  <a:cubicBezTo>
                    <a:pt x="60900" y="60625"/>
                    <a:pt x="60922" y="60620"/>
                    <a:pt x="60950" y="60606"/>
                  </a:cubicBezTo>
                  <a:lnTo>
                    <a:pt x="60950" y="60675"/>
                  </a:lnTo>
                  <a:lnTo>
                    <a:pt x="60881" y="60675"/>
                  </a:lnTo>
                  <a:cubicBezTo>
                    <a:pt x="60744" y="60537"/>
                    <a:pt x="60606" y="60606"/>
                    <a:pt x="60451" y="60537"/>
                  </a:cubicBezTo>
                  <a:cubicBezTo>
                    <a:pt x="60383" y="60537"/>
                    <a:pt x="60245" y="60469"/>
                    <a:pt x="60176" y="60469"/>
                  </a:cubicBezTo>
                  <a:cubicBezTo>
                    <a:pt x="60151" y="60489"/>
                    <a:pt x="60133" y="60497"/>
                    <a:pt x="60121" y="60497"/>
                  </a:cubicBezTo>
                  <a:cubicBezTo>
                    <a:pt x="60090" y="60497"/>
                    <a:pt x="60090" y="60448"/>
                    <a:pt x="60090" y="60400"/>
                  </a:cubicBezTo>
                  <a:cubicBezTo>
                    <a:pt x="60176" y="60400"/>
                    <a:pt x="60176" y="60400"/>
                    <a:pt x="60090" y="60331"/>
                  </a:cubicBezTo>
                  <a:cubicBezTo>
                    <a:pt x="60090" y="60331"/>
                    <a:pt x="60090" y="60245"/>
                    <a:pt x="60022" y="60245"/>
                  </a:cubicBezTo>
                  <a:cubicBezTo>
                    <a:pt x="60022" y="60288"/>
                    <a:pt x="60022" y="60310"/>
                    <a:pt x="60013" y="60310"/>
                  </a:cubicBezTo>
                  <a:cubicBezTo>
                    <a:pt x="60004" y="60310"/>
                    <a:pt x="59987" y="60288"/>
                    <a:pt x="59953" y="60245"/>
                  </a:cubicBezTo>
                  <a:lnTo>
                    <a:pt x="60022" y="60245"/>
                  </a:lnTo>
                  <a:cubicBezTo>
                    <a:pt x="60022" y="60211"/>
                    <a:pt x="60060" y="60211"/>
                    <a:pt x="60099" y="60211"/>
                  </a:cubicBezTo>
                  <a:cubicBezTo>
                    <a:pt x="60138" y="60211"/>
                    <a:pt x="60176" y="60211"/>
                    <a:pt x="60176" y="60176"/>
                  </a:cubicBezTo>
                  <a:cubicBezTo>
                    <a:pt x="59953" y="60176"/>
                    <a:pt x="59815" y="60039"/>
                    <a:pt x="59746" y="59901"/>
                  </a:cubicBezTo>
                  <a:cubicBezTo>
                    <a:pt x="59231" y="59815"/>
                    <a:pt x="58732" y="59678"/>
                    <a:pt x="58302" y="59540"/>
                  </a:cubicBezTo>
                  <a:lnTo>
                    <a:pt x="58233" y="59471"/>
                  </a:lnTo>
                  <a:cubicBezTo>
                    <a:pt x="58096" y="59385"/>
                    <a:pt x="57872" y="59317"/>
                    <a:pt x="57735" y="59179"/>
                  </a:cubicBezTo>
                  <a:cubicBezTo>
                    <a:pt x="57735" y="59248"/>
                    <a:pt x="57666" y="59248"/>
                    <a:pt x="57666" y="59248"/>
                  </a:cubicBezTo>
                  <a:cubicBezTo>
                    <a:pt x="57597" y="59248"/>
                    <a:pt x="57597" y="59110"/>
                    <a:pt x="57511" y="59110"/>
                  </a:cubicBezTo>
                  <a:cubicBezTo>
                    <a:pt x="57511" y="59110"/>
                    <a:pt x="57511" y="59179"/>
                    <a:pt x="57443" y="59179"/>
                  </a:cubicBezTo>
                  <a:cubicBezTo>
                    <a:pt x="57443" y="59110"/>
                    <a:pt x="57443" y="59042"/>
                    <a:pt x="57374" y="59042"/>
                  </a:cubicBezTo>
                  <a:cubicBezTo>
                    <a:pt x="57236" y="59042"/>
                    <a:pt x="57081" y="58956"/>
                    <a:pt x="57013" y="58956"/>
                  </a:cubicBezTo>
                  <a:cubicBezTo>
                    <a:pt x="56944" y="58887"/>
                    <a:pt x="56944" y="58818"/>
                    <a:pt x="57013" y="58818"/>
                  </a:cubicBezTo>
                  <a:cubicBezTo>
                    <a:pt x="57090" y="58887"/>
                    <a:pt x="57129" y="58921"/>
                    <a:pt x="57183" y="58921"/>
                  </a:cubicBezTo>
                  <a:cubicBezTo>
                    <a:pt x="57236" y="58921"/>
                    <a:pt x="57305" y="58887"/>
                    <a:pt x="57443" y="58818"/>
                  </a:cubicBezTo>
                  <a:lnTo>
                    <a:pt x="57443" y="58749"/>
                  </a:lnTo>
                  <a:lnTo>
                    <a:pt x="57167" y="58749"/>
                  </a:lnTo>
                  <a:cubicBezTo>
                    <a:pt x="57081" y="58681"/>
                    <a:pt x="57013" y="58681"/>
                    <a:pt x="56944" y="58681"/>
                  </a:cubicBezTo>
                  <a:cubicBezTo>
                    <a:pt x="56944" y="58681"/>
                    <a:pt x="56944" y="58749"/>
                    <a:pt x="56875" y="58818"/>
                  </a:cubicBezTo>
                  <a:lnTo>
                    <a:pt x="56806" y="58818"/>
                  </a:lnTo>
                  <a:cubicBezTo>
                    <a:pt x="56806" y="58749"/>
                    <a:pt x="56806" y="58681"/>
                    <a:pt x="56738" y="58681"/>
                  </a:cubicBezTo>
                  <a:cubicBezTo>
                    <a:pt x="56719" y="58695"/>
                    <a:pt x="56702" y="58700"/>
                    <a:pt x="56685" y="58700"/>
                  </a:cubicBezTo>
                  <a:cubicBezTo>
                    <a:pt x="56637" y="58700"/>
                    <a:pt x="56589" y="58661"/>
                    <a:pt x="56524" y="58661"/>
                  </a:cubicBezTo>
                  <a:cubicBezTo>
                    <a:pt x="56500" y="58661"/>
                    <a:pt x="56474" y="58666"/>
                    <a:pt x="56445" y="58681"/>
                  </a:cubicBezTo>
                  <a:cubicBezTo>
                    <a:pt x="56445" y="58612"/>
                    <a:pt x="56445" y="58526"/>
                    <a:pt x="56377" y="58388"/>
                  </a:cubicBezTo>
                  <a:cubicBezTo>
                    <a:pt x="56377" y="58526"/>
                    <a:pt x="56308" y="58526"/>
                    <a:pt x="56308" y="58612"/>
                  </a:cubicBezTo>
                  <a:cubicBezTo>
                    <a:pt x="56222" y="58457"/>
                    <a:pt x="56084" y="58457"/>
                    <a:pt x="56016" y="58388"/>
                  </a:cubicBezTo>
                  <a:cubicBezTo>
                    <a:pt x="55878" y="58319"/>
                    <a:pt x="55792" y="58251"/>
                    <a:pt x="55654" y="58182"/>
                  </a:cubicBezTo>
                  <a:cubicBezTo>
                    <a:pt x="55723" y="58182"/>
                    <a:pt x="55723" y="58182"/>
                    <a:pt x="55723" y="58096"/>
                  </a:cubicBezTo>
                  <a:cubicBezTo>
                    <a:pt x="55700" y="58073"/>
                    <a:pt x="55677" y="58065"/>
                    <a:pt x="55654" y="58065"/>
                  </a:cubicBezTo>
                  <a:cubicBezTo>
                    <a:pt x="55609" y="58065"/>
                    <a:pt x="55563" y="58096"/>
                    <a:pt x="55517" y="58096"/>
                  </a:cubicBezTo>
                  <a:cubicBezTo>
                    <a:pt x="55448" y="58027"/>
                    <a:pt x="55225" y="58027"/>
                    <a:pt x="55156" y="57890"/>
                  </a:cubicBezTo>
                  <a:cubicBezTo>
                    <a:pt x="55087" y="57752"/>
                    <a:pt x="54864" y="57752"/>
                    <a:pt x="54795" y="57597"/>
                  </a:cubicBezTo>
                  <a:cubicBezTo>
                    <a:pt x="54822" y="57584"/>
                    <a:pt x="54844" y="57578"/>
                    <a:pt x="54863" y="57578"/>
                  </a:cubicBezTo>
                  <a:cubicBezTo>
                    <a:pt x="54936" y="57578"/>
                    <a:pt x="54950" y="57666"/>
                    <a:pt x="55018" y="57666"/>
                  </a:cubicBezTo>
                  <a:lnTo>
                    <a:pt x="55225" y="57666"/>
                  </a:lnTo>
                  <a:cubicBezTo>
                    <a:pt x="55156" y="57597"/>
                    <a:pt x="55156" y="57529"/>
                    <a:pt x="55087" y="57460"/>
                  </a:cubicBezTo>
                  <a:cubicBezTo>
                    <a:pt x="55087" y="57391"/>
                    <a:pt x="55156" y="57391"/>
                    <a:pt x="55225" y="57391"/>
                  </a:cubicBezTo>
                  <a:cubicBezTo>
                    <a:pt x="55087" y="57391"/>
                    <a:pt x="55087" y="57236"/>
                    <a:pt x="55018" y="57236"/>
                  </a:cubicBezTo>
                  <a:cubicBezTo>
                    <a:pt x="54932" y="57236"/>
                    <a:pt x="54932" y="57168"/>
                    <a:pt x="54864" y="57168"/>
                  </a:cubicBezTo>
                  <a:cubicBezTo>
                    <a:pt x="54850" y="57181"/>
                    <a:pt x="54839" y="57187"/>
                    <a:pt x="54829" y="57187"/>
                  </a:cubicBezTo>
                  <a:cubicBezTo>
                    <a:pt x="54792" y="57187"/>
                    <a:pt x="54781" y="57099"/>
                    <a:pt x="54726" y="57099"/>
                  </a:cubicBezTo>
                  <a:cubicBezTo>
                    <a:pt x="54657" y="57099"/>
                    <a:pt x="54588" y="57030"/>
                    <a:pt x="54503" y="56961"/>
                  </a:cubicBezTo>
                  <a:cubicBezTo>
                    <a:pt x="54457" y="56961"/>
                    <a:pt x="54441" y="56931"/>
                    <a:pt x="54416" y="56931"/>
                  </a:cubicBezTo>
                  <a:cubicBezTo>
                    <a:pt x="54403" y="56931"/>
                    <a:pt x="54388" y="56938"/>
                    <a:pt x="54365" y="56961"/>
                  </a:cubicBezTo>
                  <a:lnTo>
                    <a:pt x="54365" y="57030"/>
                  </a:lnTo>
                  <a:cubicBezTo>
                    <a:pt x="54434" y="57030"/>
                    <a:pt x="54503" y="57030"/>
                    <a:pt x="54503" y="57099"/>
                  </a:cubicBezTo>
                  <a:cubicBezTo>
                    <a:pt x="54434" y="57099"/>
                    <a:pt x="54365" y="57099"/>
                    <a:pt x="54365" y="57030"/>
                  </a:cubicBezTo>
                  <a:lnTo>
                    <a:pt x="54227" y="57030"/>
                  </a:lnTo>
                  <a:cubicBezTo>
                    <a:pt x="54227" y="57099"/>
                    <a:pt x="54365" y="57099"/>
                    <a:pt x="54365" y="57168"/>
                  </a:cubicBezTo>
                  <a:cubicBezTo>
                    <a:pt x="54365" y="57236"/>
                    <a:pt x="54296" y="57236"/>
                    <a:pt x="54296" y="57236"/>
                  </a:cubicBezTo>
                  <a:cubicBezTo>
                    <a:pt x="54227" y="57168"/>
                    <a:pt x="54227" y="57168"/>
                    <a:pt x="54159" y="57099"/>
                  </a:cubicBezTo>
                  <a:lnTo>
                    <a:pt x="54159" y="57030"/>
                  </a:lnTo>
                  <a:cubicBezTo>
                    <a:pt x="54004" y="57030"/>
                    <a:pt x="53935" y="56961"/>
                    <a:pt x="53866" y="56806"/>
                  </a:cubicBezTo>
                  <a:lnTo>
                    <a:pt x="53798" y="56738"/>
                  </a:lnTo>
                  <a:cubicBezTo>
                    <a:pt x="53798" y="56669"/>
                    <a:pt x="53798" y="56669"/>
                    <a:pt x="53729" y="56600"/>
                  </a:cubicBezTo>
                  <a:cubicBezTo>
                    <a:pt x="53505" y="56377"/>
                    <a:pt x="53299" y="56170"/>
                    <a:pt x="53007" y="56102"/>
                  </a:cubicBezTo>
                  <a:cubicBezTo>
                    <a:pt x="53007" y="56033"/>
                    <a:pt x="52938" y="56033"/>
                    <a:pt x="52869" y="55947"/>
                  </a:cubicBezTo>
                  <a:cubicBezTo>
                    <a:pt x="52783" y="55878"/>
                    <a:pt x="52646" y="55809"/>
                    <a:pt x="52508" y="55741"/>
                  </a:cubicBezTo>
                  <a:cubicBezTo>
                    <a:pt x="52439" y="55741"/>
                    <a:pt x="52439" y="55672"/>
                    <a:pt x="52353" y="55672"/>
                  </a:cubicBezTo>
                  <a:cubicBezTo>
                    <a:pt x="52285" y="55603"/>
                    <a:pt x="52285" y="55517"/>
                    <a:pt x="52216" y="55517"/>
                  </a:cubicBezTo>
                  <a:cubicBezTo>
                    <a:pt x="52147" y="55517"/>
                    <a:pt x="52078" y="55448"/>
                    <a:pt x="52078" y="55379"/>
                  </a:cubicBezTo>
                  <a:lnTo>
                    <a:pt x="52078" y="55379"/>
                  </a:lnTo>
                  <a:cubicBezTo>
                    <a:pt x="52285" y="55448"/>
                    <a:pt x="52439" y="55672"/>
                    <a:pt x="52646" y="55672"/>
                  </a:cubicBezTo>
                  <a:cubicBezTo>
                    <a:pt x="52646" y="55603"/>
                    <a:pt x="52646" y="55603"/>
                    <a:pt x="52577" y="55517"/>
                  </a:cubicBezTo>
                  <a:cubicBezTo>
                    <a:pt x="52577" y="55483"/>
                    <a:pt x="52560" y="55483"/>
                    <a:pt x="52534" y="55483"/>
                  </a:cubicBezTo>
                  <a:cubicBezTo>
                    <a:pt x="52508" y="55483"/>
                    <a:pt x="52474" y="55483"/>
                    <a:pt x="52439" y="55448"/>
                  </a:cubicBezTo>
                  <a:cubicBezTo>
                    <a:pt x="52439" y="55414"/>
                    <a:pt x="52418" y="55414"/>
                    <a:pt x="52396" y="55414"/>
                  </a:cubicBezTo>
                  <a:cubicBezTo>
                    <a:pt x="52375" y="55414"/>
                    <a:pt x="52353" y="55414"/>
                    <a:pt x="52353" y="55379"/>
                  </a:cubicBezTo>
                  <a:lnTo>
                    <a:pt x="52353" y="55311"/>
                  </a:lnTo>
                  <a:cubicBezTo>
                    <a:pt x="52285" y="55311"/>
                    <a:pt x="52216" y="55311"/>
                    <a:pt x="52147" y="55242"/>
                  </a:cubicBezTo>
                  <a:cubicBezTo>
                    <a:pt x="52010" y="55087"/>
                    <a:pt x="51855" y="54812"/>
                    <a:pt x="51580" y="54657"/>
                  </a:cubicBezTo>
                  <a:lnTo>
                    <a:pt x="51580" y="54743"/>
                  </a:lnTo>
                  <a:cubicBezTo>
                    <a:pt x="51717" y="54812"/>
                    <a:pt x="51786" y="54950"/>
                    <a:pt x="51855" y="55087"/>
                  </a:cubicBezTo>
                  <a:cubicBezTo>
                    <a:pt x="51842" y="55074"/>
                    <a:pt x="51828" y="55069"/>
                    <a:pt x="51816" y="55069"/>
                  </a:cubicBezTo>
                  <a:cubicBezTo>
                    <a:pt x="51777" y="55069"/>
                    <a:pt x="51743" y="55114"/>
                    <a:pt x="51727" y="55114"/>
                  </a:cubicBezTo>
                  <a:cubicBezTo>
                    <a:pt x="51721" y="55114"/>
                    <a:pt x="51717" y="55107"/>
                    <a:pt x="51717" y="55087"/>
                  </a:cubicBezTo>
                  <a:cubicBezTo>
                    <a:pt x="51580" y="55087"/>
                    <a:pt x="51648" y="54950"/>
                    <a:pt x="51580" y="54950"/>
                  </a:cubicBezTo>
                  <a:cubicBezTo>
                    <a:pt x="51494" y="54950"/>
                    <a:pt x="51425" y="54881"/>
                    <a:pt x="51356" y="54881"/>
                  </a:cubicBezTo>
                  <a:cubicBezTo>
                    <a:pt x="51425" y="54812"/>
                    <a:pt x="51356" y="54812"/>
                    <a:pt x="51287" y="54743"/>
                  </a:cubicBezTo>
                  <a:cubicBezTo>
                    <a:pt x="51219" y="54743"/>
                    <a:pt x="51150" y="54657"/>
                    <a:pt x="51064" y="54520"/>
                  </a:cubicBezTo>
                  <a:lnTo>
                    <a:pt x="50995" y="54451"/>
                  </a:lnTo>
                  <a:cubicBezTo>
                    <a:pt x="50995" y="54451"/>
                    <a:pt x="50995" y="54520"/>
                    <a:pt x="50926" y="54520"/>
                  </a:cubicBezTo>
                  <a:cubicBezTo>
                    <a:pt x="50926" y="54451"/>
                    <a:pt x="50926" y="54451"/>
                    <a:pt x="50995" y="54451"/>
                  </a:cubicBezTo>
                  <a:cubicBezTo>
                    <a:pt x="50995" y="54382"/>
                    <a:pt x="50858" y="54382"/>
                    <a:pt x="50926" y="54313"/>
                  </a:cubicBezTo>
                  <a:lnTo>
                    <a:pt x="50926" y="54228"/>
                  </a:lnTo>
                  <a:cubicBezTo>
                    <a:pt x="50858" y="54313"/>
                    <a:pt x="50789" y="54313"/>
                    <a:pt x="50720" y="54313"/>
                  </a:cubicBezTo>
                  <a:cubicBezTo>
                    <a:pt x="50634" y="54228"/>
                    <a:pt x="50565" y="54159"/>
                    <a:pt x="50428" y="54090"/>
                  </a:cubicBezTo>
                  <a:lnTo>
                    <a:pt x="50428" y="54021"/>
                  </a:lnTo>
                  <a:cubicBezTo>
                    <a:pt x="50428" y="54021"/>
                    <a:pt x="50359" y="53952"/>
                    <a:pt x="50428" y="53952"/>
                  </a:cubicBezTo>
                  <a:cubicBezTo>
                    <a:pt x="50497" y="53952"/>
                    <a:pt x="50497" y="54021"/>
                    <a:pt x="50497" y="54090"/>
                  </a:cubicBezTo>
                  <a:cubicBezTo>
                    <a:pt x="50542" y="54090"/>
                    <a:pt x="50558" y="54121"/>
                    <a:pt x="50583" y="54121"/>
                  </a:cubicBezTo>
                  <a:cubicBezTo>
                    <a:pt x="50596" y="54121"/>
                    <a:pt x="50611" y="54113"/>
                    <a:pt x="50634" y="54090"/>
                  </a:cubicBezTo>
                  <a:cubicBezTo>
                    <a:pt x="50634" y="54021"/>
                    <a:pt x="50565" y="53952"/>
                    <a:pt x="50565" y="53798"/>
                  </a:cubicBezTo>
                  <a:cubicBezTo>
                    <a:pt x="50720" y="53798"/>
                    <a:pt x="50789" y="54021"/>
                    <a:pt x="50926" y="54021"/>
                  </a:cubicBezTo>
                  <a:cubicBezTo>
                    <a:pt x="50858" y="53798"/>
                    <a:pt x="50634" y="53660"/>
                    <a:pt x="50497" y="53523"/>
                  </a:cubicBezTo>
                  <a:lnTo>
                    <a:pt x="50497" y="53729"/>
                  </a:lnTo>
                  <a:lnTo>
                    <a:pt x="50634" y="53729"/>
                  </a:lnTo>
                  <a:cubicBezTo>
                    <a:pt x="50600" y="53763"/>
                    <a:pt x="50565" y="53780"/>
                    <a:pt x="50540" y="53780"/>
                  </a:cubicBezTo>
                  <a:cubicBezTo>
                    <a:pt x="50514" y="53780"/>
                    <a:pt x="50497" y="53763"/>
                    <a:pt x="50497" y="53729"/>
                  </a:cubicBezTo>
                  <a:cubicBezTo>
                    <a:pt x="50428" y="53729"/>
                    <a:pt x="50428" y="53660"/>
                    <a:pt x="50428" y="53660"/>
                  </a:cubicBezTo>
                  <a:cubicBezTo>
                    <a:pt x="50393" y="53626"/>
                    <a:pt x="50376" y="53609"/>
                    <a:pt x="50359" y="53609"/>
                  </a:cubicBezTo>
                  <a:cubicBezTo>
                    <a:pt x="50342" y="53609"/>
                    <a:pt x="50325" y="53626"/>
                    <a:pt x="50290" y="53660"/>
                  </a:cubicBezTo>
                  <a:cubicBezTo>
                    <a:pt x="50290" y="53729"/>
                    <a:pt x="50428" y="53729"/>
                    <a:pt x="50359" y="53884"/>
                  </a:cubicBezTo>
                  <a:cubicBezTo>
                    <a:pt x="50290" y="53798"/>
                    <a:pt x="50204" y="53729"/>
                    <a:pt x="50135" y="53660"/>
                  </a:cubicBezTo>
                  <a:cubicBezTo>
                    <a:pt x="50067" y="53591"/>
                    <a:pt x="49929" y="53523"/>
                    <a:pt x="49929" y="53454"/>
                  </a:cubicBezTo>
                  <a:cubicBezTo>
                    <a:pt x="50067" y="53454"/>
                    <a:pt x="50135" y="53591"/>
                    <a:pt x="50204" y="53591"/>
                  </a:cubicBezTo>
                  <a:cubicBezTo>
                    <a:pt x="50204" y="53523"/>
                    <a:pt x="50135" y="53368"/>
                    <a:pt x="50067" y="53368"/>
                  </a:cubicBezTo>
                  <a:cubicBezTo>
                    <a:pt x="49929" y="53368"/>
                    <a:pt x="49860" y="53230"/>
                    <a:pt x="49774" y="53162"/>
                  </a:cubicBezTo>
                  <a:cubicBezTo>
                    <a:pt x="49706" y="53024"/>
                    <a:pt x="49568" y="52938"/>
                    <a:pt x="49499" y="52800"/>
                  </a:cubicBezTo>
                  <a:cubicBezTo>
                    <a:pt x="49568" y="52800"/>
                    <a:pt x="49637" y="52800"/>
                    <a:pt x="49637" y="52869"/>
                  </a:cubicBezTo>
                  <a:cubicBezTo>
                    <a:pt x="49706" y="52938"/>
                    <a:pt x="49774" y="52938"/>
                    <a:pt x="49860" y="53024"/>
                  </a:cubicBezTo>
                  <a:cubicBezTo>
                    <a:pt x="49706" y="52732"/>
                    <a:pt x="49568" y="52594"/>
                    <a:pt x="49499" y="52594"/>
                  </a:cubicBezTo>
                  <a:lnTo>
                    <a:pt x="49499" y="52732"/>
                  </a:lnTo>
                  <a:cubicBezTo>
                    <a:pt x="49431" y="52732"/>
                    <a:pt x="49431" y="52663"/>
                    <a:pt x="49345" y="52663"/>
                  </a:cubicBezTo>
                  <a:lnTo>
                    <a:pt x="49345" y="52732"/>
                  </a:lnTo>
                  <a:cubicBezTo>
                    <a:pt x="49276" y="52594"/>
                    <a:pt x="49345" y="52508"/>
                    <a:pt x="49345" y="52439"/>
                  </a:cubicBezTo>
                  <a:lnTo>
                    <a:pt x="49276" y="52439"/>
                  </a:lnTo>
                  <a:cubicBezTo>
                    <a:pt x="49276" y="52508"/>
                    <a:pt x="49207" y="52508"/>
                    <a:pt x="49207" y="52594"/>
                  </a:cubicBezTo>
                  <a:cubicBezTo>
                    <a:pt x="49138" y="52508"/>
                    <a:pt x="49069" y="52439"/>
                    <a:pt x="49069" y="52371"/>
                  </a:cubicBezTo>
                  <a:cubicBezTo>
                    <a:pt x="49001" y="52371"/>
                    <a:pt x="49069" y="52371"/>
                    <a:pt x="49069" y="52302"/>
                  </a:cubicBezTo>
                  <a:cubicBezTo>
                    <a:pt x="49001" y="52302"/>
                    <a:pt x="49001" y="52302"/>
                    <a:pt x="49069" y="52233"/>
                  </a:cubicBezTo>
                  <a:cubicBezTo>
                    <a:pt x="49069" y="52164"/>
                    <a:pt x="49069" y="52010"/>
                    <a:pt x="48915" y="52010"/>
                  </a:cubicBezTo>
                  <a:cubicBezTo>
                    <a:pt x="48915" y="52078"/>
                    <a:pt x="49001" y="52164"/>
                    <a:pt x="48846" y="52233"/>
                  </a:cubicBezTo>
                  <a:cubicBezTo>
                    <a:pt x="48777" y="52164"/>
                    <a:pt x="48777" y="52078"/>
                    <a:pt x="48777" y="52078"/>
                  </a:cubicBezTo>
                  <a:cubicBezTo>
                    <a:pt x="48416" y="51941"/>
                    <a:pt x="48141" y="51649"/>
                    <a:pt x="47986" y="51305"/>
                  </a:cubicBezTo>
                  <a:cubicBezTo>
                    <a:pt x="47849" y="51219"/>
                    <a:pt x="47780" y="51081"/>
                    <a:pt x="47711" y="50944"/>
                  </a:cubicBezTo>
                  <a:cubicBezTo>
                    <a:pt x="47711" y="50875"/>
                    <a:pt x="47625" y="50875"/>
                    <a:pt x="47556" y="50789"/>
                  </a:cubicBezTo>
                  <a:lnTo>
                    <a:pt x="47780" y="50789"/>
                  </a:lnTo>
                  <a:cubicBezTo>
                    <a:pt x="47780" y="50832"/>
                    <a:pt x="47797" y="50853"/>
                    <a:pt x="47823" y="50853"/>
                  </a:cubicBezTo>
                  <a:cubicBezTo>
                    <a:pt x="47849" y="50853"/>
                    <a:pt x="47883" y="50832"/>
                    <a:pt x="47918" y="50789"/>
                  </a:cubicBezTo>
                  <a:cubicBezTo>
                    <a:pt x="47849" y="50720"/>
                    <a:pt x="47780" y="50651"/>
                    <a:pt x="47711" y="50583"/>
                  </a:cubicBezTo>
                  <a:lnTo>
                    <a:pt x="47849" y="50583"/>
                  </a:lnTo>
                  <a:cubicBezTo>
                    <a:pt x="47849" y="50445"/>
                    <a:pt x="47780" y="50445"/>
                    <a:pt x="47711" y="50359"/>
                  </a:cubicBezTo>
                  <a:cubicBezTo>
                    <a:pt x="47625" y="50445"/>
                    <a:pt x="47711" y="50445"/>
                    <a:pt x="47711" y="50514"/>
                  </a:cubicBezTo>
                  <a:cubicBezTo>
                    <a:pt x="47625" y="50583"/>
                    <a:pt x="47556" y="50583"/>
                    <a:pt x="47625" y="50651"/>
                  </a:cubicBezTo>
                  <a:cubicBezTo>
                    <a:pt x="47488" y="50651"/>
                    <a:pt x="47488" y="50583"/>
                    <a:pt x="47488" y="50514"/>
                  </a:cubicBezTo>
                  <a:lnTo>
                    <a:pt x="47350" y="50514"/>
                  </a:lnTo>
                  <a:lnTo>
                    <a:pt x="47350" y="50359"/>
                  </a:lnTo>
                  <a:cubicBezTo>
                    <a:pt x="47281" y="50290"/>
                    <a:pt x="47195" y="50290"/>
                    <a:pt x="47281" y="50222"/>
                  </a:cubicBezTo>
                  <a:cubicBezTo>
                    <a:pt x="47350" y="50222"/>
                    <a:pt x="47350" y="50359"/>
                    <a:pt x="47488" y="50359"/>
                  </a:cubicBezTo>
                  <a:cubicBezTo>
                    <a:pt x="47488" y="50153"/>
                    <a:pt x="47350" y="50084"/>
                    <a:pt x="47195" y="49929"/>
                  </a:cubicBezTo>
                  <a:cubicBezTo>
                    <a:pt x="47173" y="49958"/>
                    <a:pt x="47157" y="49967"/>
                    <a:pt x="47144" y="49967"/>
                  </a:cubicBezTo>
                  <a:cubicBezTo>
                    <a:pt x="47119" y="49967"/>
                    <a:pt x="47104" y="49929"/>
                    <a:pt x="47058" y="49929"/>
                  </a:cubicBezTo>
                  <a:cubicBezTo>
                    <a:pt x="46989" y="49929"/>
                    <a:pt x="46920" y="50015"/>
                    <a:pt x="46920" y="50084"/>
                  </a:cubicBezTo>
                  <a:cubicBezTo>
                    <a:pt x="46989" y="50084"/>
                    <a:pt x="46989" y="50084"/>
                    <a:pt x="46989" y="50153"/>
                  </a:cubicBezTo>
                  <a:cubicBezTo>
                    <a:pt x="46920" y="50153"/>
                    <a:pt x="46920" y="50084"/>
                    <a:pt x="46920" y="50084"/>
                  </a:cubicBezTo>
                  <a:cubicBezTo>
                    <a:pt x="46852" y="50015"/>
                    <a:pt x="46852" y="50015"/>
                    <a:pt x="46766" y="50015"/>
                  </a:cubicBezTo>
                  <a:cubicBezTo>
                    <a:pt x="46766" y="49929"/>
                    <a:pt x="46766" y="49929"/>
                    <a:pt x="46852" y="49860"/>
                  </a:cubicBezTo>
                  <a:cubicBezTo>
                    <a:pt x="46766" y="49860"/>
                    <a:pt x="46766" y="49792"/>
                    <a:pt x="46628" y="49792"/>
                  </a:cubicBezTo>
                  <a:cubicBezTo>
                    <a:pt x="46628" y="49792"/>
                    <a:pt x="46628" y="49723"/>
                    <a:pt x="46491" y="49654"/>
                  </a:cubicBezTo>
                  <a:cubicBezTo>
                    <a:pt x="46491" y="49654"/>
                    <a:pt x="46422" y="49654"/>
                    <a:pt x="46422" y="49585"/>
                  </a:cubicBezTo>
                  <a:cubicBezTo>
                    <a:pt x="46336" y="49499"/>
                    <a:pt x="46422" y="49431"/>
                    <a:pt x="46336" y="49431"/>
                  </a:cubicBezTo>
                  <a:cubicBezTo>
                    <a:pt x="46267" y="49431"/>
                    <a:pt x="46336" y="49293"/>
                    <a:pt x="46267" y="49224"/>
                  </a:cubicBezTo>
                  <a:cubicBezTo>
                    <a:pt x="46267" y="49224"/>
                    <a:pt x="46267" y="49156"/>
                    <a:pt x="46336" y="49156"/>
                  </a:cubicBezTo>
                  <a:cubicBezTo>
                    <a:pt x="46267" y="49070"/>
                    <a:pt x="46198" y="48932"/>
                    <a:pt x="46061" y="48794"/>
                  </a:cubicBezTo>
                  <a:cubicBezTo>
                    <a:pt x="45906" y="48726"/>
                    <a:pt x="45906" y="48640"/>
                    <a:pt x="46061" y="48502"/>
                  </a:cubicBezTo>
                  <a:cubicBezTo>
                    <a:pt x="46061" y="48502"/>
                    <a:pt x="46061" y="48571"/>
                    <a:pt x="46129" y="48571"/>
                  </a:cubicBezTo>
                  <a:cubicBezTo>
                    <a:pt x="46061" y="48433"/>
                    <a:pt x="46061" y="48365"/>
                    <a:pt x="45992" y="48296"/>
                  </a:cubicBezTo>
                  <a:cubicBezTo>
                    <a:pt x="45992" y="48365"/>
                    <a:pt x="45992" y="48365"/>
                    <a:pt x="45906" y="48433"/>
                  </a:cubicBezTo>
                  <a:cubicBezTo>
                    <a:pt x="45906" y="48296"/>
                    <a:pt x="45700" y="48296"/>
                    <a:pt x="45631" y="48141"/>
                  </a:cubicBezTo>
                  <a:cubicBezTo>
                    <a:pt x="45562" y="48141"/>
                    <a:pt x="45562" y="48072"/>
                    <a:pt x="45476" y="48072"/>
                  </a:cubicBezTo>
                  <a:cubicBezTo>
                    <a:pt x="45476" y="48121"/>
                    <a:pt x="45476" y="48170"/>
                    <a:pt x="45452" y="48170"/>
                  </a:cubicBezTo>
                  <a:cubicBezTo>
                    <a:pt x="45442" y="48170"/>
                    <a:pt x="45427" y="48161"/>
                    <a:pt x="45407" y="48141"/>
                  </a:cubicBezTo>
                  <a:cubicBezTo>
                    <a:pt x="45270" y="48072"/>
                    <a:pt x="45132" y="48004"/>
                    <a:pt x="45046" y="47780"/>
                  </a:cubicBezTo>
                  <a:lnTo>
                    <a:pt x="45201" y="47780"/>
                  </a:lnTo>
                  <a:cubicBezTo>
                    <a:pt x="45132" y="47711"/>
                    <a:pt x="45046" y="47643"/>
                    <a:pt x="45046" y="47574"/>
                  </a:cubicBezTo>
                  <a:cubicBezTo>
                    <a:pt x="45046" y="47574"/>
                    <a:pt x="45132" y="47574"/>
                    <a:pt x="45132" y="47505"/>
                  </a:cubicBezTo>
                  <a:cubicBezTo>
                    <a:pt x="44978" y="47505"/>
                    <a:pt x="44909" y="47505"/>
                    <a:pt x="44840" y="47436"/>
                  </a:cubicBezTo>
                  <a:cubicBezTo>
                    <a:pt x="44840" y="47436"/>
                    <a:pt x="44771" y="47350"/>
                    <a:pt x="44840" y="47281"/>
                  </a:cubicBezTo>
                  <a:cubicBezTo>
                    <a:pt x="44909" y="47350"/>
                    <a:pt x="44909" y="47350"/>
                    <a:pt x="44978" y="47350"/>
                  </a:cubicBezTo>
                  <a:cubicBezTo>
                    <a:pt x="44978" y="47281"/>
                    <a:pt x="44909" y="47281"/>
                    <a:pt x="44909" y="47213"/>
                  </a:cubicBezTo>
                  <a:cubicBezTo>
                    <a:pt x="44840" y="47075"/>
                    <a:pt x="44702" y="46920"/>
                    <a:pt x="44702" y="46783"/>
                  </a:cubicBezTo>
                  <a:cubicBezTo>
                    <a:pt x="44702" y="46714"/>
                    <a:pt x="44616" y="46645"/>
                    <a:pt x="44548" y="46645"/>
                  </a:cubicBezTo>
                  <a:cubicBezTo>
                    <a:pt x="44479" y="46783"/>
                    <a:pt x="44702" y="46783"/>
                    <a:pt x="44616" y="46852"/>
                  </a:cubicBezTo>
                  <a:cubicBezTo>
                    <a:pt x="44548" y="46852"/>
                    <a:pt x="44548" y="46783"/>
                    <a:pt x="44479" y="46714"/>
                  </a:cubicBezTo>
                  <a:lnTo>
                    <a:pt x="44479" y="46491"/>
                  </a:lnTo>
                  <a:cubicBezTo>
                    <a:pt x="44273" y="46422"/>
                    <a:pt x="44273" y="46147"/>
                    <a:pt x="44049" y="45992"/>
                  </a:cubicBezTo>
                  <a:lnTo>
                    <a:pt x="43980" y="45992"/>
                  </a:lnTo>
                  <a:lnTo>
                    <a:pt x="43980" y="45786"/>
                  </a:lnTo>
                  <a:cubicBezTo>
                    <a:pt x="43980" y="45786"/>
                    <a:pt x="43912" y="45786"/>
                    <a:pt x="43912" y="45717"/>
                  </a:cubicBezTo>
                  <a:cubicBezTo>
                    <a:pt x="43843" y="45631"/>
                    <a:pt x="43757" y="45562"/>
                    <a:pt x="43757" y="45493"/>
                  </a:cubicBezTo>
                  <a:cubicBezTo>
                    <a:pt x="43688" y="45356"/>
                    <a:pt x="43550" y="45356"/>
                    <a:pt x="43550" y="45287"/>
                  </a:cubicBezTo>
                  <a:cubicBezTo>
                    <a:pt x="43550" y="45201"/>
                    <a:pt x="43482" y="45201"/>
                    <a:pt x="43482" y="45132"/>
                  </a:cubicBezTo>
                  <a:cubicBezTo>
                    <a:pt x="43413" y="44995"/>
                    <a:pt x="43327" y="44926"/>
                    <a:pt x="43258" y="44857"/>
                  </a:cubicBezTo>
                  <a:cubicBezTo>
                    <a:pt x="43327" y="44857"/>
                    <a:pt x="43413" y="44771"/>
                    <a:pt x="43327" y="44703"/>
                  </a:cubicBezTo>
                  <a:lnTo>
                    <a:pt x="43327" y="44703"/>
                  </a:lnTo>
                  <a:lnTo>
                    <a:pt x="43258" y="44771"/>
                  </a:lnTo>
                  <a:cubicBezTo>
                    <a:pt x="43189" y="44703"/>
                    <a:pt x="43121" y="44703"/>
                    <a:pt x="43189" y="44634"/>
                  </a:cubicBezTo>
                  <a:lnTo>
                    <a:pt x="43189" y="44634"/>
                  </a:lnTo>
                  <a:cubicBezTo>
                    <a:pt x="43189" y="44634"/>
                    <a:pt x="43220" y="44664"/>
                    <a:pt x="43240" y="44664"/>
                  </a:cubicBezTo>
                  <a:cubicBezTo>
                    <a:pt x="43251" y="44664"/>
                    <a:pt x="43258" y="44657"/>
                    <a:pt x="43258" y="44634"/>
                  </a:cubicBezTo>
                  <a:cubicBezTo>
                    <a:pt x="43327" y="44634"/>
                    <a:pt x="43258" y="44634"/>
                    <a:pt x="43258" y="44565"/>
                  </a:cubicBezTo>
                  <a:cubicBezTo>
                    <a:pt x="43327" y="44565"/>
                    <a:pt x="43413" y="44565"/>
                    <a:pt x="43413" y="44634"/>
                  </a:cubicBezTo>
                  <a:lnTo>
                    <a:pt x="43482" y="44634"/>
                  </a:lnTo>
                  <a:lnTo>
                    <a:pt x="43482" y="44496"/>
                  </a:lnTo>
                  <a:cubicBezTo>
                    <a:pt x="43619" y="44273"/>
                    <a:pt x="43980" y="44273"/>
                    <a:pt x="44187" y="44135"/>
                  </a:cubicBezTo>
                  <a:lnTo>
                    <a:pt x="44410" y="44135"/>
                  </a:lnTo>
                  <a:cubicBezTo>
                    <a:pt x="44479" y="44204"/>
                    <a:pt x="44548" y="44273"/>
                    <a:pt x="44616" y="44427"/>
                  </a:cubicBezTo>
                  <a:cubicBezTo>
                    <a:pt x="44771" y="44703"/>
                    <a:pt x="44978" y="45064"/>
                    <a:pt x="45201" y="45425"/>
                  </a:cubicBezTo>
                  <a:cubicBezTo>
                    <a:pt x="45270" y="45562"/>
                    <a:pt x="45270" y="45717"/>
                    <a:pt x="45407" y="45854"/>
                  </a:cubicBezTo>
                  <a:cubicBezTo>
                    <a:pt x="45476" y="45923"/>
                    <a:pt x="45562" y="45992"/>
                    <a:pt x="45562" y="46061"/>
                  </a:cubicBezTo>
                  <a:cubicBezTo>
                    <a:pt x="45700" y="46284"/>
                    <a:pt x="45837" y="46491"/>
                    <a:pt x="45992" y="46645"/>
                  </a:cubicBezTo>
                  <a:cubicBezTo>
                    <a:pt x="46198" y="46852"/>
                    <a:pt x="46336" y="47006"/>
                    <a:pt x="46422" y="47213"/>
                  </a:cubicBezTo>
                  <a:cubicBezTo>
                    <a:pt x="46491" y="47350"/>
                    <a:pt x="46559" y="47436"/>
                    <a:pt x="46559" y="47574"/>
                  </a:cubicBezTo>
                  <a:cubicBezTo>
                    <a:pt x="46559" y="47711"/>
                    <a:pt x="46766" y="47711"/>
                    <a:pt x="46766" y="47866"/>
                  </a:cubicBezTo>
                  <a:lnTo>
                    <a:pt x="46852" y="47866"/>
                  </a:lnTo>
                  <a:cubicBezTo>
                    <a:pt x="46920" y="48072"/>
                    <a:pt x="47195" y="48210"/>
                    <a:pt x="47350" y="48433"/>
                  </a:cubicBezTo>
                  <a:cubicBezTo>
                    <a:pt x="47350" y="48433"/>
                    <a:pt x="47419" y="48502"/>
                    <a:pt x="47488" y="48502"/>
                  </a:cubicBezTo>
                  <a:cubicBezTo>
                    <a:pt x="47556" y="48726"/>
                    <a:pt x="47556" y="48726"/>
                    <a:pt x="47711" y="48863"/>
                  </a:cubicBezTo>
                  <a:cubicBezTo>
                    <a:pt x="47780" y="48932"/>
                    <a:pt x="47849" y="49001"/>
                    <a:pt x="47918" y="49156"/>
                  </a:cubicBezTo>
                  <a:cubicBezTo>
                    <a:pt x="48055" y="49362"/>
                    <a:pt x="48210" y="49654"/>
                    <a:pt x="48416" y="49792"/>
                  </a:cubicBezTo>
                  <a:cubicBezTo>
                    <a:pt x="48485" y="49860"/>
                    <a:pt x="48571" y="49860"/>
                    <a:pt x="48571" y="49929"/>
                  </a:cubicBezTo>
                  <a:cubicBezTo>
                    <a:pt x="48777" y="50153"/>
                    <a:pt x="48915" y="50359"/>
                    <a:pt x="49138" y="50514"/>
                  </a:cubicBezTo>
                  <a:lnTo>
                    <a:pt x="49138" y="50583"/>
                  </a:lnTo>
                  <a:cubicBezTo>
                    <a:pt x="49207" y="50651"/>
                    <a:pt x="49276" y="50720"/>
                    <a:pt x="49276" y="50789"/>
                  </a:cubicBezTo>
                  <a:cubicBezTo>
                    <a:pt x="49345" y="51012"/>
                    <a:pt x="49568" y="51012"/>
                    <a:pt x="49637" y="51150"/>
                  </a:cubicBezTo>
                  <a:cubicBezTo>
                    <a:pt x="49706" y="51305"/>
                    <a:pt x="49860" y="51442"/>
                    <a:pt x="49998" y="51580"/>
                  </a:cubicBezTo>
                  <a:cubicBezTo>
                    <a:pt x="50135" y="51649"/>
                    <a:pt x="50204" y="51735"/>
                    <a:pt x="50290" y="51872"/>
                  </a:cubicBezTo>
                  <a:cubicBezTo>
                    <a:pt x="50290" y="51941"/>
                    <a:pt x="50359" y="51941"/>
                    <a:pt x="50359" y="51941"/>
                  </a:cubicBezTo>
                  <a:cubicBezTo>
                    <a:pt x="50497" y="52010"/>
                    <a:pt x="50565" y="52233"/>
                    <a:pt x="50720" y="52302"/>
                  </a:cubicBezTo>
                  <a:lnTo>
                    <a:pt x="50789" y="52371"/>
                  </a:lnTo>
                  <a:cubicBezTo>
                    <a:pt x="50789" y="52439"/>
                    <a:pt x="50789" y="52439"/>
                    <a:pt x="50858" y="52508"/>
                  </a:cubicBezTo>
                  <a:cubicBezTo>
                    <a:pt x="50995" y="52663"/>
                    <a:pt x="51150" y="52800"/>
                    <a:pt x="51356" y="52938"/>
                  </a:cubicBezTo>
                  <a:cubicBezTo>
                    <a:pt x="51494" y="53162"/>
                    <a:pt x="51717" y="53299"/>
                    <a:pt x="51924" y="53454"/>
                  </a:cubicBezTo>
                  <a:cubicBezTo>
                    <a:pt x="52078" y="53591"/>
                    <a:pt x="52147" y="53660"/>
                    <a:pt x="52285" y="53798"/>
                  </a:cubicBezTo>
                  <a:cubicBezTo>
                    <a:pt x="52353" y="53798"/>
                    <a:pt x="52439" y="53884"/>
                    <a:pt x="52508" y="53952"/>
                  </a:cubicBezTo>
                  <a:cubicBezTo>
                    <a:pt x="52508" y="54021"/>
                    <a:pt x="52577" y="54159"/>
                    <a:pt x="52646" y="54159"/>
                  </a:cubicBezTo>
                  <a:cubicBezTo>
                    <a:pt x="52783" y="54228"/>
                    <a:pt x="52869" y="54313"/>
                    <a:pt x="52938" y="54451"/>
                  </a:cubicBezTo>
                  <a:cubicBezTo>
                    <a:pt x="52938" y="54520"/>
                    <a:pt x="53007" y="54520"/>
                    <a:pt x="53007" y="54520"/>
                  </a:cubicBezTo>
                  <a:cubicBezTo>
                    <a:pt x="53144" y="54589"/>
                    <a:pt x="53299" y="54657"/>
                    <a:pt x="53299" y="54812"/>
                  </a:cubicBezTo>
                  <a:lnTo>
                    <a:pt x="53437" y="54812"/>
                  </a:lnTo>
                  <a:cubicBezTo>
                    <a:pt x="53505" y="54950"/>
                    <a:pt x="53643" y="55087"/>
                    <a:pt x="53729" y="55242"/>
                  </a:cubicBezTo>
                  <a:cubicBezTo>
                    <a:pt x="53866" y="55311"/>
                    <a:pt x="53935" y="55379"/>
                    <a:pt x="54073" y="55448"/>
                  </a:cubicBezTo>
                  <a:cubicBezTo>
                    <a:pt x="54227" y="55603"/>
                    <a:pt x="54434" y="55741"/>
                    <a:pt x="54657" y="55809"/>
                  </a:cubicBezTo>
                  <a:cubicBezTo>
                    <a:pt x="54864" y="55809"/>
                    <a:pt x="54932" y="55947"/>
                    <a:pt x="55087" y="56102"/>
                  </a:cubicBezTo>
                  <a:cubicBezTo>
                    <a:pt x="55225" y="56308"/>
                    <a:pt x="55362" y="56463"/>
                    <a:pt x="55586" y="56531"/>
                  </a:cubicBezTo>
                  <a:cubicBezTo>
                    <a:pt x="55792" y="56669"/>
                    <a:pt x="56016" y="56738"/>
                    <a:pt x="56222" y="56892"/>
                  </a:cubicBezTo>
                  <a:cubicBezTo>
                    <a:pt x="56377" y="57030"/>
                    <a:pt x="56514" y="57168"/>
                    <a:pt x="56738" y="57236"/>
                  </a:cubicBezTo>
                  <a:lnTo>
                    <a:pt x="56806" y="57322"/>
                  </a:lnTo>
                  <a:cubicBezTo>
                    <a:pt x="56944" y="57391"/>
                    <a:pt x="57081" y="57391"/>
                    <a:pt x="57167" y="57529"/>
                  </a:cubicBezTo>
                  <a:cubicBezTo>
                    <a:pt x="57236" y="57597"/>
                    <a:pt x="57305" y="57597"/>
                    <a:pt x="57305" y="57597"/>
                  </a:cubicBezTo>
                  <a:cubicBezTo>
                    <a:pt x="57443" y="57666"/>
                    <a:pt x="57597" y="57752"/>
                    <a:pt x="57735" y="57821"/>
                  </a:cubicBezTo>
                  <a:cubicBezTo>
                    <a:pt x="57872" y="57958"/>
                    <a:pt x="58165" y="58027"/>
                    <a:pt x="58302" y="58182"/>
                  </a:cubicBezTo>
                  <a:lnTo>
                    <a:pt x="58526" y="58182"/>
                  </a:lnTo>
                  <a:cubicBezTo>
                    <a:pt x="58594" y="58319"/>
                    <a:pt x="58732" y="58388"/>
                    <a:pt x="58887" y="58388"/>
                  </a:cubicBezTo>
                  <a:cubicBezTo>
                    <a:pt x="58887" y="58457"/>
                    <a:pt x="58956" y="58526"/>
                    <a:pt x="59024" y="58526"/>
                  </a:cubicBezTo>
                  <a:cubicBezTo>
                    <a:pt x="59093" y="58526"/>
                    <a:pt x="59093" y="58526"/>
                    <a:pt x="59162" y="58612"/>
                  </a:cubicBezTo>
                  <a:cubicBezTo>
                    <a:pt x="59162" y="58681"/>
                    <a:pt x="59317" y="58681"/>
                    <a:pt x="59385" y="58749"/>
                  </a:cubicBezTo>
                  <a:cubicBezTo>
                    <a:pt x="59523" y="58818"/>
                    <a:pt x="59660" y="58887"/>
                    <a:pt x="59815" y="58887"/>
                  </a:cubicBezTo>
                  <a:cubicBezTo>
                    <a:pt x="59953" y="58887"/>
                    <a:pt x="59953" y="59042"/>
                    <a:pt x="60022" y="59042"/>
                  </a:cubicBezTo>
                  <a:cubicBezTo>
                    <a:pt x="60176" y="59042"/>
                    <a:pt x="60314" y="59110"/>
                    <a:pt x="60451" y="59179"/>
                  </a:cubicBezTo>
                  <a:cubicBezTo>
                    <a:pt x="60675" y="59248"/>
                    <a:pt x="60812" y="59471"/>
                    <a:pt x="61036" y="59471"/>
                  </a:cubicBezTo>
                  <a:lnTo>
                    <a:pt x="61105" y="59471"/>
                  </a:lnTo>
                  <a:cubicBezTo>
                    <a:pt x="61173" y="59609"/>
                    <a:pt x="61311" y="59609"/>
                    <a:pt x="61466" y="59609"/>
                  </a:cubicBezTo>
                  <a:cubicBezTo>
                    <a:pt x="61535" y="59678"/>
                    <a:pt x="61603" y="59678"/>
                    <a:pt x="61672" y="59747"/>
                  </a:cubicBezTo>
                  <a:cubicBezTo>
                    <a:pt x="61725" y="59734"/>
                    <a:pt x="61778" y="59728"/>
                    <a:pt x="61830" y="59728"/>
                  </a:cubicBezTo>
                  <a:cubicBezTo>
                    <a:pt x="62063" y="59728"/>
                    <a:pt x="62280" y="59843"/>
                    <a:pt x="62463" y="59970"/>
                  </a:cubicBezTo>
                  <a:cubicBezTo>
                    <a:pt x="62824" y="60108"/>
                    <a:pt x="63099" y="60245"/>
                    <a:pt x="63460" y="60331"/>
                  </a:cubicBezTo>
                  <a:cubicBezTo>
                    <a:pt x="63615" y="60331"/>
                    <a:pt x="63752" y="60331"/>
                    <a:pt x="63821" y="60400"/>
                  </a:cubicBezTo>
                  <a:cubicBezTo>
                    <a:pt x="63841" y="60390"/>
                    <a:pt x="63859" y="60386"/>
                    <a:pt x="63877" y="60386"/>
                  </a:cubicBezTo>
                  <a:cubicBezTo>
                    <a:pt x="63984" y="60386"/>
                    <a:pt x="64064" y="60537"/>
                    <a:pt x="64182" y="60537"/>
                  </a:cubicBezTo>
                  <a:cubicBezTo>
                    <a:pt x="64226" y="60523"/>
                    <a:pt x="64267" y="60518"/>
                    <a:pt x="64307" y="60518"/>
                  </a:cubicBezTo>
                  <a:cubicBezTo>
                    <a:pt x="64416" y="60518"/>
                    <a:pt x="64516" y="60557"/>
                    <a:pt x="64625" y="60557"/>
                  </a:cubicBezTo>
                  <a:cubicBezTo>
                    <a:pt x="64665" y="60557"/>
                    <a:pt x="64706" y="60552"/>
                    <a:pt x="64750" y="60537"/>
                  </a:cubicBezTo>
                  <a:cubicBezTo>
                    <a:pt x="64807" y="60588"/>
                    <a:pt x="64862" y="60601"/>
                    <a:pt x="64915" y="60601"/>
                  </a:cubicBezTo>
                  <a:cubicBezTo>
                    <a:pt x="64973" y="60601"/>
                    <a:pt x="65030" y="60586"/>
                    <a:pt x="65086" y="60586"/>
                  </a:cubicBezTo>
                  <a:cubicBezTo>
                    <a:pt x="65117" y="60586"/>
                    <a:pt x="65148" y="60591"/>
                    <a:pt x="65179" y="60606"/>
                  </a:cubicBezTo>
                  <a:cubicBezTo>
                    <a:pt x="65334" y="60675"/>
                    <a:pt x="65472" y="60675"/>
                    <a:pt x="65609" y="60675"/>
                  </a:cubicBezTo>
                  <a:cubicBezTo>
                    <a:pt x="65700" y="60662"/>
                    <a:pt x="65788" y="60657"/>
                    <a:pt x="65875" y="60657"/>
                  </a:cubicBezTo>
                  <a:cubicBezTo>
                    <a:pt x="66267" y="60657"/>
                    <a:pt x="66632" y="60761"/>
                    <a:pt x="67054" y="60761"/>
                  </a:cubicBezTo>
                  <a:lnTo>
                    <a:pt x="67758" y="60761"/>
                  </a:lnTo>
                  <a:cubicBezTo>
                    <a:pt x="67827" y="60830"/>
                    <a:pt x="67827" y="60830"/>
                    <a:pt x="67913" y="60830"/>
                  </a:cubicBezTo>
                  <a:lnTo>
                    <a:pt x="67913" y="60675"/>
                  </a:lnTo>
                  <a:cubicBezTo>
                    <a:pt x="67982" y="60675"/>
                    <a:pt x="67982" y="60761"/>
                    <a:pt x="68051" y="60761"/>
                  </a:cubicBezTo>
                  <a:cubicBezTo>
                    <a:pt x="68119" y="60761"/>
                    <a:pt x="68257" y="60761"/>
                    <a:pt x="68343" y="60830"/>
                  </a:cubicBezTo>
                  <a:cubicBezTo>
                    <a:pt x="68412" y="60761"/>
                    <a:pt x="68412" y="60675"/>
                    <a:pt x="68481" y="60675"/>
                  </a:cubicBezTo>
                  <a:cubicBezTo>
                    <a:pt x="68618" y="60675"/>
                    <a:pt x="68664" y="60644"/>
                    <a:pt x="68705" y="60644"/>
                  </a:cubicBezTo>
                  <a:cubicBezTo>
                    <a:pt x="68725" y="60644"/>
                    <a:pt x="68744" y="60652"/>
                    <a:pt x="68773" y="60675"/>
                  </a:cubicBezTo>
                  <a:cubicBezTo>
                    <a:pt x="68819" y="60704"/>
                    <a:pt x="68857" y="60713"/>
                    <a:pt x="68890" y="60713"/>
                  </a:cubicBezTo>
                  <a:cubicBezTo>
                    <a:pt x="68956" y="60713"/>
                    <a:pt x="69002" y="60675"/>
                    <a:pt x="69048" y="60675"/>
                  </a:cubicBezTo>
                  <a:lnTo>
                    <a:pt x="69340" y="60675"/>
                  </a:lnTo>
                  <a:cubicBezTo>
                    <a:pt x="69478" y="60675"/>
                    <a:pt x="69547" y="60606"/>
                    <a:pt x="69632" y="60606"/>
                  </a:cubicBezTo>
                  <a:lnTo>
                    <a:pt x="69976" y="60606"/>
                  </a:lnTo>
                  <a:cubicBezTo>
                    <a:pt x="70062" y="60606"/>
                    <a:pt x="70131" y="60537"/>
                    <a:pt x="70269" y="60537"/>
                  </a:cubicBezTo>
                  <a:cubicBezTo>
                    <a:pt x="70292" y="60560"/>
                    <a:pt x="70324" y="60568"/>
                    <a:pt x="70362" y="60568"/>
                  </a:cubicBezTo>
                  <a:cubicBezTo>
                    <a:pt x="70439" y="60568"/>
                    <a:pt x="70538" y="60537"/>
                    <a:pt x="70630" y="60537"/>
                  </a:cubicBezTo>
                  <a:cubicBezTo>
                    <a:pt x="70698" y="60469"/>
                    <a:pt x="70698" y="60469"/>
                    <a:pt x="70767" y="60469"/>
                  </a:cubicBezTo>
                  <a:cubicBezTo>
                    <a:pt x="70922" y="60469"/>
                    <a:pt x="70991" y="60400"/>
                    <a:pt x="71128" y="60400"/>
                  </a:cubicBezTo>
                  <a:cubicBezTo>
                    <a:pt x="71128" y="60245"/>
                    <a:pt x="71266" y="60245"/>
                    <a:pt x="71352" y="60245"/>
                  </a:cubicBezTo>
                  <a:cubicBezTo>
                    <a:pt x="71558" y="60108"/>
                    <a:pt x="71627" y="59970"/>
                    <a:pt x="71696" y="59815"/>
                  </a:cubicBezTo>
                  <a:cubicBezTo>
                    <a:pt x="71696" y="59747"/>
                    <a:pt x="71627" y="59678"/>
                    <a:pt x="71696" y="59678"/>
                  </a:cubicBezTo>
                  <a:lnTo>
                    <a:pt x="71782" y="59678"/>
                  </a:lnTo>
                  <a:lnTo>
                    <a:pt x="71782" y="59471"/>
                  </a:lnTo>
                  <a:cubicBezTo>
                    <a:pt x="71696" y="59471"/>
                    <a:pt x="71696" y="59385"/>
                    <a:pt x="71627" y="59385"/>
                  </a:cubicBezTo>
                  <a:lnTo>
                    <a:pt x="71558" y="59385"/>
                  </a:lnTo>
                  <a:cubicBezTo>
                    <a:pt x="71545" y="59372"/>
                    <a:pt x="71534" y="59367"/>
                    <a:pt x="71525" y="59367"/>
                  </a:cubicBezTo>
                  <a:cubicBezTo>
                    <a:pt x="71498" y="59367"/>
                    <a:pt x="71484" y="59412"/>
                    <a:pt x="71459" y="59412"/>
                  </a:cubicBezTo>
                  <a:cubicBezTo>
                    <a:pt x="71448" y="59412"/>
                    <a:pt x="71436" y="59405"/>
                    <a:pt x="71421" y="59385"/>
                  </a:cubicBezTo>
                  <a:lnTo>
                    <a:pt x="71421" y="59317"/>
                  </a:lnTo>
                  <a:lnTo>
                    <a:pt x="71197" y="59317"/>
                  </a:lnTo>
                  <a:cubicBezTo>
                    <a:pt x="71060" y="59385"/>
                    <a:pt x="70922" y="59385"/>
                    <a:pt x="70767" y="59385"/>
                  </a:cubicBezTo>
                  <a:cubicBezTo>
                    <a:pt x="70741" y="59372"/>
                    <a:pt x="70714" y="59367"/>
                    <a:pt x="70688" y="59367"/>
                  </a:cubicBezTo>
                  <a:cubicBezTo>
                    <a:pt x="70608" y="59367"/>
                    <a:pt x="70527" y="59412"/>
                    <a:pt x="70441" y="59412"/>
                  </a:cubicBezTo>
                  <a:cubicBezTo>
                    <a:pt x="70407" y="59412"/>
                    <a:pt x="70373" y="59405"/>
                    <a:pt x="70337" y="59385"/>
                  </a:cubicBezTo>
                  <a:cubicBezTo>
                    <a:pt x="70200" y="59385"/>
                    <a:pt x="70131" y="59385"/>
                    <a:pt x="70062" y="59471"/>
                  </a:cubicBezTo>
                  <a:cubicBezTo>
                    <a:pt x="69976" y="59471"/>
                    <a:pt x="69908" y="59385"/>
                    <a:pt x="69839" y="59385"/>
                  </a:cubicBezTo>
                  <a:cubicBezTo>
                    <a:pt x="69701" y="59471"/>
                    <a:pt x="69547" y="59471"/>
                    <a:pt x="69409" y="59471"/>
                  </a:cubicBezTo>
                  <a:lnTo>
                    <a:pt x="69203" y="59471"/>
                  </a:lnTo>
                  <a:cubicBezTo>
                    <a:pt x="69174" y="59494"/>
                    <a:pt x="69147" y="59502"/>
                    <a:pt x="69124" y="59502"/>
                  </a:cubicBezTo>
                  <a:cubicBezTo>
                    <a:pt x="69078" y="59502"/>
                    <a:pt x="69048" y="59471"/>
                    <a:pt x="69048" y="59471"/>
                  </a:cubicBezTo>
                  <a:cubicBezTo>
                    <a:pt x="68910" y="59540"/>
                    <a:pt x="68842" y="59540"/>
                    <a:pt x="68687" y="59540"/>
                  </a:cubicBezTo>
                  <a:lnTo>
                    <a:pt x="68412" y="59540"/>
                  </a:lnTo>
                  <a:cubicBezTo>
                    <a:pt x="68257" y="59609"/>
                    <a:pt x="68119" y="59609"/>
                    <a:pt x="67982" y="59609"/>
                  </a:cubicBezTo>
                  <a:cubicBezTo>
                    <a:pt x="67936" y="59609"/>
                    <a:pt x="67852" y="59640"/>
                    <a:pt x="67781" y="59640"/>
                  </a:cubicBezTo>
                  <a:cubicBezTo>
                    <a:pt x="67745" y="59640"/>
                    <a:pt x="67713" y="59632"/>
                    <a:pt x="67690" y="59609"/>
                  </a:cubicBezTo>
                  <a:cubicBezTo>
                    <a:pt x="67644" y="59632"/>
                    <a:pt x="67606" y="59640"/>
                    <a:pt x="67572" y="59640"/>
                  </a:cubicBezTo>
                  <a:cubicBezTo>
                    <a:pt x="67504" y="59640"/>
                    <a:pt x="67455" y="59609"/>
                    <a:pt x="67397" y="59609"/>
                  </a:cubicBezTo>
                  <a:lnTo>
                    <a:pt x="67054" y="59609"/>
                  </a:lnTo>
                  <a:cubicBezTo>
                    <a:pt x="66996" y="59609"/>
                    <a:pt x="66977" y="59640"/>
                    <a:pt x="66950" y="59640"/>
                  </a:cubicBezTo>
                  <a:cubicBezTo>
                    <a:pt x="66937" y="59640"/>
                    <a:pt x="66922" y="59632"/>
                    <a:pt x="66899" y="59609"/>
                  </a:cubicBezTo>
                  <a:cubicBezTo>
                    <a:pt x="66853" y="59586"/>
                    <a:pt x="66807" y="59578"/>
                    <a:pt x="66761" y="59578"/>
                  </a:cubicBezTo>
                  <a:cubicBezTo>
                    <a:pt x="66668" y="59578"/>
                    <a:pt x="66572" y="59609"/>
                    <a:pt x="66469" y="59609"/>
                  </a:cubicBezTo>
                  <a:cubicBezTo>
                    <a:pt x="66331" y="59609"/>
                    <a:pt x="66263" y="59540"/>
                    <a:pt x="66108" y="59540"/>
                  </a:cubicBezTo>
                  <a:cubicBezTo>
                    <a:pt x="65764" y="59540"/>
                    <a:pt x="65472" y="59471"/>
                    <a:pt x="65111" y="59471"/>
                  </a:cubicBezTo>
                  <a:lnTo>
                    <a:pt x="65042" y="59471"/>
                  </a:lnTo>
                  <a:cubicBezTo>
                    <a:pt x="64904" y="59385"/>
                    <a:pt x="64750" y="59385"/>
                    <a:pt x="64612" y="59317"/>
                  </a:cubicBezTo>
                  <a:cubicBezTo>
                    <a:pt x="64475" y="59179"/>
                    <a:pt x="64251" y="59248"/>
                    <a:pt x="64113" y="59179"/>
                  </a:cubicBezTo>
                  <a:cubicBezTo>
                    <a:pt x="63871" y="59065"/>
                    <a:pt x="63628" y="58939"/>
                    <a:pt x="63356" y="58939"/>
                  </a:cubicBezTo>
                  <a:cubicBezTo>
                    <a:pt x="63300" y="58939"/>
                    <a:pt x="63243" y="58944"/>
                    <a:pt x="63185" y="58956"/>
                  </a:cubicBezTo>
                  <a:cubicBezTo>
                    <a:pt x="63185" y="58956"/>
                    <a:pt x="63185" y="58887"/>
                    <a:pt x="63099" y="58887"/>
                  </a:cubicBezTo>
                  <a:cubicBezTo>
                    <a:pt x="63072" y="58901"/>
                    <a:pt x="63047" y="58906"/>
                    <a:pt x="63024" y="58906"/>
                  </a:cubicBezTo>
                  <a:cubicBezTo>
                    <a:pt x="62931" y="58906"/>
                    <a:pt x="62865" y="58818"/>
                    <a:pt x="62755" y="58818"/>
                  </a:cubicBezTo>
                  <a:cubicBezTo>
                    <a:pt x="62600" y="58749"/>
                    <a:pt x="62532" y="58681"/>
                    <a:pt x="62394" y="58681"/>
                  </a:cubicBezTo>
                  <a:cubicBezTo>
                    <a:pt x="62171" y="58526"/>
                    <a:pt x="61896" y="58388"/>
                    <a:pt x="61603" y="58388"/>
                  </a:cubicBezTo>
                  <a:cubicBezTo>
                    <a:pt x="61535" y="58388"/>
                    <a:pt x="61535" y="58388"/>
                    <a:pt x="61466" y="58319"/>
                  </a:cubicBezTo>
                  <a:cubicBezTo>
                    <a:pt x="61311" y="58182"/>
                    <a:pt x="61105" y="58182"/>
                    <a:pt x="60950" y="58096"/>
                  </a:cubicBezTo>
                  <a:cubicBezTo>
                    <a:pt x="60744" y="58027"/>
                    <a:pt x="60451" y="57890"/>
                    <a:pt x="60314" y="57752"/>
                  </a:cubicBezTo>
                  <a:cubicBezTo>
                    <a:pt x="60245" y="57752"/>
                    <a:pt x="60176" y="57752"/>
                    <a:pt x="60176" y="57666"/>
                  </a:cubicBezTo>
                  <a:cubicBezTo>
                    <a:pt x="60022" y="57597"/>
                    <a:pt x="59884" y="57597"/>
                    <a:pt x="59746" y="57529"/>
                  </a:cubicBezTo>
                  <a:cubicBezTo>
                    <a:pt x="59660" y="57460"/>
                    <a:pt x="59523" y="57391"/>
                    <a:pt x="59385" y="57322"/>
                  </a:cubicBezTo>
                  <a:cubicBezTo>
                    <a:pt x="59231" y="57236"/>
                    <a:pt x="59093" y="57168"/>
                    <a:pt x="59024" y="57099"/>
                  </a:cubicBezTo>
                  <a:cubicBezTo>
                    <a:pt x="58732" y="56961"/>
                    <a:pt x="58457" y="56892"/>
                    <a:pt x="58233" y="56738"/>
                  </a:cubicBezTo>
                  <a:cubicBezTo>
                    <a:pt x="58027" y="56600"/>
                    <a:pt x="57804" y="56463"/>
                    <a:pt x="57597" y="56377"/>
                  </a:cubicBezTo>
                  <a:cubicBezTo>
                    <a:pt x="57511" y="56308"/>
                    <a:pt x="57443" y="56308"/>
                    <a:pt x="57374" y="56239"/>
                  </a:cubicBezTo>
                  <a:cubicBezTo>
                    <a:pt x="57081" y="56033"/>
                    <a:pt x="56738" y="55809"/>
                    <a:pt x="56445" y="55603"/>
                  </a:cubicBezTo>
                  <a:cubicBezTo>
                    <a:pt x="56222" y="55448"/>
                    <a:pt x="56016" y="55311"/>
                    <a:pt x="55878" y="55173"/>
                  </a:cubicBezTo>
                  <a:cubicBezTo>
                    <a:pt x="55723" y="55018"/>
                    <a:pt x="55586" y="55018"/>
                    <a:pt x="55517" y="54881"/>
                  </a:cubicBezTo>
                  <a:cubicBezTo>
                    <a:pt x="55293" y="54743"/>
                    <a:pt x="55087" y="54520"/>
                    <a:pt x="54864" y="54382"/>
                  </a:cubicBezTo>
                  <a:cubicBezTo>
                    <a:pt x="54795" y="54313"/>
                    <a:pt x="54726" y="54313"/>
                    <a:pt x="54657" y="54228"/>
                  </a:cubicBezTo>
                  <a:cubicBezTo>
                    <a:pt x="54657" y="54090"/>
                    <a:pt x="54503" y="54090"/>
                    <a:pt x="54365" y="54090"/>
                  </a:cubicBezTo>
                  <a:lnTo>
                    <a:pt x="54434" y="54021"/>
                  </a:lnTo>
                  <a:cubicBezTo>
                    <a:pt x="54365" y="53952"/>
                    <a:pt x="54365" y="53952"/>
                    <a:pt x="54296" y="53952"/>
                  </a:cubicBezTo>
                  <a:cubicBezTo>
                    <a:pt x="54296" y="53952"/>
                    <a:pt x="54227" y="53952"/>
                    <a:pt x="54159" y="53884"/>
                  </a:cubicBezTo>
                  <a:cubicBezTo>
                    <a:pt x="54073" y="53729"/>
                    <a:pt x="53866" y="53660"/>
                    <a:pt x="53729" y="53523"/>
                  </a:cubicBezTo>
                  <a:cubicBezTo>
                    <a:pt x="53437" y="53230"/>
                    <a:pt x="53075" y="53024"/>
                    <a:pt x="52783" y="52663"/>
                  </a:cubicBezTo>
                  <a:cubicBezTo>
                    <a:pt x="52577" y="52439"/>
                    <a:pt x="52285" y="52302"/>
                    <a:pt x="52078" y="52078"/>
                  </a:cubicBezTo>
                  <a:cubicBezTo>
                    <a:pt x="52010" y="51941"/>
                    <a:pt x="51924" y="51872"/>
                    <a:pt x="51786" y="51803"/>
                  </a:cubicBezTo>
                  <a:cubicBezTo>
                    <a:pt x="51717" y="51649"/>
                    <a:pt x="51580" y="51580"/>
                    <a:pt x="51580" y="51442"/>
                  </a:cubicBezTo>
                  <a:cubicBezTo>
                    <a:pt x="51425" y="51219"/>
                    <a:pt x="51150" y="51012"/>
                    <a:pt x="50995" y="50789"/>
                  </a:cubicBezTo>
                  <a:cubicBezTo>
                    <a:pt x="50926" y="50720"/>
                    <a:pt x="50789" y="50651"/>
                    <a:pt x="50789" y="50583"/>
                  </a:cubicBezTo>
                  <a:cubicBezTo>
                    <a:pt x="50720" y="50445"/>
                    <a:pt x="50565" y="50445"/>
                    <a:pt x="50497" y="50290"/>
                  </a:cubicBezTo>
                  <a:cubicBezTo>
                    <a:pt x="50428" y="50222"/>
                    <a:pt x="50359" y="50222"/>
                    <a:pt x="50359" y="50084"/>
                  </a:cubicBezTo>
                  <a:cubicBezTo>
                    <a:pt x="50314" y="50104"/>
                    <a:pt x="50276" y="50112"/>
                    <a:pt x="50245" y="50112"/>
                  </a:cubicBezTo>
                  <a:cubicBezTo>
                    <a:pt x="50170" y="50112"/>
                    <a:pt x="50135" y="50064"/>
                    <a:pt x="50135" y="50015"/>
                  </a:cubicBezTo>
                  <a:cubicBezTo>
                    <a:pt x="50067" y="49929"/>
                    <a:pt x="49998" y="49860"/>
                    <a:pt x="49929" y="49792"/>
                  </a:cubicBezTo>
                  <a:cubicBezTo>
                    <a:pt x="49860" y="49585"/>
                    <a:pt x="49637" y="49431"/>
                    <a:pt x="49499" y="49224"/>
                  </a:cubicBezTo>
                  <a:lnTo>
                    <a:pt x="49499" y="49156"/>
                  </a:lnTo>
                  <a:cubicBezTo>
                    <a:pt x="49345" y="49070"/>
                    <a:pt x="49276" y="48863"/>
                    <a:pt x="49138" y="48794"/>
                  </a:cubicBezTo>
                  <a:cubicBezTo>
                    <a:pt x="49138" y="48640"/>
                    <a:pt x="49001" y="48640"/>
                    <a:pt x="48915" y="48571"/>
                  </a:cubicBezTo>
                  <a:cubicBezTo>
                    <a:pt x="48708" y="48210"/>
                    <a:pt x="48485" y="47935"/>
                    <a:pt x="48210" y="47643"/>
                  </a:cubicBezTo>
                  <a:cubicBezTo>
                    <a:pt x="48210" y="47643"/>
                    <a:pt x="48141" y="47643"/>
                    <a:pt x="48141" y="47574"/>
                  </a:cubicBezTo>
                  <a:cubicBezTo>
                    <a:pt x="48055" y="47213"/>
                    <a:pt x="47711" y="47075"/>
                    <a:pt x="47488" y="46714"/>
                  </a:cubicBezTo>
                  <a:cubicBezTo>
                    <a:pt x="47350" y="46645"/>
                    <a:pt x="47350" y="46491"/>
                    <a:pt x="47195" y="46353"/>
                  </a:cubicBezTo>
                  <a:cubicBezTo>
                    <a:pt x="47058" y="46284"/>
                    <a:pt x="46989" y="46147"/>
                    <a:pt x="47058" y="45992"/>
                  </a:cubicBezTo>
                  <a:cubicBezTo>
                    <a:pt x="46989" y="45923"/>
                    <a:pt x="46852" y="45854"/>
                    <a:pt x="46920" y="45786"/>
                  </a:cubicBezTo>
                  <a:cubicBezTo>
                    <a:pt x="46920" y="45717"/>
                    <a:pt x="46766" y="45631"/>
                    <a:pt x="46766" y="45562"/>
                  </a:cubicBezTo>
                  <a:cubicBezTo>
                    <a:pt x="46766" y="45493"/>
                    <a:pt x="46628" y="45425"/>
                    <a:pt x="46628" y="45356"/>
                  </a:cubicBezTo>
                  <a:cubicBezTo>
                    <a:pt x="46491" y="45132"/>
                    <a:pt x="46198" y="44926"/>
                    <a:pt x="46061" y="44634"/>
                  </a:cubicBezTo>
                  <a:cubicBezTo>
                    <a:pt x="45992" y="44565"/>
                    <a:pt x="45906" y="44496"/>
                    <a:pt x="45906" y="44427"/>
                  </a:cubicBezTo>
                  <a:cubicBezTo>
                    <a:pt x="45906" y="44273"/>
                    <a:pt x="45768" y="44273"/>
                    <a:pt x="45768" y="44135"/>
                  </a:cubicBezTo>
                  <a:cubicBezTo>
                    <a:pt x="45768" y="43998"/>
                    <a:pt x="45700" y="43912"/>
                    <a:pt x="45631" y="43774"/>
                  </a:cubicBezTo>
                  <a:cubicBezTo>
                    <a:pt x="45562" y="43705"/>
                    <a:pt x="45476" y="43637"/>
                    <a:pt x="45476" y="43568"/>
                  </a:cubicBezTo>
                  <a:cubicBezTo>
                    <a:pt x="45562" y="43482"/>
                    <a:pt x="45562" y="43413"/>
                    <a:pt x="45631" y="43413"/>
                  </a:cubicBezTo>
                  <a:cubicBezTo>
                    <a:pt x="45837" y="43344"/>
                    <a:pt x="45992" y="43207"/>
                    <a:pt x="46129" y="43138"/>
                  </a:cubicBezTo>
                  <a:cubicBezTo>
                    <a:pt x="46422" y="42983"/>
                    <a:pt x="46628" y="42846"/>
                    <a:pt x="46852" y="42708"/>
                  </a:cubicBezTo>
                  <a:cubicBezTo>
                    <a:pt x="46989" y="42622"/>
                    <a:pt x="47127" y="42553"/>
                    <a:pt x="47281" y="42485"/>
                  </a:cubicBezTo>
                  <a:cubicBezTo>
                    <a:pt x="47556" y="42278"/>
                    <a:pt x="47849" y="42124"/>
                    <a:pt x="48141" y="41986"/>
                  </a:cubicBezTo>
                  <a:cubicBezTo>
                    <a:pt x="48279" y="41848"/>
                    <a:pt x="48347" y="41762"/>
                    <a:pt x="48571" y="41694"/>
                  </a:cubicBezTo>
                  <a:lnTo>
                    <a:pt x="48640" y="41694"/>
                  </a:lnTo>
                  <a:cubicBezTo>
                    <a:pt x="48846" y="41556"/>
                    <a:pt x="49001" y="41333"/>
                    <a:pt x="49276" y="41333"/>
                  </a:cubicBezTo>
                  <a:cubicBezTo>
                    <a:pt x="49431" y="41195"/>
                    <a:pt x="49568" y="41195"/>
                    <a:pt x="49637" y="41126"/>
                  </a:cubicBezTo>
                  <a:cubicBezTo>
                    <a:pt x="49860" y="40903"/>
                    <a:pt x="50135" y="40765"/>
                    <a:pt x="50428" y="40628"/>
                  </a:cubicBezTo>
                  <a:cubicBezTo>
                    <a:pt x="50565" y="40559"/>
                    <a:pt x="50720" y="40473"/>
                    <a:pt x="50789" y="40335"/>
                  </a:cubicBezTo>
                  <a:cubicBezTo>
                    <a:pt x="50926" y="40267"/>
                    <a:pt x="51064" y="40198"/>
                    <a:pt x="51219" y="40129"/>
                  </a:cubicBezTo>
                  <a:cubicBezTo>
                    <a:pt x="51494" y="39906"/>
                    <a:pt x="51786" y="39837"/>
                    <a:pt x="52010" y="39613"/>
                  </a:cubicBezTo>
                  <a:cubicBezTo>
                    <a:pt x="52078" y="39545"/>
                    <a:pt x="52147" y="39476"/>
                    <a:pt x="52216" y="39476"/>
                  </a:cubicBezTo>
                  <a:cubicBezTo>
                    <a:pt x="52285" y="39407"/>
                    <a:pt x="52353" y="39407"/>
                    <a:pt x="52439" y="39338"/>
                  </a:cubicBezTo>
                  <a:cubicBezTo>
                    <a:pt x="52508" y="39184"/>
                    <a:pt x="52646" y="39115"/>
                    <a:pt x="52783" y="39046"/>
                  </a:cubicBezTo>
                  <a:cubicBezTo>
                    <a:pt x="52783" y="39046"/>
                    <a:pt x="52869" y="39046"/>
                    <a:pt x="52938" y="38977"/>
                  </a:cubicBezTo>
                  <a:cubicBezTo>
                    <a:pt x="53007" y="38908"/>
                    <a:pt x="53144" y="38840"/>
                    <a:pt x="53299" y="38754"/>
                  </a:cubicBezTo>
                  <a:lnTo>
                    <a:pt x="53368" y="38754"/>
                  </a:lnTo>
                  <a:cubicBezTo>
                    <a:pt x="53505" y="38616"/>
                    <a:pt x="53643" y="38479"/>
                    <a:pt x="53798" y="38410"/>
                  </a:cubicBezTo>
                  <a:cubicBezTo>
                    <a:pt x="53935" y="38255"/>
                    <a:pt x="54073" y="38118"/>
                    <a:pt x="54227" y="38049"/>
                  </a:cubicBezTo>
                  <a:cubicBezTo>
                    <a:pt x="54365" y="37980"/>
                    <a:pt x="54434" y="37894"/>
                    <a:pt x="54503" y="37756"/>
                  </a:cubicBezTo>
                  <a:cubicBezTo>
                    <a:pt x="54503" y="37619"/>
                    <a:pt x="54588" y="37619"/>
                    <a:pt x="54657" y="37619"/>
                  </a:cubicBezTo>
                  <a:cubicBezTo>
                    <a:pt x="54726" y="37464"/>
                    <a:pt x="54864" y="37327"/>
                    <a:pt x="55018" y="37258"/>
                  </a:cubicBezTo>
                  <a:cubicBezTo>
                    <a:pt x="55225" y="37189"/>
                    <a:pt x="55362" y="37120"/>
                    <a:pt x="55517" y="36966"/>
                  </a:cubicBezTo>
                  <a:cubicBezTo>
                    <a:pt x="55723" y="36828"/>
                    <a:pt x="55947" y="36691"/>
                    <a:pt x="56153" y="36536"/>
                  </a:cubicBezTo>
                  <a:lnTo>
                    <a:pt x="56222" y="36536"/>
                  </a:lnTo>
                  <a:lnTo>
                    <a:pt x="56222" y="36398"/>
                  </a:lnTo>
                  <a:cubicBezTo>
                    <a:pt x="56445" y="36261"/>
                    <a:pt x="56652" y="36106"/>
                    <a:pt x="56806" y="35900"/>
                  </a:cubicBezTo>
                  <a:cubicBezTo>
                    <a:pt x="56806" y="35900"/>
                    <a:pt x="56806" y="35831"/>
                    <a:pt x="56875" y="35831"/>
                  </a:cubicBezTo>
                  <a:cubicBezTo>
                    <a:pt x="57081" y="35676"/>
                    <a:pt x="57236" y="35539"/>
                    <a:pt x="57374" y="35401"/>
                  </a:cubicBezTo>
                  <a:cubicBezTo>
                    <a:pt x="57443" y="35315"/>
                    <a:pt x="57511" y="35315"/>
                    <a:pt x="57597" y="35315"/>
                  </a:cubicBezTo>
                  <a:cubicBezTo>
                    <a:pt x="57666" y="35178"/>
                    <a:pt x="57666" y="35109"/>
                    <a:pt x="57735" y="35040"/>
                  </a:cubicBezTo>
                  <a:cubicBezTo>
                    <a:pt x="57941" y="34885"/>
                    <a:pt x="58233" y="34679"/>
                    <a:pt x="58457" y="34455"/>
                  </a:cubicBezTo>
                  <a:cubicBezTo>
                    <a:pt x="58526" y="34387"/>
                    <a:pt x="58594" y="34318"/>
                    <a:pt x="58663" y="34180"/>
                  </a:cubicBezTo>
                  <a:cubicBezTo>
                    <a:pt x="58732" y="34112"/>
                    <a:pt x="58887" y="34026"/>
                    <a:pt x="58956" y="33957"/>
                  </a:cubicBezTo>
                  <a:cubicBezTo>
                    <a:pt x="59317" y="33596"/>
                    <a:pt x="59592" y="33097"/>
                    <a:pt x="59953" y="32822"/>
                  </a:cubicBezTo>
                  <a:lnTo>
                    <a:pt x="59953" y="32599"/>
                  </a:lnTo>
                  <a:cubicBezTo>
                    <a:pt x="60022" y="32599"/>
                    <a:pt x="60090" y="32599"/>
                    <a:pt x="60090" y="32530"/>
                  </a:cubicBezTo>
                  <a:cubicBezTo>
                    <a:pt x="60176" y="32392"/>
                    <a:pt x="60383" y="32237"/>
                    <a:pt x="60520" y="32100"/>
                  </a:cubicBezTo>
                  <a:cubicBezTo>
                    <a:pt x="60606" y="31962"/>
                    <a:pt x="60675" y="31876"/>
                    <a:pt x="60812" y="31739"/>
                  </a:cubicBezTo>
                  <a:cubicBezTo>
                    <a:pt x="60881" y="31670"/>
                    <a:pt x="60950" y="31601"/>
                    <a:pt x="61036" y="31533"/>
                  </a:cubicBezTo>
                  <a:cubicBezTo>
                    <a:pt x="61036" y="31378"/>
                    <a:pt x="61105" y="31447"/>
                    <a:pt x="61105" y="31378"/>
                  </a:cubicBezTo>
                  <a:cubicBezTo>
                    <a:pt x="61173" y="31309"/>
                    <a:pt x="61173" y="31240"/>
                    <a:pt x="61242" y="31172"/>
                  </a:cubicBezTo>
                  <a:cubicBezTo>
                    <a:pt x="61380" y="31017"/>
                    <a:pt x="61466" y="30948"/>
                    <a:pt x="61535" y="30810"/>
                  </a:cubicBezTo>
                  <a:cubicBezTo>
                    <a:pt x="61672" y="30742"/>
                    <a:pt x="61672" y="30518"/>
                    <a:pt x="61810" y="30449"/>
                  </a:cubicBezTo>
                  <a:lnTo>
                    <a:pt x="61810" y="30381"/>
                  </a:lnTo>
                  <a:cubicBezTo>
                    <a:pt x="61964" y="30312"/>
                    <a:pt x="61964" y="30157"/>
                    <a:pt x="62033" y="30088"/>
                  </a:cubicBezTo>
                  <a:cubicBezTo>
                    <a:pt x="62171" y="29951"/>
                    <a:pt x="62239" y="29813"/>
                    <a:pt x="62325" y="29659"/>
                  </a:cubicBezTo>
                  <a:cubicBezTo>
                    <a:pt x="62463" y="29521"/>
                    <a:pt x="62463" y="29383"/>
                    <a:pt x="62532" y="29160"/>
                  </a:cubicBezTo>
                  <a:cubicBezTo>
                    <a:pt x="62600" y="29022"/>
                    <a:pt x="62669" y="28868"/>
                    <a:pt x="62824" y="28799"/>
                  </a:cubicBezTo>
                  <a:cubicBezTo>
                    <a:pt x="62893" y="28730"/>
                    <a:pt x="62962" y="28661"/>
                    <a:pt x="62962" y="28524"/>
                  </a:cubicBezTo>
                  <a:cubicBezTo>
                    <a:pt x="63030" y="28369"/>
                    <a:pt x="63099" y="28163"/>
                    <a:pt x="63254" y="28008"/>
                  </a:cubicBezTo>
                  <a:cubicBezTo>
                    <a:pt x="63323" y="27939"/>
                    <a:pt x="63323" y="27802"/>
                    <a:pt x="63391" y="27733"/>
                  </a:cubicBezTo>
                  <a:cubicBezTo>
                    <a:pt x="63460" y="27733"/>
                    <a:pt x="63460" y="27664"/>
                    <a:pt x="63529" y="27578"/>
                  </a:cubicBezTo>
                  <a:cubicBezTo>
                    <a:pt x="63529" y="27509"/>
                    <a:pt x="63529" y="27372"/>
                    <a:pt x="63684" y="27372"/>
                  </a:cubicBezTo>
                  <a:cubicBezTo>
                    <a:pt x="63752" y="27303"/>
                    <a:pt x="63684" y="27148"/>
                    <a:pt x="63752" y="27080"/>
                  </a:cubicBezTo>
                  <a:cubicBezTo>
                    <a:pt x="63821" y="26873"/>
                    <a:pt x="63890" y="26718"/>
                    <a:pt x="63959" y="26512"/>
                  </a:cubicBezTo>
                  <a:cubicBezTo>
                    <a:pt x="63959" y="26443"/>
                    <a:pt x="64045" y="26289"/>
                    <a:pt x="64113" y="26151"/>
                  </a:cubicBezTo>
                  <a:cubicBezTo>
                    <a:pt x="64113" y="25945"/>
                    <a:pt x="64251" y="25790"/>
                    <a:pt x="64320" y="25653"/>
                  </a:cubicBezTo>
                  <a:cubicBezTo>
                    <a:pt x="64320" y="25515"/>
                    <a:pt x="64475" y="25515"/>
                    <a:pt x="64475" y="25429"/>
                  </a:cubicBezTo>
                  <a:cubicBezTo>
                    <a:pt x="64543" y="25154"/>
                    <a:pt x="64681" y="24930"/>
                    <a:pt x="64750" y="24724"/>
                  </a:cubicBezTo>
                  <a:cubicBezTo>
                    <a:pt x="64750" y="24569"/>
                    <a:pt x="64818" y="24432"/>
                    <a:pt x="64904" y="24363"/>
                  </a:cubicBezTo>
                  <a:cubicBezTo>
                    <a:pt x="65042" y="24071"/>
                    <a:pt x="65042" y="23796"/>
                    <a:pt x="65111" y="23503"/>
                  </a:cubicBezTo>
                  <a:cubicBezTo>
                    <a:pt x="65179" y="23366"/>
                    <a:pt x="65248" y="23142"/>
                    <a:pt x="65334" y="22936"/>
                  </a:cubicBezTo>
                  <a:cubicBezTo>
                    <a:pt x="65403" y="22644"/>
                    <a:pt x="65472" y="22351"/>
                    <a:pt x="65472" y="22076"/>
                  </a:cubicBezTo>
                  <a:cubicBezTo>
                    <a:pt x="65472" y="21853"/>
                    <a:pt x="65541" y="21647"/>
                    <a:pt x="65541" y="21423"/>
                  </a:cubicBezTo>
                  <a:lnTo>
                    <a:pt x="65541" y="21354"/>
                  </a:lnTo>
                  <a:cubicBezTo>
                    <a:pt x="65609" y="21217"/>
                    <a:pt x="65609" y="21062"/>
                    <a:pt x="65609" y="20924"/>
                  </a:cubicBezTo>
                  <a:cubicBezTo>
                    <a:pt x="65678" y="20856"/>
                    <a:pt x="65678" y="20787"/>
                    <a:pt x="65764" y="20787"/>
                  </a:cubicBezTo>
                  <a:cubicBezTo>
                    <a:pt x="65764" y="20701"/>
                    <a:pt x="65678" y="20563"/>
                    <a:pt x="65764" y="20563"/>
                  </a:cubicBezTo>
                  <a:cubicBezTo>
                    <a:pt x="65833" y="20357"/>
                    <a:pt x="65833" y="20202"/>
                    <a:pt x="65833" y="19996"/>
                  </a:cubicBezTo>
                  <a:cubicBezTo>
                    <a:pt x="65833" y="19841"/>
                    <a:pt x="65833" y="19704"/>
                    <a:pt x="65970" y="19635"/>
                  </a:cubicBezTo>
                  <a:lnTo>
                    <a:pt x="65970" y="19497"/>
                  </a:lnTo>
                  <a:lnTo>
                    <a:pt x="65970" y="19136"/>
                  </a:lnTo>
                  <a:lnTo>
                    <a:pt x="65970" y="18775"/>
                  </a:lnTo>
                  <a:cubicBezTo>
                    <a:pt x="66039" y="18706"/>
                    <a:pt x="66039" y="18552"/>
                    <a:pt x="66039" y="18483"/>
                  </a:cubicBezTo>
                  <a:cubicBezTo>
                    <a:pt x="66039" y="18277"/>
                    <a:pt x="66108" y="18053"/>
                    <a:pt x="66108" y="17778"/>
                  </a:cubicBezTo>
                  <a:cubicBezTo>
                    <a:pt x="66108" y="17692"/>
                    <a:pt x="66039" y="17623"/>
                    <a:pt x="66108" y="17555"/>
                  </a:cubicBezTo>
                  <a:cubicBezTo>
                    <a:pt x="66039" y="17486"/>
                    <a:pt x="66108" y="17417"/>
                    <a:pt x="66108" y="17348"/>
                  </a:cubicBezTo>
                  <a:cubicBezTo>
                    <a:pt x="66194" y="17262"/>
                    <a:pt x="66108" y="17262"/>
                    <a:pt x="66108" y="17262"/>
                  </a:cubicBezTo>
                  <a:cubicBezTo>
                    <a:pt x="66194" y="17125"/>
                    <a:pt x="66108" y="16918"/>
                    <a:pt x="66194" y="16832"/>
                  </a:cubicBezTo>
                  <a:cubicBezTo>
                    <a:pt x="66108" y="16764"/>
                    <a:pt x="66194" y="16626"/>
                    <a:pt x="66108" y="16557"/>
                  </a:cubicBezTo>
                  <a:lnTo>
                    <a:pt x="66194" y="16557"/>
                  </a:lnTo>
                  <a:cubicBezTo>
                    <a:pt x="66194" y="16489"/>
                    <a:pt x="66108" y="16489"/>
                    <a:pt x="66108" y="16403"/>
                  </a:cubicBezTo>
                  <a:cubicBezTo>
                    <a:pt x="66039" y="16334"/>
                    <a:pt x="66108" y="16196"/>
                    <a:pt x="66039" y="16059"/>
                  </a:cubicBezTo>
                  <a:cubicBezTo>
                    <a:pt x="66108" y="15904"/>
                    <a:pt x="66039" y="15766"/>
                    <a:pt x="66108" y="15698"/>
                  </a:cubicBezTo>
                  <a:cubicBezTo>
                    <a:pt x="66194" y="15543"/>
                    <a:pt x="65970" y="15405"/>
                    <a:pt x="66108" y="15268"/>
                  </a:cubicBezTo>
                  <a:cubicBezTo>
                    <a:pt x="66039" y="15268"/>
                    <a:pt x="65970" y="15199"/>
                    <a:pt x="65970" y="15113"/>
                  </a:cubicBezTo>
                  <a:cubicBezTo>
                    <a:pt x="66039" y="15113"/>
                    <a:pt x="66039" y="15044"/>
                    <a:pt x="66108" y="15044"/>
                  </a:cubicBezTo>
                  <a:cubicBezTo>
                    <a:pt x="66108" y="14907"/>
                    <a:pt x="66039" y="14838"/>
                    <a:pt x="65970" y="14683"/>
                  </a:cubicBezTo>
                  <a:cubicBezTo>
                    <a:pt x="66108" y="14615"/>
                    <a:pt x="66039" y="14477"/>
                    <a:pt x="66039" y="14408"/>
                  </a:cubicBezTo>
                  <a:cubicBezTo>
                    <a:pt x="65970" y="14339"/>
                    <a:pt x="65970" y="14253"/>
                    <a:pt x="65902" y="14253"/>
                  </a:cubicBezTo>
                  <a:cubicBezTo>
                    <a:pt x="65902" y="14116"/>
                    <a:pt x="65970" y="14047"/>
                    <a:pt x="65902" y="13978"/>
                  </a:cubicBezTo>
                  <a:cubicBezTo>
                    <a:pt x="65902" y="13755"/>
                    <a:pt x="65833" y="13617"/>
                    <a:pt x="65833" y="13394"/>
                  </a:cubicBezTo>
                  <a:lnTo>
                    <a:pt x="65833" y="13256"/>
                  </a:lnTo>
                  <a:cubicBezTo>
                    <a:pt x="65833" y="13187"/>
                    <a:pt x="65764" y="13187"/>
                    <a:pt x="65764" y="13119"/>
                  </a:cubicBezTo>
                  <a:lnTo>
                    <a:pt x="65764" y="13050"/>
                  </a:lnTo>
                  <a:lnTo>
                    <a:pt x="65678" y="13050"/>
                  </a:lnTo>
                  <a:cubicBezTo>
                    <a:pt x="65833" y="12895"/>
                    <a:pt x="65678" y="12758"/>
                    <a:pt x="65678" y="12689"/>
                  </a:cubicBezTo>
                  <a:cubicBezTo>
                    <a:pt x="65678" y="12534"/>
                    <a:pt x="65609" y="12465"/>
                    <a:pt x="65541" y="12397"/>
                  </a:cubicBezTo>
                  <a:lnTo>
                    <a:pt x="65541" y="12104"/>
                  </a:lnTo>
                  <a:cubicBezTo>
                    <a:pt x="65472" y="12036"/>
                    <a:pt x="65403" y="12036"/>
                    <a:pt x="65403" y="11967"/>
                  </a:cubicBezTo>
                  <a:cubicBezTo>
                    <a:pt x="65334" y="11674"/>
                    <a:pt x="65334" y="11331"/>
                    <a:pt x="65111" y="11107"/>
                  </a:cubicBezTo>
                  <a:lnTo>
                    <a:pt x="65111" y="10970"/>
                  </a:lnTo>
                  <a:cubicBezTo>
                    <a:pt x="65111" y="10970"/>
                    <a:pt x="65179" y="10970"/>
                    <a:pt x="65111" y="10901"/>
                  </a:cubicBezTo>
                  <a:cubicBezTo>
                    <a:pt x="65111" y="10872"/>
                    <a:pt x="65111" y="10863"/>
                    <a:pt x="65108" y="10863"/>
                  </a:cubicBezTo>
                  <a:cubicBezTo>
                    <a:pt x="65103" y="10863"/>
                    <a:pt x="65088" y="10901"/>
                    <a:pt x="65042" y="10901"/>
                  </a:cubicBezTo>
                  <a:cubicBezTo>
                    <a:pt x="64973" y="10746"/>
                    <a:pt x="64973" y="10609"/>
                    <a:pt x="64818" y="10471"/>
                  </a:cubicBezTo>
                  <a:lnTo>
                    <a:pt x="64818" y="10316"/>
                  </a:lnTo>
                  <a:cubicBezTo>
                    <a:pt x="64681" y="10247"/>
                    <a:pt x="64612" y="10247"/>
                    <a:pt x="64681" y="10110"/>
                  </a:cubicBezTo>
                  <a:lnTo>
                    <a:pt x="64750" y="10041"/>
                  </a:lnTo>
                  <a:cubicBezTo>
                    <a:pt x="64681" y="9955"/>
                    <a:pt x="64612" y="9955"/>
                    <a:pt x="64612" y="9886"/>
                  </a:cubicBezTo>
                  <a:cubicBezTo>
                    <a:pt x="64681" y="9818"/>
                    <a:pt x="64612" y="9749"/>
                    <a:pt x="64612" y="9680"/>
                  </a:cubicBezTo>
                  <a:cubicBezTo>
                    <a:pt x="64475" y="9611"/>
                    <a:pt x="64475" y="9388"/>
                    <a:pt x="64320" y="9319"/>
                  </a:cubicBezTo>
                  <a:cubicBezTo>
                    <a:pt x="64320" y="9181"/>
                    <a:pt x="64320" y="9096"/>
                    <a:pt x="64182" y="9096"/>
                  </a:cubicBezTo>
                  <a:cubicBezTo>
                    <a:pt x="64182" y="9027"/>
                    <a:pt x="64113" y="8958"/>
                    <a:pt x="64182" y="8889"/>
                  </a:cubicBezTo>
                  <a:cubicBezTo>
                    <a:pt x="64113" y="8820"/>
                    <a:pt x="64045" y="8752"/>
                    <a:pt x="63959" y="8597"/>
                  </a:cubicBezTo>
                  <a:cubicBezTo>
                    <a:pt x="63890" y="8459"/>
                    <a:pt x="63752" y="8322"/>
                    <a:pt x="63684" y="8167"/>
                  </a:cubicBezTo>
                  <a:cubicBezTo>
                    <a:pt x="63684" y="8167"/>
                    <a:pt x="63615" y="8167"/>
                    <a:pt x="63615" y="8098"/>
                  </a:cubicBezTo>
                  <a:cubicBezTo>
                    <a:pt x="63615" y="8030"/>
                    <a:pt x="63529" y="7961"/>
                    <a:pt x="63460" y="7892"/>
                  </a:cubicBezTo>
                  <a:cubicBezTo>
                    <a:pt x="63460" y="7806"/>
                    <a:pt x="63460" y="7737"/>
                    <a:pt x="63391" y="7668"/>
                  </a:cubicBezTo>
                  <a:cubicBezTo>
                    <a:pt x="63323" y="7600"/>
                    <a:pt x="63254" y="7531"/>
                    <a:pt x="63254" y="7531"/>
                  </a:cubicBezTo>
                  <a:cubicBezTo>
                    <a:pt x="63099" y="7376"/>
                    <a:pt x="63030" y="7239"/>
                    <a:pt x="63030" y="7101"/>
                  </a:cubicBezTo>
                  <a:cubicBezTo>
                    <a:pt x="62893" y="7032"/>
                    <a:pt x="62824" y="6946"/>
                    <a:pt x="62824" y="6878"/>
                  </a:cubicBezTo>
                  <a:cubicBezTo>
                    <a:pt x="62755" y="6878"/>
                    <a:pt x="62669" y="6878"/>
                    <a:pt x="62600" y="6809"/>
                  </a:cubicBezTo>
                  <a:lnTo>
                    <a:pt x="62600" y="6671"/>
                  </a:lnTo>
                  <a:cubicBezTo>
                    <a:pt x="62532" y="6671"/>
                    <a:pt x="62463" y="6671"/>
                    <a:pt x="62394" y="6603"/>
                  </a:cubicBezTo>
                  <a:cubicBezTo>
                    <a:pt x="62463" y="6517"/>
                    <a:pt x="62463" y="6517"/>
                    <a:pt x="62463" y="6448"/>
                  </a:cubicBezTo>
                  <a:cubicBezTo>
                    <a:pt x="62394" y="6448"/>
                    <a:pt x="62325" y="6448"/>
                    <a:pt x="62239" y="6379"/>
                  </a:cubicBezTo>
                  <a:cubicBezTo>
                    <a:pt x="62171" y="6087"/>
                    <a:pt x="61896" y="5812"/>
                    <a:pt x="61672" y="5519"/>
                  </a:cubicBezTo>
                  <a:cubicBezTo>
                    <a:pt x="61535" y="5382"/>
                    <a:pt x="61380" y="5313"/>
                    <a:pt x="61380" y="5158"/>
                  </a:cubicBezTo>
                  <a:cubicBezTo>
                    <a:pt x="61334" y="5158"/>
                    <a:pt x="61288" y="5128"/>
                    <a:pt x="61242" y="5128"/>
                  </a:cubicBezTo>
                  <a:cubicBezTo>
                    <a:pt x="61219" y="5128"/>
                    <a:pt x="61196" y="5135"/>
                    <a:pt x="61173" y="5158"/>
                  </a:cubicBezTo>
                  <a:cubicBezTo>
                    <a:pt x="61105" y="5090"/>
                    <a:pt x="61105" y="5021"/>
                    <a:pt x="60950" y="4952"/>
                  </a:cubicBezTo>
                  <a:cubicBezTo>
                    <a:pt x="60881" y="4797"/>
                    <a:pt x="60744" y="4728"/>
                    <a:pt x="60675" y="4591"/>
                  </a:cubicBezTo>
                  <a:cubicBezTo>
                    <a:pt x="60520" y="4453"/>
                    <a:pt x="60383" y="4367"/>
                    <a:pt x="60314" y="4299"/>
                  </a:cubicBezTo>
                  <a:cubicBezTo>
                    <a:pt x="60022" y="4024"/>
                    <a:pt x="59746" y="3869"/>
                    <a:pt x="59523" y="3662"/>
                  </a:cubicBezTo>
                  <a:cubicBezTo>
                    <a:pt x="59454" y="3594"/>
                    <a:pt x="59454" y="3508"/>
                    <a:pt x="59385" y="3508"/>
                  </a:cubicBezTo>
                  <a:cubicBezTo>
                    <a:pt x="59231" y="3439"/>
                    <a:pt x="59093" y="3301"/>
                    <a:pt x="59024" y="3233"/>
                  </a:cubicBezTo>
                  <a:lnTo>
                    <a:pt x="58887" y="3233"/>
                  </a:lnTo>
                  <a:cubicBezTo>
                    <a:pt x="58732" y="3078"/>
                    <a:pt x="58526" y="3009"/>
                    <a:pt x="58371" y="2803"/>
                  </a:cubicBezTo>
                  <a:lnTo>
                    <a:pt x="58233" y="2803"/>
                  </a:lnTo>
                  <a:cubicBezTo>
                    <a:pt x="58027" y="2648"/>
                    <a:pt x="57804" y="2511"/>
                    <a:pt x="57511" y="2373"/>
                  </a:cubicBezTo>
                  <a:lnTo>
                    <a:pt x="57443" y="2442"/>
                  </a:lnTo>
                  <a:cubicBezTo>
                    <a:pt x="57443" y="2373"/>
                    <a:pt x="57443" y="2373"/>
                    <a:pt x="57374" y="2304"/>
                  </a:cubicBezTo>
                  <a:cubicBezTo>
                    <a:pt x="57318" y="2304"/>
                    <a:pt x="57215" y="2201"/>
                    <a:pt x="57095" y="2201"/>
                  </a:cubicBezTo>
                  <a:cubicBezTo>
                    <a:pt x="57068" y="2201"/>
                    <a:pt x="57041" y="2206"/>
                    <a:pt x="57013" y="2218"/>
                  </a:cubicBezTo>
                  <a:cubicBezTo>
                    <a:pt x="56944" y="2149"/>
                    <a:pt x="57013" y="2081"/>
                    <a:pt x="56944" y="2081"/>
                  </a:cubicBezTo>
                  <a:lnTo>
                    <a:pt x="56806" y="2081"/>
                  </a:lnTo>
                  <a:cubicBezTo>
                    <a:pt x="56652" y="1943"/>
                    <a:pt x="56445" y="1943"/>
                    <a:pt x="56222" y="1788"/>
                  </a:cubicBezTo>
                  <a:cubicBezTo>
                    <a:pt x="56084" y="1651"/>
                    <a:pt x="55878" y="1720"/>
                    <a:pt x="55723" y="1582"/>
                  </a:cubicBezTo>
                  <a:lnTo>
                    <a:pt x="55654" y="1582"/>
                  </a:lnTo>
                  <a:cubicBezTo>
                    <a:pt x="55448" y="1445"/>
                    <a:pt x="55362" y="1359"/>
                    <a:pt x="55087" y="1359"/>
                  </a:cubicBezTo>
                  <a:lnTo>
                    <a:pt x="55018" y="1359"/>
                  </a:lnTo>
                  <a:cubicBezTo>
                    <a:pt x="54864" y="1290"/>
                    <a:pt x="54864" y="1221"/>
                    <a:pt x="54726" y="1221"/>
                  </a:cubicBezTo>
                  <a:cubicBezTo>
                    <a:pt x="54588" y="1152"/>
                    <a:pt x="54434" y="1152"/>
                    <a:pt x="54296" y="1084"/>
                  </a:cubicBezTo>
                  <a:cubicBezTo>
                    <a:pt x="54073" y="1084"/>
                    <a:pt x="53935" y="1084"/>
                    <a:pt x="53798" y="929"/>
                  </a:cubicBezTo>
                  <a:cubicBezTo>
                    <a:pt x="53752" y="929"/>
                    <a:pt x="53736" y="967"/>
                    <a:pt x="53706" y="967"/>
                  </a:cubicBezTo>
                  <a:cubicBezTo>
                    <a:pt x="53691" y="967"/>
                    <a:pt x="53672" y="957"/>
                    <a:pt x="53643" y="929"/>
                  </a:cubicBezTo>
                  <a:cubicBezTo>
                    <a:pt x="53574" y="929"/>
                    <a:pt x="53505" y="860"/>
                    <a:pt x="53505" y="791"/>
                  </a:cubicBezTo>
                  <a:cubicBezTo>
                    <a:pt x="53437" y="860"/>
                    <a:pt x="53437" y="860"/>
                    <a:pt x="53437" y="929"/>
                  </a:cubicBezTo>
                  <a:cubicBezTo>
                    <a:pt x="53299" y="860"/>
                    <a:pt x="53213" y="722"/>
                    <a:pt x="53007" y="722"/>
                  </a:cubicBezTo>
                  <a:cubicBezTo>
                    <a:pt x="52869" y="722"/>
                    <a:pt x="52714" y="585"/>
                    <a:pt x="52577" y="585"/>
                  </a:cubicBezTo>
                  <a:cubicBezTo>
                    <a:pt x="52508" y="585"/>
                    <a:pt x="52508" y="499"/>
                    <a:pt x="52439" y="499"/>
                  </a:cubicBezTo>
                  <a:cubicBezTo>
                    <a:pt x="52439" y="585"/>
                    <a:pt x="52353" y="585"/>
                    <a:pt x="52285" y="585"/>
                  </a:cubicBezTo>
                  <a:cubicBezTo>
                    <a:pt x="52216" y="430"/>
                    <a:pt x="52216" y="430"/>
                    <a:pt x="52078" y="430"/>
                  </a:cubicBezTo>
                  <a:lnTo>
                    <a:pt x="51924" y="430"/>
                  </a:lnTo>
                  <a:cubicBezTo>
                    <a:pt x="51786" y="361"/>
                    <a:pt x="51580" y="361"/>
                    <a:pt x="51425" y="361"/>
                  </a:cubicBezTo>
                  <a:lnTo>
                    <a:pt x="51287" y="361"/>
                  </a:lnTo>
                  <a:cubicBezTo>
                    <a:pt x="51287" y="293"/>
                    <a:pt x="51219" y="293"/>
                    <a:pt x="51219" y="224"/>
                  </a:cubicBezTo>
                  <a:cubicBezTo>
                    <a:pt x="51064" y="224"/>
                    <a:pt x="50995" y="224"/>
                    <a:pt x="50926" y="293"/>
                  </a:cubicBezTo>
                  <a:cubicBezTo>
                    <a:pt x="50858" y="155"/>
                    <a:pt x="50634" y="224"/>
                    <a:pt x="50497" y="155"/>
                  </a:cubicBezTo>
                  <a:cubicBezTo>
                    <a:pt x="50497" y="155"/>
                    <a:pt x="50428" y="224"/>
                    <a:pt x="50359" y="224"/>
                  </a:cubicBezTo>
                  <a:cubicBezTo>
                    <a:pt x="50313" y="224"/>
                    <a:pt x="50229" y="193"/>
                    <a:pt x="50158" y="193"/>
                  </a:cubicBezTo>
                  <a:cubicBezTo>
                    <a:pt x="50122" y="193"/>
                    <a:pt x="50090" y="201"/>
                    <a:pt x="50067" y="224"/>
                  </a:cubicBezTo>
                  <a:cubicBezTo>
                    <a:pt x="49970" y="176"/>
                    <a:pt x="49908" y="119"/>
                    <a:pt x="49826" y="119"/>
                  </a:cubicBezTo>
                  <a:cubicBezTo>
                    <a:pt x="49791" y="119"/>
                    <a:pt x="49752" y="129"/>
                    <a:pt x="49706" y="155"/>
                  </a:cubicBezTo>
                  <a:cubicBezTo>
                    <a:pt x="49637" y="155"/>
                    <a:pt x="49637" y="155"/>
                    <a:pt x="49568" y="69"/>
                  </a:cubicBezTo>
                  <a:cubicBezTo>
                    <a:pt x="49499" y="112"/>
                    <a:pt x="49426" y="134"/>
                    <a:pt x="49353" y="134"/>
                  </a:cubicBezTo>
                  <a:cubicBezTo>
                    <a:pt x="49280" y="134"/>
                    <a:pt x="49207" y="112"/>
                    <a:pt x="49138" y="69"/>
                  </a:cubicBezTo>
                  <a:lnTo>
                    <a:pt x="49001" y="69"/>
                  </a:lnTo>
                  <a:cubicBezTo>
                    <a:pt x="48976" y="113"/>
                    <a:pt x="48953" y="127"/>
                    <a:pt x="48931" y="127"/>
                  </a:cubicBezTo>
                  <a:cubicBezTo>
                    <a:pt x="48898" y="127"/>
                    <a:pt x="48867" y="97"/>
                    <a:pt x="48837" y="97"/>
                  </a:cubicBezTo>
                  <a:cubicBezTo>
                    <a:pt x="48817" y="97"/>
                    <a:pt x="48797" y="111"/>
                    <a:pt x="48777" y="155"/>
                  </a:cubicBezTo>
                  <a:lnTo>
                    <a:pt x="48485" y="155"/>
                  </a:lnTo>
                  <a:cubicBezTo>
                    <a:pt x="48439" y="126"/>
                    <a:pt x="48401" y="117"/>
                    <a:pt x="48365" y="117"/>
                  </a:cubicBezTo>
                  <a:cubicBezTo>
                    <a:pt x="48294" y="117"/>
                    <a:pt x="48233" y="155"/>
                    <a:pt x="48141" y="155"/>
                  </a:cubicBezTo>
                  <a:lnTo>
                    <a:pt x="47849" y="155"/>
                  </a:lnTo>
                  <a:cubicBezTo>
                    <a:pt x="47780" y="69"/>
                    <a:pt x="47625" y="69"/>
                    <a:pt x="47556" y="69"/>
                  </a:cubicBezTo>
                  <a:cubicBezTo>
                    <a:pt x="47511" y="98"/>
                    <a:pt x="47472" y="107"/>
                    <a:pt x="47436" y="107"/>
                  </a:cubicBezTo>
                  <a:cubicBezTo>
                    <a:pt x="47364" y="107"/>
                    <a:pt x="47299" y="69"/>
                    <a:pt x="47195" y="69"/>
                  </a:cubicBezTo>
                  <a:cubicBezTo>
                    <a:pt x="47175" y="95"/>
                    <a:pt x="47154" y="105"/>
                    <a:pt x="47134" y="105"/>
                  </a:cubicBezTo>
                  <a:cubicBezTo>
                    <a:pt x="47086" y="105"/>
                    <a:pt x="47037" y="49"/>
                    <a:pt x="46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40"/>
            <p:cNvSpPr/>
            <p:nvPr/>
          </p:nvSpPr>
          <p:spPr>
            <a:xfrm>
              <a:off x="5330925" y="1337625"/>
              <a:ext cx="109200" cy="46875"/>
            </a:xfrm>
            <a:custGeom>
              <a:avLst/>
              <a:gdLst/>
              <a:ahLst/>
              <a:cxnLst/>
              <a:rect l="l" t="t" r="r" b="b"/>
              <a:pathLst>
                <a:path w="4368" h="1875" extrusionOk="0">
                  <a:moveTo>
                    <a:pt x="3138" y="1169"/>
                  </a:moveTo>
                  <a:cubicBezTo>
                    <a:pt x="3147" y="1169"/>
                    <a:pt x="3147" y="1186"/>
                    <a:pt x="3147" y="1221"/>
                  </a:cubicBezTo>
                  <a:lnTo>
                    <a:pt x="3078" y="1221"/>
                  </a:lnTo>
                  <a:cubicBezTo>
                    <a:pt x="3112" y="1186"/>
                    <a:pt x="3130" y="1169"/>
                    <a:pt x="3138" y="1169"/>
                  </a:cubicBezTo>
                  <a:close/>
                  <a:moveTo>
                    <a:pt x="138" y="0"/>
                  </a:moveTo>
                  <a:cubicBezTo>
                    <a:pt x="69" y="0"/>
                    <a:pt x="0" y="0"/>
                    <a:pt x="0" y="86"/>
                  </a:cubicBezTo>
                  <a:lnTo>
                    <a:pt x="0" y="224"/>
                  </a:lnTo>
                  <a:lnTo>
                    <a:pt x="207" y="224"/>
                  </a:lnTo>
                  <a:cubicBezTo>
                    <a:pt x="276" y="292"/>
                    <a:pt x="207" y="361"/>
                    <a:pt x="344" y="361"/>
                  </a:cubicBezTo>
                  <a:cubicBezTo>
                    <a:pt x="430" y="361"/>
                    <a:pt x="499" y="292"/>
                    <a:pt x="568" y="292"/>
                  </a:cubicBezTo>
                  <a:lnTo>
                    <a:pt x="637" y="361"/>
                  </a:lnTo>
                  <a:lnTo>
                    <a:pt x="637" y="430"/>
                  </a:lnTo>
                  <a:cubicBezTo>
                    <a:pt x="774" y="516"/>
                    <a:pt x="998" y="585"/>
                    <a:pt x="1135" y="585"/>
                  </a:cubicBezTo>
                  <a:cubicBezTo>
                    <a:pt x="1135" y="585"/>
                    <a:pt x="1135" y="653"/>
                    <a:pt x="1204" y="653"/>
                  </a:cubicBezTo>
                  <a:cubicBezTo>
                    <a:pt x="1204" y="702"/>
                    <a:pt x="1247" y="751"/>
                    <a:pt x="1296" y="751"/>
                  </a:cubicBezTo>
                  <a:cubicBezTo>
                    <a:pt x="1317" y="751"/>
                    <a:pt x="1339" y="742"/>
                    <a:pt x="1359" y="722"/>
                  </a:cubicBezTo>
                  <a:cubicBezTo>
                    <a:pt x="1359" y="791"/>
                    <a:pt x="1359" y="791"/>
                    <a:pt x="1427" y="860"/>
                  </a:cubicBezTo>
                  <a:lnTo>
                    <a:pt x="1565" y="860"/>
                  </a:lnTo>
                  <a:cubicBezTo>
                    <a:pt x="1857" y="1152"/>
                    <a:pt x="2218" y="1152"/>
                    <a:pt x="2493" y="1221"/>
                  </a:cubicBezTo>
                  <a:cubicBezTo>
                    <a:pt x="2579" y="1290"/>
                    <a:pt x="2717" y="1290"/>
                    <a:pt x="2854" y="1290"/>
                  </a:cubicBezTo>
                  <a:cubicBezTo>
                    <a:pt x="2923" y="1513"/>
                    <a:pt x="3216" y="1444"/>
                    <a:pt x="3284" y="1582"/>
                  </a:cubicBezTo>
                  <a:cubicBezTo>
                    <a:pt x="3353" y="1513"/>
                    <a:pt x="3439" y="1513"/>
                    <a:pt x="3439" y="1513"/>
                  </a:cubicBezTo>
                  <a:cubicBezTo>
                    <a:pt x="3488" y="1562"/>
                    <a:pt x="3536" y="1610"/>
                    <a:pt x="3609" y="1610"/>
                  </a:cubicBezTo>
                  <a:cubicBezTo>
                    <a:pt x="3639" y="1610"/>
                    <a:pt x="3674" y="1602"/>
                    <a:pt x="3714" y="1582"/>
                  </a:cubicBezTo>
                  <a:cubicBezTo>
                    <a:pt x="3869" y="1719"/>
                    <a:pt x="4075" y="1805"/>
                    <a:pt x="4213" y="1874"/>
                  </a:cubicBezTo>
                  <a:cubicBezTo>
                    <a:pt x="4213" y="1805"/>
                    <a:pt x="4367" y="1805"/>
                    <a:pt x="4299" y="1719"/>
                  </a:cubicBezTo>
                  <a:lnTo>
                    <a:pt x="4075" y="1719"/>
                  </a:lnTo>
                  <a:cubicBezTo>
                    <a:pt x="4006" y="1582"/>
                    <a:pt x="3938" y="1582"/>
                    <a:pt x="3938" y="1582"/>
                  </a:cubicBezTo>
                  <a:cubicBezTo>
                    <a:pt x="3903" y="1547"/>
                    <a:pt x="3865" y="1547"/>
                    <a:pt x="3826" y="1547"/>
                  </a:cubicBezTo>
                  <a:cubicBezTo>
                    <a:pt x="3787" y="1547"/>
                    <a:pt x="3749" y="1547"/>
                    <a:pt x="3714" y="1513"/>
                  </a:cubicBezTo>
                  <a:lnTo>
                    <a:pt x="3714" y="1376"/>
                  </a:lnTo>
                  <a:cubicBezTo>
                    <a:pt x="3577" y="1376"/>
                    <a:pt x="3508" y="1290"/>
                    <a:pt x="3284" y="1152"/>
                  </a:cubicBezTo>
                  <a:cubicBezTo>
                    <a:pt x="3078" y="1083"/>
                    <a:pt x="2854" y="1083"/>
                    <a:pt x="2648" y="1083"/>
                  </a:cubicBezTo>
                  <a:cubicBezTo>
                    <a:pt x="2648" y="1014"/>
                    <a:pt x="2648" y="1014"/>
                    <a:pt x="2579" y="946"/>
                  </a:cubicBezTo>
                  <a:lnTo>
                    <a:pt x="2218" y="946"/>
                  </a:lnTo>
                  <a:cubicBezTo>
                    <a:pt x="2218" y="860"/>
                    <a:pt x="2218" y="791"/>
                    <a:pt x="2064" y="791"/>
                  </a:cubicBezTo>
                  <a:cubicBezTo>
                    <a:pt x="1995" y="791"/>
                    <a:pt x="1995" y="722"/>
                    <a:pt x="1926" y="722"/>
                  </a:cubicBezTo>
                  <a:cubicBezTo>
                    <a:pt x="1906" y="732"/>
                    <a:pt x="1890" y="736"/>
                    <a:pt x="1878" y="736"/>
                  </a:cubicBezTo>
                  <a:cubicBezTo>
                    <a:pt x="1817" y="736"/>
                    <a:pt x="1829" y="639"/>
                    <a:pt x="1768" y="639"/>
                  </a:cubicBezTo>
                  <a:cubicBezTo>
                    <a:pt x="1756" y="639"/>
                    <a:pt x="1740" y="643"/>
                    <a:pt x="1720" y="653"/>
                  </a:cubicBezTo>
                  <a:cubicBezTo>
                    <a:pt x="1789" y="653"/>
                    <a:pt x="1720" y="653"/>
                    <a:pt x="1720" y="722"/>
                  </a:cubicBezTo>
                  <a:cubicBezTo>
                    <a:pt x="1634" y="653"/>
                    <a:pt x="1565" y="653"/>
                    <a:pt x="1496" y="516"/>
                  </a:cubicBezTo>
                  <a:lnTo>
                    <a:pt x="1427" y="585"/>
                  </a:lnTo>
                  <a:cubicBezTo>
                    <a:pt x="1359" y="585"/>
                    <a:pt x="1359" y="430"/>
                    <a:pt x="1290" y="430"/>
                  </a:cubicBezTo>
                  <a:cubicBezTo>
                    <a:pt x="1204" y="430"/>
                    <a:pt x="1204" y="516"/>
                    <a:pt x="1204" y="516"/>
                  </a:cubicBezTo>
                  <a:cubicBezTo>
                    <a:pt x="998" y="361"/>
                    <a:pt x="774" y="361"/>
                    <a:pt x="705" y="224"/>
                  </a:cubicBezTo>
                  <a:lnTo>
                    <a:pt x="430" y="224"/>
                  </a:lnTo>
                  <a:cubicBezTo>
                    <a:pt x="430" y="155"/>
                    <a:pt x="344" y="155"/>
                    <a:pt x="344" y="86"/>
                  </a:cubicBezTo>
                  <a:cubicBezTo>
                    <a:pt x="276" y="155"/>
                    <a:pt x="207" y="155"/>
                    <a:pt x="207" y="155"/>
                  </a:cubicBezTo>
                  <a:cubicBezTo>
                    <a:pt x="138" y="86"/>
                    <a:pt x="138" y="86"/>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40"/>
            <p:cNvSpPr/>
            <p:nvPr/>
          </p:nvSpPr>
          <p:spPr>
            <a:xfrm>
              <a:off x="5692400" y="1536625"/>
              <a:ext cx="113075" cy="23225"/>
            </a:xfrm>
            <a:custGeom>
              <a:avLst/>
              <a:gdLst/>
              <a:ahLst/>
              <a:cxnLst/>
              <a:rect l="l" t="t" r="r" b="b"/>
              <a:pathLst>
                <a:path w="4523" h="929" extrusionOk="0">
                  <a:moveTo>
                    <a:pt x="224" y="0"/>
                  </a:moveTo>
                  <a:cubicBezTo>
                    <a:pt x="156" y="0"/>
                    <a:pt x="70" y="69"/>
                    <a:pt x="1" y="69"/>
                  </a:cubicBezTo>
                  <a:cubicBezTo>
                    <a:pt x="70" y="69"/>
                    <a:pt x="224" y="207"/>
                    <a:pt x="293" y="207"/>
                  </a:cubicBezTo>
                  <a:cubicBezTo>
                    <a:pt x="332" y="187"/>
                    <a:pt x="366" y="179"/>
                    <a:pt x="396" y="179"/>
                  </a:cubicBezTo>
                  <a:cubicBezTo>
                    <a:pt x="471" y="179"/>
                    <a:pt x="524" y="231"/>
                    <a:pt x="585" y="293"/>
                  </a:cubicBezTo>
                  <a:cubicBezTo>
                    <a:pt x="585" y="293"/>
                    <a:pt x="585" y="207"/>
                    <a:pt x="654" y="207"/>
                  </a:cubicBezTo>
                  <a:cubicBezTo>
                    <a:pt x="654" y="207"/>
                    <a:pt x="654" y="293"/>
                    <a:pt x="723" y="293"/>
                  </a:cubicBezTo>
                  <a:cubicBezTo>
                    <a:pt x="792" y="293"/>
                    <a:pt x="929" y="293"/>
                    <a:pt x="1015" y="362"/>
                  </a:cubicBezTo>
                  <a:cubicBezTo>
                    <a:pt x="1084" y="293"/>
                    <a:pt x="1153" y="293"/>
                    <a:pt x="1222" y="293"/>
                  </a:cubicBezTo>
                  <a:cubicBezTo>
                    <a:pt x="1290" y="293"/>
                    <a:pt x="1359" y="430"/>
                    <a:pt x="1445" y="499"/>
                  </a:cubicBezTo>
                  <a:cubicBezTo>
                    <a:pt x="1537" y="499"/>
                    <a:pt x="1628" y="469"/>
                    <a:pt x="1725" y="469"/>
                  </a:cubicBezTo>
                  <a:cubicBezTo>
                    <a:pt x="1774" y="469"/>
                    <a:pt x="1823" y="476"/>
                    <a:pt x="1875" y="499"/>
                  </a:cubicBezTo>
                  <a:lnTo>
                    <a:pt x="2081" y="499"/>
                  </a:lnTo>
                  <a:cubicBezTo>
                    <a:pt x="2104" y="522"/>
                    <a:pt x="2127" y="530"/>
                    <a:pt x="2147" y="530"/>
                  </a:cubicBezTo>
                  <a:cubicBezTo>
                    <a:pt x="2188" y="530"/>
                    <a:pt x="2219" y="499"/>
                    <a:pt x="2219" y="499"/>
                  </a:cubicBezTo>
                  <a:cubicBezTo>
                    <a:pt x="2305" y="568"/>
                    <a:pt x="2374" y="568"/>
                    <a:pt x="2374" y="637"/>
                  </a:cubicBezTo>
                  <a:lnTo>
                    <a:pt x="2649" y="637"/>
                  </a:lnTo>
                  <a:cubicBezTo>
                    <a:pt x="2824" y="729"/>
                    <a:pt x="2919" y="767"/>
                    <a:pt x="3015" y="767"/>
                  </a:cubicBezTo>
                  <a:cubicBezTo>
                    <a:pt x="3079" y="767"/>
                    <a:pt x="3144" y="750"/>
                    <a:pt x="3233" y="723"/>
                  </a:cubicBezTo>
                  <a:cubicBezTo>
                    <a:pt x="3302" y="791"/>
                    <a:pt x="3302" y="791"/>
                    <a:pt x="3371" y="860"/>
                  </a:cubicBezTo>
                  <a:lnTo>
                    <a:pt x="3439" y="791"/>
                  </a:lnTo>
                  <a:cubicBezTo>
                    <a:pt x="3488" y="840"/>
                    <a:pt x="3545" y="889"/>
                    <a:pt x="3599" y="889"/>
                  </a:cubicBezTo>
                  <a:cubicBezTo>
                    <a:pt x="3621" y="889"/>
                    <a:pt x="3643" y="880"/>
                    <a:pt x="3663" y="860"/>
                  </a:cubicBezTo>
                  <a:cubicBezTo>
                    <a:pt x="3678" y="846"/>
                    <a:pt x="3692" y="840"/>
                    <a:pt x="3707" y="840"/>
                  </a:cubicBezTo>
                  <a:cubicBezTo>
                    <a:pt x="3746" y="840"/>
                    <a:pt x="3786" y="880"/>
                    <a:pt x="3826" y="880"/>
                  </a:cubicBezTo>
                  <a:cubicBezTo>
                    <a:pt x="3840" y="880"/>
                    <a:pt x="3855" y="875"/>
                    <a:pt x="3869" y="860"/>
                  </a:cubicBezTo>
                  <a:cubicBezTo>
                    <a:pt x="3869" y="837"/>
                    <a:pt x="3877" y="830"/>
                    <a:pt x="3890" y="830"/>
                  </a:cubicBezTo>
                  <a:cubicBezTo>
                    <a:pt x="3917" y="830"/>
                    <a:pt x="3967" y="860"/>
                    <a:pt x="4024" y="860"/>
                  </a:cubicBezTo>
                  <a:cubicBezTo>
                    <a:pt x="4024" y="860"/>
                    <a:pt x="4093" y="860"/>
                    <a:pt x="4093" y="929"/>
                  </a:cubicBezTo>
                  <a:lnTo>
                    <a:pt x="4162" y="860"/>
                  </a:lnTo>
                  <a:cubicBezTo>
                    <a:pt x="4207" y="883"/>
                    <a:pt x="4246" y="891"/>
                    <a:pt x="4279" y="891"/>
                  </a:cubicBezTo>
                  <a:cubicBezTo>
                    <a:pt x="4347" y="891"/>
                    <a:pt x="4397" y="860"/>
                    <a:pt x="4454" y="860"/>
                  </a:cubicBezTo>
                  <a:cubicBezTo>
                    <a:pt x="4454" y="860"/>
                    <a:pt x="4523" y="791"/>
                    <a:pt x="4454" y="723"/>
                  </a:cubicBezTo>
                  <a:cubicBezTo>
                    <a:pt x="4434" y="703"/>
                    <a:pt x="4419" y="696"/>
                    <a:pt x="4406" y="696"/>
                  </a:cubicBezTo>
                  <a:cubicBezTo>
                    <a:pt x="4375" y="696"/>
                    <a:pt x="4360" y="741"/>
                    <a:pt x="4332" y="741"/>
                  </a:cubicBezTo>
                  <a:cubicBezTo>
                    <a:pt x="4323" y="741"/>
                    <a:pt x="4312" y="736"/>
                    <a:pt x="4299" y="723"/>
                  </a:cubicBezTo>
                  <a:lnTo>
                    <a:pt x="4299" y="637"/>
                  </a:lnTo>
                  <a:cubicBezTo>
                    <a:pt x="4299" y="723"/>
                    <a:pt x="4230" y="723"/>
                    <a:pt x="4230" y="723"/>
                  </a:cubicBezTo>
                  <a:cubicBezTo>
                    <a:pt x="4162" y="723"/>
                    <a:pt x="4093" y="637"/>
                    <a:pt x="4093" y="637"/>
                  </a:cubicBezTo>
                  <a:lnTo>
                    <a:pt x="3801" y="637"/>
                  </a:lnTo>
                  <a:lnTo>
                    <a:pt x="3801" y="499"/>
                  </a:lnTo>
                  <a:lnTo>
                    <a:pt x="3439" y="499"/>
                  </a:lnTo>
                  <a:cubicBezTo>
                    <a:pt x="3371" y="465"/>
                    <a:pt x="3319" y="465"/>
                    <a:pt x="3265" y="465"/>
                  </a:cubicBezTo>
                  <a:cubicBezTo>
                    <a:pt x="3212" y="465"/>
                    <a:pt x="3156" y="465"/>
                    <a:pt x="3078" y="430"/>
                  </a:cubicBezTo>
                  <a:cubicBezTo>
                    <a:pt x="3033" y="430"/>
                    <a:pt x="2987" y="400"/>
                    <a:pt x="2941" y="400"/>
                  </a:cubicBezTo>
                  <a:cubicBezTo>
                    <a:pt x="2918" y="400"/>
                    <a:pt x="2895" y="407"/>
                    <a:pt x="2872" y="430"/>
                  </a:cubicBezTo>
                  <a:cubicBezTo>
                    <a:pt x="2858" y="445"/>
                    <a:pt x="2843" y="450"/>
                    <a:pt x="2828" y="450"/>
                  </a:cubicBezTo>
                  <a:cubicBezTo>
                    <a:pt x="2788" y="450"/>
                    <a:pt x="2747" y="410"/>
                    <a:pt x="2701" y="410"/>
                  </a:cubicBezTo>
                  <a:cubicBezTo>
                    <a:pt x="2684" y="410"/>
                    <a:pt x="2667" y="416"/>
                    <a:pt x="2649" y="430"/>
                  </a:cubicBezTo>
                  <a:lnTo>
                    <a:pt x="2374" y="430"/>
                  </a:lnTo>
                  <a:cubicBezTo>
                    <a:pt x="2219" y="362"/>
                    <a:pt x="2150" y="430"/>
                    <a:pt x="2012" y="293"/>
                  </a:cubicBezTo>
                  <a:cubicBezTo>
                    <a:pt x="2012" y="293"/>
                    <a:pt x="1944" y="293"/>
                    <a:pt x="1875" y="362"/>
                  </a:cubicBezTo>
                  <a:cubicBezTo>
                    <a:pt x="1875" y="362"/>
                    <a:pt x="1789" y="362"/>
                    <a:pt x="1789" y="293"/>
                  </a:cubicBezTo>
                  <a:lnTo>
                    <a:pt x="1651" y="293"/>
                  </a:lnTo>
                  <a:cubicBezTo>
                    <a:pt x="1651" y="207"/>
                    <a:pt x="1514" y="138"/>
                    <a:pt x="1445" y="69"/>
                  </a:cubicBezTo>
                  <a:cubicBezTo>
                    <a:pt x="1409" y="127"/>
                    <a:pt x="1363" y="149"/>
                    <a:pt x="1318" y="149"/>
                  </a:cubicBezTo>
                  <a:cubicBezTo>
                    <a:pt x="1255" y="149"/>
                    <a:pt x="1193" y="109"/>
                    <a:pt x="1153" y="69"/>
                  </a:cubicBezTo>
                  <a:cubicBezTo>
                    <a:pt x="1084" y="138"/>
                    <a:pt x="1084" y="138"/>
                    <a:pt x="1015" y="138"/>
                  </a:cubicBezTo>
                  <a:lnTo>
                    <a:pt x="1015" y="0"/>
                  </a:lnTo>
                  <a:cubicBezTo>
                    <a:pt x="929" y="0"/>
                    <a:pt x="861" y="69"/>
                    <a:pt x="861" y="69"/>
                  </a:cubicBezTo>
                  <a:cubicBezTo>
                    <a:pt x="723" y="69"/>
                    <a:pt x="654" y="0"/>
                    <a:pt x="585" y="0"/>
                  </a:cubicBezTo>
                  <a:cubicBezTo>
                    <a:pt x="534" y="23"/>
                    <a:pt x="492" y="31"/>
                    <a:pt x="454" y="31"/>
                  </a:cubicBezTo>
                  <a:cubicBezTo>
                    <a:pt x="377" y="31"/>
                    <a:pt x="316"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40"/>
            <p:cNvSpPr/>
            <p:nvPr/>
          </p:nvSpPr>
          <p:spPr>
            <a:xfrm>
              <a:off x="5278925" y="1497075"/>
              <a:ext cx="64500" cy="30550"/>
            </a:xfrm>
            <a:custGeom>
              <a:avLst/>
              <a:gdLst/>
              <a:ahLst/>
              <a:cxnLst/>
              <a:rect l="l" t="t" r="r" b="b"/>
              <a:pathLst>
                <a:path w="2580" h="1222" extrusionOk="0">
                  <a:moveTo>
                    <a:pt x="1719" y="792"/>
                  </a:moveTo>
                  <a:cubicBezTo>
                    <a:pt x="1788" y="860"/>
                    <a:pt x="1788" y="860"/>
                    <a:pt x="1719" y="929"/>
                  </a:cubicBezTo>
                  <a:lnTo>
                    <a:pt x="1651" y="860"/>
                  </a:lnTo>
                  <a:cubicBezTo>
                    <a:pt x="1651" y="792"/>
                    <a:pt x="1719" y="792"/>
                    <a:pt x="1719" y="792"/>
                  </a:cubicBezTo>
                  <a:close/>
                  <a:moveTo>
                    <a:pt x="2149" y="860"/>
                  </a:moveTo>
                  <a:cubicBezTo>
                    <a:pt x="2149" y="929"/>
                    <a:pt x="2218" y="929"/>
                    <a:pt x="2287" y="1015"/>
                  </a:cubicBezTo>
                  <a:lnTo>
                    <a:pt x="2080" y="1015"/>
                  </a:lnTo>
                  <a:cubicBezTo>
                    <a:pt x="1994" y="929"/>
                    <a:pt x="1994" y="929"/>
                    <a:pt x="1926" y="929"/>
                  </a:cubicBezTo>
                  <a:cubicBezTo>
                    <a:pt x="1994" y="929"/>
                    <a:pt x="2080" y="929"/>
                    <a:pt x="2149" y="860"/>
                  </a:cubicBezTo>
                  <a:close/>
                  <a:moveTo>
                    <a:pt x="138" y="1"/>
                  </a:moveTo>
                  <a:cubicBezTo>
                    <a:pt x="0" y="69"/>
                    <a:pt x="69" y="155"/>
                    <a:pt x="69" y="293"/>
                  </a:cubicBezTo>
                  <a:cubicBezTo>
                    <a:pt x="138" y="362"/>
                    <a:pt x="206" y="362"/>
                    <a:pt x="275" y="362"/>
                  </a:cubicBezTo>
                  <a:lnTo>
                    <a:pt x="275" y="431"/>
                  </a:lnTo>
                  <a:cubicBezTo>
                    <a:pt x="387" y="396"/>
                    <a:pt x="477" y="379"/>
                    <a:pt x="559" y="379"/>
                  </a:cubicBezTo>
                  <a:cubicBezTo>
                    <a:pt x="641" y="379"/>
                    <a:pt x="714" y="396"/>
                    <a:pt x="791" y="431"/>
                  </a:cubicBezTo>
                  <a:cubicBezTo>
                    <a:pt x="705" y="431"/>
                    <a:pt x="636" y="499"/>
                    <a:pt x="499" y="499"/>
                  </a:cubicBezTo>
                  <a:lnTo>
                    <a:pt x="499" y="585"/>
                  </a:lnTo>
                  <a:lnTo>
                    <a:pt x="1221" y="585"/>
                  </a:lnTo>
                  <a:lnTo>
                    <a:pt x="1221" y="792"/>
                  </a:lnTo>
                  <a:cubicBezTo>
                    <a:pt x="1221" y="792"/>
                    <a:pt x="1290" y="792"/>
                    <a:pt x="1290" y="860"/>
                  </a:cubicBezTo>
                  <a:cubicBezTo>
                    <a:pt x="1358" y="792"/>
                    <a:pt x="1427" y="792"/>
                    <a:pt x="1496" y="792"/>
                  </a:cubicBezTo>
                  <a:cubicBezTo>
                    <a:pt x="1427" y="929"/>
                    <a:pt x="1651" y="929"/>
                    <a:pt x="1651" y="1015"/>
                  </a:cubicBezTo>
                  <a:cubicBezTo>
                    <a:pt x="1662" y="1000"/>
                    <a:pt x="1676" y="995"/>
                    <a:pt x="1691" y="995"/>
                  </a:cubicBezTo>
                  <a:cubicBezTo>
                    <a:pt x="1742" y="995"/>
                    <a:pt x="1809" y="1061"/>
                    <a:pt x="1864" y="1061"/>
                  </a:cubicBezTo>
                  <a:cubicBezTo>
                    <a:pt x="1887" y="1061"/>
                    <a:pt x="1909" y="1049"/>
                    <a:pt x="1926" y="1015"/>
                  </a:cubicBezTo>
                  <a:cubicBezTo>
                    <a:pt x="2080" y="1153"/>
                    <a:pt x="2356" y="1084"/>
                    <a:pt x="2424" y="1221"/>
                  </a:cubicBezTo>
                  <a:cubicBezTo>
                    <a:pt x="2579" y="1153"/>
                    <a:pt x="2510" y="1084"/>
                    <a:pt x="2510" y="929"/>
                  </a:cubicBezTo>
                  <a:lnTo>
                    <a:pt x="2356" y="929"/>
                  </a:lnTo>
                  <a:cubicBezTo>
                    <a:pt x="2287" y="792"/>
                    <a:pt x="2149" y="792"/>
                    <a:pt x="2080" y="792"/>
                  </a:cubicBezTo>
                  <a:cubicBezTo>
                    <a:pt x="1955" y="736"/>
                    <a:pt x="1886" y="635"/>
                    <a:pt x="1792" y="635"/>
                  </a:cubicBezTo>
                  <a:cubicBezTo>
                    <a:pt x="1769" y="635"/>
                    <a:pt x="1746" y="641"/>
                    <a:pt x="1719" y="654"/>
                  </a:cubicBezTo>
                  <a:cubicBezTo>
                    <a:pt x="1651" y="585"/>
                    <a:pt x="1496" y="585"/>
                    <a:pt x="1427" y="431"/>
                  </a:cubicBezTo>
                  <a:cubicBezTo>
                    <a:pt x="1358" y="431"/>
                    <a:pt x="1358" y="431"/>
                    <a:pt x="1290" y="499"/>
                  </a:cubicBezTo>
                  <a:cubicBezTo>
                    <a:pt x="1290" y="431"/>
                    <a:pt x="1221" y="431"/>
                    <a:pt x="1135" y="362"/>
                  </a:cubicBezTo>
                  <a:cubicBezTo>
                    <a:pt x="1066" y="431"/>
                    <a:pt x="997" y="431"/>
                    <a:pt x="928" y="431"/>
                  </a:cubicBezTo>
                  <a:cubicBezTo>
                    <a:pt x="928" y="362"/>
                    <a:pt x="928" y="362"/>
                    <a:pt x="997" y="362"/>
                  </a:cubicBezTo>
                  <a:cubicBezTo>
                    <a:pt x="928" y="362"/>
                    <a:pt x="860" y="362"/>
                    <a:pt x="791" y="293"/>
                  </a:cubicBezTo>
                  <a:cubicBezTo>
                    <a:pt x="705" y="224"/>
                    <a:pt x="499" y="224"/>
                    <a:pt x="361" y="155"/>
                  </a:cubicBezTo>
                  <a:cubicBezTo>
                    <a:pt x="361" y="69"/>
                    <a:pt x="361" y="69"/>
                    <a:pt x="275" y="1"/>
                  </a:cubicBezTo>
                  <a:cubicBezTo>
                    <a:pt x="206" y="69"/>
                    <a:pt x="275" y="155"/>
                    <a:pt x="206" y="155"/>
                  </a:cubicBezTo>
                  <a:cubicBezTo>
                    <a:pt x="138" y="155"/>
                    <a:pt x="206"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40"/>
            <p:cNvSpPr/>
            <p:nvPr/>
          </p:nvSpPr>
          <p:spPr>
            <a:xfrm>
              <a:off x="5404000" y="1516850"/>
              <a:ext cx="37850" cy="16350"/>
            </a:xfrm>
            <a:custGeom>
              <a:avLst/>
              <a:gdLst/>
              <a:ahLst/>
              <a:cxnLst/>
              <a:rect l="l" t="t" r="r" b="b"/>
              <a:pathLst>
                <a:path w="1514" h="654" extrusionOk="0">
                  <a:moveTo>
                    <a:pt x="224" y="1"/>
                  </a:moveTo>
                  <a:cubicBezTo>
                    <a:pt x="224" y="35"/>
                    <a:pt x="189" y="35"/>
                    <a:pt x="144" y="35"/>
                  </a:cubicBezTo>
                  <a:cubicBezTo>
                    <a:pt x="99" y="35"/>
                    <a:pt x="43" y="35"/>
                    <a:pt x="0" y="69"/>
                  </a:cubicBezTo>
                  <a:lnTo>
                    <a:pt x="0" y="138"/>
                  </a:lnTo>
                  <a:cubicBezTo>
                    <a:pt x="29" y="167"/>
                    <a:pt x="56" y="176"/>
                    <a:pt x="81" y="176"/>
                  </a:cubicBezTo>
                  <a:cubicBezTo>
                    <a:pt x="132" y="176"/>
                    <a:pt x="178" y="138"/>
                    <a:pt x="224" y="138"/>
                  </a:cubicBezTo>
                  <a:cubicBezTo>
                    <a:pt x="361" y="224"/>
                    <a:pt x="293" y="362"/>
                    <a:pt x="430" y="362"/>
                  </a:cubicBezTo>
                  <a:lnTo>
                    <a:pt x="516" y="362"/>
                  </a:lnTo>
                  <a:lnTo>
                    <a:pt x="585" y="293"/>
                  </a:lnTo>
                  <a:cubicBezTo>
                    <a:pt x="585" y="362"/>
                    <a:pt x="654" y="362"/>
                    <a:pt x="722" y="430"/>
                  </a:cubicBezTo>
                  <a:cubicBezTo>
                    <a:pt x="791" y="499"/>
                    <a:pt x="860" y="499"/>
                    <a:pt x="946" y="499"/>
                  </a:cubicBezTo>
                  <a:cubicBezTo>
                    <a:pt x="1015" y="499"/>
                    <a:pt x="1083" y="499"/>
                    <a:pt x="1152" y="568"/>
                  </a:cubicBezTo>
                  <a:cubicBezTo>
                    <a:pt x="1198" y="568"/>
                    <a:pt x="1213" y="537"/>
                    <a:pt x="1239" y="537"/>
                  </a:cubicBezTo>
                  <a:cubicBezTo>
                    <a:pt x="1252" y="537"/>
                    <a:pt x="1267" y="545"/>
                    <a:pt x="1290" y="568"/>
                  </a:cubicBezTo>
                  <a:cubicBezTo>
                    <a:pt x="1290" y="568"/>
                    <a:pt x="1221" y="568"/>
                    <a:pt x="1290" y="654"/>
                  </a:cubicBezTo>
                  <a:cubicBezTo>
                    <a:pt x="1376" y="654"/>
                    <a:pt x="1444" y="654"/>
                    <a:pt x="1513" y="499"/>
                  </a:cubicBezTo>
                  <a:cubicBezTo>
                    <a:pt x="1479" y="465"/>
                    <a:pt x="1423" y="465"/>
                    <a:pt x="1367" y="465"/>
                  </a:cubicBezTo>
                  <a:cubicBezTo>
                    <a:pt x="1311" y="465"/>
                    <a:pt x="1255" y="465"/>
                    <a:pt x="1221" y="430"/>
                  </a:cubicBezTo>
                  <a:cubicBezTo>
                    <a:pt x="1152" y="430"/>
                    <a:pt x="1083" y="362"/>
                    <a:pt x="1083" y="293"/>
                  </a:cubicBezTo>
                  <a:cubicBezTo>
                    <a:pt x="1015" y="224"/>
                    <a:pt x="860" y="224"/>
                    <a:pt x="791" y="138"/>
                  </a:cubicBezTo>
                  <a:cubicBezTo>
                    <a:pt x="722" y="138"/>
                    <a:pt x="654" y="138"/>
                    <a:pt x="585" y="69"/>
                  </a:cubicBezTo>
                  <a:lnTo>
                    <a:pt x="293" y="69"/>
                  </a:lnTo>
                  <a:lnTo>
                    <a:pt x="2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40"/>
            <p:cNvSpPr/>
            <p:nvPr/>
          </p:nvSpPr>
          <p:spPr>
            <a:xfrm>
              <a:off x="7139650" y="2124200"/>
              <a:ext cx="28825" cy="12500"/>
            </a:xfrm>
            <a:custGeom>
              <a:avLst/>
              <a:gdLst/>
              <a:ahLst/>
              <a:cxnLst/>
              <a:rect l="l" t="t" r="r" b="b"/>
              <a:pathLst>
                <a:path w="1153" h="500" extrusionOk="0">
                  <a:moveTo>
                    <a:pt x="1066" y="1"/>
                  </a:moveTo>
                  <a:cubicBezTo>
                    <a:pt x="997" y="1"/>
                    <a:pt x="997" y="69"/>
                    <a:pt x="929" y="69"/>
                  </a:cubicBezTo>
                  <a:cubicBezTo>
                    <a:pt x="906" y="46"/>
                    <a:pt x="875" y="39"/>
                    <a:pt x="841" y="39"/>
                  </a:cubicBezTo>
                  <a:cubicBezTo>
                    <a:pt x="774" y="39"/>
                    <a:pt x="694" y="69"/>
                    <a:pt x="636" y="69"/>
                  </a:cubicBezTo>
                  <a:cubicBezTo>
                    <a:pt x="568" y="69"/>
                    <a:pt x="499" y="138"/>
                    <a:pt x="499" y="207"/>
                  </a:cubicBezTo>
                  <a:cubicBezTo>
                    <a:pt x="430" y="172"/>
                    <a:pt x="396" y="155"/>
                    <a:pt x="342" y="155"/>
                  </a:cubicBezTo>
                  <a:cubicBezTo>
                    <a:pt x="288" y="155"/>
                    <a:pt x="215" y="172"/>
                    <a:pt x="69" y="207"/>
                  </a:cubicBezTo>
                  <a:cubicBezTo>
                    <a:pt x="138" y="344"/>
                    <a:pt x="0" y="430"/>
                    <a:pt x="138" y="499"/>
                  </a:cubicBezTo>
                  <a:cubicBezTo>
                    <a:pt x="206" y="499"/>
                    <a:pt x="292" y="430"/>
                    <a:pt x="361" y="430"/>
                  </a:cubicBezTo>
                  <a:cubicBezTo>
                    <a:pt x="430" y="430"/>
                    <a:pt x="499" y="344"/>
                    <a:pt x="568" y="344"/>
                  </a:cubicBezTo>
                  <a:cubicBezTo>
                    <a:pt x="636" y="344"/>
                    <a:pt x="636" y="430"/>
                    <a:pt x="722" y="430"/>
                  </a:cubicBezTo>
                  <a:cubicBezTo>
                    <a:pt x="791" y="207"/>
                    <a:pt x="1066" y="344"/>
                    <a:pt x="1152" y="138"/>
                  </a:cubicBezTo>
                  <a:cubicBezTo>
                    <a:pt x="1152" y="138"/>
                    <a:pt x="1152" y="69"/>
                    <a:pt x="1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40"/>
            <p:cNvSpPr/>
            <p:nvPr/>
          </p:nvSpPr>
          <p:spPr>
            <a:xfrm>
              <a:off x="5488250" y="1550800"/>
              <a:ext cx="37850" cy="11275"/>
            </a:xfrm>
            <a:custGeom>
              <a:avLst/>
              <a:gdLst/>
              <a:ahLst/>
              <a:cxnLst/>
              <a:rect l="l" t="t" r="r" b="b"/>
              <a:pathLst>
                <a:path w="1514" h="451" extrusionOk="0">
                  <a:moveTo>
                    <a:pt x="0" y="1"/>
                  </a:moveTo>
                  <a:cubicBezTo>
                    <a:pt x="69" y="70"/>
                    <a:pt x="155" y="70"/>
                    <a:pt x="224" y="70"/>
                  </a:cubicBezTo>
                  <a:cubicBezTo>
                    <a:pt x="292" y="70"/>
                    <a:pt x="292" y="224"/>
                    <a:pt x="430" y="224"/>
                  </a:cubicBezTo>
                  <a:cubicBezTo>
                    <a:pt x="499" y="224"/>
                    <a:pt x="499" y="293"/>
                    <a:pt x="585" y="293"/>
                  </a:cubicBezTo>
                  <a:lnTo>
                    <a:pt x="653" y="293"/>
                  </a:lnTo>
                  <a:cubicBezTo>
                    <a:pt x="699" y="293"/>
                    <a:pt x="745" y="324"/>
                    <a:pt x="791" y="324"/>
                  </a:cubicBezTo>
                  <a:cubicBezTo>
                    <a:pt x="814" y="324"/>
                    <a:pt x="837" y="316"/>
                    <a:pt x="860" y="293"/>
                  </a:cubicBezTo>
                  <a:cubicBezTo>
                    <a:pt x="929" y="293"/>
                    <a:pt x="1015" y="362"/>
                    <a:pt x="1083" y="362"/>
                  </a:cubicBezTo>
                  <a:cubicBezTo>
                    <a:pt x="1100" y="328"/>
                    <a:pt x="1113" y="315"/>
                    <a:pt x="1124" y="315"/>
                  </a:cubicBezTo>
                  <a:cubicBezTo>
                    <a:pt x="1156" y="315"/>
                    <a:pt x="1169" y="431"/>
                    <a:pt x="1221" y="431"/>
                  </a:cubicBezTo>
                  <a:cubicBezTo>
                    <a:pt x="1235" y="416"/>
                    <a:pt x="1247" y="411"/>
                    <a:pt x="1257" y="411"/>
                  </a:cubicBezTo>
                  <a:cubicBezTo>
                    <a:pt x="1283" y="411"/>
                    <a:pt x="1296" y="451"/>
                    <a:pt x="1323" y="451"/>
                  </a:cubicBezTo>
                  <a:cubicBezTo>
                    <a:pt x="1332" y="451"/>
                    <a:pt x="1344" y="445"/>
                    <a:pt x="1358" y="431"/>
                  </a:cubicBezTo>
                  <a:cubicBezTo>
                    <a:pt x="1444" y="431"/>
                    <a:pt x="1513" y="362"/>
                    <a:pt x="1444" y="293"/>
                  </a:cubicBezTo>
                  <a:cubicBezTo>
                    <a:pt x="1358" y="224"/>
                    <a:pt x="1221" y="224"/>
                    <a:pt x="1152" y="224"/>
                  </a:cubicBezTo>
                  <a:cubicBezTo>
                    <a:pt x="1083" y="156"/>
                    <a:pt x="1083" y="70"/>
                    <a:pt x="1015" y="70"/>
                  </a:cubicBezTo>
                  <a:lnTo>
                    <a:pt x="929" y="156"/>
                  </a:lnTo>
                  <a:cubicBezTo>
                    <a:pt x="860" y="1"/>
                    <a:pt x="722" y="70"/>
                    <a:pt x="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40"/>
            <p:cNvSpPr/>
            <p:nvPr/>
          </p:nvSpPr>
          <p:spPr>
            <a:xfrm>
              <a:off x="5449125" y="1534900"/>
              <a:ext cx="19375" cy="9050"/>
            </a:xfrm>
            <a:custGeom>
              <a:avLst/>
              <a:gdLst/>
              <a:ahLst/>
              <a:cxnLst/>
              <a:rect l="l" t="t" r="r" b="b"/>
              <a:pathLst>
                <a:path w="775" h="362" extrusionOk="0">
                  <a:moveTo>
                    <a:pt x="1" y="1"/>
                  </a:moveTo>
                  <a:cubicBezTo>
                    <a:pt x="1" y="138"/>
                    <a:pt x="138" y="138"/>
                    <a:pt x="207" y="207"/>
                  </a:cubicBezTo>
                  <a:cubicBezTo>
                    <a:pt x="344" y="276"/>
                    <a:pt x="568" y="362"/>
                    <a:pt x="774" y="362"/>
                  </a:cubicBezTo>
                  <a:lnTo>
                    <a:pt x="774" y="138"/>
                  </a:lnTo>
                  <a:cubicBezTo>
                    <a:pt x="637" y="69"/>
                    <a:pt x="499" y="69"/>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40"/>
            <p:cNvSpPr/>
            <p:nvPr/>
          </p:nvSpPr>
          <p:spPr>
            <a:xfrm>
              <a:off x="5364875" y="1240900"/>
              <a:ext cx="28400" cy="21525"/>
            </a:xfrm>
            <a:custGeom>
              <a:avLst/>
              <a:gdLst/>
              <a:ahLst/>
              <a:cxnLst/>
              <a:rect l="l" t="t" r="r" b="b"/>
              <a:pathLst>
                <a:path w="1136" h="861" extrusionOk="0">
                  <a:moveTo>
                    <a:pt x="637" y="585"/>
                  </a:moveTo>
                  <a:cubicBezTo>
                    <a:pt x="614" y="608"/>
                    <a:pt x="599" y="616"/>
                    <a:pt x="588" y="616"/>
                  </a:cubicBezTo>
                  <a:cubicBezTo>
                    <a:pt x="568" y="616"/>
                    <a:pt x="568" y="585"/>
                    <a:pt x="568" y="585"/>
                  </a:cubicBezTo>
                  <a:close/>
                  <a:moveTo>
                    <a:pt x="1" y="1"/>
                  </a:moveTo>
                  <a:cubicBezTo>
                    <a:pt x="69" y="224"/>
                    <a:pt x="207" y="362"/>
                    <a:pt x="362" y="516"/>
                  </a:cubicBezTo>
                  <a:cubicBezTo>
                    <a:pt x="431" y="585"/>
                    <a:pt x="276" y="585"/>
                    <a:pt x="362" y="654"/>
                  </a:cubicBezTo>
                  <a:cubicBezTo>
                    <a:pt x="431" y="723"/>
                    <a:pt x="431" y="723"/>
                    <a:pt x="499" y="723"/>
                  </a:cubicBezTo>
                  <a:cubicBezTo>
                    <a:pt x="568" y="791"/>
                    <a:pt x="706" y="791"/>
                    <a:pt x="860" y="860"/>
                  </a:cubicBezTo>
                  <a:cubicBezTo>
                    <a:pt x="860" y="791"/>
                    <a:pt x="792" y="723"/>
                    <a:pt x="792" y="654"/>
                  </a:cubicBezTo>
                  <a:cubicBezTo>
                    <a:pt x="860" y="516"/>
                    <a:pt x="1067" y="516"/>
                    <a:pt x="1135" y="430"/>
                  </a:cubicBezTo>
                  <a:lnTo>
                    <a:pt x="929" y="430"/>
                  </a:lnTo>
                  <a:cubicBezTo>
                    <a:pt x="860" y="516"/>
                    <a:pt x="792" y="516"/>
                    <a:pt x="706" y="654"/>
                  </a:cubicBezTo>
                  <a:cubicBezTo>
                    <a:pt x="637" y="585"/>
                    <a:pt x="568" y="516"/>
                    <a:pt x="568" y="430"/>
                  </a:cubicBezTo>
                  <a:cubicBezTo>
                    <a:pt x="522" y="430"/>
                    <a:pt x="507" y="469"/>
                    <a:pt x="481" y="469"/>
                  </a:cubicBezTo>
                  <a:cubicBezTo>
                    <a:pt x="469" y="469"/>
                    <a:pt x="453" y="459"/>
                    <a:pt x="431" y="430"/>
                  </a:cubicBezTo>
                  <a:cubicBezTo>
                    <a:pt x="431" y="362"/>
                    <a:pt x="362" y="293"/>
                    <a:pt x="276" y="224"/>
                  </a:cubicBezTo>
                  <a:cubicBezTo>
                    <a:pt x="207" y="155"/>
                    <a:pt x="138"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40"/>
            <p:cNvSpPr/>
            <p:nvPr/>
          </p:nvSpPr>
          <p:spPr>
            <a:xfrm>
              <a:off x="5336075" y="1490200"/>
              <a:ext cx="24950" cy="12075"/>
            </a:xfrm>
            <a:custGeom>
              <a:avLst/>
              <a:gdLst/>
              <a:ahLst/>
              <a:cxnLst/>
              <a:rect l="l" t="t" r="r" b="b"/>
              <a:pathLst>
                <a:path w="998" h="483" extrusionOk="0">
                  <a:moveTo>
                    <a:pt x="70" y="1"/>
                  </a:moveTo>
                  <a:cubicBezTo>
                    <a:pt x="1" y="69"/>
                    <a:pt x="1" y="138"/>
                    <a:pt x="70" y="276"/>
                  </a:cubicBezTo>
                  <a:lnTo>
                    <a:pt x="138" y="276"/>
                  </a:lnTo>
                  <a:lnTo>
                    <a:pt x="138" y="138"/>
                  </a:lnTo>
                  <a:cubicBezTo>
                    <a:pt x="224" y="207"/>
                    <a:pt x="224" y="207"/>
                    <a:pt x="138" y="276"/>
                  </a:cubicBezTo>
                  <a:lnTo>
                    <a:pt x="224" y="276"/>
                  </a:lnTo>
                  <a:cubicBezTo>
                    <a:pt x="270" y="276"/>
                    <a:pt x="316" y="245"/>
                    <a:pt x="362" y="245"/>
                  </a:cubicBezTo>
                  <a:cubicBezTo>
                    <a:pt x="385" y="245"/>
                    <a:pt x="408" y="253"/>
                    <a:pt x="431" y="276"/>
                  </a:cubicBezTo>
                  <a:cubicBezTo>
                    <a:pt x="568" y="276"/>
                    <a:pt x="568" y="430"/>
                    <a:pt x="723" y="430"/>
                  </a:cubicBezTo>
                  <a:cubicBezTo>
                    <a:pt x="759" y="349"/>
                    <a:pt x="796" y="329"/>
                    <a:pt x="832" y="329"/>
                  </a:cubicBezTo>
                  <a:cubicBezTo>
                    <a:pt x="864" y="329"/>
                    <a:pt x="897" y="344"/>
                    <a:pt x="929" y="344"/>
                  </a:cubicBezTo>
                  <a:lnTo>
                    <a:pt x="860" y="430"/>
                  </a:lnTo>
                  <a:cubicBezTo>
                    <a:pt x="895" y="465"/>
                    <a:pt x="912" y="482"/>
                    <a:pt x="929" y="482"/>
                  </a:cubicBezTo>
                  <a:cubicBezTo>
                    <a:pt x="946" y="482"/>
                    <a:pt x="964" y="465"/>
                    <a:pt x="998" y="430"/>
                  </a:cubicBezTo>
                  <a:cubicBezTo>
                    <a:pt x="929" y="344"/>
                    <a:pt x="998" y="344"/>
                    <a:pt x="929" y="276"/>
                  </a:cubicBezTo>
                  <a:cubicBezTo>
                    <a:pt x="860" y="207"/>
                    <a:pt x="723" y="207"/>
                    <a:pt x="654" y="138"/>
                  </a:cubicBezTo>
                  <a:cubicBezTo>
                    <a:pt x="625" y="151"/>
                    <a:pt x="598" y="157"/>
                    <a:pt x="574" y="157"/>
                  </a:cubicBezTo>
                  <a:cubicBezTo>
                    <a:pt x="471" y="157"/>
                    <a:pt x="404" y="56"/>
                    <a:pt x="293" y="1"/>
                  </a:cubicBezTo>
                  <a:cubicBezTo>
                    <a:pt x="224" y="1"/>
                    <a:pt x="224" y="1"/>
                    <a:pt x="224" y="69"/>
                  </a:cubicBezTo>
                  <a:cubicBezTo>
                    <a:pt x="138" y="69"/>
                    <a:pt x="138"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40"/>
            <p:cNvSpPr/>
            <p:nvPr/>
          </p:nvSpPr>
          <p:spPr>
            <a:xfrm>
              <a:off x="5621050" y="1516850"/>
              <a:ext cx="24950" cy="10775"/>
            </a:xfrm>
            <a:custGeom>
              <a:avLst/>
              <a:gdLst/>
              <a:ahLst/>
              <a:cxnLst/>
              <a:rect l="l" t="t" r="r" b="b"/>
              <a:pathLst>
                <a:path w="998" h="431" extrusionOk="0">
                  <a:moveTo>
                    <a:pt x="276" y="1"/>
                  </a:moveTo>
                  <a:lnTo>
                    <a:pt x="207" y="69"/>
                  </a:lnTo>
                  <a:cubicBezTo>
                    <a:pt x="187" y="49"/>
                    <a:pt x="167" y="41"/>
                    <a:pt x="147" y="41"/>
                  </a:cubicBezTo>
                  <a:cubicBezTo>
                    <a:pt x="98" y="41"/>
                    <a:pt x="49" y="90"/>
                    <a:pt x="1" y="138"/>
                  </a:cubicBezTo>
                  <a:cubicBezTo>
                    <a:pt x="83" y="231"/>
                    <a:pt x="166" y="268"/>
                    <a:pt x="252" y="268"/>
                  </a:cubicBezTo>
                  <a:cubicBezTo>
                    <a:pt x="310" y="268"/>
                    <a:pt x="369" y="252"/>
                    <a:pt x="431" y="224"/>
                  </a:cubicBezTo>
                  <a:cubicBezTo>
                    <a:pt x="568" y="224"/>
                    <a:pt x="568" y="362"/>
                    <a:pt x="568" y="362"/>
                  </a:cubicBezTo>
                  <a:cubicBezTo>
                    <a:pt x="706" y="362"/>
                    <a:pt x="774" y="430"/>
                    <a:pt x="860" y="430"/>
                  </a:cubicBezTo>
                  <a:cubicBezTo>
                    <a:pt x="998" y="430"/>
                    <a:pt x="998" y="362"/>
                    <a:pt x="998" y="293"/>
                  </a:cubicBezTo>
                  <a:lnTo>
                    <a:pt x="929" y="293"/>
                  </a:lnTo>
                  <a:cubicBezTo>
                    <a:pt x="929" y="293"/>
                    <a:pt x="929" y="224"/>
                    <a:pt x="860" y="224"/>
                  </a:cubicBezTo>
                  <a:cubicBezTo>
                    <a:pt x="637" y="224"/>
                    <a:pt x="499"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40"/>
            <p:cNvSpPr/>
            <p:nvPr/>
          </p:nvSpPr>
          <p:spPr>
            <a:xfrm>
              <a:off x="5234200" y="1187175"/>
              <a:ext cx="19375" cy="16350"/>
            </a:xfrm>
            <a:custGeom>
              <a:avLst/>
              <a:gdLst/>
              <a:ahLst/>
              <a:cxnLst/>
              <a:rect l="l" t="t" r="r" b="b"/>
              <a:pathLst>
                <a:path w="775" h="654" extrusionOk="0">
                  <a:moveTo>
                    <a:pt x="345" y="224"/>
                  </a:moveTo>
                  <a:cubicBezTo>
                    <a:pt x="431" y="293"/>
                    <a:pt x="345" y="293"/>
                    <a:pt x="276" y="362"/>
                  </a:cubicBezTo>
                  <a:cubicBezTo>
                    <a:pt x="276" y="293"/>
                    <a:pt x="345" y="224"/>
                    <a:pt x="345" y="224"/>
                  </a:cubicBezTo>
                  <a:close/>
                  <a:moveTo>
                    <a:pt x="70" y="0"/>
                  </a:moveTo>
                  <a:cubicBezTo>
                    <a:pt x="1" y="0"/>
                    <a:pt x="1" y="155"/>
                    <a:pt x="1" y="155"/>
                  </a:cubicBezTo>
                  <a:cubicBezTo>
                    <a:pt x="70" y="224"/>
                    <a:pt x="70" y="293"/>
                    <a:pt x="70" y="362"/>
                  </a:cubicBezTo>
                  <a:lnTo>
                    <a:pt x="207" y="362"/>
                  </a:lnTo>
                  <a:cubicBezTo>
                    <a:pt x="207" y="362"/>
                    <a:pt x="139" y="430"/>
                    <a:pt x="207" y="430"/>
                  </a:cubicBezTo>
                  <a:lnTo>
                    <a:pt x="276" y="430"/>
                  </a:lnTo>
                  <a:cubicBezTo>
                    <a:pt x="431" y="430"/>
                    <a:pt x="500" y="516"/>
                    <a:pt x="568" y="585"/>
                  </a:cubicBezTo>
                  <a:cubicBezTo>
                    <a:pt x="637" y="585"/>
                    <a:pt x="637" y="516"/>
                    <a:pt x="706" y="516"/>
                  </a:cubicBezTo>
                  <a:cubicBezTo>
                    <a:pt x="706" y="585"/>
                    <a:pt x="637" y="585"/>
                    <a:pt x="637" y="654"/>
                  </a:cubicBezTo>
                  <a:lnTo>
                    <a:pt x="775" y="654"/>
                  </a:lnTo>
                  <a:cubicBezTo>
                    <a:pt x="775" y="430"/>
                    <a:pt x="637" y="516"/>
                    <a:pt x="637" y="362"/>
                  </a:cubicBezTo>
                  <a:cubicBezTo>
                    <a:pt x="500" y="362"/>
                    <a:pt x="500" y="293"/>
                    <a:pt x="431" y="224"/>
                  </a:cubicBezTo>
                  <a:lnTo>
                    <a:pt x="345" y="224"/>
                  </a:lnTo>
                  <a:cubicBezTo>
                    <a:pt x="345" y="155"/>
                    <a:pt x="345" y="86"/>
                    <a:pt x="276" y="86"/>
                  </a:cubicBezTo>
                  <a:cubicBezTo>
                    <a:pt x="260" y="67"/>
                    <a:pt x="248" y="60"/>
                    <a:pt x="238" y="60"/>
                  </a:cubicBezTo>
                  <a:cubicBezTo>
                    <a:pt x="212" y="60"/>
                    <a:pt x="199" y="105"/>
                    <a:pt x="172" y="105"/>
                  </a:cubicBezTo>
                  <a:cubicBezTo>
                    <a:pt x="162" y="105"/>
                    <a:pt x="152" y="100"/>
                    <a:pt x="139" y="86"/>
                  </a:cubicBez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40"/>
            <p:cNvSpPr/>
            <p:nvPr/>
          </p:nvSpPr>
          <p:spPr>
            <a:xfrm>
              <a:off x="5391525" y="1314400"/>
              <a:ext cx="18075" cy="9050"/>
            </a:xfrm>
            <a:custGeom>
              <a:avLst/>
              <a:gdLst/>
              <a:ahLst/>
              <a:cxnLst/>
              <a:rect l="l" t="t" r="r" b="b"/>
              <a:pathLst>
                <a:path w="723" h="362" extrusionOk="0">
                  <a:moveTo>
                    <a:pt x="1" y="1"/>
                  </a:moveTo>
                  <a:cubicBezTo>
                    <a:pt x="1" y="69"/>
                    <a:pt x="69" y="155"/>
                    <a:pt x="155" y="224"/>
                  </a:cubicBezTo>
                  <a:cubicBezTo>
                    <a:pt x="224" y="224"/>
                    <a:pt x="293" y="155"/>
                    <a:pt x="362" y="69"/>
                  </a:cubicBezTo>
                  <a:cubicBezTo>
                    <a:pt x="362" y="293"/>
                    <a:pt x="499" y="362"/>
                    <a:pt x="654" y="362"/>
                  </a:cubicBezTo>
                  <a:cubicBezTo>
                    <a:pt x="654" y="362"/>
                    <a:pt x="723" y="362"/>
                    <a:pt x="723" y="293"/>
                  </a:cubicBezTo>
                  <a:cubicBezTo>
                    <a:pt x="654" y="293"/>
                    <a:pt x="654" y="224"/>
                    <a:pt x="654" y="224"/>
                  </a:cubicBezTo>
                  <a:lnTo>
                    <a:pt x="654" y="69"/>
                  </a:lnTo>
                  <a:cubicBezTo>
                    <a:pt x="430" y="69"/>
                    <a:pt x="293"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40"/>
            <p:cNvSpPr/>
            <p:nvPr/>
          </p:nvSpPr>
          <p:spPr>
            <a:xfrm>
              <a:off x="6794050" y="1932500"/>
              <a:ext cx="17650" cy="11200"/>
            </a:xfrm>
            <a:custGeom>
              <a:avLst/>
              <a:gdLst/>
              <a:ahLst/>
              <a:cxnLst/>
              <a:rect l="l" t="t" r="r" b="b"/>
              <a:pathLst>
                <a:path w="706" h="448" extrusionOk="0">
                  <a:moveTo>
                    <a:pt x="138" y="0"/>
                  </a:moveTo>
                  <a:cubicBezTo>
                    <a:pt x="70" y="69"/>
                    <a:pt x="1" y="69"/>
                    <a:pt x="1" y="138"/>
                  </a:cubicBezTo>
                  <a:cubicBezTo>
                    <a:pt x="24" y="161"/>
                    <a:pt x="47" y="168"/>
                    <a:pt x="70" y="168"/>
                  </a:cubicBezTo>
                  <a:cubicBezTo>
                    <a:pt x="116" y="168"/>
                    <a:pt x="161" y="138"/>
                    <a:pt x="207" y="138"/>
                  </a:cubicBezTo>
                  <a:cubicBezTo>
                    <a:pt x="335" y="322"/>
                    <a:pt x="497" y="448"/>
                    <a:pt x="628" y="448"/>
                  </a:cubicBezTo>
                  <a:cubicBezTo>
                    <a:pt x="655" y="448"/>
                    <a:pt x="682" y="442"/>
                    <a:pt x="706" y="430"/>
                  </a:cubicBezTo>
                  <a:lnTo>
                    <a:pt x="706" y="361"/>
                  </a:lnTo>
                  <a:cubicBezTo>
                    <a:pt x="637" y="275"/>
                    <a:pt x="568" y="275"/>
                    <a:pt x="499" y="207"/>
                  </a:cubicBezTo>
                  <a:cubicBezTo>
                    <a:pt x="362" y="138"/>
                    <a:pt x="207" y="69"/>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40"/>
            <p:cNvSpPr/>
            <p:nvPr/>
          </p:nvSpPr>
          <p:spPr>
            <a:xfrm>
              <a:off x="5169750" y="1260675"/>
              <a:ext cx="8600" cy="13400"/>
            </a:xfrm>
            <a:custGeom>
              <a:avLst/>
              <a:gdLst/>
              <a:ahLst/>
              <a:cxnLst/>
              <a:rect l="l" t="t" r="r" b="b"/>
              <a:pathLst>
                <a:path w="344" h="536" extrusionOk="0">
                  <a:moveTo>
                    <a:pt x="138" y="0"/>
                  </a:moveTo>
                  <a:cubicBezTo>
                    <a:pt x="138" y="69"/>
                    <a:pt x="138" y="69"/>
                    <a:pt x="69" y="69"/>
                  </a:cubicBezTo>
                  <a:lnTo>
                    <a:pt x="0" y="69"/>
                  </a:lnTo>
                  <a:lnTo>
                    <a:pt x="0" y="293"/>
                  </a:lnTo>
                  <a:cubicBezTo>
                    <a:pt x="69" y="293"/>
                    <a:pt x="138" y="293"/>
                    <a:pt x="138" y="362"/>
                  </a:cubicBezTo>
                  <a:cubicBezTo>
                    <a:pt x="103" y="396"/>
                    <a:pt x="69" y="396"/>
                    <a:pt x="43" y="396"/>
                  </a:cubicBezTo>
                  <a:cubicBezTo>
                    <a:pt x="17" y="396"/>
                    <a:pt x="0" y="396"/>
                    <a:pt x="0" y="430"/>
                  </a:cubicBezTo>
                  <a:cubicBezTo>
                    <a:pt x="96" y="479"/>
                    <a:pt x="159" y="535"/>
                    <a:pt x="212" y="535"/>
                  </a:cubicBezTo>
                  <a:cubicBezTo>
                    <a:pt x="234" y="535"/>
                    <a:pt x="255" y="525"/>
                    <a:pt x="275" y="499"/>
                  </a:cubicBezTo>
                  <a:cubicBezTo>
                    <a:pt x="344" y="499"/>
                    <a:pt x="275" y="430"/>
                    <a:pt x="344" y="430"/>
                  </a:cubicBezTo>
                  <a:cubicBezTo>
                    <a:pt x="344" y="362"/>
                    <a:pt x="275" y="293"/>
                    <a:pt x="275" y="224"/>
                  </a:cubicBezTo>
                  <a:cubicBezTo>
                    <a:pt x="275" y="155"/>
                    <a:pt x="206" y="69"/>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40"/>
            <p:cNvSpPr/>
            <p:nvPr/>
          </p:nvSpPr>
          <p:spPr>
            <a:xfrm>
              <a:off x="5330925" y="1372000"/>
              <a:ext cx="15925" cy="8625"/>
            </a:xfrm>
            <a:custGeom>
              <a:avLst/>
              <a:gdLst/>
              <a:ahLst/>
              <a:cxnLst/>
              <a:rect l="l" t="t" r="r" b="b"/>
              <a:pathLst>
                <a:path w="637" h="345" extrusionOk="0">
                  <a:moveTo>
                    <a:pt x="0" y="1"/>
                  </a:moveTo>
                  <a:cubicBezTo>
                    <a:pt x="0" y="1"/>
                    <a:pt x="0" y="69"/>
                    <a:pt x="69" y="138"/>
                  </a:cubicBezTo>
                  <a:cubicBezTo>
                    <a:pt x="69" y="138"/>
                    <a:pt x="104" y="121"/>
                    <a:pt x="138" y="121"/>
                  </a:cubicBezTo>
                  <a:cubicBezTo>
                    <a:pt x="172" y="121"/>
                    <a:pt x="207" y="138"/>
                    <a:pt x="207" y="207"/>
                  </a:cubicBezTo>
                  <a:cubicBezTo>
                    <a:pt x="191" y="222"/>
                    <a:pt x="176" y="227"/>
                    <a:pt x="161" y="227"/>
                  </a:cubicBezTo>
                  <a:cubicBezTo>
                    <a:pt x="134" y="227"/>
                    <a:pt x="111" y="212"/>
                    <a:pt x="94" y="212"/>
                  </a:cubicBezTo>
                  <a:cubicBezTo>
                    <a:pt x="79" y="212"/>
                    <a:pt x="69" y="225"/>
                    <a:pt x="69" y="276"/>
                  </a:cubicBezTo>
                  <a:lnTo>
                    <a:pt x="430" y="276"/>
                  </a:lnTo>
                  <a:cubicBezTo>
                    <a:pt x="430" y="276"/>
                    <a:pt x="499" y="344"/>
                    <a:pt x="568" y="344"/>
                  </a:cubicBezTo>
                  <a:cubicBezTo>
                    <a:pt x="568" y="310"/>
                    <a:pt x="585" y="310"/>
                    <a:pt x="602" y="310"/>
                  </a:cubicBezTo>
                  <a:cubicBezTo>
                    <a:pt x="619" y="310"/>
                    <a:pt x="637" y="310"/>
                    <a:pt x="637" y="276"/>
                  </a:cubicBezTo>
                  <a:cubicBezTo>
                    <a:pt x="499" y="276"/>
                    <a:pt x="568" y="69"/>
                    <a:pt x="499" y="69"/>
                  </a:cubicBezTo>
                  <a:cubicBezTo>
                    <a:pt x="430" y="138"/>
                    <a:pt x="344" y="138"/>
                    <a:pt x="276" y="207"/>
                  </a:cubicBezTo>
                  <a:cubicBezTo>
                    <a:pt x="207" y="138"/>
                    <a:pt x="276" y="69"/>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40"/>
            <p:cNvSpPr/>
            <p:nvPr/>
          </p:nvSpPr>
          <p:spPr>
            <a:xfrm>
              <a:off x="5450850" y="1332450"/>
              <a:ext cx="12475" cy="10775"/>
            </a:xfrm>
            <a:custGeom>
              <a:avLst/>
              <a:gdLst/>
              <a:ahLst/>
              <a:cxnLst/>
              <a:rect l="l" t="t" r="r" b="b"/>
              <a:pathLst>
                <a:path w="499" h="431" extrusionOk="0">
                  <a:moveTo>
                    <a:pt x="138" y="1"/>
                  </a:moveTo>
                  <a:lnTo>
                    <a:pt x="138" y="138"/>
                  </a:lnTo>
                  <a:cubicBezTo>
                    <a:pt x="138" y="207"/>
                    <a:pt x="0" y="207"/>
                    <a:pt x="0" y="293"/>
                  </a:cubicBezTo>
                  <a:cubicBezTo>
                    <a:pt x="23" y="316"/>
                    <a:pt x="39" y="324"/>
                    <a:pt x="51" y="324"/>
                  </a:cubicBezTo>
                  <a:cubicBezTo>
                    <a:pt x="77" y="324"/>
                    <a:pt x="92" y="293"/>
                    <a:pt x="138" y="293"/>
                  </a:cubicBezTo>
                  <a:cubicBezTo>
                    <a:pt x="207" y="293"/>
                    <a:pt x="138" y="362"/>
                    <a:pt x="207" y="431"/>
                  </a:cubicBezTo>
                  <a:lnTo>
                    <a:pt x="275" y="362"/>
                  </a:lnTo>
                  <a:cubicBezTo>
                    <a:pt x="361" y="362"/>
                    <a:pt x="361" y="431"/>
                    <a:pt x="430" y="431"/>
                  </a:cubicBezTo>
                  <a:cubicBezTo>
                    <a:pt x="430" y="362"/>
                    <a:pt x="499" y="293"/>
                    <a:pt x="430" y="207"/>
                  </a:cubicBezTo>
                  <a:lnTo>
                    <a:pt x="361" y="207"/>
                  </a:lnTo>
                  <a:cubicBezTo>
                    <a:pt x="361" y="138"/>
                    <a:pt x="207" y="138"/>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40"/>
            <p:cNvSpPr/>
            <p:nvPr/>
          </p:nvSpPr>
          <p:spPr>
            <a:xfrm>
              <a:off x="5679950" y="1533175"/>
              <a:ext cx="12475" cy="5900"/>
            </a:xfrm>
            <a:custGeom>
              <a:avLst/>
              <a:gdLst/>
              <a:ahLst/>
              <a:cxnLst/>
              <a:rect l="l" t="t" r="r" b="b"/>
              <a:pathLst>
                <a:path w="499" h="236" extrusionOk="0">
                  <a:moveTo>
                    <a:pt x="69" y="1"/>
                  </a:moveTo>
                  <a:cubicBezTo>
                    <a:pt x="69" y="1"/>
                    <a:pt x="0" y="1"/>
                    <a:pt x="0" y="70"/>
                  </a:cubicBezTo>
                  <a:cubicBezTo>
                    <a:pt x="69" y="70"/>
                    <a:pt x="0" y="138"/>
                    <a:pt x="69" y="207"/>
                  </a:cubicBezTo>
                  <a:cubicBezTo>
                    <a:pt x="138" y="207"/>
                    <a:pt x="138" y="138"/>
                    <a:pt x="224" y="138"/>
                  </a:cubicBezTo>
                  <a:cubicBezTo>
                    <a:pt x="224" y="187"/>
                    <a:pt x="224" y="236"/>
                    <a:pt x="248" y="236"/>
                  </a:cubicBezTo>
                  <a:cubicBezTo>
                    <a:pt x="258" y="236"/>
                    <a:pt x="272" y="227"/>
                    <a:pt x="293" y="207"/>
                  </a:cubicBezTo>
                  <a:lnTo>
                    <a:pt x="293" y="138"/>
                  </a:lnTo>
                  <a:lnTo>
                    <a:pt x="499" y="138"/>
                  </a:lnTo>
                  <a:lnTo>
                    <a:pt x="499" y="70"/>
                  </a:lnTo>
                  <a:cubicBezTo>
                    <a:pt x="430" y="35"/>
                    <a:pt x="361" y="35"/>
                    <a:pt x="290" y="35"/>
                  </a:cubicBezTo>
                  <a:cubicBezTo>
                    <a:pt x="219" y="35"/>
                    <a:pt x="146" y="35"/>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40"/>
            <p:cNvSpPr/>
            <p:nvPr/>
          </p:nvSpPr>
          <p:spPr>
            <a:xfrm>
              <a:off x="5407875" y="1320000"/>
              <a:ext cx="14200" cy="6900"/>
            </a:xfrm>
            <a:custGeom>
              <a:avLst/>
              <a:gdLst/>
              <a:ahLst/>
              <a:cxnLst/>
              <a:rect l="l" t="t" r="r" b="b"/>
              <a:pathLst>
                <a:path w="568" h="276" extrusionOk="0">
                  <a:moveTo>
                    <a:pt x="275" y="0"/>
                  </a:moveTo>
                  <a:cubicBezTo>
                    <a:pt x="138" y="138"/>
                    <a:pt x="138" y="138"/>
                    <a:pt x="0" y="138"/>
                  </a:cubicBezTo>
                  <a:cubicBezTo>
                    <a:pt x="69" y="206"/>
                    <a:pt x="138" y="224"/>
                    <a:pt x="200" y="224"/>
                  </a:cubicBezTo>
                  <a:cubicBezTo>
                    <a:pt x="262" y="224"/>
                    <a:pt x="318" y="206"/>
                    <a:pt x="361" y="206"/>
                  </a:cubicBezTo>
                  <a:lnTo>
                    <a:pt x="430" y="275"/>
                  </a:lnTo>
                  <a:cubicBezTo>
                    <a:pt x="430" y="252"/>
                    <a:pt x="437" y="245"/>
                    <a:pt x="448" y="245"/>
                  </a:cubicBezTo>
                  <a:cubicBezTo>
                    <a:pt x="468" y="245"/>
                    <a:pt x="499" y="275"/>
                    <a:pt x="499" y="275"/>
                  </a:cubicBezTo>
                  <a:cubicBezTo>
                    <a:pt x="567" y="206"/>
                    <a:pt x="567" y="206"/>
                    <a:pt x="567" y="138"/>
                  </a:cubicBezTo>
                  <a:cubicBezTo>
                    <a:pt x="430" y="138"/>
                    <a:pt x="361" y="0"/>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40"/>
            <p:cNvSpPr/>
            <p:nvPr/>
          </p:nvSpPr>
          <p:spPr>
            <a:xfrm>
              <a:off x="6555925" y="1744225"/>
              <a:ext cx="8625" cy="10775"/>
            </a:xfrm>
            <a:custGeom>
              <a:avLst/>
              <a:gdLst/>
              <a:ahLst/>
              <a:cxnLst/>
              <a:rect l="l" t="t" r="r" b="b"/>
              <a:pathLst>
                <a:path w="345" h="431" extrusionOk="0">
                  <a:moveTo>
                    <a:pt x="146" y="114"/>
                  </a:moveTo>
                  <a:cubicBezTo>
                    <a:pt x="161" y="159"/>
                    <a:pt x="193" y="170"/>
                    <a:pt x="138" y="224"/>
                  </a:cubicBezTo>
                  <a:cubicBezTo>
                    <a:pt x="138" y="170"/>
                    <a:pt x="95" y="159"/>
                    <a:pt x="146" y="114"/>
                  </a:cubicBezTo>
                  <a:close/>
                  <a:moveTo>
                    <a:pt x="138" y="1"/>
                  </a:moveTo>
                  <a:cubicBezTo>
                    <a:pt x="70" y="70"/>
                    <a:pt x="70" y="156"/>
                    <a:pt x="1" y="156"/>
                  </a:cubicBezTo>
                  <a:cubicBezTo>
                    <a:pt x="70" y="224"/>
                    <a:pt x="70" y="224"/>
                    <a:pt x="70" y="293"/>
                  </a:cubicBezTo>
                  <a:cubicBezTo>
                    <a:pt x="138" y="293"/>
                    <a:pt x="207" y="362"/>
                    <a:pt x="207" y="362"/>
                  </a:cubicBezTo>
                  <a:cubicBezTo>
                    <a:pt x="276" y="431"/>
                    <a:pt x="276" y="431"/>
                    <a:pt x="345" y="431"/>
                  </a:cubicBezTo>
                  <a:lnTo>
                    <a:pt x="345" y="293"/>
                  </a:lnTo>
                  <a:cubicBezTo>
                    <a:pt x="284" y="232"/>
                    <a:pt x="224" y="172"/>
                    <a:pt x="163" y="99"/>
                  </a:cubicBezTo>
                  <a:lnTo>
                    <a:pt x="163" y="99"/>
                  </a:lnTo>
                  <a:cubicBezTo>
                    <a:pt x="175" y="91"/>
                    <a:pt x="189" y="81"/>
                    <a:pt x="207" y="70"/>
                  </a:cubicBezTo>
                  <a:lnTo>
                    <a:pt x="1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40"/>
            <p:cNvSpPr/>
            <p:nvPr/>
          </p:nvSpPr>
          <p:spPr>
            <a:xfrm>
              <a:off x="6020375" y="1409400"/>
              <a:ext cx="15925" cy="5600"/>
            </a:xfrm>
            <a:custGeom>
              <a:avLst/>
              <a:gdLst/>
              <a:ahLst/>
              <a:cxnLst/>
              <a:rect l="l" t="t" r="r" b="b"/>
              <a:pathLst>
                <a:path w="637" h="224" extrusionOk="0">
                  <a:moveTo>
                    <a:pt x="568" y="0"/>
                  </a:moveTo>
                  <a:cubicBezTo>
                    <a:pt x="361" y="69"/>
                    <a:pt x="207" y="138"/>
                    <a:pt x="0" y="138"/>
                  </a:cubicBezTo>
                  <a:cubicBezTo>
                    <a:pt x="0" y="224"/>
                    <a:pt x="69" y="224"/>
                    <a:pt x="69" y="224"/>
                  </a:cubicBezTo>
                  <a:cubicBezTo>
                    <a:pt x="207" y="224"/>
                    <a:pt x="361" y="138"/>
                    <a:pt x="499" y="138"/>
                  </a:cubicBezTo>
                  <a:cubicBezTo>
                    <a:pt x="568" y="138"/>
                    <a:pt x="636" y="69"/>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40"/>
            <p:cNvSpPr/>
            <p:nvPr/>
          </p:nvSpPr>
          <p:spPr>
            <a:xfrm>
              <a:off x="5346825" y="1237475"/>
              <a:ext cx="12500" cy="9050"/>
            </a:xfrm>
            <a:custGeom>
              <a:avLst/>
              <a:gdLst/>
              <a:ahLst/>
              <a:cxnLst/>
              <a:rect l="l" t="t" r="r" b="b"/>
              <a:pathLst>
                <a:path w="500" h="362" extrusionOk="0">
                  <a:moveTo>
                    <a:pt x="430" y="0"/>
                  </a:moveTo>
                  <a:cubicBezTo>
                    <a:pt x="293" y="69"/>
                    <a:pt x="138" y="224"/>
                    <a:pt x="1" y="361"/>
                  </a:cubicBezTo>
                  <a:cubicBezTo>
                    <a:pt x="224" y="361"/>
                    <a:pt x="293" y="138"/>
                    <a:pt x="499" y="138"/>
                  </a:cubicBezTo>
                  <a:cubicBezTo>
                    <a:pt x="499" y="69"/>
                    <a:pt x="499" y="0"/>
                    <a:pt x="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40"/>
            <p:cNvSpPr/>
            <p:nvPr/>
          </p:nvSpPr>
          <p:spPr>
            <a:xfrm>
              <a:off x="5314600" y="1364700"/>
              <a:ext cx="9050" cy="7325"/>
            </a:xfrm>
            <a:custGeom>
              <a:avLst/>
              <a:gdLst/>
              <a:ahLst/>
              <a:cxnLst/>
              <a:rect l="l" t="t" r="r" b="b"/>
              <a:pathLst>
                <a:path w="362" h="293" extrusionOk="0">
                  <a:moveTo>
                    <a:pt x="0" y="0"/>
                  </a:moveTo>
                  <a:cubicBezTo>
                    <a:pt x="0" y="69"/>
                    <a:pt x="69" y="138"/>
                    <a:pt x="69" y="138"/>
                  </a:cubicBezTo>
                  <a:cubicBezTo>
                    <a:pt x="69" y="207"/>
                    <a:pt x="69" y="207"/>
                    <a:pt x="0" y="207"/>
                  </a:cubicBezTo>
                  <a:cubicBezTo>
                    <a:pt x="69" y="207"/>
                    <a:pt x="138" y="293"/>
                    <a:pt x="224" y="293"/>
                  </a:cubicBezTo>
                  <a:cubicBezTo>
                    <a:pt x="361" y="207"/>
                    <a:pt x="224" y="138"/>
                    <a:pt x="292" y="69"/>
                  </a:cubicBezTo>
                  <a:cubicBezTo>
                    <a:pt x="224" y="0"/>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40"/>
            <p:cNvSpPr/>
            <p:nvPr/>
          </p:nvSpPr>
          <p:spPr>
            <a:xfrm>
              <a:off x="6720550" y="1889525"/>
              <a:ext cx="10775" cy="6900"/>
            </a:xfrm>
            <a:custGeom>
              <a:avLst/>
              <a:gdLst/>
              <a:ahLst/>
              <a:cxnLst/>
              <a:rect l="l" t="t" r="r" b="b"/>
              <a:pathLst>
                <a:path w="431" h="276" extrusionOk="0">
                  <a:moveTo>
                    <a:pt x="1" y="0"/>
                  </a:moveTo>
                  <a:cubicBezTo>
                    <a:pt x="70" y="138"/>
                    <a:pt x="138" y="206"/>
                    <a:pt x="207" y="275"/>
                  </a:cubicBezTo>
                  <a:lnTo>
                    <a:pt x="431" y="275"/>
                  </a:lnTo>
                  <a:cubicBezTo>
                    <a:pt x="362" y="138"/>
                    <a:pt x="20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40"/>
            <p:cNvSpPr/>
            <p:nvPr/>
          </p:nvSpPr>
          <p:spPr>
            <a:xfrm>
              <a:off x="6442900" y="1593800"/>
              <a:ext cx="7325" cy="12475"/>
            </a:xfrm>
            <a:custGeom>
              <a:avLst/>
              <a:gdLst/>
              <a:ahLst/>
              <a:cxnLst/>
              <a:rect l="l" t="t" r="r" b="b"/>
              <a:pathLst>
                <a:path w="293" h="499" extrusionOk="0">
                  <a:moveTo>
                    <a:pt x="0" y="0"/>
                  </a:moveTo>
                  <a:lnTo>
                    <a:pt x="0" y="224"/>
                  </a:lnTo>
                  <a:cubicBezTo>
                    <a:pt x="69" y="292"/>
                    <a:pt x="69" y="499"/>
                    <a:pt x="292" y="499"/>
                  </a:cubicBezTo>
                  <a:cubicBezTo>
                    <a:pt x="224" y="361"/>
                    <a:pt x="138" y="292"/>
                    <a:pt x="69" y="155"/>
                  </a:cubicBezTo>
                  <a:cubicBezTo>
                    <a:pt x="69" y="69"/>
                    <a:pt x="69" y="6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40"/>
            <p:cNvSpPr/>
            <p:nvPr/>
          </p:nvSpPr>
          <p:spPr>
            <a:xfrm>
              <a:off x="6740325" y="1903700"/>
              <a:ext cx="10775" cy="7325"/>
            </a:xfrm>
            <a:custGeom>
              <a:avLst/>
              <a:gdLst/>
              <a:ahLst/>
              <a:cxnLst/>
              <a:rect l="l" t="t" r="r" b="b"/>
              <a:pathLst>
                <a:path w="431" h="293" extrusionOk="0">
                  <a:moveTo>
                    <a:pt x="1" y="0"/>
                  </a:moveTo>
                  <a:cubicBezTo>
                    <a:pt x="1" y="69"/>
                    <a:pt x="1" y="69"/>
                    <a:pt x="70" y="69"/>
                  </a:cubicBezTo>
                  <a:cubicBezTo>
                    <a:pt x="138" y="138"/>
                    <a:pt x="276" y="224"/>
                    <a:pt x="362" y="293"/>
                  </a:cubicBezTo>
                  <a:lnTo>
                    <a:pt x="431" y="293"/>
                  </a:lnTo>
                  <a:cubicBezTo>
                    <a:pt x="276" y="69"/>
                    <a:pt x="20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40"/>
            <p:cNvSpPr/>
            <p:nvPr/>
          </p:nvSpPr>
          <p:spPr>
            <a:xfrm>
              <a:off x="5271600" y="1493650"/>
              <a:ext cx="9050" cy="10750"/>
            </a:xfrm>
            <a:custGeom>
              <a:avLst/>
              <a:gdLst/>
              <a:ahLst/>
              <a:cxnLst/>
              <a:rect l="l" t="t" r="r" b="b"/>
              <a:pathLst>
                <a:path w="362" h="430" extrusionOk="0">
                  <a:moveTo>
                    <a:pt x="224" y="0"/>
                  </a:moveTo>
                  <a:cubicBezTo>
                    <a:pt x="138" y="0"/>
                    <a:pt x="224" y="69"/>
                    <a:pt x="138" y="69"/>
                  </a:cubicBezTo>
                  <a:cubicBezTo>
                    <a:pt x="70" y="138"/>
                    <a:pt x="70" y="138"/>
                    <a:pt x="1" y="206"/>
                  </a:cubicBezTo>
                  <a:cubicBezTo>
                    <a:pt x="70" y="206"/>
                    <a:pt x="138" y="206"/>
                    <a:pt x="138" y="138"/>
                  </a:cubicBezTo>
                  <a:cubicBezTo>
                    <a:pt x="224" y="292"/>
                    <a:pt x="138" y="361"/>
                    <a:pt x="293" y="430"/>
                  </a:cubicBezTo>
                  <a:cubicBezTo>
                    <a:pt x="293" y="361"/>
                    <a:pt x="293" y="292"/>
                    <a:pt x="224" y="206"/>
                  </a:cubicBezTo>
                  <a:cubicBezTo>
                    <a:pt x="224" y="138"/>
                    <a:pt x="362" y="69"/>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40"/>
            <p:cNvSpPr/>
            <p:nvPr/>
          </p:nvSpPr>
          <p:spPr>
            <a:xfrm>
              <a:off x="5199825" y="1226725"/>
              <a:ext cx="10775" cy="8250"/>
            </a:xfrm>
            <a:custGeom>
              <a:avLst/>
              <a:gdLst/>
              <a:ahLst/>
              <a:cxnLst/>
              <a:rect l="l" t="t" r="r" b="b"/>
              <a:pathLst>
                <a:path w="431" h="330" extrusionOk="0">
                  <a:moveTo>
                    <a:pt x="362" y="224"/>
                  </a:moveTo>
                  <a:cubicBezTo>
                    <a:pt x="362" y="224"/>
                    <a:pt x="362" y="293"/>
                    <a:pt x="293" y="293"/>
                  </a:cubicBezTo>
                  <a:cubicBezTo>
                    <a:pt x="293" y="224"/>
                    <a:pt x="362" y="224"/>
                    <a:pt x="362" y="224"/>
                  </a:cubicBezTo>
                  <a:close/>
                  <a:moveTo>
                    <a:pt x="155" y="0"/>
                  </a:moveTo>
                  <a:cubicBezTo>
                    <a:pt x="86" y="69"/>
                    <a:pt x="86" y="69"/>
                    <a:pt x="1" y="69"/>
                  </a:cubicBezTo>
                  <a:cubicBezTo>
                    <a:pt x="155" y="138"/>
                    <a:pt x="86" y="224"/>
                    <a:pt x="155" y="224"/>
                  </a:cubicBezTo>
                  <a:cubicBezTo>
                    <a:pt x="164" y="212"/>
                    <a:pt x="173" y="208"/>
                    <a:pt x="183" y="208"/>
                  </a:cubicBezTo>
                  <a:cubicBezTo>
                    <a:pt x="229" y="208"/>
                    <a:pt x="275" y="330"/>
                    <a:pt x="321" y="330"/>
                  </a:cubicBezTo>
                  <a:cubicBezTo>
                    <a:pt x="335" y="330"/>
                    <a:pt x="348" y="319"/>
                    <a:pt x="362" y="293"/>
                  </a:cubicBezTo>
                  <a:cubicBezTo>
                    <a:pt x="430" y="293"/>
                    <a:pt x="430" y="224"/>
                    <a:pt x="362" y="224"/>
                  </a:cubicBezTo>
                  <a:cubicBezTo>
                    <a:pt x="362" y="181"/>
                    <a:pt x="344" y="181"/>
                    <a:pt x="319" y="181"/>
                  </a:cubicBezTo>
                  <a:cubicBezTo>
                    <a:pt x="293" y="181"/>
                    <a:pt x="258" y="181"/>
                    <a:pt x="224" y="138"/>
                  </a:cubicBezTo>
                  <a:cubicBezTo>
                    <a:pt x="224" y="138"/>
                    <a:pt x="155" y="69"/>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40"/>
            <p:cNvSpPr/>
            <p:nvPr/>
          </p:nvSpPr>
          <p:spPr>
            <a:xfrm>
              <a:off x="5318025" y="1334175"/>
              <a:ext cx="9050" cy="5625"/>
            </a:xfrm>
            <a:custGeom>
              <a:avLst/>
              <a:gdLst/>
              <a:ahLst/>
              <a:cxnLst/>
              <a:rect l="l" t="t" r="r" b="b"/>
              <a:pathLst>
                <a:path w="362" h="225" extrusionOk="0">
                  <a:moveTo>
                    <a:pt x="155" y="1"/>
                  </a:moveTo>
                  <a:cubicBezTo>
                    <a:pt x="155" y="69"/>
                    <a:pt x="1" y="69"/>
                    <a:pt x="1" y="224"/>
                  </a:cubicBezTo>
                  <a:cubicBezTo>
                    <a:pt x="155" y="224"/>
                    <a:pt x="224" y="224"/>
                    <a:pt x="362" y="138"/>
                  </a:cubicBezTo>
                  <a:cubicBezTo>
                    <a:pt x="224" y="138"/>
                    <a:pt x="22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40"/>
            <p:cNvSpPr/>
            <p:nvPr/>
          </p:nvSpPr>
          <p:spPr>
            <a:xfrm>
              <a:off x="5257425" y="1488050"/>
              <a:ext cx="9050" cy="6100"/>
            </a:xfrm>
            <a:custGeom>
              <a:avLst/>
              <a:gdLst/>
              <a:ahLst/>
              <a:cxnLst/>
              <a:rect l="l" t="t" r="r" b="b"/>
              <a:pathLst>
                <a:path w="362" h="244" extrusionOk="0">
                  <a:moveTo>
                    <a:pt x="69" y="1"/>
                  </a:moveTo>
                  <a:cubicBezTo>
                    <a:pt x="69" y="87"/>
                    <a:pt x="69" y="155"/>
                    <a:pt x="0" y="155"/>
                  </a:cubicBezTo>
                  <a:cubicBezTo>
                    <a:pt x="110" y="155"/>
                    <a:pt x="132" y="243"/>
                    <a:pt x="207" y="243"/>
                  </a:cubicBezTo>
                  <a:cubicBezTo>
                    <a:pt x="226" y="243"/>
                    <a:pt x="248" y="238"/>
                    <a:pt x="275" y="224"/>
                  </a:cubicBezTo>
                  <a:cubicBezTo>
                    <a:pt x="275" y="155"/>
                    <a:pt x="275" y="155"/>
                    <a:pt x="361" y="87"/>
                  </a:cubicBezTo>
                  <a:cubicBezTo>
                    <a:pt x="361" y="1"/>
                    <a:pt x="275" y="1"/>
                    <a:pt x="275" y="1"/>
                  </a:cubicBezTo>
                  <a:cubicBezTo>
                    <a:pt x="207" y="1"/>
                    <a:pt x="275" y="155"/>
                    <a:pt x="138" y="155"/>
                  </a:cubicBezTo>
                  <a:cubicBezTo>
                    <a:pt x="138" y="155"/>
                    <a:pt x="138" y="87"/>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40"/>
            <p:cNvSpPr/>
            <p:nvPr/>
          </p:nvSpPr>
          <p:spPr>
            <a:xfrm>
              <a:off x="5612025" y="1513425"/>
              <a:ext cx="9050" cy="3875"/>
            </a:xfrm>
            <a:custGeom>
              <a:avLst/>
              <a:gdLst/>
              <a:ahLst/>
              <a:cxnLst/>
              <a:rect l="l" t="t" r="r" b="b"/>
              <a:pathLst>
                <a:path w="362" h="155" extrusionOk="0">
                  <a:moveTo>
                    <a:pt x="70" y="0"/>
                  </a:moveTo>
                  <a:cubicBezTo>
                    <a:pt x="70" y="69"/>
                    <a:pt x="1" y="69"/>
                    <a:pt x="70" y="138"/>
                  </a:cubicBezTo>
                  <a:cubicBezTo>
                    <a:pt x="104" y="138"/>
                    <a:pt x="155" y="155"/>
                    <a:pt x="209" y="155"/>
                  </a:cubicBezTo>
                  <a:cubicBezTo>
                    <a:pt x="263" y="155"/>
                    <a:pt x="319" y="138"/>
                    <a:pt x="362" y="69"/>
                  </a:cubicBezTo>
                  <a:cubicBezTo>
                    <a:pt x="207" y="69"/>
                    <a:pt x="207"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40"/>
            <p:cNvSpPr/>
            <p:nvPr/>
          </p:nvSpPr>
          <p:spPr>
            <a:xfrm>
              <a:off x="6989200" y="1995250"/>
              <a:ext cx="10775" cy="1750"/>
            </a:xfrm>
            <a:custGeom>
              <a:avLst/>
              <a:gdLst/>
              <a:ahLst/>
              <a:cxnLst/>
              <a:rect l="l" t="t" r="r" b="b"/>
              <a:pathLst>
                <a:path w="431" h="70" extrusionOk="0">
                  <a:moveTo>
                    <a:pt x="69" y="1"/>
                  </a:moveTo>
                  <a:lnTo>
                    <a:pt x="1" y="69"/>
                  </a:lnTo>
                  <a:cubicBezTo>
                    <a:pt x="293" y="69"/>
                    <a:pt x="293" y="69"/>
                    <a:pt x="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40"/>
            <p:cNvSpPr/>
            <p:nvPr/>
          </p:nvSpPr>
          <p:spPr>
            <a:xfrm>
              <a:off x="5212725" y="1237475"/>
              <a:ext cx="6900" cy="4400"/>
            </a:xfrm>
            <a:custGeom>
              <a:avLst/>
              <a:gdLst/>
              <a:ahLst/>
              <a:cxnLst/>
              <a:rect l="l" t="t" r="r" b="b"/>
              <a:pathLst>
                <a:path w="276" h="176" extrusionOk="0">
                  <a:moveTo>
                    <a:pt x="207" y="0"/>
                  </a:moveTo>
                  <a:cubicBezTo>
                    <a:pt x="138" y="0"/>
                    <a:pt x="69" y="69"/>
                    <a:pt x="0" y="69"/>
                  </a:cubicBezTo>
                  <a:cubicBezTo>
                    <a:pt x="33" y="142"/>
                    <a:pt x="50" y="161"/>
                    <a:pt x="66" y="161"/>
                  </a:cubicBezTo>
                  <a:cubicBezTo>
                    <a:pt x="85" y="161"/>
                    <a:pt x="102" y="138"/>
                    <a:pt x="138" y="138"/>
                  </a:cubicBezTo>
                  <a:cubicBezTo>
                    <a:pt x="138" y="138"/>
                    <a:pt x="168" y="176"/>
                    <a:pt x="209" y="176"/>
                  </a:cubicBezTo>
                  <a:cubicBezTo>
                    <a:pt x="230" y="176"/>
                    <a:pt x="252" y="166"/>
                    <a:pt x="275" y="138"/>
                  </a:cubicBezTo>
                  <a:cubicBezTo>
                    <a:pt x="275" y="69"/>
                    <a:pt x="275" y="69"/>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40"/>
            <p:cNvSpPr/>
            <p:nvPr/>
          </p:nvSpPr>
          <p:spPr>
            <a:xfrm>
              <a:off x="5574200" y="1506100"/>
              <a:ext cx="9050" cy="3475"/>
            </a:xfrm>
            <a:custGeom>
              <a:avLst/>
              <a:gdLst/>
              <a:ahLst/>
              <a:cxnLst/>
              <a:rect l="l" t="t" r="r" b="b"/>
              <a:pathLst>
                <a:path w="362" h="139" extrusionOk="0">
                  <a:moveTo>
                    <a:pt x="70" y="70"/>
                  </a:moveTo>
                  <a:cubicBezTo>
                    <a:pt x="1" y="70"/>
                    <a:pt x="1" y="138"/>
                    <a:pt x="70" y="138"/>
                  </a:cubicBezTo>
                  <a:lnTo>
                    <a:pt x="224" y="138"/>
                  </a:lnTo>
                  <a:cubicBezTo>
                    <a:pt x="155" y="138"/>
                    <a:pt x="70" y="138"/>
                    <a:pt x="70" y="70"/>
                  </a:cubicBezTo>
                  <a:close/>
                  <a:moveTo>
                    <a:pt x="293" y="1"/>
                  </a:moveTo>
                  <a:cubicBezTo>
                    <a:pt x="224" y="70"/>
                    <a:pt x="224" y="70"/>
                    <a:pt x="224" y="138"/>
                  </a:cubicBezTo>
                  <a:lnTo>
                    <a:pt x="362" y="138"/>
                  </a:lnTo>
                  <a:cubicBezTo>
                    <a:pt x="362" y="70"/>
                    <a:pt x="293" y="70"/>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40"/>
            <p:cNvSpPr/>
            <p:nvPr/>
          </p:nvSpPr>
          <p:spPr>
            <a:xfrm>
              <a:off x="6992650" y="1999975"/>
              <a:ext cx="9050" cy="2600"/>
            </a:xfrm>
            <a:custGeom>
              <a:avLst/>
              <a:gdLst/>
              <a:ahLst/>
              <a:cxnLst/>
              <a:rect l="l" t="t" r="r" b="b"/>
              <a:pathLst>
                <a:path w="362" h="104" extrusionOk="0">
                  <a:moveTo>
                    <a:pt x="155" y="1"/>
                  </a:moveTo>
                  <a:cubicBezTo>
                    <a:pt x="90" y="1"/>
                    <a:pt x="35" y="18"/>
                    <a:pt x="0" y="18"/>
                  </a:cubicBezTo>
                  <a:cubicBezTo>
                    <a:pt x="35" y="87"/>
                    <a:pt x="90" y="104"/>
                    <a:pt x="155" y="104"/>
                  </a:cubicBezTo>
                  <a:cubicBezTo>
                    <a:pt x="219" y="104"/>
                    <a:pt x="292" y="87"/>
                    <a:pt x="361" y="87"/>
                  </a:cubicBezTo>
                  <a:cubicBezTo>
                    <a:pt x="292" y="18"/>
                    <a:pt x="219"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40"/>
            <p:cNvSpPr/>
            <p:nvPr/>
          </p:nvSpPr>
          <p:spPr>
            <a:xfrm>
              <a:off x="5298675" y="1219400"/>
              <a:ext cx="5200" cy="3900"/>
            </a:xfrm>
            <a:custGeom>
              <a:avLst/>
              <a:gdLst/>
              <a:ahLst/>
              <a:cxnLst/>
              <a:rect l="l" t="t" r="r" b="b"/>
              <a:pathLst>
                <a:path w="208" h="156" extrusionOk="0">
                  <a:moveTo>
                    <a:pt x="138" y="1"/>
                  </a:moveTo>
                  <a:cubicBezTo>
                    <a:pt x="70" y="1"/>
                    <a:pt x="1" y="1"/>
                    <a:pt x="1" y="156"/>
                  </a:cubicBezTo>
                  <a:cubicBezTo>
                    <a:pt x="70" y="156"/>
                    <a:pt x="138" y="156"/>
                    <a:pt x="207" y="87"/>
                  </a:cubicBezTo>
                  <a:cubicBezTo>
                    <a:pt x="207" y="87"/>
                    <a:pt x="207"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40"/>
            <p:cNvSpPr/>
            <p:nvPr/>
          </p:nvSpPr>
          <p:spPr>
            <a:xfrm>
              <a:off x="7015850" y="1998700"/>
              <a:ext cx="5625" cy="3875"/>
            </a:xfrm>
            <a:custGeom>
              <a:avLst/>
              <a:gdLst/>
              <a:ahLst/>
              <a:cxnLst/>
              <a:rect l="l" t="t" r="r" b="b"/>
              <a:pathLst>
                <a:path w="225" h="155" extrusionOk="0">
                  <a:moveTo>
                    <a:pt x="1" y="0"/>
                  </a:moveTo>
                  <a:lnTo>
                    <a:pt x="1" y="138"/>
                  </a:lnTo>
                  <a:cubicBezTo>
                    <a:pt x="44" y="138"/>
                    <a:pt x="99" y="155"/>
                    <a:pt x="145" y="155"/>
                  </a:cubicBezTo>
                  <a:cubicBezTo>
                    <a:pt x="190" y="155"/>
                    <a:pt x="224" y="138"/>
                    <a:pt x="224" y="69"/>
                  </a:cubicBezTo>
                  <a:cubicBezTo>
                    <a:pt x="224" y="46"/>
                    <a:pt x="216" y="38"/>
                    <a:pt x="206" y="38"/>
                  </a:cubicBezTo>
                  <a:cubicBezTo>
                    <a:pt x="186" y="38"/>
                    <a:pt x="155" y="69"/>
                    <a:pt x="155" y="69"/>
                  </a:cubicBezTo>
                  <a:cubicBezTo>
                    <a:pt x="87" y="69"/>
                    <a:pt x="8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40"/>
            <p:cNvSpPr/>
            <p:nvPr/>
          </p:nvSpPr>
          <p:spPr>
            <a:xfrm>
              <a:off x="6493175" y="1669000"/>
              <a:ext cx="5175" cy="4675"/>
            </a:xfrm>
            <a:custGeom>
              <a:avLst/>
              <a:gdLst/>
              <a:ahLst/>
              <a:cxnLst/>
              <a:rect l="l" t="t" r="r" b="b"/>
              <a:pathLst>
                <a:path w="207" h="187" extrusionOk="0">
                  <a:moveTo>
                    <a:pt x="69" y="1"/>
                  </a:moveTo>
                  <a:cubicBezTo>
                    <a:pt x="69" y="1"/>
                    <a:pt x="1" y="70"/>
                    <a:pt x="1" y="156"/>
                  </a:cubicBezTo>
                  <a:cubicBezTo>
                    <a:pt x="47" y="156"/>
                    <a:pt x="62" y="186"/>
                    <a:pt x="108" y="186"/>
                  </a:cubicBezTo>
                  <a:cubicBezTo>
                    <a:pt x="131" y="186"/>
                    <a:pt x="161" y="179"/>
                    <a:pt x="207" y="156"/>
                  </a:cubicBezTo>
                  <a:cubicBezTo>
                    <a:pt x="138" y="70"/>
                    <a:pt x="138"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40"/>
            <p:cNvSpPr/>
            <p:nvPr/>
          </p:nvSpPr>
          <p:spPr>
            <a:xfrm>
              <a:off x="5364875" y="1303650"/>
              <a:ext cx="5175" cy="1750"/>
            </a:xfrm>
            <a:custGeom>
              <a:avLst/>
              <a:gdLst/>
              <a:ahLst/>
              <a:cxnLst/>
              <a:rect l="l" t="t" r="r" b="b"/>
              <a:pathLst>
                <a:path w="207" h="70" extrusionOk="0">
                  <a:moveTo>
                    <a:pt x="1" y="1"/>
                  </a:moveTo>
                  <a:lnTo>
                    <a:pt x="1" y="70"/>
                  </a:lnTo>
                  <a:lnTo>
                    <a:pt x="207" y="70"/>
                  </a:lnTo>
                  <a:lnTo>
                    <a:pt x="2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40"/>
            <p:cNvSpPr/>
            <p:nvPr/>
          </p:nvSpPr>
          <p:spPr>
            <a:xfrm>
              <a:off x="5325325" y="1486775"/>
              <a:ext cx="5625" cy="5175"/>
            </a:xfrm>
            <a:custGeom>
              <a:avLst/>
              <a:gdLst/>
              <a:ahLst/>
              <a:cxnLst/>
              <a:rect l="l" t="t" r="r" b="b"/>
              <a:pathLst>
                <a:path w="225" h="207" extrusionOk="0">
                  <a:moveTo>
                    <a:pt x="70" y="0"/>
                  </a:moveTo>
                  <a:cubicBezTo>
                    <a:pt x="53" y="0"/>
                    <a:pt x="35" y="17"/>
                    <a:pt x="1" y="52"/>
                  </a:cubicBezTo>
                  <a:cubicBezTo>
                    <a:pt x="70" y="138"/>
                    <a:pt x="70" y="206"/>
                    <a:pt x="224" y="206"/>
                  </a:cubicBezTo>
                  <a:cubicBezTo>
                    <a:pt x="224" y="138"/>
                    <a:pt x="138" y="52"/>
                    <a:pt x="138" y="52"/>
                  </a:cubicBezTo>
                  <a:cubicBezTo>
                    <a:pt x="104" y="17"/>
                    <a:pt x="87"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40"/>
            <p:cNvSpPr/>
            <p:nvPr/>
          </p:nvSpPr>
          <p:spPr>
            <a:xfrm>
              <a:off x="6627275" y="1816025"/>
              <a:ext cx="3900" cy="5175"/>
            </a:xfrm>
            <a:custGeom>
              <a:avLst/>
              <a:gdLst/>
              <a:ahLst/>
              <a:cxnLst/>
              <a:rect l="l" t="t" r="r" b="b"/>
              <a:pathLst>
                <a:path w="156" h="207" extrusionOk="0">
                  <a:moveTo>
                    <a:pt x="1" y="0"/>
                  </a:moveTo>
                  <a:lnTo>
                    <a:pt x="1" y="138"/>
                  </a:lnTo>
                  <a:cubicBezTo>
                    <a:pt x="70" y="138"/>
                    <a:pt x="156" y="206"/>
                    <a:pt x="156" y="206"/>
                  </a:cubicBezTo>
                  <a:cubicBezTo>
                    <a:pt x="156" y="138"/>
                    <a:pt x="156" y="69"/>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40"/>
            <p:cNvSpPr/>
            <p:nvPr/>
          </p:nvSpPr>
          <p:spPr>
            <a:xfrm>
              <a:off x="6738600" y="1907125"/>
              <a:ext cx="5200" cy="4925"/>
            </a:xfrm>
            <a:custGeom>
              <a:avLst/>
              <a:gdLst/>
              <a:ahLst/>
              <a:cxnLst/>
              <a:rect l="l" t="t" r="r" b="b"/>
              <a:pathLst>
                <a:path w="208" h="197" extrusionOk="0">
                  <a:moveTo>
                    <a:pt x="1" y="1"/>
                  </a:moveTo>
                  <a:cubicBezTo>
                    <a:pt x="45" y="145"/>
                    <a:pt x="61" y="196"/>
                    <a:pt x="103" y="196"/>
                  </a:cubicBezTo>
                  <a:cubicBezTo>
                    <a:pt x="127" y="196"/>
                    <a:pt x="158" y="180"/>
                    <a:pt x="207" y="156"/>
                  </a:cubicBezTo>
                  <a:cubicBezTo>
                    <a:pt x="139" y="87"/>
                    <a:pt x="13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40"/>
            <p:cNvSpPr/>
            <p:nvPr/>
          </p:nvSpPr>
          <p:spPr>
            <a:xfrm>
              <a:off x="6568400" y="1758850"/>
              <a:ext cx="3475" cy="6900"/>
            </a:xfrm>
            <a:custGeom>
              <a:avLst/>
              <a:gdLst/>
              <a:ahLst/>
              <a:cxnLst/>
              <a:rect l="l" t="t" r="r" b="b"/>
              <a:pathLst>
                <a:path w="139" h="276" extrusionOk="0">
                  <a:moveTo>
                    <a:pt x="69" y="0"/>
                  </a:moveTo>
                  <a:cubicBezTo>
                    <a:pt x="69" y="69"/>
                    <a:pt x="0" y="69"/>
                    <a:pt x="0" y="69"/>
                  </a:cubicBezTo>
                  <a:lnTo>
                    <a:pt x="0" y="138"/>
                  </a:lnTo>
                  <a:cubicBezTo>
                    <a:pt x="69" y="207"/>
                    <a:pt x="0" y="207"/>
                    <a:pt x="69" y="275"/>
                  </a:cubicBezTo>
                  <a:lnTo>
                    <a:pt x="138" y="207"/>
                  </a:lnTo>
                  <a:cubicBezTo>
                    <a:pt x="138" y="138"/>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40"/>
            <p:cNvSpPr/>
            <p:nvPr/>
          </p:nvSpPr>
          <p:spPr>
            <a:xfrm>
              <a:off x="6036275" y="1438200"/>
              <a:ext cx="9050" cy="1750"/>
            </a:xfrm>
            <a:custGeom>
              <a:avLst/>
              <a:gdLst/>
              <a:ahLst/>
              <a:cxnLst/>
              <a:rect l="l" t="t" r="r" b="b"/>
              <a:pathLst>
                <a:path w="362" h="70" extrusionOk="0">
                  <a:moveTo>
                    <a:pt x="293" y="0"/>
                  </a:moveTo>
                  <a:cubicBezTo>
                    <a:pt x="258" y="35"/>
                    <a:pt x="202" y="35"/>
                    <a:pt x="147" y="35"/>
                  </a:cubicBezTo>
                  <a:cubicBezTo>
                    <a:pt x="91" y="35"/>
                    <a:pt x="35" y="35"/>
                    <a:pt x="0" y="69"/>
                  </a:cubicBezTo>
                  <a:lnTo>
                    <a:pt x="361" y="69"/>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40"/>
            <p:cNvSpPr/>
            <p:nvPr/>
          </p:nvSpPr>
          <p:spPr>
            <a:xfrm>
              <a:off x="5696275" y="1420150"/>
              <a:ext cx="6900" cy="2175"/>
            </a:xfrm>
            <a:custGeom>
              <a:avLst/>
              <a:gdLst/>
              <a:ahLst/>
              <a:cxnLst/>
              <a:rect l="l" t="t" r="r" b="b"/>
              <a:pathLst>
                <a:path w="276" h="87" extrusionOk="0">
                  <a:moveTo>
                    <a:pt x="1" y="0"/>
                  </a:moveTo>
                  <a:cubicBezTo>
                    <a:pt x="35" y="69"/>
                    <a:pt x="69" y="86"/>
                    <a:pt x="112" y="86"/>
                  </a:cubicBezTo>
                  <a:cubicBezTo>
                    <a:pt x="155" y="86"/>
                    <a:pt x="207" y="69"/>
                    <a:pt x="276" y="69"/>
                  </a:cubicBezTo>
                  <a:cubicBezTo>
                    <a:pt x="207" y="69"/>
                    <a:pt x="6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40"/>
            <p:cNvSpPr/>
            <p:nvPr/>
          </p:nvSpPr>
          <p:spPr>
            <a:xfrm>
              <a:off x="6437725" y="1586925"/>
              <a:ext cx="3475" cy="5175"/>
            </a:xfrm>
            <a:custGeom>
              <a:avLst/>
              <a:gdLst/>
              <a:ahLst/>
              <a:cxnLst/>
              <a:rect l="l" t="t" r="r" b="b"/>
              <a:pathLst>
                <a:path w="139" h="207" extrusionOk="0">
                  <a:moveTo>
                    <a:pt x="70" y="0"/>
                  </a:moveTo>
                  <a:cubicBezTo>
                    <a:pt x="1" y="138"/>
                    <a:pt x="70" y="206"/>
                    <a:pt x="138" y="206"/>
                  </a:cubicBezTo>
                  <a:lnTo>
                    <a:pt x="1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40"/>
            <p:cNvSpPr/>
            <p:nvPr/>
          </p:nvSpPr>
          <p:spPr>
            <a:xfrm>
              <a:off x="6475125" y="1640650"/>
              <a:ext cx="3475" cy="4225"/>
            </a:xfrm>
            <a:custGeom>
              <a:avLst/>
              <a:gdLst/>
              <a:ahLst/>
              <a:cxnLst/>
              <a:rect l="l" t="t" r="r" b="b"/>
              <a:pathLst>
                <a:path w="139" h="169" extrusionOk="0">
                  <a:moveTo>
                    <a:pt x="1" y="0"/>
                  </a:moveTo>
                  <a:cubicBezTo>
                    <a:pt x="1" y="69"/>
                    <a:pt x="69" y="138"/>
                    <a:pt x="69" y="138"/>
                  </a:cubicBezTo>
                  <a:cubicBezTo>
                    <a:pt x="92" y="161"/>
                    <a:pt x="108" y="168"/>
                    <a:pt x="118" y="168"/>
                  </a:cubicBezTo>
                  <a:cubicBezTo>
                    <a:pt x="138" y="168"/>
                    <a:pt x="138" y="138"/>
                    <a:pt x="138" y="138"/>
                  </a:cubicBezTo>
                  <a:cubicBezTo>
                    <a:pt x="138" y="69"/>
                    <a:pt x="6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40"/>
            <p:cNvSpPr/>
            <p:nvPr/>
          </p:nvSpPr>
          <p:spPr>
            <a:xfrm>
              <a:off x="6496625" y="1675600"/>
              <a:ext cx="7325" cy="2950"/>
            </a:xfrm>
            <a:custGeom>
              <a:avLst/>
              <a:gdLst/>
              <a:ahLst/>
              <a:cxnLst/>
              <a:rect l="l" t="t" r="r" b="b"/>
              <a:pathLst>
                <a:path w="293" h="118" extrusionOk="0">
                  <a:moveTo>
                    <a:pt x="109" y="1"/>
                  </a:moveTo>
                  <a:cubicBezTo>
                    <a:pt x="76" y="1"/>
                    <a:pt x="41" y="9"/>
                    <a:pt x="0" y="29"/>
                  </a:cubicBezTo>
                  <a:cubicBezTo>
                    <a:pt x="110" y="29"/>
                    <a:pt x="132" y="117"/>
                    <a:pt x="216" y="117"/>
                  </a:cubicBezTo>
                  <a:cubicBezTo>
                    <a:pt x="237" y="117"/>
                    <a:pt x="262" y="112"/>
                    <a:pt x="293" y="98"/>
                  </a:cubicBezTo>
                  <a:cubicBezTo>
                    <a:pt x="244" y="49"/>
                    <a:pt x="187" y="1"/>
                    <a:pt x="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40"/>
            <p:cNvSpPr/>
            <p:nvPr/>
          </p:nvSpPr>
          <p:spPr>
            <a:xfrm>
              <a:off x="5348550" y="1375450"/>
              <a:ext cx="5600" cy="5175"/>
            </a:xfrm>
            <a:custGeom>
              <a:avLst/>
              <a:gdLst/>
              <a:ahLst/>
              <a:cxnLst/>
              <a:rect l="l" t="t" r="r" b="b"/>
              <a:pathLst>
                <a:path w="224" h="207" extrusionOk="0">
                  <a:moveTo>
                    <a:pt x="155" y="0"/>
                  </a:moveTo>
                  <a:cubicBezTo>
                    <a:pt x="69" y="69"/>
                    <a:pt x="0" y="138"/>
                    <a:pt x="69" y="138"/>
                  </a:cubicBezTo>
                  <a:lnTo>
                    <a:pt x="69" y="206"/>
                  </a:lnTo>
                  <a:cubicBezTo>
                    <a:pt x="69" y="172"/>
                    <a:pt x="91" y="172"/>
                    <a:pt x="121" y="172"/>
                  </a:cubicBezTo>
                  <a:cubicBezTo>
                    <a:pt x="151" y="172"/>
                    <a:pt x="189" y="172"/>
                    <a:pt x="224" y="138"/>
                  </a:cubicBezTo>
                  <a:cubicBezTo>
                    <a:pt x="224" y="69"/>
                    <a:pt x="155" y="69"/>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40"/>
            <p:cNvSpPr/>
            <p:nvPr/>
          </p:nvSpPr>
          <p:spPr>
            <a:xfrm>
              <a:off x="5604725" y="1513425"/>
              <a:ext cx="5600" cy="3450"/>
            </a:xfrm>
            <a:custGeom>
              <a:avLst/>
              <a:gdLst/>
              <a:ahLst/>
              <a:cxnLst/>
              <a:rect l="l" t="t" r="r" b="b"/>
              <a:pathLst>
                <a:path w="224" h="138" extrusionOk="0">
                  <a:moveTo>
                    <a:pt x="0" y="0"/>
                  </a:moveTo>
                  <a:cubicBezTo>
                    <a:pt x="69" y="69"/>
                    <a:pt x="138" y="138"/>
                    <a:pt x="224" y="138"/>
                  </a:cubicBezTo>
                  <a:cubicBezTo>
                    <a:pt x="138" y="0"/>
                    <a:pt x="13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40"/>
            <p:cNvSpPr/>
            <p:nvPr/>
          </p:nvSpPr>
          <p:spPr>
            <a:xfrm>
              <a:off x="7064425" y="1996975"/>
              <a:ext cx="5175" cy="3450"/>
            </a:xfrm>
            <a:custGeom>
              <a:avLst/>
              <a:gdLst/>
              <a:ahLst/>
              <a:cxnLst/>
              <a:rect l="l" t="t" r="r" b="b"/>
              <a:pathLst>
                <a:path w="207" h="138" extrusionOk="0">
                  <a:moveTo>
                    <a:pt x="138" y="0"/>
                  </a:moveTo>
                  <a:cubicBezTo>
                    <a:pt x="138" y="69"/>
                    <a:pt x="69" y="69"/>
                    <a:pt x="0" y="138"/>
                  </a:cubicBezTo>
                  <a:cubicBezTo>
                    <a:pt x="69" y="138"/>
                    <a:pt x="138" y="138"/>
                    <a:pt x="207" y="69"/>
                  </a:cubicBezTo>
                  <a:lnTo>
                    <a:pt x="1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40"/>
            <p:cNvSpPr/>
            <p:nvPr/>
          </p:nvSpPr>
          <p:spPr>
            <a:xfrm>
              <a:off x="5432800" y="1329025"/>
              <a:ext cx="5600" cy="4475"/>
            </a:xfrm>
            <a:custGeom>
              <a:avLst/>
              <a:gdLst/>
              <a:ahLst/>
              <a:cxnLst/>
              <a:rect l="l" t="t" r="r" b="b"/>
              <a:pathLst>
                <a:path w="224" h="179" extrusionOk="0">
                  <a:moveTo>
                    <a:pt x="0" y="0"/>
                  </a:moveTo>
                  <a:lnTo>
                    <a:pt x="0" y="0"/>
                  </a:lnTo>
                  <a:cubicBezTo>
                    <a:pt x="44" y="131"/>
                    <a:pt x="60" y="179"/>
                    <a:pt x="105" y="179"/>
                  </a:cubicBezTo>
                  <a:cubicBezTo>
                    <a:pt x="131" y="179"/>
                    <a:pt x="167" y="163"/>
                    <a:pt x="224" y="138"/>
                  </a:cubicBezTo>
                  <a:cubicBezTo>
                    <a:pt x="138" y="138"/>
                    <a:pt x="69" y="6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40"/>
            <p:cNvSpPr/>
            <p:nvPr/>
          </p:nvSpPr>
          <p:spPr>
            <a:xfrm>
              <a:off x="5280625" y="1316125"/>
              <a:ext cx="5200" cy="4600"/>
            </a:xfrm>
            <a:custGeom>
              <a:avLst/>
              <a:gdLst/>
              <a:ahLst/>
              <a:cxnLst/>
              <a:rect l="l" t="t" r="r" b="b"/>
              <a:pathLst>
                <a:path w="208" h="184" extrusionOk="0">
                  <a:moveTo>
                    <a:pt x="70" y="0"/>
                  </a:moveTo>
                  <a:lnTo>
                    <a:pt x="1" y="86"/>
                  </a:lnTo>
                  <a:cubicBezTo>
                    <a:pt x="49" y="135"/>
                    <a:pt x="64" y="184"/>
                    <a:pt x="117" y="184"/>
                  </a:cubicBezTo>
                  <a:cubicBezTo>
                    <a:pt x="138" y="184"/>
                    <a:pt x="167" y="175"/>
                    <a:pt x="207" y="155"/>
                  </a:cubicBezTo>
                  <a:cubicBezTo>
                    <a:pt x="138" y="86"/>
                    <a:pt x="138"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40"/>
            <p:cNvSpPr/>
            <p:nvPr/>
          </p:nvSpPr>
          <p:spPr>
            <a:xfrm>
              <a:off x="5377350" y="1309250"/>
              <a:ext cx="5175" cy="3450"/>
            </a:xfrm>
            <a:custGeom>
              <a:avLst/>
              <a:gdLst/>
              <a:ahLst/>
              <a:cxnLst/>
              <a:rect l="l" t="t" r="r" b="b"/>
              <a:pathLst>
                <a:path w="207" h="138" extrusionOk="0">
                  <a:moveTo>
                    <a:pt x="0" y="0"/>
                  </a:moveTo>
                  <a:lnTo>
                    <a:pt x="0" y="138"/>
                  </a:lnTo>
                  <a:lnTo>
                    <a:pt x="207" y="138"/>
                  </a:lnTo>
                  <a:cubicBezTo>
                    <a:pt x="138" y="69"/>
                    <a:pt x="138" y="69"/>
                    <a:pt x="69" y="69"/>
                  </a:cubicBezTo>
                  <a:cubicBezTo>
                    <a:pt x="0" y="69"/>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40"/>
            <p:cNvSpPr/>
            <p:nvPr/>
          </p:nvSpPr>
          <p:spPr>
            <a:xfrm>
              <a:off x="5289650" y="1323425"/>
              <a:ext cx="3475" cy="1750"/>
            </a:xfrm>
            <a:custGeom>
              <a:avLst/>
              <a:gdLst/>
              <a:ahLst/>
              <a:cxnLst/>
              <a:rect l="l" t="t" r="r" b="b"/>
              <a:pathLst>
                <a:path w="139" h="70" extrusionOk="0">
                  <a:moveTo>
                    <a:pt x="1" y="1"/>
                  </a:moveTo>
                  <a:lnTo>
                    <a:pt x="1" y="69"/>
                  </a:lnTo>
                  <a:lnTo>
                    <a:pt x="138" y="69"/>
                  </a:lnTo>
                  <a:lnTo>
                    <a:pt x="1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40"/>
            <p:cNvSpPr/>
            <p:nvPr/>
          </p:nvSpPr>
          <p:spPr>
            <a:xfrm>
              <a:off x="5524350" y="1561975"/>
              <a:ext cx="5175" cy="3475"/>
            </a:xfrm>
            <a:custGeom>
              <a:avLst/>
              <a:gdLst/>
              <a:ahLst/>
              <a:cxnLst/>
              <a:rect l="l" t="t" r="r" b="b"/>
              <a:pathLst>
                <a:path w="207" h="139" extrusionOk="0">
                  <a:moveTo>
                    <a:pt x="104" y="1"/>
                  </a:moveTo>
                  <a:cubicBezTo>
                    <a:pt x="69" y="1"/>
                    <a:pt x="35" y="18"/>
                    <a:pt x="0" y="52"/>
                  </a:cubicBezTo>
                  <a:cubicBezTo>
                    <a:pt x="69" y="52"/>
                    <a:pt x="69" y="138"/>
                    <a:pt x="69" y="138"/>
                  </a:cubicBezTo>
                  <a:cubicBezTo>
                    <a:pt x="138" y="138"/>
                    <a:pt x="207" y="52"/>
                    <a:pt x="207" y="52"/>
                  </a:cubicBezTo>
                  <a:cubicBezTo>
                    <a:pt x="172" y="18"/>
                    <a:pt x="138" y="1"/>
                    <a:pt x="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40"/>
            <p:cNvSpPr/>
            <p:nvPr/>
          </p:nvSpPr>
          <p:spPr>
            <a:xfrm>
              <a:off x="6451925" y="1608825"/>
              <a:ext cx="3450" cy="3050"/>
            </a:xfrm>
            <a:custGeom>
              <a:avLst/>
              <a:gdLst/>
              <a:ahLst/>
              <a:cxnLst/>
              <a:rect l="l" t="t" r="r" b="b"/>
              <a:pathLst>
                <a:path w="138" h="122" extrusionOk="0">
                  <a:moveTo>
                    <a:pt x="43" y="1"/>
                  </a:moveTo>
                  <a:cubicBezTo>
                    <a:pt x="17" y="1"/>
                    <a:pt x="0" y="18"/>
                    <a:pt x="0" y="53"/>
                  </a:cubicBezTo>
                  <a:cubicBezTo>
                    <a:pt x="0" y="121"/>
                    <a:pt x="69" y="121"/>
                    <a:pt x="138" y="121"/>
                  </a:cubicBezTo>
                  <a:lnTo>
                    <a:pt x="138" y="53"/>
                  </a:lnTo>
                  <a:cubicBezTo>
                    <a:pt x="103" y="18"/>
                    <a:pt x="69" y="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40"/>
            <p:cNvSpPr/>
            <p:nvPr/>
          </p:nvSpPr>
          <p:spPr>
            <a:xfrm>
              <a:off x="6571850" y="1758850"/>
              <a:ext cx="3450" cy="4225"/>
            </a:xfrm>
            <a:custGeom>
              <a:avLst/>
              <a:gdLst/>
              <a:ahLst/>
              <a:cxnLst/>
              <a:rect l="l" t="t" r="r" b="b"/>
              <a:pathLst>
                <a:path w="138" h="169" extrusionOk="0">
                  <a:moveTo>
                    <a:pt x="138" y="0"/>
                  </a:moveTo>
                  <a:cubicBezTo>
                    <a:pt x="69" y="69"/>
                    <a:pt x="0" y="69"/>
                    <a:pt x="69" y="138"/>
                  </a:cubicBezTo>
                  <a:cubicBezTo>
                    <a:pt x="69" y="161"/>
                    <a:pt x="69" y="168"/>
                    <a:pt x="71" y="168"/>
                  </a:cubicBezTo>
                  <a:cubicBezTo>
                    <a:pt x="76" y="168"/>
                    <a:pt x="92" y="138"/>
                    <a:pt x="138" y="138"/>
                  </a:cubicBezTo>
                  <a:lnTo>
                    <a:pt x="1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40"/>
            <p:cNvSpPr/>
            <p:nvPr/>
          </p:nvSpPr>
          <p:spPr>
            <a:xfrm>
              <a:off x="6596775" y="1785500"/>
              <a:ext cx="5600" cy="5600"/>
            </a:xfrm>
            <a:custGeom>
              <a:avLst/>
              <a:gdLst/>
              <a:ahLst/>
              <a:cxnLst/>
              <a:rect l="l" t="t" r="r" b="b"/>
              <a:pathLst>
                <a:path w="224" h="224" extrusionOk="0">
                  <a:moveTo>
                    <a:pt x="0" y="0"/>
                  </a:moveTo>
                  <a:lnTo>
                    <a:pt x="0" y="0"/>
                  </a:lnTo>
                  <a:cubicBezTo>
                    <a:pt x="86" y="138"/>
                    <a:pt x="86" y="224"/>
                    <a:pt x="224" y="224"/>
                  </a:cubicBezTo>
                  <a:cubicBezTo>
                    <a:pt x="155" y="138"/>
                    <a:pt x="86" y="6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40"/>
            <p:cNvSpPr/>
            <p:nvPr/>
          </p:nvSpPr>
          <p:spPr>
            <a:xfrm>
              <a:off x="6779450" y="1926900"/>
              <a:ext cx="3900" cy="3900"/>
            </a:xfrm>
            <a:custGeom>
              <a:avLst/>
              <a:gdLst/>
              <a:ahLst/>
              <a:cxnLst/>
              <a:rect l="l" t="t" r="r" b="b"/>
              <a:pathLst>
                <a:path w="156" h="156" extrusionOk="0">
                  <a:moveTo>
                    <a:pt x="0" y="1"/>
                  </a:moveTo>
                  <a:cubicBezTo>
                    <a:pt x="0" y="156"/>
                    <a:pt x="0" y="156"/>
                    <a:pt x="155" y="156"/>
                  </a:cubicBezTo>
                  <a:cubicBezTo>
                    <a:pt x="86" y="70"/>
                    <a:pt x="86" y="7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40"/>
            <p:cNvSpPr/>
            <p:nvPr/>
          </p:nvSpPr>
          <p:spPr>
            <a:xfrm>
              <a:off x="5230350" y="1189325"/>
              <a:ext cx="3875" cy="3450"/>
            </a:xfrm>
            <a:custGeom>
              <a:avLst/>
              <a:gdLst/>
              <a:ahLst/>
              <a:cxnLst/>
              <a:rect l="l" t="t" r="r" b="b"/>
              <a:pathLst>
                <a:path w="155" h="138" extrusionOk="0">
                  <a:moveTo>
                    <a:pt x="69" y="0"/>
                  </a:moveTo>
                  <a:lnTo>
                    <a:pt x="0" y="69"/>
                  </a:lnTo>
                  <a:cubicBezTo>
                    <a:pt x="0" y="138"/>
                    <a:pt x="69" y="138"/>
                    <a:pt x="69" y="138"/>
                  </a:cubicBezTo>
                  <a:cubicBezTo>
                    <a:pt x="155" y="138"/>
                    <a:pt x="155"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40"/>
            <p:cNvSpPr/>
            <p:nvPr/>
          </p:nvSpPr>
          <p:spPr>
            <a:xfrm>
              <a:off x="5361000" y="1300225"/>
              <a:ext cx="3900" cy="3450"/>
            </a:xfrm>
            <a:custGeom>
              <a:avLst/>
              <a:gdLst/>
              <a:ahLst/>
              <a:cxnLst/>
              <a:rect l="l" t="t" r="r" b="b"/>
              <a:pathLst>
                <a:path w="156" h="138" extrusionOk="0">
                  <a:moveTo>
                    <a:pt x="87" y="0"/>
                  </a:moveTo>
                  <a:cubicBezTo>
                    <a:pt x="1" y="0"/>
                    <a:pt x="1" y="69"/>
                    <a:pt x="1" y="138"/>
                  </a:cubicBezTo>
                  <a:lnTo>
                    <a:pt x="156" y="138"/>
                  </a:lnTo>
                  <a:cubicBezTo>
                    <a:pt x="156" y="69"/>
                    <a:pt x="156" y="69"/>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40"/>
            <p:cNvSpPr/>
            <p:nvPr/>
          </p:nvSpPr>
          <p:spPr>
            <a:xfrm>
              <a:off x="5271600" y="1314400"/>
              <a:ext cx="5625" cy="3900"/>
            </a:xfrm>
            <a:custGeom>
              <a:avLst/>
              <a:gdLst/>
              <a:ahLst/>
              <a:cxnLst/>
              <a:rect l="l" t="t" r="r" b="b"/>
              <a:pathLst>
                <a:path w="225" h="156" extrusionOk="0">
                  <a:moveTo>
                    <a:pt x="70" y="1"/>
                  </a:moveTo>
                  <a:lnTo>
                    <a:pt x="1" y="69"/>
                  </a:lnTo>
                  <a:cubicBezTo>
                    <a:pt x="70" y="69"/>
                    <a:pt x="70" y="155"/>
                    <a:pt x="138" y="155"/>
                  </a:cubicBezTo>
                  <a:cubicBezTo>
                    <a:pt x="138" y="69"/>
                    <a:pt x="138" y="69"/>
                    <a:pt x="224" y="69"/>
                  </a:cubicBezTo>
                  <a:cubicBezTo>
                    <a:pt x="138" y="1"/>
                    <a:pt x="13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40"/>
            <p:cNvSpPr/>
            <p:nvPr/>
          </p:nvSpPr>
          <p:spPr>
            <a:xfrm>
              <a:off x="6014775" y="1412825"/>
              <a:ext cx="3900" cy="3900"/>
            </a:xfrm>
            <a:custGeom>
              <a:avLst/>
              <a:gdLst/>
              <a:ahLst/>
              <a:cxnLst/>
              <a:rect l="l" t="t" r="r" b="b"/>
              <a:pathLst>
                <a:path w="156" h="156" extrusionOk="0">
                  <a:moveTo>
                    <a:pt x="69" y="1"/>
                  </a:moveTo>
                  <a:cubicBezTo>
                    <a:pt x="69" y="87"/>
                    <a:pt x="1" y="87"/>
                    <a:pt x="1" y="156"/>
                  </a:cubicBezTo>
                  <a:cubicBezTo>
                    <a:pt x="69" y="156"/>
                    <a:pt x="155" y="156"/>
                    <a:pt x="155" y="87"/>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40"/>
            <p:cNvSpPr/>
            <p:nvPr/>
          </p:nvSpPr>
          <p:spPr>
            <a:xfrm>
              <a:off x="5201975" y="1280450"/>
              <a:ext cx="3475" cy="1750"/>
            </a:xfrm>
            <a:custGeom>
              <a:avLst/>
              <a:gdLst/>
              <a:ahLst/>
              <a:cxnLst/>
              <a:rect l="l" t="t" r="r" b="b"/>
              <a:pathLst>
                <a:path w="139" h="70" extrusionOk="0">
                  <a:moveTo>
                    <a:pt x="0" y="0"/>
                  </a:moveTo>
                  <a:cubicBezTo>
                    <a:pt x="69" y="69"/>
                    <a:pt x="69" y="69"/>
                    <a:pt x="138" y="69"/>
                  </a:cubicBezTo>
                  <a:cubicBezTo>
                    <a:pt x="138" y="0"/>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40"/>
            <p:cNvSpPr/>
            <p:nvPr/>
          </p:nvSpPr>
          <p:spPr>
            <a:xfrm>
              <a:off x="6552075" y="1783775"/>
              <a:ext cx="3875" cy="5175"/>
            </a:xfrm>
            <a:custGeom>
              <a:avLst/>
              <a:gdLst/>
              <a:ahLst/>
              <a:cxnLst/>
              <a:rect l="l" t="t" r="r" b="b"/>
              <a:pathLst>
                <a:path w="155" h="207" extrusionOk="0">
                  <a:moveTo>
                    <a:pt x="69" y="1"/>
                  </a:moveTo>
                  <a:cubicBezTo>
                    <a:pt x="69" y="138"/>
                    <a:pt x="0" y="207"/>
                    <a:pt x="155" y="207"/>
                  </a:cubicBezTo>
                  <a:cubicBezTo>
                    <a:pt x="155" y="138"/>
                    <a:pt x="155" y="69"/>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40"/>
            <p:cNvSpPr/>
            <p:nvPr/>
          </p:nvSpPr>
          <p:spPr>
            <a:xfrm>
              <a:off x="6550350" y="1748100"/>
              <a:ext cx="3450" cy="1750"/>
            </a:xfrm>
            <a:custGeom>
              <a:avLst/>
              <a:gdLst/>
              <a:ahLst/>
              <a:cxnLst/>
              <a:rect l="l" t="t" r="r" b="b"/>
              <a:pathLst>
                <a:path w="138" h="70" extrusionOk="0">
                  <a:moveTo>
                    <a:pt x="69" y="1"/>
                  </a:moveTo>
                  <a:cubicBezTo>
                    <a:pt x="69" y="1"/>
                    <a:pt x="0" y="1"/>
                    <a:pt x="0" y="69"/>
                  </a:cubicBezTo>
                  <a:lnTo>
                    <a:pt x="69" y="69"/>
                  </a:lnTo>
                  <a:cubicBezTo>
                    <a:pt x="138" y="69"/>
                    <a:pt x="138" y="69"/>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40"/>
            <p:cNvSpPr/>
            <p:nvPr/>
          </p:nvSpPr>
          <p:spPr>
            <a:xfrm>
              <a:off x="6967700" y="1995250"/>
              <a:ext cx="3475" cy="2500"/>
            </a:xfrm>
            <a:custGeom>
              <a:avLst/>
              <a:gdLst/>
              <a:ahLst/>
              <a:cxnLst/>
              <a:rect l="l" t="t" r="r" b="b"/>
              <a:pathLst>
                <a:path w="139" h="100" extrusionOk="0">
                  <a:moveTo>
                    <a:pt x="70" y="1"/>
                  </a:moveTo>
                  <a:lnTo>
                    <a:pt x="1" y="69"/>
                  </a:lnTo>
                  <a:cubicBezTo>
                    <a:pt x="24" y="92"/>
                    <a:pt x="47" y="100"/>
                    <a:pt x="67" y="100"/>
                  </a:cubicBezTo>
                  <a:cubicBezTo>
                    <a:pt x="108" y="100"/>
                    <a:pt x="138" y="69"/>
                    <a:pt x="138" y="69"/>
                  </a:cubicBezTo>
                  <a:cubicBezTo>
                    <a:pt x="138" y="69"/>
                    <a:pt x="13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40"/>
            <p:cNvSpPr/>
            <p:nvPr/>
          </p:nvSpPr>
          <p:spPr>
            <a:xfrm>
              <a:off x="5848425" y="1444700"/>
              <a:ext cx="3475" cy="2550"/>
            </a:xfrm>
            <a:custGeom>
              <a:avLst/>
              <a:gdLst/>
              <a:ahLst/>
              <a:cxnLst/>
              <a:rect l="l" t="t" r="r" b="b"/>
              <a:pathLst>
                <a:path w="139" h="102" extrusionOk="0">
                  <a:moveTo>
                    <a:pt x="91" y="0"/>
                  </a:moveTo>
                  <a:cubicBezTo>
                    <a:pt x="66" y="0"/>
                    <a:pt x="33" y="15"/>
                    <a:pt x="1" y="15"/>
                  </a:cubicBezTo>
                  <a:cubicBezTo>
                    <a:pt x="70" y="15"/>
                    <a:pt x="70" y="101"/>
                    <a:pt x="139" y="101"/>
                  </a:cubicBezTo>
                  <a:cubicBezTo>
                    <a:pt x="139" y="19"/>
                    <a:pt x="119"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40"/>
            <p:cNvSpPr/>
            <p:nvPr/>
          </p:nvSpPr>
          <p:spPr>
            <a:xfrm>
              <a:off x="7073450" y="1995250"/>
              <a:ext cx="3450" cy="3475"/>
            </a:xfrm>
            <a:custGeom>
              <a:avLst/>
              <a:gdLst/>
              <a:ahLst/>
              <a:cxnLst/>
              <a:rect l="l" t="t" r="r" b="b"/>
              <a:pathLst>
                <a:path w="138" h="139" extrusionOk="0">
                  <a:moveTo>
                    <a:pt x="138" y="1"/>
                  </a:moveTo>
                  <a:lnTo>
                    <a:pt x="138" y="1"/>
                  </a:lnTo>
                  <a:cubicBezTo>
                    <a:pt x="69" y="69"/>
                    <a:pt x="0" y="1"/>
                    <a:pt x="0" y="138"/>
                  </a:cubicBezTo>
                  <a:cubicBezTo>
                    <a:pt x="0" y="69"/>
                    <a:pt x="69" y="69"/>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40"/>
            <p:cNvSpPr/>
            <p:nvPr/>
          </p:nvSpPr>
          <p:spPr>
            <a:xfrm>
              <a:off x="5837700" y="1441625"/>
              <a:ext cx="3450" cy="3475"/>
            </a:xfrm>
            <a:custGeom>
              <a:avLst/>
              <a:gdLst/>
              <a:ahLst/>
              <a:cxnLst/>
              <a:rect l="l" t="t" r="r" b="b"/>
              <a:pathLst>
                <a:path w="138" h="139" extrusionOk="0">
                  <a:moveTo>
                    <a:pt x="69" y="1"/>
                  </a:moveTo>
                  <a:cubicBezTo>
                    <a:pt x="0" y="1"/>
                    <a:pt x="0" y="1"/>
                    <a:pt x="0" y="70"/>
                  </a:cubicBezTo>
                  <a:cubicBezTo>
                    <a:pt x="0" y="138"/>
                    <a:pt x="69" y="138"/>
                    <a:pt x="69" y="138"/>
                  </a:cubicBezTo>
                  <a:lnTo>
                    <a:pt x="138" y="70"/>
                  </a:lnTo>
                  <a:cubicBezTo>
                    <a:pt x="138" y="1"/>
                    <a:pt x="69"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40"/>
            <p:cNvSpPr/>
            <p:nvPr/>
          </p:nvSpPr>
          <p:spPr>
            <a:xfrm>
              <a:off x="6545200" y="1730050"/>
              <a:ext cx="3450" cy="3450"/>
            </a:xfrm>
            <a:custGeom>
              <a:avLst/>
              <a:gdLst/>
              <a:ahLst/>
              <a:cxnLst/>
              <a:rect l="l" t="t" r="r" b="b"/>
              <a:pathLst>
                <a:path w="138" h="138" extrusionOk="0">
                  <a:moveTo>
                    <a:pt x="69" y="0"/>
                  </a:moveTo>
                  <a:cubicBezTo>
                    <a:pt x="0" y="69"/>
                    <a:pt x="69" y="69"/>
                    <a:pt x="138" y="138"/>
                  </a:cubicBezTo>
                  <a:cubicBezTo>
                    <a:pt x="138" y="69"/>
                    <a:pt x="138"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40"/>
            <p:cNvSpPr/>
            <p:nvPr/>
          </p:nvSpPr>
          <p:spPr>
            <a:xfrm>
              <a:off x="5302125" y="1477300"/>
              <a:ext cx="1750" cy="3900"/>
            </a:xfrm>
            <a:custGeom>
              <a:avLst/>
              <a:gdLst/>
              <a:ahLst/>
              <a:cxnLst/>
              <a:rect l="l" t="t" r="r" b="b"/>
              <a:pathLst>
                <a:path w="70" h="156" extrusionOk="0">
                  <a:moveTo>
                    <a:pt x="0" y="1"/>
                  </a:moveTo>
                  <a:cubicBezTo>
                    <a:pt x="0" y="156"/>
                    <a:pt x="0" y="156"/>
                    <a:pt x="69" y="156"/>
                  </a:cubicBezTo>
                  <a:cubicBezTo>
                    <a:pt x="69" y="87"/>
                    <a:pt x="6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40"/>
            <p:cNvSpPr/>
            <p:nvPr/>
          </p:nvSpPr>
          <p:spPr>
            <a:xfrm>
              <a:off x="5445250" y="1334175"/>
              <a:ext cx="5625" cy="1750"/>
            </a:xfrm>
            <a:custGeom>
              <a:avLst/>
              <a:gdLst/>
              <a:ahLst/>
              <a:cxnLst/>
              <a:rect l="l" t="t" r="r" b="b"/>
              <a:pathLst>
                <a:path w="225" h="70" extrusionOk="0">
                  <a:moveTo>
                    <a:pt x="224" y="1"/>
                  </a:moveTo>
                  <a:cubicBezTo>
                    <a:pt x="1" y="1"/>
                    <a:pt x="1" y="1"/>
                    <a:pt x="1" y="69"/>
                  </a:cubicBezTo>
                  <a:cubicBezTo>
                    <a:pt x="70" y="69"/>
                    <a:pt x="156"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40"/>
            <p:cNvSpPr/>
            <p:nvPr/>
          </p:nvSpPr>
          <p:spPr>
            <a:xfrm>
              <a:off x="6476850" y="1653100"/>
              <a:ext cx="1750" cy="1750"/>
            </a:xfrm>
            <a:custGeom>
              <a:avLst/>
              <a:gdLst/>
              <a:ahLst/>
              <a:cxnLst/>
              <a:rect l="l" t="t" r="r" b="b"/>
              <a:pathLst>
                <a:path w="70" h="70" extrusionOk="0">
                  <a:moveTo>
                    <a:pt x="0" y="1"/>
                  </a:moveTo>
                  <a:lnTo>
                    <a:pt x="0" y="70"/>
                  </a:lnTo>
                  <a:lnTo>
                    <a:pt x="69" y="70"/>
                  </a:lnTo>
                  <a:cubicBezTo>
                    <a:pt x="69" y="1"/>
                    <a:pt x="6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40"/>
            <p:cNvSpPr/>
            <p:nvPr/>
          </p:nvSpPr>
          <p:spPr>
            <a:xfrm>
              <a:off x="5328775" y="1239175"/>
              <a:ext cx="3900" cy="1750"/>
            </a:xfrm>
            <a:custGeom>
              <a:avLst/>
              <a:gdLst/>
              <a:ahLst/>
              <a:cxnLst/>
              <a:rect l="l" t="t" r="r" b="b"/>
              <a:pathLst>
                <a:path w="156" h="70" extrusionOk="0">
                  <a:moveTo>
                    <a:pt x="155" y="1"/>
                  </a:moveTo>
                  <a:cubicBezTo>
                    <a:pt x="86" y="1"/>
                    <a:pt x="86" y="1"/>
                    <a:pt x="0" y="70"/>
                  </a:cubicBezTo>
                  <a:lnTo>
                    <a:pt x="155" y="70"/>
                  </a:lnTo>
                  <a:lnTo>
                    <a:pt x="1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40"/>
            <p:cNvSpPr/>
            <p:nvPr/>
          </p:nvSpPr>
          <p:spPr>
            <a:xfrm>
              <a:off x="5327050" y="1291200"/>
              <a:ext cx="3900" cy="1725"/>
            </a:xfrm>
            <a:custGeom>
              <a:avLst/>
              <a:gdLst/>
              <a:ahLst/>
              <a:cxnLst/>
              <a:rect l="l" t="t" r="r" b="b"/>
              <a:pathLst>
                <a:path w="156" h="69" extrusionOk="0">
                  <a:moveTo>
                    <a:pt x="69" y="0"/>
                  </a:moveTo>
                  <a:cubicBezTo>
                    <a:pt x="69" y="0"/>
                    <a:pt x="1" y="0"/>
                    <a:pt x="1" y="69"/>
                  </a:cubicBezTo>
                  <a:lnTo>
                    <a:pt x="69" y="69"/>
                  </a:lnTo>
                  <a:cubicBezTo>
                    <a:pt x="155" y="69"/>
                    <a:pt x="155" y="69"/>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40"/>
            <p:cNvSpPr/>
            <p:nvPr/>
          </p:nvSpPr>
          <p:spPr>
            <a:xfrm>
              <a:off x="6478575" y="1649250"/>
              <a:ext cx="2175" cy="3875"/>
            </a:xfrm>
            <a:custGeom>
              <a:avLst/>
              <a:gdLst/>
              <a:ahLst/>
              <a:cxnLst/>
              <a:rect l="l" t="t" r="r" b="b"/>
              <a:pathLst>
                <a:path w="87" h="155" extrusionOk="0">
                  <a:moveTo>
                    <a:pt x="0" y="0"/>
                  </a:moveTo>
                  <a:cubicBezTo>
                    <a:pt x="86" y="86"/>
                    <a:pt x="0" y="155"/>
                    <a:pt x="86" y="155"/>
                  </a:cubicBezTo>
                  <a:cubicBezTo>
                    <a:pt x="86" y="0"/>
                    <a:pt x="86"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40"/>
            <p:cNvSpPr/>
            <p:nvPr/>
          </p:nvSpPr>
          <p:spPr>
            <a:xfrm>
              <a:off x="6455350" y="1611850"/>
              <a:ext cx="1750" cy="3450"/>
            </a:xfrm>
            <a:custGeom>
              <a:avLst/>
              <a:gdLst/>
              <a:ahLst/>
              <a:cxnLst/>
              <a:rect l="l" t="t" r="r" b="b"/>
              <a:pathLst>
                <a:path w="70" h="138" extrusionOk="0">
                  <a:moveTo>
                    <a:pt x="1" y="0"/>
                  </a:moveTo>
                  <a:lnTo>
                    <a:pt x="1" y="138"/>
                  </a:lnTo>
                  <a:cubicBezTo>
                    <a:pt x="69" y="138"/>
                    <a:pt x="69" y="69"/>
                    <a:pt x="69" y="69"/>
                  </a:cubicBezTo>
                  <a:cubicBezTo>
                    <a:pt x="69" y="0"/>
                    <a:pt x="6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40"/>
            <p:cNvSpPr/>
            <p:nvPr/>
          </p:nvSpPr>
          <p:spPr>
            <a:xfrm>
              <a:off x="5712175" y="1423575"/>
              <a:ext cx="5625" cy="1650"/>
            </a:xfrm>
            <a:custGeom>
              <a:avLst/>
              <a:gdLst/>
              <a:ahLst/>
              <a:cxnLst/>
              <a:rect l="l" t="t" r="r" b="b"/>
              <a:pathLst>
                <a:path w="225" h="66" extrusionOk="0">
                  <a:moveTo>
                    <a:pt x="1" y="1"/>
                  </a:moveTo>
                  <a:cubicBezTo>
                    <a:pt x="35" y="44"/>
                    <a:pt x="70" y="65"/>
                    <a:pt x="106" y="65"/>
                  </a:cubicBezTo>
                  <a:cubicBezTo>
                    <a:pt x="143" y="65"/>
                    <a:pt x="181" y="44"/>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40"/>
            <p:cNvSpPr/>
            <p:nvPr/>
          </p:nvSpPr>
          <p:spPr>
            <a:xfrm>
              <a:off x="7051950" y="2002125"/>
              <a:ext cx="3475" cy="3900"/>
            </a:xfrm>
            <a:custGeom>
              <a:avLst/>
              <a:gdLst/>
              <a:ahLst/>
              <a:cxnLst/>
              <a:rect l="l" t="t" r="r" b="b"/>
              <a:pathLst>
                <a:path w="139" h="156" extrusionOk="0">
                  <a:moveTo>
                    <a:pt x="70" y="1"/>
                  </a:moveTo>
                  <a:cubicBezTo>
                    <a:pt x="1" y="1"/>
                    <a:pt x="1" y="69"/>
                    <a:pt x="1" y="155"/>
                  </a:cubicBezTo>
                  <a:lnTo>
                    <a:pt x="138" y="155"/>
                  </a:lnTo>
                  <a:cubicBezTo>
                    <a:pt x="138" y="69"/>
                    <a:pt x="13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40"/>
            <p:cNvSpPr/>
            <p:nvPr/>
          </p:nvSpPr>
          <p:spPr>
            <a:xfrm>
              <a:off x="6410650" y="1604525"/>
              <a:ext cx="3475" cy="3900"/>
            </a:xfrm>
            <a:custGeom>
              <a:avLst/>
              <a:gdLst/>
              <a:ahLst/>
              <a:cxnLst/>
              <a:rect l="l" t="t" r="r" b="b"/>
              <a:pathLst>
                <a:path w="139" h="156" extrusionOk="0">
                  <a:moveTo>
                    <a:pt x="1" y="1"/>
                  </a:moveTo>
                  <a:cubicBezTo>
                    <a:pt x="1" y="70"/>
                    <a:pt x="69" y="70"/>
                    <a:pt x="138" y="156"/>
                  </a:cubicBezTo>
                  <a:cubicBezTo>
                    <a:pt x="138" y="70"/>
                    <a:pt x="6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40"/>
            <p:cNvSpPr/>
            <p:nvPr/>
          </p:nvSpPr>
          <p:spPr>
            <a:xfrm>
              <a:off x="6699075" y="1871450"/>
              <a:ext cx="3450" cy="2475"/>
            </a:xfrm>
            <a:custGeom>
              <a:avLst/>
              <a:gdLst/>
              <a:ahLst/>
              <a:cxnLst/>
              <a:rect l="l" t="t" r="r" b="b"/>
              <a:pathLst>
                <a:path w="138" h="99" extrusionOk="0">
                  <a:moveTo>
                    <a:pt x="0" y="1"/>
                  </a:moveTo>
                  <a:cubicBezTo>
                    <a:pt x="0" y="50"/>
                    <a:pt x="35" y="98"/>
                    <a:pt x="79" y="98"/>
                  </a:cubicBezTo>
                  <a:cubicBezTo>
                    <a:pt x="97" y="98"/>
                    <a:pt x="118" y="90"/>
                    <a:pt x="138" y="70"/>
                  </a:cubicBezTo>
                  <a:cubicBezTo>
                    <a:pt x="69" y="70"/>
                    <a:pt x="6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40"/>
            <p:cNvSpPr/>
            <p:nvPr/>
          </p:nvSpPr>
          <p:spPr>
            <a:xfrm>
              <a:off x="7071725" y="2027500"/>
              <a:ext cx="6900" cy="1300"/>
            </a:xfrm>
            <a:custGeom>
              <a:avLst/>
              <a:gdLst/>
              <a:ahLst/>
              <a:cxnLst/>
              <a:rect l="l" t="t" r="r" b="b"/>
              <a:pathLst>
                <a:path w="276" h="52" extrusionOk="0">
                  <a:moveTo>
                    <a:pt x="1" y="0"/>
                  </a:moveTo>
                  <a:cubicBezTo>
                    <a:pt x="69" y="34"/>
                    <a:pt x="121" y="52"/>
                    <a:pt x="164" y="52"/>
                  </a:cubicBezTo>
                  <a:cubicBezTo>
                    <a:pt x="207" y="52"/>
                    <a:pt x="241" y="34"/>
                    <a:pt x="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40"/>
            <p:cNvSpPr/>
            <p:nvPr/>
          </p:nvSpPr>
          <p:spPr>
            <a:xfrm>
              <a:off x="5180475" y="1268400"/>
              <a:ext cx="1750" cy="3050"/>
            </a:xfrm>
            <a:custGeom>
              <a:avLst/>
              <a:gdLst/>
              <a:ahLst/>
              <a:cxnLst/>
              <a:rect l="l" t="t" r="r" b="b"/>
              <a:pathLst>
                <a:path w="70" h="122" extrusionOk="0">
                  <a:moveTo>
                    <a:pt x="61" y="1"/>
                  </a:moveTo>
                  <a:cubicBezTo>
                    <a:pt x="52" y="1"/>
                    <a:pt x="35" y="18"/>
                    <a:pt x="1" y="53"/>
                  </a:cubicBezTo>
                  <a:lnTo>
                    <a:pt x="1" y="121"/>
                  </a:lnTo>
                  <a:cubicBezTo>
                    <a:pt x="70" y="121"/>
                    <a:pt x="70" y="121"/>
                    <a:pt x="70" y="53"/>
                  </a:cubicBezTo>
                  <a:cubicBezTo>
                    <a:pt x="70" y="18"/>
                    <a:pt x="70"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40"/>
            <p:cNvSpPr/>
            <p:nvPr/>
          </p:nvSpPr>
          <p:spPr>
            <a:xfrm>
              <a:off x="5303850" y="1329025"/>
              <a:ext cx="3450" cy="1725"/>
            </a:xfrm>
            <a:custGeom>
              <a:avLst/>
              <a:gdLst/>
              <a:ahLst/>
              <a:cxnLst/>
              <a:rect l="l" t="t" r="r" b="b"/>
              <a:pathLst>
                <a:path w="138" h="69" extrusionOk="0">
                  <a:moveTo>
                    <a:pt x="69" y="0"/>
                  </a:moveTo>
                  <a:cubicBezTo>
                    <a:pt x="0" y="0"/>
                    <a:pt x="0" y="0"/>
                    <a:pt x="0" y="69"/>
                  </a:cubicBezTo>
                  <a:lnTo>
                    <a:pt x="138" y="69"/>
                  </a:lnTo>
                  <a:cubicBezTo>
                    <a:pt x="138" y="0"/>
                    <a:pt x="69"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40"/>
            <p:cNvSpPr/>
            <p:nvPr/>
          </p:nvSpPr>
          <p:spPr>
            <a:xfrm>
              <a:off x="5198100" y="1278725"/>
              <a:ext cx="3900" cy="1750"/>
            </a:xfrm>
            <a:custGeom>
              <a:avLst/>
              <a:gdLst/>
              <a:ahLst/>
              <a:cxnLst/>
              <a:rect l="l" t="t" r="r" b="b"/>
              <a:pathLst>
                <a:path w="156" h="70" extrusionOk="0">
                  <a:moveTo>
                    <a:pt x="1" y="1"/>
                  </a:moveTo>
                  <a:cubicBezTo>
                    <a:pt x="70" y="69"/>
                    <a:pt x="155" y="69"/>
                    <a:pt x="155" y="69"/>
                  </a:cubicBezTo>
                  <a:lnTo>
                    <a:pt x="1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40"/>
            <p:cNvSpPr/>
            <p:nvPr/>
          </p:nvSpPr>
          <p:spPr>
            <a:xfrm>
              <a:off x="5445250" y="1533175"/>
              <a:ext cx="1750" cy="1750"/>
            </a:xfrm>
            <a:custGeom>
              <a:avLst/>
              <a:gdLst/>
              <a:ahLst/>
              <a:cxnLst/>
              <a:rect l="l" t="t" r="r" b="b"/>
              <a:pathLst>
                <a:path w="70" h="70" extrusionOk="0">
                  <a:moveTo>
                    <a:pt x="1" y="1"/>
                  </a:moveTo>
                  <a:cubicBezTo>
                    <a:pt x="1" y="70"/>
                    <a:pt x="1" y="70"/>
                    <a:pt x="70" y="70"/>
                  </a:cubicBezTo>
                  <a:cubicBezTo>
                    <a:pt x="70"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40"/>
            <p:cNvSpPr/>
            <p:nvPr/>
          </p:nvSpPr>
          <p:spPr>
            <a:xfrm>
              <a:off x="6416250" y="1613575"/>
              <a:ext cx="3450" cy="3450"/>
            </a:xfrm>
            <a:custGeom>
              <a:avLst/>
              <a:gdLst/>
              <a:ahLst/>
              <a:cxnLst/>
              <a:rect l="l" t="t" r="r" b="b"/>
              <a:pathLst>
                <a:path w="138" h="138" extrusionOk="0">
                  <a:moveTo>
                    <a:pt x="0" y="0"/>
                  </a:moveTo>
                  <a:cubicBezTo>
                    <a:pt x="0" y="0"/>
                    <a:pt x="0" y="69"/>
                    <a:pt x="69" y="138"/>
                  </a:cubicBezTo>
                  <a:cubicBezTo>
                    <a:pt x="69" y="69"/>
                    <a:pt x="13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40"/>
            <p:cNvSpPr/>
            <p:nvPr/>
          </p:nvSpPr>
          <p:spPr>
            <a:xfrm>
              <a:off x="6482425" y="1656550"/>
              <a:ext cx="1750" cy="1750"/>
            </a:xfrm>
            <a:custGeom>
              <a:avLst/>
              <a:gdLst/>
              <a:ahLst/>
              <a:cxnLst/>
              <a:rect l="l" t="t" r="r" b="b"/>
              <a:pathLst>
                <a:path w="70" h="70" extrusionOk="0">
                  <a:moveTo>
                    <a:pt x="1" y="0"/>
                  </a:moveTo>
                  <a:lnTo>
                    <a:pt x="1" y="69"/>
                  </a:lnTo>
                  <a:lnTo>
                    <a:pt x="70" y="69"/>
                  </a:lnTo>
                  <a:cubicBezTo>
                    <a:pt x="70" y="0"/>
                    <a:pt x="7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40"/>
            <p:cNvSpPr/>
            <p:nvPr/>
          </p:nvSpPr>
          <p:spPr>
            <a:xfrm>
              <a:off x="6564525" y="1799675"/>
              <a:ext cx="3900" cy="3900"/>
            </a:xfrm>
            <a:custGeom>
              <a:avLst/>
              <a:gdLst/>
              <a:ahLst/>
              <a:cxnLst/>
              <a:rect l="l" t="t" r="r" b="b"/>
              <a:pathLst>
                <a:path w="156" h="156" extrusionOk="0">
                  <a:moveTo>
                    <a:pt x="87" y="1"/>
                  </a:moveTo>
                  <a:cubicBezTo>
                    <a:pt x="87" y="87"/>
                    <a:pt x="87" y="87"/>
                    <a:pt x="1" y="87"/>
                  </a:cubicBezTo>
                  <a:cubicBezTo>
                    <a:pt x="87" y="155"/>
                    <a:pt x="87" y="155"/>
                    <a:pt x="155" y="155"/>
                  </a:cubicBezTo>
                  <a:cubicBezTo>
                    <a:pt x="155" y="87"/>
                    <a:pt x="155" y="87"/>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40"/>
            <p:cNvSpPr/>
            <p:nvPr/>
          </p:nvSpPr>
          <p:spPr>
            <a:xfrm>
              <a:off x="6570125" y="1803550"/>
              <a:ext cx="1750" cy="1750"/>
            </a:xfrm>
            <a:custGeom>
              <a:avLst/>
              <a:gdLst/>
              <a:ahLst/>
              <a:cxnLst/>
              <a:rect l="l" t="t" r="r" b="b"/>
              <a:pathLst>
                <a:path w="70" h="70" extrusionOk="0">
                  <a:moveTo>
                    <a:pt x="0" y="0"/>
                  </a:moveTo>
                  <a:cubicBezTo>
                    <a:pt x="0" y="69"/>
                    <a:pt x="0" y="69"/>
                    <a:pt x="69" y="69"/>
                  </a:cubicBezTo>
                  <a:cubicBezTo>
                    <a:pt x="69" y="0"/>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40"/>
            <p:cNvSpPr/>
            <p:nvPr/>
          </p:nvSpPr>
          <p:spPr>
            <a:xfrm>
              <a:off x="6618250" y="1806975"/>
              <a:ext cx="3900" cy="1750"/>
            </a:xfrm>
            <a:custGeom>
              <a:avLst/>
              <a:gdLst/>
              <a:ahLst/>
              <a:cxnLst/>
              <a:rect l="l" t="t" r="r" b="b"/>
              <a:pathLst>
                <a:path w="156" h="70" extrusionOk="0">
                  <a:moveTo>
                    <a:pt x="87" y="1"/>
                  </a:moveTo>
                  <a:cubicBezTo>
                    <a:pt x="1" y="1"/>
                    <a:pt x="1" y="1"/>
                    <a:pt x="1" y="70"/>
                  </a:cubicBezTo>
                  <a:cubicBezTo>
                    <a:pt x="87" y="70"/>
                    <a:pt x="156" y="70"/>
                    <a:pt x="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40"/>
            <p:cNvSpPr/>
            <p:nvPr/>
          </p:nvSpPr>
          <p:spPr>
            <a:xfrm>
              <a:off x="6614825" y="1847125"/>
              <a:ext cx="1750" cy="2875"/>
            </a:xfrm>
            <a:custGeom>
              <a:avLst/>
              <a:gdLst/>
              <a:ahLst/>
              <a:cxnLst/>
              <a:rect l="l" t="t" r="r" b="b"/>
              <a:pathLst>
                <a:path w="70" h="115" extrusionOk="0">
                  <a:moveTo>
                    <a:pt x="55" y="0"/>
                  </a:moveTo>
                  <a:cubicBezTo>
                    <a:pt x="46" y="0"/>
                    <a:pt x="29" y="17"/>
                    <a:pt x="0" y="46"/>
                  </a:cubicBezTo>
                  <a:lnTo>
                    <a:pt x="69" y="114"/>
                  </a:lnTo>
                  <a:cubicBezTo>
                    <a:pt x="69" y="34"/>
                    <a:pt x="69"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40"/>
            <p:cNvSpPr/>
            <p:nvPr/>
          </p:nvSpPr>
          <p:spPr>
            <a:xfrm>
              <a:off x="6691750" y="1868975"/>
              <a:ext cx="3900" cy="1550"/>
            </a:xfrm>
            <a:custGeom>
              <a:avLst/>
              <a:gdLst/>
              <a:ahLst/>
              <a:cxnLst/>
              <a:rect l="l" t="t" r="r" b="b"/>
              <a:pathLst>
                <a:path w="156" h="62" extrusionOk="0">
                  <a:moveTo>
                    <a:pt x="131" y="1"/>
                  </a:moveTo>
                  <a:cubicBezTo>
                    <a:pt x="100" y="1"/>
                    <a:pt x="47" y="31"/>
                    <a:pt x="1" y="31"/>
                  </a:cubicBezTo>
                  <a:cubicBezTo>
                    <a:pt x="24" y="54"/>
                    <a:pt x="49" y="62"/>
                    <a:pt x="72" y="62"/>
                  </a:cubicBezTo>
                  <a:cubicBezTo>
                    <a:pt x="117" y="62"/>
                    <a:pt x="156" y="31"/>
                    <a:pt x="156" y="31"/>
                  </a:cubicBezTo>
                  <a:cubicBezTo>
                    <a:pt x="156" y="8"/>
                    <a:pt x="146" y="1"/>
                    <a:pt x="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40"/>
            <p:cNvSpPr/>
            <p:nvPr/>
          </p:nvSpPr>
          <p:spPr>
            <a:xfrm>
              <a:off x="6731300" y="1900250"/>
              <a:ext cx="3475" cy="3475"/>
            </a:xfrm>
            <a:custGeom>
              <a:avLst/>
              <a:gdLst/>
              <a:ahLst/>
              <a:cxnLst/>
              <a:rect l="l" t="t" r="r" b="b"/>
              <a:pathLst>
                <a:path w="139" h="139" extrusionOk="0">
                  <a:moveTo>
                    <a:pt x="69" y="1"/>
                  </a:moveTo>
                  <a:cubicBezTo>
                    <a:pt x="1" y="70"/>
                    <a:pt x="1" y="70"/>
                    <a:pt x="69" y="138"/>
                  </a:cubicBezTo>
                  <a:cubicBezTo>
                    <a:pt x="69" y="70"/>
                    <a:pt x="138" y="70"/>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40"/>
            <p:cNvSpPr/>
            <p:nvPr/>
          </p:nvSpPr>
          <p:spPr>
            <a:xfrm>
              <a:off x="6761825" y="1919425"/>
              <a:ext cx="3450" cy="2350"/>
            </a:xfrm>
            <a:custGeom>
              <a:avLst/>
              <a:gdLst/>
              <a:ahLst/>
              <a:cxnLst/>
              <a:rect l="l" t="t" r="r" b="b"/>
              <a:pathLst>
                <a:path w="138" h="94" extrusionOk="0">
                  <a:moveTo>
                    <a:pt x="99" y="1"/>
                  </a:moveTo>
                  <a:cubicBezTo>
                    <a:pt x="73" y="1"/>
                    <a:pt x="37" y="25"/>
                    <a:pt x="0" y="25"/>
                  </a:cubicBezTo>
                  <a:cubicBezTo>
                    <a:pt x="35" y="59"/>
                    <a:pt x="69" y="59"/>
                    <a:pt x="95" y="59"/>
                  </a:cubicBezTo>
                  <a:cubicBezTo>
                    <a:pt x="121" y="59"/>
                    <a:pt x="138" y="59"/>
                    <a:pt x="138" y="94"/>
                  </a:cubicBezTo>
                  <a:cubicBezTo>
                    <a:pt x="138" y="20"/>
                    <a:pt x="123"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40"/>
            <p:cNvSpPr/>
            <p:nvPr/>
          </p:nvSpPr>
          <p:spPr>
            <a:xfrm>
              <a:off x="6819000" y="1945400"/>
              <a:ext cx="3450" cy="1300"/>
            </a:xfrm>
            <a:custGeom>
              <a:avLst/>
              <a:gdLst/>
              <a:ahLst/>
              <a:cxnLst/>
              <a:rect l="l" t="t" r="r" b="b"/>
              <a:pathLst>
                <a:path w="138" h="52" extrusionOk="0">
                  <a:moveTo>
                    <a:pt x="69" y="0"/>
                  </a:moveTo>
                  <a:cubicBezTo>
                    <a:pt x="52" y="0"/>
                    <a:pt x="34" y="17"/>
                    <a:pt x="0" y="52"/>
                  </a:cubicBezTo>
                  <a:lnTo>
                    <a:pt x="138" y="52"/>
                  </a:lnTo>
                  <a:cubicBezTo>
                    <a:pt x="103" y="17"/>
                    <a:pt x="86"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40"/>
            <p:cNvSpPr/>
            <p:nvPr/>
          </p:nvSpPr>
          <p:spPr>
            <a:xfrm>
              <a:off x="6851225" y="1963025"/>
              <a:ext cx="3475" cy="2175"/>
            </a:xfrm>
            <a:custGeom>
              <a:avLst/>
              <a:gdLst/>
              <a:ahLst/>
              <a:cxnLst/>
              <a:rect l="l" t="t" r="r" b="b"/>
              <a:pathLst>
                <a:path w="139" h="87" extrusionOk="0">
                  <a:moveTo>
                    <a:pt x="1" y="0"/>
                  </a:moveTo>
                  <a:cubicBezTo>
                    <a:pt x="1" y="69"/>
                    <a:pt x="35" y="86"/>
                    <a:pt x="69" y="86"/>
                  </a:cubicBezTo>
                  <a:cubicBezTo>
                    <a:pt x="104" y="86"/>
                    <a:pt x="138" y="69"/>
                    <a:pt x="138" y="69"/>
                  </a:cubicBezTo>
                  <a:cubicBezTo>
                    <a:pt x="138" y="34"/>
                    <a:pt x="121" y="34"/>
                    <a:pt x="95" y="34"/>
                  </a:cubicBezTo>
                  <a:cubicBezTo>
                    <a:pt x="69" y="34"/>
                    <a:pt x="35" y="3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40"/>
            <p:cNvSpPr/>
            <p:nvPr/>
          </p:nvSpPr>
          <p:spPr>
            <a:xfrm>
              <a:off x="7053675" y="1995250"/>
              <a:ext cx="5175" cy="3475"/>
            </a:xfrm>
            <a:custGeom>
              <a:avLst/>
              <a:gdLst/>
              <a:ahLst/>
              <a:cxnLst/>
              <a:rect l="l" t="t" r="r" b="b"/>
              <a:pathLst>
                <a:path w="207" h="139" extrusionOk="0">
                  <a:moveTo>
                    <a:pt x="207" y="1"/>
                  </a:moveTo>
                  <a:lnTo>
                    <a:pt x="207" y="1"/>
                  </a:lnTo>
                  <a:cubicBezTo>
                    <a:pt x="138" y="69"/>
                    <a:pt x="69" y="1"/>
                    <a:pt x="1" y="138"/>
                  </a:cubicBezTo>
                  <a:cubicBezTo>
                    <a:pt x="69" y="69"/>
                    <a:pt x="138" y="138"/>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40"/>
            <p:cNvSpPr/>
            <p:nvPr/>
          </p:nvSpPr>
          <p:spPr>
            <a:xfrm>
              <a:off x="6946225" y="2023625"/>
              <a:ext cx="1750" cy="3900"/>
            </a:xfrm>
            <a:custGeom>
              <a:avLst/>
              <a:gdLst/>
              <a:ahLst/>
              <a:cxnLst/>
              <a:rect l="l" t="t" r="r" b="b"/>
              <a:pathLst>
                <a:path w="70" h="156" extrusionOk="0">
                  <a:moveTo>
                    <a:pt x="69" y="0"/>
                  </a:moveTo>
                  <a:cubicBezTo>
                    <a:pt x="0" y="69"/>
                    <a:pt x="0" y="69"/>
                    <a:pt x="0" y="155"/>
                  </a:cubicBezTo>
                  <a:cubicBezTo>
                    <a:pt x="69"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40"/>
            <p:cNvSpPr/>
            <p:nvPr/>
          </p:nvSpPr>
          <p:spPr>
            <a:xfrm>
              <a:off x="7209275" y="2217050"/>
              <a:ext cx="3900" cy="1725"/>
            </a:xfrm>
            <a:custGeom>
              <a:avLst/>
              <a:gdLst/>
              <a:ahLst/>
              <a:cxnLst/>
              <a:rect l="l" t="t" r="r" b="b"/>
              <a:pathLst>
                <a:path w="156" h="69" extrusionOk="0">
                  <a:moveTo>
                    <a:pt x="86" y="0"/>
                  </a:moveTo>
                  <a:cubicBezTo>
                    <a:pt x="86" y="69"/>
                    <a:pt x="86" y="69"/>
                    <a:pt x="0" y="69"/>
                  </a:cubicBezTo>
                  <a:cubicBezTo>
                    <a:pt x="155" y="69"/>
                    <a:pt x="155" y="69"/>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40"/>
            <p:cNvSpPr/>
            <p:nvPr/>
          </p:nvSpPr>
          <p:spPr>
            <a:xfrm>
              <a:off x="5303850" y="1223275"/>
              <a:ext cx="1750" cy="3475"/>
            </a:xfrm>
            <a:custGeom>
              <a:avLst/>
              <a:gdLst/>
              <a:ahLst/>
              <a:cxnLst/>
              <a:rect l="l" t="t" r="r" b="b"/>
              <a:pathLst>
                <a:path w="70" h="139" extrusionOk="0">
                  <a:moveTo>
                    <a:pt x="69" y="1"/>
                  </a:moveTo>
                  <a:cubicBezTo>
                    <a:pt x="0" y="69"/>
                    <a:pt x="0" y="69"/>
                    <a:pt x="69" y="138"/>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40"/>
            <p:cNvSpPr/>
            <p:nvPr/>
          </p:nvSpPr>
          <p:spPr>
            <a:xfrm>
              <a:off x="5207125" y="1237475"/>
              <a:ext cx="3475" cy="1725"/>
            </a:xfrm>
            <a:custGeom>
              <a:avLst/>
              <a:gdLst/>
              <a:ahLst/>
              <a:cxnLst/>
              <a:rect l="l" t="t" r="r" b="b"/>
              <a:pathLst>
                <a:path w="139" h="69" extrusionOk="0">
                  <a:moveTo>
                    <a:pt x="1" y="0"/>
                  </a:moveTo>
                  <a:cubicBezTo>
                    <a:pt x="1" y="69"/>
                    <a:pt x="70" y="69"/>
                    <a:pt x="70" y="69"/>
                  </a:cubicBezTo>
                  <a:cubicBezTo>
                    <a:pt x="138" y="69"/>
                    <a:pt x="138"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40"/>
            <p:cNvSpPr/>
            <p:nvPr/>
          </p:nvSpPr>
          <p:spPr>
            <a:xfrm>
              <a:off x="5201975" y="1283875"/>
              <a:ext cx="3475" cy="1650"/>
            </a:xfrm>
            <a:custGeom>
              <a:avLst/>
              <a:gdLst/>
              <a:ahLst/>
              <a:cxnLst/>
              <a:rect l="l" t="t" r="r" b="b"/>
              <a:pathLst>
                <a:path w="139" h="66" extrusionOk="0">
                  <a:moveTo>
                    <a:pt x="0" y="1"/>
                  </a:moveTo>
                  <a:cubicBezTo>
                    <a:pt x="35" y="44"/>
                    <a:pt x="69" y="65"/>
                    <a:pt x="95" y="65"/>
                  </a:cubicBezTo>
                  <a:cubicBezTo>
                    <a:pt x="121" y="65"/>
                    <a:pt x="138" y="44"/>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40"/>
            <p:cNvSpPr/>
            <p:nvPr/>
          </p:nvSpPr>
          <p:spPr>
            <a:xfrm>
              <a:off x="5330925" y="1289475"/>
              <a:ext cx="3450" cy="5175"/>
            </a:xfrm>
            <a:custGeom>
              <a:avLst/>
              <a:gdLst/>
              <a:ahLst/>
              <a:cxnLst/>
              <a:rect l="l" t="t" r="r" b="b"/>
              <a:pathLst>
                <a:path w="138" h="207" extrusionOk="0">
                  <a:moveTo>
                    <a:pt x="0" y="0"/>
                  </a:moveTo>
                  <a:lnTo>
                    <a:pt x="0" y="0"/>
                  </a:lnTo>
                  <a:cubicBezTo>
                    <a:pt x="69" y="69"/>
                    <a:pt x="0" y="138"/>
                    <a:pt x="138" y="207"/>
                  </a:cubicBezTo>
                  <a:cubicBezTo>
                    <a:pt x="69" y="138"/>
                    <a:pt x="138" y="6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40"/>
            <p:cNvSpPr/>
            <p:nvPr/>
          </p:nvSpPr>
          <p:spPr>
            <a:xfrm>
              <a:off x="5382500" y="1310975"/>
              <a:ext cx="3900" cy="2875"/>
            </a:xfrm>
            <a:custGeom>
              <a:avLst/>
              <a:gdLst/>
              <a:ahLst/>
              <a:cxnLst/>
              <a:rect l="l" t="t" r="r" b="b"/>
              <a:pathLst>
                <a:path w="156" h="115" extrusionOk="0">
                  <a:moveTo>
                    <a:pt x="155" y="0"/>
                  </a:moveTo>
                  <a:cubicBezTo>
                    <a:pt x="87" y="69"/>
                    <a:pt x="87" y="69"/>
                    <a:pt x="1" y="69"/>
                  </a:cubicBezTo>
                  <a:cubicBezTo>
                    <a:pt x="65" y="97"/>
                    <a:pt x="102" y="114"/>
                    <a:pt x="124" y="114"/>
                  </a:cubicBezTo>
                  <a:cubicBezTo>
                    <a:pt x="155" y="114"/>
                    <a:pt x="155" y="81"/>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40"/>
            <p:cNvSpPr/>
            <p:nvPr/>
          </p:nvSpPr>
          <p:spPr>
            <a:xfrm>
              <a:off x="5268175" y="1314400"/>
              <a:ext cx="1725" cy="1750"/>
            </a:xfrm>
            <a:custGeom>
              <a:avLst/>
              <a:gdLst/>
              <a:ahLst/>
              <a:cxnLst/>
              <a:rect l="l" t="t" r="r" b="b"/>
              <a:pathLst>
                <a:path w="69" h="70" extrusionOk="0">
                  <a:moveTo>
                    <a:pt x="0" y="1"/>
                  </a:moveTo>
                  <a:cubicBezTo>
                    <a:pt x="69" y="1"/>
                    <a:pt x="69" y="69"/>
                    <a:pt x="69" y="69"/>
                  </a:cubicBezTo>
                  <a:cubicBezTo>
                    <a:pt x="69" y="1"/>
                    <a:pt x="6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40"/>
            <p:cNvSpPr/>
            <p:nvPr/>
          </p:nvSpPr>
          <p:spPr>
            <a:xfrm>
              <a:off x="5277200" y="1316125"/>
              <a:ext cx="3450" cy="2175"/>
            </a:xfrm>
            <a:custGeom>
              <a:avLst/>
              <a:gdLst/>
              <a:ahLst/>
              <a:cxnLst/>
              <a:rect l="l" t="t" r="r" b="b"/>
              <a:pathLst>
                <a:path w="138" h="87" extrusionOk="0">
                  <a:moveTo>
                    <a:pt x="138" y="0"/>
                  </a:moveTo>
                  <a:cubicBezTo>
                    <a:pt x="0" y="0"/>
                    <a:pt x="0" y="0"/>
                    <a:pt x="69" y="86"/>
                  </a:cubicBezTo>
                  <a:lnTo>
                    <a:pt x="1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40"/>
            <p:cNvSpPr/>
            <p:nvPr/>
          </p:nvSpPr>
          <p:spPr>
            <a:xfrm>
              <a:off x="5327050" y="1337625"/>
              <a:ext cx="1750" cy="3875"/>
            </a:xfrm>
            <a:custGeom>
              <a:avLst/>
              <a:gdLst/>
              <a:ahLst/>
              <a:cxnLst/>
              <a:rect l="l" t="t" r="r" b="b"/>
              <a:pathLst>
                <a:path w="70" h="155" extrusionOk="0">
                  <a:moveTo>
                    <a:pt x="69" y="0"/>
                  </a:moveTo>
                  <a:lnTo>
                    <a:pt x="69" y="0"/>
                  </a:lnTo>
                  <a:cubicBezTo>
                    <a:pt x="1" y="86"/>
                    <a:pt x="1" y="86"/>
                    <a:pt x="1" y="155"/>
                  </a:cubicBezTo>
                  <a:cubicBezTo>
                    <a:pt x="69" y="155"/>
                    <a:pt x="69" y="155"/>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40"/>
            <p:cNvSpPr/>
            <p:nvPr/>
          </p:nvSpPr>
          <p:spPr>
            <a:xfrm>
              <a:off x="5307275" y="1364700"/>
              <a:ext cx="2175" cy="1725"/>
            </a:xfrm>
            <a:custGeom>
              <a:avLst/>
              <a:gdLst/>
              <a:ahLst/>
              <a:cxnLst/>
              <a:rect l="l" t="t" r="r" b="b"/>
              <a:pathLst>
                <a:path w="87" h="69" extrusionOk="0">
                  <a:moveTo>
                    <a:pt x="1" y="0"/>
                  </a:moveTo>
                  <a:cubicBezTo>
                    <a:pt x="1" y="69"/>
                    <a:pt x="87" y="69"/>
                    <a:pt x="87" y="69"/>
                  </a:cubicBezTo>
                  <a:cubicBezTo>
                    <a:pt x="87" y="0"/>
                    <a:pt x="87"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40"/>
            <p:cNvSpPr/>
            <p:nvPr/>
          </p:nvSpPr>
          <p:spPr>
            <a:xfrm>
              <a:off x="5776650" y="1434325"/>
              <a:ext cx="3475" cy="1625"/>
            </a:xfrm>
            <a:custGeom>
              <a:avLst/>
              <a:gdLst/>
              <a:ahLst/>
              <a:cxnLst/>
              <a:rect l="l" t="t" r="r" b="b"/>
              <a:pathLst>
                <a:path w="139" h="65" extrusionOk="0">
                  <a:moveTo>
                    <a:pt x="1" y="1"/>
                  </a:moveTo>
                  <a:cubicBezTo>
                    <a:pt x="1" y="43"/>
                    <a:pt x="18" y="65"/>
                    <a:pt x="44" y="65"/>
                  </a:cubicBezTo>
                  <a:cubicBezTo>
                    <a:pt x="69" y="65"/>
                    <a:pt x="104" y="43"/>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40"/>
            <p:cNvSpPr/>
            <p:nvPr/>
          </p:nvSpPr>
          <p:spPr>
            <a:xfrm>
              <a:off x="6009625" y="1444300"/>
              <a:ext cx="3450" cy="2400"/>
            </a:xfrm>
            <a:custGeom>
              <a:avLst/>
              <a:gdLst/>
              <a:ahLst/>
              <a:cxnLst/>
              <a:rect l="l" t="t" r="r" b="b"/>
              <a:pathLst>
                <a:path w="138" h="96" extrusionOk="0">
                  <a:moveTo>
                    <a:pt x="118" y="1"/>
                  </a:moveTo>
                  <a:cubicBezTo>
                    <a:pt x="92" y="1"/>
                    <a:pt x="46" y="31"/>
                    <a:pt x="0" y="31"/>
                  </a:cubicBezTo>
                  <a:cubicBezTo>
                    <a:pt x="35" y="74"/>
                    <a:pt x="69" y="96"/>
                    <a:pt x="95" y="96"/>
                  </a:cubicBezTo>
                  <a:cubicBezTo>
                    <a:pt x="121" y="96"/>
                    <a:pt x="138" y="74"/>
                    <a:pt x="138" y="31"/>
                  </a:cubicBezTo>
                  <a:cubicBezTo>
                    <a:pt x="138" y="8"/>
                    <a:pt x="130" y="1"/>
                    <a:pt x="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40"/>
            <p:cNvSpPr/>
            <p:nvPr/>
          </p:nvSpPr>
          <p:spPr>
            <a:xfrm>
              <a:off x="5268175" y="1498800"/>
              <a:ext cx="3450" cy="2175"/>
            </a:xfrm>
            <a:custGeom>
              <a:avLst/>
              <a:gdLst/>
              <a:ahLst/>
              <a:cxnLst/>
              <a:rect l="l" t="t" r="r" b="b"/>
              <a:pathLst>
                <a:path w="138" h="87" extrusionOk="0">
                  <a:moveTo>
                    <a:pt x="138" y="0"/>
                  </a:moveTo>
                  <a:cubicBezTo>
                    <a:pt x="138" y="0"/>
                    <a:pt x="69" y="1"/>
                    <a:pt x="0" y="86"/>
                  </a:cubicBezTo>
                  <a:cubicBezTo>
                    <a:pt x="69" y="86"/>
                    <a:pt x="138" y="86"/>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40"/>
            <p:cNvSpPr/>
            <p:nvPr/>
          </p:nvSpPr>
          <p:spPr>
            <a:xfrm>
              <a:off x="5561750" y="1500950"/>
              <a:ext cx="1725" cy="2875"/>
            </a:xfrm>
            <a:custGeom>
              <a:avLst/>
              <a:gdLst/>
              <a:ahLst/>
              <a:cxnLst/>
              <a:rect l="l" t="t" r="r" b="b"/>
              <a:pathLst>
                <a:path w="69" h="115" extrusionOk="0">
                  <a:moveTo>
                    <a:pt x="0" y="1"/>
                  </a:moveTo>
                  <a:cubicBezTo>
                    <a:pt x="0" y="81"/>
                    <a:pt x="0" y="114"/>
                    <a:pt x="14" y="114"/>
                  </a:cubicBezTo>
                  <a:cubicBezTo>
                    <a:pt x="24" y="114"/>
                    <a:pt x="40" y="98"/>
                    <a:pt x="69" y="69"/>
                  </a:cubicBezTo>
                  <a:cubicBezTo>
                    <a:pt x="69" y="69"/>
                    <a:pt x="0" y="6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40"/>
            <p:cNvSpPr/>
            <p:nvPr/>
          </p:nvSpPr>
          <p:spPr>
            <a:xfrm>
              <a:off x="5400550" y="1514425"/>
              <a:ext cx="1750" cy="2450"/>
            </a:xfrm>
            <a:custGeom>
              <a:avLst/>
              <a:gdLst/>
              <a:ahLst/>
              <a:cxnLst/>
              <a:rect l="l" t="t" r="r" b="b"/>
              <a:pathLst>
                <a:path w="70" h="98" extrusionOk="0">
                  <a:moveTo>
                    <a:pt x="45" y="0"/>
                  </a:moveTo>
                  <a:cubicBezTo>
                    <a:pt x="35" y="0"/>
                    <a:pt x="21" y="9"/>
                    <a:pt x="1" y="29"/>
                  </a:cubicBezTo>
                  <a:cubicBezTo>
                    <a:pt x="1" y="29"/>
                    <a:pt x="1" y="98"/>
                    <a:pt x="69" y="98"/>
                  </a:cubicBezTo>
                  <a:cubicBezTo>
                    <a:pt x="69" y="49"/>
                    <a:pt x="69"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40"/>
            <p:cNvSpPr/>
            <p:nvPr/>
          </p:nvSpPr>
          <p:spPr>
            <a:xfrm>
              <a:off x="5653300" y="1406900"/>
              <a:ext cx="1750" cy="1575"/>
            </a:xfrm>
            <a:custGeom>
              <a:avLst/>
              <a:gdLst/>
              <a:ahLst/>
              <a:cxnLst/>
              <a:rect l="l" t="t" r="r" b="b"/>
              <a:pathLst>
                <a:path w="70" h="63" extrusionOk="0">
                  <a:moveTo>
                    <a:pt x="18" y="1"/>
                  </a:moveTo>
                  <a:cubicBezTo>
                    <a:pt x="8" y="1"/>
                    <a:pt x="0" y="9"/>
                    <a:pt x="0" y="32"/>
                  </a:cubicBezTo>
                  <a:cubicBezTo>
                    <a:pt x="0" y="32"/>
                    <a:pt x="31" y="62"/>
                    <a:pt x="51" y="62"/>
                  </a:cubicBezTo>
                  <a:cubicBezTo>
                    <a:pt x="61" y="62"/>
                    <a:pt x="69" y="54"/>
                    <a:pt x="69" y="32"/>
                  </a:cubicBezTo>
                  <a:cubicBezTo>
                    <a:pt x="69" y="32"/>
                    <a:pt x="38"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40"/>
            <p:cNvSpPr/>
            <p:nvPr/>
          </p:nvSpPr>
          <p:spPr>
            <a:xfrm>
              <a:off x="5425475" y="1373725"/>
              <a:ext cx="3900" cy="1300"/>
            </a:xfrm>
            <a:custGeom>
              <a:avLst/>
              <a:gdLst/>
              <a:ahLst/>
              <a:cxnLst/>
              <a:rect l="l" t="t" r="r" b="b"/>
              <a:pathLst>
                <a:path w="156" h="52" extrusionOk="0">
                  <a:moveTo>
                    <a:pt x="1" y="0"/>
                  </a:moveTo>
                  <a:cubicBezTo>
                    <a:pt x="44" y="35"/>
                    <a:pt x="65" y="52"/>
                    <a:pt x="85" y="52"/>
                  </a:cubicBezTo>
                  <a:cubicBezTo>
                    <a:pt x="104" y="52"/>
                    <a:pt x="121" y="35"/>
                    <a:pt x="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40"/>
            <p:cNvSpPr/>
            <p:nvPr/>
          </p:nvSpPr>
          <p:spPr>
            <a:xfrm>
              <a:off x="5307275" y="1477300"/>
              <a:ext cx="2175" cy="2175"/>
            </a:xfrm>
            <a:custGeom>
              <a:avLst/>
              <a:gdLst/>
              <a:ahLst/>
              <a:cxnLst/>
              <a:rect l="l" t="t" r="r" b="b"/>
              <a:pathLst>
                <a:path w="87" h="87" extrusionOk="0">
                  <a:moveTo>
                    <a:pt x="1" y="1"/>
                  </a:moveTo>
                  <a:lnTo>
                    <a:pt x="1" y="87"/>
                  </a:lnTo>
                  <a:cubicBezTo>
                    <a:pt x="87" y="87"/>
                    <a:pt x="8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40"/>
            <p:cNvSpPr/>
            <p:nvPr/>
          </p:nvSpPr>
          <p:spPr>
            <a:xfrm>
              <a:off x="5354125" y="1300225"/>
              <a:ext cx="1750" cy="3450"/>
            </a:xfrm>
            <a:custGeom>
              <a:avLst/>
              <a:gdLst/>
              <a:ahLst/>
              <a:cxnLst/>
              <a:rect l="l" t="t" r="r" b="b"/>
              <a:pathLst>
                <a:path w="70" h="138" extrusionOk="0">
                  <a:moveTo>
                    <a:pt x="1" y="0"/>
                  </a:moveTo>
                  <a:lnTo>
                    <a:pt x="1" y="138"/>
                  </a:lnTo>
                  <a:cubicBezTo>
                    <a:pt x="70" y="69"/>
                    <a:pt x="70" y="6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40"/>
            <p:cNvSpPr/>
            <p:nvPr/>
          </p:nvSpPr>
          <p:spPr>
            <a:xfrm>
              <a:off x="5930525" y="1424825"/>
              <a:ext cx="2175" cy="2650"/>
            </a:xfrm>
            <a:custGeom>
              <a:avLst/>
              <a:gdLst/>
              <a:ahLst/>
              <a:cxnLst/>
              <a:rect l="l" t="t" r="r" b="b"/>
              <a:pathLst>
                <a:path w="87" h="106" extrusionOk="0">
                  <a:moveTo>
                    <a:pt x="30" y="1"/>
                  </a:moveTo>
                  <a:cubicBezTo>
                    <a:pt x="1" y="1"/>
                    <a:pt x="1" y="57"/>
                    <a:pt x="1" y="105"/>
                  </a:cubicBezTo>
                  <a:lnTo>
                    <a:pt x="87" y="37"/>
                  </a:lnTo>
                  <a:cubicBezTo>
                    <a:pt x="61" y="11"/>
                    <a:pt x="43"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40"/>
            <p:cNvSpPr/>
            <p:nvPr/>
          </p:nvSpPr>
          <p:spPr>
            <a:xfrm>
              <a:off x="5309425" y="1479450"/>
              <a:ext cx="3475" cy="1325"/>
            </a:xfrm>
            <a:custGeom>
              <a:avLst/>
              <a:gdLst/>
              <a:ahLst/>
              <a:cxnLst/>
              <a:rect l="l" t="t" r="r" b="b"/>
              <a:pathLst>
                <a:path w="139" h="53" extrusionOk="0">
                  <a:moveTo>
                    <a:pt x="1" y="1"/>
                  </a:moveTo>
                  <a:cubicBezTo>
                    <a:pt x="35" y="35"/>
                    <a:pt x="52" y="52"/>
                    <a:pt x="70" y="52"/>
                  </a:cubicBezTo>
                  <a:cubicBezTo>
                    <a:pt x="87" y="52"/>
                    <a:pt x="104" y="35"/>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40"/>
            <p:cNvSpPr/>
            <p:nvPr/>
          </p:nvSpPr>
          <p:spPr>
            <a:xfrm>
              <a:off x="5216150" y="1291200"/>
              <a:ext cx="1750" cy="1725"/>
            </a:xfrm>
            <a:custGeom>
              <a:avLst/>
              <a:gdLst/>
              <a:ahLst/>
              <a:cxnLst/>
              <a:rect l="l" t="t" r="r" b="b"/>
              <a:pathLst>
                <a:path w="70" h="69" extrusionOk="0">
                  <a:moveTo>
                    <a:pt x="70" y="0"/>
                  </a:moveTo>
                  <a:cubicBezTo>
                    <a:pt x="1" y="0"/>
                    <a:pt x="1" y="0"/>
                    <a:pt x="70" y="69"/>
                  </a:cubicBez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40"/>
            <p:cNvSpPr/>
            <p:nvPr/>
          </p:nvSpPr>
          <p:spPr>
            <a:xfrm>
              <a:off x="5440100" y="1380600"/>
              <a:ext cx="1750" cy="2175"/>
            </a:xfrm>
            <a:custGeom>
              <a:avLst/>
              <a:gdLst/>
              <a:ahLst/>
              <a:cxnLst/>
              <a:rect l="l" t="t" r="r" b="b"/>
              <a:pathLst>
                <a:path w="70" h="87" extrusionOk="0">
                  <a:moveTo>
                    <a:pt x="69" y="0"/>
                  </a:moveTo>
                  <a:cubicBezTo>
                    <a:pt x="0" y="0"/>
                    <a:pt x="0" y="0"/>
                    <a:pt x="69" y="86"/>
                  </a:cubicBez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40"/>
            <p:cNvSpPr/>
            <p:nvPr/>
          </p:nvSpPr>
          <p:spPr>
            <a:xfrm>
              <a:off x="5664050" y="1412075"/>
              <a:ext cx="3450" cy="1750"/>
            </a:xfrm>
            <a:custGeom>
              <a:avLst/>
              <a:gdLst/>
              <a:ahLst/>
              <a:cxnLst/>
              <a:rect l="l" t="t" r="r" b="b"/>
              <a:pathLst>
                <a:path w="138" h="70" extrusionOk="0">
                  <a:moveTo>
                    <a:pt x="87" y="0"/>
                  </a:moveTo>
                  <a:cubicBezTo>
                    <a:pt x="61" y="0"/>
                    <a:pt x="46" y="31"/>
                    <a:pt x="0" y="31"/>
                  </a:cubicBezTo>
                  <a:cubicBezTo>
                    <a:pt x="46" y="31"/>
                    <a:pt x="61" y="69"/>
                    <a:pt x="87" y="69"/>
                  </a:cubicBezTo>
                  <a:cubicBezTo>
                    <a:pt x="99" y="69"/>
                    <a:pt x="115" y="60"/>
                    <a:pt x="138" y="31"/>
                  </a:cubicBezTo>
                  <a:cubicBezTo>
                    <a:pt x="115" y="8"/>
                    <a:pt x="99"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40"/>
            <p:cNvSpPr/>
            <p:nvPr/>
          </p:nvSpPr>
          <p:spPr>
            <a:xfrm>
              <a:off x="5345100" y="1298500"/>
              <a:ext cx="1750" cy="1325"/>
            </a:xfrm>
            <a:custGeom>
              <a:avLst/>
              <a:gdLst/>
              <a:ahLst/>
              <a:cxnLst/>
              <a:rect l="l" t="t" r="r" b="b"/>
              <a:pathLst>
                <a:path w="70" h="53" extrusionOk="0">
                  <a:moveTo>
                    <a:pt x="1" y="0"/>
                  </a:moveTo>
                  <a:cubicBezTo>
                    <a:pt x="35" y="35"/>
                    <a:pt x="52" y="52"/>
                    <a:pt x="61" y="52"/>
                  </a:cubicBezTo>
                  <a:cubicBezTo>
                    <a:pt x="70" y="52"/>
                    <a:pt x="70" y="35"/>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40"/>
            <p:cNvSpPr/>
            <p:nvPr/>
          </p:nvSpPr>
          <p:spPr>
            <a:xfrm>
              <a:off x="5529500" y="1491150"/>
              <a:ext cx="3475" cy="1550"/>
            </a:xfrm>
            <a:custGeom>
              <a:avLst/>
              <a:gdLst/>
              <a:ahLst/>
              <a:cxnLst/>
              <a:rect l="l" t="t" r="r" b="b"/>
              <a:pathLst>
                <a:path w="139" h="62" extrusionOk="0">
                  <a:moveTo>
                    <a:pt x="52" y="1"/>
                  </a:moveTo>
                  <a:cubicBezTo>
                    <a:pt x="39" y="1"/>
                    <a:pt x="24" y="8"/>
                    <a:pt x="1" y="31"/>
                  </a:cubicBezTo>
                  <a:cubicBezTo>
                    <a:pt x="24" y="54"/>
                    <a:pt x="39" y="62"/>
                    <a:pt x="52" y="62"/>
                  </a:cubicBezTo>
                  <a:cubicBezTo>
                    <a:pt x="77" y="62"/>
                    <a:pt x="92" y="31"/>
                    <a:pt x="138" y="31"/>
                  </a:cubicBezTo>
                  <a:cubicBezTo>
                    <a:pt x="92" y="31"/>
                    <a:pt x="77" y="1"/>
                    <a:pt x="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40"/>
            <p:cNvSpPr/>
            <p:nvPr/>
          </p:nvSpPr>
          <p:spPr>
            <a:xfrm>
              <a:off x="5354125" y="1500950"/>
              <a:ext cx="1750" cy="1325"/>
            </a:xfrm>
            <a:custGeom>
              <a:avLst/>
              <a:gdLst/>
              <a:ahLst/>
              <a:cxnLst/>
              <a:rect l="l" t="t" r="r" b="b"/>
              <a:pathLst>
                <a:path w="70" h="53" extrusionOk="0">
                  <a:moveTo>
                    <a:pt x="1" y="0"/>
                  </a:moveTo>
                  <a:cubicBezTo>
                    <a:pt x="1" y="35"/>
                    <a:pt x="18" y="52"/>
                    <a:pt x="35" y="52"/>
                  </a:cubicBezTo>
                  <a:cubicBezTo>
                    <a:pt x="52" y="52"/>
                    <a:pt x="70" y="35"/>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40"/>
            <p:cNvSpPr/>
            <p:nvPr/>
          </p:nvSpPr>
          <p:spPr>
            <a:xfrm>
              <a:off x="5601275" y="1513425"/>
              <a:ext cx="1750" cy="1300"/>
            </a:xfrm>
            <a:custGeom>
              <a:avLst/>
              <a:gdLst/>
              <a:ahLst/>
              <a:cxnLst/>
              <a:rect l="l" t="t" r="r" b="b"/>
              <a:pathLst>
                <a:path w="70" h="52" extrusionOk="0">
                  <a:moveTo>
                    <a:pt x="1" y="0"/>
                  </a:moveTo>
                  <a:cubicBezTo>
                    <a:pt x="35" y="34"/>
                    <a:pt x="53" y="52"/>
                    <a:pt x="61" y="52"/>
                  </a:cubicBezTo>
                  <a:cubicBezTo>
                    <a:pt x="70" y="52"/>
                    <a:pt x="70" y="34"/>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40"/>
            <p:cNvSpPr/>
            <p:nvPr/>
          </p:nvSpPr>
          <p:spPr>
            <a:xfrm>
              <a:off x="5441825" y="1330725"/>
              <a:ext cx="3450" cy="1750"/>
            </a:xfrm>
            <a:custGeom>
              <a:avLst/>
              <a:gdLst/>
              <a:ahLst/>
              <a:cxnLst/>
              <a:rect l="l" t="t" r="r" b="b"/>
              <a:pathLst>
                <a:path w="138" h="70" extrusionOk="0">
                  <a:moveTo>
                    <a:pt x="69" y="1"/>
                  </a:moveTo>
                  <a:cubicBezTo>
                    <a:pt x="69" y="70"/>
                    <a:pt x="0" y="70"/>
                    <a:pt x="69" y="70"/>
                  </a:cubicBezTo>
                  <a:cubicBezTo>
                    <a:pt x="138" y="70"/>
                    <a:pt x="69"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40"/>
            <p:cNvSpPr/>
            <p:nvPr/>
          </p:nvSpPr>
          <p:spPr>
            <a:xfrm>
              <a:off x="5393250" y="1250350"/>
              <a:ext cx="2175" cy="1325"/>
            </a:xfrm>
            <a:custGeom>
              <a:avLst/>
              <a:gdLst/>
              <a:ahLst/>
              <a:cxnLst/>
              <a:rect l="l" t="t" r="r" b="b"/>
              <a:pathLst>
                <a:path w="87" h="53" extrusionOk="0">
                  <a:moveTo>
                    <a:pt x="11" y="1"/>
                  </a:moveTo>
                  <a:cubicBezTo>
                    <a:pt x="0" y="1"/>
                    <a:pt x="0" y="18"/>
                    <a:pt x="0" y="52"/>
                  </a:cubicBezTo>
                  <a:lnTo>
                    <a:pt x="86" y="52"/>
                  </a:lnTo>
                  <a:cubicBezTo>
                    <a:pt x="43" y="18"/>
                    <a:pt x="22"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40"/>
            <p:cNvSpPr/>
            <p:nvPr/>
          </p:nvSpPr>
          <p:spPr>
            <a:xfrm>
              <a:off x="6441175" y="1592075"/>
              <a:ext cx="1750" cy="1750"/>
            </a:xfrm>
            <a:custGeom>
              <a:avLst/>
              <a:gdLst/>
              <a:ahLst/>
              <a:cxnLst/>
              <a:rect l="l" t="t" r="r" b="b"/>
              <a:pathLst>
                <a:path w="70" h="70" extrusionOk="0">
                  <a:moveTo>
                    <a:pt x="0" y="0"/>
                  </a:moveTo>
                  <a:cubicBezTo>
                    <a:pt x="0" y="69"/>
                    <a:pt x="0" y="69"/>
                    <a:pt x="69" y="69"/>
                  </a:cubicBezTo>
                  <a:cubicBezTo>
                    <a:pt x="69" y="69"/>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40"/>
            <p:cNvSpPr/>
            <p:nvPr/>
          </p:nvSpPr>
          <p:spPr>
            <a:xfrm>
              <a:off x="6416250" y="1604525"/>
              <a:ext cx="1725" cy="1750"/>
            </a:xfrm>
            <a:custGeom>
              <a:avLst/>
              <a:gdLst/>
              <a:ahLst/>
              <a:cxnLst/>
              <a:rect l="l" t="t" r="r" b="b"/>
              <a:pathLst>
                <a:path w="69" h="70" extrusionOk="0">
                  <a:moveTo>
                    <a:pt x="0" y="1"/>
                  </a:moveTo>
                  <a:cubicBezTo>
                    <a:pt x="0" y="1"/>
                    <a:pt x="0" y="70"/>
                    <a:pt x="69" y="70"/>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40"/>
            <p:cNvSpPr/>
            <p:nvPr/>
          </p:nvSpPr>
          <p:spPr>
            <a:xfrm>
              <a:off x="6414100" y="1608400"/>
              <a:ext cx="2175" cy="1325"/>
            </a:xfrm>
            <a:custGeom>
              <a:avLst/>
              <a:gdLst/>
              <a:ahLst/>
              <a:cxnLst/>
              <a:rect l="l" t="t" r="r" b="b"/>
              <a:pathLst>
                <a:path w="87" h="53" extrusionOk="0">
                  <a:moveTo>
                    <a:pt x="0" y="1"/>
                  </a:moveTo>
                  <a:cubicBezTo>
                    <a:pt x="0" y="35"/>
                    <a:pt x="22" y="52"/>
                    <a:pt x="43" y="52"/>
                  </a:cubicBezTo>
                  <a:cubicBezTo>
                    <a:pt x="65" y="52"/>
                    <a:pt x="86" y="35"/>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40"/>
            <p:cNvSpPr/>
            <p:nvPr/>
          </p:nvSpPr>
          <p:spPr>
            <a:xfrm>
              <a:off x="5357575" y="1244775"/>
              <a:ext cx="1750" cy="1750"/>
            </a:xfrm>
            <a:custGeom>
              <a:avLst/>
              <a:gdLst/>
              <a:ahLst/>
              <a:cxnLst/>
              <a:rect l="l" t="t" r="r" b="b"/>
              <a:pathLst>
                <a:path w="70" h="70" extrusionOk="0">
                  <a:moveTo>
                    <a:pt x="0" y="0"/>
                  </a:moveTo>
                  <a:lnTo>
                    <a:pt x="0" y="69"/>
                  </a:lnTo>
                  <a:cubicBezTo>
                    <a:pt x="69" y="0"/>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40"/>
            <p:cNvSpPr/>
            <p:nvPr/>
          </p:nvSpPr>
          <p:spPr>
            <a:xfrm>
              <a:off x="6471700" y="1645800"/>
              <a:ext cx="1725" cy="3475"/>
            </a:xfrm>
            <a:custGeom>
              <a:avLst/>
              <a:gdLst/>
              <a:ahLst/>
              <a:cxnLst/>
              <a:rect l="l" t="t" r="r" b="b"/>
              <a:pathLst>
                <a:path w="69" h="139" extrusionOk="0">
                  <a:moveTo>
                    <a:pt x="69" y="1"/>
                  </a:moveTo>
                  <a:cubicBezTo>
                    <a:pt x="0" y="69"/>
                    <a:pt x="0" y="69"/>
                    <a:pt x="69" y="138"/>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40"/>
            <p:cNvSpPr/>
            <p:nvPr/>
          </p:nvSpPr>
          <p:spPr>
            <a:xfrm>
              <a:off x="6505650" y="1679750"/>
              <a:ext cx="1750" cy="3900"/>
            </a:xfrm>
            <a:custGeom>
              <a:avLst/>
              <a:gdLst/>
              <a:ahLst/>
              <a:cxnLst/>
              <a:rect l="l" t="t" r="r" b="b"/>
              <a:pathLst>
                <a:path w="70" h="156" extrusionOk="0">
                  <a:moveTo>
                    <a:pt x="0" y="1"/>
                  </a:moveTo>
                  <a:cubicBezTo>
                    <a:pt x="0" y="70"/>
                    <a:pt x="0" y="70"/>
                    <a:pt x="69" y="156"/>
                  </a:cubicBezTo>
                  <a:cubicBezTo>
                    <a:pt x="69" y="70"/>
                    <a:pt x="69" y="7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40"/>
            <p:cNvSpPr/>
            <p:nvPr/>
          </p:nvSpPr>
          <p:spPr>
            <a:xfrm>
              <a:off x="5427625" y="1327400"/>
              <a:ext cx="1750" cy="1650"/>
            </a:xfrm>
            <a:custGeom>
              <a:avLst/>
              <a:gdLst/>
              <a:ahLst/>
              <a:cxnLst/>
              <a:rect l="l" t="t" r="r" b="b"/>
              <a:pathLst>
                <a:path w="70" h="66" extrusionOk="0">
                  <a:moveTo>
                    <a:pt x="61" y="1"/>
                  </a:moveTo>
                  <a:cubicBezTo>
                    <a:pt x="52" y="1"/>
                    <a:pt x="35" y="22"/>
                    <a:pt x="1" y="65"/>
                  </a:cubicBezTo>
                  <a:lnTo>
                    <a:pt x="70" y="65"/>
                  </a:lnTo>
                  <a:cubicBezTo>
                    <a:pt x="70" y="22"/>
                    <a:pt x="70"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40"/>
            <p:cNvSpPr/>
            <p:nvPr/>
          </p:nvSpPr>
          <p:spPr>
            <a:xfrm>
              <a:off x="6616550" y="1808700"/>
              <a:ext cx="1725" cy="1750"/>
            </a:xfrm>
            <a:custGeom>
              <a:avLst/>
              <a:gdLst/>
              <a:ahLst/>
              <a:cxnLst/>
              <a:rect l="l" t="t" r="r" b="b"/>
              <a:pathLst>
                <a:path w="69" h="70" extrusionOk="0">
                  <a:moveTo>
                    <a:pt x="69" y="1"/>
                  </a:moveTo>
                  <a:cubicBezTo>
                    <a:pt x="0" y="1"/>
                    <a:pt x="0" y="1"/>
                    <a:pt x="69" y="70"/>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40"/>
            <p:cNvSpPr/>
            <p:nvPr/>
          </p:nvSpPr>
          <p:spPr>
            <a:xfrm>
              <a:off x="6661250" y="1885650"/>
              <a:ext cx="2175" cy="1625"/>
            </a:xfrm>
            <a:custGeom>
              <a:avLst/>
              <a:gdLst/>
              <a:ahLst/>
              <a:cxnLst/>
              <a:rect l="l" t="t" r="r" b="b"/>
              <a:pathLst>
                <a:path w="87" h="65" extrusionOk="0">
                  <a:moveTo>
                    <a:pt x="0" y="0"/>
                  </a:moveTo>
                  <a:cubicBezTo>
                    <a:pt x="0" y="43"/>
                    <a:pt x="22" y="65"/>
                    <a:pt x="43" y="65"/>
                  </a:cubicBezTo>
                  <a:cubicBezTo>
                    <a:pt x="65" y="65"/>
                    <a:pt x="86" y="43"/>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40"/>
            <p:cNvSpPr/>
            <p:nvPr/>
          </p:nvSpPr>
          <p:spPr>
            <a:xfrm>
              <a:off x="6724000" y="1897575"/>
              <a:ext cx="1750" cy="1750"/>
            </a:xfrm>
            <a:custGeom>
              <a:avLst/>
              <a:gdLst/>
              <a:ahLst/>
              <a:cxnLst/>
              <a:rect l="l" t="t" r="r" b="b"/>
              <a:pathLst>
                <a:path w="70" h="70" extrusionOk="0">
                  <a:moveTo>
                    <a:pt x="51" y="1"/>
                  </a:moveTo>
                  <a:cubicBezTo>
                    <a:pt x="31" y="1"/>
                    <a:pt x="0" y="39"/>
                    <a:pt x="0" y="39"/>
                  </a:cubicBezTo>
                  <a:cubicBezTo>
                    <a:pt x="0" y="62"/>
                    <a:pt x="0" y="70"/>
                    <a:pt x="3" y="70"/>
                  </a:cubicBezTo>
                  <a:cubicBezTo>
                    <a:pt x="8" y="70"/>
                    <a:pt x="23" y="39"/>
                    <a:pt x="69" y="39"/>
                  </a:cubicBezTo>
                  <a:cubicBezTo>
                    <a:pt x="69" y="10"/>
                    <a:pt x="62"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40"/>
            <p:cNvSpPr/>
            <p:nvPr/>
          </p:nvSpPr>
          <p:spPr>
            <a:xfrm>
              <a:off x="6752800" y="1915400"/>
              <a:ext cx="3450" cy="1550"/>
            </a:xfrm>
            <a:custGeom>
              <a:avLst/>
              <a:gdLst/>
              <a:ahLst/>
              <a:cxnLst/>
              <a:rect l="l" t="t" r="r" b="b"/>
              <a:pathLst>
                <a:path w="138" h="62" extrusionOk="0">
                  <a:moveTo>
                    <a:pt x="87" y="0"/>
                  </a:moveTo>
                  <a:cubicBezTo>
                    <a:pt x="61" y="0"/>
                    <a:pt x="46" y="31"/>
                    <a:pt x="0" y="31"/>
                  </a:cubicBezTo>
                  <a:cubicBezTo>
                    <a:pt x="46" y="31"/>
                    <a:pt x="61" y="62"/>
                    <a:pt x="87" y="62"/>
                  </a:cubicBezTo>
                  <a:cubicBezTo>
                    <a:pt x="100" y="62"/>
                    <a:pt x="115" y="54"/>
                    <a:pt x="138" y="31"/>
                  </a:cubicBezTo>
                  <a:cubicBezTo>
                    <a:pt x="115" y="8"/>
                    <a:pt x="100"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40"/>
            <p:cNvSpPr/>
            <p:nvPr/>
          </p:nvSpPr>
          <p:spPr>
            <a:xfrm>
              <a:off x="5309425" y="1366400"/>
              <a:ext cx="3475" cy="1750"/>
            </a:xfrm>
            <a:custGeom>
              <a:avLst/>
              <a:gdLst/>
              <a:ahLst/>
              <a:cxnLst/>
              <a:rect l="l" t="t" r="r" b="b"/>
              <a:pathLst>
                <a:path w="139" h="70" extrusionOk="0">
                  <a:moveTo>
                    <a:pt x="1" y="1"/>
                  </a:moveTo>
                  <a:cubicBezTo>
                    <a:pt x="70" y="70"/>
                    <a:pt x="70" y="70"/>
                    <a:pt x="138" y="70"/>
                  </a:cubicBezTo>
                  <a:cubicBezTo>
                    <a:pt x="70" y="1"/>
                    <a:pt x="7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40"/>
            <p:cNvSpPr/>
            <p:nvPr/>
          </p:nvSpPr>
          <p:spPr>
            <a:xfrm>
              <a:off x="7003375" y="1998700"/>
              <a:ext cx="3900" cy="1300"/>
            </a:xfrm>
            <a:custGeom>
              <a:avLst/>
              <a:gdLst/>
              <a:ahLst/>
              <a:cxnLst/>
              <a:rect l="l" t="t" r="r" b="b"/>
              <a:pathLst>
                <a:path w="156" h="52" extrusionOk="0">
                  <a:moveTo>
                    <a:pt x="1" y="0"/>
                  </a:moveTo>
                  <a:cubicBezTo>
                    <a:pt x="35" y="34"/>
                    <a:pt x="53" y="52"/>
                    <a:pt x="72" y="52"/>
                  </a:cubicBezTo>
                  <a:cubicBezTo>
                    <a:pt x="91" y="52"/>
                    <a:pt x="113" y="34"/>
                    <a:pt x="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40"/>
            <p:cNvSpPr/>
            <p:nvPr/>
          </p:nvSpPr>
          <p:spPr>
            <a:xfrm>
              <a:off x="6989200" y="2000400"/>
              <a:ext cx="1750" cy="800"/>
            </a:xfrm>
            <a:custGeom>
              <a:avLst/>
              <a:gdLst/>
              <a:ahLst/>
              <a:cxnLst/>
              <a:rect l="l" t="t" r="r" b="b"/>
              <a:pathLst>
                <a:path w="70" h="32" extrusionOk="0">
                  <a:moveTo>
                    <a:pt x="1" y="1"/>
                  </a:moveTo>
                  <a:cubicBezTo>
                    <a:pt x="1" y="24"/>
                    <a:pt x="8" y="31"/>
                    <a:pt x="18" y="31"/>
                  </a:cubicBezTo>
                  <a:cubicBezTo>
                    <a:pt x="39" y="31"/>
                    <a:pt x="69"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40"/>
            <p:cNvSpPr/>
            <p:nvPr/>
          </p:nvSpPr>
          <p:spPr>
            <a:xfrm>
              <a:off x="7057125" y="2000400"/>
              <a:ext cx="1725" cy="800"/>
            </a:xfrm>
            <a:custGeom>
              <a:avLst/>
              <a:gdLst/>
              <a:ahLst/>
              <a:cxnLst/>
              <a:rect l="l" t="t" r="r" b="b"/>
              <a:pathLst>
                <a:path w="69" h="32" extrusionOk="0">
                  <a:moveTo>
                    <a:pt x="0" y="1"/>
                  </a:moveTo>
                  <a:cubicBezTo>
                    <a:pt x="23" y="24"/>
                    <a:pt x="38" y="31"/>
                    <a:pt x="48" y="31"/>
                  </a:cubicBezTo>
                  <a:cubicBezTo>
                    <a:pt x="69" y="31"/>
                    <a:pt x="69"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40"/>
            <p:cNvSpPr/>
            <p:nvPr/>
          </p:nvSpPr>
          <p:spPr>
            <a:xfrm>
              <a:off x="6980175" y="2002550"/>
              <a:ext cx="3475" cy="1325"/>
            </a:xfrm>
            <a:custGeom>
              <a:avLst/>
              <a:gdLst/>
              <a:ahLst/>
              <a:cxnLst/>
              <a:rect l="l" t="t" r="r" b="b"/>
              <a:pathLst>
                <a:path w="139" h="53" extrusionOk="0">
                  <a:moveTo>
                    <a:pt x="69" y="1"/>
                  </a:moveTo>
                  <a:cubicBezTo>
                    <a:pt x="52" y="1"/>
                    <a:pt x="35" y="18"/>
                    <a:pt x="1" y="52"/>
                  </a:cubicBezTo>
                  <a:lnTo>
                    <a:pt x="138" y="52"/>
                  </a:lnTo>
                  <a:cubicBezTo>
                    <a:pt x="104" y="18"/>
                    <a:pt x="86"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40"/>
            <p:cNvSpPr/>
            <p:nvPr/>
          </p:nvSpPr>
          <p:spPr>
            <a:xfrm>
              <a:off x="5321900" y="1369850"/>
              <a:ext cx="3450" cy="2175"/>
            </a:xfrm>
            <a:custGeom>
              <a:avLst/>
              <a:gdLst/>
              <a:ahLst/>
              <a:cxnLst/>
              <a:rect l="l" t="t" r="r" b="b"/>
              <a:pathLst>
                <a:path w="138" h="87" extrusionOk="0">
                  <a:moveTo>
                    <a:pt x="69" y="1"/>
                  </a:moveTo>
                  <a:cubicBezTo>
                    <a:pt x="0" y="1"/>
                    <a:pt x="69" y="87"/>
                    <a:pt x="69" y="87"/>
                  </a:cubicBezTo>
                  <a:cubicBezTo>
                    <a:pt x="69" y="87"/>
                    <a:pt x="138"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40"/>
            <p:cNvSpPr/>
            <p:nvPr/>
          </p:nvSpPr>
          <p:spPr>
            <a:xfrm>
              <a:off x="7024875" y="2003075"/>
              <a:ext cx="1750" cy="2400"/>
            </a:xfrm>
            <a:custGeom>
              <a:avLst/>
              <a:gdLst/>
              <a:ahLst/>
              <a:cxnLst/>
              <a:rect l="l" t="t" r="r" b="b"/>
              <a:pathLst>
                <a:path w="70" h="96" extrusionOk="0">
                  <a:moveTo>
                    <a:pt x="18" y="1"/>
                  </a:moveTo>
                  <a:cubicBezTo>
                    <a:pt x="8" y="1"/>
                    <a:pt x="1" y="9"/>
                    <a:pt x="1" y="31"/>
                  </a:cubicBezTo>
                  <a:cubicBezTo>
                    <a:pt x="35" y="74"/>
                    <a:pt x="52" y="96"/>
                    <a:pt x="61" y="96"/>
                  </a:cubicBezTo>
                  <a:cubicBezTo>
                    <a:pt x="69" y="96"/>
                    <a:pt x="69" y="74"/>
                    <a:pt x="69" y="31"/>
                  </a:cubicBezTo>
                  <a:cubicBezTo>
                    <a:pt x="69" y="31"/>
                    <a:pt x="39"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40"/>
            <p:cNvSpPr/>
            <p:nvPr/>
          </p:nvSpPr>
          <p:spPr>
            <a:xfrm>
              <a:off x="7173600" y="2124200"/>
              <a:ext cx="1750" cy="1750"/>
            </a:xfrm>
            <a:custGeom>
              <a:avLst/>
              <a:gdLst/>
              <a:ahLst/>
              <a:cxnLst/>
              <a:rect l="l" t="t" r="r" b="b"/>
              <a:pathLst>
                <a:path w="70" h="70" extrusionOk="0">
                  <a:moveTo>
                    <a:pt x="69" y="1"/>
                  </a:moveTo>
                  <a:cubicBezTo>
                    <a:pt x="0" y="1"/>
                    <a:pt x="0" y="1"/>
                    <a:pt x="0" y="69"/>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40"/>
            <p:cNvSpPr/>
            <p:nvPr/>
          </p:nvSpPr>
          <p:spPr>
            <a:xfrm>
              <a:off x="7134050" y="2132800"/>
              <a:ext cx="2175" cy="1625"/>
            </a:xfrm>
            <a:custGeom>
              <a:avLst/>
              <a:gdLst/>
              <a:ahLst/>
              <a:cxnLst/>
              <a:rect l="l" t="t" r="r" b="b"/>
              <a:pathLst>
                <a:path w="87" h="65" extrusionOk="0">
                  <a:moveTo>
                    <a:pt x="1" y="0"/>
                  </a:moveTo>
                  <a:cubicBezTo>
                    <a:pt x="1" y="43"/>
                    <a:pt x="22" y="65"/>
                    <a:pt x="44" y="65"/>
                  </a:cubicBezTo>
                  <a:cubicBezTo>
                    <a:pt x="65" y="65"/>
                    <a:pt x="87" y="43"/>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40"/>
            <p:cNvSpPr/>
            <p:nvPr/>
          </p:nvSpPr>
          <p:spPr>
            <a:xfrm>
              <a:off x="6761825" y="2215750"/>
              <a:ext cx="3450" cy="1325"/>
            </a:xfrm>
            <a:custGeom>
              <a:avLst/>
              <a:gdLst/>
              <a:ahLst/>
              <a:cxnLst/>
              <a:rect l="l" t="t" r="r" b="b"/>
              <a:pathLst>
                <a:path w="138" h="53" extrusionOk="0">
                  <a:moveTo>
                    <a:pt x="69" y="1"/>
                  </a:moveTo>
                  <a:cubicBezTo>
                    <a:pt x="52" y="1"/>
                    <a:pt x="35" y="18"/>
                    <a:pt x="0" y="52"/>
                  </a:cubicBezTo>
                  <a:lnTo>
                    <a:pt x="138" y="52"/>
                  </a:lnTo>
                  <a:cubicBezTo>
                    <a:pt x="104" y="18"/>
                    <a:pt x="86"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40"/>
            <p:cNvSpPr/>
            <p:nvPr/>
          </p:nvSpPr>
          <p:spPr>
            <a:xfrm>
              <a:off x="5285800" y="1321700"/>
              <a:ext cx="3875" cy="1750"/>
            </a:xfrm>
            <a:custGeom>
              <a:avLst/>
              <a:gdLst/>
              <a:ahLst/>
              <a:cxnLst/>
              <a:rect l="l" t="t" r="r" b="b"/>
              <a:pathLst>
                <a:path w="155" h="70" extrusionOk="0">
                  <a:moveTo>
                    <a:pt x="0" y="1"/>
                  </a:moveTo>
                  <a:cubicBezTo>
                    <a:pt x="86" y="70"/>
                    <a:pt x="86" y="70"/>
                    <a:pt x="155" y="70"/>
                  </a:cubicBezTo>
                  <a:cubicBezTo>
                    <a:pt x="86" y="1"/>
                    <a:pt x="8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40"/>
            <p:cNvSpPr/>
            <p:nvPr/>
          </p:nvSpPr>
          <p:spPr>
            <a:xfrm>
              <a:off x="5337800" y="1372000"/>
              <a:ext cx="1750" cy="1750"/>
            </a:xfrm>
            <a:custGeom>
              <a:avLst/>
              <a:gdLst/>
              <a:ahLst/>
              <a:cxnLst/>
              <a:rect l="l" t="t" r="r" b="b"/>
              <a:pathLst>
                <a:path w="70" h="70" extrusionOk="0">
                  <a:moveTo>
                    <a:pt x="1" y="1"/>
                  </a:moveTo>
                  <a:lnTo>
                    <a:pt x="1" y="69"/>
                  </a:lnTo>
                  <a:lnTo>
                    <a:pt x="69" y="69"/>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40"/>
            <p:cNvSpPr/>
            <p:nvPr/>
          </p:nvSpPr>
          <p:spPr>
            <a:xfrm>
              <a:off x="5262575" y="1310975"/>
              <a:ext cx="25" cy="1725"/>
            </a:xfrm>
            <a:custGeom>
              <a:avLst/>
              <a:gdLst/>
              <a:ahLst/>
              <a:cxnLst/>
              <a:rect l="l" t="t" r="r" b="b"/>
              <a:pathLst>
                <a:path w="1" h="69" extrusionOk="0">
                  <a:moveTo>
                    <a:pt x="1" y="69"/>
                  </a:moveTo>
                  <a:lnTo>
                    <a:pt x="1" y="69"/>
                  </a:lnTo>
                  <a:lnTo>
                    <a:pt x="1" y="6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40"/>
            <p:cNvSpPr/>
            <p:nvPr/>
          </p:nvSpPr>
          <p:spPr>
            <a:xfrm>
              <a:off x="5422050" y="1380600"/>
              <a:ext cx="1750" cy="25"/>
            </a:xfrm>
            <a:custGeom>
              <a:avLst/>
              <a:gdLst/>
              <a:ahLst/>
              <a:cxnLst/>
              <a:rect l="l" t="t" r="r" b="b"/>
              <a:pathLst>
                <a:path w="70" h="1" extrusionOk="0">
                  <a:moveTo>
                    <a:pt x="69" y="0"/>
                  </a:moveTo>
                  <a:lnTo>
                    <a:pt x="0" y="0"/>
                  </a:lnTo>
                  <a:lnTo>
                    <a:pt x="69" y="0"/>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40"/>
            <p:cNvSpPr/>
            <p:nvPr/>
          </p:nvSpPr>
          <p:spPr>
            <a:xfrm>
              <a:off x="5794700" y="1382750"/>
              <a:ext cx="1750" cy="1750"/>
            </a:xfrm>
            <a:custGeom>
              <a:avLst/>
              <a:gdLst/>
              <a:ahLst/>
              <a:cxnLst/>
              <a:rect l="l" t="t" r="r" b="b"/>
              <a:pathLst>
                <a:path w="70" h="70" extrusionOk="0">
                  <a:moveTo>
                    <a:pt x="1" y="0"/>
                  </a:moveTo>
                  <a:lnTo>
                    <a:pt x="70" y="69"/>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40"/>
            <p:cNvSpPr/>
            <p:nvPr/>
          </p:nvSpPr>
          <p:spPr>
            <a:xfrm>
              <a:off x="5370050" y="1309250"/>
              <a:ext cx="1725" cy="25"/>
            </a:xfrm>
            <a:custGeom>
              <a:avLst/>
              <a:gdLst/>
              <a:ahLst/>
              <a:cxnLst/>
              <a:rect l="l" t="t" r="r" b="b"/>
              <a:pathLst>
                <a:path w="69" h="1" extrusionOk="0">
                  <a:moveTo>
                    <a:pt x="69" y="0"/>
                  </a:moveTo>
                  <a:lnTo>
                    <a:pt x="69" y="0"/>
                  </a:lnTo>
                  <a:lnTo>
                    <a:pt x="0" y="0"/>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40"/>
            <p:cNvSpPr/>
            <p:nvPr/>
          </p:nvSpPr>
          <p:spPr>
            <a:xfrm>
              <a:off x="5633525" y="1386175"/>
              <a:ext cx="1750" cy="1750"/>
            </a:xfrm>
            <a:custGeom>
              <a:avLst/>
              <a:gdLst/>
              <a:ahLst/>
              <a:cxnLst/>
              <a:rect l="l" t="t" r="r" b="b"/>
              <a:pathLst>
                <a:path w="70" h="70" extrusionOk="0">
                  <a:moveTo>
                    <a:pt x="0" y="1"/>
                  </a:moveTo>
                  <a:lnTo>
                    <a:pt x="0" y="70"/>
                  </a:lnTo>
                  <a:cubicBezTo>
                    <a:pt x="69" y="70"/>
                    <a:pt x="69" y="70"/>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40"/>
            <p:cNvSpPr/>
            <p:nvPr/>
          </p:nvSpPr>
          <p:spPr>
            <a:xfrm>
              <a:off x="5357575" y="1387900"/>
              <a:ext cx="1750" cy="800"/>
            </a:xfrm>
            <a:custGeom>
              <a:avLst/>
              <a:gdLst/>
              <a:ahLst/>
              <a:cxnLst/>
              <a:rect l="l" t="t" r="r" b="b"/>
              <a:pathLst>
                <a:path w="70" h="32" extrusionOk="0">
                  <a:moveTo>
                    <a:pt x="0" y="1"/>
                  </a:moveTo>
                  <a:cubicBezTo>
                    <a:pt x="23" y="24"/>
                    <a:pt x="39" y="31"/>
                    <a:pt x="49" y="31"/>
                  </a:cubicBezTo>
                  <a:cubicBezTo>
                    <a:pt x="69" y="31"/>
                    <a:pt x="69"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40"/>
            <p:cNvSpPr/>
            <p:nvPr/>
          </p:nvSpPr>
          <p:spPr>
            <a:xfrm>
              <a:off x="5363150" y="1305375"/>
              <a:ext cx="1750" cy="2175"/>
            </a:xfrm>
            <a:custGeom>
              <a:avLst/>
              <a:gdLst/>
              <a:ahLst/>
              <a:cxnLst/>
              <a:rect l="l" t="t" r="r" b="b"/>
              <a:pathLst>
                <a:path w="70" h="87" extrusionOk="0">
                  <a:moveTo>
                    <a:pt x="70" y="1"/>
                  </a:moveTo>
                  <a:cubicBezTo>
                    <a:pt x="1" y="1"/>
                    <a:pt x="1" y="1"/>
                    <a:pt x="1" y="87"/>
                  </a:cubicBezTo>
                  <a:cubicBezTo>
                    <a:pt x="70" y="87"/>
                    <a:pt x="70" y="87"/>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40"/>
            <p:cNvSpPr/>
            <p:nvPr/>
          </p:nvSpPr>
          <p:spPr>
            <a:xfrm>
              <a:off x="5391525" y="1389625"/>
              <a:ext cx="1750" cy="1750"/>
            </a:xfrm>
            <a:custGeom>
              <a:avLst/>
              <a:gdLst/>
              <a:ahLst/>
              <a:cxnLst/>
              <a:rect l="l" t="t" r="r" b="b"/>
              <a:pathLst>
                <a:path w="70" h="70" extrusionOk="0">
                  <a:moveTo>
                    <a:pt x="1" y="0"/>
                  </a:moveTo>
                  <a:lnTo>
                    <a:pt x="1" y="69"/>
                  </a:lnTo>
                  <a:cubicBezTo>
                    <a:pt x="1" y="69"/>
                    <a:pt x="69" y="6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40"/>
            <p:cNvSpPr/>
            <p:nvPr/>
          </p:nvSpPr>
          <p:spPr>
            <a:xfrm>
              <a:off x="5599575" y="1391350"/>
              <a:ext cx="25" cy="2175"/>
            </a:xfrm>
            <a:custGeom>
              <a:avLst/>
              <a:gdLst/>
              <a:ahLst/>
              <a:cxnLst/>
              <a:rect l="l" t="t" r="r" b="b"/>
              <a:pathLst>
                <a:path w="1" h="87" extrusionOk="0">
                  <a:moveTo>
                    <a:pt x="0" y="0"/>
                  </a:moveTo>
                  <a:lnTo>
                    <a:pt x="0" y="86"/>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40"/>
            <p:cNvSpPr/>
            <p:nvPr/>
          </p:nvSpPr>
          <p:spPr>
            <a:xfrm>
              <a:off x="5692400" y="1396925"/>
              <a:ext cx="25" cy="1750"/>
            </a:xfrm>
            <a:custGeom>
              <a:avLst/>
              <a:gdLst/>
              <a:ahLst/>
              <a:cxnLst/>
              <a:rect l="l" t="t" r="r" b="b"/>
              <a:pathLst>
                <a:path w="1" h="70" extrusionOk="0">
                  <a:moveTo>
                    <a:pt x="1" y="69"/>
                  </a:moveTo>
                  <a:lnTo>
                    <a:pt x="1"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40"/>
            <p:cNvSpPr/>
            <p:nvPr/>
          </p:nvSpPr>
          <p:spPr>
            <a:xfrm>
              <a:off x="5699725" y="1404225"/>
              <a:ext cx="1725" cy="25"/>
            </a:xfrm>
            <a:custGeom>
              <a:avLst/>
              <a:gdLst/>
              <a:ahLst/>
              <a:cxnLst/>
              <a:rect l="l" t="t" r="r" b="b"/>
              <a:pathLst>
                <a:path w="69" h="1" extrusionOk="0">
                  <a:moveTo>
                    <a:pt x="69"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40"/>
            <p:cNvSpPr/>
            <p:nvPr/>
          </p:nvSpPr>
          <p:spPr>
            <a:xfrm>
              <a:off x="5434500" y="1408625"/>
              <a:ext cx="1750" cy="800"/>
            </a:xfrm>
            <a:custGeom>
              <a:avLst/>
              <a:gdLst/>
              <a:ahLst/>
              <a:cxnLst/>
              <a:rect l="l" t="t" r="r" b="b"/>
              <a:pathLst>
                <a:path w="70" h="32" extrusionOk="0">
                  <a:moveTo>
                    <a:pt x="21" y="1"/>
                  </a:moveTo>
                  <a:cubicBezTo>
                    <a:pt x="1" y="1"/>
                    <a:pt x="1" y="31"/>
                    <a:pt x="1" y="31"/>
                  </a:cubicBezTo>
                  <a:lnTo>
                    <a:pt x="70" y="31"/>
                  </a:lnTo>
                  <a:cubicBezTo>
                    <a:pt x="47" y="8"/>
                    <a:pt x="32"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40"/>
            <p:cNvSpPr/>
            <p:nvPr/>
          </p:nvSpPr>
          <p:spPr>
            <a:xfrm>
              <a:off x="5986400" y="1412825"/>
              <a:ext cx="1750" cy="25"/>
            </a:xfrm>
            <a:custGeom>
              <a:avLst/>
              <a:gdLst/>
              <a:ahLst/>
              <a:cxnLst/>
              <a:rect l="l" t="t" r="r" b="b"/>
              <a:pathLst>
                <a:path w="70" h="1" extrusionOk="0">
                  <a:moveTo>
                    <a:pt x="70" y="1"/>
                  </a:moveTo>
                  <a:lnTo>
                    <a:pt x="70" y="1"/>
                  </a:lnTo>
                  <a:lnTo>
                    <a:pt x="1" y="1"/>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40"/>
            <p:cNvSpPr/>
            <p:nvPr/>
          </p:nvSpPr>
          <p:spPr>
            <a:xfrm>
              <a:off x="5541975" y="1300225"/>
              <a:ext cx="25" cy="25"/>
            </a:xfrm>
            <a:custGeom>
              <a:avLst/>
              <a:gdLst/>
              <a:ahLst/>
              <a:cxnLst/>
              <a:rect l="l" t="t" r="r" b="b"/>
              <a:pathLst>
                <a:path w="1"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40"/>
            <p:cNvSpPr/>
            <p:nvPr/>
          </p:nvSpPr>
          <p:spPr>
            <a:xfrm>
              <a:off x="5518750" y="1416700"/>
              <a:ext cx="1750" cy="25"/>
            </a:xfrm>
            <a:custGeom>
              <a:avLst/>
              <a:gdLst/>
              <a:ahLst/>
              <a:cxnLst/>
              <a:rect l="l" t="t" r="r" b="b"/>
              <a:pathLst>
                <a:path w="70" h="1" extrusionOk="0">
                  <a:moveTo>
                    <a:pt x="70" y="1"/>
                  </a:moveTo>
                  <a:lnTo>
                    <a:pt x="70" y="1"/>
                  </a:lnTo>
                  <a:cubicBezTo>
                    <a:pt x="1" y="1"/>
                    <a:pt x="70"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40"/>
            <p:cNvSpPr/>
            <p:nvPr/>
          </p:nvSpPr>
          <p:spPr>
            <a:xfrm>
              <a:off x="6013050" y="1416700"/>
              <a:ext cx="25" cy="25"/>
            </a:xfrm>
            <a:custGeom>
              <a:avLst/>
              <a:gdLst/>
              <a:ahLst/>
              <a:cxnLst/>
              <a:rect l="l" t="t" r="r" b="b"/>
              <a:pathLst>
                <a:path w="1" h="1" extrusionOk="0">
                  <a:moveTo>
                    <a:pt x="1" y="1"/>
                  </a:moveTo>
                  <a:lnTo>
                    <a:pt x="1"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40"/>
            <p:cNvSpPr/>
            <p:nvPr/>
          </p:nvSpPr>
          <p:spPr>
            <a:xfrm>
              <a:off x="5980825" y="1418425"/>
              <a:ext cx="25" cy="1750"/>
            </a:xfrm>
            <a:custGeom>
              <a:avLst/>
              <a:gdLst/>
              <a:ahLst/>
              <a:cxnLst/>
              <a:rect l="l" t="t" r="r" b="b"/>
              <a:pathLst>
                <a:path w="1" h="70" extrusionOk="0">
                  <a:moveTo>
                    <a:pt x="0" y="69"/>
                  </a:moveTo>
                  <a:lnTo>
                    <a:pt x="0" y="69"/>
                  </a:lnTo>
                  <a:lnTo>
                    <a:pt x="0" y="0"/>
                  </a:lnTo>
                  <a:lnTo>
                    <a:pt x="0"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40"/>
            <p:cNvSpPr/>
            <p:nvPr/>
          </p:nvSpPr>
          <p:spPr>
            <a:xfrm>
              <a:off x="6000600" y="1420150"/>
              <a:ext cx="1750" cy="1725"/>
            </a:xfrm>
            <a:custGeom>
              <a:avLst/>
              <a:gdLst/>
              <a:ahLst/>
              <a:cxnLst/>
              <a:rect l="l" t="t" r="r" b="b"/>
              <a:pathLst>
                <a:path w="70" h="69" extrusionOk="0">
                  <a:moveTo>
                    <a:pt x="0" y="0"/>
                  </a:moveTo>
                  <a:cubicBezTo>
                    <a:pt x="0" y="69"/>
                    <a:pt x="69" y="69"/>
                    <a:pt x="69" y="69"/>
                  </a:cubicBezTo>
                  <a:cubicBezTo>
                    <a:pt x="69" y="0"/>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40"/>
            <p:cNvSpPr/>
            <p:nvPr/>
          </p:nvSpPr>
          <p:spPr>
            <a:xfrm>
              <a:off x="5352425" y="1296775"/>
              <a:ext cx="1725" cy="1750"/>
            </a:xfrm>
            <a:custGeom>
              <a:avLst/>
              <a:gdLst/>
              <a:ahLst/>
              <a:cxnLst/>
              <a:rect l="l" t="t" r="r" b="b"/>
              <a:pathLst>
                <a:path w="69" h="70" extrusionOk="0">
                  <a:moveTo>
                    <a:pt x="0" y="1"/>
                  </a:moveTo>
                  <a:lnTo>
                    <a:pt x="0" y="69"/>
                  </a:lnTo>
                  <a:lnTo>
                    <a:pt x="69" y="69"/>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40"/>
            <p:cNvSpPr/>
            <p:nvPr/>
          </p:nvSpPr>
          <p:spPr>
            <a:xfrm>
              <a:off x="5710450" y="1421850"/>
              <a:ext cx="25" cy="1750"/>
            </a:xfrm>
            <a:custGeom>
              <a:avLst/>
              <a:gdLst/>
              <a:ahLst/>
              <a:cxnLst/>
              <a:rect l="l" t="t" r="r" b="b"/>
              <a:pathLst>
                <a:path w="1" h="70" extrusionOk="0">
                  <a:moveTo>
                    <a:pt x="1" y="70"/>
                  </a:moveTo>
                  <a:cubicBezTo>
                    <a:pt x="1" y="70"/>
                    <a:pt x="1" y="1"/>
                    <a:pt x="1" y="70"/>
                  </a:cubicBezTo>
                  <a:lnTo>
                    <a:pt x="1" y="70"/>
                  </a:lnTo>
                  <a:lnTo>
                    <a:pt x="1" y="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40"/>
            <p:cNvSpPr/>
            <p:nvPr/>
          </p:nvSpPr>
          <p:spPr>
            <a:xfrm>
              <a:off x="5346825" y="1296775"/>
              <a:ext cx="1750" cy="1750"/>
            </a:xfrm>
            <a:custGeom>
              <a:avLst/>
              <a:gdLst/>
              <a:ahLst/>
              <a:cxnLst/>
              <a:rect l="l" t="t" r="r" b="b"/>
              <a:pathLst>
                <a:path w="70" h="70" extrusionOk="0">
                  <a:moveTo>
                    <a:pt x="69" y="1"/>
                  </a:moveTo>
                  <a:cubicBezTo>
                    <a:pt x="1" y="1"/>
                    <a:pt x="1" y="69"/>
                    <a:pt x="1" y="69"/>
                  </a:cubicBezTo>
                  <a:cubicBezTo>
                    <a:pt x="69" y="69"/>
                    <a:pt x="69" y="69"/>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40"/>
            <p:cNvSpPr/>
            <p:nvPr/>
          </p:nvSpPr>
          <p:spPr>
            <a:xfrm>
              <a:off x="5746150" y="1427450"/>
              <a:ext cx="1725" cy="1750"/>
            </a:xfrm>
            <a:custGeom>
              <a:avLst/>
              <a:gdLst/>
              <a:ahLst/>
              <a:cxnLst/>
              <a:rect l="l" t="t" r="r" b="b"/>
              <a:pathLst>
                <a:path w="69" h="70" extrusionOk="0">
                  <a:moveTo>
                    <a:pt x="0" y="0"/>
                  </a:moveTo>
                  <a:lnTo>
                    <a:pt x="0" y="69"/>
                  </a:lnTo>
                  <a:lnTo>
                    <a:pt x="69" y="69"/>
                  </a:lnTo>
                  <a:cubicBezTo>
                    <a:pt x="0" y="69"/>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40"/>
            <p:cNvSpPr/>
            <p:nvPr/>
          </p:nvSpPr>
          <p:spPr>
            <a:xfrm>
              <a:off x="5747850" y="1427450"/>
              <a:ext cx="2175" cy="1750"/>
            </a:xfrm>
            <a:custGeom>
              <a:avLst/>
              <a:gdLst/>
              <a:ahLst/>
              <a:cxnLst/>
              <a:rect l="l" t="t" r="r" b="b"/>
              <a:pathLst>
                <a:path w="87" h="70" extrusionOk="0">
                  <a:moveTo>
                    <a:pt x="87" y="0"/>
                  </a:moveTo>
                  <a:lnTo>
                    <a:pt x="1" y="69"/>
                  </a:lnTo>
                  <a:lnTo>
                    <a:pt x="87" y="69"/>
                  </a:lnTo>
                  <a:lnTo>
                    <a:pt x="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40"/>
            <p:cNvSpPr/>
            <p:nvPr/>
          </p:nvSpPr>
          <p:spPr>
            <a:xfrm>
              <a:off x="5336075" y="1291200"/>
              <a:ext cx="25" cy="1725"/>
            </a:xfrm>
            <a:custGeom>
              <a:avLst/>
              <a:gdLst/>
              <a:ahLst/>
              <a:cxnLst/>
              <a:rect l="l" t="t" r="r" b="b"/>
              <a:pathLst>
                <a:path w="1" h="69" extrusionOk="0">
                  <a:moveTo>
                    <a:pt x="1" y="69"/>
                  </a:moveTo>
                  <a:lnTo>
                    <a:pt x="1" y="69"/>
                  </a:lnTo>
                  <a:lnTo>
                    <a:pt x="1" y="0"/>
                  </a:lnTo>
                  <a:lnTo>
                    <a:pt x="1"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40"/>
            <p:cNvSpPr/>
            <p:nvPr/>
          </p:nvSpPr>
          <p:spPr>
            <a:xfrm>
              <a:off x="5441825" y="1337625"/>
              <a:ext cx="1750" cy="25"/>
            </a:xfrm>
            <a:custGeom>
              <a:avLst/>
              <a:gdLst/>
              <a:ahLst/>
              <a:cxnLst/>
              <a:rect l="l" t="t" r="r" b="b"/>
              <a:pathLst>
                <a:path w="70" h="1" extrusionOk="0">
                  <a:moveTo>
                    <a:pt x="0" y="0"/>
                  </a:moveTo>
                  <a:lnTo>
                    <a:pt x="0" y="0"/>
                  </a:lnTo>
                  <a:lnTo>
                    <a:pt x="0" y="0"/>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40"/>
            <p:cNvSpPr/>
            <p:nvPr/>
          </p:nvSpPr>
          <p:spPr>
            <a:xfrm>
              <a:off x="5155125" y="1291200"/>
              <a:ext cx="1750" cy="25"/>
            </a:xfrm>
            <a:custGeom>
              <a:avLst/>
              <a:gdLst/>
              <a:ahLst/>
              <a:cxnLst/>
              <a:rect l="l" t="t" r="r" b="b"/>
              <a:pathLst>
                <a:path w="70" h="1" extrusionOk="0">
                  <a:moveTo>
                    <a:pt x="69" y="0"/>
                  </a:moveTo>
                  <a:lnTo>
                    <a:pt x="69" y="0"/>
                  </a:lnTo>
                  <a:lnTo>
                    <a:pt x="0" y="0"/>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40"/>
            <p:cNvSpPr/>
            <p:nvPr/>
          </p:nvSpPr>
          <p:spPr>
            <a:xfrm>
              <a:off x="5832100" y="1441625"/>
              <a:ext cx="25" cy="1750"/>
            </a:xfrm>
            <a:custGeom>
              <a:avLst/>
              <a:gdLst/>
              <a:ahLst/>
              <a:cxnLst/>
              <a:rect l="l" t="t" r="r" b="b"/>
              <a:pathLst>
                <a:path w="1" h="70" extrusionOk="0">
                  <a:moveTo>
                    <a:pt x="1" y="1"/>
                  </a:moveTo>
                  <a:lnTo>
                    <a:pt x="1" y="70"/>
                  </a:lnTo>
                  <a:lnTo>
                    <a:pt x="1" y="70"/>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40"/>
            <p:cNvSpPr/>
            <p:nvPr/>
          </p:nvSpPr>
          <p:spPr>
            <a:xfrm>
              <a:off x="5835975" y="1441625"/>
              <a:ext cx="25" cy="1750"/>
            </a:xfrm>
            <a:custGeom>
              <a:avLst/>
              <a:gdLst/>
              <a:ahLst/>
              <a:cxnLst/>
              <a:rect l="l" t="t" r="r" b="b"/>
              <a:pathLst>
                <a:path w="1" h="70" extrusionOk="0">
                  <a:moveTo>
                    <a:pt x="0" y="1"/>
                  </a:moveTo>
                  <a:lnTo>
                    <a:pt x="0" y="70"/>
                  </a:lnTo>
                  <a:lnTo>
                    <a:pt x="0" y="70"/>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40"/>
            <p:cNvSpPr/>
            <p:nvPr/>
          </p:nvSpPr>
          <p:spPr>
            <a:xfrm>
              <a:off x="5443550" y="1283875"/>
              <a:ext cx="25" cy="2175"/>
            </a:xfrm>
            <a:custGeom>
              <a:avLst/>
              <a:gdLst/>
              <a:ahLst/>
              <a:cxnLst/>
              <a:rect l="l" t="t" r="r" b="b"/>
              <a:pathLst>
                <a:path w="1" h="87" extrusionOk="0">
                  <a:moveTo>
                    <a:pt x="0" y="1"/>
                  </a:moveTo>
                  <a:lnTo>
                    <a:pt x="0" y="8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40"/>
            <p:cNvSpPr/>
            <p:nvPr/>
          </p:nvSpPr>
          <p:spPr>
            <a:xfrm>
              <a:off x="5844575" y="1443350"/>
              <a:ext cx="2175" cy="1750"/>
            </a:xfrm>
            <a:custGeom>
              <a:avLst/>
              <a:gdLst/>
              <a:ahLst/>
              <a:cxnLst/>
              <a:rect l="l" t="t" r="r" b="b"/>
              <a:pathLst>
                <a:path w="87" h="70" extrusionOk="0">
                  <a:moveTo>
                    <a:pt x="0" y="1"/>
                  </a:moveTo>
                  <a:lnTo>
                    <a:pt x="0" y="69"/>
                  </a:lnTo>
                  <a:cubicBezTo>
                    <a:pt x="0" y="1"/>
                    <a:pt x="8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40"/>
            <p:cNvSpPr/>
            <p:nvPr/>
          </p:nvSpPr>
          <p:spPr>
            <a:xfrm>
              <a:off x="5912900" y="1443350"/>
              <a:ext cx="25" cy="1750"/>
            </a:xfrm>
            <a:custGeom>
              <a:avLst/>
              <a:gdLst/>
              <a:ahLst/>
              <a:cxnLst/>
              <a:rect l="l" t="t" r="r" b="b"/>
              <a:pathLst>
                <a:path w="1" h="70" extrusionOk="0">
                  <a:moveTo>
                    <a:pt x="1" y="69"/>
                  </a:moveTo>
                  <a:lnTo>
                    <a:pt x="1"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40"/>
            <p:cNvSpPr/>
            <p:nvPr/>
          </p:nvSpPr>
          <p:spPr>
            <a:xfrm>
              <a:off x="6002325" y="1443350"/>
              <a:ext cx="1725" cy="1325"/>
            </a:xfrm>
            <a:custGeom>
              <a:avLst/>
              <a:gdLst/>
              <a:ahLst/>
              <a:cxnLst/>
              <a:rect l="l" t="t" r="r" b="b"/>
              <a:pathLst>
                <a:path w="69" h="53" extrusionOk="0">
                  <a:moveTo>
                    <a:pt x="0" y="1"/>
                  </a:moveTo>
                  <a:cubicBezTo>
                    <a:pt x="0" y="35"/>
                    <a:pt x="0" y="52"/>
                    <a:pt x="9" y="52"/>
                  </a:cubicBezTo>
                  <a:cubicBezTo>
                    <a:pt x="17" y="52"/>
                    <a:pt x="35" y="35"/>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40"/>
            <p:cNvSpPr/>
            <p:nvPr/>
          </p:nvSpPr>
          <p:spPr>
            <a:xfrm>
              <a:off x="5216150" y="1283875"/>
              <a:ext cx="25" cy="2175"/>
            </a:xfrm>
            <a:custGeom>
              <a:avLst/>
              <a:gdLst/>
              <a:ahLst/>
              <a:cxnLst/>
              <a:rect l="l" t="t" r="r" b="b"/>
              <a:pathLst>
                <a:path w="1" h="87" extrusionOk="0">
                  <a:moveTo>
                    <a:pt x="1" y="1"/>
                  </a:moveTo>
                  <a:lnTo>
                    <a:pt x="1" y="1"/>
                  </a:lnTo>
                  <a:lnTo>
                    <a:pt x="1" y="8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40"/>
            <p:cNvSpPr/>
            <p:nvPr/>
          </p:nvSpPr>
          <p:spPr>
            <a:xfrm>
              <a:off x="5894850" y="1445075"/>
              <a:ext cx="1750" cy="25"/>
            </a:xfrm>
            <a:custGeom>
              <a:avLst/>
              <a:gdLst/>
              <a:ahLst/>
              <a:cxnLst/>
              <a:rect l="l" t="t" r="r" b="b"/>
              <a:pathLst>
                <a:path w="70" h="1" extrusionOk="0">
                  <a:moveTo>
                    <a:pt x="1" y="0"/>
                  </a:moveTo>
                  <a:lnTo>
                    <a:pt x="1" y="0"/>
                  </a:lnTo>
                  <a:cubicBezTo>
                    <a:pt x="70" y="0"/>
                    <a:pt x="70" y="0"/>
                    <a:pt x="1" y="0"/>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40"/>
            <p:cNvSpPr/>
            <p:nvPr/>
          </p:nvSpPr>
          <p:spPr>
            <a:xfrm>
              <a:off x="5966650" y="1445075"/>
              <a:ext cx="25" cy="25"/>
            </a:xfrm>
            <a:custGeom>
              <a:avLst/>
              <a:gdLst/>
              <a:ahLst/>
              <a:cxnLst/>
              <a:rect l="l" t="t" r="r" b="b"/>
              <a:pathLst>
                <a:path w="1"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40"/>
            <p:cNvSpPr/>
            <p:nvPr/>
          </p:nvSpPr>
          <p:spPr>
            <a:xfrm>
              <a:off x="6005750" y="1445075"/>
              <a:ext cx="2175" cy="25"/>
            </a:xfrm>
            <a:custGeom>
              <a:avLst/>
              <a:gdLst/>
              <a:ahLst/>
              <a:cxnLst/>
              <a:rect l="l" t="t" r="r" b="b"/>
              <a:pathLst>
                <a:path w="87" h="1" extrusionOk="0">
                  <a:moveTo>
                    <a:pt x="87" y="0"/>
                  </a:moveTo>
                  <a:lnTo>
                    <a:pt x="1" y="0"/>
                  </a:lnTo>
                  <a:lnTo>
                    <a:pt x="87" y="0"/>
                  </a:lnTo>
                  <a:lnTo>
                    <a:pt x="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40"/>
            <p:cNvSpPr/>
            <p:nvPr/>
          </p:nvSpPr>
          <p:spPr>
            <a:xfrm>
              <a:off x="5311150" y="1334175"/>
              <a:ext cx="1750" cy="25"/>
            </a:xfrm>
            <a:custGeom>
              <a:avLst/>
              <a:gdLst/>
              <a:ahLst/>
              <a:cxnLst/>
              <a:rect l="l" t="t" r="r" b="b"/>
              <a:pathLst>
                <a:path w="70" h="1" extrusionOk="0">
                  <a:moveTo>
                    <a:pt x="1" y="1"/>
                  </a:moveTo>
                  <a:lnTo>
                    <a:pt x="69"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40"/>
            <p:cNvSpPr/>
            <p:nvPr/>
          </p:nvSpPr>
          <p:spPr>
            <a:xfrm>
              <a:off x="5207125" y="1463125"/>
              <a:ext cx="25" cy="25"/>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40"/>
            <p:cNvSpPr/>
            <p:nvPr/>
          </p:nvSpPr>
          <p:spPr>
            <a:xfrm>
              <a:off x="5445250" y="1463125"/>
              <a:ext cx="25" cy="25"/>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40"/>
            <p:cNvSpPr/>
            <p:nvPr/>
          </p:nvSpPr>
          <p:spPr>
            <a:xfrm>
              <a:off x="5273325" y="1464850"/>
              <a:ext cx="1750" cy="1725"/>
            </a:xfrm>
            <a:custGeom>
              <a:avLst/>
              <a:gdLst/>
              <a:ahLst/>
              <a:cxnLst/>
              <a:rect l="l" t="t" r="r" b="b"/>
              <a:pathLst>
                <a:path w="70" h="69" extrusionOk="0">
                  <a:moveTo>
                    <a:pt x="1" y="0"/>
                  </a:moveTo>
                  <a:lnTo>
                    <a:pt x="1" y="69"/>
                  </a:lnTo>
                  <a:cubicBezTo>
                    <a:pt x="69"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40"/>
            <p:cNvSpPr/>
            <p:nvPr/>
          </p:nvSpPr>
          <p:spPr>
            <a:xfrm>
              <a:off x="5300400" y="1278725"/>
              <a:ext cx="25" cy="1750"/>
            </a:xfrm>
            <a:custGeom>
              <a:avLst/>
              <a:gdLst/>
              <a:ahLst/>
              <a:cxnLst/>
              <a:rect l="l" t="t" r="r" b="b"/>
              <a:pathLst>
                <a:path w="1" h="70" extrusionOk="0">
                  <a:moveTo>
                    <a:pt x="1" y="1"/>
                  </a:moveTo>
                  <a:lnTo>
                    <a:pt x="1" y="1"/>
                  </a:lnTo>
                  <a:lnTo>
                    <a:pt x="1" y="69"/>
                  </a:lnTo>
                  <a:lnTo>
                    <a:pt x="1"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40"/>
            <p:cNvSpPr/>
            <p:nvPr/>
          </p:nvSpPr>
          <p:spPr>
            <a:xfrm>
              <a:off x="5244950" y="1482900"/>
              <a:ext cx="25" cy="1750"/>
            </a:xfrm>
            <a:custGeom>
              <a:avLst/>
              <a:gdLst/>
              <a:ahLst/>
              <a:cxnLst/>
              <a:rect l="l" t="t" r="r" b="b"/>
              <a:pathLst>
                <a:path w="1" h="70" extrusionOk="0">
                  <a:moveTo>
                    <a:pt x="1" y="69"/>
                  </a:moveTo>
                  <a:lnTo>
                    <a:pt x="1" y="69"/>
                  </a:lnTo>
                  <a:lnTo>
                    <a:pt x="1" y="0"/>
                  </a:lnTo>
                  <a:lnTo>
                    <a:pt x="1"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40"/>
            <p:cNvSpPr/>
            <p:nvPr/>
          </p:nvSpPr>
          <p:spPr>
            <a:xfrm>
              <a:off x="5268175" y="1488050"/>
              <a:ext cx="1725" cy="2175"/>
            </a:xfrm>
            <a:custGeom>
              <a:avLst/>
              <a:gdLst/>
              <a:ahLst/>
              <a:cxnLst/>
              <a:rect l="l" t="t" r="r" b="b"/>
              <a:pathLst>
                <a:path w="69" h="87" extrusionOk="0">
                  <a:moveTo>
                    <a:pt x="0" y="1"/>
                  </a:moveTo>
                  <a:lnTo>
                    <a:pt x="0" y="87"/>
                  </a:lnTo>
                  <a:lnTo>
                    <a:pt x="69" y="87"/>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40"/>
            <p:cNvSpPr/>
            <p:nvPr/>
          </p:nvSpPr>
          <p:spPr>
            <a:xfrm>
              <a:off x="5334350" y="1491925"/>
              <a:ext cx="1750" cy="25"/>
            </a:xfrm>
            <a:custGeom>
              <a:avLst/>
              <a:gdLst/>
              <a:ahLst/>
              <a:cxnLst/>
              <a:rect l="l" t="t" r="r" b="b"/>
              <a:pathLst>
                <a:path w="70" h="1" extrusionOk="0">
                  <a:moveTo>
                    <a:pt x="70" y="0"/>
                  </a:moveTo>
                  <a:lnTo>
                    <a:pt x="70"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40"/>
            <p:cNvSpPr/>
            <p:nvPr/>
          </p:nvSpPr>
          <p:spPr>
            <a:xfrm>
              <a:off x="5407875" y="1273150"/>
              <a:ext cx="1725" cy="25"/>
            </a:xfrm>
            <a:custGeom>
              <a:avLst/>
              <a:gdLst/>
              <a:ahLst/>
              <a:cxnLst/>
              <a:rect l="l" t="t" r="r" b="b"/>
              <a:pathLst>
                <a:path w="69" h="1" extrusionOk="0">
                  <a:moveTo>
                    <a:pt x="0" y="0"/>
                  </a:moveTo>
                  <a:lnTo>
                    <a:pt x="69" y="0"/>
                  </a:lnTo>
                  <a:lnTo>
                    <a:pt x="69"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40"/>
            <p:cNvSpPr/>
            <p:nvPr/>
          </p:nvSpPr>
          <p:spPr>
            <a:xfrm>
              <a:off x="5178325" y="1271425"/>
              <a:ext cx="2175" cy="25"/>
            </a:xfrm>
            <a:custGeom>
              <a:avLst/>
              <a:gdLst/>
              <a:ahLst/>
              <a:cxnLst/>
              <a:rect l="l" t="t" r="r" b="b"/>
              <a:pathLst>
                <a:path w="87" h="1" extrusionOk="0">
                  <a:moveTo>
                    <a:pt x="1" y="0"/>
                  </a:moveTo>
                  <a:lnTo>
                    <a:pt x="87" y="0"/>
                  </a:lnTo>
                  <a:lnTo>
                    <a:pt x="87" y="0"/>
                  </a:lnTo>
                  <a:lnTo>
                    <a:pt x="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40"/>
            <p:cNvSpPr/>
            <p:nvPr/>
          </p:nvSpPr>
          <p:spPr>
            <a:xfrm>
              <a:off x="5262575" y="1495350"/>
              <a:ext cx="25" cy="25"/>
            </a:xfrm>
            <a:custGeom>
              <a:avLst/>
              <a:gdLst/>
              <a:ahLst/>
              <a:cxnLst/>
              <a:rect l="l" t="t" r="r" b="b"/>
              <a:pathLst>
                <a:path w="1" h="1" extrusionOk="0">
                  <a:moveTo>
                    <a:pt x="1" y="1"/>
                  </a:moveTo>
                  <a:lnTo>
                    <a:pt x="1"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40"/>
            <p:cNvSpPr/>
            <p:nvPr/>
          </p:nvSpPr>
          <p:spPr>
            <a:xfrm>
              <a:off x="5363150" y="1500950"/>
              <a:ext cx="1750" cy="25"/>
            </a:xfrm>
            <a:custGeom>
              <a:avLst/>
              <a:gdLst/>
              <a:ahLst/>
              <a:cxnLst/>
              <a:rect l="l" t="t" r="r" b="b"/>
              <a:pathLst>
                <a:path w="70" h="1" extrusionOk="0">
                  <a:moveTo>
                    <a:pt x="70"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40"/>
            <p:cNvSpPr/>
            <p:nvPr/>
          </p:nvSpPr>
          <p:spPr>
            <a:xfrm>
              <a:off x="5268175" y="1344925"/>
              <a:ext cx="1725" cy="1750"/>
            </a:xfrm>
            <a:custGeom>
              <a:avLst/>
              <a:gdLst/>
              <a:ahLst/>
              <a:cxnLst/>
              <a:rect l="l" t="t" r="r" b="b"/>
              <a:pathLst>
                <a:path w="69" h="70" extrusionOk="0">
                  <a:moveTo>
                    <a:pt x="0" y="0"/>
                  </a:moveTo>
                  <a:cubicBezTo>
                    <a:pt x="0" y="69"/>
                    <a:pt x="0" y="69"/>
                    <a:pt x="69" y="69"/>
                  </a:cubicBez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40"/>
            <p:cNvSpPr/>
            <p:nvPr/>
          </p:nvSpPr>
          <p:spPr>
            <a:xfrm>
              <a:off x="5334350" y="1344925"/>
              <a:ext cx="1750" cy="1750"/>
            </a:xfrm>
            <a:custGeom>
              <a:avLst/>
              <a:gdLst/>
              <a:ahLst/>
              <a:cxnLst/>
              <a:rect l="l" t="t" r="r" b="b"/>
              <a:pathLst>
                <a:path w="70" h="70" extrusionOk="0">
                  <a:moveTo>
                    <a:pt x="1" y="0"/>
                  </a:moveTo>
                  <a:lnTo>
                    <a:pt x="1" y="69"/>
                  </a:lnTo>
                  <a:cubicBezTo>
                    <a:pt x="70" y="69"/>
                    <a:pt x="70"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40"/>
            <p:cNvSpPr/>
            <p:nvPr/>
          </p:nvSpPr>
          <p:spPr>
            <a:xfrm>
              <a:off x="5305575" y="1506100"/>
              <a:ext cx="25" cy="25"/>
            </a:xfrm>
            <a:custGeom>
              <a:avLst/>
              <a:gdLst/>
              <a:ahLst/>
              <a:cxnLst/>
              <a:rect l="l" t="t" r="r" b="b"/>
              <a:pathLst>
                <a:path w="1" h="1" extrusionOk="0">
                  <a:moveTo>
                    <a:pt x="0" y="1"/>
                  </a:moveTo>
                  <a:lnTo>
                    <a:pt x="0"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40"/>
            <p:cNvSpPr/>
            <p:nvPr/>
          </p:nvSpPr>
          <p:spPr>
            <a:xfrm>
              <a:off x="5572475" y="1506100"/>
              <a:ext cx="1750" cy="25"/>
            </a:xfrm>
            <a:custGeom>
              <a:avLst/>
              <a:gdLst/>
              <a:ahLst/>
              <a:cxnLst/>
              <a:rect l="l" t="t" r="r" b="b"/>
              <a:pathLst>
                <a:path w="70" h="1" extrusionOk="0">
                  <a:moveTo>
                    <a:pt x="1" y="1"/>
                  </a:moveTo>
                  <a:lnTo>
                    <a:pt x="1" y="1"/>
                  </a:lnTo>
                  <a:lnTo>
                    <a:pt x="1" y="1"/>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40"/>
            <p:cNvSpPr/>
            <p:nvPr/>
          </p:nvSpPr>
          <p:spPr>
            <a:xfrm>
              <a:off x="5575925" y="1507050"/>
              <a:ext cx="2175" cy="800"/>
            </a:xfrm>
            <a:custGeom>
              <a:avLst/>
              <a:gdLst/>
              <a:ahLst/>
              <a:cxnLst/>
              <a:rect l="l" t="t" r="r" b="b"/>
              <a:pathLst>
                <a:path w="87" h="32" extrusionOk="0">
                  <a:moveTo>
                    <a:pt x="26" y="1"/>
                  </a:moveTo>
                  <a:cubicBezTo>
                    <a:pt x="1" y="1"/>
                    <a:pt x="1" y="32"/>
                    <a:pt x="1" y="32"/>
                  </a:cubicBezTo>
                  <a:lnTo>
                    <a:pt x="86" y="32"/>
                  </a:lnTo>
                  <a:cubicBezTo>
                    <a:pt x="58" y="9"/>
                    <a:pt x="39" y="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40"/>
            <p:cNvSpPr/>
            <p:nvPr/>
          </p:nvSpPr>
          <p:spPr>
            <a:xfrm>
              <a:off x="5167600" y="1264550"/>
              <a:ext cx="25" cy="1725"/>
            </a:xfrm>
            <a:custGeom>
              <a:avLst/>
              <a:gdLst/>
              <a:ahLst/>
              <a:cxnLst/>
              <a:rect l="l" t="t" r="r" b="b"/>
              <a:pathLst>
                <a:path w="1" h="69" extrusionOk="0">
                  <a:moveTo>
                    <a:pt x="0" y="0"/>
                  </a:moveTo>
                  <a:lnTo>
                    <a:pt x="0" y="69"/>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40"/>
            <p:cNvSpPr/>
            <p:nvPr/>
          </p:nvSpPr>
          <p:spPr>
            <a:xfrm>
              <a:off x="5414750" y="1262400"/>
              <a:ext cx="25" cy="25"/>
            </a:xfrm>
            <a:custGeom>
              <a:avLst/>
              <a:gdLst/>
              <a:ahLst/>
              <a:cxnLst/>
              <a:rect l="l" t="t" r="r" b="b"/>
              <a:pathLst>
                <a:path w="1"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40"/>
            <p:cNvSpPr/>
            <p:nvPr/>
          </p:nvSpPr>
          <p:spPr>
            <a:xfrm>
              <a:off x="5391525" y="1515125"/>
              <a:ext cx="25" cy="1750"/>
            </a:xfrm>
            <a:custGeom>
              <a:avLst/>
              <a:gdLst/>
              <a:ahLst/>
              <a:cxnLst/>
              <a:rect l="l" t="t" r="r" b="b"/>
              <a:pathLst>
                <a:path w="1" h="70" extrusionOk="0">
                  <a:moveTo>
                    <a:pt x="1" y="70"/>
                  </a:moveTo>
                  <a:lnTo>
                    <a:pt x="1" y="70"/>
                  </a:lnTo>
                  <a:lnTo>
                    <a:pt x="1" y="70"/>
                  </a:lnTo>
                  <a:lnTo>
                    <a:pt x="1" y="70"/>
                  </a:lnTo>
                  <a:cubicBezTo>
                    <a:pt x="1" y="1"/>
                    <a:pt x="1" y="70"/>
                    <a:pt x="1" y="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40"/>
            <p:cNvSpPr/>
            <p:nvPr/>
          </p:nvSpPr>
          <p:spPr>
            <a:xfrm>
              <a:off x="5382500" y="1262400"/>
              <a:ext cx="25" cy="25"/>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40"/>
            <p:cNvSpPr/>
            <p:nvPr/>
          </p:nvSpPr>
          <p:spPr>
            <a:xfrm>
              <a:off x="5644275" y="1524150"/>
              <a:ext cx="1725" cy="25"/>
            </a:xfrm>
            <a:custGeom>
              <a:avLst/>
              <a:gdLst/>
              <a:ahLst/>
              <a:cxnLst/>
              <a:rect l="l" t="t" r="r" b="b"/>
              <a:pathLst>
                <a:path w="69" h="1" extrusionOk="0">
                  <a:moveTo>
                    <a:pt x="0" y="1"/>
                  </a:moveTo>
                  <a:lnTo>
                    <a:pt x="69" y="1"/>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40"/>
            <p:cNvSpPr/>
            <p:nvPr/>
          </p:nvSpPr>
          <p:spPr>
            <a:xfrm>
              <a:off x="5651150" y="1529325"/>
              <a:ext cx="25" cy="25"/>
            </a:xfrm>
            <a:custGeom>
              <a:avLst/>
              <a:gdLst/>
              <a:ahLst/>
              <a:cxnLst/>
              <a:rect l="l" t="t" r="r" b="b"/>
              <a:pathLst>
                <a:path w="1" h="1" extrusionOk="0">
                  <a:moveTo>
                    <a:pt x="0" y="0"/>
                  </a:moveTo>
                  <a:lnTo>
                    <a:pt x="0" y="0"/>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40"/>
            <p:cNvSpPr/>
            <p:nvPr/>
          </p:nvSpPr>
          <p:spPr>
            <a:xfrm>
              <a:off x="5446975" y="1531025"/>
              <a:ext cx="2175" cy="2175"/>
            </a:xfrm>
            <a:custGeom>
              <a:avLst/>
              <a:gdLst/>
              <a:ahLst/>
              <a:cxnLst/>
              <a:rect l="l" t="t" r="r" b="b"/>
              <a:pathLst>
                <a:path w="87" h="87" extrusionOk="0">
                  <a:moveTo>
                    <a:pt x="1" y="1"/>
                  </a:moveTo>
                  <a:lnTo>
                    <a:pt x="1" y="87"/>
                  </a:lnTo>
                  <a:cubicBezTo>
                    <a:pt x="87" y="87"/>
                    <a:pt x="8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40"/>
            <p:cNvSpPr/>
            <p:nvPr/>
          </p:nvSpPr>
          <p:spPr>
            <a:xfrm>
              <a:off x="5395400" y="1257225"/>
              <a:ext cx="1750" cy="1750"/>
            </a:xfrm>
            <a:custGeom>
              <a:avLst/>
              <a:gdLst/>
              <a:ahLst/>
              <a:cxnLst/>
              <a:rect l="l" t="t" r="r" b="b"/>
              <a:pathLst>
                <a:path w="70" h="70" extrusionOk="0">
                  <a:moveTo>
                    <a:pt x="0" y="1"/>
                  </a:moveTo>
                  <a:cubicBezTo>
                    <a:pt x="0" y="1"/>
                    <a:pt x="0" y="70"/>
                    <a:pt x="69" y="70"/>
                  </a:cubicBezTo>
                  <a:cubicBezTo>
                    <a:pt x="69" y="1"/>
                    <a:pt x="6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40"/>
            <p:cNvSpPr/>
            <p:nvPr/>
          </p:nvSpPr>
          <p:spPr>
            <a:xfrm>
              <a:off x="5669200" y="1534900"/>
              <a:ext cx="1750" cy="1750"/>
            </a:xfrm>
            <a:custGeom>
              <a:avLst/>
              <a:gdLst/>
              <a:ahLst/>
              <a:cxnLst/>
              <a:rect l="l" t="t" r="r" b="b"/>
              <a:pathLst>
                <a:path w="70" h="70" extrusionOk="0">
                  <a:moveTo>
                    <a:pt x="69" y="1"/>
                  </a:moveTo>
                  <a:cubicBezTo>
                    <a:pt x="69" y="1"/>
                    <a:pt x="0" y="1"/>
                    <a:pt x="0" y="69"/>
                  </a:cubicBezTo>
                  <a:lnTo>
                    <a:pt x="69" y="69"/>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40"/>
            <p:cNvSpPr/>
            <p:nvPr/>
          </p:nvSpPr>
          <p:spPr>
            <a:xfrm>
              <a:off x="5386375" y="1536625"/>
              <a:ext cx="1750" cy="1750"/>
            </a:xfrm>
            <a:custGeom>
              <a:avLst/>
              <a:gdLst/>
              <a:ahLst/>
              <a:cxnLst/>
              <a:rect l="l" t="t" r="r" b="b"/>
              <a:pathLst>
                <a:path w="70" h="70" extrusionOk="0">
                  <a:moveTo>
                    <a:pt x="0" y="0"/>
                  </a:moveTo>
                  <a:lnTo>
                    <a:pt x="0" y="69"/>
                  </a:lnTo>
                  <a:lnTo>
                    <a:pt x="69" y="69"/>
                  </a:lnTo>
                  <a:cubicBezTo>
                    <a:pt x="69" y="0"/>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40"/>
            <p:cNvSpPr/>
            <p:nvPr/>
          </p:nvSpPr>
          <p:spPr>
            <a:xfrm>
              <a:off x="5690700" y="1540075"/>
              <a:ext cx="1725" cy="1725"/>
            </a:xfrm>
            <a:custGeom>
              <a:avLst/>
              <a:gdLst/>
              <a:ahLst/>
              <a:cxnLst/>
              <a:rect l="l" t="t" r="r" b="b"/>
              <a:pathLst>
                <a:path w="69" h="69" extrusionOk="0">
                  <a:moveTo>
                    <a:pt x="0" y="0"/>
                  </a:moveTo>
                  <a:lnTo>
                    <a:pt x="0" y="69"/>
                  </a:lnTo>
                  <a:cubicBezTo>
                    <a:pt x="0" y="69"/>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40"/>
            <p:cNvSpPr/>
            <p:nvPr/>
          </p:nvSpPr>
          <p:spPr>
            <a:xfrm>
              <a:off x="5742700" y="1543925"/>
              <a:ext cx="1750" cy="25"/>
            </a:xfrm>
            <a:custGeom>
              <a:avLst/>
              <a:gdLst/>
              <a:ahLst/>
              <a:cxnLst/>
              <a:rect l="l" t="t" r="r" b="b"/>
              <a:pathLst>
                <a:path w="70" h="1" extrusionOk="0">
                  <a:moveTo>
                    <a:pt x="0" y="1"/>
                  </a:move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40"/>
            <p:cNvSpPr/>
            <p:nvPr/>
          </p:nvSpPr>
          <p:spPr>
            <a:xfrm>
              <a:off x="5472325" y="1543925"/>
              <a:ext cx="25" cy="1750"/>
            </a:xfrm>
            <a:custGeom>
              <a:avLst/>
              <a:gdLst/>
              <a:ahLst/>
              <a:cxnLst/>
              <a:rect l="l" t="t" r="r" b="b"/>
              <a:pathLst>
                <a:path w="1" h="70" extrusionOk="0">
                  <a:moveTo>
                    <a:pt x="1" y="1"/>
                  </a:moveTo>
                  <a:lnTo>
                    <a:pt x="1" y="1"/>
                  </a:lnTo>
                  <a:lnTo>
                    <a:pt x="1" y="70"/>
                  </a:lnTo>
                  <a:lnTo>
                    <a:pt x="1" y="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40"/>
            <p:cNvSpPr/>
            <p:nvPr/>
          </p:nvSpPr>
          <p:spPr>
            <a:xfrm>
              <a:off x="5707025" y="1543925"/>
              <a:ext cx="1750" cy="1750"/>
            </a:xfrm>
            <a:custGeom>
              <a:avLst/>
              <a:gdLst/>
              <a:ahLst/>
              <a:cxnLst/>
              <a:rect l="l" t="t" r="r" b="b"/>
              <a:pathLst>
                <a:path w="70" h="70" extrusionOk="0">
                  <a:moveTo>
                    <a:pt x="0" y="1"/>
                  </a:moveTo>
                  <a:cubicBezTo>
                    <a:pt x="0" y="70"/>
                    <a:pt x="0" y="70"/>
                    <a:pt x="69" y="70"/>
                  </a:cubicBezTo>
                  <a:cubicBezTo>
                    <a:pt x="69" y="1"/>
                    <a:pt x="6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40"/>
            <p:cNvSpPr/>
            <p:nvPr/>
          </p:nvSpPr>
          <p:spPr>
            <a:xfrm>
              <a:off x="5481375" y="1547375"/>
              <a:ext cx="25" cy="25"/>
            </a:xfrm>
            <a:custGeom>
              <a:avLst/>
              <a:gdLst/>
              <a:ahLst/>
              <a:cxnLst/>
              <a:rect l="l" t="t" r="r" b="b"/>
              <a:pathLst>
                <a:path w="1" h="1" extrusionOk="0">
                  <a:moveTo>
                    <a:pt x="0" y="0"/>
                  </a:moveTo>
                  <a:lnTo>
                    <a:pt x="0" y="0"/>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40"/>
            <p:cNvSpPr/>
            <p:nvPr/>
          </p:nvSpPr>
          <p:spPr>
            <a:xfrm>
              <a:off x="5500700" y="1549100"/>
              <a:ext cx="25" cy="25"/>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40"/>
            <p:cNvSpPr/>
            <p:nvPr/>
          </p:nvSpPr>
          <p:spPr>
            <a:xfrm>
              <a:off x="5504575" y="1549100"/>
              <a:ext cx="25" cy="1725"/>
            </a:xfrm>
            <a:custGeom>
              <a:avLst/>
              <a:gdLst/>
              <a:ahLst/>
              <a:cxnLst/>
              <a:rect l="l" t="t" r="r" b="b"/>
              <a:pathLst>
                <a:path w="1" h="69" extrusionOk="0">
                  <a:moveTo>
                    <a:pt x="0" y="69"/>
                  </a:moveTo>
                  <a:lnTo>
                    <a:pt x="0" y="0"/>
                  </a:lnTo>
                  <a:lnTo>
                    <a:pt x="0" y="69"/>
                  </a:lnTo>
                  <a:lnTo>
                    <a:pt x="0"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40"/>
            <p:cNvSpPr/>
            <p:nvPr/>
          </p:nvSpPr>
          <p:spPr>
            <a:xfrm>
              <a:off x="5407875" y="1255525"/>
              <a:ext cx="0" cy="1725"/>
            </a:xfrm>
            <a:custGeom>
              <a:avLst/>
              <a:gdLst/>
              <a:ahLst/>
              <a:cxnLst/>
              <a:rect l="l" t="t" r="r" b="b"/>
              <a:pathLst>
                <a:path h="69" extrusionOk="0">
                  <a:moveTo>
                    <a:pt x="0" y="69"/>
                  </a:moveTo>
                  <a:lnTo>
                    <a:pt x="0" y="0"/>
                  </a:lnTo>
                  <a:lnTo>
                    <a:pt x="0" y="0"/>
                  </a:lnTo>
                  <a:lnTo>
                    <a:pt x="0"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40"/>
            <p:cNvSpPr/>
            <p:nvPr/>
          </p:nvSpPr>
          <p:spPr>
            <a:xfrm>
              <a:off x="5799875" y="1561550"/>
              <a:ext cx="1725" cy="1750"/>
            </a:xfrm>
            <a:custGeom>
              <a:avLst/>
              <a:gdLst/>
              <a:ahLst/>
              <a:cxnLst/>
              <a:rect l="l" t="t" r="r" b="b"/>
              <a:pathLst>
                <a:path w="69" h="70" extrusionOk="0">
                  <a:moveTo>
                    <a:pt x="69" y="1"/>
                  </a:moveTo>
                  <a:cubicBezTo>
                    <a:pt x="69" y="1"/>
                    <a:pt x="0" y="1"/>
                    <a:pt x="0" y="69"/>
                  </a:cubicBezTo>
                  <a:cubicBezTo>
                    <a:pt x="69" y="69"/>
                    <a:pt x="69" y="69"/>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40"/>
            <p:cNvSpPr/>
            <p:nvPr/>
          </p:nvSpPr>
          <p:spPr>
            <a:xfrm>
              <a:off x="6428700" y="1576175"/>
              <a:ext cx="25" cy="1750"/>
            </a:xfrm>
            <a:custGeom>
              <a:avLst/>
              <a:gdLst/>
              <a:ahLst/>
              <a:cxnLst/>
              <a:rect l="l" t="t" r="r" b="b"/>
              <a:pathLst>
                <a:path w="1" h="70" extrusionOk="0">
                  <a:moveTo>
                    <a:pt x="1" y="69"/>
                  </a:moveTo>
                  <a:lnTo>
                    <a:pt x="1" y="69"/>
                  </a:lnTo>
                  <a:lnTo>
                    <a:pt x="1" y="6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40"/>
            <p:cNvSpPr/>
            <p:nvPr/>
          </p:nvSpPr>
          <p:spPr>
            <a:xfrm>
              <a:off x="6430425" y="1579600"/>
              <a:ext cx="25" cy="25"/>
            </a:xfrm>
            <a:custGeom>
              <a:avLst/>
              <a:gdLst/>
              <a:ahLst/>
              <a:cxnLst/>
              <a:rect l="l" t="t" r="r" b="b"/>
              <a:pathLst>
                <a:path w="1" h="1" extrusionOk="0">
                  <a:moveTo>
                    <a:pt x="0" y="1"/>
                  </a:moveTo>
                  <a:lnTo>
                    <a:pt x="0"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40"/>
            <p:cNvSpPr/>
            <p:nvPr/>
          </p:nvSpPr>
          <p:spPr>
            <a:xfrm>
              <a:off x="6437725" y="1579600"/>
              <a:ext cx="25" cy="1750"/>
            </a:xfrm>
            <a:custGeom>
              <a:avLst/>
              <a:gdLst/>
              <a:ahLst/>
              <a:cxnLst/>
              <a:rect l="l" t="t" r="r" b="b"/>
              <a:pathLst>
                <a:path w="1" h="70" extrusionOk="0">
                  <a:moveTo>
                    <a:pt x="1" y="1"/>
                  </a:moveTo>
                  <a:lnTo>
                    <a:pt x="1" y="1"/>
                  </a:lnTo>
                  <a:cubicBezTo>
                    <a:pt x="1" y="70"/>
                    <a:pt x="1" y="1"/>
                    <a:pt x="1" y="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40"/>
            <p:cNvSpPr/>
            <p:nvPr/>
          </p:nvSpPr>
          <p:spPr>
            <a:xfrm>
              <a:off x="6399900" y="1584775"/>
              <a:ext cx="1750" cy="25"/>
            </a:xfrm>
            <a:custGeom>
              <a:avLst/>
              <a:gdLst/>
              <a:ahLst/>
              <a:cxnLst/>
              <a:rect l="l" t="t" r="r" b="b"/>
              <a:pathLst>
                <a:path w="70" h="1" extrusionOk="0">
                  <a:moveTo>
                    <a:pt x="70"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40"/>
            <p:cNvSpPr/>
            <p:nvPr/>
          </p:nvSpPr>
          <p:spPr>
            <a:xfrm>
              <a:off x="6401625" y="1584775"/>
              <a:ext cx="25" cy="2175"/>
            </a:xfrm>
            <a:custGeom>
              <a:avLst/>
              <a:gdLst/>
              <a:ahLst/>
              <a:cxnLst/>
              <a:rect l="l" t="t" r="r" b="b"/>
              <a:pathLst>
                <a:path w="1" h="87" extrusionOk="0">
                  <a:moveTo>
                    <a:pt x="1" y="0"/>
                  </a:moveTo>
                  <a:lnTo>
                    <a:pt x="1" y="8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40"/>
            <p:cNvSpPr/>
            <p:nvPr/>
          </p:nvSpPr>
          <p:spPr>
            <a:xfrm>
              <a:off x="6410650" y="1602825"/>
              <a:ext cx="25" cy="1725"/>
            </a:xfrm>
            <a:custGeom>
              <a:avLst/>
              <a:gdLst/>
              <a:ahLst/>
              <a:cxnLst/>
              <a:rect l="l" t="t" r="r" b="b"/>
              <a:pathLst>
                <a:path w="1" h="69" extrusionOk="0">
                  <a:moveTo>
                    <a:pt x="1" y="69"/>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40"/>
            <p:cNvSpPr/>
            <p:nvPr/>
          </p:nvSpPr>
          <p:spPr>
            <a:xfrm>
              <a:off x="5676500" y="1608400"/>
              <a:ext cx="1750" cy="1750"/>
            </a:xfrm>
            <a:custGeom>
              <a:avLst/>
              <a:gdLst/>
              <a:ahLst/>
              <a:cxnLst/>
              <a:rect l="l" t="t" r="r" b="b"/>
              <a:pathLst>
                <a:path w="70" h="70" extrusionOk="0">
                  <a:moveTo>
                    <a:pt x="69" y="1"/>
                  </a:moveTo>
                  <a:cubicBezTo>
                    <a:pt x="1" y="1"/>
                    <a:pt x="1" y="1"/>
                    <a:pt x="1" y="70"/>
                  </a:cubicBezTo>
                  <a:cubicBezTo>
                    <a:pt x="69" y="70"/>
                    <a:pt x="69" y="70"/>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40"/>
            <p:cNvSpPr/>
            <p:nvPr/>
          </p:nvSpPr>
          <p:spPr>
            <a:xfrm>
              <a:off x="5363150" y="1240900"/>
              <a:ext cx="1750" cy="25"/>
            </a:xfrm>
            <a:custGeom>
              <a:avLst/>
              <a:gdLst/>
              <a:ahLst/>
              <a:cxnLst/>
              <a:rect l="l" t="t" r="r" b="b"/>
              <a:pathLst>
                <a:path w="70" h="1" extrusionOk="0">
                  <a:moveTo>
                    <a:pt x="70" y="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40"/>
            <p:cNvSpPr/>
            <p:nvPr/>
          </p:nvSpPr>
          <p:spPr>
            <a:xfrm>
              <a:off x="5692400" y="1615275"/>
              <a:ext cx="25" cy="1750"/>
            </a:xfrm>
            <a:custGeom>
              <a:avLst/>
              <a:gdLst/>
              <a:ahLst/>
              <a:cxnLst/>
              <a:rect l="l" t="t" r="r" b="b"/>
              <a:pathLst>
                <a:path w="1" h="70" extrusionOk="0">
                  <a:moveTo>
                    <a:pt x="1" y="1"/>
                  </a:moveTo>
                  <a:lnTo>
                    <a:pt x="1" y="70"/>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40"/>
            <p:cNvSpPr/>
            <p:nvPr/>
          </p:nvSpPr>
          <p:spPr>
            <a:xfrm>
              <a:off x="6457075" y="1617000"/>
              <a:ext cx="2175" cy="25"/>
            </a:xfrm>
            <a:custGeom>
              <a:avLst/>
              <a:gdLst/>
              <a:ahLst/>
              <a:cxnLst/>
              <a:rect l="l" t="t" r="r" b="b"/>
              <a:pathLst>
                <a:path w="87" h="1" extrusionOk="0">
                  <a:moveTo>
                    <a:pt x="86" y="1"/>
                  </a:moveTo>
                  <a:lnTo>
                    <a:pt x="86" y="1"/>
                  </a:lnTo>
                  <a:lnTo>
                    <a:pt x="0" y="1"/>
                  </a:ln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40"/>
            <p:cNvSpPr/>
            <p:nvPr/>
          </p:nvSpPr>
          <p:spPr>
            <a:xfrm>
              <a:off x="5756875" y="1626025"/>
              <a:ext cx="1750" cy="25"/>
            </a:xfrm>
            <a:custGeom>
              <a:avLst/>
              <a:gdLst/>
              <a:ahLst/>
              <a:cxnLst/>
              <a:rect l="l" t="t" r="r" b="b"/>
              <a:pathLst>
                <a:path w="70" h="1" extrusionOk="0">
                  <a:moveTo>
                    <a:pt x="70" y="1"/>
                  </a:moveTo>
                  <a:lnTo>
                    <a:pt x="70" y="1"/>
                  </a:lnTo>
                  <a:cubicBezTo>
                    <a:pt x="1" y="1"/>
                    <a:pt x="70"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40"/>
            <p:cNvSpPr/>
            <p:nvPr/>
          </p:nvSpPr>
          <p:spPr>
            <a:xfrm>
              <a:off x="5907325" y="1638500"/>
              <a:ext cx="1750" cy="2175"/>
            </a:xfrm>
            <a:custGeom>
              <a:avLst/>
              <a:gdLst/>
              <a:ahLst/>
              <a:cxnLst/>
              <a:rect l="l" t="t" r="r" b="b"/>
              <a:pathLst>
                <a:path w="70" h="87" extrusionOk="0">
                  <a:moveTo>
                    <a:pt x="0" y="0"/>
                  </a:moveTo>
                  <a:lnTo>
                    <a:pt x="69" y="86"/>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40"/>
            <p:cNvSpPr/>
            <p:nvPr/>
          </p:nvSpPr>
          <p:spPr>
            <a:xfrm>
              <a:off x="6025525" y="1638500"/>
              <a:ext cx="1750" cy="2175"/>
            </a:xfrm>
            <a:custGeom>
              <a:avLst/>
              <a:gdLst/>
              <a:ahLst/>
              <a:cxnLst/>
              <a:rect l="l" t="t" r="r" b="b"/>
              <a:pathLst>
                <a:path w="70" h="87" extrusionOk="0">
                  <a:moveTo>
                    <a:pt x="1" y="0"/>
                  </a:moveTo>
                  <a:lnTo>
                    <a:pt x="1" y="86"/>
                  </a:lnTo>
                  <a:cubicBezTo>
                    <a:pt x="69" y="86"/>
                    <a:pt x="69"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0"/>
            <p:cNvSpPr/>
            <p:nvPr/>
          </p:nvSpPr>
          <p:spPr>
            <a:xfrm>
              <a:off x="6473400" y="1638500"/>
              <a:ext cx="1750" cy="2175"/>
            </a:xfrm>
            <a:custGeom>
              <a:avLst/>
              <a:gdLst/>
              <a:ahLst/>
              <a:cxnLst/>
              <a:rect l="l" t="t" r="r" b="b"/>
              <a:pathLst>
                <a:path w="70" h="87" extrusionOk="0">
                  <a:moveTo>
                    <a:pt x="1" y="0"/>
                  </a:moveTo>
                  <a:cubicBezTo>
                    <a:pt x="1" y="86"/>
                    <a:pt x="1" y="86"/>
                    <a:pt x="70" y="86"/>
                  </a:cubicBezTo>
                  <a:cubicBezTo>
                    <a:pt x="70" y="0"/>
                    <a:pt x="7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40"/>
            <p:cNvSpPr/>
            <p:nvPr/>
          </p:nvSpPr>
          <p:spPr>
            <a:xfrm>
              <a:off x="5884125" y="1640650"/>
              <a:ext cx="1725" cy="25"/>
            </a:xfrm>
            <a:custGeom>
              <a:avLst/>
              <a:gdLst/>
              <a:ahLst/>
              <a:cxnLst/>
              <a:rect l="l" t="t" r="r" b="b"/>
              <a:pathLst>
                <a:path w="69" h="1" extrusionOk="0">
                  <a:moveTo>
                    <a:pt x="69" y="0"/>
                  </a:moveTo>
                  <a:lnTo>
                    <a:pt x="69" y="0"/>
                  </a:lnTo>
                  <a:lnTo>
                    <a:pt x="0" y="0"/>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40"/>
            <p:cNvSpPr/>
            <p:nvPr/>
          </p:nvSpPr>
          <p:spPr>
            <a:xfrm>
              <a:off x="5345100" y="1240900"/>
              <a:ext cx="25" cy="25"/>
            </a:xfrm>
            <a:custGeom>
              <a:avLst/>
              <a:gdLst/>
              <a:ahLst/>
              <a:cxnLst/>
              <a:rect l="l" t="t" r="r" b="b"/>
              <a:pathLst>
                <a:path w="1" h="1" extrusionOk="0">
                  <a:moveTo>
                    <a:pt x="1" y="1"/>
                  </a:moveTo>
                  <a:lnTo>
                    <a:pt x="1"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40"/>
            <p:cNvSpPr/>
            <p:nvPr/>
          </p:nvSpPr>
          <p:spPr>
            <a:xfrm>
              <a:off x="5998875" y="1654825"/>
              <a:ext cx="25" cy="25"/>
            </a:xfrm>
            <a:custGeom>
              <a:avLst/>
              <a:gdLst/>
              <a:ahLst/>
              <a:cxnLst/>
              <a:rect l="l" t="t" r="r" b="b"/>
              <a:pathLst>
                <a:path w="1" h="1" extrusionOk="0">
                  <a:moveTo>
                    <a:pt x="1" y="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40"/>
            <p:cNvSpPr/>
            <p:nvPr/>
          </p:nvSpPr>
          <p:spPr>
            <a:xfrm>
              <a:off x="6491450" y="1659975"/>
              <a:ext cx="25" cy="2175"/>
            </a:xfrm>
            <a:custGeom>
              <a:avLst/>
              <a:gdLst/>
              <a:ahLst/>
              <a:cxnLst/>
              <a:rect l="l" t="t" r="r" b="b"/>
              <a:pathLst>
                <a:path w="1" h="87" extrusionOk="0">
                  <a:moveTo>
                    <a:pt x="1" y="87"/>
                  </a:moveTo>
                  <a:lnTo>
                    <a:pt x="1" y="87"/>
                  </a:lnTo>
                  <a:cubicBezTo>
                    <a:pt x="1" y="1"/>
                    <a:pt x="1" y="87"/>
                    <a:pt x="1" y="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40"/>
            <p:cNvSpPr/>
            <p:nvPr/>
          </p:nvSpPr>
          <p:spPr>
            <a:xfrm>
              <a:off x="5210575" y="1235750"/>
              <a:ext cx="25" cy="1750"/>
            </a:xfrm>
            <a:custGeom>
              <a:avLst/>
              <a:gdLst/>
              <a:ahLst/>
              <a:cxnLst/>
              <a:rect l="l" t="t" r="r" b="b"/>
              <a:pathLst>
                <a:path w="1" h="70" extrusionOk="0">
                  <a:moveTo>
                    <a:pt x="0" y="69"/>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40"/>
            <p:cNvSpPr/>
            <p:nvPr/>
          </p:nvSpPr>
          <p:spPr>
            <a:xfrm>
              <a:off x="6387450" y="1672875"/>
              <a:ext cx="25" cy="1750"/>
            </a:xfrm>
            <a:custGeom>
              <a:avLst/>
              <a:gdLst/>
              <a:ahLst/>
              <a:cxnLst/>
              <a:rect l="l" t="t" r="r" b="b"/>
              <a:pathLst>
                <a:path w="1" h="70" extrusionOk="0">
                  <a:moveTo>
                    <a:pt x="0" y="69"/>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40"/>
            <p:cNvSpPr/>
            <p:nvPr/>
          </p:nvSpPr>
          <p:spPr>
            <a:xfrm>
              <a:off x="6459225" y="1672875"/>
              <a:ext cx="25" cy="1750"/>
            </a:xfrm>
            <a:custGeom>
              <a:avLst/>
              <a:gdLst/>
              <a:ahLst/>
              <a:cxnLst/>
              <a:rect l="l" t="t" r="r" b="b"/>
              <a:pathLst>
                <a:path w="1" h="70" extrusionOk="0">
                  <a:moveTo>
                    <a:pt x="0" y="1"/>
                  </a:moveTo>
                  <a:lnTo>
                    <a:pt x="0" y="1"/>
                  </a:lnTo>
                  <a:lnTo>
                    <a:pt x="0" y="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40"/>
            <p:cNvSpPr/>
            <p:nvPr/>
          </p:nvSpPr>
          <p:spPr>
            <a:xfrm>
              <a:off x="6503925" y="1678050"/>
              <a:ext cx="25" cy="1725"/>
            </a:xfrm>
            <a:custGeom>
              <a:avLst/>
              <a:gdLst/>
              <a:ahLst/>
              <a:cxnLst/>
              <a:rect l="l" t="t" r="r" b="b"/>
              <a:pathLst>
                <a:path w="1" h="69" extrusionOk="0">
                  <a:moveTo>
                    <a:pt x="1" y="0"/>
                  </a:moveTo>
                  <a:lnTo>
                    <a:pt x="1"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40"/>
            <p:cNvSpPr/>
            <p:nvPr/>
          </p:nvSpPr>
          <p:spPr>
            <a:xfrm>
              <a:off x="6313950" y="1683625"/>
              <a:ext cx="25" cy="25"/>
            </a:xfrm>
            <a:custGeom>
              <a:avLst/>
              <a:gdLst/>
              <a:ahLst/>
              <a:cxnLst/>
              <a:rect l="l" t="t" r="r" b="b"/>
              <a:pathLst>
                <a:path w="1" h="1" extrusionOk="0">
                  <a:moveTo>
                    <a:pt x="0"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40"/>
            <p:cNvSpPr/>
            <p:nvPr/>
          </p:nvSpPr>
          <p:spPr>
            <a:xfrm>
              <a:off x="5203700" y="1234025"/>
              <a:ext cx="1750" cy="1750"/>
            </a:xfrm>
            <a:custGeom>
              <a:avLst/>
              <a:gdLst/>
              <a:ahLst/>
              <a:cxnLst/>
              <a:rect l="l" t="t" r="r" b="b"/>
              <a:pathLst>
                <a:path w="70" h="70" extrusionOk="0">
                  <a:moveTo>
                    <a:pt x="0" y="1"/>
                  </a:moveTo>
                  <a:lnTo>
                    <a:pt x="0" y="69"/>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40"/>
            <p:cNvSpPr/>
            <p:nvPr/>
          </p:nvSpPr>
          <p:spPr>
            <a:xfrm>
              <a:off x="6500050" y="1683625"/>
              <a:ext cx="25" cy="1750"/>
            </a:xfrm>
            <a:custGeom>
              <a:avLst/>
              <a:gdLst/>
              <a:ahLst/>
              <a:cxnLst/>
              <a:rect l="l" t="t" r="r" b="b"/>
              <a:pathLst>
                <a:path w="1" h="70" extrusionOk="0">
                  <a:moveTo>
                    <a:pt x="1" y="1"/>
                  </a:moveTo>
                  <a:lnTo>
                    <a:pt x="1"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40"/>
            <p:cNvSpPr/>
            <p:nvPr/>
          </p:nvSpPr>
          <p:spPr>
            <a:xfrm>
              <a:off x="6518100" y="1694375"/>
              <a:ext cx="25" cy="1750"/>
            </a:xfrm>
            <a:custGeom>
              <a:avLst/>
              <a:gdLst/>
              <a:ahLst/>
              <a:cxnLst/>
              <a:rect l="l" t="t" r="r" b="b"/>
              <a:pathLst>
                <a:path w="1" h="70" extrusionOk="0">
                  <a:moveTo>
                    <a:pt x="1" y="69"/>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40"/>
            <p:cNvSpPr/>
            <p:nvPr/>
          </p:nvSpPr>
          <p:spPr>
            <a:xfrm>
              <a:off x="6518100" y="1696100"/>
              <a:ext cx="1750" cy="775"/>
            </a:xfrm>
            <a:custGeom>
              <a:avLst/>
              <a:gdLst/>
              <a:ahLst/>
              <a:cxnLst/>
              <a:rect l="l" t="t" r="r" b="b"/>
              <a:pathLst>
                <a:path w="70" h="31" extrusionOk="0">
                  <a:moveTo>
                    <a:pt x="1" y="0"/>
                  </a:moveTo>
                  <a:cubicBezTo>
                    <a:pt x="1" y="0"/>
                    <a:pt x="1" y="31"/>
                    <a:pt x="21" y="31"/>
                  </a:cubicBezTo>
                  <a:cubicBezTo>
                    <a:pt x="31" y="31"/>
                    <a:pt x="47" y="23"/>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40"/>
            <p:cNvSpPr/>
            <p:nvPr/>
          </p:nvSpPr>
          <p:spPr>
            <a:xfrm>
              <a:off x="6444600" y="1697800"/>
              <a:ext cx="1750" cy="25"/>
            </a:xfrm>
            <a:custGeom>
              <a:avLst/>
              <a:gdLst/>
              <a:ahLst/>
              <a:cxnLst/>
              <a:rect l="l" t="t" r="r" b="b"/>
              <a:pathLst>
                <a:path w="70" h="1" extrusionOk="0">
                  <a:moveTo>
                    <a:pt x="70" y="1"/>
                  </a:moveTo>
                  <a:lnTo>
                    <a:pt x="1" y="1"/>
                  </a:lnTo>
                  <a:lnTo>
                    <a:pt x="70" y="1"/>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40"/>
            <p:cNvSpPr/>
            <p:nvPr/>
          </p:nvSpPr>
          <p:spPr>
            <a:xfrm>
              <a:off x="6516400" y="1699525"/>
              <a:ext cx="1725" cy="1750"/>
            </a:xfrm>
            <a:custGeom>
              <a:avLst/>
              <a:gdLst/>
              <a:ahLst/>
              <a:cxnLst/>
              <a:rect l="l" t="t" r="r" b="b"/>
              <a:pathLst>
                <a:path w="69" h="70" extrusionOk="0">
                  <a:moveTo>
                    <a:pt x="0" y="1"/>
                  </a:moveTo>
                  <a:lnTo>
                    <a:pt x="0" y="69"/>
                  </a:lnTo>
                  <a:cubicBezTo>
                    <a:pt x="0" y="1"/>
                    <a:pt x="69"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40"/>
            <p:cNvSpPr/>
            <p:nvPr/>
          </p:nvSpPr>
          <p:spPr>
            <a:xfrm>
              <a:off x="6512950" y="1701250"/>
              <a:ext cx="25" cy="1750"/>
            </a:xfrm>
            <a:custGeom>
              <a:avLst/>
              <a:gdLst/>
              <a:ahLst/>
              <a:cxnLst/>
              <a:rect l="l" t="t" r="r" b="b"/>
              <a:pathLst>
                <a:path w="1" h="70" extrusionOk="0">
                  <a:moveTo>
                    <a:pt x="1" y="0"/>
                  </a:moveTo>
                  <a:lnTo>
                    <a:pt x="1"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40"/>
            <p:cNvSpPr/>
            <p:nvPr/>
          </p:nvSpPr>
          <p:spPr>
            <a:xfrm>
              <a:off x="6518100" y="1702975"/>
              <a:ext cx="25" cy="25"/>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40"/>
            <p:cNvSpPr/>
            <p:nvPr/>
          </p:nvSpPr>
          <p:spPr>
            <a:xfrm>
              <a:off x="6347900" y="1712000"/>
              <a:ext cx="1750" cy="1750"/>
            </a:xfrm>
            <a:custGeom>
              <a:avLst/>
              <a:gdLst/>
              <a:ahLst/>
              <a:cxnLst/>
              <a:rect l="l" t="t" r="r" b="b"/>
              <a:pathLst>
                <a:path w="70" h="70" extrusionOk="0">
                  <a:moveTo>
                    <a:pt x="69" y="0"/>
                  </a:moveTo>
                  <a:cubicBezTo>
                    <a:pt x="0" y="0"/>
                    <a:pt x="0" y="69"/>
                    <a:pt x="0" y="69"/>
                  </a:cubicBezTo>
                  <a:cubicBezTo>
                    <a:pt x="0"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40"/>
            <p:cNvSpPr/>
            <p:nvPr/>
          </p:nvSpPr>
          <p:spPr>
            <a:xfrm>
              <a:off x="6528850" y="1713725"/>
              <a:ext cx="1750" cy="2175"/>
            </a:xfrm>
            <a:custGeom>
              <a:avLst/>
              <a:gdLst/>
              <a:ahLst/>
              <a:cxnLst/>
              <a:rect l="l" t="t" r="r" b="b"/>
              <a:pathLst>
                <a:path w="70" h="87" extrusionOk="0">
                  <a:moveTo>
                    <a:pt x="1" y="0"/>
                  </a:moveTo>
                  <a:cubicBezTo>
                    <a:pt x="1" y="0"/>
                    <a:pt x="1" y="86"/>
                    <a:pt x="69" y="86"/>
                  </a:cubicBezTo>
                  <a:cubicBezTo>
                    <a:pt x="69" y="0"/>
                    <a:pt x="6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40"/>
            <p:cNvSpPr/>
            <p:nvPr/>
          </p:nvSpPr>
          <p:spPr>
            <a:xfrm>
              <a:off x="6491450" y="1715875"/>
              <a:ext cx="25" cy="25"/>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40"/>
            <p:cNvSpPr/>
            <p:nvPr/>
          </p:nvSpPr>
          <p:spPr>
            <a:xfrm>
              <a:off x="6536175" y="1719300"/>
              <a:ext cx="1725" cy="800"/>
            </a:xfrm>
            <a:custGeom>
              <a:avLst/>
              <a:gdLst/>
              <a:ahLst/>
              <a:cxnLst/>
              <a:rect l="l" t="t" r="r" b="b"/>
              <a:pathLst>
                <a:path w="69" h="32" extrusionOk="0">
                  <a:moveTo>
                    <a:pt x="0" y="1"/>
                  </a:moveTo>
                  <a:cubicBezTo>
                    <a:pt x="46" y="1"/>
                    <a:pt x="61" y="31"/>
                    <a:pt x="66" y="31"/>
                  </a:cubicBezTo>
                  <a:cubicBezTo>
                    <a:pt x="69" y="31"/>
                    <a:pt x="69" y="23"/>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40"/>
            <p:cNvSpPr/>
            <p:nvPr/>
          </p:nvSpPr>
          <p:spPr>
            <a:xfrm>
              <a:off x="6539600" y="1726600"/>
              <a:ext cx="1750" cy="1750"/>
            </a:xfrm>
            <a:custGeom>
              <a:avLst/>
              <a:gdLst/>
              <a:ahLst/>
              <a:cxnLst/>
              <a:rect l="l" t="t" r="r" b="b"/>
              <a:pathLst>
                <a:path w="70" h="70" extrusionOk="0">
                  <a:moveTo>
                    <a:pt x="1" y="1"/>
                  </a:moveTo>
                  <a:lnTo>
                    <a:pt x="1" y="70"/>
                  </a:lnTo>
                  <a:lnTo>
                    <a:pt x="69" y="70"/>
                  </a:lnTo>
                  <a:cubicBezTo>
                    <a:pt x="69" y="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40"/>
            <p:cNvSpPr/>
            <p:nvPr/>
          </p:nvSpPr>
          <p:spPr>
            <a:xfrm>
              <a:off x="5198100" y="1231350"/>
              <a:ext cx="1750" cy="975"/>
            </a:xfrm>
            <a:custGeom>
              <a:avLst/>
              <a:gdLst/>
              <a:ahLst/>
              <a:cxnLst/>
              <a:rect l="l" t="t" r="r" b="b"/>
              <a:pathLst>
                <a:path w="70" h="39" extrusionOk="0">
                  <a:moveTo>
                    <a:pt x="49" y="1"/>
                  </a:moveTo>
                  <a:cubicBezTo>
                    <a:pt x="39" y="1"/>
                    <a:pt x="24" y="10"/>
                    <a:pt x="1" y="39"/>
                  </a:cubicBezTo>
                  <a:lnTo>
                    <a:pt x="70" y="39"/>
                  </a:lnTo>
                  <a:cubicBezTo>
                    <a:pt x="70" y="39"/>
                    <a:pt x="70" y="1"/>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40"/>
            <p:cNvSpPr/>
            <p:nvPr/>
          </p:nvSpPr>
          <p:spPr>
            <a:xfrm>
              <a:off x="6555925" y="1751550"/>
              <a:ext cx="1750" cy="1725"/>
            </a:xfrm>
            <a:custGeom>
              <a:avLst/>
              <a:gdLst/>
              <a:ahLst/>
              <a:cxnLst/>
              <a:rect l="l" t="t" r="r" b="b"/>
              <a:pathLst>
                <a:path w="70" h="69" extrusionOk="0">
                  <a:moveTo>
                    <a:pt x="70" y="0"/>
                  </a:moveTo>
                  <a:cubicBezTo>
                    <a:pt x="70" y="0"/>
                    <a:pt x="70" y="69"/>
                    <a:pt x="70" y="0"/>
                  </a:cubicBezTo>
                  <a:cubicBezTo>
                    <a:pt x="1" y="0"/>
                    <a:pt x="70"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40"/>
            <p:cNvSpPr/>
            <p:nvPr/>
          </p:nvSpPr>
          <p:spPr>
            <a:xfrm>
              <a:off x="6290725" y="1753250"/>
              <a:ext cx="1750" cy="25"/>
            </a:xfrm>
            <a:custGeom>
              <a:avLst/>
              <a:gdLst/>
              <a:ahLst/>
              <a:cxnLst/>
              <a:rect l="l" t="t" r="r" b="b"/>
              <a:pathLst>
                <a:path w="70" h="1" extrusionOk="0">
                  <a:moveTo>
                    <a:pt x="1" y="1"/>
                  </a:moveTo>
                  <a:lnTo>
                    <a:pt x="69"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40"/>
            <p:cNvSpPr/>
            <p:nvPr/>
          </p:nvSpPr>
          <p:spPr>
            <a:xfrm>
              <a:off x="6571850" y="1764000"/>
              <a:ext cx="1725" cy="1750"/>
            </a:xfrm>
            <a:custGeom>
              <a:avLst/>
              <a:gdLst/>
              <a:ahLst/>
              <a:cxnLst/>
              <a:rect l="l" t="t" r="r" b="b"/>
              <a:pathLst>
                <a:path w="69" h="70" extrusionOk="0">
                  <a:moveTo>
                    <a:pt x="0" y="1"/>
                  </a:moveTo>
                  <a:cubicBezTo>
                    <a:pt x="0" y="69"/>
                    <a:pt x="0" y="69"/>
                    <a:pt x="69" y="69"/>
                  </a:cubicBezTo>
                  <a:cubicBezTo>
                    <a:pt x="69" y="1"/>
                    <a:pt x="6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40"/>
            <p:cNvSpPr/>
            <p:nvPr/>
          </p:nvSpPr>
          <p:spPr>
            <a:xfrm>
              <a:off x="6548625" y="1783775"/>
              <a:ext cx="1750" cy="1750"/>
            </a:xfrm>
            <a:custGeom>
              <a:avLst/>
              <a:gdLst/>
              <a:ahLst/>
              <a:cxnLst/>
              <a:rect l="l" t="t" r="r" b="b"/>
              <a:pathLst>
                <a:path w="70" h="70" extrusionOk="0">
                  <a:moveTo>
                    <a:pt x="1" y="1"/>
                  </a:moveTo>
                  <a:lnTo>
                    <a:pt x="1" y="69"/>
                  </a:lnTo>
                  <a:cubicBezTo>
                    <a:pt x="69" y="69"/>
                    <a:pt x="6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40"/>
            <p:cNvSpPr/>
            <p:nvPr/>
          </p:nvSpPr>
          <p:spPr>
            <a:xfrm>
              <a:off x="6557650" y="1792800"/>
              <a:ext cx="1750" cy="1750"/>
            </a:xfrm>
            <a:custGeom>
              <a:avLst/>
              <a:gdLst/>
              <a:ahLst/>
              <a:cxnLst/>
              <a:rect l="l" t="t" r="r" b="b"/>
              <a:pathLst>
                <a:path w="70" h="70" extrusionOk="0">
                  <a:moveTo>
                    <a:pt x="1" y="1"/>
                  </a:moveTo>
                  <a:cubicBezTo>
                    <a:pt x="1" y="1"/>
                    <a:pt x="1" y="69"/>
                    <a:pt x="69" y="69"/>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40"/>
            <p:cNvSpPr/>
            <p:nvPr/>
          </p:nvSpPr>
          <p:spPr>
            <a:xfrm>
              <a:off x="6561100" y="1797950"/>
              <a:ext cx="1725" cy="1750"/>
            </a:xfrm>
            <a:custGeom>
              <a:avLst/>
              <a:gdLst/>
              <a:ahLst/>
              <a:cxnLst/>
              <a:rect l="l" t="t" r="r" b="b"/>
              <a:pathLst>
                <a:path w="69" h="70" extrusionOk="0">
                  <a:moveTo>
                    <a:pt x="0" y="1"/>
                  </a:moveTo>
                  <a:cubicBezTo>
                    <a:pt x="0" y="70"/>
                    <a:pt x="69" y="70"/>
                    <a:pt x="69" y="70"/>
                  </a:cubicBezTo>
                  <a:cubicBezTo>
                    <a:pt x="69" y="1"/>
                    <a:pt x="6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40"/>
            <p:cNvSpPr/>
            <p:nvPr/>
          </p:nvSpPr>
          <p:spPr>
            <a:xfrm>
              <a:off x="6562800" y="1799675"/>
              <a:ext cx="1750" cy="25"/>
            </a:xfrm>
            <a:custGeom>
              <a:avLst/>
              <a:gdLst/>
              <a:ahLst/>
              <a:cxnLst/>
              <a:rect l="l" t="t" r="r" b="b"/>
              <a:pathLst>
                <a:path w="70" h="1" extrusionOk="0">
                  <a:moveTo>
                    <a:pt x="70"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40"/>
            <p:cNvSpPr/>
            <p:nvPr/>
          </p:nvSpPr>
          <p:spPr>
            <a:xfrm>
              <a:off x="6564525" y="1799675"/>
              <a:ext cx="2175" cy="25"/>
            </a:xfrm>
            <a:custGeom>
              <a:avLst/>
              <a:gdLst/>
              <a:ahLst/>
              <a:cxnLst/>
              <a:rect l="l" t="t" r="r" b="b"/>
              <a:pathLst>
                <a:path w="87" h="1" extrusionOk="0">
                  <a:moveTo>
                    <a:pt x="1" y="1"/>
                  </a:moveTo>
                  <a:lnTo>
                    <a:pt x="87" y="1"/>
                  </a:lnTo>
                  <a:lnTo>
                    <a:pt x="87" y="1"/>
                  </a:lnTo>
                  <a:lnTo>
                    <a:pt x="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40"/>
            <p:cNvSpPr/>
            <p:nvPr/>
          </p:nvSpPr>
          <p:spPr>
            <a:xfrm>
              <a:off x="6564525" y="1799675"/>
              <a:ext cx="25" cy="2175"/>
            </a:xfrm>
            <a:custGeom>
              <a:avLst/>
              <a:gdLst/>
              <a:ahLst/>
              <a:cxnLst/>
              <a:rect l="l" t="t" r="r" b="b"/>
              <a:pathLst>
                <a:path w="1" h="87" extrusionOk="0">
                  <a:moveTo>
                    <a:pt x="1" y="87"/>
                  </a:moveTo>
                  <a:lnTo>
                    <a:pt x="1" y="1"/>
                  </a:lnTo>
                  <a:lnTo>
                    <a:pt x="1"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40"/>
            <p:cNvSpPr/>
            <p:nvPr/>
          </p:nvSpPr>
          <p:spPr>
            <a:xfrm>
              <a:off x="6966000" y="718225"/>
              <a:ext cx="25" cy="25"/>
            </a:xfrm>
            <a:custGeom>
              <a:avLst/>
              <a:gdLst/>
              <a:ahLst/>
              <a:cxnLst/>
              <a:rect l="l" t="t" r="r" b="b"/>
              <a:pathLst>
                <a:path w="1" h="1" extrusionOk="0">
                  <a:moveTo>
                    <a:pt x="0" y="1"/>
                  </a:moveTo>
                  <a:lnTo>
                    <a:pt x="0"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40"/>
            <p:cNvSpPr/>
            <p:nvPr/>
          </p:nvSpPr>
          <p:spPr>
            <a:xfrm>
              <a:off x="6401625" y="1805275"/>
              <a:ext cx="1750" cy="25"/>
            </a:xfrm>
            <a:custGeom>
              <a:avLst/>
              <a:gdLst/>
              <a:ahLst/>
              <a:cxnLst/>
              <a:rect l="l" t="t" r="r" b="b"/>
              <a:pathLst>
                <a:path w="70" h="1" extrusionOk="0">
                  <a:moveTo>
                    <a:pt x="69" y="0"/>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40"/>
            <p:cNvSpPr/>
            <p:nvPr/>
          </p:nvSpPr>
          <p:spPr>
            <a:xfrm>
              <a:off x="6609675" y="1808700"/>
              <a:ext cx="1725" cy="25"/>
            </a:xfrm>
            <a:custGeom>
              <a:avLst/>
              <a:gdLst/>
              <a:ahLst/>
              <a:cxnLst/>
              <a:rect l="l" t="t" r="r" b="b"/>
              <a:pathLst>
                <a:path w="69" h="1" extrusionOk="0">
                  <a:moveTo>
                    <a:pt x="0" y="1"/>
                  </a:moveTo>
                  <a:lnTo>
                    <a:pt x="0" y="1"/>
                  </a:lnTo>
                  <a:lnTo>
                    <a:pt x="0" y="1"/>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40"/>
            <p:cNvSpPr/>
            <p:nvPr/>
          </p:nvSpPr>
          <p:spPr>
            <a:xfrm>
              <a:off x="6471700" y="1821175"/>
              <a:ext cx="25" cy="2175"/>
            </a:xfrm>
            <a:custGeom>
              <a:avLst/>
              <a:gdLst/>
              <a:ahLst/>
              <a:cxnLst/>
              <a:rect l="l" t="t" r="r" b="b"/>
              <a:pathLst>
                <a:path w="1" h="87" extrusionOk="0">
                  <a:moveTo>
                    <a:pt x="0" y="0"/>
                  </a:moveTo>
                  <a:cubicBezTo>
                    <a:pt x="0" y="0"/>
                    <a:pt x="0" y="8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40"/>
            <p:cNvSpPr/>
            <p:nvPr/>
          </p:nvSpPr>
          <p:spPr>
            <a:xfrm>
              <a:off x="5314600" y="1335900"/>
              <a:ext cx="1725" cy="25"/>
            </a:xfrm>
            <a:custGeom>
              <a:avLst/>
              <a:gdLst/>
              <a:ahLst/>
              <a:cxnLst/>
              <a:rect l="l" t="t" r="r" b="b"/>
              <a:pathLst>
                <a:path w="69" h="1" extrusionOk="0">
                  <a:moveTo>
                    <a:pt x="69" y="0"/>
                  </a:moveTo>
                  <a:lnTo>
                    <a:pt x="69" y="0"/>
                  </a:lnTo>
                  <a:lnTo>
                    <a:pt x="0" y="0"/>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40"/>
            <p:cNvSpPr/>
            <p:nvPr/>
          </p:nvSpPr>
          <p:spPr>
            <a:xfrm>
              <a:off x="6648775" y="1834075"/>
              <a:ext cx="1750" cy="25"/>
            </a:xfrm>
            <a:custGeom>
              <a:avLst/>
              <a:gdLst/>
              <a:ahLst/>
              <a:cxnLst/>
              <a:rect l="l" t="t" r="r" b="b"/>
              <a:pathLst>
                <a:path w="70" h="1" extrusionOk="0">
                  <a:moveTo>
                    <a:pt x="69" y="0"/>
                  </a:moveTo>
                  <a:cubicBezTo>
                    <a:pt x="69" y="0"/>
                    <a:pt x="1"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40"/>
            <p:cNvSpPr/>
            <p:nvPr/>
          </p:nvSpPr>
          <p:spPr>
            <a:xfrm>
              <a:off x="6650500" y="1834075"/>
              <a:ext cx="2175" cy="1725"/>
            </a:xfrm>
            <a:custGeom>
              <a:avLst/>
              <a:gdLst/>
              <a:ahLst/>
              <a:cxnLst/>
              <a:rect l="l" t="t" r="r" b="b"/>
              <a:pathLst>
                <a:path w="87" h="69" extrusionOk="0">
                  <a:moveTo>
                    <a:pt x="0" y="0"/>
                  </a:moveTo>
                  <a:cubicBezTo>
                    <a:pt x="0" y="69"/>
                    <a:pt x="0" y="69"/>
                    <a:pt x="86" y="69"/>
                  </a:cubicBezTo>
                  <a:cubicBezTo>
                    <a:pt x="86" y="0"/>
                    <a:pt x="86"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40"/>
            <p:cNvSpPr/>
            <p:nvPr/>
          </p:nvSpPr>
          <p:spPr>
            <a:xfrm>
              <a:off x="6652650" y="1835775"/>
              <a:ext cx="25" cy="1750"/>
            </a:xfrm>
            <a:custGeom>
              <a:avLst/>
              <a:gdLst/>
              <a:ahLst/>
              <a:cxnLst/>
              <a:rect l="l" t="t" r="r" b="b"/>
              <a:pathLst>
                <a:path w="1" h="70" extrusionOk="0">
                  <a:moveTo>
                    <a:pt x="0" y="1"/>
                  </a:moveTo>
                  <a:lnTo>
                    <a:pt x="0" y="1"/>
                  </a:lnTo>
                  <a:cubicBezTo>
                    <a:pt x="0" y="70"/>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40"/>
            <p:cNvSpPr/>
            <p:nvPr/>
          </p:nvSpPr>
          <p:spPr>
            <a:xfrm>
              <a:off x="6609675" y="1839225"/>
              <a:ext cx="1725" cy="1750"/>
            </a:xfrm>
            <a:custGeom>
              <a:avLst/>
              <a:gdLst/>
              <a:ahLst/>
              <a:cxnLst/>
              <a:rect l="l" t="t" r="r" b="b"/>
              <a:pathLst>
                <a:path w="69" h="70" extrusionOk="0">
                  <a:moveTo>
                    <a:pt x="0" y="0"/>
                  </a:moveTo>
                  <a:lnTo>
                    <a:pt x="0" y="69"/>
                  </a:lnTo>
                  <a:cubicBezTo>
                    <a:pt x="0"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40"/>
            <p:cNvSpPr/>
            <p:nvPr/>
          </p:nvSpPr>
          <p:spPr>
            <a:xfrm>
              <a:off x="6607525" y="1840950"/>
              <a:ext cx="2175" cy="25"/>
            </a:xfrm>
            <a:custGeom>
              <a:avLst/>
              <a:gdLst/>
              <a:ahLst/>
              <a:cxnLst/>
              <a:rect l="l" t="t" r="r" b="b"/>
              <a:pathLst>
                <a:path w="87" h="1" extrusionOk="0">
                  <a:moveTo>
                    <a:pt x="86"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40"/>
            <p:cNvSpPr/>
            <p:nvPr/>
          </p:nvSpPr>
          <p:spPr>
            <a:xfrm>
              <a:off x="6613100" y="1840950"/>
              <a:ext cx="25" cy="25"/>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40"/>
            <p:cNvSpPr/>
            <p:nvPr/>
          </p:nvSpPr>
          <p:spPr>
            <a:xfrm>
              <a:off x="5311150" y="1364700"/>
              <a:ext cx="1750" cy="25"/>
            </a:xfrm>
            <a:custGeom>
              <a:avLst/>
              <a:gdLst/>
              <a:ahLst/>
              <a:cxnLst/>
              <a:rect l="l" t="t" r="r" b="b"/>
              <a:pathLst>
                <a:path w="70" h="1" extrusionOk="0">
                  <a:moveTo>
                    <a:pt x="69" y="0"/>
                  </a:moveTo>
                  <a:lnTo>
                    <a:pt x="69"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40"/>
            <p:cNvSpPr/>
            <p:nvPr/>
          </p:nvSpPr>
          <p:spPr>
            <a:xfrm>
              <a:off x="6618250" y="1849975"/>
              <a:ext cx="2175" cy="25"/>
            </a:xfrm>
            <a:custGeom>
              <a:avLst/>
              <a:gdLst/>
              <a:ahLst/>
              <a:cxnLst/>
              <a:rect l="l" t="t" r="r" b="b"/>
              <a:pathLst>
                <a:path w="87" h="1" extrusionOk="0">
                  <a:moveTo>
                    <a:pt x="1" y="0"/>
                  </a:moveTo>
                  <a:lnTo>
                    <a:pt x="1" y="0"/>
                  </a:lnTo>
                  <a:lnTo>
                    <a:pt x="1" y="0"/>
                  </a:lnTo>
                  <a:lnTo>
                    <a:pt x="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40"/>
            <p:cNvSpPr/>
            <p:nvPr/>
          </p:nvSpPr>
          <p:spPr>
            <a:xfrm>
              <a:off x="5425475" y="1329025"/>
              <a:ext cx="25" cy="25"/>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40"/>
            <p:cNvSpPr/>
            <p:nvPr/>
          </p:nvSpPr>
          <p:spPr>
            <a:xfrm>
              <a:off x="6695625" y="1869750"/>
              <a:ext cx="1750" cy="1725"/>
            </a:xfrm>
            <a:custGeom>
              <a:avLst/>
              <a:gdLst/>
              <a:ahLst/>
              <a:cxnLst/>
              <a:rect l="l" t="t" r="r" b="b"/>
              <a:pathLst>
                <a:path w="70" h="69" extrusionOk="0">
                  <a:moveTo>
                    <a:pt x="1" y="0"/>
                  </a:moveTo>
                  <a:cubicBezTo>
                    <a:pt x="1" y="69"/>
                    <a:pt x="1" y="69"/>
                    <a:pt x="69" y="69"/>
                  </a:cubicBezTo>
                  <a:cubicBezTo>
                    <a:pt x="69" y="69"/>
                    <a:pt x="6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40"/>
            <p:cNvSpPr/>
            <p:nvPr/>
          </p:nvSpPr>
          <p:spPr>
            <a:xfrm>
              <a:off x="6722275" y="1896400"/>
              <a:ext cx="1750" cy="2175"/>
            </a:xfrm>
            <a:custGeom>
              <a:avLst/>
              <a:gdLst/>
              <a:ahLst/>
              <a:cxnLst/>
              <a:rect l="l" t="t" r="r" b="b"/>
              <a:pathLst>
                <a:path w="70" h="87" extrusionOk="0">
                  <a:moveTo>
                    <a:pt x="1" y="0"/>
                  </a:moveTo>
                  <a:cubicBezTo>
                    <a:pt x="1" y="0"/>
                    <a:pt x="1" y="86"/>
                    <a:pt x="69" y="86"/>
                  </a:cubicBezTo>
                  <a:cubicBezTo>
                    <a:pt x="69" y="0"/>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40"/>
            <p:cNvSpPr/>
            <p:nvPr/>
          </p:nvSpPr>
          <p:spPr>
            <a:xfrm>
              <a:off x="6725725" y="1898550"/>
              <a:ext cx="2175" cy="1725"/>
            </a:xfrm>
            <a:custGeom>
              <a:avLst/>
              <a:gdLst/>
              <a:ahLst/>
              <a:cxnLst/>
              <a:rect l="l" t="t" r="r" b="b"/>
              <a:pathLst>
                <a:path w="87" h="69" extrusionOk="0">
                  <a:moveTo>
                    <a:pt x="0" y="0"/>
                  </a:moveTo>
                  <a:cubicBezTo>
                    <a:pt x="0" y="69"/>
                    <a:pt x="0" y="69"/>
                    <a:pt x="86" y="69"/>
                  </a:cubicBezTo>
                  <a:cubicBezTo>
                    <a:pt x="86" y="0"/>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40"/>
            <p:cNvSpPr/>
            <p:nvPr/>
          </p:nvSpPr>
          <p:spPr>
            <a:xfrm>
              <a:off x="6729575" y="1898550"/>
              <a:ext cx="25" cy="1725"/>
            </a:xfrm>
            <a:custGeom>
              <a:avLst/>
              <a:gdLst/>
              <a:ahLst/>
              <a:cxnLst/>
              <a:rect l="l" t="t" r="r" b="b"/>
              <a:pathLst>
                <a:path w="1" h="69" extrusionOk="0">
                  <a:moveTo>
                    <a:pt x="1" y="69"/>
                  </a:moveTo>
                  <a:lnTo>
                    <a:pt x="1" y="69"/>
                  </a:lnTo>
                  <a:lnTo>
                    <a:pt x="1" y="6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40"/>
            <p:cNvSpPr/>
            <p:nvPr/>
          </p:nvSpPr>
          <p:spPr>
            <a:xfrm>
              <a:off x="6727875" y="1903700"/>
              <a:ext cx="25" cy="25"/>
            </a:xfrm>
            <a:custGeom>
              <a:avLst/>
              <a:gdLst/>
              <a:ahLst/>
              <a:cxnLst/>
              <a:rect l="l" t="t" r="r" b="b"/>
              <a:pathLst>
                <a:path w="1" h="1" extrusionOk="0">
                  <a:moveTo>
                    <a:pt x="0" y="0"/>
                  </a:moveTo>
                  <a:lnTo>
                    <a:pt x="0" y="0"/>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40"/>
            <p:cNvSpPr/>
            <p:nvPr/>
          </p:nvSpPr>
          <p:spPr>
            <a:xfrm>
              <a:off x="6738600" y="1907125"/>
              <a:ext cx="25" cy="25"/>
            </a:xfrm>
            <a:custGeom>
              <a:avLst/>
              <a:gdLst/>
              <a:ahLst/>
              <a:cxnLst/>
              <a:rect l="l" t="t" r="r" b="b"/>
              <a:pathLst>
                <a:path w="1" h="1" extrusionOk="0">
                  <a:moveTo>
                    <a:pt x="1" y="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40"/>
            <p:cNvSpPr/>
            <p:nvPr/>
          </p:nvSpPr>
          <p:spPr>
            <a:xfrm>
              <a:off x="6751075" y="1911000"/>
              <a:ext cx="1750" cy="25"/>
            </a:xfrm>
            <a:custGeom>
              <a:avLst/>
              <a:gdLst/>
              <a:ahLst/>
              <a:cxnLst/>
              <a:rect l="l" t="t" r="r" b="b"/>
              <a:pathLst>
                <a:path w="70" h="1" extrusionOk="0">
                  <a:moveTo>
                    <a:pt x="1" y="1"/>
                  </a:move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40"/>
            <p:cNvSpPr/>
            <p:nvPr/>
          </p:nvSpPr>
          <p:spPr>
            <a:xfrm>
              <a:off x="6747200" y="1916175"/>
              <a:ext cx="2175" cy="25"/>
            </a:xfrm>
            <a:custGeom>
              <a:avLst/>
              <a:gdLst/>
              <a:ahLst/>
              <a:cxnLst/>
              <a:rect l="l" t="t" r="r" b="b"/>
              <a:pathLst>
                <a:path w="87" h="1" extrusionOk="0">
                  <a:moveTo>
                    <a:pt x="87" y="0"/>
                  </a:moveTo>
                  <a:lnTo>
                    <a:pt x="87" y="0"/>
                  </a:lnTo>
                  <a:lnTo>
                    <a:pt x="87"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40"/>
            <p:cNvSpPr/>
            <p:nvPr/>
          </p:nvSpPr>
          <p:spPr>
            <a:xfrm>
              <a:off x="6761825" y="1917875"/>
              <a:ext cx="25" cy="2175"/>
            </a:xfrm>
            <a:custGeom>
              <a:avLst/>
              <a:gdLst/>
              <a:ahLst/>
              <a:cxnLst/>
              <a:rect l="l" t="t" r="r" b="b"/>
              <a:pathLst>
                <a:path w="1" h="87" extrusionOk="0">
                  <a:moveTo>
                    <a:pt x="0" y="87"/>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40"/>
            <p:cNvSpPr/>
            <p:nvPr/>
          </p:nvSpPr>
          <p:spPr>
            <a:xfrm>
              <a:off x="6407225" y="1925200"/>
              <a:ext cx="1725" cy="25"/>
            </a:xfrm>
            <a:custGeom>
              <a:avLst/>
              <a:gdLst/>
              <a:ahLst/>
              <a:cxnLst/>
              <a:rect l="l" t="t" r="r" b="b"/>
              <a:pathLst>
                <a:path w="69" h="1" extrusionOk="0">
                  <a:moveTo>
                    <a:pt x="69" y="0"/>
                  </a:moveTo>
                  <a:lnTo>
                    <a:pt x="0" y="0"/>
                  </a:lnTo>
                  <a:lnTo>
                    <a:pt x="69" y="0"/>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40"/>
            <p:cNvSpPr/>
            <p:nvPr/>
          </p:nvSpPr>
          <p:spPr>
            <a:xfrm>
              <a:off x="6786750" y="1930775"/>
              <a:ext cx="1750" cy="1750"/>
            </a:xfrm>
            <a:custGeom>
              <a:avLst/>
              <a:gdLst/>
              <a:ahLst/>
              <a:cxnLst/>
              <a:rect l="l" t="t" r="r" b="b"/>
              <a:pathLst>
                <a:path w="70" h="70" extrusionOk="0">
                  <a:moveTo>
                    <a:pt x="1" y="1"/>
                  </a:moveTo>
                  <a:lnTo>
                    <a:pt x="1" y="69"/>
                  </a:lnTo>
                  <a:lnTo>
                    <a:pt x="69" y="6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40"/>
            <p:cNvSpPr/>
            <p:nvPr/>
          </p:nvSpPr>
          <p:spPr>
            <a:xfrm>
              <a:off x="6843925" y="1955700"/>
              <a:ext cx="25" cy="1750"/>
            </a:xfrm>
            <a:custGeom>
              <a:avLst/>
              <a:gdLst/>
              <a:ahLst/>
              <a:cxnLst/>
              <a:rect l="l" t="t" r="r" b="b"/>
              <a:pathLst>
                <a:path w="1" h="70" extrusionOk="0">
                  <a:moveTo>
                    <a:pt x="0" y="70"/>
                  </a:moveTo>
                  <a:lnTo>
                    <a:pt x="0" y="70"/>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40"/>
            <p:cNvSpPr/>
            <p:nvPr/>
          </p:nvSpPr>
          <p:spPr>
            <a:xfrm>
              <a:off x="5250125" y="1194475"/>
              <a:ext cx="1725" cy="1750"/>
            </a:xfrm>
            <a:custGeom>
              <a:avLst/>
              <a:gdLst/>
              <a:ahLst/>
              <a:cxnLst/>
              <a:rect l="l" t="t" r="r" b="b"/>
              <a:pathLst>
                <a:path w="69" h="70" extrusionOk="0">
                  <a:moveTo>
                    <a:pt x="69" y="1"/>
                  </a:moveTo>
                  <a:cubicBezTo>
                    <a:pt x="0" y="1"/>
                    <a:pt x="0" y="70"/>
                    <a:pt x="0" y="70"/>
                  </a:cubicBezTo>
                  <a:cubicBezTo>
                    <a:pt x="0" y="70"/>
                    <a:pt x="69" y="70"/>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40"/>
            <p:cNvSpPr/>
            <p:nvPr/>
          </p:nvSpPr>
          <p:spPr>
            <a:xfrm>
              <a:off x="6847800" y="1963025"/>
              <a:ext cx="1725" cy="25"/>
            </a:xfrm>
            <a:custGeom>
              <a:avLst/>
              <a:gdLst/>
              <a:ahLst/>
              <a:cxnLst/>
              <a:rect l="l" t="t" r="r" b="b"/>
              <a:pathLst>
                <a:path w="69" h="1" extrusionOk="0">
                  <a:moveTo>
                    <a:pt x="69" y="0"/>
                  </a:moveTo>
                  <a:lnTo>
                    <a:pt x="69" y="0"/>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40"/>
            <p:cNvSpPr/>
            <p:nvPr/>
          </p:nvSpPr>
          <p:spPr>
            <a:xfrm>
              <a:off x="6849500" y="1963025"/>
              <a:ext cx="1750" cy="25"/>
            </a:xfrm>
            <a:custGeom>
              <a:avLst/>
              <a:gdLst/>
              <a:ahLst/>
              <a:cxnLst/>
              <a:rect l="l" t="t" r="r" b="b"/>
              <a:pathLst>
                <a:path w="70" h="1" extrusionOk="0">
                  <a:moveTo>
                    <a:pt x="70" y="0"/>
                  </a:moveTo>
                  <a:cubicBezTo>
                    <a:pt x="70" y="0"/>
                    <a:pt x="1"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40"/>
            <p:cNvSpPr/>
            <p:nvPr/>
          </p:nvSpPr>
          <p:spPr>
            <a:xfrm>
              <a:off x="6874450" y="1966450"/>
              <a:ext cx="1725" cy="25"/>
            </a:xfrm>
            <a:custGeom>
              <a:avLst/>
              <a:gdLst/>
              <a:ahLst/>
              <a:cxnLst/>
              <a:rect l="l" t="t" r="r" b="b"/>
              <a:pathLst>
                <a:path w="69" h="1" extrusionOk="0">
                  <a:moveTo>
                    <a:pt x="69" y="1"/>
                  </a:moveTo>
                  <a:lnTo>
                    <a:pt x="69" y="1"/>
                  </a:lnTo>
                  <a:lnTo>
                    <a:pt x="0" y="1"/>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40"/>
            <p:cNvSpPr/>
            <p:nvPr/>
          </p:nvSpPr>
          <p:spPr>
            <a:xfrm>
              <a:off x="5259150" y="1339775"/>
              <a:ext cx="1725" cy="1725"/>
            </a:xfrm>
            <a:custGeom>
              <a:avLst/>
              <a:gdLst/>
              <a:ahLst/>
              <a:cxnLst/>
              <a:rect l="l" t="t" r="r" b="b"/>
              <a:pathLst>
                <a:path w="69" h="69" extrusionOk="0">
                  <a:moveTo>
                    <a:pt x="0" y="0"/>
                  </a:moveTo>
                  <a:cubicBezTo>
                    <a:pt x="0" y="69"/>
                    <a:pt x="69" y="69"/>
                    <a:pt x="69" y="69"/>
                  </a:cubicBez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40"/>
            <p:cNvSpPr/>
            <p:nvPr/>
          </p:nvSpPr>
          <p:spPr>
            <a:xfrm>
              <a:off x="5422050" y="1329025"/>
              <a:ext cx="1750" cy="25"/>
            </a:xfrm>
            <a:custGeom>
              <a:avLst/>
              <a:gdLst/>
              <a:ahLst/>
              <a:cxnLst/>
              <a:rect l="l" t="t" r="r" b="b"/>
              <a:pathLst>
                <a:path w="70" h="1" extrusionOk="0">
                  <a:moveTo>
                    <a:pt x="69" y="0"/>
                  </a:moveTo>
                  <a:lnTo>
                    <a:pt x="69" y="0"/>
                  </a:lnTo>
                  <a:lnTo>
                    <a:pt x="0" y="0"/>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40"/>
            <p:cNvSpPr/>
            <p:nvPr/>
          </p:nvSpPr>
          <p:spPr>
            <a:xfrm>
              <a:off x="7064425" y="1995250"/>
              <a:ext cx="25" cy="25"/>
            </a:xfrm>
            <a:custGeom>
              <a:avLst/>
              <a:gdLst/>
              <a:ahLst/>
              <a:cxnLst/>
              <a:rect l="l" t="t" r="r" b="b"/>
              <a:pathLst>
                <a:path w="1" h="1" extrusionOk="0">
                  <a:moveTo>
                    <a:pt x="0" y="1"/>
                  </a:moveTo>
                  <a:lnTo>
                    <a:pt x="0"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40"/>
            <p:cNvSpPr/>
            <p:nvPr/>
          </p:nvSpPr>
          <p:spPr>
            <a:xfrm>
              <a:off x="7089350" y="1995250"/>
              <a:ext cx="1750" cy="25"/>
            </a:xfrm>
            <a:custGeom>
              <a:avLst/>
              <a:gdLst/>
              <a:ahLst/>
              <a:cxnLst/>
              <a:rect l="l" t="t" r="r" b="b"/>
              <a:pathLst>
                <a:path w="70" h="1" extrusionOk="0">
                  <a:moveTo>
                    <a:pt x="69" y="1"/>
                  </a:moveTo>
                  <a:lnTo>
                    <a:pt x="1" y="1"/>
                  </a:lnTo>
                  <a:lnTo>
                    <a:pt x="69" y="1"/>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40"/>
            <p:cNvSpPr/>
            <p:nvPr/>
          </p:nvSpPr>
          <p:spPr>
            <a:xfrm>
              <a:off x="5235925" y="1185450"/>
              <a:ext cx="1750" cy="1750"/>
            </a:xfrm>
            <a:custGeom>
              <a:avLst/>
              <a:gdLst/>
              <a:ahLst/>
              <a:cxnLst/>
              <a:rect l="l" t="t" r="r" b="b"/>
              <a:pathLst>
                <a:path w="70" h="70" extrusionOk="0">
                  <a:moveTo>
                    <a:pt x="70" y="1"/>
                  </a:moveTo>
                  <a:cubicBezTo>
                    <a:pt x="1" y="1"/>
                    <a:pt x="1" y="69"/>
                    <a:pt x="1" y="69"/>
                  </a:cubicBezTo>
                  <a:cubicBezTo>
                    <a:pt x="1" y="69"/>
                    <a:pt x="70" y="69"/>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40"/>
            <p:cNvSpPr/>
            <p:nvPr/>
          </p:nvSpPr>
          <p:spPr>
            <a:xfrm>
              <a:off x="7125450" y="1996975"/>
              <a:ext cx="1750" cy="25"/>
            </a:xfrm>
            <a:custGeom>
              <a:avLst/>
              <a:gdLst/>
              <a:ahLst/>
              <a:cxnLst/>
              <a:rect l="l" t="t" r="r" b="b"/>
              <a:pathLst>
                <a:path w="70" h="1" extrusionOk="0">
                  <a:moveTo>
                    <a:pt x="70" y="0"/>
                  </a:moveTo>
                  <a:lnTo>
                    <a:pt x="70" y="0"/>
                  </a:lnTo>
                  <a:lnTo>
                    <a:pt x="1" y="0"/>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40"/>
            <p:cNvSpPr/>
            <p:nvPr/>
          </p:nvSpPr>
          <p:spPr>
            <a:xfrm>
              <a:off x="7085925" y="1996975"/>
              <a:ext cx="1725" cy="1750"/>
            </a:xfrm>
            <a:custGeom>
              <a:avLst/>
              <a:gdLst/>
              <a:ahLst/>
              <a:cxnLst/>
              <a:rect l="l" t="t" r="r" b="b"/>
              <a:pathLst>
                <a:path w="69" h="70" extrusionOk="0">
                  <a:moveTo>
                    <a:pt x="0" y="0"/>
                  </a:moveTo>
                  <a:lnTo>
                    <a:pt x="0" y="69"/>
                  </a:lnTo>
                  <a:lnTo>
                    <a:pt x="69" y="6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40"/>
            <p:cNvSpPr/>
            <p:nvPr/>
          </p:nvSpPr>
          <p:spPr>
            <a:xfrm>
              <a:off x="7146950" y="1998700"/>
              <a:ext cx="1750" cy="1725"/>
            </a:xfrm>
            <a:custGeom>
              <a:avLst/>
              <a:gdLst/>
              <a:ahLst/>
              <a:cxnLst/>
              <a:rect l="l" t="t" r="r" b="b"/>
              <a:pathLst>
                <a:path w="70" h="69" extrusionOk="0">
                  <a:moveTo>
                    <a:pt x="0" y="0"/>
                  </a:moveTo>
                  <a:cubicBezTo>
                    <a:pt x="0" y="69"/>
                    <a:pt x="0" y="69"/>
                    <a:pt x="69" y="69"/>
                  </a:cubicBezTo>
                  <a:cubicBezTo>
                    <a:pt x="69" y="0"/>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40"/>
            <p:cNvSpPr/>
            <p:nvPr/>
          </p:nvSpPr>
          <p:spPr>
            <a:xfrm>
              <a:off x="7024875" y="2000400"/>
              <a:ext cx="1750" cy="25"/>
            </a:xfrm>
            <a:custGeom>
              <a:avLst/>
              <a:gdLst/>
              <a:ahLst/>
              <a:cxnLst/>
              <a:rect l="l" t="t" r="r" b="b"/>
              <a:pathLst>
                <a:path w="70" h="1" extrusionOk="0">
                  <a:moveTo>
                    <a:pt x="69" y="1"/>
                  </a:moveTo>
                  <a:lnTo>
                    <a:pt x="69"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40"/>
            <p:cNvSpPr/>
            <p:nvPr/>
          </p:nvSpPr>
          <p:spPr>
            <a:xfrm>
              <a:off x="7148675" y="2000400"/>
              <a:ext cx="25" cy="25"/>
            </a:xfrm>
            <a:custGeom>
              <a:avLst/>
              <a:gdLst/>
              <a:ahLst/>
              <a:cxnLst/>
              <a:rect l="l" t="t" r="r" b="b"/>
              <a:pathLst>
                <a:path w="1" h="1" extrusionOk="0">
                  <a:moveTo>
                    <a:pt x="0"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40"/>
            <p:cNvSpPr/>
            <p:nvPr/>
          </p:nvSpPr>
          <p:spPr>
            <a:xfrm>
              <a:off x="7008975" y="2002125"/>
              <a:ext cx="25" cy="1750"/>
            </a:xfrm>
            <a:custGeom>
              <a:avLst/>
              <a:gdLst/>
              <a:ahLst/>
              <a:cxnLst/>
              <a:rect l="l" t="t" r="r" b="b"/>
              <a:pathLst>
                <a:path w="1" h="70" extrusionOk="0">
                  <a:moveTo>
                    <a:pt x="0" y="1"/>
                  </a:moveTo>
                  <a:lnTo>
                    <a:pt x="0" y="1"/>
                  </a:lnTo>
                  <a:lnTo>
                    <a:pt x="0" y="69"/>
                  </a:lnTo>
                  <a:lnTo>
                    <a:pt x="0"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40"/>
            <p:cNvSpPr/>
            <p:nvPr/>
          </p:nvSpPr>
          <p:spPr>
            <a:xfrm>
              <a:off x="7136200" y="2012875"/>
              <a:ext cx="1750" cy="1325"/>
            </a:xfrm>
            <a:custGeom>
              <a:avLst/>
              <a:gdLst/>
              <a:ahLst/>
              <a:cxnLst/>
              <a:rect l="l" t="t" r="r" b="b"/>
              <a:pathLst>
                <a:path w="70" h="53" extrusionOk="0">
                  <a:moveTo>
                    <a:pt x="1" y="0"/>
                  </a:moveTo>
                  <a:cubicBezTo>
                    <a:pt x="1" y="35"/>
                    <a:pt x="18" y="52"/>
                    <a:pt x="35" y="52"/>
                  </a:cubicBezTo>
                  <a:cubicBezTo>
                    <a:pt x="52" y="52"/>
                    <a:pt x="69" y="35"/>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40"/>
            <p:cNvSpPr/>
            <p:nvPr/>
          </p:nvSpPr>
          <p:spPr>
            <a:xfrm>
              <a:off x="7116425" y="2020175"/>
              <a:ext cx="1750" cy="25"/>
            </a:xfrm>
            <a:custGeom>
              <a:avLst/>
              <a:gdLst/>
              <a:ahLst/>
              <a:cxnLst/>
              <a:rect l="l" t="t" r="r" b="b"/>
              <a:pathLst>
                <a:path w="70" h="1" extrusionOk="0">
                  <a:moveTo>
                    <a:pt x="70" y="1"/>
                  </a:moveTo>
                  <a:lnTo>
                    <a:pt x="70" y="1"/>
                  </a:lnTo>
                  <a:lnTo>
                    <a:pt x="1" y="1"/>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40"/>
            <p:cNvSpPr/>
            <p:nvPr/>
          </p:nvSpPr>
          <p:spPr>
            <a:xfrm>
              <a:off x="7119875" y="2020175"/>
              <a:ext cx="25" cy="25"/>
            </a:xfrm>
            <a:custGeom>
              <a:avLst/>
              <a:gdLst/>
              <a:ahLst/>
              <a:cxnLst/>
              <a:rect l="l" t="t" r="r" b="b"/>
              <a:pathLst>
                <a:path w="1" h="1" extrusionOk="0">
                  <a:moveTo>
                    <a:pt x="0"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40"/>
            <p:cNvSpPr/>
            <p:nvPr/>
          </p:nvSpPr>
          <p:spPr>
            <a:xfrm>
              <a:off x="7080325" y="2025350"/>
              <a:ext cx="2175" cy="2175"/>
            </a:xfrm>
            <a:custGeom>
              <a:avLst/>
              <a:gdLst/>
              <a:ahLst/>
              <a:cxnLst/>
              <a:rect l="l" t="t" r="r" b="b"/>
              <a:pathLst>
                <a:path w="87" h="87" extrusionOk="0">
                  <a:moveTo>
                    <a:pt x="1" y="0"/>
                  </a:moveTo>
                  <a:cubicBezTo>
                    <a:pt x="1" y="86"/>
                    <a:pt x="1" y="86"/>
                    <a:pt x="86" y="86"/>
                  </a:cubicBezTo>
                  <a:lnTo>
                    <a:pt x="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40"/>
            <p:cNvSpPr/>
            <p:nvPr/>
          </p:nvSpPr>
          <p:spPr>
            <a:xfrm>
              <a:off x="6510800" y="2027500"/>
              <a:ext cx="2175" cy="775"/>
            </a:xfrm>
            <a:custGeom>
              <a:avLst/>
              <a:gdLst/>
              <a:ahLst/>
              <a:cxnLst/>
              <a:rect l="l" t="t" r="r" b="b"/>
              <a:pathLst>
                <a:path w="87" h="31" extrusionOk="0">
                  <a:moveTo>
                    <a:pt x="1" y="0"/>
                  </a:moveTo>
                  <a:cubicBezTo>
                    <a:pt x="29" y="23"/>
                    <a:pt x="48" y="31"/>
                    <a:pt x="61" y="31"/>
                  </a:cubicBezTo>
                  <a:cubicBezTo>
                    <a:pt x="87" y="31"/>
                    <a:pt x="87"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40"/>
            <p:cNvSpPr/>
            <p:nvPr/>
          </p:nvSpPr>
          <p:spPr>
            <a:xfrm>
              <a:off x="7159425" y="2048975"/>
              <a:ext cx="1725" cy="1750"/>
            </a:xfrm>
            <a:custGeom>
              <a:avLst/>
              <a:gdLst/>
              <a:ahLst/>
              <a:cxnLst/>
              <a:rect l="l" t="t" r="r" b="b"/>
              <a:pathLst>
                <a:path w="69" h="70" extrusionOk="0">
                  <a:moveTo>
                    <a:pt x="69" y="1"/>
                  </a:moveTo>
                  <a:cubicBezTo>
                    <a:pt x="0" y="1"/>
                    <a:pt x="0" y="69"/>
                    <a:pt x="0" y="69"/>
                  </a:cubicBezTo>
                  <a:cubicBezTo>
                    <a:pt x="69" y="69"/>
                    <a:pt x="69" y="69"/>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40"/>
            <p:cNvSpPr/>
            <p:nvPr/>
          </p:nvSpPr>
          <p:spPr>
            <a:xfrm>
              <a:off x="7023150" y="2057575"/>
              <a:ext cx="1750" cy="25"/>
            </a:xfrm>
            <a:custGeom>
              <a:avLst/>
              <a:gdLst/>
              <a:ahLst/>
              <a:cxnLst/>
              <a:rect l="l" t="t" r="r" b="b"/>
              <a:pathLst>
                <a:path w="70" h="1" extrusionOk="0">
                  <a:moveTo>
                    <a:pt x="1" y="1"/>
                  </a:move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40"/>
            <p:cNvSpPr/>
            <p:nvPr/>
          </p:nvSpPr>
          <p:spPr>
            <a:xfrm>
              <a:off x="6555925" y="2057575"/>
              <a:ext cx="1750" cy="2175"/>
            </a:xfrm>
            <a:custGeom>
              <a:avLst/>
              <a:gdLst/>
              <a:ahLst/>
              <a:cxnLst/>
              <a:rect l="l" t="t" r="r" b="b"/>
              <a:pathLst>
                <a:path w="70" h="87" extrusionOk="0">
                  <a:moveTo>
                    <a:pt x="70" y="1"/>
                  </a:moveTo>
                  <a:cubicBezTo>
                    <a:pt x="70" y="1"/>
                    <a:pt x="1" y="1"/>
                    <a:pt x="70" y="87"/>
                  </a:cubicBez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40"/>
            <p:cNvSpPr/>
            <p:nvPr/>
          </p:nvSpPr>
          <p:spPr>
            <a:xfrm>
              <a:off x="7112575" y="2066600"/>
              <a:ext cx="2150" cy="1750"/>
            </a:xfrm>
            <a:custGeom>
              <a:avLst/>
              <a:gdLst/>
              <a:ahLst/>
              <a:cxnLst/>
              <a:rect l="l" t="t" r="r" b="b"/>
              <a:pathLst>
                <a:path w="86" h="70" extrusionOk="0">
                  <a:moveTo>
                    <a:pt x="0" y="1"/>
                  </a:moveTo>
                  <a:lnTo>
                    <a:pt x="0" y="69"/>
                  </a:lnTo>
                  <a:lnTo>
                    <a:pt x="86" y="69"/>
                  </a:lnTo>
                  <a:cubicBezTo>
                    <a:pt x="86" y="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40"/>
            <p:cNvSpPr/>
            <p:nvPr/>
          </p:nvSpPr>
          <p:spPr>
            <a:xfrm>
              <a:off x="6797500" y="2109575"/>
              <a:ext cx="25" cy="1750"/>
            </a:xfrm>
            <a:custGeom>
              <a:avLst/>
              <a:gdLst/>
              <a:ahLst/>
              <a:cxnLst/>
              <a:rect l="l" t="t" r="r" b="b"/>
              <a:pathLst>
                <a:path w="1" h="70" extrusionOk="0">
                  <a:moveTo>
                    <a:pt x="0" y="1"/>
                  </a:moveTo>
                  <a:lnTo>
                    <a:pt x="0" y="70"/>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40"/>
            <p:cNvSpPr/>
            <p:nvPr/>
          </p:nvSpPr>
          <p:spPr>
            <a:xfrm>
              <a:off x="6829725" y="2124200"/>
              <a:ext cx="25" cy="1750"/>
            </a:xfrm>
            <a:custGeom>
              <a:avLst/>
              <a:gdLst/>
              <a:ahLst/>
              <a:cxnLst/>
              <a:rect l="l" t="t" r="r" b="b"/>
              <a:pathLst>
                <a:path w="1" h="70" extrusionOk="0">
                  <a:moveTo>
                    <a:pt x="1" y="1"/>
                  </a:moveTo>
                  <a:lnTo>
                    <a:pt x="1" y="69"/>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40"/>
            <p:cNvSpPr/>
            <p:nvPr/>
          </p:nvSpPr>
          <p:spPr>
            <a:xfrm>
              <a:off x="7018000" y="2141825"/>
              <a:ext cx="25" cy="25"/>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40"/>
            <p:cNvSpPr/>
            <p:nvPr/>
          </p:nvSpPr>
          <p:spPr>
            <a:xfrm>
              <a:off x="7198525" y="2193825"/>
              <a:ext cx="25" cy="1750"/>
            </a:xfrm>
            <a:custGeom>
              <a:avLst/>
              <a:gdLst/>
              <a:ahLst/>
              <a:cxnLst/>
              <a:rect l="l" t="t" r="r" b="b"/>
              <a:pathLst>
                <a:path w="1" h="70" extrusionOk="0">
                  <a:moveTo>
                    <a:pt x="1" y="1"/>
                  </a:moveTo>
                  <a:lnTo>
                    <a:pt x="1" y="70"/>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40"/>
            <p:cNvSpPr/>
            <p:nvPr/>
          </p:nvSpPr>
          <p:spPr>
            <a:xfrm>
              <a:off x="7144800" y="2227800"/>
              <a:ext cx="25" cy="1725"/>
            </a:xfrm>
            <a:custGeom>
              <a:avLst/>
              <a:gdLst/>
              <a:ahLst/>
              <a:cxnLst/>
              <a:rect l="l" t="t" r="r" b="b"/>
              <a:pathLst>
                <a:path w="1" h="69" extrusionOk="0">
                  <a:moveTo>
                    <a:pt x="0" y="69"/>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40"/>
            <p:cNvSpPr/>
            <p:nvPr/>
          </p:nvSpPr>
          <p:spPr>
            <a:xfrm>
              <a:off x="6083125" y="1130000"/>
              <a:ext cx="3450" cy="7350"/>
            </a:xfrm>
            <a:custGeom>
              <a:avLst/>
              <a:gdLst/>
              <a:ahLst/>
              <a:cxnLst/>
              <a:rect l="l" t="t" r="r" b="b"/>
              <a:pathLst>
                <a:path w="138" h="294" extrusionOk="0">
                  <a:moveTo>
                    <a:pt x="69" y="1"/>
                  </a:moveTo>
                  <a:cubicBezTo>
                    <a:pt x="69" y="70"/>
                    <a:pt x="0" y="138"/>
                    <a:pt x="69" y="293"/>
                  </a:cubicBezTo>
                  <a:cubicBezTo>
                    <a:pt x="69" y="293"/>
                    <a:pt x="138" y="293"/>
                    <a:pt x="138" y="224"/>
                  </a:cubicBezTo>
                  <a:cubicBezTo>
                    <a:pt x="138" y="138"/>
                    <a:pt x="69" y="70"/>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40"/>
            <p:cNvSpPr/>
            <p:nvPr/>
          </p:nvSpPr>
          <p:spPr>
            <a:xfrm>
              <a:off x="6659525" y="1297200"/>
              <a:ext cx="1750" cy="1325"/>
            </a:xfrm>
            <a:custGeom>
              <a:avLst/>
              <a:gdLst/>
              <a:ahLst/>
              <a:cxnLst/>
              <a:rect l="l" t="t" r="r" b="b"/>
              <a:pathLst>
                <a:path w="70" h="53" extrusionOk="0">
                  <a:moveTo>
                    <a:pt x="9" y="1"/>
                  </a:moveTo>
                  <a:cubicBezTo>
                    <a:pt x="0" y="1"/>
                    <a:pt x="0" y="18"/>
                    <a:pt x="0" y="52"/>
                  </a:cubicBezTo>
                  <a:lnTo>
                    <a:pt x="69" y="52"/>
                  </a:lnTo>
                  <a:cubicBezTo>
                    <a:pt x="35" y="18"/>
                    <a:pt x="18" y="1"/>
                    <a:pt x="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40"/>
            <p:cNvSpPr/>
            <p:nvPr/>
          </p:nvSpPr>
          <p:spPr>
            <a:xfrm>
              <a:off x="6856825" y="741450"/>
              <a:ext cx="1725" cy="3450"/>
            </a:xfrm>
            <a:custGeom>
              <a:avLst/>
              <a:gdLst/>
              <a:ahLst/>
              <a:cxnLst/>
              <a:rect l="l" t="t" r="r" b="b"/>
              <a:pathLst>
                <a:path w="69" h="138" extrusionOk="0">
                  <a:moveTo>
                    <a:pt x="0" y="0"/>
                  </a:moveTo>
                  <a:lnTo>
                    <a:pt x="0" y="138"/>
                  </a:lnTo>
                  <a:cubicBezTo>
                    <a:pt x="69" y="69"/>
                    <a:pt x="69" y="6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40"/>
            <p:cNvSpPr/>
            <p:nvPr/>
          </p:nvSpPr>
          <p:spPr>
            <a:xfrm>
              <a:off x="6109775" y="1239175"/>
              <a:ext cx="3450" cy="1750"/>
            </a:xfrm>
            <a:custGeom>
              <a:avLst/>
              <a:gdLst/>
              <a:ahLst/>
              <a:cxnLst/>
              <a:rect l="l" t="t" r="r" b="b"/>
              <a:pathLst>
                <a:path w="138" h="70" extrusionOk="0">
                  <a:moveTo>
                    <a:pt x="69" y="1"/>
                  </a:moveTo>
                  <a:cubicBezTo>
                    <a:pt x="69" y="1"/>
                    <a:pt x="0" y="70"/>
                    <a:pt x="69" y="70"/>
                  </a:cubicBezTo>
                  <a:cubicBezTo>
                    <a:pt x="138" y="70"/>
                    <a:pt x="69"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40"/>
            <p:cNvSpPr/>
            <p:nvPr/>
          </p:nvSpPr>
          <p:spPr>
            <a:xfrm>
              <a:off x="6579150" y="1355675"/>
              <a:ext cx="3450" cy="1725"/>
            </a:xfrm>
            <a:custGeom>
              <a:avLst/>
              <a:gdLst/>
              <a:ahLst/>
              <a:cxnLst/>
              <a:rect l="l" t="t" r="r" b="b"/>
              <a:pathLst>
                <a:path w="138" h="69" extrusionOk="0">
                  <a:moveTo>
                    <a:pt x="0" y="0"/>
                  </a:moveTo>
                  <a:lnTo>
                    <a:pt x="0" y="69"/>
                  </a:lnTo>
                  <a:cubicBezTo>
                    <a:pt x="35" y="35"/>
                    <a:pt x="69" y="35"/>
                    <a:pt x="95" y="35"/>
                  </a:cubicBezTo>
                  <a:cubicBezTo>
                    <a:pt x="121" y="35"/>
                    <a:pt x="138" y="3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40"/>
            <p:cNvSpPr/>
            <p:nvPr/>
          </p:nvSpPr>
          <p:spPr>
            <a:xfrm>
              <a:off x="6944500" y="843300"/>
              <a:ext cx="1750" cy="25"/>
            </a:xfrm>
            <a:custGeom>
              <a:avLst/>
              <a:gdLst/>
              <a:ahLst/>
              <a:cxnLst/>
              <a:rect l="l" t="t" r="r" b="b"/>
              <a:pathLst>
                <a:path w="70" h="1" extrusionOk="0">
                  <a:moveTo>
                    <a:pt x="69"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40"/>
            <p:cNvSpPr/>
            <p:nvPr/>
          </p:nvSpPr>
          <p:spPr>
            <a:xfrm>
              <a:off x="6079250" y="986875"/>
              <a:ext cx="1750" cy="25"/>
            </a:xfrm>
            <a:custGeom>
              <a:avLst/>
              <a:gdLst/>
              <a:ahLst/>
              <a:cxnLst/>
              <a:rect l="l" t="t" r="r" b="b"/>
              <a:pathLst>
                <a:path w="70" h="1" extrusionOk="0">
                  <a:moveTo>
                    <a:pt x="69" y="0"/>
                  </a:moveTo>
                  <a:lnTo>
                    <a:pt x="69" y="0"/>
                  </a:lnTo>
                  <a:lnTo>
                    <a:pt x="69"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40"/>
            <p:cNvSpPr/>
            <p:nvPr/>
          </p:nvSpPr>
          <p:spPr>
            <a:xfrm>
              <a:off x="6636325" y="1310975"/>
              <a:ext cx="1725" cy="1725"/>
            </a:xfrm>
            <a:custGeom>
              <a:avLst/>
              <a:gdLst/>
              <a:ahLst/>
              <a:cxnLst/>
              <a:rect l="l" t="t" r="r" b="b"/>
              <a:pathLst>
                <a:path w="69" h="69" extrusionOk="0">
                  <a:moveTo>
                    <a:pt x="0" y="0"/>
                  </a:moveTo>
                  <a:lnTo>
                    <a:pt x="0" y="69"/>
                  </a:lnTo>
                  <a:cubicBezTo>
                    <a:pt x="69"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40"/>
            <p:cNvSpPr/>
            <p:nvPr/>
          </p:nvSpPr>
          <p:spPr>
            <a:xfrm>
              <a:off x="6532300" y="1386175"/>
              <a:ext cx="25" cy="25"/>
            </a:xfrm>
            <a:custGeom>
              <a:avLst/>
              <a:gdLst/>
              <a:ahLst/>
              <a:cxnLst/>
              <a:rect l="l" t="t" r="r" b="b"/>
              <a:pathLst>
                <a:path w="1" h="1" extrusionOk="0">
                  <a:moveTo>
                    <a:pt x="0" y="1"/>
                  </a:moveTo>
                  <a:lnTo>
                    <a:pt x="0"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40"/>
            <p:cNvSpPr/>
            <p:nvPr/>
          </p:nvSpPr>
          <p:spPr>
            <a:xfrm>
              <a:off x="6528850" y="1386175"/>
              <a:ext cx="1750" cy="1750"/>
            </a:xfrm>
            <a:custGeom>
              <a:avLst/>
              <a:gdLst/>
              <a:ahLst/>
              <a:cxnLst/>
              <a:rect l="l" t="t" r="r" b="b"/>
              <a:pathLst>
                <a:path w="70" h="70" extrusionOk="0">
                  <a:moveTo>
                    <a:pt x="1" y="1"/>
                  </a:moveTo>
                  <a:lnTo>
                    <a:pt x="1" y="70"/>
                  </a:lnTo>
                  <a:lnTo>
                    <a:pt x="69" y="70"/>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40"/>
            <p:cNvSpPr/>
            <p:nvPr/>
          </p:nvSpPr>
          <p:spPr>
            <a:xfrm>
              <a:off x="6605800" y="1334175"/>
              <a:ext cx="25" cy="1750"/>
            </a:xfrm>
            <a:custGeom>
              <a:avLst/>
              <a:gdLst/>
              <a:ahLst/>
              <a:cxnLst/>
              <a:rect l="l" t="t" r="r" b="b"/>
              <a:pathLst>
                <a:path w="1" h="70" extrusionOk="0">
                  <a:moveTo>
                    <a:pt x="0" y="1"/>
                  </a:moveTo>
                  <a:lnTo>
                    <a:pt x="0" y="69"/>
                  </a:lnTo>
                  <a:lnTo>
                    <a:pt x="0" y="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40"/>
            <p:cNvSpPr/>
            <p:nvPr/>
          </p:nvSpPr>
          <p:spPr>
            <a:xfrm>
              <a:off x="6503925" y="1402100"/>
              <a:ext cx="1750" cy="975"/>
            </a:xfrm>
            <a:custGeom>
              <a:avLst/>
              <a:gdLst/>
              <a:ahLst/>
              <a:cxnLst/>
              <a:rect l="l" t="t" r="r" b="b"/>
              <a:pathLst>
                <a:path w="70" h="39" extrusionOk="0">
                  <a:moveTo>
                    <a:pt x="1" y="0"/>
                  </a:moveTo>
                  <a:cubicBezTo>
                    <a:pt x="46" y="0"/>
                    <a:pt x="62" y="38"/>
                    <a:pt x="67" y="38"/>
                  </a:cubicBezTo>
                  <a:cubicBezTo>
                    <a:pt x="69" y="38"/>
                    <a:pt x="69" y="2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40"/>
            <p:cNvSpPr/>
            <p:nvPr/>
          </p:nvSpPr>
          <p:spPr>
            <a:xfrm>
              <a:off x="6598925" y="1339775"/>
              <a:ext cx="1725" cy="1725"/>
            </a:xfrm>
            <a:custGeom>
              <a:avLst/>
              <a:gdLst/>
              <a:ahLst/>
              <a:cxnLst/>
              <a:rect l="l" t="t" r="r" b="b"/>
              <a:pathLst>
                <a:path w="69" h="69" extrusionOk="0">
                  <a:moveTo>
                    <a:pt x="0" y="0"/>
                  </a:moveTo>
                  <a:cubicBezTo>
                    <a:pt x="0" y="0"/>
                    <a:pt x="0" y="69"/>
                    <a:pt x="69" y="69"/>
                  </a:cubicBezTo>
                  <a:cubicBezTo>
                    <a:pt x="69" y="0"/>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40"/>
            <p:cNvSpPr/>
            <p:nvPr/>
          </p:nvSpPr>
          <p:spPr>
            <a:xfrm>
              <a:off x="6697350" y="1258950"/>
              <a:ext cx="1750" cy="1750"/>
            </a:xfrm>
            <a:custGeom>
              <a:avLst/>
              <a:gdLst/>
              <a:ahLst/>
              <a:cxnLst/>
              <a:rect l="l" t="t" r="r" b="b"/>
              <a:pathLst>
                <a:path w="70" h="70" extrusionOk="0">
                  <a:moveTo>
                    <a:pt x="69" y="1"/>
                  </a:moveTo>
                  <a:cubicBezTo>
                    <a:pt x="0" y="1"/>
                    <a:pt x="0" y="1"/>
                    <a:pt x="0" y="69"/>
                  </a:cubicBezTo>
                  <a:cubicBezTo>
                    <a:pt x="69" y="69"/>
                    <a:pt x="69" y="69"/>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40"/>
            <p:cNvSpPr/>
            <p:nvPr/>
          </p:nvSpPr>
          <p:spPr>
            <a:xfrm>
              <a:off x="6699075" y="1258950"/>
              <a:ext cx="1725" cy="25"/>
            </a:xfrm>
            <a:custGeom>
              <a:avLst/>
              <a:gdLst/>
              <a:ahLst/>
              <a:cxnLst/>
              <a:rect l="l" t="t" r="r" b="b"/>
              <a:pathLst>
                <a:path w="69" h="1" extrusionOk="0">
                  <a:moveTo>
                    <a:pt x="69"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40"/>
            <p:cNvSpPr/>
            <p:nvPr/>
          </p:nvSpPr>
          <p:spPr>
            <a:xfrm>
              <a:off x="6700775" y="1257225"/>
              <a:ext cx="25" cy="1750"/>
            </a:xfrm>
            <a:custGeom>
              <a:avLst/>
              <a:gdLst/>
              <a:ahLst/>
              <a:cxnLst/>
              <a:rect l="l" t="t" r="r" b="b"/>
              <a:pathLst>
                <a:path w="1" h="70" extrusionOk="0">
                  <a:moveTo>
                    <a:pt x="1" y="70"/>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40"/>
            <p:cNvSpPr/>
            <p:nvPr/>
          </p:nvSpPr>
          <p:spPr>
            <a:xfrm>
              <a:off x="6751075" y="623250"/>
              <a:ext cx="25" cy="25"/>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40"/>
            <p:cNvSpPr/>
            <p:nvPr/>
          </p:nvSpPr>
          <p:spPr>
            <a:xfrm>
              <a:off x="6811675" y="676975"/>
              <a:ext cx="2175" cy="1725"/>
            </a:xfrm>
            <a:custGeom>
              <a:avLst/>
              <a:gdLst/>
              <a:ahLst/>
              <a:cxnLst/>
              <a:rect l="l" t="t" r="r" b="b"/>
              <a:pathLst>
                <a:path w="87" h="69" extrusionOk="0">
                  <a:moveTo>
                    <a:pt x="87" y="0"/>
                  </a:moveTo>
                  <a:cubicBezTo>
                    <a:pt x="87" y="0"/>
                    <a:pt x="1" y="0"/>
                    <a:pt x="1" y="69"/>
                  </a:cubicBezTo>
                  <a:cubicBezTo>
                    <a:pt x="87" y="69"/>
                    <a:pt x="87" y="69"/>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40"/>
            <p:cNvSpPr/>
            <p:nvPr/>
          </p:nvSpPr>
          <p:spPr>
            <a:xfrm>
              <a:off x="6582575" y="1353950"/>
              <a:ext cx="25" cy="1750"/>
            </a:xfrm>
            <a:custGeom>
              <a:avLst/>
              <a:gdLst/>
              <a:ahLst/>
              <a:cxnLst/>
              <a:rect l="l" t="t" r="r" b="b"/>
              <a:pathLst>
                <a:path w="1" h="70" extrusionOk="0">
                  <a:moveTo>
                    <a:pt x="1" y="69"/>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40"/>
            <p:cNvSpPr/>
            <p:nvPr/>
          </p:nvSpPr>
          <p:spPr>
            <a:xfrm>
              <a:off x="6579150" y="1355675"/>
              <a:ext cx="25" cy="1725"/>
            </a:xfrm>
            <a:custGeom>
              <a:avLst/>
              <a:gdLst/>
              <a:ahLst/>
              <a:cxnLst/>
              <a:rect l="l" t="t" r="r" b="b"/>
              <a:pathLst>
                <a:path w="1" h="69" extrusionOk="0">
                  <a:moveTo>
                    <a:pt x="0" y="69"/>
                  </a:moveTo>
                  <a:lnTo>
                    <a:pt x="0" y="6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40"/>
            <p:cNvSpPr/>
            <p:nvPr/>
          </p:nvSpPr>
          <p:spPr>
            <a:xfrm>
              <a:off x="6126100" y="719950"/>
              <a:ext cx="25" cy="25"/>
            </a:xfrm>
            <a:custGeom>
              <a:avLst/>
              <a:gdLst/>
              <a:ahLst/>
              <a:cxnLst/>
              <a:rect l="l" t="t" r="r" b="b"/>
              <a:pathLst>
                <a:path w="1" h="1" extrusionOk="0">
                  <a:moveTo>
                    <a:pt x="1" y="1"/>
                  </a:moveTo>
                  <a:lnTo>
                    <a:pt x="1"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40"/>
            <p:cNvSpPr/>
            <p:nvPr/>
          </p:nvSpPr>
          <p:spPr>
            <a:xfrm>
              <a:off x="6100750" y="1201800"/>
              <a:ext cx="1750" cy="25"/>
            </a:xfrm>
            <a:custGeom>
              <a:avLst/>
              <a:gdLst/>
              <a:ahLst/>
              <a:cxnLst/>
              <a:rect l="l" t="t" r="r" b="b"/>
              <a:pathLst>
                <a:path w="70" h="1" extrusionOk="0">
                  <a:moveTo>
                    <a:pt x="69"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40"/>
            <p:cNvSpPr/>
            <p:nvPr/>
          </p:nvSpPr>
          <p:spPr>
            <a:xfrm>
              <a:off x="6772575" y="1184700"/>
              <a:ext cx="1725" cy="775"/>
            </a:xfrm>
            <a:custGeom>
              <a:avLst/>
              <a:gdLst/>
              <a:ahLst/>
              <a:cxnLst/>
              <a:rect l="l" t="t" r="r" b="b"/>
              <a:pathLst>
                <a:path w="69" h="31" extrusionOk="0">
                  <a:moveTo>
                    <a:pt x="18" y="0"/>
                  </a:moveTo>
                  <a:cubicBezTo>
                    <a:pt x="8" y="0"/>
                    <a:pt x="0" y="8"/>
                    <a:pt x="0" y="31"/>
                  </a:cubicBezTo>
                  <a:lnTo>
                    <a:pt x="69" y="31"/>
                  </a:lnTo>
                  <a:cubicBezTo>
                    <a:pt x="69" y="31"/>
                    <a:pt x="38" y="0"/>
                    <a:pt x="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40"/>
            <p:cNvSpPr/>
            <p:nvPr/>
          </p:nvSpPr>
          <p:spPr>
            <a:xfrm>
              <a:off x="6401625" y="600025"/>
              <a:ext cx="1750" cy="1750"/>
            </a:xfrm>
            <a:custGeom>
              <a:avLst/>
              <a:gdLst/>
              <a:ahLst/>
              <a:cxnLst/>
              <a:rect l="l" t="t" r="r" b="b"/>
              <a:pathLst>
                <a:path w="70" h="70" extrusionOk="0">
                  <a:moveTo>
                    <a:pt x="69" y="1"/>
                  </a:moveTo>
                  <a:cubicBezTo>
                    <a:pt x="1" y="1"/>
                    <a:pt x="1" y="1"/>
                    <a:pt x="1" y="69"/>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40"/>
            <p:cNvSpPr/>
            <p:nvPr/>
          </p:nvSpPr>
          <p:spPr>
            <a:xfrm>
              <a:off x="6108050" y="1178575"/>
              <a:ext cx="1750" cy="1750"/>
            </a:xfrm>
            <a:custGeom>
              <a:avLst/>
              <a:gdLst/>
              <a:ahLst/>
              <a:cxnLst/>
              <a:rect l="l" t="t" r="r" b="b"/>
              <a:pathLst>
                <a:path w="70" h="70" extrusionOk="0">
                  <a:moveTo>
                    <a:pt x="69" y="1"/>
                  </a:moveTo>
                  <a:cubicBezTo>
                    <a:pt x="1" y="1"/>
                    <a:pt x="1" y="69"/>
                    <a:pt x="69" y="69"/>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40"/>
            <p:cNvSpPr/>
            <p:nvPr/>
          </p:nvSpPr>
          <p:spPr>
            <a:xfrm>
              <a:off x="6829725" y="1065525"/>
              <a:ext cx="1750" cy="1750"/>
            </a:xfrm>
            <a:custGeom>
              <a:avLst/>
              <a:gdLst/>
              <a:ahLst/>
              <a:cxnLst/>
              <a:rect l="l" t="t" r="r" b="b"/>
              <a:pathLst>
                <a:path w="70" h="70" extrusionOk="0">
                  <a:moveTo>
                    <a:pt x="1" y="1"/>
                  </a:moveTo>
                  <a:lnTo>
                    <a:pt x="1" y="70"/>
                  </a:lnTo>
                  <a:cubicBezTo>
                    <a:pt x="1" y="1"/>
                    <a:pt x="1"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40"/>
            <p:cNvSpPr/>
            <p:nvPr/>
          </p:nvSpPr>
          <p:spPr>
            <a:xfrm>
              <a:off x="6145450" y="1301950"/>
              <a:ext cx="25" cy="1725"/>
            </a:xfrm>
            <a:custGeom>
              <a:avLst/>
              <a:gdLst/>
              <a:ahLst/>
              <a:cxnLst/>
              <a:rect l="l" t="t" r="r" b="b"/>
              <a:pathLst>
                <a:path w="1" h="69" extrusionOk="0">
                  <a:moveTo>
                    <a:pt x="0" y="0"/>
                  </a:moveTo>
                  <a:lnTo>
                    <a:pt x="0" y="69"/>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40"/>
            <p:cNvSpPr/>
            <p:nvPr/>
          </p:nvSpPr>
          <p:spPr>
            <a:xfrm>
              <a:off x="6631150" y="1262400"/>
              <a:ext cx="25" cy="25"/>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40"/>
            <p:cNvSpPr/>
            <p:nvPr/>
          </p:nvSpPr>
          <p:spPr>
            <a:xfrm>
              <a:off x="6380125" y="610775"/>
              <a:ext cx="1750" cy="25"/>
            </a:xfrm>
            <a:custGeom>
              <a:avLst/>
              <a:gdLst/>
              <a:ahLst/>
              <a:cxnLst/>
              <a:rect l="l" t="t" r="r" b="b"/>
              <a:pathLst>
                <a:path w="70" h="1" extrusionOk="0">
                  <a:moveTo>
                    <a:pt x="1" y="0"/>
                  </a:moveTo>
                  <a:lnTo>
                    <a:pt x="1" y="0"/>
                  </a:lnTo>
                  <a:lnTo>
                    <a:pt x="1" y="0"/>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40"/>
            <p:cNvSpPr/>
            <p:nvPr/>
          </p:nvSpPr>
          <p:spPr>
            <a:xfrm>
              <a:off x="6657800" y="1237475"/>
              <a:ext cx="1750" cy="1725"/>
            </a:xfrm>
            <a:custGeom>
              <a:avLst/>
              <a:gdLst/>
              <a:ahLst/>
              <a:cxnLst/>
              <a:rect l="l" t="t" r="r" b="b"/>
              <a:pathLst>
                <a:path w="70" h="69" extrusionOk="0">
                  <a:moveTo>
                    <a:pt x="1" y="0"/>
                  </a:moveTo>
                  <a:lnTo>
                    <a:pt x="69" y="69"/>
                  </a:lnTo>
                  <a:cubicBezTo>
                    <a:pt x="69" y="0"/>
                    <a:pt x="6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40"/>
            <p:cNvSpPr/>
            <p:nvPr/>
          </p:nvSpPr>
          <p:spPr>
            <a:xfrm>
              <a:off x="6829725" y="718225"/>
              <a:ext cx="1750" cy="1750"/>
            </a:xfrm>
            <a:custGeom>
              <a:avLst/>
              <a:gdLst/>
              <a:ahLst/>
              <a:cxnLst/>
              <a:rect l="l" t="t" r="r" b="b"/>
              <a:pathLst>
                <a:path w="70" h="70" extrusionOk="0">
                  <a:moveTo>
                    <a:pt x="70" y="1"/>
                  </a:moveTo>
                  <a:cubicBezTo>
                    <a:pt x="1" y="1"/>
                    <a:pt x="1" y="1"/>
                    <a:pt x="1" y="70"/>
                  </a:cubicBezTo>
                  <a:cubicBezTo>
                    <a:pt x="70" y="70"/>
                    <a:pt x="70" y="70"/>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40"/>
            <p:cNvSpPr/>
            <p:nvPr/>
          </p:nvSpPr>
          <p:spPr>
            <a:xfrm>
              <a:off x="6192300" y="744875"/>
              <a:ext cx="25" cy="1750"/>
            </a:xfrm>
            <a:custGeom>
              <a:avLst/>
              <a:gdLst/>
              <a:ahLst/>
              <a:cxnLst/>
              <a:rect l="l" t="t" r="r" b="b"/>
              <a:pathLst>
                <a:path w="1" h="70" extrusionOk="0">
                  <a:moveTo>
                    <a:pt x="0" y="69"/>
                  </a:moveTo>
                  <a:lnTo>
                    <a:pt x="0" y="69"/>
                  </a:lnTo>
                  <a:lnTo>
                    <a:pt x="0" y="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40"/>
            <p:cNvSpPr/>
            <p:nvPr/>
          </p:nvSpPr>
          <p:spPr>
            <a:xfrm>
              <a:off x="6181550" y="755625"/>
              <a:ext cx="1750" cy="1750"/>
            </a:xfrm>
            <a:custGeom>
              <a:avLst/>
              <a:gdLst/>
              <a:ahLst/>
              <a:cxnLst/>
              <a:rect l="l" t="t" r="r" b="b"/>
              <a:pathLst>
                <a:path w="70" h="70" extrusionOk="0">
                  <a:moveTo>
                    <a:pt x="1" y="1"/>
                  </a:moveTo>
                  <a:lnTo>
                    <a:pt x="1" y="69"/>
                  </a:lnTo>
                  <a:cubicBezTo>
                    <a:pt x="69" y="69"/>
                    <a:pt x="69" y="69"/>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40"/>
            <p:cNvSpPr/>
            <p:nvPr/>
          </p:nvSpPr>
          <p:spPr>
            <a:xfrm>
              <a:off x="6181550" y="757350"/>
              <a:ext cx="25" cy="2175"/>
            </a:xfrm>
            <a:custGeom>
              <a:avLst/>
              <a:gdLst/>
              <a:ahLst/>
              <a:cxnLst/>
              <a:rect l="l" t="t" r="r" b="b"/>
              <a:pathLst>
                <a:path w="1" h="87" extrusionOk="0">
                  <a:moveTo>
                    <a:pt x="1" y="86"/>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40"/>
            <p:cNvSpPr/>
            <p:nvPr/>
          </p:nvSpPr>
          <p:spPr>
            <a:xfrm>
              <a:off x="6822425" y="762925"/>
              <a:ext cx="2175" cy="25"/>
            </a:xfrm>
            <a:custGeom>
              <a:avLst/>
              <a:gdLst/>
              <a:ahLst/>
              <a:cxnLst/>
              <a:rect l="l" t="t" r="r" b="b"/>
              <a:pathLst>
                <a:path w="87" h="1" extrusionOk="0">
                  <a:moveTo>
                    <a:pt x="87" y="1"/>
                  </a:moveTo>
                  <a:lnTo>
                    <a:pt x="87" y="1"/>
                  </a:lnTo>
                  <a:lnTo>
                    <a:pt x="1" y="1"/>
                  </a:lnTo>
                  <a:lnTo>
                    <a:pt x="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40"/>
            <p:cNvSpPr/>
            <p:nvPr/>
          </p:nvSpPr>
          <p:spPr>
            <a:xfrm>
              <a:off x="6854675" y="764650"/>
              <a:ext cx="25" cy="1750"/>
            </a:xfrm>
            <a:custGeom>
              <a:avLst/>
              <a:gdLst/>
              <a:ahLst/>
              <a:cxnLst/>
              <a:rect l="l" t="t" r="r" b="b"/>
              <a:pathLst>
                <a:path w="1" h="70" extrusionOk="0">
                  <a:moveTo>
                    <a:pt x="0" y="1"/>
                  </a:moveTo>
                  <a:lnTo>
                    <a:pt x="0" y="69"/>
                  </a:lnTo>
                  <a:lnTo>
                    <a:pt x="0" y="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40"/>
            <p:cNvSpPr/>
            <p:nvPr/>
          </p:nvSpPr>
          <p:spPr>
            <a:xfrm>
              <a:off x="6203050" y="1090475"/>
              <a:ext cx="5175" cy="7325"/>
            </a:xfrm>
            <a:custGeom>
              <a:avLst/>
              <a:gdLst/>
              <a:ahLst/>
              <a:cxnLst/>
              <a:rect l="l" t="t" r="r" b="b"/>
              <a:pathLst>
                <a:path w="207" h="293" extrusionOk="0">
                  <a:moveTo>
                    <a:pt x="138" y="0"/>
                  </a:moveTo>
                  <a:cubicBezTo>
                    <a:pt x="69" y="0"/>
                    <a:pt x="138" y="155"/>
                    <a:pt x="0" y="155"/>
                  </a:cubicBezTo>
                  <a:cubicBezTo>
                    <a:pt x="138" y="224"/>
                    <a:pt x="69" y="292"/>
                    <a:pt x="138" y="292"/>
                  </a:cubicBezTo>
                  <a:cubicBezTo>
                    <a:pt x="138" y="155"/>
                    <a:pt x="207" y="86"/>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40"/>
            <p:cNvSpPr/>
            <p:nvPr/>
          </p:nvSpPr>
          <p:spPr>
            <a:xfrm>
              <a:off x="6229700" y="1191050"/>
              <a:ext cx="1750" cy="5175"/>
            </a:xfrm>
            <a:custGeom>
              <a:avLst/>
              <a:gdLst/>
              <a:ahLst/>
              <a:cxnLst/>
              <a:rect l="l" t="t" r="r" b="b"/>
              <a:pathLst>
                <a:path w="70" h="207" extrusionOk="0">
                  <a:moveTo>
                    <a:pt x="0" y="0"/>
                  </a:moveTo>
                  <a:lnTo>
                    <a:pt x="0" y="207"/>
                  </a:lnTo>
                  <a:cubicBezTo>
                    <a:pt x="0" y="138"/>
                    <a:pt x="0"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40"/>
            <p:cNvSpPr/>
            <p:nvPr/>
          </p:nvSpPr>
          <p:spPr>
            <a:xfrm>
              <a:off x="6209925" y="933150"/>
              <a:ext cx="5600" cy="6900"/>
            </a:xfrm>
            <a:custGeom>
              <a:avLst/>
              <a:gdLst/>
              <a:ahLst/>
              <a:cxnLst/>
              <a:rect l="l" t="t" r="r" b="b"/>
              <a:pathLst>
                <a:path w="224" h="276" extrusionOk="0">
                  <a:moveTo>
                    <a:pt x="155" y="0"/>
                  </a:moveTo>
                  <a:cubicBezTo>
                    <a:pt x="155" y="69"/>
                    <a:pt x="0" y="138"/>
                    <a:pt x="155" y="275"/>
                  </a:cubicBezTo>
                  <a:cubicBezTo>
                    <a:pt x="155" y="207"/>
                    <a:pt x="224" y="138"/>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40"/>
            <p:cNvSpPr/>
            <p:nvPr/>
          </p:nvSpPr>
          <p:spPr>
            <a:xfrm>
              <a:off x="6294175" y="798600"/>
              <a:ext cx="3875" cy="3900"/>
            </a:xfrm>
            <a:custGeom>
              <a:avLst/>
              <a:gdLst/>
              <a:ahLst/>
              <a:cxnLst/>
              <a:rect l="l" t="t" r="r" b="b"/>
              <a:pathLst>
                <a:path w="155" h="156" extrusionOk="0">
                  <a:moveTo>
                    <a:pt x="155" y="1"/>
                  </a:moveTo>
                  <a:lnTo>
                    <a:pt x="155" y="1"/>
                  </a:lnTo>
                  <a:cubicBezTo>
                    <a:pt x="69" y="70"/>
                    <a:pt x="0" y="70"/>
                    <a:pt x="69" y="156"/>
                  </a:cubicBezTo>
                  <a:cubicBezTo>
                    <a:pt x="69" y="156"/>
                    <a:pt x="155" y="70"/>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40"/>
            <p:cNvSpPr/>
            <p:nvPr/>
          </p:nvSpPr>
          <p:spPr>
            <a:xfrm>
              <a:off x="6527125" y="1233550"/>
              <a:ext cx="3475" cy="2225"/>
            </a:xfrm>
            <a:custGeom>
              <a:avLst/>
              <a:gdLst/>
              <a:ahLst/>
              <a:cxnLst/>
              <a:rect l="l" t="t" r="r" b="b"/>
              <a:pathLst>
                <a:path w="139" h="89" extrusionOk="0">
                  <a:moveTo>
                    <a:pt x="104" y="0"/>
                  </a:moveTo>
                  <a:cubicBezTo>
                    <a:pt x="67" y="0"/>
                    <a:pt x="56" y="88"/>
                    <a:pt x="1" y="88"/>
                  </a:cubicBezTo>
                  <a:cubicBezTo>
                    <a:pt x="70" y="88"/>
                    <a:pt x="70" y="88"/>
                    <a:pt x="138" y="20"/>
                  </a:cubicBezTo>
                  <a:cubicBezTo>
                    <a:pt x="125" y="6"/>
                    <a:pt x="114"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40"/>
            <p:cNvSpPr/>
            <p:nvPr/>
          </p:nvSpPr>
          <p:spPr>
            <a:xfrm>
              <a:off x="6319525" y="778825"/>
              <a:ext cx="3475" cy="2175"/>
            </a:xfrm>
            <a:custGeom>
              <a:avLst/>
              <a:gdLst/>
              <a:ahLst/>
              <a:cxnLst/>
              <a:rect l="l" t="t" r="r" b="b"/>
              <a:pathLst>
                <a:path w="139" h="87" extrusionOk="0">
                  <a:moveTo>
                    <a:pt x="1" y="1"/>
                  </a:moveTo>
                  <a:cubicBezTo>
                    <a:pt x="69" y="1"/>
                    <a:pt x="69" y="87"/>
                    <a:pt x="138" y="87"/>
                  </a:cubicBezTo>
                  <a:cubicBezTo>
                    <a:pt x="69" y="1"/>
                    <a:pt x="6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40"/>
            <p:cNvSpPr/>
            <p:nvPr/>
          </p:nvSpPr>
          <p:spPr>
            <a:xfrm>
              <a:off x="6742050" y="986875"/>
              <a:ext cx="1750" cy="3450"/>
            </a:xfrm>
            <a:custGeom>
              <a:avLst/>
              <a:gdLst/>
              <a:ahLst/>
              <a:cxnLst/>
              <a:rect l="l" t="t" r="r" b="b"/>
              <a:pathLst>
                <a:path w="70" h="138" extrusionOk="0">
                  <a:moveTo>
                    <a:pt x="1" y="0"/>
                  </a:moveTo>
                  <a:lnTo>
                    <a:pt x="1" y="69"/>
                  </a:lnTo>
                  <a:lnTo>
                    <a:pt x="1" y="138"/>
                  </a:lnTo>
                  <a:cubicBezTo>
                    <a:pt x="1" y="69"/>
                    <a:pt x="6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40"/>
            <p:cNvSpPr/>
            <p:nvPr/>
          </p:nvSpPr>
          <p:spPr>
            <a:xfrm>
              <a:off x="6203050" y="1051350"/>
              <a:ext cx="1750" cy="3450"/>
            </a:xfrm>
            <a:custGeom>
              <a:avLst/>
              <a:gdLst/>
              <a:ahLst/>
              <a:cxnLst/>
              <a:rect l="l" t="t" r="r" b="b"/>
              <a:pathLst>
                <a:path w="70" h="138" extrusionOk="0">
                  <a:moveTo>
                    <a:pt x="0" y="0"/>
                  </a:moveTo>
                  <a:cubicBezTo>
                    <a:pt x="0" y="69"/>
                    <a:pt x="0" y="69"/>
                    <a:pt x="69" y="138"/>
                  </a:cubicBezTo>
                  <a:lnTo>
                    <a:pt x="69" y="69"/>
                  </a:lnTo>
                  <a:cubicBezTo>
                    <a:pt x="69" y="69"/>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40"/>
            <p:cNvSpPr/>
            <p:nvPr/>
          </p:nvSpPr>
          <p:spPr>
            <a:xfrm>
              <a:off x="6742050" y="981275"/>
              <a:ext cx="1750" cy="1750"/>
            </a:xfrm>
            <a:custGeom>
              <a:avLst/>
              <a:gdLst/>
              <a:ahLst/>
              <a:cxnLst/>
              <a:rect l="l" t="t" r="r" b="b"/>
              <a:pathLst>
                <a:path w="70" h="70" extrusionOk="0">
                  <a:moveTo>
                    <a:pt x="69" y="1"/>
                  </a:moveTo>
                  <a:cubicBezTo>
                    <a:pt x="1" y="70"/>
                    <a:pt x="1" y="70"/>
                    <a:pt x="69" y="70"/>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40"/>
            <p:cNvSpPr/>
            <p:nvPr/>
          </p:nvSpPr>
          <p:spPr>
            <a:xfrm>
              <a:off x="6389150" y="1320000"/>
              <a:ext cx="3475" cy="1300"/>
            </a:xfrm>
            <a:custGeom>
              <a:avLst/>
              <a:gdLst/>
              <a:ahLst/>
              <a:cxnLst/>
              <a:rect l="l" t="t" r="r" b="b"/>
              <a:pathLst>
                <a:path w="139" h="52" extrusionOk="0">
                  <a:moveTo>
                    <a:pt x="1" y="0"/>
                  </a:moveTo>
                  <a:cubicBezTo>
                    <a:pt x="35" y="35"/>
                    <a:pt x="53" y="52"/>
                    <a:pt x="70" y="52"/>
                  </a:cubicBezTo>
                  <a:cubicBezTo>
                    <a:pt x="87" y="52"/>
                    <a:pt x="104" y="3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40"/>
            <p:cNvSpPr/>
            <p:nvPr/>
          </p:nvSpPr>
          <p:spPr>
            <a:xfrm>
              <a:off x="6394750" y="1318700"/>
              <a:ext cx="1750" cy="1325"/>
            </a:xfrm>
            <a:custGeom>
              <a:avLst/>
              <a:gdLst/>
              <a:ahLst/>
              <a:cxnLst/>
              <a:rect l="l" t="t" r="r" b="b"/>
              <a:pathLst>
                <a:path w="70" h="53" extrusionOk="0">
                  <a:moveTo>
                    <a:pt x="35" y="1"/>
                  </a:moveTo>
                  <a:cubicBezTo>
                    <a:pt x="18" y="1"/>
                    <a:pt x="0" y="18"/>
                    <a:pt x="0" y="52"/>
                  </a:cubicBezTo>
                  <a:lnTo>
                    <a:pt x="69" y="52"/>
                  </a:lnTo>
                  <a:cubicBezTo>
                    <a:pt x="69" y="18"/>
                    <a:pt x="52" y="1"/>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40"/>
            <p:cNvSpPr/>
            <p:nvPr/>
          </p:nvSpPr>
          <p:spPr>
            <a:xfrm>
              <a:off x="6457075" y="698450"/>
              <a:ext cx="2175" cy="1750"/>
            </a:xfrm>
            <a:custGeom>
              <a:avLst/>
              <a:gdLst/>
              <a:ahLst/>
              <a:cxnLst/>
              <a:rect l="l" t="t" r="r" b="b"/>
              <a:pathLst>
                <a:path w="87" h="70" extrusionOk="0">
                  <a:moveTo>
                    <a:pt x="86" y="1"/>
                  </a:moveTo>
                  <a:cubicBezTo>
                    <a:pt x="0" y="1"/>
                    <a:pt x="0" y="70"/>
                    <a:pt x="86" y="70"/>
                  </a:cubicBez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40"/>
            <p:cNvSpPr/>
            <p:nvPr/>
          </p:nvSpPr>
          <p:spPr>
            <a:xfrm>
              <a:off x="6641900" y="707475"/>
              <a:ext cx="3475" cy="1750"/>
            </a:xfrm>
            <a:custGeom>
              <a:avLst/>
              <a:gdLst/>
              <a:ahLst/>
              <a:cxnLst/>
              <a:rect l="l" t="t" r="r" b="b"/>
              <a:pathLst>
                <a:path w="139" h="70" extrusionOk="0">
                  <a:moveTo>
                    <a:pt x="69" y="1"/>
                  </a:moveTo>
                  <a:cubicBezTo>
                    <a:pt x="1" y="1"/>
                    <a:pt x="69" y="70"/>
                    <a:pt x="69" y="70"/>
                  </a:cubicBezTo>
                  <a:lnTo>
                    <a:pt x="138" y="70"/>
                  </a:lnTo>
                  <a:cubicBezTo>
                    <a:pt x="69" y="70"/>
                    <a:pt x="138"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40"/>
            <p:cNvSpPr/>
            <p:nvPr/>
          </p:nvSpPr>
          <p:spPr>
            <a:xfrm>
              <a:off x="6237000" y="1225000"/>
              <a:ext cx="1750" cy="1750"/>
            </a:xfrm>
            <a:custGeom>
              <a:avLst/>
              <a:gdLst/>
              <a:ahLst/>
              <a:cxnLst/>
              <a:rect l="l" t="t" r="r" b="b"/>
              <a:pathLst>
                <a:path w="70" h="70" extrusionOk="0">
                  <a:moveTo>
                    <a:pt x="69" y="0"/>
                  </a:moveTo>
                  <a:cubicBezTo>
                    <a:pt x="1" y="0"/>
                    <a:pt x="1" y="69"/>
                    <a:pt x="69" y="69"/>
                  </a:cubicBez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40"/>
            <p:cNvSpPr/>
            <p:nvPr/>
          </p:nvSpPr>
          <p:spPr>
            <a:xfrm>
              <a:off x="6292450" y="804200"/>
              <a:ext cx="1750" cy="25"/>
            </a:xfrm>
            <a:custGeom>
              <a:avLst/>
              <a:gdLst/>
              <a:ahLst/>
              <a:cxnLst/>
              <a:rect l="l" t="t" r="r" b="b"/>
              <a:pathLst>
                <a:path w="70" h="1" extrusionOk="0">
                  <a:moveTo>
                    <a:pt x="69" y="0"/>
                  </a:moveTo>
                  <a:lnTo>
                    <a:pt x="0" y="0"/>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40"/>
            <p:cNvSpPr/>
            <p:nvPr/>
          </p:nvSpPr>
          <p:spPr>
            <a:xfrm>
              <a:off x="6289000" y="805925"/>
              <a:ext cx="1750" cy="1725"/>
            </a:xfrm>
            <a:custGeom>
              <a:avLst/>
              <a:gdLst/>
              <a:ahLst/>
              <a:cxnLst/>
              <a:rect l="l" t="t" r="r" b="b"/>
              <a:pathLst>
                <a:path w="70" h="69" extrusionOk="0">
                  <a:moveTo>
                    <a:pt x="70" y="69"/>
                  </a:moveTo>
                  <a:cubicBezTo>
                    <a:pt x="70" y="69"/>
                    <a:pt x="1" y="69"/>
                    <a:pt x="70" y="69"/>
                  </a:cubicBezTo>
                  <a:cubicBezTo>
                    <a:pt x="70" y="0"/>
                    <a:pt x="70" y="69"/>
                    <a:pt x="70" y="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40"/>
            <p:cNvSpPr/>
            <p:nvPr/>
          </p:nvSpPr>
          <p:spPr>
            <a:xfrm>
              <a:off x="6756225" y="813225"/>
              <a:ext cx="25" cy="1750"/>
            </a:xfrm>
            <a:custGeom>
              <a:avLst/>
              <a:gdLst/>
              <a:ahLst/>
              <a:cxnLst/>
              <a:rect l="l" t="t" r="r" b="b"/>
              <a:pathLst>
                <a:path w="1" h="70" extrusionOk="0">
                  <a:moveTo>
                    <a:pt x="1" y="0"/>
                  </a:moveTo>
                  <a:lnTo>
                    <a:pt x="1" y="0"/>
                  </a:lnTo>
                  <a:lnTo>
                    <a:pt x="1" y="6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40"/>
            <p:cNvSpPr/>
            <p:nvPr/>
          </p:nvSpPr>
          <p:spPr>
            <a:xfrm>
              <a:off x="6242150" y="870400"/>
              <a:ext cx="25" cy="1725"/>
            </a:xfrm>
            <a:custGeom>
              <a:avLst/>
              <a:gdLst/>
              <a:ahLst/>
              <a:cxnLst/>
              <a:rect l="l" t="t" r="r" b="b"/>
              <a:pathLst>
                <a:path w="1" h="69" extrusionOk="0">
                  <a:moveTo>
                    <a:pt x="1" y="69"/>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0"/>
            <p:cNvSpPr/>
            <p:nvPr/>
          </p:nvSpPr>
          <p:spPr>
            <a:xfrm>
              <a:off x="6209925" y="956350"/>
              <a:ext cx="25" cy="1750"/>
            </a:xfrm>
            <a:custGeom>
              <a:avLst/>
              <a:gdLst/>
              <a:ahLst/>
              <a:cxnLst/>
              <a:rect l="l" t="t" r="r" b="b"/>
              <a:pathLst>
                <a:path w="1" h="70" extrusionOk="0">
                  <a:moveTo>
                    <a:pt x="0" y="1"/>
                  </a:moveTo>
                  <a:lnTo>
                    <a:pt x="0" y="70"/>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0"/>
            <p:cNvSpPr/>
            <p:nvPr/>
          </p:nvSpPr>
          <p:spPr>
            <a:xfrm>
              <a:off x="6724000" y="1026000"/>
              <a:ext cx="1750" cy="25"/>
            </a:xfrm>
            <a:custGeom>
              <a:avLst/>
              <a:gdLst/>
              <a:ahLst/>
              <a:cxnLst/>
              <a:rect l="l" t="t" r="r" b="b"/>
              <a:pathLst>
                <a:path w="70" h="1" extrusionOk="0">
                  <a:moveTo>
                    <a:pt x="0" y="0"/>
                  </a:move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40"/>
            <p:cNvSpPr/>
            <p:nvPr/>
          </p:nvSpPr>
          <p:spPr>
            <a:xfrm>
              <a:off x="6699075" y="1071125"/>
              <a:ext cx="1725" cy="25"/>
            </a:xfrm>
            <a:custGeom>
              <a:avLst/>
              <a:gdLst/>
              <a:ahLst/>
              <a:cxnLst/>
              <a:rect l="l" t="t" r="r" b="b"/>
              <a:pathLst>
                <a:path w="69" h="1" extrusionOk="0">
                  <a:moveTo>
                    <a:pt x="0" y="0"/>
                  </a:moveTo>
                  <a:lnTo>
                    <a:pt x="0" y="0"/>
                  </a:lnTo>
                  <a:cubicBezTo>
                    <a:pt x="69" y="0"/>
                    <a:pt x="69" y="0"/>
                    <a:pt x="0" y="0"/>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40"/>
            <p:cNvSpPr/>
            <p:nvPr/>
          </p:nvSpPr>
          <p:spPr>
            <a:xfrm>
              <a:off x="6201325" y="1076275"/>
              <a:ext cx="1750" cy="25"/>
            </a:xfrm>
            <a:custGeom>
              <a:avLst/>
              <a:gdLst/>
              <a:ahLst/>
              <a:cxnLst/>
              <a:rect l="l" t="t" r="r" b="b"/>
              <a:pathLst>
                <a:path w="70" h="1" extrusionOk="0">
                  <a:moveTo>
                    <a:pt x="69" y="1"/>
                  </a:moveTo>
                  <a:lnTo>
                    <a:pt x="69" y="1"/>
                  </a:lnTo>
                  <a:lnTo>
                    <a:pt x="1" y="1"/>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40"/>
            <p:cNvSpPr/>
            <p:nvPr/>
          </p:nvSpPr>
          <p:spPr>
            <a:xfrm>
              <a:off x="6695625" y="1079725"/>
              <a:ext cx="25" cy="2175"/>
            </a:xfrm>
            <a:custGeom>
              <a:avLst/>
              <a:gdLst/>
              <a:ahLst/>
              <a:cxnLst/>
              <a:rect l="l" t="t" r="r" b="b"/>
              <a:pathLst>
                <a:path w="1" h="87" extrusionOk="0">
                  <a:moveTo>
                    <a:pt x="1" y="0"/>
                  </a:moveTo>
                  <a:lnTo>
                    <a:pt x="1" y="0"/>
                  </a:lnTo>
                  <a:cubicBezTo>
                    <a:pt x="1" y="86"/>
                    <a:pt x="1" y="0"/>
                    <a:pt x="1" y="0"/>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40"/>
            <p:cNvSpPr/>
            <p:nvPr/>
          </p:nvSpPr>
          <p:spPr>
            <a:xfrm>
              <a:off x="6224525" y="1171275"/>
              <a:ext cx="25" cy="1750"/>
            </a:xfrm>
            <a:custGeom>
              <a:avLst/>
              <a:gdLst/>
              <a:ahLst/>
              <a:cxnLst/>
              <a:rect l="l" t="t" r="r" b="b"/>
              <a:pathLst>
                <a:path w="1" h="70" extrusionOk="0">
                  <a:moveTo>
                    <a:pt x="1" y="0"/>
                  </a:moveTo>
                  <a:lnTo>
                    <a:pt x="1" y="69"/>
                  </a:lnTo>
                  <a:lnTo>
                    <a:pt x="1" y="69"/>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40"/>
            <p:cNvSpPr/>
            <p:nvPr/>
          </p:nvSpPr>
          <p:spPr>
            <a:xfrm>
              <a:off x="6392600" y="1320000"/>
              <a:ext cx="2175" cy="1725"/>
            </a:xfrm>
            <a:custGeom>
              <a:avLst/>
              <a:gdLst/>
              <a:ahLst/>
              <a:cxnLst/>
              <a:rect l="l" t="t" r="r" b="b"/>
              <a:pathLst>
                <a:path w="87" h="69" extrusionOk="0">
                  <a:moveTo>
                    <a:pt x="0" y="0"/>
                  </a:moveTo>
                  <a:cubicBezTo>
                    <a:pt x="0" y="69"/>
                    <a:pt x="0" y="69"/>
                    <a:pt x="86" y="69"/>
                  </a:cubicBezTo>
                  <a:lnTo>
                    <a:pt x="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40"/>
            <p:cNvSpPr/>
            <p:nvPr/>
          </p:nvSpPr>
          <p:spPr>
            <a:xfrm>
              <a:off x="6392600" y="1320000"/>
              <a:ext cx="25" cy="25"/>
            </a:xfrm>
            <a:custGeom>
              <a:avLst/>
              <a:gdLst/>
              <a:ahLst/>
              <a:cxnLst/>
              <a:rect l="l" t="t" r="r" b="b"/>
              <a:pathLst>
                <a:path w="1" h="1" extrusionOk="0">
                  <a:moveTo>
                    <a:pt x="0" y="0"/>
                  </a:moveTo>
                  <a:lnTo>
                    <a:pt x="0" y="0"/>
                  </a:lnTo>
                  <a:lnTo>
                    <a:pt x="0" y="0"/>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40"/>
            <p:cNvSpPr/>
            <p:nvPr/>
          </p:nvSpPr>
          <p:spPr>
            <a:xfrm>
              <a:off x="6244300" y="1237475"/>
              <a:ext cx="1750" cy="1725"/>
            </a:xfrm>
            <a:custGeom>
              <a:avLst/>
              <a:gdLst/>
              <a:ahLst/>
              <a:cxnLst/>
              <a:rect l="l" t="t" r="r" b="b"/>
              <a:pathLst>
                <a:path w="70" h="69" extrusionOk="0">
                  <a:moveTo>
                    <a:pt x="70" y="0"/>
                  </a:moveTo>
                  <a:cubicBezTo>
                    <a:pt x="70" y="0"/>
                    <a:pt x="1" y="0"/>
                    <a:pt x="1" y="69"/>
                  </a:cubicBezTo>
                  <a:cubicBezTo>
                    <a:pt x="70" y="69"/>
                    <a:pt x="70"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40"/>
            <p:cNvSpPr/>
            <p:nvPr/>
          </p:nvSpPr>
          <p:spPr>
            <a:xfrm>
              <a:off x="6638025" y="703625"/>
              <a:ext cx="1750" cy="25"/>
            </a:xfrm>
            <a:custGeom>
              <a:avLst/>
              <a:gdLst/>
              <a:ahLst/>
              <a:cxnLst/>
              <a:rect l="l" t="t" r="r" b="b"/>
              <a:pathLst>
                <a:path w="70" h="1" extrusionOk="0">
                  <a:moveTo>
                    <a:pt x="70"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40"/>
            <p:cNvSpPr/>
            <p:nvPr/>
          </p:nvSpPr>
          <p:spPr>
            <a:xfrm>
              <a:off x="6639750" y="703625"/>
              <a:ext cx="25" cy="2175"/>
            </a:xfrm>
            <a:custGeom>
              <a:avLst/>
              <a:gdLst/>
              <a:ahLst/>
              <a:cxnLst/>
              <a:rect l="l" t="t" r="r" b="b"/>
              <a:pathLst>
                <a:path w="1" h="87" extrusionOk="0">
                  <a:moveTo>
                    <a:pt x="1" y="0"/>
                  </a:moveTo>
                  <a:lnTo>
                    <a:pt x="1" y="8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40"/>
            <p:cNvSpPr/>
            <p:nvPr/>
          </p:nvSpPr>
          <p:spPr>
            <a:xfrm>
              <a:off x="6539600" y="1225000"/>
              <a:ext cx="1750" cy="1750"/>
            </a:xfrm>
            <a:custGeom>
              <a:avLst/>
              <a:gdLst/>
              <a:ahLst/>
              <a:cxnLst/>
              <a:rect l="l" t="t" r="r" b="b"/>
              <a:pathLst>
                <a:path w="70" h="70" extrusionOk="0">
                  <a:moveTo>
                    <a:pt x="1" y="0"/>
                  </a:moveTo>
                  <a:lnTo>
                    <a:pt x="1" y="69"/>
                  </a:lnTo>
                  <a:cubicBezTo>
                    <a:pt x="69" y="69"/>
                    <a:pt x="1" y="6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40"/>
            <p:cNvSpPr/>
            <p:nvPr/>
          </p:nvSpPr>
          <p:spPr>
            <a:xfrm>
              <a:off x="6541325" y="1225000"/>
              <a:ext cx="1750" cy="25"/>
            </a:xfrm>
            <a:custGeom>
              <a:avLst/>
              <a:gdLst/>
              <a:ahLst/>
              <a:cxnLst/>
              <a:rect l="l" t="t" r="r" b="b"/>
              <a:pathLst>
                <a:path w="70" h="1" extrusionOk="0">
                  <a:moveTo>
                    <a:pt x="0" y="0"/>
                  </a:move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40"/>
            <p:cNvSpPr/>
            <p:nvPr/>
          </p:nvSpPr>
          <p:spPr>
            <a:xfrm>
              <a:off x="6623850" y="1189325"/>
              <a:ext cx="1750" cy="1750"/>
            </a:xfrm>
            <a:custGeom>
              <a:avLst/>
              <a:gdLst/>
              <a:ahLst/>
              <a:cxnLst/>
              <a:rect l="l" t="t" r="r" b="b"/>
              <a:pathLst>
                <a:path w="70" h="70" extrusionOk="0">
                  <a:moveTo>
                    <a:pt x="0" y="69"/>
                  </a:moveTo>
                  <a:cubicBezTo>
                    <a:pt x="0" y="69"/>
                    <a:pt x="69" y="69"/>
                    <a:pt x="0" y="69"/>
                  </a:cubicBezTo>
                  <a:lnTo>
                    <a:pt x="0" y="6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40"/>
            <p:cNvSpPr/>
            <p:nvPr/>
          </p:nvSpPr>
          <p:spPr>
            <a:xfrm>
              <a:off x="6385725" y="1323425"/>
              <a:ext cx="1750" cy="25"/>
            </a:xfrm>
            <a:custGeom>
              <a:avLst/>
              <a:gdLst/>
              <a:ahLst/>
              <a:cxnLst/>
              <a:rect l="l" t="t" r="r" b="b"/>
              <a:pathLst>
                <a:path w="70" h="1" extrusionOk="0">
                  <a:moveTo>
                    <a:pt x="0" y="1"/>
                  </a:moveTo>
                  <a:lnTo>
                    <a:pt x="0" y="1"/>
                  </a:lnTo>
                  <a:lnTo>
                    <a:pt x="0" y="1"/>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40"/>
            <p:cNvSpPr/>
            <p:nvPr/>
          </p:nvSpPr>
          <p:spPr>
            <a:xfrm>
              <a:off x="6648775" y="1058225"/>
              <a:ext cx="23250" cy="29525"/>
            </a:xfrm>
            <a:custGeom>
              <a:avLst/>
              <a:gdLst/>
              <a:ahLst/>
              <a:cxnLst/>
              <a:rect l="l" t="t" r="r" b="b"/>
              <a:pathLst>
                <a:path w="930" h="1181" extrusionOk="0">
                  <a:moveTo>
                    <a:pt x="430" y="585"/>
                  </a:moveTo>
                  <a:lnTo>
                    <a:pt x="430" y="654"/>
                  </a:lnTo>
                  <a:cubicBezTo>
                    <a:pt x="362" y="654"/>
                    <a:pt x="362" y="585"/>
                    <a:pt x="430" y="585"/>
                  </a:cubicBezTo>
                  <a:close/>
                  <a:moveTo>
                    <a:pt x="791" y="1"/>
                  </a:moveTo>
                  <a:cubicBezTo>
                    <a:pt x="735" y="127"/>
                    <a:pt x="725" y="242"/>
                    <a:pt x="601" y="242"/>
                  </a:cubicBezTo>
                  <a:cubicBezTo>
                    <a:pt x="573" y="242"/>
                    <a:pt x="540" y="237"/>
                    <a:pt x="499" y="224"/>
                  </a:cubicBezTo>
                  <a:lnTo>
                    <a:pt x="499" y="362"/>
                  </a:lnTo>
                  <a:cubicBezTo>
                    <a:pt x="362" y="362"/>
                    <a:pt x="293" y="516"/>
                    <a:pt x="224" y="585"/>
                  </a:cubicBezTo>
                  <a:cubicBezTo>
                    <a:pt x="155" y="654"/>
                    <a:pt x="69" y="723"/>
                    <a:pt x="69" y="860"/>
                  </a:cubicBezTo>
                  <a:lnTo>
                    <a:pt x="224" y="860"/>
                  </a:lnTo>
                  <a:cubicBezTo>
                    <a:pt x="155" y="946"/>
                    <a:pt x="155" y="1015"/>
                    <a:pt x="69" y="1084"/>
                  </a:cubicBezTo>
                  <a:cubicBezTo>
                    <a:pt x="1" y="1084"/>
                    <a:pt x="1" y="1152"/>
                    <a:pt x="1" y="1152"/>
                  </a:cubicBezTo>
                  <a:cubicBezTo>
                    <a:pt x="21" y="1173"/>
                    <a:pt x="48" y="1181"/>
                    <a:pt x="77" y="1181"/>
                  </a:cubicBezTo>
                  <a:cubicBezTo>
                    <a:pt x="147" y="1181"/>
                    <a:pt x="224" y="1132"/>
                    <a:pt x="224" y="1084"/>
                  </a:cubicBezTo>
                  <a:cubicBezTo>
                    <a:pt x="224" y="1015"/>
                    <a:pt x="362" y="946"/>
                    <a:pt x="430" y="860"/>
                  </a:cubicBezTo>
                  <a:lnTo>
                    <a:pt x="430" y="791"/>
                  </a:lnTo>
                  <a:lnTo>
                    <a:pt x="499" y="791"/>
                  </a:lnTo>
                  <a:cubicBezTo>
                    <a:pt x="585" y="654"/>
                    <a:pt x="723" y="585"/>
                    <a:pt x="791" y="430"/>
                  </a:cubicBezTo>
                  <a:cubicBezTo>
                    <a:pt x="791" y="362"/>
                    <a:pt x="791" y="224"/>
                    <a:pt x="929" y="155"/>
                  </a:cubicBezTo>
                  <a:lnTo>
                    <a:pt x="929" y="86"/>
                  </a:lnTo>
                  <a:cubicBezTo>
                    <a:pt x="860" y="86"/>
                    <a:pt x="860" y="86"/>
                    <a:pt x="7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0"/>
            <p:cNvSpPr/>
            <p:nvPr/>
          </p:nvSpPr>
          <p:spPr>
            <a:xfrm>
              <a:off x="6589900" y="719950"/>
              <a:ext cx="33975" cy="12500"/>
            </a:xfrm>
            <a:custGeom>
              <a:avLst/>
              <a:gdLst/>
              <a:ahLst/>
              <a:cxnLst/>
              <a:rect l="l" t="t" r="r" b="b"/>
              <a:pathLst>
                <a:path w="1359" h="500" extrusionOk="0">
                  <a:moveTo>
                    <a:pt x="69" y="1"/>
                  </a:moveTo>
                  <a:cubicBezTo>
                    <a:pt x="69" y="69"/>
                    <a:pt x="0" y="69"/>
                    <a:pt x="0" y="69"/>
                  </a:cubicBezTo>
                  <a:cubicBezTo>
                    <a:pt x="275" y="293"/>
                    <a:pt x="568" y="430"/>
                    <a:pt x="929" y="499"/>
                  </a:cubicBezTo>
                  <a:cubicBezTo>
                    <a:pt x="860" y="293"/>
                    <a:pt x="636" y="430"/>
                    <a:pt x="568" y="207"/>
                  </a:cubicBezTo>
                  <a:cubicBezTo>
                    <a:pt x="791" y="207"/>
                    <a:pt x="997" y="362"/>
                    <a:pt x="1221" y="430"/>
                  </a:cubicBezTo>
                  <a:cubicBezTo>
                    <a:pt x="1249" y="459"/>
                    <a:pt x="1278" y="476"/>
                    <a:pt x="1301" y="476"/>
                  </a:cubicBezTo>
                  <a:cubicBezTo>
                    <a:pt x="1335" y="476"/>
                    <a:pt x="1358" y="442"/>
                    <a:pt x="1358" y="362"/>
                  </a:cubicBezTo>
                  <a:cubicBezTo>
                    <a:pt x="1066" y="293"/>
                    <a:pt x="705" y="138"/>
                    <a:pt x="430" y="1"/>
                  </a:cubicBezTo>
                  <a:cubicBezTo>
                    <a:pt x="353" y="35"/>
                    <a:pt x="297" y="52"/>
                    <a:pt x="243" y="52"/>
                  </a:cubicBezTo>
                  <a:cubicBezTo>
                    <a:pt x="189" y="52"/>
                    <a:pt x="138" y="35"/>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0"/>
            <p:cNvSpPr/>
            <p:nvPr/>
          </p:nvSpPr>
          <p:spPr>
            <a:xfrm>
              <a:off x="6435575" y="1244775"/>
              <a:ext cx="18075" cy="13625"/>
            </a:xfrm>
            <a:custGeom>
              <a:avLst/>
              <a:gdLst/>
              <a:ahLst/>
              <a:cxnLst/>
              <a:rect l="l" t="t" r="r" b="b"/>
              <a:pathLst>
                <a:path w="723" h="545" extrusionOk="0">
                  <a:moveTo>
                    <a:pt x="517" y="0"/>
                  </a:moveTo>
                  <a:cubicBezTo>
                    <a:pt x="431" y="0"/>
                    <a:pt x="517" y="138"/>
                    <a:pt x="431" y="138"/>
                  </a:cubicBezTo>
                  <a:cubicBezTo>
                    <a:pt x="362" y="207"/>
                    <a:pt x="293" y="275"/>
                    <a:pt x="224" y="275"/>
                  </a:cubicBezTo>
                  <a:lnTo>
                    <a:pt x="224" y="430"/>
                  </a:lnTo>
                  <a:cubicBezTo>
                    <a:pt x="156" y="361"/>
                    <a:pt x="156" y="361"/>
                    <a:pt x="87" y="361"/>
                  </a:cubicBezTo>
                  <a:lnTo>
                    <a:pt x="1" y="430"/>
                  </a:lnTo>
                  <a:cubicBezTo>
                    <a:pt x="91" y="511"/>
                    <a:pt x="153" y="544"/>
                    <a:pt x="215" y="544"/>
                  </a:cubicBezTo>
                  <a:cubicBezTo>
                    <a:pt x="260" y="544"/>
                    <a:pt x="305" y="527"/>
                    <a:pt x="362" y="499"/>
                  </a:cubicBezTo>
                  <a:cubicBezTo>
                    <a:pt x="362" y="430"/>
                    <a:pt x="431" y="430"/>
                    <a:pt x="517" y="430"/>
                  </a:cubicBezTo>
                  <a:cubicBezTo>
                    <a:pt x="517" y="396"/>
                    <a:pt x="534" y="396"/>
                    <a:pt x="551" y="396"/>
                  </a:cubicBezTo>
                  <a:cubicBezTo>
                    <a:pt x="568" y="396"/>
                    <a:pt x="585" y="396"/>
                    <a:pt x="585" y="361"/>
                  </a:cubicBezTo>
                  <a:cubicBezTo>
                    <a:pt x="585" y="275"/>
                    <a:pt x="723" y="207"/>
                    <a:pt x="654" y="69"/>
                  </a:cubicBezTo>
                  <a:lnTo>
                    <a:pt x="654" y="69"/>
                  </a:lnTo>
                  <a:cubicBezTo>
                    <a:pt x="654" y="69"/>
                    <a:pt x="637" y="86"/>
                    <a:pt x="611" y="86"/>
                  </a:cubicBezTo>
                  <a:cubicBezTo>
                    <a:pt x="585" y="86"/>
                    <a:pt x="551" y="69"/>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0"/>
            <p:cNvSpPr/>
            <p:nvPr/>
          </p:nvSpPr>
          <p:spPr>
            <a:xfrm>
              <a:off x="6242150" y="1144200"/>
              <a:ext cx="12925" cy="23650"/>
            </a:xfrm>
            <a:custGeom>
              <a:avLst/>
              <a:gdLst/>
              <a:ahLst/>
              <a:cxnLst/>
              <a:rect l="l" t="t" r="r" b="b"/>
              <a:pathLst>
                <a:path w="517" h="946" extrusionOk="0">
                  <a:moveTo>
                    <a:pt x="156" y="0"/>
                  </a:moveTo>
                  <a:cubicBezTo>
                    <a:pt x="87" y="0"/>
                    <a:pt x="1" y="0"/>
                    <a:pt x="1" y="86"/>
                  </a:cubicBezTo>
                  <a:cubicBezTo>
                    <a:pt x="1" y="86"/>
                    <a:pt x="87" y="155"/>
                    <a:pt x="87" y="224"/>
                  </a:cubicBezTo>
                  <a:cubicBezTo>
                    <a:pt x="87" y="258"/>
                    <a:pt x="121" y="258"/>
                    <a:pt x="156" y="258"/>
                  </a:cubicBezTo>
                  <a:cubicBezTo>
                    <a:pt x="190" y="258"/>
                    <a:pt x="224" y="258"/>
                    <a:pt x="224" y="292"/>
                  </a:cubicBezTo>
                  <a:lnTo>
                    <a:pt x="224" y="430"/>
                  </a:lnTo>
                  <a:cubicBezTo>
                    <a:pt x="224" y="516"/>
                    <a:pt x="293" y="516"/>
                    <a:pt x="293" y="516"/>
                  </a:cubicBezTo>
                  <a:cubicBezTo>
                    <a:pt x="362" y="585"/>
                    <a:pt x="362" y="585"/>
                    <a:pt x="362" y="653"/>
                  </a:cubicBezTo>
                  <a:cubicBezTo>
                    <a:pt x="362" y="722"/>
                    <a:pt x="362" y="791"/>
                    <a:pt x="517" y="946"/>
                  </a:cubicBezTo>
                  <a:cubicBezTo>
                    <a:pt x="431" y="722"/>
                    <a:pt x="431" y="516"/>
                    <a:pt x="431" y="361"/>
                  </a:cubicBezTo>
                  <a:lnTo>
                    <a:pt x="293" y="361"/>
                  </a:lnTo>
                  <a:lnTo>
                    <a:pt x="293" y="224"/>
                  </a:lnTo>
                  <a:cubicBezTo>
                    <a:pt x="362" y="224"/>
                    <a:pt x="293" y="292"/>
                    <a:pt x="362" y="292"/>
                  </a:cubicBezTo>
                  <a:lnTo>
                    <a:pt x="431" y="292"/>
                  </a:lnTo>
                  <a:cubicBezTo>
                    <a:pt x="362" y="224"/>
                    <a:pt x="431" y="155"/>
                    <a:pt x="362" y="155"/>
                  </a:cubicBezTo>
                  <a:cubicBezTo>
                    <a:pt x="362" y="86"/>
                    <a:pt x="293" y="86"/>
                    <a:pt x="293" y="86"/>
                  </a:cubicBezTo>
                  <a:lnTo>
                    <a:pt x="224" y="86"/>
                  </a:lnTo>
                  <a:lnTo>
                    <a:pt x="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0"/>
            <p:cNvSpPr/>
            <p:nvPr/>
          </p:nvSpPr>
          <p:spPr>
            <a:xfrm>
              <a:off x="6367675" y="766375"/>
              <a:ext cx="21500" cy="14625"/>
            </a:xfrm>
            <a:custGeom>
              <a:avLst/>
              <a:gdLst/>
              <a:ahLst/>
              <a:cxnLst/>
              <a:rect l="l" t="t" r="r" b="b"/>
              <a:pathLst>
                <a:path w="860" h="585" extrusionOk="0">
                  <a:moveTo>
                    <a:pt x="791" y="0"/>
                  </a:moveTo>
                  <a:cubicBezTo>
                    <a:pt x="722" y="69"/>
                    <a:pt x="722" y="69"/>
                    <a:pt x="654" y="69"/>
                  </a:cubicBezTo>
                  <a:lnTo>
                    <a:pt x="568" y="69"/>
                  </a:lnTo>
                  <a:cubicBezTo>
                    <a:pt x="430" y="224"/>
                    <a:pt x="293" y="430"/>
                    <a:pt x="69" y="430"/>
                  </a:cubicBezTo>
                  <a:cubicBezTo>
                    <a:pt x="69" y="499"/>
                    <a:pt x="0" y="499"/>
                    <a:pt x="69" y="585"/>
                  </a:cubicBezTo>
                  <a:cubicBezTo>
                    <a:pt x="138" y="585"/>
                    <a:pt x="224" y="499"/>
                    <a:pt x="361" y="499"/>
                  </a:cubicBezTo>
                  <a:cubicBezTo>
                    <a:pt x="430" y="361"/>
                    <a:pt x="654" y="361"/>
                    <a:pt x="654" y="155"/>
                  </a:cubicBezTo>
                  <a:lnTo>
                    <a:pt x="722" y="155"/>
                  </a:lnTo>
                  <a:cubicBezTo>
                    <a:pt x="791" y="155"/>
                    <a:pt x="860" y="69"/>
                    <a:pt x="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0"/>
            <p:cNvSpPr/>
            <p:nvPr/>
          </p:nvSpPr>
          <p:spPr>
            <a:xfrm>
              <a:off x="6498350" y="712650"/>
              <a:ext cx="14625" cy="9050"/>
            </a:xfrm>
            <a:custGeom>
              <a:avLst/>
              <a:gdLst/>
              <a:ahLst/>
              <a:cxnLst/>
              <a:rect l="l" t="t" r="r" b="b"/>
              <a:pathLst>
                <a:path w="585" h="362" extrusionOk="0">
                  <a:moveTo>
                    <a:pt x="224" y="0"/>
                  </a:moveTo>
                  <a:cubicBezTo>
                    <a:pt x="224" y="69"/>
                    <a:pt x="292" y="69"/>
                    <a:pt x="224" y="155"/>
                  </a:cubicBezTo>
                  <a:cubicBezTo>
                    <a:pt x="224" y="69"/>
                    <a:pt x="155" y="69"/>
                    <a:pt x="155" y="69"/>
                  </a:cubicBezTo>
                  <a:cubicBezTo>
                    <a:pt x="0" y="293"/>
                    <a:pt x="0" y="361"/>
                    <a:pt x="155" y="361"/>
                  </a:cubicBezTo>
                  <a:cubicBezTo>
                    <a:pt x="155" y="338"/>
                    <a:pt x="162" y="331"/>
                    <a:pt x="175" y="331"/>
                  </a:cubicBezTo>
                  <a:cubicBezTo>
                    <a:pt x="201" y="331"/>
                    <a:pt x="246" y="361"/>
                    <a:pt x="292" y="361"/>
                  </a:cubicBezTo>
                  <a:cubicBezTo>
                    <a:pt x="292" y="327"/>
                    <a:pt x="309" y="327"/>
                    <a:pt x="335" y="327"/>
                  </a:cubicBezTo>
                  <a:cubicBezTo>
                    <a:pt x="361" y="327"/>
                    <a:pt x="395" y="327"/>
                    <a:pt x="430" y="293"/>
                  </a:cubicBezTo>
                  <a:cubicBezTo>
                    <a:pt x="361" y="224"/>
                    <a:pt x="430" y="155"/>
                    <a:pt x="499" y="155"/>
                  </a:cubicBezTo>
                  <a:lnTo>
                    <a:pt x="585" y="155"/>
                  </a:lnTo>
                  <a:lnTo>
                    <a:pt x="585" y="69"/>
                  </a:lnTo>
                  <a:cubicBezTo>
                    <a:pt x="499" y="69"/>
                    <a:pt x="361" y="69"/>
                    <a:pt x="292" y="155"/>
                  </a:cubicBezTo>
                  <a:cubicBezTo>
                    <a:pt x="292" y="69"/>
                    <a:pt x="292"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0"/>
            <p:cNvSpPr/>
            <p:nvPr/>
          </p:nvSpPr>
          <p:spPr>
            <a:xfrm>
              <a:off x="6555925" y="718225"/>
              <a:ext cx="17650" cy="5200"/>
            </a:xfrm>
            <a:custGeom>
              <a:avLst/>
              <a:gdLst/>
              <a:ahLst/>
              <a:cxnLst/>
              <a:rect l="l" t="t" r="r" b="b"/>
              <a:pathLst>
                <a:path w="706" h="208" extrusionOk="0">
                  <a:moveTo>
                    <a:pt x="70" y="1"/>
                  </a:moveTo>
                  <a:cubicBezTo>
                    <a:pt x="1" y="1"/>
                    <a:pt x="1" y="70"/>
                    <a:pt x="1" y="70"/>
                  </a:cubicBezTo>
                  <a:lnTo>
                    <a:pt x="1" y="138"/>
                  </a:lnTo>
                  <a:cubicBezTo>
                    <a:pt x="70" y="138"/>
                    <a:pt x="568" y="207"/>
                    <a:pt x="637" y="207"/>
                  </a:cubicBezTo>
                  <a:lnTo>
                    <a:pt x="706" y="138"/>
                  </a:lnTo>
                  <a:cubicBezTo>
                    <a:pt x="706" y="70"/>
                    <a:pt x="568" y="70"/>
                    <a:pt x="568" y="1"/>
                  </a:cubicBezTo>
                  <a:lnTo>
                    <a:pt x="276" y="1"/>
                  </a:lnTo>
                  <a:cubicBezTo>
                    <a:pt x="253" y="24"/>
                    <a:pt x="230" y="31"/>
                    <a:pt x="207" y="31"/>
                  </a:cubicBezTo>
                  <a:cubicBezTo>
                    <a:pt x="161" y="31"/>
                    <a:pt x="116"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0"/>
            <p:cNvSpPr/>
            <p:nvPr/>
          </p:nvSpPr>
          <p:spPr>
            <a:xfrm>
              <a:off x="6319525" y="809350"/>
              <a:ext cx="10775" cy="9050"/>
            </a:xfrm>
            <a:custGeom>
              <a:avLst/>
              <a:gdLst/>
              <a:ahLst/>
              <a:cxnLst/>
              <a:rect l="l" t="t" r="r" b="b"/>
              <a:pathLst>
                <a:path w="431" h="362" extrusionOk="0">
                  <a:moveTo>
                    <a:pt x="345" y="1"/>
                  </a:moveTo>
                  <a:lnTo>
                    <a:pt x="345" y="155"/>
                  </a:lnTo>
                  <a:lnTo>
                    <a:pt x="276" y="155"/>
                  </a:lnTo>
                  <a:cubicBezTo>
                    <a:pt x="276" y="69"/>
                    <a:pt x="345" y="69"/>
                    <a:pt x="276" y="69"/>
                  </a:cubicBezTo>
                  <a:cubicBezTo>
                    <a:pt x="138" y="69"/>
                    <a:pt x="69" y="155"/>
                    <a:pt x="1" y="224"/>
                  </a:cubicBezTo>
                  <a:lnTo>
                    <a:pt x="1" y="293"/>
                  </a:lnTo>
                  <a:cubicBezTo>
                    <a:pt x="47" y="293"/>
                    <a:pt x="62" y="262"/>
                    <a:pt x="67" y="262"/>
                  </a:cubicBezTo>
                  <a:cubicBezTo>
                    <a:pt x="69" y="262"/>
                    <a:pt x="69" y="270"/>
                    <a:pt x="69" y="293"/>
                  </a:cubicBezTo>
                  <a:lnTo>
                    <a:pt x="138" y="362"/>
                  </a:lnTo>
                  <a:cubicBezTo>
                    <a:pt x="276" y="293"/>
                    <a:pt x="430" y="224"/>
                    <a:pt x="430" y="69"/>
                  </a:cubicBezTo>
                  <a:cubicBezTo>
                    <a:pt x="430" y="1"/>
                    <a:pt x="430" y="1"/>
                    <a:pt x="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0"/>
            <p:cNvSpPr/>
            <p:nvPr/>
          </p:nvSpPr>
          <p:spPr>
            <a:xfrm>
              <a:off x="6396475" y="1271850"/>
              <a:ext cx="14200" cy="10350"/>
            </a:xfrm>
            <a:custGeom>
              <a:avLst/>
              <a:gdLst/>
              <a:ahLst/>
              <a:cxnLst/>
              <a:rect l="l" t="t" r="r" b="b"/>
              <a:pathLst>
                <a:path w="568" h="414" extrusionOk="0">
                  <a:moveTo>
                    <a:pt x="533" y="1"/>
                  </a:moveTo>
                  <a:cubicBezTo>
                    <a:pt x="516" y="1"/>
                    <a:pt x="499" y="18"/>
                    <a:pt x="499" y="52"/>
                  </a:cubicBezTo>
                  <a:cubicBezTo>
                    <a:pt x="430" y="52"/>
                    <a:pt x="361" y="138"/>
                    <a:pt x="275" y="138"/>
                  </a:cubicBezTo>
                  <a:cubicBezTo>
                    <a:pt x="207" y="276"/>
                    <a:pt x="69" y="207"/>
                    <a:pt x="0" y="276"/>
                  </a:cubicBezTo>
                  <a:lnTo>
                    <a:pt x="0" y="344"/>
                  </a:lnTo>
                  <a:cubicBezTo>
                    <a:pt x="0" y="344"/>
                    <a:pt x="69" y="413"/>
                    <a:pt x="138" y="413"/>
                  </a:cubicBezTo>
                  <a:cubicBezTo>
                    <a:pt x="275" y="276"/>
                    <a:pt x="499" y="207"/>
                    <a:pt x="568" y="52"/>
                  </a:cubicBezTo>
                  <a:cubicBezTo>
                    <a:pt x="568" y="18"/>
                    <a:pt x="550"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0"/>
            <p:cNvSpPr/>
            <p:nvPr/>
          </p:nvSpPr>
          <p:spPr>
            <a:xfrm>
              <a:off x="6408925" y="1260675"/>
              <a:ext cx="12500" cy="9050"/>
            </a:xfrm>
            <a:custGeom>
              <a:avLst/>
              <a:gdLst/>
              <a:ahLst/>
              <a:cxnLst/>
              <a:rect l="l" t="t" r="r" b="b"/>
              <a:pathLst>
                <a:path w="500" h="362" extrusionOk="0">
                  <a:moveTo>
                    <a:pt x="499" y="0"/>
                  </a:moveTo>
                  <a:lnTo>
                    <a:pt x="499" y="0"/>
                  </a:lnTo>
                  <a:cubicBezTo>
                    <a:pt x="362" y="69"/>
                    <a:pt x="138" y="155"/>
                    <a:pt x="1" y="362"/>
                  </a:cubicBezTo>
                  <a:cubicBezTo>
                    <a:pt x="138" y="362"/>
                    <a:pt x="207" y="362"/>
                    <a:pt x="362" y="293"/>
                  </a:cubicBezTo>
                  <a:cubicBezTo>
                    <a:pt x="499" y="155"/>
                    <a:pt x="499" y="155"/>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0"/>
            <p:cNvSpPr/>
            <p:nvPr/>
          </p:nvSpPr>
          <p:spPr>
            <a:xfrm>
              <a:off x="6485875" y="1212525"/>
              <a:ext cx="14200" cy="10775"/>
            </a:xfrm>
            <a:custGeom>
              <a:avLst/>
              <a:gdLst/>
              <a:ahLst/>
              <a:cxnLst/>
              <a:rect l="l" t="t" r="r" b="b"/>
              <a:pathLst>
                <a:path w="568" h="431" extrusionOk="0">
                  <a:moveTo>
                    <a:pt x="499" y="1"/>
                  </a:moveTo>
                  <a:cubicBezTo>
                    <a:pt x="293" y="70"/>
                    <a:pt x="138" y="207"/>
                    <a:pt x="0" y="362"/>
                  </a:cubicBezTo>
                  <a:lnTo>
                    <a:pt x="0" y="431"/>
                  </a:lnTo>
                  <a:cubicBezTo>
                    <a:pt x="224" y="362"/>
                    <a:pt x="293" y="276"/>
                    <a:pt x="430" y="207"/>
                  </a:cubicBezTo>
                  <a:cubicBezTo>
                    <a:pt x="499" y="138"/>
                    <a:pt x="568" y="138"/>
                    <a:pt x="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0"/>
            <p:cNvSpPr/>
            <p:nvPr/>
          </p:nvSpPr>
          <p:spPr>
            <a:xfrm>
              <a:off x="6258500" y="1196200"/>
              <a:ext cx="7325" cy="16350"/>
            </a:xfrm>
            <a:custGeom>
              <a:avLst/>
              <a:gdLst/>
              <a:ahLst/>
              <a:cxnLst/>
              <a:rect l="l" t="t" r="r" b="b"/>
              <a:pathLst>
                <a:path w="293" h="654" extrusionOk="0">
                  <a:moveTo>
                    <a:pt x="138" y="1"/>
                  </a:moveTo>
                  <a:cubicBezTo>
                    <a:pt x="138" y="155"/>
                    <a:pt x="69" y="155"/>
                    <a:pt x="0" y="224"/>
                  </a:cubicBezTo>
                  <a:cubicBezTo>
                    <a:pt x="0" y="293"/>
                    <a:pt x="138" y="362"/>
                    <a:pt x="138" y="499"/>
                  </a:cubicBezTo>
                  <a:lnTo>
                    <a:pt x="138" y="654"/>
                  </a:lnTo>
                  <a:cubicBezTo>
                    <a:pt x="138" y="619"/>
                    <a:pt x="155" y="619"/>
                    <a:pt x="183" y="619"/>
                  </a:cubicBezTo>
                  <a:cubicBezTo>
                    <a:pt x="211" y="619"/>
                    <a:pt x="250" y="619"/>
                    <a:pt x="293" y="585"/>
                  </a:cubicBezTo>
                  <a:cubicBezTo>
                    <a:pt x="207" y="430"/>
                    <a:pt x="207" y="224"/>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0"/>
            <p:cNvSpPr/>
            <p:nvPr/>
          </p:nvSpPr>
          <p:spPr>
            <a:xfrm>
              <a:off x="6278275" y="1249925"/>
              <a:ext cx="9050" cy="15350"/>
            </a:xfrm>
            <a:custGeom>
              <a:avLst/>
              <a:gdLst/>
              <a:ahLst/>
              <a:cxnLst/>
              <a:rect l="l" t="t" r="r" b="b"/>
              <a:pathLst>
                <a:path w="362" h="614" extrusionOk="0">
                  <a:moveTo>
                    <a:pt x="69" y="1"/>
                  </a:moveTo>
                  <a:cubicBezTo>
                    <a:pt x="69" y="69"/>
                    <a:pt x="0" y="155"/>
                    <a:pt x="0" y="155"/>
                  </a:cubicBezTo>
                  <a:cubicBezTo>
                    <a:pt x="0" y="224"/>
                    <a:pt x="69" y="293"/>
                    <a:pt x="69" y="362"/>
                  </a:cubicBezTo>
                  <a:lnTo>
                    <a:pt x="69" y="430"/>
                  </a:lnTo>
                  <a:cubicBezTo>
                    <a:pt x="69" y="499"/>
                    <a:pt x="138" y="585"/>
                    <a:pt x="206" y="585"/>
                  </a:cubicBezTo>
                  <a:cubicBezTo>
                    <a:pt x="226" y="605"/>
                    <a:pt x="240" y="613"/>
                    <a:pt x="252" y="613"/>
                  </a:cubicBezTo>
                  <a:cubicBezTo>
                    <a:pt x="282" y="613"/>
                    <a:pt x="300" y="561"/>
                    <a:pt x="361" y="499"/>
                  </a:cubicBezTo>
                  <a:cubicBezTo>
                    <a:pt x="361" y="465"/>
                    <a:pt x="340" y="465"/>
                    <a:pt x="310" y="465"/>
                  </a:cubicBezTo>
                  <a:cubicBezTo>
                    <a:pt x="280" y="465"/>
                    <a:pt x="241" y="465"/>
                    <a:pt x="206" y="430"/>
                  </a:cubicBezTo>
                  <a:cubicBezTo>
                    <a:pt x="138" y="362"/>
                    <a:pt x="138" y="155"/>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0"/>
            <p:cNvSpPr/>
            <p:nvPr/>
          </p:nvSpPr>
          <p:spPr>
            <a:xfrm>
              <a:off x="6476850" y="1228425"/>
              <a:ext cx="12475" cy="7350"/>
            </a:xfrm>
            <a:custGeom>
              <a:avLst/>
              <a:gdLst/>
              <a:ahLst/>
              <a:cxnLst/>
              <a:rect l="l" t="t" r="r" b="b"/>
              <a:pathLst>
                <a:path w="499" h="294" extrusionOk="0">
                  <a:moveTo>
                    <a:pt x="293" y="1"/>
                  </a:moveTo>
                  <a:cubicBezTo>
                    <a:pt x="224" y="70"/>
                    <a:pt x="155" y="156"/>
                    <a:pt x="0" y="225"/>
                  </a:cubicBezTo>
                  <a:cubicBezTo>
                    <a:pt x="69" y="225"/>
                    <a:pt x="69" y="225"/>
                    <a:pt x="69" y="293"/>
                  </a:cubicBezTo>
                  <a:cubicBezTo>
                    <a:pt x="155" y="225"/>
                    <a:pt x="155" y="225"/>
                    <a:pt x="155" y="156"/>
                  </a:cubicBezTo>
                  <a:cubicBezTo>
                    <a:pt x="293" y="156"/>
                    <a:pt x="430" y="156"/>
                    <a:pt x="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0"/>
            <p:cNvSpPr/>
            <p:nvPr/>
          </p:nvSpPr>
          <p:spPr>
            <a:xfrm>
              <a:off x="6237000" y="1006650"/>
              <a:ext cx="3475" cy="14200"/>
            </a:xfrm>
            <a:custGeom>
              <a:avLst/>
              <a:gdLst/>
              <a:ahLst/>
              <a:cxnLst/>
              <a:rect l="l" t="t" r="r" b="b"/>
              <a:pathLst>
                <a:path w="139" h="568" extrusionOk="0">
                  <a:moveTo>
                    <a:pt x="69" y="0"/>
                  </a:moveTo>
                  <a:lnTo>
                    <a:pt x="69" y="138"/>
                  </a:lnTo>
                  <a:cubicBezTo>
                    <a:pt x="69" y="207"/>
                    <a:pt x="1" y="207"/>
                    <a:pt x="1" y="275"/>
                  </a:cubicBezTo>
                  <a:cubicBezTo>
                    <a:pt x="69" y="344"/>
                    <a:pt x="1" y="430"/>
                    <a:pt x="69" y="568"/>
                  </a:cubicBezTo>
                  <a:cubicBezTo>
                    <a:pt x="69" y="499"/>
                    <a:pt x="138" y="499"/>
                    <a:pt x="138" y="430"/>
                  </a:cubicBezTo>
                  <a:lnTo>
                    <a:pt x="138" y="69"/>
                  </a:lnTo>
                  <a:cubicBezTo>
                    <a:pt x="138" y="0"/>
                    <a:pt x="138"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0"/>
            <p:cNvSpPr/>
            <p:nvPr/>
          </p:nvSpPr>
          <p:spPr>
            <a:xfrm>
              <a:off x="6258500" y="1182025"/>
              <a:ext cx="5175" cy="10750"/>
            </a:xfrm>
            <a:custGeom>
              <a:avLst/>
              <a:gdLst/>
              <a:ahLst/>
              <a:cxnLst/>
              <a:rect l="l" t="t" r="r" b="b"/>
              <a:pathLst>
                <a:path w="207" h="430" extrusionOk="0">
                  <a:moveTo>
                    <a:pt x="69" y="0"/>
                  </a:moveTo>
                  <a:lnTo>
                    <a:pt x="0" y="69"/>
                  </a:lnTo>
                  <a:cubicBezTo>
                    <a:pt x="69" y="206"/>
                    <a:pt x="138" y="292"/>
                    <a:pt x="138" y="430"/>
                  </a:cubicBezTo>
                  <a:lnTo>
                    <a:pt x="207" y="430"/>
                  </a:lnTo>
                  <a:cubicBezTo>
                    <a:pt x="207" y="292"/>
                    <a:pt x="138" y="138"/>
                    <a:pt x="138" y="69"/>
                  </a:cubicBezTo>
                  <a:cubicBezTo>
                    <a:pt x="138" y="0"/>
                    <a:pt x="69"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40"/>
            <p:cNvSpPr/>
            <p:nvPr/>
          </p:nvSpPr>
          <p:spPr>
            <a:xfrm>
              <a:off x="6421400" y="743150"/>
              <a:ext cx="9050" cy="6400"/>
            </a:xfrm>
            <a:custGeom>
              <a:avLst/>
              <a:gdLst/>
              <a:ahLst/>
              <a:cxnLst/>
              <a:rect l="l" t="t" r="r" b="b"/>
              <a:pathLst>
                <a:path w="362" h="256" extrusionOk="0">
                  <a:moveTo>
                    <a:pt x="293" y="1"/>
                  </a:moveTo>
                  <a:cubicBezTo>
                    <a:pt x="138" y="1"/>
                    <a:pt x="293" y="138"/>
                    <a:pt x="224" y="138"/>
                  </a:cubicBezTo>
                  <a:lnTo>
                    <a:pt x="0" y="138"/>
                  </a:lnTo>
                  <a:lnTo>
                    <a:pt x="0" y="224"/>
                  </a:lnTo>
                  <a:cubicBezTo>
                    <a:pt x="46" y="247"/>
                    <a:pt x="86" y="255"/>
                    <a:pt x="122" y="255"/>
                  </a:cubicBezTo>
                  <a:cubicBezTo>
                    <a:pt x="193" y="255"/>
                    <a:pt x="247" y="224"/>
                    <a:pt x="293" y="224"/>
                  </a:cubicBezTo>
                  <a:cubicBezTo>
                    <a:pt x="361" y="138"/>
                    <a:pt x="361" y="70"/>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40"/>
            <p:cNvSpPr/>
            <p:nvPr/>
          </p:nvSpPr>
          <p:spPr>
            <a:xfrm>
              <a:off x="6510800" y="719950"/>
              <a:ext cx="9050" cy="3475"/>
            </a:xfrm>
            <a:custGeom>
              <a:avLst/>
              <a:gdLst/>
              <a:ahLst/>
              <a:cxnLst/>
              <a:rect l="l" t="t" r="r" b="b"/>
              <a:pathLst>
                <a:path w="362" h="139" extrusionOk="0">
                  <a:moveTo>
                    <a:pt x="155" y="1"/>
                  </a:moveTo>
                  <a:cubicBezTo>
                    <a:pt x="87" y="69"/>
                    <a:pt x="1" y="1"/>
                    <a:pt x="1" y="138"/>
                  </a:cubicBezTo>
                  <a:lnTo>
                    <a:pt x="362" y="138"/>
                  </a:lnTo>
                  <a:lnTo>
                    <a:pt x="362" y="69"/>
                  </a:lnTo>
                  <a:cubicBezTo>
                    <a:pt x="293" y="69"/>
                    <a:pt x="224" y="69"/>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0"/>
            <p:cNvSpPr/>
            <p:nvPr/>
          </p:nvSpPr>
          <p:spPr>
            <a:xfrm>
              <a:off x="6451925" y="1239175"/>
              <a:ext cx="7325" cy="7350"/>
            </a:xfrm>
            <a:custGeom>
              <a:avLst/>
              <a:gdLst/>
              <a:ahLst/>
              <a:cxnLst/>
              <a:rect l="l" t="t" r="r" b="b"/>
              <a:pathLst>
                <a:path w="293" h="294" extrusionOk="0">
                  <a:moveTo>
                    <a:pt x="138" y="1"/>
                  </a:moveTo>
                  <a:cubicBezTo>
                    <a:pt x="69" y="70"/>
                    <a:pt x="0" y="70"/>
                    <a:pt x="0" y="156"/>
                  </a:cubicBezTo>
                  <a:cubicBezTo>
                    <a:pt x="0" y="224"/>
                    <a:pt x="69" y="224"/>
                    <a:pt x="69" y="293"/>
                  </a:cubicBezTo>
                  <a:cubicBezTo>
                    <a:pt x="138" y="224"/>
                    <a:pt x="206" y="156"/>
                    <a:pt x="292" y="70"/>
                  </a:cubicBezTo>
                  <a:cubicBezTo>
                    <a:pt x="249" y="35"/>
                    <a:pt x="211" y="35"/>
                    <a:pt x="183" y="35"/>
                  </a:cubicBezTo>
                  <a:cubicBezTo>
                    <a:pt x="155" y="35"/>
                    <a:pt x="138" y="35"/>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0"/>
            <p:cNvSpPr/>
            <p:nvPr/>
          </p:nvSpPr>
          <p:spPr>
            <a:xfrm>
              <a:off x="6265800" y="1207975"/>
              <a:ext cx="5175" cy="8025"/>
            </a:xfrm>
            <a:custGeom>
              <a:avLst/>
              <a:gdLst/>
              <a:ahLst/>
              <a:cxnLst/>
              <a:rect l="l" t="t" r="r" b="b"/>
              <a:pathLst>
                <a:path w="207" h="321" extrusionOk="0">
                  <a:moveTo>
                    <a:pt x="115" y="0"/>
                  </a:moveTo>
                  <a:cubicBezTo>
                    <a:pt x="103" y="0"/>
                    <a:pt x="89" y="8"/>
                    <a:pt x="69" y="28"/>
                  </a:cubicBezTo>
                  <a:cubicBezTo>
                    <a:pt x="1" y="28"/>
                    <a:pt x="69" y="114"/>
                    <a:pt x="69" y="114"/>
                  </a:cubicBezTo>
                  <a:cubicBezTo>
                    <a:pt x="69" y="183"/>
                    <a:pt x="1" y="183"/>
                    <a:pt x="69" y="252"/>
                  </a:cubicBezTo>
                  <a:lnTo>
                    <a:pt x="138" y="183"/>
                  </a:lnTo>
                  <a:lnTo>
                    <a:pt x="138" y="183"/>
                  </a:lnTo>
                  <a:cubicBezTo>
                    <a:pt x="138" y="252"/>
                    <a:pt x="69" y="320"/>
                    <a:pt x="207" y="320"/>
                  </a:cubicBezTo>
                  <a:lnTo>
                    <a:pt x="207" y="114"/>
                  </a:lnTo>
                  <a:cubicBezTo>
                    <a:pt x="158" y="53"/>
                    <a:pt x="144"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0"/>
            <p:cNvSpPr/>
            <p:nvPr/>
          </p:nvSpPr>
          <p:spPr>
            <a:xfrm>
              <a:off x="6725725" y="884575"/>
              <a:ext cx="5600" cy="9050"/>
            </a:xfrm>
            <a:custGeom>
              <a:avLst/>
              <a:gdLst/>
              <a:ahLst/>
              <a:cxnLst/>
              <a:rect l="l" t="t" r="r" b="b"/>
              <a:pathLst>
                <a:path w="224" h="362" extrusionOk="0">
                  <a:moveTo>
                    <a:pt x="0" y="0"/>
                  </a:moveTo>
                  <a:lnTo>
                    <a:pt x="0" y="224"/>
                  </a:lnTo>
                  <a:cubicBezTo>
                    <a:pt x="86" y="224"/>
                    <a:pt x="86" y="293"/>
                    <a:pt x="86" y="362"/>
                  </a:cubicBezTo>
                  <a:lnTo>
                    <a:pt x="155" y="362"/>
                  </a:lnTo>
                  <a:cubicBezTo>
                    <a:pt x="224" y="224"/>
                    <a:pt x="86" y="155"/>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0"/>
            <p:cNvSpPr/>
            <p:nvPr/>
          </p:nvSpPr>
          <p:spPr>
            <a:xfrm>
              <a:off x="6380125" y="761225"/>
              <a:ext cx="7350" cy="6900"/>
            </a:xfrm>
            <a:custGeom>
              <a:avLst/>
              <a:gdLst/>
              <a:ahLst/>
              <a:cxnLst/>
              <a:rect l="l" t="t" r="r" b="b"/>
              <a:pathLst>
                <a:path w="294" h="276" extrusionOk="0">
                  <a:moveTo>
                    <a:pt x="293" y="0"/>
                  </a:moveTo>
                  <a:cubicBezTo>
                    <a:pt x="156" y="0"/>
                    <a:pt x="70" y="138"/>
                    <a:pt x="1" y="138"/>
                  </a:cubicBezTo>
                  <a:lnTo>
                    <a:pt x="1" y="275"/>
                  </a:lnTo>
                  <a:lnTo>
                    <a:pt x="156" y="275"/>
                  </a:lnTo>
                  <a:lnTo>
                    <a:pt x="156" y="206"/>
                  </a:lnTo>
                  <a:cubicBezTo>
                    <a:pt x="156" y="138"/>
                    <a:pt x="224" y="138"/>
                    <a:pt x="293" y="138"/>
                  </a:cubicBezTo>
                  <a:lnTo>
                    <a:pt x="293" y="69"/>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0"/>
            <p:cNvSpPr/>
            <p:nvPr/>
          </p:nvSpPr>
          <p:spPr>
            <a:xfrm>
              <a:off x="6416250" y="1267225"/>
              <a:ext cx="8600" cy="5950"/>
            </a:xfrm>
            <a:custGeom>
              <a:avLst/>
              <a:gdLst/>
              <a:ahLst/>
              <a:cxnLst/>
              <a:rect l="l" t="t" r="r" b="b"/>
              <a:pathLst>
                <a:path w="344" h="238" extrusionOk="0">
                  <a:moveTo>
                    <a:pt x="206" y="0"/>
                  </a:moveTo>
                  <a:cubicBezTo>
                    <a:pt x="184" y="0"/>
                    <a:pt x="161" y="8"/>
                    <a:pt x="138" y="31"/>
                  </a:cubicBezTo>
                  <a:cubicBezTo>
                    <a:pt x="138" y="100"/>
                    <a:pt x="0" y="100"/>
                    <a:pt x="0" y="100"/>
                  </a:cubicBezTo>
                  <a:cubicBezTo>
                    <a:pt x="0" y="168"/>
                    <a:pt x="0" y="168"/>
                    <a:pt x="69" y="237"/>
                  </a:cubicBezTo>
                  <a:cubicBezTo>
                    <a:pt x="138" y="100"/>
                    <a:pt x="275" y="168"/>
                    <a:pt x="344" y="31"/>
                  </a:cubicBezTo>
                  <a:cubicBezTo>
                    <a:pt x="298" y="31"/>
                    <a:pt x="252"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0"/>
            <p:cNvSpPr/>
            <p:nvPr/>
          </p:nvSpPr>
          <p:spPr>
            <a:xfrm>
              <a:off x="6493175" y="716500"/>
              <a:ext cx="6900" cy="8625"/>
            </a:xfrm>
            <a:custGeom>
              <a:avLst/>
              <a:gdLst/>
              <a:ahLst/>
              <a:cxnLst/>
              <a:rect l="l" t="t" r="r" b="b"/>
              <a:pathLst>
                <a:path w="276" h="345" extrusionOk="0">
                  <a:moveTo>
                    <a:pt x="138" y="1"/>
                  </a:moveTo>
                  <a:cubicBezTo>
                    <a:pt x="138" y="139"/>
                    <a:pt x="69" y="207"/>
                    <a:pt x="1" y="345"/>
                  </a:cubicBezTo>
                  <a:cubicBezTo>
                    <a:pt x="69" y="345"/>
                    <a:pt x="138" y="345"/>
                    <a:pt x="207" y="276"/>
                  </a:cubicBezTo>
                  <a:cubicBezTo>
                    <a:pt x="138" y="207"/>
                    <a:pt x="276" y="139"/>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0"/>
            <p:cNvSpPr/>
            <p:nvPr/>
          </p:nvSpPr>
          <p:spPr>
            <a:xfrm>
              <a:off x="6233575" y="1083575"/>
              <a:ext cx="3450" cy="10775"/>
            </a:xfrm>
            <a:custGeom>
              <a:avLst/>
              <a:gdLst/>
              <a:ahLst/>
              <a:cxnLst/>
              <a:rect l="l" t="t" r="r" b="b"/>
              <a:pathLst>
                <a:path w="138" h="431" extrusionOk="0">
                  <a:moveTo>
                    <a:pt x="69" y="1"/>
                  </a:moveTo>
                  <a:cubicBezTo>
                    <a:pt x="69" y="70"/>
                    <a:pt x="138" y="207"/>
                    <a:pt x="0" y="276"/>
                  </a:cubicBezTo>
                  <a:cubicBezTo>
                    <a:pt x="69" y="276"/>
                    <a:pt x="69" y="362"/>
                    <a:pt x="69" y="431"/>
                  </a:cubicBezTo>
                  <a:cubicBezTo>
                    <a:pt x="138" y="362"/>
                    <a:pt x="138" y="362"/>
                    <a:pt x="138" y="276"/>
                  </a:cubicBezTo>
                  <a:cubicBezTo>
                    <a:pt x="69" y="207"/>
                    <a:pt x="138" y="70"/>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0"/>
            <p:cNvSpPr/>
            <p:nvPr/>
          </p:nvSpPr>
          <p:spPr>
            <a:xfrm>
              <a:off x="6272675" y="1237475"/>
              <a:ext cx="5625" cy="7325"/>
            </a:xfrm>
            <a:custGeom>
              <a:avLst/>
              <a:gdLst/>
              <a:ahLst/>
              <a:cxnLst/>
              <a:rect l="l" t="t" r="r" b="b"/>
              <a:pathLst>
                <a:path w="225" h="293" extrusionOk="0">
                  <a:moveTo>
                    <a:pt x="69" y="0"/>
                  </a:moveTo>
                  <a:lnTo>
                    <a:pt x="69" y="0"/>
                  </a:lnTo>
                  <a:cubicBezTo>
                    <a:pt x="1" y="138"/>
                    <a:pt x="155" y="224"/>
                    <a:pt x="155" y="292"/>
                  </a:cubicBezTo>
                  <a:lnTo>
                    <a:pt x="224" y="292"/>
                  </a:lnTo>
                  <a:cubicBezTo>
                    <a:pt x="155" y="224"/>
                    <a:pt x="155"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0"/>
            <p:cNvSpPr/>
            <p:nvPr/>
          </p:nvSpPr>
          <p:spPr>
            <a:xfrm>
              <a:off x="6260225" y="904350"/>
              <a:ext cx="1725" cy="7325"/>
            </a:xfrm>
            <a:custGeom>
              <a:avLst/>
              <a:gdLst/>
              <a:ahLst/>
              <a:cxnLst/>
              <a:rect l="l" t="t" r="r" b="b"/>
              <a:pathLst>
                <a:path w="69" h="293" extrusionOk="0">
                  <a:moveTo>
                    <a:pt x="69" y="0"/>
                  </a:moveTo>
                  <a:cubicBezTo>
                    <a:pt x="0" y="138"/>
                    <a:pt x="0" y="138"/>
                    <a:pt x="0" y="293"/>
                  </a:cubicBezTo>
                  <a:cubicBezTo>
                    <a:pt x="69" y="224"/>
                    <a:pt x="69" y="224"/>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0"/>
            <p:cNvSpPr/>
            <p:nvPr/>
          </p:nvSpPr>
          <p:spPr>
            <a:xfrm>
              <a:off x="6482425" y="723400"/>
              <a:ext cx="6900" cy="2700"/>
            </a:xfrm>
            <a:custGeom>
              <a:avLst/>
              <a:gdLst/>
              <a:ahLst/>
              <a:cxnLst/>
              <a:rect l="l" t="t" r="r" b="b"/>
              <a:pathLst>
                <a:path w="276" h="108" extrusionOk="0">
                  <a:moveTo>
                    <a:pt x="276" y="0"/>
                  </a:moveTo>
                  <a:cubicBezTo>
                    <a:pt x="242" y="34"/>
                    <a:pt x="190" y="34"/>
                    <a:pt x="138" y="34"/>
                  </a:cubicBezTo>
                  <a:cubicBezTo>
                    <a:pt x="87" y="34"/>
                    <a:pt x="35" y="34"/>
                    <a:pt x="1" y="69"/>
                  </a:cubicBezTo>
                  <a:cubicBezTo>
                    <a:pt x="93" y="69"/>
                    <a:pt x="154" y="107"/>
                    <a:pt x="205" y="107"/>
                  </a:cubicBezTo>
                  <a:cubicBezTo>
                    <a:pt x="230" y="107"/>
                    <a:pt x="253" y="97"/>
                    <a:pt x="276" y="69"/>
                  </a:cubicBezTo>
                  <a:lnTo>
                    <a:pt x="2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0"/>
            <p:cNvSpPr/>
            <p:nvPr/>
          </p:nvSpPr>
          <p:spPr>
            <a:xfrm>
              <a:off x="6489300" y="1225000"/>
              <a:ext cx="5625" cy="3450"/>
            </a:xfrm>
            <a:custGeom>
              <a:avLst/>
              <a:gdLst/>
              <a:ahLst/>
              <a:cxnLst/>
              <a:rect l="l" t="t" r="r" b="b"/>
              <a:pathLst>
                <a:path w="225" h="138" extrusionOk="0">
                  <a:moveTo>
                    <a:pt x="156" y="0"/>
                  </a:moveTo>
                  <a:cubicBezTo>
                    <a:pt x="87" y="0"/>
                    <a:pt x="1" y="69"/>
                    <a:pt x="1" y="138"/>
                  </a:cubicBezTo>
                  <a:cubicBezTo>
                    <a:pt x="156" y="138"/>
                    <a:pt x="224" y="138"/>
                    <a:pt x="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40"/>
            <p:cNvSpPr/>
            <p:nvPr/>
          </p:nvSpPr>
          <p:spPr>
            <a:xfrm>
              <a:off x="6643625" y="1087025"/>
              <a:ext cx="5175" cy="5600"/>
            </a:xfrm>
            <a:custGeom>
              <a:avLst/>
              <a:gdLst/>
              <a:ahLst/>
              <a:cxnLst/>
              <a:rect l="l" t="t" r="r" b="b"/>
              <a:pathLst>
                <a:path w="207" h="224" extrusionOk="0">
                  <a:moveTo>
                    <a:pt x="207" y="0"/>
                  </a:moveTo>
                  <a:cubicBezTo>
                    <a:pt x="69" y="69"/>
                    <a:pt x="69" y="69"/>
                    <a:pt x="0" y="224"/>
                  </a:cubicBezTo>
                  <a:lnTo>
                    <a:pt x="69" y="224"/>
                  </a:lnTo>
                  <a:cubicBezTo>
                    <a:pt x="138" y="138"/>
                    <a:pt x="207" y="69"/>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40"/>
            <p:cNvSpPr/>
            <p:nvPr/>
          </p:nvSpPr>
          <p:spPr>
            <a:xfrm>
              <a:off x="6546900" y="1178575"/>
              <a:ext cx="3475" cy="5175"/>
            </a:xfrm>
            <a:custGeom>
              <a:avLst/>
              <a:gdLst/>
              <a:ahLst/>
              <a:cxnLst/>
              <a:rect l="l" t="t" r="r" b="b"/>
              <a:pathLst>
                <a:path w="139" h="207" extrusionOk="0">
                  <a:moveTo>
                    <a:pt x="138" y="1"/>
                  </a:moveTo>
                  <a:lnTo>
                    <a:pt x="138" y="1"/>
                  </a:lnTo>
                  <a:cubicBezTo>
                    <a:pt x="70" y="69"/>
                    <a:pt x="1" y="69"/>
                    <a:pt x="1" y="207"/>
                  </a:cubicBezTo>
                  <a:cubicBezTo>
                    <a:pt x="138" y="138"/>
                    <a:pt x="138" y="138"/>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40"/>
            <p:cNvSpPr/>
            <p:nvPr/>
          </p:nvSpPr>
          <p:spPr>
            <a:xfrm>
              <a:off x="6317375" y="818375"/>
              <a:ext cx="5625" cy="5625"/>
            </a:xfrm>
            <a:custGeom>
              <a:avLst/>
              <a:gdLst/>
              <a:ahLst/>
              <a:cxnLst/>
              <a:rect l="l" t="t" r="r" b="b"/>
              <a:pathLst>
                <a:path w="225" h="225" extrusionOk="0">
                  <a:moveTo>
                    <a:pt x="224" y="1"/>
                  </a:moveTo>
                  <a:cubicBezTo>
                    <a:pt x="87" y="1"/>
                    <a:pt x="87" y="70"/>
                    <a:pt x="1" y="138"/>
                  </a:cubicBezTo>
                  <a:cubicBezTo>
                    <a:pt x="87" y="224"/>
                    <a:pt x="87" y="224"/>
                    <a:pt x="155" y="224"/>
                  </a:cubicBezTo>
                  <a:cubicBezTo>
                    <a:pt x="155" y="138"/>
                    <a:pt x="224" y="70"/>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40"/>
            <p:cNvSpPr/>
            <p:nvPr/>
          </p:nvSpPr>
          <p:spPr>
            <a:xfrm>
              <a:off x="6231425" y="1020825"/>
              <a:ext cx="3875" cy="3475"/>
            </a:xfrm>
            <a:custGeom>
              <a:avLst/>
              <a:gdLst/>
              <a:ahLst/>
              <a:cxnLst/>
              <a:rect l="l" t="t" r="r" b="b"/>
              <a:pathLst>
                <a:path w="155" h="139" extrusionOk="0">
                  <a:moveTo>
                    <a:pt x="86" y="1"/>
                  </a:moveTo>
                  <a:cubicBezTo>
                    <a:pt x="86" y="1"/>
                    <a:pt x="0" y="1"/>
                    <a:pt x="0" y="69"/>
                  </a:cubicBezTo>
                  <a:lnTo>
                    <a:pt x="0" y="138"/>
                  </a:lnTo>
                  <a:lnTo>
                    <a:pt x="86" y="138"/>
                  </a:lnTo>
                  <a:cubicBezTo>
                    <a:pt x="86" y="138"/>
                    <a:pt x="155" y="69"/>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40"/>
            <p:cNvSpPr/>
            <p:nvPr/>
          </p:nvSpPr>
          <p:spPr>
            <a:xfrm>
              <a:off x="6347900" y="792150"/>
              <a:ext cx="3900" cy="3050"/>
            </a:xfrm>
            <a:custGeom>
              <a:avLst/>
              <a:gdLst/>
              <a:ahLst/>
              <a:cxnLst/>
              <a:rect l="l" t="t" r="r" b="b"/>
              <a:pathLst>
                <a:path w="156" h="122" extrusionOk="0">
                  <a:moveTo>
                    <a:pt x="71" y="1"/>
                  </a:moveTo>
                  <a:cubicBezTo>
                    <a:pt x="52" y="1"/>
                    <a:pt x="35" y="18"/>
                    <a:pt x="0" y="53"/>
                  </a:cubicBezTo>
                  <a:lnTo>
                    <a:pt x="0" y="121"/>
                  </a:lnTo>
                  <a:cubicBezTo>
                    <a:pt x="69" y="121"/>
                    <a:pt x="155" y="53"/>
                    <a:pt x="155" y="53"/>
                  </a:cubicBezTo>
                  <a:cubicBezTo>
                    <a:pt x="112" y="18"/>
                    <a:pt x="91"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40"/>
            <p:cNvSpPr/>
            <p:nvPr/>
          </p:nvSpPr>
          <p:spPr>
            <a:xfrm>
              <a:off x="6670275" y="1045750"/>
              <a:ext cx="3875" cy="3900"/>
            </a:xfrm>
            <a:custGeom>
              <a:avLst/>
              <a:gdLst/>
              <a:ahLst/>
              <a:cxnLst/>
              <a:rect l="l" t="t" r="r" b="b"/>
              <a:pathLst>
                <a:path w="155" h="156" extrusionOk="0">
                  <a:moveTo>
                    <a:pt x="69" y="1"/>
                  </a:moveTo>
                  <a:cubicBezTo>
                    <a:pt x="69" y="70"/>
                    <a:pt x="0" y="70"/>
                    <a:pt x="0" y="156"/>
                  </a:cubicBezTo>
                  <a:cubicBezTo>
                    <a:pt x="155" y="156"/>
                    <a:pt x="155" y="70"/>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40"/>
            <p:cNvSpPr/>
            <p:nvPr/>
          </p:nvSpPr>
          <p:spPr>
            <a:xfrm>
              <a:off x="6274400" y="1246500"/>
              <a:ext cx="5600" cy="3025"/>
            </a:xfrm>
            <a:custGeom>
              <a:avLst/>
              <a:gdLst/>
              <a:ahLst/>
              <a:cxnLst/>
              <a:rect l="l" t="t" r="r" b="b"/>
              <a:pathLst>
                <a:path w="224" h="121" extrusionOk="0">
                  <a:moveTo>
                    <a:pt x="86" y="0"/>
                  </a:moveTo>
                  <a:cubicBezTo>
                    <a:pt x="0" y="69"/>
                    <a:pt x="0" y="69"/>
                    <a:pt x="86" y="69"/>
                  </a:cubicBezTo>
                  <a:cubicBezTo>
                    <a:pt x="86" y="103"/>
                    <a:pt x="104" y="120"/>
                    <a:pt x="129" y="120"/>
                  </a:cubicBezTo>
                  <a:cubicBezTo>
                    <a:pt x="155" y="120"/>
                    <a:pt x="190" y="103"/>
                    <a:pt x="224" y="69"/>
                  </a:cubicBezTo>
                  <a:lnTo>
                    <a:pt x="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40"/>
            <p:cNvSpPr/>
            <p:nvPr/>
          </p:nvSpPr>
          <p:spPr>
            <a:xfrm>
              <a:off x="6598925" y="1135600"/>
              <a:ext cx="3450" cy="2500"/>
            </a:xfrm>
            <a:custGeom>
              <a:avLst/>
              <a:gdLst/>
              <a:ahLst/>
              <a:cxnLst/>
              <a:rect l="l" t="t" r="r" b="b"/>
              <a:pathLst>
                <a:path w="138" h="100" extrusionOk="0">
                  <a:moveTo>
                    <a:pt x="138" y="0"/>
                  </a:moveTo>
                  <a:cubicBezTo>
                    <a:pt x="69" y="0"/>
                    <a:pt x="69" y="69"/>
                    <a:pt x="0" y="69"/>
                  </a:cubicBezTo>
                  <a:cubicBezTo>
                    <a:pt x="46" y="69"/>
                    <a:pt x="92" y="100"/>
                    <a:pt x="117" y="100"/>
                  </a:cubicBezTo>
                  <a:cubicBezTo>
                    <a:pt x="130" y="100"/>
                    <a:pt x="138" y="92"/>
                    <a:pt x="138" y="69"/>
                  </a:cubicBezTo>
                  <a:lnTo>
                    <a:pt x="1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40"/>
            <p:cNvSpPr/>
            <p:nvPr/>
          </p:nvSpPr>
          <p:spPr>
            <a:xfrm>
              <a:off x="6387450" y="762175"/>
              <a:ext cx="3450" cy="4225"/>
            </a:xfrm>
            <a:custGeom>
              <a:avLst/>
              <a:gdLst/>
              <a:ahLst/>
              <a:cxnLst/>
              <a:rect l="l" t="t" r="r" b="b"/>
              <a:pathLst>
                <a:path w="138" h="169" extrusionOk="0">
                  <a:moveTo>
                    <a:pt x="51" y="0"/>
                  </a:moveTo>
                  <a:cubicBezTo>
                    <a:pt x="31" y="0"/>
                    <a:pt x="0" y="31"/>
                    <a:pt x="0" y="31"/>
                  </a:cubicBezTo>
                  <a:lnTo>
                    <a:pt x="0" y="100"/>
                  </a:lnTo>
                  <a:lnTo>
                    <a:pt x="0" y="168"/>
                  </a:lnTo>
                  <a:lnTo>
                    <a:pt x="138" y="168"/>
                  </a:lnTo>
                  <a:cubicBezTo>
                    <a:pt x="69" y="100"/>
                    <a:pt x="138" y="31"/>
                    <a:pt x="69" y="31"/>
                  </a:cubicBezTo>
                  <a:cubicBezTo>
                    <a:pt x="69" y="8"/>
                    <a:pt x="61" y="0"/>
                    <a:pt x="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40"/>
            <p:cNvSpPr/>
            <p:nvPr/>
          </p:nvSpPr>
          <p:spPr>
            <a:xfrm>
              <a:off x="6426975" y="1258475"/>
              <a:ext cx="6925" cy="3950"/>
            </a:xfrm>
            <a:custGeom>
              <a:avLst/>
              <a:gdLst/>
              <a:ahLst/>
              <a:cxnLst/>
              <a:rect l="l" t="t" r="r" b="b"/>
              <a:pathLst>
                <a:path w="277" h="158" extrusionOk="0">
                  <a:moveTo>
                    <a:pt x="210" y="1"/>
                  </a:moveTo>
                  <a:cubicBezTo>
                    <a:pt x="133" y="1"/>
                    <a:pt x="112" y="102"/>
                    <a:pt x="1" y="157"/>
                  </a:cubicBezTo>
                  <a:cubicBezTo>
                    <a:pt x="138" y="157"/>
                    <a:pt x="207" y="88"/>
                    <a:pt x="276" y="20"/>
                  </a:cubicBezTo>
                  <a:cubicBezTo>
                    <a:pt x="250" y="7"/>
                    <a:pt x="229"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40"/>
            <p:cNvSpPr/>
            <p:nvPr/>
          </p:nvSpPr>
          <p:spPr>
            <a:xfrm>
              <a:off x="6269250" y="1215975"/>
              <a:ext cx="1725" cy="5600"/>
            </a:xfrm>
            <a:custGeom>
              <a:avLst/>
              <a:gdLst/>
              <a:ahLst/>
              <a:cxnLst/>
              <a:rect l="l" t="t" r="r" b="b"/>
              <a:pathLst>
                <a:path w="69" h="224" extrusionOk="0">
                  <a:moveTo>
                    <a:pt x="69" y="0"/>
                  </a:moveTo>
                  <a:cubicBezTo>
                    <a:pt x="69" y="69"/>
                    <a:pt x="0" y="138"/>
                    <a:pt x="0" y="224"/>
                  </a:cubicBezTo>
                  <a:lnTo>
                    <a:pt x="69" y="224"/>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40"/>
            <p:cNvSpPr/>
            <p:nvPr/>
          </p:nvSpPr>
          <p:spPr>
            <a:xfrm>
              <a:off x="6267525" y="875550"/>
              <a:ext cx="3450" cy="4650"/>
            </a:xfrm>
            <a:custGeom>
              <a:avLst/>
              <a:gdLst/>
              <a:ahLst/>
              <a:cxnLst/>
              <a:rect l="l" t="t" r="r" b="b"/>
              <a:pathLst>
                <a:path w="138" h="186" extrusionOk="0">
                  <a:moveTo>
                    <a:pt x="69" y="0"/>
                  </a:moveTo>
                  <a:lnTo>
                    <a:pt x="69" y="86"/>
                  </a:lnTo>
                  <a:cubicBezTo>
                    <a:pt x="69" y="155"/>
                    <a:pt x="0" y="155"/>
                    <a:pt x="69" y="155"/>
                  </a:cubicBezTo>
                  <a:cubicBezTo>
                    <a:pt x="69" y="178"/>
                    <a:pt x="77" y="186"/>
                    <a:pt x="87" y="186"/>
                  </a:cubicBezTo>
                  <a:cubicBezTo>
                    <a:pt x="107" y="186"/>
                    <a:pt x="138" y="155"/>
                    <a:pt x="138" y="155"/>
                  </a:cubicBezTo>
                  <a:lnTo>
                    <a:pt x="138" y="86"/>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40"/>
            <p:cNvSpPr/>
            <p:nvPr/>
          </p:nvSpPr>
          <p:spPr>
            <a:xfrm>
              <a:off x="6270950" y="883800"/>
              <a:ext cx="5625" cy="2525"/>
            </a:xfrm>
            <a:custGeom>
              <a:avLst/>
              <a:gdLst/>
              <a:ahLst/>
              <a:cxnLst/>
              <a:rect l="l" t="t" r="r" b="b"/>
              <a:pathLst>
                <a:path w="225" h="101" extrusionOk="0">
                  <a:moveTo>
                    <a:pt x="87" y="1"/>
                  </a:moveTo>
                  <a:cubicBezTo>
                    <a:pt x="77" y="1"/>
                    <a:pt x="70" y="9"/>
                    <a:pt x="70" y="31"/>
                  </a:cubicBezTo>
                  <a:cubicBezTo>
                    <a:pt x="1" y="31"/>
                    <a:pt x="1" y="100"/>
                    <a:pt x="70" y="100"/>
                  </a:cubicBezTo>
                  <a:lnTo>
                    <a:pt x="138" y="100"/>
                  </a:lnTo>
                  <a:cubicBezTo>
                    <a:pt x="138" y="100"/>
                    <a:pt x="224" y="31"/>
                    <a:pt x="138" y="31"/>
                  </a:cubicBezTo>
                  <a:cubicBezTo>
                    <a:pt x="138" y="31"/>
                    <a:pt x="108" y="1"/>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40"/>
            <p:cNvSpPr/>
            <p:nvPr/>
          </p:nvSpPr>
          <p:spPr>
            <a:xfrm>
              <a:off x="6270950" y="1223275"/>
              <a:ext cx="3475" cy="3475"/>
            </a:xfrm>
            <a:custGeom>
              <a:avLst/>
              <a:gdLst/>
              <a:ahLst/>
              <a:cxnLst/>
              <a:rect l="l" t="t" r="r" b="b"/>
              <a:pathLst>
                <a:path w="139" h="139" extrusionOk="0">
                  <a:moveTo>
                    <a:pt x="1" y="1"/>
                  </a:moveTo>
                  <a:cubicBezTo>
                    <a:pt x="1" y="69"/>
                    <a:pt x="1" y="69"/>
                    <a:pt x="70" y="138"/>
                  </a:cubicBezTo>
                  <a:lnTo>
                    <a:pt x="138" y="138"/>
                  </a:lnTo>
                  <a:cubicBezTo>
                    <a:pt x="138" y="69"/>
                    <a:pt x="7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40"/>
            <p:cNvSpPr/>
            <p:nvPr/>
          </p:nvSpPr>
          <p:spPr>
            <a:xfrm>
              <a:off x="6441175" y="1244775"/>
              <a:ext cx="3450" cy="3450"/>
            </a:xfrm>
            <a:custGeom>
              <a:avLst/>
              <a:gdLst/>
              <a:ahLst/>
              <a:cxnLst/>
              <a:rect l="l" t="t" r="r" b="b"/>
              <a:pathLst>
                <a:path w="138" h="138" extrusionOk="0">
                  <a:moveTo>
                    <a:pt x="138" y="0"/>
                  </a:moveTo>
                  <a:cubicBezTo>
                    <a:pt x="69" y="0"/>
                    <a:pt x="0" y="69"/>
                    <a:pt x="0" y="138"/>
                  </a:cubicBezTo>
                  <a:lnTo>
                    <a:pt x="138" y="138"/>
                  </a:lnTo>
                  <a:lnTo>
                    <a:pt x="1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40"/>
            <p:cNvSpPr/>
            <p:nvPr/>
          </p:nvSpPr>
          <p:spPr>
            <a:xfrm>
              <a:off x="6686600" y="1020825"/>
              <a:ext cx="3475" cy="5200"/>
            </a:xfrm>
            <a:custGeom>
              <a:avLst/>
              <a:gdLst/>
              <a:ahLst/>
              <a:cxnLst/>
              <a:rect l="l" t="t" r="r" b="b"/>
              <a:pathLst>
                <a:path w="139" h="208" extrusionOk="0">
                  <a:moveTo>
                    <a:pt x="138" y="1"/>
                  </a:moveTo>
                  <a:lnTo>
                    <a:pt x="138" y="1"/>
                  </a:lnTo>
                  <a:cubicBezTo>
                    <a:pt x="1" y="69"/>
                    <a:pt x="1" y="138"/>
                    <a:pt x="1" y="207"/>
                  </a:cubicBezTo>
                  <a:cubicBezTo>
                    <a:pt x="138" y="207"/>
                    <a:pt x="69" y="138"/>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40"/>
            <p:cNvSpPr/>
            <p:nvPr/>
          </p:nvSpPr>
          <p:spPr>
            <a:xfrm>
              <a:off x="6618250" y="1119250"/>
              <a:ext cx="3900" cy="3475"/>
            </a:xfrm>
            <a:custGeom>
              <a:avLst/>
              <a:gdLst/>
              <a:ahLst/>
              <a:cxnLst/>
              <a:rect l="l" t="t" r="r" b="b"/>
              <a:pathLst>
                <a:path w="156" h="139" extrusionOk="0">
                  <a:moveTo>
                    <a:pt x="156" y="1"/>
                  </a:moveTo>
                  <a:cubicBezTo>
                    <a:pt x="1" y="1"/>
                    <a:pt x="87" y="70"/>
                    <a:pt x="87" y="138"/>
                  </a:cubicBezTo>
                  <a:cubicBezTo>
                    <a:pt x="156" y="138"/>
                    <a:pt x="156" y="70"/>
                    <a:pt x="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40"/>
            <p:cNvSpPr/>
            <p:nvPr/>
          </p:nvSpPr>
          <p:spPr>
            <a:xfrm>
              <a:off x="6306625" y="830850"/>
              <a:ext cx="2175" cy="3900"/>
            </a:xfrm>
            <a:custGeom>
              <a:avLst/>
              <a:gdLst/>
              <a:ahLst/>
              <a:cxnLst/>
              <a:rect l="l" t="t" r="r" b="b"/>
              <a:pathLst>
                <a:path w="87" h="156" extrusionOk="0">
                  <a:moveTo>
                    <a:pt x="87" y="0"/>
                  </a:moveTo>
                  <a:cubicBezTo>
                    <a:pt x="87" y="0"/>
                    <a:pt x="1" y="0"/>
                    <a:pt x="1" y="69"/>
                  </a:cubicBezTo>
                  <a:lnTo>
                    <a:pt x="1" y="155"/>
                  </a:lnTo>
                  <a:cubicBezTo>
                    <a:pt x="87" y="155"/>
                    <a:pt x="87" y="155"/>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40"/>
            <p:cNvSpPr/>
            <p:nvPr/>
          </p:nvSpPr>
          <p:spPr>
            <a:xfrm>
              <a:off x="6690050" y="775400"/>
              <a:ext cx="3450" cy="3450"/>
            </a:xfrm>
            <a:custGeom>
              <a:avLst/>
              <a:gdLst/>
              <a:ahLst/>
              <a:cxnLst/>
              <a:rect l="l" t="t" r="r" b="b"/>
              <a:pathLst>
                <a:path w="138" h="138" extrusionOk="0">
                  <a:moveTo>
                    <a:pt x="69" y="0"/>
                  </a:moveTo>
                  <a:cubicBezTo>
                    <a:pt x="0" y="0"/>
                    <a:pt x="0" y="69"/>
                    <a:pt x="69" y="69"/>
                  </a:cubicBezTo>
                  <a:cubicBezTo>
                    <a:pt x="69" y="138"/>
                    <a:pt x="69" y="138"/>
                    <a:pt x="138" y="138"/>
                  </a:cubicBezTo>
                  <a:cubicBezTo>
                    <a:pt x="138"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40"/>
            <p:cNvSpPr/>
            <p:nvPr/>
          </p:nvSpPr>
          <p:spPr>
            <a:xfrm>
              <a:off x="6255050" y="1180300"/>
              <a:ext cx="1750" cy="1750"/>
            </a:xfrm>
            <a:custGeom>
              <a:avLst/>
              <a:gdLst/>
              <a:ahLst/>
              <a:cxnLst/>
              <a:rect l="l" t="t" r="r" b="b"/>
              <a:pathLst>
                <a:path w="70" h="70" extrusionOk="0">
                  <a:moveTo>
                    <a:pt x="1" y="0"/>
                  </a:moveTo>
                  <a:cubicBezTo>
                    <a:pt x="1" y="69"/>
                    <a:pt x="1" y="69"/>
                    <a:pt x="69" y="69"/>
                  </a:cubicBez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40"/>
            <p:cNvSpPr/>
            <p:nvPr/>
          </p:nvSpPr>
          <p:spPr>
            <a:xfrm>
              <a:off x="6582575" y="1146350"/>
              <a:ext cx="1750" cy="1725"/>
            </a:xfrm>
            <a:custGeom>
              <a:avLst/>
              <a:gdLst/>
              <a:ahLst/>
              <a:cxnLst/>
              <a:rect l="l" t="t" r="r" b="b"/>
              <a:pathLst>
                <a:path w="70" h="69" extrusionOk="0">
                  <a:moveTo>
                    <a:pt x="1" y="0"/>
                  </a:moveTo>
                  <a:lnTo>
                    <a:pt x="1" y="69"/>
                  </a:lnTo>
                  <a:lnTo>
                    <a:pt x="70" y="69"/>
                  </a:lnTo>
                  <a:cubicBezTo>
                    <a:pt x="70" y="0"/>
                    <a:pt x="7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40"/>
            <p:cNvSpPr/>
            <p:nvPr/>
          </p:nvSpPr>
          <p:spPr>
            <a:xfrm>
              <a:off x="6727875" y="895325"/>
              <a:ext cx="1725" cy="3900"/>
            </a:xfrm>
            <a:custGeom>
              <a:avLst/>
              <a:gdLst/>
              <a:ahLst/>
              <a:cxnLst/>
              <a:rect l="l" t="t" r="r" b="b"/>
              <a:pathLst>
                <a:path w="69" h="156" extrusionOk="0">
                  <a:moveTo>
                    <a:pt x="69" y="0"/>
                  </a:moveTo>
                  <a:cubicBezTo>
                    <a:pt x="69" y="69"/>
                    <a:pt x="0" y="155"/>
                    <a:pt x="69" y="155"/>
                  </a:cubicBez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40"/>
            <p:cNvSpPr/>
            <p:nvPr/>
          </p:nvSpPr>
          <p:spPr>
            <a:xfrm>
              <a:off x="6247750" y="1140750"/>
              <a:ext cx="3450" cy="1750"/>
            </a:xfrm>
            <a:custGeom>
              <a:avLst/>
              <a:gdLst/>
              <a:ahLst/>
              <a:cxnLst/>
              <a:rect l="l" t="t" r="r" b="b"/>
              <a:pathLst>
                <a:path w="138" h="70" extrusionOk="0">
                  <a:moveTo>
                    <a:pt x="69" y="1"/>
                  </a:moveTo>
                  <a:cubicBezTo>
                    <a:pt x="0" y="1"/>
                    <a:pt x="0" y="1"/>
                    <a:pt x="0" y="69"/>
                  </a:cubicBezTo>
                  <a:lnTo>
                    <a:pt x="69" y="69"/>
                  </a:lnTo>
                  <a:cubicBezTo>
                    <a:pt x="138" y="69"/>
                    <a:pt x="138" y="69"/>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40"/>
            <p:cNvSpPr/>
            <p:nvPr/>
          </p:nvSpPr>
          <p:spPr>
            <a:xfrm>
              <a:off x="6647050" y="1081875"/>
              <a:ext cx="1750" cy="1725"/>
            </a:xfrm>
            <a:custGeom>
              <a:avLst/>
              <a:gdLst/>
              <a:ahLst/>
              <a:cxnLst/>
              <a:rect l="l" t="t" r="r" b="b"/>
              <a:pathLst>
                <a:path w="70" h="69" extrusionOk="0">
                  <a:moveTo>
                    <a:pt x="1" y="0"/>
                  </a:moveTo>
                  <a:cubicBezTo>
                    <a:pt x="1" y="69"/>
                    <a:pt x="1" y="69"/>
                    <a:pt x="70" y="69"/>
                  </a:cubicBez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40"/>
            <p:cNvSpPr/>
            <p:nvPr/>
          </p:nvSpPr>
          <p:spPr>
            <a:xfrm>
              <a:off x="6674150" y="761225"/>
              <a:ext cx="1725" cy="1725"/>
            </a:xfrm>
            <a:custGeom>
              <a:avLst/>
              <a:gdLst/>
              <a:ahLst/>
              <a:cxnLst/>
              <a:rect l="l" t="t" r="r" b="b"/>
              <a:pathLst>
                <a:path w="69" h="69" extrusionOk="0">
                  <a:moveTo>
                    <a:pt x="69" y="0"/>
                  </a:moveTo>
                  <a:cubicBezTo>
                    <a:pt x="0" y="0"/>
                    <a:pt x="0" y="0"/>
                    <a:pt x="0" y="69"/>
                  </a:cubicBezTo>
                  <a:cubicBezTo>
                    <a:pt x="69"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40"/>
            <p:cNvSpPr/>
            <p:nvPr/>
          </p:nvSpPr>
          <p:spPr>
            <a:xfrm>
              <a:off x="6392600" y="762925"/>
              <a:ext cx="2175" cy="1750"/>
            </a:xfrm>
            <a:custGeom>
              <a:avLst/>
              <a:gdLst/>
              <a:ahLst/>
              <a:cxnLst/>
              <a:rect l="l" t="t" r="r" b="b"/>
              <a:pathLst>
                <a:path w="87" h="70" extrusionOk="0">
                  <a:moveTo>
                    <a:pt x="0" y="1"/>
                  </a:moveTo>
                  <a:lnTo>
                    <a:pt x="0" y="70"/>
                  </a:lnTo>
                  <a:lnTo>
                    <a:pt x="86" y="70"/>
                  </a:lnTo>
                  <a:cubicBezTo>
                    <a:pt x="86" y="1"/>
                    <a:pt x="8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40"/>
            <p:cNvSpPr/>
            <p:nvPr/>
          </p:nvSpPr>
          <p:spPr>
            <a:xfrm>
              <a:off x="6365950" y="775400"/>
              <a:ext cx="3475" cy="1750"/>
            </a:xfrm>
            <a:custGeom>
              <a:avLst/>
              <a:gdLst/>
              <a:ahLst/>
              <a:cxnLst/>
              <a:rect l="l" t="t" r="r" b="b"/>
              <a:pathLst>
                <a:path w="139" h="70" extrusionOk="0">
                  <a:moveTo>
                    <a:pt x="1" y="0"/>
                  </a:moveTo>
                  <a:cubicBezTo>
                    <a:pt x="69" y="69"/>
                    <a:pt x="69" y="69"/>
                    <a:pt x="138" y="69"/>
                  </a:cubicBezTo>
                  <a:cubicBezTo>
                    <a:pt x="69" y="0"/>
                    <a:pt x="6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40"/>
            <p:cNvSpPr/>
            <p:nvPr/>
          </p:nvSpPr>
          <p:spPr>
            <a:xfrm>
              <a:off x="6364225" y="783300"/>
              <a:ext cx="3475" cy="2875"/>
            </a:xfrm>
            <a:custGeom>
              <a:avLst/>
              <a:gdLst/>
              <a:ahLst/>
              <a:cxnLst/>
              <a:rect l="l" t="t" r="r" b="b"/>
              <a:pathLst>
                <a:path w="139" h="115" extrusionOk="0">
                  <a:moveTo>
                    <a:pt x="111" y="0"/>
                  </a:moveTo>
                  <a:cubicBezTo>
                    <a:pt x="91" y="0"/>
                    <a:pt x="58" y="17"/>
                    <a:pt x="1" y="45"/>
                  </a:cubicBezTo>
                  <a:cubicBezTo>
                    <a:pt x="70" y="45"/>
                    <a:pt x="70" y="45"/>
                    <a:pt x="138" y="114"/>
                  </a:cubicBezTo>
                  <a:cubicBezTo>
                    <a:pt x="138" y="34"/>
                    <a:pt x="138"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40"/>
            <p:cNvSpPr/>
            <p:nvPr/>
          </p:nvSpPr>
          <p:spPr>
            <a:xfrm>
              <a:off x="6235275" y="968825"/>
              <a:ext cx="1750" cy="5600"/>
            </a:xfrm>
            <a:custGeom>
              <a:avLst/>
              <a:gdLst/>
              <a:ahLst/>
              <a:cxnLst/>
              <a:rect l="l" t="t" r="r" b="b"/>
              <a:pathLst>
                <a:path w="70" h="224" extrusionOk="0">
                  <a:moveTo>
                    <a:pt x="70" y="0"/>
                  </a:moveTo>
                  <a:cubicBezTo>
                    <a:pt x="1" y="69"/>
                    <a:pt x="1" y="138"/>
                    <a:pt x="1" y="224"/>
                  </a:cubicBezTo>
                  <a:cubicBezTo>
                    <a:pt x="70" y="138"/>
                    <a:pt x="70" y="69"/>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40"/>
            <p:cNvSpPr/>
            <p:nvPr/>
          </p:nvSpPr>
          <p:spPr>
            <a:xfrm>
              <a:off x="6494900" y="1221550"/>
              <a:ext cx="3450" cy="3475"/>
            </a:xfrm>
            <a:custGeom>
              <a:avLst/>
              <a:gdLst/>
              <a:ahLst/>
              <a:cxnLst/>
              <a:rect l="l" t="t" r="r" b="b"/>
              <a:pathLst>
                <a:path w="138" h="139" extrusionOk="0">
                  <a:moveTo>
                    <a:pt x="138" y="1"/>
                  </a:moveTo>
                  <a:lnTo>
                    <a:pt x="138" y="1"/>
                  </a:lnTo>
                  <a:cubicBezTo>
                    <a:pt x="0" y="70"/>
                    <a:pt x="0" y="70"/>
                    <a:pt x="69" y="138"/>
                  </a:cubicBezTo>
                  <a:cubicBezTo>
                    <a:pt x="69" y="70"/>
                    <a:pt x="138" y="70"/>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40"/>
            <p:cNvSpPr/>
            <p:nvPr/>
          </p:nvSpPr>
          <p:spPr>
            <a:xfrm>
              <a:off x="6523700" y="716950"/>
              <a:ext cx="3450" cy="1300"/>
            </a:xfrm>
            <a:custGeom>
              <a:avLst/>
              <a:gdLst/>
              <a:ahLst/>
              <a:cxnLst/>
              <a:rect l="l" t="t" r="r" b="b"/>
              <a:pathLst>
                <a:path w="138" h="52" extrusionOk="0">
                  <a:moveTo>
                    <a:pt x="95" y="0"/>
                  </a:moveTo>
                  <a:cubicBezTo>
                    <a:pt x="69" y="0"/>
                    <a:pt x="35" y="17"/>
                    <a:pt x="0" y="52"/>
                  </a:cubicBezTo>
                  <a:lnTo>
                    <a:pt x="138" y="52"/>
                  </a:lnTo>
                  <a:cubicBezTo>
                    <a:pt x="138" y="17"/>
                    <a:pt x="121"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40"/>
            <p:cNvSpPr/>
            <p:nvPr/>
          </p:nvSpPr>
          <p:spPr>
            <a:xfrm>
              <a:off x="6231425" y="1013525"/>
              <a:ext cx="2175" cy="3900"/>
            </a:xfrm>
            <a:custGeom>
              <a:avLst/>
              <a:gdLst/>
              <a:ahLst/>
              <a:cxnLst/>
              <a:rect l="l" t="t" r="r" b="b"/>
              <a:pathLst>
                <a:path w="87" h="156" extrusionOk="0">
                  <a:moveTo>
                    <a:pt x="0" y="0"/>
                  </a:moveTo>
                  <a:cubicBezTo>
                    <a:pt x="0" y="69"/>
                    <a:pt x="0" y="69"/>
                    <a:pt x="86" y="155"/>
                  </a:cubicBezTo>
                  <a:cubicBezTo>
                    <a:pt x="0" y="69"/>
                    <a:pt x="86" y="6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40"/>
            <p:cNvSpPr/>
            <p:nvPr/>
          </p:nvSpPr>
          <p:spPr>
            <a:xfrm>
              <a:off x="6312225" y="823975"/>
              <a:ext cx="1750" cy="1750"/>
            </a:xfrm>
            <a:custGeom>
              <a:avLst/>
              <a:gdLst/>
              <a:ahLst/>
              <a:cxnLst/>
              <a:rect l="l" t="t" r="r" b="b"/>
              <a:pathLst>
                <a:path w="70" h="70" extrusionOk="0">
                  <a:moveTo>
                    <a:pt x="69" y="0"/>
                  </a:moveTo>
                  <a:cubicBezTo>
                    <a:pt x="0" y="0"/>
                    <a:pt x="0" y="69"/>
                    <a:pt x="0" y="69"/>
                  </a:cubicBezTo>
                  <a:cubicBezTo>
                    <a:pt x="69"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40"/>
            <p:cNvSpPr/>
            <p:nvPr/>
          </p:nvSpPr>
          <p:spPr>
            <a:xfrm>
              <a:off x="6519825" y="719525"/>
              <a:ext cx="3900" cy="2175"/>
            </a:xfrm>
            <a:custGeom>
              <a:avLst/>
              <a:gdLst/>
              <a:ahLst/>
              <a:cxnLst/>
              <a:rect l="l" t="t" r="r" b="b"/>
              <a:pathLst>
                <a:path w="156" h="87" extrusionOk="0">
                  <a:moveTo>
                    <a:pt x="46" y="0"/>
                  </a:moveTo>
                  <a:cubicBezTo>
                    <a:pt x="18" y="0"/>
                    <a:pt x="1" y="18"/>
                    <a:pt x="1" y="86"/>
                  </a:cubicBezTo>
                  <a:cubicBezTo>
                    <a:pt x="69" y="86"/>
                    <a:pt x="155" y="86"/>
                    <a:pt x="155" y="18"/>
                  </a:cubicBezTo>
                  <a:cubicBezTo>
                    <a:pt x="112" y="18"/>
                    <a:pt x="74"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40"/>
            <p:cNvSpPr/>
            <p:nvPr/>
          </p:nvSpPr>
          <p:spPr>
            <a:xfrm>
              <a:off x="6573550" y="721675"/>
              <a:ext cx="3900" cy="2000"/>
            </a:xfrm>
            <a:custGeom>
              <a:avLst/>
              <a:gdLst/>
              <a:ahLst/>
              <a:cxnLst/>
              <a:rect l="l" t="t" r="r" b="b"/>
              <a:pathLst>
                <a:path w="156" h="80" extrusionOk="0">
                  <a:moveTo>
                    <a:pt x="1" y="0"/>
                  </a:moveTo>
                  <a:cubicBezTo>
                    <a:pt x="1" y="58"/>
                    <a:pt x="13" y="80"/>
                    <a:pt x="34" y="80"/>
                  </a:cubicBezTo>
                  <a:cubicBezTo>
                    <a:pt x="62" y="80"/>
                    <a:pt x="106" y="40"/>
                    <a:pt x="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40"/>
            <p:cNvSpPr/>
            <p:nvPr/>
          </p:nvSpPr>
          <p:spPr>
            <a:xfrm>
              <a:off x="6308775" y="825700"/>
              <a:ext cx="3475" cy="2450"/>
            </a:xfrm>
            <a:custGeom>
              <a:avLst/>
              <a:gdLst/>
              <a:ahLst/>
              <a:cxnLst/>
              <a:rect l="l" t="t" r="r" b="b"/>
              <a:pathLst>
                <a:path w="139" h="98" extrusionOk="0">
                  <a:moveTo>
                    <a:pt x="1" y="0"/>
                  </a:moveTo>
                  <a:cubicBezTo>
                    <a:pt x="1" y="49"/>
                    <a:pt x="1" y="97"/>
                    <a:pt x="49" y="97"/>
                  </a:cubicBezTo>
                  <a:cubicBezTo>
                    <a:pt x="70" y="97"/>
                    <a:pt x="98" y="89"/>
                    <a:pt x="138" y="69"/>
                  </a:cubicBezTo>
                  <a:cubicBezTo>
                    <a:pt x="70" y="69"/>
                    <a:pt x="70"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40"/>
            <p:cNvSpPr/>
            <p:nvPr/>
          </p:nvSpPr>
          <p:spPr>
            <a:xfrm>
              <a:off x="6299750" y="839875"/>
              <a:ext cx="3475" cy="1750"/>
            </a:xfrm>
            <a:custGeom>
              <a:avLst/>
              <a:gdLst/>
              <a:ahLst/>
              <a:cxnLst/>
              <a:rect l="l" t="t" r="r" b="b"/>
              <a:pathLst>
                <a:path w="139" h="70" extrusionOk="0">
                  <a:moveTo>
                    <a:pt x="138" y="0"/>
                  </a:moveTo>
                  <a:cubicBezTo>
                    <a:pt x="1" y="0"/>
                    <a:pt x="1" y="0"/>
                    <a:pt x="70" y="69"/>
                  </a:cubicBezTo>
                  <a:cubicBezTo>
                    <a:pt x="70" y="69"/>
                    <a:pt x="138" y="69"/>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40"/>
            <p:cNvSpPr/>
            <p:nvPr/>
          </p:nvSpPr>
          <p:spPr>
            <a:xfrm>
              <a:off x="6666825" y="1051350"/>
              <a:ext cx="3475" cy="3450"/>
            </a:xfrm>
            <a:custGeom>
              <a:avLst/>
              <a:gdLst/>
              <a:ahLst/>
              <a:cxnLst/>
              <a:rect l="l" t="t" r="r" b="b"/>
              <a:pathLst>
                <a:path w="139" h="138" extrusionOk="0">
                  <a:moveTo>
                    <a:pt x="138" y="0"/>
                  </a:moveTo>
                  <a:lnTo>
                    <a:pt x="138" y="0"/>
                  </a:lnTo>
                  <a:cubicBezTo>
                    <a:pt x="69" y="69"/>
                    <a:pt x="69" y="69"/>
                    <a:pt x="1" y="138"/>
                  </a:cubicBezTo>
                  <a:cubicBezTo>
                    <a:pt x="138" y="138"/>
                    <a:pt x="138" y="138"/>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40"/>
            <p:cNvSpPr/>
            <p:nvPr/>
          </p:nvSpPr>
          <p:spPr>
            <a:xfrm>
              <a:off x="6265800" y="886300"/>
              <a:ext cx="1750" cy="3875"/>
            </a:xfrm>
            <a:custGeom>
              <a:avLst/>
              <a:gdLst/>
              <a:ahLst/>
              <a:cxnLst/>
              <a:rect l="l" t="t" r="r" b="b"/>
              <a:pathLst>
                <a:path w="70" h="155" extrusionOk="0">
                  <a:moveTo>
                    <a:pt x="69" y="0"/>
                  </a:moveTo>
                  <a:cubicBezTo>
                    <a:pt x="1" y="0"/>
                    <a:pt x="69" y="155"/>
                    <a:pt x="1" y="155"/>
                  </a:cubicBezTo>
                  <a:lnTo>
                    <a:pt x="69" y="155"/>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40"/>
            <p:cNvSpPr/>
            <p:nvPr/>
          </p:nvSpPr>
          <p:spPr>
            <a:xfrm>
              <a:off x="6672000" y="1058775"/>
              <a:ext cx="2150" cy="1625"/>
            </a:xfrm>
            <a:custGeom>
              <a:avLst/>
              <a:gdLst/>
              <a:ahLst/>
              <a:cxnLst/>
              <a:rect l="l" t="t" r="r" b="b"/>
              <a:pathLst>
                <a:path w="86" h="65" extrusionOk="0">
                  <a:moveTo>
                    <a:pt x="11" y="0"/>
                  </a:moveTo>
                  <a:cubicBezTo>
                    <a:pt x="0" y="0"/>
                    <a:pt x="0" y="21"/>
                    <a:pt x="0" y="64"/>
                  </a:cubicBezTo>
                  <a:lnTo>
                    <a:pt x="86" y="64"/>
                  </a:lnTo>
                  <a:cubicBezTo>
                    <a:pt x="43" y="21"/>
                    <a:pt x="22"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40"/>
            <p:cNvSpPr/>
            <p:nvPr/>
          </p:nvSpPr>
          <p:spPr>
            <a:xfrm>
              <a:off x="6238725" y="970550"/>
              <a:ext cx="1750" cy="3875"/>
            </a:xfrm>
            <a:custGeom>
              <a:avLst/>
              <a:gdLst/>
              <a:ahLst/>
              <a:cxnLst/>
              <a:rect l="l" t="t" r="r" b="b"/>
              <a:pathLst>
                <a:path w="70" h="155" extrusionOk="0">
                  <a:moveTo>
                    <a:pt x="69" y="0"/>
                  </a:moveTo>
                  <a:cubicBezTo>
                    <a:pt x="0" y="69"/>
                    <a:pt x="0" y="69"/>
                    <a:pt x="69" y="155"/>
                  </a:cubicBez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40"/>
            <p:cNvSpPr/>
            <p:nvPr/>
          </p:nvSpPr>
          <p:spPr>
            <a:xfrm>
              <a:off x="6639750" y="1091000"/>
              <a:ext cx="2175" cy="1625"/>
            </a:xfrm>
            <a:custGeom>
              <a:avLst/>
              <a:gdLst/>
              <a:ahLst/>
              <a:cxnLst/>
              <a:rect l="l" t="t" r="r" b="b"/>
              <a:pathLst>
                <a:path w="87" h="65" extrusionOk="0">
                  <a:moveTo>
                    <a:pt x="44" y="0"/>
                  </a:moveTo>
                  <a:cubicBezTo>
                    <a:pt x="22" y="0"/>
                    <a:pt x="1" y="22"/>
                    <a:pt x="1" y="65"/>
                  </a:cubicBezTo>
                  <a:lnTo>
                    <a:pt x="87" y="65"/>
                  </a:lnTo>
                  <a:cubicBezTo>
                    <a:pt x="87" y="22"/>
                    <a:pt x="65"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40"/>
            <p:cNvSpPr/>
            <p:nvPr/>
          </p:nvSpPr>
          <p:spPr>
            <a:xfrm>
              <a:off x="6235275" y="997625"/>
              <a:ext cx="1750" cy="3450"/>
            </a:xfrm>
            <a:custGeom>
              <a:avLst/>
              <a:gdLst/>
              <a:ahLst/>
              <a:cxnLst/>
              <a:rect l="l" t="t" r="r" b="b"/>
              <a:pathLst>
                <a:path w="70" h="138" extrusionOk="0">
                  <a:moveTo>
                    <a:pt x="1" y="0"/>
                  </a:moveTo>
                  <a:cubicBezTo>
                    <a:pt x="1" y="69"/>
                    <a:pt x="1" y="69"/>
                    <a:pt x="70" y="138"/>
                  </a:cubicBezTo>
                  <a:cubicBezTo>
                    <a:pt x="70" y="69"/>
                    <a:pt x="70" y="6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40"/>
            <p:cNvSpPr/>
            <p:nvPr/>
          </p:nvSpPr>
          <p:spPr>
            <a:xfrm>
              <a:off x="6691750" y="1013525"/>
              <a:ext cx="1750" cy="1750"/>
            </a:xfrm>
            <a:custGeom>
              <a:avLst/>
              <a:gdLst/>
              <a:ahLst/>
              <a:cxnLst/>
              <a:rect l="l" t="t" r="r" b="b"/>
              <a:pathLst>
                <a:path w="70" h="70" extrusionOk="0">
                  <a:moveTo>
                    <a:pt x="70" y="0"/>
                  </a:moveTo>
                  <a:cubicBezTo>
                    <a:pt x="1" y="0"/>
                    <a:pt x="1" y="69"/>
                    <a:pt x="70" y="69"/>
                  </a:cubicBez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40"/>
            <p:cNvSpPr/>
            <p:nvPr/>
          </p:nvSpPr>
          <p:spPr>
            <a:xfrm>
              <a:off x="6274400" y="877700"/>
              <a:ext cx="3900" cy="3450"/>
            </a:xfrm>
            <a:custGeom>
              <a:avLst/>
              <a:gdLst/>
              <a:ahLst/>
              <a:cxnLst/>
              <a:rect l="l" t="t" r="r" b="b"/>
              <a:pathLst>
                <a:path w="156" h="138" extrusionOk="0">
                  <a:moveTo>
                    <a:pt x="86" y="0"/>
                  </a:moveTo>
                  <a:cubicBezTo>
                    <a:pt x="0" y="69"/>
                    <a:pt x="0" y="69"/>
                    <a:pt x="86" y="138"/>
                  </a:cubicBezTo>
                  <a:cubicBezTo>
                    <a:pt x="86" y="69"/>
                    <a:pt x="155" y="69"/>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40"/>
            <p:cNvSpPr/>
            <p:nvPr/>
          </p:nvSpPr>
          <p:spPr>
            <a:xfrm>
              <a:off x="6267525" y="884575"/>
              <a:ext cx="1750" cy="1750"/>
            </a:xfrm>
            <a:custGeom>
              <a:avLst/>
              <a:gdLst/>
              <a:ahLst/>
              <a:cxnLst/>
              <a:rect l="l" t="t" r="r" b="b"/>
              <a:pathLst>
                <a:path w="70" h="70" extrusionOk="0">
                  <a:moveTo>
                    <a:pt x="0" y="0"/>
                  </a:moveTo>
                  <a:lnTo>
                    <a:pt x="0" y="69"/>
                  </a:lnTo>
                  <a:cubicBezTo>
                    <a:pt x="69" y="69"/>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40"/>
            <p:cNvSpPr/>
            <p:nvPr/>
          </p:nvSpPr>
          <p:spPr>
            <a:xfrm>
              <a:off x="6365950" y="1292900"/>
              <a:ext cx="1750" cy="1750"/>
            </a:xfrm>
            <a:custGeom>
              <a:avLst/>
              <a:gdLst/>
              <a:ahLst/>
              <a:cxnLst/>
              <a:rect l="l" t="t" r="r" b="b"/>
              <a:pathLst>
                <a:path w="70" h="70" extrusionOk="0">
                  <a:moveTo>
                    <a:pt x="69" y="1"/>
                  </a:moveTo>
                  <a:lnTo>
                    <a:pt x="1" y="70"/>
                  </a:lnTo>
                  <a:cubicBezTo>
                    <a:pt x="69" y="70"/>
                    <a:pt x="69" y="70"/>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40"/>
            <p:cNvSpPr/>
            <p:nvPr/>
          </p:nvSpPr>
          <p:spPr>
            <a:xfrm>
              <a:off x="6725725" y="893600"/>
              <a:ext cx="2175" cy="1750"/>
            </a:xfrm>
            <a:custGeom>
              <a:avLst/>
              <a:gdLst/>
              <a:ahLst/>
              <a:cxnLst/>
              <a:rect l="l" t="t" r="r" b="b"/>
              <a:pathLst>
                <a:path w="87" h="70" extrusionOk="0">
                  <a:moveTo>
                    <a:pt x="86" y="1"/>
                  </a:moveTo>
                  <a:cubicBezTo>
                    <a:pt x="0" y="1"/>
                    <a:pt x="0" y="1"/>
                    <a:pt x="0" y="69"/>
                  </a:cubicBezTo>
                  <a:cubicBezTo>
                    <a:pt x="86" y="69"/>
                    <a:pt x="86"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40"/>
            <p:cNvSpPr/>
            <p:nvPr/>
          </p:nvSpPr>
          <p:spPr>
            <a:xfrm>
              <a:off x="6724000" y="897050"/>
              <a:ext cx="1750" cy="2175"/>
            </a:xfrm>
            <a:custGeom>
              <a:avLst/>
              <a:gdLst/>
              <a:ahLst/>
              <a:cxnLst/>
              <a:rect l="l" t="t" r="r" b="b"/>
              <a:pathLst>
                <a:path w="70" h="87" extrusionOk="0">
                  <a:moveTo>
                    <a:pt x="69" y="0"/>
                  </a:moveTo>
                  <a:cubicBezTo>
                    <a:pt x="0" y="86"/>
                    <a:pt x="0" y="86"/>
                    <a:pt x="69" y="86"/>
                  </a:cubicBez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40"/>
            <p:cNvSpPr/>
            <p:nvPr/>
          </p:nvSpPr>
          <p:spPr>
            <a:xfrm>
              <a:off x="6353475" y="790775"/>
              <a:ext cx="1750" cy="1750"/>
            </a:xfrm>
            <a:custGeom>
              <a:avLst/>
              <a:gdLst/>
              <a:ahLst/>
              <a:cxnLst/>
              <a:rect l="l" t="t" r="r" b="b"/>
              <a:pathLst>
                <a:path w="70" h="70" extrusionOk="0">
                  <a:moveTo>
                    <a:pt x="19" y="1"/>
                  </a:moveTo>
                  <a:cubicBezTo>
                    <a:pt x="9" y="1"/>
                    <a:pt x="1" y="10"/>
                    <a:pt x="1" y="39"/>
                  </a:cubicBezTo>
                  <a:cubicBezTo>
                    <a:pt x="1" y="62"/>
                    <a:pt x="9" y="69"/>
                    <a:pt x="19" y="69"/>
                  </a:cubicBezTo>
                  <a:cubicBezTo>
                    <a:pt x="39" y="69"/>
                    <a:pt x="70" y="39"/>
                    <a:pt x="70" y="39"/>
                  </a:cubicBezTo>
                  <a:cubicBezTo>
                    <a:pt x="70" y="39"/>
                    <a:pt x="39" y="1"/>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40"/>
            <p:cNvSpPr/>
            <p:nvPr/>
          </p:nvSpPr>
          <p:spPr>
            <a:xfrm>
              <a:off x="6342750" y="797325"/>
              <a:ext cx="1725" cy="1300"/>
            </a:xfrm>
            <a:custGeom>
              <a:avLst/>
              <a:gdLst/>
              <a:ahLst/>
              <a:cxnLst/>
              <a:rect l="l" t="t" r="r" b="b"/>
              <a:pathLst>
                <a:path w="69" h="52" extrusionOk="0">
                  <a:moveTo>
                    <a:pt x="60" y="0"/>
                  </a:moveTo>
                  <a:cubicBezTo>
                    <a:pt x="52" y="0"/>
                    <a:pt x="34" y="17"/>
                    <a:pt x="0" y="52"/>
                  </a:cubicBezTo>
                  <a:lnTo>
                    <a:pt x="69" y="52"/>
                  </a:lnTo>
                  <a:cubicBezTo>
                    <a:pt x="69" y="17"/>
                    <a:pt x="69" y="0"/>
                    <a:pt x="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40"/>
            <p:cNvSpPr/>
            <p:nvPr/>
          </p:nvSpPr>
          <p:spPr>
            <a:xfrm>
              <a:off x="6349625" y="787875"/>
              <a:ext cx="2175" cy="3875"/>
            </a:xfrm>
            <a:custGeom>
              <a:avLst/>
              <a:gdLst/>
              <a:ahLst/>
              <a:cxnLst/>
              <a:rect l="l" t="t" r="r" b="b"/>
              <a:pathLst>
                <a:path w="87" h="155" extrusionOk="0">
                  <a:moveTo>
                    <a:pt x="86" y="0"/>
                  </a:moveTo>
                  <a:cubicBezTo>
                    <a:pt x="0" y="69"/>
                    <a:pt x="0" y="69"/>
                    <a:pt x="86" y="155"/>
                  </a:cubicBezTo>
                  <a:lnTo>
                    <a:pt x="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40"/>
            <p:cNvSpPr/>
            <p:nvPr/>
          </p:nvSpPr>
          <p:spPr>
            <a:xfrm>
              <a:off x="6335425" y="802475"/>
              <a:ext cx="1750" cy="1750"/>
            </a:xfrm>
            <a:custGeom>
              <a:avLst/>
              <a:gdLst/>
              <a:ahLst/>
              <a:cxnLst/>
              <a:rect l="l" t="t" r="r" b="b"/>
              <a:pathLst>
                <a:path w="70" h="70" extrusionOk="0">
                  <a:moveTo>
                    <a:pt x="70" y="1"/>
                  </a:moveTo>
                  <a:cubicBezTo>
                    <a:pt x="1" y="1"/>
                    <a:pt x="1" y="1"/>
                    <a:pt x="70" y="69"/>
                  </a:cubicBez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40"/>
            <p:cNvSpPr/>
            <p:nvPr/>
          </p:nvSpPr>
          <p:spPr>
            <a:xfrm>
              <a:off x="6256775" y="915100"/>
              <a:ext cx="3450" cy="1300"/>
            </a:xfrm>
            <a:custGeom>
              <a:avLst/>
              <a:gdLst/>
              <a:ahLst/>
              <a:cxnLst/>
              <a:rect l="l" t="t" r="r" b="b"/>
              <a:pathLst>
                <a:path w="138" h="52" extrusionOk="0">
                  <a:moveTo>
                    <a:pt x="0" y="0"/>
                  </a:moveTo>
                  <a:cubicBezTo>
                    <a:pt x="35" y="35"/>
                    <a:pt x="52" y="52"/>
                    <a:pt x="69" y="52"/>
                  </a:cubicBezTo>
                  <a:cubicBezTo>
                    <a:pt x="86" y="52"/>
                    <a:pt x="104" y="35"/>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40"/>
            <p:cNvSpPr/>
            <p:nvPr/>
          </p:nvSpPr>
          <p:spPr>
            <a:xfrm>
              <a:off x="6283425" y="1258950"/>
              <a:ext cx="3900" cy="1750"/>
            </a:xfrm>
            <a:custGeom>
              <a:avLst/>
              <a:gdLst/>
              <a:ahLst/>
              <a:cxnLst/>
              <a:rect l="l" t="t" r="r" b="b"/>
              <a:pathLst>
                <a:path w="156" h="70" extrusionOk="0">
                  <a:moveTo>
                    <a:pt x="69" y="1"/>
                  </a:moveTo>
                  <a:cubicBezTo>
                    <a:pt x="69" y="1"/>
                    <a:pt x="0" y="69"/>
                    <a:pt x="69" y="69"/>
                  </a:cubicBezTo>
                  <a:cubicBezTo>
                    <a:pt x="155" y="1"/>
                    <a:pt x="69"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40"/>
            <p:cNvSpPr/>
            <p:nvPr/>
          </p:nvSpPr>
          <p:spPr>
            <a:xfrm>
              <a:off x="6444600" y="1257225"/>
              <a:ext cx="3900" cy="1750"/>
            </a:xfrm>
            <a:custGeom>
              <a:avLst/>
              <a:gdLst/>
              <a:ahLst/>
              <a:cxnLst/>
              <a:rect l="l" t="t" r="r" b="b"/>
              <a:pathLst>
                <a:path w="156" h="70" extrusionOk="0">
                  <a:moveTo>
                    <a:pt x="1" y="1"/>
                  </a:moveTo>
                  <a:cubicBezTo>
                    <a:pt x="1" y="70"/>
                    <a:pt x="70" y="70"/>
                    <a:pt x="156" y="70"/>
                  </a:cubicBezTo>
                  <a:lnTo>
                    <a:pt x="1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40"/>
            <p:cNvSpPr/>
            <p:nvPr/>
          </p:nvSpPr>
          <p:spPr>
            <a:xfrm>
              <a:off x="6265800" y="1203500"/>
              <a:ext cx="1750" cy="1750"/>
            </a:xfrm>
            <a:custGeom>
              <a:avLst/>
              <a:gdLst/>
              <a:ahLst/>
              <a:cxnLst/>
              <a:rect l="l" t="t" r="r" b="b"/>
              <a:pathLst>
                <a:path w="70" h="70" extrusionOk="0">
                  <a:moveTo>
                    <a:pt x="69" y="1"/>
                  </a:moveTo>
                  <a:lnTo>
                    <a:pt x="69" y="1"/>
                  </a:lnTo>
                  <a:cubicBezTo>
                    <a:pt x="69" y="1"/>
                    <a:pt x="1" y="1"/>
                    <a:pt x="1" y="70"/>
                  </a:cubicBezTo>
                  <a:cubicBezTo>
                    <a:pt x="1" y="70"/>
                    <a:pt x="69" y="70"/>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40"/>
            <p:cNvSpPr/>
            <p:nvPr/>
          </p:nvSpPr>
          <p:spPr>
            <a:xfrm>
              <a:off x="6509075" y="1203500"/>
              <a:ext cx="1750" cy="1750"/>
            </a:xfrm>
            <a:custGeom>
              <a:avLst/>
              <a:gdLst/>
              <a:ahLst/>
              <a:cxnLst/>
              <a:rect l="l" t="t" r="r" b="b"/>
              <a:pathLst>
                <a:path w="70" h="70" extrusionOk="0">
                  <a:moveTo>
                    <a:pt x="70" y="1"/>
                  </a:moveTo>
                  <a:cubicBezTo>
                    <a:pt x="1" y="1"/>
                    <a:pt x="1" y="1"/>
                    <a:pt x="70" y="70"/>
                  </a:cubicBez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40"/>
            <p:cNvSpPr/>
            <p:nvPr/>
          </p:nvSpPr>
          <p:spPr>
            <a:xfrm>
              <a:off x="6373250" y="770250"/>
              <a:ext cx="25" cy="1725"/>
            </a:xfrm>
            <a:custGeom>
              <a:avLst/>
              <a:gdLst/>
              <a:ahLst/>
              <a:cxnLst/>
              <a:rect l="l" t="t" r="r" b="b"/>
              <a:pathLst>
                <a:path w="1" h="69" extrusionOk="0">
                  <a:moveTo>
                    <a:pt x="1" y="69"/>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40"/>
            <p:cNvSpPr/>
            <p:nvPr/>
          </p:nvSpPr>
          <p:spPr>
            <a:xfrm>
              <a:off x="6371100" y="771950"/>
              <a:ext cx="2175" cy="800"/>
            </a:xfrm>
            <a:custGeom>
              <a:avLst/>
              <a:gdLst/>
              <a:ahLst/>
              <a:cxnLst/>
              <a:rect l="l" t="t" r="r" b="b"/>
              <a:pathLst>
                <a:path w="87" h="32" extrusionOk="0">
                  <a:moveTo>
                    <a:pt x="1" y="1"/>
                  </a:moveTo>
                  <a:cubicBezTo>
                    <a:pt x="29" y="24"/>
                    <a:pt x="49" y="31"/>
                    <a:pt x="61" y="31"/>
                  </a:cubicBezTo>
                  <a:cubicBezTo>
                    <a:pt x="87" y="31"/>
                    <a:pt x="87" y="1"/>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40"/>
            <p:cNvSpPr/>
            <p:nvPr/>
          </p:nvSpPr>
          <p:spPr>
            <a:xfrm>
              <a:off x="6332000" y="805925"/>
              <a:ext cx="1750" cy="25"/>
            </a:xfrm>
            <a:custGeom>
              <a:avLst/>
              <a:gdLst/>
              <a:ahLst/>
              <a:cxnLst/>
              <a:rect l="l" t="t" r="r" b="b"/>
              <a:pathLst>
                <a:path w="70" h="1" extrusionOk="0">
                  <a:moveTo>
                    <a:pt x="0" y="0"/>
                  </a:move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40"/>
            <p:cNvSpPr/>
            <p:nvPr/>
          </p:nvSpPr>
          <p:spPr>
            <a:xfrm>
              <a:off x="6332000" y="805925"/>
              <a:ext cx="25" cy="1725"/>
            </a:xfrm>
            <a:custGeom>
              <a:avLst/>
              <a:gdLst/>
              <a:ahLst/>
              <a:cxnLst/>
              <a:rect l="l" t="t" r="r" b="b"/>
              <a:pathLst>
                <a:path w="1" h="69" extrusionOk="0">
                  <a:moveTo>
                    <a:pt x="0" y="0"/>
                  </a:moveTo>
                  <a:lnTo>
                    <a:pt x="0"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40"/>
            <p:cNvSpPr/>
            <p:nvPr/>
          </p:nvSpPr>
          <p:spPr>
            <a:xfrm>
              <a:off x="6717125" y="816650"/>
              <a:ext cx="1750" cy="1750"/>
            </a:xfrm>
            <a:custGeom>
              <a:avLst/>
              <a:gdLst/>
              <a:ahLst/>
              <a:cxnLst/>
              <a:rect l="l" t="t" r="r" b="b"/>
              <a:pathLst>
                <a:path w="70" h="70" extrusionOk="0">
                  <a:moveTo>
                    <a:pt x="0" y="1"/>
                  </a:moveTo>
                  <a:lnTo>
                    <a:pt x="0" y="70"/>
                  </a:lnTo>
                  <a:cubicBezTo>
                    <a:pt x="0" y="70"/>
                    <a:pt x="69" y="70"/>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40"/>
            <p:cNvSpPr/>
            <p:nvPr/>
          </p:nvSpPr>
          <p:spPr>
            <a:xfrm>
              <a:off x="6304925" y="834725"/>
              <a:ext cx="1725" cy="1725"/>
            </a:xfrm>
            <a:custGeom>
              <a:avLst/>
              <a:gdLst/>
              <a:ahLst/>
              <a:cxnLst/>
              <a:rect l="l" t="t" r="r" b="b"/>
              <a:pathLst>
                <a:path w="69" h="69" extrusionOk="0">
                  <a:moveTo>
                    <a:pt x="69" y="0"/>
                  </a:moveTo>
                  <a:cubicBezTo>
                    <a:pt x="0" y="0"/>
                    <a:pt x="0" y="0"/>
                    <a:pt x="0" y="69"/>
                  </a:cubicBezTo>
                  <a:cubicBezTo>
                    <a:pt x="69"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40"/>
            <p:cNvSpPr/>
            <p:nvPr/>
          </p:nvSpPr>
          <p:spPr>
            <a:xfrm>
              <a:off x="6303200" y="836425"/>
              <a:ext cx="1750" cy="1750"/>
            </a:xfrm>
            <a:custGeom>
              <a:avLst/>
              <a:gdLst/>
              <a:ahLst/>
              <a:cxnLst/>
              <a:rect l="l" t="t" r="r" b="b"/>
              <a:pathLst>
                <a:path w="70" h="70" extrusionOk="0">
                  <a:moveTo>
                    <a:pt x="69" y="1"/>
                  </a:moveTo>
                  <a:cubicBezTo>
                    <a:pt x="69" y="1"/>
                    <a:pt x="0" y="1"/>
                    <a:pt x="69" y="70"/>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40"/>
            <p:cNvSpPr/>
            <p:nvPr/>
          </p:nvSpPr>
          <p:spPr>
            <a:xfrm>
              <a:off x="6303200" y="838150"/>
              <a:ext cx="25" cy="1750"/>
            </a:xfrm>
            <a:custGeom>
              <a:avLst/>
              <a:gdLst/>
              <a:ahLst/>
              <a:cxnLst/>
              <a:rect l="l" t="t" r="r" b="b"/>
              <a:pathLst>
                <a:path w="1" h="70" extrusionOk="0">
                  <a:moveTo>
                    <a:pt x="0" y="69"/>
                  </a:moveTo>
                  <a:cubicBezTo>
                    <a:pt x="0" y="69"/>
                    <a:pt x="0" y="1"/>
                    <a:pt x="0" y="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40"/>
            <p:cNvSpPr/>
            <p:nvPr/>
          </p:nvSpPr>
          <p:spPr>
            <a:xfrm>
              <a:off x="6322975" y="850625"/>
              <a:ext cx="1725" cy="1725"/>
            </a:xfrm>
            <a:custGeom>
              <a:avLst/>
              <a:gdLst/>
              <a:ahLst/>
              <a:cxnLst/>
              <a:rect l="l" t="t" r="r" b="b"/>
              <a:pathLst>
                <a:path w="69" h="69" extrusionOk="0">
                  <a:moveTo>
                    <a:pt x="0" y="0"/>
                  </a:moveTo>
                  <a:cubicBezTo>
                    <a:pt x="0" y="69"/>
                    <a:pt x="69" y="69"/>
                    <a:pt x="69" y="69"/>
                  </a:cubicBezTo>
                  <a:cubicBezTo>
                    <a:pt x="69" y="0"/>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40"/>
            <p:cNvSpPr/>
            <p:nvPr/>
          </p:nvSpPr>
          <p:spPr>
            <a:xfrm>
              <a:off x="6733025" y="872100"/>
              <a:ext cx="25" cy="25"/>
            </a:xfrm>
            <a:custGeom>
              <a:avLst/>
              <a:gdLst/>
              <a:ahLst/>
              <a:cxnLst/>
              <a:rect l="l" t="t" r="r" b="b"/>
              <a:pathLst>
                <a:path w="1" h="1" extrusionOk="0">
                  <a:moveTo>
                    <a:pt x="0" y="1"/>
                  </a:moveTo>
                  <a:lnTo>
                    <a:pt x="0"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40"/>
            <p:cNvSpPr/>
            <p:nvPr/>
          </p:nvSpPr>
          <p:spPr>
            <a:xfrm>
              <a:off x="6729575" y="881125"/>
              <a:ext cx="25" cy="1750"/>
            </a:xfrm>
            <a:custGeom>
              <a:avLst/>
              <a:gdLst/>
              <a:ahLst/>
              <a:cxnLst/>
              <a:rect l="l" t="t" r="r" b="b"/>
              <a:pathLst>
                <a:path w="1" h="70" extrusionOk="0">
                  <a:moveTo>
                    <a:pt x="1" y="70"/>
                  </a:moveTo>
                  <a:lnTo>
                    <a:pt x="1" y="70"/>
                  </a:lnTo>
                  <a:lnTo>
                    <a:pt x="1" y="70"/>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40"/>
            <p:cNvSpPr/>
            <p:nvPr/>
          </p:nvSpPr>
          <p:spPr>
            <a:xfrm>
              <a:off x="6263650" y="882850"/>
              <a:ext cx="2175" cy="1750"/>
            </a:xfrm>
            <a:custGeom>
              <a:avLst/>
              <a:gdLst/>
              <a:ahLst/>
              <a:cxnLst/>
              <a:rect l="l" t="t" r="r" b="b"/>
              <a:pathLst>
                <a:path w="87" h="70" extrusionOk="0">
                  <a:moveTo>
                    <a:pt x="1" y="1"/>
                  </a:moveTo>
                  <a:lnTo>
                    <a:pt x="1" y="69"/>
                  </a:lnTo>
                  <a:lnTo>
                    <a:pt x="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40"/>
            <p:cNvSpPr/>
            <p:nvPr/>
          </p:nvSpPr>
          <p:spPr>
            <a:xfrm>
              <a:off x="6727875" y="884575"/>
              <a:ext cx="1725" cy="25"/>
            </a:xfrm>
            <a:custGeom>
              <a:avLst/>
              <a:gdLst/>
              <a:ahLst/>
              <a:cxnLst/>
              <a:rect l="l" t="t" r="r" b="b"/>
              <a:pathLst>
                <a:path w="69" h="1" extrusionOk="0">
                  <a:moveTo>
                    <a:pt x="0" y="0"/>
                  </a:move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40"/>
            <p:cNvSpPr/>
            <p:nvPr/>
          </p:nvSpPr>
          <p:spPr>
            <a:xfrm>
              <a:off x="6263650" y="886300"/>
              <a:ext cx="2175" cy="25"/>
            </a:xfrm>
            <a:custGeom>
              <a:avLst/>
              <a:gdLst/>
              <a:ahLst/>
              <a:cxnLst/>
              <a:rect l="l" t="t" r="r" b="b"/>
              <a:pathLst>
                <a:path w="87" h="1" extrusionOk="0">
                  <a:moveTo>
                    <a:pt x="1" y="0"/>
                  </a:moveTo>
                  <a:lnTo>
                    <a:pt x="1" y="0"/>
                  </a:lnTo>
                  <a:lnTo>
                    <a:pt x="1" y="0"/>
                  </a:lnTo>
                  <a:lnTo>
                    <a:pt x="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40"/>
            <p:cNvSpPr/>
            <p:nvPr/>
          </p:nvSpPr>
          <p:spPr>
            <a:xfrm>
              <a:off x="6267525" y="890150"/>
              <a:ext cx="1750" cy="1750"/>
            </a:xfrm>
            <a:custGeom>
              <a:avLst/>
              <a:gdLst/>
              <a:ahLst/>
              <a:cxnLst/>
              <a:rect l="l" t="t" r="r" b="b"/>
              <a:pathLst>
                <a:path w="70" h="70" extrusionOk="0">
                  <a:moveTo>
                    <a:pt x="0" y="1"/>
                  </a:moveTo>
                  <a:cubicBezTo>
                    <a:pt x="0" y="70"/>
                    <a:pt x="0" y="70"/>
                    <a:pt x="69" y="70"/>
                  </a:cubicBezTo>
                  <a:cubicBezTo>
                    <a:pt x="69" y="1"/>
                    <a:pt x="6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40"/>
            <p:cNvSpPr/>
            <p:nvPr/>
          </p:nvSpPr>
          <p:spPr>
            <a:xfrm>
              <a:off x="6258500" y="904350"/>
              <a:ext cx="1725" cy="25"/>
            </a:xfrm>
            <a:custGeom>
              <a:avLst/>
              <a:gdLst/>
              <a:ahLst/>
              <a:cxnLst/>
              <a:rect l="l" t="t" r="r" b="b"/>
              <a:pathLst>
                <a:path w="69" h="1" extrusionOk="0">
                  <a:moveTo>
                    <a:pt x="69"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40"/>
            <p:cNvSpPr/>
            <p:nvPr/>
          </p:nvSpPr>
          <p:spPr>
            <a:xfrm>
              <a:off x="6256775" y="906075"/>
              <a:ext cx="1750" cy="1725"/>
            </a:xfrm>
            <a:custGeom>
              <a:avLst/>
              <a:gdLst/>
              <a:ahLst/>
              <a:cxnLst/>
              <a:rect l="l" t="t" r="r" b="b"/>
              <a:pathLst>
                <a:path w="70" h="69" extrusionOk="0">
                  <a:moveTo>
                    <a:pt x="0" y="0"/>
                  </a:moveTo>
                  <a:lnTo>
                    <a:pt x="69" y="69"/>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40"/>
            <p:cNvSpPr/>
            <p:nvPr/>
          </p:nvSpPr>
          <p:spPr>
            <a:xfrm>
              <a:off x="6258500" y="911650"/>
              <a:ext cx="1725" cy="800"/>
            </a:xfrm>
            <a:custGeom>
              <a:avLst/>
              <a:gdLst/>
              <a:ahLst/>
              <a:cxnLst/>
              <a:rect l="l" t="t" r="r" b="b"/>
              <a:pathLst>
                <a:path w="69" h="32" extrusionOk="0">
                  <a:moveTo>
                    <a:pt x="0" y="1"/>
                  </a:moveTo>
                  <a:cubicBezTo>
                    <a:pt x="23" y="24"/>
                    <a:pt x="38" y="31"/>
                    <a:pt x="49" y="31"/>
                  </a:cubicBezTo>
                  <a:cubicBezTo>
                    <a:pt x="69" y="31"/>
                    <a:pt x="69"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40"/>
            <p:cNvSpPr/>
            <p:nvPr/>
          </p:nvSpPr>
          <p:spPr>
            <a:xfrm>
              <a:off x="6240450" y="983000"/>
              <a:ext cx="1725" cy="2175"/>
            </a:xfrm>
            <a:custGeom>
              <a:avLst/>
              <a:gdLst/>
              <a:ahLst/>
              <a:cxnLst/>
              <a:rect l="l" t="t" r="r" b="b"/>
              <a:pathLst>
                <a:path w="69" h="87" extrusionOk="0">
                  <a:moveTo>
                    <a:pt x="0" y="1"/>
                  </a:moveTo>
                  <a:lnTo>
                    <a:pt x="0" y="87"/>
                  </a:lnTo>
                  <a:lnTo>
                    <a:pt x="69" y="87"/>
                  </a:lnTo>
                  <a:cubicBezTo>
                    <a:pt x="69" y="87"/>
                    <a:pt x="0" y="8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40"/>
            <p:cNvSpPr/>
            <p:nvPr/>
          </p:nvSpPr>
          <p:spPr>
            <a:xfrm>
              <a:off x="6238725" y="1004500"/>
              <a:ext cx="25" cy="2175"/>
            </a:xfrm>
            <a:custGeom>
              <a:avLst/>
              <a:gdLst/>
              <a:ahLst/>
              <a:cxnLst/>
              <a:rect l="l" t="t" r="r" b="b"/>
              <a:pathLst>
                <a:path w="1" h="87" extrusionOk="0">
                  <a:moveTo>
                    <a:pt x="0" y="86"/>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40"/>
            <p:cNvSpPr/>
            <p:nvPr/>
          </p:nvSpPr>
          <p:spPr>
            <a:xfrm>
              <a:off x="6695625" y="1006650"/>
              <a:ext cx="25" cy="25"/>
            </a:xfrm>
            <a:custGeom>
              <a:avLst/>
              <a:gdLst/>
              <a:ahLst/>
              <a:cxnLst/>
              <a:rect l="l" t="t" r="r" b="b"/>
              <a:pathLst>
                <a:path w="1" h="1" extrusionOk="0">
                  <a:moveTo>
                    <a:pt x="1"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40"/>
            <p:cNvSpPr/>
            <p:nvPr/>
          </p:nvSpPr>
          <p:spPr>
            <a:xfrm>
              <a:off x="6235275" y="1010075"/>
              <a:ext cx="1750" cy="25"/>
            </a:xfrm>
            <a:custGeom>
              <a:avLst/>
              <a:gdLst/>
              <a:ahLst/>
              <a:cxnLst/>
              <a:rect l="l" t="t" r="r" b="b"/>
              <a:pathLst>
                <a:path w="70" h="1" extrusionOk="0">
                  <a:moveTo>
                    <a:pt x="70" y="1"/>
                  </a:moveTo>
                  <a:lnTo>
                    <a:pt x="1" y="1"/>
                  </a:lnTo>
                  <a:lnTo>
                    <a:pt x="70" y="1"/>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40"/>
            <p:cNvSpPr/>
            <p:nvPr/>
          </p:nvSpPr>
          <p:spPr>
            <a:xfrm>
              <a:off x="6690050" y="1017400"/>
              <a:ext cx="1725" cy="1725"/>
            </a:xfrm>
            <a:custGeom>
              <a:avLst/>
              <a:gdLst/>
              <a:ahLst/>
              <a:cxnLst/>
              <a:rect l="l" t="t" r="r" b="b"/>
              <a:pathLst>
                <a:path w="69" h="69" extrusionOk="0">
                  <a:moveTo>
                    <a:pt x="69" y="0"/>
                  </a:moveTo>
                  <a:cubicBezTo>
                    <a:pt x="69" y="0"/>
                    <a:pt x="69" y="69"/>
                    <a:pt x="0" y="69"/>
                  </a:cubicBezTo>
                  <a:lnTo>
                    <a:pt x="69" y="69"/>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40"/>
            <p:cNvSpPr/>
            <p:nvPr/>
          </p:nvSpPr>
          <p:spPr>
            <a:xfrm>
              <a:off x="6690050" y="1019100"/>
              <a:ext cx="1725" cy="800"/>
            </a:xfrm>
            <a:custGeom>
              <a:avLst/>
              <a:gdLst/>
              <a:ahLst/>
              <a:cxnLst/>
              <a:rect l="l" t="t" r="r" b="b"/>
              <a:pathLst>
                <a:path w="69" h="32" extrusionOk="0">
                  <a:moveTo>
                    <a:pt x="0" y="1"/>
                  </a:moveTo>
                  <a:cubicBezTo>
                    <a:pt x="0" y="24"/>
                    <a:pt x="0" y="32"/>
                    <a:pt x="3" y="32"/>
                  </a:cubicBezTo>
                  <a:cubicBezTo>
                    <a:pt x="8" y="32"/>
                    <a:pt x="23"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40"/>
            <p:cNvSpPr/>
            <p:nvPr/>
          </p:nvSpPr>
          <p:spPr>
            <a:xfrm>
              <a:off x="6691750" y="1026000"/>
              <a:ext cx="25" cy="25"/>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40"/>
            <p:cNvSpPr/>
            <p:nvPr/>
          </p:nvSpPr>
          <p:spPr>
            <a:xfrm>
              <a:off x="6231425" y="1031575"/>
              <a:ext cx="2175" cy="25"/>
            </a:xfrm>
            <a:custGeom>
              <a:avLst/>
              <a:gdLst/>
              <a:ahLst/>
              <a:cxnLst/>
              <a:rect l="l" t="t" r="r" b="b"/>
              <a:pathLst>
                <a:path w="87" h="1" extrusionOk="0">
                  <a:moveTo>
                    <a:pt x="0" y="1"/>
                  </a:moveTo>
                  <a:lnTo>
                    <a:pt x="0" y="1"/>
                  </a:lnTo>
                  <a:cubicBezTo>
                    <a:pt x="86" y="1"/>
                    <a:pt x="86" y="1"/>
                    <a:pt x="0" y="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40"/>
            <p:cNvSpPr/>
            <p:nvPr/>
          </p:nvSpPr>
          <p:spPr>
            <a:xfrm>
              <a:off x="6688325" y="1035025"/>
              <a:ext cx="1750" cy="1725"/>
            </a:xfrm>
            <a:custGeom>
              <a:avLst/>
              <a:gdLst/>
              <a:ahLst/>
              <a:cxnLst/>
              <a:rect l="l" t="t" r="r" b="b"/>
              <a:pathLst>
                <a:path w="70" h="69" extrusionOk="0">
                  <a:moveTo>
                    <a:pt x="69" y="0"/>
                  </a:moveTo>
                  <a:cubicBezTo>
                    <a:pt x="0" y="0"/>
                    <a:pt x="0" y="69"/>
                    <a:pt x="0" y="69"/>
                  </a:cubicBezTo>
                  <a:cubicBezTo>
                    <a:pt x="0"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40"/>
            <p:cNvSpPr/>
            <p:nvPr/>
          </p:nvSpPr>
          <p:spPr>
            <a:xfrm>
              <a:off x="6645350" y="1092600"/>
              <a:ext cx="1725" cy="1750"/>
            </a:xfrm>
            <a:custGeom>
              <a:avLst/>
              <a:gdLst/>
              <a:ahLst/>
              <a:cxnLst/>
              <a:rect l="l" t="t" r="r" b="b"/>
              <a:pathLst>
                <a:path w="69" h="70" extrusionOk="0">
                  <a:moveTo>
                    <a:pt x="0" y="1"/>
                  </a:moveTo>
                  <a:cubicBezTo>
                    <a:pt x="0" y="1"/>
                    <a:pt x="0" y="70"/>
                    <a:pt x="69" y="70"/>
                  </a:cubicBezTo>
                  <a:cubicBezTo>
                    <a:pt x="69" y="1"/>
                    <a:pt x="6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40"/>
            <p:cNvSpPr/>
            <p:nvPr/>
          </p:nvSpPr>
          <p:spPr>
            <a:xfrm>
              <a:off x="6616550" y="1115825"/>
              <a:ext cx="1725" cy="1750"/>
            </a:xfrm>
            <a:custGeom>
              <a:avLst/>
              <a:gdLst/>
              <a:ahLst/>
              <a:cxnLst/>
              <a:rect l="l" t="t" r="r" b="b"/>
              <a:pathLst>
                <a:path w="69" h="70" extrusionOk="0">
                  <a:moveTo>
                    <a:pt x="0" y="0"/>
                  </a:moveTo>
                  <a:cubicBezTo>
                    <a:pt x="0" y="69"/>
                    <a:pt x="69" y="69"/>
                    <a:pt x="69" y="69"/>
                  </a:cubicBez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40"/>
            <p:cNvSpPr/>
            <p:nvPr/>
          </p:nvSpPr>
          <p:spPr>
            <a:xfrm>
              <a:off x="6247750" y="1128275"/>
              <a:ext cx="25" cy="25"/>
            </a:xfrm>
            <a:custGeom>
              <a:avLst/>
              <a:gdLst/>
              <a:ahLst/>
              <a:cxnLst/>
              <a:rect l="l" t="t" r="r" b="b"/>
              <a:pathLst>
                <a:path w="1" h="1" extrusionOk="0">
                  <a:moveTo>
                    <a:pt x="0" y="1"/>
                  </a:moveTo>
                  <a:lnTo>
                    <a:pt x="0"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40"/>
            <p:cNvSpPr/>
            <p:nvPr/>
          </p:nvSpPr>
          <p:spPr>
            <a:xfrm>
              <a:off x="6589900" y="1140750"/>
              <a:ext cx="1725" cy="25"/>
            </a:xfrm>
            <a:custGeom>
              <a:avLst/>
              <a:gdLst/>
              <a:ahLst/>
              <a:cxnLst/>
              <a:rect l="l" t="t" r="r" b="b"/>
              <a:pathLst>
                <a:path w="69" h="1" extrusionOk="0">
                  <a:moveTo>
                    <a:pt x="0" y="1"/>
                  </a:moveTo>
                  <a:lnTo>
                    <a:pt x="69"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40"/>
            <p:cNvSpPr/>
            <p:nvPr/>
          </p:nvSpPr>
          <p:spPr>
            <a:xfrm>
              <a:off x="6249475" y="1144200"/>
              <a:ext cx="1725" cy="2175"/>
            </a:xfrm>
            <a:custGeom>
              <a:avLst/>
              <a:gdLst/>
              <a:ahLst/>
              <a:cxnLst/>
              <a:rect l="l" t="t" r="r" b="b"/>
              <a:pathLst>
                <a:path w="69" h="87" extrusionOk="0">
                  <a:moveTo>
                    <a:pt x="69" y="0"/>
                  </a:moveTo>
                  <a:cubicBezTo>
                    <a:pt x="0" y="0"/>
                    <a:pt x="0" y="0"/>
                    <a:pt x="0" y="86"/>
                  </a:cubicBezTo>
                  <a:cubicBezTo>
                    <a:pt x="0" y="86"/>
                    <a:pt x="69" y="86"/>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40"/>
            <p:cNvSpPr/>
            <p:nvPr/>
          </p:nvSpPr>
          <p:spPr>
            <a:xfrm>
              <a:off x="6251175" y="1151500"/>
              <a:ext cx="1750" cy="1750"/>
            </a:xfrm>
            <a:custGeom>
              <a:avLst/>
              <a:gdLst/>
              <a:ahLst/>
              <a:cxnLst/>
              <a:rect l="l" t="t" r="r" b="b"/>
              <a:pathLst>
                <a:path w="70" h="70" extrusionOk="0">
                  <a:moveTo>
                    <a:pt x="1" y="0"/>
                  </a:moveTo>
                  <a:lnTo>
                    <a:pt x="1" y="69"/>
                  </a:lnTo>
                  <a:lnTo>
                    <a:pt x="70" y="69"/>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40"/>
            <p:cNvSpPr/>
            <p:nvPr/>
          </p:nvSpPr>
          <p:spPr>
            <a:xfrm>
              <a:off x="6568400" y="1167825"/>
              <a:ext cx="1750" cy="1750"/>
            </a:xfrm>
            <a:custGeom>
              <a:avLst/>
              <a:gdLst/>
              <a:ahLst/>
              <a:cxnLst/>
              <a:rect l="l" t="t" r="r" b="b"/>
              <a:pathLst>
                <a:path w="70" h="70" extrusionOk="0">
                  <a:moveTo>
                    <a:pt x="0" y="1"/>
                  </a:moveTo>
                  <a:lnTo>
                    <a:pt x="0" y="70"/>
                  </a:lnTo>
                  <a:cubicBezTo>
                    <a:pt x="0" y="70"/>
                    <a:pt x="69" y="7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40"/>
            <p:cNvSpPr/>
            <p:nvPr/>
          </p:nvSpPr>
          <p:spPr>
            <a:xfrm>
              <a:off x="6566675" y="1169550"/>
              <a:ext cx="1750" cy="25"/>
            </a:xfrm>
            <a:custGeom>
              <a:avLst/>
              <a:gdLst/>
              <a:ahLst/>
              <a:cxnLst/>
              <a:rect l="l" t="t" r="r" b="b"/>
              <a:pathLst>
                <a:path w="70" h="1" extrusionOk="0">
                  <a:moveTo>
                    <a:pt x="1" y="1"/>
                  </a:moveTo>
                  <a:lnTo>
                    <a:pt x="69" y="1"/>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40"/>
            <p:cNvSpPr/>
            <p:nvPr/>
          </p:nvSpPr>
          <p:spPr>
            <a:xfrm>
              <a:off x="6407225" y="1278725"/>
              <a:ext cx="1725" cy="1750"/>
            </a:xfrm>
            <a:custGeom>
              <a:avLst/>
              <a:gdLst/>
              <a:ahLst/>
              <a:cxnLst/>
              <a:rect l="l" t="t" r="r" b="b"/>
              <a:pathLst>
                <a:path w="69" h="70" extrusionOk="0">
                  <a:moveTo>
                    <a:pt x="69" y="1"/>
                  </a:moveTo>
                  <a:cubicBezTo>
                    <a:pt x="69" y="1"/>
                    <a:pt x="0" y="1"/>
                    <a:pt x="0" y="69"/>
                  </a:cubicBezTo>
                  <a:lnTo>
                    <a:pt x="69" y="69"/>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40"/>
            <p:cNvSpPr/>
            <p:nvPr/>
          </p:nvSpPr>
          <p:spPr>
            <a:xfrm>
              <a:off x="6279975" y="1267975"/>
              <a:ext cx="1750" cy="1750"/>
            </a:xfrm>
            <a:custGeom>
              <a:avLst/>
              <a:gdLst/>
              <a:ahLst/>
              <a:cxnLst/>
              <a:rect l="l" t="t" r="r" b="b"/>
              <a:pathLst>
                <a:path w="70" h="70" extrusionOk="0">
                  <a:moveTo>
                    <a:pt x="70" y="70"/>
                  </a:moveTo>
                  <a:cubicBezTo>
                    <a:pt x="70" y="70"/>
                    <a:pt x="70" y="1"/>
                    <a:pt x="70" y="70"/>
                  </a:cubicBezTo>
                  <a:lnTo>
                    <a:pt x="70" y="70"/>
                  </a:lnTo>
                  <a:lnTo>
                    <a:pt x="70" y="70"/>
                  </a:lnTo>
                  <a:cubicBezTo>
                    <a:pt x="1" y="70"/>
                    <a:pt x="70" y="70"/>
                    <a:pt x="70" y="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40"/>
            <p:cNvSpPr/>
            <p:nvPr/>
          </p:nvSpPr>
          <p:spPr>
            <a:xfrm>
              <a:off x="6424825" y="1266250"/>
              <a:ext cx="25" cy="1750"/>
            </a:xfrm>
            <a:custGeom>
              <a:avLst/>
              <a:gdLst/>
              <a:ahLst/>
              <a:cxnLst/>
              <a:rect l="l" t="t" r="r" b="b"/>
              <a:pathLst>
                <a:path w="1" h="70" extrusionOk="0">
                  <a:moveTo>
                    <a:pt x="1" y="70"/>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40"/>
            <p:cNvSpPr/>
            <p:nvPr/>
          </p:nvSpPr>
          <p:spPr>
            <a:xfrm>
              <a:off x="6439450" y="1258950"/>
              <a:ext cx="1750" cy="1750"/>
            </a:xfrm>
            <a:custGeom>
              <a:avLst/>
              <a:gdLst/>
              <a:ahLst/>
              <a:cxnLst/>
              <a:rect l="l" t="t" r="r" b="b"/>
              <a:pathLst>
                <a:path w="70" h="70" extrusionOk="0">
                  <a:moveTo>
                    <a:pt x="1" y="1"/>
                  </a:moveTo>
                  <a:cubicBezTo>
                    <a:pt x="1" y="69"/>
                    <a:pt x="69" y="69"/>
                    <a:pt x="69" y="69"/>
                  </a:cubicBezTo>
                  <a:cubicBezTo>
                    <a:pt x="69" y="69"/>
                    <a:pt x="6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40"/>
            <p:cNvSpPr/>
            <p:nvPr/>
          </p:nvSpPr>
          <p:spPr>
            <a:xfrm>
              <a:off x="6459225" y="1246500"/>
              <a:ext cx="1750" cy="1725"/>
            </a:xfrm>
            <a:custGeom>
              <a:avLst/>
              <a:gdLst/>
              <a:ahLst/>
              <a:cxnLst/>
              <a:rect l="l" t="t" r="r" b="b"/>
              <a:pathLst>
                <a:path w="70" h="69" extrusionOk="0">
                  <a:moveTo>
                    <a:pt x="69" y="0"/>
                  </a:moveTo>
                  <a:cubicBezTo>
                    <a:pt x="0" y="0"/>
                    <a:pt x="0" y="0"/>
                    <a:pt x="0" y="69"/>
                  </a:cubicBezTo>
                  <a:lnTo>
                    <a:pt x="69" y="69"/>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40"/>
            <p:cNvSpPr/>
            <p:nvPr/>
          </p:nvSpPr>
          <p:spPr>
            <a:xfrm>
              <a:off x="6448475" y="1244775"/>
              <a:ext cx="1750" cy="25"/>
            </a:xfrm>
            <a:custGeom>
              <a:avLst/>
              <a:gdLst/>
              <a:ahLst/>
              <a:cxnLst/>
              <a:rect l="l" t="t" r="r" b="b"/>
              <a:pathLst>
                <a:path w="70" h="1" extrusionOk="0">
                  <a:moveTo>
                    <a:pt x="1" y="0"/>
                  </a:move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40"/>
            <p:cNvSpPr/>
            <p:nvPr/>
          </p:nvSpPr>
          <p:spPr>
            <a:xfrm>
              <a:off x="6276550" y="1234025"/>
              <a:ext cx="1750" cy="25"/>
            </a:xfrm>
            <a:custGeom>
              <a:avLst/>
              <a:gdLst/>
              <a:ahLst/>
              <a:cxnLst/>
              <a:rect l="l" t="t" r="r" b="b"/>
              <a:pathLst>
                <a:path w="70" h="1" extrusionOk="0">
                  <a:moveTo>
                    <a:pt x="69" y="1"/>
                  </a:moveTo>
                  <a:lnTo>
                    <a:pt x="0" y="1"/>
                  </a:lnTo>
                  <a:lnTo>
                    <a:pt x="69" y="1"/>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40"/>
            <p:cNvSpPr/>
            <p:nvPr/>
          </p:nvSpPr>
          <p:spPr>
            <a:xfrm>
              <a:off x="6274400" y="1230150"/>
              <a:ext cx="25" cy="25"/>
            </a:xfrm>
            <a:custGeom>
              <a:avLst/>
              <a:gdLst/>
              <a:ahLst/>
              <a:cxnLst/>
              <a:rect l="l" t="t" r="r" b="b"/>
              <a:pathLst>
                <a:path w="1" h="1" extrusionOk="0">
                  <a:moveTo>
                    <a:pt x="0" y="1"/>
                  </a:moveTo>
                  <a:lnTo>
                    <a:pt x="0"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40"/>
            <p:cNvSpPr/>
            <p:nvPr/>
          </p:nvSpPr>
          <p:spPr>
            <a:xfrm>
              <a:off x="6521550" y="714375"/>
              <a:ext cx="25" cy="2150"/>
            </a:xfrm>
            <a:custGeom>
              <a:avLst/>
              <a:gdLst/>
              <a:ahLst/>
              <a:cxnLst/>
              <a:rect l="l" t="t" r="r" b="b"/>
              <a:pathLst>
                <a:path w="1" h="86" extrusionOk="0">
                  <a:moveTo>
                    <a:pt x="0" y="0"/>
                  </a:moveTo>
                  <a:lnTo>
                    <a:pt x="0" y="86"/>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40"/>
            <p:cNvSpPr/>
            <p:nvPr/>
          </p:nvSpPr>
          <p:spPr>
            <a:xfrm>
              <a:off x="6528850" y="716500"/>
              <a:ext cx="1750" cy="25"/>
            </a:xfrm>
            <a:custGeom>
              <a:avLst/>
              <a:gdLst/>
              <a:ahLst/>
              <a:cxnLst/>
              <a:rect l="l" t="t" r="r" b="b"/>
              <a:pathLst>
                <a:path w="70" h="1" extrusionOk="0">
                  <a:moveTo>
                    <a:pt x="69" y="1"/>
                  </a:moveTo>
                  <a:lnTo>
                    <a:pt x="69"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40"/>
            <p:cNvSpPr/>
            <p:nvPr/>
          </p:nvSpPr>
          <p:spPr>
            <a:xfrm>
              <a:off x="6582575" y="718225"/>
              <a:ext cx="25" cy="1750"/>
            </a:xfrm>
            <a:custGeom>
              <a:avLst/>
              <a:gdLst/>
              <a:ahLst/>
              <a:cxnLst/>
              <a:rect l="l" t="t" r="r" b="b"/>
              <a:pathLst>
                <a:path w="1" h="70" extrusionOk="0">
                  <a:moveTo>
                    <a:pt x="1" y="1"/>
                  </a:moveTo>
                  <a:lnTo>
                    <a:pt x="1" y="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40"/>
            <p:cNvSpPr/>
            <p:nvPr/>
          </p:nvSpPr>
          <p:spPr>
            <a:xfrm>
              <a:off x="6498350" y="1221550"/>
              <a:ext cx="0" cy="25"/>
            </a:xfrm>
            <a:custGeom>
              <a:avLst/>
              <a:gdLst/>
              <a:ahLst/>
              <a:cxnLst/>
              <a:rect l="l" t="t" r="r" b="b"/>
              <a:pathLst>
                <a:path h="1" extrusionOk="0">
                  <a:moveTo>
                    <a:pt x="0"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40"/>
            <p:cNvSpPr/>
            <p:nvPr/>
          </p:nvSpPr>
          <p:spPr>
            <a:xfrm>
              <a:off x="6500050" y="1219400"/>
              <a:ext cx="2175" cy="1650"/>
            </a:xfrm>
            <a:custGeom>
              <a:avLst/>
              <a:gdLst/>
              <a:ahLst/>
              <a:cxnLst/>
              <a:rect l="l" t="t" r="r" b="b"/>
              <a:pathLst>
                <a:path w="87" h="66" extrusionOk="0">
                  <a:moveTo>
                    <a:pt x="1" y="1"/>
                  </a:moveTo>
                  <a:cubicBezTo>
                    <a:pt x="1" y="44"/>
                    <a:pt x="22" y="65"/>
                    <a:pt x="44" y="65"/>
                  </a:cubicBezTo>
                  <a:cubicBezTo>
                    <a:pt x="65" y="65"/>
                    <a:pt x="87" y="44"/>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40"/>
            <p:cNvSpPr/>
            <p:nvPr/>
          </p:nvSpPr>
          <p:spPr>
            <a:xfrm>
              <a:off x="6584300" y="718225"/>
              <a:ext cx="1750" cy="1750"/>
            </a:xfrm>
            <a:custGeom>
              <a:avLst/>
              <a:gdLst/>
              <a:ahLst/>
              <a:cxnLst/>
              <a:rect l="l" t="t" r="r" b="b"/>
              <a:pathLst>
                <a:path w="70" h="70" extrusionOk="0">
                  <a:moveTo>
                    <a:pt x="69" y="1"/>
                  </a:moveTo>
                  <a:lnTo>
                    <a:pt x="1" y="70"/>
                  </a:lnTo>
                  <a:lnTo>
                    <a:pt x="69" y="70"/>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40"/>
            <p:cNvSpPr/>
            <p:nvPr/>
          </p:nvSpPr>
          <p:spPr>
            <a:xfrm>
              <a:off x="6588175" y="721675"/>
              <a:ext cx="1750" cy="1750"/>
            </a:xfrm>
            <a:custGeom>
              <a:avLst/>
              <a:gdLst/>
              <a:ahLst/>
              <a:cxnLst/>
              <a:rect l="l" t="t" r="r" b="b"/>
              <a:pathLst>
                <a:path w="70" h="70" extrusionOk="0">
                  <a:moveTo>
                    <a:pt x="69" y="0"/>
                  </a:moveTo>
                  <a:cubicBezTo>
                    <a:pt x="69" y="0"/>
                    <a:pt x="0" y="0"/>
                    <a:pt x="69" y="69"/>
                  </a:cubicBez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40"/>
            <p:cNvSpPr/>
            <p:nvPr/>
          </p:nvSpPr>
          <p:spPr>
            <a:xfrm>
              <a:off x="6629000" y="734125"/>
              <a:ext cx="25" cy="1750"/>
            </a:xfrm>
            <a:custGeom>
              <a:avLst/>
              <a:gdLst/>
              <a:ahLst/>
              <a:cxnLst/>
              <a:rect l="l" t="t" r="r" b="b"/>
              <a:pathLst>
                <a:path w="1" h="70" extrusionOk="0">
                  <a:moveTo>
                    <a:pt x="1" y="1"/>
                  </a:moveTo>
                  <a:lnTo>
                    <a:pt x="1" y="1"/>
                  </a:lnTo>
                  <a:cubicBezTo>
                    <a:pt x="1" y="70"/>
                    <a:pt x="1" y="70"/>
                    <a:pt x="1" y="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40"/>
            <p:cNvSpPr/>
            <p:nvPr/>
          </p:nvSpPr>
          <p:spPr>
            <a:xfrm>
              <a:off x="6543050" y="1185450"/>
              <a:ext cx="2175" cy="25"/>
            </a:xfrm>
            <a:custGeom>
              <a:avLst/>
              <a:gdLst/>
              <a:ahLst/>
              <a:cxnLst/>
              <a:rect l="l" t="t" r="r" b="b"/>
              <a:pathLst>
                <a:path w="87" h="1" extrusionOk="0">
                  <a:moveTo>
                    <a:pt x="0" y="1"/>
                  </a:moveTo>
                  <a:lnTo>
                    <a:pt x="86"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40"/>
            <p:cNvSpPr/>
            <p:nvPr/>
          </p:nvSpPr>
          <p:spPr>
            <a:xfrm>
              <a:off x="6537875" y="1182025"/>
              <a:ext cx="25" cy="1725"/>
            </a:xfrm>
            <a:custGeom>
              <a:avLst/>
              <a:gdLst/>
              <a:ahLst/>
              <a:cxnLst/>
              <a:rect l="l" t="t" r="r" b="b"/>
              <a:pathLst>
                <a:path w="1" h="69" extrusionOk="0">
                  <a:moveTo>
                    <a:pt x="1" y="69"/>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40"/>
            <p:cNvSpPr/>
            <p:nvPr/>
          </p:nvSpPr>
          <p:spPr>
            <a:xfrm>
              <a:off x="6432150" y="745825"/>
              <a:ext cx="1750" cy="800"/>
            </a:xfrm>
            <a:custGeom>
              <a:avLst/>
              <a:gdLst/>
              <a:ahLst/>
              <a:cxnLst/>
              <a:rect l="l" t="t" r="r" b="b"/>
              <a:pathLst>
                <a:path w="70" h="32" extrusionOk="0">
                  <a:moveTo>
                    <a:pt x="3" y="1"/>
                  </a:moveTo>
                  <a:cubicBezTo>
                    <a:pt x="0" y="1"/>
                    <a:pt x="0" y="9"/>
                    <a:pt x="0" y="31"/>
                  </a:cubicBezTo>
                  <a:lnTo>
                    <a:pt x="69" y="31"/>
                  </a:lnTo>
                  <a:cubicBezTo>
                    <a:pt x="23" y="31"/>
                    <a:pt x="8"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40"/>
            <p:cNvSpPr/>
            <p:nvPr/>
          </p:nvSpPr>
          <p:spPr>
            <a:xfrm>
              <a:off x="6552075" y="1178575"/>
              <a:ext cx="1725" cy="1750"/>
            </a:xfrm>
            <a:custGeom>
              <a:avLst/>
              <a:gdLst/>
              <a:ahLst/>
              <a:cxnLst/>
              <a:rect l="l" t="t" r="r" b="b"/>
              <a:pathLst>
                <a:path w="69" h="70" extrusionOk="0">
                  <a:moveTo>
                    <a:pt x="69" y="1"/>
                  </a:moveTo>
                  <a:cubicBezTo>
                    <a:pt x="69" y="69"/>
                    <a:pt x="0" y="69"/>
                    <a:pt x="0" y="69"/>
                  </a:cubicBezTo>
                  <a:lnTo>
                    <a:pt x="69" y="69"/>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40"/>
            <p:cNvSpPr/>
            <p:nvPr/>
          </p:nvSpPr>
          <p:spPr>
            <a:xfrm>
              <a:off x="6541325" y="1178575"/>
              <a:ext cx="25" cy="1750"/>
            </a:xfrm>
            <a:custGeom>
              <a:avLst/>
              <a:gdLst/>
              <a:ahLst/>
              <a:cxnLst/>
              <a:rect l="l" t="t" r="r" b="b"/>
              <a:pathLst>
                <a:path w="1" h="70" extrusionOk="0">
                  <a:moveTo>
                    <a:pt x="0" y="69"/>
                  </a:moveTo>
                  <a:lnTo>
                    <a:pt x="0" y="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40"/>
            <p:cNvSpPr/>
            <p:nvPr/>
          </p:nvSpPr>
          <p:spPr>
            <a:xfrm>
              <a:off x="6668550" y="757350"/>
              <a:ext cx="1750" cy="1625"/>
            </a:xfrm>
            <a:custGeom>
              <a:avLst/>
              <a:gdLst/>
              <a:ahLst/>
              <a:cxnLst/>
              <a:rect l="l" t="t" r="r" b="b"/>
              <a:pathLst>
                <a:path w="70" h="65" extrusionOk="0">
                  <a:moveTo>
                    <a:pt x="0" y="0"/>
                  </a:moveTo>
                  <a:cubicBezTo>
                    <a:pt x="0" y="43"/>
                    <a:pt x="18" y="65"/>
                    <a:pt x="35" y="65"/>
                  </a:cubicBezTo>
                  <a:cubicBezTo>
                    <a:pt x="52" y="65"/>
                    <a:pt x="69" y="43"/>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40"/>
            <p:cNvSpPr/>
            <p:nvPr/>
          </p:nvSpPr>
          <p:spPr>
            <a:xfrm>
              <a:off x="6387450" y="759500"/>
              <a:ext cx="25" cy="1750"/>
            </a:xfrm>
            <a:custGeom>
              <a:avLst/>
              <a:gdLst/>
              <a:ahLst/>
              <a:cxnLst/>
              <a:rect l="l" t="t" r="r" b="b"/>
              <a:pathLst>
                <a:path w="1" h="70" extrusionOk="0">
                  <a:moveTo>
                    <a:pt x="0" y="69"/>
                  </a:moveTo>
                  <a:cubicBezTo>
                    <a:pt x="0" y="69"/>
                    <a:pt x="0" y="0"/>
                    <a:pt x="0" y="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40"/>
            <p:cNvSpPr/>
            <p:nvPr/>
          </p:nvSpPr>
          <p:spPr>
            <a:xfrm>
              <a:off x="6392600" y="761225"/>
              <a:ext cx="25" cy="1725"/>
            </a:xfrm>
            <a:custGeom>
              <a:avLst/>
              <a:gdLst/>
              <a:ahLst/>
              <a:cxnLst/>
              <a:rect l="l" t="t" r="r" b="b"/>
              <a:pathLst>
                <a:path w="1" h="69" extrusionOk="0">
                  <a:moveTo>
                    <a:pt x="0" y="69"/>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40"/>
            <p:cNvSpPr/>
            <p:nvPr/>
          </p:nvSpPr>
          <p:spPr>
            <a:xfrm>
              <a:off x="6256775" y="1176425"/>
              <a:ext cx="25" cy="2175"/>
            </a:xfrm>
            <a:custGeom>
              <a:avLst/>
              <a:gdLst/>
              <a:ahLst/>
              <a:cxnLst/>
              <a:rect l="l" t="t" r="r" b="b"/>
              <a:pathLst>
                <a:path w="1" h="87" extrusionOk="0">
                  <a:moveTo>
                    <a:pt x="0" y="1"/>
                  </a:moveTo>
                  <a:lnTo>
                    <a:pt x="0" y="8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40"/>
            <p:cNvSpPr/>
            <p:nvPr/>
          </p:nvSpPr>
          <p:spPr>
            <a:xfrm>
              <a:off x="6396475" y="762925"/>
              <a:ext cx="25" cy="25"/>
            </a:xfrm>
            <a:custGeom>
              <a:avLst/>
              <a:gdLst/>
              <a:ahLst/>
              <a:cxnLst/>
              <a:rect l="l" t="t" r="r" b="b"/>
              <a:pathLst>
                <a:path w="1" h="1" extrusionOk="0">
                  <a:moveTo>
                    <a:pt x="0" y="1"/>
                  </a:moveTo>
                  <a:lnTo>
                    <a:pt x="0"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40"/>
            <p:cNvSpPr/>
            <p:nvPr/>
          </p:nvSpPr>
          <p:spPr>
            <a:xfrm>
              <a:off x="6255050" y="1175675"/>
              <a:ext cx="1750" cy="775"/>
            </a:xfrm>
            <a:custGeom>
              <a:avLst/>
              <a:gdLst/>
              <a:ahLst/>
              <a:cxnLst/>
              <a:rect l="l" t="t" r="r" b="b"/>
              <a:pathLst>
                <a:path w="70" h="31" extrusionOk="0">
                  <a:moveTo>
                    <a:pt x="49" y="0"/>
                  </a:moveTo>
                  <a:cubicBezTo>
                    <a:pt x="39" y="0"/>
                    <a:pt x="24" y="8"/>
                    <a:pt x="1" y="31"/>
                  </a:cubicBezTo>
                  <a:lnTo>
                    <a:pt x="69" y="31"/>
                  </a:lnTo>
                  <a:cubicBezTo>
                    <a:pt x="69" y="31"/>
                    <a:pt x="69" y="0"/>
                    <a:pt x="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40"/>
            <p:cNvSpPr/>
            <p:nvPr/>
          </p:nvSpPr>
          <p:spPr>
            <a:xfrm>
              <a:off x="6376700" y="766375"/>
              <a:ext cx="1750" cy="1750"/>
            </a:xfrm>
            <a:custGeom>
              <a:avLst/>
              <a:gdLst/>
              <a:ahLst/>
              <a:cxnLst/>
              <a:rect l="l" t="t" r="r" b="b"/>
              <a:pathLst>
                <a:path w="70" h="70" extrusionOk="0">
                  <a:moveTo>
                    <a:pt x="0" y="0"/>
                  </a:moveTo>
                  <a:cubicBezTo>
                    <a:pt x="0" y="69"/>
                    <a:pt x="0" y="69"/>
                    <a:pt x="69" y="69"/>
                  </a:cubicBezTo>
                  <a:cubicBezTo>
                    <a:pt x="69" y="0"/>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40"/>
            <p:cNvSpPr/>
            <p:nvPr/>
          </p:nvSpPr>
          <p:spPr>
            <a:xfrm>
              <a:off x="6378425" y="768100"/>
              <a:ext cx="25" cy="25"/>
            </a:xfrm>
            <a:custGeom>
              <a:avLst/>
              <a:gdLst/>
              <a:ahLst/>
              <a:cxnLst/>
              <a:rect l="l" t="t" r="r" b="b"/>
              <a:pathLst>
                <a:path w="1" h="1" extrusionOk="0">
                  <a:moveTo>
                    <a:pt x="0" y="0"/>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40"/>
            <p:cNvSpPr/>
            <p:nvPr/>
          </p:nvSpPr>
          <p:spPr>
            <a:xfrm>
              <a:off x="6908400" y="682125"/>
              <a:ext cx="2175" cy="2175"/>
            </a:xfrm>
            <a:custGeom>
              <a:avLst/>
              <a:gdLst/>
              <a:ahLst/>
              <a:cxnLst/>
              <a:rect l="l" t="t" r="r" b="b"/>
              <a:pathLst>
                <a:path w="87" h="87" extrusionOk="0">
                  <a:moveTo>
                    <a:pt x="0" y="1"/>
                  </a:moveTo>
                  <a:cubicBezTo>
                    <a:pt x="0" y="86"/>
                    <a:pt x="0" y="86"/>
                    <a:pt x="86" y="86"/>
                  </a:cubicBezTo>
                  <a:cubicBezTo>
                    <a:pt x="86" y="86"/>
                    <a:pt x="8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40"/>
            <p:cNvSpPr/>
            <p:nvPr/>
          </p:nvSpPr>
          <p:spPr>
            <a:xfrm>
              <a:off x="5998875" y="938300"/>
              <a:ext cx="25" cy="1750"/>
            </a:xfrm>
            <a:custGeom>
              <a:avLst/>
              <a:gdLst/>
              <a:ahLst/>
              <a:cxnLst/>
              <a:rect l="l" t="t" r="r" b="b"/>
              <a:pathLst>
                <a:path w="1" h="70" extrusionOk="0">
                  <a:moveTo>
                    <a:pt x="1" y="1"/>
                  </a:moveTo>
                  <a:lnTo>
                    <a:pt x="1"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40"/>
            <p:cNvSpPr/>
            <p:nvPr/>
          </p:nvSpPr>
          <p:spPr>
            <a:xfrm>
              <a:off x="6000600" y="1124850"/>
              <a:ext cx="25" cy="1750"/>
            </a:xfrm>
            <a:custGeom>
              <a:avLst/>
              <a:gdLst/>
              <a:ahLst/>
              <a:cxnLst/>
              <a:rect l="l" t="t" r="r" b="b"/>
              <a:pathLst>
                <a:path w="1" h="70" extrusionOk="0">
                  <a:moveTo>
                    <a:pt x="0" y="0"/>
                  </a:moveTo>
                  <a:lnTo>
                    <a:pt x="0" y="69"/>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40"/>
            <p:cNvSpPr/>
            <p:nvPr/>
          </p:nvSpPr>
          <p:spPr>
            <a:xfrm>
              <a:off x="6433875" y="501600"/>
              <a:ext cx="25" cy="1750"/>
            </a:xfrm>
            <a:custGeom>
              <a:avLst/>
              <a:gdLst/>
              <a:ahLst/>
              <a:cxnLst/>
              <a:rect l="l" t="t" r="r" b="b"/>
              <a:pathLst>
                <a:path w="1" h="70" extrusionOk="0">
                  <a:moveTo>
                    <a:pt x="0" y="69"/>
                  </a:move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40"/>
            <p:cNvSpPr/>
            <p:nvPr/>
          </p:nvSpPr>
          <p:spPr>
            <a:xfrm>
              <a:off x="6292450" y="557050"/>
              <a:ext cx="1750" cy="25"/>
            </a:xfrm>
            <a:custGeom>
              <a:avLst/>
              <a:gdLst/>
              <a:ahLst/>
              <a:cxnLst/>
              <a:rect l="l" t="t" r="r" b="b"/>
              <a:pathLst>
                <a:path w="70" h="1" extrusionOk="0">
                  <a:moveTo>
                    <a:pt x="0" y="0"/>
                  </a:moveTo>
                  <a:lnTo>
                    <a:pt x="0" y="0"/>
                  </a:lnTo>
                  <a:lnTo>
                    <a:pt x="0" y="0"/>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40"/>
            <p:cNvSpPr/>
            <p:nvPr/>
          </p:nvSpPr>
          <p:spPr>
            <a:xfrm>
              <a:off x="6287300" y="558775"/>
              <a:ext cx="1725" cy="1725"/>
            </a:xfrm>
            <a:custGeom>
              <a:avLst/>
              <a:gdLst/>
              <a:ahLst/>
              <a:cxnLst/>
              <a:rect l="l" t="t" r="r" b="b"/>
              <a:pathLst>
                <a:path w="69" h="69" extrusionOk="0">
                  <a:moveTo>
                    <a:pt x="0" y="0"/>
                  </a:moveTo>
                  <a:cubicBezTo>
                    <a:pt x="0" y="69"/>
                    <a:pt x="0" y="69"/>
                    <a:pt x="69" y="69"/>
                  </a:cubicBezTo>
                  <a:cubicBezTo>
                    <a:pt x="69" y="69"/>
                    <a:pt x="6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40"/>
            <p:cNvSpPr/>
            <p:nvPr/>
          </p:nvSpPr>
          <p:spPr>
            <a:xfrm>
              <a:off x="6889050" y="652025"/>
              <a:ext cx="25" cy="1750"/>
            </a:xfrm>
            <a:custGeom>
              <a:avLst/>
              <a:gdLst/>
              <a:ahLst/>
              <a:cxnLst/>
              <a:rect l="l" t="t" r="r" b="b"/>
              <a:pathLst>
                <a:path w="1" h="70" extrusionOk="0">
                  <a:moveTo>
                    <a:pt x="1" y="70"/>
                  </a:moveTo>
                  <a:lnTo>
                    <a:pt x="1" y="70"/>
                  </a:lnTo>
                  <a:lnTo>
                    <a:pt x="1" y="1"/>
                  </a:lnTo>
                  <a:lnTo>
                    <a:pt x="1" y="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40"/>
            <p:cNvSpPr/>
            <p:nvPr/>
          </p:nvSpPr>
          <p:spPr>
            <a:xfrm>
              <a:off x="6910550" y="684275"/>
              <a:ext cx="25" cy="1750"/>
            </a:xfrm>
            <a:custGeom>
              <a:avLst/>
              <a:gdLst/>
              <a:ahLst/>
              <a:cxnLst/>
              <a:rect l="l" t="t" r="r" b="b"/>
              <a:pathLst>
                <a:path w="1" h="70" extrusionOk="0">
                  <a:moveTo>
                    <a:pt x="0" y="0"/>
                  </a:moveTo>
                  <a:lnTo>
                    <a:pt x="0"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40"/>
            <p:cNvSpPr/>
            <p:nvPr/>
          </p:nvSpPr>
          <p:spPr>
            <a:xfrm>
              <a:off x="6946225" y="718225"/>
              <a:ext cx="1750" cy="1750"/>
            </a:xfrm>
            <a:custGeom>
              <a:avLst/>
              <a:gdLst/>
              <a:ahLst/>
              <a:cxnLst/>
              <a:rect l="l" t="t" r="r" b="b"/>
              <a:pathLst>
                <a:path w="70" h="70" extrusionOk="0">
                  <a:moveTo>
                    <a:pt x="69" y="1"/>
                  </a:moveTo>
                  <a:cubicBezTo>
                    <a:pt x="0" y="1"/>
                    <a:pt x="0" y="1"/>
                    <a:pt x="0" y="70"/>
                  </a:cubicBezTo>
                  <a:cubicBezTo>
                    <a:pt x="69" y="70"/>
                    <a:pt x="69" y="70"/>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40"/>
            <p:cNvSpPr/>
            <p:nvPr/>
          </p:nvSpPr>
          <p:spPr>
            <a:xfrm>
              <a:off x="6027250" y="1215975"/>
              <a:ext cx="25" cy="25"/>
            </a:xfrm>
            <a:custGeom>
              <a:avLst/>
              <a:gdLst/>
              <a:ahLst/>
              <a:cxnLst/>
              <a:rect l="l" t="t" r="r" b="b"/>
              <a:pathLst>
                <a:path w="1" h="1" extrusionOk="0">
                  <a:moveTo>
                    <a:pt x="0" y="0"/>
                  </a:moveTo>
                  <a:lnTo>
                    <a:pt x="0" y="0"/>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40"/>
            <p:cNvSpPr/>
            <p:nvPr/>
          </p:nvSpPr>
          <p:spPr>
            <a:xfrm>
              <a:off x="6091725" y="735850"/>
              <a:ext cx="2175" cy="25"/>
            </a:xfrm>
            <a:custGeom>
              <a:avLst/>
              <a:gdLst/>
              <a:ahLst/>
              <a:cxnLst/>
              <a:rect l="l" t="t" r="r" b="b"/>
              <a:pathLst>
                <a:path w="87" h="1" extrusionOk="0">
                  <a:moveTo>
                    <a:pt x="86"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40"/>
            <p:cNvSpPr/>
            <p:nvPr/>
          </p:nvSpPr>
          <p:spPr>
            <a:xfrm>
              <a:off x="6512950" y="1300225"/>
              <a:ext cx="1750" cy="1750"/>
            </a:xfrm>
            <a:custGeom>
              <a:avLst/>
              <a:gdLst/>
              <a:ahLst/>
              <a:cxnLst/>
              <a:rect l="l" t="t" r="r" b="b"/>
              <a:pathLst>
                <a:path w="70" h="70" extrusionOk="0">
                  <a:moveTo>
                    <a:pt x="1" y="0"/>
                  </a:moveTo>
                  <a:lnTo>
                    <a:pt x="1" y="69"/>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40"/>
            <p:cNvSpPr/>
            <p:nvPr/>
          </p:nvSpPr>
          <p:spPr>
            <a:xfrm>
              <a:off x="6634600" y="1223275"/>
              <a:ext cx="1725" cy="1750"/>
            </a:xfrm>
            <a:custGeom>
              <a:avLst/>
              <a:gdLst/>
              <a:ahLst/>
              <a:cxnLst/>
              <a:rect l="l" t="t" r="r" b="b"/>
              <a:pathLst>
                <a:path w="69" h="70" extrusionOk="0">
                  <a:moveTo>
                    <a:pt x="0" y="1"/>
                  </a:moveTo>
                  <a:lnTo>
                    <a:pt x="69" y="69"/>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40"/>
            <p:cNvSpPr/>
            <p:nvPr/>
          </p:nvSpPr>
          <p:spPr>
            <a:xfrm>
              <a:off x="6638025" y="1222525"/>
              <a:ext cx="1750" cy="775"/>
            </a:xfrm>
            <a:custGeom>
              <a:avLst/>
              <a:gdLst/>
              <a:ahLst/>
              <a:cxnLst/>
              <a:rect l="l" t="t" r="r" b="b"/>
              <a:pathLst>
                <a:path w="70" h="31" extrusionOk="0">
                  <a:moveTo>
                    <a:pt x="49" y="0"/>
                  </a:moveTo>
                  <a:cubicBezTo>
                    <a:pt x="39" y="0"/>
                    <a:pt x="24" y="8"/>
                    <a:pt x="1" y="31"/>
                  </a:cubicBezTo>
                  <a:lnTo>
                    <a:pt x="70" y="31"/>
                  </a:lnTo>
                  <a:cubicBezTo>
                    <a:pt x="70" y="31"/>
                    <a:pt x="70" y="0"/>
                    <a:pt x="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40"/>
            <p:cNvSpPr/>
            <p:nvPr/>
          </p:nvSpPr>
          <p:spPr>
            <a:xfrm>
              <a:off x="6129550" y="1387900"/>
              <a:ext cx="1750" cy="1750"/>
            </a:xfrm>
            <a:custGeom>
              <a:avLst/>
              <a:gdLst/>
              <a:ahLst/>
              <a:cxnLst/>
              <a:rect l="l" t="t" r="r" b="b"/>
              <a:pathLst>
                <a:path w="70" h="70" extrusionOk="0">
                  <a:moveTo>
                    <a:pt x="69" y="1"/>
                  </a:moveTo>
                  <a:cubicBezTo>
                    <a:pt x="0" y="1"/>
                    <a:pt x="0" y="69"/>
                    <a:pt x="0" y="69"/>
                  </a:cubicBezTo>
                  <a:cubicBezTo>
                    <a:pt x="69" y="69"/>
                    <a:pt x="69" y="69"/>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40"/>
            <p:cNvSpPr/>
            <p:nvPr/>
          </p:nvSpPr>
          <p:spPr>
            <a:xfrm>
              <a:off x="6134700" y="1386175"/>
              <a:ext cx="2175" cy="3475"/>
            </a:xfrm>
            <a:custGeom>
              <a:avLst/>
              <a:gdLst/>
              <a:ahLst/>
              <a:cxnLst/>
              <a:rect l="l" t="t" r="r" b="b"/>
              <a:pathLst>
                <a:path w="87" h="139" extrusionOk="0">
                  <a:moveTo>
                    <a:pt x="1" y="1"/>
                  </a:moveTo>
                  <a:lnTo>
                    <a:pt x="1" y="138"/>
                  </a:lnTo>
                  <a:cubicBezTo>
                    <a:pt x="1" y="70"/>
                    <a:pt x="87" y="70"/>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40"/>
            <p:cNvSpPr/>
            <p:nvPr/>
          </p:nvSpPr>
          <p:spPr>
            <a:xfrm>
              <a:off x="6145450" y="1387900"/>
              <a:ext cx="25" cy="1750"/>
            </a:xfrm>
            <a:custGeom>
              <a:avLst/>
              <a:gdLst/>
              <a:ahLst/>
              <a:cxnLst/>
              <a:rect l="l" t="t" r="r" b="b"/>
              <a:pathLst>
                <a:path w="1" h="70" extrusionOk="0">
                  <a:moveTo>
                    <a:pt x="0" y="1"/>
                  </a:moveTo>
                  <a:lnTo>
                    <a:pt x="0" y="1"/>
                  </a:lnTo>
                  <a:lnTo>
                    <a:pt x="0" y="6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40"/>
            <p:cNvSpPr/>
            <p:nvPr/>
          </p:nvSpPr>
          <p:spPr>
            <a:xfrm>
              <a:off x="6154475" y="1387900"/>
              <a:ext cx="25" cy="1750"/>
            </a:xfrm>
            <a:custGeom>
              <a:avLst/>
              <a:gdLst/>
              <a:ahLst/>
              <a:cxnLst/>
              <a:rect l="l" t="t" r="r" b="b"/>
              <a:pathLst>
                <a:path w="1" h="70" extrusionOk="0">
                  <a:moveTo>
                    <a:pt x="0" y="69"/>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40"/>
            <p:cNvSpPr/>
            <p:nvPr/>
          </p:nvSpPr>
          <p:spPr>
            <a:xfrm>
              <a:off x="6154475" y="1389625"/>
              <a:ext cx="1750" cy="25"/>
            </a:xfrm>
            <a:custGeom>
              <a:avLst/>
              <a:gdLst/>
              <a:ahLst/>
              <a:cxnLst/>
              <a:rect l="l" t="t" r="r" b="b"/>
              <a:pathLst>
                <a:path w="70" h="1" extrusionOk="0">
                  <a:moveTo>
                    <a:pt x="0" y="0"/>
                  </a:move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40"/>
            <p:cNvSpPr/>
            <p:nvPr/>
          </p:nvSpPr>
          <p:spPr>
            <a:xfrm>
              <a:off x="6122250" y="1389625"/>
              <a:ext cx="1725" cy="1750"/>
            </a:xfrm>
            <a:custGeom>
              <a:avLst/>
              <a:gdLst/>
              <a:ahLst/>
              <a:cxnLst/>
              <a:rect l="l" t="t" r="r" b="b"/>
              <a:pathLst>
                <a:path w="69" h="70" extrusionOk="0">
                  <a:moveTo>
                    <a:pt x="69" y="0"/>
                  </a:moveTo>
                  <a:cubicBezTo>
                    <a:pt x="69" y="69"/>
                    <a:pt x="0" y="69"/>
                    <a:pt x="0" y="69"/>
                  </a:cubicBezTo>
                  <a:lnTo>
                    <a:pt x="69" y="69"/>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40"/>
            <p:cNvSpPr/>
            <p:nvPr/>
          </p:nvSpPr>
          <p:spPr>
            <a:xfrm>
              <a:off x="6118800" y="1391350"/>
              <a:ext cx="1750" cy="2175"/>
            </a:xfrm>
            <a:custGeom>
              <a:avLst/>
              <a:gdLst/>
              <a:ahLst/>
              <a:cxnLst/>
              <a:rect l="l" t="t" r="r" b="b"/>
              <a:pathLst>
                <a:path w="70" h="87" extrusionOk="0">
                  <a:moveTo>
                    <a:pt x="0" y="0"/>
                  </a:moveTo>
                  <a:lnTo>
                    <a:pt x="0" y="86"/>
                  </a:lnTo>
                  <a:cubicBezTo>
                    <a:pt x="69" y="86"/>
                    <a:pt x="69"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40"/>
            <p:cNvSpPr/>
            <p:nvPr/>
          </p:nvSpPr>
          <p:spPr>
            <a:xfrm>
              <a:off x="6378425" y="1486325"/>
              <a:ext cx="12475" cy="14650"/>
            </a:xfrm>
            <a:custGeom>
              <a:avLst/>
              <a:gdLst/>
              <a:ahLst/>
              <a:cxnLst/>
              <a:rect l="l" t="t" r="r" b="b"/>
              <a:pathLst>
                <a:path w="499" h="586" extrusionOk="0">
                  <a:moveTo>
                    <a:pt x="224" y="1"/>
                  </a:moveTo>
                  <a:cubicBezTo>
                    <a:pt x="138" y="156"/>
                    <a:pt x="361" y="224"/>
                    <a:pt x="361" y="362"/>
                  </a:cubicBezTo>
                  <a:cubicBezTo>
                    <a:pt x="224" y="362"/>
                    <a:pt x="224" y="224"/>
                    <a:pt x="69" y="156"/>
                  </a:cubicBezTo>
                  <a:cubicBezTo>
                    <a:pt x="69" y="156"/>
                    <a:pt x="69" y="224"/>
                    <a:pt x="0" y="224"/>
                  </a:cubicBezTo>
                  <a:cubicBezTo>
                    <a:pt x="69" y="362"/>
                    <a:pt x="69" y="499"/>
                    <a:pt x="224" y="585"/>
                  </a:cubicBezTo>
                  <a:cubicBezTo>
                    <a:pt x="224" y="585"/>
                    <a:pt x="224" y="499"/>
                    <a:pt x="292" y="431"/>
                  </a:cubicBezTo>
                  <a:cubicBezTo>
                    <a:pt x="361" y="431"/>
                    <a:pt x="430" y="499"/>
                    <a:pt x="499" y="499"/>
                  </a:cubicBezTo>
                  <a:cubicBezTo>
                    <a:pt x="430" y="362"/>
                    <a:pt x="361" y="224"/>
                    <a:pt x="361" y="70"/>
                  </a:cubicBezTo>
                  <a:cubicBezTo>
                    <a:pt x="361" y="1"/>
                    <a:pt x="292"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40"/>
            <p:cNvSpPr/>
            <p:nvPr/>
          </p:nvSpPr>
          <p:spPr>
            <a:xfrm>
              <a:off x="6373250" y="1473875"/>
              <a:ext cx="3475" cy="1750"/>
            </a:xfrm>
            <a:custGeom>
              <a:avLst/>
              <a:gdLst/>
              <a:ahLst/>
              <a:cxnLst/>
              <a:rect l="l" t="t" r="r" b="b"/>
              <a:pathLst>
                <a:path w="139" h="70" extrusionOk="0">
                  <a:moveTo>
                    <a:pt x="1" y="0"/>
                  </a:moveTo>
                  <a:cubicBezTo>
                    <a:pt x="1" y="69"/>
                    <a:pt x="70" y="69"/>
                    <a:pt x="70" y="69"/>
                  </a:cubicBezTo>
                  <a:cubicBezTo>
                    <a:pt x="70" y="69"/>
                    <a:pt x="138" y="69"/>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40"/>
            <p:cNvSpPr/>
            <p:nvPr/>
          </p:nvSpPr>
          <p:spPr>
            <a:xfrm>
              <a:off x="6373250" y="1468700"/>
              <a:ext cx="3475" cy="3475"/>
            </a:xfrm>
            <a:custGeom>
              <a:avLst/>
              <a:gdLst/>
              <a:ahLst/>
              <a:cxnLst/>
              <a:rect l="l" t="t" r="r" b="b"/>
              <a:pathLst>
                <a:path w="139" h="139" extrusionOk="0">
                  <a:moveTo>
                    <a:pt x="70" y="1"/>
                  </a:moveTo>
                  <a:cubicBezTo>
                    <a:pt x="70" y="70"/>
                    <a:pt x="70" y="70"/>
                    <a:pt x="1" y="70"/>
                  </a:cubicBezTo>
                  <a:cubicBezTo>
                    <a:pt x="1" y="139"/>
                    <a:pt x="70" y="139"/>
                    <a:pt x="70" y="139"/>
                  </a:cubicBezTo>
                  <a:cubicBezTo>
                    <a:pt x="138" y="139"/>
                    <a:pt x="138" y="139"/>
                    <a:pt x="138" y="70"/>
                  </a:cubicBezTo>
                  <a:cubicBezTo>
                    <a:pt x="138" y="70"/>
                    <a:pt x="13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40"/>
            <p:cNvSpPr/>
            <p:nvPr/>
          </p:nvSpPr>
          <p:spPr>
            <a:xfrm>
              <a:off x="6392600" y="1504375"/>
              <a:ext cx="2175" cy="1750"/>
            </a:xfrm>
            <a:custGeom>
              <a:avLst/>
              <a:gdLst/>
              <a:ahLst/>
              <a:cxnLst/>
              <a:rect l="l" t="t" r="r" b="b"/>
              <a:pathLst>
                <a:path w="87" h="70" extrusionOk="0">
                  <a:moveTo>
                    <a:pt x="0" y="1"/>
                  </a:moveTo>
                  <a:lnTo>
                    <a:pt x="0" y="70"/>
                  </a:lnTo>
                  <a:lnTo>
                    <a:pt x="86" y="70"/>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40"/>
            <p:cNvSpPr/>
            <p:nvPr/>
          </p:nvSpPr>
          <p:spPr>
            <a:xfrm>
              <a:off x="6381850" y="1482900"/>
              <a:ext cx="2175" cy="3450"/>
            </a:xfrm>
            <a:custGeom>
              <a:avLst/>
              <a:gdLst/>
              <a:ahLst/>
              <a:cxnLst/>
              <a:rect l="l" t="t" r="r" b="b"/>
              <a:pathLst>
                <a:path w="87" h="138" extrusionOk="0">
                  <a:moveTo>
                    <a:pt x="87" y="0"/>
                  </a:moveTo>
                  <a:cubicBezTo>
                    <a:pt x="1" y="69"/>
                    <a:pt x="1" y="138"/>
                    <a:pt x="87" y="138"/>
                  </a:cubicBezTo>
                  <a:lnTo>
                    <a:pt x="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40"/>
            <p:cNvSpPr/>
            <p:nvPr/>
          </p:nvSpPr>
          <p:spPr>
            <a:xfrm>
              <a:off x="6376700" y="1482900"/>
              <a:ext cx="3450" cy="1750"/>
            </a:xfrm>
            <a:custGeom>
              <a:avLst/>
              <a:gdLst/>
              <a:ahLst/>
              <a:cxnLst/>
              <a:rect l="l" t="t" r="r" b="b"/>
              <a:pathLst>
                <a:path w="138" h="70" extrusionOk="0">
                  <a:moveTo>
                    <a:pt x="69" y="0"/>
                  </a:moveTo>
                  <a:cubicBezTo>
                    <a:pt x="69" y="0"/>
                    <a:pt x="0" y="0"/>
                    <a:pt x="69" y="69"/>
                  </a:cubicBezTo>
                  <a:cubicBezTo>
                    <a:pt x="138" y="0"/>
                    <a:pt x="69"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40"/>
            <p:cNvSpPr/>
            <p:nvPr/>
          </p:nvSpPr>
          <p:spPr>
            <a:xfrm>
              <a:off x="6389150" y="1501900"/>
              <a:ext cx="1750" cy="800"/>
            </a:xfrm>
            <a:custGeom>
              <a:avLst/>
              <a:gdLst/>
              <a:ahLst/>
              <a:cxnLst/>
              <a:rect l="l" t="t" r="r" b="b"/>
              <a:pathLst>
                <a:path w="70" h="32" extrusionOk="0">
                  <a:moveTo>
                    <a:pt x="49" y="1"/>
                  </a:moveTo>
                  <a:cubicBezTo>
                    <a:pt x="39" y="1"/>
                    <a:pt x="24" y="8"/>
                    <a:pt x="1" y="31"/>
                  </a:cubicBezTo>
                  <a:lnTo>
                    <a:pt x="70" y="31"/>
                  </a:lnTo>
                  <a:cubicBezTo>
                    <a:pt x="70" y="31"/>
                    <a:pt x="70" y="1"/>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40"/>
            <p:cNvSpPr/>
            <p:nvPr/>
          </p:nvSpPr>
          <p:spPr>
            <a:xfrm>
              <a:off x="6390875" y="1502675"/>
              <a:ext cx="1750" cy="1725"/>
            </a:xfrm>
            <a:custGeom>
              <a:avLst/>
              <a:gdLst/>
              <a:ahLst/>
              <a:cxnLst/>
              <a:rect l="l" t="t" r="r" b="b"/>
              <a:pathLst>
                <a:path w="70" h="69" extrusionOk="0">
                  <a:moveTo>
                    <a:pt x="1" y="0"/>
                  </a:moveTo>
                  <a:cubicBezTo>
                    <a:pt x="1" y="69"/>
                    <a:pt x="1" y="69"/>
                    <a:pt x="69" y="69"/>
                  </a:cubicBezTo>
                  <a:cubicBezTo>
                    <a:pt x="69" y="0"/>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40"/>
            <p:cNvSpPr/>
            <p:nvPr/>
          </p:nvSpPr>
          <p:spPr>
            <a:xfrm>
              <a:off x="6394750" y="1506100"/>
              <a:ext cx="1750" cy="1750"/>
            </a:xfrm>
            <a:custGeom>
              <a:avLst/>
              <a:gdLst/>
              <a:ahLst/>
              <a:cxnLst/>
              <a:rect l="l" t="t" r="r" b="b"/>
              <a:pathLst>
                <a:path w="70" h="70" extrusionOk="0">
                  <a:moveTo>
                    <a:pt x="0" y="1"/>
                  </a:moveTo>
                  <a:cubicBezTo>
                    <a:pt x="0" y="70"/>
                    <a:pt x="0" y="70"/>
                    <a:pt x="69" y="70"/>
                  </a:cubicBezTo>
                  <a:cubicBezTo>
                    <a:pt x="69" y="1"/>
                    <a:pt x="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40"/>
            <p:cNvSpPr/>
            <p:nvPr/>
          </p:nvSpPr>
          <p:spPr>
            <a:xfrm>
              <a:off x="6256775" y="1515125"/>
              <a:ext cx="1750" cy="1325"/>
            </a:xfrm>
            <a:custGeom>
              <a:avLst/>
              <a:gdLst/>
              <a:ahLst/>
              <a:cxnLst/>
              <a:rect l="l" t="t" r="r" b="b"/>
              <a:pathLst>
                <a:path w="70" h="53" extrusionOk="0">
                  <a:moveTo>
                    <a:pt x="0" y="1"/>
                  </a:moveTo>
                  <a:cubicBezTo>
                    <a:pt x="0" y="35"/>
                    <a:pt x="0" y="52"/>
                    <a:pt x="9" y="52"/>
                  </a:cubicBezTo>
                  <a:cubicBezTo>
                    <a:pt x="18" y="52"/>
                    <a:pt x="35" y="35"/>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40"/>
            <p:cNvSpPr/>
            <p:nvPr/>
          </p:nvSpPr>
          <p:spPr>
            <a:xfrm>
              <a:off x="6362500" y="1515125"/>
              <a:ext cx="1750" cy="1750"/>
            </a:xfrm>
            <a:custGeom>
              <a:avLst/>
              <a:gdLst/>
              <a:ahLst/>
              <a:cxnLst/>
              <a:rect l="l" t="t" r="r" b="b"/>
              <a:pathLst>
                <a:path w="70" h="70" extrusionOk="0">
                  <a:moveTo>
                    <a:pt x="70" y="1"/>
                  </a:moveTo>
                  <a:cubicBezTo>
                    <a:pt x="1" y="1"/>
                    <a:pt x="1" y="1"/>
                    <a:pt x="1" y="70"/>
                  </a:cubicBezTo>
                  <a:cubicBezTo>
                    <a:pt x="70" y="70"/>
                    <a:pt x="70"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40"/>
            <p:cNvSpPr/>
            <p:nvPr/>
          </p:nvSpPr>
          <p:spPr>
            <a:xfrm>
              <a:off x="6349625" y="1490200"/>
              <a:ext cx="2175" cy="1750"/>
            </a:xfrm>
            <a:custGeom>
              <a:avLst/>
              <a:gdLst/>
              <a:ahLst/>
              <a:cxnLst/>
              <a:rect l="l" t="t" r="r" b="b"/>
              <a:pathLst>
                <a:path w="87" h="70" extrusionOk="0">
                  <a:moveTo>
                    <a:pt x="86" y="1"/>
                  </a:moveTo>
                  <a:cubicBezTo>
                    <a:pt x="86" y="1"/>
                    <a:pt x="86" y="69"/>
                    <a:pt x="86" y="1"/>
                  </a:cubicBezTo>
                  <a:cubicBezTo>
                    <a:pt x="0" y="1"/>
                    <a:pt x="86"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40"/>
            <p:cNvSpPr/>
            <p:nvPr/>
          </p:nvSpPr>
          <p:spPr>
            <a:xfrm>
              <a:off x="6118800" y="1427450"/>
              <a:ext cx="1750" cy="1750"/>
            </a:xfrm>
            <a:custGeom>
              <a:avLst/>
              <a:gdLst/>
              <a:ahLst/>
              <a:cxnLst/>
              <a:rect l="l" t="t" r="r" b="b"/>
              <a:pathLst>
                <a:path w="70" h="70" extrusionOk="0">
                  <a:moveTo>
                    <a:pt x="0" y="0"/>
                  </a:moveTo>
                  <a:lnTo>
                    <a:pt x="0" y="69"/>
                  </a:lnTo>
                  <a:cubicBezTo>
                    <a:pt x="0"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40"/>
            <p:cNvSpPr/>
            <p:nvPr/>
          </p:nvSpPr>
          <p:spPr>
            <a:xfrm>
              <a:off x="6201325" y="1369850"/>
              <a:ext cx="1750" cy="2175"/>
            </a:xfrm>
            <a:custGeom>
              <a:avLst/>
              <a:gdLst/>
              <a:ahLst/>
              <a:cxnLst/>
              <a:rect l="l" t="t" r="r" b="b"/>
              <a:pathLst>
                <a:path w="70" h="87" extrusionOk="0">
                  <a:moveTo>
                    <a:pt x="69" y="1"/>
                  </a:moveTo>
                  <a:lnTo>
                    <a:pt x="1" y="87"/>
                  </a:lnTo>
                  <a:cubicBezTo>
                    <a:pt x="69" y="87"/>
                    <a:pt x="69" y="87"/>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40"/>
            <p:cNvSpPr/>
            <p:nvPr/>
          </p:nvSpPr>
          <p:spPr>
            <a:xfrm>
              <a:off x="6175975" y="1373725"/>
              <a:ext cx="1725" cy="1750"/>
            </a:xfrm>
            <a:custGeom>
              <a:avLst/>
              <a:gdLst/>
              <a:ahLst/>
              <a:cxnLst/>
              <a:rect l="l" t="t" r="r" b="b"/>
              <a:pathLst>
                <a:path w="69" h="70" extrusionOk="0">
                  <a:moveTo>
                    <a:pt x="0" y="0"/>
                  </a:moveTo>
                  <a:lnTo>
                    <a:pt x="0" y="69"/>
                  </a:lnTo>
                  <a:cubicBezTo>
                    <a:pt x="0" y="69"/>
                    <a:pt x="69" y="6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40"/>
            <p:cNvSpPr/>
            <p:nvPr/>
          </p:nvSpPr>
          <p:spPr>
            <a:xfrm>
              <a:off x="6188425" y="1369850"/>
              <a:ext cx="2175" cy="25"/>
            </a:xfrm>
            <a:custGeom>
              <a:avLst/>
              <a:gdLst/>
              <a:ahLst/>
              <a:cxnLst/>
              <a:rect l="l" t="t" r="r" b="b"/>
              <a:pathLst>
                <a:path w="87" h="1" extrusionOk="0">
                  <a:moveTo>
                    <a:pt x="87" y="1"/>
                  </a:moveTo>
                  <a:lnTo>
                    <a:pt x="87" y="1"/>
                  </a:ln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40"/>
            <p:cNvSpPr/>
            <p:nvPr/>
          </p:nvSpPr>
          <p:spPr>
            <a:xfrm>
              <a:off x="6269250" y="1339775"/>
              <a:ext cx="5175" cy="2850"/>
            </a:xfrm>
            <a:custGeom>
              <a:avLst/>
              <a:gdLst/>
              <a:ahLst/>
              <a:cxnLst/>
              <a:rect l="l" t="t" r="r" b="b"/>
              <a:pathLst>
                <a:path w="207" h="114" extrusionOk="0">
                  <a:moveTo>
                    <a:pt x="206" y="0"/>
                  </a:moveTo>
                  <a:cubicBezTo>
                    <a:pt x="138" y="0"/>
                    <a:pt x="138" y="69"/>
                    <a:pt x="0" y="69"/>
                  </a:cubicBezTo>
                  <a:cubicBezTo>
                    <a:pt x="57" y="97"/>
                    <a:pt x="102" y="114"/>
                    <a:pt x="136" y="114"/>
                  </a:cubicBezTo>
                  <a:cubicBezTo>
                    <a:pt x="183" y="114"/>
                    <a:pt x="206" y="81"/>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40"/>
            <p:cNvSpPr/>
            <p:nvPr/>
          </p:nvSpPr>
          <p:spPr>
            <a:xfrm>
              <a:off x="6274400" y="1320000"/>
              <a:ext cx="25" cy="1725"/>
            </a:xfrm>
            <a:custGeom>
              <a:avLst/>
              <a:gdLst/>
              <a:ahLst/>
              <a:cxnLst/>
              <a:rect l="l" t="t" r="r" b="b"/>
              <a:pathLst>
                <a:path w="1" h="69" extrusionOk="0">
                  <a:moveTo>
                    <a:pt x="0" y="69"/>
                  </a:moveTo>
                  <a:lnTo>
                    <a:pt x="0" y="69"/>
                  </a:lnTo>
                  <a:lnTo>
                    <a:pt x="0" y="0"/>
                  </a:lnTo>
                  <a:lnTo>
                    <a:pt x="0" y="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40"/>
            <p:cNvSpPr/>
            <p:nvPr/>
          </p:nvSpPr>
          <p:spPr>
            <a:xfrm>
              <a:off x="6267525" y="1341475"/>
              <a:ext cx="1750" cy="1750"/>
            </a:xfrm>
            <a:custGeom>
              <a:avLst/>
              <a:gdLst/>
              <a:ahLst/>
              <a:cxnLst/>
              <a:rect l="l" t="t" r="r" b="b"/>
              <a:pathLst>
                <a:path w="70" h="70" extrusionOk="0">
                  <a:moveTo>
                    <a:pt x="69" y="1"/>
                  </a:moveTo>
                  <a:cubicBezTo>
                    <a:pt x="0" y="1"/>
                    <a:pt x="0" y="1"/>
                    <a:pt x="0" y="70"/>
                  </a:cubicBezTo>
                  <a:cubicBezTo>
                    <a:pt x="69" y="70"/>
                    <a:pt x="69"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40"/>
            <p:cNvSpPr/>
            <p:nvPr/>
          </p:nvSpPr>
          <p:spPr>
            <a:xfrm>
              <a:off x="6276550" y="1348350"/>
              <a:ext cx="25" cy="25"/>
            </a:xfrm>
            <a:custGeom>
              <a:avLst/>
              <a:gdLst/>
              <a:ahLst/>
              <a:cxnLst/>
              <a:rect l="l" t="t" r="r" b="b"/>
              <a:pathLst>
                <a:path w="1" h="1" extrusionOk="0">
                  <a:moveTo>
                    <a:pt x="0" y="1"/>
                  </a:moveTo>
                  <a:lnTo>
                    <a:pt x="0"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40"/>
            <p:cNvSpPr/>
            <p:nvPr/>
          </p:nvSpPr>
          <p:spPr>
            <a:xfrm>
              <a:off x="6364225" y="1447225"/>
              <a:ext cx="1750" cy="3450"/>
            </a:xfrm>
            <a:custGeom>
              <a:avLst/>
              <a:gdLst/>
              <a:ahLst/>
              <a:cxnLst/>
              <a:rect l="l" t="t" r="r" b="b"/>
              <a:pathLst>
                <a:path w="70" h="138" extrusionOk="0">
                  <a:moveTo>
                    <a:pt x="70" y="0"/>
                  </a:moveTo>
                  <a:cubicBezTo>
                    <a:pt x="1" y="69"/>
                    <a:pt x="1" y="69"/>
                    <a:pt x="70" y="138"/>
                  </a:cubicBez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40"/>
            <p:cNvSpPr/>
            <p:nvPr/>
          </p:nvSpPr>
          <p:spPr>
            <a:xfrm>
              <a:off x="6353475" y="1439925"/>
              <a:ext cx="1750" cy="25"/>
            </a:xfrm>
            <a:custGeom>
              <a:avLst/>
              <a:gdLst/>
              <a:ahLst/>
              <a:cxnLst/>
              <a:rect l="l" t="t" r="r" b="b"/>
              <a:pathLst>
                <a:path w="70" h="1" extrusionOk="0">
                  <a:moveTo>
                    <a:pt x="70" y="0"/>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40"/>
            <p:cNvSpPr/>
            <p:nvPr/>
          </p:nvSpPr>
          <p:spPr>
            <a:xfrm>
              <a:off x="6353475" y="1443350"/>
              <a:ext cx="1750" cy="1750"/>
            </a:xfrm>
            <a:custGeom>
              <a:avLst/>
              <a:gdLst/>
              <a:ahLst/>
              <a:cxnLst/>
              <a:rect l="l" t="t" r="r" b="b"/>
              <a:pathLst>
                <a:path w="70" h="70" extrusionOk="0">
                  <a:moveTo>
                    <a:pt x="1" y="1"/>
                  </a:moveTo>
                  <a:lnTo>
                    <a:pt x="1" y="69"/>
                  </a:lnTo>
                  <a:cubicBezTo>
                    <a:pt x="70" y="1"/>
                    <a:pt x="7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40"/>
            <p:cNvSpPr/>
            <p:nvPr/>
          </p:nvSpPr>
          <p:spPr>
            <a:xfrm>
              <a:off x="6360375" y="1452375"/>
              <a:ext cx="2150" cy="1750"/>
            </a:xfrm>
            <a:custGeom>
              <a:avLst/>
              <a:gdLst/>
              <a:ahLst/>
              <a:cxnLst/>
              <a:rect l="l" t="t" r="r" b="b"/>
              <a:pathLst>
                <a:path w="86" h="70" extrusionOk="0">
                  <a:moveTo>
                    <a:pt x="0" y="1"/>
                  </a:moveTo>
                  <a:cubicBezTo>
                    <a:pt x="0" y="69"/>
                    <a:pt x="86" y="69"/>
                    <a:pt x="86" y="69"/>
                  </a:cubicBezTo>
                  <a:lnTo>
                    <a:pt x="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40"/>
            <p:cNvSpPr/>
            <p:nvPr/>
          </p:nvSpPr>
          <p:spPr>
            <a:xfrm>
              <a:off x="6186700" y="1411125"/>
              <a:ext cx="25" cy="25"/>
            </a:xfrm>
            <a:custGeom>
              <a:avLst/>
              <a:gdLst/>
              <a:ahLst/>
              <a:cxnLst/>
              <a:rect l="l" t="t" r="r" b="b"/>
              <a:pathLst>
                <a:path w="1" h="1" extrusionOk="0">
                  <a:moveTo>
                    <a:pt x="1" y="0"/>
                  </a:moveTo>
                  <a:lnTo>
                    <a:pt x="1" y="0"/>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40"/>
            <p:cNvSpPr/>
            <p:nvPr/>
          </p:nvSpPr>
          <p:spPr>
            <a:xfrm>
              <a:off x="6326400" y="1352225"/>
              <a:ext cx="1750" cy="3475"/>
            </a:xfrm>
            <a:custGeom>
              <a:avLst/>
              <a:gdLst/>
              <a:ahLst/>
              <a:cxnLst/>
              <a:rect l="l" t="t" r="r" b="b"/>
              <a:pathLst>
                <a:path w="70" h="139" extrusionOk="0">
                  <a:moveTo>
                    <a:pt x="1" y="1"/>
                  </a:moveTo>
                  <a:lnTo>
                    <a:pt x="1" y="138"/>
                  </a:lnTo>
                  <a:cubicBezTo>
                    <a:pt x="70" y="69"/>
                    <a:pt x="1" y="69"/>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40"/>
            <p:cNvSpPr/>
            <p:nvPr/>
          </p:nvSpPr>
          <p:spPr>
            <a:xfrm>
              <a:off x="6290725" y="1427450"/>
              <a:ext cx="1750" cy="1750"/>
            </a:xfrm>
            <a:custGeom>
              <a:avLst/>
              <a:gdLst/>
              <a:ahLst/>
              <a:cxnLst/>
              <a:rect l="l" t="t" r="r" b="b"/>
              <a:pathLst>
                <a:path w="70" h="70" extrusionOk="0">
                  <a:moveTo>
                    <a:pt x="69" y="0"/>
                  </a:moveTo>
                  <a:lnTo>
                    <a:pt x="1" y="69"/>
                  </a:lnTo>
                  <a:lnTo>
                    <a:pt x="69" y="69"/>
                  </a:lnTo>
                  <a:lnTo>
                    <a:pt x="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40"/>
            <p:cNvSpPr/>
            <p:nvPr/>
          </p:nvSpPr>
          <p:spPr>
            <a:xfrm>
              <a:off x="6417950" y="1534900"/>
              <a:ext cx="1750" cy="25"/>
            </a:xfrm>
            <a:custGeom>
              <a:avLst/>
              <a:gdLst/>
              <a:ahLst/>
              <a:cxnLst/>
              <a:rect l="l" t="t" r="r" b="b"/>
              <a:pathLst>
                <a:path w="70" h="1" extrusionOk="0">
                  <a:moveTo>
                    <a:pt x="1" y="1"/>
                  </a:moveTo>
                  <a:lnTo>
                    <a:pt x="1" y="1"/>
                  </a:lnTo>
                  <a:lnTo>
                    <a:pt x="1" y="1"/>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40"/>
            <p:cNvSpPr/>
            <p:nvPr/>
          </p:nvSpPr>
          <p:spPr>
            <a:xfrm>
              <a:off x="6953525" y="2002125"/>
              <a:ext cx="1750" cy="25"/>
            </a:xfrm>
            <a:custGeom>
              <a:avLst/>
              <a:gdLst/>
              <a:ahLst/>
              <a:cxnLst/>
              <a:rect l="l" t="t" r="r" b="b"/>
              <a:pathLst>
                <a:path w="70" h="1" extrusionOk="0">
                  <a:moveTo>
                    <a:pt x="69" y="1"/>
                  </a:moveTo>
                  <a:lnTo>
                    <a:pt x="1" y="1"/>
                  </a:lnTo>
                  <a:lnTo>
                    <a:pt x="69" y="1"/>
                  </a:ln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40"/>
            <p:cNvSpPr/>
            <p:nvPr/>
          </p:nvSpPr>
          <p:spPr>
            <a:xfrm>
              <a:off x="6958675" y="2000400"/>
              <a:ext cx="1750" cy="1750"/>
            </a:xfrm>
            <a:custGeom>
              <a:avLst/>
              <a:gdLst/>
              <a:ahLst/>
              <a:cxnLst/>
              <a:rect l="l" t="t" r="r" b="b"/>
              <a:pathLst>
                <a:path w="70" h="70" extrusionOk="0">
                  <a:moveTo>
                    <a:pt x="70" y="1"/>
                  </a:moveTo>
                  <a:cubicBezTo>
                    <a:pt x="1" y="1"/>
                    <a:pt x="1" y="1"/>
                    <a:pt x="1" y="70"/>
                  </a:cubicBezTo>
                  <a:cubicBezTo>
                    <a:pt x="70" y="70"/>
                    <a:pt x="70" y="70"/>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40"/>
            <p:cNvSpPr/>
            <p:nvPr/>
          </p:nvSpPr>
          <p:spPr>
            <a:xfrm>
              <a:off x="6233575" y="1361250"/>
              <a:ext cx="25" cy="25"/>
            </a:xfrm>
            <a:custGeom>
              <a:avLst/>
              <a:gdLst/>
              <a:ahLst/>
              <a:cxnLst/>
              <a:rect l="l" t="t" r="r" b="b"/>
              <a:pathLst>
                <a:path w="1" h="1" extrusionOk="0">
                  <a:moveTo>
                    <a:pt x="0" y="1"/>
                  </a:moveTo>
                  <a:lnTo>
                    <a:pt x="0" y="1"/>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40"/>
            <p:cNvSpPr/>
            <p:nvPr/>
          </p:nvSpPr>
          <p:spPr>
            <a:xfrm>
              <a:off x="6229700" y="1362975"/>
              <a:ext cx="1750" cy="1750"/>
            </a:xfrm>
            <a:custGeom>
              <a:avLst/>
              <a:gdLst/>
              <a:ahLst/>
              <a:cxnLst/>
              <a:rect l="l" t="t" r="r" b="b"/>
              <a:pathLst>
                <a:path w="70" h="70" extrusionOk="0">
                  <a:moveTo>
                    <a:pt x="69" y="0"/>
                  </a:moveTo>
                  <a:cubicBezTo>
                    <a:pt x="0" y="0"/>
                    <a:pt x="0" y="0"/>
                    <a:pt x="0" y="69"/>
                  </a:cubicBezTo>
                  <a:cubicBezTo>
                    <a:pt x="69" y="69"/>
                    <a:pt x="69" y="69"/>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40"/>
            <p:cNvSpPr/>
            <p:nvPr/>
          </p:nvSpPr>
          <p:spPr>
            <a:xfrm>
              <a:off x="6729575" y="927550"/>
              <a:ext cx="1750" cy="1750"/>
            </a:xfrm>
            <a:custGeom>
              <a:avLst/>
              <a:gdLst/>
              <a:ahLst/>
              <a:cxnLst/>
              <a:rect l="l" t="t" r="r" b="b"/>
              <a:pathLst>
                <a:path w="70" h="70" extrusionOk="0">
                  <a:moveTo>
                    <a:pt x="70" y="1"/>
                  </a:moveTo>
                  <a:cubicBezTo>
                    <a:pt x="1" y="1"/>
                    <a:pt x="1" y="1"/>
                    <a:pt x="70" y="70"/>
                  </a:cubicBez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40"/>
            <p:cNvSpPr/>
            <p:nvPr/>
          </p:nvSpPr>
          <p:spPr>
            <a:xfrm>
              <a:off x="6584300" y="1973750"/>
              <a:ext cx="1750" cy="1750"/>
            </a:xfrm>
            <a:custGeom>
              <a:avLst/>
              <a:gdLst/>
              <a:ahLst/>
              <a:cxnLst/>
              <a:rect l="l" t="t" r="r" b="b"/>
              <a:pathLst>
                <a:path w="70" h="70" extrusionOk="0">
                  <a:moveTo>
                    <a:pt x="1" y="1"/>
                  </a:moveTo>
                  <a:cubicBezTo>
                    <a:pt x="1" y="70"/>
                    <a:pt x="1" y="70"/>
                    <a:pt x="69" y="70"/>
                  </a:cubicBezTo>
                  <a:lnTo>
                    <a:pt x="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40"/>
            <p:cNvSpPr/>
            <p:nvPr/>
          </p:nvSpPr>
          <p:spPr>
            <a:xfrm>
              <a:off x="6261925" y="1280450"/>
              <a:ext cx="25" cy="1750"/>
            </a:xfrm>
            <a:custGeom>
              <a:avLst/>
              <a:gdLst/>
              <a:ahLst/>
              <a:cxnLst/>
              <a:rect l="l" t="t" r="r" b="b"/>
              <a:pathLst>
                <a:path w="1" h="70" extrusionOk="0">
                  <a:moveTo>
                    <a:pt x="1" y="69"/>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40"/>
            <p:cNvSpPr/>
            <p:nvPr/>
          </p:nvSpPr>
          <p:spPr>
            <a:xfrm>
              <a:off x="6448475" y="1255525"/>
              <a:ext cx="25" cy="1725"/>
            </a:xfrm>
            <a:custGeom>
              <a:avLst/>
              <a:gdLst/>
              <a:ahLst/>
              <a:cxnLst/>
              <a:rect l="l" t="t" r="r" b="b"/>
              <a:pathLst>
                <a:path w="1" h="69" extrusionOk="0">
                  <a:moveTo>
                    <a:pt x="1" y="69"/>
                  </a:moveTo>
                  <a:lnTo>
                    <a:pt x="1" y="69"/>
                  </a:lnTo>
                  <a:lnTo>
                    <a:pt x="1" y="69"/>
                  </a:ln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7" name="Google Shape;5777;p40"/>
          <p:cNvSpPr/>
          <p:nvPr/>
        </p:nvSpPr>
        <p:spPr>
          <a:xfrm>
            <a:off x="5756359" y="4510212"/>
            <a:ext cx="1109717" cy="1127797"/>
          </a:xfrm>
          <a:custGeom>
            <a:avLst/>
            <a:gdLst/>
            <a:ahLst/>
            <a:cxnLst/>
            <a:rect l="l" t="t" r="r" b="b"/>
            <a:pathLst>
              <a:path w="47505" h="48279" extrusionOk="0">
                <a:moveTo>
                  <a:pt x="25128" y="314"/>
                </a:moveTo>
                <a:cubicBezTo>
                  <a:pt x="25085" y="314"/>
                  <a:pt x="25050" y="353"/>
                  <a:pt x="25016" y="430"/>
                </a:cubicBezTo>
                <a:lnTo>
                  <a:pt x="25291" y="430"/>
                </a:lnTo>
                <a:cubicBezTo>
                  <a:pt x="25222" y="353"/>
                  <a:pt x="25171" y="314"/>
                  <a:pt x="25128" y="314"/>
                </a:cubicBezTo>
                <a:close/>
                <a:moveTo>
                  <a:pt x="23727" y="499"/>
                </a:moveTo>
                <a:cubicBezTo>
                  <a:pt x="23795" y="705"/>
                  <a:pt x="23864" y="929"/>
                  <a:pt x="23933" y="1067"/>
                </a:cubicBezTo>
                <a:cubicBezTo>
                  <a:pt x="23933" y="1221"/>
                  <a:pt x="23933" y="1290"/>
                  <a:pt x="23864" y="1428"/>
                </a:cubicBezTo>
                <a:cubicBezTo>
                  <a:pt x="23864" y="1428"/>
                  <a:pt x="23795" y="1428"/>
                  <a:pt x="23727" y="1359"/>
                </a:cubicBezTo>
                <a:lnTo>
                  <a:pt x="23727" y="1221"/>
                </a:lnTo>
                <a:cubicBezTo>
                  <a:pt x="23641" y="1221"/>
                  <a:pt x="23572" y="1221"/>
                  <a:pt x="23503" y="1290"/>
                </a:cubicBezTo>
                <a:cubicBezTo>
                  <a:pt x="23503" y="1359"/>
                  <a:pt x="23572" y="1496"/>
                  <a:pt x="23572" y="1651"/>
                </a:cubicBezTo>
                <a:cubicBezTo>
                  <a:pt x="23420" y="1651"/>
                  <a:pt x="23284" y="1693"/>
                  <a:pt x="23143" y="1693"/>
                </a:cubicBezTo>
                <a:cubicBezTo>
                  <a:pt x="23029" y="1693"/>
                  <a:pt x="22912" y="1665"/>
                  <a:pt x="22781" y="1565"/>
                </a:cubicBezTo>
                <a:cubicBezTo>
                  <a:pt x="22867" y="1428"/>
                  <a:pt x="22936" y="1290"/>
                  <a:pt x="23073" y="1135"/>
                </a:cubicBezTo>
                <a:cubicBezTo>
                  <a:pt x="23004" y="1135"/>
                  <a:pt x="22867" y="1067"/>
                  <a:pt x="22712" y="998"/>
                </a:cubicBezTo>
                <a:cubicBezTo>
                  <a:pt x="22936" y="929"/>
                  <a:pt x="23004" y="860"/>
                  <a:pt x="23073" y="791"/>
                </a:cubicBezTo>
                <a:cubicBezTo>
                  <a:pt x="23142" y="929"/>
                  <a:pt x="23211" y="998"/>
                  <a:pt x="23211" y="1135"/>
                </a:cubicBezTo>
                <a:lnTo>
                  <a:pt x="23297" y="1067"/>
                </a:lnTo>
                <a:cubicBezTo>
                  <a:pt x="23366" y="1135"/>
                  <a:pt x="23434" y="1221"/>
                  <a:pt x="23434" y="1221"/>
                </a:cubicBezTo>
                <a:cubicBezTo>
                  <a:pt x="23434" y="1221"/>
                  <a:pt x="23503" y="1135"/>
                  <a:pt x="23503" y="1067"/>
                </a:cubicBezTo>
                <a:lnTo>
                  <a:pt x="23641" y="1067"/>
                </a:lnTo>
                <a:cubicBezTo>
                  <a:pt x="23795" y="860"/>
                  <a:pt x="23503" y="791"/>
                  <a:pt x="23503" y="637"/>
                </a:cubicBezTo>
                <a:cubicBezTo>
                  <a:pt x="23572" y="637"/>
                  <a:pt x="23572" y="568"/>
                  <a:pt x="23727" y="499"/>
                </a:cubicBezTo>
                <a:close/>
                <a:moveTo>
                  <a:pt x="9319" y="3645"/>
                </a:moveTo>
                <a:lnTo>
                  <a:pt x="9319" y="3645"/>
                </a:lnTo>
                <a:cubicBezTo>
                  <a:pt x="9316" y="3659"/>
                  <a:pt x="9314" y="3672"/>
                  <a:pt x="9313" y="3685"/>
                </a:cubicBezTo>
                <a:lnTo>
                  <a:pt x="9313" y="3685"/>
                </a:lnTo>
                <a:cubicBezTo>
                  <a:pt x="9316" y="3671"/>
                  <a:pt x="9319" y="3658"/>
                  <a:pt x="9319" y="3645"/>
                </a:cubicBezTo>
                <a:close/>
                <a:moveTo>
                  <a:pt x="9542" y="4935"/>
                </a:moveTo>
                <a:cubicBezTo>
                  <a:pt x="9611" y="5004"/>
                  <a:pt x="9611" y="5090"/>
                  <a:pt x="9680" y="5158"/>
                </a:cubicBezTo>
                <a:cubicBezTo>
                  <a:pt x="9542" y="5227"/>
                  <a:pt x="9456" y="5296"/>
                  <a:pt x="9319" y="5296"/>
                </a:cubicBezTo>
                <a:cubicBezTo>
                  <a:pt x="9319" y="5434"/>
                  <a:pt x="9319" y="5520"/>
                  <a:pt x="9250" y="5657"/>
                </a:cubicBezTo>
                <a:lnTo>
                  <a:pt x="9181" y="5657"/>
                </a:lnTo>
                <a:cubicBezTo>
                  <a:pt x="9181" y="5520"/>
                  <a:pt x="9112" y="5434"/>
                  <a:pt x="9112" y="5296"/>
                </a:cubicBezTo>
                <a:cubicBezTo>
                  <a:pt x="9250" y="5158"/>
                  <a:pt x="9387" y="5090"/>
                  <a:pt x="9542" y="4935"/>
                </a:cubicBezTo>
                <a:close/>
                <a:moveTo>
                  <a:pt x="8253" y="5434"/>
                </a:moveTo>
                <a:cubicBezTo>
                  <a:pt x="8390" y="5726"/>
                  <a:pt x="8459" y="6018"/>
                  <a:pt x="8459" y="6293"/>
                </a:cubicBezTo>
                <a:cubicBezTo>
                  <a:pt x="8423" y="6304"/>
                  <a:pt x="8391" y="6309"/>
                  <a:pt x="8363" y="6309"/>
                </a:cubicBezTo>
                <a:cubicBezTo>
                  <a:pt x="8166" y="6309"/>
                  <a:pt x="8158" y="6070"/>
                  <a:pt x="8098" y="5949"/>
                </a:cubicBezTo>
                <a:cubicBezTo>
                  <a:pt x="8029" y="5863"/>
                  <a:pt x="8029" y="5588"/>
                  <a:pt x="8253" y="5434"/>
                </a:cubicBezTo>
                <a:close/>
                <a:moveTo>
                  <a:pt x="6104" y="6379"/>
                </a:moveTo>
                <a:lnTo>
                  <a:pt x="6447" y="6723"/>
                </a:lnTo>
                <a:lnTo>
                  <a:pt x="6447" y="6947"/>
                </a:lnTo>
                <a:cubicBezTo>
                  <a:pt x="6533" y="7084"/>
                  <a:pt x="6602" y="7153"/>
                  <a:pt x="6602" y="7308"/>
                </a:cubicBezTo>
                <a:cubicBezTo>
                  <a:pt x="6877" y="7445"/>
                  <a:pt x="6963" y="7669"/>
                  <a:pt x="7101" y="7944"/>
                </a:cubicBezTo>
                <a:cubicBezTo>
                  <a:pt x="6877" y="7944"/>
                  <a:pt x="6877" y="7944"/>
                  <a:pt x="6602" y="7669"/>
                </a:cubicBezTo>
                <a:lnTo>
                  <a:pt x="6602" y="7308"/>
                </a:lnTo>
                <a:cubicBezTo>
                  <a:pt x="6533" y="7308"/>
                  <a:pt x="6447" y="7376"/>
                  <a:pt x="6310" y="7376"/>
                </a:cubicBezTo>
                <a:lnTo>
                  <a:pt x="6310" y="7015"/>
                </a:lnTo>
                <a:cubicBezTo>
                  <a:pt x="6172" y="6878"/>
                  <a:pt x="6018" y="6809"/>
                  <a:pt x="5949" y="6723"/>
                </a:cubicBezTo>
                <a:cubicBezTo>
                  <a:pt x="6018" y="6586"/>
                  <a:pt x="6018" y="6517"/>
                  <a:pt x="6104" y="6379"/>
                </a:cubicBezTo>
                <a:close/>
                <a:moveTo>
                  <a:pt x="3970" y="9778"/>
                </a:moveTo>
                <a:cubicBezTo>
                  <a:pt x="4043" y="9778"/>
                  <a:pt x="4150" y="9833"/>
                  <a:pt x="4384" y="9955"/>
                </a:cubicBezTo>
                <a:cubicBezTo>
                  <a:pt x="4384" y="10162"/>
                  <a:pt x="4298" y="10316"/>
                  <a:pt x="4298" y="10454"/>
                </a:cubicBezTo>
                <a:lnTo>
                  <a:pt x="3954" y="10454"/>
                </a:lnTo>
                <a:cubicBezTo>
                  <a:pt x="4023" y="10454"/>
                  <a:pt x="4092" y="10385"/>
                  <a:pt x="4161" y="10385"/>
                </a:cubicBezTo>
                <a:lnTo>
                  <a:pt x="4161" y="10162"/>
                </a:lnTo>
                <a:cubicBezTo>
                  <a:pt x="4092" y="10024"/>
                  <a:pt x="3954" y="9955"/>
                  <a:pt x="3800" y="9887"/>
                </a:cubicBezTo>
                <a:cubicBezTo>
                  <a:pt x="3870" y="9816"/>
                  <a:pt x="3908" y="9778"/>
                  <a:pt x="3970" y="9778"/>
                </a:cubicBezTo>
                <a:close/>
                <a:moveTo>
                  <a:pt x="40266" y="10677"/>
                </a:moveTo>
                <a:cubicBezTo>
                  <a:pt x="40129" y="10953"/>
                  <a:pt x="40404" y="11314"/>
                  <a:pt x="40266" y="11675"/>
                </a:cubicBezTo>
                <a:cubicBezTo>
                  <a:pt x="40198" y="11606"/>
                  <a:pt x="40129" y="11537"/>
                  <a:pt x="40129" y="11537"/>
                </a:cubicBezTo>
                <a:cubicBezTo>
                  <a:pt x="40198" y="11314"/>
                  <a:pt x="40060" y="11107"/>
                  <a:pt x="40060" y="10815"/>
                </a:cubicBezTo>
                <a:cubicBezTo>
                  <a:pt x="40129" y="10746"/>
                  <a:pt x="40198" y="10677"/>
                  <a:pt x="40266" y="10677"/>
                </a:cubicBezTo>
                <a:close/>
                <a:moveTo>
                  <a:pt x="2871" y="13325"/>
                </a:moveTo>
                <a:lnTo>
                  <a:pt x="3095" y="13532"/>
                </a:lnTo>
                <a:cubicBezTo>
                  <a:pt x="3009" y="13686"/>
                  <a:pt x="2940" y="13824"/>
                  <a:pt x="2940" y="13893"/>
                </a:cubicBezTo>
                <a:lnTo>
                  <a:pt x="3009" y="13961"/>
                </a:lnTo>
                <a:cubicBezTo>
                  <a:pt x="3009" y="13824"/>
                  <a:pt x="3095" y="13755"/>
                  <a:pt x="3164" y="13686"/>
                </a:cubicBezTo>
                <a:lnTo>
                  <a:pt x="3164" y="13686"/>
                </a:lnTo>
                <a:cubicBezTo>
                  <a:pt x="3301" y="13893"/>
                  <a:pt x="3164" y="14116"/>
                  <a:pt x="3095" y="14391"/>
                </a:cubicBezTo>
                <a:cubicBezTo>
                  <a:pt x="3009" y="14322"/>
                  <a:pt x="2940" y="14254"/>
                  <a:pt x="2871" y="14185"/>
                </a:cubicBezTo>
                <a:cubicBezTo>
                  <a:pt x="2803" y="14254"/>
                  <a:pt x="2803" y="14322"/>
                  <a:pt x="2803" y="14391"/>
                </a:cubicBezTo>
                <a:cubicBezTo>
                  <a:pt x="2734" y="14391"/>
                  <a:pt x="2734" y="14391"/>
                  <a:pt x="2665" y="14322"/>
                </a:cubicBezTo>
                <a:lnTo>
                  <a:pt x="2665" y="13463"/>
                </a:lnTo>
                <a:cubicBezTo>
                  <a:pt x="2665" y="13463"/>
                  <a:pt x="2734" y="13463"/>
                  <a:pt x="2871" y="13325"/>
                </a:cubicBezTo>
                <a:close/>
                <a:moveTo>
                  <a:pt x="21423" y="1"/>
                </a:moveTo>
                <a:cubicBezTo>
                  <a:pt x="20993" y="69"/>
                  <a:pt x="20718" y="69"/>
                  <a:pt x="20357" y="138"/>
                </a:cubicBezTo>
                <a:cubicBezTo>
                  <a:pt x="19996" y="138"/>
                  <a:pt x="19635" y="207"/>
                  <a:pt x="19342" y="207"/>
                </a:cubicBezTo>
                <a:cubicBezTo>
                  <a:pt x="19274" y="276"/>
                  <a:pt x="19205" y="430"/>
                  <a:pt x="19136" y="499"/>
                </a:cubicBezTo>
                <a:lnTo>
                  <a:pt x="19136" y="430"/>
                </a:lnTo>
                <a:lnTo>
                  <a:pt x="19136" y="276"/>
                </a:lnTo>
                <a:lnTo>
                  <a:pt x="18775" y="276"/>
                </a:lnTo>
                <a:cubicBezTo>
                  <a:pt x="18706" y="430"/>
                  <a:pt x="18569" y="499"/>
                  <a:pt x="18483" y="637"/>
                </a:cubicBezTo>
                <a:lnTo>
                  <a:pt x="18345" y="499"/>
                </a:lnTo>
                <a:lnTo>
                  <a:pt x="18345" y="499"/>
                </a:lnTo>
                <a:cubicBezTo>
                  <a:pt x="18379" y="680"/>
                  <a:pt x="18289" y="697"/>
                  <a:pt x="18182" y="697"/>
                </a:cubicBezTo>
                <a:cubicBezTo>
                  <a:pt x="18156" y="697"/>
                  <a:pt x="18130" y="696"/>
                  <a:pt x="18104" y="696"/>
                </a:cubicBezTo>
                <a:cubicBezTo>
                  <a:pt x="18021" y="696"/>
                  <a:pt x="17942" y="706"/>
                  <a:pt x="17915" y="791"/>
                </a:cubicBezTo>
                <a:cubicBezTo>
                  <a:pt x="17915" y="814"/>
                  <a:pt x="17900" y="822"/>
                  <a:pt x="17874" y="822"/>
                </a:cubicBezTo>
                <a:cubicBezTo>
                  <a:pt x="17822" y="822"/>
                  <a:pt x="17726" y="791"/>
                  <a:pt x="17623" y="791"/>
                </a:cubicBezTo>
                <a:lnTo>
                  <a:pt x="17623" y="998"/>
                </a:lnTo>
                <a:cubicBezTo>
                  <a:pt x="17554" y="1067"/>
                  <a:pt x="17485" y="1067"/>
                  <a:pt x="17417" y="1067"/>
                </a:cubicBezTo>
                <a:cubicBezTo>
                  <a:pt x="17417" y="998"/>
                  <a:pt x="17348" y="860"/>
                  <a:pt x="17348" y="791"/>
                </a:cubicBezTo>
                <a:cubicBezTo>
                  <a:pt x="17056" y="860"/>
                  <a:pt x="16849" y="929"/>
                  <a:pt x="16626" y="998"/>
                </a:cubicBezTo>
                <a:cubicBezTo>
                  <a:pt x="16557" y="1067"/>
                  <a:pt x="16557" y="1135"/>
                  <a:pt x="16557" y="1221"/>
                </a:cubicBezTo>
                <a:cubicBezTo>
                  <a:pt x="16419" y="1290"/>
                  <a:pt x="16265" y="1290"/>
                  <a:pt x="16127" y="1290"/>
                </a:cubicBezTo>
                <a:cubicBezTo>
                  <a:pt x="16127" y="1221"/>
                  <a:pt x="16058" y="1135"/>
                  <a:pt x="16058" y="1067"/>
                </a:cubicBezTo>
                <a:cubicBezTo>
                  <a:pt x="15990" y="1135"/>
                  <a:pt x="15990" y="1221"/>
                  <a:pt x="15904" y="1221"/>
                </a:cubicBezTo>
                <a:cubicBezTo>
                  <a:pt x="15844" y="1203"/>
                  <a:pt x="15787" y="1195"/>
                  <a:pt x="15731" y="1195"/>
                </a:cubicBezTo>
                <a:cubicBezTo>
                  <a:pt x="15532" y="1195"/>
                  <a:pt x="15360" y="1290"/>
                  <a:pt x="15199" y="1290"/>
                </a:cubicBezTo>
                <a:cubicBezTo>
                  <a:pt x="14906" y="1359"/>
                  <a:pt x="14838" y="1428"/>
                  <a:pt x="14769" y="1651"/>
                </a:cubicBezTo>
                <a:cubicBezTo>
                  <a:pt x="14700" y="1789"/>
                  <a:pt x="14700" y="1857"/>
                  <a:pt x="14614" y="2081"/>
                </a:cubicBezTo>
                <a:cubicBezTo>
                  <a:pt x="14545" y="1857"/>
                  <a:pt x="14477" y="1651"/>
                  <a:pt x="14408" y="1359"/>
                </a:cubicBezTo>
                <a:cubicBezTo>
                  <a:pt x="14270" y="1496"/>
                  <a:pt x="14184" y="1651"/>
                  <a:pt x="14116" y="1720"/>
                </a:cubicBezTo>
                <a:cubicBezTo>
                  <a:pt x="14024" y="1720"/>
                  <a:pt x="13932" y="1750"/>
                  <a:pt x="13856" y="1750"/>
                </a:cubicBezTo>
                <a:cubicBezTo>
                  <a:pt x="13818" y="1750"/>
                  <a:pt x="13783" y="1743"/>
                  <a:pt x="13755" y="1720"/>
                </a:cubicBezTo>
                <a:cubicBezTo>
                  <a:pt x="13699" y="1701"/>
                  <a:pt x="13654" y="1693"/>
                  <a:pt x="13616" y="1693"/>
                </a:cubicBezTo>
                <a:cubicBezTo>
                  <a:pt x="13511" y="1693"/>
                  <a:pt x="13461" y="1757"/>
                  <a:pt x="13411" y="1857"/>
                </a:cubicBezTo>
                <a:cubicBezTo>
                  <a:pt x="13325" y="1926"/>
                  <a:pt x="13187" y="2081"/>
                  <a:pt x="13325" y="2218"/>
                </a:cubicBezTo>
                <a:lnTo>
                  <a:pt x="13841" y="2218"/>
                </a:lnTo>
                <a:cubicBezTo>
                  <a:pt x="13686" y="2356"/>
                  <a:pt x="13548" y="2511"/>
                  <a:pt x="13479" y="2648"/>
                </a:cubicBezTo>
                <a:cubicBezTo>
                  <a:pt x="13325" y="2648"/>
                  <a:pt x="13118" y="2648"/>
                  <a:pt x="13050" y="2717"/>
                </a:cubicBezTo>
                <a:cubicBezTo>
                  <a:pt x="12981" y="2786"/>
                  <a:pt x="12895" y="2941"/>
                  <a:pt x="12757" y="3078"/>
                </a:cubicBezTo>
                <a:cubicBezTo>
                  <a:pt x="12689" y="2855"/>
                  <a:pt x="12620" y="2786"/>
                  <a:pt x="12551" y="2648"/>
                </a:cubicBezTo>
                <a:cubicBezTo>
                  <a:pt x="12551" y="2717"/>
                  <a:pt x="12465" y="2855"/>
                  <a:pt x="12396" y="3009"/>
                </a:cubicBezTo>
                <a:cubicBezTo>
                  <a:pt x="12465" y="3009"/>
                  <a:pt x="12465" y="3078"/>
                  <a:pt x="12551" y="3147"/>
                </a:cubicBezTo>
                <a:cubicBezTo>
                  <a:pt x="12396" y="3216"/>
                  <a:pt x="12259" y="3216"/>
                  <a:pt x="12121" y="3284"/>
                </a:cubicBezTo>
                <a:cubicBezTo>
                  <a:pt x="12121" y="3370"/>
                  <a:pt x="12121" y="3439"/>
                  <a:pt x="12035" y="3508"/>
                </a:cubicBezTo>
                <a:cubicBezTo>
                  <a:pt x="11953" y="3508"/>
                  <a:pt x="11870" y="3582"/>
                  <a:pt x="11769" y="3582"/>
                </a:cubicBezTo>
                <a:cubicBezTo>
                  <a:pt x="11702" y="3582"/>
                  <a:pt x="11626" y="3549"/>
                  <a:pt x="11537" y="3439"/>
                </a:cubicBezTo>
                <a:lnTo>
                  <a:pt x="11537" y="3869"/>
                </a:lnTo>
                <a:lnTo>
                  <a:pt x="11262" y="3869"/>
                </a:lnTo>
                <a:cubicBezTo>
                  <a:pt x="11262" y="3938"/>
                  <a:pt x="11176" y="4007"/>
                  <a:pt x="11176" y="4007"/>
                </a:cubicBezTo>
                <a:lnTo>
                  <a:pt x="11330" y="4144"/>
                </a:lnTo>
                <a:cubicBezTo>
                  <a:pt x="11219" y="4187"/>
                  <a:pt x="11128" y="4226"/>
                  <a:pt x="11057" y="4226"/>
                </a:cubicBezTo>
                <a:cubicBezTo>
                  <a:pt x="10986" y="4226"/>
                  <a:pt x="10935" y="4187"/>
                  <a:pt x="10900" y="4075"/>
                </a:cubicBezTo>
                <a:lnTo>
                  <a:pt x="10677" y="3645"/>
                </a:lnTo>
                <a:lnTo>
                  <a:pt x="10677" y="3508"/>
                </a:lnTo>
                <a:cubicBezTo>
                  <a:pt x="10608" y="3439"/>
                  <a:pt x="10471" y="3439"/>
                  <a:pt x="10402" y="3370"/>
                </a:cubicBezTo>
                <a:cubicBezTo>
                  <a:pt x="10402" y="3439"/>
                  <a:pt x="10402" y="3508"/>
                  <a:pt x="10316" y="3645"/>
                </a:cubicBezTo>
                <a:cubicBezTo>
                  <a:pt x="10178" y="3645"/>
                  <a:pt x="10041" y="3714"/>
                  <a:pt x="9886" y="3800"/>
                </a:cubicBezTo>
                <a:cubicBezTo>
                  <a:pt x="9972" y="3869"/>
                  <a:pt x="10041" y="3869"/>
                  <a:pt x="10110" y="3938"/>
                </a:cubicBezTo>
                <a:lnTo>
                  <a:pt x="10247" y="3938"/>
                </a:lnTo>
                <a:lnTo>
                  <a:pt x="10247" y="4299"/>
                </a:lnTo>
                <a:cubicBezTo>
                  <a:pt x="10316" y="4299"/>
                  <a:pt x="10402" y="4230"/>
                  <a:pt x="10471" y="4230"/>
                </a:cubicBezTo>
                <a:cubicBezTo>
                  <a:pt x="10539" y="4299"/>
                  <a:pt x="10677" y="4436"/>
                  <a:pt x="10539" y="4505"/>
                </a:cubicBezTo>
                <a:cubicBezTo>
                  <a:pt x="10402" y="4505"/>
                  <a:pt x="10316" y="4436"/>
                  <a:pt x="10110" y="4436"/>
                </a:cubicBezTo>
                <a:cubicBezTo>
                  <a:pt x="10110" y="4299"/>
                  <a:pt x="10110" y="4144"/>
                  <a:pt x="10041" y="3938"/>
                </a:cubicBezTo>
                <a:cubicBezTo>
                  <a:pt x="9972" y="4075"/>
                  <a:pt x="9886" y="4299"/>
                  <a:pt x="9817" y="4436"/>
                </a:cubicBezTo>
                <a:lnTo>
                  <a:pt x="9749" y="4368"/>
                </a:lnTo>
                <a:lnTo>
                  <a:pt x="9749" y="4007"/>
                </a:lnTo>
                <a:cubicBezTo>
                  <a:pt x="9616" y="3874"/>
                  <a:pt x="9277" y="3996"/>
                  <a:pt x="9313" y="3685"/>
                </a:cubicBezTo>
                <a:lnTo>
                  <a:pt x="9313" y="3685"/>
                </a:lnTo>
                <a:cubicBezTo>
                  <a:pt x="9296" y="3745"/>
                  <a:pt x="9250" y="3813"/>
                  <a:pt x="9250" y="3869"/>
                </a:cubicBezTo>
                <a:cubicBezTo>
                  <a:pt x="9319" y="3938"/>
                  <a:pt x="9387" y="3938"/>
                  <a:pt x="9456" y="4007"/>
                </a:cubicBezTo>
                <a:cubicBezTo>
                  <a:pt x="9387" y="4075"/>
                  <a:pt x="9387" y="4144"/>
                  <a:pt x="9387" y="4299"/>
                </a:cubicBezTo>
                <a:cubicBezTo>
                  <a:pt x="9611" y="4299"/>
                  <a:pt x="9611" y="4299"/>
                  <a:pt x="9680" y="4574"/>
                </a:cubicBezTo>
                <a:cubicBezTo>
                  <a:pt x="9583" y="4574"/>
                  <a:pt x="9489" y="4590"/>
                  <a:pt x="9402" y="4590"/>
                </a:cubicBezTo>
                <a:cubicBezTo>
                  <a:pt x="9290" y="4590"/>
                  <a:pt x="9190" y="4563"/>
                  <a:pt x="9112" y="4436"/>
                </a:cubicBezTo>
                <a:cubicBezTo>
                  <a:pt x="9112" y="4299"/>
                  <a:pt x="9112" y="4144"/>
                  <a:pt x="9181" y="4007"/>
                </a:cubicBezTo>
                <a:lnTo>
                  <a:pt x="8958" y="4007"/>
                </a:lnTo>
                <a:cubicBezTo>
                  <a:pt x="8958" y="4230"/>
                  <a:pt x="9026" y="4368"/>
                  <a:pt x="9026" y="4505"/>
                </a:cubicBezTo>
                <a:cubicBezTo>
                  <a:pt x="9026" y="4574"/>
                  <a:pt x="9112" y="4574"/>
                  <a:pt x="9181" y="4660"/>
                </a:cubicBezTo>
                <a:cubicBezTo>
                  <a:pt x="9026" y="4660"/>
                  <a:pt x="8889" y="4729"/>
                  <a:pt x="8820" y="4729"/>
                </a:cubicBezTo>
                <a:cubicBezTo>
                  <a:pt x="8820" y="4574"/>
                  <a:pt x="8820" y="4505"/>
                  <a:pt x="8889" y="4368"/>
                </a:cubicBezTo>
                <a:lnTo>
                  <a:pt x="8820" y="4368"/>
                </a:lnTo>
                <a:cubicBezTo>
                  <a:pt x="8751" y="4505"/>
                  <a:pt x="8597" y="4574"/>
                  <a:pt x="8528" y="4729"/>
                </a:cubicBezTo>
                <a:cubicBezTo>
                  <a:pt x="8459" y="4574"/>
                  <a:pt x="8390" y="4505"/>
                  <a:pt x="8322" y="4368"/>
                </a:cubicBezTo>
                <a:lnTo>
                  <a:pt x="8322" y="4660"/>
                </a:lnTo>
                <a:cubicBezTo>
                  <a:pt x="8167" y="4574"/>
                  <a:pt x="8029" y="4574"/>
                  <a:pt x="7892" y="4505"/>
                </a:cubicBezTo>
                <a:lnTo>
                  <a:pt x="7892" y="4505"/>
                </a:lnTo>
                <a:cubicBezTo>
                  <a:pt x="7960" y="4660"/>
                  <a:pt x="7960" y="4729"/>
                  <a:pt x="7960" y="4797"/>
                </a:cubicBezTo>
                <a:cubicBezTo>
                  <a:pt x="7737" y="4935"/>
                  <a:pt x="7531" y="5004"/>
                  <a:pt x="7307" y="5158"/>
                </a:cubicBezTo>
                <a:cubicBezTo>
                  <a:pt x="7393" y="5296"/>
                  <a:pt x="7462" y="5520"/>
                  <a:pt x="7531" y="5657"/>
                </a:cubicBezTo>
                <a:cubicBezTo>
                  <a:pt x="7393" y="5726"/>
                  <a:pt x="7307" y="5795"/>
                  <a:pt x="7238" y="5863"/>
                </a:cubicBezTo>
                <a:lnTo>
                  <a:pt x="7238" y="5795"/>
                </a:lnTo>
                <a:cubicBezTo>
                  <a:pt x="7238" y="5949"/>
                  <a:pt x="7170" y="6018"/>
                  <a:pt x="7101" y="6087"/>
                </a:cubicBezTo>
                <a:cubicBezTo>
                  <a:pt x="7170" y="6156"/>
                  <a:pt x="7170" y="6293"/>
                  <a:pt x="7238" y="6448"/>
                </a:cubicBezTo>
                <a:cubicBezTo>
                  <a:pt x="7101" y="6379"/>
                  <a:pt x="7032" y="6293"/>
                  <a:pt x="6963" y="6293"/>
                </a:cubicBezTo>
                <a:cubicBezTo>
                  <a:pt x="6877" y="6087"/>
                  <a:pt x="6877" y="6018"/>
                  <a:pt x="6809" y="5949"/>
                </a:cubicBezTo>
                <a:cubicBezTo>
                  <a:pt x="6671" y="5949"/>
                  <a:pt x="6671" y="5949"/>
                  <a:pt x="6447" y="5863"/>
                </a:cubicBezTo>
                <a:cubicBezTo>
                  <a:pt x="6447" y="5949"/>
                  <a:pt x="6379" y="6018"/>
                  <a:pt x="6379" y="6087"/>
                </a:cubicBezTo>
                <a:cubicBezTo>
                  <a:pt x="6310" y="6087"/>
                  <a:pt x="6241" y="6087"/>
                  <a:pt x="6172" y="6018"/>
                </a:cubicBezTo>
                <a:cubicBezTo>
                  <a:pt x="6104" y="6224"/>
                  <a:pt x="5743" y="6293"/>
                  <a:pt x="5811" y="6586"/>
                </a:cubicBezTo>
                <a:lnTo>
                  <a:pt x="5588" y="6586"/>
                </a:lnTo>
                <a:cubicBezTo>
                  <a:pt x="5674" y="6809"/>
                  <a:pt x="5743" y="6947"/>
                  <a:pt x="5743" y="7153"/>
                </a:cubicBezTo>
                <a:cubicBezTo>
                  <a:pt x="5698" y="7164"/>
                  <a:pt x="5660" y="7168"/>
                  <a:pt x="5629" y="7168"/>
                </a:cubicBezTo>
                <a:cubicBezTo>
                  <a:pt x="5411" y="7168"/>
                  <a:pt x="5502" y="6929"/>
                  <a:pt x="5381" y="6809"/>
                </a:cubicBezTo>
                <a:cubicBezTo>
                  <a:pt x="5244" y="7084"/>
                  <a:pt x="4728" y="7239"/>
                  <a:pt x="4814" y="7737"/>
                </a:cubicBezTo>
                <a:lnTo>
                  <a:pt x="4522" y="7737"/>
                </a:lnTo>
                <a:cubicBezTo>
                  <a:pt x="4453" y="7806"/>
                  <a:pt x="4453" y="7875"/>
                  <a:pt x="4384" y="8013"/>
                </a:cubicBezTo>
                <a:cubicBezTo>
                  <a:pt x="4384" y="8013"/>
                  <a:pt x="4384" y="8099"/>
                  <a:pt x="4453" y="8167"/>
                </a:cubicBezTo>
                <a:lnTo>
                  <a:pt x="4230" y="8167"/>
                </a:lnTo>
                <a:cubicBezTo>
                  <a:pt x="4161" y="8236"/>
                  <a:pt x="4161" y="8374"/>
                  <a:pt x="4161" y="8442"/>
                </a:cubicBezTo>
                <a:cubicBezTo>
                  <a:pt x="3593" y="8958"/>
                  <a:pt x="3164" y="9388"/>
                  <a:pt x="3095" y="10162"/>
                </a:cubicBezTo>
                <a:cubicBezTo>
                  <a:pt x="3164" y="10162"/>
                  <a:pt x="3232" y="10248"/>
                  <a:pt x="3301" y="10248"/>
                </a:cubicBezTo>
                <a:cubicBezTo>
                  <a:pt x="3232" y="10385"/>
                  <a:pt x="3164" y="10454"/>
                  <a:pt x="3095" y="10523"/>
                </a:cubicBezTo>
                <a:cubicBezTo>
                  <a:pt x="3301" y="10592"/>
                  <a:pt x="3370" y="10746"/>
                  <a:pt x="3370" y="11107"/>
                </a:cubicBezTo>
                <a:cubicBezTo>
                  <a:pt x="3439" y="11021"/>
                  <a:pt x="3593" y="10953"/>
                  <a:pt x="3662" y="10953"/>
                </a:cubicBezTo>
                <a:cubicBezTo>
                  <a:pt x="3731" y="10884"/>
                  <a:pt x="3731" y="10746"/>
                  <a:pt x="3731" y="10677"/>
                </a:cubicBezTo>
                <a:lnTo>
                  <a:pt x="4023" y="10677"/>
                </a:lnTo>
                <a:cubicBezTo>
                  <a:pt x="4092" y="10884"/>
                  <a:pt x="3954" y="11107"/>
                  <a:pt x="3731" y="11176"/>
                </a:cubicBezTo>
                <a:cubicBezTo>
                  <a:pt x="3800" y="11245"/>
                  <a:pt x="3800" y="11314"/>
                  <a:pt x="3800" y="11382"/>
                </a:cubicBezTo>
                <a:cubicBezTo>
                  <a:pt x="3662" y="11382"/>
                  <a:pt x="3593" y="11451"/>
                  <a:pt x="3525" y="11451"/>
                </a:cubicBezTo>
                <a:cubicBezTo>
                  <a:pt x="3525" y="11675"/>
                  <a:pt x="3662" y="11881"/>
                  <a:pt x="3439" y="12036"/>
                </a:cubicBezTo>
                <a:cubicBezTo>
                  <a:pt x="3370" y="12036"/>
                  <a:pt x="3370" y="12036"/>
                  <a:pt x="3301" y="11967"/>
                </a:cubicBezTo>
                <a:lnTo>
                  <a:pt x="3095" y="12173"/>
                </a:lnTo>
                <a:cubicBezTo>
                  <a:pt x="3009" y="12397"/>
                  <a:pt x="3095" y="12603"/>
                  <a:pt x="2940" y="12672"/>
                </a:cubicBezTo>
                <a:cubicBezTo>
                  <a:pt x="2803" y="12827"/>
                  <a:pt x="2803" y="12964"/>
                  <a:pt x="2734" y="13102"/>
                </a:cubicBezTo>
                <a:cubicBezTo>
                  <a:pt x="2665" y="13256"/>
                  <a:pt x="2665" y="13532"/>
                  <a:pt x="2373" y="13532"/>
                </a:cubicBezTo>
                <a:cubicBezTo>
                  <a:pt x="2441" y="13600"/>
                  <a:pt x="2441" y="13600"/>
                  <a:pt x="2510" y="13600"/>
                </a:cubicBezTo>
                <a:cubicBezTo>
                  <a:pt x="2441" y="13755"/>
                  <a:pt x="2373" y="13824"/>
                  <a:pt x="2304" y="13961"/>
                </a:cubicBezTo>
                <a:lnTo>
                  <a:pt x="2373" y="13961"/>
                </a:lnTo>
                <a:cubicBezTo>
                  <a:pt x="2168" y="14024"/>
                  <a:pt x="2337" y="14331"/>
                  <a:pt x="2093" y="14331"/>
                </a:cubicBezTo>
                <a:cubicBezTo>
                  <a:pt x="2070" y="14331"/>
                  <a:pt x="2043" y="14328"/>
                  <a:pt x="2012" y="14322"/>
                </a:cubicBezTo>
                <a:cubicBezTo>
                  <a:pt x="2012" y="14116"/>
                  <a:pt x="2080" y="13893"/>
                  <a:pt x="2080" y="13686"/>
                </a:cubicBezTo>
                <a:lnTo>
                  <a:pt x="2080" y="13686"/>
                </a:lnTo>
                <a:cubicBezTo>
                  <a:pt x="1874" y="13755"/>
                  <a:pt x="1943" y="13961"/>
                  <a:pt x="1943" y="14116"/>
                </a:cubicBezTo>
                <a:cubicBezTo>
                  <a:pt x="1651" y="13893"/>
                  <a:pt x="1444" y="13755"/>
                  <a:pt x="1221" y="13532"/>
                </a:cubicBezTo>
                <a:lnTo>
                  <a:pt x="1221" y="13532"/>
                </a:lnTo>
                <a:cubicBezTo>
                  <a:pt x="1014" y="13686"/>
                  <a:pt x="1290" y="13893"/>
                  <a:pt x="1152" y="14030"/>
                </a:cubicBezTo>
                <a:cubicBezTo>
                  <a:pt x="1083" y="14030"/>
                  <a:pt x="946" y="14030"/>
                  <a:pt x="791" y="14116"/>
                </a:cubicBezTo>
                <a:cubicBezTo>
                  <a:pt x="860" y="14185"/>
                  <a:pt x="946" y="14254"/>
                  <a:pt x="946" y="14391"/>
                </a:cubicBezTo>
                <a:cubicBezTo>
                  <a:pt x="946" y="14460"/>
                  <a:pt x="860" y="14683"/>
                  <a:pt x="791" y="14752"/>
                </a:cubicBezTo>
                <a:cubicBezTo>
                  <a:pt x="585" y="14976"/>
                  <a:pt x="430" y="15251"/>
                  <a:pt x="516" y="15543"/>
                </a:cubicBezTo>
                <a:cubicBezTo>
                  <a:pt x="430" y="15612"/>
                  <a:pt x="430" y="15681"/>
                  <a:pt x="361" y="15749"/>
                </a:cubicBezTo>
                <a:cubicBezTo>
                  <a:pt x="516" y="15681"/>
                  <a:pt x="585" y="15681"/>
                  <a:pt x="653" y="15612"/>
                </a:cubicBezTo>
                <a:cubicBezTo>
                  <a:pt x="653" y="15612"/>
                  <a:pt x="653" y="15681"/>
                  <a:pt x="722" y="15681"/>
                </a:cubicBezTo>
                <a:cubicBezTo>
                  <a:pt x="653" y="15749"/>
                  <a:pt x="585" y="15835"/>
                  <a:pt x="516" y="15835"/>
                </a:cubicBezTo>
                <a:cubicBezTo>
                  <a:pt x="292" y="15904"/>
                  <a:pt x="292" y="15973"/>
                  <a:pt x="292" y="16179"/>
                </a:cubicBezTo>
                <a:cubicBezTo>
                  <a:pt x="361" y="16179"/>
                  <a:pt x="430" y="16179"/>
                  <a:pt x="516" y="16265"/>
                </a:cubicBezTo>
                <a:cubicBezTo>
                  <a:pt x="430" y="16265"/>
                  <a:pt x="361" y="16334"/>
                  <a:pt x="292" y="16334"/>
                </a:cubicBezTo>
                <a:cubicBezTo>
                  <a:pt x="224" y="16609"/>
                  <a:pt x="155" y="16901"/>
                  <a:pt x="155" y="17125"/>
                </a:cubicBezTo>
                <a:cubicBezTo>
                  <a:pt x="224" y="17194"/>
                  <a:pt x="292" y="17194"/>
                  <a:pt x="361" y="17194"/>
                </a:cubicBezTo>
                <a:lnTo>
                  <a:pt x="361" y="17262"/>
                </a:lnTo>
                <a:cubicBezTo>
                  <a:pt x="292" y="17262"/>
                  <a:pt x="224" y="17331"/>
                  <a:pt x="86" y="17331"/>
                </a:cubicBezTo>
                <a:cubicBezTo>
                  <a:pt x="86" y="17555"/>
                  <a:pt x="155" y="17761"/>
                  <a:pt x="155" y="17985"/>
                </a:cubicBezTo>
                <a:cubicBezTo>
                  <a:pt x="155" y="18053"/>
                  <a:pt x="86" y="18191"/>
                  <a:pt x="86" y="18260"/>
                </a:cubicBezTo>
                <a:cubicBezTo>
                  <a:pt x="0" y="18483"/>
                  <a:pt x="0" y="18689"/>
                  <a:pt x="0" y="18913"/>
                </a:cubicBezTo>
                <a:lnTo>
                  <a:pt x="0" y="19910"/>
                </a:lnTo>
                <a:lnTo>
                  <a:pt x="0" y="20993"/>
                </a:lnTo>
                <a:cubicBezTo>
                  <a:pt x="0" y="21423"/>
                  <a:pt x="0" y="21922"/>
                  <a:pt x="86" y="22352"/>
                </a:cubicBezTo>
                <a:cubicBezTo>
                  <a:pt x="86" y="22781"/>
                  <a:pt x="155" y="23211"/>
                  <a:pt x="224" y="23641"/>
                </a:cubicBezTo>
                <a:lnTo>
                  <a:pt x="430" y="25137"/>
                </a:lnTo>
                <a:cubicBezTo>
                  <a:pt x="516" y="25429"/>
                  <a:pt x="585" y="25790"/>
                  <a:pt x="653" y="26065"/>
                </a:cubicBezTo>
                <a:cubicBezTo>
                  <a:pt x="722" y="26151"/>
                  <a:pt x="791" y="26151"/>
                  <a:pt x="860" y="26151"/>
                </a:cubicBezTo>
                <a:cubicBezTo>
                  <a:pt x="791" y="26289"/>
                  <a:pt x="791" y="26358"/>
                  <a:pt x="791" y="26358"/>
                </a:cubicBezTo>
                <a:lnTo>
                  <a:pt x="791" y="27149"/>
                </a:lnTo>
                <a:cubicBezTo>
                  <a:pt x="1014" y="27578"/>
                  <a:pt x="1152" y="28008"/>
                  <a:pt x="1375" y="28507"/>
                </a:cubicBezTo>
                <a:cubicBezTo>
                  <a:pt x="1444" y="28438"/>
                  <a:pt x="1444" y="28369"/>
                  <a:pt x="1582" y="28300"/>
                </a:cubicBezTo>
                <a:lnTo>
                  <a:pt x="1582" y="29160"/>
                </a:lnTo>
                <a:cubicBezTo>
                  <a:pt x="1444" y="29229"/>
                  <a:pt x="1375" y="29366"/>
                  <a:pt x="1290" y="29366"/>
                </a:cubicBezTo>
                <a:lnTo>
                  <a:pt x="791" y="29366"/>
                </a:lnTo>
                <a:cubicBezTo>
                  <a:pt x="1083" y="29796"/>
                  <a:pt x="1014" y="30226"/>
                  <a:pt x="1221" y="30587"/>
                </a:cubicBezTo>
                <a:lnTo>
                  <a:pt x="1290" y="30587"/>
                </a:lnTo>
                <a:cubicBezTo>
                  <a:pt x="1290" y="30450"/>
                  <a:pt x="1221" y="30364"/>
                  <a:pt x="1221" y="30295"/>
                </a:cubicBezTo>
                <a:cubicBezTo>
                  <a:pt x="1375" y="30226"/>
                  <a:pt x="1513" y="30157"/>
                  <a:pt x="1651" y="30157"/>
                </a:cubicBezTo>
                <a:lnTo>
                  <a:pt x="1805" y="30295"/>
                </a:lnTo>
                <a:cubicBezTo>
                  <a:pt x="1719" y="30295"/>
                  <a:pt x="1651" y="30364"/>
                  <a:pt x="1513" y="30364"/>
                </a:cubicBezTo>
                <a:cubicBezTo>
                  <a:pt x="1582" y="30518"/>
                  <a:pt x="1651" y="30656"/>
                  <a:pt x="1719" y="30725"/>
                </a:cubicBezTo>
                <a:cubicBezTo>
                  <a:pt x="1874" y="30656"/>
                  <a:pt x="1943" y="30587"/>
                  <a:pt x="2012" y="30518"/>
                </a:cubicBezTo>
                <a:cubicBezTo>
                  <a:pt x="2012" y="30587"/>
                  <a:pt x="2080" y="30656"/>
                  <a:pt x="2149" y="30793"/>
                </a:cubicBezTo>
                <a:cubicBezTo>
                  <a:pt x="2080" y="30793"/>
                  <a:pt x="2012" y="30879"/>
                  <a:pt x="1943" y="30879"/>
                </a:cubicBezTo>
                <a:cubicBezTo>
                  <a:pt x="2080" y="31017"/>
                  <a:pt x="2149" y="31223"/>
                  <a:pt x="2304" y="31378"/>
                </a:cubicBezTo>
                <a:cubicBezTo>
                  <a:pt x="2441" y="31516"/>
                  <a:pt x="2579" y="31584"/>
                  <a:pt x="2734" y="31739"/>
                </a:cubicBezTo>
                <a:cubicBezTo>
                  <a:pt x="2665" y="31808"/>
                  <a:pt x="2579" y="31808"/>
                  <a:pt x="2441" y="31877"/>
                </a:cubicBezTo>
                <a:cubicBezTo>
                  <a:pt x="2734" y="32375"/>
                  <a:pt x="3009" y="32874"/>
                  <a:pt x="3232" y="33372"/>
                </a:cubicBezTo>
                <a:cubicBezTo>
                  <a:pt x="3232" y="33458"/>
                  <a:pt x="3232" y="33527"/>
                  <a:pt x="3164" y="33596"/>
                </a:cubicBezTo>
                <a:cubicBezTo>
                  <a:pt x="3301" y="33665"/>
                  <a:pt x="3439" y="33665"/>
                  <a:pt x="3593" y="33733"/>
                </a:cubicBezTo>
                <a:cubicBezTo>
                  <a:pt x="3439" y="33802"/>
                  <a:pt x="3370" y="33802"/>
                  <a:pt x="3301" y="33888"/>
                </a:cubicBezTo>
                <a:cubicBezTo>
                  <a:pt x="3301" y="34026"/>
                  <a:pt x="3370" y="34163"/>
                  <a:pt x="3439" y="34318"/>
                </a:cubicBezTo>
                <a:lnTo>
                  <a:pt x="3662" y="34318"/>
                </a:lnTo>
                <a:lnTo>
                  <a:pt x="3662" y="34524"/>
                </a:lnTo>
                <a:cubicBezTo>
                  <a:pt x="3731" y="34524"/>
                  <a:pt x="3800" y="34593"/>
                  <a:pt x="3868" y="34662"/>
                </a:cubicBezTo>
                <a:cubicBezTo>
                  <a:pt x="3800" y="34662"/>
                  <a:pt x="3800" y="34662"/>
                  <a:pt x="3731" y="34748"/>
                </a:cubicBezTo>
                <a:cubicBezTo>
                  <a:pt x="3731" y="34817"/>
                  <a:pt x="3731" y="35023"/>
                  <a:pt x="3800" y="35023"/>
                </a:cubicBezTo>
                <a:cubicBezTo>
                  <a:pt x="4092" y="35315"/>
                  <a:pt x="4161" y="35745"/>
                  <a:pt x="4384" y="36106"/>
                </a:cubicBezTo>
                <a:cubicBezTo>
                  <a:pt x="4591" y="36312"/>
                  <a:pt x="4728" y="36536"/>
                  <a:pt x="4728" y="36811"/>
                </a:cubicBezTo>
                <a:cubicBezTo>
                  <a:pt x="4728" y="36811"/>
                  <a:pt x="4814" y="36811"/>
                  <a:pt x="4883" y="36897"/>
                </a:cubicBezTo>
                <a:lnTo>
                  <a:pt x="4883" y="37103"/>
                </a:lnTo>
                <a:cubicBezTo>
                  <a:pt x="5158" y="37533"/>
                  <a:pt x="5674" y="37671"/>
                  <a:pt x="5588" y="38324"/>
                </a:cubicBezTo>
                <a:cubicBezTo>
                  <a:pt x="5743" y="38324"/>
                  <a:pt x="5880" y="38393"/>
                  <a:pt x="5949" y="38462"/>
                </a:cubicBezTo>
                <a:cubicBezTo>
                  <a:pt x="5949" y="38530"/>
                  <a:pt x="5880" y="38685"/>
                  <a:pt x="5880" y="38754"/>
                </a:cubicBezTo>
                <a:cubicBezTo>
                  <a:pt x="6104" y="38754"/>
                  <a:pt x="6310" y="38823"/>
                  <a:pt x="6533" y="38823"/>
                </a:cubicBezTo>
                <a:lnTo>
                  <a:pt x="6533" y="39476"/>
                </a:lnTo>
                <a:cubicBezTo>
                  <a:pt x="6602" y="39476"/>
                  <a:pt x="6671" y="39545"/>
                  <a:pt x="6740" y="39614"/>
                </a:cubicBezTo>
                <a:cubicBezTo>
                  <a:pt x="6809" y="39545"/>
                  <a:pt x="6809" y="39545"/>
                  <a:pt x="6877" y="39476"/>
                </a:cubicBezTo>
                <a:cubicBezTo>
                  <a:pt x="7101" y="39820"/>
                  <a:pt x="7462" y="40112"/>
                  <a:pt x="7462" y="40542"/>
                </a:cubicBezTo>
                <a:lnTo>
                  <a:pt x="7960" y="40542"/>
                </a:lnTo>
                <a:cubicBezTo>
                  <a:pt x="8167" y="40680"/>
                  <a:pt x="7823" y="40834"/>
                  <a:pt x="7892" y="40972"/>
                </a:cubicBezTo>
                <a:cubicBezTo>
                  <a:pt x="7960" y="41041"/>
                  <a:pt x="8098" y="41109"/>
                  <a:pt x="8167" y="41109"/>
                </a:cubicBezTo>
                <a:cubicBezTo>
                  <a:pt x="8253" y="41041"/>
                  <a:pt x="8322" y="40972"/>
                  <a:pt x="8390" y="40972"/>
                </a:cubicBezTo>
                <a:cubicBezTo>
                  <a:pt x="8459" y="41195"/>
                  <a:pt x="8528" y="41402"/>
                  <a:pt x="8683" y="41625"/>
                </a:cubicBezTo>
                <a:cubicBezTo>
                  <a:pt x="8683" y="41539"/>
                  <a:pt x="8751" y="41539"/>
                  <a:pt x="8751" y="41470"/>
                </a:cubicBezTo>
                <a:cubicBezTo>
                  <a:pt x="8820" y="41539"/>
                  <a:pt x="8958" y="41694"/>
                  <a:pt x="8958" y="41763"/>
                </a:cubicBezTo>
                <a:cubicBezTo>
                  <a:pt x="8958" y="41969"/>
                  <a:pt x="9112" y="42055"/>
                  <a:pt x="9250" y="42124"/>
                </a:cubicBezTo>
                <a:cubicBezTo>
                  <a:pt x="9387" y="42193"/>
                  <a:pt x="9542" y="42261"/>
                  <a:pt x="9680" y="42330"/>
                </a:cubicBezTo>
                <a:cubicBezTo>
                  <a:pt x="9783" y="42499"/>
                  <a:pt x="9848" y="42579"/>
                  <a:pt x="9969" y="42579"/>
                </a:cubicBezTo>
                <a:cubicBezTo>
                  <a:pt x="10009" y="42579"/>
                  <a:pt x="10055" y="42570"/>
                  <a:pt x="10110" y="42554"/>
                </a:cubicBezTo>
                <a:lnTo>
                  <a:pt x="10178" y="42622"/>
                </a:lnTo>
                <a:cubicBezTo>
                  <a:pt x="10247" y="42691"/>
                  <a:pt x="10316" y="42760"/>
                  <a:pt x="10402" y="42829"/>
                </a:cubicBezTo>
                <a:cubicBezTo>
                  <a:pt x="10539" y="42915"/>
                  <a:pt x="10677" y="43052"/>
                  <a:pt x="10832" y="43190"/>
                </a:cubicBezTo>
                <a:cubicBezTo>
                  <a:pt x="10886" y="43135"/>
                  <a:pt x="10898" y="42939"/>
                  <a:pt x="11004" y="42939"/>
                </a:cubicBezTo>
                <a:cubicBezTo>
                  <a:pt x="11031" y="42939"/>
                  <a:pt x="11065" y="42952"/>
                  <a:pt x="11107" y="42983"/>
                </a:cubicBezTo>
                <a:cubicBezTo>
                  <a:pt x="11107" y="43258"/>
                  <a:pt x="11330" y="43258"/>
                  <a:pt x="11468" y="43344"/>
                </a:cubicBezTo>
                <a:cubicBezTo>
                  <a:pt x="11468" y="43413"/>
                  <a:pt x="11537" y="43551"/>
                  <a:pt x="11537" y="43620"/>
                </a:cubicBezTo>
                <a:lnTo>
                  <a:pt x="11605" y="43620"/>
                </a:lnTo>
                <a:cubicBezTo>
                  <a:pt x="11605" y="43482"/>
                  <a:pt x="11605" y="43344"/>
                  <a:pt x="11691" y="43258"/>
                </a:cubicBezTo>
                <a:cubicBezTo>
                  <a:pt x="11760" y="43413"/>
                  <a:pt x="11829" y="43620"/>
                  <a:pt x="11898" y="43843"/>
                </a:cubicBezTo>
                <a:cubicBezTo>
                  <a:pt x="11966" y="43774"/>
                  <a:pt x="11966" y="43688"/>
                  <a:pt x="12035" y="43688"/>
                </a:cubicBezTo>
                <a:lnTo>
                  <a:pt x="12035" y="44049"/>
                </a:lnTo>
                <a:cubicBezTo>
                  <a:pt x="12076" y="44030"/>
                  <a:pt x="12114" y="44022"/>
                  <a:pt x="12149" y="44022"/>
                </a:cubicBezTo>
                <a:cubicBezTo>
                  <a:pt x="12350" y="44022"/>
                  <a:pt x="12481" y="44280"/>
                  <a:pt x="12694" y="44280"/>
                </a:cubicBezTo>
                <a:cubicBezTo>
                  <a:pt x="12714" y="44280"/>
                  <a:pt x="12735" y="44278"/>
                  <a:pt x="12757" y="44273"/>
                </a:cubicBezTo>
                <a:cubicBezTo>
                  <a:pt x="12895" y="44479"/>
                  <a:pt x="13187" y="44479"/>
                  <a:pt x="13411" y="44479"/>
                </a:cubicBezTo>
                <a:cubicBezTo>
                  <a:pt x="13548" y="44634"/>
                  <a:pt x="13617" y="44771"/>
                  <a:pt x="13755" y="44840"/>
                </a:cubicBezTo>
                <a:cubicBezTo>
                  <a:pt x="14270" y="45064"/>
                  <a:pt x="14769" y="45408"/>
                  <a:pt x="15336" y="45631"/>
                </a:cubicBezTo>
                <a:cubicBezTo>
                  <a:pt x="15629" y="45700"/>
                  <a:pt x="15904" y="45837"/>
                  <a:pt x="16196" y="45992"/>
                </a:cubicBezTo>
                <a:cubicBezTo>
                  <a:pt x="16332" y="46034"/>
                  <a:pt x="16461" y="46101"/>
                  <a:pt x="16608" y="46101"/>
                </a:cubicBezTo>
                <a:cubicBezTo>
                  <a:pt x="16702" y="46101"/>
                  <a:pt x="16803" y="46073"/>
                  <a:pt x="16918" y="45992"/>
                </a:cubicBezTo>
                <a:lnTo>
                  <a:pt x="16987" y="45992"/>
                </a:lnTo>
                <a:lnTo>
                  <a:pt x="16987" y="46199"/>
                </a:lnTo>
                <a:cubicBezTo>
                  <a:pt x="17124" y="46267"/>
                  <a:pt x="17279" y="46353"/>
                  <a:pt x="17417" y="46422"/>
                </a:cubicBezTo>
                <a:cubicBezTo>
                  <a:pt x="17709" y="46491"/>
                  <a:pt x="17915" y="46560"/>
                  <a:pt x="18208" y="46628"/>
                </a:cubicBezTo>
                <a:cubicBezTo>
                  <a:pt x="18414" y="46783"/>
                  <a:pt x="18775" y="46783"/>
                  <a:pt x="19067" y="46921"/>
                </a:cubicBezTo>
                <a:cubicBezTo>
                  <a:pt x="19274" y="46989"/>
                  <a:pt x="19635" y="46852"/>
                  <a:pt x="19858" y="47213"/>
                </a:cubicBezTo>
                <a:cubicBezTo>
                  <a:pt x="19996" y="47127"/>
                  <a:pt x="20133" y="47127"/>
                  <a:pt x="20202" y="47127"/>
                </a:cubicBezTo>
                <a:cubicBezTo>
                  <a:pt x="20288" y="47213"/>
                  <a:pt x="20357" y="47282"/>
                  <a:pt x="20425" y="47282"/>
                </a:cubicBezTo>
                <a:cubicBezTo>
                  <a:pt x="20632" y="47350"/>
                  <a:pt x="20855" y="47419"/>
                  <a:pt x="21062" y="47419"/>
                </a:cubicBezTo>
                <a:cubicBezTo>
                  <a:pt x="21577" y="47419"/>
                  <a:pt x="22076" y="47488"/>
                  <a:pt x="22506" y="47712"/>
                </a:cubicBezTo>
                <a:lnTo>
                  <a:pt x="22867" y="47712"/>
                </a:lnTo>
                <a:cubicBezTo>
                  <a:pt x="22936" y="47712"/>
                  <a:pt x="22936" y="47780"/>
                  <a:pt x="23004" y="47849"/>
                </a:cubicBezTo>
                <a:lnTo>
                  <a:pt x="23004" y="47712"/>
                </a:lnTo>
                <a:cubicBezTo>
                  <a:pt x="23366" y="47712"/>
                  <a:pt x="23641" y="47918"/>
                  <a:pt x="24070" y="47918"/>
                </a:cubicBezTo>
                <a:cubicBezTo>
                  <a:pt x="24655" y="47918"/>
                  <a:pt x="25154" y="48073"/>
                  <a:pt x="25721" y="48141"/>
                </a:cubicBezTo>
                <a:lnTo>
                  <a:pt x="25876" y="48141"/>
                </a:lnTo>
                <a:lnTo>
                  <a:pt x="25876" y="48073"/>
                </a:lnTo>
                <a:lnTo>
                  <a:pt x="26151" y="48073"/>
                </a:lnTo>
                <a:cubicBezTo>
                  <a:pt x="26306" y="48210"/>
                  <a:pt x="26443" y="48210"/>
                  <a:pt x="26649" y="48210"/>
                </a:cubicBezTo>
                <a:cubicBezTo>
                  <a:pt x="26793" y="48187"/>
                  <a:pt x="26936" y="48180"/>
                  <a:pt x="27079" y="48180"/>
                </a:cubicBezTo>
                <a:cubicBezTo>
                  <a:pt x="27366" y="48180"/>
                  <a:pt x="27652" y="48210"/>
                  <a:pt x="27939" y="48210"/>
                </a:cubicBezTo>
                <a:cubicBezTo>
                  <a:pt x="28073" y="48236"/>
                  <a:pt x="28207" y="48261"/>
                  <a:pt x="28338" y="48261"/>
                </a:cubicBezTo>
                <a:cubicBezTo>
                  <a:pt x="28559" y="48261"/>
                  <a:pt x="28770" y="48188"/>
                  <a:pt x="28953" y="47918"/>
                </a:cubicBezTo>
                <a:lnTo>
                  <a:pt x="28953" y="48279"/>
                </a:lnTo>
                <a:cubicBezTo>
                  <a:pt x="29160" y="48210"/>
                  <a:pt x="29314" y="48210"/>
                  <a:pt x="29521" y="48210"/>
                </a:cubicBezTo>
                <a:cubicBezTo>
                  <a:pt x="29882" y="48210"/>
                  <a:pt x="30312" y="48210"/>
                  <a:pt x="30741" y="48141"/>
                </a:cubicBezTo>
                <a:cubicBezTo>
                  <a:pt x="30787" y="48141"/>
                  <a:pt x="30833" y="48111"/>
                  <a:pt x="30879" y="48111"/>
                </a:cubicBezTo>
                <a:cubicBezTo>
                  <a:pt x="30902" y="48111"/>
                  <a:pt x="30925" y="48118"/>
                  <a:pt x="30948" y="48141"/>
                </a:cubicBezTo>
                <a:cubicBezTo>
                  <a:pt x="31032" y="48190"/>
                  <a:pt x="31117" y="48207"/>
                  <a:pt x="31201" y="48207"/>
                </a:cubicBezTo>
                <a:cubicBezTo>
                  <a:pt x="31410" y="48207"/>
                  <a:pt x="31620" y="48102"/>
                  <a:pt x="31829" y="48102"/>
                </a:cubicBezTo>
                <a:cubicBezTo>
                  <a:pt x="31896" y="48102"/>
                  <a:pt x="31964" y="48112"/>
                  <a:pt x="32031" y="48141"/>
                </a:cubicBezTo>
                <a:cubicBezTo>
                  <a:pt x="32667" y="47918"/>
                  <a:pt x="33320" y="47780"/>
                  <a:pt x="33956" y="47643"/>
                </a:cubicBezTo>
                <a:cubicBezTo>
                  <a:pt x="34111" y="47557"/>
                  <a:pt x="34249" y="47488"/>
                  <a:pt x="34318" y="47419"/>
                </a:cubicBezTo>
                <a:lnTo>
                  <a:pt x="34679" y="47419"/>
                </a:lnTo>
                <a:cubicBezTo>
                  <a:pt x="34610" y="47282"/>
                  <a:pt x="34610" y="47127"/>
                  <a:pt x="34541" y="47058"/>
                </a:cubicBezTo>
                <a:cubicBezTo>
                  <a:pt x="34902" y="46989"/>
                  <a:pt x="35246" y="46852"/>
                  <a:pt x="35469" y="46783"/>
                </a:cubicBezTo>
                <a:cubicBezTo>
                  <a:pt x="35607" y="46697"/>
                  <a:pt x="35607" y="46628"/>
                  <a:pt x="35676" y="46628"/>
                </a:cubicBezTo>
                <a:cubicBezTo>
                  <a:pt x="35762" y="46628"/>
                  <a:pt x="35831" y="46697"/>
                  <a:pt x="35968" y="46697"/>
                </a:cubicBezTo>
                <a:cubicBezTo>
                  <a:pt x="36037" y="46560"/>
                  <a:pt x="36106" y="46422"/>
                  <a:pt x="36260" y="46267"/>
                </a:cubicBezTo>
                <a:cubicBezTo>
                  <a:pt x="36329" y="46353"/>
                  <a:pt x="36329" y="46491"/>
                  <a:pt x="36398" y="46560"/>
                </a:cubicBezTo>
                <a:cubicBezTo>
                  <a:pt x="36398" y="46560"/>
                  <a:pt x="36467" y="46491"/>
                  <a:pt x="36535" y="46491"/>
                </a:cubicBezTo>
                <a:cubicBezTo>
                  <a:pt x="36621" y="46628"/>
                  <a:pt x="36759" y="46783"/>
                  <a:pt x="36828" y="46989"/>
                </a:cubicBezTo>
                <a:cubicBezTo>
                  <a:pt x="37481" y="46697"/>
                  <a:pt x="38255" y="46628"/>
                  <a:pt x="38839" y="46267"/>
                </a:cubicBezTo>
                <a:cubicBezTo>
                  <a:pt x="39200" y="46061"/>
                  <a:pt x="39544" y="45992"/>
                  <a:pt x="39837" y="45837"/>
                </a:cubicBezTo>
                <a:cubicBezTo>
                  <a:pt x="40335" y="45631"/>
                  <a:pt x="40765" y="45339"/>
                  <a:pt x="41195" y="45133"/>
                </a:cubicBezTo>
                <a:cubicBezTo>
                  <a:pt x="41350" y="44978"/>
                  <a:pt x="41418" y="44909"/>
                  <a:pt x="41556" y="44771"/>
                </a:cubicBezTo>
                <a:cubicBezTo>
                  <a:pt x="41625" y="44703"/>
                  <a:pt x="41779" y="44703"/>
                  <a:pt x="41848" y="44634"/>
                </a:cubicBezTo>
                <a:cubicBezTo>
                  <a:pt x="41917" y="44548"/>
                  <a:pt x="42054" y="44548"/>
                  <a:pt x="42123" y="44479"/>
                </a:cubicBezTo>
                <a:cubicBezTo>
                  <a:pt x="42054" y="44410"/>
                  <a:pt x="42054" y="44342"/>
                  <a:pt x="42054" y="44342"/>
                </a:cubicBezTo>
                <a:cubicBezTo>
                  <a:pt x="42484" y="44204"/>
                  <a:pt x="42639" y="44049"/>
                  <a:pt x="42845" y="43620"/>
                </a:cubicBezTo>
                <a:lnTo>
                  <a:pt x="43069" y="43620"/>
                </a:lnTo>
                <a:lnTo>
                  <a:pt x="43069" y="43344"/>
                </a:lnTo>
                <a:cubicBezTo>
                  <a:pt x="43275" y="43258"/>
                  <a:pt x="43499" y="43121"/>
                  <a:pt x="43705" y="42829"/>
                </a:cubicBezTo>
                <a:cubicBezTo>
                  <a:pt x="43774" y="42691"/>
                  <a:pt x="43843" y="42554"/>
                  <a:pt x="43929" y="42399"/>
                </a:cubicBezTo>
                <a:cubicBezTo>
                  <a:pt x="44135" y="42055"/>
                  <a:pt x="44427" y="41694"/>
                  <a:pt x="44633" y="41333"/>
                </a:cubicBezTo>
                <a:cubicBezTo>
                  <a:pt x="44427" y="41109"/>
                  <a:pt x="44272" y="40972"/>
                  <a:pt x="44135" y="40765"/>
                </a:cubicBezTo>
                <a:lnTo>
                  <a:pt x="44135" y="41264"/>
                </a:lnTo>
                <a:cubicBezTo>
                  <a:pt x="44066" y="41264"/>
                  <a:pt x="44066" y="41264"/>
                  <a:pt x="44066" y="41333"/>
                </a:cubicBezTo>
                <a:cubicBezTo>
                  <a:pt x="43997" y="41264"/>
                  <a:pt x="43997" y="41195"/>
                  <a:pt x="43929" y="41195"/>
                </a:cubicBezTo>
                <a:cubicBezTo>
                  <a:pt x="43997" y="40972"/>
                  <a:pt x="43997" y="40834"/>
                  <a:pt x="43997" y="40611"/>
                </a:cubicBezTo>
                <a:cubicBezTo>
                  <a:pt x="44272" y="40611"/>
                  <a:pt x="44496" y="40542"/>
                  <a:pt x="44788" y="40473"/>
                </a:cubicBezTo>
                <a:cubicBezTo>
                  <a:pt x="44788" y="40542"/>
                  <a:pt x="44857" y="40542"/>
                  <a:pt x="44926" y="40611"/>
                </a:cubicBezTo>
                <a:cubicBezTo>
                  <a:pt x="45063" y="40473"/>
                  <a:pt x="45287" y="40404"/>
                  <a:pt x="45063" y="40112"/>
                </a:cubicBezTo>
                <a:lnTo>
                  <a:pt x="45132" y="40043"/>
                </a:lnTo>
                <a:cubicBezTo>
                  <a:pt x="45218" y="39820"/>
                  <a:pt x="45287" y="39682"/>
                  <a:pt x="45356" y="39545"/>
                </a:cubicBezTo>
                <a:lnTo>
                  <a:pt x="45562" y="39545"/>
                </a:lnTo>
                <a:cubicBezTo>
                  <a:pt x="45562" y="39390"/>
                  <a:pt x="45562" y="39184"/>
                  <a:pt x="45648" y="39046"/>
                </a:cubicBezTo>
                <a:cubicBezTo>
                  <a:pt x="45648" y="38960"/>
                  <a:pt x="45785" y="38891"/>
                  <a:pt x="45854" y="38754"/>
                </a:cubicBezTo>
                <a:cubicBezTo>
                  <a:pt x="45992" y="38393"/>
                  <a:pt x="46078" y="38032"/>
                  <a:pt x="46215" y="37671"/>
                </a:cubicBezTo>
                <a:cubicBezTo>
                  <a:pt x="46284" y="37327"/>
                  <a:pt x="46353" y="36897"/>
                  <a:pt x="46422" y="36467"/>
                </a:cubicBezTo>
                <a:cubicBezTo>
                  <a:pt x="46576" y="35883"/>
                  <a:pt x="46714" y="35384"/>
                  <a:pt x="46851" y="34817"/>
                </a:cubicBezTo>
                <a:cubicBezTo>
                  <a:pt x="46937" y="34232"/>
                  <a:pt x="47006" y="33596"/>
                  <a:pt x="47075" y="33029"/>
                </a:cubicBezTo>
                <a:cubicBezTo>
                  <a:pt x="47212" y="32513"/>
                  <a:pt x="47281" y="32083"/>
                  <a:pt x="47436" y="31584"/>
                </a:cubicBezTo>
                <a:cubicBezTo>
                  <a:pt x="47436" y="31378"/>
                  <a:pt x="47505" y="31155"/>
                  <a:pt x="47505" y="30948"/>
                </a:cubicBezTo>
                <a:lnTo>
                  <a:pt x="47505" y="29865"/>
                </a:lnTo>
                <a:cubicBezTo>
                  <a:pt x="47436" y="29727"/>
                  <a:pt x="47212" y="29865"/>
                  <a:pt x="47212" y="29659"/>
                </a:cubicBezTo>
                <a:cubicBezTo>
                  <a:pt x="47281" y="29590"/>
                  <a:pt x="47367" y="29504"/>
                  <a:pt x="47436" y="29504"/>
                </a:cubicBezTo>
                <a:cubicBezTo>
                  <a:pt x="47281" y="29366"/>
                  <a:pt x="47212" y="29298"/>
                  <a:pt x="47212" y="29229"/>
                </a:cubicBezTo>
                <a:cubicBezTo>
                  <a:pt x="47144" y="28730"/>
                  <a:pt x="47144" y="28300"/>
                  <a:pt x="47075" y="27871"/>
                </a:cubicBezTo>
                <a:cubicBezTo>
                  <a:pt x="47075" y="27785"/>
                  <a:pt x="47006" y="27716"/>
                  <a:pt x="47006" y="27578"/>
                </a:cubicBezTo>
                <a:cubicBezTo>
                  <a:pt x="46937" y="27217"/>
                  <a:pt x="46937" y="26787"/>
                  <a:pt x="46851" y="26358"/>
                </a:cubicBezTo>
                <a:cubicBezTo>
                  <a:pt x="46851" y="26220"/>
                  <a:pt x="46851" y="25928"/>
                  <a:pt x="46645" y="25859"/>
                </a:cubicBezTo>
                <a:cubicBezTo>
                  <a:pt x="46783" y="25721"/>
                  <a:pt x="46783" y="25292"/>
                  <a:pt x="46645" y="25068"/>
                </a:cubicBezTo>
                <a:cubicBezTo>
                  <a:pt x="46576" y="25068"/>
                  <a:pt x="46507" y="25068"/>
                  <a:pt x="46353" y="24999"/>
                </a:cubicBezTo>
                <a:lnTo>
                  <a:pt x="46353" y="24999"/>
                </a:lnTo>
                <a:cubicBezTo>
                  <a:pt x="46353" y="25137"/>
                  <a:pt x="46422" y="25206"/>
                  <a:pt x="46422" y="25292"/>
                </a:cubicBezTo>
                <a:cubicBezTo>
                  <a:pt x="46284" y="25292"/>
                  <a:pt x="46215" y="25206"/>
                  <a:pt x="46146" y="25206"/>
                </a:cubicBezTo>
                <a:lnTo>
                  <a:pt x="46146" y="25068"/>
                </a:lnTo>
                <a:cubicBezTo>
                  <a:pt x="46078" y="24931"/>
                  <a:pt x="45992" y="24776"/>
                  <a:pt x="45992" y="24707"/>
                </a:cubicBezTo>
                <a:cubicBezTo>
                  <a:pt x="45923" y="24570"/>
                  <a:pt x="45923" y="24432"/>
                  <a:pt x="45854" y="24277"/>
                </a:cubicBezTo>
                <a:cubicBezTo>
                  <a:pt x="45785" y="24140"/>
                  <a:pt x="45785" y="24071"/>
                  <a:pt x="45717" y="23916"/>
                </a:cubicBezTo>
                <a:cubicBezTo>
                  <a:pt x="45785" y="23916"/>
                  <a:pt x="45785" y="23916"/>
                  <a:pt x="45854" y="23847"/>
                </a:cubicBezTo>
                <a:cubicBezTo>
                  <a:pt x="45923" y="24002"/>
                  <a:pt x="45992" y="24071"/>
                  <a:pt x="46078" y="24140"/>
                </a:cubicBezTo>
                <a:cubicBezTo>
                  <a:pt x="46078" y="24277"/>
                  <a:pt x="46078" y="24346"/>
                  <a:pt x="45992" y="24570"/>
                </a:cubicBezTo>
                <a:cubicBezTo>
                  <a:pt x="46146" y="24501"/>
                  <a:pt x="46146" y="24432"/>
                  <a:pt x="46215" y="24432"/>
                </a:cubicBezTo>
                <a:cubicBezTo>
                  <a:pt x="46078" y="24140"/>
                  <a:pt x="46078" y="24140"/>
                  <a:pt x="46284" y="23847"/>
                </a:cubicBezTo>
                <a:cubicBezTo>
                  <a:pt x="46353" y="24002"/>
                  <a:pt x="46353" y="24071"/>
                  <a:pt x="46422" y="24140"/>
                </a:cubicBezTo>
                <a:cubicBezTo>
                  <a:pt x="46576" y="23710"/>
                  <a:pt x="46284" y="23418"/>
                  <a:pt x="46284" y="23143"/>
                </a:cubicBezTo>
                <a:cubicBezTo>
                  <a:pt x="46215" y="23143"/>
                  <a:pt x="46146" y="23143"/>
                  <a:pt x="46078" y="23211"/>
                </a:cubicBezTo>
                <a:lnTo>
                  <a:pt x="46078" y="23486"/>
                </a:lnTo>
                <a:cubicBezTo>
                  <a:pt x="45923" y="23486"/>
                  <a:pt x="45785" y="23418"/>
                  <a:pt x="45717" y="23418"/>
                </a:cubicBezTo>
                <a:cubicBezTo>
                  <a:pt x="45717" y="23143"/>
                  <a:pt x="45648" y="22919"/>
                  <a:pt x="45562" y="22627"/>
                </a:cubicBezTo>
                <a:cubicBezTo>
                  <a:pt x="45493" y="22713"/>
                  <a:pt x="45493" y="22781"/>
                  <a:pt x="45356" y="22919"/>
                </a:cubicBezTo>
                <a:lnTo>
                  <a:pt x="45356" y="22489"/>
                </a:lnTo>
                <a:lnTo>
                  <a:pt x="45493" y="22489"/>
                </a:lnTo>
                <a:cubicBezTo>
                  <a:pt x="45562" y="22197"/>
                  <a:pt x="45648" y="21991"/>
                  <a:pt x="45648" y="21698"/>
                </a:cubicBezTo>
                <a:cubicBezTo>
                  <a:pt x="45854" y="21853"/>
                  <a:pt x="45854" y="21853"/>
                  <a:pt x="45923" y="22128"/>
                </a:cubicBezTo>
                <a:cubicBezTo>
                  <a:pt x="45992" y="22059"/>
                  <a:pt x="45992" y="22059"/>
                  <a:pt x="46078" y="21991"/>
                </a:cubicBezTo>
                <a:cubicBezTo>
                  <a:pt x="45992" y="21698"/>
                  <a:pt x="45923" y="21492"/>
                  <a:pt x="45854" y="21200"/>
                </a:cubicBezTo>
                <a:cubicBezTo>
                  <a:pt x="45854" y="20839"/>
                  <a:pt x="45785" y="20564"/>
                  <a:pt x="45717" y="20202"/>
                </a:cubicBezTo>
                <a:lnTo>
                  <a:pt x="45717" y="20048"/>
                </a:lnTo>
                <a:cubicBezTo>
                  <a:pt x="45424" y="19910"/>
                  <a:pt x="45493" y="19618"/>
                  <a:pt x="45493" y="19343"/>
                </a:cubicBezTo>
                <a:cubicBezTo>
                  <a:pt x="45424" y="19274"/>
                  <a:pt x="45356" y="19119"/>
                  <a:pt x="45218" y="19051"/>
                </a:cubicBezTo>
                <a:cubicBezTo>
                  <a:pt x="45218" y="18689"/>
                  <a:pt x="45132" y="18414"/>
                  <a:pt x="45063" y="18122"/>
                </a:cubicBezTo>
                <a:cubicBezTo>
                  <a:pt x="44926" y="18191"/>
                  <a:pt x="44788" y="18260"/>
                  <a:pt x="44633" y="18260"/>
                </a:cubicBezTo>
                <a:lnTo>
                  <a:pt x="44633" y="18122"/>
                </a:lnTo>
                <a:cubicBezTo>
                  <a:pt x="44788" y="18053"/>
                  <a:pt x="44857" y="18053"/>
                  <a:pt x="44994" y="17985"/>
                </a:cubicBezTo>
                <a:cubicBezTo>
                  <a:pt x="44926" y="17761"/>
                  <a:pt x="44857" y="17624"/>
                  <a:pt x="44788" y="17469"/>
                </a:cubicBezTo>
                <a:lnTo>
                  <a:pt x="44496" y="17469"/>
                </a:lnTo>
                <a:cubicBezTo>
                  <a:pt x="44565" y="17331"/>
                  <a:pt x="44633" y="17194"/>
                  <a:pt x="44702" y="17125"/>
                </a:cubicBezTo>
                <a:cubicBezTo>
                  <a:pt x="44496" y="16695"/>
                  <a:pt x="44358" y="16334"/>
                  <a:pt x="44135" y="15973"/>
                </a:cubicBezTo>
                <a:lnTo>
                  <a:pt x="44135" y="16265"/>
                </a:lnTo>
                <a:lnTo>
                  <a:pt x="43774" y="16265"/>
                </a:lnTo>
                <a:cubicBezTo>
                  <a:pt x="43843" y="16179"/>
                  <a:pt x="43929" y="16111"/>
                  <a:pt x="43997" y="16042"/>
                </a:cubicBezTo>
                <a:cubicBezTo>
                  <a:pt x="43929" y="15749"/>
                  <a:pt x="44066" y="15406"/>
                  <a:pt x="43705" y="15182"/>
                </a:cubicBezTo>
                <a:cubicBezTo>
                  <a:pt x="43705" y="15251"/>
                  <a:pt x="43636" y="15320"/>
                  <a:pt x="43636" y="15406"/>
                </a:cubicBezTo>
                <a:lnTo>
                  <a:pt x="43567" y="15406"/>
                </a:lnTo>
                <a:cubicBezTo>
                  <a:pt x="43567" y="15251"/>
                  <a:pt x="43636" y="15113"/>
                  <a:pt x="43636" y="14976"/>
                </a:cubicBezTo>
                <a:cubicBezTo>
                  <a:pt x="43413" y="14821"/>
                  <a:pt x="43567" y="14322"/>
                  <a:pt x="43138" y="14185"/>
                </a:cubicBezTo>
                <a:cubicBezTo>
                  <a:pt x="43138" y="14116"/>
                  <a:pt x="43206" y="14116"/>
                  <a:pt x="43206" y="14116"/>
                </a:cubicBezTo>
                <a:cubicBezTo>
                  <a:pt x="42983" y="13824"/>
                  <a:pt x="42845" y="13532"/>
                  <a:pt x="42639" y="13325"/>
                </a:cubicBezTo>
                <a:lnTo>
                  <a:pt x="42553" y="13325"/>
                </a:lnTo>
                <a:cubicBezTo>
                  <a:pt x="42484" y="12964"/>
                  <a:pt x="41848" y="11967"/>
                  <a:pt x="41693" y="11812"/>
                </a:cubicBezTo>
                <a:cubicBezTo>
                  <a:pt x="41625" y="11675"/>
                  <a:pt x="41625" y="11537"/>
                  <a:pt x="41556" y="11537"/>
                </a:cubicBezTo>
                <a:cubicBezTo>
                  <a:pt x="41264" y="11451"/>
                  <a:pt x="41264" y="11245"/>
                  <a:pt x="41195" y="11021"/>
                </a:cubicBezTo>
                <a:cubicBezTo>
                  <a:pt x="41057" y="10884"/>
                  <a:pt x="40920" y="10677"/>
                  <a:pt x="40765" y="10523"/>
                </a:cubicBezTo>
                <a:cubicBezTo>
                  <a:pt x="40696" y="10385"/>
                  <a:pt x="40559" y="10316"/>
                  <a:pt x="40490" y="10248"/>
                </a:cubicBezTo>
                <a:cubicBezTo>
                  <a:pt x="40404" y="10024"/>
                  <a:pt x="40266" y="9887"/>
                  <a:pt x="40060" y="9732"/>
                </a:cubicBezTo>
                <a:cubicBezTo>
                  <a:pt x="40129" y="9732"/>
                  <a:pt x="40129" y="9663"/>
                  <a:pt x="40198" y="9663"/>
                </a:cubicBezTo>
                <a:cubicBezTo>
                  <a:pt x="39974" y="9457"/>
                  <a:pt x="39837" y="9233"/>
                  <a:pt x="39630" y="9096"/>
                </a:cubicBezTo>
                <a:cubicBezTo>
                  <a:pt x="39475" y="8958"/>
                  <a:pt x="39407" y="8735"/>
                  <a:pt x="39269" y="8597"/>
                </a:cubicBezTo>
                <a:cubicBezTo>
                  <a:pt x="38977" y="8236"/>
                  <a:pt x="38685" y="8013"/>
                  <a:pt x="38478" y="7737"/>
                </a:cubicBezTo>
                <a:cubicBezTo>
                  <a:pt x="38186" y="7445"/>
                  <a:pt x="37911" y="7084"/>
                  <a:pt x="37619" y="6809"/>
                </a:cubicBezTo>
                <a:cubicBezTo>
                  <a:pt x="37550" y="6809"/>
                  <a:pt x="37481" y="6723"/>
                  <a:pt x="37395" y="6723"/>
                </a:cubicBezTo>
                <a:cubicBezTo>
                  <a:pt x="37189" y="6654"/>
                  <a:pt x="36965" y="6654"/>
                  <a:pt x="36690" y="6586"/>
                </a:cubicBezTo>
                <a:cubicBezTo>
                  <a:pt x="36690" y="6448"/>
                  <a:pt x="36690" y="6224"/>
                  <a:pt x="36621" y="6087"/>
                </a:cubicBezTo>
                <a:cubicBezTo>
                  <a:pt x="36557" y="6058"/>
                  <a:pt x="36508" y="6042"/>
                  <a:pt x="36462" y="6042"/>
                </a:cubicBezTo>
                <a:cubicBezTo>
                  <a:pt x="36398" y="6042"/>
                  <a:pt x="36341" y="6075"/>
                  <a:pt x="36260" y="6156"/>
                </a:cubicBezTo>
                <a:cubicBezTo>
                  <a:pt x="36690" y="6293"/>
                  <a:pt x="36467" y="6654"/>
                  <a:pt x="36535" y="6947"/>
                </a:cubicBezTo>
                <a:cubicBezTo>
                  <a:pt x="36106" y="6809"/>
                  <a:pt x="35676" y="6586"/>
                  <a:pt x="35469" y="6224"/>
                </a:cubicBezTo>
                <a:cubicBezTo>
                  <a:pt x="35469" y="6156"/>
                  <a:pt x="35401" y="6156"/>
                  <a:pt x="35401" y="6087"/>
                </a:cubicBezTo>
                <a:cubicBezTo>
                  <a:pt x="35177" y="6018"/>
                  <a:pt x="34971" y="5863"/>
                  <a:pt x="34747" y="5726"/>
                </a:cubicBezTo>
                <a:cubicBezTo>
                  <a:pt x="34679" y="5795"/>
                  <a:pt x="34541" y="5795"/>
                  <a:pt x="34472" y="5949"/>
                </a:cubicBezTo>
                <a:cubicBezTo>
                  <a:pt x="34386" y="5795"/>
                  <a:pt x="34386" y="5795"/>
                  <a:pt x="34386" y="5726"/>
                </a:cubicBezTo>
                <a:lnTo>
                  <a:pt x="34318" y="5795"/>
                </a:lnTo>
                <a:lnTo>
                  <a:pt x="34042" y="5795"/>
                </a:lnTo>
                <a:cubicBezTo>
                  <a:pt x="34042" y="5726"/>
                  <a:pt x="34042" y="5726"/>
                  <a:pt x="33956" y="5588"/>
                </a:cubicBezTo>
                <a:lnTo>
                  <a:pt x="33956" y="5795"/>
                </a:lnTo>
                <a:cubicBezTo>
                  <a:pt x="33888" y="5795"/>
                  <a:pt x="33819" y="5795"/>
                  <a:pt x="33750" y="5726"/>
                </a:cubicBezTo>
                <a:lnTo>
                  <a:pt x="33750" y="5296"/>
                </a:lnTo>
                <a:lnTo>
                  <a:pt x="33613" y="5296"/>
                </a:lnTo>
                <a:lnTo>
                  <a:pt x="33613" y="5227"/>
                </a:lnTo>
                <a:cubicBezTo>
                  <a:pt x="33750" y="5227"/>
                  <a:pt x="33819" y="5158"/>
                  <a:pt x="33888" y="5158"/>
                </a:cubicBezTo>
                <a:cubicBezTo>
                  <a:pt x="33956" y="5090"/>
                  <a:pt x="33956" y="5004"/>
                  <a:pt x="34042" y="4866"/>
                </a:cubicBezTo>
                <a:lnTo>
                  <a:pt x="33750" y="4866"/>
                </a:lnTo>
                <a:cubicBezTo>
                  <a:pt x="33613" y="4660"/>
                  <a:pt x="33389" y="4505"/>
                  <a:pt x="33252" y="4299"/>
                </a:cubicBezTo>
                <a:cubicBezTo>
                  <a:pt x="33252" y="4368"/>
                  <a:pt x="33183" y="4368"/>
                  <a:pt x="33097" y="4436"/>
                </a:cubicBezTo>
                <a:cubicBezTo>
                  <a:pt x="32959" y="4299"/>
                  <a:pt x="32753" y="4075"/>
                  <a:pt x="32598" y="3938"/>
                </a:cubicBezTo>
                <a:cubicBezTo>
                  <a:pt x="32598" y="3938"/>
                  <a:pt x="32529" y="3938"/>
                  <a:pt x="32529" y="4007"/>
                </a:cubicBezTo>
                <a:cubicBezTo>
                  <a:pt x="32392" y="3938"/>
                  <a:pt x="32237" y="3869"/>
                  <a:pt x="32100" y="3869"/>
                </a:cubicBezTo>
                <a:cubicBezTo>
                  <a:pt x="31962" y="3714"/>
                  <a:pt x="31893" y="3577"/>
                  <a:pt x="31739" y="3439"/>
                </a:cubicBezTo>
                <a:cubicBezTo>
                  <a:pt x="31670" y="3508"/>
                  <a:pt x="31670" y="3577"/>
                  <a:pt x="31601" y="3645"/>
                </a:cubicBezTo>
                <a:cubicBezTo>
                  <a:pt x="31532" y="3577"/>
                  <a:pt x="31532" y="3508"/>
                  <a:pt x="31463" y="3439"/>
                </a:cubicBezTo>
                <a:cubicBezTo>
                  <a:pt x="31309" y="3508"/>
                  <a:pt x="31171" y="3577"/>
                  <a:pt x="30948" y="3714"/>
                </a:cubicBezTo>
                <a:cubicBezTo>
                  <a:pt x="30948" y="3645"/>
                  <a:pt x="30948" y="3645"/>
                  <a:pt x="30879" y="3577"/>
                </a:cubicBezTo>
                <a:cubicBezTo>
                  <a:pt x="30810" y="3800"/>
                  <a:pt x="30741" y="3938"/>
                  <a:pt x="30673" y="4144"/>
                </a:cubicBezTo>
                <a:cubicBezTo>
                  <a:pt x="30518" y="4075"/>
                  <a:pt x="30518" y="3938"/>
                  <a:pt x="30604" y="3714"/>
                </a:cubicBezTo>
                <a:cubicBezTo>
                  <a:pt x="30673" y="3439"/>
                  <a:pt x="30810" y="3078"/>
                  <a:pt x="30879" y="2648"/>
                </a:cubicBezTo>
                <a:lnTo>
                  <a:pt x="30879" y="2648"/>
                </a:lnTo>
                <a:cubicBezTo>
                  <a:pt x="30810" y="2786"/>
                  <a:pt x="30741" y="2855"/>
                  <a:pt x="30741" y="2941"/>
                </a:cubicBezTo>
                <a:cubicBezTo>
                  <a:pt x="30518" y="2855"/>
                  <a:pt x="30380" y="2786"/>
                  <a:pt x="30243" y="2648"/>
                </a:cubicBezTo>
                <a:cubicBezTo>
                  <a:pt x="30088" y="2580"/>
                  <a:pt x="29882" y="2648"/>
                  <a:pt x="29813" y="2511"/>
                </a:cubicBezTo>
                <a:lnTo>
                  <a:pt x="29813" y="2218"/>
                </a:lnTo>
                <a:cubicBezTo>
                  <a:pt x="29744" y="2287"/>
                  <a:pt x="29658" y="2287"/>
                  <a:pt x="29589" y="2287"/>
                </a:cubicBezTo>
                <a:cubicBezTo>
                  <a:pt x="29658" y="2356"/>
                  <a:pt x="29658" y="2425"/>
                  <a:pt x="29658" y="2511"/>
                </a:cubicBezTo>
                <a:lnTo>
                  <a:pt x="29589" y="2511"/>
                </a:lnTo>
                <a:cubicBezTo>
                  <a:pt x="29521" y="2511"/>
                  <a:pt x="29452" y="2425"/>
                  <a:pt x="29452" y="2425"/>
                </a:cubicBezTo>
                <a:cubicBezTo>
                  <a:pt x="29383" y="1995"/>
                  <a:pt x="29314" y="1926"/>
                  <a:pt x="29022" y="1857"/>
                </a:cubicBezTo>
                <a:lnTo>
                  <a:pt x="29022" y="2287"/>
                </a:lnTo>
                <a:cubicBezTo>
                  <a:pt x="29091" y="2218"/>
                  <a:pt x="29160" y="2218"/>
                  <a:pt x="29314" y="2218"/>
                </a:cubicBezTo>
                <a:cubicBezTo>
                  <a:pt x="29216" y="2349"/>
                  <a:pt x="29097" y="2397"/>
                  <a:pt x="28967" y="2397"/>
                </a:cubicBezTo>
                <a:cubicBezTo>
                  <a:pt x="28891" y="2397"/>
                  <a:pt x="28812" y="2381"/>
                  <a:pt x="28730" y="2356"/>
                </a:cubicBezTo>
                <a:cubicBezTo>
                  <a:pt x="28661" y="2356"/>
                  <a:pt x="28661" y="2287"/>
                  <a:pt x="28592" y="2218"/>
                </a:cubicBezTo>
                <a:cubicBezTo>
                  <a:pt x="28730" y="2218"/>
                  <a:pt x="28799" y="2218"/>
                  <a:pt x="28799" y="2287"/>
                </a:cubicBezTo>
                <a:lnTo>
                  <a:pt x="28799" y="2218"/>
                </a:lnTo>
                <a:cubicBezTo>
                  <a:pt x="28799" y="2150"/>
                  <a:pt x="28730" y="2150"/>
                  <a:pt x="28661" y="2150"/>
                </a:cubicBezTo>
                <a:cubicBezTo>
                  <a:pt x="28661" y="2081"/>
                  <a:pt x="28592" y="1995"/>
                  <a:pt x="28592" y="1926"/>
                </a:cubicBezTo>
                <a:cubicBezTo>
                  <a:pt x="28661" y="1926"/>
                  <a:pt x="28730" y="1857"/>
                  <a:pt x="28730" y="1789"/>
                </a:cubicBezTo>
                <a:cubicBezTo>
                  <a:pt x="28730" y="1720"/>
                  <a:pt x="28661" y="1565"/>
                  <a:pt x="28661" y="1496"/>
                </a:cubicBezTo>
                <a:cubicBezTo>
                  <a:pt x="28523" y="1496"/>
                  <a:pt x="28455" y="1428"/>
                  <a:pt x="28300" y="1359"/>
                </a:cubicBezTo>
                <a:cubicBezTo>
                  <a:pt x="28282" y="1340"/>
                  <a:pt x="28258" y="1332"/>
                  <a:pt x="28234" y="1332"/>
                </a:cubicBezTo>
                <a:cubicBezTo>
                  <a:pt x="28167" y="1332"/>
                  <a:pt x="28094" y="1396"/>
                  <a:pt x="28094" y="1496"/>
                </a:cubicBezTo>
                <a:cubicBezTo>
                  <a:pt x="28231" y="1565"/>
                  <a:pt x="28369" y="1720"/>
                  <a:pt x="28523" y="1857"/>
                </a:cubicBezTo>
                <a:cubicBezTo>
                  <a:pt x="28523" y="1926"/>
                  <a:pt x="28455" y="1995"/>
                  <a:pt x="28455" y="1995"/>
                </a:cubicBezTo>
                <a:cubicBezTo>
                  <a:pt x="28523" y="2150"/>
                  <a:pt x="28523" y="2287"/>
                  <a:pt x="28523" y="2356"/>
                </a:cubicBezTo>
                <a:cubicBezTo>
                  <a:pt x="28369" y="2356"/>
                  <a:pt x="28300" y="2356"/>
                  <a:pt x="28231" y="2287"/>
                </a:cubicBezTo>
                <a:cubicBezTo>
                  <a:pt x="28094" y="2287"/>
                  <a:pt x="28025" y="2218"/>
                  <a:pt x="27939" y="2218"/>
                </a:cubicBezTo>
                <a:cubicBezTo>
                  <a:pt x="28094" y="2081"/>
                  <a:pt x="28162" y="1995"/>
                  <a:pt x="28231" y="1926"/>
                </a:cubicBezTo>
                <a:cubicBezTo>
                  <a:pt x="28162" y="1857"/>
                  <a:pt x="28025" y="1789"/>
                  <a:pt x="27939" y="1720"/>
                </a:cubicBezTo>
                <a:lnTo>
                  <a:pt x="27939" y="1496"/>
                </a:lnTo>
                <a:cubicBezTo>
                  <a:pt x="27801" y="1565"/>
                  <a:pt x="27664" y="1651"/>
                  <a:pt x="27440" y="1720"/>
                </a:cubicBezTo>
                <a:cubicBezTo>
                  <a:pt x="27664" y="1789"/>
                  <a:pt x="27801" y="1857"/>
                  <a:pt x="27939" y="1926"/>
                </a:cubicBezTo>
                <a:cubicBezTo>
                  <a:pt x="27801" y="1995"/>
                  <a:pt x="27733" y="2081"/>
                  <a:pt x="27595" y="2150"/>
                </a:cubicBezTo>
                <a:cubicBezTo>
                  <a:pt x="27595" y="2081"/>
                  <a:pt x="27595" y="2081"/>
                  <a:pt x="27509" y="1995"/>
                </a:cubicBezTo>
                <a:cubicBezTo>
                  <a:pt x="27509" y="2081"/>
                  <a:pt x="27509" y="2081"/>
                  <a:pt x="27440" y="2150"/>
                </a:cubicBezTo>
                <a:cubicBezTo>
                  <a:pt x="27440" y="2081"/>
                  <a:pt x="27372" y="2081"/>
                  <a:pt x="27372" y="1995"/>
                </a:cubicBezTo>
                <a:lnTo>
                  <a:pt x="27234" y="1995"/>
                </a:lnTo>
                <a:lnTo>
                  <a:pt x="27234" y="1720"/>
                </a:lnTo>
                <a:cubicBezTo>
                  <a:pt x="27079" y="1720"/>
                  <a:pt x="26942" y="1651"/>
                  <a:pt x="26873" y="1565"/>
                </a:cubicBezTo>
                <a:cubicBezTo>
                  <a:pt x="26942" y="1496"/>
                  <a:pt x="27010" y="1428"/>
                  <a:pt x="27079" y="1290"/>
                </a:cubicBezTo>
                <a:lnTo>
                  <a:pt x="26735" y="1290"/>
                </a:lnTo>
                <a:cubicBezTo>
                  <a:pt x="26735" y="1496"/>
                  <a:pt x="26649" y="1720"/>
                  <a:pt x="26649" y="1926"/>
                </a:cubicBezTo>
                <a:cubicBezTo>
                  <a:pt x="26512" y="1926"/>
                  <a:pt x="26374" y="1926"/>
                  <a:pt x="26220" y="1857"/>
                </a:cubicBezTo>
                <a:cubicBezTo>
                  <a:pt x="26306" y="1789"/>
                  <a:pt x="26374" y="1789"/>
                  <a:pt x="26443" y="1789"/>
                </a:cubicBezTo>
                <a:lnTo>
                  <a:pt x="26443" y="1565"/>
                </a:lnTo>
                <a:cubicBezTo>
                  <a:pt x="26374" y="1496"/>
                  <a:pt x="26306" y="1428"/>
                  <a:pt x="26220" y="1359"/>
                </a:cubicBezTo>
                <a:cubicBezTo>
                  <a:pt x="26374" y="1359"/>
                  <a:pt x="26443" y="1428"/>
                  <a:pt x="26581" y="1428"/>
                </a:cubicBezTo>
                <a:cubicBezTo>
                  <a:pt x="26581" y="1067"/>
                  <a:pt x="26220" y="1221"/>
                  <a:pt x="26082" y="1067"/>
                </a:cubicBezTo>
                <a:cubicBezTo>
                  <a:pt x="26082" y="998"/>
                  <a:pt x="26151" y="929"/>
                  <a:pt x="26151" y="791"/>
                </a:cubicBezTo>
                <a:lnTo>
                  <a:pt x="25876" y="791"/>
                </a:lnTo>
                <a:cubicBezTo>
                  <a:pt x="25790" y="998"/>
                  <a:pt x="25790" y="1067"/>
                  <a:pt x="25721" y="1221"/>
                </a:cubicBezTo>
                <a:lnTo>
                  <a:pt x="26151" y="1221"/>
                </a:lnTo>
                <a:cubicBezTo>
                  <a:pt x="26082" y="1359"/>
                  <a:pt x="26013" y="1565"/>
                  <a:pt x="26306" y="1720"/>
                </a:cubicBezTo>
                <a:lnTo>
                  <a:pt x="26220" y="1720"/>
                </a:lnTo>
                <a:cubicBezTo>
                  <a:pt x="26082" y="1720"/>
                  <a:pt x="26013" y="1651"/>
                  <a:pt x="25944" y="1565"/>
                </a:cubicBezTo>
                <a:lnTo>
                  <a:pt x="25944" y="1359"/>
                </a:lnTo>
                <a:cubicBezTo>
                  <a:pt x="25876" y="1428"/>
                  <a:pt x="25790" y="1496"/>
                  <a:pt x="25721" y="1496"/>
                </a:cubicBezTo>
                <a:lnTo>
                  <a:pt x="25721" y="1290"/>
                </a:lnTo>
                <a:cubicBezTo>
                  <a:pt x="25652" y="1324"/>
                  <a:pt x="25601" y="1342"/>
                  <a:pt x="25547" y="1342"/>
                </a:cubicBezTo>
                <a:cubicBezTo>
                  <a:pt x="25493" y="1342"/>
                  <a:pt x="25437" y="1324"/>
                  <a:pt x="25360" y="1290"/>
                </a:cubicBezTo>
                <a:cubicBezTo>
                  <a:pt x="25515" y="1135"/>
                  <a:pt x="25583" y="1067"/>
                  <a:pt x="25721" y="998"/>
                </a:cubicBezTo>
                <a:cubicBezTo>
                  <a:pt x="25652" y="929"/>
                  <a:pt x="25583" y="860"/>
                  <a:pt x="25515" y="791"/>
                </a:cubicBezTo>
                <a:lnTo>
                  <a:pt x="25515" y="705"/>
                </a:lnTo>
                <a:cubicBezTo>
                  <a:pt x="25360" y="637"/>
                  <a:pt x="25154" y="568"/>
                  <a:pt x="25016" y="499"/>
                </a:cubicBezTo>
                <a:lnTo>
                  <a:pt x="25016" y="430"/>
                </a:lnTo>
                <a:cubicBezTo>
                  <a:pt x="24885" y="511"/>
                  <a:pt x="24784" y="544"/>
                  <a:pt x="24691" y="544"/>
                </a:cubicBezTo>
                <a:cubicBezTo>
                  <a:pt x="24625" y="544"/>
                  <a:pt x="24564" y="528"/>
                  <a:pt x="24500" y="499"/>
                </a:cubicBezTo>
                <a:cubicBezTo>
                  <a:pt x="24431" y="568"/>
                  <a:pt x="24431" y="568"/>
                  <a:pt x="24363" y="637"/>
                </a:cubicBezTo>
                <a:cubicBezTo>
                  <a:pt x="24294" y="568"/>
                  <a:pt x="24225" y="499"/>
                  <a:pt x="24225" y="430"/>
                </a:cubicBezTo>
                <a:cubicBezTo>
                  <a:pt x="24156" y="430"/>
                  <a:pt x="24070" y="499"/>
                  <a:pt x="24002" y="568"/>
                </a:cubicBezTo>
                <a:cubicBezTo>
                  <a:pt x="23965" y="338"/>
                  <a:pt x="23864" y="270"/>
                  <a:pt x="23757" y="270"/>
                </a:cubicBezTo>
                <a:cubicBezTo>
                  <a:pt x="23665" y="270"/>
                  <a:pt x="23567" y="322"/>
                  <a:pt x="23503" y="362"/>
                </a:cubicBezTo>
                <a:cubicBezTo>
                  <a:pt x="23366" y="276"/>
                  <a:pt x="23297" y="276"/>
                  <a:pt x="23211" y="207"/>
                </a:cubicBezTo>
                <a:cubicBezTo>
                  <a:pt x="23211" y="138"/>
                  <a:pt x="23211" y="138"/>
                  <a:pt x="23142" y="1"/>
                </a:cubicBezTo>
                <a:cubicBezTo>
                  <a:pt x="23073" y="138"/>
                  <a:pt x="23073" y="207"/>
                  <a:pt x="23004" y="362"/>
                </a:cubicBezTo>
                <a:cubicBezTo>
                  <a:pt x="23004" y="276"/>
                  <a:pt x="22936" y="207"/>
                  <a:pt x="22936" y="138"/>
                </a:cubicBezTo>
                <a:cubicBezTo>
                  <a:pt x="22781" y="138"/>
                  <a:pt x="22712" y="207"/>
                  <a:pt x="22712" y="207"/>
                </a:cubicBezTo>
                <a:cubicBezTo>
                  <a:pt x="22575" y="138"/>
                  <a:pt x="22506" y="138"/>
                  <a:pt x="22437" y="69"/>
                </a:cubicBezTo>
                <a:cubicBezTo>
                  <a:pt x="22351" y="138"/>
                  <a:pt x="22351" y="207"/>
                  <a:pt x="22351" y="276"/>
                </a:cubicBezTo>
                <a:cubicBezTo>
                  <a:pt x="22180" y="233"/>
                  <a:pt x="22002" y="137"/>
                  <a:pt x="21821" y="137"/>
                </a:cubicBezTo>
                <a:cubicBezTo>
                  <a:pt x="21712" y="137"/>
                  <a:pt x="21602" y="172"/>
                  <a:pt x="21491" y="276"/>
                </a:cubicBezTo>
                <a:cubicBezTo>
                  <a:pt x="21491" y="138"/>
                  <a:pt x="21423" y="69"/>
                  <a:pt x="21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8" name="Google Shape;5778;p40"/>
          <p:cNvGrpSpPr/>
          <p:nvPr/>
        </p:nvGrpSpPr>
        <p:grpSpPr>
          <a:xfrm rot="-430463">
            <a:off x="5314647" y="4086428"/>
            <a:ext cx="1100494" cy="1093617"/>
            <a:chOff x="1520275" y="3315325"/>
            <a:chExt cx="840100" cy="834850"/>
          </a:xfrm>
        </p:grpSpPr>
        <p:sp>
          <p:nvSpPr>
            <p:cNvPr id="5779" name="Google Shape;5779;p40"/>
            <p:cNvSpPr/>
            <p:nvPr/>
          </p:nvSpPr>
          <p:spPr>
            <a:xfrm>
              <a:off x="1520275" y="3315325"/>
              <a:ext cx="11575" cy="7375"/>
            </a:xfrm>
            <a:custGeom>
              <a:avLst/>
              <a:gdLst/>
              <a:ahLst/>
              <a:cxnLst/>
              <a:rect l="l" t="t" r="r" b="b"/>
              <a:pathLst>
                <a:path w="463" h="295" extrusionOk="0">
                  <a:moveTo>
                    <a:pt x="462" y="0"/>
                  </a:moveTo>
                  <a:cubicBezTo>
                    <a:pt x="280" y="0"/>
                    <a:pt x="224" y="70"/>
                    <a:pt x="168" y="70"/>
                  </a:cubicBezTo>
                  <a:cubicBezTo>
                    <a:pt x="112" y="126"/>
                    <a:pt x="56" y="182"/>
                    <a:pt x="0" y="294"/>
                  </a:cubicBezTo>
                  <a:lnTo>
                    <a:pt x="112" y="294"/>
                  </a:lnTo>
                  <a:lnTo>
                    <a:pt x="112" y="182"/>
                  </a:lnTo>
                  <a:lnTo>
                    <a:pt x="280" y="182"/>
                  </a:lnTo>
                  <a:cubicBezTo>
                    <a:pt x="350" y="126"/>
                    <a:pt x="406" y="126"/>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40"/>
            <p:cNvSpPr/>
            <p:nvPr/>
          </p:nvSpPr>
          <p:spPr>
            <a:xfrm>
              <a:off x="2023275" y="4025875"/>
              <a:ext cx="83325" cy="63200"/>
            </a:xfrm>
            <a:custGeom>
              <a:avLst/>
              <a:gdLst/>
              <a:ahLst/>
              <a:cxnLst/>
              <a:rect l="l" t="t" r="r" b="b"/>
              <a:pathLst>
                <a:path w="3333" h="2528" extrusionOk="0">
                  <a:moveTo>
                    <a:pt x="588" y="0"/>
                  </a:moveTo>
                  <a:cubicBezTo>
                    <a:pt x="112" y="168"/>
                    <a:pt x="0" y="406"/>
                    <a:pt x="294" y="868"/>
                  </a:cubicBezTo>
                  <a:cubicBezTo>
                    <a:pt x="532" y="1219"/>
                    <a:pt x="812" y="1513"/>
                    <a:pt x="1232" y="1807"/>
                  </a:cubicBezTo>
                  <a:cubicBezTo>
                    <a:pt x="1684" y="2210"/>
                    <a:pt x="2232" y="2528"/>
                    <a:pt x="2867" y="2528"/>
                  </a:cubicBezTo>
                  <a:cubicBezTo>
                    <a:pt x="2960" y="2528"/>
                    <a:pt x="3054" y="2521"/>
                    <a:pt x="3150" y="2507"/>
                  </a:cubicBezTo>
                  <a:cubicBezTo>
                    <a:pt x="3332" y="2381"/>
                    <a:pt x="3332" y="2325"/>
                    <a:pt x="3262" y="2269"/>
                  </a:cubicBezTo>
                  <a:cubicBezTo>
                    <a:pt x="3094" y="1751"/>
                    <a:pt x="2800" y="1275"/>
                    <a:pt x="2338" y="1050"/>
                  </a:cubicBezTo>
                  <a:cubicBezTo>
                    <a:pt x="1932" y="868"/>
                    <a:pt x="1582" y="630"/>
                    <a:pt x="1162" y="462"/>
                  </a:cubicBezTo>
                  <a:cubicBezTo>
                    <a:pt x="994" y="350"/>
                    <a:pt x="756" y="168"/>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40"/>
            <p:cNvSpPr/>
            <p:nvPr/>
          </p:nvSpPr>
          <p:spPr>
            <a:xfrm>
              <a:off x="2282975" y="4113375"/>
              <a:ext cx="77400" cy="36800"/>
            </a:xfrm>
            <a:custGeom>
              <a:avLst/>
              <a:gdLst/>
              <a:ahLst/>
              <a:cxnLst/>
              <a:rect l="l" t="t" r="r" b="b"/>
              <a:pathLst>
                <a:path w="3096" h="1472" extrusionOk="0">
                  <a:moveTo>
                    <a:pt x="169" y="1"/>
                  </a:moveTo>
                  <a:cubicBezTo>
                    <a:pt x="113" y="57"/>
                    <a:pt x="57" y="169"/>
                    <a:pt x="1" y="281"/>
                  </a:cubicBezTo>
                  <a:cubicBezTo>
                    <a:pt x="113" y="407"/>
                    <a:pt x="169" y="519"/>
                    <a:pt x="295" y="575"/>
                  </a:cubicBezTo>
                  <a:cubicBezTo>
                    <a:pt x="813" y="813"/>
                    <a:pt x="1275" y="981"/>
                    <a:pt x="1751" y="1219"/>
                  </a:cubicBezTo>
                  <a:cubicBezTo>
                    <a:pt x="2040" y="1369"/>
                    <a:pt x="2328" y="1471"/>
                    <a:pt x="2617" y="1471"/>
                  </a:cubicBezTo>
                  <a:cubicBezTo>
                    <a:pt x="2678" y="1471"/>
                    <a:pt x="2740" y="1467"/>
                    <a:pt x="2801" y="1457"/>
                  </a:cubicBezTo>
                  <a:cubicBezTo>
                    <a:pt x="2969" y="1331"/>
                    <a:pt x="3095" y="1275"/>
                    <a:pt x="3025" y="1051"/>
                  </a:cubicBezTo>
                  <a:cubicBezTo>
                    <a:pt x="2913" y="631"/>
                    <a:pt x="2675" y="351"/>
                    <a:pt x="2213" y="225"/>
                  </a:cubicBezTo>
                  <a:cubicBezTo>
                    <a:pt x="2045" y="169"/>
                    <a:pt x="1919" y="169"/>
                    <a:pt x="1751" y="169"/>
                  </a:cubicBezTo>
                  <a:cubicBezTo>
                    <a:pt x="1513" y="113"/>
                    <a:pt x="1219" y="57"/>
                    <a:pt x="995" y="57"/>
                  </a:cubicBezTo>
                  <a:cubicBezTo>
                    <a:pt x="701" y="1"/>
                    <a:pt x="463"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40"/>
            <p:cNvSpPr/>
            <p:nvPr/>
          </p:nvSpPr>
          <p:spPr>
            <a:xfrm>
              <a:off x="1925600" y="3910375"/>
              <a:ext cx="67225" cy="48325"/>
            </a:xfrm>
            <a:custGeom>
              <a:avLst/>
              <a:gdLst/>
              <a:ahLst/>
              <a:cxnLst/>
              <a:rect l="l" t="t" r="r" b="b"/>
              <a:pathLst>
                <a:path w="2689" h="1933" extrusionOk="0">
                  <a:moveTo>
                    <a:pt x="239" y="0"/>
                  </a:moveTo>
                  <a:cubicBezTo>
                    <a:pt x="113" y="126"/>
                    <a:pt x="113" y="182"/>
                    <a:pt x="1" y="294"/>
                  </a:cubicBezTo>
                  <a:cubicBezTo>
                    <a:pt x="57" y="350"/>
                    <a:pt x="169" y="476"/>
                    <a:pt x="239" y="588"/>
                  </a:cubicBezTo>
                  <a:lnTo>
                    <a:pt x="757" y="1120"/>
                  </a:lnTo>
                  <a:cubicBezTo>
                    <a:pt x="1107" y="1526"/>
                    <a:pt x="1569" y="1750"/>
                    <a:pt x="2101" y="1876"/>
                  </a:cubicBezTo>
                  <a:cubicBezTo>
                    <a:pt x="2185" y="1904"/>
                    <a:pt x="2286" y="1932"/>
                    <a:pt x="2381" y="1932"/>
                  </a:cubicBezTo>
                  <a:cubicBezTo>
                    <a:pt x="2475" y="1932"/>
                    <a:pt x="2563" y="1904"/>
                    <a:pt x="2619" y="1820"/>
                  </a:cubicBezTo>
                  <a:cubicBezTo>
                    <a:pt x="2689" y="1232"/>
                    <a:pt x="2269" y="644"/>
                    <a:pt x="1807" y="476"/>
                  </a:cubicBezTo>
                  <a:cubicBezTo>
                    <a:pt x="1401" y="350"/>
                    <a:pt x="1051" y="182"/>
                    <a:pt x="645" y="70"/>
                  </a:cubicBezTo>
                  <a:cubicBezTo>
                    <a:pt x="519" y="70"/>
                    <a:pt x="351"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40"/>
            <p:cNvSpPr/>
            <p:nvPr/>
          </p:nvSpPr>
          <p:spPr>
            <a:xfrm>
              <a:off x="1747800" y="3640850"/>
              <a:ext cx="53700" cy="59900"/>
            </a:xfrm>
            <a:custGeom>
              <a:avLst/>
              <a:gdLst/>
              <a:ahLst/>
              <a:cxnLst/>
              <a:rect l="l" t="t" r="r" b="b"/>
              <a:pathLst>
                <a:path w="2148" h="2396" extrusionOk="0">
                  <a:moveTo>
                    <a:pt x="462" y="0"/>
                  </a:moveTo>
                  <a:cubicBezTo>
                    <a:pt x="168" y="0"/>
                    <a:pt x="56" y="168"/>
                    <a:pt x="0" y="406"/>
                  </a:cubicBezTo>
                  <a:cubicBezTo>
                    <a:pt x="168" y="756"/>
                    <a:pt x="406" y="1162"/>
                    <a:pt x="630" y="1512"/>
                  </a:cubicBezTo>
                  <a:cubicBezTo>
                    <a:pt x="756" y="1750"/>
                    <a:pt x="868" y="1974"/>
                    <a:pt x="1106" y="2100"/>
                  </a:cubicBezTo>
                  <a:cubicBezTo>
                    <a:pt x="1330" y="2212"/>
                    <a:pt x="1568" y="2324"/>
                    <a:pt x="1806" y="2380"/>
                  </a:cubicBezTo>
                  <a:cubicBezTo>
                    <a:pt x="1839" y="2391"/>
                    <a:pt x="1870" y="2395"/>
                    <a:pt x="1899" y="2395"/>
                  </a:cubicBezTo>
                  <a:cubicBezTo>
                    <a:pt x="2063" y="2395"/>
                    <a:pt x="2148" y="2233"/>
                    <a:pt x="2100" y="2030"/>
                  </a:cubicBezTo>
                  <a:cubicBezTo>
                    <a:pt x="2030" y="1750"/>
                    <a:pt x="1974" y="1456"/>
                    <a:pt x="1806" y="1274"/>
                  </a:cubicBezTo>
                  <a:cubicBezTo>
                    <a:pt x="1624" y="1106"/>
                    <a:pt x="1456" y="924"/>
                    <a:pt x="1218" y="756"/>
                  </a:cubicBezTo>
                  <a:cubicBezTo>
                    <a:pt x="980" y="462"/>
                    <a:pt x="700" y="224"/>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40"/>
            <p:cNvSpPr/>
            <p:nvPr/>
          </p:nvSpPr>
          <p:spPr>
            <a:xfrm>
              <a:off x="1897950" y="3792400"/>
              <a:ext cx="77375" cy="49725"/>
            </a:xfrm>
            <a:custGeom>
              <a:avLst/>
              <a:gdLst/>
              <a:ahLst/>
              <a:cxnLst/>
              <a:rect l="l" t="t" r="r" b="b"/>
              <a:pathLst>
                <a:path w="3095" h="1989" extrusionOk="0">
                  <a:moveTo>
                    <a:pt x="225" y="1"/>
                  </a:moveTo>
                  <a:cubicBezTo>
                    <a:pt x="169" y="57"/>
                    <a:pt x="113" y="113"/>
                    <a:pt x="57" y="169"/>
                  </a:cubicBezTo>
                  <a:cubicBezTo>
                    <a:pt x="1" y="463"/>
                    <a:pt x="225" y="645"/>
                    <a:pt x="407" y="757"/>
                  </a:cubicBezTo>
                  <a:cubicBezTo>
                    <a:pt x="813" y="1051"/>
                    <a:pt x="1275" y="1401"/>
                    <a:pt x="1807" y="1695"/>
                  </a:cubicBezTo>
                  <a:cubicBezTo>
                    <a:pt x="2101" y="1807"/>
                    <a:pt x="2451" y="1989"/>
                    <a:pt x="2801" y="1989"/>
                  </a:cubicBezTo>
                  <a:cubicBezTo>
                    <a:pt x="2913" y="1989"/>
                    <a:pt x="3025" y="1919"/>
                    <a:pt x="3095" y="1807"/>
                  </a:cubicBezTo>
                  <a:cubicBezTo>
                    <a:pt x="2857" y="1345"/>
                    <a:pt x="2619" y="995"/>
                    <a:pt x="2157" y="813"/>
                  </a:cubicBezTo>
                  <a:cubicBezTo>
                    <a:pt x="1625" y="645"/>
                    <a:pt x="1107" y="351"/>
                    <a:pt x="575" y="113"/>
                  </a:cubicBezTo>
                  <a:cubicBezTo>
                    <a:pt x="463" y="113"/>
                    <a:pt x="351" y="57"/>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40"/>
            <p:cNvSpPr/>
            <p:nvPr/>
          </p:nvSpPr>
          <p:spPr>
            <a:xfrm>
              <a:off x="1686525" y="3502225"/>
              <a:ext cx="43800" cy="70025"/>
            </a:xfrm>
            <a:custGeom>
              <a:avLst/>
              <a:gdLst/>
              <a:ahLst/>
              <a:cxnLst/>
              <a:rect l="l" t="t" r="r" b="b"/>
              <a:pathLst>
                <a:path w="1752" h="2801" extrusionOk="0">
                  <a:moveTo>
                    <a:pt x="463" y="1"/>
                  </a:moveTo>
                  <a:cubicBezTo>
                    <a:pt x="113" y="1"/>
                    <a:pt x="1" y="113"/>
                    <a:pt x="113" y="463"/>
                  </a:cubicBezTo>
                  <a:cubicBezTo>
                    <a:pt x="225" y="1107"/>
                    <a:pt x="519" y="1695"/>
                    <a:pt x="813" y="2269"/>
                  </a:cubicBezTo>
                  <a:cubicBezTo>
                    <a:pt x="981" y="2507"/>
                    <a:pt x="1163" y="2675"/>
                    <a:pt x="1457" y="2801"/>
                  </a:cubicBezTo>
                  <a:cubicBezTo>
                    <a:pt x="1625" y="2619"/>
                    <a:pt x="1681" y="2451"/>
                    <a:pt x="1681" y="2269"/>
                  </a:cubicBezTo>
                  <a:cubicBezTo>
                    <a:pt x="1751" y="1919"/>
                    <a:pt x="1681" y="1625"/>
                    <a:pt x="1513" y="1401"/>
                  </a:cubicBezTo>
                  <a:cubicBezTo>
                    <a:pt x="1219" y="995"/>
                    <a:pt x="981" y="519"/>
                    <a:pt x="701" y="113"/>
                  </a:cubicBezTo>
                  <a:cubicBezTo>
                    <a:pt x="701" y="57"/>
                    <a:pt x="631" y="57"/>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40"/>
            <p:cNvSpPr/>
            <p:nvPr/>
          </p:nvSpPr>
          <p:spPr>
            <a:xfrm>
              <a:off x="1686525" y="3709100"/>
              <a:ext cx="50550" cy="51475"/>
            </a:xfrm>
            <a:custGeom>
              <a:avLst/>
              <a:gdLst/>
              <a:ahLst/>
              <a:cxnLst/>
              <a:rect l="l" t="t" r="r" b="b"/>
              <a:pathLst>
                <a:path w="2022" h="2059" extrusionOk="0">
                  <a:moveTo>
                    <a:pt x="281" y="0"/>
                  </a:moveTo>
                  <a:cubicBezTo>
                    <a:pt x="169" y="182"/>
                    <a:pt x="113" y="294"/>
                    <a:pt x="1" y="420"/>
                  </a:cubicBezTo>
                  <a:cubicBezTo>
                    <a:pt x="225" y="770"/>
                    <a:pt x="407" y="1120"/>
                    <a:pt x="575" y="1470"/>
                  </a:cubicBezTo>
                  <a:cubicBezTo>
                    <a:pt x="631" y="1638"/>
                    <a:pt x="757" y="1750"/>
                    <a:pt x="925" y="1821"/>
                  </a:cubicBezTo>
                  <a:cubicBezTo>
                    <a:pt x="1107" y="1933"/>
                    <a:pt x="1331" y="1989"/>
                    <a:pt x="1569" y="2045"/>
                  </a:cubicBezTo>
                  <a:cubicBezTo>
                    <a:pt x="1610" y="2054"/>
                    <a:pt x="1650" y="2059"/>
                    <a:pt x="1688" y="2059"/>
                  </a:cubicBezTo>
                  <a:cubicBezTo>
                    <a:pt x="1875" y="2059"/>
                    <a:pt x="2022" y="1948"/>
                    <a:pt x="1975" y="1750"/>
                  </a:cubicBezTo>
                  <a:cubicBezTo>
                    <a:pt x="1919" y="1526"/>
                    <a:pt x="1863" y="1288"/>
                    <a:pt x="1751" y="1050"/>
                  </a:cubicBezTo>
                  <a:cubicBezTo>
                    <a:pt x="1681" y="938"/>
                    <a:pt x="1513" y="770"/>
                    <a:pt x="1401" y="644"/>
                  </a:cubicBezTo>
                  <a:cubicBezTo>
                    <a:pt x="1163" y="476"/>
                    <a:pt x="869" y="294"/>
                    <a:pt x="631" y="182"/>
                  </a:cubicBezTo>
                  <a:cubicBezTo>
                    <a:pt x="519" y="70"/>
                    <a:pt x="407" y="7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40"/>
            <p:cNvSpPr/>
            <p:nvPr/>
          </p:nvSpPr>
          <p:spPr>
            <a:xfrm>
              <a:off x="1775450" y="3552625"/>
              <a:ext cx="52525" cy="46925"/>
            </a:xfrm>
            <a:custGeom>
              <a:avLst/>
              <a:gdLst/>
              <a:ahLst/>
              <a:cxnLst/>
              <a:rect l="l" t="t" r="r" b="b"/>
              <a:pathLst>
                <a:path w="2101" h="1877" extrusionOk="0">
                  <a:moveTo>
                    <a:pt x="436" y="1"/>
                  </a:moveTo>
                  <a:cubicBezTo>
                    <a:pt x="388" y="1"/>
                    <a:pt x="341" y="9"/>
                    <a:pt x="294" y="29"/>
                  </a:cubicBezTo>
                  <a:cubicBezTo>
                    <a:pt x="0" y="309"/>
                    <a:pt x="0" y="379"/>
                    <a:pt x="224" y="729"/>
                  </a:cubicBezTo>
                  <a:cubicBezTo>
                    <a:pt x="294" y="841"/>
                    <a:pt x="350" y="953"/>
                    <a:pt x="406" y="1079"/>
                  </a:cubicBezTo>
                  <a:cubicBezTo>
                    <a:pt x="644" y="1485"/>
                    <a:pt x="994" y="1709"/>
                    <a:pt x="1400" y="1835"/>
                  </a:cubicBezTo>
                  <a:cubicBezTo>
                    <a:pt x="1512" y="1863"/>
                    <a:pt x="1614" y="1877"/>
                    <a:pt x="1717" y="1877"/>
                  </a:cubicBezTo>
                  <a:cubicBezTo>
                    <a:pt x="1820" y="1877"/>
                    <a:pt x="1925" y="1863"/>
                    <a:pt x="2044" y="1835"/>
                  </a:cubicBezTo>
                  <a:cubicBezTo>
                    <a:pt x="2044" y="1779"/>
                    <a:pt x="2100" y="1709"/>
                    <a:pt x="2044" y="1653"/>
                  </a:cubicBezTo>
                  <a:cubicBezTo>
                    <a:pt x="1974" y="1429"/>
                    <a:pt x="1918" y="1135"/>
                    <a:pt x="1750" y="897"/>
                  </a:cubicBezTo>
                  <a:cubicBezTo>
                    <a:pt x="1694" y="785"/>
                    <a:pt x="1512" y="603"/>
                    <a:pt x="1400" y="547"/>
                  </a:cubicBezTo>
                  <a:cubicBezTo>
                    <a:pt x="1218" y="379"/>
                    <a:pt x="994" y="253"/>
                    <a:pt x="812" y="141"/>
                  </a:cubicBezTo>
                  <a:cubicBezTo>
                    <a:pt x="691" y="60"/>
                    <a:pt x="562" y="1"/>
                    <a:pt x="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40"/>
            <p:cNvSpPr/>
            <p:nvPr/>
          </p:nvSpPr>
          <p:spPr>
            <a:xfrm>
              <a:off x="1756550" y="3896000"/>
              <a:ext cx="50775" cy="45200"/>
            </a:xfrm>
            <a:custGeom>
              <a:avLst/>
              <a:gdLst/>
              <a:ahLst/>
              <a:cxnLst/>
              <a:rect l="l" t="t" r="r" b="b"/>
              <a:pathLst>
                <a:path w="2031" h="1808" extrusionOk="0">
                  <a:moveTo>
                    <a:pt x="224" y="1"/>
                  </a:moveTo>
                  <a:cubicBezTo>
                    <a:pt x="168" y="57"/>
                    <a:pt x="112" y="113"/>
                    <a:pt x="0" y="225"/>
                  </a:cubicBezTo>
                  <a:cubicBezTo>
                    <a:pt x="56" y="351"/>
                    <a:pt x="56" y="463"/>
                    <a:pt x="168" y="519"/>
                  </a:cubicBezTo>
                  <a:cubicBezTo>
                    <a:pt x="280" y="757"/>
                    <a:pt x="462" y="925"/>
                    <a:pt x="574" y="1163"/>
                  </a:cubicBezTo>
                  <a:cubicBezTo>
                    <a:pt x="924" y="1695"/>
                    <a:pt x="1400" y="1807"/>
                    <a:pt x="2030" y="1807"/>
                  </a:cubicBezTo>
                  <a:lnTo>
                    <a:pt x="2030" y="1457"/>
                  </a:lnTo>
                  <a:cubicBezTo>
                    <a:pt x="1974" y="1345"/>
                    <a:pt x="1918" y="1219"/>
                    <a:pt x="1862" y="1051"/>
                  </a:cubicBezTo>
                  <a:cubicBezTo>
                    <a:pt x="1750" y="757"/>
                    <a:pt x="1568" y="519"/>
                    <a:pt x="1274" y="407"/>
                  </a:cubicBezTo>
                  <a:cubicBezTo>
                    <a:pt x="1162" y="407"/>
                    <a:pt x="1106" y="351"/>
                    <a:pt x="980" y="295"/>
                  </a:cubicBezTo>
                  <a:cubicBezTo>
                    <a:pt x="756" y="169"/>
                    <a:pt x="518" y="57"/>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40"/>
            <p:cNvSpPr/>
            <p:nvPr/>
          </p:nvSpPr>
          <p:spPr>
            <a:xfrm>
              <a:off x="2176575" y="4029350"/>
              <a:ext cx="52525" cy="34450"/>
            </a:xfrm>
            <a:custGeom>
              <a:avLst/>
              <a:gdLst/>
              <a:ahLst/>
              <a:cxnLst/>
              <a:rect l="l" t="t" r="r" b="b"/>
              <a:pathLst>
                <a:path w="2101" h="1378" extrusionOk="0">
                  <a:moveTo>
                    <a:pt x="296" y="1"/>
                  </a:moveTo>
                  <a:cubicBezTo>
                    <a:pt x="156" y="1"/>
                    <a:pt x="78" y="63"/>
                    <a:pt x="1" y="267"/>
                  </a:cubicBezTo>
                  <a:cubicBezTo>
                    <a:pt x="215" y="816"/>
                    <a:pt x="1132" y="1377"/>
                    <a:pt x="1824" y="1377"/>
                  </a:cubicBezTo>
                  <a:cubicBezTo>
                    <a:pt x="1856" y="1377"/>
                    <a:pt x="1888" y="1376"/>
                    <a:pt x="1919" y="1374"/>
                  </a:cubicBezTo>
                  <a:cubicBezTo>
                    <a:pt x="2101" y="1318"/>
                    <a:pt x="2101" y="1136"/>
                    <a:pt x="2031" y="1024"/>
                  </a:cubicBezTo>
                  <a:cubicBezTo>
                    <a:pt x="2031" y="911"/>
                    <a:pt x="1975" y="785"/>
                    <a:pt x="1975" y="673"/>
                  </a:cubicBezTo>
                  <a:cubicBezTo>
                    <a:pt x="1919" y="435"/>
                    <a:pt x="1807" y="323"/>
                    <a:pt x="1681" y="141"/>
                  </a:cubicBezTo>
                  <a:cubicBezTo>
                    <a:pt x="1625" y="85"/>
                    <a:pt x="1457" y="29"/>
                    <a:pt x="1401" y="29"/>
                  </a:cubicBezTo>
                  <a:cubicBezTo>
                    <a:pt x="1276" y="77"/>
                    <a:pt x="1152" y="94"/>
                    <a:pt x="1028" y="94"/>
                  </a:cubicBezTo>
                  <a:cubicBezTo>
                    <a:pt x="858" y="94"/>
                    <a:pt x="688" y="62"/>
                    <a:pt x="519" y="29"/>
                  </a:cubicBezTo>
                  <a:cubicBezTo>
                    <a:pt x="429" y="12"/>
                    <a:pt x="357" y="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40"/>
            <p:cNvSpPr/>
            <p:nvPr/>
          </p:nvSpPr>
          <p:spPr>
            <a:xfrm>
              <a:off x="1865750" y="3619600"/>
              <a:ext cx="48325" cy="44375"/>
            </a:xfrm>
            <a:custGeom>
              <a:avLst/>
              <a:gdLst/>
              <a:ahLst/>
              <a:cxnLst/>
              <a:rect l="l" t="t" r="r" b="b"/>
              <a:pathLst>
                <a:path w="1933" h="1775" extrusionOk="0">
                  <a:moveTo>
                    <a:pt x="309" y="1"/>
                  </a:moveTo>
                  <a:cubicBezTo>
                    <a:pt x="232" y="1"/>
                    <a:pt x="162" y="40"/>
                    <a:pt x="112" y="80"/>
                  </a:cubicBezTo>
                  <a:cubicBezTo>
                    <a:pt x="0" y="206"/>
                    <a:pt x="0" y="318"/>
                    <a:pt x="0" y="430"/>
                  </a:cubicBezTo>
                  <a:cubicBezTo>
                    <a:pt x="56" y="500"/>
                    <a:pt x="56" y="556"/>
                    <a:pt x="112" y="612"/>
                  </a:cubicBezTo>
                  <a:cubicBezTo>
                    <a:pt x="407" y="1130"/>
                    <a:pt x="883" y="1550"/>
                    <a:pt x="1513" y="1718"/>
                  </a:cubicBezTo>
                  <a:cubicBezTo>
                    <a:pt x="1639" y="1718"/>
                    <a:pt x="1751" y="1718"/>
                    <a:pt x="1933" y="1774"/>
                  </a:cubicBezTo>
                  <a:lnTo>
                    <a:pt x="1933" y="1480"/>
                  </a:lnTo>
                  <a:cubicBezTo>
                    <a:pt x="1695" y="724"/>
                    <a:pt x="1107" y="318"/>
                    <a:pt x="407" y="24"/>
                  </a:cubicBezTo>
                  <a:cubicBezTo>
                    <a:pt x="374" y="8"/>
                    <a:pt x="341"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40"/>
            <p:cNvSpPr/>
            <p:nvPr/>
          </p:nvSpPr>
          <p:spPr>
            <a:xfrm>
              <a:off x="1844050" y="3724625"/>
              <a:ext cx="53925" cy="37375"/>
            </a:xfrm>
            <a:custGeom>
              <a:avLst/>
              <a:gdLst/>
              <a:ahLst/>
              <a:cxnLst/>
              <a:rect l="l" t="t" r="r" b="b"/>
              <a:pathLst>
                <a:path w="2157" h="1495" extrusionOk="0">
                  <a:moveTo>
                    <a:pt x="381" y="0"/>
                  </a:moveTo>
                  <a:cubicBezTo>
                    <a:pt x="330" y="0"/>
                    <a:pt x="278" y="7"/>
                    <a:pt x="224" y="23"/>
                  </a:cubicBezTo>
                  <a:cubicBezTo>
                    <a:pt x="0" y="261"/>
                    <a:pt x="0" y="373"/>
                    <a:pt x="224" y="611"/>
                  </a:cubicBezTo>
                  <a:cubicBezTo>
                    <a:pt x="462" y="779"/>
                    <a:pt x="630" y="1017"/>
                    <a:pt x="924" y="1200"/>
                  </a:cubicBezTo>
                  <a:cubicBezTo>
                    <a:pt x="1174" y="1342"/>
                    <a:pt x="1464" y="1495"/>
                    <a:pt x="1795" y="1495"/>
                  </a:cubicBezTo>
                  <a:cubicBezTo>
                    <a:pt x="1853" y="1495"/>
                    <a:pt x="1913" y="1490"/>
                    <a:pt x="1975" y="1480"/>
                  </a:cubicBezTo>
                  <a:cubicBezTo>
                    <a:pt x="2101" y="1424"/>
                    <a:pt x="2157" y="1312"/>
                    <a:pt x="2101" y="1129"/>
                  </a:cubicBezTo>
                  <a:cubicBezTo>
                    <a:pt x="2031" y="1073"/>
                    <a:pt x="2031" y="1017"/>
                    <a:pt x="1975" y="961"/>
                  </a:cubicBezTo>
                  <a:cubicBezTo>
                    <a:pt x="1863" y="667"/>
                    <a:pt x="1681" y="429"/>
                    <a:pt x="1331" y="317"/>
                  </a:cubicBezTo>
                  <a:cubicBezTo>
                    <a:pt x="1106" y="261"/>
                    <a:pt x="924" y="205"/>
                    <a:pt x="756" y="79"/>
                  </a:cubicBezTo>
                  <a:cubicBezTo>
                    <a:pt x="628" y="40"/>
                    <a:pt x="506"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40"/>
            <p:cNvSpPr/>
            <p:nvPr/>
          </p:nvSpPr>
          <p:spPr>
            <a:xfrm>
              <a:off x="1754800" y="3803950"/>
              <a:ext cx="55675" cy="52800"/>
            </a:xfrm>
            <a:custGeom>
              <a:avLst/>
              <a:gdLst/>
              <a:ahLst/>
              <a:cxnLst/>
              <a:rect l="l" t="t" r="r" b="b"/>
              <a:pathLst>
                <a:path w="2227" h="2112" extrusionOk="0">
                  <a:moveTo>
                    <a:pt x="182" y="1"/>
                  </a:moveTo>
                  <a:cubicBezTo>
                    <a:pt x="0" y="183"/>
                    <a:pt x="0" y="295"/>
                    <a:pt x="126" y="477"/>
                  </a:cubicBezTo>
                  <a:cubicBezTo>
                    <a:pt x="420" y="883"/>
                    <a:pt x="700" y="1289"/>
                    <a:pt x="1050" y="1639"/>
                  </a:cubicBezTo>
                  <a:cubicBezTo>
                    <a:pt x="1258" y="1945"/>
                    <a:pt x="1594" y="2111"/>
                    <a:pt x="2031" y="2111"/>
                  </a:cubicBezTo>
                  <a:cubicBezTo>
                    <a:pt x="2094" y="2111"/>
                    <a:pt x="2159" y="2108"/>
                    <a:pt x="2226" y="2101"/>
                  </a:cubicBezTo>
                  <a:cubicBezTo>
                    <a:pt x="2226" y="1989"/>
                    <a:pt x="2226" y="1877"/>
                    <a:pt x="2170" y="1807"/>
                  </a:cubicBezTo>
                  <a:cubicBezTo>
                    <a:pt x="2044" y="1527"/>
                    <a:pt x="1820" y="1233"/>
                    <a:pt x="1582" y="995"/>
                  </a:cubicBezTo>
                  <a:cubicBezTo>
                    <a:pt x="1120" y="645"/>
                    <a:pt x="644" y="35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40"/>
            <p:cNvSpPr/>
            <p:nvPr/>
          </p:nvSpPr>
          <p:spPr>
            <a:xfrm>
              <a:off x="2236075" y="3991925"/>
              <a:ext cx="61275" cy="23475"/>
            </a:xfrm>
            <a:custGeom>
              <a:avLst/>
              <a:gdLst/>
              <a:ahLst/>
              <a:cxnLst/>
              <a:rect l="l" t="t" r="r" b="b"/>
              <a:pathLst>
                <a:path w="2451" h="939" extrusionOk="0">
                  <a:moveTo>
                    <a:pt x="1892" y="0"/>
                  </a:moveTo>
                  <a:cubicBezTo>
                    <a:pt x="1848" y="0"/>
                    <a:pt x="1801" y="5"/>
                    <a:pt x="1751" y="14"/>
                  </a:cubicBezTo>
                  <a:lnTo>
                    <a:pt x="183" y="14"/>
                  </a:lnTo>
                  <a:cubicBezTo>
                    <a:pt x="127" y="70"/>
                    <a:pt x="71" y="182"/>
                    <a:pt x="1" y="238"/>
                  </a:cubicBezTo>
                  <a:cubicBezTo>
                    <a:pt x="127" y="364"/>
                    <a:pt x="183" y="420"/>
                    <a:pt x="295" y="476"/>
                  </a:cubicBezTo>
                  <a:cubicBezTo>
                    <a:pt x="421" y="532"/>
                    <a:pt x="533" y="588"/>
                    <a:pt x="645" y="658"/>
                  </a:cubicBezTo>
                  <a:cubicBezTo>
                    <a:pt x="1121" y="770"/>
                    <a:pt x="1639" y="938"/>
                    <a:pt x="2171" y="938"/>
                  </a:cubicBezTo>
                  <a:cubicBezTo>
                    <a:pt x="2283" y="938"/>
                    <a:pt x="2395" y="882"/>
                    <a:pt x="2451" y="770"/>
                  </a:cubicBezTo>
                  <a:lnTo>
                    <a:pt x="2451" y="420"/>
                  </a:lnTo>
                  <a:cubicBezTo>
                    <a:pt x="2451" y="420"/>
                    <a:pt x="2395" y="364"/>
                    <a:pt x="2395" y="308"/>
                  </a:cubicBezTo>
                  <a:cubicBezTo>
                    <a:pt x="2256" y="111"/>
                    <a:pt x="2106" y="0"/>
                    <a:pt x="1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40"/>
            <p:cNvSpPr/>
            <p:nvPr/>
          </p:nvSpPr>
          <p:spPr>
            <a:xfrm>
              <a:off x="2138425" y="3929625"/>
              <a:ext cx="58475" cy="30475"/>
            </a:xfrm>
            <a:custGeom>
              <a:avLst/>
              <a:gdLst/>
              <a:ahLst/>
              <a:cxnLst/>
              <a:rect l="l" t="t" r="r" b="b"/>
              <a:pathLst>
                <a:path w="2339" h="1219" extrusionOk="0">
                  <a:moveTo>
                    <a:pt x="294" y="0"/>
                  </a:moveTo>
                  <a:cubicBezTo>
                    <a:pt x="182" y="56"/>
                    <a:pt x="0" y="112"/>
                    <a:pt x="0" y="280"/>
                  </a:cubicBezTo>
                  <a:cubicBezTo>
                    <a:pt x="56" y="462"/>
                    <a:pt x="238" y="574"/>
                    <a:pt x="350" y="630"/>
                  </a:cubicBezTo>
                  <a:cubicBezTo>
                    <a:pt x="826" y="868"/>
                    <a:pt x="1345" y="1050"/>
                    <a:pt x="1807" y="1162"/>
                  </a:cubicBezTo>
                  <a:cubicBezTo>
                    <a:pt x="1870" y="1190"/>
                    <a:pt x="1957" y="1218"/>
                    <a:pt x="2045" y="1218"/>
                  </a:cubicBezTo>
                  <a:cubicBezTo>
                    <a:pt x="2132" y="1218"/>
                    <a:pt x="2220" y="1190"/>
                    <a:pt x="2283" y="1106"/>
                  </a:cubicBezTo>
                  <a:cubicBezTo>
                    <a:pt x="2339" y="700"/>
                    <a:pt x="2227" y="518"/>
                    <a:pt x="1933" y="280"/>
                  </a:cubicBezTo>
                  <a:cubicBezTo>
                    <a:pt x="1401" y="168"/>
                    <a:pt x="826" y="168"/>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40"/>
            <p:cNvSpPr/>
            <p:nvPr/>
          </p:nvSpPr>
          <p:spPr>
            <a:xfrm>
              <a:off x="1768100" y="3757400"/>
              <a:ext cx="52525" cy="47125"/>
            </a:xfrm>
            <a:custGeom>
              <a:avLst/>
              <a:gdLst/>
              <a:ahLst/>
              <a:cxnLst/>
              <a:rect l="l" t="t" r="r" b="b"/>
              <a:pathLst>
                <a:path w="2101" h="1885" extrusionOk="0">
                  <a:moveTo>
                    <a:pt x="168" y="1"/>
                  </a:moveTo>
                  <a:cubicBezTo>
                    <a:pt x="112" y="57"/>
                    <a:pt x="56" y="113"/>
                    <a:pt x="0" y="239"/>
                  </a:cubicBezTo>
                  <a:cubicBezTo>
                    <a:pt x="238" y="519"/>
                    <a:pt x="518" y="869"/>
                    <a:pt x="756" y="1219"/>
                  </a:cubicBezTo>
                  <a:cubicBezTo>
                    <a:pt x="994" y="1513"/>
                    <a:pt x="1288" y="1751"/>
                    <a:pt x="1694" y="1863"/>
                  </a:cubicBezTo>
                  <a:cubicBezTo>
                    <a:pt x="1724" y="1878"/>
                    <a:pt x="1754" y="1885"/>
                    <a:pt x="1786" y="1885"/>
                  </a:cubicBezTo>
                  <a:cubicBezTo>
                    <a:pt x="1871" y="1885"/>
                    <a:pt x="1967" y="1833"/>
                    <a:pt x="2100" y="1751"/>
                  </a:cubicBezTo>
                  <a:cubicBezTo>
                    <a:pt x="2044" y="1401"/>
                    <a:pt x="1918" y="995"/>
                    <a:pt x="1512" y="757"/>
                  </a:cubicBezTo>
                  <a:cubicBezTo>
                    <a:pt x="1218" y="645"/>
                    <a:pt x="994" y="463"/>
                    <a:pt x="700" y="295"/>
                  </a:cubicBezTo>
                  <a:cubicBezTo>
                    <a:pt x="518" y="169"/>
                    <a:pt x="350" y="113"/>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40"/>
            <p:cNvSpPr/>
            <p:nvPr/>
          </p:nvSpPr>
          <p:spPr>
            <a:xfrm>
              <a:off x="2052325" y="3968825"/>
              <a:ext cx="49725" cy="36425"/>
            </a:xfrm>
            <a:custGeom>
              <a:avLst/>
              <a:gdLst/>
              <a:ahLst/>
              <a:cxnLst/>
              <a:rect l="l" t="t" r="r" b="b"/>
              <a:pathLst>
                <a:path w="1989" h="1457" extrusionOk="0">
                  <a:moveTo>
                    <a:pt x="238" y="0"/>
                  </a:moveTo>
                  <a:cubicBezTo>
                    <a:pt x="182" y="56"/>
                    <a:pt x="70" y="112"/>
                    <a:pt x="0" y="182"/>
                  </a:cubicBezTo>
                  <a:cubicBezTo>
                    <a:pt x="0" y="350"/>
                    <a:pt x="70" y="462"/>
                    <a:pt x="182" y="588"/>
                  </a:cubicBezTo>
                  <a:cubicBezTo>
                    <a:pt x="294" y="700"/>
                    <a:pt x="476" y="882"/>
                    <a:pt x="588" y="994"/>
                  </a:cubicBezTo>
                  <a:cubicBezTo>
                    <a:pt x="994" y="1232"/>
                    <a:pt x="1344" y="1456"/>
                    <a:pt x="1820" y="1456"/>
                  </a:cubicBezTo>
                  <a:cubicBezTo>
                    <a:pt x="1988" y="1344"/>
                    <a:pt x="1988" y="1288"/>
                    <a:pt x="1988" y="1162"/>
                  </a:cubicBezTo>
                  <a:cubicBezTo>
                    <a:pt x="1876" y="994"/>
                    <a:pt x="1820" y="812"/>
                    <a:pt x="1750" y="644"/>
                  </a:cubicBezTo>
                  <a:cubicBezTo>
                    <a:pt x="1638" y="462"/>
                    <a:pt x="1526" y="350"/>
                    <a:pt x="1344" y="350"/>
                  </a:cubicBezTo>
                  <a:cubicBezTo>
                    <a:pt x="994" y="238"/>
                    <a:pt x="588" y="112"/>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40"/>
            <p:cNvSpPr/>
            <p:nvPr/>
          </p:nvSpPr>
          <p:spPr>
            <a:xfrm>
              <a:off x="1823575" y="3654975"/>
              <a:ext cx="49550" cy="38625"/>
            </a:xfrm>
            <a:custGeom>
              <a:avLst/>
              <a:gdLst/>
              <a:ahLst/>
              <a:cxnLst/>
              <a:rect l="l" t="t" r="r" b="b"/>
              <a:pathLst>
                <a:path w="1982" h="1545" extrusionOk="0">
                  <a:moveTo>
                    <a:pt x="262" y="1"/>
                  </a:moveTo>
                  <a:cubicBezTo>
                    <a:pt x="214" y="1"/>
                    <a:pt x="167" y="18"/>
                    <a:pt x="119" y="65"/>
                  </a:cubicBezTo>
                  <a:cubicBezTo>
                    <a:pt x="0" y="674"/>
                    <a:pt x="1043" y="1544"/>
                    <a:pt x="1797" y="1544"/>
                  </a:cubicBezTo>
                  <a:cubicBezTo>
                    <a:pt x="1841" y="1544"/>
                    <a:pt x="1884" y="1541"/>
                    <a:pt x="1925" y="1535"/>
                  </a:cubicBezTo>
                  <a:lnTo>
                    <a:pt x="1925" y="1465"/>
                  </a:lnTo>
                  <a:cubicBezTo>
                    <a:pt x="1925" y="1409"/>
                    <a:pt x="1981" y="1409"/>
                    <a:pt x="1925" y="1353"/>
                  </a:cubicBezTo>
                  <a:cubicBezTo>
                    <a:pt x="1869" y="947"/>
                    <a:pt x="1687" y="653"/>
                    <a:pt x="1281" y="485"/>
                  </a:cubicBezTo>
                  <a:cubicBezTo>
                    <a:pt x="1043" y="359"/>
                    <a:pt x="749" y="191"/>
                    <a:pt x="469" y="65"/>
                  </a:cubicBezTo>
                  <a:cubicBezTo>
                    <a:pt x="397" y="33"/>
                    <a:pt x="329" y="1"/>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40"/>
            <p:cNvSpPr/>
            <p:nvPr/>
          </p:nvSpPr>
          <p:spPr>
            <a:xfrm>
              <a:off x="2013100" y="3901600"/>
              <a:ext cx="41000" cy="35050"/>
            </a:xfrm>
            <a:custGeom>
              <a:avLst/>
              <a:gdLst/>
              <a:ahLst/>
              <a:cxnLst/>
              <a:rect l="l" t="t" r="r" b="b"/>
              <a:pathLst>
                <a:path w="1640" h="1402" extrusionOk="0">
                  <a:moveTo>
                    <a:pt x="589" y="1"/>
                  </a:moveTo>
                  <a:cubicBezTo>
                    <a:pt x="169" y="71"/>
                    <a:pt x="1" y="477"/>
                    <a:pt x="169" y="701"/>
                  </a:cubicBezTo>
                  <a:cubicBezTo>
                    <a:pt x="463" y="1121"/>
                    <a:pt x="869" y="1289"/>
                    <a:pt x="1345" y="1401"/>
                  </a:cubicBezTo>
                  <a:lnTo>
                    <a:pt x="1639" y="1401"/>
                  </a:lnTo>
                  <a:cubicBezTo>
                    <a:pt x="1513" y="701"/>
                    <a:pt x="1163" y="239"/>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9" name="Google Shape;5799;p40"/>
          <p:cNvGrpSpPr/>
          <p:nvPr/>
        </p:nvGrpSpPr>
        <p:grpSpPr>
          <a:xfrm>
            <a:off x="1052925" y="-471362"/>
            <a:ext cx="1263275" cy="1006350"/>
            <a:chOff x="-299375" y="1208838"/>
            <a:chExt cx="1263275" cy="1006350"/>
          </a:xfrm>
        </p:grpSpPr>
        <p:sp>
          <p:nvSpPr>
            <p:cNvPr id="5800" name="Google Shape;5800;p40"/>
            <p:cNvSpPr/>
            <p:nvPr/>
          </p:nvSpPr>
          <p:spPr>
            <a:xfrm>
              <a:off x="55200" y="1208838"/>
              <a:ext cx="908700" cy="826775"/>
            </a:xfrm>
            <a:custGeom>
              <a:avLst/>
              <a:gdLst/>
              <a:ahLst/>
              <a:cxnLst/>
              <a:rect l="l" t="t" r="r" b="b"/>
              <a:pathLst>
                <a:path w="36348" h="33071" extrusionOk="0">
                  <a:moveTo>
                    <a:pt x="33492" y="3500"/>
                  </a:moveTo>
                  <a:cubicBezTo>
                    <a:pt x="33492" y="3556"/>
                    <a:pt x="33422" y="3612"/>
                    <a:pt x="33422" y="3724"/>
                  </a:cubicBezTo>
                  <a:cubicBezTo>
                    <a:pt x="33254" y="3724"/>
                    <a:pt x="33198" y="3850"/>
                    <a:pt x="33254" y="4074"/>
                  </a:cubicBezTo>
                  <a:cubicBezTo>
                    <a:pt x="33142" y="3962"/>
                    <a:pt x="33016" y="3906"/>
                    <a:pt x="32904" y="3850"/>
                  </a:cubicBezTo>
                  <a:cubicBezTo>
                    <a:pt x="33016" y="3794"/>
                    <a:pt x="33072" y="3794"/>
                    <a:pt x="33198" y="3724"/>
                  </a:cubicBezTo>
                  <a:cubicBezTo>
                    <a:pt x="33198" y="3668"/>
                    <a:pt x="33198" y="3612"/>
                    <a:pt x="33254" y="3500"/>
                  </a:cubicBezTo>
                  <a:close/>
                  <a:moveTo>
                    <a:pt x="34948" y="0"/>
                  </a:moveTo>
                  <a:cubicBezTo>
                    <a:pt x="34822" y="56"/>
                    <a:pt x="34710" y="112"/>
                    <a:pt x="34654" y="168"/>
                  </a:cubicBezTo>
                  <a:cubicBezTo>
                    <a:pt x="34710" y="294"/>
                    <a:pt x="34710" y="406"/>
                    <a:pt x="34822" y="574"/>
                  </a:cubicBezTo>
                  <a:lnTo>
                    <a:pt x="34598" y="574"/>
                  </a:lnTo>
                  <a:cubicBezTo>
                    <a:pt x="34542" y="462"/>
                    <a:pt x="34542" y="350"/>
                    <a:pt x="34472" y="294"/>
                  </a:cubicBezTo>
                  <a:lnTo>
                    <a:pt x="34416" y="350"/>
                  </a:lnTo>
                  <a:cubicBezTo>
                    <a:pt x="34304" y="350"/>
                    <a:pt x="34248" y="350"/>
                    <a:pt x="34122" y="294"/>
                  </a:cubicBezTo>
                  <a:cubicBezTo>
                    <a:pt x="34122" y="644"/>
                    <a:pt x="33772" y="574"/>
                    <a:pt x="33604" y="756"/>
                  </a:cubicBezTo>
                  <a:cubicBezTo>
                    <a:pt x="33660" y="812"/>
                    <a:pt x="33660" y="868"/>
                    <a:pt x="33716" y="924"/>
                  </a:cubicBezTo>
                  <a:cubicBezTo>
                    <a:pt x="33604" y="924"/>
                    <a:pt x="33492" y="868"/>
                    <a:pt x="33422" y="868"/>
                  </a:cubicBezTo>
                  <a:lnTo>
                    <a:pt x="33422" y="1106"/>
                  </a:lnTo>
                  <a:cubicBezTo>
                    <a:pt x="33366" y="1218"/>
                    <a:pt x="33254" y="1344"/>
                    <a:pt x="33198" y="1512"/>
                  </a:cubicBezTo>
                  <a:cubicBezTo>
                    <a:pt x="33142" y="1400"/>
                    <a:pt x="33142" y="1274"/>
                    <a:pt x="33142" y="1106"/>
                  </a:cubicBezTo>
                  <a:cubicBezTo>
                    <a:pt x="33016" y="1162"/>
                    <a:pt x="32904" y="1218"/>
                    <a:pt x="32792" y="1274"/>
                  </a:cubicBezTo>
                  <a:cubicBezTo>
                    <a:pt x="32442" y="1456"/>
                    <a:pt x="32148" y="1568"/>
                    <a:pt x="32022" y="1974"/>
                  </a:cubicBezTo>
                  <a:lnTo>
                    <a:pt x="32022" y="2044"/>
                  </a:lnTo>
                  <a:cubicBezTo>
                    <a:pt x="31938" y="2009"/>
                    <a:pt x="31868" y="1978"/>
                    <a:pt x="31803" y="1978"/>
                  </a:cubicBezTo>
                  <a:cubicBezTo>
                    <a:pt x="31738" y="1978"/>
                    <a:pt x="31679" y="2009"/>
                    <a:pt x="31616" y="2100"/>
                  </a:cubicBezTo>
                  <a:cubicBezTo>
                    <a:pt x="31672" y="2156"/>
                    <a:pt x="31798" y="2156"/>
                    <a:pt x="31854" y="2212"/>
                  </a:cubicBezTo>
                  <a:cubicBezTo>
                    <a:pt x="31798" y="2212"/>
                    <a:pt x="31798" y="2268"/>
                    <a:pt x="31798" y="2268"/>
                  </a:cubicBezTo>
                  <a:cubicBezTo>
                    <a:pt x="31672" y="2268"/>
                    <a:pt x="31616" y="2212"/>
                    <a:pt x="31504" y="2212"/>
                  </a:cubicBezTo>
                  <a:cubicBezTo>
                    <a:pt x="31504" y="2268"/>
                    <a:pt x="31448" y="2324"/>
                    <a:pt x="31448" y="2324"/>
                  </a:cubicBezTo>
                  <a:cubicBezTo>
                    <a:pt x="31266" y="2506"/>
                    <a:pt x="31042" y="2562"/>
                    <a:pt x="30916" y="2800"/>
                  </a:cubicBezTo>
                  <a:cubicBezTo>
                    <a:pt x="30860" y="2912"/>
                    <a:pt x="30748" y="3024"/>
                    <a:pt x="30622" y="3024"/>
                  </a:cubicBezTo>
                  <a:cubicBezTo>
                    <a:pt x="30397" y="3094"/>
                    <a:pt x="30397" y="3150"/>
                    <a:pt x="30341" y="3318"/>
                  </a:cubicBezTo>
                  <a:cubicBezTo>
                    <a:pt x="30271" y="3444"/>
                    <a:pt x="30215" y="3500"/>
                    <a:pt x="30159" y="3612"/>
                  </a:cubicBezTo>
                  <a:lnTo>
                    <a:pt x="29991" y="3612"/>
                  </a:lnTo>
                  <a:lnTo>
                    <a:pt x="29991" y="3668"/>
                  </a:lnTo>
                  <a:cubicBezTo>
                    <a:pt x="30047" y="3668"/>
                    <a:pt x="30047" y="3724"/>
                    <a:pt x="30103" y="3724"/>
                  </a:cubicBezTo>
                  <a:cubicBezTo>
                    <a:pt x="30047" y="3850"/>
                    <a:pt x="29991" y="3962"/>
                    <a:pt x="29921" y="4074"/>
                  </a:cubicBezTo>
                  <a:lnTo>
                    <a:pt x="29865" y="4074"/>
                  </a:lnTo>
                  <a:lnTo>
                    <a:pt x="29865" y="3794"/>
                  </a:lnTo>
                  <a:cubicBezTo>
                    <a:pt x="29830" y="3783"/>
                    <a:pt x="29803" y="3779"/>
                    <a:pt x="29783" y="3779"/>
                  </a:cubicBezTo>
                  <a:cubicBezTo>
                    <a:pt x="29673" y="3779"/>
                    <a:pt x="29745" y="3915"/>
                    <a:pt x="29697" y="3962"/>
                  </a:cubicBezTo>
                  <a:cubicBezTo>
                    <a:pt x="29641" y="4018"/>
                    <a:pt x="29515" y="4018"/>
                    <a:pt x="29459" y="4018"/>
                  </a:cubicBezTo>
                  <a:lnTo>
                    <a:pt x="29459" y="4074"/>
                  </a:lnTo>
                  <a:cubicBezTo>
                    <a:pt x="29571" y="4074"/>
                    <a:pt x="29697" y="4144"/>
                    <a:pt x="29753" y="4200"/>
                  </a:cubicBezTo>
                  <a:lnTo>
                    <a:pt x="29753" y="4256"/>
                  </a:lnTo>
                  <a:cubicBezTo>
                    <a:pt x="29571" y="4256"/>
                    <a:pt x="29459" y="4200"/>
                    <a:pt x="29291" y="4200"/>
                  </a:cubicBezTo>
                  <a:cubicBezTo>
                    <a:pt x="28997" y="4424"/>
                    <a:pt x="28703" y="4662"/>
                    <a:pt x="28409" y="4956"/>
                  </a:cubicBezTo>
                  <a:cubicBezTo>
                    <a:pt x="28409" y="4956"/>
                    <a:pt x="28409" y="5012"/>
                    <a:pt x="28353" y="5069"/>
                  </a:cubicBezTo>
                  <a:cubicBezTo>
                    <a:pt x="28115" y="5195"/>
                    <a:pt x="28003" y="5475"/>
                    <a:pt x="27947" y="5713"/>
                  </a:cubicBezTo>
                  <a:cubicBezTo>
                    <a:pt x="27891" y="5657"/>
                    <a:pt x="27891" y="5601"/>
                    <a:pt x="27821" y="5545"/>
                  </a:cubicBezTo>
                  <a:cubicBezTo>
                    <a:pt x="27765" y="5657"/>
                    <a:pt x="27709" y="5713"/>
                    <a:pt x="27653" y="5769"/>
                  </a:cubicBezTo>
                  <a:cubicBezTo>
                    <a:pt x="27597" y="5769"/>
                    <a:pt x="27541" y="5769"/>
                    <a:pt x="27471" y="5713"/>
                  </a:cubicBezTo>
                  <a:cubicBezTo>
                    <a:pt x="27415" y="5951"/>
                    <a:pt x="27303" y="6063"/>
                    <a:pt x="27121" y="6063"/>
                  </a:cubicBezTo>
                  <a:lnTo>
                    <a:pt x="27121" y="6175"/>
                  </a:lnTo>
                  <a:cubicBezTo>
                    <a:pt x="26491" y="6763"/>
                    <a:pt x="25903" y="7351"/>
                    <a:pt x="25259" y="7869"/>
                  </a:cubicBezTo>
                  <a:lnTo>
                    <a:pt x="25315" y="7925"/>
                  </a:lnTo>
                  <a:cubicBezTo>
                    <a:pt x="25371" y="7995"/>
                    <a:pt x="25371" y="7995"/>
                    <a:pt x="25441" y="8051"/>
                  </a:cubicBezTo>
                  <a:lnTo>
                    <a:pt x="25091" y="8051"/>
                  </a:lnTo>
                  <a:cubicBezTo>
                    <a:pt x="24797" y="8345"/>
                    <a:pt x="24503" y="8569"/>
                    <a:pt x="24265" y="8807"/>
                  </a:cubicBezTo>
                  <a:lnTo>
                    <a:pt x="24265" y="8863"/>
                  </a:lnTo>
                  <a:cubicBezTo>
                    <a:pt x="24209" y="8863"/>
                    <a:pt x="24153" y="8863"/>
                    <a:pt x="24097" y="8919"/>
                  </a:cubicBezTo>
                  <a:cubicBezTo>
                    <a:pt x="23971" y="9213"/>
                    <a:pt x="23747" y="9395"/>
                    <a:pt x="23509" y="9563"/>
                  </a:cubicBezTo>
                  <a:cubicBezTo>
                    <a:pt x="23341" y="9675"/>
                    <a:pt x="23103" y="9801"/>
                    <a:pt x="23047" y="9969"/>
                  </a:cubicBezTo>
                  <a:cubicBezTo>
                    <a:pt x="22921" y="10151"/>
                    <a:pt x="22753" y="10263"/>
                    <a:pt x="22571" y="10375"/>
                  </a:cubicBezTo>
                  <a:cubicBezTo>
                    <a:pt x="22571" y="10445"/>
                    <a:pt x="22571" y="10557"/>
                    <a:pt x="22515" y="10613"/>
                  </a:cubicBezTo>
                  <a:lnTo>
                    <a:pt x="22403" y="10613"/>
                  </a:lnTo>
                  <a:cubicBezTo>
                    <a:pt x="21815" y="11201"/>
                    <a:pt x="21241" y="11719"/>
                    <a:pt x="20653" y="12307"/>
                  </a:cubicBezTo>
                  <a:lnTo>
                    <a:pt x="20653" y="12601"/>
                  </a:lnTo>
                  <a:cubicBezTo>
                    <a:pt x="20541" y="12601"/>
                    <a:pt x="20471" y="12545"/>
                    <a:pt x="20415" y="12545"/>
                  </a:cubicBezTo>
                  <a:cubicBezTo>
                    <a:pt x="20065" y="12769"/>
                    <a:pt x="19771" y="13007"/>
                    <a:pt x="19547" y="13469"/>
                  </a:cubicBezTo>
                  <a:cubicBezTo>
                    <a:pt x="19141" y="13469"/>
                    <a:pt x="19197" y="13875"/>
                    <a:pt x="19015" y="14113"/>
                  </a:cubicBezTo>
                  <a:cubicBezTo>
                    <a:pt x="19015" y="14001"/>
                    <a:pt x="18959" y="13945"/>
                    <a:pt x="18959" y="13819"/>
                  </a:cubicBezTo>
                  <a:cubicBezTo>
                    <a:pt x="18847" y="14001"/>
                    <a:pt x="18847" y="14057"/>
                    <a:pt x="18721" y="14169"/>
                  </a:cubicBezTo>
                  <a:cubicBezTo>
                    <a:pt x="18721" y="14169"/>
                    <a:pt x="18665" y="14225"/>
                    <a:pt x="18609" y="14225"/>
                  </a:cubicBezTo>
                  <a:cubicBezTo>
                    <a:pt x="18496" y="14351"/>
                    <a:pt x="18370" y="14407"/>
                    <a:pt x="18258" y="14519"/>
                  </a:cubicBezTo>
                  <a:cubicBezTo>
                    <a:pt x="18370" y="14575"/>
                    <a:pt x="18440" y="14575"/>
                    <a:pt x="18496" y="14575"/>
                  </a:cubicBezTo>
                  <a:cubicBezTo>
                    <a:pt x="18440" y="14701"/>
                    <a:pt x="18440" y="14701"/>
                    <a:pt x="18314" y="14701"/>
                  </a:cubicBezTo>
                  <a:cubicBezTo>
                    <a:pt x="18202" y="14701"/>
                    <a:pt x="18020" y="14757"/>
                    <a:pt x="17964" y="14813"/>
                  </a:cubicBezTo>
                  <a:cubicBezTo>
                    <a:pt x="17558" y="15163"/>
                    <a:pt x="17208" y="15569"/>
                    <a:pt x="16802" y="15919"/>
                  </a:cubicBezTo>
                  <a:cubicBezTo>
                    <a:pt x="16746" y="15975"/>
                    <a:pt x="16620" y="16045"/>
                    <a:pt x="16564" y="16101"/>
                  </a:cubicBezTo>
                  <a:cubicBezTo>
                    <a:pt x="16452" y="16213"/>
                    <a:pt x="16396" y="16325"/>
                    <a:pt x="16270" y="16451"/>
                  </a:cubicBezTo>
                  <a:cubicBezTo>
                    <a:pt x="16158" y="16563"/>
                    <a:pt x="16046" y="16675"/>
                    <a:pt x="15920" y="16801"/>
                  </a:cubicBezTo>
                  <a:cubicBezTo>
                    <a:pt x="15752" y="16857"/>
                    <a:pt x="15570" y="17026"/>
                    <a:pt x="15458" y="17264"/>
                  </a:cubicBezTo>
                  <a:cubicBezTo>
                    <a:pt x="15290" y="17446"/>
                    <a:pt x="15164" y="17558"/>
                    <a:pt x="15052" y="17614"/>
                  </a:cubicBezTo>
                  <a:lnTo>
                    <a:pt x="15052" y="17796"/>
                  </a:lnTo>
                  <a:cubicBezTo>
                    <a:pt x="14940" y="17852"/>
                    <a:pt x="14590" y="18076"/>
                    <a:pt x="14520" y="18202"/>
                  </a:cubicBezTo>
                  <a:cubicBezTo>
                    <a:pt x="14296" y="18370"/>
                    <a:pt x="14114" y="18496"/>
                    <a:pt x="14058" y="18720"/>
                  </a:cubicBezTo>
                  <a:lnTo>
                    <a:pt x="13890" y="18720"/>
                  </a:lnTo>
                  <a:cubicBezTo>
                    <a:pt x="13764" y="18846"/>
                    <a:pt x="13596" y="19014"/>
                    <a:pt x="13470" y="19126"/>
                  </a:cubicBezTo>
                  <a:cubicBezTo>
                    <a:pt x="13414" y="19308"/>
                    <a:pt x="13246" y="19364"/>
                    <a:pt x="13190" y="19546"/>
                  </a:cubicBezTo>
                  <a:cubicBezTo>
                    <a:pt x="13120" y="19602"/>
                    <a:pt x="13064" y="19602"/>
                    <a:pt x="13064" y="19658"/>
                  </a:cubicBezTo>
                  <a:cubicBezTo>
                    <a:pt x="12952" y="19658"/>
                    <a:pt x="12896" y="19714"/>
                    <a:pt x="12840" y="19770"/>
                  </a:cubicBezTo>
                  <a:cubicBezTo>
                    <a:pt x="12770" y="19826"/>
                    <a:pt x="12658" y="20008"/>
                    <a:pt x="12602" y="20064"/>
                  </a:cubicBezTo>
                  <a:cubicBezTo>
                    <a:pt x="12546" y="20120"/>
                    <a:pt x="12490" y="20246"/>
                    <a:pt x="12420" y="20246"/>
                  </a:cubicBezTo>
                  <a:cubicBezTo>
                    <a:pt x="12386" y="20232"/>
                    <a:pt x="12360" y="20226"/>
                    <a:pt x="12338" y="20226"/>
                  </a:cubicBezTo>
                  <a:cubicBezTo>
                    <a:pt x="12252" y="20226"/>
                    <a:pt x="12252" y="20324"/>
                    <a:pt x="12252" y="20414"/>
                  </a:cubicBezTo>
                  <a:cubicBezTo>
                    <a:pt x="12308" y="20470"/>
                    <a:pt x="12364" y="20596"/>
                    <a:pt x="12490" y="20708"/>
                  </a:cubicBezTo>
                  <a:lnTo>
                    <a:pt x="12252" y="20708"/>
                  </a:lnTo>
                  <a:cubicBezTo>
                    <a:pt x="12196" y="20652"/>
                    <a:pt x="12140" y="20596"/>
                    <a:pt x="12070" y="20526"/>
                  </a:cubicBezTo>
                  <a:cubicBezTo>
                    <a:pt x="11958" y="20596"/>
                    <a:pt x="11902" y="20708"/>
                    <a:pt x="11790" y="20764"/>
                  </a:cubicBezTo>
                  <a:cubicBezTo>
                    <a:pt x="11958" y="20820"/>
                    <a:pt x="12014" y="20820"/>
                    <a:pt x="12070" y="20820"/>
                  </a:cubicBezTo>
                  <a:cubicBezTo>
                    <a:pt x="12140" y="20946"/>
                    <a:pt x="12196" y="21058"/>
                    <a:pt x="12252" y="21114"/>
                  </a:cubicBezTo>
                  <a:cubicBezTo>
                    <a:pt x="12070" y="21296"/>
                    <a:pt x="11902" y="21408"/>
                    <a:pt x="11720" y="21576"/>
                  </a:cubicBezTo>
                  <a:cubicBezTo>
                    <a:pt x="11664" y="21352"/>
                    <a:pt x="11552" y="21226"/>
                    <a:pt x="11314" y="21226"/>
                  </a:cubicBezTo>
                  <a:cubicBezTo>
                    <a:pt x="11202" y="21352"/>
                    <a:pt x="11258" y="21408"/>
                    <a:pt x="11370" y="21520"/>
                  </a:cubicBezTo>
                  <a:cubicBezTo>
                    <a:pt x="11440" y="21576"/>
                    <a:pt x="11496" y="21646"/>
                    <a:pt x="11608" y="21758"/>
                  </a:cubicBezTo>
                  <a:cubicBezTo>
                    <a:pt x="11370" y="21996"/>
                    <a:pt x="11202" y="22164"/>
                    <a:pt x="11020" y="22346"/>
                  </a:cubicBezTo>
                  <a:cubicBezTo>
                    <a:pt x="10908" y="22458"/>
                    <a:pt x="10740" y="22570"/>
                    <a:pt x="10614" y="22696"/>
                  </a:cubicBezTo>
                  <a:cubicBezTo>
                    <a:pt x="10558" y="22626"/>
                    <a:pt x="10502" y="22570"/>
                    <a:pt x="10446" y="22514"/>
                  </a:cubicBezTo>
                  <a:cubicBezTo>
                    <a:pt x="10264" y="22626"/>
                    <a:pt x="10152" y="22696"/>
                    <a:pt x="9970" y="22808"/>
                  </a:cubicBezTo>
                  <a:lnTo>
                    <a:pt x="9970" y="22570"/>
                  </a:lnTo>
                  <a:cubicBezTo>
                    <a:pt x="8052" y="24446"/>
                    <a:pt x="6119" y="26252"/>
                    <a:pt x="4257" y="28170"/>
                  </a:cubicBezTo>
                  <a:cubicBezTo>
                    <a:pt x="4313" y="28226"/>
                    <a:pt x="4369" y="28296"/>
                    <a:pt x="4439" y="28352"/>
                  </a:cubicBezTo>
                  <a:cubicBezTo>
                    <a:pt x="4089" y="28352"/>
                    <a:pt x="4089" y="28352"/>
                    <a:pt x="3851" y="28576"/>
                  </a:cubicBezTo>
                  <a:cubicBezTo>
                    <a:pt x="3557" y="28870"/>
                    <a:pt x="3207" y="29221"/>
                    <a:pt x="2913" y="29515"/>
                  </a:cubicBezTo>
                  <a:cubicBezTo>
                    <a:pt x="2619" y="29865"/>
                    <a:pt x="2339" y="30159"/>
                    <a:pt x="1989" y="30453"/>
                  </a:cubicBezTo>
                  <a:cubicBezTo>
                    <a:pt x="1989" y="30509"/>
                    <a:pt x="1989" y="30565"/>
                    <a:pt x="1919" y="30677"/>
                  </a:cubicBezTo>
                  <a:cubicBezTo>
                    <a:pt x="1863" y="30677"/>
                    <a:pt x="1751" y="30747"/>
                    <a:pt x="1695" y="30803"/>
                  </a:cubicBezTo>
                  <a:cubicBezTo>
                    <a:pt x="1569" y="30915"/>
                    <a:pt x="1457" y="31097"/>
                    <a:pt x="1289" y="31265"/>
                  </a:cubicBezTo>
                  <a:cubicBezTo>
                    <a:pt x="1345" y="31377"/>
                    <a:pt x="1345" y="31503"/>
                    <a:pt x="1401" y="31615"/>
                  </a:cubicBezTo>
                  <a:cubicBezTo>
                    <a:pt x="1345" y="31671"/>
                    <a:pt x="1219" y="31671"/>
                    <a:pt x="1107" y="31797"/>
                  </a:cubicBezTo>
                  <a:cubicBezTo>
                    <a:pt x="1163" y="31615"/>
                    <a:pt x="1163" y="31503"/>
                    <a:pt x="1163" y="31377"/>
                  </a:cubicBezTo>
                  <a:lnTo>
                    <a:pt x="1163" y="31377"/>
                  </a:lnTo>
                  <a:cubicBezTo>
                    <a:pt x="1107" y="31447"/>
                    <a:pt x="1051" y="31503"/>
                    <a:pt x="995" y="31503"/>
                  </a:cubicBezTo>
                  <a:cubicBezTo>
                    <a:pt x="995" y="31727"/>
                    <a:pt x="939" y="31853"/>
                    <a:pt x="869" y="31965"/>
                  </a:cubicBezTo>
                  <a:lnTo>
                    <a:pt x="813" y="31965"/>
                  </a:lnTo>
                  <a:cubicBezTo>
                    <a:pt x="813" y="31909"/>
                    <a:pt x="813" y="31853"/>
                    <a:pt x="757" y="31727"/>
                  </a:cubicBezTo>
                  <a:cubicBezTo>
                    <a:pt x="589" y="31965"/>
                    <a:pt x="407" y="32203"/>
                    <a:pt x="295" y="32371"/>
                  </a:cubicBezTo>
                  <a:cubicBezTo>
                    <a:pt x="169" y="32609"/>
                    <a:pt x="113" y="32847"/>
                    <a:pt x="1" y="33071"/>
                  </a:cubicBezTo>
                  <a:lnTo>
                    <a:pt x="351" y="33071"/>
                  </a:lnTo>
                  <a:lnTo>
                    <a:pt x="351" y="32777"/>
                  </a:lnTo>
                  <a:cubicBezTo>
                    <a:pt x="463" y="32903"/>
                    <a:pt x="589" y="32959"/>
                    <a:pt x="701" y="33071"/>
                  </a:cubicBezTo>
                  <a:cubicBezTo>
                    <a:pt x="757" y="32903"/>
                    <a:pt x="757" y="32777"/>
                    <a:pt x="813" y="32665"/>
                  </a:cubicBezTo>
                  <a:cubicBezTo>
                    <a:pt x="869" y="32721"/>
                    <a:pt x="939" y="32777"/>
                    <a:pt x="939" y="32847"/>
                  </a:cubicBezTo>
                  <a:cubicBezTo>
                    <a:pt x="1163" y="32721"/>
                    <a:pt x="1345" y="32609"/>
                    <a:pt x="1513" y="32497"/>
                  </a:cubicBezTo>
                  <a:cubicBezTo>
                    <a:pt x="1569" y="32371"/>
                    <a:pt x="1569" y="32259"/>
                    <a:pt x="1569" y="32077"/>
                  </a:cubicBezTo>
                  <a:cubicBezTo>
                    <a:pt x="1639" y="32077"/>
                    <a:pt x="1695" y="32021"/>
                    <a:pt x="1807" y="31965"/>
                  </a:cubicBezTo>
                  <a:cubicBezTo>
                    <a:pt x="1807" y="32077"/>
                    <a:pt x="1807" y="32147"/>
                    <a:pt x="1863" y="32259"/>
                  </a:cubicBezTo>
                  <a:cubicBezTo>
                    <a:pt x="2157" y="32021"/>
                    <a:pt x="2451" y="31727"/>
                    <a:pt x="2913" y="31377"/>
                  </a:cubicBezTo>
                  <a:cubicBezTo>
                    <a:pt x="3039" y="31321"/>
                    <a:pt x="3319" y="31097"/>
                    <a:pt x="3557" y="30915"/>
                  </a:cubicBezTo>
                  <a:lnTo>
                    <a:pt x="3557" y="30859"/>
                  </a:lnTo>
                  <a:cubicBezTo>
                    <a:pt x="3445" y="30859"/>
                    <a:pt x="3389" y="30915"/>
                    <a:pt x="3319" y="30915"/>
                  </a:cubicBezTo>
                  <a:cubicBezTo>
                    <a:pt x="3263" y="30915"/>
                    <a:pt x="3263" y="30859"/>
                    <a:pt x="3263" y="30859"/>
                  </a:cubicBezTo>
                  <a:cubicBezTo>
                    <a:pt x="3389" y="30803"/>
                    <a:pt x="3501" y="30747"/>
                    <a:pt x="3669" y="30621"/>
                  </a:cubicBezTo>
                  <a:cubicBezTo>
                    <a:pt x="3669" y="30621"/>
                    <a:pt x="3739" y="30677"/>
                    <a:pt x="3739" y="30803"/>
                  </a:cubicBezTo>
                  <a:cubicBezTo>
                    <a:pt x="3795" y="30677"/>
                    <a:pt x="3851" y="30677"/>
                    <a:pt x="3907" y="30621"/>
                  </a:cubicBezTo>
                  <a:cubicBezTo>
                    <a:pt x="3907" y="30565"/>
                    <a:pt x="3907" y="30453"/>
                    <a:pt x="3851" y="30397"/>
                  </a:cubicBezTo>
                  <a:cubicBezTo>
                    <a:pt x="3907" y="30397"/>
                    <a:pt x="3963" y="30327"/>
                    <a:pt x="4019" y="30327"/>
                  </a:cubicBezTo>
                  <a:cubicBezTo>
                    <a:pt x="4089" y="30397"/>
                    <a:pt x="4145" y="30397"/>
                    <a:pt x="4201" y="30453"/>
                  </a:cubicBezTo>
                  <a:cubicBezTo>
                    <a:pt x="4201" y="30159"/>
                    <a:pt x="4313" y="29865"/>
                    <a:pt x="4145" y="29627"/>
                  </a:cubicBezTo>
                  <a:cubicBezTo>
                    <a:pt x="4201" y="29515"/>
                    <a:pt x="4257" y="29459"/>
                    <a:pt x="4369" y="29403"/>
                  </a:cubicBezTo>
                  <a:cubicBezTo>
                    <a:pt x="4369" y="29459"/>
                    <a:pt x="4439" y="29515"/>
                    <a:pt x="4495" y="29515"/>
                  </a:cubicBezTo>
                  <a:lnTo>
                    <a:pt x="4495" y="29571"/>
                  </a:lnTo>
                  <a:cubicBezTo>
                    <a:pt x="4495" y="29459"/>
                    <a:pt x="4551" y="29403"/>
                    <a:pt x="4607" y="29277"/>
                  </a:cubicBezTo>
                  <a:cubicBezTo>
                    <a:pt x="4607" y="29347"/>
                    <a:pt x="4607" y="29347"/>
                    <a:pt x="4663" y="29347"/>
                  </a:cubicBezTo>
                  <a:lnTo>
                    <a:pt x="4663" y="29571"/>
                  </a:lnTo>
                  <a:cubicBezTo>
                    <a:pt x="4789" y="29627"/>
                    <a:pt x="4845" y="29697"/>
                    <a:pt x="4957" y="29753"/>
                  </a:cubicBezTo>
                  <a:lnTo>
                    <a:pt x="4957" y="29571"/>
                  </a:lnTo>
                  <a:lnTo>
                    <a:pt x="4845" y="29571"/>
                  </a:lnTo>
                  <a:cubicBezTo>
                    <a:pt x="4789" y="29515"/>
                    <a:pt x="4719" y="29403"/>
                    <a:pt x="4719" y="29277"/>
                  </a:cubicBezTo>
                  <a:cubicBezTo>
                    <a:pt x="4789" y="29165"/>
                    <a:pt x="4845" y="29053"/>
                    <a:pt x="4957" y="28870"/>
                  </a:cubicBezTo>
                  <a:cubicBezTo>
                    <a:pt x="5013" y="28926"/>
                    <a:pt x="5069" y="28997"/>
                    <a:pt x="5139" y="28997"/>
                  </a:cubicBezTo>
                  <a:cubicBezTo>
                    <a:pt x="5139" y="28997"/>
                    <a:pt x="5139" y="28926"/>
                    <a:pt x="5195" y="28870"/>
                  </a:cubicBezTo>
                  <a:cubicBezTo>
                    <a:pt x="5251" y="28997"/>
                    <a:pt x="5307" y="29053"/>
                    <a:pt x="5363" y="29109"/>
                  </a:cubicBezTo>
                  <a:cubicBezTo>
                    <a:pt x="5363" y="28926"/>
                    <a:pt x="5307" y="28758"/>
                    <a:pt x="5307" y="28646"/>
                  </a:cubicBezTo>
                  <a:cubicBezTo>
                    <a:pt x="5307" y="28576"/>
                    <a:pt x="5363" y="28576"/>
                    <a:pt x="5363" y="28576"/>
                  </a:cubicBezTo>
                  <a:cubicBezTo>
                    <a:pt x="5419" y="28702"/>
                    <a:pt x="5489" y="28758"/>
                    <a:pt x="5489" y="28870"/>
                  </a:cubicBezTo>
                  <a:cubicBezTo>
                    <a:pt x="5601" y="28926"/>
                    <a:pt x="5713" y="28997"/>
                    <a:pt x="5769" y="29053"/>
                  </a:cubicBezTo>
                  <a:cubicBezTo>
                    <a:pt x="5895" y="28926"/>
                    <a:pt x="6007" y="28870"/>
                    <a:pt x="6063" y="28814"/>
                  </a:cubicBezTo>
                  <a:cubicBezTo>
                    <a:pt x="6119" y="28758"/>
                    <a:pt x="6189" y="28646"/>
                    <a:pt x="6189" y="28576"/>
                  </a:cubicBezTo>
                  <a:cubicBezTo>
                    <a:pt x="6189" y="28464"/>
                    <a:pt x="6119" y="28408"/>
                    <a:pt x="6119" y="28296"/>
                  </a:cubicBezTo>
                  <a:cubicBezTo>
                    <a:pt x="6145" y="28282"/>
                    <a:pt x="6169" y="28276"/>
                    <a:pt x="6193" y="28276"/>
                  </a:cubicBezTo>
                  <a:cubicBezTo>
                    <a:pt x="6288" y="28276"/>
                    <a:pt x="6369" y="28375"/>
                    <a:pt x="6413" y="28464"/>
                  </a:cubicBezTo>
                  <a:cubicBezTo>
                    <a:pt x="6595" y="28352"/>
                    <a:pt x="6708" y="28226"/>
                    <a:pt x="6890" y="28114"/>
                  </a:cubicBezTo>
                  <a:cubicBezTo>
                    <a:pt x="6890" y="27946"/>
                    <a:pt x="6946" y="27764"/>
                    <a:pt x="6946" y="27596"/>
                  </a:cubicBezTo>
                  <a:lnTo>
                    <a:pt x="7002" y="27596"/>
                  </a:lnTo>
                  <a:cubicBezTo>
                    <a:pt x="7002" y="27708"/>
                    <a:pt x="7058" y="27764"/>
                    <a:pt x="7058" y="27946"/>
                  </a:cubicBezTo>
                  <a:cubicBezTo>
                    <a:pt x="7352" y="27708"/>
                    <a:pt x="7646" y="27526"/>
                    <a:pt x="7758" y="27302"/>
                  </a:cubicBezTo>
                  <a:cubicBezTo>
                    <a:pt x="7940" y="27246"/>
                    <a:pt x="8052" y="27176"/>
                    <a:pt x="8108" y="27120"/>
                  </a:cubicBezTo>
                  <a:cubicBezTo>
                    <a:pt x="8514" y="26770"/>
                    <a:pt x="8920" y="26420"/>
                    <a:pt x="9340" y="26070"/>
                  </a:cubicBezTo>
                  <a:cubicBezTo>
                    <a:pt x="9746" y="25720"/>
                    <a:pt x="10152" y="25370"/>
                    <a:pt x="10558" y="25020"/>
                  </a:cubicBezTo>
                  <a:cubicBezTo>
                    <a:pt x="10740" y="24908"/>
                    <a:pt x="10964" y="24726"/>
                    <a:pt x="11146" y="24558"/>
                  </a:cubicBezTo>
                  <a:cubicBezTo>
                    <a:pt x="11314" y="24446"/>
                    <a:pt x="11440" y="24264"/>
                    <a:pt x="11664" y="24096"/>
                  </a:cubicBezTo>
                  <a:cubicBezTo>
                    <a:pt x="11846" y="24026"/>
                    <a:pt x="11958" y="23858"/>
                    <a:pt x="12140" y="23746"/>
                  </a:cubicBezTo>
                  <a:cubicBezTo>
                    <a:pt x="12196" y="23620"/>
                    <a:pt x="12308" y="23564"/>
                    <a:pt x="12420" y="23452"/>
                  </a:cubicBezTo>
                  <a:cubicBezTo>
                    <a:pt x="12420" y="23396"/>
                    <a:pt x="12490" y="23270"/>
                    <a:pt x="12546" y="23270"/>
                  </a:cubicBezTo>
                  <a:cubicBezTo>
                    <a:pt x="12840" y="23214"/>
                    <a:pt x="12952" y="22976"/>
                    <a:pt x="13120" y="22864"/>
                  </a:cubicBezTo>
                  <a:cubicBezTo>
                    <a:pt x="13120" y="22864"/>
                    <a:pt x="13190" y="22808"/>
                    <a:pt x="13190" y="22752"/>
                  </a:cubicBezTo>
                  <a:cubicBezTo>
                    <a:pt x="13120" y="22752"/>
                    <a:pt x="13064" y="22696"/>
                    <a:pt x="13008" y="22696"/>
                  </a:cubicBezTo>
                  <a:cubicBezTo>
                    <a:pt x="12952" y="22752"/>
                    <a:pt x="12952" y="22808"/>
                    <a:pt x="12896" y="22864"/>
                  </a:cubicBezTo>
                  <a:cubicBezTo>
                    <a:pt x="12770" y="22864"/>
                    <a:pt x="12714" y="22808"/>
                    <a:pt x="12602" y="22808"/>
                  </a:cubicBezTo>
                  <a:cubicBezTo>
                    <a:pt x="12602" y="22696"/>
                    <a:pt x="12602" y="22626"/>
                    <a:pt x="12546" y="22514"/>
                  </a:cubicBezTo>
                  <a:cubicBezTo>
                    <a:pt x="12490" y="22570"/>
                    <a:pt x="12420" y="22570"/>
                    <a:pt x="12308" y="22626"/>
                  </a:cubicBezTo>
                  <a:lnTo>
                    <a:pt x="12196" y="22626"/>
                  </a:lnTo>
                  <a:lnTo>
                    <a:pt x="12196" y="22752"/>
                  </a:lnTo>
                  <a:cubicBezTo>
                    <a:pt x="12252" y="22864"/>
                    <a:pt x="12308" y="22920"/>
                    <a:pt x="12364" y="23046"/>
                  </a:cubicBezTo>
                  <a:cubicBezTo>
                    <a:pt x="12273" y="23092"/>
                    <a:pt x="12219" y="23119"/>
                    <a:pt x="12174" y="23119"/>
                  </a:cubicBezTo>
                  <a:cubicBezTo>
                    <a:pt x="12110" y="23119"/>
                    <a:pt x="12066" y="23061"/>
                    <a:pt x="11958" y="22920"/>
                  </a:cubicBezTo>
                  <a:cubicBezTo>
                    <a:pt x="11902" y="23102"/>
                    <a:pt x="11902" y="23214"/>
                    <a:pt x="11846" y="23396"/>
                  </a:cubicBezTo>
                  <a:cubicBezTo>
                    <a:pt x="11790" y="23396"/>
                    <a:pt x="11720" y="23326"/>
                    <a:pt x="11608" y="23326"/>
                  </a:cubicBezTo>
                  <a:cubicBezTo>
                    <a:pt x="11608" y="23452"/>
                    <a:pt x="11608" y="23508"/>
                    <a:pt x="11552" y="23620"/>
                  </a:cubicBezTo>
                  <a:lnTo>
                    <a:pt x="11440" y="23620"/>
                  </a:lnTo>
                  <a:cubicBezTo>
                    <a:pt x="11440" y="23452"/>
                    <a:pt x="11314" y="23326"/>
                    <a:pt x="11440" y="23214"/>
                  </a:cubicBezTo>
                  <a:lnTo>
                    <a:pt x="11552" y="23214"/>
                  </a:lnTo>
                  <a:cubicBezTo>
                    <a:pt x="11608" y="23102"/>
                    <a:pt x="11664" y="23046"/>
                    <a:pt x="11720" y="22976"/>
                  </a:cubicBezTo>
                  <a:cubicBezTo>
                    <a:pt x="11790" y="22864"/>
                    <a:pt x="11846" y="22696"/>
                    <a:pt x="11958" y="22696"/>
                  </a:cubicBezTo>
                  <a:cubicBezTo>
                    <a:pt x="12070" y="22696"/>
                    <a:pt x="12070" y="22570"/>
                    <a:pt x="12196" y="22570"/>
                  </a:cubicBezTo>
                  <a:cubicBezTo>
                    <a:pt x="12196" y="22570"/>
                    <a:pt x="12196" y="22458"/>
                    <a:pt x="12252" y="22458"/>
                  </a:cubicBezTo>
                  <a:cubicBezTo>
                    <a:pt x="12364" y="22346"/>
                    <a:pt x="12490" y="22220"/>
                    <a:pt x="12658" y="22108"/>
                  </a:cubicBezTo>
                  <a:cubicBezTo>
                    <a:pt x="12714" y="22052"/>
                    <a:pt x="12770" y="22052"/>
                    <a:pt x="12896" y="21996"/>
                  </a:cubicBezTo>
                  <a:cubicBezTo>
                    <a:pt x="12952" y="21926"/>
                    <a:pt x="12952" y="21870"/>
                    <a:pt x="13008" y="21758"/>
                  </a:cubicBezTo>
                  <a:cubicBezTo>
                    <a:pt x="13190" y="21814"/>
                    <a:pt x="13246" y="21870"/>
                    <a:pt x="13358" y="21996"/>
                  </a:cubicBezTo>
                  <a:cubicBezTo>
                    <a:pt x="13414" y="21870"/>
                    <a:pt x="13414" y="21758"/>
                    <a:pt x="13470" y="21646"/>
                  </a:cubicBezTo>
                  <a:lnTo>
                    <a:pt x="13540" y="21646"/>
                  </a:lnTo>
                  <a:lnTo>
                    <a:pt x="13540" y="21814"/>
                  </a:lnTo>
                  <a:cubicBezTo>
                    <a:pt x="13596" y="21758"/>
                    <a:pt x="13652" y="21702"/>
                    <a:pt x="13708" y="21702"/>
                  </a:cubicBezTo>
                  <a:cubicBezTo>
                    <a:pt x="13708" y="21646"/>
                    <a:pt x="13708" y="21576"/>
                    <a:pt x="13652" y="21520"/>
                  </a:cubicBezTo>
                  <a:cubicBezTo>
                    <a:pt x="13764" y="21520"/>
                    <a:pt x="13820" y="21576"/>
                    <a:pt x="13890" y="21576"/>
                  </a:cubicBezTo>
                  <a:cubicBezTo>
                    <a:pt x="13890" y="21408"/>
                    <a:pt x="13946" y="21352"/>
                    <a:pt x="14114" y="21296"/>
                  </a:cubicBezTo>
                  <a:cubicBezTo>
                    <a:pt x="14114" y="21408"/>
                    <a:pt x="14170" y="21464"/>
                    <a:pt x="14170" y="21520"/>
                  </a:cubicBezTo>
                  <a:cubicBezTo>
                    <a:pt x="14352" y="21352"/>
                    <a:pt x="14590" y="21226"/>
                    <a:pt x="14758" y="21114"/>
                  </a:cubicBezTo>
                  <a:lnTo>
                    <a:pt x="14758" y="21058"/>
                  </a:lnTo>
                  <a:lnTo>
                    <a:pt x="14940" y="21058"/>
                  </a:lnTo>
                  <a:cubicBezTo>
                    <a:pt x="14996" y="20946"/>
                    <a:pt x="15052" y="20876"/>
                    <a:pt x="15108" y="20764"/>
                  </a:cubicBezTo>
                  <a:lnTo>
                    <a:pt x="15346" y="20764"/>
                  </a:lnTo>
                  <a:cubicBezTo>
                    <a:pt x="15108" y="20470"/>
                    <a:pt x="15108" y="20302"/>
                    <a:pt x="15346" y="20176"/>
                  </a:cubicBezTo>
                  <a:cubicBezTo>
                    <a:pt x="15346" y="20302"/>
                    <a:pt x="15402" y="20414"/>
                    <a:pt x="15402" y="20596"/>
                  </a:cubicBezTo>
                  <a:cubicBezTo>
                    <a:pt x="15514" y="20526"/>
                    <a:pt x="15570" y="20526"/>
                    <a:pt x="15696" y="20470"/>
                  </a:cubicBezTo>
                  <a:cubicBezTo>
                    <a:pt x="15640" y="20414"/>
                    <a:pt x="15570" y="20414"/>
                    <a:pt x="15570" y="20358"/>
                  </a:cubicBezTo>
                  <a:cubicBezTo>
                    <a:pt x="15640" y="20302"/>
                    <a:pt x="15752" y="20302"/>
                    <a:pt x="15864" y="20246"/>
                  </a:cubicBezTo>
                  <a:cubicBezTo>
                    <a:pt x="15864" y="20302"/>
                    <a:pt x="15920" y="20358"/>
                    <a:pt x="15920" y="20414"/>
                  </a:cubicBezTo>
                  <a:cubicBezTo>
                    <a:pt x="15990" y="20246"/>
                    <a:pt x="15990" y="20120"/>
                    <a:pt x="15990" y="20008"/>
                  </a:cubicBezTo>
                  <a:cubicBezTo>
                    <a:pt x="15990" y="19952"/>
                    <a:pt x="15920" y="19896"/>
                    <a:pt x="15920" y="19826"/>
                  </a:cubicBezTo>
                  <a:cubicBezTo>
                    <a:pt x="15990" y="19770"/>
                    <a:pt x="15990" y="19770"/>
                    <a:pt x="16046" y="19714"/>
                  </a:cubicBezTo>
                  <a:cubicBezTo>
                    <a:pt x="15990" y="19658"/>
                    <a:pt x="15920" y="19658"/>
                    <a:pt x="15864" y="19602"/>
                  </a:cubicBezTo>
                  <a:cubicBezTo>
                    <a:pt x="15920" y="19546"/>
                    <a:pt x="15990" y="19546"/>
                    <a:pt x="16046" y="19476"/>
                  </a:cubicBezTo>
                  <a:cubicBezTo>
                    <a:pt x="15990" y="19420"/>
                    <a:pt x="15920" y="19420"/>
                    <a:pt x="15864" y="19364"/>
                  </a:cubicBezTo>
                  <a:cubicBezTo>
                    <a:pt x="15864" y="19308"/>
                    <a:pt x="15920" y="19196"/>
                    <a:pt x="15920" y="19126"/>
                  </a:cubicBezTo>
                  <a:cubicBezTo>
                    <a:pt x="15990" y="19252"/>
                    <a:pt x="16046" y="19308"/>
                    <a:pt x="16102" y="19420"/>
                  </a:cubicBezTo>
                  <a:cubicBezTo>
                    <a:pt x="16167" y="19420"/>
                    <a:pt x="16237" y="19462"/>
                    <a:pt x="16295" y="19462"/>
                  </a:cubicBezTo>
                  <a:cubicBezTo>
                    <a:pt x="16337" y="19462"/>
                    <a:pt x="16373" y="19440"/>
                    <a:pt x="16396" y="19364"/>
                  </a:cubicBezTo>
                  <a:cubicBezTo>
                    <a:pt x="16452" y="19420"/>
                    <a:pt x="16508" y="19546"/>
                    <a:pt x="16564" y="19602"/>
                  </a:cubicBezTo>
                  <a:cubicBezTo>
                    <a:pt x="16592" y="19539"/>
                    <a:pt x="16638" y="19507"/>
                    <a:pt x="16676" y="19507"/>
                  </a:cubicBezTo>
                  <a:cubicBezTo>
                    <a:pt x="16715" y="19507"/>
                    <a:pt x="16746" y="19539"/>
                    <a:pt x="16746" y="19602"/>
                  </a:cubicBezTo>
                  <a:cubicBezTo>
                    <a:pt x="16858" y="19476"/>
                    <a:pt x="16970" y="19364"/>
                    <a:pt x="17040" y="19308"/>
                  </a:cubicBezTo>
                  <a:lnTo>
                    <a:pt x="17264" y="19308"/>
                  </a:lnTo>
                  <a:cubicBezTo>
                    <a:pt x="17264" y="19252"/>
                    <a:pt x="17208" y="19196"/>
                    <a:pt x="17208" y="19126"/>
                  </a:cubicBezTo>
                  <a:cubicBezTo>
                    <a:pt x="17320" y="19070"/>
                    <a:pt x="17390" y="19070"/>
                    <a:pt x="17502" y="19070"/>
                  </a:cubicBezTo>
                  <a:lnTo>
                    <a:pt x="17502" y="18958"/>
                  </a:lnTo>
                  <a:cubicBezTo>
                    <a:pt x="17614" y="18958"/>
                    <a:pt x="17670" y="18902"/>
                    <a:pt x="17740" y="18902"/>
                  </a:cubicBezTo>
                  <a:cubicBezTo>
                    <a:pt x="18020" y="18664"/>
                    <a:pt x="18258" y="18370"/>
                    <a:pt x="18609" y="18202"/>
                  </a:cubicBezTo>
                  <a:lnTo>
                    <a:pt x="18665" y="18146"/>
                  </a:lnTo>
                  <a:cubicBezTo>
                    <a:pt x="18847" y="17964"/>
                    <a:pt x="19015" y="17852"/>
                    <a:pt x="19141" y="17726"/>
                  </a:cubicBezTo>
                  <a:cubicBezTo>
                    <a:pt x="19365" y="17558"/>
                    <a:pt x="19603" y="17376"/>
                    <a:pt x="19659" y="17096"/>
                  </a:cubicBezTo>
                  <a:cubicBezTo>
                    <a:pt x="19715" y="17096"/>
                    <a:pt x="19771" y="17096"/>
                    <a:pt x="19841" y="17152"/>
                  </a:cubicBezTo>
                  <a:cubicBezTo>
                    <a:pt x="20065" y="16913"/>
                    <a:pt x="20065" y="16913"/>
                    <a:pt x="20121" y="16745"/>
                  </a:cubicBezTo>
                  <a:cubicBezTo>
                    <a:pt x="20065" y="16745"/>
                    <a:pt x="20009" y="16675"/>
                    <a:pt x="19953" y="16619"/>
                  </a:cubicBezTo>
                  <a:cubicBezTo>
                    <a:pt x="20121" y="16619"/>
                    <a:pt x="20121" y="16619"/>
                    <a:pt x="20303" y="16675"/>
                  </a:cubicBezTo>
                  <a:cubicBezTo>
                    <a:pt x="21115" y="15919"/>
                    <a:pt x="22053" y="15275"/>
                    <a:pt x="22865" y="14407"/>
                  </a:cubicBezTo>
                  <a:cubicBezTo>
                    <a:pt x="22991" y="14351"/>
                    <a:pt x="23159" y="14225"/>
                    <a:pt x="23341" y="14113"/>
                  </a:cubicBezTo>
                  <a:cubicBezTo>
                    <a:pt x="23621" y="13819"/>
                    <a:pt x="23915" y="13595"/>
                    <a:pt x="24209" y="13301"/>
                  </a:cubicBezTo>
                  <a:cubicBezTo>
                    <a:pt x="24503" y="13063"/>
                    <a:pt x="24853" y="12769"/>
                    <a:pt x="25147" y="12475"/>
                  </a:cubicBezTo>
                  <a:cubicBezTo>
                    <a:pt x="25497" y="12125"/>
                    <a:pt x="25847" y="11845"/>
                    <a:pt x="26197" y="11551"/>
                  </a:cubicBezTo>
                  <a:cubicBezTo>
                    <a:pt x="26197" y="11551"/>
                    <a:pt x="26141" y="11551"/>
                    <a:pt x="26141" y="11495"/>
                  </a:cubicBezTo>
                  <a:cubicBezTo>
                    <a:pt x="26197" y="11495"/>
                    <a:pt x="26253" y="11425"/>
                    <a:pt x="26309" y="11425"/>
                  </a:cubicBezTo>
                  <a:cubicBezTo>
                    <a:pt x="26365" y="11369"/>
                    <a:pt x="26365" y="11313"/>
                    <a:pt x="26421" y="11257"/>
                  </a:cubicBezTo>
                  <a:cubicBezTo>
                    <a:pt x="26491" y="11257"/>
                    <a:pt x="26491" y="11257"/>
                    <a:pt x="26603" y="11313"/>
                  </a:cubicBezTo>
                  <a:cubicBezTo>
                    <a:pt x="26715" y="11201"/>
                    <a:pt x="26841" y="11019"/>
                    <a:pt x="26953" y="10851"/>
                  </a:cubicBezTo>
                  <a:cubicBezTo>
                    <a:pt x="27065" y="10795"/>
                    <a:pt x="27121" y="10725"/>
                    <a:pt x="27191" y="10613"/>
                  </a:cubicBezTo>
                  <a:cubicBezTo>
                    <a:pt x="27303" y="10557"/>
                    <a:pt x="27541" y="10501"/>
                    <a:pt x="27541" y="10319"/>
                  </a:cubicBezTo>
                  <a:cubicBezTo>
                    <a:pt x="27541" y="10263"/>
                    <a:pt x="27653" y="10263"/>
                    <a:pt x="27653" y="10207"/>
                  </a:cubicBezTo>
                  <a:cubicBezTo>
                    <a:pt x="27947" y="10151"/>
                    <a:pt x="28115" y="9969"/>
                    <a:pt x="28171" y="9745"/>
                  </a:cubicBezTo>
                  <a:cubicBezTo>
                    <a:pt x="28297" y="9675"/>
                    <a:pt x="28353" y="9675"/>
                    <a:pt x="28409" y="9619"/>
                  </a:cubicBezTo>
                  <a:cubicBezTo>
                    <a:pt x="28703" y="9325"/>
                    <a:pt x="28997" y="9101"/>
                    <a:pt x="29291" y="8863"/>
                  </a:cubicBezTo>
                  <a:cubicBezTo>
                    <a:pt x="29347" y="8751"/>
                    <a:pt x="29403" y="8695"/>
                    <a:pt x="29515" y="8625"/>
                  </a:cubicBezTo>
                  <a:cubicBezTo>
                    <a:pt x="29697" y="8457"/>
                    <a:pt x="29921" y="8219"/>
                    <a:pt x="30159" y="7995"/>
                  </a:cubicBezTo>
                  <a:cubicBezTo>
                    <a:pt x="30215" y="7925"/>
                    <a:pt x="30215" y="7813"/>
                    <a:pt x="30271" y="7701"/>
                  </a:cubicBezTo>
                  <a:cubicBezTo>
                    <a:pt x="30312" y="7701"/>
                    <a:pt x="30356" y="7706"/>
                    <a:pt x="30400" y="7706"/>
                  </a:cubicBezTo>
                  <a:cubicBezTo>
                    <a:pt x="30494" y="7706"/>
                    <a:pt x="30583" y="7681"/>
                    <a:pt x="30622" y="7519"/>
                  </a:cubicBezTo>
                  <a:lnTo>
                    <a:pt x="30622" y="7519"/>
                  </a:lnTo>
                  <a:cubicBezTo>
                    <a:pt x="30566" y="7575"/>
                    <a:pt x="30510" y="7575"/>
                    <a:pt x="30341" y="7575"/>
                  </a:cubicBezTo>
                  <a:cubicBezTo>
                    <a:pt x="30454" y="7407"/>
                    <a:pt x="30566" y="7295"/>
                    <a:pt x="30622" y="7169"/>
                  </a:cubicBezTo>
                  <a:cubicBezTo>
                    <a:pt x="30769" y="7169"/>
                    <a:pt x="30834" y="7325"/>
                    <a:pt x="30912" y="7325"/>
                  </a:cubicBezTo>
                  <a:cubicBezTo>
                    <a:pt x="30931" y="7325"/>
                    <a:pt x="30950" y="7316"/>
                    <a:pt x="30972" y="7295"/>
                  </a:cubicBezTo>
                  <a:cubicBezTo>
                    <a:pt x="30972" y="7057"/>
                    <a:pt x="30972" y="7057"/>
                    <a:pt x="31154" y="6875"/>
                  </a:cubicBezTo>
                  <a:cubicBezTo>
                    <a:pt x="31154" y="6945"/>
                    <a:pt x="31154" y="7001"/>
                    <a:pt x="31210" y="7057"/>
                  </a:cubicBezTo>
                  <a:cubicBezTo>
                    <a:pt x="31322" y="6945"/>
                    <a:pt x="31448" y="6875"/>
                    <a:pt x="31448" y="6763"/>
                  </a:cubicBezTo>
                  <a:cubicBezTo>
                    <a:pt x="31448" y="6595"/>
                    <a:pt x="31560" y="6595"/>
                    <a:pt x="31742" y="6525"/>
                  </a:cubicBezTo>
                  <a:lnTo>
                    <a:pt x="31742" y="6413"/>
                  </a:lnTo>
                  <a:cubicBezTo>
                    <a:pt x="31966" y="6357"/>
                    <a:pt x="31966" y="6357"/>
                    <a:pt x="31966" y="6119"/>
                  </a:cubicBezTo>
                  <a:cubicBezTo>
                    <a:pt x="32022" y="6119"/>
                    <a:pt x="32148" y="6119"/>
                    <a:pt x="32260" y="6175"/>
                  </a:cubicBezTo>
                  <a:cubicBezTo>
                    <a:pt x="32372" y="6063"/>
                    <a:pt x="32498" y="5895"/>
                    <a:pt x="32610" y="5769"/>
                  </a:cubicBezTo>
                  <a:cubicBezTo>
                    <a:pt x="32610" y="5713"/>
                    <a:pt x="32610" y="5713"/>
                    <a:pt x="32554" y="5657"/>
                  </a:cubicBezTo>
                  <a:cubicBezTo>
                    <a:pt x="32792" y="5601"/>
                    <a:pt x="32960" y="5601"/>
                    <a:pt x="33072" y="5307"/>
                  </a:cubicBezTo>
                  <a:cubicBezTo>
                    <a:pt x="33072" y="5307"/>
                    <a:pt x="33072" y="5251"/>
                    <a:pt x="33142" y="5251"/>
                  </a:cubicBezTo>
                  <a:cubicBezTo>
                    <a:pt x="33310" y="5251"/>
                    <a:pt x="33366" y="5069"/>
                    <a:pt x="33492" y="4956"/>
                  </a:cubicBezTo>
                  <a:cubicBezTo>
                    <a:pt x="33660" y="4844"/>
                    <a:pt x="33842" y="4662"/>
                    <a:pt x="34010" y="4494"/>
                  </a:cubicBezTo>
                  <a:cubicBezTo>
                    <a:pt x="34192" y="4256"/>
                    <a:pt x="34542" y="4074"/>
                    <a:pt x="34598" y="3794"/>
                  </a:cubicBezTo>
                  <a:cubicBezTo>
                    <a:pt x="34766" y="3668"/>
                    <a:pt x="34822" y="3556"/>
                    <a:pt x="34948" y="3500"/>
                  </a:cubicBezTo>
                  <a:cubicBezTo>
                    <a:pt x="34892" y="3374"/>
                    <a:pt x="34892" y="3318"/>
                    <a:pt x="34892" y="3262"/>
                  </a:cubicBezTo>
                  <a:cubicBezTo>
                    <a:pt x="34892" y="3262"/>
                    <a:pt x="34892" y="3206"/>
                    <a:pt x="34948" y="3206"/>
                  </a:cubicBezTo>
                  <a:cubicBezTo>
                    <a:pt x="34948" y="3262"/>
                    <a:pt x="34948" y="3262"/>
                    <a:pt x="35004" y="3374"/>
                  </a:cubicBezTo>
                  <a:cubicBezTo>
                    <a:pt x="35116" y="3206"/>
                    <a:pt x="35172" y="3094"/>
                    <a:pt x="35242" y="2968"/>
                  </a:cubicBezTo>
                  <a:cubicBezTo>
                    <a:pt x="35172" y="2912"/>
                    <a:pt x="35116" y="2856"/>
                    <a:pt x="35060" y="2800"/>
                  </a:cubicBezTo>
                  <a:lnTo>
                    <a:pt x="35060" y="2744"/>
                  </a:lnTo>
                  <a:cubicBezTo>
                    <a:pt x="35172" y="2744"/>
                    <a:pt x="35298" y="2744"/>
                    <a:pt x="35466" y="2800"/>
                  </a:cubicBezTo>
                  <a:cubicBezTo>
                    <a:pt x="35760" y="2324"/>
                    <a:pt x="36110" y="1918"/>
                    <a:pt x="36292" y="1400"/>
                  </a:cubicBezTo>
                  <a:cubicBezTo>
                    <a:pt x="36166" y="1274"/>
                    <a:pt x="36292" y="1218"/>
                    <a:pt x="36348" y="1162"/>
                  </a:cubicBezTo>
                  <a:cubicBezTo>
                    <a:pt x="36292" y="1106"/>
                    <a:pt x="36222" y="994"/>
                    <a:pt x="36166" y="868"/>
                  </a:cubicBezTo>
                  <a:cubicBezTo>
                    <a:pt x="35872" y="924"/>
                    <a:pt x="35816" y="1162"/>
                    <a:pt x="35648" y="1344"/>
                  </a:cubicBezTo>
                  <a:cubicBezTo>
                    <a:pt x="35522" y="1162"/>
                    <a:pt x="35648" y="1106"/>
                    <a:pt x="35760" y="994"/>
                  </a:cubicBezTo>
                  <a:cubicBezTo>
                    <a:pt x="35704" y="812"/>
                    <a:pt x="35648" y="644"/>
                    <a:pt x="35410" y="518"/>
                  </a:cubicBezTo>
                  <a:cubicBezTo>
                    <a:pt x="35466" y="406"/>
                    <a:pt x="35466" y="294"/>
                    <a:pt x="35466" y="224"/>
                  </a:cubicBezTo>
                  <a:cubicBezTo>
                    <a:pt x="35242" y="168"/>
                    <a:pt x="35116" y="56"/>
                    <a:pt x="34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40"/>
            <p:cNvSpPr/>
            <p:nvPr/>
          </p:nvSpPr>
          <p:spPr>
            <a:xfrm>
              <a:off x="-299375" y="1217588"/>
              <a:ext cx="1003575" cy="956650"/>
            </a:xfrm>
            <a:custGeom>
              <a:avLst/>
              <a:gdLst/>
              <a:ahLst/>
              <a:cxnLst/>
              <a:rect l="l" t="t" r="r" b="b"/>
              <a:pathLst>
                <a:path w="40143" h="38266" extrusionOk="0">
                  <a:moveTo>
                    <a:pt x="16746" y="23508"/>
                  </a:moveTo>
                  <a:cubicBezTo>
                    <a:pt x="16802" y="23676"/>
                    <a:pt x="17040" y="23802"/>
                    <a:pt x="16984" y="24096"/>
                  </a:cubicBezTo>
                  <a:cubicBezTo>
                    <a:pt x="16928" y="24026"/>
                    <a:pt x="16928" y="23970"/>
                    <a:pt x="16872" y="23858"/>
                  </a:cubicBezTo>
                  <a:cubicBezTo>
                    <a:pt x="16746" y="23914"/>
                    <a:pt x="16634" y="23970"/>
                    <a:pt x="16522" y="23970"/>
                  </a:cubicBezTo>
                  <a:cubicBezTo>
                    <a:pt x="16522" y="24026"/>
                    <a:pt x="16522" y="24152"/>
                    <a:pt x="16578" y="24208"/>
                  </a:cubicBezTo>
                  <a:lnTo>
                    <a:pt x="16522" y="24208"/>
                  </a:lnTo>
                  <a:cubicBezTo>
                    <a:pt x="16452" y="24152"/>
                    <a:pt x="16340" y="24096"/>
                    <a:pt x="16228" y="23970"/>
                  </a:cubicBezTo>
                  <a:cubicBezTo>
                    <a:pt x="16340" y="23914"/>
                    <a:pt x="16396" y="23802"/>
                    <a:pt x="16452" y="23746"/>
                  </a:cubicBezTo>
                  <a:cubicBezTo>
                    <a:pt x="16522" y="23802"/>
                    <a:pt x="16578" y="23802"/>
                    <a:pt x="16690" y="23858"/>
                  </a:cubicBezTo>
                  <a:cubicBezTo>
                    <a:pt x="16634" y="23746"/>
                    <a:pt x="16634" y="23676"/>
                    <a:pt x="16578" y="23564"/>
                  </a:cubicBezTo>
                  <a:cubicBezTo>
                    <a:pt x="16634" y="23564"/>
                    <a:pt x="16690" y="23564"/>
                    <a:pt x="16746" y="23508"/>
                  </a:cubicBezTo>
                  <a:close/>
                  <a:moveTo>
                    <a:pt x="12028" y="27876"/>
                  </a:moveTo>
                  <a:cubicBezTo>
                    <a:pt x="12028" y="27946"/>
                    <a:pt x="12084" y="28058"/>
                    <a:pt x="12084" y="28114"/>
                  </a:cubicBezTo>
                  <a:cubicBezTo>
                    <a:pt x="12140" y="28170"/>
                    <a:pt x="12140" y="28296"/>
                    <a:pt x="12196" y="28352"/>
                  </a:cubicBezTo>
                  <a:cubicBezTo>
                    <a:pt x="12140" y="28408"/>
                    <a:pt x="12140" y="28408"/>
                    <a:pt x="12028" y="28464"/>
                  </a:cubicBezTo>
                  <a:cubicBezTo>
                    <a:pt x="11972" y="28352"/>
                    <a:pt x="11902" y="28226"/>
                    <a:pt x="11790" y="28058"/>
                  </a:cubicBezTo>
                  <a:cubicBezTo>
                    <a:pt x="11846" y="28058"/>
                    <a:pt x="11902" y="27946"/>
                    <a:pt x="12028" y="27876"/>
                  </a:cubicBezTo>
                  <a:close/>
                  <a:moveTo>
                    <a:pt x="5601" y="31671"/>
                  </a:moveTo>
                  <a:cubicBezTo>
                    <a:pt x="5671" y="31727"/>
                    <a:pt x="5727" y="31797"/>
                    <a:pt x="5727" y="31853"/>
                  </a:cubicBezTo>
                  <a:cubicBezTo>
                    <a:pt x="5727" y="32021"/>
                    <a:pt x="5489" y="32077"/>
                    <a:pt x="5601" y="32315"/>
                  </a:cubicBezTo>
                  <a:cubicBezTo>
                    <a:pt x="5545" y="32371"/>
                    <a:pt x="5489" y="32371"/>
                    <a:pt x="5433" y="32427"/>
                  </a:cubicBezTo>
                  <a:cubicBezTo>
                    <a:pt x="5433" y="32371"/>
                    <a:pt x="5377" y="32259"/>
                    <a:pt x="5321" y="32203"/>
                  </a:cubicBezTo>
                  <a:cubicBezTo>
                    <a:pt x="5433" y="32021"/>
                    <a:pt x="5545" y="31853"/>
                    <a:pt x="5601" y="31671"/>
                  </a:cubicBezTo>
                  <a:close/>
                  <a:moveTo>
                    <a:pt x="39274" y="0"/>
                  </a:moveTo>
                  <a:cubicBezTo>
                    <a:pt x="38980" y="168"/>
                    <a:pt x="38630" y="224"/>
                    <a:pt x="38574" y="644"/>
                  </a:cubicBezTo>
                  <a:lnTo>
                    <a:pt x="38336" y="644"/>
                  </a:lnTo>
                  <a:cubicBezTo>
                    <a:pt x="38392" y="756"/>
                    <a:pt x="38392" y="812"/>
                    <a:pt x="38448" y="868"/>
                  </a:cubicBezTo>
                  <a:cubicBezTo>
                    <a:pt x="38504" y="812"/>
                    <a:pt x="38574" y="756"/>
                    <a:pt x="38574" y="756"/>
                  </a:cubicBezTo>
                  <a:cubicBezTo>
                    <a:pt x="38742" y="868"/>
                    <a:pt x="38854" y="924"/>
                    <a:pt x="39036" y="1050"/>
                  </a:cubicBezTo>
                  <a:cubicBezTo>
                    <a:pt x="38854" y="1106"/>
                    <a:pt x="38742" y="1162"/>
                    <a:pt x="38630" y="1218"/>
                  </a:cubicBezTo>
                  <a:cubicBezTo>
                    <a:pt x="38574" y="1162"/>
                    <a:pt x="38504" y="1162"/>
                    <a:pt x="38392" y="1106"/>
                  </a:cubicBezTo>
                  <a:lnTo>
                    <a:pt x="38392" y="1106"/>
                  </a:lnTo>
                  <a:cubicBezTo>
                    <a:pt x="38392" y="1274"/>
                    <a:pt x="38392" y="1400"/>
                    <a:pt x="38448" y="1512"/>
                  </a:cubicBezTo>
                  <a:cubicBezTo>
                    <a:pt x="37986" y="1918"/>
                    <a:pt x="37580" y="2324"/>
                    <a:pt x="37174" y="2744"/>
                  </a:cubicBezTo>
                  <a:cubicBezTo>
                    <a:pt x="37104" y="2800"/>
                    <a:pt x="36992" y="2800"/>
                    <a:pt x="36936" y="2856"/>
                  </a:cubicBezTo>
                  <a:cubicBezTo>
                    <a:pt x="36880" y="2856"/>
                    <a:pt x="36880" y="2856"/>
                    <a:pt x="36824" y="2912"/>
                  </a:cubicBezTo>
                  <a:lnTo>
                    <a:pt x="36824" y="3024"/>
                  </a:lnTo>
                  <a:cubicBezTo>
                    <a:pt x="36698" y="3094"/>
                    <a:pt x="36586" y="3206"/>
                    <a:pt x="36530" y="3262"/>
                  </a:cubicBezTo>
                  <a:cubicBezTo>
                    <a:pt x="36404" y="3150"/>
                    <a:pt x="36348" y="3094"/>
                    <a:pt x="36236" y="2968"/>
                  </a:cubicBezTo>
                  <a:cubicBezTo>
                    <a:pt x="36180" y="3094"/>
                    <a:pt x="36180" y="3206"/>
                    <a:pt x="36124" y="3262"/>
                  </a:cubicBezTo>
                  <a:cubicBezTo>
                    <a:pt x="36054" y="3318"/>
                    <a:pt x="36054" y="3318"/>
                    <a:pt x="35998" y="3318"/>
                  </a:cubicBezTo>
                  <a:cubicBezTo>
                    <a:pt x="36054" y="3444"/>
                    <a:pt x="36054" y="3500"/>
                    <a:pt x="36124" y="3556"/>
                  </a:cubicBezTo>
                  <a:cubicBezTo>
                    <a:pt x="36054" y="3668"/>
                    <a:pt x="35774" y="3668"/>
                    <a:pt x="35942" y="3850"/>
                  </a:cubicBezTo>
                  <a:cubicBezTo>
                    <a:pt x="35648" y="4144"/>
                    <a:pt x="35298" y="4494"/>
                    <a:pt x="35004" y="4775"/>
                  </a:cubicBezTo>
                  <a:cubicBezTo>
                    <a:pt x="34654" y="5013"/>
                    <a:pt x="34374" y="5419"/>
                    <a:pt x="34024" y="5601"/>
                  </a:cubicBezTo>
                  <a:cubicBezTo>
                    <a:pt x="33730" y="5951"/>
                    <a:pt x="33436" y="6245"/>
                    <a:pt x="33086" y="6525"/>
                  </a:cubicBezTo>
                  <a:cubicBezTo>
                    <a:pt x="32904" y="6301"/>
                    <a:pt x="32679" y="6119"/>
                    <a:pt x="32497" y="6007"/>
                  </a:cubicBezTo>
                  <a:cubicBezTo>
                    <a:pt x="32441" y="6007"/>
                    <a:pt x="32385" y="6063"/>
                    <a:pt x="32329" y="6119"/>
                  </a:cubicBezTo>
                  <a:cubicBezTo>
                    <a:pt x="32329" y="6007"/>
                    <a:pt x="32273" y="6007"/>
                    <a:pt x="32273" y="5895"/>
                  </a:cubicBezTo>
                  <a:cubicBezTo>
                    <a:pt x="32091" y="6063"/>
                    <a:pt x="32035" y="6175"/>
                    <a:pt x="31923" y="6301"/>
                  </a:cubicBezTo>
                  <a:cubicBezTo>
                    <a:pt x="31797" y="6357"/>
                    <a:pt x="31741" y="6357"/>
                    <a:pt x="31685" y="6413"/>
                  </a:cubicBezTo>
                  <a:cubicBezTo>
                    <a:pt x="31741" y="6469"/>
                    <a:pt x="31797" y="6525"/>
                    <a:pt x="31853" y="6651"/>
                  </a:cubicBezTo>
                  <a:cubicBezTo>
                    <a:pt x="31741" y="6651"/>
                    <a:pt x="31685" y="6707"/>
                    <a:pt x="31573" y="6707"/>
                  </a:cubicBezTo>
                  <a:cubicBezTo>
                    <a:pt x="31573" y="6651"/>
                    <a:pt x="31573" y="6595"/>
                    <a:pt x="31503" y="6525"/>
                  </a:cubicBezTo>
                  <a:cubicBezTo>
                    <a:pt x="31447" y="6595"/>
                    <a:pt x="31447" y="6651"/>
                    <a:pt x="31391" y="6707"/>
                  </a:cubicBezTo>
                  <a:cubicBezTo>
                    <a:pt x="31391" y="6763"/>
                    <a:pt x="31447" y="6819"/>
                    <a:pt x="31447" y="6945"/>
                  </a:cubicBezTo>
                  <a:cubicBezTo>
                    <a:pt x="31391" y="6875"/>
                    <a:pt x="31335" y="6875"/>
                    <a:pt x="31279" y="6819"/>
                  </a:cubicBezTo>
                  <a:cubicBezTo>
                    <a:pt x="31097" y="7001"/>
                    <a:pt x="30929" y="7113"/>
                    <a:pt x="30747" y="7225"/>
                  </a:cubicBezTo>
                  <a:cubicBezTo>
                    <a:pt x="30803" y="7351"/>
                    <a:pt x="30873" y="7463"/>
                    <a:pt x="30873" y="7575"/>
                  </a:cubicBezTo>
                  <a:cubicBezTo>
                    <a:pt x="30873" y="7645"/>
                    <a:pt x="30803" y="7645"/>
                    <a:pt x="30803" y="7701"/>
                  </a:cubicBezTo>
                  <a:cubicBezTo>
                    <a:pt x="30691" y="7575"/>
                    <a:pt x="30635" y="7519"/>
                    <a:pt x="30579" y="7407"/>
                  </a:cubicBezTo>
                  <a:cubicBezTo>
                    <a:pt x="30397" y="7463"/>
                    <a:pt x="30341" y="7575"/>
                    <a:pt x="30341" y="7701"/>
                  </a:cubicBezTo>
                  <a:cubicBezTo>
                    <a:pt x="30229" y="7757"/>
                    <a:pt x="30103" y="7757"/>
                    <a:pt x="30103" y="7813"/>
                  </a:cubicBezTo>
                  <a:cubicBezTo>
                    <a:pt x="29991" y="7995"/>
                    <a:pt x="29823" y="8107"/>
                    <a:pt x="29641" y="8219"/>
                  </a:cubicBezTo>
                  <a:cubicBezTo>
                    <a:pt x="29529" y="8401"/>
                    <a:pt x="29403" y="8513"/>
                    <a:pt x="29291" y="8625"/>
                  </a:cubicBezTo>
                  <a:cubicBezTo>
                    <a:pt x="29347" y="8751"/>
                    <a:pt x="29403" y="8863"/>
                    <a:pt x="29473" y="8919"/>
                  </a:cubicBezTo>
                  <a:lnTo>
                    <a:pt x="29697" y="8919"/>
                  </a:lnTo>
                  <a:cubicBezTo>
                    <a:pt x="29823" y="9045"/>
                    <a:pt x="29879" y="9213"/>
                    <a:pt x="29879" y="9395"/>
                  </a:cubicBezTo>
                  <a:cubicBezTo>
                    <a:pt x="29838" y="9477"/>
                    <a:pt x="29790" y="9529"/>
                    <a:pt x="29723" y="9529"/>
                  </a:cubicBezTo>
                  <a:cubicBezTo>
                    <a:pt x="29698" y="9529"/>
                    <a:pt x="29671" y="9522"/>
                    <a:pt x="29641" y="9507"/>
                  </a:cubicBezTo>
                  <a:cubicBezTo>
                    <a:pt x="29585" y="9507"/>
                    <a:pt x="29529" y="9563"/>
                    <a:pt x="29473" y="9563"/>
                  </a:cubicBezTo>
                  <a:lnTo>
                    <a:pt x="29473" y="9969"/>
                  </a:lnTo>
                  <a:cubicBezTo>
                    <a:pt x="29415" y="9865"/>
                    <a:pt x="29359" y="9821"/>
                    <a:pt x="29298" y="9821"/>
                  </a:cubicBezTo>
                  <a:cubicBezTo>
                    <a:pt x="29228" y="9821"/>
                    <a:pt x="29151" y="9879"/>
                    <a:pt x="29053" y="9969"/>
                  </a:cubicBezTo>
                  <a:cubicBezTo>
                    <a:pt x="29053" y="9745"/>
                    <a:pt x="29123" y="9619"/>
                    <a:pt x="29123" y="9507"/>
                  </a:cubicBezTo>
                  <a:cubicBezTo>
                    <a:pt x="29053" y="9451"/>
                    <a:pt x="28997" y="9395"/>
                    <a:pt x="28997" y="9325"/>
                  </a:cubicBezTo>
                  <a:cubicBezTo>
                    <a:pt x="28773" y="9325"/>
                    <a:pt x="28773" y="9269"/>
                    <a:pt x="28773" y="9101"/>
                  </a:cubicBezTo>
                  <a:cubicBezTo>
                    <a:pt x="28647" y="9157"/>
                    <a:pt x="28535" y="9213"/>
                    <a:pt x="28423" y="9325"/>
                  </a:cubicBezTo>
                  <a:cubicBezTo>
                    <a:pt x="28423" y="9395"/>
                    <a:pt x="28353" y="9507"/>
                    <a:pt x="28353" y="9507"/>
                  </a:cubicBezTo>
                  <a:cubicBezTo>
                    <a:pt x="28241" y="9563"/>
                    <a:pt x="28129" y="9619"/>
                    <a:pt x="28073" y="9619"/>
                  </a:cubicBezTo>
                  <a:cubicBezTo>
                    <a:pt x="28003" y="9745"/>
                    <a:pt x="28003" y="9857"/>
                    <a:pt x="28003" y="9913"/>
                  </a:cubicBezTo>
                  <a:cubicBezTo>
                    <a:pt x="27947" y="9941"/>
                    <a:pt x="27905" y="9941"/>
                    <a:pt x="27863" y="9941"/>
                  </a:cubicBezTo>
                  <a:cubicBezTo>
                    <a:pt x="27821" y="9941"/>
                    <a:pt x="27779" y="9941"/>
                    <a:pt x="27723" y="9969"/>
                  </a:cubicBezTo>
                  <a:cubicBezTo>
                    <a:pt x="27653" y="10025"/>
                    <a:pt x="27541" y="10095"/>
                    <a:pt x="27429" y="10207"/>
                  </a:cubicBezTo>
                  <a:cubicBezTo>
                    <a:pt x="27303" y="10319"/>
                    <a:pt x="27247" y="10445"/>
                    <a:pt x="27135" y="10557"/>
                  </a:cubicBezTo>
                  <a:cubicBezTo>
                    <a:pt x="26785" y="10795"/>
                    <a:pt x="26379" y="11075"/>
                    <a:pt x="26085" y="11425"/>
                  </a:cubicBezTo>
                  <a:cubicBezTo>
                    <a:pt x="26029" y="11551"/>
                    <a:pt x="25973" y="11607"/>
                    <a:pt x="25903" y="11663"/>
                  </a:cubicBezTo>
                  <a:cubicBezTo>
                    <a:pt x="25791" y="11719"/>
                    <a:pt x="25735" y="11775"/>
                    <a:pt x="25623" y="11845"/>
                  </a:cubicBezTo>
                  <a:cubicBezTo>
                    <a:pt x="25553" y="11957"/>
                    <a:pt x="25441" y="12069"/>
                    <a:pt x="25385" y="12195"/>
                  </a:cubicBezTo>
                  <a:cubicBezTo>
                    <a:pt x="25147" y="12363"/>
                    <a:pt x="24923" y="12545"/>
                    <a:pt x="24685" y="12769"/>
                  </a:cubicBezTo>
                  <a:cubicBezTo>
                    <a:pt x="24685" y="12769"/>
                    <a:pt x="24741" y="12825"/>
                    <a:pt x="24741" y="12895"/>
                  </a:cubicBezTo>
                  <a:cubicBezTo>
                    <a:pt x="24629" y="12951"/>
                    <a:pt x="24503" y="13063"/>
                    <a:pt x="24335" y="13119"/>
                  </a:cubicBezTo>
                  <a:cubicBezTo>
                    <a:pt x="24629" y="13175"/>
                    <a:pt x="24629" y="13175"/>
                    <a:pt x="24685" y="13525"/>
                  </a:cubicBezTo>
                  <a:cubicBezTo>
                    <a:pt x="24629" y="13525"/>
                    <a:pt x="24629" y="13525"/>
                    <a:pt x="24573" y="13595"/>
                  </a:cubicBezTo>
                  <a:cubicBezTo>
                    <a:pt x="24503" y="13469"/>
                    <a:pt x="24503" y="13413"/>
                    <a:pt x="24447" y="13357"/>
                  </a:cubicBezTo>
                  <a:cubicBezTo>
                    <a:pt x="24391" y="13357"/>
                    <a:pt x="24279" y="13357"/>
                    <a:pt x="24153" y="13301"/>
                  </a:cubicBezTo>
                  <a:lnTo>
                    <a:pt x="24153" y="13525"/>
                  </a:lnTo>
                  <a:cubicBezTo>
                    <a:pt x="24097" y="13525"/>
                    <a:pt x="24041" y="13595"/>
                    <a:pt x="23985" y="13595"/>
                  </a:cubicBezTo>
                  <a:cubicBezTo>
                    <a:pt x="23929" y="13651"/>
                    <a:pt x="23929" y="13651"/>
                    <a:pt x="23929" y="13707"/>
                  </a:cubicBezTo>
                  <a:cubicBezTo>
                    <a:pt x="23873" y="13707"/>
                    <a:pt x="23803" y="13651"/>
                    <a:pt x="23747" y="13651"/>
                  </a:cubicBezTo>
                  <a:cubicBezTo>
                    <a:pt x="23579" y="13819"/>
                    <a:pt x="23341" y="13945"/>
                    <a:pt x="23285" y="14225"/>
                  </a:cubicBezTo>
                  <a:cubicBezTo>
                    <a:pt x="23285" y="14295"/>
                    <a:pt x="23173" y="14351"/>
                    <a:pt x="23173" y="14407"/>
                  </a:cubicBezTo>
                  <a:cubicBezTo>
                    <a:pt x="23047" y="14519"/>
                    <a:pt x="22935" y="14645"/>
                    <a:pt x="22753" y="14813"/>
                  </a:cubicBezTo>
                  <a:cubicBezTo>
                    <a:pt x="22935" y="14813"/>
                    <a:pt x="23047" y="14757"/>
                    <a:pt x="23173" y="14757"/>
                  </a:cubicBezTo>
                  <a:cubicBezTo>
                    <a:pt x="23229" y="14869"/>
                    <a:pt x="23285" y="14995"/>
                    <a:pt x="23341" y="15051"/>
                  </a:cubicBezTo>
                  <a:cubicBezTo>
                    <a:pt x="23229" y="15163"/>
                    <a:pt x="23103" y="15345"/>
                    <a:pt x="22991" y="15457"/>
                  </a:cubicBezTo>
                  <a:lnTo>
                    <a:pt x="23047" y="15457"/>
                  </a:lnTo>
                  <a:cubicBezTo>
                    <a:pt x="23103" y="15401"/>
                    <a:pt x="23229" y="15345"/>
                    <a:pt x="23285" y="15275"/>
                  </a:cubicBezTo>
                  <a:lnTo>
                    <a:pt x="23341" y="15345"/>
                  </a:lnTo>
                  <a:lnTo>
                    <a:pt x="23691" y="15345"/>
                  </a:lnTo>
                  <a:cubicBezTo>
                    <a:pt x="23635" y="15275"/>
                    <a:pt x="23523" y="15275"/>
                    <a:pt x="23453" y="15275"/>
                  </a:cubicBezTo>
                  <a:cubicBezTo>
                    <a:pt x="23523" y="15163"/>
                    <a:pt x="23579" y="15051"/>
                    <a:pt x="23635" y="14925"/>
                  </a:cubicBezTo>
                  <a:cubicBezTo>
                    <a:pt x="23579" y="14925"/>
                    <a:pt x="23523" y="14925"/>
                    <a:pt x="23453" y="14869"/>
                  </a:cubicBezTo>
                  <a:cubicBezTo>
                    <a:pt x="23499" y="14828"/>
                    <a:pt x="23544" y="14817"/>
                    <a:pt x="23587" y="14817"/>
                  </a:cubicBezTo>
                  <a:cubicBezTo>
                    <a:pt x="23635" y="14817"/>
                    <a:pt x="23681" y="14830"/>
                    <a:pt x="23726" y="14830"/>
                  </a:cubicBezTo>
                  <a:cubicBezTo>
                    <a:pt x="23752" y="14830"/>
                    <a:pt x="23777" y="14826"/>
                    <a:pt x="23803" y="14813"/>
                  </a:cubicBezTo>
                  <a:lnTo>
                    <a:pt x="23803" y="15219"/>
                  </a:lnTo>
                  <a:cubicBezTo>
                    <a:pt x="23803" y="15219"/>
                    <a:pt x="23747" y="15275"/>
                    <a:pt x="23691" y="15345"/>
                  </a:cubicBezTo>
                  <a:cubicBezTo>
                    <a:pt x="23635" y="15513"/>
                    <a:pt x="23523" y="15513"/>
                    <a:pt x="23397" y="15625"/>
                  </a:cubicBezTo>
                  <a:cubicBezTo>
                    <a:pt x="23047" y="15919"/>
                    <a:pt x="22753" y="16213"/>
                    <a:pt x="22473" y="16563"/>
                  </a:cubicBezTo>
                  <a:cubicBezTo>
                    <a:pt x="22123" y="16914"/>
                    <a:pt x="21703" y="17208"/>
                    <a:pt x="21353" y="17614"/>
                  </a:cubicBezTo>
                  <a:cubicBezTo>
                    <a:pt x="21252" y="17714"/>
                    <a:pt x="21152" y="17916"/>
                    <a:pt x="20960" y="17916"/>
                  </a:cubicBezTo>
                  <a:cubicBezTo>
                    <a:pt x="20938" y="17916"/>
                    <a:pt x="20915" y="17913"/>
                    <a:pt x="20891" y="17908"/>
                  </a:cubicBezTo>
                  <a:cubicBezTo>
                    <a:pt x="20778" y="18202"/>
                    <a:pt x="20484" y="18370"/>
                    <a:pt x="20302" y="18608"/>
                  </a:cubicBezTo>
                  <a:cubicBezTo>
                    <a:pt x="20246" y="18552"/>
                    <a:pt x="20246" y="18496"/>
                    <a:pt x="20190" y="18370"/>
                  </a:cubicBezTo>
                  <a:cubicBezTo>
                    <a:pt x="20134" y="18552"/>
                    <a:pt x="20190" y="18776"/>
                    <a:pt x="19952" y="18846"/>
                  </a:cubicBezTo>
                  <a:cubicBezTo>
                    <a:pt x="19952" y="18720"/>
                    <a:pt x="19896" y="18608"/>
                    <a:pt x="19896" y="18426"/>
                  </a:cubicBezTo>
                  <a:cubicBezTo>
                    <a:pt x="19840" y="18496"/>
                    <a:pt x="19784" y="18552"/>
                    <a:pt x="19728" y="18608"/>
                  </a:cubicBezTo>
                  <a:cubicBezTo>
                    <a:pt x="19672" y="18552"/>
                    <a:pt x="19672" y="18552"/>
                    <a:pt x="19602" y="18496"/>
                  </a:cubicBezTo>
                  <a:cubicBezTo>
                    <a:pt x="19602" y="18552"/>
                    <a:pt x="19602" y="18552"/>
                    <a:pt x="19546" y="18664"/>
                  </a:cubicBezTo>
                  <a:cubicBezTo>
                    <a:pt x="19490" y="18496"/>
                    <a:pt x="19434" y="18426"/>
                    <a:pt x="19378" y="18370"/>
                  </a:cubicBezTo>
                  <a:lnTo>
                    <a:pt x="19602" y="18370"/>
                  </a:lnTo>
                  <a:lnTo>
                    <a:pt x="19602" y="18314"/>
                  </a:lnTo>
                  <a:cubicBezTo>
                    <a:pt x="19728" y="18314"/>
                    <a:pt x="19840" y="18258"/>
                    <a:pt x="19952" y="18258"/>
                  </a:cubicBezTo>
                  <a:cubicBezTo>
                    <a:pt x="19952" y="18202"/>
                    <a:pt x="20022" y="18146"/>
                    <a:pt x="20078" y="18076"/>
                  </a:cubicBezTo>
                  <a:cubicBezTo>
                    <a:pt x="19896" y="18020"/>
                    <a:pt x="19784" y="17964"/>
                    <a:pt x="19602" y="17908"/>
                  </a:cubicBezTo>
                  <a:cubicBezTo>
                    <a:pt x="19602" y="17852"/>
                    <a:pt x="19546" y="17796"/>
                    <a:pt x="19490" y="17726"/>
                  </a:cubicBezTo>
                  <a:cubicBezTo>
                    <a:pt x="19252" y="17964"/>
                    <a:pt x="19084" y="18202"/>
                    <a:pt x="18902" y="18426"/>
                  </a:cubicBezTo>
                  <a:cubicBezTo>
                    <a:pt x="18902" y="18496"/>
                    <a:pt x="18902" y="18496"/>
                    <a:pt x="18972" y="18552"/>
                  </a:cubicBezTo>
                  <a:cubicBezTo>
                    <a:pt x="19028" y="18720"/>
                    <a:pt x="19140" y="18846"/>
                    <a:pt x="19196" y="19014"/>
                  </a:cubicBezTo>
                  <a:cubicBezTo>
                    <a:pt x="19140" y="19014"/>
                    <a:pt x="19028" y="19070"/>
                    <a:pt x="18972" y="19126"/>
                  </a:cubicBezTo>
                  <a:cubicBezTo>
                    <a:pt x="19028" y="19196"/>
                    <a:pt x="19028" y="19252"/>
                    <a:pt x="19084" y="19308"/>
                  </a:cubicBezTo>
                  <a:cubicBezTo>
                    <a:pt x="19028" y="19308"/>
                    <a:pt x="18972" y="19364"/>
                    <a:pt x="18846" y="19364"/>
                  </a:cubicBezTo>
                  <a:lnTo>
                    <a:pt x="18846" y="18664"/>
                  </a:lnTo>
                  <a:cubicBezTo>
                    <a:pt x="18790" y="18720"/>
                    <a:pt x="18678" y="18776"/>
                    <a:pt x="18622" y="18846"/>
                  </a:cubicBezTo>
                  <a:cubicBezTo>
                    <a:pt x="18622" y="18958"/>
                    <a:pt x="18622" y="19070"/>
                    <a:pt x="18678" y="19196"/>
                  </a:cubicBezTo>
                  <a:cubicBezTo>
                    <a:pt x="18552" y="19196"/>
                    <a:pt x="18440" y="19126"/>
                    <a:pt x="18272" y="19126"/>
                  </a:cubicBezTo>
                  <a:cubicBezTo>
                    <a:pt x="18384" y="19364"/>
                    <a:pt x="18440" y="19546"/>
                    <a:pt x="18552" y="19714"/>
                  </a:cubicBezTo>
                  <a:cubicBezTo>
                    <a:pt x="18384" y="19714"/>
                    <a:pt x="18202" y="19770"/>
                    <a:pt x="18034" y="19770"/>
                  </a:cubicBezTo>
                  <a:cubicBezTo>
                    <a:pt x="18090" y="19714"/>
                    <a:pt x="18146" y="19658"/>
                    <a:pt x="18202" y="19602"/>
                  </a:cubicBezTo>
                  <a:cubicBezTo>
                    <a:pt x="18146" y="19546"/>
                    <a:pt x="18090" y="19546"/>
                    <a:pt x="18034" y="19476"/>
                  </a:cubicBezTo>
                  <a:cubicBezTo>
                    <a:pt x="18034" y="19364"/>
                    <a:pt x="18090" y="19308"/>
                    <a:pt x="18090" y="19196"/>
                  </a:cubicBezTo>
                  <a:cubicBezTo>
                    <a:pt x="17796" y="19196"/>
                    <a:pt x="17922" y="19420"/>
                    <a:pt x="17796" y="19602"/>
                  </a:cubicBezTo>
                  <a:cubicBezTo>
                    <a:pt x="17761" y="19562"/>
                    <a:pt x="17732" y="19548"/>
                    <a:pt x="17708" y="19548"/>
                  </a:cubicBezTo>
                  <a:cubicBezTo>
                    <a:pt x="17655" y="19548"/>
                    <a:pt x="17628" y="19619"/>
                    <a:pt x="17628" y="19658"/>
                  </a:cubicBezTo>
                  <a:cubicBezTo>
                    <a:pt x="17572" y="19714"/>
                    <a:pt x="17628" y="19770"/>
                    <a:pt x="17628" y="19826"/>
                  </a:cubicBezTo>
                  <a:cubicBezTo>
                    <a:pt x="17684" y="19770"/>
                    <a:pt x="17740" y="19714"/>
                    <a:pt x="17740" y="19658"/>
                  </a:cubicBezTo>
                  <a:cubicBezTo>
                    <a:pt x="17852" y="19714"/>
                    <a:pt x="17922" y="19826"/>
                    <a:pt x="17978" y="19896"/>
                  </a:cubicBezTo>
                  <a:cubicBezTo>
                    <a:pt x="18034" y="19896"/>
                    <a:pt x="18146" y="19896"/>
                    <a:pt x="18328" y="19952"/>
                  </a:cubicBezTo>
                  <a:cubicBezTo>
                    <a:pt x="18146" y="20064"/>
                    <a:pt x="18034" y="20120"/>
                    <a:pt x="17922" y="20176"/>
                  </a:cubicBezTo>
                  <a:cubicBezTo>
                    <a:pt x="17796" y="20064"/>
                    <a:pt x="17740" y="20008"/>
                    <a:pt x="17684" y="19952"/>
                  </a:cubicBezTo>
                  <a:cubicBezTo>
                    <a:pt x="17628" y="19952"/>
                    <a:pt x="17572" y="20008"/>
                    <a:pt x="17502" y="20008"/>
                  </a:cubicBezTo>
                  <a:cubicBezTo>
                    <a:pt x="17446" y="19952"/>
                    <a:pt x="17446" y="19896"/>
                    <a:pt x="17390" y="19826"/>
                  </a:cubicBezTo>
                  <a:cubicBezTo>
                    <a:pt x="17222" y="20008"/>
                    <a:pt x="16984" y="20246"/>
                    <a:pt x="16802" y="20414"/>
                  </a:cubicBezTo>
                  <a:cubicBezTo>
                    <a:pt x="16634" y="20526"/>
                    <a:pt x="16522" y="20652"/>
                    <a:pt x="16340" y="20764"/>
                  </a:cubicBezTo>
                  <a:cubicBezTo>
                    <a:pt x="16172" y="20946"/>
                    <a:pt x="15934" y="21114"/>
                    <a:pt x="15752" y="21352"/>
                  </a:cubicBezTo>
                  <a:cubicBezTo>
                    <a:pt x="15696" y="21464"/>
                    <a:pt x="15584" y="21520"/>
                    <a:pt x="15528" y="21646"/>
                  </a:cubicBezTo>
                  <a:cubicBezTo>
                    <a:pt x="15402" y="21702"/>
                    <a:pt x="15346" y="21758"/>
                    <a:pt x="15290" y="21814"/>
                  </a:cubicBezTo>
                  <a:cubicBezTo>
                    <a:pt x="15052" y="22052"/>
                    <a:pt x="14828" y="22346"/>
                    <a:pt x="14590" y="22570"/>
                  </a:cubicBezTo>
                  <a:cubicBezTo>
                    <a:pt x="14478" y="22696"/>
                    <a:pt x="14352" y="22752"/>
                    <a:pt x="14296" y="22864"/>
                  </a:cubicBezTo>
                  <a:cubicBezTo>
                    <a:pt x="14352" y="22920"/>
                    <a:pt x="14478" y="22976"/>
                    <a:pt x="14534" y="22976"/>
                  </a:cubicBezTo>
                  <a:cubicBezTo>
                    <a:pt x="14590" y="22976"/>
                    <a:pt x="14590" y="22920"/>
                    <a:pt x="14646" y="22920"/>
                  </a:cubicBezTo>
                  <a:cubicBezTo>
                    <a:pt x="14702" y="22976"/>
                    <a:pt x="14702" y="23046"/>
                    <a:pt x="14702" y="23102"/>
                  </a:cubicBezTo>
                  <a:cubicBezTo>
                    <a:pt x="14772" y="23158"/>
                    <a:pt x="14940" y="23102"/>
                    <a:pt x="14940" y="23270"/>
                  </a:cubicBezTo>
                  <a:cubicBezTo>
                    <a:pt x="14981" y="23187"/>
                    <a:pt x="15023" y="23036"/>
                    <a:pt x="15138" y="23036"/>
                  </a:cubicBezTo>
                  <a:cubicBezTo>
                    <a:pt x="15178" y="23036"/>
                    <a:pt x="15228" y="23055"/>
                    <a:pt x="15290" y="23102"/>
                  </a:cubicBezTo>
                  <a:lnTo>
                    <a:pt x="15290" y="22696"/>
                  </a:lnTo>
                  <a:cubicBezTo>
                    <a:pt x="15472" y="22808"/>
                    <a:pt x="15528" y="22864"/>
                    <a:pt x="15696" y="22920"/>
                  </a:cubicBezTo>
                  <a:cubicBezTo>
                    <a:pt x="15584" y="23046"/>
                    <a:pt x="15472" y="23158"/>
                    <a:pt x="15402" y="23326"/>
                  </a:cubicBezTo>
                  <a:cubicBezTo>
                    <a:pt x="15346" y="23270"/>
                    <a:pt x="15290" y="23270"/>
                    <a:pt x="15234" y="23270"/>
                  </a:cubicBezTo>
                  <a:cubicBezTo>
                    <a:pt x="15234" y="23396"/>
                    <a:pt x="15178" y="23452"/>
                    <a:pt x="15178" y="23564"/>
                  </a:cubicBezTo>
                  <a:cubicBezTo>
                    <a:pt x="15122" y="23508"/>
                    <a:pt x="15052" y="23452"/>
                    <a:pt x="14996" y="23396"/>
                  </a:cubicBezTo>
                  <a:lnTo>
                    <a:pt x="14940" y="23396"/>
                  </a:lnTo>
                  <a:cubicBezTo>
                    <a:pt x="14940" y="23452"/>
                    <a:pt x="14996" y="23508"/>
                    <a:pt x="15052" y="23620"/>
                  </a:cubicBezTo>
                  <a:cubicBezTo>
                    <a:pt x="14996" y="23676"/>
                    <a:pt x="14996" y="23676"/>
                    <a:pt x="14940" y="23802"/>
                  </a:cubicBezTo>
                  <a:cubicBezTo>
                    <a:pt x="14884" y="23746"/>
                    <a:pt x="14828" y="23676"/>
                    <a:pt x="14828" y="23620"/>
                  </a:cubicBezTo>
                  <a:cubicBezTo>
                    <a:pt x="14772" y="23676"/>
                    <a:pt x="14702" y="23746"/>
                    <a:pt x="14702" y="23802"/>
                  </a:cubicBezTo>
                  <a:cubicBezTo>
                    <a:pt x="14702" y="24026"/>
                    <a:pt x="14534" y="24096"/>
                    <a:pt x="14352" y="24264"/>
                  </a:cubicBezTo>
                  <a:cubicBezTo>
                    <a:pt x="14296" y="24096"/>
                    <a:pt x="14184" y="23970"/>
                    <a:pt x="14002" y="23970"/>
                  </a:cubicBezTo>
                  <a:cubicBezTo>
                    <a:pt x="14072" y="24026"/>
                    <a:pt x="14184" y="24096"/>
                    <a:pt x="14296" y="24152"/>
                  </a:cubicBezTo>
                  <a:cubicBezTo>
                    <a:pt x="14128" y="24264"/>
                    <a:pt x="13946" y="24376"/>
                    <a:pt x="13834" y="24558"/>
                  </a:cubicBezTo>
                  <a:cubicBezTo>
                    <a:pt x="13834" y="24586"/>
                    <a:pt x="13820" y="24586"/>
                    <a:pt x="13799" y="24586"/>
                  </a:cubicBezTo>
                  <a:cubicBezTo>
                    <a:pt x="13778" y="24586"/>
                    <a:pt x="13750" y="24586"/>
                    <a:pt x="13722" y="24614"/>
                  </a:cubicBezTo>
                  <a:cubicBezTo>
                    <a:pt x="13652" y="24558"/>
                    <a:pt x="13596" y="24558"/>
                    <a:pt x="13540" y="24502"/>
                  </a:cubicBezTo>
                  <a:cubicBezTo>
                    <a:pt x="13484" y="24446"/>
                    <a:pt x="13428" y="24376"/>
                    <a:pt x="13428" y="24264"/>
                  </a:cubicBezTo>
                  <a:cubicBezTo>
                    <a:pt x="13372" y="24320"/>
                    <a:pt x="13302" y="24376"/>
                    <a:pt x="13302" y="24502"/>
                  </a:cubicBezTo>
                  <a:cubicBezTo>
                    <a:pt x="13302" y="24502"/>
                    <a:pt x="13372" y="24502"/>
                    <a:pt x="13428" y="24558"/>
                  </a:cubicBezTo>
                  <a:cubicBezTo>
                    <a:pt x="13372" y="24614"/>
                    <a:pt x="13302" y="24670"/>
                    <a:pt x="13302" y="24726"/>
                  </a:cubicBezTo>
                  <a:cubicBezTo>
                    <a:pt x="13372" y="24908"/>
                    <a:pt x="13372" y="25020"/>
                    <a:pt x="13428" y="25202"/>
                  </a:cubicBezTo>
                  <a:cubicBezTo>
                    <a:pt x="13372" y="25258"/>
                    <a:pt x="13302" y="25314"/>
                    <a:pt x="13246" y="25370"/>
                  </a:cubicBezTo>
                  <a:cubicBezTo>
                    <a:pt x="13190" y="25258"/>
                    <a:pt x="13134" y="25146"/>
                    <a:pt x="13078" y="25020"/>
                  </a:cubicBezTo>
                  <a:lnTo>
                    <a:pt x="13078" y="25020"/>
                  </a:lnTo>
                  <a:cubicBezTo>
                    <a:pt x="13078" y="25146"/>
                    <a:pt x="13134" y="25258"/>
                    <a:pt x="13190" y="25370"/>
                  </a:cubicBezTo>
                  <a:cubicBezTo>
                    <a:pt x="13089" y="25420"/>
                    <a:pt x="13124" y="25617"/>
                    <a:pt x="12961" y="25617"/>
                  </a:cubicBezTo>
                  <a:cubicBezTo>
                    <a:pt x="12942" y="25617"/>
                    <a:pt x="12921" y="25614"/>
                    <a:pt x="12896" y="25608"/>
                  </a:cubicBezTo>
                  <a:cubicBezTo>
                    <a:pt x="12952" y="25552"/>
                    <a:pt x="12952" y="25496"/>
                    <a:pt x="12952" y="25426"/>
                  </a:cubicBezTo>
                  <a:lnTo>
                    <a:pt x="12952" y="25426"/>
                  </a:lnTo>
                  <a:cubicBezTo>
                    <a:pt x="12896" y="25496"/>
                    <a:pt x="12840" y="25496"/>
                    <a:pt x="12784" y="25552"/>
                  </a:cubicBezTo>
                  <a:cubicBezTo>
                    <a:pt x="12896" y="25720"/>
                    <a:pt x="12784" y="25846"/>
                    <a:pt x="12602" y="26014"/>
                  </a:cubicBezTo>
                  <a:cubicBezTo>
                    <a:pt x="12558" y="25920"/>
                    <a:pt x="12504" y="25892"/>
                    <a:pt x="12445" y="25892"/>
                  </a:cubicBezTo>
                  <a:cubicBezTo>
                    <a:pt x="12355" y="25892"/>
                    <a:pt x="12250" y="25958"/>
                    <a:pt x="12140" y="25958"/>
                  </a:cubicBezTo>
                  <a:cubicBezTo>
                    <a:pt x="12140" y="25664"/>
                    <a:pt x="12196" y="25426"/>
                    <a:pt x="12196" y="25202"/>
                  </a:cubicBezTo>
                  <a:lnTo>
                    <a:pt x="12140" y="25202"/>
                  </a:lnTo>
                  <a:lnTo>
                    <a:pt x="12140" y="25552"/>
                  </a:lnTo>
                  <a:cubicBezTo>
                    <a:pt x="12140" y="25664"/>
                    <a:pt x="12084" y="25846"/>
                    <a:pt x="12084" y="25958"/>
                  </a:cubicBezTo>
                  <a:cubicBezTo>
                    <a:pt x="12196" y="26014"/>
                    <a:pt x="12322" y="26070"/>
                    <a:pt x="12434" y="26126"/>
                  </a:cubicBezTo>
                  <a:cubicBezTo>
                    <a:pt x="12378" y="26196"/>
                    <a:pt x="12322" y="26252"/>
                    <a:pt x="12252" y="26308"/>
                  </a:cubicBezTo>
                  <a:cubicBezTo>
                    <a:pt x="12196" y="26252"/>
                    <a:pt x="12196" y="26196"/>
                    <a:pt x="12140" y="26070"/>
                  </a:cubicBezTo>
                  <a:cubicBezTo>
                    <a:pt x="12084" y="26308"/>
                    <a:pt x="12028" y="26476"/>
                    <a:pt x="11972" y="26658"/>
                  </a:cubicBezTo>
                  <a:cubicBezTo>
                    <a:pt x="11902" y="26658"/>
                    <a:pt x="11846" y="26602"/>
                    <a:pt x="11846" y="26602"/>
                  </a:cubicBezTo>
                  <a:cubicBezTo>
                    <a:pt x="11622" y="26952"/>
                    <a:pt x="11328" y="27246"/>
                    <a:pt x="11090" y="27470"/>
                  </a:cubicBezTo>
                  <a:cubicBezTo>
                    <a:pt x="10796" y="27708"/>
                    <a:pt x="10572" y="28002"/>
                    <a:pt x="10222" y="28170"/>
                  </a:cubicBezTo>
                  <a:lnTo>
                    <a:pt x="10222" y="28296"/>
                  </a:lnTo>
                  <a:cubicBezTo>
                    <a:pt x="10067" y="28296"/>
                    <a:pt x="10084" y="28548"/>
                    <a:pt x="9956" y="28548"/>
                  </a:cubicBezTo>
                  <a:cubicBezTo>
                    <a:pt x="9933" y="28548"/>
                    <a:pt x="9906" y="28540"/>
                    <a:pt x="9872" y="28520"/>
                  </a:cubicBezTo>
                  <a:cubicBezTo>
                    <a:pt x="9802" y="28576"/>
                    <a:pt x="9802" y="28647"/>
                    <a:pt x="9802" y="28703"/>
                  </a:cubicBezTo>
                  <a:cubicBezTo>
                    <a:pt x="9634" y="28871"/>
                    <a:pt x="9396" y="29053"/>
                    <a:pt x="9228" y="29221"/>
                  </a:cubicBezTo>
                  <a:cubicBezTo>
                    <a:pt x="9102" y="29109"/>
                    <a:pt x="9046" y="29109"/>
                    <a:pt x="8989" y="28997"/>
                  </a:cubicBezTo>
                  <a:cubicBezTo>
                    <a:pt x="8933" y="29109"/>
                    <a:pt x="8933" y="29165"/>
                    <a:pt x="8877" y="29221"/>
                  </a:cubicBezTo>
                  <a:cubicBezTo>
                    <a:pt x="8877" y="29277"/>
                    <a:pt x="8933" y="29277"/>
                    <a:pt x="8933" y="29277"/>
                  </a:cubicBezTo>
                  <a:cubicBezTo>
                    <a:pt x="8989" y="29221"/>
                    <a:pt x="8989" y="29165"/>
                    <a:pt x="8989" y="29109"/>
                  </a:cubicBezTo>
                  <a:cubicBezTo>
                    <a:pt x="9046" y="29165"/>
                    <a:pt x="9102" y="29165"/>
                    <a:pt x="9102" y="29221"/>
                  </a:cubicBezTo>
                  <a:lnTo>
                    <a:pt x="9102" y="29347"/>
                  </a:lnTo>
                  <a:cubicBezTo>
                    <a:pt x="8877" y="29515"/>
                    <a:pt x="8751" y="29865"/>
                    <a:pt x="8345" y="29921"/>
                  </a:cubicBezTo>
                  <a:cubicBezTo>
                    <a:pt x="8345" y="29809"/>
                    <a:pt x="8345" y="29753"/>
                    <a:pt x="8401" y="29697"/>
                  </a:cubicBezTo>
                  <a:cubicBezTo>
                    <a:pt x="8289" y="29571"/>
                    <a:pt x="8233" y="29459"/>
                    <a:pt x="8121" y="29347"/>
                  </a:cubicBezTo>
                  <a:cubicBezTo>
                    <a:pt x="8121" y="29459"/>
                    <a:pt x="8121" y="29515"/>
                    <a:pt x="8051" y="29571"/>
                  </a:cubicBezTo>
                  <a:cubicBezTo>
                    <a:pt x="8051" y="29627"/>
                    <a:pt x="7995" y="29627"/>
                    <a:pt x="7939" y="29697"/>
                  </a:cubicBezTo>
                  <a:cubicBezTo>
                    <a:pt x="7995" y="29865"/>
                    <a:pt x="7995" y="30047"/>
                    <a:pt x="8051" y="30215"/>
                  </a:cubicBezTo>
                  <a:cubicBezTo>
                    <a:pt x="7827" y="29977"/>
                    <a:pt x="7589" y="29865"/>
                    <a:pt x="7239" y="29865"/>
                  </a:cubicBezTo>
                  <a:cubicBezTo>
                    <a:pt x="7071" y="30103"/>
                    <a:pt x="6833" y="30397"/>
                    <a:pt x="6651" y="30565"/>
                  </a:cubicBezTo>
                  <a:cubicBezTo>
                    <a:pt x="6595" y="30747"/>
                    <a:pt x="6721" y="30915"/>
                    <a:pt x="6483" y="30971"/>
                  </a:cubicBezTo>
                  <a:cubicBezTo>
                    <a:pt x="6427" y="30915"/>
                    <a:pt x="6427" y="30803"/>
                    <a:pt x="6427" y="30747"/>
                  </a:cubicBezTo>
                  <a:cubicBezTo>
                    <a:pt x="6021" y="31097"/>
                    <a:pt x="5671" y="31503"/>
                    <a:pt x="5251" y="31909"/>
                  </a:cubicBezTo>
                  <a:lnTo>
                    <a:pt x="5251" y="32021"/>
                  </a:lnTo>
                  <a:cubicBezTo>
                    <a:pt x="5195" y="32077"/>
                    <a:pt x="5195" y="32077"/>
                    <a:pt x="5139" y="32077"/>
                  </a:cubicBezTo>
                  <a:lnTo>
                    <a:pt x="5139" y="32315"/>
                  </a:lnTo>
                  <a:cubicBezTo>
                    <a:pt x="5083" y="32315"/>
                    <a:pt x="5027" y="32259"/>
                    <a:pt x="4971" y="32259"/>
                  </a:cubicBezTo>
                  <a:cubicBezTo>
                    <a:pt x="4327" y="32847"/>
                    <a:pt x="3683" y="33421"/>
                    <a:pt x="3221" y="34065"/>
                  </a:cubicBezTo>
                  <a:cubicBezTo>
                    <a:pt x="3095" y="34121"/>
                    <a:pt x="3039" y="34177"/>
                    <a:pt x="2983" y="34247"/>
                  </a:cubicBezTo>
                  <a:cubicBezTo>
                    <a:pt x="2801" y="34415"/>
                    <a:pt x="2689" y="34597"/>
                    <a:pt x="2577" y="34709"/>
                  </a:cubicBezTo>
                  <a:cubicBezTo>
                    <a:pt x="2521" y="34821"/>
                    <a:pt x="2451" y="34821"/>
                    <a:pt x="2339" y="34877"/>
                  </a:cubicBezTo>
                  <a:cubicBezTo>
                    <a:pt x="2101" y="35171"/>
                    <a:pt x="1933" y="35465"/>
                    <a:pt x="1639" y="35703"/>
                  </a:cubicBezTo>
                  <a:cubicBezTo>
                    <a:pt x="1583" y="35759"/>
                    <a:pt x="1583" y="35815"/>
                    <a:pt x="1527" y="35927"/>
                  </a:cubicBezTo>
                  <a:cubicBezTo>
                    <a:pt x="1527" y="35997"/>
                    <a:pt x="1471" y="36053"/>
                    <a:pt x="1401" y="36053"/>
                  </a:cubicBezTo>
                  <a:cubicBezTo>
                    <a:pt x="1233" y="36165"/>
                    <a:pt x="1177" y="36403"/>
                    <a:pt x="1121" y="36571"/>
                  </a:cubicBezTo>
                  <a:cubicBezTo>
                    <a:pt x="1121" y="36627"/>
                    <a:pt x="1121" y="36627"/>
                    <a:pt x="1051" y="36697"/>
                  </a:cubicBezTo>
                  <a:cubicBezTo>
                    <a:pt x="995" y="36627"/>
                    <a:pt x="939" y="36627"/>
                    <a:pt x="939" y="36627"/>
                  </a:cubicBezTo>
                  <a:cubicBezTo>
                    <a:pt x="477" y="37103"/>
                    <a:pt x="239" y="37621"/>
                    <a:pt x="1" y="38265"/>
                  </a:cubicBezTo>
                  <a:cubicBezTo>
                    <a:pt x="421" y="38209"/>
                    <a:pt x="771" y="37971"/>
                    <a:pt x="1121" y="37915"/>
                  </a:cubicBezTo>
                  <a:cubicBezTo>
                    <a:pt x="1121" y="37859"/>
                    <a:pt x="1051" y="37803"/>
                    <a:pt x="1051" y="37747"/>
                  </a:cubicBezTo>
                  <a:cubicBezTo>
                    <a:pt x="1121" y="37565"/>
                    <a:pt x="1345" y="37565"/>
                    <a:pt x="1401" y="37397"/>
                  </a:cubicBezTo>
                  <a:cubicBezTo>
                    <a:pt x="1401" y="37327"/>
                    <a:pt x="1471" y="37327"/>
                    <a:pt x="1471" y="37327"/>
                  </a:cubicBezTo>
                  <a:cubicBezTo>
                    <a:pt x="1583" y="37271"/>
                    <a:pt x="1639" y="37271"/>
                    <a:pt x="1751" y="37215"/>
                  </a:cubicBezTo>
                  <a:cubicBezTo>
                    <a:pt x="1821" y="37159"/>
                    <a:pt x="1877" y="37103"/>
                    <a:pt x="1933" y="37103"/>
                  </a:cubicBezTo>
                  <a:cubicBezTo>
                    <a:pt x="1958" y="37109"/>
                    <a:pt x="1981" y="37112"/>
                    <a:pt x="2003" y="37112"/>
                  </a:cubicBezTo>
                  <a:cubicBezTo>
                    <a:pt x="2194" y="37112"/>
                    <a:pt x="2295" y="36915"/>
                    <a:pt x="2395" y="36865"/>
                  </a:cubicBezTo>
                  <a:cubicBezTo>
                    <a:pt x="2633" y="36753"/>
                    <a:pt x="2633" y="36571"/>
                    <a:pt x="2633" y="36403"/>
                  </a:cubicBezTo>
                  <a:cubicBezTo>
                    <a:pt x="2745" y="36347"/>
                    <a:pt x="2801" y="36347"/>
                    <a:pt x="2927" y="36347"/>
                  </a:cubicBezTo>
                  <a:cubicBezTo>
                    <a:pt x="2983" y="36347"/>
                    <a:pt x="3039" y="36277"/>
                    <a:pt x="3095" y="36277"/>
                  </a:cubicBezTo>
                  <a:cubicBezTo>
                    <a:pt x="3095" y="36221"/>
                    <a:pt x="3151" y="36165"/>
                    <a:pt x="3151" y="36165"/>
                  </a:cubicBezTo>
                  <a:cubicBezTo>
                    <a:pt x="3221" y="36109"/>
                    <a:pt x="3333" y="36053"/>
                    <a:pt x="3445" y="36053"/>
                  </a:cubicBezTo>
                  <a:cubicBezTo>
                    <a:pt x="3445" y="35927"/>
                    <a:pt x="3501" y="35871"/>
                    <a:pt x="3501" y="35759"/>
                  </a:cubicBezTo>
                  <a:cubicBezTo>
                    <a:pt x="3627" y="35815"/>
                    <a:pt x="3683" y="35871"/>
                    <a:pt x="3795" y="35927"/>
                  </a:cubicBezTo>
                  <a:cubicBezTo>
                    <a:pt x="4439" y="35409"/>
                    <a:pt x="5027" y="34877"/>
                    <a:pt x="5671" y="34359"/>
                  </a:cubicBezTo>
                  <a:cubicBezTo>
                    <a:pt x="5671" y="34303"/>
                    <a:pt x="5601" y="34303"/>
                    <a:pt x="5601" y="34247"/>
                  </a:cubicBezTo>
                  <a:cubicBezTo>
                    <a:pt x="5767" y="34042"/>
                    <a:pt x="5817" y="33980"/>
                    <a:pt x="5932" y="33980"/>
                  </a:cubicBezTo>
                  <a:cubicBezTo>
                    <a:pt x="5982" y="33980"/>
                    <a:pt x="6044" y="33992"/>
                    <a:pt x="6133" y="34009"/>
                  </a:cubicBezTo>
                  <a:lnTo>
                    <a:pt x="6133" y="33659"/>
                  </a:lnTo>
                  <a:cubicBezTo>
                    <a:pt x="6245" y="33715"/>
                    <a:pt x="6301" y="33715"/>
                    <a:pt x="6427" y="33715"/>
                  </a:cubicBezTo>
                  <a:cubicBezTo>
                    <a:pt x="6595" y="33547"/>
                    <a:pt x="6777" y="33253"/>
                    <a:pt x="7001" y="33127"/>
                  </a:cubicBezTo>
                  <a:cubicBezTo>
                    <a:pt x="7421" y="32903"/>
                    <a:pt x="7645" y="32553"/>
                    <a:pt x="7995" y="32315"/>
                  </a:cubicBezTo>
                  <a:cubicBezTo>
                    <a:pt x="8233" y="32203"/>
                    <a:pt x="8345" y="32021"/>
                    <a:pt x="8527" y="31797"/>
                  </a:cubicBezTo>
                  <a:cubicBezTo>
                    <a:pt x="8639" y="31615"/>
                    <a:pt x="8877" y="31503"/>
                    <a:pt x="9102" y="31321"/>
                  </a:cubicBezTo>
                  <a:cubicBezTo>
                    <a:pt x="9228" y="31209"/>
                    <a:pt x="9340" y="31097"/>
                    <a:pt x="9522" y="30915"/>
                  </a:cubicBezTo>
                  <a:cubicBezTo>
                    <a:pt x="9452" y="30859"/>
                    <a:pt x="9396" y="30859"/>
                    <a:pt x="9340" y="30803"/>
                  </a:cubicBezTo>
                  <a:cubicBezTo>
                    <a:pt x="9452" y="30747"/>
                    <a:pt x="9578" y="30621"/>
                    <a:pt x="9634" y="30565"/>
                  </a:cubicBezTo>
                  <a:cubicBezTo>
                    <a:pt x="9578" y="30453"/>
                    <a:pt x="9452" y="30397"/>
                    <a:pt x="9396" y="30271"/>
                  </a:cubicBezTo>
                  <a:cubicBezTo>
                    <a:pt x="9452" y="30215"/>
                    <a:pt x="9578" y="30159"/>
                    <a:pt x="9634" y="30103"/>
                  </a:cubicBezTo>
                  <a:cubicBezTo>
                    <a:pt x="9802" y="30159"/>
                    <a:pt x="9928" y="30271"/>
                    <a:pt x="10096" y="30327"/>
                  </a:cubicBezTo>
                  <a:cubicBezTo>
                    <a:pt x="10040" y="30215"/>
                    <a:pt x="9928" y="30047"/>
                    <a:pt x="9872" y="29921"/>
                  </a:cubicBezTo>
                  <a:lnTo>
                    <a:pt x="9872" y="29809"/>
                  </a:lnTo>
                  <a:cubicBezTo>
                    <a:pt x="9928" y="29865"/>
                    <a:pt x="10040" y="29921"/>
                    <a:pt x="10040" y="29977"/>
                  </a:cubicBezTo>
                  <a:cubicBezTo>
                    <a:pt x="10152" y="29753"/>
                    <a:pt x="10278" y="29571"/>
                    <a:pt x="10334" y="29403"/>
                  </a:cubicBezTo>
                  <a:cubicBezTo>
                    <a:pt x="10390" y="29347"/>
                    <a:pt x="10446" y="29277"/>
                    <a:pt x="10502" y="29221"/>
                  </a:cubicBezTo>
                  <a:cubicBezTo>
                    <a:pt x="10554" y="29197"/>
                    <a:pt x="10594" y="29184"/>
                    <a:pt x="10627" y="29184"/>
                  </a:cubicBezTo>
                  <a:cubicBezTo>
                    <a:pt x="10674" y="29184"/>
                    <a:pt x="10707" y="29211"/>
                    <a:pt x="10740" y="29277"/>
                  </a:cubicBezTo>
                  <a:lnTo>
                    <a:pt x="10796" y="29221"/>
                  </a:lnTo>
                  <a:cubicBezTo>
                    <a:pt x="10740" y="29165"/>
                    <a:pt x="10740" y="29109"/>
                    <a:pt x="10684" y="29053"/>
                  </a:cubicBezTo>
                  <a:cubicBezTo>
                    <a:pt x="10796" y="28997"/>
                    <a:pt x="10852" y="28997"/>
                    <a:pt x="10978" y="28927"/>
                  </a:cubicBezTo>
                  <a:cubicBezTo>
                    <a:pt x="11034" y="29053"/>
                    <a:pt x="11146" y="29109"/>
                    <a:pt x="11202" y="29165"/>
                  </a:cubicBezTo>
                  <a:cubicBezTo>
                    <a:pt x="11202" y="29221"/>
                    <a:pt x="11202" y="29347"/>
                    <a:pt x="11146" y="29403"/>
                  </a:cubicBezTo>
                  <a:lnTo>
                    <a:pt x="11272" y="29403"/>
                  </a:lnTo>
                  <a:cubicBezTo>
                    <a:pt x="11328" y="29347"/>
                    <a:pt x="11384" y="29277"/>
                    <a:pt x="11440" y="29165"/>
                  </a:cubicBezTo>
                  <a:cubicBezTo>
                    <a:pt x="11328" y="29053"/>
                    <a:pt x="11202" y="28927"/>
                    <a:pt x="11034" y="28759"/>
                  </a:cubicBezTo>
                  <a:cubicBezTo>
                    <a:pt x="11202" y="28647"/>
                    <a:pt x="11384" y="28520"/>
                    <a:pt x="11622" y="28408"/>
                  </a:cubicBezTo>
                  <a:lnTo>
                    <a:pt x="11622" y="28408"/>
                  </a:lnTo>
                  <a:cubicBezTo>
                    <a:pt x="11552" y="28576"/>
                    <a:pt x="11552" y="28703"/>
                    <a:pt x="11552" y="28815"/>
                  </a:cubicBezTo>
                  <a:cubicBezTo>
                    <a:pt x="11622" y="28815"/>
                    <a:pt x="11678" y="28759"/>
                    <a:pt x="11678" y="28759"/>
                  </a:cubicBezTo>
                  <a:cubicBezTo>
                    <a:pt x="11734" y="28815"/>
                    <a:pt x="11734" y="28871"/>
                    <a:pt x="11790" y="28927"/>
                  </a:cubicBezTo>
                  <a:cubicBezTo>
                    <a:pt x="11972" y="28759"/>
                    <a:pt x="12084" y="28647"/>
                    <a:pt x="12196" y="28464"/>
                  </a:cubicBezTo>
                  <a:cubicBezTo>
                    <a:pt x="12434" y="28296"/>
                    <a:pt x="12672" y="28114"/>
                    <a:pt x="12896" y="27946"/>
                  </a:cubicBezTo>
                  <a:cubicBezTo>
                    <a:pt x="13134" y="27764"/>
                    <a:pt x="13246" y="27470"/>
                    <a:pt x="13540" y="27358"/>
                  </a:cubicBezTo>
                  <a:lnTo>
                    <a:pt x="13540" y="27120"/>
                  </a:lnTo>
                  <a:cubicBezTo>
                    <a:pt x="13540" y="27038"/>
                    <a:pt x="13570" y="26986"/>
                    <a:pt x="13635" y="26986"/>
                  </a:cubicBezTo>
                  <a:cubicBezTo>
                    <a:pt x="13659" y="26986"/>
                    <a:pt x="13688" y="26993"/>
                    <a:pt x="13722" y="27008"/>
                  </a:cubicBezTo>
                  <a:cubicBezTo>
                    <a:pt x="13722" y="27064"/>
                    <a:pt x="13722" y="27120"/>
                    <a:pt x="13652" y="27246"/>
                  </a:cubicBezTo>
                  <a:cubicBezTo>
                    <a:pt x="13890" y="26952"/>
                    <a:pt x="14128" y="26770"/>
                    <a:pt x="14296" y="26602"/>
                  </a:cubicBezTo>
                  <a:cubicBezTo>
                    <a:pt x="14478" y="26420"/>
                    <a:pt x="14646" y="26308"/>
                    <a:pt x="14702" y="26070"/>
                  </a:cubicBezTo>
                  <a:cubicBezTo>
                    <a:pt x="14772" y="26126"/>
                    <a:pt x="14772" y="26126"/>
                    <a:pt x="14828" y="26196"/>
                  </a:cubicBezTo>
                  <a:cubicBezTo>
                    <a:pt x="15052" y="25958"/>
                    <a:pt x="15234" y="25720"/>
                    <a:pt x="15472" y="25496"/>
                  </a:cubicBezTo>
                  <a:lnTo>
                    <a:pt x="15584" y="25496"/>
                  </a:lnTo>
                  <a:cubicBezTo>
                    <a:pt x="16046" y="25020"/>
                    <a:pt x="16522" y="24614"/>
                    <a:pt x="16928" y="24208"/>
                  </a:cubicBezTo>
                  <a:lnTo>
                    <a:pt x="16928" y="24152"/>
                  </a:lnTo>
                  <a:cubicBezTo>
                    <a:pt x="16984" y="24152"/>
                    <a:pt x="17040" y="24152"/>
                    <a:pt x="17096" y="24096"/>
                  </a:cubicBezTo>
                  <a:lnTo>
                    <a:pt x="17096" y="23970"/>
                  </a:lnTo>
                  <a:cubicBezTo>
                    <a:pt x="17096" y="23858"/>
                    <a:pt x="17040" y="23746"/>
                    <a:pt x="17040" y="23620"/>
                  </a:cubicBezTo>
                  <a:cubicBezTo>
                    <a:pt x="17040" y="23620"/>
                    <a:pt x="17096" y="23564"/>
                    <a:pt x="17222" y="23452"/>
                  </a:cubicBezTo>
                  <a:lnTo>
                    <a:pt x="16928" y="23452"/>
                  </a:lnTo>
                  <a:cubicBezTo>
                    <a:pt x="16984" y="23270"/>
                    <a:pt x="16984" y="23270"/>
                    <a:pt x="17222" y="23046"/>
                  </a:cubicBezTo>
                  <a:cubicBezTo>
                    <a:pt x="17222" y="23158"/>
                    <a:pt x="17222" y="23214"/>
                    <a:pt x="17278" y="23270"/>
                  </a:cubicBezTo>
                  <a:cubicBezTo>
                    <a:pt x="17278" y="23396"/>
                    <a:pt x="17278" y="23452"/>
                    <a:pt x="17334" y="23508"/>
                  </a:cubicBezTo>
                  <a:cubicBezTo>
                    <a:pt x="17334" y="23564"/>
                    <a:pt x="17390" y="23564"/>
                    <a:pt x="17502" y="23620"/>
                  </a:cubicBezTo>
                  <a:cubicBezTo>
                    <a:pt x="17390" y="23676"/>
                    <a:pt x="17278" y="23676"/>
                    <a:pt x="17222" y="23746"/>
                  </a:cubicBezTo>
                  <a:lnTo>
                    <a:pt x="17222" y="23914"/>
                  </a:lnTo>
                  <a:cubicBezTo>
                    <a:pt x="17446" y="23914"/>
                    <a:pt x="17502" y="23676"/>
                    <a:pt x="17628" y="23564"/>
                  </a:cubicBezTo>
                  <a:cubicBezTo>
                    <a:pt x="17628" y="23396"/>
                    <a:pt x="17572" y="23214"/>
                    <a:pt x="17572" y="23046"/>
                  </a:cubicBezTo>
                  <a:cubicBezTo>
                    <a:pt x="17502" y="23046"/>
                    <a:pt x="17446" y="23046"/>
                    <a:pt x="17390" y="23102"/>
                  </a:cubicBezTo>
                  <a:cubicBezTo>
                    <a:pt x="17390" y="22976"/>
                    <a:pt x="17390" y="22920"/>
                    <a:pt x="17334" y="22864"/>
                  </a:cubicBezTo>
                  <a:cubicBezTo>
                    <a:pt x="17446" y="22808"/>
                    <a:pt x="17502" y="22808"/>
                    <a:pt x="17628" y="22752"/>
                  </a:cubicBezTo>
                  <a:cubicBezTo>
                    <a:pt x="17684" y="22864"/>
                    <a:pt x="17740" y="22920"/>
                    <a:pt x="17740" y="22976"/>
                  </a:cubicBezTo>
                  <a:cubicBezTo>
                    <a:pt x="17740" y="23214"/>
                    <a:pt x="17740" y="23214"/>
                    <a:pt x="17922" y="23396"/>
                  </a:cubicBezTo>
                  <a:cubicBezTo>
                    <a:pt x="18090" y="23158"/>
                    <a:pt x="18328" y="22920"/>
                    <a:pt x="18552" y="22626"/>
                  </a:cubicBezTo>
                  <a:cubicBezTo>
                    <a:pt x="18734" y="22570"/>
                    <a:pt x="18972" y="22458"/>
                    <a:pt x="18972" y="22164"/>
                  </a:cubicBezTo>
                  <a:lnTo>
                    <a:pt x="19196" y="22164"/>
                  </a:lnTo>
                  <a:cubicBezTo>
                    <a:pt x="19140" y="22052"/>
                    <a:pt x="19084" y="21926"/>
                    <a:pt x="18972" y="21814"/>
                  </a:cubicBezTo>
                  <a:cubicBezTo>
                    <a:pt x="18902" y="21926"/>
                    <a:pt x="18846" y="22108"/>
                    <a:pt x="18734" y="22276"/>
                  </a:cubicBezTo>
                  <a:cubicBezTo>
                    <a:pt x="18734" y="22220"/>
                    <a:pt x="18622" y="22220"/>
                    <a:pt x="18552" y="22164"/>
                  </a:cubicBezTo>
                  <a:lnTo>
                    <a:pt x="18552" y="22220"/>
                  </a:lnTo>
                  <a:cubicBezTo>
                    <a:pt x="18552" y="22220"/>
                    <a:pt x="18622" y="22276"/>
                    <a:pt x="18678" y="22276"/>
                  </a:cubicBezTo>
                  <a:cubicBezTo>
                    <a:pt x="18622" y="22402"/>
                    <a:pt x="18622" y="22458"/>
                    <a:pt x="18622" y="22514"/>
                  </a:cubicBezTo>
                  <a:cubicBezTo>
                    <a:pt x="18496" y="22570"/>
                    <a:pt x="18384" y="22626"/>
                    <a:pt x="18272" y="22696"/>
                  </a:cubicBezTo>
                  <a:cubicBezTo>
                    <a:pt x="18272" y="22570"/>
                    <a:pt x="18328" y="22458"/>
                    <a:pt x="18272" y="22346"/>
                  </a:cubicBezTo>
                  <a:cubicBezTo>
                    <a:pt x="18272" y="22164"/>
                    <a:pt x="18202" y="21996"/>
                    <a:pt x="18496" y="21870"/>
                  </a:cubicBezTo>
                  <a:lnTo>
                    <a:pt x="18496" y="21814"/>
                  </a:lnTo>
                  <a:cubicBezTo>
                    <a:pt x="18552" y="21758"/>
                    <a:pt x="18622" y="21646"/>
                    <a:pt x="18734" y="21576"/>
                  </a:cubicBezTo>
                  <a:cubicBezTo>
                    <a:pt x="19028" y="21296"/>
                    <a:pt x="19378" y="21002"/>
                    <a:pt x="19672" y="20708"/>
                  </a:cubicBezTo>
                  <a:cubicBezTo>
                    <a:pt x="19840" y="20526"/>
                    <a:pt x="20022" y="20414"/>
                    <a:pt x="20190" y="20246"/>
                  </a:cubicBezTo>
                  <a:cubicBezTo>
                    <a:pt x="20302" y="20120"/>
                    <a:pt x="20428" y="20120"/>
                    <a:pt x="20484" y="19952"/>
                  </a:cubicBezTo>
                  <a:cubicBezTo>
                    <a:pt x="20484" y="19896"/>
                    <a:pt x="20652" y="19826"/>
                    <a:pt x="20722" y="19770"/>
                  </a:cubicBezTo>
                  <a:cubicBezTo>
                    <a:pt x="20835" y="19714"/>
                    <a:pt x="20947" y="19658"/>
                    <a:pt x="21073" y="19602"/>
                  </a:cubicBezTo>
                  <a:lnTo>
                    <a:pt x="21129" y="19602"/>
                  </a:lnTo>
                  <a:cubicBezTo>
                    <a:pt x="21185" y="19658"/>
                    <a:pt x="21185" y="19714"/>
                    <a:pt x="21185" y="19770"/>
                  </a:cubicBezTo>
                  <a:cubicBezTo>
                    <a:pt x="21297" y="19714"/>
                    <a:pt x="21297" y="19658"/>
                    <a:pt x="21353" y="19602"/>
                  </a:cubicBezTo>
                  <a:cubicBezTo>
                    <a:pt x="21353" y="19546"/>
                    <a:pt x="21297" y="19476"/>
                    <a:pt x="21241" y="19420"/>
                  </a:cubicBezTo>
                  <a:cubicBezTo>
                    <a:pt x="21129" y="19476"/>
                    <a:pt x="21073" y="19476"/>
                    <a:pt x="21003" y="19546"/>
                  </a:cubicBezTo>
                  <a:cubicBezTo>
                    <a:pt x="21003" y="19420"/>
                    <a:pt x="21073" y="19364"/>
                    <a:pt x="21129" y="19308"/>
                  </a:cubicBezTo>
                  <a:cubicBezTo>
                    <a:pt x="21423" y="19070"/>
                    <a:pt x="21647" y="18846"/>
                    <a:pt x="21941" y="18552"/>
                  </a:cubicBezTo>
                  <a:cubicBezTo>
                    <a:pt x="22403" y="18146"/>
                    <a:pt x="22823" y="17726"/>
                    <a:pt x="23285" y="17320"/>
                  </a:cubicBezTo>
                  <a:cubicBezTo>
                    <a:pt x="23397" y="17208"/>
                    <a:pt x="23523" y="17026"/>
                    <a:pt x="23635" y="16914"/>
                  </a:cubicBezTo>
                  <a:cubicBezTo>
                    <a:pt x="23803" y="16746"/>
                    <a:pt x="23985" y="16563"/>
                    <a:pt x="24223" y="16451"/>
                  </a:cubicBezTo>
                  <a:cubicBezTo>
                    <a:pt x="24279" y="16395"/>
                    <a:pt x="24391" y="16325"/>
                    <a:pt x="24447" y="16269"/>
                  </a:cubicBezTo>
                  <a:cubicBezTo>
                    <a:pt x="24503" y="16157"/>
                    <a:pt x="24573" y="16101"/>
                    <a:pt x="24685" y="15975"/>
                  </a:cubicBezTo>
                  <a:cubicBezTo>
                    <a:pt x="24741" y="15975"/>
                    <a:pt x="24797" y="15975"/>
                    <a:pt x="24923" y="16045"/>
                  </a:cubicBezTo>
                  <a:lnTo>
                    <a:pt x="24923" y="15751"/>
                  </a:lnTo>
                  <a:cubicBezTo>
                    <a:pt x="24979" y="15807"/>
                    <a:pt x="25091" y="15807"/>
                    <a:pt x="25203" y="15863"/>
                  </a:cubicBezTo>
                  <a:lnTo>
                    <a:pt x="25203" y="15401"/>
                  </a:lnTo>
                  <a:cubicBezTo>
                    <a:pt x="25329" y="15401"/>
                    <a:pt x="25385" y="15457"/>
                    <a:pt x="25497" y="15457"/>
                  </a:cubicBezTo>
                  <a:cubicBezTo>
                    <a:pt x="25497" y="15345"/>
                    <a:pt x="25497" y="15275"/>
                    <a:pt x="25441" y="15219"/>
                  </a:cubicBezTo>
                  <a:cubicBezTo>
                    <a:pt x="25497" y="15219"/>
                    <a:pt x="25497" y="15275"/>
                    <a:pt x="25553" y="15275"/>
                  </a:cubicBezTo>
                  <a:cubicBezTo>
                    <a:pt x="25735" y="15051"/>
                    <a:pt x="25973" y="14813"/>
                    <a:pt x="26141" y="14575"/>
                  </a:cubicBezTo>
                  <a:cubicBezTo>
                    <a:pt x="26253" y="14645"/>
                    <a:pt x="26253" y="14757"/>
                    <a:pt x="26197" y="14869"/>
                  </a:cubicBezTo>
                  <a:cubicBezTo>
                    <a:pt x="26197" y="14869"/>
                    <a:pt x="26253" y="14925"/>
                    <a:pt x="26253" y="15051"/>
                  </a:cubicBezTo>
                  <a:cubicBezTo>
                    <a:pt x="26323" y="14925"/>
                    <a:pt x="26323" y="14869"/>
                    <a:pt x="26323" y="14813"/>
                  </a:cubicBezTo>
                  <a:cubicBezTo>
                    <a:pt x="26379" y="14757"/>
                    <a:pt x="26491" y="14701"/>
                    <a:pt x="26603" y="14701"/>
                  </a:cubicBezTo>
                  <a:cubicBezTo>
                    <a:pt x="26729" y="14701"/>
                    <a:pt x="26841" y="14757"/>
                    <a:pt x="26953" y="14757"/>
                  </a:cubicBezTo>
                  <a:cubicBezTo>
                    <a:pt x="27135" y="14701"/>
                    <a:pt x="27079" y="14519"/>
                    <a:pt x="27079" y="14407"/>
                  </a:cubicBezTo>
                  <a:cubicBezTo>
                    <a:pt x="26841" y="14407"/>
                    <a:pt x="26953" y="14575"/>
                    <a:pt x="26841" y="14701"/>
                  </a:cubicBezTo>
                  <a:cubicBezTo>
                    <a:pt x="26785" y="14575"/>
                    <a:pt x="26729" y="14519"/>
                    <a:pt x="26603" y="14407"/>
                  </a:cubicBezTo>
                  <a:cubicBezTo>
                    <a:pt x="26785" y="14351"/>
                    <a:pt x="26953" y="14295"/>
                    <a:pt x="27079" y="14225"/>
                  </a:cubicBezTo>
                  <a:cubicBezTo>
                    <a:pt x="27135" y="14351"/>
                    <a:pt x="27191" y="14407"/>
                    <a:pt x="27247" y="14463"/>
                  </a:cubicBezTo>
                  <a:cubicBezTo>
                    <a:pt x="27303" y="14407"/>
                    <a:pt x="27373" y="14407"/>
                    <a:pt x="27429" y="14351"/>
                  </a:cubicBezTo>
                  <a:cubicBezTo>
                    <a:pt x="27373" y="14351"/>
                    <a:pt x="27373" y="14351"/>
                    <a:pt x="27373" y="14295"/>
                  </a:cubicBezTo>
                  <a:cubicBezTo>
                    <a:pt x="27303" y="14295"/>
                    <a:pt x="27247" y="14295"/>
                    <a:pt x="27191" y="14225"/>
                  </a:cubicBezTo>
                  <a:cubicBezTo>
                    <a:pt x="27191" y="14169"/>
                    <a:pt x="27135" y="14113"/>
                    <a:pt x="27135" y="14057"/>
                  </a:cubicBezTo>
                  <a:cubicBezTo>
                    <a:pt x="27247" y="13945"/>
                    <a:pt x="27303" y="13875"/>
                    <a:pt x="27373" y="13819"/>
                  </a:cubicBezTo>
                  <a:cubicBezTo>
                    <a:pt x="27485" y="13875"/>
                    <a:pt x="27541" y="13945"/>
                    <a:pt x="27653" y="14057"/>
                  </a:cubicBezTo>
                  <a:cubicBezTo>
                    <a:pt x="27597" y="13819"/>
                    <a:pt x="27597" y="13707"/>
                    <a:pt x="27597" y="13525"/>
                  </a:cubicBezTo>
                  <a:lnTo>
                    <a:pt x="27597" y="13525"/>
                  </a:lnTo>
                  <a:cubicBezTo>
                    <a:pt x="27723" y="13595"/>
                    <a:pt x="27835" y="13651"/>
                    <a:pt x="28003" y="13707"/>
                  </a:cubicBezTo>
                  <a:lnTo>
                    <a:pt x="28003" y="13301"/>
                  </a:lnTo>
                  <a:cubicBezTo>
                    <a:pt x="28129" y="13357"/>
                    <a:pt x="28241" y="13413"/>
                    <a:pt x="28297" y="13413"/>
                  </a:cubicBezTo>
                  <a:cubicBezTo>
                    <a:pt x="28423" y="13301"/>
                    <a:pt x="28479" y="13245"/>
                    <a:pt x="28591" y="13119"/>
                  </a:cubicBezTo>
                  <a:cubicBezTo>
                    <a:pt x="28479" y="13119"/>
                    <a:pt x="28297" y="13063"/>
                    <a:pt x="28185" y="13007"/>
                  </a:cubicBezTo>
                  <a:cubicBezTo>
                    <a:pt x="28129" y="12951"/>
                    <a:pt x="28129" y="12825"/>
                    <a:pt x="28073" y="12769"/>
                  </a:cubicBezTo>
                  <a:cubicBezTo>
                    <a:pt x="28106" y="12747"/>
                    <a:pt x="28137" y="12739"/>
                    <a:pt x="28166" y="12739"/>
                  </a:cubicBezTo>
                  <a:cubicBezTo>
                    <a:pt x="28266" y="12739"/>
                    <a:pt x="28347" y="12838"/>
                    <a:pt x="28430" y="12838"/>
                  </a:cubicBezTo>
                  <a:cubicBezTo>
                    <a:pt x="28446" y="12838"/>
                    <a:pt x="28462" y="12834"/>
                    <a:pt x="28479" y="12825"/>
                  </a:cubicBezTo>
                  <a:cubicBezTo>
                    <a:pt x="28591" y="12895"/>
                    <a:pt x="28703" y="12895"/>
                    <a:pt x="28773" y="12895"/>
                  </a:cubicBezTo>
                  <a:cubicBezTo>
                    <a:pt x="28941" y="12769"/>
                    <a:pt x="29053" y="12657"/>
                    <a:pt x="29235" y="12545"/>
                  </a:cubicBezTo>
                  <a:cubicBezTo>
                    <a:pt x="29179" y="12475"/>
                    <a:pt x="29179" y="12475"/>
                    <a:pt x="29179" y="12419"/>
                  </a:cubicBezTo>
                  <a:cubicBezTo>
                    <a:pt x="29235" y="12419"/>
                    <a:pt x="29291" y="12363"/>
                    <a:pt x="29347" y="12363"/>
                  </a:cubicBezTo>
                  <a:cubicBezTo>
                    <a:pt x="29291" y="12251"/>
                    <a:pt x="29235" y="12195"/>
                    <a:pt x="29179" y="12069"/>
                  </a:cubicBezTo>
                  <a:cubicBezTo>
                    <a:pt x="29123" y="12125"/>
                    <a:pt x="29053" y="12125"/>
                    <a:pt x="28997" y="12195"/>
                  </a:cubicBezTo>
                  <a:cubicBezTo>
                    <a:pt x="28997" y="12013"/>
                    <a:pt x="29053" y="11901"/>
                    <a:pt x="29123" y="11775"/>
                  </a:cubicBezTo>
                  <a:cubicBezTo>
                    <a:pt x="29235" y="11775"/>
                    <a:pt x="29403" y="11775"/>
                    <a:pt x="29529" y="11845"/>
                  </a:cubicBezTo>
                  <a:cubicBezTo>
                    <a:pt x="29403" y="11719"/>
                    <a:pt x="29291" y="11663"/>
                    <a:pt x="29347" y="11495"/>
                  </a:cubicBezTo>
                  <a:lnTo>
                    <a:pt x="29403" y="11425"/>
                  </a:lnTo>
                  <a:cubicBezTo>
                    <a:pt x="29403" y="11495"/>
                    <a:pt x="29473" y="11551"/>
                    <a:pt x="29529" y="11607"/>
                  </a:cubicBezTo>
                  <a:cubicBezTo>
                    <a:pt x="29529" y="11551"/>
                    <a:pt x="29585" y="11551"/>
                    <a:pt x="29585" y="11495"/>
                  </a:cubicBezTo>
                  <a:cubicBezTo>
                    <a:pt x="29585" y="11425"/>
                    <a:pt x="29529" y="11369"/>
                    <a:pt x="29529" y="11313"/>
                  </a:cubicBezTo>
                  <a:cubicBezTo>
                    <a:pt x="29585" y="11257"/>
                    <a:pt x="29585" y="11201"/>
                    <a:pt x="29641" y="11145"/>
                  </a:cubicBezTo>
                  <a:cubicBezTo>
                    <a:pt x="29753" y="11075"/>
                    <a:pt x="29823" y="11075"/>
                    <a:pt x="29935" y="11019"/>
                  </a:cubicBezTo>
                  <a:cubicBezTo>
                    <a:pt x="29991" y="10907"/>
                    <a:pt x="29991" y="10725"/>
                    <a:pt x="30103" y="10669"/>
                  </a:cubicBezTo>
                  <a:cubicBezTo>
                    <a:pt x="30285" y="10501"/>
                    <a:pt x="30453" y="10375"/>
                    <a:pt x="30635" y="10207"/>
                  </a:cubicBezTo>
                  <a:lnTo>
                    <a:pt x="31153" y="10207"/>
                  </a:lnTo>
                  <a:lnTo>
                    <a:pt x="31153" y="10501"/>
                  </a:lnTo>
                  <a:cubicBezTo>
                    <a:pt x="31391" y="10501"/>
                    <a:pt x="31391" y="10319"/>
                    <a:pt x="31503" y="10207"/>
                  </a:cubicBezTo>
                  <a:cubicBezTo>
                    <a:pt x="31741" y="10025"/>
                    <a:pt x="31923" y="9857"/>
                    <a:pt x="32147" y="9619"/>
                  </a:cubicBezTo>
                  <a:cubicBezTo>
                    <a:pt x="32441" y="9269"/>
                    <a:pt x="32792" y="8975"/>
                    <a:pt x="33142" y="8695"/>
                  </a:cubicBezTo>
                  <a:cubicBezTo>
                    <a:pt x="33254" y="8569"/>
                    <a:pt x="33380" y="8401"/>
                    <a:pt x="33380" y="8219"/>
                  </a:cubicBezTo>
                  <a:cubicBezTo>
                    <a:pt x="33786" y="8163"/>
                    <a:pt x="33898" y="7813"/>
                    <a:pt x="34192" y="7575"/>
                  </a:cubicBezTo>
                  <a:cubicBezTo>
                    <a:pt x="34430" y="7351"/>
                    <a:pt x="34654" y="7057"/>
                    <a:pt x="34892" y="6763"/>
                  </a:cubicBezTo>
                  <a:lnTo>
                    <a:pt x="34892" y="6595"/>
                  </a:lnTo>
                  <a:cubicBezTo>
                    <a:pt x="34836" y="6651"/>
                    <a:pt x="34836" y="6707"/>
                    <a:pt x="34780" y="6819"/>
                  </a:cubicBezTo>
                  <a:cubicBezTo>
                    <a:pt x="34724" y="6595"/>
                    <a:pt x="34654" y="6413"/>
                    <a:pt x="34542" y="6245"/>
                  </a:cubicBezTo>
                  <a:cubicBezTo>
                    <a:pt x="34654" y="6175"/>
                    <a:pt x="34724" y="6175"/>
                    <a:pt x="34836" y="6119"/>
                  </a:cubicBezTo>
                  <a:cubicBezTo>
                    <a:pt x="34836" y="6007"/>
                    <a:pt x="34836" y="5951"/>
                    <a:pt x="35130" y="5769"/>
                  </a:cubicBezTo>
                  <a:cubicBezTo>
                    <a:pt x="35130" y="5895"/>
                    <a:pt x="35186" y="6007"/>
                    <a:pt x="35242" y="6119"/>
                  </a:cubicBezTo>
                  <a:lnTo>
                    <a:pt x="35424" y="6119"/>
                  </a:lnTo>
                  <a:cubicBezTo>
                    <a:pt x="35354" y="6063"/>
                    <a:pt x="35354" y="6007"/>
                    <a:pt x="35354" y="5895"/>
                  </a:cubicBezTo>
                  <a:lnTo>
                    <a:pt x="35536" y="5895"/>
                  </a:lnTo>
                  <a:cubicBezTo>
                    <a:pt x="35536" y="5951"/>
                    <a:pt x="35592" y="5951"/>
                    <a:pt x="35592" y="6007"/>
                  </a:cubicBezTo>
                  <a:cubicBezTo>
                    <a:pt x="35704" y="5951"/>
                    <a:pt x="35774" y="5895"/>
                    <a:pt x="35886" y="5769"/>
                  </a:cubicBezTo>
                  <a:cubicBezTo>
                    <a:pt x="35704" y="5769"/>
                    <a:pt x="35648" y="5713"/>
                    <a:pt x="35536" y="5713"/>
                  </a:cubicBezTo>
                  <a:lnTo>
                    <a:pt x="35536" y="5601"/>
                  </a:lnTo>
                  <a:lnTo>
                    <a:pt x="35354" y="5601"/>
                  </a:lnTo>
                  <a:cubicBezTo>
                    <a:pt x="35424" y="5363"/>
                    <a:pt x="35592" y="5251"/>
                    <a:pt x="35830" y="5125"/>
                  </a:cubicBezTo>
                  <a:lnTo>
                    <a:pt x="35830" y="5125"/>
                  </a:lnTo>
                  <a:cubicBezTo>
                    <a:pt x="35774" y="5251"/>
                    <a:pt x="35704" y="5419"/>
                    <a:pt x="35648" y="5601"/>
                  </a:cubicBezTo>
                  <a:cubicBezTo>
                    <a:pt x="35774" y="5545"/>
                    <a:pt x="35830" y="5475"/>
                    <a:pt x="35886" y="5419"/>
                  </a:cubicBezTo>
                  <a:cubicBezTo>
                    <a:pt x="35942" y="5475"/>
                    <a:pt x="35998" y="5545"/>
                    <a:pt x="36054" y="5601"/>
                  </a:cubicBezTo>
                  <a:lnTo>
                    <a:pt x="36054" y="5251"/>
                  </a:lnTo>
                  <a:cubicBezTo>
                    <a:pt x="35998" y="5195"/>
                    <a:pt x="35942" y="5125"/>
                    <a:pt x="35886" y="5069"/>
                  </a:cubicBezTo>
                  <a:cubicBezTo>
                    <a:pt x="36054" y="4719"/>
                    <a:pt x="36292" y="4494"/>
                    <a:pt x="36642" y="4256"/>
                  </a:cubicBezTo>
                  <a:lnTo>
                    <a:pt x="36642" y="4606"/>
                  </a:lnTo>
                  <a:cubicBezTo>
                    <a:pt x="36642" y="4662"/>
                    <a:pt x="36698" y="4719"/>
                    <a:pt x="36754" y="4775"/>
                  </a:cubicBezTo>
                  <a:cubicBezTo>
                    <a:pt x="36936" y="4550"/>
                    <a:pt x="37104" y="4368"/>
                    <a:pt x="37342" y="4200"/>
                  </a:cubicBezTo>
                  <a:cubicBezTo>
                    <a:pt x="37286" y="3962"/>
                    <a:pt x="37230" y="3794"/>
                    <a:pt x="37230" y="3556"/>
                  </a:cubicBezTo>
                  <a:cubicBezTo>
                    <a:pt x="37286" y="3500"/>
                    <a:pt x="37342" y="3500"/>
                    <a:pt x="37398" y="3444"/>
                  </a:cubicBezTo>
                  <a:cubicBezTo>
                    <a:pt x="37636" y="3206"/>
                    <a:pt x="37804" y="2968"/>
                    <a:pt x="38042" y="2744"/>
                  </a:cubicBezTo>
                  <a:cubicBezTo>
                    <a:pt x="38154" y="2618"/>
                    <a:pt x="38280" y="2506"/>
                    <a:pt x="38392" y="2394"/>
                  </a:cubicBezTo>
                  <a:cubicBezTo>
                    <a:pt x="38504" y="2268"/>
                    <a:pt x="38630" y="2156"/>
                    <a:pt x="38742" y="1974"/>
                  </a:cubicBezTo>
                  <a:cubicBezTo>
                    <a:pt x="38854" y="1862"/>
                    <a:pt x="39036" y="1862"/>
                    <a:pt x="39092" y="1694"/>
                  </a:cubicBezTo>
                  <a:cubicBezTo>
                    <a:pt x="39092" y="1624"/>
                    <a:pt x="39204" y="1624"/>
                    <a:pt x="39330" y="1624"/>
                  </a:cubicBezTo>
                  <a:cubicBezTo>
                    <a:pt x="39386" y="1568"/>
                    <a:pt x="39442" y="1512"/>
                    <a:pt x="39498" y="1456"/>
                  </a:cubicBezTo>
                  <a:cubicBezTo>
                    <a:pt x="39498" y="1512"/>
                    <a:pt x="39554" y="1512"/>
                    <a:pt x="39554" y="1568"/>
                  </a:cubicBezTo>
                  <a:cubicBezTo>
                    <a:pt x="39736" y="1512"/>
                    <a:pt x="39848" y="1456"/>
                    <a:pt x="39848" y="1344"/>
                  </a:cubicBezTo>
                  <a:cubicBezTo>
                    <a:pt x="39792" y="1274"/>
                    <a:pt x="39736" y="1274"/>
                    <a:pt x="39736" y="1274"/>
                  </a:cubicBezTo>
                  <a:cubicBezTo>
                    <a:pt x="39736" y="1218"/>
                    <a:pt x="39736" y="1162"/>
                    <a:pt x="39792" y="1106"/>
                  </a:cubicBezTo>
                  <a:lnTo>
                    <a:pt x="40030" y="1106"/>
                  </a:lnTo>
                  <a:cubicBezTo>
                    <a:pt x="40030" y="868"/>
                    <a:pt x="40086" y="700"/>
                    <a:pt x="40142" y="462"/>
                  </a:cubicBezTo>
                  <a:lnTo>
                    <a:pt x="39792" y="462"/>
                  </a:lnTo>
                  <a:lnTo>
                    <a:pt x="39792" y="700"/>
                  </a:lnTo>
                  <a:cubicBezTo>
                    <a:pt x="39680" y="574"/>
                    <a:pt x="39624" y="462"/>
                    <a:pt x="39554" y="350"/>
                  </a:cubicBezTo>
                  <a:lnTo>
                    <a:pt x="39554" y="294"/>
                  </a:lnTo>
                  <a:lnTo>
                    <a:pt x="39386" y="294"/>
                  </a:lnTo>
                  <a:cubicBezTo>
                    <a:pt x="39386" y="224"/>
                    <a:pt x="39386" y="112"/>
                    <a:pt x="39442" y="56"/>
                  </a:cubicBezTo>
                  <a:cubicBezTo>
                    <a:pt x="39386" y="0"/>
                    <a:pt x="39330" y="0"/>
                    <a:pt x="39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40"/>
            <p:cNvSpPr/>
            <p:nvPr/>
          </p:nvSpPr>
          <p:spPr>
            <a:xfrm>
              <a:off x="88825" y="1515113"/>
              <a:ext cx="755375" cy="700075"/>
            </a:xfrm>
            <a:custGeom>
              <a:avLst/>
              <a:gdLst/>
              <a:ahLst/>
              <a:cxnLst/>
              <a:rect l="l" t="t" r="r" b="b"/>
              <a:pathLst>
                <a:path w="30215" h="28003" extrusionOk="0">
                  <a:moveTo>
                    <a:pt x="25692" y="5222"/>
                  </a:moveTo>
                  <a:cubicBezTo>
                    <a:pt x="25682" y="5231"/>
                    <a:pt x="25673" y="5241"/>
                    <a:pt x="25664" y="5251"/>
                  </a:cubicBezTo>
                  <a:cubicBezTo>
                    <a:pt x="25673" y="5241"/>
                    <a:pt x="25683" y="5232"/>
                    <a:pt x="25692" y="5222"/>
                  </a:cubicBezTo>
                  <a:close/>
                  <a:moveTo>
                    <a:pt x="4200" y="25258"/>
                  </a:moveTo>
                  <a:cubicBezTo>
                    <a:pt x="4256" y="25370"/>
                    <a:pt x="4312" y="25426"/>
                    <a:pt x="4424" y="25552"/>
                  </a:cubicBezTo>
                  <a:cubicBezTo>
                    <a:pt x="4312" y="25608"/>
                    <a:pt x="4200" y="25608"/>
                    <a:pt x="4074" y="25664"/>
                  </a:cubicBezTo>
                  <a:cubicBezTo>
                    <a:pt x="4074" y="25608"/>
                    <a:pt x="4074" y="25552"/>
                    <a:pt x="4018" y="25496"/>
                  </a:cubicBezTo>
                  <a:cubicBezTo>
                    <a:pt x="3986" y="25529"/>
                    <a:pt x="3935" y="25561"/>
                    <a:pt x="3887" y="25561"/>
                  </a:cubicBezTo>
                  <a:cubicBezTo>
                    <a:pt x="3852" y="25561"/>
                    <a:pt x="3818" y="25544"/>
                    <a:pt x="3794" y="25496"/>
                  </a:cubicBezTo>
                  <a:cubicBezTo>
                    <a:pt x="3850" y="25314"/>
                    <a:pt x="4074" y="25314"/>
                    <a:pt x="4200" y="25258"/>
                  </a:cubicBezTo>
                  <a:close/>
                  <a:moveTo>
                    <a:pt x="30047" y="0"/>
                  </a:moveTo>
                  <a:cubicBezTo>
                    <a:pt x="29697" y="168"/>
                    <a:pt x="29403" y="294"/>
                    <a:pt x="29052" y="406"/>
                  </a:cubicBezTo>
                  <a:cubicBezTo>
                    <a:pt x="28702" y="518"/>
                    <a:pt x="28464" y="700"/>
                    <a:pt x="28296" y="868"/>
                  </a:cubicBezTo>
                  <a:lnTo>
                    <a:pt x="28296" y="1162"/>
                  </a:lnTo>
                  <a:cubicBezTo>
                    <a:pt x="28170" y="1106"/>
                    <a:pt x="28114" y="1050"/>
                    <a:pt x="28058" y="1050"/>
                  </a:cubicBezTo>
                  <a:cubicBezTo>
                    <a:pt x="27820" y="1274"/>
                    <a:pt x="27596" y="1456"/>
                    <a:pt x="27358" y="1694"/>
                  </a:cubicBezTo>
                  <a:lnTo>
                    <a:pt x="27358" y="1974"/>
                  </a:lnTo>
                  <a:cubicBezTo>
                    <a:pt x="27302" y="1918"/>
                    <a:pt x="27246" y="1862"/>
                    <a:pt x="27176" y="1862"/>
                  </a:cubicBezTo>
                  <a:cubicBezTo>
                    <a:pt x="27008" y="2044"/>
                    <a:pt x="26602" y="2156"/>
                    <a:pt x="26714" y="2562"/>
                  </a:cubicBezTo>
                  <a:cubicBezTo>
                    <a:pt x="26602" y="2506"/>
                    <a:pt x="26546" y="2506"/>
                    <a:pt x="26420" y="2506"/>
                  </a:cubicBezTo>
                  <a:cubicBezTo>
                    <a:pt x="25958" y="2912"/>
                    <a:pt x="25496" y="3318"/>
                    <a:pt x="24964" y="3724"/>
                  </a:cubicBezTo>
                  <a:cubicBezTo>
                    <a:pt x="24908" y="3794"/>
                    <a:pt x="24796" y="3850"/>
                    <a:pt x="24726" y="3906"/>
                  </a:cubicBezTo>
                  <a:cubicBezTo>
                    <a:pt x="24670" y="3962"/>
                    <a:pt x="24614" y="4074"/>
                    <a:pt x="24614" y="4144"/>
                  </a:cubicBezTo>
                  <a:cubicBezTo>
                    <a:pt x="24502" y="4200"/>
                    <a:pt x="24376" y="4256"/>
                    <a:pt x="24208" y="4256"/>
                  </a:cubicBezTo>
                  <a:cubicBezTo>
                    <a:pt x="24264" y="4368"/>
                    <a:pt x="24320" y="4368"/>
                    <a:pt x="24320" y="4424"/>
                  </a:cubicBezTo>
                  <a:lnTo>
                    <a:pt x="24026" y="4424"/>
                  </a:lnTo>
                  <a:lnTo>
                    <a:pt x="24026" y="4662"/>
                  </a:lnTo>
                  <a:cubicBezTo>
                    <a:pt x="23970" y="4718"/>
                    <a:pt x="23914" y="4775"/>
                    <a:pt x="23858" y="4845"/>
                  </a:cubicBezTo>
                  <a:cubicBezTo>
                    <a:pt x="23802" y="4775"/>
                    <a:pt x="23746" y="4718"/>
                    <a:pt x="23746" y="4662"/>
                  </a:cubicBezTo>
                  <a:cubicBezTo>
                    <a:pt x="23508" y="4718"/>
                    <a:pt x="23676" y="4901"/>
                    <a:pt x="23620" y="5013"/>
                  </a:cubicBezTo>
                  <a:cubicBezTo>
                    <a:pt x="23508" y="5069"/>
                    <a:pt x="23452" y="5069"/>
                    <a:pt x="23326" y="5125"/>
                  </a:cubicBezTo>
                  <a:cubicBezTo>
                    <a:pt x="23326" y="5475"/>
                    <a:pt x="22920" y="5475"/>
                    <a:pt x="22808" y="5657"/>
                  </a:cubicBezTo>
                  <a:lnTo>
                    <a:pt x="22570" y="5657"/>
                  </a:lnTo>
                  <a:cubicBezTo>
                    <a:pt x="22570" y="5951"/>
                    <a:pt x="22570" y="6007"/>
                    <a:pt x="22276" y="6063"/>
                  </a:cubicBezTo>
                  <a:cubicBezTo>
                    <a:pt x="21926" y="6413"/>
                    <a:pt x="21646" y="6707"/>
                    <a:pt x="21352" y="6945"/>
                  </a:cubicBezTo>
                  <a:cubicBezTo>
                    <a:pt x="21296" y="6945"/>
                    <a:pt x="21170" y="6875"/>
                    <a:pt x="21114" y="6875"/>
                  </a:cubicBezTo>
                  <a:cubicBezTo>
                    <a:pt x="21058" y="6945"/>
                    <a:pt x="21002" y="7001"/>
                    <a:pt x="20946" y="7057"/>
                  </a:cubicBezTo>
                  <a:cubicBezTo>
                    <a:pt x="21058" y="7057"/>
                    <a:pt x="21114" y="7113"/>
                    <a:pt x="21226" y="7113"/>
                  </a:cubicBezTo>
                  <a:cubicBezTo>
                    <a:pt x="21058" y="7225"/>
                    <a:pt x="20946" y="7351"/>
                    <a:pt x="20820" y="7407"/>
                  </a:cubicBezTo>
                  <a:cubicBezTo>
                    <a:pt x="20652" y="7575"/>
                    <a:pt x="20470" y="7813"/>
                    <a:pt x="20176" y="7813"/>
                  </a:cubicBezTo>
                  <a:cubicBezTo>
                    <a:pt x="20120" y="7813"/>
                    <a:pt x="20008" y="7869"/>
                    <a:pt x="19952" y="7925"/>
                  </a:cubicBezTo>
                  <a:cubicBezTo>
                    <a:pt x="20008" y="7995"/>
                    <a:pt x="20064" y="7995"/>
                    <a:pt x="20120" y="8051"/>
                  </a:cubicBezTo>
                  <a:cubicBezTo>
                    <a:pt x="19826" y="8345"/>
                    <a:pt x="19546" y="8569"/>
                    <a:pt x="19252" y="8863"/>
                  </a:cubicBezTo>
                  <a:cubicBezTo>
                    <a:pt x="19126" y="8807"/>
                    <a:pt x="19070" y="8807"/>
                    <a:pt x="18958" y="8751"/>
                  </a:cubicBezTo>
                  <a:lnTo>
                    <a:pt x="18958" y="8751"/>
                  </a:lnTo>
                  <a:cubicBezTo>
                    <a:pt x="19014" y="8863"/>
                    <a:pt x="19014" y="8975"/>
                    <a:pt x="19070" y="9101"/>
                  </a:cubicBezTo>
                  <a:cubicBezTo>
                    <a:pt x="19054" y="9096"/>
                    <a:pt x="19040" y="9093"/>
                    <a:pt x="19028" y="9093"/>
                  </a:cubicBezTo>
                  <a:cubicBezTo>
                    <a:pt x="18932" y="9093"/>
                    <a:pt x="18931" y="9240"/>
                    <a:pt x="18818" y="9240"/>
                  </a:cubicBezTo>
                  <a:cubicBezTo>
                    <a:pt x="18792" y="9240"/>
                    <a:pt x="18760" y="9232"/>
                    <a:pt x="18720" y="9213"/>
                  </a:cubicBezTo>
                  <a:cubicBezTo>
                    <a:pt x="18720" y="9213"/>
                    <a:pt x="18720" y="9157"/>
                    <a:pt x="18776" y="9045"/>
                  </a:cubicBezTo>
                  <a:lnTo>
                    <a:pt x="18776" y="9045"/>
                  </a:lnTo>
                  <a:cubicBezTo>
                    <a:pt x="18664" y="9157"/>
                    <a:pt x="18608" y="9213"/>
                    <a:pt x="18552" y="9269"/>
                  </a:cubicBezTo>
                  <a:cubicBezTo>
                    <a:pt x="18552" y="9269"/>
                    <a:pt x="18608" y="9325"/>
                    <a:pt x="18608" y="9395"/>
                  </a:cubicBezTo>
                  <a:cubicBezTo>
                    <a:pt x="18552" y="9451"/>
                    <a:pt x="18426" y="9507"/>
                    <a:pt x="18314" y="9619"/>
                  </a:cubicBezTo>
                  <a:lnTo>
                    <a:pt x="18314" y="9451"/>
                  </a:lnTo>
                  <a:cubicBezTo>
                    <a:pt x="18202" y="9563"/>
                    <a:pt x="18076" y="9675"/>
                    <a:pt x="17964" y="9675"/>
                  </a:cubicBezTo>
                  <a:cubicBezTo>
                    <a:pt x="17796" y="9745"/>
                    <a:pt x="17670" y="9857"/>
                    <a:pt x="17502" y="10025"/>
                  </a:cubicBezTo>
                  <a:cubicBezTo>
                    <a:pt x="17446" y="10095"/>
                    <a:pt x="17320" y="10207"/>
                    <a:pt x="17208" y="10319"/>
                  </a:cubicBezTo>
                  <a:cubicBezTo>
                    <a:pt x="16675" y="10795"/>
                    <a:pt x="16157" y="11201"/>
                    <a:pt x="15625" y="11663"/>
                  </a:cubicBezTo>
                  <a:cubicBezTo>
                    <a:pt x="15401" y="11901"/>
                    <a:pt x="15219" y="12125"/>
                    <a:pt x="14995" y="12307"/>
                  </a:cubicBezTo>
                  <a:cubicBezTo>
                    <a:pt x="14519" y="12713"/>
                    <a:pt x="14057" y="13119"/>
                    <a:pt x="13651" y="13525"/>
                  </a:cubicBezTo>
                  <a:cubicBezTo>
                    <a:pt x="13469" y="13707"/>
                    <a:pt x="13301" y="13875"/>
                    <a:pt x="13063" y="14057"/>
                  </a:cubicBezTo>
                  <a:cubicBezTo>
                    <a:pt x="13119" y="14113"/>
                    <a:pt x="13119" y="14225"/>
                    <a:pt x="13119" y="14295"/>
                  </a:cubicBezTo>
                  <a:cubicBezTo>
                    <a:pt x="12951" y="14463"/>
                    <a:pt x="12657" y="14351"/>
                    <a:pt x="12475" y="14645"/>
                  </a:cubicBezTo>
                  <a:cubicBezTo>
                    <a:pt x="12657" y="14813"/>
                    <a:pt x="12545" y="14925"/>
                    <a:pt x="12363" y="15051"/>
                  </a:cubicBezTo>
                  <a:cubicBezTo>
                    <a:pt x="12307" y="15107"/>
                    <a:pt x="12195" y="15163"/>
                    <a:pt x="12125" y="15219"/>
                  </a:cubicBezTo>
                  <a:cubicBezTo>
                    <a:pt x="12069" y="15163"/>
                    <a:pt x="12069" y="15107"/>
                    <a:pt x="12013" y="15051"/>
                  </a:cubicBezTo>
                  <a:cubicBezTo>
                    <a:pt x="11901" y="15107"/>
                    <a:pt x="11845" y="15219"/>
                    <a:pt x="11719" y="15275"/>
                  </a:cubicBezTo>
                  <a:cubicBezTo>
                    <a:pt x="11775" y="15401"/>
                    <a:pt x="11775" y="15457"/>
                    <a:pt x="11845" y="15625"/>
                  </a:cubicBezTo>
                  <a:cubicBezTo>
                    <a:pt x="11719" y="15695"/>
                    <a:pt x="11607" y="15751"/>
                    <a:pt x="11495" y="15863"/>
                  </a:cubicBezTo>
                  <a:cubicBezTo>
                    <a:pt x="11313" y="16045"/>
                    <a:pt x="10963" y="16101"/>
                    <a:pt x="11019" y="16395"/>
                  </a:cubicBezTo>
                  <a:cubicBezTo>
                    <a:pt x="10851" y="16507"/>
                    <a:pt x="10613" y="16619"/>
                    <a:pt x="10557" y="16746"/>
                  </a:cubicBezTo>
                  <a:cubicBezTo>
                    <a:pt x="10445" y="16914"/>
                    <a:pt x="10263" y="16970"/>
                    <a:pt x="10095" y="17026"/>
                  </a:cubicBezTo>
                  <a:cubicBezTo>
                    <a:pt x="10207" y="17152"/>
                    <a:pt x="10151" y="17208"/>
                    <a:pt x="10095" y="17320"/>
                  </a:cubicBezTo>
                  <a:cubicBezTo>
                    <a:pt x="10025" y="17264"/>
                    <a:pt x="9969" y="17264"/>
                    <a:pt x="9969" y="17208"/>
                  </a:cubicBezTo>
                  <a:cubicBezTo>
                    <a:pt x="9801" y="17376"/>
                    <a:pt x="9745" y="17502"/>
                    <a:pt x="9563" y="17670"/>
                  </a:cubicBezTo>
                  <a:cubicBezTo>
                    <a:pt x="9563" y="17614"/>
                    <a:pt x="9507" y="17614"/>
                    <a:pt x="9507" y="17614"/>
                  </a:cubicBezTo>
                  <a:cubicBezTo>
                    <a:pt x="9451" y="17614"/>
                    <a:pt x="9395" y="17614"/>
                    <a:pt x="9325" y="17670"/>
                  </a:cubicBezTo>
                  <a:cubicBezTo>
                    <a:pt x="9325" y="17726"/>
                    <a:pt x="9395" y="17796"/>
                    <a:pt x="9451" y="17908"/>
                  </a:cubicBezTo>
                  <a:cubicBezTo>
                    <a:pt x="9395" y="17964"/>
                    <a:pt x="9325" y="18020"/>
                    <a:pt x="9269" y="18020"/>
                  </a:cubicBezTo>
                  <a:cubicBezTo>
                    <a:pt x="9213" y="18020"/>
                    <a:pt x="9157" y="17964"/>
                    <a:pt x="9101" y="17964"/>
                  </a:cubicBezTo>
                  <a:lnTo>
                    <a:pt x="9101" y="18258"/>
                  </a:lnTo>
                  <a:cubicBezTo>
                    <a:pt x="8863" y="18314"/>
                    <a:pt x="8625" y="18552"/>
                    <a:pt x="8457" y="18776"/>
                  </a:cubicBezTo>
                  <a:cubicBezTo>
                    <a:pt x="8401" y="18664"/>
                    <a:pt x="8401" y="18608"/>
                    <a:pt x="8345" y="18552"/>
                  </a:cubicBezTo>
                  <a:lnTo>
                    <a:pt x="8275" y="18552"/>
                  </a:lnTo>
                  <a:cubicBezTo>
                    <a:pt x="8275" y="18664"/>
                    <a:pt x="8275" y="18776"/>
                    <a:pt x="8219" y="18902"/>
                  </a:cubicBezTo>
                  <a:lnTo>
                    <a:pt x="8051" y="18902"/>
                  </a:lnTo>
                  <a:cubicBezTo>
                    <a:pt x="7813" y="19196"/>
                    <a:pt x="7351" y="19308"/>
                    <a:pt x="7225" y="19714"/>
                  </a:cubicBezTo>
                  <a:cubicBezTo>
                    <a:pt x="7225" y="19714"/>
                    <a:pt x="7169" y="19714"/>
                    <a:pt x="7169" y="19770"/>
                  </a:cubicBezTo>
                  <a:cubicBezTo>
                    <a:pt x="7057" y="19952"/>
                    <a:pt x="6763" y="19896"/>
                    <a:pt x="6819" y="20176"/>
                  </a:cubicBezTo>
                  <a:cubicBezTo>
                    <a:pt x="6707" y="20176"/>
                    <a:pt x="6595" y="20246"/>
                    <a:pt x="6525" y="20302"/>
                  </a:cubicBezTo>
                  <a:cubicBezTo>
                    <a:pt x="6469" y="20358"/>
                    <a:pt x="6413" y="20470"/>
                    <a:pt x="6357" y="20526"/>
                  </a:cubicBezTo>
                  <a:cubicBezTo>
                    <a:pt x="6119" y="20526"/>
                    <a:pt x="6007" y="20764"/>
                    <a:pt x="5825" y="20946"/>
                  </a:cubicBezTo>
                  <a:cubicBezTo>
                    <a:pt x="5363" y="21464"/>
                    <a:pt x="4774" y="21926"/>
                    <a:pt x="4312" y="22514"/>
                  </a:cubicBezTo>
                  <a:cubicBezTo>
                    <a:pt x="4256" y="22514"/>
                    <a:pt x="4200" y="22570"/>
                    <a:pt x="4144" y="22626"/>
                  </a:cubicBezTo>
                  <a:cubicBezTo>
                    <a:pt x="3906" y="22864"/>
                    <a:pt x="3612" y="23102"/>
                    <a:pt x="3374" y="23326"/>
                  </a:cubicBezTo>
                  <a:cubicBezTo>
                    <a:pt x="3318" y="23396"/>
                    <a:pt x="3318" y="23508"/>
                    <a:pt x="3318" y="23620"/>
                  </a:cubicBezTo>
                  <a:cubicBezTo>
                    <a:pt x="3262" y="23620"/>
                    <a:pt x="3206" y="23564"/>
                    <a:pt x="3150" y="23564"/>
                  </a:cubicBezTo>
                  <a:cubicBezTo>
                    <a:pt x="3024" y="23746"/>
                    <a:pt x="2856" y="23858"/>
                    <a:pt x="2744" y="23970"/>
                  </a:cubicBezTo>
                  <a:cubicBezTo>
                    <a:pt x="2450" y="24264"/>
                    <a:pt x="2212" y="24502"/>
                    <a:pt x="1918" y="24796"/>
                  </a:cubicBezTo>
                  <a:cubicBezTo>
                    <a:pt x="1400" y="25314"/>
                    <a:pt x="868" y="25846"/>
                    <a:pt x="406" y="26364"/>
                  </a:cubicBezTo>
                  <a:cubicBezTo>
                    <a:pt x="224" y="26546"/>
                    <a:pt x="0" y="26770"/>
                    <a:pt x="0" y="27064"/>
                  </a:cubicBezTo>
                  <a:cubicBezTo>
                    <a:pt x="56" y="27120"/>
                    <a:pt x="56" y="27246"/>
                    <a:pt x="112" y="27302"/>
                  </a:cubicBezTo>
                  <a:cubicBezTo>
                    <a:pt x="212" y="27226"/>
                    <a:pt x="299" y="27204"/>
                    <a:pt x="377" y="27204"/>
                  </a:cubicBezTo>
                  <a:cubicBezTo>
                    <a:pt x="484" y="27204"/>
                    <a:pt x="571" y="27246"/>
                    <a:pt x="644" y="27246"/>
                  </a:cubicBezTo>
                  <a:cubicBezTo>
                    <a:pt x="756" y="27358"/>
                    <a:pt x="812" y="27470"/>
                    <a:pt x="868" y="27596"/>
                  </a:cubicBezTo>
                  <a:cubicBezTo>
                    <a:pt x="924" y="27470"/>
                    <a:pt x="924" y="27414"/>
                    <a:pt x="994" y="27358"/>
                  </a:cubicBezTo>
                  <a:cubicBezTo>
                    <a:pt x="1106" y="27526"/>
                    <a:pt x="1274" y="27652"/>
                    <a:pt x="1400" y="27820"/>
                  </a:cubicBezTo>
                  <a:lnTo>
                    <a:pt x="1400" y="27946"/>
                  </a:lnTo>
                  <a:lnTo>
                    <a:pt x="1400" y="28002"/>
                  </a:lnTo>
                  <a:cubicBezTo>
                    <a:pt x="1512" y="27876"/>
                    <a:pt x="1624" y="27820"/>
                    <a:pt x="1806" y="27708"/>
                  </a:cubicBezTo>
                  <a:cubicBezTo>
                    <a:pt x="2394" y="27414"/>
                    <a:pt x="2912" y="26952"/>
                    <a:pt x="3444" y="26476"/>
                  </a:cubicBezTo>
                  <a:cubicBezTo>
                    <a:pt x="3556" y="26420"/>
                    <a:pt x="3556" y="26308"/>
                    <a:pt x="3612" y="26252"/>
                  </a:cubicBezTo>
                  <a:cubicBezTo>
                    <a:pt x="3724" y="26196"/>
                    <a:pt x="3906" y="26126"/>
                    <a:pt x="3962" y="26014"/>
                  </a:cubicBezTo>
                  <a:cubicBezTo>
                    <a:pt x="4200" y="25846"/>
                    <a:pt x="4550" y="25720"/>
                    <a:pt x="4606" y="25426"/>
                  </a:cubicBezTo>
                  <a:cubicBezTo>
                    <a:pt x="4900" y="25258"/>
                    <a:pt x="5124" y="25076"/>
                    <a:pt x="5363" y="24908"/>
                  </a:cubicBezTo>
                  <a:cubicBezTo>
                    <a:pt x="5601" y="24670"/>
                    <a:pt x="5825" y="24446"/>
                    <a:pt x="6063" y="24264"/>
                  </a:cubicBezTo>
                  <a:cubicBezTo>
                    <a:pt x="6301" y="24096"/>
                    <a:pt x="6525" y="23914"/>
                    <a:pt x="6763" y="23676"/>
                  </a:cubicBezTo>
                  <a:cubicBezTo>
                    <a:pt x="7001" y="23452"/>
                    <a:pt x="7225" y="23270"/>
                    <a:pt x="7463" y="23046"/>
                  </a:cubicBezTo>
                  <a:cubicBezTo>
                    <a:pt x="8219" y="22514"/>
                    <a:pt x="8919" y="21870"/>
                    <a:pt x="9563" y="21170"/>
                  </a:cubicBezTo>
                  <a:cubicBezTo>
                    <a:pt x="9745" y="21114"/>
                    <a:pt x="9857" y="21002"/>
                    <a:pt x="10025" y="20946"/>
                  </a:cubicBezTo>
                  <a:cubicBezTo>
                    <a:pt x="10025" y="20820"/>
                    <a:pt x="10095" y="20764"/>
                    <a:pt x="10151" y="20652"/>
                  </a:cubicBezTo>
                  <a:cubicBezTo>
                    <a:pt x="9969" y="20470"/>
                    <a:pt x="9969" y="20246"/>
                    <a:pt x="9745" y="20120"/>
                  </a:cubicBezTo>
                  <a:cubicBezTo>
                    <a:pt x="9801" y="20008"/>
                    <a:pt x="9913" y="19952"/>
                    <a:pt x="9969" y="19826"/>
                  </a:cubicBezTo>
                  <a:cubicBezTo>
                    <a:pt x="10207" y="19896"/>
                    <a:pt x="10095" y="20120"/>
                    <a:pt x="10151" y="20246"/>
                  </a:cubicBezTo>
                  <a:cubicBezTo>
                    <a:pt x="10263" y="20176"/>
                    <a:pt x="10319" y="20176"/>
                    <a:pt x="10375" y="20120"/>
                  </a:cubicBezTo>
                  <a:cubicBezTo>
                    <a:pt x="10375" y="20064"/>
                    <a:pt x="10207" y="19952"/>
                    <a:pt x="10375" y="19826"/>
                  </a:cubicBezTo>
                  <a:cubicBezTo>
                    <a:pt x="10445" y="19896"/>
                    <a:pt x="10445" y="19952"/>
                    <a:pt x="10501" y="20008"/>
                  </a:cubicBezTo>
                  <a:cubicBezTo>
                    <a:pt x="10557" y="19952"/>
                    <a:pt x="10613" y="19952"/>
                    <a:pt x="10669" y="19896"/>
                  </a:cubicBezTo>
                  <a:cubicBezTo>
                    <a:pt x="10613" y="19826"/>
                    <a:pt x="10557" y="19770"/>
                    <a:pt x="10501" y="19714"/>
                  </a:cubicBezTo>
                  <a:cubicBezTo>
                    <a:pt x="10501" y="19658"/>
                    <a:pt x="10557" y="19658"/>
                    <a:pt x="10557" y="19602"/>
                  </a:cubicBezTo>
                  <a:cubicBezTo>
                    <a:pt x="10501" y="19252"/>
                    <a:pt x="10851" y="19126"/>
                    <a:pt x="11019" y="18902"/>
                  </a:cubicBezTo>
                  <a:cubicBezTo>
                    <a:pt x="11042" y="18909"/>
                    <a:pt x="11064" y="18912"/>
                    <a:pt x="11083" y="18912"/>
                  </a:cubicBezTo>
                  <a:cubicBezTo>
                    <a:pt x="11214" y="18912"/>
                    <a:pt x="11257" y="18761"/>
                    <a:pt x="11257" y="18664"/>
                  </a:cubicBezTo>
                  <a:cubicBezTo>
                    <a:pt x="11280" y="18667"/>
                    <a:pt x="11300" y="18669"/>
                    <a:pt x="11320" y="18669"/>
                  </a:cubicBezTo>
                  <a:cubicBezTo>
                    <a:pt x="11601" y="18669"/>
                    <a:pt x="11562" y="18314"/>
                    <a:pt x="11719" y="18314"/>
                  </a:cubicBezTo>
                  <a:cubicBezTo>
                    <a:pt x="11719" y="18202"/>
                    <a:pt x="11719" y="18076"/>
                    <a:pt x="11663" y="17964"/>
                  </a:cubicBezTo>
                  <a:lnTo>
                    <a:pt x="11663" y="17964"/>
                  </a:lnTo>
                  <a:cubicBezTo>
                    <a:pt x="11775" y="18076"/>
                    <a:pt x="11845" y="18076"/>
                    <a:pt x="11901" y="18146"/>
                  </a:cubicBezTo>
                  <a:cubicBezTo>
                    <a:pt x="12069" y="17964"/>
                    <a:pt x="12251" y="17852"/>
                    <a:pt x="12419" y="17726"/>
                  </a:cubicBezTo>
                  <a:cubicBezTo>
                    <a:pt x="12475" y="17726"/>
                    <a:pt x="12545" y="17796"/>
                    <a:pt x="12601" y="17852"/>
                  </a:cubicBezTo>
                  <a:cubicBezTo>
                    <a:pt x="12475" y="17964"/>
                    <a:pt x="12419" y="17964"/>
                    <a:pt x="12307" y="18020"/>
                  </a:cubicBezTo>
                  <a:cubicBezTo>
                    <a:pt x="12363" y="18076"/>
                    <a:pt x="12419" y="18076"/>
                    <a:pt x="12419" y="18076"/>
                  </a:cubicBezTo>
                  <a:cubicBezTo>
                    <a:pt x="12419" y="18258"/>
                    <a:pt x="12363" y="18370"/>
                    <a:pt x="12363" y="18552"/>
                  </a:cubicBezTo>
                  <a:lnTo>
                    <a:pt x="12475" y="18552"/>
                  </a:lnTo>
                  <a:cubicBezTo>
                    <a:pt x="12475" y="18608"/>
                    <a:pt x="12419" y="18664"/>
                    <a:pt x="12419" y="18720"/>
                  </a:cubicBezTo>
                  <a:cubicBezTo>
                    <a:pt x="12445" y="18726"/>
                    <a:pt x="12467" y="18728"/>
                    <a:pt x="12486" y="18728"/>
                  </a:cubicBezTo>
                  <a:cubicBezTo>
                    <a:pt x="12646" y="18728"/>
                    <a:pt x="12607" y="18538"/>
                    <a:pt x="12657" y="18426"/>
                  </a:cubicBezTo>
                  <a:lnTo>
                    <a:pt x="12895" y="18426"/>
                  </a:lnTo>
                  <a:lnTo>
                    <a:pt x="12895" y="18146"/>
                  </a:lnTo>
                  <a:cubicBezTo>
                    <a:pt x="12951" y="18202"/>
                    <a:pt x="13007" y="18202"/>
                    <a:pt x="13063" y="18258"/>
                  </a:cubicBezTo>
                  <a:cubicBezTo>
                    <a:pt x="13119" y="18146"/>
                    <a:pt x="13175" y="18020"/>
                    <a:pt x="13245" y="17908"/>
                  </a:cubicBezTo>
                  <a:cubicBezTo>
                    <a:pt x="13063" y="17908"/>
                    <a:pt x="13007" y="17796"/>
                    <a:pt x="12951" y="17614"/>
                  </a:cubicBezTo>
                  <a:cubicBezTo>
                    <a:pt x="13007" y="17558"/>
                    <a:pt x="13007" y="17502"/>
                    <a:pt x="13063" y="17502"/>
                  </a:cubicBezTo>
                  <a:cubicBezTo>
                    <a:pt x="13007" y="17376"/>
                    <a:pt x="12951" y="17320"/>
                    <a:pt x="12895" y="17208"/>
                  </a:cubicBezTo>
                  <a:cubicBezTo>
                    <a:pt x="13007" y="17152"/>
                    <a:pt x="13063" y="17152"/>
                    <a:pt x="13119" y="17152"/>
                  </a:cubicBezTo>
                  <a:cubicBezTo>
                    <a:pt x="13357" y="17264"/>
                    <a:pt x="13357" y="17446"/>
                    <a:pt x="13357" y="17614"/>
                  </a:cubicBezTo>
                  <a:cubicBezTo>
                    <a:pt x="13301" y="17670"/>
                    <a:pt x="13301" y="17670"/>
                    <a:pt x="13175" y="17726"/>
                  </a:cubicBezTo>
                  <a:cubicBezTo>
                    <a:pt x="13245" y="17796"/>
                    <a:pt x="13245" y="17852"/>
                    <a:pt x="13301" y="17852"/>
                  </a:cubicBezTo>
                  <a:cubicBezTo>
                    <a:pt x="13413" y="17796"/>
                    <a:pt x="13525" y="17726"/>
                    <a:pt x="13651" y="17670"/>
                  </a:cubicBezTo>
                  <a:cubicBezTo>
                    <a:pt x="13651" y="17558"/>
                    <a:pt x="13707" y="17502"/>
                    <a:pt x="13707" y="17376"/>
                  </a:cubicBezTo>
                  <a:cubicBezTo>
                    <a:pt x="13651" y="17264"/>
                    <a:pt x="13525" y="17152"/>
                    <a:pt x="13413" y="17026"/>
                  </a:cubicBezTo>
                  <a:cubicBezTo>
                    <a:pt x="13469" y="16914"/>
                    <a:pt x="13595" y="16675"/>
                    <a:pt x="13763" y="16507"/>
                  </a:cubicBezTo>
                  <a:lnTo>
                    <a:pt x="14057" y="16507"/>
                  </a:lnTo>
                  <a:cubicBezTo>
                    <a:pt x="14113" y="16507"/>
                    <a:pt x="14169" y="16451"/>
                    <a:pt x="14169" y="16395"/>
                  </a:cubicBezTo>
                  <a:cubicBezTo>
                    <a:pt x="14225" y="16213"/>
                    <a:pt x="14225" y="15975"/>
                    <a:pt x="14351" y="15863"/>
                  </a:cubicBezTo>
                  <a:cubicBezTo>
                    <a:pt x="14575" y="15695"/>
                    <a:pt x="14757" y="15513"/>
                    <a:pt x="14995" y="15345"/>
                  </a:cubicBezTo>
                  <a:cubicBezTo>
                    <a:pt x="15107" y="15345"/>
                    <a:pt x="15163" y="15345"/>
                    <a:pt x="15275" y="15401"/>
                  </a:cubicBezTo>
                  <a:cubicBezTo>
                    <a:pt x="15275" y="15275"/>
                    <a:pt x="15345" y="15163"/>
                    <a:pt x="15345" y="15051"/>
                  </a:cubicBezTo>
                  <a:cubicBezTo>
                    <a:pt x="15457" y="15051"/>
                    <a:pt x="15569" y="15051"/>
                    <a:pt x="15695" y="14995"/>
                  </a:cubicBezTo>
                  <a:lnTo>
                    <a:pt x="15695" y="15219"/>
                  </a:lnTo>
                  <a:lnTo>
                    <a:pt x="15625" y="15219"/>
                  </a:lnTo>
                  <a:cubicBezTo>
                    <a:pt x="15569" y="15219"/>
                    <a:pt x="15569" y="15275"/>
                    <a:pt x="15513" y="15345"/>
                  </a:cubicBezTo>
                  <a:cubicBezTo>
                    <a:pt x="15625" y="15401"/>
                    <a:pt x="15751" y="15401"/>
                    <a:pt x="15807" y="15457"/>
                  </a:cubicBezTo>
                  <a:lnTo>
                    <a:pt x="15807" y="15695"/>
                  </a:lnTo>
                  <a:lnTo>
                    <a:pt x="15863" y="15695"/>
                  </a:lnTo>
                  <a:cubicBezTo>
                    <a:pt x="15863" y="15625"/>
                    <a:pt x="15919" y="15569"/>
                    <a:pt x="15975" y="15513"/>
                  </a:cubicBezTo>
                  <a:lnTo>
                    <a:pt x="16157" y="15513"/>
                  </a:lnTo>
                  <a:cubicBezTo>
                    <a:pt x="16213" y="15219"/>
                    <a:pt x="15975" y="15275"/>
                    <a:pt x="15919" y="15219"/>
                  </a:cubicBezTo>
                  <a:cubicBezTo>
                    <a:pt x="15919" y="15107"/>
                    <a:pt x="15975" y="14995"/>
                    <a:pt x="15975" y="14813"/>
                  </a:cubicBezTo>
                  <a:cubicBezTo>
                    <a:pt x="16101" y="14995"/>
                    <a:pt x="16213" y="15163"/>
                    <a:pt x="16269" y="15345"/>
                  </a:cubicBezTo>
                  <a:cubicBezTo>
                    <a:pt x="16325" y="15219"/>
                    <a:pt x="16395" y="15163"/>
                    <a:pt x="16395" y="15051"/>
                  </a:cubicBezTo>
                  <a:lnTo>
                    <a:pt x="16563" y="15051"/>
                  </a:lnTo>
                  <a:cubicBezTo>
                    <a:pt x="16619" y="14995"/>
                    <a:pt x="16619" y="14925"/>
                    <a:pt x="16675" y="14869"/>
                  </a:cubicBezTo>
                  <a:cubicBezTo>
                    <a:pt x="16801" y="14757"/>
                    <a:pt x="16913" y="14701"/>
                    <a:pt x="17095" y="14575"/>
                  </a:cubicBezTo>
                  <a:cubicBezTo>
                    <a:pt x="17264" y="14351"/>
                    <a:pt x="17502" y="14169"/>
                    <a:pt x="17726" y="14001"/>
                  </a:cubicBezTo>
                  <a:cubicBezTo>
                    <a:pt x="17796" y="13945"/>
                    <a:pt x="17852" y="13819"/>
                    <a:pt x="17908" y="13707"/>
                  </a:cubicBezTo>
                  <a:cubicBezTo>
                    <a:pt x="17964" y="13707"/>
                    <a:pt x="18020" y="13651"/>
                    <a:pt x="18076" y="13651"/>
                  </a:cubicBezTo>
                  <a:cubicBezTo>
                    <a:pt x="18314" y="13413"/>
                    <a:pt x="18552" y="13175"/>
                    <a:pt x="18720" y="13007"/>
                  </a:cubicBezTo>
                  <a:cubicBezTo>
                    <a:pt x="18958" y="12769"/>
                    <a:pt x="19014" y="12713"/>
                    <a:pt x="18846" y="12475"/>
                  </a:cubicBezTo>
                  <a:cubicBezTo>
                    <a:pt x="18776" y="12475"/>
                    <a:pt x="18776" y="12475"/>
                    <a:pt x="18720" y="12545"/>
                  </a:cubicBezTo>
                  <a:lnTo>
                    <a:pt x="18720" y="12251"/>
                  </a:lnTo>
                  <a:cubicBezTo>
                    <a:pt x="18846" y="12307"/>
                    <a:pt x="18958" y="12363"/>
                    <a:pt x="19014" y="12363"/>
                  </a:cubicBezTo>
                  <a:cubicBezTo>
                    <a:pt x="19070" y="12475"/>
                    <a:pt x="19070" y="12545"/>
                    <a:pt x="19126" y="12657"/>
                  </a:cubicBezTo>
                  <a:cubicBezTo>
                    <a:pt x="19196" y="12545"/>
                    <a:pt x="19252" y="12475"/>
                    <a:pt x="19308" y="12363"/>
                  </a:cubicBezTo>
                  <a:lnTo>
                    <a:pt x="19364" y="12307"/>
                  </a:lnTo>
                  <a:cubicBezTo>
                    <a:pt x="19546" y="12125"/>
                    <a:pt x="19658" y="11957"/>
                    <a:pt x="19826" y="11845"/>
                  </a:cubicBezTo>
                  <a:cubicBezTo>
                    <a:pt x="20008" y="11775"/>
                    <a:pt x="20064" y="11607"/>
                    <a:pt x="20176" y="11551"/>
                  </a:cubicBezTo>
                  <a:cubicBezTo>
                    <a:pt x="20302" y="11425"/>
                    <a:pt x="20358" y="11313"/>
                    <a:pt x="20358" y="11145"/>
                  </a:cubicBezTo>
                  <a:cubicBezTo>
                    <a:pt x="20414" y="11075"/>
                    <a:pt x="20470" y="11019"/>
                    <a:pt x="20526" y="11019"/>
                  </a:cubicBezTo>
                  <a:cubicBezTo>
                    <a:pt x="20551" y="11027"/>
                    <a:pt x="20572" y="11030"/>
                    <a:pt x="20591" y="11030"/>
                  </a:cubicBezTo>
                  <a:cubicBezTo>
                    <a:pt x="20709" y="11030"/>
                    <a:pt x="20715" y="10892"/>
                    <a:pt x="20764" y="10795"/>
                  </a:cubicBezTo>
                  <a:cubicBezTo>
                    <a:pt x="20820" y="10851"/>
                    <a:pt x="20820" y="10851"/>
                    <a:pt x="20876" y="10907"/>
                  </a:cubicBezTo>
                  <a:cubicBezTo>
                    <a:pt x="21114" y="10557"/>
                    <a:pt x="21576" y="10445"/>
                    <a:pt x="21702" y="10025"/>
                  </a:cubicBezTo>
                  <a:cubicBezTo>
                    <a:pt x="21758" y="9969"/>
                    <a:pt x="21758" y="9969"/>
                    <a:pt x="21814" y="9969"/>
                  </a:cubicBezTo>
                  <a:cubicBezTo>
                    <a:pt x="21870" y="9913"/>
                    <a:pt x="21870" y="9801"/>
                    <a:pt x="21926" y="9745"/>
                  </a:cubicBezTo>
                  <a:cubicBezTo>
                    <a:pt x="21814" y="9745"/>
                    <a:pt x="21702" y="9801"/>
                    <a:pt x="21576" y="9801"/>
                  </a:cubicBezTo>
                  <a:lnTo>
                    <a:pt x="21576" y="9563"/>
                  </a:lnTo>
                  <a:cubicBezTo>
                    <a:pt x="21601" y="9571"/>
                    <a:pt x="21623" y="9574"/>
                    <a:pt x="21644" y="9574"/>
                  </a:cubicBezTo>
                  <a:cubicBezTo>
                    <a:pt x="21774" y="9574"/>
                    <a:pt x="21829" y="9434"/>
                    <a:pt x="21926" y="9325"/>
                  </a:cubicBezTo>
                  <a:cubicBezTo>
                    <a:pt x="22052" y="9325"/>
                    <a:pt x="22052" y="9101"/>
                    <a:pt x="22052" y="8975"/>
                  </a:cubicBezTo>
                  <a:cubicBezTo>
                    <a:pt x="21996" y="8807"/>
                    <a:pt x="21996" y="8625"/>
                    <a:pt x="22108" y="8513"/>
                  </a:cubicBezTo>
                  <a:cubicBezTo>
                    <a:pt x="22164" y="8513"/>
                    <a:pt x="22220" y="8569"/>
                    <a:pt x="22276" y="8569"/>
                  </a:cubicBezTo>
                  <a:cubicBezTo>
                    <a:pt x="22346" y="8401"/>
                    <a:pt x="22458" y="8219"/>
                    <a:pt x="22626" y="8163"/>
                  </a:cubicBezTo>
                  <a:cubicBezTo>
                    <a:pt x="22696" y="8219"/>
                    <a:pt x="22752" y="8219"/>
                    <a:pt x="22808" y="8275"/>
                  </a:cubicBezTo>
                  <a:cubicBezTo>
                    <a:pt x="22808" y="8051"/>
                    <a:pt x="22864" y="7869"/>
                    <a:pt x="23046" y="7701"/>
                  </a:cubicBezTo>
                  <a:cubicBezTo>
                    <a:pt x="23270" y="7575"/>
                    <a:pt x="23326" y="7351"/>
                    <a:pt x="23564" y="7225"/>
                  </a:cubicBezTo>
                  <a:cubicBezTo>
                    <a:pt x="23746" y="7113"/>
                    <a:pt x="23746" y="7057"/>
                    <a:pt x="23676" y="6819"/>
                  </a:cubicBezTo>
                  <a:lnTo>
                    <a:pt x="23676" y="6819"/>
                  </a:lnTo>
                  <a:cubicBezTo>
                    <a:pt x="23802" y="6875"/>
                    <a:pt x="23858" y="6875"/>
                    <a:pt x="23858" y="6945"/>
                  </a:cubicBezTo>
                  <a:cubicBezTo>
                    <a:pt x="23970" y="6819"/>
                    <a:pt x="24026" y="6763"/>
                    <a:pt x="24152" y="6707"/>
                  </a:cubicBezTo>
                  <a:cubicBezTo>
                    <a:pt x="24264" y="6651"/>
                    <a:pt x="24264" y="6469"/>
                    <a:pt x="24320" y="6469"/>
                  </a:cubicBezTo>
                  <a:cubicBezTo>
                    <a:pt x="24446" y="6525"/>
                    <a:pt x="24502" y="6595"/>
                    <a:pt x="24614" y="6651"/>
                  </a:cubicBezTo>
                  <a:cubicBezTo>
                    <a:pt x="24502" y="6469"/>
                    <a:pt x="24502" y="6357"/>
                    <a:pt x="24670" y="6245"/>
                  </a:cubicBezTo>
                  <a:cubicBezTo>
                    <a:pt x="24726" y="6301"/>
                    <a:pt x="24796" y="6357"/>
                    <a:pt x="24908" y="6469"/>
                  </a:cubicBezTo>
                  <a:cubicBezTo>
                    <a:pt x="24852" y="6175"/>
                    <a:pt x="24852" y="5951"/>
                    <a:pt x="24852" y="5713"/>
                  </a:cubicBezTo>
                  <a:lnTo>
                    <a:pt x="24852" y="5713"/>
                  </a:lnTo>
                  <a:cubicBezTo>
                    <a:pt x="24908" y="5769"/>
                    <a:pt x="24964" y="5769"/>
                    <a:pt x="25020" y="5769"/>
                  </a:cubicBezTo>
                  <a:cubicBezTo>
                    <a:pt x="25202" y="5657"/>
                    <a:pt x="25314" y="5475"/>
                    <a:pt x="25426" y="5363"/>
                  </a:cubicBezTo>
                  <a:cubicBezTo>
                    <a:pt x="25496" y="5251"/>
                    <a:pt x="25608" y="5069"/>
                    <a:pt x="25664" y="4957"/>
                  </a:cubicBezTo>
                  <a:cubicBezTo>
                    <a:pt x="25776" y="5013"/>
                    <a:pt x="25846" y="5013"/>
                    <a:pt x="25902" y="5069"/>
                  </a:cubicBezTo>
                  <a:cubicBezTo>
                    <a:pt x="25797" y="5115"/>
                    <a:pt x="25741" y="5172"/>
                    <a:pt x="25692" y="5222"/>
                  </a:cubicBezTo>
                  <a:lnTo>
                    <a:pt x="25692" y="5222"/>
                  </a:lnTo>
                  <a:cubicBezTo>
                    <a:pt x="25773" y="5146"/>
                    <a:pt x="25881" y="5103"/>
                    <a:pt x="25992" y="5103"/>
                  </a:cubicBezTo>
                  <a:cubicBezTo>
                    <a:pt x="26037" y="5103"/>
                    <a:pt x="26082" y="5110"/>
                    <a:pt x="26126" y="5125"/>
                  </a:cubicBezTo>
                  <a:cubicBezTo>
                    <a:pt x="26014" y="5013"/>
                    <a:pt x="25958" y="4957"/>
                    <a:pt x="25846" y="4845"/>
                  </a:cubicBezTo>
                  <a:cubicBezTo>
                    <a:pt x="25902" y="4775"/>
                    <a:pt x="25902" y="4718"/>
                    <a:pt x="25958" y="4718"/>
                  </a:cubicBezTo>
                  <a:cubicBezTo>
                    <a:pt x="26070" y="4662"/>
                    <a:pt x="26126" y="4662"/>
                    <a:pt x="26126" y="4662"/>
                  </a:cubicBezTo>
                  <a:cubicBezTo>
                    <a:pt x="26252" y="4718"/>
                    <a:pt x="26308" y="4775"/>
                    <a:pt x="26420" y="4775"/>
                  </a:cubicBezTo>
                  <a:lnTo>
                    <a:pt x="26420" y="4368"/>
                  </a:lnTo>
                  <a:cubicBezTo>
                    <a:pt x="26533" y="4419"/>
                    <a:pt x="26444" y="4615"/>
                    <a:pt x="26555" y="4615"/>
                  </a:cubicBezTo>
                  <a:cubicBezTo>
                    <a:pt x="26568" y="4615"/>
                    <a:pt x="26583" y="4612"/>
                    <a:pt x="26602" y="4606"/>
                  </a:cubicBezTo>
                  <a:cubicBezTo>
                    <a:pt x="26658" y="4424"/>
                    <a:pt x="26658" y="4256"/>
                    <a:pt x="26714" y="4074"/>
                  </a:cubicBezTo>
                  <a:cubicBezTo>
                    <a:pt x="26826" y="4144"/>
                    <a:pt x="26826" y="4200"/>
                    <a:pt x="26896" y="4256"/>
                  </a:cubicBezTo>
                  <a:cubicBezTo>
                    <a:pt x="26952" y="4256"/>
                    <a:pt x="27008" y="4200"/>
                    <a:pt x="27008" y="4200"/>
                  </a:cubicBezTo>
                  <a:cubicBezTo>
                    <a:pt x="27008" y="4144"/>
                    <a:pt x="27064" y="4074"/>
                    <a:pt x="27064" y="4018"/>
                  </a:cubicBezTo>
                  <a:cubicBezTo>
                    <a:pt x="27120" y="4018"/>
                    <a:pt x="27246" y="4074"/>
                    <a:pt x="27302" y="4074"/>
                  </a:cubicBezTo>
                  <a:cubicBezTo>
                    <a:pt x="27358" y="4018"/>
                    <a:pt x="27414" y="4018"/>
                    <a:pt x="27470" y="3906"/>
                  </a:cubicBezTo>
                  <a:lnTo>
                    <a:pt x="27470" y="3906"/>
                  </a:lnTo>
                  <a:cubicBezTo>
                    <a:pt x="27358" y="3962"/>
                    <a:pt x="27302" y="3962"/>
                    <a:pt x="27176" y="3962"/>
                  </a:cubicBezTo>
                  <a:lnTo>
                    <a:pt x="27176" y="3794"/>
                  </a:lnTo>
                  <a:cubicBezTo>
                    <a:pt x="27302" y="3765"/>
                    <a:pt x="27374" y="3747"/>
                    <a:pt x="27429" y="3747"/>
                  </a:cubicBezTo>
                  <a:cubicBezTo>
                    <a:pt x="27504" y="3747"/>
                    <a:pt x="27548" y="3778"/>
                    <a:pt x="27652" y="3850"/>
                  </a:cubicBezTo>
                  <a:cubicBezTo>
                    <a:pt x="27526" y="3556"/>
                    <a:pt x="27820" y="3668"/>
                    <a:pt x="27876" y="3500"/>
                  </a:cubicBezTo>
                  <a:cubicBezTo>
                    <a:pt x="27946" y="3374"/>
                    <a:pt x="28114" y="3318"/>
                    <a:pt x="28226" y="3206"/>
                  </a:cubicBezTo>
                  <a:cubicBezTo>
                    <a:pt x="28296" y="3150"/>
                    <a:pt x="28296" y="3024"/>
                    <a:pt x="28352" y="2968"/>
                  </a:cubicBezTo>
                  <a:lnTo>
                    <a:pt x="28464" y="2968"/>
                  </a:lnTo>
                  <a:cubicBezTo>
                    <a:pt x="28758" y="2674"/>
                    <a:pt x="29052" y="2324"/>
                    <a:pt x="29347" y="2044"/>
                  </a:cubicBezTo>
                  <a:lnTo>
                    <a:pt x="29403" y="2044"/>
                  </a:lnTo>
                  <a:cubicBezTo>
                    <a:pt x="29697" y="1750"/>
                    <a:pt x="29921" y="1456"/>
                    <a:pt x="30159" y="1106"/>
                  </a:cubicBezTo>
                  <a:cubicBezTo>
                    <a:pt x="30103" y="1050"/>
                    <a:pt x="30047" y="994"/>
                    <a:pt x="29921" y="868"/>
                  </a:cubicBezTo>
                  <a:cubicBezTo>
                    <a:pt x="29921" y="868"/>
                    <a:pt x="29865" y="756"/>
                    <a:pt x="29865" y="644"/>
                  </a:cubicBezTo>
                  <a:cubicBezTo>
                    <a:pt x="29977" y="462"/>
                    <a:pt x="30103" y="224"/>
                    <a:pt x="30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40"/>
            <p:cNvSpPr/>
            <p:nvPr/>
          </p:nvSpPr>
          <p:spPr>
            <a:xfrm>
              <a:off x="335225" y="1605413"/>
              <a:ext cx="7375" cy="17525"/>
            </a:xfrm>
            <a:custGeom>
              <a:avLst/>
              <a:gdLst/>
              <a:ahLst/>
              <a:cxnLst/>
              <a:rect l="l" t="t" r="r" b="b"/>
              <a:pathLst>
                <a:path w="295" h="701" extrusionOk="0">
                  <a:moveTo>
                    <a:pt x="295" y="0"/>
                  </a:moveTo>
                  <a:cubicBezTo>
                    <a:pt x="169" y="56"/>
                    <a:pt x="113" y="56"/>
                    <a:pt x="1" y="112"/>
                  </a:cubicBezTo>
                  <a:cubicBezTo>
                    <a:pt x="1" y="294"/>
                    <a:pt x="1" y="462"/>
                    <a:pt x="57" y="700"/>
                  </a:cubicBezTo>
                  <a:cubicBezTo>
                    <a:pt x="113" y="588"/>
                    <a:pt x="113" y="588"/>
                    <a:pt x="169" y="238"/>
                  </a:cubicBezTo>
                  <a:cubicBezTo>
                    <a:pt x="169" y="238"/>
                    <a:pt x="239" y="182"/>
                    <a:pt x="295" y="182"/>
                  </a:cubicBezTo>
                  <a:lnTo>
                    <a:pt x="2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40"/>
            <p:cNvSpPr/>
            <p:nvPr/>
          </p:nvSpPr>
          <p:spPr>
            <a:xfrm>
              <a:off x="430100" y="1515113"/>
              <a:ext cx="8775" cy="11575"/>
            </a:xfrm>
            <a:custGeom>
              <a:avLst/>
              <a:gdLst/>
              <a:ahLst/>
              <a:cxnLst/>
              <a:rect l="l" t="t" r="r" b="b"/>
              <a:pathLst>
                <a:path w="351" h="463" extrusionOk="0">
                  <a:moveTo>
                    <a:pt x="224" y="0"/>
                  </a:moveTo>
                  <a:cubicBezTo>
                    <a:pt x="112" y="0"/>
                    <a:pt x="0" y="0"/>
                    <a:pt x="0" y="168"/>
                  </a:cubicBezTo>
                  <a:cubicBezTo>
                    <a:pt x="56" y="294"/>
                    <a:pt x="112" y="350"/>
                    <a:pt x="168" y="462"/>
                  </a:cubicBezTo>
                  <a:cubicBezTo>
                    <a:pt x="224" y="406"/>
                    <a:pt x="294" y="350"/>
                    <a:pt x="350" y="294"/>
                  </a:cubicBezTo>
                  <a:cubicBezTo>
                    <a:pt x="294" y="168"/>
                    <a:pt x="294" y="112"/>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40"/>
            <p:cNvSpPr/>
            <p:nvPr/>
          </p:nvSpPr>
          <p:spPr>
            <a:xfrm>
              <a:off x="755275" y="1620113"/>
              <a:ext cx="12975" cy="14375"/>
            </a:xfrm>
            <a:custGeom>
              <a:avLst/>
              <a:gdLst/>
              <a:ahLst/>
              <a:cxnLst/>
              <a:rect l="l" t="t" r="r" b="b"/>
              <a:pathLst>
                <a:path w="519" h="575" extrusionOk="0">
                  <a:moveTo>
                    <a:pt x="350" y="0"/>
                  </a:moveTo>
                  <a:cubicBezTo>
                    <a:pt x="350" y="0"/>
                    <a:pt x="294" y="56"/>
                    <a:pt x="238" y="56"/>
                  </a:cubicBezTo>
                  <a:cubicBezTo>
                    <a:pt x="168" y="112"/>
                    <a:pt x="168" y="224"/>
                    <a:pt x="112" y="294"/>
                  </a:cubicBezTo>
                  <a:cubicBezTo>
                    <a:pt x="56" y="350"/>
                    <a:pt x="56" y="462"/>
                    <a:pt x="0" y="518"/>
                  </a:cubicBezTo>
                  <a:lnTo>
                    <a:pt x="0" y="575"/>
                  </a:lnTo>
                  <a:cubicBezTo>
                    <a:pt x="168" y="406"/>
                    <a:pt x="350" y="224"/>
                    <a:pt x="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40"/>
            <p:cNvSpPr/>
            <p:nvPr/>
          </p:nvSpPr>
          <p:spPr>
            <a:xfrm>
              <a:off x="367425" y="1990438"/>
              <a:ext cx="7025" cy="11575"/>
            </a:xfrm>
            <a:custGeom>
              <a:avLst/>
              <a:gdLst/>
              <a:ahLst/>
              <a:cxnLst/>
              <a:rect l="l" t="t" r="r" b="b"/>
              <a:pathLst>
                <a:path w="281" h="463" extrusionOk="0">
                  <a:moveTo>
                    <a:pt x="225" y="1"/>
                  </a:moveTo>
                  <a:cubicBezTo>
                    <a:pt x="113" y="57"/>
                    <a:pt x="57" y="113"/>
                    <a:pt x="1" y="183"/>
                  </a:cubicBezTo>
                  <a:cubicBezTo>
                    <a:pt x="57" y="239"/>
                    <a:pt x="113" y="351"/>
                    <a:pt x="169" y="463"/>
                  </a:cubicBezTo>
                  <a:cubicBezTo>
                    <a:pt x="225" y="407"/>
                    <a:pt x="225" y="351"/>
                    <a:pt x="281" y="295"/>
                  </a:cubicBezTo>
                  <a:cubicBezTo>
                    <a:pt x="225" y="183"/>
                    <a:pt x="225" y="57"/>
                    <a:pt x="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40"/>
            <p:cNvSpPr/>
            <p:nvPr/>
          </p:nvSpPr>
          <p:spPr>
            <a:xfrm>
              <a:off x="457750" y="1698863"/>
              <a:ext cx="11575" cy="10175"/>
            </a:xfrm>
            <a:custGeom>
              <a:avLst/>
              <a:gdLst/>
              <a:ahLst/>
              <a:cxnLst/>
              <a:rect l="l" t="t" r="r" b="b"/>
              <a:pathLst>
                <a:path w="463" h="407" extrusionOk="0">
                  <a:moveTo>
                    <a:pt x="462" y="1"/>
                  </a:moveTo>
                  <a:cubicBezTo>
                    <a:pt x="350" y="1"/>
                    <a:pt x="168" y="57"/>
                    <a:pt x="0" y="57"/>
                  </a:cubicBezTo>
                  <a:cubicBezTo>
                    <a:pt x="0" y="113"/>
                    <a:pt x="56" y="225"/>
                    <a:pt x="112" y="407"/>
                  </a:cubicBezTo>
                  <a:cubicBezTo>
                    <a:pt x="168" y="225"/>
                    <a:pt x="238" y="169"/>
                    <a:pt x="294" y="57"/>
                  </a:cubicBezTo>
                  <a:cubicBezTo>
                    <a:pt x="350" y="113"/>
                    <a:pt x="406" y="169"/>
                    <a:pt x="406" y="225"/>
                  </a:cubicBezTo>
                  <a:cubicBezTo>
                    <a:pt x="462" y="169"/>
                    <a:pt x="462" y="57"/>
                    <a:pt x="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40"/>
            <p:cNvSpPr/>
            <p:nvPr/>
          </p:nvSpPr>
          <p:spPr>
            <a:xfrm>
              <a:off x="470700" y="1898738"/>
              <a:ext cx="10525" cy="11575"/>
            </a:xfrm>
            <a:custGeom>
              <a:avLst/>
              <a:gdLst/>
              <a:ahLst/>
              <a:cxnLst/>
              <a:rect l="l" t="t" r="r" b="b"/>
              <a:pathLst>
                <a:path w="421" h="463" extrusionOk="0">
                  <a:moveTo>
                    <a:pt x="238" y="0"/>
                  </a:moveTo>
                  <a:cubicBezTo>
                    <a:pt x="182" y="0"/>
                    <a:pt x="70" y="56"/>
                    <a:pt x="0" y="56"/>
                  </a:cubicBezTo>
                  <a:cubicBezTo>
                    <a:pt x="126" y="168"/>
                    <a:pt x="182" y="280"/>
                    <a:pt x="294" y="462"/>
                  </a:cubicBezTo>
                  <a:cubicBezTo>
                    <a:pt x="420" y="280"/>
                    <a:pt x="420" y="280"/>
                    <a:pt x="350" y="168"/>
                  </a:cubicBezTo>
                  <a:cubicBezTo>
                    <a:pt x="294" y="112"/>
                    <a:pt x="294" y="56"/>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40"/>
            <p:cNvSpPr/>
            <p:nvPr/>
          </p:nvSpPr>
          <p:spPr>
            <a:xfrm>
              <a:off x="380400" y="1983088"/>
              <a:ext cx="11575" cy="8775"/>
            </a:xfrm>
            <a:custGeom>
              <a:avLst/>
              <a:gdLst/>
              <a:ahLst/>
              <a:cxnLst/>
              <a:rect l="l" t="t" r="r" b="b"/>
              <a:pathLst>
                <a:path w="463" h="351" extrusionOk="0">
                  <a:moveTo>
                    <a:pt x="406" y="1"/>
                  </a:moveTo>
                  <a:cubicBezTo>
                    <a:pt x="350" y="127"/>
                    <a:pt x="350" y="183"/>
                    <a:pt x="350" y="239"/>
                  </a:cubicBezTo>
                  <a:cubicBezTo>
                    <a:pt x="238" y="239"/>
                    <a:pt x="238" y="183"/>
                    <a:pt x="182" y="127"/>
                  </a:cubicBezTo>
                  <a:cubicBezTo>
                    <a:pt x="112" y="183"/>
                    <a:pt x="112" y="183"/>
                    <a:pt x="0" y="239"/>
                  </a:cubicBezTo>
                  <a:cubicBezTo>
                    <a:pt x="182" y="295"/>
                    <a:pt x="294" y="295"/>
                    <a:pt x="406" y="351"/>
                  </a:cubicBezTo>
                  <a:cubicBezTo>
                    <a:pt x="462" y="239"/>
                    <a:pt x="462" y="183"/>
                    <a:pt x="462" y="57"/>
                  </a:cubicBezTo>
                  <a:lnTo>
                    <a:pt x="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810"/>
        <p:cNvGrpSpPr/>
        <p:nvPr/>
      </p:nvGrpSpPr>
      <p:grpSpPr>
        <a:xfrm>
          <a:off x="0" y="0"/>
          <a:ext cx="0" cy="0"/>
          <a:chOff x="0" y="0"/>
          <a:chExt cx="0" cy="0"/>
        </a:xfrm>
      </p:grpSpPr>
      <p:grpSp>
        <p:nvGrpSpPr>
          <p:cNvPr id="5811" name="Google Shape;5811;p41"/>
          <p:cNvGrpSpPr/>
          <p:nvPr/>
        </p:nvGrpSpPr>
        <p:grpSpPr>
          <a:xfrm>
            <a:off x="2722521" y="2749460"/>
            <a:ext cx="4163991" cy="4039285"/>
            <a:chOff x="3017948" y="3148600"/>
            <a:chExt cx="3505338" cy="3400358"/>
          </a:xfrm>
        </p:grpSpPr>
        <p:grpSp>
          <p:nvGrpSpPr>
            <p:cNvPr id="5812" name="Google Shape;5812;p41"/>
            <p:cNvGrpSpPr/>
            <p:nvPr/>
          </p:nvGrpSpPr>
          <p:grpSpPr>
            <a:xfrm rot="-8853892">
              <a:off x="3434590" y="3683365"/>
              <a:ext cx="2672054" cy="2330828"/>
              <a:chOff x="0" y="0"/>
              <a:chExt cx="1929873" cy="1683425"/>
            </a:xfrm>
          </p:grpSpPr>
          <p:sp>
            <p:nvSpPr>
              <p:cNvPr id="5813" name="Google Shape;5813;p41"/>
              <p:cNvSpPr/>
              <p:nvPr/>
            </p:nvSpPr>
            <p:spPr>
              <a:xfrm>
                <a:off x="532871" y="381175"/>
                <a:ext cx="1146381" cy="1034140"/>
              </a:xfrm>
              <a:custGeom>
                <a:avLst/>
                <a:gdLst/>
                <a:ahLst/>
                <a:cxnLst/>
                <a:rect l="l" t="t" r="r" b="b"/>
                <a:pathLst>
                  <a:path w="29170" h="26314" extrusionOk="0">
                    <a:moveTo>
                      <a:pt x="28590" y="1"/>
                    </a:moveTo>
                    <a:cubicBezTo>
                      <a:pt x="28555" y="321"/>
                      <a:pt x="28590" y="684"/>
                      <a:pt x="28520" y="1005"/>
                    </a:cubicBezTo>
                    <a:cubicBezTo>
                      <a:pt x="28192" y="2233"/>
                      <a:pt x="27872" y="3462"/>
                      <a:pt x="27473" y="4647"/>
                    </a:cubicBezTo>
                    <a:cubicBezTo>
                      <a:pt x="27075" y="5980"/>
                      <a:pt x="26063" y="6741"/>
                      <a:pt x="24808" y="6811"/>
                    </a:cubicBezTo>
                    <a:cubicBezTo>
                      <a:pt x="24483" y="6830"/>
                      <a:pt x="24155" y="6842"/>
                      <a:pt x="23827" y="6842"/>
                    </a:cubicBezTo>
                    <a:cubicBezTo>
                      <a:pt x="22264" y="6842"/>
                      <a:pt x="20696" y="6576"/>
                      <a:pt x="19323" y="5625"/>
                    </a:cubicBezTo>
                    <a:cubicBezTo>
                      <a:pt x="18423" y="5045"/>
                      <a:pt x="17523" y="4466"/>
                      <a:pt x="16657" y="3860"/>
                    </a:cubicBezTo>
                    <a:cubicBezTo>
                      <a:pt x="16063" y="3408"/>
                      <a:pt x="15428" y="3196"/>
                      <a:pt x="14822" y="3196"/>
                    </a:cubicBezTo>
                    <a:cubicBezTo>
                      <a:pt x="13921" y="3196"/>
                      <a:pt x="13086" y="3665"/>
                      <a:pt x="12547" y="4509"/>
                    </a:cubicBezTo>
                    <a:cubicBezTo>
                      <a:pt x="11829" y="5625"/>
                      <a:pt x="11249" y="6776"/>
                      <a:pt x="10635" y="7927"/>
                    </a:cubicBezTo>
                    <a:cubicBezTo>
                      <a:pt x="10453" y="8221"/>
                      <a:pt x="10315" y="8576"/>
                      <a:pt x="10237" y="8939"/>
                    </a:cubicBezTo>
                    <a:cubicBezTo>
                      <a:pt x="10021" y="9735"/>
                      <a:pt x="9917" y="10523"/>
                      <a:pt x="9701" y="11319"/>
                    </a:cubicBezTo>
                    <a:cubicBezTo>
                      <a:pt x="9052" y="13594"/>
                      <a:pt x="8403" y="15861"/>
                      <a:pt x="7719" y="18094"/>
                    </a:cubicBezTo>
                    <a:cubicBezTo>
                      <a:pt x="7537" y="18743"/>
                      <a:pt x="7356" y="19435"/>
                      <a:pt x="7105" y="20041"/>
                    </a:cubicBezTo>
                    <a:cubicBezTo>
                      <a:pt x="6525" y="21486"/>
                      <a:pt x="5694" y="22749"/>
                      <a:pt x="4578" y="23831"/>
                    </a:cubicBezTo>
                    <a:cubicBezTo>
                      <a:pt x="3860" y="24514"/>
                      <a:pt x="3211" y="25380"/>
                      <a:pt x="2129" y="25527"/>
                    </a:cubicBezTo>
                    <a:cubicBezTo>
                      <a:pt x="1550" y="25630"/>
                      <a:pt x="970" y="25596"/>
                      <a:pt x="433" y="25630"/>
                    </a:cubicBezTo>
                    <a:cubicBezTo>
                      <a:pt x="286" y="25847"/>
                      <a:pt x="148" y="26063"/>
                      <a:pt x="1" y="26279"/>
                    </a:cubicBezTo>
                    <a:cubicBezTo>
                      <a:pt x="503" y="26279"/>
                      <a:pt x="1013" y="26314"/>
                      <a:pt x="1515" y="26314"/>
                    </a:cubicBezTo>
                    <a:cubicBezTo>
                      <a:pt x="2778" y="26279"/>
                      <a:pt x="3678" y="25596"/>
                      <a:pt x="4578" y="24765"/>
                    </a:cubicBezTo>
                    <a:cubicBezTo>
                      <a:pt x="5911" y="23580"/>
                      <a:pt x="6923" y="22135"/>
                      <a:pt x="7676" y="20551"/>
                    </a:cubicBezTo>
                    <a:cubicBezTo>
                      <a:pt x="8152" y="19504"/>
                      <a:pt x="8437" y="18388"/>
                      <a:pt x="8757" y="17272"/>
                    </a:cubicBezTo>
                    <a:cubicBezTo>
                      <a:pt x="9303" y="15394"/>
                      <a:pt x="9882" y="13517"/>
                      <a:pt x="10315" y="11570"/>
                    </a:cubicBezTo>
                    <a:cubicBezTo>
                      <a:pt x="10704" y="9952"/>
                      <a:pt x="11102" y="8359"/>
                      <a:pt x="11898" y="6888"/>
                    </a:cubicBezTo>
                    <a:cubicBezTo>
                      <a:pt x="12400" y="5980"/>
                      <a:pt x="12945" y="5158"/>
                      <a:pt x="13560" y="4362"/>
                    </a:cubicBezTo>
                    <a:cubicBezTo>
                      <a:pt x="13830" y="4021"/>
                      <a:pt x="14253" y="3853"/>
                      <a:pt x="14682" y="3853"/>
                    </a:cubicBezTo>
                    <a:cubicBezTo>
                      <a:pt x="14939" y="3853"/>
                      <a:pt x="15199" y="3913"/>
                      <a:pt x="15429" y="4033"/>
                    </a:cubicBezTo>
                    <a:cubicBezTo>
                      <a:pt x="16407" y="4578"/>
                      <a:pt x="17376" y="5158"/>
                      <a:pt x="18319" y="5807"/>
                    </a:cubicBezTo>
                    <a:cubicBezTo>
                      <a:pt x="19435" y="6594"/>
                      <a:pt x="20655" y="7139"/>
                      <a:pt x="22065" y="7356"/>
                    </a:cubicBezTo>
                    <a:cubicBezTo>
                      <a:pt x="22708" y="7452"/>
                      <a:pt x="23342" y="7533"/>
                      <a:pt x="23968" y="7533"/>
                    </a:cubicBezTo>
                    <a:cubicBezTo>
                      <a:pt x="24750" y="7533"/>
                      <a:pt x="25520" y="7407"/>
                      <a:pt x="26279" y="7027"/>
                    </a:cubicBezTo>
                    <a:cubicBezTo>
                      <a:pt x="27110" y="6629"/>
                      <a:pt x="27690" y="5980"/>
                      <a:pt x="28053" y="5193"/>
                    </a:cubicBezTo>
                    <a:cubicBezTo>
                      <a:pt x="28339" y="4544"/>
                      <a:pt x="28555" y="3860"/>
                      <a:pt x="28702" y="3133"/>
                    </a:cubicBezTo>
                    <a:cubicBezTo>
                      <a:pt x="28919" y="2164"/>
                      <a:pt x="29022" y="1152"/>
                      <a:pt x="29169" y="139"/>
                    </a:cubicBezTo>
                    <a:cubicBezTo>
                      <a:pt x="28988" y="105"/>
                      <a:pt x="28771" y="35"/>
                      <a:pt x="28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41"/>
              <p:cNvSpPr/>
              <p:nvPr/>
            </p:nvSpPr>
            <p:spPr>
              <a:xfrm>
                <a:off x="181606" y="888228"/>
                <a:ext cx="916476" cy="795196"/>
              </a:xfrm>
              <a:custGeom>
                <a:avLst/>
                <a:gdLst/>
                <a:ahLst/>
                <a:cxnLst/>
                <a:rect l="l" t="t" r="r" b="b"/>
                <a:pathLst>
                  <a:path w="23320" h="20234" extrusionOk="0">
                    <a:moveTo>
                      <a:pt x="23320" y="0"/>
                    </a:moveTo>
                    <a:lnTo>
                      <a:pt x="23320" y="0"/>
                    </a:lnTo>
                    <a:cubicBezTo>
                      <a:pt x="23069" y="43"/>
                      <a:pt x="22783" y="78"/>
                      <a:pt x="22532" y="113"/>
                    </a:cubicBezTo>
                    <a:cubicBezTo>
                      <a:pt x="22385" y="615"/>
                      <a:pt x="22134" y="1125"/>
                      <a:pt x="22065" y="1662"/>
                    </a:cubicBezTo>
                    <a:cubicBezTo>
                      <a:pt x="21849" y="2925"/>
                      <a:pt x="21667" y="4154"/>
                      <a:pt x="21485" y="5408"/>
                    </a:cubicBezTo>
                    <a:cubicBezTo>
                      <a:pt x="21338" y="6455"/>
                      <a:pt x="21269" y="7537"/>
                      <a:pt x="21122" y="8618"/>
                    </a:cubicBezTo>
                    <a:cubicBezTo>
                      <a:pt x="20984" y="9596"/>
                      <a:pt x="20871" y="10600"/>
                      <a:pt x="20620" y="11543"/>
                    </a:cubicBezTo>
                    <a:cubicBezTo>
                      <a:pt x="20473" y="12192"/>
                      <a:pt x="20153" y="12763"/>
                      <a:pt x="19937" y="13377"/>
                    </a:cubicBezTo>
                    <a:cubicBezTo>
                      <a:pt x="19357" y="15004"/>
                      <a:pt x="18275" y="16224"/>
                      <a:pt x="17090" y="17384"/>
                    </a:cubicBezTo>
                    <a:cubicBezTo>
                      <a:pt x="16181" y="18214"/>
                      <a:pt x="15065" y="18751"/>
                      <a:pt x="13914" y="19183"/>
                    </a:cubicBezTo>
                    <a:cubicBezTo>
                      <a:pt x="13305" y="19367"/>
                      <a:pt x="12715" y="19551"/>
                      <a:pt x="12103" y="19551"/>
                    </a:cubicBezTo>
                    <a:cubicBezTo>
                      <a:pt x="11880" y="19551"/>
                      <a:pt x="11653" y="19527"/>
                      <a:pt x="11422" y="19469"/>
                    </a:cubicBezTo>
                    <a:cubicBezTo>
                      <a:pt x="10817" y="19331"/>
                      <a:pt x="10168" y="19296"/>
                      <a:pt x="9519" y="19183"/>
                    </a:cubicBezTo>
                    <a:cubicBezTo>
                      <a:pt x="8973" y="19114"/>
                      <a:pt x="8437" y="19036"/>
                      <a:pt x="7892" y="18898"/>
                    </a:cubicBezTo>
                    <a:cubicBezTo>
                      <a:pt x="6776" y="18500"/>
                      <a:pt x="5876" y="17704"/>
                      <a:pt x="4682" y="17384"/>
                    </a:cubicBezTo>
                    <a:cubicBezTo>
                      <a:pt x="3998" y="17202"/>
                      <a:pt x="3418" y="16484"/>
                      <a:pt x="2847" y="15973"/>
                    </a:cubicBezTo>
                    <a:cubicBezTo>
                      <a:pt x="2051" y="15220"/>
                      <a:pt x="1255" y="14390"/>
                      <a:pt x="468" y="13594"/>
                    </a:cubicBezTo>
                    <a:cubicBezTo>
                      <a:pt x="286" y="13741"/>
                      <a:pt x="139" y="13923"/>
                      <a:pt x="1" y="14061"/>
                    </a:cubicBezTo>
                    <a:cubicBezTo>
                      <a:pt x="537" y="14606"/>
                      <a:pt x="1039" y="15186"/>
                      <a:pt x="1584" y="15722"/>
                    </a:cubicBezTo>
                    <a:cubicBezTo>
                      <a:pt x="3245" y="17453"/>
                      <a:pt x="5365" y="18431"/>
                      <a:pt x="7494" y="19400"/>
                    </a:cubicBezTo>
                    <a:cubicBezTo>
                      <a:pt x="8688" y="19979"/>
                      <a:pt x="9986" y="20118"/>
                      <a:pt x="11284" y="20196"/>
                    </a:cubicBezTo>
                    <a:cubicBezTo>
                      <a:pt x="11544" y="20219"/>
                      <a:pt x="11817" y="20234"/>
                      <a:pt x="12091" y="20234"/>
                    </a:cubicBezTo>
                    <a:cubicBezTo>
                      <a:pt x="12650" y="20234"/>
                      <a:pt x="13217" y="20171"/>
                      <a:pt x="13698" y="19979"/>
                    </a:cubicBezTo>
                    <a:cubicBezTo>
                      <a:pt x="15178" y="19400"/>
                      <a:pt x="16657" y="18863"/>
                      <a:pt x="17843" y="17600"/>
                    </a:cubicBezTo>
                    <a:cubicBezTo>
                      <a:pt x="19210" y="16120"/>
                      <a:pt x="20335" y="14537"/>
                      <a:pt x="20906" y="12625"/>
                    </a:cubicBezTo>
                    <a:cubicBezTo>
                      <a:pt x="21373" y="11110"/>
                      <a:pt x="21736" y="9562"/>
                      <a:pt x="21849" y="7935"/>
                    </a:cubicBezTo>
                    <a:cubicBezTo>
                      <a:pt x="21918" y="6749"/>
                      <a:pt x="22169" y="5590"/>
                      <a:pt x="22316" y="4404"/>
                    </a:cubicBezTo>
                    <a:cubicBezTo>
                      <a:pt x="22385" y="3755"/>
                      <a:pt x="22385" y="3107"/>
                      <a:pt x="22567" y="2458"/>
                    </a:cubicBezTo>
                    <a:cubicBezTo>
                      <a:pt x="22749" y="1627"/>
                      <a:pt x="23069" y="831"/>
                      <a:pt x="23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41"/>
              <p:cNvSpPr/>
              <p:nvPr/>
            </p:nvSpPr>
            <p:spPr>
              <a:xfrm>
                <a:off x="1163363" y="773628"/>
                <a:ext cx="631865" cy="133541"/>
              </a:xfrm>
              <a:custGeom>
                <a:avLst/>
                <a:gdLst/>
                <a:ahLst/>
                <a:cxnLst/>
                <a:rect l="l" t="t" r="r" b="b"/>
                <a:pathLst>
                  <a:path w="16078" h="3398" extrusionOk="0">
                    <a:moveTo>
                      <a:pt x="15428" y="0"/>
                    </a:moveTo>
                    <a:cubicBezTo>
                      <a:pt x="14892" y="398"/>
                      <a:pt x="14424" y="935"/>
                      <a:pt x="13810" y="1229"/>
                    </a:cubicBezTo>
                    <a:cubicBezTo>
                      <a:pt x="12146" y="2077"/>
                      <a:pt x="10412" y="2672"/>
                      <a:pt x="8472" y="2672"/>
                    </a:cubicBezTo>
                    <a:cubicBezTo>
                      <a:pt x="8354" y="2672"/>
                      <a:pt x="8236" y="2670"/>
                      <a:pt x="8116" y="2665"/>
                    </a:cubicBezTo>
                    <a:cubicBezTo>
                      <a:pt x="6853" y="2596"/>
                      <a:pt x="5694" y="2267"/>
                      <a:pt x="4655" y="1662"/>
                    </a:cubicBezTo>
                    <a:cubicBezTo>
                      <a:pt x="3271" y="832"/>
                      <a:pt x="1823" y="361"/>
                      <a:pt x="212" y="361"/>
                    </a:cubicBezTo>
                    <a:cubicBezTo>
                      <a:pt x="142" y="361"/>
                      <a:pt x="71" y="362"/>
                      <a:pt x="0" y="364"/>
                    </a:cubicBezTo>
                    <a:cubicBezTo>
                      <a:pt x="69" y="580"/>
                      <a:pt x="113" y="831"/>
                      <a:pt x="182" y="1047"/>
                    </a:cubicBezTo>
                    <a:cubicBezTo>
                      <a:pt x="329" y="1082"/>
                      <a:pt x="467" y="1082"/>
                      <a:pt x="614" y="1082"/>
                    </a:cubicBezTo>
                    <a:cubicBezTo>
                      <a:pt x="1731" y="1229"/>
                      <a:pt x="2778" y="1445"/>
                      <a:pt x="3790" y="2016"/>
                    </a:cubicBezTo>
                    <a:cubicBezTo>
                      <a:pt x="5088" y="2778"/>
                      <a:pt x="6455" y="3349"/>
                      <a:pt x="7969" y="3392"/>
                    </a:cubicBezTo>
                    <a:cubicBezTo>
                      <a:pt x="8120" y="3396"/>
                      <a:pt x="8269" y="3398"/>
                      <a:pt x="8418" y="3398"/>
                    </a:cubicBezTo>
                    <a:cubicBezTo>
                      <a:pt x="9733" y="3398"/>
                      <a:pt x="10983" y="3241"/>
                      <a:pt x="12149" y="2596"/>
                    </a:cubicBezTo>
                    <a:cubicBezTo>
                      <a:pt x="12330" y="2484"/>
                      <a:pt x="12547" y="2310"/>
                      <a:pt x="12763" y="2310"/>
                    </a:cubicBezTo>
                    <a:cubicBezTo>
                      <a:pt x="13524" y="2310"/>
                      <a:pt x="14173" y="1947"/>
                      <a:pt x="14710" y="1445"/>
                    </a:cubicBezTo>
                    <a:cubicBezTo>
                      <a:pt x="15177" y="1047"/>
                      <a:pt x="15610" y="684"/>
                      <a:pt x="16077" y="320"/>
                    </a:cubicBezTo>
                    <a:lnTo>
                      <a:pt x="154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41"/>
              <p:cNvSpPr/>
              <p:nvPr/>
            </p:nvSpPr>
            <p:spPr>
              <a:xfrm>
                <a:off x="655998" y="723285"/>
                <a:ext cx="168676" cy="451282"/>
              </a:xfrm>
              <a:custGeom>
                <a:avLst/>
                <a:gdLst/>
                <a:ahLst/>
                <a:cxnLst/>
                <a:rect l="l" t="t" r="r" b="b"/>
                <a:pathLst>
                  <a:path w="4292" h="11483" extrusionOk="0">
                    <a:moveTo>
                      <a:pt x="3584" y="0"/>
                    </a:moveTo>
                    <a:cubicBezTo>
                      <a:pt x="3214" y="0"/>
                      <a:pt x="2827" y="154"/>
                      <a:pt x="2596" y="485"/>
                    </a:cubicBezTo>
                    <a:cubicBezTo>
                      <a:pt x="2094" y="1099"/>
                      <a:pt x="1558" y="1783"/>
                      <a:pt x="1376" y="2544"/>
                    </a:cubicBezTo>
                    <a:cubicBezTo>
                      <a:pt x="1047" y="3877"/>
                      <a:pt x="909" y="5279"/>
                      <a:pt x="727" y="6655"/>
                    </a:cubicBezTo>
                    <a:cubicBezTo>
                      <a:pt x="545" y="8091"/>
                      <a:pt x="580" y="9536"/>
                      <a:pt x="0" y="10903"/>
                    </a:cubicBezTo>
                    <a:cubicBezTo>
                      <a:pt x="147" y="11085"/>
                      <a:pt x="260" y="11301"/>
                      <a:pt x="398" y="11483"/>
                    </a:cubicBezTo>
                    <a:cubicBezTo>
                      <a:pt x="511" y="11301"/>
                      <a:pt x="692" y="11085"/>
                      <a:pt x="692" y="10903"/>
                    </a:cubicBezTo>
                    <a:cubicBezTo>
                      <a:pt x="692" y="10652"/>
                      <a:pt x="545" y="10470"/>
                      <a:pt x="909" y="10297"/>
                    </a:cubicBezTo>
                    <a:cubicBezTo>
                      <a:pt x="1229" y="10116"/>
                      <a:pt x="1160" y="9173"/>
                      <a:pt x="943" y="8922"/>
                    </a:cubicBezTo>
                    <a:cubicBezTo>
                      <a:pt x="1047" y="8783"/>
                      <a:pt x="1229" y="8671"/>
                      <a:pt x="1263" y="8524"/>
                    </a:cubicBezTo>
                    <a:cubicBezTo>
                      <a:pt x="1411" y="7407"/>
                      <a:pt x="1558" y="6291"/>
                      <a:pt x="1662" y="5175"/>
                    </a:cubicBezTo>
                    <a:cubicBezTo>
                      <a:pt x="1731" y="3912"/>
                      <a:pt x="1809" y="2648"/>
                      <a:pt x="2596" y="1567"/>
                    </a:cubicBezTo>
                    <a:cubicBezTo>
                      <a:pt x="2812" y="1247"/>
                      <a:pt x="3072" y="883"/>
                      <a:pt x="3288" y="520"/>
                    </a:cubicBezTo>
                    <a:cubicBezTo>
                      <a:pt x="3288" y="598"/>
                      <a:pt x="3323" y="632"/>
                      <a:pt x="3323" y="667"/>
                    </a:cubicBezTo>
                    <a:cubicBezTo>
                      <a:pt x="3643" y="520"/>
                      <a:pt x="3972" y="381"/>
                      <a:pt x="4292" y="234"/>
                    </a:cubicBezTo>
                    <a:cubicBezTo>
                      <a:pt x="4110" y="81"/>
                      <a:pt x="3852" y="0"/>
                      <a:pt x="3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41"/>
              <p:cNvSpPr/>
              <p:nvPr/>
            </p:nvSpPr>
            <p:spPr>
              <a:xfrm>
                <a:off x="1837675" y="0"/>
                <a:ext cx="92198" cy="436309"/>
              </a:xfrm>
              <a:custGeom>
                <a:avLst/>
                <a:gdLst/>
                <a:ahLst/>
                <a:cxnLst/>
                <a:rect l="l" t="t" r="r" b="b"/>
                <a:pathLst>
                  <a:path w="2346" h="11102" extrusionOk="0">
                    <a:moveTo>
                      <a:pt x="217" y="0"/>
                    </a:moveTo>
                    <a:cubicBezTo>
                      <a:pt x="148" y="182"/>
                      <a:pt x="1" y="363"/>
                      <a:pt x="44" y="502"/>
                    </a:cubicBezTo>
                    <a:cubicBezTo>
                      <a:pt x="113" y="1082"/>
                      <a:pt x="260" y="1696"/>
                      <a:pt x="433" y="2232"/>
                    </a:cubicBezTo>
                    <a:cubicBezTo>
                      <a:pt x="727" y="3314"/>
                      <a:pt x="797" y="4430"/>
                      <a:pt x="1342" y="5443"/>
                    </a:cubicBezTo>
                    <a:cubicBezTo>
                      <a:pt x="1662" y="6057"/>
                      <a:pt x="1558" y="6888"/>
                      <a:pt x="1593" y="7640"/>
                    </a:cubicBezTo>
                    <a:cubicBezTo>
                      <a:pt x="1627" y="8757"/>
                      <a:pt x="1627" y="9882"/>
                      <a:pt x="1627" y="10998"/>
                    </a:cubicBezTo>
                    <a:cubicBezTo>
                      <a:pt x="1844" y="11032"/>
                      <a:pt x="2060" y="11067"/>
                      <a:pt x="2276" y="11102"/>
                    </a:cubicBezTo>
                    <a:cubicBezTo>
                      <a:pt x="2276" y="10704"/>
                      <a:pt x="2276" y="10314"/>
                      <a:pt x="2311" y="9916"/>
                    </a:cubicBezTo>
                    <a:cubicBezTo>
                      <a:pt x="2346" y="8653"/>
                      <a:pt x="2346" y="7390"/>
                      <a:pt x="2025" y="6161"/>
                    </a:cubicBezTo>
                    <a:cubicBezTo>
                      <a:pt x="1697" y="4906"/>
                      <a:pt x="1446" y="3643"/>
                      <a:pt x="1160" y="2380"/>
                    </a:cubicBezTo>
                    <a:cubicBezTo>
                      <a:pt x="978" y="1696"/>
                      <a:pt x="831" y="1047"/>
                      <a:pt x="615" y="398"/>
                    </a:cubicBezTo>
                    <a:cubicBezTo>
                      <a:pt x="546" y="216"/>
                      <a:pt x="364" y="147"/>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41"/>
              <p:cNvSpPr/>
              <p:nvPr/>
            </p:nvSpPr>
            <p:spPr>
              <a:xfrm>
                <a:off x="192846" y="1129297"/>
                <a:ext cx="286340" cy="262249"/>
              </a:xfrm>
              <a:custGeom>
                <a:avLst/>
                <a:gdLst/>
                <a:ahLst/>
                <a:cxnLst/>
                <a:rect l="l" t="t" r="r" b="b"/>
                <a:pathLst>
                  <a:path w="7286" h="6673" extrusionOk="0">
                    <a:moveTo>
                      <a:pt x="467" y="1"/>
                    </a:moveTo>
                    <a:cubicBezTo>
                      <a:pt x="182" y="321"/>
                      <a:pt x="0" y="685"/>
                      <a:pt x="433" y="1048"/>
                    </a:cubicBezTo>
                    <a:cubicBezTo>
                      <a:pt x="502" y="1083"/>
                      <a:pt x="649" y="1083"/>
                      <a:pt x="718" y="1152"/>
                    </a:cubicBezTo>
                    <a:cubicBezTo>
                      <a:pt x="865" y="1437"/>
                      <a:pt x="1012" y="1732"/>
                      <a:pt x="1185" y="1982"/>
                    </a:cubicBezTo>
                    <a:cubicBezTo>
                      <a:pt x="1445" y="2381"/>
                      <a:pt x="1696" y="2779"/>
                      <a:pt x="2016" y="3099"/>
                    </a:cubicBezTo>
                    <a:cubicBezTo>
                      <a:pt x="2847" y="3860"/>
                      <a:pt x="3677" y="4613"/>
                      <a:pt x="4543" y="5331"/>
                    </a:cubicBezTo>
                    <a:cubicBezTo>
                      <a:pt x="5226" y="5842"/>
                      <a:pt x="5945" y="6240"/>
                      <a:pt x="6671" y="6672"/>
                    </a:cubicBezTo>
                    <a:cubicBezTo>
                      <a:pt x="6888" y="6491"/>
                      <a:pt x="7069" y="6309"/>
                      <a:pt x="7286" y="6127"/>
                    </a:cubicBezTo>
                    <a:cubicBezTo>
                      <a:pt x="6524" y="5625"/>
                      <a:pt x="5659" y="5193"/>
                      <a:pt x="4975" y="4613"/>
                    </a:cubicBezTo>
                    <a:cubicBezTo>
                      <a:pt x="3894" y="3678"/>
                      <a:pt x="2881" y="2631"/>
                      <a:pt x="1834" y="1619"/>
                    </a:cubicBezTo>
                    <a:cubicBezTo>
                      <a:pt x="1731" y="1481"/>
                      <a:pt x="1661" y="1334"/>
                      <a:pt x="1549" y="1186"/>
                    </a:cubicBezTo>
                    <a:cubicBezTo>
                      <a:pt x="1514" y="1152"/>
                      <a:pt x="1514" y="1152"/>
                      <a:pt x="1480" y="1117"/>
                    </a:cubicBezTo>
                    <a:cubicBezTo>
                      <a:pt x="1402" y="1152"/>
                      <a:pt x="1333" y="1186"/>
                      <a:pt x="1116" y="1299"/>
                    </a:cubicBezTo>
                    <a:cubicBezTo>
                      <a:pt x="1229" y="1117"/>
                      <a:pt x="1298" y="1048"/>
                      <a:pt x="1333" y="970"/>
                    </a:cubicBezTo>
                    <a:cubicBezTo>
                      <a:pt x="1229" y="901"/>
                      <a:pt x="1151" y="866"/>
                      <a:pt x="1082" y="788"/>
                    </a:cubicBezTo>
                    <a:cubicBezTo>
                      <a:pt x="1025" y="795"/>
                      <a:pt x="977" y="799"/>
                      <a:pt x="935" y="799"/>
                    </a:cubicBezTo>
                    <a:cubicBezTo>
                      <a:pt x="711" y="799"/>
                      <a:pt x="701" y="687"/>
                      <a:pt x="796" y="321"/>
                    </a:cubicBezTo>
                    <a:cubicBezTo>
                      <a:pt x="753" y="287"/>
                      <a:pt x="718" y="217"/>
                      <a:pt x="684" y="139"/>
                    </a:cubicBezTo>
                    <a:cubicBezTo>
                      <a:pt x="614" y="105"/>
                      <a:pt x="537" y="70"/>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41"/>
              <p:cNvSpPr/>
              <p:nvPr/>
            </p:nvSpPr>
            <p:spPr>
              <a:xfrm>
                <a:off x="1390164" y="219650"/>
                <a:ext cx="162938" cy="330277"/>
              </a:xfrm>
              <a:custGeom>
                <a:avLst/>
                <a:gdLst/>
                <a:ahLst/>
                <a:cxnLst/>
                <a:rect l="l" t="t" r="r" b="b"/>
                <a:pathLst>
                  <a:path w="4146" h="8404" extrusionOk="0">
                    <a:moveTo>
                      <a:pt x="2017" y="1"/>
                    </a:moveTo>
                    <a:cubicBezTo>
                      <a:pt x="1947" y="35"/>
                      <a:pt x="1835" y="105"/>
                      <a:pt x="1766" y="182"/>
                    </a:cubicBezTo>
                    <a:cubicBezTo>
                      <a:pt x="1982" y="572"/>
                      <a:pt x="2164" y="1048"/>
                      <a:pt x="2415" y="1437"/>
                    </a:cubicBezTo>
                    <a:cubicBezTo>
                      <a:pt x="2994" y="2346"/>
                      <a:pt x="3566" y="3246"/>
                      <a:pt x="3496" y="4362"/>
                    </a:cubicBezTo>
                    <a:cubicBezTo>
                      <a:pt x="3462" y="5080"/>
                      <a:pt x="3384" y="5807"/>
                      <a:pt x="3245" y="6525"/>
                    </a:cubicBezTo>
                    <a:cubicBezTo>
                      <a:pt x="3110" y="7281"/>
                      <a:pt x="2510" y="7733"/>
                      <a:pt x="1826" y="7733"/>
                    </a:cubicBezTo>
                    <a:cubicBezTo>
                      <a:pt x="1595" y="7733"/>
                      <a:pt x="1353" y="7681"/>
                      <a:pt x="1117" y="7572"/>
                    </a:cubicBezTo>
                    <a:cubicBezTo>
                      <a:pt x="1004" y="7537"/>
                      <a:pt x="900" y="7537"/>
                      <a:pt x="788" y="7494"/>
                    </a:cubicBezTo>
                    <a:cubicBezTo>
                      <a:pt x="650" y="7572"/>
                      <a:pt x="502" y="7641"/>
                      <a:pt x="399" y="7710"/>
                    </a:cubicBezTo>
                    <a:cubicBezTo>
                      <a:pt x="321" y="7754"/>
                      <a:pt x="251" y="7823"/>
                      <a:pt x="1" y="8005"/>
                    </a:cubicBezTo>
                    <a:cubicBezTo>
                      <a:pt x="572" y="8143"/>
                      <a:pt x="1004" y="8256"/>
                      <a:pt x="1402" y="8359"/>
                    </a:cubicBezTo>
                    <a:cubicBezTo>
                      <a:pt x="1561" y="8389"/>
                      <a:pt x="1720" y="8404"/>
                      <a:pt x="1876" y="8404"/>
                    </a:cubicBezTo>
                    <a:cubicBezTo>
                      <a:pt x="2859" y="8404"/>
                      <a:pt x="3738" y="7816"/>
                      <a:pt x="3894" y="6629"/>
                    </a:cubicBezTo>
                    <a:cubicBezTo>
                      <a:pt x="3964" y="6023"/>
                      <a:pt x="4145" y="5443"/>
                      <a:pt x="4145" y="4829"/>
                    </a:cubicBezTo>
                    <a:cubicBezTo>
                      <a:pt x="4145" y="4180"/>
                      <a:pt x="4145" y="3496"/>
                      <a:pt x="3929" y="2882"/>
                    </a:cubicBezTo>
                    <a:cubicBezTo>
                      <a:pt x="3600" y="2086"/>
                      <a:pt x="3133" y="1333"/>
                      <a:pt x="2666" y="572"/>
                    </a:cubicBezTo>
                    <a:cubicBezTo>
                      <a:pt x="2519" y="321"/>
                      <a:pt x="2233" y="182"/>
                      <a:pt x="20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41"/>
              <p:cNvSpPr/>
              <p:nvPr/>
            </p:nvSpPr>
            <p:spPr>
              <a:xfrm>
                <a:off x="423734" y="774965"/>
                <a:ext cx="187068" cy="153545"/>
              </a:xfrm>
              <a:custGeom>
                <a:avLst/>
                <a:gdLst/>
                <a:ahLst/>
                <a:cxnLst/>
                <a:rect l="l" t="t" r="r" b="b"/>
                <a:pathLst>
                  <a:path w="4760" h="3907" extrusionOk="0">
                    <a:moveTo>
                      <a:pt x="4257" y="1"/>
                    </a:moveTo>
                    <a:lnTo>
                      <a:pt x="4257" y="1"/>
                    </a:lnTo>
                    <a:cubicBezTo>
                      <a:pt x="4145" y="148"/>
                      <a:pt x="4007" y="286"/>
                      <a:pt x="3859" y="468"/>
                    </a:cubicBezTo>
                    <a:cubicBezTo>
                      <a:pt x="3825" y="1082"/>
                      <a:pt x="3825" y="1731"/>
                      <a:pt x="3712" y="2346"/>
                    </a:cubicBezTo>
                    <a:cubicBezTo>
                      <a:pt x="3569" y="3028"/>
                      <a:pt x="3114" y="3349"/>
                      <a:pt x="2522" y="3349"/>
                    </a:cubicBezTo>
                    <a:cubicBezTo>
                      <a:pt x="2362" y="3349"/>
                      <a:pt x="2193" y="3326"/>
                      <a:pt x="2016" y="3280"/>
                    </a:cubicBezTo>
                    <a:cubicBezTo>
                      <a:pt x="1264" y="3064"/>
                      <a:pt x="978" y="2450"/>
                      <a:pt x="615" y="1844"/>
                    </a:cubicBezTo>
                    <a:cubicBezTo>
                      <a:pt x="502" y="1662"/>
                      <a:pt x="398" y="1515"/>
                      <a:pt x="251" y="1333"/>
                    </a:cubicBezTo>
                    <a:cubicBezTo>
                      <a:pt x="182" y="1368"/>
                      <a:pt x="147" y="1411"/>
                      <a:pt x="70" y="1446"/>
                    </a:cubicBezTo>
                    <a:cubicBezTo>
                      <a:pt x="718" y="1731"/>
                      <a:pt x="0" y="1878"/>
                      <a:pt x="70" y="2129"/>
                    </a:cubicBezTo>
                    <a:cubicBezTo>
                      <a:pt x="286" y="2450"/>
                      <a:pt x="468" y="2778"/>
                      <a:pt x="684" y="3098"/>
                    </a:cubicBezTo>
                    <a:cubicBezTo>
                      <a:pt x="1117" y="3678"/>
                      <a:pt x="1731" y="3825"/>
                      <a:pt x="2414" y="3895"/>
                    </a:cubicBezTo>
                    <a:cubicBezTo>
                      <a:pt x="2509" y="3903"/>
                      <a:pt x="2602" y="3907"/>
                      <a:pt x="2693" y="3907"/>
                    </a:cubicBezTo>
                    <a:cubicBezTo>
                      <a:pt x="3367" y="3907"/>
                      <a:pt x="3924" y="3676"/>
                      <a:pt x="4145" y="3142"/>
                    </a:cubicBezTo>
                    <a:cubicBezTo>
                      <a:pt x="4578" y="2095"/>
                      <a:pt x="4759" y="1048"/>
                      <a:pt x="42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41"/>
              <p:cNvSpPr/>
              <p:nvPr/>
            </p:nvSpPr>
            <p:spPr>
              <a:xfrm>
                <a:off x="1200069" y="364629"/>
                <a:ext cx="221063" cy="158065"/>
              </a:xfrm>
              <a:custGeom>
                <a:avLst/>
                <a:gdLst/>
                <a:ahLst/>
                <a:cxnLst/>
                <a:rect l="l" t="t" r="r" b="b"/>
                <a:pathLst>
                  <a:path w="5625" h="4022" extrusionOk="0">
                    <a:moveTo>
                      <a:pt x="664" y="1"/>
                    </a:moveTo>
                    <a:cubicBezTo>
                      <a:pt x="475" y="1"/>
                      <a:pt x="250" y="67"/>
                      <a:pt x="1" y="93"/>
                    </a:cubicBezTo>
                    <a:cubicBezTo>
                      <a:pt x="79" y="387"/>
                      <a:pt x="182" y="604"/>
                      <a:pt x="580" y="638"/>
                    </a:cubicBezTo>
                    <a:cubicBezTo>
                      <a:pt x="831" y="673"/>
                      <a:pt x="1126" y="777"/>
                      <a:pt x="1299" y="958"/>
                    </a:cubicBezTo>
                    <a:cubicBezTo>
                      <a:pt x="1809" y="1503"/>
                      <a:pt x="2276" y="2152"/>
                      <a:pt x="2813" y="2654"/>
                    </a:cubicBezTo>
                    <a:cubicBezTo>
                      <a:pt x="3505" y="3303"/>
                      <a:pt x="4223" y="3952"/>
                      <a:pt x="5236" y="4021"/>
                    </a:cubicBezTo>
                    <a:cubicBezTo>
                      <a:pt x="5339" y="3952"/>
                      <a:pt x="5487" y="3883"/>
                      <a:pt x="5625" y="3805"/>
                    </a:cubicBezTo>
                    <a:cubicBezTo>
                      <a:pt x="5556" y="3770"/>
                      <a:pt x="5521" y="3701"/>
                      <a:pt x="5452" y="3667"/>
                    </a:cubicBezTo>
                    <a:cubicBezTo>
                      <a:pt x="4405" y="2983"/>
                      <a:pt x="3289" y="2334"/>
                      <a:pt x="2458" y="1322"/>
                    </a:cubicBezTo>
                    <a:cubicBezTo>
                      <a:pt x="2380" y="1209"/>
                      <a:pt x="2242" y="1140"/>
                      <a:pt x="2095" y="1071"/>
                    </a:cubicBezTo>
                    <a:cubicBezTo>
                      <a:pt x="1948" y="1105"/>
                      <a:pt x="1809" y="1140"/>
                      <a:pt x="1558" y="1209"/>
                    </a:cubicBezTo>
                    <a:cubicBezTo>
                      <a:pt x="1731" y="924"/>
                      <a:pt x="1878" y="673"/>
                      <a:pt x="1844" y="673"/>
                    </a:cubicBezTo>
                    <a:cubicBezTo>
                      <a:pt x="1515" y="422"/>
                      <a:pt x="1195" y="171"/>
                      <a:pt x="831" y="24"/>
                    </a:cubicBezTo>
                    <a:cubicBezTo>
                      <a:pt x="779" y="7"/>
                      <a:pt x="723" y="1"/>
                      <a:pt x="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41"/>
              <p:cNvSpPr/>
              <p:nvPr/>
            </p:nvSpPr>
            <p:spPr>
              <a:xfrm>
                <a:off x="105089" y="1345410"/>
                <a:ext cx="103438" cy="95420"/>
              </a:xfrm>
              <a:custGeom>
                <a:avLst/>
                <a:gdLst/>
                <a:ahLst/>
                <a:cxnLst/>
                <a:rect l="l" t="t" r="r" b="b"/>
                <a:pathLst>
                  <a:path w="2632" h="2428" extrusionOk="0">
                    <a:moveTo>
                      <a:pt x="1558" y="1"/>
                    </a:moveTo>
                    <a:cubicBezTo>
                      <a:pt x="1354" y="1"/>
                      <a:pt x="1153" y="114"/>
                      <a:pt x="970" y="230"/>
                    </a:cubicBezTo>
                    <a:cubicBezTo>
                      <a:pt x="823" y="412"/>
                      <a:pt x="684" y="628"/>
                      <a:pt x="503" y="810"/>
                    </a:cubicBezTo>
                    <a:cubicBezTo>
                      <a:pt x="355" y="1243"/>
                      <a:pt x="1" y="1675"/>
                      <a:pt x="252" y="2039"/>
                    </a:cubicBezTo>
                    <a:cubicBezTo>
                      <a:pt x="901" y="2177"/>
                      <a:pt x="1437" y="2290"/>
                      <a:pt x="1948" y="2428"/>
                    </a:cubicBezTo>
                    <a:cubicBezTo>
                      <a:pt x="2086" y="2290"/>
                      <a:pt x="2233" y="2108"/>
                      <a:pt x="2415" y="1961"/>
                    </a:cubicBezTo>
                    <a:cubicBezTo>
                      <a:pt x="2415" y="1891"/>
                      <a:pt x="2449" y="1822"/>
                      <a:pt x="2449" y="1744"/>
                    </a:cubicBezTo>
                    <a:cubicBezTo>
                      <a:pt x="2631" y="1243"/>
                      <a:pt x="2380" y="481"/>
                      <a:pt x="1904" y="126"/>
                    </a:cubicBezTo>
                    <a:cubicBezTo>
                      <a:pt x="1789" y="36"/>
                      <a:pt x="1673" y="1"/>
                      <a:pt x="1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41"/>
              <p:cNvSpPr/>
              <p:nvPr/>
            </p:nvSpPr>
            <p:spPr>
              <a:xfrm>
                <a:off x="341440" y="1004518"/>
                <a:ext cx="148986" cy="181291"/>
              </a:xfrm>
              <a:custGeom>
                <a:avLst/>
                <a:gdLst/>
                <a:ahLst/>
                <a:cxnLst/>
                <a:rect l="l" t="t" r="r" b="b"/>
                <a:pathLst>
                  <a:path w="3791" h="4613" extrusionOk="0">
                    <a:moveTo>
                      <a:pt x="295" y="0"/>
                    </a:moveTo>
                    <a:cubicBezTo>
                      <a:pt x="217" y="35"/>
                      <a:pt x="147" y="35"/>
                      <a:pt x="78" y="70"/>
                    </a:cubicBezTo>
                    <a:cubicBezTo>
                      <a:pt x="78" y="251"/>
                      <a:pt x="0" y="468"/>
                      <a:pt x="113" y="615"/>
                    </a:cubicBezTo>
                    <a:cubicBezTo>
                      <a:pt x="329" y="1082"/>
                      <a:pt x="649" y="1515"/>
                      <a:pt x="909" y="1982"/>
                    </a:cubicBezTo>
                    <a:cubicBezTo>
                      <a:pt x="1445" y="3064"/>
                      <a:pt x="2241" y="3929"/>
                      <a:pt x="3288" y="4612"/>
                    </a:cubicBezTo>
                    <a:cubicBezTo>
                      <a:pt x="3427" y="4439"/>
                      <a:pt x="3609" y="4258"/>
                      <a:pt x="3790" y="4111"/>
                    </a:cubicBezTo>
                    <a:cubicBezTo>
                      <a:pt x="2890" y="3609"/>
                      <a:pt x="2207" y="2882"/>
                      <a:pt x="1662" y="2060"/>
                    </a:cubicBezTo>
                    <a:cubicBezTo>
                      <a:pt x="1194" y="1368"/>
                      <a:pt x="727" y="684"/>
                      <a:pt x="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41"/>
              <p:cNvSpPr/>
              <p:nvPr/>
            </p:nvSpPr>
            <p:spPr>
              <a:xfrm>
                <a:off x="1864871" y="463902"/>
                <a:ext cx="62290" cy="186321"/>
              </a:xfrm>
              <a:custGeom>
                <a:avLst/>
                <a:gdLst/>
                <a:ahLst/>
                <a:cxnLst/>
                <a:rect l="l" t="t" r="r" b="b"/>
                <a:pathLst>
                  <a:path w="1585" h="4741" extrusionOk="0">
                    <a:moveTo>
                      <a:pt x="1154" y="1"/>
                    </a:moveTo>
                    <a:cubicBezTo>
                      <a:pt x="1082" y="1"/>
                      <a:pt x="991" y="55"/>
                      <a:pt x="866" y="197"/>
                    </a:cubicBezTo>
                    <a:cubicBezTo>
                      <a:pt x="719" y="1495"/>
                      <a:pt x="572" y="2793"/>
                      <a:pt x="1" y="4022"/>
                    </a:cubicBezTo>
                    <a:cubicBezTo>
                      <a:pt x="174" y="4238"/>
                      <a:pt x="356" y="4489"/>
                      <a:pt x="537" y="4740"/>
                    </a:cubicBezTo>
                    <a:cubicBezTo>
                      <a:pt x="754" y="4022"/>
                      <a:pt x="970" y="3304"/>
                      <a:pt x="1152" y="2577"/>
                    </a:cubicBezTo>
                    <a:cubicBezTo>
                      <a:pt x="1333" y="1893"/>
                      <a:pt x="1437" y="1175"/>
                      <a:pt x="1584" y="492"/>
                    </a:cubicBezTo>
                    <a:cubicBezTo>
                      <a:pt x="1400" y="409"/>
                      <a:pt x="1351" y="1"/>
                      <a:pt x="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41"/>
              <p:cNvSpPr/>
              <p:nvPr/>
            </p:nvSpPr>
            <p:spPr>
              <a:xfrm>
                <a:off x="1628205" y="144508"/>
                <a:ext cx="45274" cy="148633"/>
              </a:xfrm>
              <a:custGeom>
                <a:avLst/>
                <a:gdLst/>
                <a:ahLst/>
                <a:cxnLst/>
                <a:rect l="l" t="t" r="r" b="b"/>
                <a:pathLst>
                  <a:path w="1152" h="3782" extrusionOk="0">
                    <a:moveTo>
                      <a:pt x="182" y="0"/>
                    </a:moveTo>
                    <a:cubicBezTo>
                      <a:pt x="104" y="364"/>
                      <a:pt x="1" y="719"/>
                      <a:pt x="35" y="1013"/>
                    </a:cubicBezTo>
                    <a:cubicBezTo>
                      <a:pt x="182" y="1947"/>
                      <a:pt x="355" y="2882"/>
                      <a:pt x="502" y="3782"/>
                    </a:cubicBezTo>
                    <a:cubicBezTo>
                      <a:pt x="719" y="3782"/>
                      <a:pt x="935" y="3747"/>
                      <a:pt x="1151" y="3747"/>
                    </a:cubicBezTo>
                    <a:cubicBezTo>
                      <a:pt x="1151" y="2562"/>
                      <a:pt x="615" y="251"/>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41"/>
              <p:cNvSpPr/>
              <p:nvPr/>
            </p:nvSpPr>
            <p:spPr>
              <a:xfrm>
                <a:off x="502963" y="1174532"/>
                <a:ext cx="150323" cy="51208"/>
              </a:xfrm>
              <a:custGeom>
                <a:avLst/>
                <a:gdLst/>
                <a:ahLst/>
                <a:cxnLst/>
                <a:rect l="l" t="t" r="r" b="b"/>
                <a:pathLst>
                  <a:path w="3825" h="1303" extrusionOk="0">
                    <a:moveTo>
                      <a:pt x="3392" y="1"/>
                    </a:moveTo>
                    <a:cubicBezTo>
                      <a:pt x="2832" y="411"/>
                      <a:pt x="2244" y="628"/>
                      <a:pt x="1630" y="628"/>
                    </a:cubicBezTo>
                    <a:cubicBezTo>
                      <a:pt x="1219" y="628"/>
                      <a:pt x="797" y="531"/>
                      <a:pt x="364" y="330"/>
                    </a:cubicBezTo>
                    <a:cubicBezTo>
                      <a:pt x="0" y="468"/>
                      <a:pt x="148" y="684"/>
                      <a:pt x="295" y="901"/>
                    </a:cubicBezTo>
                    <a:cubicBezTo>
                      <a:pt x="364" y="1013"/>
                      <a:pt x="511" y="1082"/>
                      <a:pt x="580" y="1195"/>
                    </a:cubicBezTo>
                    <a:cubicBezTo>
                      <a:pt x="848" y="1220"/>
                      <a:pt x="1134" y="1302"/>
                      <a:pt x="1394" y="1302"/>
                    </a:cubicBezTo>
                    <a:cubicBezTo>
                      <a:pt x="1487" y="1302"/>
                      <a:pt x="1577" y="1292"/>
                      <a:pt x="1662" y="1264"/>
                    </a:cubicBezTo>
                    <a:cubicBezTo>
                      <a:pt x="2423" y="1082"/>
                      <a:pt x="3107" y="797"/>
                      <a:pt x="3825" y="546"/>
                    </a:cubicBezTo>
                    <a:cubicBezTo>
                      <a:pt x="3678" y="364"/>
                      <a:pt x="3539" y="183"/>
                      <a:pt x="3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41"/>
              <p:cNvSpPr/>
              <p:nvPr/>
            </p:nvSpPr>
            <p:spPr>
              <a:xfrm>
                <a:off x="48300" y="1279267"/>
                <a:ext cx="94909" cy="97975"/>
              </a:xfrm>
              <a:custGeom>
                <a:avLst/>
                <a:gdLst/>
                <a:ahLst/>
                <a:cxnLst/>
                <a:rect l="l" t="t" r="r" b="b"/>
                <a:pathLst>
                  <a:path w="2415" h="2493" extrusionOk="0">
                    <a:moveTo>
                      <a:pt x="1" y="1"/>
                    </a:moveTo>
                    <a:lnTo>
                      <a:pt x="1" y="1"/>
                    </a:lnTo>
                    <a:cubicBezTo>
                      <a:pt x="70" y="113"/>
                      <a:pt x="148" y="217"/>
                      <a:pt x="252" y="330"/>
                    </a:cubicBezTo>
                    <a:lnTo>
                      <a:pt x="399" y="477"/>
                    </a:lnTo>
                    <a:cubicBezTo>
                      <a:pt x="935" y="1160"/>
                      <a:pt x="1446" y="1844"/>
                      <a:pt x="1948" y="2493"/>
                    </a:cubicBezTo>
                    <a:cubicBezTo>
                      <a:pt x="2129" y="2311"/>
                      <a:pt x="2268" y="2095"/>
                      <a:pt x="2415" y="1913"/>
                    </a:cubicBezTo>
                    <a:cubicBezTo>
                      <a:pt x="1913" y="1299"/>
                      <a:pt x="1402" y="693"/>
                      <a:pt x="901" y="113"/>
                    </a:cubicBezTo>
                    <a:cubicBezTo>
                      <a:pt x="615" y="79"/>
                      <a:pt x="286" y="4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41"/>
              <p:cNvSpPr/>
              <p:nvPr/>
            </p:nvSpPr>
            <p:spPr>
              <a:xfrm>
                <a:off x="0" y="1188837"/>
                <a:ext cx="83709" cy="94909"/>
              </a:xfrm>
              <a:custGeom>
                <a:avLst/>
                <a:gdLst/>
                <a:ahLst/>
                <a:cxnLst/>
                <a:rect l="l" t="t" r="r" b="b"/>
                <a:pathLst>
                  <a:path w="2130" h="2415" extrusionOk="0">
                    <a:moveTo>
                      <a:pt x="399" y="0"/>
                    </a:moveTo>
                    <a:cubicBezTo>
                      <a:pt x="36" y="320"/>
                      <a:pt x="1" y="649"/>
                      <a:pt x="295" y="1047"/>
                    </a:cubicBezTo>
                    <a:cubicBezTo>
                      <a:pt x="650" y="1437"/>
                      <a:pt x="944" y="1869"/>
                      <a:pt x="1230" y="2302"/>
                    </a:cubicBezTo>
                    <a:cubicBezTo>
                      <a:pt x="1515" y="2345"/>
                      <a:pt x="1844" y="2380"/>
                      <a:pt x="2130" y="2414"/>
                    </a:cubicBezTo>
                    <a:cubicBezTo>
                      <a:pt x="1628" y="1869"/>
                      <a:pt x="1446" y="1047"/>
                      <a:pt x="650" y="753"/>
                    </a:cubicBezTo>
                    <a:cubicBezTo>
                      <a:pt x="979" y="398"/>
                      <a:pt x="546" y="251"/>
                      <a:pt x="3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41"/>
              <p:cNvSpPr/>
              <p:nvPr/>
            </p:nvSpPr>
            <p:spPr>
              <a:xfrm>
                <a:off x="1144971" y="369620"/>
                <a:ext cx="59579" cy="43034"/>
              </a:xfrm>
              <a:custGeom>
                <a:avLst/>
                <a:gdLst/>
                <a:ahLst/>
                <a:cxnLst/>
                <a:rect l="l" t="t" r="r" b="b"/>
                <a:pathLst>
                  <a:path w="1516" h="1095" extrusionOk="0">
                    <a:moveTo>
                      <a:pt x="1117" y="1"/>
                    </a:moveTo>
                    <a:lnTo>
                      <a:pt x="1117" y="1"/>
                    </a:lnTo>
                    <a:cubicBezTo>
                      <a:pt x="901" y="148"/>
                      <a:pt x="719" y="260"/>
                      <a:pt x="581" y="399"/>
                    </a:cubicBezTo>
                    <a:cubicBezTo>
                      <a:pt x="399" y="546"/>
                      <a:pt x="217" y="727"/>
                      <a:pt x="1" y="978"/>
                    </a:cubicBezTo>
                    <a:cubicBezTo>
                      <a:pt x="119" y="1034"/>
                      <a:pt x="186" y="1095"/>
                      <a:pt x="227" y="1095"/>
                    </a:cubicBezTo>
                    <a:cubicBezTo>
                      <a:pt x="237" y="1095"/>
                      <a:pt x="245" y="1091"/>
                      <a:pt x="252" y="1082"/>
                    </a:cubicBezTo>
                    <a:cubicBezTo>
                      <a:pt x="503" y="944"/>
                      <a:pt x="650" y="727"/>
                      <a:pt x="1013" y="727"/>
                    </a:cubicBezTo>
                    <a:cubicBezTo>
                      <a:pt x="1117" y="727"/>
                      <a:pt x="1515" y="329"/>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41"/>
              <p:cNvSpPr/>
              <p:nvPr/>
            </p:nvSpPr>
            <p:spPr>
              <a:xfrm>
                <a:off x="173117" y="1079661"/>
                <a:ext cx="46610" cy="55138"/>
              </a:xfrm>
              <a:custGeom>
                <a:avLst/>
                <a:gdLst/>
                <a:ahLst/>
                <a:cxnLst/>
                <a:rect l="l" t="t" r="r" b="b"/>
                <a:pathLst>
                  <a:path w="1186" h="1403" extrusionOk="0">
                    <a:moveTo>
                      <a:pt x="390" y="1"/>
                    </a:moveTo>
                    <a:cubicBezTo>
                      <a:pt x="320" y="1"/>
                      <a:pt x="286" y="35"/>
                      <a:pt x="217" y="35"/>
                    </a:cubicBezTo>
                    <a:cubicBezTo>
                      <a:pt x="139" y="286"/>
                      <a:pt x="69" y="503"/>
                      <a:pt x="0" y="753"/>
                    </a:cubicBezTo>
                    <a:cubicBezTo>
                      <a:pt x="104" y="831"/>
                      <a:pt x="173" y="935"/>
                      <a:pt x="251" y="1013"/>
                    </a:cubicBezTo>
                    <a:cubicBezTo>
                      <a:pt x="467" y="1082"/>
                      <a:pt x="649" y="1152"/>
                      <a:pt x="865" y="1186"/>
                    </a:cubicBezTo>
                    <a:cubicBezTo>
                      <a:pt x="900" y="1229"/>
                      <a:pt x="935" y="1229"/>
                      <a:pt x="969" y="1264"/>
                    </a:cubicBezTo>
                    <a:cubicBezTo>
                      <a:pt x="1039" y="1333"/>
                      <a:pt x="1116" y="1368"/>
                      <a:pt x="1186" y="1402"/>
                    </a:cubicBezTo>
                    <a:cubicBezTo>
                      <a:pt x="935" y="935"/>
                      <a:pt x="649" y="468"/>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41"/>
              <p:cNvSpPr/>
              <p:nvPr/>
            </p:nvSpPr>
            <p:spPr>
              <a:xfrm>
                <a:off x="175829" y="1120808"/>
                <a:ext cx="35409" cy="49675"/>
              </a:xfrm>
              <a:custGeom>
                <a:avLst/>
                <a:gdLst/>
                <a:ahLst/>
                <a:cxnLst/>
                <a:rect l="l" t="t" r="r" b="b"/>
                <a:pathLst>
                  <a:path w="901" h="1264" extrusionOk="0">
                    <a:moveTo>
                      <a:pt x="35" y="1"/>
                    </a:moveTo>
                    <a:cubicBezTo>
                      <a:pt x="35" y="1"/>
                      <a:pt x="0" y="1"/>
                      <a:pt x="0" y="35"/>
                    </a:cubicBezTo>
                    <a:cubicBezTo>
                      <a:pt x="35" y="537"/>
                      <a:pt x="398" y="1117"/>
                      <a:pt x="866" y="1264"/>
                    </a:cubicBezTo>
                    <a:cubicBezTo>
                      <a:pt x="433" y="901"/>
                      <a:pt x="615" y="537"/>
                      <a:pt x="900" y="217"/>
                    </a:cubicBezTo>
                    <a:cubicBezTo>
                      <a:pt x="866" y="182"/>
                      <a:pt x="831" y="182"/>
                      <a:pt x="796" y="139"/>
                    </a:cubicBezTo>
                    <a:cubicBezTo>
                      <a:pt x="649" y="217"/>
                      <a:pt x="502" y="286"/>
                      <a:pt x="364" y="355"/>
                    </a:cubicBezTo>
                    <a:cubicBezTo>
                      <a:pt x="286" y="286"/>
                      <a:pt x="182" y="139"/>
                      <a:pt x="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41"/>
              <p:cNvSpPr/>
              <p:nvPr/>
            </p:nvSpPr>
            <p:spPr>
              <a:xfrm>
                <a:off x="179916" y="1119472"/>
                <a:ext cx="27235" cy="15327"/>
              </a:xfrm>
              <a:custGeom>
                <a:avLst/>
                <a:gdLst/>
                <a:ahLst/>
                <a:cxnLst/>
                <a:rect l="l" t="t" r="r" b="b"/>
                <a:pathLst>
                  <a:path w="693" h="390" extrusionOk="0">
                    <a:moveTo>
                      <a:pt x="78" y="0"/>
                    </a:moveTo>
                    <a:cubicBezTo>
                      <a:pt x="44" y="0"/>
                      <a:pt x="0" y="35"/>
                      <a:pt x="0" y="35"/>
                    </a:cubicBezTo>
                    <a:cubicBezTo>
                      <a:pt x="78" y="173"/>
                      <a:pt x="182" y="320"/>
                      <a:pt x="260" y="389"/>
                    </a:cubicBezTo>
                    <a:cubicBezTo>
                      <a:pt x="398" y="320"/>
                      <a:pt x="545" y="251"/>
                      <a:pt x="692" y="173"/>
                    </a:cubicBezTo>
                    <a:cubicBezTo>
                      <a:pt x="476" y="139"/>
                      <a:pt x="294" y="69"/>
                      <a:pt x="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41"/>
              <p:cNvSpPr/>
              <p:nvPr/>
            </p:nvSpPr>
            <p:spPr>
              <a:xfrm>
                <a:off x="220395" y="1141913"/>
                <a:ext cx="14973" cy="18785"/>
              </a:xfrm>
              <a:custGeom>
                <a:avLst/>
                <a:gdLst/>
                <a:ahLst/>
                <a:cxnLst/>
                <a:rect l="l" t="t" r="r" b="b"/>
                <a:pathLst>
                  <a:path w="381" h="478" extrusionOk="0">
                    <a:moveTo>
                      <a:pt x="95" y="0"/>
                    </a:moveTo>
                    <a:lnTo>
                      <a:pt x="95" y="0"/>
                    </a:lnTo>
                    <a:cubicBezTo>
                      <a:pt x="0" y="366"/>
                      <a:pt x="10" y="478"/>
                      <a:pt x="234" y="478"/>
                    </a:cubicBezTo>
                    <a:cubicBezTo>
                      <a:pt x="276" y="478"/>
                      <a:pt x="324" y="474"/>
                      <a:pt x="381" y="467"/>
                    </a:cubicBezTo>
                    <a:cubicBezTo>
                      <a:pt x="268" y="329"/>
                      <a:pt x="199" y="182"/>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41"/>
              <p:cNvSpPr/>
              <p:nvPr/>
            </p:nvSpPr>
            <p:spPr>
              <a:xfrm>
                <a:off x="253682" y="1175907"/>
                <a:ext cx="11279" cy="17056"/>
              </a:xfrm>
              <a:custGeom>
                <a:avLst/>
                <a:gdLst/>
                <a:ahLst/>
                <a:cxnLst/>
                <a:rect l="l" t="t" r="r" b="b"/>
                <a:pathLst>
                  <a:path w="287" h="434" extrusionOk="0">
                    <a:moveTo>
                      <a:pt x="286" y="433"/>
                    </a:moveTo>
                    <a:cubicBezTo>
                      <a:pt x="183" y="295"/>
                      <a:pt x="113" y="148"/>
                      <a:pt x="1" y="0"/>
                    </a:cubicBezTo>
                    <a:cubicBezTo>
                      <a:pt x="113" y="148"/>
                      <a:pt x="183" y="295"/>
                      <a:pt x="286" y="4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41"/>
              <p:cNvSpPr/>
              <p:nvPr/>
            </p:nvSpPr>
            <p:spPr>
              <a:xfrm>
                <a:off x="236705" y="1167418"/>
                <a:ext cx="14305" cy="12930"/>
              </a:xfrm>
              <a:custGeom>
                <a:avLst/>
                <a:gdLst/>
                <a:ahLst/>
                <a:cxnLst/>
                <a:rect l="l" t="t" r="r" b="b"/>
                <a:pathLst>
                  <a:path w="364" h="329" extrusionOk="0">
                    <a:moveTo>
                      <a:pt x="217" y="0"/>
                    </a:moveTo>
                    <a:cubicBezTo>
                      <a:pt x="182" y="78"/>
                      <a:pt x="113" y="147"/>
                      <a:pt x="0" y="329"/>
                    </a:cubicBezTo>
                    <a:cubicBezTo>
                      <a:pt x="217" y="216"/>
                      <a:pt x="286" y="182"/>
                      <a:pt x="364" y="147"/>
                    </a:cubicBezTo>
                    <a:cubicBezTo>
                      <a:pt x="286" y="113"/>
                      <a:pt x="251" y="35"/>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41"/>
              <p:cNvSpPr/>
              <p:nvPr/>
            </p:nvSpPr>
            <p:spPr>
              <a:xfrm>
                <a:off x="58164" y="1292197"/>
                <a:ext cx="5816" cy="5816"/>
              </a:xfrm>
              <a:custGeom>
                <a:avLst/>
                <a:gdLst/>
                <a:ahLst/>
                <a:cxnLst/>
                <a:rect l="l" t="t" r="r" b="b"/>
                <a:pathLst>
                  <a:path w="148" h="148" extrusionOk="0">
                    <a:moveTo>
                      <a:pt x="1" y="1"/>
                    </a:moveTo>
                    <a:lnTo>
                      <a:pt x="148" y="14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41"/>
              <p:cNvSpPr/>
              <p:nvPr/>
            </p:nvSpPr>
            <p:spPr>
              <a:xfrm>
                <a:off x="15641" y="1187462"/>
                <a:ext cx="39" cy="1415"/>
              </a:xfrm>
              <a:custGeom>
                <a:avLst/>
                <a:gdLst/>
                <a:ahLst/>
                <a:cxnLst/>
                <a:rect l="l" t="t" r="r" b="b"/>
                <a:pathLst>
                  <a:path w="1" h="36" extrusionOk="0">
                    <a:moveTo>
                      <a:pt x="1" y="35"/>
                    </a:moveTo>
                    <a:lnTo>
                      <a:pt x="1" y="1"/>
                    </a:lnTo>
                    <a:lnTo>
                      <a:pt x="1" y="3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41"/>
              <p:cNvSpPr/>
              <p:nvPr/>
            </p:nvSpPr>
            <p:spPr>
              <a:xfrm>
                <a:off x="173117" y="1109254"/>
                <a:ext cx="39" cy="1729"/>
              </a:xfrm>
              <a:custGeom>
                <a:avLst/>
                <a:gdLst/>
                <a:ahLst/>
                <a:cxnLst/>
                <a:rect l="l" t="t" r="r" b="b"/>
                <a:pathLst>
                  <a:path w="1" h="44" extrusionOk="0">
                    <a:moveTo>
                      <a:pt x="0" y="0"/>
                    </a:moveTo>
                    <a:lnTo>
                      <a:pt x="0" y="4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41"/>
              <p:cNvSpPr/>
              <p:nvPr/>
            </p:nvSpPr>
            <p:spPr>
              <a:xfrm>
                <a:off x="211199" y="1129297"/>
                <a:ext cx="39" cy="1415"/>
              </a:xfrm>
              <a:custGeom>
                <a:avLst/>
                <a:gdLst/>
                <a:ahLst/>
                <a:cxnLst/>
                <a:rect l="l" t="t" r="r" b="b"/>
                <a:pathLst>
                  <a:path w="1" h="36" extrusionOk="0">
                    <a:moveTo>
                      <a:pt x="0" y="1"/>
                    </a:moveTo>
                    <a:lnTo>
                      <a:pt x="0" y="1"/>
                    </a:lnTo>
                    <a:lnTo>
                      <a:pt x="0" y="1"/>
                    </a:lnTo>
                    <a:lnTo>
                      <a:pt x="0" y="3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41"/>
              <p:cNvSpPr/>
              <p:nvPr/>
            </p:nvSpPr>
            <p:spPr>
              <a:xfrm>
                <a:off x="1405806" y="514167"/>
                <a:ext cx="15327" cy="8528"/>
              </a:xfrm>
              <a:custGeom>
                <a:avLst/>
                <a:gdLst/>
                <a:ahLst/>
                <a:cxnLst/>
                <a:rect l="l" t="t" r="r" b="b"/>
                <a:pathLst>
                  <a:path w="390" h="217" extrusionOk="0">
                    <a:moveTo>
                      <a:pt x="1" y="216"/>
                    </a:moveTo>
                    <a:cubicBezTo>
                      <a:pt x="104" y="147"/>
                      <a:pt x="252" y="78"/>
                      <a:pt x="390" y="0"/>
                    </a:cubicBezTo>
                    <a:cubicBezTo>
                      <a:pt x="252" y="78"/>
                      <a:pt x="104" y="147"/>
                      <a:pt x="1" y="2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1" name="Google Shape;5841;p41"/>
            <p:cNvSpPr/>
            <p:nvPr/>
          </p:nvSpPr>
          <p:spPr>
            <a:xfrm rot="1909283">
              <a:off x="3595501" y="4073661"/>
              <a:ext cx="317840" cy="379865"/>
            </a:xfrm>
            <a:custGeom>
              <a:avLst/>
              <a:gdLst/>
              <a:ahLst/>
              <a:cxnLst/>
              <a:rect l="l" t="t" r="r" b="b"/>
              <a:pathLst>
                <a:path w="7538" h="9009" extrusionOk="0">
                  <a:moveTo>
                    <a:pt x="3574" y="1"/>
                  </a:moveTo>
                  <a:cubicBezTo>
                    <a:pt x="3142" y="356"/>
                    <a:pt x="2744" y="719"/>
                    <a:pt x="2346" y="1048"/>
                  </a:cubicBezTo>
                  <a:cubicBezTo>
                    <a:pt x="1731" y="1480"/>
                    <a:pt x="1160" y="1948"/>
                    <a:pt x="546" y="2268"/>
                  </a:cubicBezTo>
                  <a:cubicBezTo>
                    <a:pt x="113" y="2484"/>
                    <a:pt x="1" y="2666"/>
                    <a:pt x="330" y="3064"/>
                  </a:cubicBezTo>
                  <a:cubicBezTo>
                    <a:pt x="650" y="3462"/>
                    <a:pt x="1013" y="3782"/>
                    <a:pt x="1299" y="4180"/>
                  </a:cubicBezTo>
                  <a:cubicBezTo>
                    <a:pt x="1662" y="4682"/>
                    <a:pt x="1948" y="5227"/>
                    <a:pt x="2242" y="5694"/>
                  </a:cubicBezTo>
                  <a:cubicBezTo>
                    <a:pt x="1697" y="6239"/>
                    <a:pt x="1229" y="6672"/>
                    <a:pt x="762" y="7105"/>
                  </a:cubicBezTo>
                  <a:cubicBezTo>
                    <a:pt x="260" y="7494"/>
                    <a:pt x="44" y="8005"/>
                    <a:pt x="217" y="8688"/>
                  </a:cubicBezTo>
                  <a:lnTo>
                    <a:pt x="866" y="9008"/>
                  </a:lnTo>
                  <a:cubicBezTo>
                    <a:pt x="1844" y="8835"/>
                    <a:pt x="2562" y="8290"/>
                    <a:pt x="3142" y="7537"/>
                  </a:cubicBezTo>
                  <a:cubicBezTo>
                    <a:pt x="3505" y="7027"/>
                    <a:pt x="3540" y="5980"/>
                    <a:pt x="3176" y="5547"/>
                  </a:cubicBezTo>
                  <a:cubicBezTo>
                    <a:pt x="2995" y="5296"/>
                    <a:pt x="2813" y="5045"/>
                    <a:pt x="2640" y="4829"/>
                  </a:cubicBezTo>
                  <a:cubicBezTo>
                    <a:pt x="2129" y="4180"/>
                    <a:pt x="1627" y="3531"/>
                    <a:pt x="1160" y="2951"/>
                  </a:cubicBezTo>
                  <a:cubicBezTo>
                    <a:pt x="1844" y="2302"/>
                    <a:pt x="2493" y="1731"/>
                    <a:pt x="3176" y="1152"/>
                  </a:cubicBezTo>
                  <a:cubicBezTo>
                    <a:pt x="3246" y="1082"/>
                    <a:pt x="3393" y="1048"/>
                    <a:pt x="3505" y="1004"/>
                  </a:cubicBezTo>
                  <a:cubicBezTo>
                    <a:pt x="3630" y="862"/>
                    <a:pt x="3721" y="808"/>
                    <a:pt x="3793" y="808"/>
                  </a:cubicBezTo>
                  <a:cubicBezTo>
                    <a:pt x="3990" y="808"/>
                    <a:pt x="4039" y="1216"/>
                    <a:pt x="4223" y="1299"/>
                  </a:cubicBezTo>
                  <a:cubicBezTo>
                    <a:pt x="4907" y="2051"/>
                    <a:pt x="5625" y="2848"/>
                    <a:pt x="6170" y="3817"/>
                  </a:cubicBezTo>
                  <a:cubicBezTo>
                    <a:pt x="4976" y="4180"/>
                    <a:pt x="4621" y="5080"/>
                    <a:pt x="4440" y="6092"/>
                  </a:cubicBezTo>
                  <a:cubicBezTo>
                    <a:pt x="4344" y="6642"/>
                    <a:pt x="4695" y="7110"/>
                    <a:pt x="5152" y="7110"/>
                  </a:cubicBezTo>
                  <a:cubicBezTo>
                    <a:pt x="5235" y="7110"/>
                    <a:pt x="5321" y="7095"/>
                    <a:pt x="5409" y="7061"/>
                  </a:cubicBezTo>
                  <a:cubicBezTo>
                    <a:pt x="5885" y="6958"/>
                    <a:pt x="6317" y="6741"/>
                    <a:pt x="6707" y="6525"/>
                  </a:cubicBezTo>
                  <a:cubicBezTo>
                    <a:pt x="7286" y="6162"/>
                    <a:pt x="7537" y="5590"/>
                    <a:pt x="7356" y="4976"/>
                  </a:cubicBezTo>
                  <a:cubicBezTo>
                    <a:pt x="7183" y="4215"/>
                    <a:pt x="6888" y="3462"/>
                    <a:pt x="6456" y="2813"/>
                  </a:cubicBezTo>
                  <a:cubicBezTo>
                    <a:pt x="5807" y="1835"/>
                    <a:pt x="4976" y="1004"/>
                    <a:pt x="4223" y="105"/>
                  </a:cubicBezTo>
                  <a:cubicBezTo>
                    <a:pt x="4007" y="70"/>
                    <a:pt x="3791" y="35"/>
                    <a:pt x="3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41"/>
            <p:cNvSpPr/>
            <p:nvPr/>
          </p:nvSpPr>
          <p:spPr>
            <a:xfrm rot="3860702">
              <a:off x="5328339" y="3863743"/>
              <a:ext cx="303961" cy="412660"/>
            </a:xfrm>
            <a:custGeom>
              <a:avLst/>
              <a:gdLst/>
              <a:ahLst/>
              <a:cxnLst/>
              <a:rect l="l" t="t" r="r" b="b"/>
              <a:pathLst>
                <a:path w="7209" h="9787" extrusionOk="0">
                  <a:moveTo>
                    <a:pt x="4092" y="0"/>
                  </a:moveTo>
                  <a:cubicBezTo>
                    <a:pt x="3892" y="0"/>
                    <a:pt x="3681" y="130"/>
                    <a:pt x="3462" y="451"/>
                  </a:cubicBezTo>
                  <a:cubicBezTo>
                    <a:pt x="2995" y="1169"/>
                    <a:pt x="2415" y="1861"/>
                    <a:pt x="1515" y="2216"/>
                  </a:cubicBezTo>
                  <a:cubicBezTo>
                    <a:pt x="1368" y="2363"/>
                    <a:pt x="1195" y="2545"/>
                    <a:pt x="1013" y="2726"/>
                  </a:cubicBezTo>
                  <a:cubicBezTo>
                    <a:pt x="1117" y="2899"/>
                    <a:pt x="1229" y="3116"/>
                    <a:pt x="1333" y="3332"/>
                  </a:cubicBezTo>
                  <a:cubicBezTo>
                    <a:pt x="2164" y="4379"/>
                    <a:pt x="2631" y="5573"/>
                    <a:pt x="2597" y="6871"/>
                  </a:cubicBezTo>
                  <a:cubicBezTo>
                    <a:pt x="2129" y="7053"/>
                    <a:pt x="1697" y="7226"/>
                    <a:pt x="1229" y="7408"/>
                  </a:cubicBezTo>
                  <a:cubicBezTo>
                    <a:pt x="1048" y="7589"/>
                    <a:pt x="831" y="7771"/>
                    <a:pt x="615" y="7953"/>
                  </a:cubicBezTo>
                  <a:cubicBezTo>
                    <a:pt x="546" y="8091"/>
                    <a:pt x="468" y="8204"/>
                    <a:pt x="399" y="8351"/>
                  </a:cubicBezTo>
                  <a:cubicBezTo>
                    <a:pt x="252" y="8740"/>
                    <a:pt x="1" y="9285"/>
                    <a:pt x="364" y="9605"/>
                  </a:cubicBezTo>
                  <a:cubicBezTo>
                    <a:pt x="506" y="9735"/>
                    <a:pt x="660" y="9786"/>
                    <a:pt x="817" y="9786"/>
                  </a:cubicBezTo>
                  <a:cubicBezTo>
                    <a:pt x="1101" y="9786"/>
                    <a:pt x="1393" y="9616"/>
                    <a:pt x="1627" y="9432"/>
                  </a:cubicBezTo>
                  <a:cubicBezTo>
                    <a:pt x="1982" y="9138"/>
                    <a:pt x="2276" y="8818"/>
                    <a:pt x="2597" y="8524"/>
                  </a:cubicBezTo>
                  <a:cubicBezTo>
                    <a:pt x="2744" y="8307"/>
                    <a:pt x="2882" y="8091"/>
                    <a:pt x="3029" y="7840"/>
                  </a:cubicBezTo>
                  <a:cubicBezTo>
                    <a:pt x="3713" y="6326"/>
                    <a:pt x="3064" y="4959"/>
                    <a:pt x="2449" y="3626"/>
                  </a:cubicBezTo>
                  <a:cubicBezTo>
                    <a:pt x="2346" y="3514"/>
                    <a:pt x="2233" y="3445"/>
                    <a:pt x="2164" y="3332"/>
                  </a:cubicBezTo>
                  <a:cubicBezTo>
                    <a:pt x="1982" y="3116"/>
                    <a:pt x="1844" y="2865"/>
                    <a:pt x="2233" y="2726"/>
                  </a:cubicBezTo>
                  <a:cubicBezTo>
                    <a:pt x="2882" y="2112"/>
                    <a:pt x="3531" y="1498"/>
                    <a:pt x="4223" y="849"/>
                  </a:cubicBezTo>
                  <a:cubicBezTo>
                    <a:pt x="4509" y="1316"/>
                    <a:pt x="4872" y="1861"/>
                    <a:pt x="5227" y="2398"/>
                  </a:cubicBezTo>
                  <a:cubicBezTo>
                    <a:pt x="5374" y="2614"/>
                    <a:pt x="5521" y="2796"/>
                    <a:pt x="5694" y="2977"/>
                  </a:cubicBezTo>
                  <a:cubicBezTo>
                    <a:pt x="5772" y="3194"/>
                    <a:pt x="5876" y="3375"/>
                    <a:pt x="5988" y="3592"/>
                  </a:cubicBezTo>
                  <a:cubicBezTo>
                    <a:pt x="5443" y="3808"/>
                    <a:pt x="4760" y="4595"/>
                    <a:pt x="4613" y="5106"/>
                  </a:cubicBezTo>
                  <a:cubicBezTo>
                    <a:pt x="4456" y="5624"/>
                    <a:pt x="4883" y="6206"/>
                    <a:pt x="5371" y="6206"/>
                  </a:cubicBezTo>
                  <a:cubicBezTo>
                    <a:pt x="5420" y="6206"/>
                    <a:pt x="5471" y="6200"/>
                    <a:pt x="5521" y="6188"/>
                  </a:cubicBezTo>
                  <a:cubicBezTo>
                    <a:pt x="5911" y="6075"/>
                    <a:pt x="6274" y="5824"/>
                    <a:pt x="6672" y="5677"/>
                  </a:cubicBezTo>
                  <a:cubicBezTo>
                    <a:pt x="7209" y="5495"/>
                    <a:pt x="7209" y="5106"/>
                    <a:pt x="7174" y="4630"/>
                  </a:cubicBezTo>
                  <a:cubicBezTo>
                    <a:pt x="7105" y="3765"/>
                    <a:pt x="6603" y="3116"/>
                    <a:pt x="6127" y="2432"/>
                  </a:cubicBezTo>
                  <a:cubicBezTo>
                    <a:pt x="6023" y="2251"/>
                    <a:pt x="5876" y="2034"/>
                    <a:pt x="5772" y="1861"/>
                  </a:cubicBezTo>
                  <a:cubicBezTo>
                    <a:pt x="5409" y="1351"/>
                    <a:pt x="5045" y="918"/>
                    <a:pt x="4725" y="416"/>
                  </a:cubicBezTo>
                  <a:cubicBezTo>
                    <a:pt x="4532" y="168"/>
                    <a:pt x="4319" y="0"/>
                    <a:pt x="4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41"/>
            <p:cNvSpPr/>
            <p:nvPr/>
          </p:nvSpPr>
          <p:spPr>
            <a:xfrm rot="-633861">
              <a:off x="4541541" y="4552928"/>
              <a:ext cx="149254" cy="311283"/>
            </a:xfrm>
            <a:custGeom>
              <a:avLst/>
              <a:gdLst/>
              <a:ahLst/>
              <a:cxnLst/>
              <a:rect l="l" t="t" r="r" b="b"/>
              <a:pathLst>
                <a:path w="3540" h="7383" extrusionOk="0">
                  <a:moveTo>
                    <a:pt x="2618" y="1"/>
                  </a:moveTo>
                  <a:cubicBezTo>
                    <a:pt x="2548" y="1"/>
                    <a:pt x="2481" y="9"/>
                    <a:pt x="2424" y="28"/>
                  </a:cubicBezTo>
                  <a:cubicBezTo>
                    <a:pt x="1991" y="132"/>
                    <a:pt x="1558" y="391"/>
                    <a:pt x="1126" y="564"/>
                  </a:cubicBezTo>
                  <a:cubicBezTo>
                    <a:pt x="797" y="711"/>
                    <a:pt x="762" y="893"/>
                    <a:pt x="944" y="1213"/>
                  </a:cubicBezTo>
                  <a:cubicBezTo>
                    <a:pt x="1377" y="1975"/>
                    <a:pt x="1809" y="2771"/>
                    <a:pt x="2095" y="3558"/>
                  </a:cubicBezTo>
                  <a:cubicBezTo>
                    <a:pt x="2207" y="3852"/>
                    <a:pt x="2562" y="4423"/>
                    <a:pt x="1879" y="4640"/>
                  </a:cubicBezTo>
                  <a:cubicBezTo>
                    <a:pt x="1160" y="4821"/>
                    <a:pt x="762" y="5367"/>
                    <a:pt x="364" y="5903"/>
                  </a:cubicBezTo>
                  <a:cubicBezTo>
                    <a:pt x="1" y="6517"/>
                    <a:pt x="79" y="6985"/>
                    <a:pt x="511" y="7383"/>
                  </a:cubicBezTo>
                  <a:cubicBezTo>
                    <a:pt x="762" y="7348"/>
                    <a:pt x="1048" y="7313"/>
                    <a:pt x="1299" y="7270"/>
                  </a:cubicBezTo>
                  <a:cubicBezTo>
                    <a:pt x="1515" y="7132"/>
                    <a:pt x="1731" y="6985"/>
                    <a:pt x="1948" y="6838"/>
                  </a:cubicBezTo>
                  <a:cubicBezTo>
                    <a:pt x="2528" y="6517"/>
                    <a:pt x="2960" y="6085"/>
                    <a:pt x="3142" y="5401"/>
                  </a:cubicBezTo>
                  <a:cubicBezTo>
                    <a:pt x="3073" y="5185"/>
                    <a:pt x="3029" y="4934"/>
                    <a:pt x="2960" y="4718"/>
                  </a:cubicBezTo>
                  <a:cubicBezTo>
                    <a:pt x="2960" y="4640"/>
                    <a:pt x="2891" y="4570"/>
                    <a:pt x="2891" y="4501"/>
                  </a:cubicBezTo>
                  <a:cubicBezTo>
                    <a:pt x="2778" y="3956"/>
                    <a:pt x="2709" y="3376"/>
                    <a:pt x="2528" y="2805"/>
                  </a:cubicBezTo>
                  <a:cubicBezTo>
                    <a:pt x="2380" y="2260"/>
                    <a:pt x="2095" y="1724"/>
                    <a:pt x="1913" y="1179"/>
                  </a:cubicBezTo>
                  <a:cubicBezTo>
                    <a:pt x="2129" y="1040"/>
                    <a:pt x="2380" y="928"/>
                    <a:pt x="2528" y="824"/>
                  </a:cubicBezTo>
                  <a:cubicBezTo>
                    <a:pt x="2709" y="1075"/>
                    <a:pt x="2856" y="1291"/>
                    <a:pt x="3029" y="1473"/>
                  </a:cubicBezTo>
                  <a:cubicBezTo>
                    <a:pt x="3051" y="1507"/>
                    <a:pt x="3105" y="1525"/>
                    <a:pt x="3168" y="1525"/>
                  </a:cubicBezTo>
                  <a:cubicBezTo>
                    <a:pt x="3231" y="1525"/>
                    <a:pt x="3302" y="1507"/>
                    <a:pt x="3358" y="1473"/>
                  </a:cubicBezTo>
                  <a:cubicBezTo>
                    <a:pt x="3427" y="1430"/>
                    <a:pt x="3540" y="1256"/>
                    <a:pt x="3505" y="1179"/>
                  </a:cubicBezTo>
                  <a:cubicBezTo>
                    <a:pt x="3393" y="824"/>
                    <a:pt x="3289" y="460"/>
                    <a:pt x="3107" y="175"/>
                  </a:cubicBezTo>
                  <a:cubicBezTo>
                    <a:pt x="3025" y="67"/>
                    <a:pt x="2811" y="1"/>
                    <a:pt x="2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41"/>
            <p:cNvSpPr/>
            <p:nvPr/>
          </p:nvSpPr>
          <p:spPr>
            <a:xfrm rot="-8853913">
              <a:off x="3515182" y="4847848"/>
              <a:ext cx="120141" cy="131404"/>
            </a:xfrm>
            <a:custGeom>
              <a:avLst/>
              <a:gdLst/>
              <a:ahLst/>
              <a:cxnLst/>
              <a:rect l="l" t="t" r="r" b="b"/>
              <a:pathLst>
                <a:path w="2208" h="2415" extrusionOk="0">
                  <a:moveTo>
                    <a:pt x="1229" y="0"/>
                  </a:moveTo>
                  <a:cubicBezTo>
                    <a:pt x="1013" y="0"/>
                    <a:pt x="797" y="35"/>
                    <a:pt x="580" y="35"/>
                  </a:cubicBezTo>
                  <a:cubicBezTo>
                    <a:pt x="1" y="943"/>
                    <a:pt x="1" y="1013"/>
                    <a:pt x="615" y="1298"/>
                  </a:cubicBezTo>
                  <a:cubicBezTo>
                    <a:pt x="364" y="1514"/>
                    <a:pt x="148" y="1765"/>
                    <a:pt x="650" y="1947"/>
                  </a:cubicBezTo>
                  <a:cubicBezTo>
                    <a:pt x="727" y="1982"/>
                    <a:pt x="727" y="2163"/>
                    <a:pt x="797" y="2276"/>
                  </a:cubicBezTo>
                  <a:cubicBezTo>
                    <a:pt x="978" y="2310"/>
                    <a:pt x="1195" y="2380"/>
                    <a:pt x="1376" y="2414"/>
                  </a:cubicBezTo>
                  <a:cubicBezTo>
                    <a:pt x="1446" y="2345"/>
                    <a:pt x="1480" y="2241"/>
                    <a:pt x="1558" y="2163"/>
                  </a:cubicBezTo>
                  <a:cubicBezTo>
                    <a:pt x="2095" y="1731"/>
                    <a:pt x="2207" y="1333"/>
                    <a:pt x="1844" y="727"/>
                  </a:cubicBezTo>
                  <a:cubicBezTo>
                    <a:pt x="1662" y="467"/>
                    <a:pt x="1446" y="251"/>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5" name="Google Shape;5845;p41"/>
          <p:cNvGrpSpPr/>
          <p:nvPr/>
        </p:nvGrpSpPr>
        <p:grpSpPr>
          <a:xfrm rot="-3807073">
            <a:off x="204895" y="-337331"/>
            <a:ext cx="1529913" cy="1544274"/>
            <a:chOff x="3862325" y="2226850"/>
            <a:chExt cx="809625" cy="817225"/>
          </a:xfrm>
        </p:grpSpPr>
        <p:sp>
          <p:nvSpPr>
            <p:cNvPr id="5846" name="Google Shape;5846;p41"/>
            <p:cNvSpPr/>
            <p:nvPr/>
          </p:nvSpPr>
          <p:spPr>
            <a:xfrm>
              <a:off x="3862325" y="2226850"/>
              <a:ext cx="809625" cy="817225"/>
            </a:xfrm>
            <a:custGeom>
              <a:avLst/>
              <a:gdLst/>
              <a:ahLst/>
              <a:cxnLst/>
              <a:rect l="l" t="t" r="r" b="b"/>
              <a:pathLst>
                <a:path w="32385" h="32689" extrusionOk="0">
                  <a:moveTo>
                    <a:pt x="16316" y="590"/>
                  </a:moveTo>
                  <a:cubicBezTo>
                    <a:pt x="16403" y="590"/>
                    <a:pt x="16490" y="597"/>
                    <a:pt x="16578" y="611"/>
                  </a:cubicBezTo>
                  <a:cubicBezTo>
                    <a:pt x="16746" y="611"/>
                    <a:pt x="16928" y="611"/>
                    <a:pt x="17096" y="667"/>
                  </a:cubicBezTo>
                  <a:cubicBezTo>
                    <a:pt x="17502" y="723"/>
                    <a:pt x="17908" y="779"/>
                    <a:pt x="18328" y="835"/>
                  </a:cubicBezTo>
                  <a:cubicBezTo>
                    <a:pt x="18328" y="835"/>
                    <a:pt x="18384" y="905"/>
                    <a:pt x="18496" y="961"/>
                  </a:cubicBezTo>
                  <a:cubicBezTo>
                    <a:pt x="18293" y="961"/>
                    <a:pt x="18118" y="975"/>
                    <a:pt x="17950" y="975"/>
                  </a:cubicBezTo>
                  <a:cubicBezTo>
                    <a:pt x="17782" y="975"/>
                    <a:pt x="17621" y="961"/>
                    <a:pt x="17446" y="905"/>
                  </a:cubicBezTo>
                  <a:cubicBezTo>
                    <a:pt x="17208" y="779"/>
                    <a:pt x="16984" y="779"/>
                    <a:pt x="16690" y="779"/>
                  </a:cubicBezTo>
                  <a:lnTo>
                    <a:pt x="15583" y="779"/>
                  </a:lnTo>
                  <a:cubicBezTo>
                    <a:pt x="15804" y="653"/>
                    <a:pt x="16056" y="590"/>
                    <a:pt x="16316" y="590"/>
                  </a:cubicBezTo>
                  <a:close/>
                  <a:moveTo>
                    <a:pt x="19308" y="1017"/>
                  </a:moveTo>
                  <a:cubicBezTo>
                    <a:pt x="19490" y="1073"/>
                    <a:pt x="19658" y="1073"/>
                    <a:pt x="19840" y="1129"/>
                  </a:cubicBezTo>
                  <a:cubicBezTo>
                    <a:pt x="20246" y="1129"/>
                    <a:pt x="20596" y="1256"/>
                    <a:pt x="20946" y="1480"/>
                  </a:cubicBezTo>
                  <a:cubicBezTo>
                    <a:pt x="20946" y="1480"/>
                    <a:pt x="21002" y="1536"/>
                    <a:pt x="21058" y="1536"/>
                  </a:cubicBezTo>
                  <a:cubicBezTo>
                    <a:pt x="21590" y="1536"/>
                    <a:pt x="21996" y="1830"/>
                    <a:pt x="22402" y="2068"/>
                  </a:cubicBezTo>
                  <a:cubicBezTo>
                    <a:pt x="22584" y="2180"/>
                    <a:pt x="22808" y="2236"/>
                    <a:pt x="23046" y="2306"/>
                  </a:cubicBezTo>
                  <a:lnTo>
                    <a:pt x="23158" y="2306"/>
                  </a:lnTo>
                  <a:cubicBezTo>
                    <a:pt x="23508" y="2586"/>
                    <a:pt x="23984" y="2768"/>
                    <a:pt x="24334" y="3006"/>
                  </a:cubicBezTo>
                  <a:cubicBezTo>
                    <a:pt x="24908" y="3412"/>
                    <a:pt x="25496" y="3874"/>
                    <a:pt x="26084" y="4280"/>
                  </a:cubicBezTo>
                  <a:cubicBezTo>
                    <a:pt x="26140" y="4336"/>
                    <a:pt x="26140" y="4336"/>
                    <a:pt x="26140" y="4406"/>
                  </a:cubicBezTo>
                  <a:lnTo>
                    <a:pt x="26084" y="4462"/>
                  </a:lnTo>
                  <a:cubicBezTo>
                    <a:pt x="25846" y="4280"/>
                    <a:pt x="25608" y="4112"/>
                    <a:pt x="25328" y="3930"/>
                  </a:cubicBezTo>
                  <a:cubicBezTo>
                    <a:pt x="25202" y="3818"/>
                    <a:pt x="25034" y="3706"/>
                    <a:pt x="24852" y="3636"/>
                  </a:cubicBezTo>
                  <a:cubicBezTo>
                    <a:pt x="24558" y="3412"/>
                    <a:pt x="24278" y="3174"/>
                    <a:pt x="23928" y="3006"/>
                  </a:cubicBezTo>
                  <a:cubicBezTo>
                    <a:pt x="23578" y="2768"/>
                    <a:pt x="23284" y="2474"/>
                    <a:pt x="22878" y="2418"/>
                  </a:cubicBezTo>
                  <a:cubicBezTo>
                    <a:pt x="22584" y="2306"/>
                    <a:pt x="22290" y="2124"/>
                    <a:pt x="21940" y="2012"/>
                  </a:cubicBezTo>
                  <a:cubicBezTo>
                    <a:pt x="21758" y="1956"/>
                    <a:pt x="21590" y="1886"/>
                    <a:pt x="21408" y="1774"/>
                  </a:cubicBezTo>
                  <a:cubicBezTo>
                    <a:pt x="21240" y="1718"/>
                    <a:pt x="21128" y="1718"/>
                    <a:pt x="21002" y="1662"/>
                  </a:cubicBezTo>
                  <a:cubicBezTo>
                    <a:pt x="20890" y="1662"/>
                    <a:pt x="20778" y="1606"/>
                    <a:pt x="20652" y="1536"/>
                  </a:cubicBezTo>
                  <a:cubicBezTo>
                    <a:pt x="20246" y="1424"/>
                    <a:pt x="19840" y="1312"/>
                    <a:pt x="19434" y="1185"/>
                  </a:cubicBezTo>
                  <a:cubicBezTo>
                    <a:pt x="19378" y="1185"/>
                    <a:pt x="19308" y="1129"/>
                    <a:pt x="19252" y="1129"/>
                  </a:cubicBezTo>
                  <a:cubicBezTo>
                    <a:pt x="19252" y="1073"/>
                    <a:pt x="19308" y="1073"/>
                    <a:pt x="19308" y="1017"/>
                  </a:cubicBezTo>
                  <a:close/>
                  <a:moveTo>
                    <a:pt x="26308" y="4574"/>
                  </a:moveTo>
                  <a:cubicBezTo>
                    <a:pt x="26378" y="4574"/>
                    <a:pt x="26434" y="4574"/>
                    <a:pt x="26490" y="4630"/>
                  </a:cubicBezTo>
                  <a:cubicBezTo>
                    <a:pt x="26658" y="4868"/>
                    <a:pt x="26952" y="4980"/>
                    <a:pt x="27078" y="5218"/>
                  </a:cubicBezTo>
                  <a:cubicBezTo>
                    <a:pt x="27134" y="5330"/>
                    <a:pt x="27246" y="5456"/>
                    <a:pt x="27358" y="5512"/>
                  </a:cubicBezTo>
                  <a:cubicBezTo>
                    <a:pt x="27653" y="5736"/>
                    <a:pt x="27891" y="6030"/>
                    <a:pt x="28059" y="6324"/>
                  </a:cubicBezTo>
                  <a:cubicBezTo>
                    <a:pt x="28185" y="6506"/>
                    <a:pt x="28297" y="6618"/>
                    <a:pt x="28409" y="6730"/>
                  </a:cubicBezTo>
                  <a:cubicBezTo>
                    <a:pt x="28353" y="6730"/>
                    <a:pt x="28353" y="6786"/>
                    <a:pt x="28297" y="6856"/>
                  </a:cubicBezTo>
                  <a:cubicBezTo>
                    <a:pt x="28241" y="6730"/>
                    <a:pt x="28129" y="6618"/>
                    <a:pt x="28059" y="6562"/>
                  </a:cubicBezTo>
                  <a:cubicBezTo>
                    <a:pt x="27835" y="6268"/>
                    <a:pt x="27653" y="6030"/>
                    <a:pt x="27428" y="5806"/>
                  </a:cubicBezTo>
                  <a:cubicBezTo>
                    <a:pt x="27302" y="5680"/>
                    <a:pt x="27190" y="5624"/>
                    <a:pt x="27078" y="5512"/>
                  </a:cubicBezTo>
                  <a:cubicBezTo>
                    <a:pt x="26784" y="5274"/>
                    <a:pt x="26490" y="4924"/>
                    <a:pt x="26308" y="4630"/>
                  </a:cubicBezTo>
                  <a:lnTo>
                    <a:pt x="26308" y="4574"/>
                  </a:lnTo>
                  <a:close/>
                  <a:moveTo>
                    <a:pt x="28647" y="7206"/>
                  </a:moveTo>
                  <a:cubicBezTo>
                    <a:pt x="28703" y="7262"/>
                    <a:pt x="28759" y="7262"/>
                    <a:pt x="28829" y="7262"/>
                  </a:cubicBezTo>
                  <a:cubicBezTo>
                    <a:pt x="28941" y="7374"/>
                    <a:pt x="29053" y="7486"/>
                    <a:pt x="29179" y="7612"/>
                  </a:cubicBezTo>
                  <a:cubicBezTo>
                    <a:pt x="29347" y="7906"/>
                    <a:pt x="29529" y="8186"/>
                    <a:pt x="29641" y="8536"/>
                  </a:cubicBezTo>
                  <a:cubicBezTo>
                    <a:pt x="29697" y="8774"/>
                    <a:pt x="29879" y="9012"/>
                    <a:pt x="29991" y="9236"/>
                  </a:cubicBezTo>
                  <a:cubicBezTo>
                    <a:pt x="30103" y="9362"/>
                    <a:pt x="30159" y="9530"/>
                    <a:pt x="30285" y="9712"/>
                  </a:cubicBezTo>
                  <a:lnTo>
                    <a:pt x="30229" y="9768"/>
                  </a:lnTo>
                  <a:cubicBezTo>
                    <a:pt x="30103" y="9768"/>
                    <a:pt x="30047" y="9712"/>
                    <a:pt x="29991" y="9656"/>
                  </a:cubicBezTo>
                  <a:cubicBezTo>
                    <a:pt x="29879" y="9418"/>
                    <a:pt x="29809" y="9180"/>
                    <a:pt x="29641" y="8956"/>
                  </a:cubicBezTo>
                  <a:cubicBezTo>
                    <a:pt x="29459" y="8606"/>
                    <a:pt x="29291" y="8312"/>
                    <a:pt x="29109" y="8018"/>
                  </a:cubicBezTo>
                  <a:cubicBezTo>
                    <a:pt x="29053" y="7836"/>
                    <a:pt x="28941" y="7724"/>
                    <a:pt x="28885" y="7612"/>
                  </a:cubicBezTo>
                  <a:cubicBezTo>
                    <a:pt x="28759" y="7486"/>
                    <a:pt x="28703" y="7374"/>
                    <a:pt x="28647" y="7206"/>
                  </a:cubicBezTo>
                  <a:close/>
                  <a:moveTo>
                    <a:pt x="30341" y="10062"/>
                  </a:moveTo>
                  <a:lnTo>
                    <a:pt x="30341" y="10062"/>
                  </a:lnTo>
                  <a:cubicBezTo>
                    <a:pt x="30635" y="10230"/>
                    <a:pt x="30635" y="10468"/>
                    <a:pt x="30691" y="10636"/>
                  </a:cubicBezTo>
                  <a:cubicBezTo>
                    <a:pt x="30747" y="10874"/>
                    <a:pt x="30929" y="11056"/>
                    <a:pt x="30803" y="11280"/>
                  </a:cubicBezTo>
                  <a:cubicBezTo>
                    <a:pt x="30579" y="11056"/>
                    <a:pt x="30341" y="10524"/>
                    <a:pt x="30341" y="10062"/>
                  </a:cubicBezTo>
                  <a:close/>
                  <a:moveTo>
                    <a:pt x="30859" y="11462"/>
                  </a:moveTo>
                  <a:lnTo>
                    <a:pt x="30859" y="11462"/>
                  </a:lnTo>
                  <a:cubicBezTo>
                    <a:pt x="31153" y="11756"/>
                    <a:pt x="31447" y="12806"/>
                    <a:pt x="31391" y="13213"/>
                  </a:cubicBezTo>
                  <a:cubicBezTo>
                    <a:pt x="31209" y="12862"/>
                    <a:pt x="30859" y="11686"/>
                    <a:pt x="30859" y="11462"/>
                  </a:cubicBezTo>
                  <a:close/>
                  <a:moveTo>
                    <a:pt x="31447" y="13437"/>
                  </a:moveTo>
                  <a:cubicBezTo>
                    <a:pt x="31559" y="13619"/>
                    <a:pt x="31629" y="13857"/>
                    <a:pt x="31629" y="14081"/>
                  </a:cubicBezTo>
                  <a:cubicBezTo>
                    <a:pt x="31629" y="14431"/>
                    <a:pt x="31629" y="14781"/>
                    <a:pt x="31741" y="15075"/>
                  </a:cubicBezTo>
                  <a:cubicBezTo>
                    <a:pt x="31797" y="15187"/>
                    <a:pt x="31797" y="15369"/>
                    <a:pt x="31797" y="15537"/>
                  </a:cubicBezTo>
                  <a:cubicBezTo>
                    <a:pt x="31629" y="15537"/>
                    <a:pt x="31629" y="15481"/>
                    <a:pt x="31559" y="15369"/>
                  </a:cubicBezTo>
                  <a:cubicBezTo>
                    <a:pt x="31559" y="14963"/>
                    <a:pt x="31503" y="14613"/>
                    <a:pt x="31447" y="14207"/>
                  </a:cubicBezTo>
                  <a:cubicBezTo>
                    <a:pt x="31447" y="13969"/>
                    <a:pt x="31391" y="13675"/>
                    <a:pt x="31391" y="13437"/>
                  </a:cubicBezTo>
                  <a:close/>
                  <a:moveTo>
                    <a:pt x="31685" y="15663"/>
                  </a:moveTo>
                  <a:cubicBezTo>
                    <a:pt x="31797" y="15831"/>
                    <a:pt x="31853" y="16713"/>
                    <a:pt x="31685" y="17007"/>
                  </a:cubicBezTo>
                  <a:cubicBezTo>
                    <a:pt x="31629" y="16531"/>
                    <a:pt x="31559" y="16069"/>
                    <a:pt x="31685" y="15663"/>
                  </a:cubicBezTo>
                  <a:close/>
                  <a:moveTo>
                    <a:pt x="31629" y="17581"/>
                  </a:moveTo>
                  <a:cubicBezTo>
                    <a:pt x="31741" y="17819"/>
                    <a:pt x="31741" y="18057"/>
                    <a:pt x="31685" y="18281"/>
                  </a:cubicBezTo>
                  <a:cubicBezTo>
                    <a:pt x="31685" y="18631"/>
                    <a:pt x="31629" y="18981"/>
                    <a:pt x="31559" y="19331"/>
                  </a:cubicBezTo>
                  <a:cubicBezTo>
                    <a:pt x="31503" y="19387"/>
                    <a:pt x="31503" y="19457"/>
                    <a:pt x="31503" y="19569"/>
                  </a:cubicBezTo>
                  <a:cubicBezTo>
                    <a:pt x="31391" y="19975"/>
                    <a:pt x="31335" y="20437"/>
                    <a:pt x="31279" y="20857"/>
                  </a:cubicBezTo>
                  <a:cubicBezTo>
                    <a:pt x="31209" y="21025"/>
                    <a:pt x="31097" y="21137"/>
                    <a:pt x="31097" y="21319"/>
                  </a:cubicBezTo>
                  <a:cubicBezTo>
                    <a:pt x="30929" y="21669"/>
                    <a:pt x="30803" y="22075"/>
                    <a:pt x="30691" y="22425"/>
                  </a:cubicBezTo>
                  <a:cubicBezTo>
                    <a:pt x="30453" y="22887"/>
                    <a:pt x="30229" y="23363"/>
                    <a:pt x="30047" y="23769"/>
                  </a:cubicBezTo>
                  <a:cubicBezTo>
                    <a:pt x="29935" y="23937"/>
                    <a:pt x="29809" y="24063"/>
                    <a:pt x="29753" y="24175"/>
                  </a:cubicBezTo>
                  <a:cubicBezTo>
                    <a:pt x="29641" y="24357"/>
                    <a:pt x="29585" y="24581"/>
                    <a:pt x="29459" y="24763"/>
                  </a:cubicBezTo>
                  <a:lnTo>
                    <a:pt x="29459" y="24819"/>
                  </a:lnTo>
                  <a:cubicBezTo>
                    <a:pt x="29291" y="25057"/>
                    <a:pt x="29109" y="25282"/>
                    <a:pt x="28941" y="25520"/>
                  </a:cubicBezTo>
                  <a:cubicBezTo>
                    <a:pt x="28885" y="25169"/>
                    <a:pt x="29053" y="24987"/>
                    <a:pt x="29235" y="24763"/>
                  </a:cubicBezTo>
                  <a:cubicBezTo>
                    <a:pt x="29529" y="24357"/>
                    <a:pt x="29753" y="23937"/>
                    <a:pt x="29935" y="23475"/>
                  </a:cubicBezTo>
                  <a:cubicBezTo>
                    <a:pt x="30047" y="23181"/>
                    <a:pt x="30229" y="22887"/>
                    <a:pt x="30397" y="22663"/>
                  </a:cubicBezTo>
                  <a:cubicBezTo>
                    <a:pt x="30397" y="22537"/>
                    <a:pt x="30453" y="22481"/>
                    <a:pt x="30509" y="22425"/>
                  </a:cubicBezTo>
                  <a:cubicBezTo>
                    <a:pt x="30635" y="22075"/>
                    <a:pt x="30803" y="21669"/>
                    <a:pt x="30929" y="21319"/>
                  </a:cubicBezTo>
                  <a:cubicBezTo>
                    <a:pt x="31041" y="20913"/>
                    <a:pt x="31097" y="20507"/>
                    <a:pt x="31153" y="20087"/>
                  </a:cubicBezTo>
                  <a:cubicBezTo>
                    <a:pt x="31209" y="20031"/>
                    <a:pt x="31209" y="19919"/>
                    <a:pt x="31209" y="19863"/>
                  </a:cubicBezTo>
                  <a:cubicBezTo>
                    <a:pt x="31279" y="19569"/>
                    <a:pt x="31335" y="19219"/>
                    <a:pt x="31391" y="18925"/>
                  </a:cubicBezTo>
                  <a:cubicBezTo>
                    <a:pt x="31503" y="18575"/>
                    <a:pt x="31503" y="18225"/>
                    <a:pt x="31503" y="17931"/>
                  </a:cubicBezTo>
                  <a:cubicBezTo>
                    <a:pt x="31503" y="17819"/>
                    <a:pt x="31559" y="17707"/>
                    <a:pt x="31629" y="17581"/>
                  </a:cubicBezTo>
                  <a:close/>
                  <a:moveTo>
                    <a:pt x="15827" y="0"/>
                  </a:moveTo>
                  <a:cubicBezTo>
                    <a:pt x="15546" y="0"/>
                    <a:pt x="15243" y="40"/>
                    <a:pt x="14995" y="79"/>
                  </a:cubicBezTo>
                  <a:cubicBezTo>
                    <a:pt x="14533" y="135"/>
                    <a:pt x="14127" y="205"/>
                    <a:pt x="13707" y="205"/>
                  </a:cubicBezTo>
                  <a:cubicBezTo>
                    <a:pt x="13483" y="205"/>
                    <a:pt x="13245" y="261"/>
                    <a:pt x="13007" y="261"/>
                  </a:cubicBezTo>
                  <a:cubicBezTo>
                    <a:pt x="12727" y="373"/>
                    <a:pt x="12433" y="429"/>
                    <a:pt x="12083" y="485"/>
                  </a:cubicBezTo>
                  <a:cubicBezTo>
                    <a:pt x="11845" y="555"/>
                    <a:pt x="11551" y="611"/>
                    <a:pt x="11327" y="667"/>
                  </a:cubicBezTo>
                  <a:cubicBezTo>
                    <a:pt x="11145" y="723"/>
                    <a:pt x="10977" y="835"/>
                    <a:pt x="10795" y="905"/>
                  </a:cubicBezTo>
                  <a:cubicBezTo>
                    <a:pt x="10039" y="1185"/>
                    <a:pt x="9283" y="1424"/>
                    <a:pt x="8583" y="1774"/>
                  </a:cubicBezTo>
                  <a:cubicBezTo>
                    <a:pt x="8107" y="2068"/>
                    <a:pt x="7701" y="2306"/>
                    <a:pt x="7239" y="2586"/>
                  </a:cubicBezTo>
                  <a:cubicBezTo>
                    <a:pt x="6945" y="2768"/>
                    <a:pt x="6595" y="3006"/>
                    <a:pt x="6301" y="3230"/>
                  </a:cubicBezTo>
                  <a:cubicBezTo>
                    <a:pt x="5951" y="3468"/>
                    <a:pt x="5657" y="3762"/>
                    <a:pt x="5377" y="3986"/>
                  </a:cubicBezTo>
                  <a:cubicBezTo>
                    <a:pt x="5139" y="4224"/>
                    <a:pt x="4901" y="4462"/>
                    <a:pt x="4677" y="4686"/>
                  </a:cubicBezTo>
                  <a:cubicBezTo>
                    <a:pt x="4327" y="4980"/>
                    <a:pt x="4145" y="5456"/>
                    <a:pt x="3738" y="5680"/>
                  </a:cubicBezTo>
                  <a:cubicBezTo>
                    <a:pt x="3626" y="5736"/>
                    <a:pt x="3556" y="5862"/>
                    <a:pt x="3500" y="5974"/>
                  </a:cubicBezTo>
                  <a:cubicBezTo>
                    <a:pt x="3276" y="6268"/>
                    <a:pt x="3038" y="6618"/>
                    <a:pt x="2856" y="6912"/>
                  </a:cubicBezTo>
                  <a:cubicBezTo>
                    <a:pt x="2632" y="7262"/>
                    <a:pt x="2394" y="7668"/>
                    <a:pt x="2156" y="8018"/>
                  </a:cubicBezTo>
                  <a:cubicBezTo>
                    <a:pt x="2100" y="8186"/>
                    <a:pt x="2044" y="8312"/>
                    <a:pt x="1932" y="8424"/>
                  </a:cubicBezTo>
                  <a:cubicBezTo>
                    <a:pt x="1526" y="8956"/>
                    <a:pt x="1344" y="9586"/>
                    <a:pt x="1106" y="10174"/>
                  </a:cubicBezTo>
                  <a:cubicBezTo>
                    <a:pt x="938" y="10468"/>
                    <a:pt x="882" y="10874"/>
                    <a:pt x="756" y="11224"/>
                  </a:cubicBezTo>
                  <a:cubicBezTo>
                    <a:pt x="644" y="11630"/>
                    <a:pt x="532" y="11980"/>
                    <a:pt x="406" y="12386"/>
                  </a:cubicBezTo>
                  <a:cubicBezTo>
                    <a:pt x="238" y="13213"/>
                    <a:pt x="126" y="14025"/>
                    <a:pt x="56" y="14907"/>
                  </a:cubicBezTo>
                  <a:cubicBezTo>
                    <a:pt x="56" y="15663"/>
                    <a:pt x="0" y="16475"/>
                    <a:pt x="126" y="17231"/>
                  </a:cubicBezTo>
                  <a:cubicBezTo>
                    <a:pt x="182" y="17525"/>
                    <a:pt x="238" y="17819"/>
                    <a:pt x="294" y="18113"/>
                  </a:cubicBezTo>
                  <a:cubicBezTo>
                    <a:pt x="350" y="18407"/>
                    <a:pt x="350" y="18687"/>
                    <a:pt x="476" y="18925"/>
                  </a:cubicBezTo>
                  <a:cubicBezTo>
                    <a:pt x="476" y="19037"/>
                    <a:pt x="476" y="19219"/>
                    <a:pt x="644" y="19219"/>
                  </a:cubicBezTo>
                  <a:cubicBezTo>
                    <a:pt x="644" y="19037"/>
                    <a:pt x="700" y="18869"/>
                    <a:pt x="700" y="18687"/>
                  </a:cubicBezTo>
                  <a:cubicBezTo>
                    <a:pt x="644" y="18519"/>
                    <a:pt x="588" y="18281"/>
                    <a:pt x="588" y="18113"/>
                  </a:cubicBezTo>
                  <a:cubicBezTo>
                    <a:pt x="532" y="17819"/>
                    <a:pt x="476" y="17525"/>
                    <a:pt x="476" y="17231"/>
                  </a:cubicBezTo>
                  <a:cubicBezTo>
                    <a:pt x="406" y="16881"/>
                    <a:pt x="476" y="16475"/>
                    <a:pt x="476" y="16069"/>
                  </a:cubicBezTo>
                  <a:lnTo>
                    <a:pt x="476" y="15075"/>
                  </a:lnTo>
                  <a:cubicBezTo>
                    <a:pt x="476" y="14781"/>
                    <a:pt x="476" y="14487"/>
                    <a:pt x="532" y="14207"/>
                  </a:cubicBezTo>
                  <a:cubicBezTo>
                    <a:pt x="532" y="13969"/>
                    <a:pt x="588" y="13787"/>
                    <a:pt x="588" y="13563"/>
                  </a:cubicBezTo>
                  <a:cubicBezTo>
                    <a:pt x="756" y="13030"/>
                    <a:pt x="938" y="12456"/>
                    <a:pt x="1050" y="11924"/>
                  </a:cubicBezTo>
                  <a:cubicBezTo>
                    <a:pt x="1176" y="11336"/>
                    <a:pt x="1344" y="10818"/>
                    <a:pt x="1582" y="10286"/>
                  </a:cubicBezTo>
                  <a:cubicBezTo>
                    <a:pt x="1806" y="9768"/>
                    <a:pt x="2044" y="9180"/>
                    <a:pt x="2338" y="8662"/>
                  </a:cubicBezTo>
                  <a:cubicBezTo>
                    <a:pt x="2744" y="7962"/>
                    <a:pt x="3150" y="7318"/>
                    <a:pt x="3626" y="6674"/>
                  </a:cubicBezTo>
                  <a:cubicBezTo>
                    <a:pt x="3738" y="6436"/>
                    <a:pt x="3907" y="6268"/>
                    <a:pt x="4089" y="6086"/>
                  </a:cubicBezTo>
                  <a:cubicBezTo>
                    <a:pt x="4439" y="5736"/>
                    <a:pt x="4789" y="5386"/>
                    <a:pt x="5083" y="5036"/>
                  </a:cubicBezTo>
                  <a:cubicBezTo>
                    <a:pt x="5377" y="4756"/>
                    <a:pt x="5545" y="4462"/>
                    <a:pt x="5895" y="4280"/>
                  </a:cubicBezTo>
                  <a:cubicBezTo>
                    <a:pt x="6189" y="4112"/>
                    <a:pt x="6483" y="3874"/>
                    <a:pt x="6651" y="3636"/>
                  </a:cubicBezTo>
                  <a:cubicBezTo>
                    <a:pt x="6889" y="3412"/>
                    <a:pt x="7183" y="3230"/>
                    <a:pt x="7477" y="3062"/>
                  </a:cubicBezTo>
                  <a:cubicBezTo>
                    <a:pt x="7645" y="3006"/>
                    <a:pt x="7757" y="2936"/>
                    <a:pt x="7883" y="2824"/>
                  </a:cubicBezTo>
                  <a:cubicBezTo>
                    <a:pt x="8401" y="2474"/>
                    <a:pt x="8933" y="2236"/>
                    <a:pt x="9507" y="1956"/>
                  </a:cubicBezTo>
                  <a:cubicBezTo>
                    <a:pt x="9745" y="1830"/>
                    <a:pt x="10039" y="1774"/>
                    <a:pt x="10333" y="1662"/>
                  </a:cubicBezTo>
                  <a:cubicBezTo>
                    <a:pt x="10557" y="1606"/>
                    <a:pt x="10851" y="1536"/>
                    <a:pt x="11089" y="1424"/>
                  </a:cubicBezTo>
                  <a:cubicBezTo>
                    <a:pt x="11257" y="1312"/>
                    <a:pt x="11383" y="1185"/>
                    <a:pt x="11551" y="1185"/>
                  </a:cubicBezTo>
                  <a:cubicBezTo>
                    <a:pt x="11957" y="1129"/>
                    <a:pt x="12307" y="1073"/>
                    <a:pt x="12727" y="961"/>
                  </a:cubicBezTo>
                  <a:cubicBezTo>
                    <a:pt x="13077" y="835"/>
                    <a:pt x="13427" y="835"/>
                    <a:pt x="13707" y="779"/>
                  </a:cubicBezTo>
                  <a:cubicBezTo>
                    <a:pt x="13865" y="729"/>
                    <a:pt x="14011" y="701"/>
                    <a:pt x="14156" y="701"/>
                  </a:cubicBezTo>
                  <a:cubicBezTo>
                    <a:pt x="14333" y="701"/>
                    <a:pt x="14509" y="743"/>
                    <a:pt x="14701" y="835"/>
                  </a:cubicBezTo>
                  <a:cubicBezTo>
                    <a:pt x="14589" y="835"/>
                    <a:pt x="14477" y="905"/>
                    <a:pt x="14351" y="905"/>
                  </a:cubicBezTo>
                  <a:cubicBezTo>
                    <a:pt x="14127" y="905"/>
                    <a:pt x="13889" y="905"/>
                    <a:pt x="13595" y="961"/>
                  </a:cubicBezTo>
                  <a:cubicBezTo>
                    <a:pt x="13245" y="961"/>
                    <a:pt x="12895" y="1073"/>
                    <a:pt x="12545" y="1185"/>
                  </a:cubicBezTo>
                  <a:cubicBezTo>
                    <a:pt x="12027" y="1312"/>
                    <a:pt x="11551" y="1424"/>
                    <a:pt x="11033" y="1536"/>
                  </a:cubicBezTo>
                  <a:cubicBezTo>
                    <a:pt x="10795" y="1606"/>
                    <a:pt x="10557" y="1774"/>
                    <a:pt x="10333" y="1830"/>
                  </a:cubicBezTo>
                  <a:cubicBezTo>
                    <a:pt x="10207" y="1886"/>
                    <a:pt x="10039" y="1956"/>
                    <a:pt x="9927" y="2012"/>
                  </a:cubicBezTo>
                  <a:cubicBezTo>
                    <a:pt x="9745" y="2068"/>
                    <a:pt x="9633" y="2124"/>
                    <a:pt x="9507" y="2180"/>
                  </a:cubicBezTo>
                  <a:cubicBezTo>
                    <a:pt x="8877" y="2474"/>
                    <a:pt x="8289" y="2712"/>
                    <a:pt x="7757" y="3174"/>
                  </a:cubicBezTo>
                  <a:cubicBezTo>
                    <a:pt x="7701" y="3230"/>
                    <a:pt x="7589" y="3230"/>
                    <a:pt x="7477" y="3286"/>
                  </a:cubicBezTo>
                  <a:cubicBezTo>
                    <a:pt x="7351" y="3412"/>
                    <a:pt x="7183" y="3468"/>
                    <a:pt x="7057" y="3524"/>
                  </a:cubicBezTo>
                  <a:cubicBezTo>
                    <a:pt x="6707" y="3818"/>
                    <a:pt x="6301" y="4168"/>
                    <a:pt x="5951" y="4462"/>
                  </a:cubicBezTo>
                  <a:cubicBezTo>
                    <a:pt x="5839" y="4574"/>
                    <a:pt x="5657" y="4630"/>
                    <a:pt x="5545" y="4812"/>
                  </a:cubicBezTo>
                  <a:cubicBezTo>
                    <a:pt x="5251" y="5218"/>
                    <a:pt x="4845" y="5512"/>
                    <a:pt x="4495" y="5918"/>
                  </a:cubicBezTo>
                  <a:cubicBezTo>
                    <a:pt x="4327" y="6086"/>
                    <a:pt x="4145" y="6268"/>
                    <a:pt x="4033" y="6506"/>
                  </a:cubicBezTo>
                  <a:cubicBezTo>
                    <a:pt x="3682" y="6968"/>
                    <a:pt x="3332" y="7430"/>
                    <a:pt x="3038" y="7906"/>
                  </a:cubicBezTo>
                  <a:cubicBezTo>
                    <a:pt x="2800" y="8368"/>
                    <a:pt x="2576" y="8830"/>
                    <a:pt x="2282" y="9236"/>
                  </a:cubicBezTo>
                  <a:cubicBezTo>
                    <a:pt x="1806" y="10006"/>
                    <a:pt x="1582" y="10818"/>
                    <a:pt x="1344" y="11630"/>
                  </a:cubicBezTo>
                  <a:cubicBezTo>
                    <a:pt x="1176" y="12162"/>
                    <a:pt x="1106" y="12680"/>
                    <a:pt x="938" y="13213"/>
                  </a:cubicBezTo>
                  <a:cubicBezTo>
                    <a:pt x="882" y="13619"/>
                    <a:pt x="826" y="14025"/>
                    <a:pt x="756" y="14431"/>
                  </a:cubicBezTo>
                  <a:cubicBezTo>
                    <a:pt x="756" y="14907"/>
                    <a:pt x="700" y="15369"/>
                    <a:pt x="700" y="15831"/>
                  </a:cubicBezTo>
                  <a:cubicBezTo>
                    <a:pt x="700" y="16363"/>
                    <a:pt x="756" y="16937"/>
                    <a:pt x="756" y="17469"/>
                  </a:cubicBezTo>
                  <a:cubicBezTo>
                    <a:pt x="756" y="17525"/>
                    <a:pt x="756" y="17525"/>
                    <a:pt x="826" y="17581"/>
                  </a:cubicBezTo>
                  <a:cubicBezTo>
                    <a:pt x="938" y="17931"/>
                    <a:pt x="994" y="18281"/>
                    <a:pt x="994" y="18631"/>
                  </a:cubicBezTo>
                  <a:cubicBezTo>
                    <a:pt x="1050" y="18687"/>
                    <a:pt x="1050" y="18813"/>
                    <a:pt x="1106" y="18869"/>
                  </a:cubicBezTo>
                  <a:lnTo>
                    <a:pt x="1176" y="18869"/>
                  </a:lnTo>
                  <a:cubicBezTo>
                    <a:pt x="938" y="17119"/>
                    <a:pt x="938" y="15369"/>
                    <a:pt x="1232" y="13619"/>
                  </a:cubicBezTo>
                  <a:cubicBezTo>
                    <a:pt x="1232" y="13507"/>
                    <a:pt x="1288" y="13381"/>
                    <a:pt x="1344" y="13269"/>
                  </a:cubicBezTo>
                  <a:cubicBezTo>
                    <a:pt x="1400" y="12974"/>
                    <a:pt x="1456" y="12680"/>
                    <a:pt x="1526" y="12386"/>
                  </a:cubicBezTo>
                  <a:cubicBezTo>
                    <a:pt x="1638" y="11756"/>
                    <a:pt x="1806" y="11112"/>
                    <a:pt x="2156" y="10524"/>
                  </a:cubicBezTo>
                  <a:cubicBezTo>
                    <a:pt x="2156" y="10524"/>
                    <a:pt x="2156" y="10468"/>
                    <a:pt x="2226" y="10468"/>
                  </a:cubicBezTo>
                  <a:cubicBezTo>
                    <a:pt x="2226" y="10174"/>
                    <a:pt x="2394" y="9880"/>
                    <a:pt x="2506" y="9656"/>
                  </a:cubicBezTo>
                  <a:cubicBezTo>
                    <a:pt x="2744" y="9180"/>
                    <a:pt x="3038" y="8774"/>
                    <a:pt x="3276" y="8312"/>
                  </a:cubicBezTo>
                  <a:cubicBezTo>
                    <a:pt x="3500" y="7962"/>
                    <a:pt x="3738" y="7612"/>
                    <a:pt x="3977" y="7318"/>
                  </a:cubicBezTo>
                  <a:cubicBezTo>
                    <a:pt x="4257" y="6912"/>
                    <a:pt x="4495" y="6562"/>
                    <a:pt x="4845" y="6268"/>
                  </a:cubicBezTo>
                  <a:cubicBezTo>
                    <a:pt x="5195" y="6030"/>
                    <a:pt x="5433" y="5624"/>
                    <a:pt x="5657" y="5330"/>
                  </a:cubicBezTo>
                  <a:cubicBezTo>
                    <a:pt x="5839" y="5162"/>
                    <a:pt x="6007" y="4868"/>
                    <a:pt x="6301" y="4812"/>
                  </a:cubicBezTo>
                  <a:cubicBezTo>
                    <a:pt x="6427" y="4756"/>
                    <a:pt x="6427" y="4686"/>
                    <a:pt x="6483" y="4630"/>
                  </a:cubicBezTo>
                  <a:cubicBezTo>
                    <a:pt x="6833" y="4406"/>
                    <a:pt x="7057" y="4112"/>
                    <a:pt x="7407" y="3874"/>
                  </a:cubicBezTo>
                  <a:cubicBezTo>
                    <a:pt x="7757" y="3706"/>
                    <a:pt x="8051" y="3524"/>
                    <a:pt x="8401" y="3286"/>
                  </a:cubicBezTo>
                  <a:cubicBezTo>
                    <a:pt x="8751" y="3062"/>
                    <a:pt x="9157" y="2880"/>
                    <a:pt x="9577" y="2712"/>
                  </a:cubicBezTo>
                  <a:cubicBezTo>
                    <a:pt x="9801" y="2530"/>
                    <a:pt x="10039" y="2362"/>
                    <a:pt x="10333" y="2362"/>
                  </a:cubicBezTo>
                  <a:cubicBezTo>
                    <a:pt x="10627" y="2306"/>
                    <a:pt x="10907" y="2180"/>
                    <a:pt x="11145" y="2068"/>
                  </a:cubicBezTo>
                  <a:cubicBezTo>
                    <a:pt x="11327" y="2012"/>
                    <a:pt x="11439" y="1956"/>
                    <a:pt x="11551" y="1886"/>
                  </a:cubicBezTo>
                  <a:cubicBezTo>
                    <a:pt x="12083" y="1774"/>
                    <a:pt x="12601" y="1662"/>
                    <a:pt x="13077" y="1536"/>
                  </a:cubicBezTo>
                  <a:cubicBezTo>
                    <a:pt x="13357" y="1424"/>
                    <a:pt x="13651" y="1536"/>
                    <a:pt x="13945" y="1368"/>
                  </a:cubicBezTo>
                  <a:lnTo>
                    <a:pt x="14057" y="1368"/>
                  </a:lnTo>
                  <a:cubicBezTo>
                    <a:pt x="14176" y="1396"/>
                    <a:pt x="14295" y="1410"/>
                    <a:pt x="14421" y="1410"/>
                  </a:cubicBezTo>
                  <a:cubicBezTo>
                    <a:pt x="14547" y="1410"/>
                    <a:pt x="14680" y="1396"/>
                    <a:pt x="14827" y="1368"/>
                  </a:cubicBezTo>
                  <a:cubicBezTo>
                    <a:pt x="15051" y="1312"/>
                    <a:pt x="15289" y="1312"/>
                    <a:pt x="15527" y="1312"/>
                  </a:cubicBezTo>
                  <a:cubicBezTo>
                    <a:pt x="15639" y="1312"/>
                    <a:pt x="15752" y="1368"/>
                    <a:pt x="15808" y="1368"/>
                  </a:cubicBezTo>
                  <a:cubicBezTo>
                    <a:pt x="16055" y="1328"/>
                    <a:pt x="16275" y="1288"/>
                    <a:pt x="16506" y="1288"/>
                  </a:cubicBezTo>
                  <a:cubicBezTo>
                    <a:pt x="16601" y="1288"/>
                    <a:pt x="16699" y="1295"/>
                    <a:pt x="16802" y="1312"/>
                  </a:cubicBezTo>
                  <a:cubicBezTo>
                    <a:pt x="17446" y="1312"/>
                    <a:pt x="18090" y="1480"/>
                    <a:pt x="18734" y="1536"/>
                  </a:cubicBezTo>
                  <a:cubicBezTo>
                    <a:pt x="18902" y="1536"/>
                    <a:pt x="19084" y="1606"/>
                    <a:pt x="19252" y="1662"/>
                  </a:cubicBezTo>
                  <a:cubicBezTo>
                    <a:pt x="19546" y="1718"/>
                    <a:pt x="19784" y="1718"/>
                    <a:pt x="20078" y="1774"/>
                  </a:cubicBezTo>
                  <a:cubicBezTo>
                    <a:pt x="20134" y="1774"/>
                    <a:pt x="20190" y="1830"/>
                    <a:pt x="20246" y="1830"/>
                  </a:cubicBezTo>
                  <a:cubicBezTo>
                    <a:pt x="20540" y="1956"/>
                    <a:pt x="20778" y="2124"/>
                    <a:pt x="21002" y="2180"/>
                  </a:cubicBezTo>
                  <a:cubicBezTo>
                    <a:pt x="21478" y="2306"/>
                    <a:pt x="21884" y="2530"/>
                    <a:pt x="22290" y="2712"/>
                  </a:cubicBezTo>
                  <a:cubicBezTo>
                    <a:pt x="22346" y="2768"/>
                    <a:pt x="22458" y="2824"/>
                    <a:pt x="22584" y="2824"/>
                  </a:cubicBezTo>
                  <a:cubicBezTo>
                    <a:pt x="22696" y="2880"/>
                    <a:pt x="22878" y="2880"/>
                    <a:pt x="22990" y="3006"/>
                  </a:cubicBezTo>
                  <a:cubicBezTo>
                    <a:pt x="23228" y="3230"/>
                    <a:pt x="23508" y="3286"/>
                    <a:pt x="23802" y="3412"/>
                  </a:cubicBezTo>
                  <a:cubicBezTo>
                    <a:pt x="23928" y="3468"/>
                    <a:pt x="24040" y="3580"/>
                    <a:pt x="24096" y="3636"/>
                  </a:cubicBezTo>
                  <a:cubicBezTo>
                    <a:pt x="24390" y="3818"/>
                    <a:pt x="24628" y="3986"/>
                    <a:pt x="24852" y="4168"/>
                  </a:cubicBezTo>
                  <a:cubicBezTo>
                    <a:pt x="25034" y="4280"/>
                    <a:pt x="25146" y="4406"/>
                    <a:pt x="25258" y="4518"/>
                  </a:cubicBezTo>
                  <a:cubicBezTo>
                    <a:pt x="25496" y="4686"/>
                    <a:pt x="25678" y="4924"/>
                    <a:pt x="25902" y="5036"/>
                  </a:cubicBezTo>
                  <a:cubicBezTo>
                    <a:pt x="26252" y="5274"/>
                    <a:pt x="26490" y="5568"/>
                    <a:pt x="26728" y="5918"/>
                  </a:cubicBezTo>
                  <a:cubicBezTo>
                    <a:pt x="27008" y="5974"/>
                    <a:pt x="27190" y="6212"/>
                    <a:pt x="27358" y="6380"/>
                  </a:cubicBezTo>
                  <a:cubicBezTo>
                    <a:pt x="27540" y="6674"/>
                    <a:pt x="27779" y="6968"/>
                    <a:pt x="28003" y="7262"/>
                  </a:cubicBezTo>
                  <a:cubicBezTo>
                    <a:pt x="28185" y="7486"/>
                    <a:pt x="28353" y="7724"/>
                    <a:pt x="28591" y="7962"/>
                  </a:cubicBezTo>
                  <a:cubicBezTo>
                    <a:pt x="28829" y="8256"/>
                    <a:pt x="28941" y="8606"/>
                    <a:pt x="29109" y="8956"/>
                  </a:cubicBezTo>
                  <a:cubicBezTo>
                    <a:pt x="29179" y="9068"/>
                    <a:pt x="29235" y="9236"/>
                    <a:pt x="29291" y="9362"/>
                  </a:cubicBezTo>
                  <a:cubicBezTo>
                    <a:pt x="29641" y="9824"/>
                    <a:pt x="29879" y="10356"/>
                    <a:pt x="30047" y="10930"/>
                  </a:cubicBezTo>
                  <a:cubicBezTo>
                    <a:pt x="30159" y="11224"/>
                    <a:pt x="30285" y="11518"/>
                    <a:pt x="30397" y="11812"/>
                  </a:cubicBezTo>
                  <a:cubicBezTo>
                    <a:pt x="30579" y="12386"/>
                    <a:pt x="30803" y="12918"/>
                    <a:pt x="30859" y="13563"/>
                  </a:cubicBezTo>
                  <a:cubicBezTo>
                    <a:pt x="30859" y="14025"/>
                    <a:pt x="31041" y="14557"/>
                    <a:pt x="31097" y="15019"/>
                  </a:cubicBezTo>
                  <a:lnTo>
                    <a:pt x="31097" y="15663"/>
                  </a:lnTo>
                  <a:cubicBezTo>
                    <a:pt x="31153" y="15775"/>
                    <a:pt x="31153" y="15887"/>
                    <a:pt x="31153" y="16069"/>
                  </a:cubicBezTo>
                  <a:cubicBezTo>
                    <a:pt x="31153" y="16307"/>
                    <a:pt x="31153" y="16531"/>
                    <a:pt x="31209" y="16825"/>
                  </a:cubicBezTo>
                  <a:cubicBezTo>
                    <a:pt x="31209" y="16825"/>
                    <a:pt x="31209" y="16937"/>
                    <a:pt x="31153" y="16937"/>
                  </a:cubicBezTo>
                  <a:cubicBezTo>
                    <a:pt x="31041" y="17063"/>
                    <a:pt x="31041" y="17175"/>
                    <a:pt x="31097" y="17357"/>
                  </a:cubicBezTo>
                  <a:cubicBezTo>
                    <a:pt x="31097" y="17987"/>
                    <a:pt x="30985" y="18687"/>
                    <a:pt x="30859" y="19331"/>
                  </a:cubicBezTo>
                  <a:cubicBezTo>
                    <a:pt x="30859" y="19569"/>
                    <a:pt x="30691" y="19807"/>
                    <a:pt x="30747" y="20031"/>
                  </a:cubicBezTo>
                  <a:cubicBezTo>
                    <a:pt x="30747" y="20563"/>
                    <a:pt x="30509" y="20969"/>
                    <a:pt x="30397" y="21431"/>
                  </a:cubicBezTo>
                  <a:cubicBezTo>
                    <a:pt x="30285" y="21725"/>
                    <a:pt x="30103" y="22019"/>
                    <a:pt x="30103" y="22313"/>
                  </a:cubicBezTo>
                  <a:cubicBezTo>
                    <a:pt x="29991" y="22425"/>
                    <a:pt x="29935" y="22481"/>
                    <a:pt x="29879" y="22537"/>
                  </a:cubicBezTo>
                  <a:cubicBezTo>
                    <a:pt x="29753" y="22775"/>
                    <a:pt x="29697" y="23013"/>
                    <a:pt x="29585" y="23181"/>
                  </a:cubicBezTo>
                  <a:cubicBezTo>
                    <a:pt x="29529" y="23363"/>
                    <a:pt x="29459" y="23531"/>
                    <a:pt x="29347" y="23713"/>
                  </a:cubicBezTo>
                  <a:cubicBezTo>
                    <a:pt x="29053" y="24119"/>
                    <a:pt x="28759" y="24525"/>
                    <a:pt x="28535" y="24987"/>
                  </a:cubicBezTo>
                  <a:cubicBezTo>
                    <a:pt x="28353" y="25338"/>
                    <a:pt x="28059" y="25688"/>
                    <a:pt x="27779" y="25982"/>
                  </a:cubicBezTo>
                  <a:cubicBezTo>
                    <a:pt x="27709" y="26038"/>
                    <a:pt x="27653" y="26108"/>
                    <a:pt x="27653" y="26164"/>
                  </a:cubicBezTo>
                  <a:cubicBezTo>
                    <a:pt x="27358" y="26682"/>
                    <a:pt x="26840" y="27032"/>
                    <a:pt x="26434" y="27508"/>
                  </a:cubicBezTo>
                  <a:cubicBezTo>
                    <a:pt x="26308" y="27620"/>
                    <a:pt x="26196" y="27732"/>
                    <a:pt x="26084" y="27858"/>
                  </a:cubicBezTo>
                  <a:cubicBezTo>
                    <a:pt x="25902" y="27970"/>
                    <a:pt x="25734" y="28082"/>
                    <a:pt x="25608" y="28264"/>
                  </a:cubicBezTo>
                  <a:cubicBezTo>
                    <a:pt x="25496" y="28376"/>
                    <a:pt x="25440" y="28432"/>
                    <a:pt x="25328" y="28488"/>
                  </a:cubicBezTo>
                  <a:cubicBezTo>
                    <a:pt x="24908" y="28782"/>
                    <a:pt x="24502" y="29020"/>
                    <a:pt x="24152" y="29258"/>
                  </a:cubicBezTo>
                  <a:cubicBezTo>
                    <a:pt x="23858" y="29426"/>
                    <a:pt x="23634" y="29608"/>
                    <a:pt x="23340" y="29776"/>
                  </a:cubicBezTo>
                  <a:cubicBezTo>
                    <a:pt x="22934" y="30014"/>
                    <a:pt x="22458" y="30182"/>
                    <a:pt x="22052" y="30420"/>
                  </a:cubicBezTo>
                  <a:cubicBezTo>
                    <a:pt x="21940" y="30420"/>
                    <a:pt x="21884" y="30476"/>
                    <a:pt x="21758" y="30476"/>
                  </a:cubicBezTo>
                  <a:cubicBezTo>
                    <a:pt x="21478" y="30588"/>
                    <a:pt x="21184" y="30714"/>
                    <a:pt x="20890" y="30826"/>
                  </a:cubicBezTo>
                  <a:cubicBezTo>
                    <a:pt x="20708" y="30882"/>
                    <a:pt x="20484" y="30938"/>
                    <a:pt x="20302" y="31008"/>
                  </a:cubicBezTo>
                  <a:cubicBezTo>
                    <a:pt x="20190" y="31064"/>
                    <a:pt x="20008" y="31064"/>
                    <a:pt x="19896" y="31120"/>
                  </a:cubicBezTo>
                  <a:cubicBezTo>
                    <a:pt x="19542" y="31218"/>
                    <a:pt x="19231" y="31368"/>
                    <a:pt x="18850" y="31368"/>
                  </a:cubicBezTo>
                  <a:cubicBezTo>
                    <a:pt x="18794" y="31368"/>
                    <a:pt x="18737" y="31365"/>
                    <a:pt x="18678" y="31358"/>
                  </a:cubicBezTo>
                  <a:cubicBezTo>
                    <a:pt x="18608" y="31358"/>
                    <a:pt x="18552" y="31414"/>
                    <a:pt x="18496" y="31414"/>
                  </a:cubicBezTo>
                  <a:cubicBezTo>
                    <a:pt x="18146" y="31470"/>
                    <a:pt x="17852" y="31526"/>
                    <a:pt x="17502" y="31526"/>
                  </a:cubicBezTo>
                  <a:cubicBezTo>
                    <a:pt x="17194" y="31526"/>
                    <a:pt x="16886" y="31607"/>
                    <a:pt x="16573" y="31607"/>
                  </a:cubicBezTo>
                  <a:cubicBezTo>
                    <a:pt x="16417" y="31607"/>
                    <a:pt x="16260" y="31587"/>
                    <a:pt x="16102" y="31526"/>
                  </a:cubicBezTo>
                  <a:lnTo>
                    <a:pt x="15990" y="31526"/>
                  </a:lnTo>
                  <a:cubicBezTo>
                    <a:pt x="15702" y="31566"/>
                    <a:pt x="15415" y="31605"/>
                    <a:pt x="15148" y="31605"/>
                  </a:cubicBezTo>
                  <a:cubicBezTo>
                    <a:pt x="15037" y="31605"/>
                    <a:pt x="14930" y="31598"/>
                    <a:pt x="14827" y="31582"/>
                  </a:cubicBezTo>
                  <a:cubicBezTo>
                    <a:pt x="14407" y="31582"/>
                    <a:pt x="14001" y="31470"/>
                    <a:pt x="13595" y="31414"/>
                  </a:cubicBezTo>
                  <a:cubicBezTo>
                    <a:pt x="13301" y="31358"/>
                    <a:pt x="12951" y="31288"/>
                    <a:pt x="12601" y="31176"/>
                  </a:cubicBezTo>
                  <a:cubicBezTo>
                    <a:pt x="12433" y="31064"/>
                    <a:pt x="12195" y="31120"/>
                    <a:pt x="12027" y="31064"/>
                  </a:cubicBezTo>
                  <a:cubicBezTo>
                    <a:pt x="11439" y="30826"/>
                    <a:pt x="10739" y="30658"/>
                    <a:pt x="10151" y="30364"/>
                  </a:cubicBezTo>
                  <a:cubicBezTo>
                    <a:pt x="9633" y="30126"/>
                    <a:pt x="9101" y="29958"/>
                    <a:pt x="8639" y="29538"/>
                  </a:cubicBezTo>
                  <a:cubicBezTo>
                    <a:pt x="8527" y="29482"/>
                    <a:pt x="8457" y="29426"/>
                    <a:pt x="8345" y="29370"/>
                  </a:cubicBezTo>
                  <a:cubicBezTo>
                    <a:pt x="7995" y="29258"/>
                    <a:pt x="7645" y="29020"/>
                    <a:pt x="7351" y="28782"/>
                  </a:cubicBezTo>
                  <a:cubicBezTo>
                    <a:pt x="7239" y="28614"/>
                    <a:pt x="7057" y="28488"/>
                    <a:pt x="6889" y="28376"/>
                  </a:cubicBezTo>
                  <a:cubicBezTo>
                    <a:pt x="6707" y="28264"/>
                    <a:pt x="6539" y="28138"/>
                    <a:pt x="6427" y="28026"/>
                  </a:cubicBezTo>
                  <a:cubicBezTo>
                    <a:pt x="6245" y="27914"/>
                    <a:pt x="6133" y="27732"/>
                    <a:pt x="5951" y="27620"/>
                  </a:cubicBezTo>
                  <a:lnTo>
                    <a:pt x="5951" y="27620"/>
                  </a:lnTo>
                  <a:cubicBezTo>
                    <a:pt x="5951" y="27732"/>
                    <a:pt x="5951" y="27788"/>
                    <a:pt x="6007" y="27858"/>
                  </a:cubicBezTo>
                  <a:cubicBezTo>
                    <a:pt x="6301" y="28082"/>
                    <a:pt x="6483" y="28376"/>
                    <a:pt x="6777" y="28488"/>
                  </a:cubicBezTo>
                  <a:cubicBezTo>
                    <a:pt x="6889" y="28558"/>
                    <a:pt x="7001" y="28670"/>
                    <a:pt x="7057" y="28782"/>
                  </a:cubicBezTo>
                  <a:cubicBezTo>
                    <a:pt x="7183" y="28838"/>
                    <a:pt x="7239" y="28964"/>
                    <a:pt x="7295" y="29020"/>
                  </a:cubicBezTo>
                  <a:cubicBezTo>
                    <a:pt x="7757" y="29314"/>
                    <a:pt x="8233" y="29608"/>
                    <a:pt x="8695" y="29958"/>
                  </a:cubicBezTo>
                  <a:cubicBezTo>
                    <a:pt x="8877" y="30070"/>
                    <a:pt x="9045" y="30182"/>
                    <a:pt x="9283" y="30238"/>
                  </a:cubicBezTo>
                  <a:cubicBezTo>
                    <a:pt x="9451" y="30308"/>
                    <a:pt x="9633" y="30476"/>
                    <a:pt x="9801" y="30532"/>
                  </a:cubicBezTo>
                  <a:cubicBezTo>
                    <a:pt x="10333" y="30770"/>
                    <a:pt x="10851" y="30938"/>
                    <a:pt x="11383" y="31176"/>
                  </a:cubicBezTo>
                  <a:cubicBezTo>
                    <a:pt x="11495" y="31232"/>
                    <a:pt x="11677" y="31288"/>
                    <a:pt x="11789" y="31358"/>
                  </a:cubicBezTo>
                  <a:cubicBezTo>
                    <a:pt x="12027" y="31414"/>
                    <a:pt x="12307" y="31414"/>
                    <a:pt x="12545" y="31526"/>
                  </a:cubicBezTo>
                  <a:cubicBezTo>
                    <a:pt x="13077" y="31638"/>
                    <a:pt x="13539" y="31764"/>
                    <a:pt x="14057" y="31820"/>
                  </a:cubicBezTo>
                  <a:cubicBezTo>
                    <a:pt x="14589" y="31932"/>
                    <a:pt x="15177" y="31932"/>
                    <a:pt x="15752" y="31988"/>
                  </a:cubicBezTo>
                  <a:lnTo>
                    <a:pt x="16690" y="31988"/>
                  </a:lnTo>
                  <a:cubicBezTo>
                    <a:pt x="17152" y="31988"/>
                    <a:pt x="17628" y="31932"/>
                    <a:pt x="18090" y="31876"/>
                  </a:cubicBezTo>
                  <a:cubicBezTo>
                    <a:pt x="18202" y="31876"/>
                    <a:pt x="18258" y="31820"/>
                    <a:pt x="18384" y="31820"/>
                  </a:cubicBezTo>
                  <a:cubicBezTo>
                    <a:pt x="18678" y="31764"/>
                    <a:pt x="18958" y="31764"/>
                    <a:pt x="19252" y="31708"/>
                  </a:cubicBezTo>
                  <a:cubicBezTo>
                    <a:pt x="19546" y="31638"/>
                    <a:pt x="19840" y="31526"/>
                    <a:pt x="20134" y="31414"/>
                  </a:cubicBezTo>
                  <a:cubicBezTo>
                    <a:pt x="20302" y="31414"/>
                    <a:pt x="20484" y="31414"/>
                    <a:pt x="20652" y="31358"/>
                  </a:cubicBezTo>
                  <a:cubicBezTo>
                    <a:pt x="21058" y="31232"/>
                    <a:pt x="21408" y="31064"/>
                    <a:pt x="21828" y="30938"/>
                  </a:cubicBezTo>
                  <a:cubicBezTo>
                    <a:pt x="22234" y="30770"/>
                    <a:pt x="22640" y="30588"/>
                    <a:pt x="22990" y="30420"/>
                  </a:cubicBezTo>
                  <a:cubicBezTo>
                    <a:pt x="23578" y="30182"/>
                    <a:pt x="24040" y="29720"/>
                    <a:pt x="24628" y="29426"/>
                  </a:cubicBezTo>
                  <a:cubicBezTo>
                    <a:pt x="24684" y="29426"/>
                    <a:pt x="24796" y="29370"/>
                    <a:pt x="24852" y="29314"/>
                  </a:cubicBezTo>
                  <a:cubicBezTo>
                    <a:pt x="25146" y="29132"/>
                    <a:pt x="25496" y="28908"/>
                    <a:pt x="25790" y="28670"/>
                  </a:cubicBezTo>
                  <a:cubicBezTo>
                    <a:pt x="25902" y="28558"/>
                    <a:pt x="25958" y="28488"/>
                    <a:pt x="26084" y="28376"/>
                  </a:cubicBezTo>
                  <a:cubicBezTo>
                    <a:pt x="26378" y="28082"/>
                    <a:pt x="26728" y="27858"/>
                    <a:pt x="26952" y="27564"/>
                  </a:cubicBezTo>
                  <a:cubicBezTo>
                    <a:pt x="27302" y="27270"/>
                    <a:pt x="27597" y="26920"/>
                    <a:pt x="27891" y="26626"/>
                  </a:cubicBezTo>
                  <a:cubicBezTo>
                    <a:pt x="27947" y="26570"/>
                    <a:pt x="27947" y="26514"/>
                    <a:pt x="27947" y="26458"/>
                  </a:cubicBezTo>
                  <a:cubicBezTo>
                    <a:pt x="28185" y="26164"/>
                    <a:pt x="28409" y="25814"/>
                    <a:pt x="28759" y="25632"/>
                  </a:cubicBezTo>
                  <a:cubicBezTo>
                    <a:pt x="28829" y="25688"/>
                    <a:pt x="28829" y="25758"/>
                    <a:pt x="28759" y="25814"/>
                  </a:cubicBezTo>
                  <a:cubicBezTo>
                    <a:pt x="28535" y="26038"/>
                    <a:pt x="28353" y="26276"/>
                    <a:pt x="28185" y="26514"/>
                  </a:cubicBezTo>
                  <a:cubicBezTo>
                    <a:pt x="27947" y="26738"/>
                    <a:pt x="27779" y="27032"/>
                    <a:pt x="27540" y="27270"/>
                  </a:cubicBezTo>
                  <a:cubicBezTo>
                    <a:pt x="27358" y="27508"/>
                    <a:pt x="27134" y="27676"/>
                    <a:pt x="26952" y="27858"/>
                  </a:cubicBezTo>
                  <a:cubicBezTo>
                    <a:pt x="26658" y="28138"/>
                    <a:pt x="26378" y="28432"/>
                    <a:pt x="26028" y="28726"/>
                  </a:cubicBezTo>
                  <a:cubicBezTo>
                    <a:pt x="25608" y="29020"/>
                    <a:pt x="25146" y="29314"/>
                    <a:pt x="24684" y="29664"/>
                  </a:cubicBezTo>
                  <a:cubicBezTo>
                    <a:pt x="24390" y="29832"/>
                    <a:pt x="24096" y="30014"/>
                    <a:pt x="23802" y="30182"/>
                  </a:cubicBezTo>
                  <a:cubicBezTo>
                    <a:pt x="23578" y="30364"/>
                    <a:pt x="23340" y="30532"/>
                    <a:pt x="23046" y="30658"/>
                  </a:cubicBezTo>
                  <a:cubicBezTo>
                    <a:pt x="22808" y="30770"/>
                    <a:pt x="22528" y="30882"/>
                    <a:pt x="22234" y="31008"/>
                  </a:cubicBezTo>
                  <a:cubicBezTo>
                    <a:pt x="21534" y="31232"/>
                    <a:pt x="20834" y="31582"/>
                    <a:pt x="20078" y="31708"/>
                  </a:cubicBezTo>
                  <a:lnTo>
                    <a:pt x="20008" y="31708"/>
                  </a:lnTo>
                  <a:cubicBezTo>
                    <a:pt x="19728" y="31764"/>
                    <a:pt x="19434" y="31932"/>
                    <a:pt x="19140" y="31932"/>
                  </a:cubicBezTo>
                  <a:cubicBezTo>
                    <a:pt x="19028" y="31932"/>
                    <a:pt x="18846" y="31932"/>
                    <a:pt x="18790" y="31988"/>
                  </a:cubicBezTo>
                  <a:cubicBezTo>
                    <a:pt x="18552" y="32114"/>
                    <a:pt x="18384" y="32114"/>
                    <a:pt x="18202" y="32114"/>
                  </a:cubicBezTo>
                  <a:cubicBezTo>
                    <a:pt x="18136" y="32098"/>
                    <a:pt x="18069" y="32091"/>
                    <a:pt x="18002" y="32091"/>
                  </a:cubicBezTo>
                  <a:cubicBezTo>
                    <a:pt x="17838" y="32091"/>
                    <a:pt x="17670" y="32130"/>
                    <a:pt x="17502" y="32170"/>
                  </a:cubicBezTo>
                  <a:cubicBezTo>
                    <a:pt x="17464" y="32189"/>
                    <a:pt x="17427" y="32195"/>
                    <a:pt x="17387" y="32195"/>
                  </a:cubicBezTo>
                  <a:cubicBezTo>
                    <a:pt x="17307" y="32195"/>
                    <a:pt x="17217" y="32170"/>
                    <a:pt x="17096" y="32170"/>
                  </a:cubicBezTo>
                  <a:lnTo>
                    <a:pt x="16984" y="32170"/>
                  </a:lnTo>
                  <a:cubicBezTo>
                    <a:pt x="16746" y="32226"/>
                    <a:pt x="16508" y="32226"/>
                    <a:pt x="16284" y="32226"/>
                  </a:cubicBezTo>
                  <a:lnTo>
                    <a:pt x="15696" y="32226"/>
                  </a:lnTo>
                  <a:cubicBezTo>
                    <a:pt x="15457" y="32226"/>
                    <a:pt x="15233" y="32226"/>
                    <a:pt x="15051" y="32170"/>
                  </a:cubicBezTo>
                  <a:cubicBezTo>
                    <a:pt x="14477" y="32114"/>
                    <a:pt x="13945" y="32058"/>
                    <a:pt x="13427" y="31932"/>
                  </a:cubicBezTo>
                  <a:cubicBezTo>
                    <a:pt x="13189" y="31932"/>
                    <a:pt x="13007" y="31932"/>
                    <a:pt x="12839" y="31876"/>
                  </a:cubicBezTo>
                  <a:cubicBezTo>
                    <a:pt x="12545" y="31764"/>
                    <a:pt x="12195" y="31708"/>
                    <a:pt x="11845" y="31582"/>
                  </a:cubicBezTo>
                  <a:cubicBezTo>
                    <a:pt x="11495" y="31526"/>
                    <a:pt x="11145" y="31414"/>
                    <a:pt x="10795" y="31288"/>
                  </a:cubicBezTo>
                  <a:cubicBezTo>
                    <a:pt x="10501" y="31176"/>
                    <a:pt x="10277" y="31064"/>
                    <a:pt x="9983" y="30938"/>
                  </a:cubicBezTo>
                  <a:cubicBezTo>
                    <a:pt x="9745" y="30826"/>
                    <a:pt x="9507" y="30714"/>
                    <a:pt x="9283" y="30588"/>
                  </a:cubicBezTo>
                  <a:cubicBezTo>
                    <a:pt x="8989" y="30420"/>
                    <a:pt x="8695" y="30308"/>
                    <a:pt x="8457" y="30126"/>
                  </a:cubicBezTo>
                  <a:cubicBezTo>
                    <a:pt x="7939" y="29832"/>
                    <a:pt x="7407" y="29538"/>
                    <a:pt x="6945" y="29132"/>
                  </a:cubicBezTo>
                  <a:cubicBezTo>
                    <a:pt x="6651" y="28838"/>
                    <a:pt x="6245" y="28614"/>
                    <a:pt x="5951" y="28320"/>
                  </a:cubicBezTo>
                  <a:cubicBezTo>
                    <a:pt x="5489" y="27914"/>
                    <a:pt x="5083" y="27508"/>
                    <a:pt x="4607" y="27088"/>
                  </a:cubicBezTo>
                  <a:lnTo>
                    <a:pt x="4607" y="27088"/>
                  </a:lnTo>
                  <a:cubicBezTo>
                    <a:pt x="4607" y="27270"/>
                    <a:pt x="4677" y="27438"/>
                    <a:pt x="4845" y="27564"/>
                  </a:cubicBezTo>
                  <a:cubicBezTo>
                    <a:pt x="5083" y="27788"/>
                    <a:pt x="5251" y="28138"/>
                    <a:pt x="5601" y="28320"/>
                  </a:cubicBezTo>
                  <a:cubicBezTo>
                    <a:pt x="5657" y="28320"/>
                    <a:pt x="5657" y="28320"/>
                    <a:pt x="5657" y="28376"/>
                  </a:cubicBezTo>
                  <a:cubicBezTo>
                    <a:pt x="5951" y="28838"/>
                    <a:pt x="6427" y="29076"/>
                    <a:pt x="6777" y="29426"/>
                  </a:cubicBezTo>
                  <a:cubicBezTo>
                    <a:pt x="6945" y="29608"/>
                    <a:pt x="7183" y="29720"/>
                    <a:pt x="7351" y="29832"/>
                  </a:cubicBezTo>
                  <a:cubicBezTo>
                    <a:pt x="7827" y="30182"/>
                    <a:pt x="8289" y="30476"/>
                    <a:pt x="8751" y="30770"/>
                  </a:cubicBezTo>
                  <a:cubicBezTo>
                    <a:pt x="8877" y="30826"/>
                    <a:pt x="8989" y="30938"/>
                    <a:pt x="9101" y="30938"/>
                  </a:cubicBezTo>
                  <a:cubicBezTo>
                    <a:pt x="9633" y="31232"/>
                    <a:pt x="10207" y="31470"/>
                    <a:pt x="10795" y="31708"/>
                  </a:cubicBezTo>
                  <a:cubicBezTo>
                    <a:pt x="11439" y="31932"/>
                    <a:pt x="12083" y="32114"/>
                    <a:pt x="12783" y="32226"/>
                  </a:cubicBezTo>
                  <a:cubicBezTo>
                    <a:pt x="13077" y="32282"/>
                    <a:pt x="13357" y="32408"/>
                    <a:pt x="13595" y="32464"/>
                  </a:cubicBezTo>
                  <a:cubicBezTo>
                    <a:pt x="13889" y="32520"/>
                    <a:pt x="14127" y="32576"/>
                    <a:pt x="14351" y="32576"/>
                  </a:cubicBezTo>
                  <a:cubicBezTo>
                    <a:pt x="14449" y="32595"/>
                    <a:pt x="14547" y="32601"/>
                    <a:pt x="14645" y="32601"/>
                  </a:cubicBezTo>
                  <a:cubicBezTo>
                    <a:pt x="14841" y="32601"/>
                    <a:pt x="15037" y="32576"/>
                    <a:pt x="15233" y="32576"/>
                  </a:cubicBezTo>
                  <a:cubicBezTo>
                    <a:pt x="15583" y="32632"/>
                    <a:pt x="15934" y="32688"/>
                    <a:pt x="16284" y="32688"/>
                  </a:cubicBezTo>
                  <a:cubicBezTo>
                    <a:pt x="16508" y="32688"/>
                    <a:pt x="16690" y="32688"/>
                    <a:pt x="16928" y="32632"/>
                  </a:cubicBezTo>
                  <a:lnTo>
                    <a:pt x="17446" y="32632"/>
                  </a:lnTo>
                  <a:cubicBezTo>
                    <a:pt x="17740" y="32632"/>
                    <a:pt x="17978" y="32520"/>
                    <a:pt x="18202" y="32520"/>
                  </a:cubicBezTo>
                  <a:cubicBezTo>
                    <a:pt x="18734" y="32520"/>
                    <a:pt x="19196" y="32408"/>
                    <a:pt x="19658" y="32282"/>
                  </a:cubicBezTo>
                  <a:cubicBezTo>
                    <a:pt x="19952" y="32226"/>
                    <a:pt x="20302" y="32114"/>
                    <a:pt x="20652" y="32058"/>
                  </a:cubicBezTo>
                  <a:cubicBezTo>
                    <a:pt x="20946" y="31988"/>
                    <a:pt x="21240" y="31932"/>
                    <a:pt x="21478" y="31820"/>
                  </a:cubicBezTo>
                  <a:cubicBezTo>
                    <a:pt x="21758" y="31708"/>
                    <a:pt x="21996" y="31526"/>
                    <a:pt x="22290" y="31470"/>
                  </a:cubicBezTo>
                  <a:cubicBezTo>
                    <a:pt x="22584" y="31414"/>
                    <a:pt x="22808" y="31288"/>
                    <a:pt x="23046" y="31176"/>
                  </a:cubicBezTo>
                  <a:cubicBezTo>
                    <a:pt x="23284" y="31064"/>
                    <a:pt x="23508" y="30882"/>
                    <a:pt x="23802" y="30770"/>
                  </a:cubicBezTo>
                  <a:cubicBezTo>
                    <a:pt x="24096" y="30658"/>
                    <a:pt x="24446" y="30476"/>
                    <a:pt x="24740" y="30238"/>
                  </a:cubicBezTo>
                  <a:cubicBezTo>
                    <a:pt x="25146" y="29888"/>
                    <a:pt x="25608" y="29664"/>
                    <a:pt x="26028" y="29370"/>
                  </a:cubicBezTo>
                  <a:cubicBezTo>
                    <a:pt x="26490" y="29020"/>
                    <a:pt x="26952" y="28614"/>
                    <a:pt x="27358" y="28208"/>
                  </a:cubicBezTo>
                  <a:cubicBezTo>
                    <a:pt x="27709" y="27858"/>
                    <a:pt x="28003" y="27508"/>
                    <a:pt x="28297" y="27158"/>
                  </a:cubicBezTo>
                  <a:cubicBezTo>
                    <a:pt x="28829" y="26626"/>
                    <a:pt x="29235" y="26108"/>
                    <a:pt x="29585" y="25464"/>
                  </a:cubicBezTo>
                  <a:cubicBezTo>
                    <a:pt x="29697" y="25282"/>
                    <a:pt x="29809" y="25113"/>
                    <a:pt x="29935" y="24931"/>
                  </a:cubicBezTo>
                  <a:cubicBezTo>
                    <a:pt x="30159" y="24707"/>
                    <a:pt x="30285" y="24469"/>
                    <a:pt x="30397" y="24175"/>
                  </a:cubicBezTo>
                  <a:cubicBezTo>
                    <a:pt x="30509" y="23881"/>
                    <a:pt x="30691" y="23587"/>
                    <a:pt x="30803" y="23307"/>
                  </a:cubicBezTo>
                  <a:cubicBezTo>
                    <a:pt x="30859" y="23181"/>
                    <a:pt x="30985" y="23069"/>
                    <a:pt x="31041" y="22887"/>
                  </a:cubicBezTo>
                  <a:cubicBezTo>
                    <a:pt x="31153" y="22537"/>
                    <a:pt x="31279" y="22187"/>
                    <a:pt x="31447" y="21907"/>
                  </a:cubicBezTo>
                  <a:cubicBezTo>
                    <a:pt x="31629" y="21487"/>
                    <a:pt x="31741" y="21025"/>
                    <a:pt x="31797" y="20563"/>
                  </a:cubicBezTo>
                  <a:cubicBezTo>
                    <a:pt x="31909" y="20031"/>
                    <a:pt x="32035" y="19513"/>
                    <a:pt x="32091" y="18981"/>
                  </a:cubicBezTo>
                  <a:cubicBezTo>
                    <a:pt x="32147" y="18687"/>
                    <a:pt x="32259" y="18463"/>
                    <a:pt x="32259" y="18169"/>
                  </a:cubicBezTo>
                  <a:cubicBezTo>
                    <a:pt x="32329" y="17581"/>
                    <a:pt x="32329" y="16937"/>
                    <a:pt x="32385" y="16363"/>
                  </a:cubicBezTo>
                  <a:cubicBezTo>
                    <a:pt x="32385" y="16125"/>
                    <a:pt x="32385" y="15887"/>
                    <a:pt x="32329" y="15719"/>
                  </a:cubicBezTo>
                  <a:cubicBezTo>
                    <a:pt x="32259" y="15187"/>
                    <a:pt x="32147" y="14613"/>
                    <a:pt x="32147" y="14081"/>
                  </a:cubicBezTo>
                  <a:cubicBezTo>
                    <a:pt x="32147" y="13787"/>
                    <a:pt x="32147" y="13563"/>
                    <a:pt x="32091" y="13325"/>
                  </a:cubicBezTo>
                  <a:cubicBezTo>
                    <a:pt x="31979" y="12806"/>
                    <a:pt x="31853" y="12274"/>
                    <a:pt x="31685" y="11812"/>
                  </a:cubicBezTo>
                  <a:cubicBezTo>
                    <a:pt x="31447" y="11224"/>
                    <a:pt x="31279" y="10636"/>
                    <a:pt x="31041" y="10118"/>
                  </a:cubicBezTo>
                  <a:cubicBezTo>
                    <a:pt x="30929" y="9880"/>
                    <a:pt x="30859" y="9586"/>
                    <a:pt x="30747" y="9306"/>
                  </a:cubicBezTo>
                  <a:cubicBezTo>
                    <a:pt x="30691" y="9180"/>
                    <a:pt x="30579" y="9124"/>
                    <a:pt x="30509" y="9012"/>
                  </a:cubicBezTo>
                  <a:cubicBezTo>
                    <a:pt x="30397" y="8774"/>
                    <a:pt x="30229" y="8536"/>
                    <a:pt x="30103" y="8256"/>
                  </a:cubicBezTo>
                  <a:cubicBezTo>
                    <a:pt x="29935" y="8018"/>
                    <a:pt x="29809" y="7668"/>
                    <a:pt x="29641" y="7430"/>
                  </a:cubicBezTo>
                  <a:cubicBezTo>
                    <a:pt x="29403" y="7024"/>
                    <a:pt x="29109" y="6618"/>
                    <a:pt x="28829" y="6268"/>
                  </a:cubicBezTo>
                  <a:cubicBezTo>
                    <a:pt x="28703" y="6086"/>
                    <a:pt x="28535" y="5974"/>
                    <a:pt x="28353" y="5806"/>
                  </a:cubicBezTo>
                  <a:cubicBezTo>
                    <a:pt x="28353" y="5806"/>
                    <a:pt x="28297" y="5736"/>
                    <a:pt x="28241" y="5736"/>
                  </a:cubicBezTo>
                  <a:cubicBezTo>
                    <a:pt x="28129" y="5456"/>
                    <a:pt x="27891" y="5274"/>
                    <a:pt x="27653" y="5106"/>
                  </a:cubicBezTo>
                  <a:cubicBezTo>
                    <a:pt x="27358" y="4812"/>
                    <a:pt x="27134" y="4518"/>
                    <a:pt x="26840" y="4224"/>
                  </a:cubicBezTo>
                  <a:cubicBezTo>
                    <a:pt x="26658" y="4112"/>
                    <a:pt x="26546" y="3874"/>
                    <a:pt x="26308" y="3762"/>
                  </a:cubicBezTo>
                  <a:cubicBezTo>
                    <a:pt x="26028" y="3524"/>
                    <a:pt x="25608" y="3286"/>
                    <a:pt x="25328" y="3062"/>
                  </a:cubicBezTo>
                  <a:cubicBezTo>
                    <a:pt x="25146" y="2880"/>
                    <a:pt x="24978" y="2824"/>
                    <a:pt x="24740" y="2712"/>
                  </a:cubicBezTo>
                  <a:cubicBezTo>
                    <a:pt x="24278" y="2418"/>
                    <a:pt x="23746" y="2068"/>
                    <a:pt x="23228" y="1774"/>
                  </a:cubicBezTo>
                  <a:cubicBezTo>
                    <a:pt x="23046" y="1662"/>
                    <a:pt x="22808" y="1606"/>
                    <a:pt x="22584" y="1536"/>
                  </a:cubicBezTo>
                  <a:cubicBezTo>
                    <a:pt x="22234" y="1368"/>
                    <a:pt x="21940" y="1185"/>
                    <a:pt x="21534" y="1073"/>
                  </a:cubicBezTo>
                  <a:cubicBezTo>
                    <a:pt x="21184" y="961"/>
                    <a:pt x="20834" y="779"/>
                    <a:pt x="20428" y="667"/>
                  </a:cubicBezTo>
                  <a:cubicBezTo>
                    <a:pt x="20358" y="667"/>
                    <a:pt x="20302" y="611"/>
                    <a:pt x="20246" y="611"/>
                  </a:cubicBezTo>
                  <a:cubicBezTo>
                    <a:pt x="19840" y="485"/>
                    <a:pt x="19378" y="429"/>
                    <a:pt x="18958" y="317"/>
                  </a:cubicBezTo>
                  <a:cubicBezTo>
                    <a:pt x="18552" y="261"/>
                    <a:pt x="18146" y="205"/>
                    <a:pt x="17796" y="135"/>
                  </a:cubicBezTo>
                  <a:cubicBezTo>
                    <a:pt x="17721" y="135"/>
                    <a:pt x="17640" y="167"/>
                    <a:pt x="17561" y="167"/>
                  </a:cubicBezTo>
                  <a:cubicBezTo>
                    <a:pt x="17522" y="167"/>
                    <a:pt x="17483" y="159"/>
                    <a:pt x="17446" y="135"/>
                  </a:cubicBezTo>
                  <a:cubicBezTo>
                    <a:pt x="17243" y="51"/>
                    <a:pt x="17026" y="37"/>
                    <a:pt x="16807" y="37"/>
                  </a:cubicBezTo>
                  <a:cubicBezTo>
                    <a:pt x="16697" y="37"/>
                    <a:pt x="16588" y="41"/>
                    <a:pt x="16479" y="41"/>
                  </a:cubicBezTo>
                  <a:cubicBezTo>
                    <a:pt x="16370" y="41"/>
                    <a:pt x="16263" y="37"/>
                    <a:pt x="16158" y="23"/>
                  </a:cubicBezTo>
                  <a:cubicBezTo>
                    <a:pt x="16055" y="7"/>
                    <a:pt x="15943" y="0"/>
                    <a:pt x="15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41"/>
            <p:cNvSpPr/>
            <p:nvPr/>
          </p:nvSpPr>
          <p:spPr>
            <a:xfrm>
              <a:off x="3974675" y="2355875"/>
              <a:ext cx="571625" cy="568825"/>
            </a:xfrm>
            <a:custGeom>
              <a:avLst/>
              <a:gdLst/>
              <a:ahLst/>
              <a:cxnLst/>
              <a:rect l="l" t="t" r="r" b="b"/>
              <a:pathLst>
                <a:path w="22865" h="22753" extrusionOk="0">
                  <a:moveTo>
                    <a:pt x="11033" y="1"/>
                  </a:moveTo>
                  <a:cubicBezTo>
                    <a:pt x="10742" y="79"/>
                    <a:pt x="10484" y="190"/>
                    <a:pt x="10218" y="190"/>
                  </a:cubicBezTo>
                  <a:cubicBezTo>
                    <a:pt x="10100" y="190"/>
                    <a:pt x="9982" y="168"/>
                    <a:pt x="9857" y="113"/>
                  </a:cubicBezTo>
                  <a:cubicBezTo>
                    <a:pt x="9857" y="113"/>
                    <a:pt x="9801" y="113"/>
                    <a:pt x="9745" y="169"/>
                  </a:cubicBezTo>
                  <a:cubicBezTo>
                    <a:pt x="9395" y="225"/>
                    <a:pt x="9101" y="407"/>
                    <a:pt x="8751" y="463"/>
                  </a:cubicBezTo>
                  <a:cubicBezTo>
                    <a:pt x="8401" y="519"/>
                    <a:pt x="8051" y="645"/>
                    <a:pt x="7701" y="757"/>
                  </a:cubicBezTo>
                  <a:cubicBezTo>
                    <a:pt x="7239" y="925"/>
                    <a:pt x="6833" y="1051"/>
                    <a:pt x="6413" y="1275"/>
                  </a:cubicBezTo>
                  <a:cubicBezTo>
                    <a:pt x="6133" y="1401"/>
                    <a:pt x="5839" y="1569"/>
                    <a:pt x="5545" y="1751"/>
                  </a:cubicBezTo>
                  <a:cubicBezTo>
                    <a:pt x="5307" y="1863"/>
                    <a:pt x="5083" y="1975"/>
                    <a:pt x="4845" y="2157"/>
                  </a:cubicBezTo>
                  <a:cubicBezTo>
                    <a:pt x="4439" y="2507"/>
                    <a:pt x="4033" y="2801"/>
                    <a:pt x="3683" y="3207"/>
                  </a:cubicBezTo>
                  <a:cubicBezTo>
                    <a:pt x="3389" y="3501"/>
                    <a:pt x="3151" y="3725"/>
                    <a:pt x="2857" y="4019"/>
                  </a:cubicBezTo>
                  <a:cubicBezTo>
                    <a:pt x="2395" y="4425"/>
                    <a:pt x="2213" y="4957"/>
                    <a:pt x="1863" y="5363"/>
                  </a:cubicBezTo>
                  <a:cubicBezTo>
                    <a:pt x="1639" y="5657"/>
                    <a:pt x="1513" y="5951"/>
                    <a:pt x="1345" y="6175"/>
                  </a:cubicBezTo>
                  <a:cubicBezTo>
                    <a:pt x="1289" y="6245"/>
                    <a:pt x="1289" y="6301"/>
                    <a:pt x="1233" y="6357"/>
                  </a:cubicBezTo>
                  <a:cubicBezTo>
                    <a:pt x="1163" y="6413"/>
                    <a:pt x="1163" y="6525"/>
                    <a:pt x="1107" y="6651"/>
                  </a:cubicBezTo>
                  <a:cubicBezTo>
                    <a:pt x="1051" y="6763"/>
                    <a:pt x="995" y="6875"/>
                    <a:pt x="939" y="7057"/>
                  </a:cubicBezTo>
                  <a:cubicBezTo>
                    <a:pt x="883" y="7113"/>
                    <a:pt x="883" y="7225"/>
                    <a:pt x="813" y="7295"/>
                  </a:cubicBezTo>
                  <a:cubicBezTo>
                    <a:pt x="645" y="7757"/>
                    <a:pt x="533" y="8220"/>
                    <a:pt x="407" y="8752"/>
                  </a:cubicBezTo>
                  <a:cubicBezTo>
                    <a:pt x="351" y="8976"/>
                    <a:pt x="239" y="9158"/>
                    <a:pt x="183" y="9396"/>
                  </a:cubicBezTo>
                  <a:cubicBezTo>
                    <a:pt x="113" y="9970"/>
                    <a:pt x="113" y="10558"/>
                    <a:pt x="57" y="11146"/>
                  </a:cubicBezTo>
                  <a:lnTo>
                    <a:pt x="57" y="11370"/>
                  </a:lnTo>
                  <a:cubicBezTo>
                    <a:pt x="57" y="11496"/>
                    <a:pt x="1" y="11664"/>
                    <a:pt x="1" y="11776"/>
                  </a:cubicBezTo>
                  <a:cubicBezTo>
                    <a:pt x="113" y="12308"/>
                    <a:pt x="113" y="12896"/>
                    <a:pt x="239" y="13414"/>
                  </a:cubicBezTo>
                  <a:cubicBezTo>
                    <a:pt x="295" y="13596"/>
                    <a:pt x="295" y="13820"/>
                    <a:pt x="463" y="13946"/>
                  </a:cubicBezTo>
                  <a:cubicBezTo>
                    <a:pt x="463" y="13120"/>
                    <a:pt x="407" y="12308"/>
                    <a:pt x="407" y="11496"/>
                  </a:cubicBezTo>
                  <a:cubicBezTo>
                    <a:pt x="463" y="11426"/>
                    <a:pt x="533" y="11426"/>
                    <a:pt x="589" y="11370"/>
                  </a:cubicBezTo>
                  <a:cubicBezTo>
                    <a:pt x="533" y="11146"/>
                    <a:pt x="463" y="10964"/>
                    <a:pt x="463" y="10726"/>
                  </a:cubicBezTo>
                  <a:cubicBezTo>
                    <a:pt x="463" y="10558"/>
                    <a:pt x="533" y="10320"/>
                    <a:pt x="533" y="10096"/>
                  </a:cubicBezTo>
                  <a:cubicBezTo>
                    <a:pt x="701" y="10026"/>
                    <a:pt x="757" y="9858"/>
                    <a:pt x="757" y="9746"/>
                  </a:cubicBezTo>
                  <a:cubicBezTo>
                    <a:pt x="757" y="9508"/>
                    <a:pt x="813" y="9326"/>
                    <a:pt x="883" y="9102"/>
                  </a:cubicBezTo>
                  <a:cubicBezTo>
                    <a:pt x="883" y="8976"/>
                    <a:pt x="995" y="8864"/>
                    <a:pt x="1051" y="8752"/>
                  </a:cubicBezTo>
                  <a:cubicBezTo>
                    <a:pt x="1163" y="8458"/>
                    <a:pt x="1233" y="8108"/>
                    <a:pt x="1345" y="7813"/>
                  </a:cubicBezTo>
                  <a:cubicBezTo>
                    <a:pt x="1513" y="7519"/>
                    <a:pt x="1639" y="7169"/>
                    <a:pt x="1807" y="6875"/>
                  </a:cubicBezTo>
                  <a:cubicBezTo>
                    <a:pt x="1933" y="6651"/>
                    <a:pt x="2157" y="6413"/>
                    <a:pt x="2283" y="6119"/>
                  </a:cubicBezTo>
                  <a:cubicBezTo>
                    <a:pt x="2507" y="5713"/>
                    <a:pt x="2745" y="5307"/>
                    <a:pt x="3095" y="4957"/>
                  </a:cubicBezTo>
                  <a:cubicBezTo>
                    <a:pt x="3333" y="4719"/>
                    <a:pt x="3445" y="4369"/>
                    <a:pt x="3851" y="4257"/>
                  </a:cubicBezTo>
                  <a:lnTo>
                    <a:pt x="3851" y="4201"/>
                  </a:lnTo>
                  <a:cubicBezTo>
                    <a:pt x="3907" y="4019"/>
                    <a:pt x="4089" y="3907"/>
                    <a:pt x="4201" y="3795"/>
                  </a:cubicBezTo>
                  <a:cubicBezTo>
                    <a:pt x="4733" y="3319"/>
                    <a:pt x="5307" y="2857"/>
                    <a:pt x="5951" y="2507"/>
                  </a:cubicBezTo>
                  <a:lnTo>
                    <a:pt x="6007" y="2507"/>
                  </a:lnTo>
                  <a:cubicBezTo>
                    <a:pt x="6189" y="2395"/>
                    <a:pt x="6413" y="2213"/>
                    <a:pt x="6595" y="2101"/>
                  </a:cubicBezTo>
                  <a:cubicBezTo>
                    <a:pt x="6889" y="1975"/>
                    <a:pt x="7183" y="1807"/>
                    <a:pt x="7463" y="1695"/>
                  </a:cubicBezTo>
                  <a:cubicBezTo>
                    <a:pt x="7883" y="1513"/>
                    <a:pt x="8289" y="1513"/>
                    <a:pt x="8639" y="1275"/>
                  </a:cubicBezTo>
                  <a:lnTo>
                    <a:pt x="8695" y="1275"/>
                  </a:lnTo>
                  <a:cubicBezTo>
                    <a:pt x="8933" y="1219"/>
                    <a:pt x="9101" y="1219"/>
                    <a:pt x="9339" y="1163"/>
                  </a:cubicBezTo>
                  <a:cubicBezTo>
                    <a:pt x="9563" y="1107"/>
                    <a:pt x="9801" y="995"/>
                    <a:pt x="9983" y="995"/>
                  </a:cubicBezTo>
                  <a:cubicBezTo>
                    <a:pt x="10105" y="1010"/>
                    <a:pt x="10219" y="1017"/>
                    <a:pt x="10327" y="1017"/>
                  </a:cubicBezTo>
                  <a:cubicBezTo>
                    <a:pt x="10630" y="1017"/>
                    <a:pt x="10888" y="962"/>
                    <a:pt x="11145" y="869"/>
                  </a:cubicBezTo>
                  <a:cubicBezTo>
                    <a:pt x="11314" y="925"/>
                    <a:pt x="11440" y="925"/>
                    <a:pt x="11552" y="925"/>
                  </a:cubicBezTo>
                  <a:cubicBezTo>
                    <a:pt x="11699" y="878"/>
                    <a:pt x="11837" y="860"/>
                    <a:pt x="11974" y="860"/>
                  </a:cubicBezTo>
                  <a:cubicBezTo>
                    <a:pt x="12160" y="860"/>
                    <a:pt x="12344" y="893"/>
                    <a:pt x="12546" y="925"/>
                  </a:cubicBezTo>
                  <a:cubicBezTo>
                    <a:pt x="12682" y="982"/>
                    <a:pt x="12864" y="1066"/>
                    <a:pt x="13055" y="1066"/>
                  </a:cubicBezTo>
                  <a:cubicBezTo>
                    <a:pt x="13100" y="1066"/>
                    <a:pt x="13145" y="1062"/>
                    <a:pt x="13190" y="1051"/>
                  </a:cubicBezTo>
                  <a:cubicBezTo>
                    <a:pt x="13239" y="1035"/>
                    <a:pt x="13289" y="1028"/>
                    <a:pt x="13340" y="1028"/>
                  </a:cubicBezTo>
                  <a:cubicBezTo>
                    <a:pt x="13463" y="1028"/>
                    <a:pt x="13589" y="1067"/>
                    <a:pt x="13708" y="1107"/>
                  </a:cubicBezTo>
                  <a:cubicBezTo>
                    <a:pt x="14058" y="1163"/>
                    <a:pt x="14408" y="1345"/>
                    <a:pt x="14758" y="1401"/>
                  </a:cubicBezTo>
                  <a:cubicBezTo>
                    <a:pt x="15290" y="1513"/>
                    <a:pt x="15752" y="1863"/>
                    <a:pt x="16284" y="2045"/>
                  </a:cubicBezTo>
                  <a:cubicBezTo>
                    <a:pt x="16634" y="2157"/>
                    <a:pt x="16984" y="2325"/>
                    <a:pt x="17264" y="2619"/>
                  </a:cubicBezTo>
                  <a:cubicBezTo>
                    <a:pt x="17446" y="2801"/>
                    <a:pt x="17684" y="2913"/>
                    <a:pt x="17908" y="3025"/>
                  </a:cubicBezTo>
                  <a:cubicBezTo>
                    <a:pt x="18146" y="3207"/>
                    <a:pt x="18384" y="3375"/>
                    <a:pt x="18552" y="3613"/>
                  </a:cubicBezTo>
                  <a:cubicBezTo>
                    <a:pt x="18664" y="3725"/>
                    <a:pt x="18790" y="3963"/>
                    <a:pt x="19014" y="4019"/>
                  </a:cubicBezTo>
                  <a:cubicBezTo>
                    <a:pt x="19084" y="4019"/>
                    <a:pt x="19084" y="4019"/>
                    <a:pt x="19140" y="4075"/>
                  </a:cubicBezTo>
                  <a:cubicBezTo>
                    <a:pt x="19490" y="4495"/>
                    <a:pt x="19784" y="4957"/>
                    <a:pt x="20134" y="5363"/>
                  </a:cubicBezTo>
                  <a:cubicBezTo>
                    <a:pt x="20358" y="5601"/>
                    <a:pt x="20484" y="5895"/>
                    <a:pt x="20596" y="6175"/>
                  </a:cubicBezTo>
                  <a:cubicBezTo>
                    <a:pt x="20596" y="6245"/>
                    <a:pt x="20652" y="6357"/>
                    <a:pt x="20764" y="6469"/>
                  </a:cubicBezTo>
                  <a:cubicBezTo>
                    <a:pt x="20946" y="6707"/>
                    <a:pt x="21114" y="6945"/>
                    <a:pt x="21184" y="7295"/>
                  </a:cubicBezTo>
                  <a:cubicBezTo>
                    <a:pt x="21184" y="7351"/>
                    <a:pt x="21184" y="7463"/>
                    <a:pt x="21240" y="7519"/>
                  </a:cubicBezTo>
                  <a:cubicBezTo>
                    <a:pt x="21464" y="7869"/>
                    <a:pt x="21464" y="8276"/>
                    <a:pt x="21646" y="8626"/>
                  </a:cubicBezTo>
                  <a:cubicBezTo>
                    <a:pt x="21702" y="8752"/>
                    <a:pt x="21758" y="8864"/>
                    <a:pt x="21758" y="8976"/>
                  </a:cubicBezTo>
                  <a:cubicBezTo>
                    <a:pt x="21758" y="9270"/>
                    <a:pt x="21758" y="9452"/>
                    <a:pt x="21884" y="9676"/>
                  </a:cubicBezTo>
                  <a:cubicBezTo>
                    <a:pt x="21940" y="9802"/>
                    <a:pt x="21884" y="9914"/>
                    <a:pt x="21884" y="10026"/>
                  </a:cubicBezTo>
                  <a:cubicBezTo>
                    <a:pt x="22108" y="10614"/>
                    <a:pt x="21996" y="11202"/>
                    <a:pt x="21996" y="11720"/>
                  </a:cubicBezTo>
                  <a:cubicBezTo>
                    <a:pt x="21996" y="12126"/>
                    <a:pt x="21940" y="12546"/>
                    <a:pt x="21884" y="12896"/>
                  </a:cubicBezTo>
                  <a:cubicBezTo>
                    <a:pt x="21814" y="13358"/>
                    <a:pt x="21758" y="13820"/>
                    <a:pt x="21646" y="14226"/>
                  </a:cubicBezTo>
                  <a:cubicBezTo>
                    <a:pt x="21590" y="14646"/>
                    <a:pt x="21408" y="15052"/>
                    <a:pt x="21296" y="15514"/>
                  </a:cubicBezTo>
                  <a:lnTo>
                    <a:pt x="21184" y="15514"/>
                  </a:lnTo>
                  <a:cubicBezTo>
                    <a:pt x="21114" y="15696"/>
                    <a:pt x="21058" y="15808"/>
                    <a:pt x="21002" y="15920"/>
                  </a:cubicBezTo>
                  <a:cubicBezTo>
                    <a:pt x="20890" y="16214"/>
                    <a:pt x="20764" y="16452"/>
                    <a:pt x="20596" y="16676"/>
                  </a:cubicBezTo>
                  <a:cubicBezTo>
                    <a:pt x="20358" y="17026"/>
                    <a:pt x="20190" y="17502"/>
                    <a:pt x="19896" y="17796"/>
                  </a:cubicBezTo>
                  <a:cubicBezTo>
                    <a:pt x="19546" y="18146"/>
                    <a:pt x="19308" y="18552"/>
                    <a:pt x="18958" y="18846"/>
                  </a:cubicBezTo>
                  <a:lnTo>
                    <a:pt x="18202" y="19602"/>
                  </a:lnTo>
                  <a:cubicBezTo>
                    <a:pt x="18090" y="19714"/>
                    <a:pt x="17964" y="19770"/>
                    <a:pt x="17852" y="19826"/>
                  </a:cubicBezTo>
                  <a:cubicBezTo>
                    <a:pt x="17614" y="20008"/>
                    <a:pt x="17334" y="20121"/>
                    <a:pt x="17096" y="20303"/>
                  </a:cubicBezTo>
                  <a:cubicBezTo>
                    <a:pt x="16802" y="20653"/>
                    <a:pt x="16396" y="20765"/>
                    <a:pt x="16046" y="21003"/>
                  </a:cubicBezTo>
                  <a:cubicBezTo>
                    <a:pt x="15864" y="21115"/>
                    <a:pt x="15640" y="21171"/>
                    <a:pt x="15458" y="21227"/>
                  </a:cubicBezTo>
                  <a:lnTo>
                    <a:pt x="15458" y="21353"/>
                  </a:lnTo>
                  <a:cubicBezTo>
                    <a:pt x="15290" y="21409"/>
                    <a:pt x="15052" y="21353"/>
                    <a:pt x="14884" y="21465"/>
                  </a:cubicBezTo>
                  <a:cubicBezTo>
                    <a:pt x="14114" y="21759"/>
                    <a:pt x="13358" y="21871"/>
                    <a:pt x="12546" y="21997"/>
                  </a:cubicBezTo>
                  <a:cubicBezTo>
                    <a:pt x="12434" y="21997"/>
                    <a:pt x="12308" y="22053"/>
                    <a:pt x="12140" y="22109"/>
                  </a:cubicBezTo>
                  <a:cubicBezTo>
                    <a:pt x="12004" y="22038"/>
                    <a:pt x="11849" y="22014"/>
                    <a:pt x="11684" y="22014"/>
                  </a:cubicBezTo>
                  <a:cubicBezTo>
                    <a:pt x="11423" y="22014"/>
                    <a:pt x="11134" y="22074"/>
                    <a:pt x="10851" y="22109"/>
                  </a:cubicBezTo>
                  <a:cubicBezTo>
                    <a:pt x="10683" y="22165"/>
                    <a:pt x="10501" y="22221"/>
                    <a:pt x="10333" y="22221"/>
                  </a:cubicBezTo>
                  <a:cubicBezTo>
                    <a:pt x="10263" y="22109"/>
                    <a:pt x="10207" y="22053"/>
                    <a:pt x="10151" y="21997"/>
                  </a:cubicBezTo>
                  <a:cubicBezTo>
                    <a:pt x="10053" y="21997"/>
                    <a:pt x="9998" y="22040"/>
                    <a:pt x="9900" y="22050"/>
                  </a:cubicBezTo>
                  <a:lnTo>
                    <a:pt x="9900" y="22050"/>
                  </a:lnTo>
                  <a:cubicBezTo>
                    <a:pt x="9554" y="21995"/>
                    <a:pt x="9209" y="21926"/>
                    <a:pt x="8863" y="21871"/>
                  </a:cubicBezTo>
                  <a:cubicBezTo>
                    <a:pt x="8751" y="21871"/>
                    <a:pt x="8695" y="21927"/>
                    <a:pt x="8583" y="21927"/>
                  </a:cubicBezTo>
                  <a:cubicBezTo>
                    <a:pt x="8457" y="21871"/>
                    <a:pt x="8345" y="21759"/>
                    <a:pt x="8233" y="21647"/>
                  </a:cubicBezTo>
                  <a:cubicBezTo>
                    <a:pt x="8051" y="21647"/>
                    <a:pt x="7883" y="21647"/>
                    <a:pt x="7645" y="21577"/>
                  </a:cubicBezTo>
                  <a:cubicBezTo>
                    <a:pt x="7589" y="21521"/>
                    <a:pt x="7463" y="21465"/>
                    <a:pt x="7295" y="21353"/>
                  </a:cubicBezTo>
                  <a:lnTo>
                    <a:pt x="7295" y="21353"/>
                  </a:lnTo>
                  <a:cubicBezTo>
                    <a:pt x="7351" y="21465"/>
                    <a:pt x="7351" y="21465"/>
                    <a:pt x="7351" y="21521"/>
                  </a:cubicBezTo>
                  <a:cubicBezTo>
                    <a:pt x="7001" y="21465"/>
                    <a:pt x="6707" y="21297"/>
                    <a:pt x="6539" y="21059"/>
                  </a:cubicBezTo>
                  <a:cubicBezTo>
                    <a:pt x="6357" y="21059"/>
                    <a:pt x="6189" y="21059"/>
                    <a:pt x="6063" y="21003"/>
                  </a:cubicBezTo>
                  <a:cubicBezTo>
                    <a:pt x="5783" y="20877"/>
                    <a:pt x="5545" y="20709"/>
                    <a:pt x="5307" y="20597"/>
                  </a:cubicBezTo>
                  <a:cubicBezTo>
                    <a:pt x="4845" y="20247"/>
                    <a:pt x="4313" y="19896"/>
                    <a:pt x="3851" y="19546"/>
                  </a:cubicBezTo>
                  <a:cubicBezTo>
                    <a:pt x="3613" y="19364"/>
                    <a:pt x="3389" y="19126"/>
                    <a:pt x="3151" y="18902"/>
                  </a:cubicBezTo>
                  <a:lnTo>
                    <a:pt x="2801" y="18552"/>
                  </a:lnTo>
                  <a:lnTo>
                    <a:pt x="2801" y="18552"/>
                  </a:lnTo>
                  <a:cubicBezTo>
                    <a:pt x="2801" y="18664"/>
                    <a:pt x="2801" y="18720"/>
                    <a:pt x="2857" y="18776"/>
                  </a:cubicBezTo>
                  <a:cubicBezTo>
                    <a:pt x="3151" y="19070"/>
                    <a:pt x="3333" y="19420"/>
                    <a:pt x="3683" y="19714"/>
                  </a:cubicBezTo>
                  <a:cubicBezTo>
                    <a:pt x="4089" y="20008"/>
                    <a:pt x="4495" y="20303"/>
                    <a:pt x="4789" y="20709"/>
                  </a:cubicBezTo>
                  <a:cubicBezTo>
                    <a:pt x="4845" y="20709"/>
                    <a:pt x="4845" y="20709"/>
                    <a:pt x="4901" y="20765"/>
                  </a:cubicBezTo>
                  <a:cubicBezTo>
                    <a:pt x="5083" y="20821"/>
                    <a:pt x="5251" y="20947"/>
                    <a:pt x="5433" y="21059"/>
                  </a:cubicBezTo>
                  <a:cubicBezTo>
                    <a:pt x="5839" y="21297"/>
                    <a:pt x="6245" y="21521"/>
                    <a:pt x="6651" y="21759"/>
                  </a:cubicBezTo>
                  <a:cubicBezTo>
                    <a:pt x="7113" y="21927"/>
                    <a:pt x="7589" y="22109"/>
                    <a:pt x="8051" y="22277"/>
                  </a:cubicBezTo>
                  <a:cubicBezTo>
                    <a:pt x="8401" y="22347"/>
                    <a:pt x="8751" y="22459"/>
                    <a:pt x="9101" y="22459"/>
                  </a:cubicBezTo>
                  <a:cubicBezTo>
                    <a:pt x="9101" y="22515"/>
                    <a:pt x="9157" y="22515"/>
                    <a:pt x="9157" y="22571"/>
                  </a:cubicBezTo>
                  <a:cubicBezTo>
                    <a:pt x="9633" y="22571"/>
                    <a:pt x="10039" y="22753"/>
                    <a:pt x="10501" y="22753"/>
                  </a:cubicBezTo>
                  <a:cubicBezTo>
                    <a:pt x="10655" y="22734"/>
                    <a:pt x="10811" y="22728"/>
                    <a:pt x="10969" y="22728"/>
                  </a:cubicBezTo>
                  <a:cubicBezTo>
                    <a:pt x="11286" y="22728"/>
                    <a:pt x="11612" y="22753"/>
                    <a:pt x="11958" y="22753"/>
                  </a:cubicBezTo>
                  <a:cubicBezTo>
                    <a:pt x="12014" y="22753"/>
                    <a:pt x="12084" y="22697"/>
                    <a:pt x="12196" y="22697"/>
                  </a:cubicBezTo>
                  <a:cubicBezTo>
                    <a:pt x="12490" y="22697"/>
                    <a:pt x="12840" y="22697"/>
                    <a:pt x="13190" y="22627"/>
                  </a:cubicBezTo>
                  <a:cubicBezTo>
                    <a:pt x="13414" y="22571"/>
                    <a:pt x="13652" y="22571"/>
                    <a:pt x="13946" y="22515"/>
                  </a:cubicBezTo>
                  <a:cubicBezTo>
                    <a:pt x="14184" y="22459"/>
                    <a:pt x="14464" y="22347"/>
                    <a:pt x="14702" y="22277"/>
                  </a:cubicBezTo>
                  <a:cubicBezTo>
                    <a:pt x="14996" y="22165"/>
                    <a:pt x="15346" y="22221"/>
                    <a:pt x="15584" y="21997"/>
                  </a:cubicBezTo>
                  <a:cubicBezTo>
                    <a:pt x="15640" y="21927"/>
                    <a:pt x="15696" y="21871"/>
                    <a:pt x="15808" y="21871"/>
                  </a:cubicBezTo>
                  <a:cubicBezTo>
                    <a:pt x="16102" y="21871"/>
                    <a:pt x="16340" y="21647"/>
                    <a:pt x="16634" y="21465"/>
                  </a:cubicBezTo>
                  <a:cubicBezTo>
                    <a:pt x="16802" y="21409"/>
                    <a:pt x="16984" y="21297"/>
                    <a:pt x="17208" y="21171"/>
                  </a:cubicBezTo>
                  <a:lnTo>
                    <a:pt x="17264" y="21115"/>
                  </a:lnTo>
                  <a:cubicBezTo>
                    <a:pt x="17502" y="21003"/>
                    <a:pt x="17740" y="20821"/>
                    <a:pt x="17964" y="20709"/>
                  </a:cubicBezTo>
                  <a:cubicBezTo>
                    <a:pt x="18384" y="20471"/>
                    <a:pt x="18734" y="20177"/>
                    <a:pt x="19084" y="19826"/>
                  </a:cubicBezTo>
                  <a:cubicBezTo>
                    <a:pt x="19140" y="19770"/>
                    <a:pt x="19252" y="19658"/>
                    <a:pt x="19308" y="19602"/>
                  </a:cubicBezTo>
                  <a:cubicBezTo>
                    <a:pt x="19602" y="19308"/>
                    <a:pt x="19840" y="19014"/>
                    <a:pt x="20064" y="18776"/>
                  </a:cubicBezTo>
                  <a:cubicBezTo>
                    <a:pt x="20190" y="18664"/>
                    <a:pt x="20302" y="18496"/>
                    <a:pt x="20414" y="18370"/>
                  </a:cubicBezTo>
                  <a:lnTo>
                    <a:pt x="20652" y="18146"/>
                  </a:lnTo>
                  <a:cubicBezTo>
                    <a:pt x="20764" y="17964"/>
                    <a:pt x="20890" y="17726"/>
                    <a:pt x="21002" y="17558"/>
                  </a:cubicBezTo>
                  <a:cubicBezTo>
                    <a:pt x="21240" y="17208"/>
                    <a:pt x="21464" y="16858"/>
                    <a:pt x="21646" y="16452"/>
                  </a:cubicBezTo>
                  <a:cubicBezTo>
                    <a:pt x="21814" y="16046"/>
                    <a:pt x="22108" y="15626"/>
                    <a:pt x="22234" y="15220"/>
                  </a:cubicBezTo>
                  <a:cubicBezTo>
                    <a:pt x="22290" y="14996"/>
                    <a:pt x="22402" y="14758"/>
                    <a:pt x="22458" y="14520"/>
                  </a:cubicBezTo>
                  <a:cubicBezTo>
                    <a:pt x="22514" y="14226"/>
                    <a:pt x="22514" y="13946"/>
                    <a:pt x="22640" y="13652"/>
                  </a:cubicBezTo>
                  <a:cubicBezTo>
                    <a:pt x="22696" y="13358"/>
                    <a:pt x="22696" y="13008"/>
                    <a:pt x="22752" y="12714"/>
                  </a:cubicBezTo>
                  <a:cubicBezTo>
                    <a:pt x="22864" y="12364"/>
                    <a:pt x="22864" y="11958"/>
                    <a:pt x="22864" y="11608"/>
                  </a:cubicBezTo>
                  <a:lnTo>
                    <a:pt x="22864" y="11370"/>
                  </a:lnTo>
                  <a:cubicBezTo>
                    <a:pt x="22864" y="11202"/>
                    <a:pt x="22808" y="11020"/>
                    <a:pt x="22808" y="10852"/>
                  </a:cubicBezTo>
                  <a:lnTo>
                    <a:pt x="22808" y="10558"/>
                  </a:lnTo>
                  <a:cubicBezTo>
                    <a:pt x="22752" y="10320"/>
                    <a:pt x="22752" y="10026"/>
                    <a:pt x="22696" y="9746"/>
                  </a:cubicBezTo>
                  <a:cubicBezTo>
                    <a:pt x="22696" y="9508"/>
                    <a:pt x="22696" y="9270"/>
                    <a:pt x="22640" y="8976"/>
                  </a:cubicBezTo>
                  <a:cubicBezTo>
                    <a:pt x="22584" y="8752"/>
                    <a:pt x="22514" y="8458"/>
                    <a:pt x="22402" y="8164"/>
                  </a:cubicBezTo>
                  <a:cubicBezTo>
                    <a:pt x="22346" y="8052"/>
                    <a:pt x="22290" y="7925"/>
                    <a:pt x="22234" y="7813"/>
                  </a:cubicBezTo>
                  <a:cubicBezTo>
                    <a:pt x="22164" y="7701"/>
                    <a:pt x="22234" y="7519"/>
                    <a:pt x="22164" y="7463"/>
                  </a:cubicBezTo>
                  <a:cubicBezTo>
                    <a:pt x="21884" y="7169"/>
                    <a:pt x="21940" y="6875"/>
                    <a:pt x="21814" y="6595"/>
                  </a:cubicBezTo>
                  <a:cubicBezTo>
                    <a:pt x="21814" y="6525"/>
                    <a:pt x="21702" y="6525"/>
                    <a:pt x="21702" y="6469"/>
                  </a:cubicBezTo>
                  <a:cubicBezTo>
                    <a:pt x="21646" y="6357"/>
                    <a:pt x="21590" y="6245"/>
                    <a:pt x="21534" y="6119"/>
                  </a:cubicBezTo>
                  <a:cubicBezTo>
                    <a:pt x="21464" y="6007"/>
                    <a:pt x="21408" y="5895"/>
                    <a:pt x="21352" y="5825"/>
                  </a:cubicBezTo>
                  <a:cubicBezTo>
                    <a:pt x="21184" y="5545"/>
                    <a:pt x="21002" y="5307"/>
                    <a:pt x="20890" y="5013"/>
                  </a:cubicBezTo>
                  <a:cubicBezTo>
                    <a:pt x="20764" y="4719"/>
                    <a:pt x="20414" y="4551"/>
                    <a:pt x="20358" y="4257"/>
                  </a:cubicBezTo>
                  <a:cubicBezTo>
                    <a:pt x="20064" y="4075"/>
                    <a:pt x="19952" y="3795"/>
                    <a:pt x="19784" y="3557"/>
                  </a:cubicBezTo>
                  <a:cubicBezTo>
                    <a:pt x="19658" y="3445"/>
                    <a:pt x="19546" y="3375"/>
                    <a:pt x="19364" y="3319"/>
                  </a:cubicBezTo>
                  <a:cubicBezTo>
                    <a:pt x="19140" y="2745"/>
                    <a:pt x="18552" y="2507"/>
                    <a:pt x="18090" y="2157"/>
                  </a:cubicBezTo>
                  <a:cubicBezTo>
                    <a:pt x="17740" y="1863"/>
                    <a:pt x="17264" y="1625"/>
                    <a:pt x="16914" y="1401"/>
                  </a:cubicBezTo>
                  <a:cubicBezTo>
                    <a:pt x="16690" y="1275"/>
                    <a:pt x="16508" y="1163"/>
                    <a:pt x="16284" y="1107"/>
                  </a:cubicBezTo>
                  <a:cubicBezTo>
                    <a:pt x="16046" y="1051"/>
                    <a:pt x="15808" y="925"/>
                    <a:pt x="15584" y="813"/>
                  </a:cubicBezTo>
                  <a:cubicBezTo>
                    <a:pt x="15234" y="701"/>
                    <a:pt x="14940" y="575"/>
                    <a:pt x="14590" y="463"/>
                  </a:cubicBezTo>
                  <a:cubicBezTo>
                    <a:pt x="14464" y="407"/>
                    <a:pt x="14352" y="407"/>
                    <a:pt x="14184" y="351"/>
                  </a:cubicBezTo>
                  <a:cubicBezTo>
                    <a:pt x="13834" y="295"/>
                    <a:pt x="13414" y="169"/>
                    <a:pt x="13008" y="169"/>
                  </a:cubicBezTo>
                  <a:cubicBezTo>
                    <a:pt x="12784" y="169"/>
                    <a:pt x="12546" y="57"/>
                    <a:pt x="12308" y="57"/>
                  </a:cubicBezTo>
                  <a:cubicBezTo>
                    <a:pt x="12224" y="29"/>
                    <a:pt x="12136" y="15"/>
                    <a:pt x="12056" y="15"/>
                  </a:cubicBezTo>
                  <a:cubicBezTo>
                    <a:pt x="11975" y="15"/>
                    <a:pt x="11902" y="29"/>
                    <a:pt x="11846" y="57"/>
                  </a:cubicBezTo>
                  <a:cubicBezTo>
                    <a:pt x="11699" y="57"/>
                    <a:pt x="11552" y="71"/>
                    <a:pt x="11413" y="71"/>
                  </a:cubicBezTo>
                  <a:cubicBezTo>
                    <a:pt x="11275" y="71"/>
                    <a:pt x="11145" y="57"/>
                    <a:pt x="11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41"/>
            <p:cNvSpPr/>
            <p:nvPr/>
          </p:nvSpPr>
          <p:spPr>
            <a:xfrm>
              <a:off x="4000925" y="2387725"/>
              <a:ext cx="514925" cy="509325"/>
            </a:xfrm>
            <a:custGeom>
              <a:avLst/>
              <a:gdLst/>
              <a:ahLst/>
              <a:cxnLst/>
              <a:rect l="l" t="t" r="r" b="b"/>
              <a:pathLst>
                <a:path w="20597" h="20373" extrusionOk="0">
                  <a:moveTo>
                    <a:pt x="10614" y="1"/>
                  </a:moveTo>
                  <a:cubicBezTo>
                    <a:pt x="9983" y="1"/>
                    <a:pt x="9395" y="183"/>
                    <a:pt x="8807" y="183"/>
                  </a:cubicBezTo>
                  <a:cubicBezTo>
                    <a:pt x="8695" y="183"/>
                    <a:pt x="8639" y="239"/>
                    <a:pt x="8513" y="239"/>
                  </a:cubicBezTo>
                  <a:cubicBezTo>
                    <a:pt x="8163" y="351"/>
                    <a:pt x="7757" y="421"/>
                    <a:pt x="7407" y="533"/>
                  </a:cubicBezTo>
                  <a:cubicBezTo>
                    <a:pt x="7295" y="533"/>
                    <a:pt x="7183" y="533"/>
                    <a:pt x="7113" y="589"/>
                  </a:cubicBezTo>
                  <a:cubicBezTo>
                    <a:pt x="6833" y="701"/>
                    <a:pt x="6539" y="883"/>
                    <a:pt x="6189" y="995"/>
                  </a:cubicBezTo>
                  <a:cubicBezTo>
                    <a:pt x="5951" y="1121"/>
                    <a:pt x="5657" y="1289"/>
                    <a:pt x="5363" y="1401"/>
                  </a:cubicBezTo>
                  <a:cubicBezTo>
                    <a:pt x="5195" y="1471"/>
                    <a:pt x="5083" y="1583"/>
                    <a:pt x="4901" y="1695"/>
                  </a:cubicBezTo>
                  <a:cubicBezTo>
                    <a:pt x="4733" y="1751"/>
                    <a:pt x="4607" y="1821"/>
                    <a:pt x="4439" y="1933"/>
                  </a:cubicBezTo>
                  <a:cubicBezTo>
                    <a:pt x="4201" y="2101"/>
                    <a:pt x="3963" y="2339"/>
                    <a:pt x="3739" y="2521"/>
                  </a:cubicBezTo>
                  <a:cubicBezTo>
                    <a:pt x="3683" y="2633"/>
                    <a:pt x="3557" y="2745"/>
                    <a:pt x="3445" y="2871"/>
                  </a:cubicBezTo>
                  <a:cubicBezTo>
                    <a:pt x="3151" y="3039"/>
                    <a:pt x="2913" y="3333"/>
                    <a:pt x="2689" y="3571"/>
                  </a:cubicBezTo>
                  <a:cubicBezTo>
                    <a:pt x="2213" y="4033"/>
                    <a:pt x="1933" y="4621"/>
                    <a:pt x="1583" y="5139"/>
                  </a:cubicBezTo>
                  <a:cubicBezTo>
                    <a:pt x="1345" y="5489"/>
                    <a:pt x="1051" y="5783"/>
                    <a:pt x="939" y="6189"/>
                  </a:cubicBezTo>
                  <a:cubicBezTo>
                    <a:pt x="813" y="6651"/>
                    <a:pt x="645" y="7072"/>
                    <a:pt x="463" y="7422"/>
                  </a:cubicBezTo>
                  <a:cubicBezTo>
                    <a:pt x="351" y="7772"/>
                    <a:pt x="295" y="8178"/>
                    <a:pt x="239" y="8528"/>
                  </a:cubicBezTo>
                  <a:cubicBezTo>
                    <a:pt x="183" y="8752"/>
                    <a:pt x="239" y="8990"/>
                    <a:pt x="113" y="9228"/>
                  </a:cubicBezTo>
                  <a:cubicBezTo>
                    <a:pt x="1" y="9746"/>
                    <a:pt x="57" y="10278"/>
                    <a:pt x="57" y="10740"/>
                  </a:cubicBezTo>
                  <a:cubicBezTo>
                    <a:pt x="1" y="10978"/>
                    <a:pt x="57" y="11202"/>
                    <a:pt x="113" y="11440"/>
                  </a:cubicBezTo>
                  <a:cubicBezTo>
                    <a:pt x="113" y="11846"/>
                    <a:pt x="183" y="12196"/>
                    <a:pt x="239" y="12546"/>
                  </a:cubicBezTo>
                  <a:cubicBezTo>
                    <a:pt x="239" y="12728"/>
                    <a:pt x="295" y="12840"/>
                    <a:pt x="295" y="12952"/>
                  </a:cubicBezTo>
                  <a:cubicBezTo>
                    <a:pt x="351" y="13078"/>
                    <a:pt x="407" y="13134"/>
                    <a:pt x="463" y="13246"/>
                  </a:cubicBezTo>
                  <a:cubicBezTo>
                    <a:pt x="533" y="12784"/>
                    <a:pt x="533" y="12322"/>
                    <a:pt x="533" y="11846"/>
                  </a:cubicBezTo>
                  <a:lnTo>
                    <a:pt x="533" y="10684"/>
                  </a:lnTo>
                  <a:cubicBezTo>
                    <a:pt x="533" y="10628"/>
                    <a:pt x="533" y="10502"/>
                    <a:pt x="589" y="10446"/>
                  </a:cubicBezTo>
                  <a:cubicBezTo>
                    <a:pt x="589" y="10096"/>
                    <a:pt x="645" y="9802"/>
                    <a:pt x="645" y="9452"/>
                  </a:cubicBezTo>
                  <a:cubicBezTo>
                    <a:pt x="701" y="9046"/>
                    <a:pt x="757" y="8640"/>
                    <a:pt x="939" y="8234"/>
                  </a:cubicBezTo>
                  <a:cubicBezTo>
                    <a:pt x="939" y="8122"/>
                    <a:pt x="995" y="8052"/>
                    <a:pt x="995" y="7940"/>
                  </a:cubicBezTo>
                  <a:cubicBezTo>
                    <a:pt x="1163" y="7422"/>
                    <a:pt x="1289" y="6890"/>
                    <a:pt x="1583" y="6427"/>
                  </a:cubicBezTo>
                  <a:cubicBezTo>
                    <a:pt x="1863" y="5895"/>
                    <a:pt x="2157" y="5377"/>
                    <a:pt x="2507" y="4901"/>
                  </a:cubicBezTo>
                  <a:cubicBezTo>
                    <a:pt x="2745" y="4551"/>
                    <a:pt x="2983" y="4271"/>
                    <a:pt x="3207" y="4033"/>
                  </a:cubicBezTo>
                  <a:cubicBezTo>
                    <a:pt x="3501" y="3739"/>
                    <a:pt x="3795" y="3501"/>
                    <a:pt x="4089" y="3221"/>
                  </a:cubicBezTo>
                  <a:cubicBezTo>
                    <a:pt x="4145" y="3151"/>
                    <a:pt x="4201" y="3095"/>
                    <a:pt x="4257" y="3039"/>
                  </a:cubicBezTo>
                  <a:cubicBezTo>
                    <a:pt x="4733" y="2745"/>
                    <a:pt x="5139" y="2451"/>
                    <a:pt x="5545" y="2171"/>
                  </a:cubicBezTo>
                  <a:cubicBezTo>
                    <a:pt x="6301" y="1639"/>
                    <a:pt x="7113" y="1471"/>
                    <a:pt x="7939" y="1177"/>
                  </a:cubicBezTo>
                  <a:cubicBezTo>
                    <a:pt x="8639" y="883"/>
                    <a:pt x="9451" y="827"/>
                    <a:pt x="10264" y="827"/>
                  </a:cubicBezTo>
                  <a:lnTo>
                    <a:pt x="10446" y="827"/>
                  </a:lnTo>
                  <a:cubicBezTo>
                    <a:pt x="10593" y="799"/>
                    <a:pt x="10754" y="785"/>
                    <a:pt x="10915" y="785"/>
                  </a:cubicBezTo>
                  <a:cubicBezTo>
                    <a:pt x="11076" y="785"/>
                    <a:pt x="11237" y="799"/>
                    <a:pt x="11384" y="827"/>
                  </a:cubicBezTo>
                  <a:cubicBezTo>
                    <a:pt x="11734" y="883"/>
                    <a:pt x="12140" y="939"/>
                    <a:pt x="12546" y="995"/>
                  </a:cubicBezTo>
                  <a:cubicBezTo>
                    <a:pt x="12952" y="1121"/>
                    <a:pt x="13414" y="1233"/>
                    <a:pt x="13834" y="1401"/>
                  </a:cubicBezTo>
                  <a:cubicBezTo>
                    <a:pt x="14352" y="1583"/>
                    <a:pt x="14814" y="1877"/>
                    <a:pt x="15290" y="2101"/>
                  </a:cubicBezTo>
                  <a:cubicBezTo>
                    <a:pt x="15402" y="2171"/>
                    <a:pt x="15514" y="2227"/>
                    <a:pt x="15584" y="2283"/>
                  </a:cubicBezTo>
                  <a:cubicBezTo>
                    <a:pt x="15864" y="2521"/>
                    <a:pt x="16214" y="2745"/>
                    <a:pt x="16452" y="2983"/>
                  </a:cubicBezTo>
                  <a:cubicBezTo>
                    <a:pt x="16802" y="3277"/>
                    <a:pt x="17096" y="3571"/>
                    <a:pt x="17390" y="3851"/>
                  </a:cubicBezTo>
                  <a:cubicBezTo>
                    <a:pt x="17684" y="4089"/>
                    <a:pt x="17908" y="4383"/>
                    <a:pt x="18090" y="4677"/>
                  </a:cubicBezTo>
                  <a:cubicBezTo>
                    <a:pt x="18258" y="4845"/>
                    <a:pt x="18384" y="5027"/>
                    <a:pt x="18440" y="5195"/>
                  </a:cubicBezTo>
                  <a:cubicBezTo>
                    <a:pt x="18552" y="5377"/>
                    <a:pt x="18608" y="5545"/>
                    <a:pt x="18734" y="5727"/>
                  </a:cubicBezTo>
                  <a:cubicBezTo>
                    <a:pt x="18790" y="5895"/>
                    <a:pt x="18902" y="6077"/>
                    <a:pt x="18958" y="6245"/>
                  </a:cubicBezTo>
                  <a:cubicBezTo>
                    <a:pt x="19140" y="6595"/>
                    <a:pt x="19252" y="6890"/>
                    <a:pt x="19364" y="7240"/>
                  </a:cubicBezTo>
                  <a:cubicBezTo>
                    <a:pt x="19434" y="7478"/>
                    <a:pt x="19546" y="7702"/>
                    <a:pt x="19602" y="7996"/>
                  </a:cubicBezTo>
                  <a:cubicBezTo>
                    <a:pt x="19658" y="8234"/>
                    <a:pt x="19602" y="8402"/>
                    <a:pt x="19658" y="8640"/>
                  </a:cubicBezTo>
                  <a:cubicBezTo>
                    <a:pt x="19784" y="9172"/>
                    <a:pt x="19840" y="9634"/>
                    <a:pt x="19840" y="10152"/>
                  </a:cubicBezTo>
                  <a:cubicBezTo>
                    <a:pt x="19840" y="10446"/>
                    <a:pt x="19784" y="10684"/>
                    <a:pt x="19784" y="10922"/>
                  </a:cubicBezTo>
                  <a:cubicBezTo>
                    <a:pt x="19840" y="11496"/>
                    <a:pt x="19602" y="12028"/>
                    <a:pt x="19546" y="12602"/>
                  </a:cubicBezTo>
                  <a:cubicBezTo>
                    <a:pt x="19546" y="12728"/>
                    <a:pt x="19546" y="12840"/>
                    <a:pt x="19490" y="12896"/>
                  </a:cubicBezTo>
                  <a:cubicBezTo>
                    <a:pt x="19364" y="13246"/>
                    <a:pt x="19196" y="13596"/>
                    <a:pt x="19084" y="13890"/>
                  </a:cubicBezTo>
                  <a:cubicBezTo>
                    <a:pt x="18846" y="14478"/>
                    <a:pt x="18496" y="14996"/>
                    <a:pt x="18202" y="15472"/>
                  </a:cubicBezTo>
                  <a:cubicBezTo>
                    <a:pt x="17796" y="16046"/>
                    <a:pt x="17446" y="16578"/>
                    <a:pt x="16914" y="17040"/>
                  </a:cubicBezTo>
                  <a:cubicBezTo>
                    <a:pt x="16802" y="17096"/>
                    <a:pt x="16690" y="17152"/>
                    <a:pt x="16564" y="17278"/>
                  </a:cubicBezTo>
                  <a:cubicBezTo>
                    <a:pt x="16046" y="17852"/>
                    <a:pt x="15346" y="18202"/>
                    <a:pt x="14646" y="18622"/>
                  </a:cubicBezTo>
                  <a:cubicBezTo>
                    <a:pt x="14408" y="18791"/>
                    <a:pt x="14114" y="18847"/>
                    <a:pt x="13834" y="18973"/>
                  </a:cubicBezTo>
                  <a:cubicBezTo>
                    <a:pt x="13484" y="19141"/>
                    <a:pt x="13134" y="19253"/>
                    <a:pt x="12784" y="19379"/>
                  </a:cubicBezTo>
                  <a:cubicBezTo>
                    <a:pt x="12308" y="19491"/>
                    <a:pt x="11790" y="19547"/>
                    <a:pt x="11314" y="19673"/>
                  </a:cubicBezTo>
                  <a:cubicBezTo>
                    <a:pt x="10908" y="19729"/>
                    <a:pt x="10558" y="19729"/>
                    <a:pt x="10152" y="19729"/>
                  </a:cubicBezTo>
                  <a:cubicBezTo>
                    <a:pt x="9689" y="19729"/>
                    <a:pt x="9157" y="19729"/>
                    <a:pt x="8695" y="19603"/>
                  </a:cubicBezTo>
                  <a:cubicBezTo>
                    <a:pt x="8107" y="19491"/>
                    <a:pt x="7589" y="19435"/>
                    <a:pt x="7057" y="19253"/>
                  </a:cubicBezTo>
                  <a:cubicBezTo>
                    <a:pt x="6245" y="18973"/>
                    <a:pt x="5433" y="18622"/>
                    <a:pt x="4663" y="18146"/>
                  </a:cubicBezTo>
                  <a:cubicBezTo>
                    <a:pt x="4201" y="17852"/>
                    <a:pt x="3795" y="17572"/>
                    <a:pt x="3389" y="17222"/>
                  </a:cubicBezTo>
                  <a:cubicBezTo>
                    <a:pt x="3151" y="17096"/>
                    <a:pt x="3039" y="16928"/>
                    <a:pt x="2857" y="16802"/>
                  </a:cubicBezTo>
                  <a:cubicBezTo>
                    <a:pt x="2689" y="16634"/>
                    <a:pt x="2563" y="16522"/>
                    <a:pt x="2451" y="16396"/>
                  </a:cubicBezTo>
                  <a:cubicBezTo>
                    <a:pt x="2283" y="16284"/>
                    <a:pt x="2157" y="16172"/>
                    <a:pt x="1989" y="16102"/>
                  </a:cubicBezTo>
                  <a:cubicBezTo>
                    <a:pt x="1989" y="16046"/>
                    <a:pt x="1989" y="16046"/>
                    <a:pt x="2045" y="15934"/>
                  </a:cubicBezTo>
                  <a:lnTo>
                    <a:pt x="2045" y="15934"/>
                  </a:lnTo>
                  <a:cubicBezTo>
                    <a:pt x="1933" y="15990"/>
                    <a:pt x="1863" y="15990"/>
                    <a:pt x="1807" y="16046"/>
                  </a:cubicBezTo>
                  <a:cubicBezTo>
                    <a:pt x="2101" y="16396"/>
                    <a:pt x="2339" y="16802"/>
                    <a:pt x="2689" y="17096"/>
                  </a:cubicBezTo>
                  <a:cubicBezTo>
                    <a:pt x="3039" y="17502"/>
                    <a:pt x="3389" y="17852"/>
                    <a:pt x="3795" y="18146"/>
                  </a:cubicBezTo>
                  <a:cubicBezTo>
                    <a:pt x="4145" y="18440"/>
                    <a:pt x="4551" y="18678"/>
                    <a:pt x="4901" y="18903"/>
                  </a:cubicBezTo>
                  <a:cubicBezTo>
                    <a:pt x="5195" y="19085"/>
                    <a:pt x="5545" y="19253"/>
                    <a:pt x="5895" y="19435"/>
                  </a:cubicBezTo>
                  <a:cubicBezTo>
                    <a:pt x="6301" y="19603"/>
                    <a:pt x="6763" y="19785"/>
                    <a:pt x="7239" y="19897"/>
                  </a:cubicBezTo>
                  <a:cubicBezTo>
                    <a:pt x="7407" y="20023"/>
                    <a:pt x="7589" y="20023"/>
                    <a:pt x="7757" y="20079"/>
                  </a:cubicBezTo>
                  <a:cubicBezTo>
                    <a:pt x="7939" y="20079"/>
                    <a:pt x="8107" y="20135"/>
                    <a:pt x="8289" y="20135"/>
                  </a:cubicBezTo>
                  <a:cubicBezTo>
                    <a:pt x="8695" y="20191"/>
                    <a:pt x="9101" y="20303"/>
                    <a:pt x="9451" y="20373"/>
                  </a:cubicBezTo>
                  <a:cubicBezTo>
                    <a:pt x="10095" y="20373"/>
                    <a:pt x="10684" y="20373"/>
                    <a:pt x="11314" y="20303"/>
                  </a:cubicBezTo>
                  <a:cubicBezTo>
                    <a:pt x="11902" y="20191"/>
                    <a:pt x="12546" y="20135"/>
                    <a:pt x="13134" y="19953"/>
                  </a:cubicBezTo>
                  <a:cubicBezTo>
                    <a:pt x="13302" y="19841"/>
                    <a:pt x="13540" y="19785"/>
                    <a:pt x="13708" y="19785"/>
                  </a:cubicBezTo>
                  <a:cubicBezTo>
                    <a:pt x="14240" y="19673"/>
                    <a:pt x="14702" y="19379"/>
                    <a:pt x="15164" y="19141"/>
                  </a:cubicBezTo>
                  <a:cubicBezTo>
                    <a:pt x="15514" y="19029"/>
                    <a:pt x="15864" y="18734"/>
                    <a:pt x="16158" y="18496"/>
                  </a:cubicBezTo>
                  <a:cubicBezTo>
                    <a:pt x="16802" y="18090"/>
                    <a:pt x="17264" y="17628"/>
                    <a:pt x="17796" y="17096"/>
                  </a:cubicBezTo>
                  <a:cubicBezTo>
                    <a:pt x="18384" y="16522"/>
                    <a:pt x="18846" y="15822"/>
                    <a:pt x="19252" y="15122"/>
                  </a:cubicBezTo>
                  <a:cubicBezTo>
                    <a:pt x="19434" y="14828"/>
                    <a:pt x="19602" y="14478"/>
                    <a:pt x="19784" y="14128"/>
                  </a:cubicBezTo>
                  <a:cubicBezTo>
                    <a:pt x="19896" y="13890"/>
                    <a:pt x="20008" y="13596"/>
                    <a:pt x="20134" y="13302"/>
                  </a:cubicBezTo>
                  <a:cubicBezTo>
                    <a:pt x="20358" y="12490"/>
                    <a:pt x="20484" y="11622"/>
                    <a:pt x="20540" y="10684"/>
                  </a:cubicBezTo>
                  <a:cubicBezTo>
                    <a:pt x="20540" y="10502"/>
                    <a:pt x="20596" y="10278"/>
                    <a:pt x="20596" y="10096"/>
                  </a:cubicBezTo>
                  <a:cubicBezTo>
                    <a:pt x="20484" y="9746"/>
                    <a:pt x="20596" y="9340"/>
                    <a:pt x="20484" y="8990"/>
                  </a:cubicBezTo>
                  <a:cubicBezTo>
                    <a:pt x="20358" y="8584"/>
                    <a:pt x="20414" y="8122"/>
                    <a:pt x="20302" y="7702"/>
                  </a:cubicBezTo>
                  <a:cubicBezTo>
                    <a:pt x="20190" y="7296"/>
                    <a:pt x="20134" y="6890"/>
                    <a:pt x="19896" y="6539"/>
                  </a:cubicBezTo>
                  <a:cubicBezTo>
                    <a:pt x="19784" y="6427"/>
                    <a:pt x="19658" y="6189"/>
                    <a:pt x="19658" y="6021"/>
                  </a:cubicBezTo>
                  <a:cubicBezTo>
                    <a:pt x="19714" y="5895"/>
                    <a:pt x="19658" y="5783"/>
                    <a:pt x="19602" y="5727"/>
                  </a:cubicBezTo>
                  <a:cubicBezTo>
                    <a:pt x="19434" y="5545"/>
                    <a:pt x="19364" y="5321"/>
                    <a:pt x="19252" y="5139"/>
                  </a:cubicBezTo>
                  <a:cubicBezTo>
                    <a:pt x="18902" y="4551"/>
                    <a:pt x="18552" y="3977"/>
                    <a:pt x="18090" y="3445"/>
                  </a:cubicBezTo>
                  <a:lnTo>
                    <a:pt x="17502" y="2871"/>
                  </a:lnTo>
                  <a:lnTo>
                    <a:pt x="17152" y="2521"/>
                  </a:lnTo>
                  <a:cubicBezTo>
                    <a:pt x="17040" y="2395"/>
                    <a:pt x="16914" y="2283"/>
                    <a:pt x="16802" y="2227"/>
                  </a:cubicBezTo>
                  <a:cubicBezTo>
                    <a:pt x="16508" y="1989"/>
                    <a:pt x="16158" y="1821"/>
                    <a:pt x="15864" y="1639"/>
                  </a:cubicBezTo>
                  <a:cubicBezTo>
                    <a:pt x="15514" y="1401"/>
                    <a:pt x="15164" y="1177"/>
                    <a:pt x="14814" y="995"/>
                  </a:cubicBezTo>
                  <a:cubicBezTo>
                    <a:pt x="14058" y="645"/>
                    <a:pt x="13190" y="421"/>
                    <a:pt x="12434" y="183"/>
                  </a:cubicBezTo>
                  <a:cubicBezTo>
                    <a:pt x="12252" y="127"/>
                    <a:pt x="12140" y="127"/>
                    <a:pt x="11958" y="127"/>
                  </a:cubicBezTo>
                  <a:cubicBezTo>
                    <a:pt x="11902" y="155"/>
                    <a:pt x="11828" y="169"/>
                    <a:pt x="11755" y="169"/>
                  </a:cubicBezTo>
                  <a:cubicBezTo>
                    <a:pt x="11681" y="169"/>
                    <a:pt x="11608" y="155"/>
                    <a:pt x="11552" y="127"/>
                  </a:cubicBezTo>
                  <a:cubicBezTo>
                    <a:pt x="11258" y="71"/>
                    <a:pt x="10908" y="71"/>
                    <a:pt x="10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41"/>
            <p:cNvSpPr/>
            <p:nvPr/>
          </p:nvSpPr>
          <p:spPr>
            <a:xfrm>
              <a:off x="3936875" y="2311075"/>
              <a:ext cx="653175" cy="656350"/>
            </a:xfrm>
            <a:custGeom>
              <a:avLst/>
              <a:gdLst/>
              <a:ahLst/>
              <a:cxnLst/>
              <a:rect l="l" t="t" r="r" b="b"/>
              <a:pathLst>
                <a:path w="26127" h="26254" extrusionOk="0">
                  <a:moveTo>
                    <a:pt x="13230" y="0"/>
                  </a:moveTo>
                  <a:cubicBezTo>
                    <a:pt x="12977" y="0"/>
                    <a:pt x="12719" y="43"/>
                    <a:pt x="12475" y="43"/>
                  </a:cubicBezTo>
                  <a:cubicBezTo>
                    <a:pt x="12251" y="43"/>
                    <a:pt x="12069" y="99"/>
                    <a:pt x="11845" y="99"/>
                  </a:cubicBezTo>
                  <a:cubicBezTo>
                    <a:pt x="11756" y="138"/>
                    <a:pt x="11674" y="178"/>
                    <a:pt x="11594" y="178"/>
                  </a:cubicBezTo>
                  <a:cubicBezTo>
                    <a:pt x="11561" y="178"/>
                    <a:pt x="11528" y="171"/>
                    <a:pt x="11495" y="155"/>
                  </a:cubicBezTo>
                  <a:cubicBezTo>
                    <a:pt x="11409" y="138"/>
                    <a:pt x="11323" y="131"/>
                    <a:pt x="11237" y="131"/>
                  </a:cubicBezTo>
                  <a:cubicBezTo>
                    <a:pt x="11029" y="131"/>
                    <a:pt x="10821" y="171"/>
                    <a:pt x="10613" y="211"/>
                  </a:cubicBezTo>
                  <a:cubicBezTo>
                    <a:pt x="10263" y="337"/>
                    <a:pt x="9913" y="393"/>
                    <a:pt x="9563" y="505"/>
                  </a:cubicBezTo>
                  <a:cubicBezTo>
                    <a:pt x="9269" y="561"/>
                    <a:pt x="9045" y="617"/>
                    <a:pt x="8807" y="687"/>
                  </a:cubicBezTo>
                  <a:cubicBezTo>
                    <a:pt x="8345" y="855"/>
                    <a:pt x="7869" y="1093"/>
                    <a:pt x="7463" y="1261"/>
                  </a:cubicBezTo>
                  <a:cubicBezTo>
                    <a:pt x="7113" y="1443"/>
                    <a:pt x="6819" y="1555"/>
                    <a:pt x="6525" y="1737"/>
                  </a:cubicBezTo>
                  <a:cubicBezTo>
                    <a:pt x="6245" y="1905"/>
                    <a:pt x="5951" y="2143"/>
                    <a:pt x="5657" y="2255"/>
                  </a:cubicBezTo>
                  <a:cubicBezTo>
                    <a:pt x="5545" y="2255"/>
                    <a:pt x="5419" y="2367"/>
                    <a:pt x="5307" y="2493"/>
                  </a:cubicBezTo>
                  <a:cubicBezTo>
                    <a:pt x="5251" y="2549"/>
                    <a:pt x="5125" y="2605"/>
                    <a:pt x="5069" y="2717"/>
                  </a:cubicBezTo>
                  <a:cubicBezTo>
                    <a:pt x="4551" y="3067"/>
                    <a:pt x="4145" y="3487"/>
                    <a:pt x="3669" y="3949"/>
                  </a:cubicBezTo>
                  <a:cubicBezTo>
                    <a:pt x="3445" y="4187"/>
                    <a:pt x="3207" y="4411"/>
                    <a:pt x="2969" y="4705"/>
                  </a:cubicBezTo>
                  <a:cubicBezTo>
                    <a:pt x="2675" y="5055"/>
                    <a:pt x="2395" y="5405"/>
                    <a:pt x="2157" y="5867"/>
                  </a:cubicBezTo>
                  <a:cubicBezTo>
                    <a:pt x="1975" y="6217"/>
                    <a:pt x="1751" y="6511"/>
                    <a:pt x="1569" y="6861"/>
                  </a:cubicBezTo>
                  <a:cubicBezTo>
                    <a:pt x="1569" y="6917"/>
                    <a:pt x="1513" y="6917"/>
                    <a:pt x="1513" y="6917"/>
                  </a:cubicBezTo>
                  <a:cubicBezTo>
                    <a:pt x="1219" y="7393"/>
                    <a:pt x="995" y="7855"/>
                    <a:pt x="813" y="8317"/>
                  </a:cubicBezTo>
                  <a:cubicBezTo>
                    <a:pt x="700" y="8667"/>
                    <a:pt x="644" y="9087"/>
                    <a:pt x="518" y="9437"/>
                  </a:cubicBezTo>
                  <a:cubicBezTo>
                    <a:pt x="294" y="9956"/>
                    <a:pt x="168" y="10544"/>
                    <a:pt x="112" y="11118"/>
                  </a:cubicBezTo>
                  <a:cubicBezTo>
                    <a:pt x="56" y="11594"/>
                    <a:pt x="0" y="12112"/>
                    <a:pt x="0" y="12588"/>
                  </a:cubicBezTo>
                  <a:lnTo>
                    <a:pt x="0" y="13694"/>
                  </a:lnTo>
                  <a:cubicBezTo>
                    <a:pt x="56" y="14100"/>
                    <a:pt x="112" y="14562"/>
                    <a:pt x="168" y="14968"/>
                  </a:cubicBezTo>
                  <a:cubicBezTo>
                    <a:pt x="224" y="15318"/>
                    <a:pt x="350" y="15668"/>
                    <a:pt x="406" y="16018"/>
                  </a:cubicBezTo>
                  <a:lnTo>
                    <a:pt x="518" y="16144"/>
                  </a:lnTo>
                  <a:cubicBezTo>
                    <a:pt x="462" y="15556"/>
                    <a:pt x="406" y="14968"/>
                    <a:pt x="406" y="14338"/>
                  </a:cubicBezTo>
                  <a:cubicBezTo>
                    <a:pt x="406" y="13918"/>
                    <a:pt x="294" y="13512"/>
                    <a:pt x="350" y="13050"/>
                  </a:cubicBezTo>
                  <a:cubicBezTo>
                    <a:pt x="462" y="12644"/>
                    <a:pt x="406" y="12238"/>
                    <a:pt x="462" y="11762"/>
                  </a:cubicBezTo>
                  <a:cubicBezTo>
                    <a:pt x="462" y="11538"/>
                    <a:pt x="518" y="11300"/>
                    <a:pt x="574" y="11006"/>
                  </a:cubicBezTo>
                  <a:cubicBezTo>
                    <a:pt x="574" y="10838"/>
                    <a:pt x="700" y="10600"/>
                    <a:pt x="756" y="10362"/>
                  </a:cubicBezTo>
                  <a:cubicBezTo>
                    <a:pt x="869" y="9900"/>
                    <a:pt x="925" y="9437"/>
                    <a:pt x="1051" y="9017"/>
                  </a:cubicBezTo>
                  <a:cubicBezTo>
                    <a:pt x="1219" y="8555"/>
                    <a:pt x="1401" y="8149"/>
                    <a:pt x="1625" y="7743"/>
                  </a:cubicBezTo>
                  <a:cubicBezTo>
                    <a:pt x="1919" y="7211"/>
                    <a:pt x="2213" y="6693"/>
                    <a:pt x="2563" y="6161"/>
                  </a:cubicBezTo>
                  <a:cubicBezTo>
                    <a:pt x="2801" y="5755"/>
                    <a:pt x="3095" y="5405"/>
                    <a:pt x="3375" y="5055"/>
                  </a:cubicBezTo>
                  <a:cubicBezTo>
                    <a:pt x="3375" y="4999"/>
                    <a:pt x="3501" y="4943"/>
                    <a:pt x="3557" y="4887"/>
                  </a:cubicBezTo>
                  <a:cubicBezTo>
                    <a:pt x="3795" y="4649"/>
                    <a:pt x="4019" y="4411"/>
                    <a:pt x="4257" y="4187"/>
                  </a:cubicBezTo>
                  <a:cubicBezTo>
                    <a:pt x="4495" y="4005"/>
                    <a:pt x="4607" y="3711"/>
                    <a:pt x="4845" y="3543"/>
                  </a:cubicBezTo>
                  <a:cubicBezTo>
                    <a:pt x="5069" y="3417"/>
                    <a:pt x="5251" y="3305"/>
                    <a:pt x="5419" y="3137"/>
                  </a:cubicBezTo>
                  <a:cubicBezTo>
                    <a:pt x="5713" y="2955"/>
                    <a:pt x="6007" y="2661"/>
                    <a:pt x="6357" y="2549"/>
                  </a:cubicBezTo>
                  <a:cubicBezTo>
                    <a:pt x="6413" y="2549"/>
                    <a:pt x="6525" y="2437"/>
                    <a:pt x="6651" y="2367"/>
                  </a:cubicBezTo>
                  <a:cubicBezTo>
                    <a:pt x="6819" y="2255"/>
                    <a:pt x="7001" y="2143"/>
                    <a:pt x="7169" y="2017"/>
                  </a:cubicBezTo>
                  <a:cubicBezTo>
                    <a:pt x="7575" y="1849"/>
                    <a:pt x="7995" y="1611"/>
                    <a:pt x="8401" y="1499"/>
                  </a:cubicBezTo>
                  <a:cubicBezTo>
                    <a:pt x="8751" y="1387"/>
                    <a:pt x="9101" y="1261"/>
                    <a:pt x="9451" y="1149"/>
                  </a:cubicBezTo>
                  <a:cubicBezTo>
                    <a:pt x="9507" y="1093"/>
                    <a:pt x="9563" y="1093"/>
                    <a:pt x="9619" y="1093"/>
                  </a:cubicBezTo>
                  <a:cubicBezTo>
                    <a:pt x="10025" y="967"/>
                    <a:pt x="10501" y="855"/>
                    <a:pt x="10907" y="799"/>
                  </a:cubicBezTo>
                  <a:cubicBezTo>
                    <a:pt x="11075" y="743"/>
                    <a:pt x="11257" y="743"/>
                    <a:pt x="11425" y="743"/>
                  </a:cubicBezTo>
                  <a:cubicBezTo>
                    <a:pt x="11516" y="715"/>
                    <a:pt x="11621" y="715"/>
                    <a:pt x="11732" y="715"/>
                  </a:cubicBezTo>
                  <a:cubicBezTo>
                    <a:pt x="11842" y="715"/>
                    <a:pt x="11957" y="715"/>
                    <a:pt x="12069" y="687"/>
                  </a:cubicBezTo>
                  <a:cubicBezTo>
                    <a:pt x="12363" y="687"/>
                    <a:pt x="12714" y="617"/>
                    <a:pt x="13064" y="617"/>
                  </a:cubicBezTo>
                  <a:cubicBezTo>
                    <a:pt x="13180" y="598"/>
                    <a:pt x="13291" y="592"/>
                    <a:pt x="13399" y="592"/>
                  </a:cubicBezTo>
                  <a:cubicBezTo>
                    <a:pt x="13616" y="592"/>
                    <a:pt x="13824" y="617"/>
                    <a:pt x="14058" y="617"/>
                  </a:cubicBezTo>
                  <a:cubicBezTo>
                    <a:pt x="14464" y="687"/>
                    <a:pt x="14870" y="743"/>
                    <a:pt x="15276" y="855"/>
                  </a:cubicBezTo>
                  <a:cubicBezTo>
                    <a:pt x="15696" y="911"/>
                    <a:pt x="16046" y="967"/>
                    <a:pt x="16452" y="1037"/>
                  </a:cubicBezTo>
                  <a:cubicBezTo>
                    <a:pt x="16802" y="1149"/>
                    <a:pt x="17152" y="1317"/>
                    <a:pt x="17502" y="1443"/>
                  </a:cubicBezTo>
                  <a:cubicBezTo>
                    <a:pt x="17796" y="1555"/>
                    <a:pt x="18076" y="1737"/>
                    <a:pt x="18370" y="1849"/>
                  </a:cubicBezTo>
                  <a:cubicBezTo>
                    <a:pt x="18958" y="2087"/>
                    <a:pt x="19476" y="2311"/>
                    <a:pt x="19952" y="2717"/>
                  </a:cubicBezTo>
                  <a:cubicBezTo>
                    <a:pt x="20358" y="3011"/>
                    <a:pt x="20764" y="3305"/>
                    <a:pt x="21170" y="3599"/>
                  </a:cubicBezTo>
                  <a:cubicBezTo>
                    <a:pt x="21408" y="3837"/>
                    <a:pt x="21646" y="4061"/>
                    <a:pt x="21870" y="4299"/>
                  </a:cubicBezTo>
                  <a:cubicBezTo>
                    <a:pt x="21926" y="4355"/>
                    <a:pt x="21996" y="4467"/>
                    <a:pt x="22108" y="4537"/>
                  </a:cubicBezTo>
                  <a:cubicBezTo>
                    <a:pt x="22276" y="4593"/>
                    <a:pt x="22402" y="4761"/>
                    <a:pt x="22514" y="4999"/>
                  </a:cubicBezTo>
                  <a:cubicBezTo>
                    <a:pt x="22626" y="5349"/>
                    <a:pt x="22976" y="5643"/>
                    <a:pt x="23214" y="5867"/>
                  </a:cubicBezTo>
                  <a:cubicBezTo>
                    <a:pt x="23396" y="6049"/>
                    <a:pt x="23564" y="6287"/>
                    <a:pt x="23676" y="6455"/>
                  </a:cubicBezTo>
                  <a:cubicBezTo>
                    <a:pt x="23914" y="6917"/>
                    <a:pt x="24096" y="7393"/>
                    <a:pt x="24320" y="7855"/>
                  </a:cubicBezTo>
                  <a:cubicBezTo>
                    <a:pt x="24320" y="7911"/>
                    <a:pt x="24376" y="7967"/>
                    <a:pt x="24446" y="8037"/>
                  </a:cubicBezTo>
                  <a:cubicBezTo>
                    <a:pt x="24502" y="8205"/>
                    <a:pt x="24558" y="8317"/>
                    <a:pt x="24615" y="8499"/>
                  </a:cubicBezTo>
                  <a:cubicBezTo>
                    <a:pt x="24727" y="8737"/>
                    <a:pt x="24797" y="8961"/>
                    <a:pt x="24909" y="9199"/>
                  </a:cubicBezTo>
                  <a:cubicBezTo>
                    <a:pt x="25077" y="9605"/>
                    <a:pt x="25203" y="10012"/>
                    <a:pt x="25259" y="10488"/>
                  </a:cubicBezTo>
                  <a:cubicBezTo>
                    <a:pt x="25259" y="10712"/>
                    <a:pt x="25315" y="10950"/>
                    <a:pt x="25371" y="11188"/>
                  </a:cubicBezTo>
                  <a:cubicBezTo>
                    <a:pt x="25371" y="11300"/>
                    <a:pt x="25371" y="11356"/>
                    <a:pt x="25427" y="11468"/>
                  </a:cubicBezTo>
                  <a:cubicBezTo>
                    <a:pt x="25497" y="11888"/>
                    <a:pt x="25553" y="12350"/>
                    <a:pt x="25553" y="12756"/>
                  </a:cubicBezTo>
                  <a:cubicBezTo>
                    <a:pt x="25553" y="13288"/>
                    <a:pt x="25497" y="13750"/>
                    <a:pt x="25497" y="14212"/>
                  </a:cubicBezTo>
                  <a:cubicBezTo>
                    <a:pt x="25427" y="14562"/>
                    <a:pt x="25427" y="14912"/>
                    <a:pt x="25371" y="15206"/>
                  </a:cubicBezTo>
                  <a:cubicBezTo>
                    <a:pt x="25315" y="15668"/>
                    <a:pt x="25259" y="16088"/>
                    <a:pt x="25147" y="16494"/>
                  </a:cubicBezTo>
                  <a:cubicBezTo>
                    <a:pt x="25021" y="16956"/>
                    <a:pt x="24853" y="17362"/>
                    <a:pt x="24671" y="17838"/>
                  </a:cubicBezTo>
                  <a:cubicBezTo>
                    <a:pt x="24558" y="18006"/>
                    <a:pt x="24446" y="18188"/>
                    <a:pt x="24376" y="18412"/>
                  </a:cubicBezTo>
                  <a:cubicBezTo>
                    <a:pt x="24264" y="18594"/>
                    <a:pt x="24208" y="18818"/>
                    <a:pt x="24096" y="19000"/>
                  </a:cubicBezTo>
                  <a:cubicBezTo>
                    <a:pt x="24026" y="19168"/>
                    <a:pt x="23914" y="19294"/>
                    <a:pt x="23858" y="19406"/>
                  </a:cubicBezTo>
                  <a:cubicBezTo>
                    <a:pt x="23620" y="19812"/>
                    <a:pt x="23396" y="20218"/>
                    <a:pt x="23158" y="20568"/>
                  </a:cubicBezTo>
                  <a:cubicBezTo>
                    <a:pt x="22920" y="20862"/>
                    <a:pt x="22696" y="21156"/>
                    <a:pt x="22458" y="21450"/>
                  </a:cubicBezTo>
                  <a:cubicBezTo>
                    <a:pt x="22346" y="21562"/>
                    <a:pt x="22276" y="21688"/>
                    <a:pt x="22220" y="21744"/>
                  </a:cubicBezTo>
                  <a:cubicBezTo>
                    <a:pt x="21814" y="22095"/>
                    <a:pt x="21408" y="22445"/>
                    <a:pt x="21002" y="22795"/>
                  </a:cubicBezTo>
                  <a:cubicBezTo>
                    <a:pt x="20820" y="22963"/>
                    <a:pt x="20652" y="23145"/>
                    <a:pt x="20470" y="23257"/>
                  </a:cubicBezTo>
                  <a:cubicBezTo>
                    <a:pt x="20064" y="23551"/>
                    <a:pt x="19714" y="23719"/>
                    <a:pt x="19364" y="24013"/>
                  </a:cubicBezTo>
                  <a:cubicBezTo>
                    <a:pt x="19126" y="24139"/>
                    <a:pt x="18902" y="24307"/>
                    <a:pt x="18664" y="24419"/>
                  </a:cubicBezTo>
                  <a:cubicBezTo>
                    <a:pt x="18552" y="24489"/>
                    <a:pt x="18426" y="24545"/>
                    <a:pt x="18314" y="24545"/>
                  </a:cubicBezTo>
                  <a:cubicBezTo>
                    <a:pt x="17726" y="24839"/>
                    <a:pt x="17152" y="25063"/>
                    <a:pt x="16508" y="25245"/>
                  </a:cubicBezTo>
                  <a:cubicBezTo>
                    <a:pt x="16326" y="25245"/>
                    <a:pt x="16158" y="25301"/>
                    <a:pt x="15976" y="25357"/>
                  </a:cubicBezTo>
                  <a:cubicBezTo>
                    <a:pt x="15808" y="25413"/>
                    <a:pt x="15626" y="25469"/>
                    <a:pt x="15458" y="25539"/>
                  </a:cubicBezTo>
                  <a:cubicBezTo>
                    <a:pt x="15164" y="25539"/>
                    <a:pt x="14870" y="25595"/>
                    <a:pt x="14646" y="25651"/>
                  </a:cubicBezTo>
                  <a:cubicBezTo>
                    <a:pt x="14296" y="25651"/>
                    <a:pt x="13946" y="25707"/>
                    <a:pt x="13596" y="25763"/>
                  </a:cubicBezTo>
                  <a:lnTo>
                    <a:pt x="11901" y="25763"/>
                  </a:lnTo>
                  <a:cubicBezTo>
                    <a:pt x="11369" y="25651"/>
                    <a:pt x="10907" y="25595"/>
                    <a:pt x="10375" y="25539"/>
                  </a:cubicBezTo>
                  <a:cubicBezTo>
                    <a:pt x="10263" y="25469"/>
                    <a:pt x="10151" y="25413"/>
                    <a:pt x="10025" y="25413"/>
                  </a:cubicBezTo>
                  <a:cubicBezTo>
                    <a:pt x="9801" y="25357"/>
                    <a:pt x="9563" y="25301"/>
                    <a:pt x="9395" y="25245"/>
                  </a:cubicBezTo>
                  <a:cubicBezTo>
                    <a:pt x="8919" y="25119"/>
                    <a:pt x="8457" y="24951"/>
                    <a:pt x="7995" y="24713"/>
                  </a:cubicBezTo>
                  <a:cubicBezTo>
                    <a:pt x="7351" y="24419"/>
                    <a:pt x="6763" y="24139"/>
                    <a:pt x="6119" y="23789"/>
                  </a:cubicBezTo>
                  <a:cubicBezTo>
                    <a:pt x="5825" y="23663"/>
                    <a:pt x="5601" y="23369"/>
                    <a:pt x="5363" y="23201"/>
                  </a:cubicBezTo>
                  <a:cubicBezTo>
                    <a:pt x="4607" y="22739"/>
                    <a:pt x="3963" y="22151"/>
                    <a:pt x="3375" y="21506"/>
                  </a:cubicBezTo>
                  <a:cubicBezTo>
                    <a:pt x="3319" y="21450"/>
                    <a:pt x="3263" y="21394"/>
                    <a:pt x="3207" y="21338"/>
                  </a:cubicBezTo>
                  <a:lnTo>
                    <a:pt x="3151" y="21394"/>
                  </a:lnTo>
                  <a:cubicBezTo>
                    <a:pt x="3207" y="21506"/>
                    <a:pt x="3319" y="21618"/>
                    <a:pt x="3445" y="21744"/>
                  </a:cubicBezTo>
                  <a:cubicBezTo>
                    <a:pt x="3613" y="22151"/>
                    <a:pt x="3907" y="22389"/>
                    <a:pt x="4201" y="22669"/>
                  </a:cubicBezTo>
                  <a:cubicBezTo>
                    <a:pt x="4257" y="22739"/>
                    <a:pt x="4369" y="22795"/>
                    <a:pt x="4425" y="22851"/>
                  </a:cubicBezTo>
                  <a:cubicBezTo>
                    <a:pt x="4901" y="23369"/>
                    <a:pt x="5475" y="23789"/>
                    <a:pt x="6063" y="24195"/>
                  </a:cubicBezTo>
                  <a:cubicBezTo>
                    <a:pt x="6357" y="24363"/>
                    <a:pt x="6707" y="24489"/>
                    <a:pt x="6945" y="24769"/>
                  </a:cubicBezTo>
                  <a:cubicBezTo>
                    <a:pt x="7001" y="24839"/>
                    <a:pt x="7113" y="24839"/>
                    <a:pt x="7169" y="24895"/>
                  </a:cubicBezTo>
                  <a:cubicBezTo>
                    <a:pt x="7701" y="25063"/>
                    <a:pt x="8163" y="25245"/>
                    <a:pt x="8625" y="25469"/>
                  </a:cubicBezTo>
                  <a:cubicBezTo>
                    <a:pt x="8863" y="25539"/>
                    <a:pt x="9101" y="25651"/>
                    <a:pt x="9395" y="25707"/>
                  </a:cubicBezTo>
                  <a:cubicBezTo>
                    <a:pt x="9913" y="25819"/>
                    <a:pt x="10445" y="25945"/>
                    <a:pt x="10963" y="26057"/>
                  </a:cubicBezTo>
                  <a:cubicBezTo>
                    <a:pt x="11257" y="26113"/>
                    <a:pt x="11495" y="26169"/>
                    <a:pt x="11775" y="26169"/>
                  </a:cubicBezTo>
                  <a:lnTo>
                    <a:pt x="12601" y="26169"/>
                  </a:lnTo>
                  <a:cubicBezTo>
                    <a:pt x="12888" y="26169"/>
                    <a:pt x="13212" y="26253"/>
                    <a:pt x="13542" y="26253"/>
                  </a:cubicBezTo>
                  <a:cubicBezTo>
                    <a:pt x="13616" y="26253"/>
                    <a:pt x="13690" y="26249"/>
                    <a:pt x="13764" y="26239"/>
                  </a:cubicBezTo>
                  <a:cubicBezTo>
                    <a:pt x="14058" y="26169"/>
                    <a:pt x="14352" y="26169"/>
                    <a:pt x="14646" y="26113"/>
                  </a:cubicBezTo>
                  <a:cubicBezTo>
                    <a:pt x="14996" y="26113"/>
                    <a:pt x="15276" y="26057"/>
                    <a:pt x="15626" y="26001"/>
                  </a:cubicBezTo>
                  <a:cubicBezTo>
                    <a:pt x="15976" y="25889"/>
                    <a:pt x="16326" y="25763"/>
                    <a:pt x="16620" y="25707"/>
                  </a:cubicBezTo>
                  <a:cubicBezTo>
                    <a:pt x="16746" y="25651"/>
                    <a:pt x="16914" y="25651"/>
                    <a:pt x="17026" y="25595"/>
                  </a:cubicBezTo>
                  <a:cubicBezTo>
                    <a:pt x="17320" y="25539"/>
                    <a:pt x="17670" y="25413"/>
                    <a:pt x="17964" y="25301"/>
                  </a:cubicBezTo>
                  <a:cubicBezTo>
                    <a:pt x="18552" y="25007"/>
                    <a:pt x="19126" y="24839"/>
                    <a:pt x="19602" y="24419"/>
                  </a:cubicBezTo>
                  <a:cubicBezTo>
                    <a:pt x="19896" y="24251"/>
                    <a:pt x="20176" y="24139"/>
                    <a:pt x="20414" y="23957"/>
                  </a:cubicBezTo>
                  <a:cubicBezTo>
                    <a:pt x="20596" y="23845"/>
                    <a:pt x="20764" y="23719"/>
                    <a:pt x="20876" y="23607"/>
                  </a:cubicBezTo>
                  <a:cubicBezTo>
                    <a:pt x="21058" y="23495"/>
                    <a:pt x="21226" y="23369"/>
                    <a:pt x="21408" y="23257"/>
                  </a:cubicBezTo>
                  <a:cubicBezTo>
                    <a:pt x="21576" y="23089"/>
                    <a:pt x="21758" y="22851"/>
                    <a:pt x="21996" y="22739"/>
                  </a:cubicBezTo>
                  <a:cubicBezTo>
                    <a:pt x="22220" y="22501"/>
                    <a:pt x="22458" y="22263"/>
                    <a:pt x="22626" y="22039"/>
                  </a:cubicBezTo>
                  <a:cubicBezTo>
                    <a:pt x="22626" y="21969"/>
                    <a:pt x="22696" y="21913"/>
                    <a:pt x="22752" y="21857"/>
                  </a:cubicBezTo>
                  <a:cubicBezTo>
                    <a:pt x="22808" y="21800"/>
                    <a:pt x="22864" y="21688"/>
                    <a:pt x="22976" y="21618"/>
                  </a:cubicBezTo>
                  <a:cubicBezTo>
                    <a:pt x="23214" y="21450"/>
                    <a:pt x="23270" y="21100"/>
                    <a:pt x="23564" y="20918"/>
                  </a:cubicBezTo>
                  <a:cubicBezTo>
                    <a:pt x="23620" y="20918"/>
                    <a:pt x="23676" y="20862"/>
                    <a:pt x="23676" y="20806"/>
                  </a:cubicBezTo>
                  <a:cubicBezTo>
                    <a:pt x="23858" y="20512"/>
                    <a:pt x="23914" y="20218"/>
                    <a:pt x="24152" y="20050"/>
                  </a:cubicBezTo>
                  <a:cubicBezTo>
                    <a:pt x="24208" y="19994"/>
                    <a:pt x="24264" y="19868"/>
                    <a:pt x="24320" y="19812"/>
                  </a:cubicBezTo>
                  <a:cubicBezTo>
                    <a:pt x="24502" y="19406"/>
                    <a:pt x="24727" y="19000"/>
                    <a:pt x="24909" y="18594"/>
                  </a:cubicBezTo>
                  <a:cubicBezTo>
                    <a:pt x="25021" y="18356"/>
                    <a:pt x="25147" y="18062"/>
                    <a:pt x="25259" y="17838"/>
                  </a:cubicBezTo>
                  <a:cubicBezTo>
                    <a:pt x="25497" y="17362"/>
                    <a:pt x="25609" y="16900"/>
                    <a:pt x="25721" y="16438"/>
                  </a:cubicBezTo>
                  <a:cubicBezTo>
                    <a:pt x="25847" y="15906"/>
                    <a:pt x="25847" y="15318"/>
                    <a:pt x="26071" y="14800"/>
                  </a:cubicBezTo>
                  <a:lnTo>
                    <a:pt x="26071" y="14744"/>
                  </a:lnTo>
                  <a:cubicBezTo>
                    <a:pt x="26071" y="14450"/>
                    <a:pt x="26071" y="14156"/>
                    <a:pt x="26127" y="13862"/>
                  </a:cubicBezTo>
                  <a:cubicBezTo>
                    <a:pt x="26127" y="13050"/>
                    <a:pt x="26071" y="12168"/>
                    <a:pt x="25959" y="11356"/>
                  </a:cubicBezTo>
                  <a:cubicBezTo>
                    <a:pt x="25959" y="10894"/>
                    <a:pt x="25847" y="10488"/>
                    <a:pt x="25777" y="10012"/>
                  </a:cubicBezTo>
                  <a:cubicBezTo>
                    <a:pt x="25665" y="9493"/>
                    <a:pt x="25427" y="8961"/>
                    <a:pt x="25203" y="8443"/>
                  </a:cubicBezTo>
                  <a:cubicBezTo>
                    <a:pt x="25147" y="8317"/>
                    <a:pt x="25077" y="8149"/>
                    <a:pt x="25021" y="8037"/>
                  </a:cubicBezTo>
                  <a:cubicBezTo>
                    <a:pt x="24965" y="7855"/>
                    <a:pt x="24909" y="7687"/>
                    <a:pt x="24853" y="7505"/>
                  </a:cubicBezTo>
                  <a:cubicBezTo>
                    <a:pt x="24727" y="7337"/>
                    <a:pt x="24615" y="7155"/>
                    <a:pt x="24558" y="7043"/>
                  </a:cubicBezTo>
                  <a:cubicBezTo>
                    <a:pt x="24376" y="6693"/>
                    <a:pt x="24208" y="6399"/>
                    <a:pt x="24026" y="6049"/>
                  </a:cubicBezTo>
                  <a:cubicBezTo>
                    <a:pt x="23858" y="5755"/>
                    <a:pt x="23620" y="5405"/>
                    <a:pt x="23396" y="5111"/>
                  </a:cubicBezTo>
                  <a:cubicBezTo>
                    <a:pt x="23158" y="4817"/>
                    <a:pt x="22920" y="4593"/>
                    <a:pt x="22626" y="4299"/>
                  </a:cubicBezTo>
                  <a:cubicBezTo>
                    <a:pt x="22626" y="4243"/>
                    <a:pt x="22570" y="4187"/>
                    <a:pt x="22570" y="4187"/>
                  </a:cubicBezTo>
                  <a:cubicBezTo>
                    <a:pt x="22458" y="4061"/>
                    <a:pt x="22402" y="3949"/>
                    <a:pt x="22276" y="3893"/>
                  </a:cubicBezTo>
                  <a:cubicBezTo>
                    <a:pt x="21926" y="3711"/>
                    <a:pt x="21758" y="3361"/>
                    <a:pt x="21464" y="3067"/>
                  </a:cubicBezTo>
                  <a:cubicBezTo>
                    <a:pt x="21226" y="2899"/>
                    <a:pt x="20946" y="2717"/>
                    <a:pt x="20708" y="2549"/>
                  </a:cubicBezTo>
                  <a:cubicBezTo>
                    <a:pt x="20246" y="2255"/>
                    <a:pt x="19826" y="1961"/>
                    <a:pt x="19420" y="1737"/>
                  </a:cubicBezTo>
                  <a:cubicBezTo>
                    <a:pt x="19196" y="1611"/>
                    <a:pt x="18958" y="1443"/>
                    <a:pt x="18720" y="1317"/>
                  </a:cubicBezTo>
                  <a:cubicBezTo>
                    <a:pt x="18314" y="1149"/>
                    <a:pt x="17908" y="1037"/>
                    <a:pt x="17502" y="855"/>
                  </a:cubicBezTo>
                  <a:cubicBezTo>
                    <a:pt x="17264" y="743"/>
                    <a:pt x="16970" y="617"/>
                    <a:pt x="16620" y="561"/>
                  </a:cubicBezTo>
                  <a:cubicBezTo>
                    <a:pt x="16396" y="505"/>
                    <a:pt x="16102" y="449"/>
                    <a:pt x="15864" y="393"/>
                  </a:cubicBezTo>
                  <a:cubicBezTo>
                    <a:pt x="15458" y="155"/>
                    <a:pt x="14996" y="155"/>
                    <a:pt x="14576" y="155"/>
                  </a:cubicBezTo>
                  <a:cubicBezTo>
                    <a:pt x="14366" y="155"/>
                    <a:pt x="14179" y="60"/>
                    <a:pt x="13975" y="60"/>
                  </a:cubicBezTo>
                  <a:cubicBezTo>
                    <a:pt x="13907" y="60"/>
                    <a:pt x="13837" y="71"/>
                    <a:pt x="13764" y="99"/>
                  </a:cubicBezTo>
                  <a:cubicBezTo>
                    <a:pt x="13593" y="22"/>
                    <a:pt x="13413" y="0"/>
                    <a:pt x="13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41"/>
            <p:cNvSpPr/>
            <p:nvPr/>
          </p:nvSpPr>
          <p:spPr>
            <a:xfrm>
              <a:off x="3952975" y="2331025"/>
              <a:ext cx="618175" cy="617275"/>
            </a:xfrm>
            <a:custGeom>
              <a:avLst/>
              <a:gdLst/>
              <a:ahLst/>
              <a:cxnLst/>
              <a:rect l="l" t="t" r="r" b="b"/>
              <a:pathLst>
                <a:path w="24727" h="24691" extrusionOk="0">
                  <a:moveTo>
                    <a:pt x="12476" y="1"/>
                  </a:moveTo>
                  <a:cubicBezTo>
                    <a:pt x="12252" y="1"/>
                    <a:pt x="12013" y="57"/>
                    <a:pt x="11831" y="57"/>
                  </a:cubicBezTo>
                  <a:cubicBezTo>
                    <a:pt x="11663" y="57"/>
                    <a:pt x="11551" y="113"/>
                    <a:pt x="11369" y="113"/>
                  </a:cubicBezTo>
                  <a:cubicBezTo>
                    <a:pt x="11201" y="113"/>
                    <a:pt x="11019" y="169"/>
                    <a:pt x="10851" y="169"/>
                  </a:cubicBezTo>
                  <a:cubicBezTo>
                    <a:pt x="10783" y="153"/>
                    <a:pt x="10720" y="146"/>
                    <a:pt x="10659" y="146"/>
                  </a:cubicBezTo>
                  <a:cubicBezTo>
                    <a:pt x="10506" y="146"/>
                    <a:pt x="10367" y="189"/>
                    <a:pt x="10207" y="239"/>
                  </a:cubicBezTo>
                  <a:cubicBezTo>
                    <a:pt x="9969" y="295"/>
                    <a:pt x="9675" y="407"/>
                    <a:pt x="9451" y="407"/>
                  </a:cubicBezTo>
                  <a:cubicBezTo>
                    <a:pt x="9101" y="407"/>
                    <a:pt x="8807" y="519"/>
                    <a:pt x="8513" y="645"/>
                  </a:cubicBezTo>
                  <a:cubicBezTo>
                    <a:pt x="7869" y="869"/>
                    <a:pt x="7225" y="1163"/>
                    <a:pt x="6581" y="1457"/>
                  </a:cubicBezTo>
                  <a:cubicBezTo>
                    <a:pt x="6175" y="1695"/>
                    <a:pt x="5825" y="1989"/>
                    <a:pt x="5363" y="2157"/>
                  </a:cubicBezTo>
                  <a:lnTo>
                    <a:pt x="5307" y="2157"/>
                  </a:lnTo>
                  <a:cubicBezTo>
                    <a:pt x="4775" y="2619"/>
                    <a:pt x="4257" y="3095"/>
                    <a:pt x="3781" y="3557"/>
                  </a:cubicBezTo>
                  <a:cubicBezTo>
                    <a:pt x="3613" y="3669"/>
                    <a:pt x="3431" y="3907"/>
                    <a:pt x="3263" y="4019"/>
                  </a:cubicBezTo>
                  <a:cubicBezTo>
                    <a:pt x="2801" y="4495"/>
                    <a:pt x="2451" y="5069"/>
                    <a:pt x="2101" y="5601"/>
                  </a:cubicBezTo>
                  <a:cubicBezTo>
                    <a:pt x="1863" y="5895"/>
                    <a:pt x="1681" y="6245"/>
                    <a:pt x="1457" y="6539"/>
                  </a:cubicBezTo>
                  <a:cubicBezTo>
                    <a:pt x="1219" y="6945"/>
                    <a:pt x="981" y="7351"/>
                    <a:pt x="869" y="7813"/>
                  </a:cubicBezTo>
                  <a:cubicBezTo>
                    <a:pt x="757" y="8219"/>
                    <a:pt x="631" y="8639"/>
                    <a:pt x="519" y="8989"/>
                  </a:cubicBezTo>
                  <a:cubicBezTo>
                    <a:pt x="225" y="9746"/>
                    <a:pt x="112" y="10502"/>
                    <a:pt x="56" y="11314"/>
                  </a:cubicBezTo>
                  <a:lnTo>
                    <a:pt x="56" y="11664"/>
                  </a:lnTo>
                  <a:cubicBezTo>
                    <a:pt x="56" y="12196"/>
                    <a:pt x="0" y="12658"/>
                    <a:pt x="0" y="13190"/>
                  </a:cubicBezTo>
                  <a:cubicBezTo>
                    <a:pt x="0" y="13470"/>
                    <a:pt x="56" y="13764"/>
                    <a:pt x="112" y="14114"/>
                  </a:cubicBezTo>
                  <a:cubicBezTo>
                    <a:pt x="169" y="14352"/>
                    <a:pt x="225" y="14520"/>
                    <a:pt x="281" y="14758"/>
                  </a:cubicBezTo>
                  <a:cubicBezTo>
                    <a:pt x="351" y="14870"/>
                    <a:pt x="351" y="14940"/>
                    <a:pt x="351" y="14996"/>
                  </a:cubicBezTo>
                  <a:lnTo>
                    <a:pt x="407" y="14996"/>
                  </a:lnTo>
                  <a:cubicBezTo>
                    <a:pt x="407" y="14940"/>
                    <a:pt x="463" y="14814"/>
                    <a:pt x="463" y="14758"/>
                  </a:cubicBezTo>
                  <a:cubicBezTo>
                    <a:pt x="463" y="14590"/>
                    <a:pt x="407" y="14352"/>
                    <a:pt x="407" y="14170"/>
                  </a:cubicBezTo>
                  <a:lnTo>
                    <a:pt x="407" y="13764"/>
                  </a:lnTo>
                  <a:cubicBezTo>
                    <a:pt x="351" y="13302"/>
                    <a:pt x="351" y="12770"/>
                    <a:pt x="351" y="12308"/>
                  </a:cubicBezTo>
                  <a:cubicBezTo>
                    <a:pt x="351" y="11846"/>
                    <a:pt x="407" y="11370"/>
                    <a:pt x="463" y="10908"/>
                  </a:cubicBezTo>
                  <a:cubicBezTo>
                    <a:pt x="463" y="10670"/>
                    <a:pt x="519" y="10446"/>
                    <a:pt x="575" y="10208"/>
                  </a:cubicBezTo>
                  <a:cubicBezTo>
                    <a:pt x="631" y="9914"/>
                    <a:pt x="701" y="9620"/>
                    <a:pt x="813" y="9340"/>
                  </a:cubicBezTo>
                  <a:cubicBezTo>
                    <a:pt x="925" y="8989"/>
                    <a:pt x="981" y="8569"/>
                    <a:pt x="1163" y="8219"/>
                  </a:cubicBezTo>
                  <a:cubicBezTo>
                    <a:pt x="1275" y="7869"/>
                    <a:pt x="1457" y="7519"/>
                    <a:pt x="1625" y="7169"/>
                  </a:cubicBezTo>
                  <a:cubicBezTo>
                    <a:pt x="1975" y="6539"/>
                    <a:pt x="2381" y="5895"/>
                    <a:pt x="2857" y="5251"/>
                  </a:cubicBezTo>
                  <a:cubicBezTo>
                    <a:pt x="3081" y="4901"/>
                    <a:pt x="3375" y="4607"/>
                    <a:pt x="3725" y="4257"/>
                  </a:cubicBezTo>
                  <a:cubicBezTo>
                    <a:pt x="3907" y="4089"/>
                    <a:pt x="4131" y="3851"/>
                    <a:pt x="4313" y="3613"/>
                  </a:cubicBezTo>
                  <a:cubicBezTo>
                    <a:pt x="4481" y="3501"/>
                    <a:pt x="4607" y="3389"/>
                    <a:pt x="4775" y="3263"/>
                  </a:cubicBezTo>
                  <a:cubicBezTo>
                    <a:pt x="4957" y="3151"/>
                    <a:pt x="5069" y="3039"/>
                    <a:pt x="5251" y="2913"/>
                  </a:cubicBezTo>
                  <a:cubicBezTo>
                    <a:pt x="5475" y="2745"/>
                    <a:pt x="5713" y="2563"/>
                    <a:pt x="5951" y="2395"/>
                  </a:cubicBezTo>
                  <a:cubicBezTo>
                    <a:pt x="6063" y="2339"/>
                    <a:pt x="6175" y="2269"/>
                    <a:pt x="6301" y="2213"/>
                  </a:cubicBezTo>
                  <a:cubicBezTo>
                    <a:pt x="6651" y="1919"/>
                    <a:pt x="7057" y="1695"/>
                    <a:pt x="7463" y="1569"/>
                  </a:cubicBezTo>
                  <a:cubicBezTo>
                    <a:pt x="8163" y="1401"/>
                    <a:pt x="8807" y="995"/>
                    <a:pt x="9563" y="869"/>
                  </a:cubicBezTo>
                  <a:cubicBezTo>
                    <a:pt x="9913" y="869"/>
                    <a:pt x="10207" y="757"/>
                    <a:pt x="10501" y="701"/>
                  </a:cubicBezTo>
                  <a:cubicBezTo>
                    <a:pt x="10581" y="661"/>
                    <a:pt x="10660" y="622"/>
                    <a:pt x="10744" y="622"/>
                  </a:cubicBezTo>
                  <a:cubicBezTo>
                    <a:pt x="10779" y="622"/>
                    <a:pt x="10814" y="628"/>
                    <a:pt x="10851" y="645"/>
                  </a:cubicBezTo>
                  <a:cubicBezTo>
                    <a:pt x="10921" y="673"/>
                    <a:pt x="10992" y="683"/>
                    <a:pt x="11064" y="683"/>
                  </a:cubicBezTo>
                  <a:cubicBezTo>
                    <a:pt x="11278" y="683"/>
                    <a:pt x="11499" y="589"/>
                    <a:pt x="11719" y="589"/>
                  </a:cubicBezTo>
                  <a:cubicBezTo>
                    <a:pt x="12070" y="589"/>
                    <a:pt x="12364" y="519"/>
                    <a:pt x="12658" y="519"/>
                  </a:cubicBezTo>
                  <a:cubicBezTo>
                    <a:pt x="12738" y="509"/>
                    <a:pt x="12819" y="505"/>
                    <a:pt x="12900" y="505"/>
                  </a:cubicBezTo>
                  <a:cubicBezTo>
                    <a:pt x="13280" y="505"/>
                    <a:pt x="13655" y="599"/>
                    <a:pt x="14002" y="645"/>
                  </a:cubicBezTo>
                  <a:cubicBezTo>
                    <a:pt x="14464" y="757"/>
                    <a:pt x="14926" y="757"/>
                    <a:pt x="15332" y="869"/>
                  </a:cubicBezTo>
                  <a:cubicBezTo>
                    <a:pt x="15920" y="1051"/>
                    <a:pt x="16564" y="1219"/>
                    <a:pt x="17082" y="1513"/>
                  </a:cubicBezTo>
                  <a:cubicBezTo>
                    <a:pt x="17208" y="1569"/>
                    <a:pt x="17264" y="1639"/>
                    <a:pt x="17320" y="1695"/>
                  </a:cubicBezTo>
                  <a:cubicBezTo>
                    <a:pt x="17852" y="1919"/>
                    <a:pt x="18426" y="2101"/>
                    <a:pt x="18832" y="2451"/>
                  </a:cubicBezTo>
                  <a:cubicBezTo>
                    <a:pt x="19070" y="2619"/>
                    <a:pt x="19308" y="2745"/>
                    <a:pt x="19476" y="2913"/>
                  </a:cubicBezTo>
                  <a:cubicBezTo>
                    <a:pt x="19882" y="3263"/>
                    <a:pt x="20358" y="3669"/>
                    <a:pt x="20764" y="4019"/>
                  </a:cubicBezTo>
                  <a:cubicBezTo>
                    <a:pt x="21114" y="4313"/>
                    <a:pt x="21352" y="4663"/>
                    <a:pt x="21576" y="5013"/>
                  </a:cubicBezTo>
                  <a:cubicBezTo>
                    <a:pt x="21702" y="5195"/>
                    <a:pt x="21870" y="5363"/>
                    <a:pt x="22052" y="5545"/>
                  </a:cubicBezTo>
                  <a:cubicBezTo>
                    <a:pt x="22164" y="5657"/>
                    <a:pt x="22276" y="5769"/>
                    <a:pt x="22332" y="5951"/>
                  </a:cubicBezTo>
                  <a:cubicBezTo>
                    <a:pt x="22570" y="6357"/>
                    <a:pt x="22752" y="6763"/>
                    <a:pt x="22920" y="7113"/>
                  </a:cubicBezTo>
                  <a:cubicBezTo>
                    <a:pt x="23032" y="7295"/>
                    <a:pt x="23102" y="7463"/>
                    <a:pt x="23214" y="7645"/>
                  </a:cubicBezTo>
                  <a:cubicBezTo>
                    <a:pt x="23270" y="7757"/>
                    <a:pt x="23326" y="7869"/>
                    <a:pt x="23326" y="7995"/>
                  </a:cubicBezTo>
                  <a:cubicBezTo>
                    <a:pt x="23382" y="8051"/>
                    <a:pt x="23382" y="8163"/>
                    <a:pt x="23452" y="8289"/>
                  </a:cubicBezTo>
                  <a:cubicBezTo>
                    <a:pt x="23620" y="8751"/>
                    <a:pt x="23858" y="9214"/>
                    <a:pt x="23914" y="9746"/>
                  </a:cubicBezTo>
                  <a:cubicBezTo>
                    <a:pt x="23971" y="10096"/>
                    <a:pt x="24027" y="10390"/>
                    <a:pt x="24083" y="10670"/>
                  </a:cubicBezTo>
                  <a:cubicBezTo>
                    <a:pt x="24083" y="11020"/>
                    <a:pt x="24153" y="11370"/>
                    <a:pt x="24209" y="11720"/>
                  </a:cubicBezTo>
                  <a:lnTo>
                    <a:pt x="24209" y="12602"/>
                  </a:lnTo>
                  <a:cubicBezTo>
                    <a:pt x="24153" y="12840"/>
                    <a:pt x="24153" y="13064"/>
                    <a:pt x="24153" y="13302"/>
                  </a:cubicBezTo>
                  <a:lnTo>
                    <a:pt x="24153" y="13540"/>
                  </a:lnTo>
                  <a:cubicBezTo>
                    <a:pt x="24153" y="13820"/>
                    <a:pt x="24083" y="14114"/>
                    <a:pt x="24083" y="14352"/>
                  </a:cubicBezTo>
                  <a:cubicBezTo>
                    <a:pt x="23971" y="14702"/>
                    <a:pt x="23914" y="15052"/>
                    <a:pt x="23858" y="15402"/>
                  </a:cubicBezTo>
                  <a:cubicBezTo>
                    <a:pt x="23802" y="15864"/>
                    <a:pt x="23564" y="16340"/>
                    <a:pt x="23382" y="16802"/>
                  </a:cubicBezTo>
                  <a:cubicBezTo>
                    <a:pt x="23102" y="17390"/>
                    <a:pt x="22808" y="17908"/>
                    <a:pt x="22514" y="18496"/>
                  </a:cubicBezTo>
                  <a:cubicBezTo>
                    <a:pt x="22458" y="18608"/>
                    <a:pt x="22402" y="18720"/>
                    <a:pt x="22276" y="18846"/>
                  </a:cubicBezTo>
                  <a:cubicBezTo>
                    <a:pt x="22052" y="19196"/>
                    <a:pt x="21814" y="19490"/>
                    <a:pt x="21576" y="19840"/>
                  </a:cubicBezTo>
                  <a:cubicBezTo>
                    <a:pt x="21170" y="20358"/>
                    <a:pt x="20764" y="20820"/>
                    <a:pt x="20232" y="21241"/>
                  </a:cubicBezTo>
                  <a:cubicBezTo>
                    <a:pt x="19882" y="21521"/>
                    <a:pt x="19532" y="21815"/>
                    <a:pt x="19126" y="22109"/>
                  </a:cubicBezTo>
                  <a:cubicBezTo>
                    <a:pt x="18958" y="22291"/>
                    <a:pt x="18664" y="22403"/>
                    <a:pt x="18426" y="22515"/>
                  </a:cubicBezTo>
                  <a:cubicBezTo>
                    <a:pt x="18202" y="22753"/>
                    <a:pt x="17908" y="22991"/>
                    <a:pt x="17558" y="23103"/>
                  </a:cubicBezTo>
                  <a:cubicBezTo>
                    <a:pt x="17432" y="23103"/>
                    <a:pt x="17264" y="23159"/>
                    <a:pt x="17152" y="23215"/>
                  </a:cubicBezTo>
                  <a:cubicBezTo>
                    <a:pt x="16564" y="23565"/>
                    <a:pt x="15920" y="23691"/>
                    <a:pt x="15276" y="23859"/>
                  </a:cubicBezTo>
                  <a:cubicBezTo>
                    <a:pt x="15164" y="23915"/>
                    <a:pt x="15052" y="23971"/>
                    <a:pt x="14982" y="23971"/>
                  </a:cubicBezTo>
                  <a:cubicBezTo>
                    <a:pt x="14464" y="24097"/>
                    <a:pt x="13932" y="24209"/>
                    <a:pt x="13470" y="24209"/>
                  </a:cubicBezTo>
                  <a:cubicBezTo>
                    <a:pt x="12826" y="24265"/>
                    <a:pt x="12252" y="24265"/>
                    <a:pt x="11607" y="24265"/>
                  </a:cubicBezTo>
                  <a:cubicBezTo>
                    <a:pt x="11547" y="24283"/>
                    <a:pt x="11488" y="24290"/>
                    <a:pt x="11429" y="24290"/>
                  </a:cubicBezTo>
                  <a:cubicBezTo>
                    <a:pt x="11312" y="24290"/>
                    <a:pt x="11197" y="24265"/>
                    <a:pt x="11075" y="24265"/>
                  </a:cubicBezTo>
                  <a:cubicBezTo>
                    <a:pt x="10725" y="24209"/>
                    <a:pt x="10319" y="24153"/>
                    <a:pt x="9969" y="24097"/>
                  </a:cubicBezTo>
                  <a:cubicBezTo>
                    <a:pt x="9381" y="23971"/>
                    <a:pt x="8807" y="23803"/>
                    <a:pt x="8275" y="23621"/>
                  </a:cubicBezTo>
                  <a:cubicBezTo>
                    <a:pt x="7869" y="23509"/>
                    <a:pt x="7463" y="23341"/>
                    <a:pt x="7113" y="23159"/>
                  </a:cubicBezTo>
                  <a:cubicBezTo>
                    <a:pt x="6763" y="22991"/>
                    <a:pt x="6469" y="22809"/>
                    <a:pt x="6175" y="22641"/>
                  </a:cubicBezTo>
                  <a:cubicBezTo>
                    <a:pt x="5881" y="22515"/>
                    <a:pt x="5657" y="22403"/>
                    <a:pt x="5419" y="22221"/>
                  </a:cubicBezTo>
                  <a:cubicBezTo>
                    <a:pt x="4831" y="21815"/>
                    <a:pt x="4313" y="21409"/>
                    <a:pt x="3781" y="20946"/>
                  </a:cubicBezTo>
                  <a:cubicBezTo>
                    <a:pt x="3557" y="20764"/>
                    <a:pt x="3375" y="20596"/>
                    <a:pt x="3151" y="20358"/>
                  </a:cubicBezTo>
                  <a:lnTo>
                    <a:pt x="3025" y="20358"/>
                  </a:lnTo>
                  <a:cubicBezTo>
                    <a:pt x="3151" y="20540"/>
                    <a:pt x="3263" y="20708"/>
                    <a:pt x="3375" y="20820"/>
                  </a:cubicBezTo>
                  <a:cubicBezTo>
                    <a:pt x="3557" y="21002"/>
                    <a:pt x="3725" y="21171"/>
                    <a:pt x="3851" y="21297"/>
                  </a:cubicBezTo>
                  <a:cubicBezTo>
                    <a:pt x="3963" y="21409"/>
                    <a:pt x="4131" y="21521"/>
                    <a:pt x="4257" y="21647"/>
                  </a:cubicBezTo>
                  <a:cubicBezTo>
                    <a:pt x="4551" y="21997"/>
                    <a:pt x="5013" y="22291"/>
                    <a:pt x="5419" y="22571"/>
                  </a:cubicBezTo>
                  <a:cubicBezTo>
                    <a:pt x="5713" y="22809"/>
                    <a:pt x="6063" y="22991"/>
                    <a:pt x="6357" y="23159"/>
                  </a:cubicBezTo>
                  <a:cubicBezTo>
                    <a:pt x="6581" y="23271"/>
                    <a:pt x="6819" y="23453"/>
                    <a:pt x="7057" y="23509"/>
                  </a:cubicBezTo>
                  <a:cubicBezTo>
                    <a:pt x="7407" y="23691"/>
                    <a:pt x="7813" y="23859"/>
                    <a:pt x="8219" y="23971"/>
                  </a:cubicBezTo>
                  <a:cubicBezTo>
                    <a:pt x="8401" y="24097"/>
                    <a:pt x="8625" y="24153"/>
                    <a:pt x="8807" y="24209"/>
                  </a:cubicBezTo>
                  <a:cubicBezTo>
                    <a:pt x="9269" y="24321"/>
                    <a:pt x="9731" y="24391"/>
                    <a:pt x="10207" y="24503"/>
                  </a:cubicBezTo>
                  <a:cubicBezTo>
                    <a:pt x="10622" y="24592"/>
                    <a:pt x="11009" y="24691"/>
                    <a:pt x="11442" y="24691"/>
                  </a:cubicBezTo>
                  <a:cubicBezTo>
                    <a:pt x="11550" y="24691"/>
                    <a:pt x="11661" y="24685"/>
                    <a:pt x="11775" y="24671"/>
                  </a:cubicBezTo>
                  <a:cubicBezTo>
                    <a:pt x="12364" y="24671"/>
                    <a:pt x="12952" y="24671"/>
                    <a:pt x="13470" y="24615"/>
                  </a:cubicBezTo>
                  <a:cubicBezTo>
                    <a:pt x="13876" y="24615"/>
                    <a:pt x="14282" y="24559"/>
                    <a:pt x="14702" y="24447"/>
                  </a:cubicBezTo>
                  <a:cubicBezTo>
                    <a:pt x="15164" y="24391"/>
                    <a:pt x="15626" y="24265"/>
                    <a:pt x="16102" y="24097"/>
                  </a:cubicBezTo>
                  <a:cubicBezTo>
                    <a:pt x="16452" y="24041"/>
                    <a:pt x="16802" y="23859"/>
                    <a:pt x="17152" y="23747"/>
                  </a:cubicBezTo>
                  <a:cubicBezTo>
                    <a:pt x="17670" y="23509"/>
                    <a:pt x="18202" y="23341"/>
                    <a:pt x="18664" y="22991"/>
                  </a:cubicBezTo>
                  <a:cubicBezTo>
                    <a:pt x="18720" y="22921"/>
                    <a:pt x="18776" y="22865"/>
                    <a:pt x="18832" y="22809"/>
                  </a:cubicBezTo>
                  <a:cubicBezTo>
                    <a:pt x="19182" y="22571"/>
                    <a:pt x="19602" y="22403"/>
                    <a:pt x="19952" y="22165"/>
                  </a:cubicBezTo>
                  <a:cubicBezTo>
                    <a:pt x="20358" y="21871"/>
                    <a:pt x="20652" y="21521"/>
                    <a:pt x="21002" y="21171"/>
                  </a:cubicBezTo>
                  <a:cubicBezTo>
                    <a:pt x="21520" y="20652"/>
                    <a:pt x="21926" y="20120"/>
                    <a:pt x="22402" y="19602"/>
                  </a:cubicBezTo>
                  <a:cubicBezTo>
                    <a:pt x="22458" y="19602"/>
                    <a:pt x="22458" y="19546"/>
                    <a:pt x="22458" y="19490"/>
                  </a:cubicBezTo>
                  <a:cubicBezTo>
                    <a:pt x="22626" y="19252"/>
                    <a:pt x="22752" y="19014"/>
                    <a:pt x="22864" y="18846"/>
                  </a:cubicBezTo>
                  <a:cubicBezTo>
                    <a:pt x="23326" y="18090"/>
                    <a:pt x="23676" y="17320"/>
                    <a:pt x="23971" y="16564"/>
                  </a:cubicBezTo>
                  <a:cubicBezTo>
                    <a:pt x="24153" y="16214"/>
                    <a:pt x="24265" y="15808"/>
                    <a:pt x="24321" y="15458"/>
                  </a:cubicBezTo>
                  <a:cubicBezTo>
                    <a:pt x="24377" y="15108"/>
                    <a:pt x="24433" y="14814"/>
                    <a:pt x="24503" y="14464"/>
                  </a:cubicBezTo>
                  <a:cubicBezTo>
                    <a:pt x="24615" y="13820"/>
                    <a:pt x="24727" y="13246"/>
                    <a:pt x="24671" y="12602"/>
                  </a:cubicBezTo>
                  <a:cubicBezTo>
                    <a:pt x="24671" y="12252"/>
                    <a:pt x="24727" y="11958"/>
                    <a:pt x="24671" y="11664"/>
                  </a:cubicBezTo>
                  <a:cubicBezTo>
                    <a:pt x="24671" y="11370"/>
                    <a:pt x="24615" y="11090"/>
                    <a:pt x="24559" y="10796"/>
                  </a:cubicBezTo>
                  <a:cubicBezTo>
                    <a:pt x="24559" y="10502"/>
                    <a:pt x="24559" y="10208"/>
                    <a:pt x="24503" y="9970"/>
                  </a:cubicBezTo>
                  <a:cubicBezTo>
                    <a:pt x="24377" y="9452"/>
                    <a:pt x="24265" y="8919"/>
                    <a:pt x="24027" y="8401"/>
                  </a:cubicBezTo>
                  <a:cubicBezTo>
                    <a:pt x="23914" y="8219"/>
                    <a:pt x="23802" y="7995"/>
                    <a:pt x="23732" y="7757"/>
                  </a:cubicBezTo>
                  <a:cubicBezTo>
                    <a:pt x="23676" y="7351"/>
                    <a:pt x="23508" y="7001"/>
                    <a:pt x="23270" y="6651"/>
                  </a:cubicBezTo>
                  <a:cubicBezTo>
                    <a:pt x="23032" y="6301"/>
                    <a:pt x="22864" y="5951"/>
                    <a:pt x="22682" y="5601"/>
                  </a:cubicBezTo>
                  <a:cubicBezTo>
                    <a:pt x="22402" y="5251"/>
                    <a:pt x="22220" y="4789"/>
                    <a:pt x="21870" y="4495"/>
                  </a:cubicBezTo>
                  <a:cubicBezTo>
                    <a:pt x="21520" y="4145"/>
                    <a:pt x="21226" y="3851"/>
                    <a:pt x="20932" y="3557"/>
                  </a:cubicBezTo>
                  <a:cubicBezTo>
                    <a:pt x="20820" y="3445"/>
                    <a:pt x="20652" y="3319"/>
                    <a:pt x="20582" y="3207"/>
                  </a:cubicBezTo>
                  <a:cubicBezTo>
                    <a:pt x="20414" y="2913"/>
                    <a:pt x="20176" y="2801"/>
                    <a:pt x="19952" y="2619"/>
                  </a:cubicBezTo>
                  <a:cubicBezTo>
                    <a:pt x="19714" y="2451"/>
                    <a:pt x="19420" y="2339"/>
                    <a:pt x="19182" y="2157"/>
                  </a:cubicBezTo>
                  <a:cubicBezTo>
                    <a:pt x="18482" y="1639"/>
                    <a:pt x="17726" y="1219"/>
                    <a:pt x="16970" y="939"/>
                  </a:cubicBezTo>
                  <a:cubicBezTo>
                    <a:pt x="16732" y="813"/>
                    <a:pt x="16508" y="701"/>
                    <a:pt x="16270" y="645"/>
                  </a:cubicBezTo>
                  <a:cubicBezTo>
                    <a:pt x="15752" y="463"/>
                    <a:pt x="15164" y="351"/>
                    <a:pt x="14576" y="169"/>
                  </a:cubicBezTo>
                  <a:cubicBezTo>
                    <a:pt x="14408" y="113"/>
                    <a:pt x="14226" y="113"/>
                    <a:pt x="14058" y="113"/>
                  </a:cubicBezTo>
                  <a:cubicBezTo>
                    <a:pt x="13988" y="129"/>
                    <a:pt x="13924" y="136"/>
                    <a:pt x="13863" y="136"/>
                  </a:cubicBezTo>
                  <a:cubicBezTo>
                    <a:pt x="13715" y="136"/>
                    <a:pt x="13582" y="96"/>
                    <a:pt x="13414" y="57"/>
                  </a:cubicBezTo>
                  <a:cubicBezTo>
                    <a:pt x="13120" y="57"/>
                    <a:pt x="12770" y="1"/>
                    <a:pt x="12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41"/>
            <p:cNvSpPr/>
            <p:nvPr/>
          </p:nvSpPr>
          <p:spPr>
            <a:xfrm>
              <a:off x="3916225" y="2286300"/>
              <a:ext cx="698675" cy="702675"/>
            </a:xfrm>
            <a:custGeom>
              <a:avLst/>
              <a:gdLst/>
              <a:ahLst/>
              <a:cxnLst/>
              <a:rect l="l" t="t" r="r" b="b"/>
              <a:pathLst>
                <a:path w="27947" h="28107" extrusionOk="0">
                  <a:moveTo>
                    <a:pt x="14479" y="0"/>
                  </a:moveTo>
                  <a:cubicBezTo>
                    <a:pt x="14311" y="0"/>
                    <a:pt x="14139" y="51"/>
                    <a:pt x="13966" y="51"/>
                  </a:cubicBezTo>
                  <a:cubicBezTo>
                    <a:pt x="13922" y="51"/>
                    <a:pt x="13878" y="48"/>
                    <a:pt x="13834" y="40"/>
                  </a:cubicBezTo>
                  <a:lnTo>
                    <a:pt x="13245" y="40"/>
                  </a:lnTo>
                  <a:cubicBezTo>
                    <a:pt x="13189" y="40"/>
                    <a:pt x="13077" y="40"/>
                    <a:pt x="12951" y="96"/>
                  </a:cubicBezTo>
                  <a:cubicBezTo>
                    <a:pt x="12839" y="96"/>
                    <a:pt x="12671" y="152"/>
                    <a:pt x="12489" y="152"/>
                  </a:cubicBezTo>
                  <a:cubicBezTo>
                    <a:pt x="12457" y="135"/>
                    <a:pt x="12423" y="128"/>
                    <a:pt x="12388" y="128"/>
                  </a:cubicBezTo>
                  <a:cubicBezTo>
                    <a:pt x="12305" y="128"/>
                    <a:pt x="12219" y="168"/>
                    <a:pt x="12139" y="208"/>
                  </a:cubicBezTo>
                  <a:cubicBezTo>
                    <a:pt x="12027" y="208"/>
                    <a:pt x="11909" y="183"/>
                    <a:pt x="11810" y="183"/>
                  </a:cubicBezTo>
                  <a:cubicBezTo>
                    <a:pt x="11760" y="183"/>
                    <a:pt x="11715" y="189"/>
                    <a:pt x="11677" y="208"/>
                  </a:cubicBezTo>
                  <a:cubicBezTo>
                    <a:pt x="11145" y="208"/>
                    <a:pt x="10739" y="446"/>
                    <a:pt x="10221" y="502"/>
                  </a:cubicBezTo>
                  <a:lnTo>
                    <a:pt x="10151" y="502"/>
                  </a:lnTo>
                  <a:cubicBezTo>
                    <a:pt x="10039" y="558"/>
                    <a:pt x="9871" y="558"/>
                    <a:pt x="9689" y="628"/>
                  </a:cubicBezTo>
                  <a:cubicBezTo>
                    <a:pt x="9643" y="719"/>
                    <a:pt x="9560" y="811"/>
                    <a:pt x="9402" y="811"/>
                  </a:cubicBezTo>
                  <a:cubicBezTo>
                    <a:pt x="9366" y="811"/>
                    <a:pt x="9327" y="806"/>
                    <a:pt x="9283" y="796"/>
                  </a:cubicBezTo>
                  <a:cubicBezTo>
                    <a:pt x="9227" y="796"/>
                    <a:pt x="9171" y="796"/>
                    <a:pt x="9101" y="852"/>
                  </a:cubicBezTo>
                  <a:cubicBezTo>
                    <a:pt x="9029" y="969"/>
                    <a:pt x="9003" y="1011"/>
                    <a:pt x="8964" y="1011"/>
                  </a:cubicBezTo>
                  <a:cubicBezTo>
                    <a:pt x="8943" y="1011"/>
                    <a:pt x="8917" y="998"/>
                    <a:pt x="8877" y="978"/>
                  </a:cubicBezTo>
                  <a:cubicBezTo>
                    <a:pt x="8751" y="978"/>
                    <a:pt x="8639" y="1034"/>
                    <a:pt x="8527" y="1034"/>
                  </a:cubicBezTo>
                  <a:cubicBezTo>
                    <a:pt x="8289" y="1146"/>
                    <a:pt x="8121" y="1258"/>
                    <a:pt x="7939" y="1384"/>
                  </a:cubicBezTo>
                  <a:cubicBezTo>
                    <a:pt x="7477" y="1608"/>
                    <a:pt x="6945" y="1734"/>
                    <a:pt x="6595" y="2140"/>
                  </a:cubicBezTo>
                  <a:cubicBezTo>
                    <a:pt x="6539" y="2140"/>
                    <a:pt x="6483" y="2196"/>
                    <a:pt x="6483" y="2196"/>
                  </a:cubicBezTo>
                  <a:cubicBezTo>
                    <a:pt x="6189" y="2308"/>
                    <a:pt x="5895" y="2434"/>
                    <a:pt x="5671" y="2602"/>
                  </a:cubicBezTo>
                  <a:cubicBezTo>
                    <a:pt x="5601" y="2728"/>
                    <a:pt x="5489" y="2840"/>
                    <a:pt x="5433" y="2896"/>
                  </a:cubicBezTo>
                  <a:cubicBezTo>
                    <a:pt x="5195" y="3078"/>
                    <a:pt x="4971" y="3190"/>
                    <a:pt x="4733" y="3358"/>
                  </a:cubicBezTo>
                  <a:cubicBezTo>
                    <a:pt x="4677" y="3358"/>
                    <a:pt x="4621" y="3428"/>
                    <a:pt x="4621" y="3484"/>
                  </a:cubicBezTo>
                  <a:cubicBezTo>
                    <a:pt x="4495" y="3708"/>
                    <a:pt x="4201" y="3890"/>
                    <a:pt x="3977" y="4002"/>
                  </a:cubicBezTo>
                  <a:cubicBezTo>
                    <a:pt x="3851" y="4352"/>
                    <a:pt x="3571" y="4702"/>
                    <a:pt x="3277" y="4828"/>
                  </a:cubicBezTo>
                  <a:cubicBezTo>
                    <a:pt x="2983" y="5178"/>
                    <a:pt x="2745" y="5528"/>
                    <a:pt x="2451" y="5934"/>
                  </a:cubicBezTo>
                  <a:cubicBezTo>
                    <a:pt x="2395" y="5990"/>
                    <a:pt x="2395" y="6102"/>
                    <a:pt x="2395" y="6158"/>
                  </a:cubicBezTo>
                  <a:cubicBezTo>
                    <a:pt x="2171" y="6508"/>
                    <a:pt x="1989" y="6858"/>
                    <a:pt x="1751" y="7152"/>
                  </a:cubicBezTo>
                  <a:cubicBezTo>
                    <a:pt x="1470" y="7558"/>
                    <a:pt x="1288" y="7978"/>
                    <a:pt x="1050" y="8384"/>
                  </a:cubicBezTo>
                  <a:cubicBezTo>
                    <a:pt x="994" y="8552"/>
                    <a:pt x="938" y="8734"/>
                    <a:pt x="882" y="8902"/>
                  </a:cubicBezTo>
                  <a:cubicBezTo>
                    <a:pt x="826" y="9028"/>
                    <a:pt x="826" y="9140"/>
                    <a:pt x="826" y="9252"/>
                  </a:cubicBezTo>
                  <a:cubicBezTo>
                    <a:pt x="644" y="9784"/>
                    <a:pt x="476" y="10358"/>
                    <a:pt x="294" y="10891"/>
                  </a:cubicBezTo>
                  <a:cubicBezTo>
                    <a:pt x="294" y="11003"/>
                    <a:pt x="294" y="11129"/>
                    <a:pt x="238" y="11241"/>
                  </a:cubicBezTo>
                  <a:cubicBezTo>
                    <a:pt x="126" y="11535"/>
                    <a:pt x="126" y="11885"/>
                    <a:pt x="126" y="12235"/>
                  </a:cubicBezTo>
                  <a:cubicBezTo>
                    <a:pt x="126" y="12347"/>
                    <a:pt x="70" y="12403"/>
                    <a:pt x="0" y="12585"/>
                  </a:cubicBezTo>
                  <a:cubicBezTo>
                    <a:pt x="0" y="12585"/>
                    <a:pt x="70" y="12697"/>
                    <a:pt x="70" y="12809"/>
                  </a:cubicBezTo>
                  <a:cubicBezTo>
                    <a:pt x="0" y="12991"/>
                    <a:pt x="0" y="13229"/>
                    <a:pt x="0" y="13453"/>
                  </a:cubicBezTo>
                  <a:cubicBezTo>
                    <a:pt x="0" y="13859"/>
                    <a:pt x="70" y="14279"/>
                    <a:pt x="70" y="14741"/>
                  </a:cubicBezTo>
                  <a:cubicBezTo>
                    <a:pt x="0" y="14979"/>
                    <a:pt x="182" y="15203"/>
                    <a:pt x="126" y="15497"/>
                  </a:cubicBezTo>
                  <a:lnTo>
                    <a:pt x="182" y="15553"/>
                  </a:lnTo>
                  <a:lnTo>
                    <a:pt x="182" y="14335"/>
                  </a:lnTo>
                  <a:cubicBezTo>
                    <a:pt x="182" y="13803"/>
                    <a:pt x="238" y="13229"/>
                    <a:pt x="238" y="12697"/>
                  </a:cubicBezTo>
                  <a:cubicBezTo>
                    <a:pt x="294" y="12179"/>
                    <a:pt x="294" y="11647"/>
                    <a:pt x="532" y="11185"/>
                  </a:cubicBezTo>
                  <a:lnTo>
                    <a:pt x="532" y="11003"/>
                  </a:lnTo>
                  <a:cubicBezTo>
                    <a:pt x="588" y="10778"/>
                    <a:pt x="644" y="10596"/>
                    <a:pt x="700" y="10358"/>
                  </a:cubicBezTo>
                  <a:cubicBezTo>
                    <a:pt x="700" y="10190"/>
                    <a:pt x="826" y="10078"/>
                    <a:pt x="826" y="9952"/>
                  </a:cubicBezTo>
                  <a:cubicBezTo>
                    <a:pt x="938" y="9728"/>
                    <a:pt x="994" y="9490"/>
                    <a:pt x="1050" y="9252"/>
                  </a:cubicBezTo>
                  <a:cubicBezTo>
                    <a:pt x="1120" y="9028"/>
                    <a:pt x="1232" y="8846"/>
                    <a:pt x="1344" y="8678"/>
                  </a:cubicBezTo>
                  <a:cubicBezTo>
                    <a:pt x="1400" y="8440"/>
                    <a:pt x="1526" y="8258"/>
                    <a:pt x="1582" y="8034"/>
                  </a:cubicBezTo>
                  <a:cubicBezTo>
                    <a:pt x="1751" y="7796"/>
                    <a:pt x="1877" y="7558"/>
                    <a:pt x="1989" y="7334"/>
                  </a:cubicBezTo>
                  <a:cubicBezTo>
                    <a:pt x="2339" y="6858"/>
                    <a:pt x="2521" y="6284"/>
                    <a:pt x="2983" y="5934"/>
                  </a:cubicBezTo>
                  <a:cubicBezTo>
                    <a:pt x="2983" y="5878"/>
                    <a:pt x="3039" y="5808"/>
                    <a:pt x="3039" y="5752"/>
                  </a:cubicBezTo>
                  <a:cubicBezTo>
                    <a:pt x="3221" y="5528"/>
                    <a:pt x="3333" y="5290"/>
                    <a:pt x="3501" y="5108"/>
                  </a:cubicBezTo>
                  <a:cubicBezTo>
                    <a:pt x="3683" y="4996"/>
                    <a:pt x="3851" y="4884"/>
                    <a:pt x="4033" y="4702"/>
                  </a:cubicBezTo>
                  <a:cubicBezTo>
                    <a:pt x="4201" y="4408"/>
                    <a:pt x="4495" y="4240"/>
                    <a:pt x="4621" y="3946"/>
                  </a:cubicBezTo>
                  <a:cubicBezTo>
                    <a:pt x="4677" y="3890"/>
                    <a:pt x="4789" y="3834"/>
                    <a:pt x="4845" y="3778"/>
                  </a:cubicBezTo>
                  <a:cubicBezTo>
                    <a:pt x="4971" y="3652"/>
                    <a:pt x="5139" y="3596"/>
                    <a:pt x="5321" y="3484"/>
                  </a:cubicBezTo>
                  <a:cubicBezTo>
                    <a:pt x="5545" y="3246"/>
                    <a:pt x="5839" y="3008"/>
                    <a:pt x="6133" y="2784"/>
                  </a:cubicBezTo>
                  <a:cubicBezTo>
                    <a:pt x="6371" y="2658"/>
                    <a:pt x="6595" y="2546"/>
                    <a:pt x="6833" y="2378"/>
                  </a:cubicBezTo>
                  <a:cubicBezTo>
                    <a:pt x="7183" y="2140"/>
                    <a:pt x="7533" y="1958"/>
                    <a:pt x="7883" y="1790"/>
                  </a:cubicBezTo>
                  <a:cubicBezTo>
                    <a:pt x="8401" y="1496"/>
                    <a:pt x="8933" y="1384"/>
                    <a:pt x="9451" y="1202"/>
                  </a:cubicBezTo>
                  <a:cubicBezTo>
                    <a:pt x="9689" y="1146"/>
                    <a:pt x="9871" y="978"/>
                    <a:pt x="10095" y="978"/>
                  </a:cubicBezTo>
                  <a:cubicBezTo>
                    <a:pt x="10221" y="978"/>
                    <a:pt x="10333" y="908"/>
                    <a:pt x="10445" y="908"/>
                  </a:cubicBezTo>
                  <a:cubicBezTo>
                    <a:pt x="10739" y="796"/>
                    <a:pt x="11089" y="684"/>
                    <a:pt x="11439" y="628"/>
                  </a:cubicBezTo>
                  <a:cubicBezTo>
                    <a:pt x="12027" y="558"/>
                    <a:pt x="12601" y="558"/>
                    <a:pt x="13189" y="502"/>
                  </a:cubicBezTo>
                  <a:lnTo>
                    <a:pt x="13596" y="502"/>
                  </a:lnTo>
                  <a:cubicBezTo>
                    <a:pt x="13903" y="469"/>
                    <a:pt x="14205" y="437"/>
                    <a:pt x="14508" y="437"/>
                  </a:cubicBezTo>
                  <a:cubicBezTo>
                    <a:pt x="14730" y="437"/>
                    <a:pt x="14953" y="454"/>
                    <a:pt x="15178" y="502"/>
                  </a:cubicBezTo>
                  <a:cubicBezTo>
                    <a:pt x="15402" y="558"/>
                    <a:pt x="15584" y="628"/>
                    <a:pt x="15822" y="628"/>
                  </a:cubicBezTo>
                  <a:cubicBezTo>
                    <a:pt x="16396" y="684"/>
                    <a:pt x="16928" y="796"/>
                    <a:pt x="17502" y="908"/>
                  </a:cubicBezTo>
                  <a:cubicBezTo>
                    <a:pt x="17740" y="978"/>
                    <a:pt x="17978" y="1090"/>
                    <a:pt x="18272" y="1202"/>
                  </a:cubicBezTo>
                  <a:cubicBezTo>
                    <a:pt x="18440" y="1258"/>
                    <a:pt x="18678" y="1328"/>
                    <a:pt x="18846" y="1440"/>
                  </a:cubicBezTo>
                  <a:cubicBezTo>
                    <a:pt x="19140" y="1552"/>
                    <a:pt x="19434" y="1734"/>
                    <a:pt x="19728" y="1846"/>
                  </a:cubicBezTo>
                  <a:cubicBezTo>
                    <a:pt x="20078" y="2028"/>
                    <a:pt x="20428" y="2140"/>
                    <a:pt x="20778" y="2308"/>
                  </a:cubicBezTo>
                  <a:cubicBezTo>
                    <a:pt x="20890" y="2378"/>
                    <a:pt x="21002" y="2490"/>
                    <a:pt x="21128" y="2546"/>
                  </a:cubicBezTo>
                  <a:cubicBezTo>
                    <a:pt x="21352" y="2728"/>
                    <a:pt x="21646" y="2896"/>
                    <a:pt x="21828" y="3078"/>
                  </a:cubicBezTo>
                  <a:cubicBezTo>
                    <a:pt x="22122" y="3302"/>
                    <a:pt x="22528" y="3484"/>
                    <a:pt x="22752" y="3778"/>
                  </a:cubicBezTo>
                  <a:cubicBezTo>
                    <a:pt x="22990" y="4058"/>
                    <a:pt x="23228" y="4296"/>
                    <a:pt x="23522" y="4534"/>
                  </a:cubicBezTo>
                  <a:cubicBezTo>
                    <a:pt x="23802" y="4758"/>
                    <a:pt x="24096" y="4996"/>
                    <a:pt x="24278" y="5346"/>
                  </a:cubicBezTo>
                  <a:cubicBezTo>
                    <a:pt x="24390" y="5528"/>
                    <a:pt x="24502" y="5696"/>
                    <a:pt x="24628" y="5808"/>
                  </a:cubicBezTo>
                  <a:cubicBezTo>
                    <a:pt x="24852" y="6046"/>
                    <a:pt x="25034" y="6228"/>
                    <a:pt x="25202" y="6508"/>
                  </a:cubicBezTo>
                  <a:cubicBezTo>
                    <a:pt x="25497" y="6984"/>
                    <a:pt x="25735" y="7446"/>
                    <a:pt x="26029" y="7978"/>
                  </a:cubicBezTo>
                  <a:cubicBezTo>
                    <a:pt x="26435" y="8678"/>
                    <a:pt x="26603" y="9490"/>
                    <a:pt x="26953" y="10302"/>
                  </a:cubicBezTo>
                  <a:cubicBezTo>
                    <a:pt x="27079" y="10540"/>
                    <a:pt x="27191" y="10835"/>
                    <a:pt x="27191" y="11059"/>
                  </a:cubicBezTo>
                  <a:cubicBezTo>
                    <a:pt x="27135" y="11647"/>
                    <a:pt x="27373" y="12109"/>
                    <a:pt x="27429" y="12641"/>
                  </a:cubicBezTo>
                  <a:cubicBezTo>
                    <a:pt x="27429" y="13103"/>
                    <a:pt x="27485" y="13509"/>
                    <a:pt x="27485" y="13929"/>
                  </a:cubicBezTo>
                  <a:cubicBezTo>
                    <a:pt x="27485" y="14335"/>
                    <a:pt x="27429" y="14797"/>
                    <a:pt x="27429" y="15203"/>
                  </a:cubicBezTo>
                  <a:lnTo>
                    <a:pt x="27429" y="15609"/>
                  </a:lnTo>
                  <a:cubicBezTo>
                    <a:pt x="27373" y="16141"/>
                    <a:pt x="27247" y="16603"/>
                    <a:pt x="27191" y="17079"/>
                  </a:cubicBezTo>
                  <a:cubicBezTo>
                    <a:pt x="27191" y="17135"/>
                    <a:pt x="27135" y="17247"/>
                    <a:pt x="27135" y="17303"/>
                  </a:cubicBezTo>
                  <a:cubicBezTo>
                    <a:pt x="27135" y="17485"/>
                    <a:pt x="27135" y="17653"/>
                    <a:pt x="27079" y="17779"/>
                  </a:cubicBezTo>
                  <a:cubicBezTo>
                    <a:pt x="26953" y="18129"/>
                    <a:pt x="26841" y="18479"/>
                    <a:pt x="26729" y="18759"/>
                  </a:cubicBezTo>
                  <a:cubicBezTo>
                    <a:pt x="26603" y="19053"/>
                    <a:pt x="26547" y="19291"/>
                    <a:pt x="26435" y="19529"/>
                  </a:cubicBezTo>
                  <a:cubicBezTo>
                    <a:pt x="26323" y="19809"/>
                    <a:pt x="26141" y="20047"/>
                    <a:pt x="26029" y="20285"/>
                  </a:cubicBezTo>
                  <a:cubicBezTo>
                    <a:pt x="25903" y="20453"/>
                    <a:pt x="25791" y="20691"/>
                    <a:pt x="25679" y="20859"/>
                  </a:cubicBezTo>
                  <a:cubicBezTo>
                    <a:pt x="25679" y="20929"/>
                    <a:pt x="25553" y="20985"/>
                    <a:pt x="25553" y="21097"/>
                  </a:cubicBezTo>
                  <a:cubicBezTo>
                    <a:pt x="25441" y="21335"/>
                    <a:pt x="25328" y="21629"/>
                    <a:pt x="25090" y="21853"/>
                  </a:cubicBezTo>
                  <a:cubicBezTo>
                    <a:pt x="24978" y="22035"/>
                    <a:pt x="24852" y="22259"/>
                    <a:pt x="24684" y="22441"/>
                  </a:cubicBezTo>
                  <a:cubicBezTo>
                    <a:pt x="24502" y="22679"/>
                    <a:pt x="24334" y="22848"/>
                    <a:pt x="24152" y="23086"/>
                  </a:cubicBezTo>
                  <a:cubicBezTo>
                    <a:pt x="24096" y="23198"/>
                    <a:pt x="23984" y="23310"/>
                    <a:pt x="23872" y="23436"/>
                  </a:cubicBezTo>
                  <a:cubicBezTo>
                    <a:pt x="23452" y="23842"/>
                    <a:pt x="23046" y="24248"/>
                    <a:pt x="22640" y="24598"/>
                  </a:cubicBezTo>
                  <a:cubicBezTo>
                    <a:pt x="22346" y="24836"/>
                    <a:pt x="22052" y="25130"/>
                    <a:pt x="21702" y="25298"/>
                  </a:cubicBezTo>
                  <a:cubicBezTo>
                    <a:pt x="21352" y="25592"/>
                    <a:pt x="20890" y="25830"/>
                    <a:pt x="20540" y="26054"/>
                  </a:cubicBezTo>
                  <a:cubicBezTo>
                    <a:pt x="20022" y="26404"/>
                    <a:pt x="19434" y="26642"/>
                    <a:pt x="18846" y="26880"/>
                  </a:cubicBezTo>
                  <a:cubicBezTo>
                    <a:pt x="18272" y="27104"/>
                    <a:pt x="17628" y="27286"/>
                    <a:pt x="17040" y="27454"/>
                  </a:cubicBezTo>
                  <a:cubicBezTo>
                    <a:pt x="16802" y="27510"/>
                    <a:pt x="16578" y="27510"/>
                    <a:pt x="16340" y="27580"/>
                  </a:cubicBezTo>
                  <a:cubicBezTo>
                    <a:pt x="16284" y="27580"/>
                    <a:pt x="16228" y="27636"/>
                    <a:pt x="16102" y="27636"/>
                  </a:cubicBezTo>
                  <a:cubicBezTo>
                    <a:pt x="15990" y="27636"/>
                    <a:pt x="15878" y="27692"/>
                    <a:pt x="15752" y="27692"/>
                  </a:cubicBezTo>
                  <a:lnTo>
                    <a:pt x="15402" y="27692"/>
                  </a:lnTo>
                  <a:cubicBezTo>
                    <a:pt x="14996" y="27748"/>
                    <a:pt x="14590" y="27804"/>
                    <a:pt x="14128" y="27804"/>
                  </a:cubicBezTo>
                  <a:cubicBezTo>
                    <a:pt x="14072" y="27748"/>
                    <a:pt x="14002" y="27748"/>
                    <a:pt x="13946" y="27748"/>
                  </a:cubicBezTo>
                  <a:cubicBezTo>
                    <a:pt x="13540" y="27748"/>
                    <a:pt x="13133" y="27804"/>
                    <a:pt x="12671" y="27804"/>
                  </a:cubicBezTo>
                  <a:cubicBezTo>
                    <a:pt x="12377" y="27804"/>
                    <a:pt x="12027" y="27692"/>
                    <a:pt x="11677" y="27636"/>
                  </a:cubicBezTo>
                  <a:cubicBezTo>
                    <a:pt x="11271" y="27580"/>
                    <a:pt x="10795" y="27398"/>
                    <a:pt x="10333" y="27398"/>
                  </a:cubicBezTo>
                  <a:cubicBezTo>
                    <a:pt x="10039" y="27342"/>
                    <a:pt x="9745" y="27160"/>
                    <a:pt x="9451" y="27104"/>
                  </a:cubicBezTo>
                  <a:cubicBezTo>
                    <a:pt x="9045" y="26992"/>
                    <a:pt x="8695" y="26810"/>
                    <a:pt x="8289" y="26642"/>
                  </a:cubicBezTo>
                  <a:cubicBezTo>
                    <a:pt x="7883" y="26460"/>
                    <a:pt x="7533" y="26236"/>
                    <a:pt x="7127" y="25998"/>
                  </a:cubicBezTo>
                  <a:cubicBezTo>
                    <a:pt x="6833" y="25830"/>
                    <a:pt x="6539" y="25704"/>
                    <a:pt x="6189" y="25592"/>
                  </a:cubicBezTo>
                  <a:lnTo>
                    <a:pt x="6189" y="25592"/>
                  </a:lnTo>
                  <a:cubicBezTo>
                    <a:pt x="6245" y="25648"/>
                    <a:pt x="6301" y="25704"/>
                    <a:pt x="6371" y="25760"/>
                  </a:cubicBezTo>
                  <a:cubicBezTo>
                    <a:pt x="6651" y="25942"/>
                    <a:pt x="7001" y="26110"/>
                    <a:pt x="7239" y="26292"/>
                  </a:cubicBezTo>
                  <a:cubicBezTo>
                    <a:pt x="7589" y="26586"/>
                    <a:pt x="7995" y="26642"/>
                    <a:pt x="8345" y="26880"/>
                  </a:cubicBezTo>
                  <a:cubicBezTo>
                    <a:pt x="8527" y="26992"/>
                    <a:pt x="8751" y="27048"/>
                    <a:pt x="8989" y="27104"/>
                  </a:cubicBezTo>
                  <a:cubicBezTo>
                    <a:pt x="9171" y="27230"/>
                    <a:pt x="9339" y="27342"/>
                    <a:pt x="9521" y="27342"/>
                  </a:cubicBezTo>
                  <a:cubicBezTo>
                    <a:pt x="10095" y="27510"/>
                    <a:pt x="10739" y="27748"/>
                    <a:pt x="11383" y="27804"/>
                  </a:cubicBezTo>
                  <a:lnTo>
                    <a:pt x="11439" y="27804"/>
                  </a:lnTo>
                  <a:cubicBezTo>
                    <a:pt x="11733" y="27930"/>
                    <a:pt x="12027" y="27930"/>
                    <a:pt x="12377" y="28042"/>
                  </a:cubicBezTo>
                  <a:cubicBezTo>
                    <a:pt x="12433" y="28042"/>
                    <a:pt x="12545" y="28098"/>
                    <a:pt x="12601" y="28098"/>
                  </a:cubicBezTo>
                  <a:cubicBezTo>
                    <a:pt x="12895" y="28042"/>
                    <a:pt x="13133" y="28042"/>
                    <a:pt x="13371" y="28042"/>
                  </a:cubicBezTo>
                  <a:lnTo>
                    <a:pt x="13596" y="28042"/>
                  </a:lnTo>
                  <a:cubicBezTo>
                    <a:pt x="13820" y="28089"/>
                    <a:pt x="14043" y="28107"/>
                    <a:pt x="14265" y="28107"/>
                  </a:cubicBezTo>
                  <a:cubicBezTo>
                    <a:pt x="14568" y="28107"/>
                    <a:pt x="14870" y="28074"/>
                    <a:pt x="15178" y="28042"/>
                  </a:cubicBezTo>
                  <a:cubicBezTo>
                    <a:pt x="15290" y="27986"/>
                    <a:pt x="15346" y="27986"/>
                    <a:pt x="15472" y="27986"/>
                  </a:cubicBezTo>
                  <a:cubicBezTo>
                    <a:pt x="15752" y="27930"/>
                    <a:pt x="16046" y="27930"/>
                    <a:pt x="16284" y="27930"/>
                  </a:cubicBezTo>
                  <a:cubicBezTo>
                    <a:pt x="16477" y="27873"/>
                    <a:pt x="16624" y="27789"/>
                    <a:pt x="16770" y="27789"/>
                  </a:cubicBezTo>
                  <a:cubicBezTo>
                    <a:pt x="16803" y="27789"/>
                    <a:pt x="16837" y="27793"/>
                    <a:pt x="16872" y="27804"/>
                  </a:cubicBezTo>
                  <a:cubicBezTo>
                    <a:pt x="17040" y="27636"/>
                    <a:pt x="17278" y="27692"/>
                    <a:pt x="17446" y="27636"/>
                  </a:cubicBezTo>
                  <a:cubicBezTo>
                    <a:pt x="17922" y="27454"/>
                    <a:pt x="18384" y="27454"/>
                    <a:pt x="18846" y="27160"/>
                  </a:cubicBezTo>
                  <a:lnTo>
                    <a:pt x="19140" y="27160"/>
                  </a:lnTo>
                  <a:cubicBezTo>
                    <a:pt x="19237" y="27063"/>
                    <a:pt x="19386" y="26925"/>
                    <a:pt x="19578" y="26925"/>
                  </a:cubicBezTo>
                  <a:cubicBezTo>
                    <a:pt x="19608" y="26925"/>
                    <a:pt x="19639" y="26928"/>
                    <a:pt x="19672" y="26936"/>
                  </a:cubicBezTo>
                  <a:cubicBezTo>
                    <a:pt x="19896" y="26754"/>
                    <a:pt x="20134" y="26530"/>
                    <a:pt x="20428" y="26460"/>
                  </a:cubicBezTo>
                  <a:cubicBezTo>
                    <a:pt x="20596" y="26460"/>
                    <a:pt x="20834" y="26348"/>
                    <a:pt x="20890" y="26236"/>
                  </a:cubicBezTo>
                  <a:cubicBezTo>
                    <a:pt x="21072" y="26054"/>
                    <a:pt x="21240" y="25998"/>
                    <a:pt x="21478" y="25886"/>
                  </a:cubicBezTo>
                  <a:cubicBezTo>
                    <a:pt x="21534" y="25830"/>
                    <a:pt x="21646" y="25760"/>
                    <a:pt x="21702" y="25704"/>
                  </a:cubicBezTo>
                  <a:cubicBezTo>
                    <a:pt x="21940" y="25536"/>
                    <a:pt x="22178" y="25410"/>
                    <a:pt x="22402" y="25242"/>
                  </a:cubicBezTo>
                  <a:cubicBezTo>
                    <a:pt x="22640" y="25060"/>
                    <a:pt x="22822" y="24892"/>
                    <a:pt x="22990" y="24710"/>
                  </a:cubicBezTo>
                  <a:cubicBezTo>
                    <a:pt x="23172" y="24542"/>
                    <a:pt x="23284" y="24430"/>
                    <a:pt x="23452" y="24304"/>
                  </a:cubicBezTo>
                  <a:cubicBezTo>
                    <a:pt x="23578" y="24192"/>
                    <a:pt x="23690" y="24136"/>
                    <a:pt x="23746" y="24080"/>
                  </a:cubicBezTo>
                  <a:cubicBezTo>
                    <a:pt x="23928" y="23842"/>
                    <a:pt x="24096" y="23604"/>
                    <a:pt x="24278" y="23436"/>
                  </a:cubicBezTo>
                  <a:cubicBezTo>
                    <a:pt x="24334" y="23380"/>
                    <a:pt x="24334" y="23310"/>
                    <a:pt x="24390" y="23254"/>
                  </a:cubicBezTo>
                  <a:lnTo>
                    <a:pt x="24978" y="22679"/>
                  </a:lnTo>
                  <a:cubicBezTo>
                    <a:pt x="25090" y="22553"/>
                    <a:pt x="25202" y="22385"/>
                    <a:pt x="25328" y="22259"/>
                  </a:cubicBezTo>
                  <a:cubicBezTo>
                    <a:pt x="25384" y="22091"/>
                    <a:pt x="25384" y="21979"/>
                    <a:pt x="25497" y="21853"/>
                  </a:cubicBezTo>
                  <a:cubicBezTo>
                    <a:pt x="25735" y="21629"/>
                    <a:pt x="25791" y="21391"/>
                    <a:pt x="25973" y="21153"/>
                  </a:cubicBezTo>
                  <a:cubicBezTo>
                    <a:pt x="26141" y="20929"/>
                    <a:pt x="26253" y="20691"/>
                    <a:pt x="26323" y="20397"/>
                  </a:cubicBezTo>
                  <a:cubicBezTo>
                    <a:pt x="26379" y="20285"/>
                    <a:pt x="26547" y="20159"/>
                    <a:pt x="26547" y="20047"/>
                  </a:cubicBezTo>
                  <a:cubicBezTo>
                    <a:pt x="26603" y="19753"/>
                    <a:pt x="26785" y="19585"/>
                    <a:pt x="26953" y="19347"/>
                  </a:cubicBezTo>
                  <a:cubicBezTo>
                    <a:pt x="26953" y="19291"/>
                    <a:pt x="26897" y="19179"/>
                    <a:pt x="26953" y="19179"/>
                  </a:cubicBezTo>
                  <a:cubicBezTo>
                    <a:pt x="27079" y="18829"/>
                    <a:pt x="27247" y="18535"/>
                    <a:pt x="27303" y="18129"/>
                  </a:cubicBezTo>
                  <a:cubicBezTo>
                    <a:pt x="27303" y="18059"/>
                    <a:pt x="27303" y="17947"/>
                    <a:pt x="27373" y="17947"/>
                  </a:cubicBezTo>
                  <a:cubicBezTo>
                    <a:pt x="27485" y="17835"/>
                    <a:pt x="27485" y="17709"/>
                    <a:pt x="27485" y="17597"/>
                  </a:cubicBezTo>
                  <a:lnTo>
                    <a:pt x="27485" y="17429"/>
                  </a:lnTo>
                  <a:cubicBezTo>
                    <a:pt x="27541" y="17191"/>
                    <a:pt x="27653" y="16953"/>
                    <a:pt x="27597" y="16729"/>
                  </a:cubicBezTo>
                  <a:cubicBezTo>
                    <a:pt x="27597" y="16379"/>
                    <a:pt x="27779" y="16029"/>
                    <a:pt x="27779" y="15679"/>
                  </a:cubicBezTo>
                  <a:cubicBezTo>
                    <a:pt x="27779" y="15679"/>
                    <a:pt x="27804" y="15648"/>
                    <a:pt x="27820" y="15648"/>
                  </a:cubicBezTo>
                  <a:cubicBezTo>
                    <a:pt x="27828" y="15648"/>
                    <a:pt x="27835" y="15656"/>
                    <a:pt x="27835" y="15679"/>
                  </a:cubicBezTo>
                  <a:lnTo>
                    <a:pt x="27835" y="14909"/>
                  </a:lnTo>
                  <a:cubicBezTo>
                    <a:pt x="27835" y="14629"/>
                    <a:pt x="27891" y="14335"/>
                    <a:pt x="27891" y="14041"/>
                  </a:cubicBezTo>
                  <a:cubicBezTo>
                    <a:pt x="27947" y="13397"/>
                    <a:pt x="27779" y="12809"/>
                    <a:pt x="27723" y="12179"/>
                  </a:cubicBezTo>
                  <a:cubicBezTo>
                    <a:pt x="27653" y="11703"/>
                    <a:pt x="27653" y="11185"/>
                    <a:pt x="27485" y="10652"/>
                  </a:cubicBezTo>
                  <a:cubicBezTo>
                    <a:pt x="27373" y="10428"/>
                    <a:pt x="27303" y="10190"/>
                    <a:pt x="27191" y="9840"/>
                  </a:cubicBezTo>
                  <a:cubicBezTo>
                    <a:pt x="27247" y="9546"/>
                    <a:pt x="26953" y="9252"/>
                    <a:pt x="26785" y="8958"/>
                  </a:cubicBezTo>
                  <a:cubicBezTo>
                    <a:pt x="26785" y="8846"/>
                    <a:pt x="26841" y="8790"/>
                    <a:pt x="26785" y="8734"/>
                  </a:cubicBezTo>
                  <a:cubicBezTo>
                    <a:pt x="26785" y="8608"/>
                    <a:pt x="26729" y="8552"/>
                    <a:pt x="26729" y="8496"/>
                  </a:cubicBezTo>
                  <a:cubicBezTo>
                    <a:pt x="26547" y="8258"/>
                    <a:pt x="26435" y="8034"/>
                    <a:pt x="26323" y="7740"/>
                  </a:cubicBezTo>
                  <a:cubicBezTo>
                    <a:pt x="26141" y="7684"/>
                    <a:pt x="26141" y="7558"/>
                    <a:pt x="26085" y="7446"/>
                  </a:cubicBezTo>
                  <a:cubicBezTo>
                    <a:pt x="26029" y="7278"/>
                    <a:pt x="26085" y="6984"/>
                    <a:pt x="25847" y="6928"/>
                  </a:cubicBezTo>
                  <a:cubicBezTo>
                    <a:pt x="25791" y="6858"/>
                    <a:pt x="25791" y="6802"/>
                    <a:pt x="25791" y="6746"/>
                  </a:cubicBezTo>
                  <a:cubicBezTo>
                    <a:pt x="25735" y="6690"/>
                    <a:pt x="25735" y="6578"/>
                    <a:pt x="25679" y="6508"/>
                  </a:cubicBezTo>
                  <a:cubicBezTo>
                    <a:pt x="25497" y="6284"/>
                    <a:pt x="25328" y="5990"/>
                    <a:pt x="25146" y="5752"/>
                  </a:cubicBezTo>
                  <a:cubicBezTo>
                    <a:pt x="25090" y="5696"/>
                    <a:pt x="25034" y="5584"/>
                    <a:pt x="24922" y="5528"/>
                  </a:cubicBezTo>
                  <a:cubicBezTo>
                    <a:pt x="24740" y="5346"/>
                    <a:pt x="24628" y="5108"/>
                    <a:pt x="24446" y="4940"/>
                  </a:cubicBezTo>
                  <a:cubicBezTo>
                    <a:pt x="24096" y="4590"/>
                    <a:pt x="23746" y="4296"/>
                    <a:pt x="23396" y="3890"/>
                  </a:cubicBezTo>
                  <a:cubicBezTo>
                    <a:pt x="23340" y="3652"/>
                    <a:pt x="22990" y="3484"/>
                    <a:pt x="22822" y="3302"/>
                  </a:cubicBezTo>
                  <a:cubicBezTo>
                    <a:pt x="22752" y="3190"/>
                    <a:pt x="22640" y="3190"/>
                    <a:pt x="22584" y="3078"/>
                  </a:cubicBezTo>
                  <a:lnTo>
                    <a:pt x="22528" y="3134"/>
                  </a:lnTo>
                  <a:cubicBezTo>
                    <a:pt x="22178" y="2896"/>
                    <a:pt x="21940" y="2602"/>
                    <a:pt x="21590" y="2490"/>
                  </a:cubicBezTo>
                  <a:cubicBezTo>
                    <a:pt x="21534" y="2434"/>
                    <a:pt x="21534" y="2378"/>
                    <a:pt x="21478" y="2378"/>
                  </a:cubicBezTo>
                  <a:cubicBezTo>
                    <a:pt x="21433" y="2321"/>
                    <a:pt x="21378" y="2237"/>
                    <a:pt x="21329" y="2237"/>
                  </a:cubicBezTo>
                  <a:cubicBezTo>
                    <a:pt x="21318" y="2237"/>
                    <a:pt x="21307" y="2241"/>
                    <a:pt x="21296" y="2252"/>
                  </a:cubicBezTo>
                  <a:cubicBezTo>
                    <a:pt x="21072" y="2252"/>
                    <a:pt x="21072" y="2140"/>
                    <a:pt x="21002" y="1958"/>
                  </a:cubicBezTo>
                  <a:cubicBezTo>
                    <a:pt x="20890" y="1958"/>
                    <a:pt x="20778" y="1902"/>
                    <a:pt x="20722" y="1846"/>
                  </a:cubicBezTo>
                  <a:cubicBezTo>
                    <a:pt x="20428" y="1734"/>
                    <a:pt x="20190" y="1608"/>
                    <a:pt x="19896" y="1496"/>
                  </a:cubicBezTo>
                  <a:cubicBezTo>
                    <a:pt x="19672" y="1440"/>
                    <a:pt x="19490" y="1258"/>
                    <a:pt x="19322" y="1202"/>
                  </a:cubicBezTo>
                  <a:cubicBezTo>
                    <a:pt x="19084" y="1090"/>
                    <a:pt x="18790" y="1034"/>
                    <a:pt x="18552" y="908"/>
                  </a:cubicBezTo>
                  <a:cubicBezTo>
                    <a:pt x="18328" y="796"/>
                    <a:pt x="18034" y="852"/>
                    <a:pt x="17796" y="628"/>
                  </a:cubicBezTo>
                  <a:cubicBezTo>
                    <a:pt x="17777" y="604"/>
                    <a:pt x="17759" y="597"/>
                    <a:pt x="17740" y="597"/>
                  </a:cubicBezTo>
                  <a:cubicBezTo>
                    <a:pt x="17703" y="597"/>
                    <a:pt x="17665" y="628"/>
                    <a:pt x="17628" y="628"/>
                  </a:cubicBezTo>
                  <a:cubicBezTo>
                    <a:pt x="17446" y="558"/>
                    <a:pt x="17278" y="502"/>
                    <a:pt x="17040" y="446"/>
                  </a:cubicBezTo>
                  <a:cubicBezTo>
                    <a:pt x="17007" y="462"/>
                    <a:pt x="16984" y="469"/>
                    <a:pt x="16963" y="469"/>
                  </a:cubicBezTo>
                  <a:cubicBezTo>
                    <a:pt x="16912" y="469"/>
                    <a:pt x="16874" y="429"/>
                    <a:pt x="16746" y="390"/>
                  </a:cubicBezTo>
                  <a:cubicBezTo>
                    <a:pt x="16578" y="334"/>
                    <a:pt x="16340" y="334"/>
                    <a:pt x="16172" y="278"/>
                  </a:cubicBezTo>
                  <a:cubicBezTo>
                    <a:pt x="15934" y="208"/>
                    <a:pt x="15696" y="208"/>
                    <a:pt x="15472" y="152"/>
                  </a:cubicBezTo>
                  <a:cubicBezTo>
                    <a:pt x="15234" y="152"/>
                    <a:pt x="14940" y="152"/>
                    <a:pt x="14702" y="40"/>
                  </a:cubicBezTo>
                  <a:cubicBezTo>
                    <a:pt x="14628" y="10"/>
                    <a:pt x="14554" y="0"/>
                    <a:pt x="144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41"/>
            <p:cNvSpPr/>
            <p:nvPr/>
          </p:nvSpPr>
          <p:spPr>
            <a:xfrm>
              <a:off x="4052025" y="2911375"/>
              <a:ext cx="14725" cy="11925"/>
            </a:xfrm>
            <a:custGeom>
              <a:avLst/>
              <a:gdLst/>
              <a:ahLst/>
              <a:cxnLst/>
              <a:rect l="l" t="t" r="r" b="b"/>
              <a:pathLst>
                <a:path w="589" h="477" extrusionOk="0">
                  <a:moveTo>
                    <a:pt x="1" y="1"/>
                  </a:moveTo>
                  <a:cubicBezTo>
                    <a:pt x="239" y="183"/>
                    <a:pt x="407" y="351"/>
                    <a:pt x="589" y="477"/>
                  </a:cubicBezTo>
                  <a:cubicBezTo>
                    <a:pt x="463" y="239"/>
                    <a:pt x="16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3" name="Google Shape;5853;p41"/>
          <p:cNvSpPr/>
          <p:nvPr/>
        </p:nvSpPr>
        <p:spPr>
          <a:xfrm>
            <a:off x="6949623" y="-51524"/>
            <a:ext cx="2409038" cy="1024393"/>
          </a:xfrm>
          <a:custGeom>
            <a:avLst/>
            <a:gdLst/>
            <a:ahLst/>
            <a:cxnLst/>
            <a:rect l="l" t="t" r="r" b="b"/>
            <a:pathLst>
              <a:path w="92115" h="39170" extrusionOk="0">
                <a:moveTo>
                  <a:pt x="83826" y="0"/>
                </a:moveTo>
                <a:cubicBezTo>
                  <a:pt x="57112" y="56"/>
                  <a:pt x="30453" y="56"/>
                  <a:pt x="3795" y="56"/>
                </a:cubicBezTo>
                <a:lnTo>
                  <a:pt x="3389" y="56"/>
                </a:lnTo>
                <a:cubicBezTo>
                  <a:pt x="3319" y="112"/>
                  <a:pt x="3263" y="168"/>
                  <a:pt x="3263" y="224"/>
                </a:cubicBezTo>
                <a:cubicBezTo>
                  <a:pt x="2269" y="1624"/>
                  <a:pt x="1457" y="3207"/>
                  <a:pt x="995" y="4845"/>
                </a:cubicBezTo>
                <a:cubicBezTo>
                  <a:pt x="1" y="8163"/>
                  <a:pt x="463" y="11313"/>
                  <a:pt x="2269" y="14169"/>
                </a:cubicBezTo>
                <a:cubicBezTo>
                  <a:pt x="3907" y="16746"/>
                  <a:pt x="6119" y="18314"/>
                  <a:pt x="9102" y="18846"/>
                </a:cubicBezTo>
                <a:cubicBezTo>
                  <a:pt x="10110" y="18995"/>
                  <a:pt x="11093" y="19045"/>
                  <a:pt x="12089" y="19045"/>
                </a:cubicBezTo>
                <a:cubicBezTo>
                  <a:pt x="12586" y="19045"/>
                  <a:pt x="13087" y="19032"/>
                  <a:pt x="13596" y="19014"/>
                </a:cubicBezTo>
                <a:cubicBezTo>
                  <a:pt x="15864" y="18902"/>
                  <a:pt x="18146" y="18664"/>
                  <a:pt x="20415" y="18552"/>
                </a:cubicBezTo>
                <a:cubicBezTo>
                  <a:pt x="21661" y="18455"/>
                  <a:pt x="22923" y="18394"/>
                  <a:pt x="24192" y="18394"/>
                </a:cubicBezTo>
                <a:cubicBezTo>
                  <a:pt x="25305" y="18394"/>
                  <a:pt x="26423" y="18441"/>
                  <a:pt x="27541" y="18552"/>
                </a:cubicBezTo>
                <a:cubicBezTo>
                  <a:pt x="30341" y="18846"/>
                  <a:pt x="33072" y="19476"/>
                  <a:pt x="35648" y="20708"/>
                </a:cubicBezTo>
                <a:cubicBezTo>
                  <a:pt x="37566" y="21576"/>
                  <a:pt x="39260" y="22696"/>
                  <a:pt x="40954" y="23914"/>
                </a:cubicBezTo>
                <a:cubicBezTo>
                  <a:pt x="42705" y="25258"/>
                  <a:pt x="44399" y="26714"/>
                  <a:pt x="46093" y="28227"/>
                </a:cubicBezTo>
                <a:cubicBezTo>
                  <a:pt x="47955" y="29977"/>
                  <a:pt x="49873" y="31615"/>
                  <a:pt x="51917" y="33197"/>
                </a:cubicBezTo>
                <a:cubicBezTo>
                  <a:pt x="54143" y="34821"/>
                  <a:pt x="56412" y="36221"/>
                  <a:pt x="58974" y="37327"/>
                </a:cubicBezTo>
                <a:cubicBezTo>
                  <a:pt x="61798" y="38551"/>
                  <a:pt x="64656" y="39170"/>
                  <a:pt x="67529" y="39170"/>
                </a:cubicBezTo>
                <a:cubicBezTo>
                  <a:pt x="69884" y="39170"/>
                  <a:pt x="72248" y="38754"/>
                  <a:pt x="74613" y="37915"/>
                </a:cubicBezTo>
                <a:cubicBezTo>
                  <a:pt x="81376" y="35465"/>
                  <a:pt x="86514" y="31027"/>
                  <a:pt x="89846" y="24614"/>
                </a:cubicBezTo>
                <a:cubicBezTo>
                  <a:pt x="91177" y="22108"/>
                  <a:pt x="91877" y="19420"/>
                  <a:pt x="92003" y="16564"/>
                </a:cubicBezTo>
                <a:cubicBezTo>
                  <a:pt x="92115" y="13357"/>
                  <a:pt x="91415" y="10375"/>
                  <a:pt x="90014" y="7519"/>
                </a:cubicBezTo>
                <a:cubicBezTo>
                  <a:pt x="88670" y="4719"/>
                  <a:pt x="86808" y="2394"/>
                  <a:pt x="84526" y="294"/>
                </a:cubicBezTo>
                <a:cubicBezTo>
                  <a:pt x="84302" y="112"/>
                  <a:pt x="84120" y="0"/>
                  <a:pt x="83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4" name="Google Shape;5854;p41"/>
          <p:cNvGrpSpPr/>
          <p:nvPr/>
        </p:nvGrpSpPr>
        <p:grpSpPr>
          <a:xfrm>
            <a:off x="8150729" y="411467"/>
            <a:ext cx="638529" cy="1052748"/>
            <a:chOff x="2822150" y="1638550"/>
            <a:chExt cx="298825" cy="492675"/>
          </a:xfrm>
        </p:grpSpPr>
        <p:sp>
          <p:nvSpPr>
            <p:cNvPr id="5855" name="Google Shape;5855;p41"/>
            <p:cNvSpPr/>
            <p:nvPr/>
          </p:nvSpPr>
          <p:spPr>
            <a:xfrm>
              <a:off x="2937250" y="1809100"/>
              <a:ext cx="43400" cy="55575"/>
            </a:xfrm>
            <a:custGeom>
              <a:avLst/>
              <a:gdLst/>
              <a:ahLst/>
              <a:cxnLst/>
              <a:rect l="l" t="t" r="r" b="b"/>
              <a:pathLst>
                <a:path w="1736" h="2223" extrusionOk="0">
                  <a:moveTo>
                    <a:pt x="423" y="0"/>
                  </a:moveTo>
                  <a:cubicBezTo>
                    <a:pt x="257" y="0"/>
                    <a:pt x="96" y="82"/>
                    <a:pt x="1" y="245"/>
                  </a:cubicBezTo>
                  <a:cubicBezTo>
                    <a:pt x="282" y="729"/>
                    <a:pt x="524" y="1253"/>
                    <a:pt x="805" y="1786"/>
                  </a:cubicBezTo>
                  <a:cubicBezTo>
                    <a:pt x="893" y="1980"/>
                    <a:pt x="1096" y="2106"/>
                    <a:pt x="1290" y="2222"/>
                  </a:cubicBezTo>
                  <a:cubicBezTo>
                    <a:pt x="1338" y="2183"/>
                    <a:pt x="1416" y="2145"/>
                    <a:pt x="1416" y="2106"/>
                  </a:cubicBezTo>
                  <a:cubicBezTo>
                    <a:pt x="1620" y="1863"/>
                    <a:pt x="1736" y="1418"/>
                    <a:pt x="1532" y="1098"/>
                  </a:cubicBezTo>
                  <a:cubicBezTo>
                    <a:pt x="1377" y="855"/>
                    <a:pt x="1174" y="652"/>
                    <a:pt x="1009" y="409"/>
                  </a:cubicBezTo>
                  <a:cubicBezTo>
                    <a:pt x="931" y="283"/>
                    <a:pt x="854" y="206"/>
                    <a:pt x="767" y="128"/>
                  </a:cubicBezTo>
                  <a:cubicBezTo>
                    <a:pt x="665" y="43"/>
                    <a:pt x="542" y="0"/>
                    <a:pt x="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41"/>
            <p:cNvSpPr/>
            <p:nvPr/>
          </p:nvSpPr>
          <p:spPr>
            <a:xfrm>
              <a:off x="3013100" y="1915875"/>
              <a:ext cx="35175" cy="51775"/>
            </a:xfrm>
            <a:custGeom>
              <a:avLst/>
              <a:gdLst/>
              <a:ahLst/>
              <a:cxnLst/>
              <a:rect l="l" t="t" r="r" b="b"/>
              <a:pathLst>
                <a:path w="1407" h="2071" extrusionOk="0">
                  <a:moveTo>
                    <a:pt x="240" y="0"/>
                  </a:moveTo>
                  <a:cubicBezTo>
                    <a:pt x="163" y="0"/>
                    <a:pt x="86" y="29"/>
                    <a:pt x="1" y="93"/>
                  </a:cubicBezTo>
                  <a:cubicBezTo>
                    <a:pt x="1" y="132"/>
                    <a:pt x="1" y="219"/>
                    <a:pt x="39" y="297"/>
                  </a:cubicBezTo>
                  <a:cubicBezTo>
                    <a:pt x="78" y="539"/>
                    <a:pt x="117" y="781"/>
                    <a:pt x="195" y="985"/>
                  </a:cubicBezTo>
                  <a:cubicBezTo>
                    <a:pt x="359" y="1431"/>
                    <a:pt x="524" y="1877"/>
                    <a:pt x="970" y="2071"/>
                  </a:cubicBezTo>
                  <a:cubicBezTo>
                    <a:pt x="1251" y="1954"/>
                    <a:pt x="1406" y="1547"/>
                    <a:pt x="1367" y="859"/>
                  </a:cubicBezTo>
                  <a:cubicBezTo>
                    <a:pt x="1290" y="781"/>
                    <a:pt x="1251" y="704"/>
                    <a:pt x="1164" y="617"/>
                  </a:cubicBezTo>
                  <a:cubicBezTo>
                    <a:pt x="970" y="374"/>
                    <a:pt x="728" y="180"/>
                    <a:pt x="437" y="54"/>
                  </a:cubicBezTo>
                  <a:cubicBezTo>
                    <a:pt x="367" y="20"/>
                    <a:pt x="303"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41"/>
            <p:cNvSpPr/>
            <p:nvPr/>
          </p:nvSpPr>
          <p:spPr>
            <a:xfrm>
              <a:off x="2979675" y="1956775"/>
              <a:ext cx="35400" cy="47700"/>
            </a:xfrm>
            <a:custGeom>
              <a:avLst/>
              <a:gdLst/>
              <a:ahLst/>
              <a:cxnLst/>
              <a:rect l="l" t="t" r="r" b="b"/>
              <a:pathLst>
                <a:path w="1416" h="1908" extrusionOk="0">
                  <a:moveTo>
                    <a:pt x="423" y="1"/>
                  </a:moveTo>
                  <a:cubicBezTo>
                    <a:pt x="314" y="1"/>
                    <a:pt x="208" y="60"/>
                    <a:pt x="126" y="115"/>
                  </a:cubicBezTo>
                  <a:cubicBezTo>
                    <a:pt x="0" y="154"/>
                    <a:pt x="0" y="318"/>
                    <a:pt x="39" y="396"/>
                  </a:cubicBezTo>
                  <a:cubicBezTo>
                    <a:pt x="204" y="968"/>
                    <a:pt x="407" y="1530"/>
                    <a:pt x="853" y="1889"/>
                  </a:cubicBezTo>
                  <a:cubicBezTo>
                    <a:pt x="893" y="1901"/>
                    <a:pt x="932" y="1907"/>
                    <a:pt x="967" y="1907"/>
                  </a:cubicBezTo>
                  <a:cubicBezTo>
                    <a:pt x="1068" y="1907"/>
                    <a:pt x="1144" y="1858"/>
                    <a:pt x="1173" y="1772"/>
                  </a:cubicBezTo>
                  <a:cubicBezTo>
                    <a:pt x="1250" y="1607"/>
                    <a:pt x="1338" y="1404"/>
                    <a:pt x="1376" y="1249"/>
                  </a:cubicBezTo>
                  <a:cubicBezTo>
                    <a:pt x="1415" y="1006"/>
                    <a:pt x="1415" y="803"/>
                    <a:pt x="1212" y="599"/>
                  </a:cubicBezTo>
                  <a:cubicBezTo>
                    <a:pt x="1095" y="522"/>
                    <a:pt x="1047" y="435"/>
                    <a:pt x="969" y="318"/>
                  </a:cubicBezTo>
                  <a:cubicBezTo>
                    <a:pt x="853" y="192"/>
                    <a:pt x="727" y="76"/>
                    <a:pt x="562" y="37"/>
                  </a:cubicBezTo>
                  <a:cubicBezTo>
                    <a:pt x="516" y="11"/>
                    <a:pt x="469" y="1"/>
                    <a:pt x="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41"/>
            <p:cNvSpPr/>
            <p:nvPr/>
          </p:nvSpPr>
          <p:spPr>
            <a:xfrm>
              <a:off x="3084600" y="2083225"/>
              <a:ext cx="36375" cy="48000"/>
            </a:xfrm>
            <a:custGeom>
              <a:avLst/>
              <a:gdLst/>
              <a:ahLst/>
              <a:cxnLst/>
              <a:rect l="l" t="t" r="r" b="b"/>
              <a:pathLst>
                <a:path w="1455" h="1920" extrusionOk="0">
                  <a:moveTo>
                    <a:pt x="302" y="1"/>
                  </a:moveTo>
                  <a:cubicBezTo>
                    <a:pt x="207" y="1"/>
                    <a:pt x="107" y="34"/>
                    <a:pt x="0" y="107"/>
                  </a:cubicBezTo>
                  <a:lnTo>
                    <a:pt x="0" y="349"/>
                  </a:lnTo>
                  <a:cubicBezTo>
                    <a:pt x="87" y="514"/>
                    <a:pt x="126" y="708"/>
                    <a:pt x="204" y="873"/>
                  </a:cubicBezTo>
                  <a:cubicBezTo>
                    <a:pt x="407" y="1241"/>
                    <a:pt x="533" y="1677"/>
                    <a:pt x="931" y="1919"/>
                  </a:cubicBezTo>
                  <a:cubicBezTo>
                    <a:pt x="1095" y="1919"/>
                    <a:pt x="1173" y="1881"/>
                    <a:pt x="1212" y="1803"/>
                  </a:cubicBezTo>
                  <a:cubicBezTo>
                    <a:pt x="1299" y="1638"/>
                    <a:pt x="1377" y="1435"/>
                    <a:pt x="1415" y="1280"/>
                  </a:cubicBezTo>
                  <a:cubicBezTo>
                    <a:pt x="1454" y="1115"/>
                    <a:pt x="1454" y="911"/>
                    <a:pt x="1338" y="795"/>
                  </a:cubicBezTo>
                  <a:cubicBezTo>
                    <a:pt x="1095" y="553"/>
                    <a:pt x="892" y="349"/>
                    <a:pt x="650" y="146"/>
                  </a:cubicBezTo>
                  <a:cubicBezTo>
                    <a:pt x="536" y="54"/>
                    <a:pt x="422" y="1"/>
                    <a:pt x="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41"/>
            <p:cNvSpPr/>
            <p:nvPr/>
          </p:nvSpPr>
          <p:spPr>
            <a:xfrm>
              <a:off x="2885875" y="1717425"/>
              <a:ext cx="34200" cy="48375"/>
            </a:xfrm>
            <a:custGeom>
              <a:avLst/>
              <a:gdLst/>
              <a:ahLst/>
              <a:cxnLst/>
              <a:rect l="l" t="t" r="r" b="b"/>
              <a:pathLst>
                <a:path w="1368" h="1935" extrusionOk="0">
                  <a:moveTo>
                    <a:pt x="224" y="0"/>
                  </a:moveTo>
                  <a:cubicBezTo>
                    <a:pt x="167" y="0"/>
                    <a:pt x="106" y="10"/>
                    <a:pt x="40" y="34"/>
                  </a:cubicBezTo>
                  <a:cubicBezTo>
                    <a:pt x="40" y="73"/>
                    <a:pt x="1" y="122"/>
                    <a:pt x="1" y="161"/>
                  </a:cubicBezTo>
                  <a:cubicBezTo>
                    <a:pt x="117" y="480"/>
                    <a:pt x="195" y="849"/>
                    <a:pt x="359" y="1130"/>
                  </a:cubicBezTo>
                  <a:cubicBezTo>
                    <a:pt x="486" y="1450"/>
                    <a:pt x="602" y="1770"/>
                    <a:pt x="922" y="1934"/>
                  </a:cubicBezTo>
                  <a:lnTo>
                    <a:pt x="1086" y="1934"/>
                  </a:lnTo>
                  <a:cubicBezTo>
                    <a:pt x="1164" y="1770"/>
                    <a:pt x="1251" y="1653"/>
                    <a:pt x="1290" y="1488"/>
                  </a:cubicBezTo>
                  <a:cubicBezTo>
                    <a:pt x="1368" y="1246"/>
                    <a:pt x="1368" y="1043"/>
                    <a:pt x="1251" y="849"/>
                  </a:cubicBezTo>
                  <a:cubicBezTo>
                    <a:pt x="1086" y="645"/>
                    <a:pt x="922" y="442"/>
                    <a:pt x="767" y="277"/>
                  </a:cubicBezTo>
                  <a:cubicBezTo>
                    <a:pt x="605" y="154"/>
                    <a:pt x="443"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41"/>
            <p:cNvSpPr/>
            <p:nvPr/>
          </p:nvSpPr>
          <p:spPr>
            <a:xfrm>
              <a:off x="2953500" y="2055225"/>
              <a:ext cx="33225" cy="52975"/>
            </a:xfrm>
            <a:custGeom>
              <a:avLst/>
              <a:gdLst/>
              <a:ahLst/>
              <a:cxnLst/>
              <a:rect l="l" t="t" r="r" b="b"/>
              <a:pathLst>
                <a:path w="1329" h="2119" extrusionOk="0">
                  <a:moveTo>
                    <a:pt x="154" y="1"/>
                  </a:moveTo>
                  <a:cubicBezTo>
                    <a:pt x="118" y="1"/>
                    <a:pt x="80" y="5"/>
                    <a:pt x="39" y="15"/>
                  </a:cubicBezTo>
                  <a:cubicBezTo>
                    <a:pt x="0" y="180"/>
                    <a:pt x="0" y="296"/>
                    <a:pt x="39" y="422"/>
                  </a:cubicBezTo>
                  <a:cubicBezTo>
                    <a:pt x="155" y="742"/>
                    <a:pt x="281" y="1062"/>
                    <a:pt x="446" y="1392"/>
                  </a:cubicBezTo>
                  <a:cubicBezTo>
                    <a:pt x="562" y="1634"/>
                    <a:pt x="640" y="1954"/>
                    <a:pt x="931" y="2119"/>
                  </a:cubicBezTo>
                  <a:cubicBezTo>
                    <a:pt x="1125" y="2119"/>
                    <a:pt x="1173" y="2070"/>
                    <a:pt x="1212" y="1915"/>
                  </a:cubicBezTo>
                  <a:cubicBezTo>
                    <a:pt x="1289" y="1711"/>
                    <a:pt x="1328" y="1508"/>
                    <a:pt x="1328" y="1304"/>
                  </a:cubicBezTo>
                  <a:cubicBezTo>
                    <a:pt x="1289" y="1188"/>
                    <a:pt x="1289" y="1101"/>
                    <a:pt x="1212" y="1023"/>
                  </a:cubicBezTo>
                  <a:cubicBezTo>
                    <a:pt x="970" y="703"/>
                    <a:pt x="688" y="422"/>
                    <a:pt x="446" y="131"/>
                  </a:cubicBezTo>
                  <a:cubicBezTo>
                    <a:pt x="352" y="44"/>
                    <a:pt x="263" y="1"/>
                    <a:pt x="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41"/>
            <p:cNvSpPr/>
            <p:nvPr/>
          </p:nvSpPr>
          <p:spPr>
            <a:xfrm>
              <a:off x="2822150" y="1669400"/>
              <a:ext cx="33475" cy="41875"/>
            </a:xfrm>
            <a:custGeom>
              <a:avLst/>
              <a:gdLst/>
              <a:ahLst/>
              <a:cxnLst/>
              <a:rect l="l" t="t" r="r" b="b"/>
              <a:pathLst>
                <a:path w="1339" h="1675" extrusionOk="0">
                  <a:moveTo>
                    <a:pt x="277" y="0"/>
                  </a:moveTo>
                  <a:cubicBezTo>
                    <a:pt x="161" y="0"/>
                    <a:pt x="53" y="71"/>
                    <a:pt x="1" y="182"/>
                  </a:cubicBezTo>
                  <a:cubicBezTo>
                    <a:pt x="78" y="589"/>
                    <a:pt x="320" y="1073"/>
                    <a:pt x="524" y="1355"/>
                  </a:cubicBezTo>
                  <a:cubicBezTo>
                    <a:pt x="650" y="1510"/>
                    <a:pt x="805" y="1674"/>
                    <a:pt x="1047" y="1674"/>
                  </a:cubicBezTo>
                  <a:cubicBezTo>
                    <a:pt x="1251" y="1393"/>
                    <a:pt x="1338" y="1112"/>
                    <a:pt x="1251" y="783"/>
                  </a:cubicBezTo>
                  <a:cubicBezTo>
                    <a:pt x="1212" y="666"/>
                    <a:pt x="1173" y="540"/>
                    <a:pt x="1096" y="502"/>
                  </a:cubicBezTo>
                  <a:cubicBezTo>
                    <a:pt x="892" y="346"/>
                    <a:pt x="689" y="182"/>
                    <a:pt x="446" y="56"/>
                  </a:cubicBezTo>
                  <a:cubicBezTo>
                    <a:pt x="392" y="17"/>
                    <a:pt x="334" y="0"/>
                    <a:pt x="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41"/>
            <p:cNvSpPr/>
            <p:nvPr/>
          </p:nvSpPr>
          <p:spPr>
            <a:xfrm>
              <a:off x="2883700" y="1638550"/>
              <a:ext cx="35400" cy="43400"/>
            </a:xfrm>
            <a:custGeom>
              <a:avLst/>
              <a:gdLst/>
              <a:ahLst/>
              <a:cxnLst/>
              <a:rect l="l" t="t" r="r" b="b"/>
              <a:pathLst>
                <a:path w="1416" h="1736" extrusionOk="0">
                  <a:moveTo>
                    <a:pt x="165" y="0"/>
                  </a:moveTo>
                  <a:cubicBezTo>
                    <a:pt x="127" y="39"/>
                    <a:pt x="88" y="78"/>
                    <a:pt x="1" y="127"/>
                  </a:cubicBezTo>
                  <a:cubicBezTo>
                    <a:pt x="39" y="243"/>
                    <a:pt x="39" y="320"/>
                    <a:pt x="88" y="408"/>
                  </a:cubicBezTo>
                  <a:cubicBezTo>
                    <a:pt x="282" y="727"/>
                    <a:pt x="446" y="1047"/>
                    <a:pt x="650" y="1377"/>
                  </a:cubicBezTo>
                  <a:cubicBezTo>
                    <a:pt x="689" y="1493"/>
                    <a:pt x="815" y="1580"/>
                    <a:pt x="892" y="1658"/>
                  </a:cubicBezTo>
                  <a:cubicBezTo>
                    <a:pt x="931" y="1697"/>
                    <a:pt x="1009" y="1736"/>
                    <a:pt x="1096" y="1736"/>
                  </a:cubicBezTo>
                  <a:cubicBezTo>
                    <a:pt x="1338" y="1454"/>
                    <a:pt x="1416" y="1173"/>
                    <a:pt x="1377" y="805"/>
                  </a:cubicBezTo>
                  <a:cubicBezTo>
                    <a:pt x="970" y="563"/>
                    <a:pt x="689" y="127"/>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41"/>
            <p:cNvSpPr/>
            <p:nvPr/>
          </p:nvSpPr>
          <p:spPr>
            <a:xfrm>
              <a:off x="2907925" y="1902200"/>
              <a:ext cx="26450" cy="38300"/>
            </a:xfrm>
            <a:custGeom>
              <a:avLst/>
              <a:gdLst/>
              <a:ahLst/>
              <a:cxnLst/>
              <a:rect l="l" t="t" r="r" b="b"/>
              <a:pathLst>
                <a:path w="1058" h="1532" extrusionOk="0">
                  <a:moveTo>
                    <a:pt x="88" y="0"/>
                  </a:moveTo>
                  <a:cubicBezTo>
                    <a:pt x="1" y="563"/>
                    <a:pt x="330" y="1328"/>
                    <a:pt x="728" y="1532"/>
                  </a:cubicBezTo>
                  <a:cubicBezTo>
                    <a:pt x="728" y="1532"/>
                    <a:pt x="815" y="1493"/>
                    <a:pt x="815" y="1454"/>
                  </a:cubicBezTo>
                  <a:cubicBezTo>
                    <a:pt x="893" y="1290"/>
                    <a:pt x="970" y="1125"/>
                    <a:pt x="1009" y="921"/>
                  </a:cubicBezTo>
                  <a:cubicBezTo>
                    <a:pt x="1057" y="805"/>
                    <a:pt x="1009" y="679"/>
                    <a:pt x="893" y="601"/>
                  </a:cubicBezTo>
                  <a:cubicBezTo>
                    <a:pt x="815" y="524"/>
                    <a:pt x="728" y="437"/>
                    <a:pt x="650" y="359"/>
                  </a:cubicBezTo>
                  <a:lnTo>
                    <a:pt x="2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41"/>
            <p:cNvSpPr/>
            <p:nvPr/>
          </p:nvSpPr>
          <p:spPr>
            <a:xfrm>
              <a:off x="2946475" y="1765250"/>
              <a:ext cx="26175" cy="32775"/>
            </a:xfrm>
            <a:custGeom>
              <a:avLst/>
              <a:gdLst/>
              <a:ahLst/>
              <a:cxnLst/>
              <a:rect l="l" t="t" r="r" b="b"/>
              <a:pathLst>
                <a:path w="1047" h="1311" extrusionOk="0">
                  <a:moveTo>
                    <a:pt x="295" y="1"/>
                  </a:moveTo>
                  <a:cubicBezTo>
                    <a:pt x="192" y="1"/>
                    <a:pt x="88" y="54"/>
                    <a:pt x="0" y="147"/>
                  </a:cubicBezTo>
                  <a:cubicBezTo>
                    <a:pt x="78" y="506"/>
                    <a:pt x="242" y="787"/>
                    <a:pt x="398" y="1068"/>
                  </a:cubicBezTo>
                  <a:cubicBezTo>
                    <a:pt x="524" y="1194"/>
                    <a:pt x="640" y="1310"/>
                    <a:pt x="805" y="1310"/>
                  </a:cubicBezTo>
                  <a:cubicBezTo>
                    <a:pt x="1008" y="1117"/>
                    <a:pt x="1047" y="671"/>
                    <a:pt x="921" y="467"/>
                  </a:cubicBezTo>
                  <a:lnTo>
                    <a:pt x="882" y="467"/>
                  </a:lnTo>
                  <a:lnTo>
                    <a:pt x="524" y="99"/>
                  </a:lnTo>
                  <a:cubicBezTo>
                    <a:pt x="452" y="32"/>
                    <a:pt x="374" y="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5" name="Google Shape;5865;p41"/>
          <p:cNvSpPr/>
          <p:nvPr/>
        </p:nvSpPr>
        <p:spPr>
          <a:xfrm rot="8322580">
            <a:off x="-688402" y="2977353"/>
            <a:ext cx="1755588" cy="1130648"/>
          </a:xfrm>
          <a:custGeom>
            <a:avLst/>
            <a:gdLst/>
            <a:ahLst/>
            <a:cxnLst/>
            <a:rect l="l" t="t" r="r" b="b"/>
            <a:pathLst>
              <a:path w="75152" h="48400" extrusionOk="0">
                <a:moveTo>
                  <a:pt x="52480" y="3621"/>
                </a:moveTo>
                <a:cubicBezTo>
                  <a:pt x="55274" y="3621"/>
                  <a:pt x="57949" y="4397"/>
                  <a:pt x="60451" y="5892"/>
                </a:cubicBezTo>
                <a:cubicBezTo>
                  <a:pt x="64836" y="8471"/>
                  <a:pt x="68051" y="12133"/>
                  <a:pt x="70200" y="16637"/>
                </a:cubicBezTo>
                <a:cubicBezTo>
                  <a:pt x="71919" y="20231"/>
                  <a:pt x="72280" y="23876"/>
                  <a:pt x="71352" y="27675"/>
                </a:cubicBezTo>
                <a:cubicBezTo>
                  <a:pt x="70630" y="30684"/>
                  <a:pt x="69478" y="33401"/>
                  <a:pt x="67415" y="35773"/>
                </a:cubicBezTo>
                <a:cubicBezTo>
                  <a:pt x="64750" y="38851"/>
                  <a:pt x="61397" y="40570"/>
                  <a:pt x="57305" y="40863"/>
                </a:cubicBezTo>
                <a:cubicBezTo>
                  <a:pt x="56875" y="40863"/>
                  <a:pt x="56445" y="40931"/>
                  <a:pt x="56016" y="40931"/>
                </a:cubicBezTo>
                <a:cubicBezTo>
                  <a:pt x="54365" y="40931"/>
                  <a:pt x="52646" y="40639"/>
                  <a:pt x="50995" y="40364"/>
                </a:cubicBezTo>
                <a:cubicBezTo>
                  <a:pt x="49207" y="40003"/>
                  <a:pt x="47350" y="39573"/>
                  <a:pt x="45493" y="39281"/>
                </a:cubicBezTo>
                <a:cubicBezTo>
                  <a:pt x="43460" y="38954"/>
                  <a:pt x="41412" y="38795"/>
                  <a:pt x="39368" y="38795"/>
                </a:cubicBezTo>
                <a:cubicBezTo>
                  <a:pt x="37437" y="38795"/>
                  <a:pt x="35508" y="38936"/>
                  <a:pt x="33596" y="39212"/>
                </a:cubicBezTo>
                <a:cubicBezTo>
                  <a:pt x="30157" y="39642"/>
                  <a:pt x="26856" y="40501"/>
                  <a:pt x="23572" y="41499"/>
                </a:cubicBezTo>
                <a:cubicBezTo>
                  <a:pt x="20907" y="42358"/>
                  <a:pt x="18259" y="43149"/>
                  <a:pt x="15543" y="43940"/>
                </a:cubicBezTo>
                <a:cubicBezTo>
                  <a:pt x="13686" y="44439"/>
                  <a:pt x="11812" y="44869"/>
                  <a:pt x="9886" y="45006"/>
                </a:cubicBezTo>
                <a:cubicBezTo>
                  <a:pt x="9426" y="45076"/>
                  <a:pt x="8983" y="45115"/>
                  <a:pt x="8543" y="45115"/>
                </a:cubicBezTo>
                <a:cubicBezTo>
                  <a:pt x="8014" y="45115"/>
                  <a:pt x="7491" y="45059"/>
                  <a:pt x="6946" y="44937"/>
                </a:cubicBezTo>
                <a:cubicBezTo>
                  <a:pt x="6809" y="44937"/>
                  <a:pt x="6654" y="44869"/>
                  <a:pt x="6585" y="44869"/>
                </a:cubicBezTo>
                <a:cubicBezTo>
                  <a:pt x="4866" y="44370"/>
                  <a:pt x="3800" y="43149"/>
                  <a:pt x="3576" y="41361"/>
                </a:cubicBezTo>
                <a:cubicBezTo>
                  <a:pt x="3508" y="40209"/>
                  <a:pt x="3714" y="39143"/>
                  <a:pt x="4144" y="38060"/>
                </a:cubicBezTo>
                <a:cubicBezTo>
                  <a:pt x="4797" y="36410"/>
                  <a:pt x="5794" y="34982"/>
                  <a:pt x="7153" y="33831"/>
                </a:cubicBezTo>
                <a:cubicBezTo>
                  <a:pt x="8666" y="32404"/>
                  <a:pt x="10454" y="31338"/>
                  <a:pt x="12311" y="30478"/>
                </a:cubicBezTo>
                <a:cubicBezTo>
                  <a:pt x="13961" y="29687"/>
                  <a:pt x="15680" y="29034"/>
                  <a:pt x="17400" y="28398"/>
                </a:cubicBezTo>
                <a:cubicBezTo>
                  <a:pt x="19704" y="27607"/>
                  <a:pt x="21922" y="26747"/>
                  <a:pt x="24139" y="25887"/>
                </a:cubicBezTo>
                <a:cubicBezTo>
                  <a:pt x="26065" y="25165"/>
                  <a:pt x="27870" y="24237"/>
                  <a:pt x="29504" y="23240"/>
                </a:cubicBezTo>
                <a:cubicBezTo>
                  <a:pt x="32014" y="21658"/>
                  <a:pt x="34094" y="19646"/>
                  <a:pt x="35607" y="17153"/>
                </a:cubicBezTo>
                <a:cubicBezTo>
                  <a:pt x="35745" y="16930"/>
                  <a:pt x="35882" y="16637"/>
                  <a:pt x="36106" y="16431"/>
                </a:cubicBezTo>
                <a:cubicBezTo>
                  <a:pt x="36897" y="15348"/>
                  <a:pt x="37533" y="14144"/>
                  <a:pt x="38186" y="12924"/>
                </a:cubicBezTo>
                <a:cubicBezTo>
                  <a:pt x="38461" y="12339"/>
                  <a:pt x="38822" y="11772"/>
                  <a:pt x="39115" y="11273"/>
                </a:cubicBezTo>
                <a:cubicBezTo>
                  <a:pt x="41109" y="7473"/>
                  <a:pt x="44273" y="5187"/>
                  <a:pt x="48347" y="4172"/>
                </a:cubicBezTo>
                <a:cubicBezTo>
                  <a:pt x="49749" y="3802"/>
                  <a:pt x="51128" y="3621"/>
                  <a:pt x="52480" y="3621"/>
                </a:cubicBezTo>
                <a:close/>
                <a:moveTo>
                  <a:pt x="52464" y="1"/>
                </a:moveTo>
                <a:cubicBezTo>
                  <a:pt x="51228" y="1"/>
                  <a:pt x="49974" y="129"/>
                  <a:pt x="48708" y="390"/>
                </a:cubicBezTo>
                <a:cubicBezTo>
                  <a:pt x="42983" y="1456"/>
                  <a:pt x="38616" y="4465"/>
                  <a:pt x="35882" y="9691"/>
                </a:cubicBezTo>
                <a:cubicBezTo>
                  <a:pt x="35384" y="10620"/>
                  <a:pt x="34885" y="11565"/>
                  <a:pt x="34455" y="12494"/>
                </a:cubicBezTo>
                <a:cubicBezTo>
                  <a:pt x="33802" y="13921"/>
                  <a:pt x="33097" y="15210"/>
                  <a:pt x="32169" y="16431"/>
                </a:cubicBezTo>
                <a:cubicBezTo>
                  <a:pt x="31378" y="17652"/>
                  <a:pt x="30363" y="18718"/>
                  <a:pt x="29074" y="19440"/>
                </a:cubicBezTo>
                <a:cubicBezTo>
                  <a:pt x="28300" y="19870"/>
                  <a:pt x="27441" y="20368"/>
                  <a:pt x="26650" y="20798"/>
                </a:cubicBezTo>
                <a:cubicBezTo>
                  <a:pt x="23916" y="22156"/>
                  <a:pt x="21131" y="23171"/>
                  <a:pt x="18328" y="24168"/>
                </a:cubicBezTo>
                <a:cubicBezTo>
                  <a:pt x="16334" y="24959"/>
                  <a:pt x="14253" y="25664"/>
                  <a:pt x="12242" y="26455"/>
                </a:cubicBezTo>
                <a:cubicBezTo>
                  <a:pt x="10093" y="27314"/>
                  <a:pt x="8012" y="28466"/>
                  <a:pt x="6155" y="29893"/>
                </a:cubicBezTo>
                <a:cubicBezTo>
                  <a:pt x="4075" y="31475"/>
                  <a:pt x="2424" y="33487"/>
                  <a:pt x="1290" y="35842"/>
                </a:cubicBezTo>
                <a:cubicBezTo>
                  <a:pt x="430" y="37561"/>
                  <a:pt x="0" y="39418"/>
                  <a:pt x="138" y="41361"/>
                </a:cubicBezTo>
                <a:cubicBezTo>
                  <a:pt x="361" y="44662"/>
                  <a:pt x="2510" y="47155"/>
                  <a:pt x="5657" y="48015"/>
                </a:cubicBezTo>
                <a:cubicBezTo>
                  <a:pt x="6660" y="48296"/>
                  <a:pt x="7704" y="48400"/>
                  <a:pt x="8758" y="48400"/>
                </a:cubicBezTo>
                <a:cubicBezTo>
                  <a:pt x="9059" y="48400"/>
                  <a:pt x="9361" y="48391"/>
                  <a:pt x="9663" y="48376"/>
                </a:cubicBezTo>
                <a:cubicBezTo>
                  <a:pt x="11382" y="48238"/>
                  <a:pt x="13101" y="47946"/>
                  <a:pt x="14752" y="47448"/>
                </a:cubicBezTo>
                <a:cubicBezTo>
                  <a:pt x="17262" y="46811"/>
                  <a:pt x="19772" y="46020"/>
                  <a:pt x="22283" y="45230"/>
                </a:cubicBezTo>
                <a:cubicBezTo>
                  <a:pt x="25360" y="44301"/>
                  <a:pt x="28506" y="43373"/>
                  <a:pt x="31739" y="42788"/>
                </a:cubicBezTo>
                <a:cubicBezTo>
                  <a:pt x="34148" y="42314"/>
                  <a:pt x="36558" y="42059"/>
                  <a:pt x="38967" y="42059"/>
                </a:cubicBezTo>
                <a:cubicBezTo>
                  <a:pt x="40925" y="42059"/>
                  <a:pt x="42882" y="42227"/>
                  <a:pt x="44840" y="42582"/>
                </a:cubicBezTo>
                <a:cubicBezTo>
                  <a:pt x="46628" y="42943"/>
                  <a:pt x="48416" y="43287"/>
                  <a:pt x="50221" y="43648"/>
                </a:cubicBezTo>
                <a:cubicBezTo>
                  <a:pt x="51941" y="43940"/>
                  <a:pt x="53729" y="44232"/>
                  <a:pt x="55517" y="44232"/>
                </a:cubicBezTo>
                <a:cubicBezTo>
                  <a:pt x="61827" y="44232"/>
                  <a:pt x="66899" y="41722"/>
                  <a:pt x="70698" y="36702"/>
                </a:cubicBezTo>
                <a:cubicBezTo>
                  <a:pt x="73432" y="33126"/>
                  <a:pt x="74722" y="28965"/>
                  <a:pt x="74997" y="24460"/>
                </a:cubicBezTo>
                <a:cubicBezTo>
                  <a:pt x="75151" y="20936"/>
                  <a:pt x="74361" y="17652"/>
                  <a:pt x="72848" y="14488"/>
                </a:cubicBezTo>
                <a:cubicBezTo>
                  <a:pt x="70423" y="9416"/>
                  <a:pt x="66692" y="5393"/>
                  <a:pt x="61741" y="2608"/>
                </a:cubicBezTo>
                <a:cubicBezTo>
                  <a:pt x="58839" y="889"/>
                  <a:pt x="55712" y="1"/>
                  <a:pt x="52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41"/>
          <p:cNvSpPr/>
          <p:nvPr/>
        </p:nvSpPr>
        <p:spPr>
          <a:xfrm>
            <a:off x="8387049" y="3578802"/>
            <a:ext cx="952356" cy="967873"/>
          </a:xfrm>
          <a:custGeom>
            <a:avLst/>
            <a:gdLst/>
            <a:ahLst/>
            <a:cxnLst/>
            <a:rect l="l" t="t" r="r" b="b"/>
            <a:pathLst>
              <a:path w="47505" h="48279" extrusionOk="0">
                <a:moveTo>
                  <a:pt x="25128" y="314"/>
                </a:moveTo>
                <a:cubicBezTo>
                  <a:pt x="25085" y="314"/>
                  <a:pt x="25050" y="353"/>
                  <a:pt x="25016" y="430"/>
                </a:cubicBezTo>
                <a:lnTo>
                  <a:pt x="25291" y="430"/>
                </a:lnTo>
                <a:cubicBezTo>
                  <a:pt x="25222" y="353"/>
                  <a:pt x="25171" y="314"/>
                  <a:pt x="25128" y="314"/>
                </a:cubicBezTo>
                <a:close/>
                <a:moveTo>
                  <a:pt x="23727" y="499"/>
                </a:moveTo>
                <a:cubicBezTo>
                  <a:pt x="23795" y="705"/>
                  <a:pt x="23864" y="929"/>
                  <a:pt x="23933" y="1067"/>
                </a:cubicBezTo>
                <a:cubicBezTo>
                  <a:pt x="23933" y="1221"/>
                  <a:pt x="23933" y="1290"/>
                  <a:pt x="23864" y="1428"/>
                </a:cubicBezTo>
                <a:cubicBezTo>
                  <a:pt x="23864" y="1428"/>
                  <a:pt x="23795" y="1428"/>
                  <a:pt x="23727" y="1359"/>
                </a:cubicBezTo>
                <a:lnTo>
                  <a:pt x="23727" y="1221"/>
                </a:lnTo>
                <a:cubicBezTo>
                  <a:pt x="23641" y="1221"/>
                  <a:pt x="23572" y="1221"/>
                  <a:pt x="23503" y="1290"/>
                </a:cubicBezTo>
                <a:cubicBezTo>
                  <a:pt x="23503" y="1359"/>
                  <a:pt x="23572" y="1496"/>
                  <a:pt x="23572" y="1651"/>
                </a:cubicBezTo>
                <a:cubicBezTo>
                  <a:pt x="23420" y="1651"/>
                  <a:pt x="23284" y="1693"/>
                  <a:pt x="23143" y="1693"/>
                </a:cubicBezTo>
                <a:cubicBezTo>
                  <a:pt x="23029" y="1693"/>
                  <a:pt x="22912" y="1665"/>
                  <a:pt x="22781" y="1565"/>
                </a:cubicBezTo>
                <a:cubicBezTo>
                  <a:pt x="22867" y="1428"/>
                  <a:pt x="22936" y="1290"/>
                  <a:pt x="23073" y="1135"/>
                </a:cubicBezTo>
                <a:cubicBezTo>
                  <a:pt x="23004" y="1135"/>
                  <a:pt x="22867" y="1067"/>
                  <a:pt x="22712" y="998"/>
                </a:cubicBezTo>
                <a:cubicBezTo>
                  <a:pt x="22936" y="929"/>
                  <a:pt x="23004" y="860"/>
                  <a:pt x="23073" y="791"/>
                </a:cubicBezTo>
                <a:cubicBezTo>
                  <a:pt x="23142" y="929"/>
                  <a:pt x="23211" y="998"/>
                  <a:pt x="23211" y="1135"/>
                </a:cubicBezTo>
                <a:lnTo>
                  <a:pt x="23297" y="1067"/>
                </a:lnTo>
                <a:cubicBezTo>
                  <a:pt x="23366" y="1135"/>
                  <a:pt x="23434" y="1221"/>
                  <a:pt x="23434" y="1221"/>
                </a:cubicBezTo>
                <a:cubicBezTo>
                  <a:pt x="23434" y="1221"/>
                  <a:pt x="23503" y="1135"/>
                  <a:pt x="23503" y="1067"/>
                </a:cubicBezTo>
                <a:lnTo>
                  <a:pt x="23641" y="1067"/>
                </a:lnTo>
                <a:cubicBezTo>
                  <a:pt x="23795" y="860"/>
                  <a:pt x="23503" y="791"/>
                  <a:pt x="23503" y="637"/>
                </a:cubicBezTo>
                <a:cubicBezTo>
                  <a:pt x="23572" y="637"/>
                  <a:pt x="23572" y="568"/>
                  <a:pt x="23727" y="499"/>
                </a:cubicBezTo>
                <a:close/>
                <a:moveTo>
                  <a:pt x="9319" y="3645"/>
                </a:moveTo>
                <a:lnTo>
                  <a:pt x="9319" y="3645"/>
                </a:lnTo>
                <a:cubicBezTo>
                  <a:pt x="9316" y="3659"/>
                  <a:pt x="9314" y="3672"/>
                  <a:pt x="9313" y="3685"/>
                </a:cubicBezTo>
                <a:lnTo>
                  <a:pt x="9313" y="3685"/>
                </a:lnTo>
                <a:cubicBezTo>
                  <a:pt x="9316" y="3671"/>
                  <a:pt x="9319" y="3658"/>
                  <a:pt x="9319" y="3645"/>
                </a:cubicBezTo>
                <a:close/>
                <a:moveTo>
                  <a:pt x="9542" y="4935"/>
                </a:moveTo>
                <a:cubicBezTo>
                  <a:pt x="9611" y="5004"/>
                  <a:pt x="9611" y="5090"/>
                  <a:pt x="9680" y="5158"/>
                </a:cubicBezTo>
                <a:cubicBezTo>
                  <a:pt x="9542" y="5227"/>
                  <a:pt x="9456" y="5296"/>
                  <a:pt x="9319" y="5296"/>
                </a:cubicBezTo>
                <a:cubicBezTo>
                  <a:pt x="9319" y="5434"/>
                  <a:pt x="9319" y="5520"/>
                  <a:pt x="9250" y="5657"/>
                </a:cubicBezTo>
                <a:lnTo>
                  <a:pt x="9181" y="5657"/>
                </a:lnTo>
                <a:cubicBezTo>
                  <a:pt x="9181" y="5520"/>
                  <a:pt x="9112" y="5434"/>
                  <a:pt x="9112" y="5296"/>
                </a:cubicBezTo>
                <a:cubicBezTo>
                  <a:pt x="9250" y="5158"/>
                  <a:pt x="9387" y="5090"/>
                  <a:pt x="9542" y="4935"/>
                </a:cubicBezTo>
                <a:close/>
                <a:moveTo>
                  <a:pt x="8253" y="5434"/>
                </a:moveTo>
                <a:cubicBezTo>
                  <a:pt x="8390" y="5726"/>
                  <a:pt x="8459" y="6018"/>
                  <a:pt x="8459" y="6293"/>
                </a:cubicBezTo>
                <a:cubicBezTo>
                  <a:pt x="8423" y="6304"/>
                  <a:pt x="8391" y="6309"/>
                  <a:pt x="8363" y="6309"/>
                </a:cubicBezTo>
                <a:cubicBezTo>
                  <a:pt x="8166" y="6309"/>
                  <a:pt x="8158" y="6070"/>
                  <a:pt x="8098" y="5949"/>
                </a:cubicBezTo>
                <a:cubicBezTo>
                  <a:pt x="8029" y="5863"/>
                  <a:pt x="8029" y="5588"/>
                  <a:pt x="8253" y="5434"/>
                </a:cubicBezTo>
                <a:close/>
                <a:moveTo>
                  <a:pt x="6104" y="6379"/>
                </a:moveTo>
                <a:lnTo>
                  <a:pt x="6447" y="6723"/>
                </a:lnTo>
                <a:lnTo>
                  <a:pt x="6447" y="6947"/>
                </a:lnTo>
                <a:cubicBezTo>
                  <a:pt x="6533" y="7084"/>
                  <a:pt x="6602" y="7153"/>
                  <a:pt x="6602" y="7308"/>
                </a:cubicBezTo>
                <a:cubicBezTo>
                  <a:pt x="6877" y="7445"/>
                  <a:pt x="6963" y="7669"/>
                  <a:pt x="7101" y="7944"/>
                </a:cubicBezTo>
                <a:cubicBezTo>
                  <a:pt x="6877" y="7944"/>
                  <a:pt x="6877" y="7944"/>
                  <a:pt x="6602" y="7669"/>
                </a:cubicBezTo>
                <a:lnTo>
                  <a:pt x="6602" y="7308"/>
                </a:lnTo>
                <a:cubicBezTo>
                  <a:pt x="6533" y="7308"/>
                  <a:pt x="6447" y="7376"/>
                  <a:pt x="6310" y="7376"/>
                </a:cubicBezTo>
                <a:lnTo>
                  <a:pt x="6310" y="7015"/>
                </a:lnTo>
                <a:cubicBezTo>
                  <a:pt x="6172" y="6878"/>
                  <a:pt x="6018" y="6809"/>
                  <a:pt x="5949" y="6723"/>
                </a:cubicBezTo>
                <a:cubicBezTo>
                  <a:pt x="6018" y="6586"/>
                  <a:pt x="6018" y="6517"/>
                  <a:pt x="6104" y="6379"/>
                </a:cubicBezTo>
                <a:close/>
                <a:moveTo>
                  <a:pt x="3970" y="9778"/>
                </a:moveTo>
                <a:cubicBezTo>
                  <a:pt x="4043" y="9778"/>
                  <a:pt x="4150" y="9833"/>
                  <a:pt x="4384" y="9955"/>
                </a:cubicBezTo>
                <a:cubicBezTo>
                  <a:pt x="4384" y="10162"/>
                  <a:pt x="4298" y="10316"/>
                  <a:pt x="4298" y="10454"/>
                </a:cubicBezTo>
                <a:lnTo>
                  <a:pt x="3954" y="10454"/>
                </a:lnTo>
                <a:cubicBezTo>
                  <a:pt x="4023" y="10454"/>
                  <a:pt x="4092" y="10385"/>
                  <a:pt x="4161" y="10385"/>
                </a:cubicBezTo>
                <a:lnTo>
                  <a:pt x="4161" y="10162"/>
                </a:lnTo>
                <a:cubicBezTo>
                  <a:pt x="4092" y="10024"/>
                  <a:pt x="3954" y="9955"/>
                  <a:pt x="3800" y="9887"/>
                </a:cubicBezTo>
                <a:cubicBezTo>
                  <a:pt x="3870" y="9816"/>
                  <a:pt x="3908" y="9778"/>
                  <a:pt x="3970" y="9778"/>
                </a:cubicBezTo>
                <a:close/>
                <a:moveTo>
                  <a:pt x="40266" y="10677"/>
                </a:moveTo>
                <a:cubicBezTo>
                  <a:pt x="40129" y="10953"/>
                  <a:pt x="40404" y="11314"/>
                  <a:pt x="40266" y="11675"/>
                </a:cubicBezTo>
                <a:cubicBezTo>
                  <a:pt x="40198" y="11606"/>
                  <a:pt x="40129" y="11537"/>
                  <a:pt x="40129" y="11537"/>
                </a:cubicBezTo>
                <a:cubicBezTo>
                  <a:pt x="40198" y="11314"/>
                  <a:pt x="40060" y="11107"/>
                  <a:pt x="40060" y="10815"/>
                </a:cubicBezTo>
                <a:cubicBezTo>
                  <a:pt x="40129" y="10746"/>
                  <a:pt x="40198" y="10677"/>
                  <a:pt x="40266" y="10677"/>
                </a:cubicBezTo>
                <a:close/>
                <a:moveTo>
                  <a:pt x="2871" y="13325"/>
                </a:moveTo>
                <a:lnTo>
                  <a:pt x="3095" y="13532"/>
                </a:lnTo>
                <a:cubicBezTo>
                  <a:pt x="3009" y="13686"/>
                  <a:pt x="2940" y="13824"/>
                  <a:pt x="2940" y="13893"/>
                </a:cubicBezTo>
                <a:lnTo>
                  <a:pt x="3009" y="13961"/>
                </a:lnTo>
                <a:cubicBezTo>
                  <a:pt x="3009" y="13824"/>
                  <a:pt x="3095" y="13755"/>
                  <a:pt x="3164" y="13686"/>
                </a:cubicBezTo>
                <a:lnTo>
                  <a:pt x="3164" y="13686"/>
                </a:lnTo>
                <a:cubicBezTo>
                  <a:pt x="3301" y="13893"/>
                  <a:pt x="3164" y="14116"/>
                  <a:pt x="3095" y="14391"/>
                </a:cubicBezTo>
                <a:cubicBezTo>
                  <a:pt x="3009" y="14322"/>
                  <a:pt x="2940" y="14254"/>
                  <a:pt x="2871" y="14185"/>
                </a:cubicBezTo>
                <a:cubicBezTo>
                  <a:pt x="2803" y="14254"/>
                  <a:pt x="2803" y="14322"/>
                  <a:pt x="2803" y="14391"/>
                </a:cubicBezTo>
                <a:cubicBezTo>
                  <a:pt x="2734" y="14391"/>
                  <a:pt x="2734" y="14391"/>
                  <a:pt x="2665" y="14322"/>
                </a:cubicBezTo>
                <a:lnTo>
                  <a:pt x="2665" y="13463"/>
                </a:lnTo>
                <a:cubicBezTo>
                  <a:pt x="2665" y="13463"/>
                  <a:pt x="2734" y="13463"/>
                  <a:pt x="2871" y="13325"/>
                </a:cubicBezTo>
                <a:close/>
                <a:moveTo>
                  <a:pt x="21423" y="1"/>
                </a:moveTo>
                <a:cubicBezTo>
                  <a:pt x="20993" y="69"/>
                  <a:pt x="20718" y="69"/>
                  <a:pt x="20357" y="138"/>
                </a:cubicBezTo>
                <a:cubicBezTo>
                  <a:pt x="19996" y="138"/>
                  <a:pt x="19635" y="207"/>
                  <a:pt x="19342" y="207"/>
                </a:cubicBezTo>
                <a:cubicBezTo>
                  <a:pt x="19274" y="276"/>
                  <a:pt x="19205" y="430"/>
                  <a:pt x="19136" y="499"/>
                </a:cubicBezTo>
                <a:lnTo>
                  <a:pt x="19136" y="430"/>
                </a:lnTo>
                <a:lnTo>
                  <a:pt x="19136" y="276"/>
                </a:lnTo>
                <a:lnTo>
                  <a:pt x="18775" y="276"/>
                </a:lnTo>
                <a:cubicBezTo>
                  <a:pt x="18706" y="430"/>
                  <a:pt x="18569" y="499"/>
                  <a:pt x="18483" y="637"/>
                </a:cubicBezTo>
                <a:lnTo>
                  <a:pt x="18345" y="499"/>
                </a:lnTo>
                <a:lnTo>
                  <a:pt x="18345" y="499"/>
                </a:lnTo>
                <a:cubicBezTo>
                  <a:pt x="18379" y="680"/>
                  <a:pt x="18289" y="697"/>
                  <a:pt x="18182" y="697"/>
                </a:cubicBezTo>
                <a:cubicBezTo>
                  <a:pt x="18156" y="697"/>
                  <a:pt x="18130" y="696"/>
                  <a:pt x="18104" y="696"/>
                </a:cubicBezTo>
                <a:cubicBezTo>
                  <a:pt x="18021" y="696"/>
                  <a:pt x="17942" y="706"/>
                  <a:pt x="17915" y="791"/>
                </a:cubicBezTo>
                <a:cubicBezTo>
                  <a:pt x="17915" y="814"/>
                  <a:pt x="17900" y="822"/>
                  <a:pt x="17874" y="822"/>
                </a:cubicBezTo>
                <a:cubicBezTo>
                  <a:pt x="17822" y="822"/>
                  <a:pt x="17726" y="791"/>
                  <a:pt x="17623" y="791"/>
                </a:cubicBezTo>
                <a:lnTo>
                  <a:pt x="17623" y="998"/>
                </a:lnTo>
                <a:cubicBezTo>
                  <a:pt x="17554" y="1067"/>
                  <a:pt x="17485" y="1067"/>
                  <a:pt x="17417" y="1067"/>
                </a:cubicBezTo>
                <a:cubicBezTo>
                  <a:pt x="17417" y="998"/>
                  <a:pt x="17348" y="860"/>
                  <a:pt x="17348" y="791"/>
                </a:cubicBezTo>
                <a:cubicBezTo>
                  <a:pt x="17056" y="860"/>
                  <a:pt x="16849" y="929"/>
                  <a:pt x="16626" y="998"/>
                </a:cubicBezTo>
                <a:cubicBezTo>
                  <a:pt x="16557" y="1067"/>
                  <a:pt x="16557" y="1135"/>
                  <a:pt x="16557" y="1221"/>
                </a:cubicBezTo>
                <a:cubicBezTo>
                  <a:pt x="16419" y="1290"/>
                  <a:pt x="16265" y="1290"/>
                  <a:pt x="16127" y="1290"/>
                </a:cubicBezTo>
                <a:cubicBezTo>
                  <a:pt x="16127" y="1221"/>
                  <a:pt x="16058" y="1135"/>
                  <a:pt x="16058" y="1067"/>
                </a:cubicBezTo>
                <a:cubicBezTo>
                  <a:pt x="15990" y="1135"/>
                  <a:pt x="15990" y="1221"/>
                  <a:pt x="15904" y="1221"/>
                </a:cubicBezTo>
                <a:cubicBezTo>
                  <a:pt x="15844" y="1203"/>
                  <a:pt x="15787" y="1195"/>
                  <a:pt x="15731" y="1195"/>
                </a:cubicBezTo>
                <a:cubicBezTo>
                  <a:pt x="15532" y="1195"/>
                  <a:pt x="15360" y="1290"/>
                  <a:pt x="15199" y="1290"/>
                </a:cubicBezTo>
                <a:cubicBezTo>
                  <a:pt x="14906" y="1359"/>
                  <a:pt x="14838" y="1428"/>
                  <a:pt x="14769" y="1651"/>
                </a:cubicBezTo>
                <a:cubicBezTo>
                  <a:pt x="14700" y="1789"/>
                  <a:pt x="14700" y="1857"/>
                  <a:pt x="14614" y="2081"/>
                </a:cubicBezTo>
                <a:cubicBezTo>
                  <a:pt x="14545" y="1857"/>
                  <a:pt x="14477" y="1651"/>
                  <a:pt x="14408" y="1359"/>
                </a:cubicBezTo>
                <a:cubicBezTo>
                  <a:pt x="14270" y="1496"/>
                  <a:pt x="14184" y="1651"/>
                  <a:pt x="14116" y="1720"/>
                </a:cubicBezTo>
                <a:cubicBezTo>
                  <a:pt x="14024" y="1720"/>
                  <a:pt x="13932" y="1750"/>
                  <a:pt x="13856" y="1750"/>
                </a:cubicBezTo>
                <a:cubicBezTo>
                  <a:pt x="13818" y="1750"/>
                  <a:pt x="13783" y="1743"/>
                  <a:pt x="13755" y="1720"/>
                </a:cubicBezTo>
                <a:cubicBezTo>
                  <a:pt x="13699" y="1701"/>
                  <a:pt x="13654" y="1693"/>
                  <a:pt x="13616" y="1693"/>
                </a:cubicBezTo>
                <a:cubicBezTo>
                  <a:pt x="13511" y="1693"/>
                  <a:pt x="13461" y="1757"/>
                  <a:pt x="13411" y="1857"/>
                </a:cubicBezTo>
                <a:cubicBezTo>
                  <a:pt x="13325" y="1926"/>
                  <a:pt x="13187" y="2081"/>
                  <a:pt x="13325" y="2218"/>
                </a:cubicBezTo>
                <a:lnTo>
                  <a:pt x="13841" y="2218"/>
                </a:lnTo>
                <a:cubicBezTo>
                  <a:pt x="13686" y="2356"/>
                  <a:pt x="13548" y="2511"/>
                  <a:pt x="13479" y="2648"/>
                </a:cubicBezTo>
                <a:cubicBezTo>
                  <a:pt x="13325" y="2648"/>
                  <a:pt x="13118" y="2648"/>
                  <a:pt x="13050" y="2717"/>
                </a:cubicBezTo>
                <a:cubicBezTo>
                  <a:pt x="12981" y="2786"/>
                  <a:pt x="12895" y="2941"/>
                  <a:pt x="12757" y="3078"/>
                </a:cubicBezTo>
                <a:cubicBezTo>
                  <a:pt x="12689" y="2855"/>
                  <a:pt x="12620" y="2786"/>
                  <a:pt x="12551" y="2648"/>
                </a:cubicBezTo>
                <a:cubicBezTo>
                  <a:pt x="12551" y="2717"/>
                  <a:pt x="12465" y="2855"/>
                  <a:pt x="12396" y="3009"/>
                </a:cubicBezTo>
                <a:cubicBezTo>
                  <a:pt x="12465" y="3009"/>
                  <a:pt x="12465" y="3078"/>
                  <a:pt x="12551" y="3147"/>
                </a:cubicBezTo>
                <a:cubicBezTo>
                  <a:pt x="12396" y="3216"/>
                  <a:pt x="12259" y="3216"/>
                  <a:pt x="12121" y="3284"/>
                </a:cubicBezTo>
                <a:cubicBezTo>
                  <a:pt x="12121" y="3370"/>
                  <a:pt x="12121" y="3439"/>
                  <a:pt x="12035" y="3508"/>
                </a:cubicBezTo>
                <a:cubicBezTo>
                  <a:pt x="11953" y="3508"/>
                  <a:pt x="11870" y="3582"/>
                  <a:pt x="11769" y="3582"/>
                </a:cubicBezTo>
                <a:cubicBezTo>
                  <a:pt x="11702" y="3582"/>
                  <a:pt x="11626" y="3549"/>
                  <a:pt x="11537" y="3439"/>
                </a:cubicBezTo>
                <a:lnTo>
                  <a:pt x="11537" y="3869"/>
                </a:lnTo>
                <a:lnTo>
                  <a:pt x="11262" y="3869"/>
                </a:lnTo>
                <a:cubicBezTo>
                  <a:pt x="11262" y="3938"/>
                  <a:pt x="11176" y="4007"/>
                  <a:pt x="11176" y="4007"/>
                </a:cubicBezTo>
                <a:lnTo>
                  <a:pt x="11330" y="4144"/>
                </a:lnTo>
                <a:cubicBezTo>
                  <a:pt x="11219" y="4187"/>
                  <a:pt x="11128" y="4226"/>
                  <a:pt x="11057" y="4226"/>
                </a:cubicBezTo>
                <a:cubicBezTo>
                  <a:pt x="10986" y="4226"/>
                  <a:pt x="10935" y="4187"/>
                  <a:pt x="10900" y="4075"/>
                </a:cubicBezTo>
                <a:lnTo>
                  <a:pt x="10677" y="3645"/>
                </a:lnTo>
                <a:lnTo>
                  <a:pt x="10677" y="3508"/>
                </a:lnTo>
                <a:cubicBezTo>
                  <a:pt x="10608" y="3439"/>
                  <a:pt x="10471" y="3439"/>
                  <a:pt x="10402" y="3370"/>
                </a:cubicBezTo>
                <a:cubicBezTo>
                  <a:pt x="10402" y="3439"/>
                  <a:pt x="10402" y="3508"/>
                  <a:pt x="10316" y="3645"/>
                </a:cubicBezTo>
                <a:cubicBezTo>
                  <a:pt x="10178" y="3645"/>
                  <a:pt x="10041" y="3714"/>
                  <a:pt x="9886" y="3800"/>
                </a:cubicBezTo>
                <a:cubicBezTo>
                  <a:pt x="9972" y="3869"/>
                  <a:pt x="10041" y="3869"/>
                  <a:pt x="10110" y="3938"/>
                </a:cubicBezTo>
                <a:lnTo>
                  <a:pt x="10247" y="3938"/>
                </a:lnTo>
                <a:lnTo>
                  <a:pt x="10247" y="4299"/>
                </a:lnTo>
                <a:cubicBezTo>
                  <a:pt x="10316" y="4299"/>
                  <a:pt x="10402" y="4230"/>
                  <a:pt x="10471" y="4230"/>
                </a:cubicBezTo>
                <a:cubicBezTo>
                  <a:pt x="10539" y="4299"/>
                  <a:pt x="10677" y="4436"/>
                  <a:pt x="10539" y="4505"/>
                </a:cubicBezTo>
                <a:cubicBezTo>
                  <a:pt x="10402" y="4505"/>
                  <a:pt x="10316" y="4436"/>
                  <a:pt x="10110" y="4436"/>
                </a:cubicBezTo>
                <a:cubicBezTo>
                  <a:pt x="10110" y="4299"/>
                  <a:pt x="10110" y="4144"/>
                  <a:pt x="10041" y="3938"/>
                </a:cubicBezTo>
                <a:cubicBezTo>
                  <a:pt x="9972" y="4075"/>
                  <a:pt x="9886" y="4299"/>
                  <a:pt x="9817" y="4436"/>
                </a:cubicBezTo>
                <a:lnTo>
                  <a:pt x="9749" y="4368"/>
                </a:lnTo>
                <a:lnTo>
                  <a:pt x="9749" y="4007"/>
                </a:lnTo>
                <a:cubicBezTo>
                  <a:pt x="9616" y="3874"/>
                  <a:pt x="9277" y="3996"/>
                  <a:pt x="9313" y="3685"/>
                </a:cubicBezTo>
                <a:lnTo>
                  <a:pt x="9313" y="3685"/>
                </a:lnTo>
                <a:cubicBezTo>
                  <a:pt x="9296" y="3745"/>
                  <a:pt x="9250" y="3813"/>
                  <a:pt x="9250" y="3869"/>
                </a:cubicBezTo>
                <a:cubicBezTo>
                  <a:pt x="9319" y="3938"/>
                  <a:pt x="9387" y="3938"/>
                  <a:pt x="9456" y="4007"/>
                </a:cubicBezTo>
                <a:cubicBezTo>
                  <a:pt x="9387" y="4075"/>
                  <a:pt x="9387" y="4144"/>
                  <a:pt x="9387" y="4299"/>
                </a:cubicBezTo>
                <a:cubicBezTo>
                  <a:pt x="9611" y="4299"/>
                  <a:pt x="9611" y="4299"/>
                  <a:pt x="9680" y="4574"/>
                </a:cubicBezTo>
                <a:cubicBezTo>
                  <a:pt x="9583" y="4574"/>
                  <a:pt x="9489" y="4590"/>
                  <a:pt x="9402" y="4590"/>
                </a:cubicBezTo>
                <a:cubicBezTo>
                  <a:pt x="9290" y="4590"/>
                  <a:pt x="9190" y="4563"/>
                  <a:pt x="9112" y="4436"/>
                </a:cubicBezTo>
                <a:cubicBezTo>
                  <a:pt x="9112" y="4299"/>
                  <a:pt x="9112" y="4144"/>
                  <a:pt x="9181" y="4007"/>
                </a:cubicBezTo>
                <a:lnTo>
                  <a:pt x="8958" y="4007"/>
                </a:lnTo>
                <a:cubicBezTo>
                  <a:pt x="8958" y="4230"/>
                  <a:pt x="9026" y="4368"/>
                  <a:pt x="9026" y="4505"/>
                </a:cubicBezTo>
                <a:cubicBezTo>
                  <a:pt x="9026" y="4574"/>
                  <a:pt x="9112" y="4574"/>
                  <a:pt x="9181" y="4660"/>
                </a:cubicBezTo>
                <a:cubicBezTo>
                  <a:pt x="9026" y="4660"/>
                  <a:pt x="8889" y="4729"/>
                  <a:pt x="8820" y="4729"/>
                </a:cubicBezTo>
                <a:cubicBezTo>
                  <a:pt x="8820" y="4574"/>
                  <a:pt x="8820" y="4505"/>
                  <a:pt x="8889" y="4368"/>
                </a:cubicBezTo>
                <a:lnTo>
                  <a:pt x="8820" y="4368"/>
                </a:lnTo>
                <a:cubicBezTo>
                  <a:pt x="8751" y="4505"/>
                  <a:pt x="8597" y="4574"/>
                  <a:pt x="8528" y="4729"/>
                </a:cubicBezTo>
                <a:cubicBezTo>
                  <a:pt x="8459" y="4574"/>
                  <a:pt x="8390" y="4505"/>
                  <a:pt x="8322" y="4368"/>
                </a:cubicBezTo>
                <a:lnTo>
                  <a:pt x="8322" y="4660"/>
                </a:lnTo>
                <a:cubicBezTo>
                  <a:pt x="8167" y="4574"/>
                  <a:pt x="8029" y="4574"/>
                  <a:pt x="7892" y="4505"/>
                </a:cubicBezTo>
                <a:lnTo>
                  <a:pt x="7892" y="4505"/>
                </a:lnTo>
                <a:cubicBezTo>
                  <a:pt x="7960" y="4660"/>
                  <a:pt x="7960" y="4729"/>
                  <a:pt x="7960" y="4797"/>
                </a:cubicBezTo>
                <a:cubicBezTo>
                  <a:pt x="7737" y="4935"/>
                  <a:pt x="7531" y="5004"/>
                  <a:pt x="7307" y="5158"/>
                </a:cubicBezTo>
                <a:cubicBezTo>
                  <a:pt x="7393" y="5296"/>
                  <a:pt x="7462" y="5520"/>
                  <a:pt x="7531" y="5657"/>
                </a:cubicBezTo>
                <a:cubicBezTo>
                  <a:pt x="7393" y="5726"/>
                  <a:pt x="7307" y="5795"/>
                  <a:pt x="7238" y="5863"/>
                </a:cubicBezTo>
                <a:lnTo>
                  <a:pt x="7238" y="5795"/>
                </a:lnTo>
                <a:cubicBezTo>
                  <a:pt x="7238" y="5949"/>
                  <a:pt x="7170" y="6018"/>
                  <a:pt x="7101" y="6087"/>
                </a:cubicBezTo>
                <a:cubicBezTo>
                  <a:pt x="7170" y="6156"/>
                  <a:pt x="7170" y="6293"/>
                  <a:pt x="7238" y="6448"/>
                </a:cubicBezTo>
                <a:cubicBezTo>
                  <a:pt x="7101" y="6379"/>
                  <a:pt x="7032" y="6293"/>
                  <a:pt x="6963" y="6293"/>
                </a:cubicBezTo>
                <a:cubicBezTo>
                  <a:pt x="6877" y="6087"/>
                  <a:pt x="6877" y="6018"/>
                  <a:pt x="6809" y="5949"/>
                </a:cubicBezTo>
                <a:cubicBezTo>
                  <a:pt x="6671" y="5949"/>
                  <a:pt x="6671" y="5949"/>
                  <a:pt x="6447" y="5863"/>
                </a:cubicBezTo>
                <a:cubicBezTo>
                  <a:pt x="6447" y="5949"/>
                  <a:pt x="6379" y="6018"/>
                  <a:pt x="6379" y="6087"/>
                </a:cubicBezTo>
                <a:cubicBezTo>
                  <a:pt x="6310" y="6087"/>
                  <a:pt x="6241" y="6087"/>
                  <a:pt x="6172" y="6018"/>
                </a:cubicBezTo>
                <a:cubicBezTo>
                  <a:pt x="6104" y="6224"/>
                  <a:pt x="5743" y="6293"/>
                  <a:pt x="5811" y="6586"/>
                </a:cubicBezTo>
                <a:lnTo>
                  <a:pt x="5588" y="6586"/>
                </a:lnTo>
                <a:cubicBezTo>
                  <a:pt x="5674" y="6809"/>
                  <a:pt x="5743" y="6947"/>
                  <a:pt x="5743" y="7153"/>
                </a:cubicBezTo>
                <a:cubicBezTo>
                  <a:pt x="5698" y="7164"/>
                  <a:pt x="5660" y="7168"/>
                  <a:pt x="5629" y="7168"/>
                </a:cubicBezTo>
                <a:cubicBezTo>
                  <a:pt x="5411" y="7168"/>
                  <a:pt x="5502" y="6929"/>
                  <a:pt x="5381" y="6809"/>
                </a:cubicBezTo>
                <a:cubicBezTo>
                  <a:pt x="5244" y="7084"/>
                  <a:pt x="4728" y="7239"/>
                  <a:pt x="4814" y="7737"/>
                </a:cubicBezTo>
                <a:lnTo>
                  <a:pt x="4522" y="7737"/>
                </a:lnTo>
                <a:cubicBezTo>
                  <a:pt x="4453" y="7806"/>
                  <a:pt x="4453" y="7875"/>
                  <a:pt x="4384" y="8013"/>
                </a:cubicBezTo>
                <a:cubicBezTo>
                  <a:pt x="4384" y="8013"/>
                  <a:pt x="4384" y="8099"/>
                  <a:pt x="4453" y="8167"/>
                </a:cubicBezTo>
                <a:lnTo>
                  <a:pt x="4230" y="8167"/>
                </a:lnTo>
                <a:cubicBezTo>
                  <a:pt x="4161" y="8236"/>
                  <a:pt x="4161" y="8374"/>
                  <a:pt x="4161" y="8442"/>
                </a:cubicBezTo>
                <a:cubicBezTo>
                  <a:pt x="3593" y="8958"/>
                  <a:pt x="3164" y="9388"/>
                  <a:pt x="3095" y="10162"/>
                </a:cubicBezTo>
                <a:cubicBezTo>
                  <a:pt x="3164" y="10162"/>
                  <a:pt x="3232" y="10248"/>
                  <a:pt x="3301" y="10248"/>
                </a:cubicBezTo>
                <a:cubicBezTo>
                  <a:pt x="3232" y="10385"/>
                  <a:pt x="3164" y="10454"/>
                  <a:pt x="3095" y="10523"/>
                </a:cubicBezTo>
                <a:cubicBezTo>
                  <a:pt x="3301" y="10592"/>
                  <a:pt x="3370" y="10746"/>
                  <a:pt x="3370" y="11107"/>
                </a:cubicBezTo>
                <a:cubicBezTo>
                  <a:pt x="3439" y="11021"/>
                  <a:pt x="3593" y="10953"/>
                  <a:pt x="3662" y="10953"/>
                </a:cubicBezTo>
                <a:cubicBezTo>
                  <a:pt x="3731" y="10884"/>
                  <a:pt x="3731" y="10746"/>
                  <a:pt x="3731" y="10677"/>
                </a:cubicBezTo>
                <a:lnTo>
                  <a:pt x="4023" y="10677"/>
                </a:lnTo>
                <a:cubicBezTo>
                  <a:pt x="4092" y="10884"/>
                  <a:pt x="3954" y="11107"/>
                  <a:pt x="3731" y="11176"/>
                </a:cubicBezTo>
                <a:cubicBezTo>
                  <a:pt x="3800" y="11245"/>
                  <a:pt x="3800" y="11314"/>
                  <a:pt x="3800" y="11382"/>
                </a:cubicBezTo>
                <a:cubicBezTo>
                  <a:pt x="3662" y="11382"/>
                  <a:pt x="3593" y="11451"/>
                  <a:pt x="3525" y="11451"/>
                </a:cubicBezTo>
                <a:cubicBezTo>
                  <a:pt x="3525" y="11675"/>
                  <a:pt x="3662" y="11881"/>
                  <a:pt x="3439" y="12036"/>
                </a:cubicBezTo>
                <a:cubicBezTo>
                  <a:pt x="3370" y="12036"/>
                  <a:pt x="3370" y="12036"/>
                  <a:pt x="3301" y="11967"/>
                </a:cubicBezTo>
                <a:lnTo>
                  <a:pt x="3095" y="12173"/>
                </a:lnTo>
                <a:cubicBezTo>
                  <a:pt x="3009" y="12397"/>
                  <a:pt x="3095" y="12603"/>
                  <a:pt x="2940" y="12672"/>
                </a:cubicBezTo>
                <a:cubicBezTo>
                  <a:pt x="2803" y="12827"/>
                  <a:pt x="2803" y="12964"/>
                  <a:pt x="2734" y="13102"/>
                </a:cubicBezTo>
                <a:cubicBezTo>
                  <a:pt x="2665" y="13256"/>
                  <a:pt x="2665" y="13532"/>
                  <a:pt x="2373" y="13532"/>
                </a:cubicBezTo>
                <a:cubicBezTo>
                  <a:pt x="2441" y="13600"/>
                  <a:pt x="2441" y="13600"/>
                  <a:pt x="2510" y="13600"/>
                </a:cubicBezTo>
                <a:cubicBezTo>
                  <a:pt x="2441" y="13755"/>
                  <a:pt x="2373" y="13824"/>
                  <a:pt x="2304" y="13961"/>
                </a:cubicBezTo>
                <a:lnTo>
                  <a:pt x="2373" y="13961"/>
                </a:lnTo>
                <a:cubicBezTo>
                  <a:pt x="2168" y="14024"/>
                  <a:pt x="2337" y="14331"/>
                  <a:pt x="2093" y="14331"/>
                </a:cubicBezTo>
                <a:cubicBezTo>
                  <a:pt x="2070" y="14331"/>
                  <a:pt x="2043" y="14328"/>
                  <a:pt x="2012" y="14322"/>
                </a:cubicBezTo>
                <a:cubicBezTo>
                  <a:pt x="2012" y="14116"/>
                  <a:pt x="2080" y="13893"/>
                  <a:pt x="2080" y="13686"/>
                </a:cubicBezTo>
                <a:lnTo>
                  <a:pt x="2080" y="13686"/>
                </a:lnTo>
                <a:cubicBezTo>
                  <a:pt x="1874" y="13755"/>
                  <a:pt x="1943" y="13961"/>
                  <a:pt x="1943" y="14116"/>
                </a:cubicBezTo>
                <a:cubicBezTo>
                  <a:pt x="1651" y="13893"/>
                  <a:pt x="1444" y="13755"/>
                  <a:pt x="1221" y="13532"/>
                </a:cubicBezTo>
                <a:lnTo>
                  <a:pt x="1221" y="13532"/>
                </a:lnTo>
                <a:cubicBezTo>
                  <a:pt x="1014" y="13686"/>
                  <a:pt x="1290" y="13893"/>
                  <a:pt x="1152" y="14030"/>
                </a:cubicBezTo>
                <a:cubicBezTo>
                  <a:pt x="1083" y="14030"/>
                  <a:pt x="946" y="14030"/>
                  <a:pt x="791" y="14116"/>
                </a:cubicBezTo>
                <a:cubicBezTo>
                  <a:pt x="860" y="14185"/>
                  <a:pt x="946" y="14254"/>
                  <a:pt x="946" y="14391"/>
                </a:cubicBezTo>
                <a:cubicBezTo>
                  <a:pt x="946" y="14460"/>
                  <a:pt x="860" y="14683"/>
                  <a:pt x="791" y="14752"/>
                </a:cubicBezTo>
                <a:cubicBezTo>
                  <a:pt x="585" y="14976"/>
                  <a:pt x="430" y="15251"/>
                  <a:pt x="516" y="15543"/>
                </a:cubicBezTo>
                <a:cubicBezTo>
                  <a:pt x="430" y="15612"/>
                  <a:pt x="430" y="15681"/>
                  <a:pt x="361" y="15749"/>
                </a:cubicBezTo>
                <a:cubicBezTo>
                  <a:pt x="516" y="15681"/>
                  <a:pt x="585" y="15681"/>
                  <a:pt x="653" y="15612"/>
                </a:cubicBezTo>
                <a:cubicBezTo>
                  <a:pt x="653" y="15612"/>
                  <a:pt x="653" y="15681"/>
                  <a:pt x="722" y="15681"/>
                </a:cubicBezTo>
                <a:cubicBezTo>
                  <a:pt x="653" y="15749"/>
                  <a:pt x="585" y="15835"/>
                  <a:pt x="516" y="15835"/>
                </a:cubicBezTo>
                <a:cubicBezTo>
                  <a:pt x="292" y="15904"/>
                  <a:pt x="292" y="15973"/>
                  <a:pt x="292" y="16179"/>
                </a:cubicBezTo>
                <a:cubicBezTo>
                  <a:pt x="361" y="16179"/>
                  <a:pt x="430" y="16179"/>
                  <a:pt x="516" y="16265"/>
                </a:cubicBezTo>
                <a:cubicBezTo>
                  <a:pt x="430" y="16265"/>
                  <a:pt x="361" y="16334"/>
                  <a:pt x="292" y="16334"/>
                </a:cubicBezTo>
                <a:cubicBezTo>
                  <a:pt x="224" y="16609"/>
                  <a:pt x="155" y="16901"/>
                  <a:pt x="155" y="17125"/>
                </a:cubicBezTo>
                <a:cubicBezTo>
                  <a:pt x="224" y="17194"/>
                  <a:pt x="292" y="17194"/>
                  <a:pt x="361" y="17194"/>
                </a:cubicBezTo>
                <a:lnTo>
                  <a:pt x="361" y="17262"/>
                </a:lnTo>
                <a:cubicBezTo>
                  <a:pt x="292" y="17262"/>
                  <a:pt x="224" y="17331"/>
                  <a:pt x="86" y="17331"/>
                </a:cubicBezTo>
                <a:cubicBezTo>
                  <a:pt x="86" y="17555"/>
                  <a:pt x="155" y="17761"/>
                  <a:pt x="155" y="17985"/>
                </a:cubicBezTo>
                <a:cubicBezTo>
                  <a:pt x="155" y="18053"/>
                  <a:pt x="86" y="18191"/>
                  <a:pt x="86" y="18260"/>
                </a:cubicBezTo>
                <a:cubicBezTo>
                  <a:pt x="0" y="18483"/>
                  <a:pt x="0" y="18689"/>
                  <a:pt x="0" y="18913"/>
                </a:cubicBezTo>
                <a:lnTo>
                  <a:pt x="0" y="19910"/>
                </a:lnTo>
                <a:lnTo>
                  <a:pt x="0" y="20993"/>
                </a:lnTo>
                <a:cubicBezTo>
                  <a:pt x="0" y="21423"/>
                  <a:pt x="0" y="21922"/>
                  <a:pt x="86" y="22352"/>
                </a:cubicBezTo>
                <a:cubicBezTo>
                  <a:pt x="86" y="22781"/>
                  <a:pt x="155" y="23211"/>
                  <a:pt x="224" y="23641"/>
                </a:cubicBezTo>
                <a:lnTo>
                  <a:pt x="430" y="25137"/>
                </a:lnTo>
                <a:cubicBezTo>
                  <a:pt x="516" y="25429"/>
                  <a:pt x="585" y="25790"/>
                  <a:pt x="653" y="26065"/>
                </a:cubicBezTo>
                <a:cubicBezTo>
                  <a:pt x="722" y="26151"/>
                  <a:pt x="791" y="26151"/>
                  <a:pt x="860" y="26151"/>
                </a:cubicBezTo>
                <a:cubicBezTo>
                  <a:pt x="791" y="26289"/>
                  <a:pt x="791" y="26358"/>
                  <a:pt x="791" y="26358"/>
                </a:cubicBezTo>
                <a:lnTo>
                  <a:pt x="791" y="27149"/>
                </a:lnTo>
                <a:cubicBezTo>
                  <a:pt x="1014" y="27578"/>
                  <a:pt x="1152" y="28008"/>
                  <a:pt x="1375" y="28507"/>
                </a:cubicBezTo>
                <a:cubicBezTo>
                  <a:pt x="1444" y="28438"/>
                  <a:pt x="1444" y="28369"/>
                  <a:pt x="1582" y="28300"/>
                </a:cubicBezTo>
                <a:lnTo>
                  <a:pt x="1582" y="29160"/>
                </a:lnTo>
                <a:cubicBezTo>
                  <a:pt x="1444" y="29229"/>
                  <a:pt x="1375" y="29366"/>
                  <a:pt x="1290" y="29366"/>
                </a:cubicBezTo>
                <a:lnTo>
                  <a:pt x="791" y="29366"/>
                </a:lnTo>
                <a:cubicBezTo>
                  <a:pt x="1083" y="29796"/>
                  <a:pt x="1014" y="30226"/>
                  <a:pt x="1221" y="30587"/>
                </a:cubicBezTo>
                <a:lnTo>
                  <a:pt x="1290" y="30587"/>
                </a:lnTo>
                <a:cubicBezTo>
                  <a:pt x="1290" y="30450"/>
                  <a:pt x="1221" y="30364"/>
                  <a:pt x="1221" y="30295"/>
                </a:cubicBezTo>
                <a:cubicBezTo>
                  <a:pt x="1375" y="30226"/>
                  <a:pt x="1513" y="30157"/>
                  <a:pt x="1651" y="30157"/>
                </a:cubicBezTo>
                <a:lnTo>
                  <a:pt x="1805" y="30295"/>
                </a:lnTo>
                <a:cubicBezTo>
                  <a:pt x="1719" y="30295"/>
                  <a:pt x="1651" y="30364"/>
                  <a:pt x="1513" y="30364"/>
                </a:cubicBezTo>
                <a:cubicBezTo>
                  <a:pt x="1582" y="30518"/>
                  <a:pt x="1651" y="30656"/>
                  <a:pt x="1719" y="30725"/>
                </a:cubicBezTo>
                <a:cubicBezTo>
                  <a:pt x="1874" y="30656"/>
                  <a:pt x="1943" y="30587"/>
                  <a:pt x="2012" y="30518"/>
                </a:cubicBezTo>
                <a:cubicBezTo>
                  <a:pt x="2012" y="30587"/>
                  <a:pt x="2080" y="30656"/>
                  <a:pt x="2149" y="30793"/>
                </a:cubicBezTo>
                <a:cubicBezTo>
                  <a:pt x="2080" y="30793"/>
                  <a:pt x="2012" y="30879"/>
                  <a:pt x="1943" y="30879"/>
                </a:cubicBezTo>
                <a:cubicBezTo>
                  <a:pt x="2080" y="31017"/>
                  <a:pt x="2149" y="31223"/>
                  <a:pt x="2304" y="31378"/>
                </a:cubicBezTo>
                <a:cubicBezTo>
                  <a:pt x="2441" y="31516"/>
                  <a:pt x="2579" y="31584"/>
                  <a:pt x="2734" y="31739"/>
                </a:cubicBezTo>
                <a:cubicBezTo>
                  <a:pt x="2665" y="31808"/>
                  <a:pt x="2579" y="31808"/>
                  <a:pt x="2441" y="31877"/>
                </a:cubicBezTo>
                <a:cubicBezTo>
                  <a:pt x="2734" y="32375"/>
                  <a:pt x="3009" y="32874"/>
                  <a:pt x="3232" y="33372"/>
                </a:cubicBezTo>
                <a:cubicBezTo>
                  <a:pt x="3232" y="33458"/>
                  <a:pt x="3232" y="33527"/>
                  <a:pt x="3164" y="33596"/>
                </a:cubicBezTo>
                <a:cubicBezTo>
                  <a:pt x="3301" y="33665"/>
                  <a:pt x="3439" y="33665"/>
                  <a:pt x="3593" y="33733"/>
                </a:cubicBezTo>
                <a:cubicBezTo>
                  <a:pt x="3439" y="33802"/>
                  <a:pt x="3370" y="33802"/>
                  <a:pt x="3301" y="33888"/>
                </a:cubicBezTo>
                <a:cubicBezTo>
                  <a:pt x="3301" y="34026"/>
                  <a:pt x="3370" y="34163"/>
                  <a:pt x="3439" y="34318"/>
                </a:cubicBezTo>
                <a:lnTo>
                  <a:pt x="3662" y="34318"/>
                </a:lnTo>
                <a:lnTo>
                  <a:pt x="3662" y="34524"/>
                </a:lnTo>
                <a:cubicBezTo>
                  <a:pt x="3731" y="34524"/>
                  <a:pt x="3800" y="34593"/>
                  <a:pt x="3868" y="34662"/>
                </a:cubicBezTo>
                <a:cubicBezTo>
                  <a:pt x="3800" y="34662"/>
                  <a:pt x="3800" y="34662"/>
                  <a:pt x="3731" y="34748"/>
                </a:cubicBezTo>
                <a:cubicBezTo>
                  <a:pt x="3731" y="34817"/>
                  <a:pt x="3731" y="35023"/>
                  <a:pt x="3800" y="35023"/>
                </a:cubicBezTo>
                <a:cubicBezTo>
                  <a:pt x="4092" y="35315"/>
                  <a:pt x="4161" y="35745"/>
                  <a:pt x="4384" y="36106"/>
                </a:cubicBezTo>
                <a:cubicBezTo>
                  <a:pt x="4591" y="36312"/>
                  <a:pt x="4728" y="36536"/>
                  <a:pt x="4728" y="36811"/>
                </a:cubicBezTo>
                <a:cubicBezTo>
                  <a:pt x="4728" y="36811"/>
                  <a:pt x="4814" y="36811"/>
                  <a:pt x="4883" y="36897"/>
                </a:cubicBezTo>
                <a:lnTo>
                  <a:pt x="4883" y="37103"/>
                </a:lnTo>
                <a:cubicBezTo>
                  <a:pt x="5158" y="37533"/>
                  <a:pt x="5674" y="37671"/>
                  <a:pt x="5588" y="38324"/>
                </a:cubicBezTo>
                <a:cubicBezTo>
                  <a:pt x="5743" y="38324"/>
                  <a:pt x="5880" y="38393"/>
                  <a:pt x="5949" y="38462"/>
                </a:cubicBezTo>
                <a:cubicBezTo>
                  <a:pt x="5949" y="38530"/>
                  <a:pt x="5880" y="38685"/>
                  <a:pt x="5880" y="38754"/>
                </a:cubicBezTo>
                <a:cubicBezTo>
                  <a:pt x="6104" y="38754"/>
                  <a:pt x="6310" y="38823"/>
                  <a:pt x="6533" y="38823"/>
                </a:cubicBezTo>
                <a:lnTo>
                  <a:pt x="6533" y="39476"/>
                </a:lnTo>
                <a:cubicBezTo>
                  <a:pt x="6602" y="39476"/>
                  <a:pt x="6671" y="39545"/>
                  <a:pt x="6740" y="39614"/>
                </a:cubicBezTo>
                <a:cubicBezTo>
                  <a:pt x="6809" y="39545"/>
                  <a:pt x="6809" y="39545"/>
                  <a:pt x="6877" y="39476"/>
                </a:cubicBezTo>
                <a:cubicBezTo>
                  <a:pt x="7101" y="39820"/>
                  <a:pt x="7462" y="40112"/>
                  <a:pt x="7462" y="40542"/>
                </a:cubicBezTo>
                <a:lnTo>
                  <a:pt x="7960" y="40542"/>
                </a:lnTo>
                <a:cubicBezTo>
                  <a:pt x="8167" y="40680"/>
                  <a:pt x="7823" y="40834"/>
                  <a:pt x="7892" y="40972"/>
                </a:cubicBezTo>
                <a:cubicBezTo>
                  <a:pt x="7960" y="41041"/>
                  <a:pt x="8098" y="41109"/>
                  <a:pt x="8167" y="41109"/>
                </a:cubicBezTo>
                <a:cubicBezTo>
                  <a:pt x="8253" y="41041"/>
                  <a:pt x="8322" y="40972"/>
                  <a:pt x="8390" y="40972"/>
                </a:cubicBezTo>
                <a:cubicBezTo>
                  <a:pt x="8459" y="41195"/>
                  <a:pt x="8528" y="41402"/>
                  <a:pt x="8683" y="41625"/>
                </a:cubicBezTo>
                <a:cubicBezTo>
                  <a:pt x="8683" y="41539"/>
                  <a:pt x="8751" y="41539"/>
                  <a:pt x="8751" y="41470"/>
                </a:cubicBezTo>
                <a:cubicBezTo>
                  <a:pt x="8820" y="41539"/>
                  <a:pt x="8958" y="41694"/>
                  <a:pt x="8958" y="41763"/>
                </a:cubicBezTo>
                <a:cubicBezTo>
                  <a:pt x="8958" y="41969"/>
                  <a:pt x="9112" y="42055"/>
                  <a:pt x="9250" y="42124"/>
                </a:cubicBezTo>
                <a:cubicBezTo>
                  <a:pt x="9387" y="42193"/>
                  <a:pt x="9542" y="42261"/>
                  <a:pt x="9680" y="42330"/>
                </a:cubicBezTo>
                <a:cubicBezTo>
                  <a:pt x="9783" y="42499"/>
                  <a:pt x="9848" y="42579"/>
                  <a:pt x="9969" y="42579"/>
                </a:cubicBezTo>
                <a:cubicBezTo>
                  <a:pt x="10009" y="42579"/>
                  <a:pt x="10055" y="42570"/>
                  <a:pt x="10110" y="42554"/>
                </a:cubicBezTo>
                <a:lnTo>
                  <a:pt x="10178" y="42622"/>
                </a:lnTo>
                <a:cubicBezTo>
                  <a:pt x="10247" y="42691"/>
                  <a:pt x="10316" y="42760"/>
                  <a:pt x="10402" y="42829"/>
                </a:cubicBezTo>
                <a:cubicBezTo>
                  <a:pt x="10539" y="42915"/>
                  <a:pt x="10677" y="43052"/>
                  <a:pt x="10832" y="43190"/>
                </a:cubicBezTo>
                <a:cubicBezTo>
                  <a:pt x="10886" y="43135"/>
                  <a:pt x="10898" y="42939"/>
                  <a:pt x="11004" y="42939"/>
                </a:cubicBezTo>
                <a:cubicBezTo>
                  <a:pt x="11031" y="42939"/>
                  <a:pt x="11065" y="42952"/>
                  <a:pt x="11107" y="42983"/>
                </a:cubicBezTo>
                <a:cubicBezTo>
                  <a:pt x="11107" y="43258"/>
                  <a:pt x="11330" y="43258"/>
                  <a:pt x="11468" y="43344"/>
                </a:cubicBezTo>
                <a:cubicBezTo>
                  <a:pt x="11468" y="43413"/>
                  <a:pt x="11537" y="43551"/>
                  <a:pt x="11537" y="43620"/>
                </a:cubicBezTo>
                <a:lnTo>
                  <a:pt x="11605" y="43620"/>
                </a:lnTo>
                <a:cubicBezTo>
                  <a:pt x="11605" y="43482"/>
                  <a:pt x="11605" y="43344"/>
                  <a:pt x="11691" y="43258"/>
                </a:cubicBezTo>
                <a:cubicBezTo>
                  <a:pt x="11760" y="43413"/>
                  <a:pt x="11829" y="43620"/>
                  <a:pt x="11898" y="43843"/>
                </a:cubicBezTo>
                <a:cubicBezTo>
                  <a:pt x="11966" y="43774"/>
                  <a:pt x="11966" y="43688"/>
                  <a:pt x="12035" y="43688"/>
                </a:cubicBezTo>
                <a:lnTo>
                  <a:pt x="12035" y="44049"/>
                </a:lnTo>
                <a:cubicBezTo>
                  <a:pt x="12076" y="44030"/>
                  <a:pt x="12114" y="44022"/>
                  <a:pt x="12149" y="44022"/>
                </a:cubicBezTo>
                <a:cubicBezTo>
                  <a:pt x="12350" y="44022"/>
                  <a:pt x="12481" y="44280"/>
                  <a:pt x="12694" y="44280"/>
                </a:cubicBezTo>
                <a:cubicBezTo>
                  <a:pt x="12714" y="44280"/>
                  <a:pt x="12735" y="44278"/>
                  <a:pt x="12757" y="44273"/>
                </a:cubicBezTo>
                <a:cubicBezTo>
                  <a:pt x="12895" y="44479"/>
                  <a:pt x="13187" y="44479"/>
                  <a:pt x="13411" y="44479"/>
                </a:cubicBezTo>
                <a:cubicBezTo>
                  <a:pt x="13548" y="44634"/>
                  <a:pt x="13617" y="44771"/>
                  <a:pt x="13755" y="44840"/>
                </a:cubicBezTo>
                <a:cubicBezTo>
                  <a:pt x="14270" y="45064"/>
                  <a:pt x="14769" y="45408"/>
                  <a:pt x="15336" y="45631"/>
                </a:cubicBezTo>
                <a:cubicBezTo>
                  <a:pt x="15629" y="45700"/>
                  <a:pt x="15904" y="45837"/>
                  <a:pt x="16196" y="45992"/>
                </a:cubicBezTo>
                <a:cubicBezTo>
                  <a:pt x="16332" y="46034"/>
                  <a:pt x="16461" y="46101"/>
                  <a:pt x="16608" y="46101"/>
                </a:cubicBezTo>
                <a:cubicBezTo>
                  <a:pt x="16702" y="46101"/>
                  <a:pt x="16803" y="46073"/>
                  <a:pt x="16918" y="45992"/>
                </a:cubicBezTo>
                <a:lnTo>
                  <a:pt x="16987" y="45992"/>
                </a:lnTo>
                <a:lnTo>
                  <a:pt x="16987" y="46199"/>
                </a:lnTo>
                <a:cubicBezTo>
                  <a:pt x="17124" y="46267"/>
                  <a:pt x="17279" y="46353"/>
                  <a:pt x="17417" y="46422"/>
                </a:cubicBezTo>
                <a:cubicBezTo>
                  <a:pt x="17709" y="46491"/>
                  <a:pt x="17915" y="46560"/>
                  <a:pt x="18208" y="46628"/>
                </a:cubicBezTo>
                <a:cubicBezTo>
                  <a:pt x="18414" y="46783"/>
                  <a:pt x="18775" y="46783"/>
                  <a:pt x="19067" y="46921"/>
                </a:cubicBezTo>
                <a:cubicBezTo>
                  <a:pt x="19274" y="46989"/>
                  <a:pt x="19635" y="46852"/>
                  <a:pt x="19858" y="47213"/>
                </a:cubicBezTo>
                <a:cubicBezTo>
                  <a:pt x="19996" y="47127"/>
                  <a:pt x="20133" y="47127"/>
                  <a:pt x="20202" y="47127"/>
                </a:cubicBezTo>
                <a:cubicBezTo>
                  <a:pt x="20288" y="47213"/>
                  <a:pt x="20357" y="47282"/>
                  <a:pt x="20425" y="47282"/>
                </a:cubicBezTo>
                <a:cubicBezTo>
                  <a:pt x="20632" y="47350"/>
                  <a:pt x="20855" y="47419"/>
                  <a:pt x="21062" y="47419"/>
                </a:cubicBezTo>
                <a:cubicBezTo>
                  <a:pt x="21577" y="47419"/>
                  <a:pt x="22076" y="47488"/>
                  <a:pt x="22506" y="47712"/>
                </a:cubicBezTo>
                <a:lnTo>
                  <a:pt x="22867" y="47712"/>
                </a:lnTo>
                <a:cubicBezTo>
                  <a:pt x="22936" y="47712"/>
                  <a:pt x="22936" y="47780"/>
                  <a:pt x="23004" y="47849"/>
                </a:cubicBezTo>
                <a:lnTo>
                  <a:pt x="23004" y="47712"/>
                </a:lnTo>
                <a:cubicBezTo>
                  <a:pt x="23366" y="47712"/>
                  <a:pt x="23641" y="47918"/>
                  <a:pt x="24070" y="47918"/>
                </a:cubicBezTo>
                <a:cubicBezTo>
                  <a:pt x="24655" y="47918"/>
                  <a:pt x="25154" y="48073"/>
                  <a:pt x="25721" y="48141"/>
                </a:cubicBezTo>
                <a:lnTo>
                  <a:pt x="25876" y="48141"/>
                </a:lnTo>
                <a:lnTo>
                  <a:pt x="25876" y="48073"/>
                </a:lnTo>
                <a:lnTo>
                  <a:pt x="26151" y="48073"/>
                </a:lnTo>
                <a:cubicBezTo>
                  <a:pt x="26306" y="48210"/>
                  <a:pt x="26443" y="48210"/>
                  <a:pt x="26649" y="48210"/>
                </a:cubicBezTo>
                <a:cubicBezTo>
                  <a:pt x="26793" y="48187"/>
                  <a:pt x="26936" y="48180"/>
                  <a:pt x="27079" y="48180"/>
                </a:cubicBezTo>
                <a:cubicBezTo>
                  <a:pt x="27366" y="48180"/>
                  <a:pt x="27652" y="48210"/>
                  <a:pt x="27939" y="48210"/>
                </a:cubicBezTo>
                <a:cubicBezTo>
                  <a:pt x="28073" y="48236"/>
                  <a:pt x="28207" y="48261"/>
                  <a:pt x="28338" y="48261"/>
                </a:cubicBezTo>
                <a:cubicBezTo>
                  <a:pt x="28559" y="48261"/>
                  <a:pt x="28770" y="48188"/>
                  <a:pt x="28953" y="47918"/>
                </a:cubicBezTo>
                <a:lnTo>
                  <a:pt x="28953" y="48279"/>
                </a:lnTo>
                <a:cubicBezTo>
                  <a:pt x="29160" y="48210"/>
                  <a:pt x="29314" y="48210"/>
                  <a:pt x="29521" y="48210"/>
                </a:cubicBezTo>
                <a:cubicBezTo>
                  <a:pt x="29882" y="48210"/>
                  <a:pt x="30312" y="48210"/>
                  <a:pt x="30741" y="48141"/>
                </a:cubicBezTo>
                <a:cubicBezTo>
                  <a:pt x="30787" y="48141"/>
                  <a:pt x="30833" y="48111"/>
                  <a:pt x="30879" y="48111"/>
                </a:cubicBezTo>
                <a:cubicBezTo>
                  <a:pt x="30902" y="48111"/>
                  <a:pt x="30925" y="48118"/>
                  <a:pt x="30948" y="48141"/>
                </a:cubicBezTo>
                <a:cubicBezTo>
                  <a:pt x="31032" y="48190"/>
                  <a:pt x="31117" y="48207"/>
                  <a:pt x="31201" y="48207"/>
                </a:cubicBezTo>
                <a:cubicBezTo>
                  <a:pt x="31410" y="48207"/>
                  <a:pt x="31620" y="48102"/>
                  <a:pt x="31829" y="48102"/>
                </a:cubicBezTo>
                <a:cubicBezTo>
                  <a:pt x="31896" y="48102"/>
                  <a:pt x="31964" y="48112"/>
                  <a:pt x="32031" y="48141"/>
                </a:cubicBezTo>
                <a:cubicBezTo>
                  <a:pt x="32667" y="47918"/>
                  <a:pt x="33320" y="47780"/>
                  <a:pt x="33956" y="47643"/>
                </a:cubicBezTo>
                <a:cubicBezTo>
                  <a:pt x="34111" y="47557"/>
                  <a:pt x="34249" y="47488"/>
                  <a:pt x="34318" y="47419"/>
                </a:cubicBezTo>
                <a:lnTo>
                  <a:pt x="34679" y="47419"/>
                </a:lnTo>
                <a:cubicBezTo>
                  <a:pt x="34610" y="47282"/>
                  <a:pt x="34610" y="47127"/>
                  <a:pt x="34541" y="47058"/>
                </a:cubicBezTo>
                <a:cubicBezTo>
                  <a:pt x="34902" y="46989"/>
                  <a:pt x="35246" y="46852"/>
                  <a:pt x="35469" y="46783"/>
                </a:cubicBezTo>
                <a:cubicBezTo>
                  <a:pt x="35607" y="46697"/>
                  <a:pt x="35607" y="46628"/>
                  <a:pt x="35676" y="46628"/>
                </a:cubicBezTo>
                <a:cubicBezTo>
                  <a:pt x="35762" y="46628"/>
                  <a:pt x="35831" y="46697"/>
                  <a:pt x="35968" y="46697"/>
                </a:cubicBezTo>
                <a:cubicBezTo>
                  <a:pt x="36037" y="46560"/>
                  <a:pt x="36106" y="46422"/>
                  <a:pt x="36260" y="46267"/>
                </a:cubicBezTo>
                <a:cubicBezTo>
                  <a:pt x="36329" y="46353"/>
                  <a:pt x="36329" y="46491"/>
                  <a:pt x="36398" y="46560"/>
                </a:cubicBezTo>
                <a:cubicBezTo>
                  <a:pt x="36398" y="46560"/>
                  <a:pt x="36467" y="46491"/>
                  <a:pt x="36535" y="46491"/>
                </a:cubicBezTo>
                <a:cubicBezTo>
                  <a:pt x="36621" y="46628"/>
                  <a:pt x="36759" y="46783"/>
                  <a:pt x="36828" y="46989"/>
                </a:cubicBezTo>
                <a:cubicBezTo>
                  <a:pt x="37481" y="46697"/>
                  <a:pt x="38255" y="46628"/>
                  <a:pt x="38839" y="46267"/>
                </a:cubicBezTo>
                <a:cubicBezTo>
                  <a:pt x="39200" y="46061"/>
                  <a:pt x="39544" y="45992"/>
                  <a:pt x="39837" y="45837"/>
                </a:cubicBezTo>
                <a:cubicBezTo>
                  <a:pt x="40335" y="45631"/>
                  <a:pt x="40765" y="45339"/>
                  <a:pt x="41195" y="45133"/>
                </a:cubicBezTo>
                <a:cubicBezTo>
                  <a:pt x="41350" y="44978"/>
                  <a:pt x="41418" y="44909"/>
                  <a:pt x="41556" y="44771"/>
                </a:cubicBezTo>
                <a:cubicBezTo>
                  <a:pt x="41625" y="44703"/>
                  <a:pt x="41779" y="44703"/>
                  <a:pt x="41848" y="44634"/>
                </a:cubicBezTo>
                <a:cubicBezTo>
                  <a:pt x="41917" y="44548"/>
                  <a:pt x="42054" y="44548"/>
                  <a:pt x="42123" y="44479"/>
                </a:cubicBezTo>
                <a:cubicBezTo>
                  <a:pt x="42054" y="44410"/>
                  <a:pt x="42054" y="44342"/>
                  <a:pt x="42054" y="44342"/>
                </a:cubicBezTo>
                <a:cubicBezTo>
                  <a:pt x="42484" y="44204"/>
                  <a:pt x="42639" y="44049"/>
                  <a:pt x="42845" y="43620"/>
                </a:cubicBezTo>
                <a:lnTo>
                  <a:pt x="43069" y="43620"/>
                </a:lnTo>
                <a:lnTo>
                  <a:pt x="43069" y="43344"/>
                </a:lnTo>
                <a:cubicBezTo>
                  <a:pt x="43275" y="43258"/>
                  <a:pt x="43499" y="43121"/>
                  <a:pt x="43705" y="42829"/>
                </a:cubicBezTo>
                <a:cubicBezTo>
                  <a:pt x="43774" y="42691"/>
                  <a:pt x="43843" y="42554"/>
                  <a:pt x="43929" y="42399"/>
                </a:cubicBezTo>
                <a:cubicBezTo>
                  <a:pt x="44135" y="42055"/>
                  <a:pt x="44427" y="41694"/>
                  <a:pt x="44633" y="41333"/>
                </a:cubicBezTo>
                <a:cubicBezTo>
                  <a:pt x="44427" y="41109"/>
                  <a:pt x="44272" y="40972"/>
                  <a:pt x="44135" y="40765"/>
                </a:cubicBezTo>
                <a:lnTo>
                  <a:pt x="44135" y="41264"/>
                </a:lnTo>
                <a:cubicBezTo>
                  <a:pt x="44066" y="41264"/>
                  <a:pt x="44066" y="41264"/>
                  <a:pt x="44066" y="41333"/>
                </a:cubicBezTo>
                <a:cubicBezTo>
                  <a:pt x="43997" y="41264"/>
                  <a:pt x="43997" y="41195"/>
                  <a:pt x="43929" y="41195"/>
                </a:cubicBezTo>
                <a:cubicBezTo>
                  <a:pt x="43997" y="40972"/>
                  <a:pt x="43997" y="40834"/>
                  <a:pt x="43997" y="40611"/>
                </a:cubicBezTo>
                <a:cubicBezTo>
                  <a:pt x="44272" y="40611"/>
                  <a:pt x="44496" y="40542"/>
                  <a:pt x="44788" y="40473"/>
                </a:cubicBezTo>
                <a:cubicBezTo>
                  <a:pt x="44788" y="40542"/>
                  <a:pt x="44857" y="40542"/>
                  <a:pt x="44926" y="40611"/>
                </a:cubicBezTo>
                <a:cubicBezTo>
                  <a:pt x="45063" y="40473"/>
                  <a:pt x="45287" y="40404"/>
                  <a:pt x="45063" y="40112"/>
                </a:cubicBezTo>
                <a:lnTo>
                  <a:pt x="45132" y="40043"/>
                </a:lnTo>
                <a:cubicBezTo>
                  <a:pt x="45218" y="39820"/>
                  <a:pt x="45287" y="39682"/>
                  <a:pt x="45356" y="39545"/>
                </a:cubicBezTo>
                <a:lnTo>
                  <a:pt x="45562" y="39545"/>
                </a:lnTo>
                <a:cubicBezTo>
                  <a:pt x="45562" y="39390"/>
                  <a:pt x="45562" y="39184"/>
                  <a:pt x="45648" y="39046"/>
                </a:cubicBezTo>
                <a:cubicBezTo>
                  <a:pt x="45648" y="38960"/>
                  <a:pt x="45785" y="38891"/>
                  <a:pt x="45854" y="38754"/>
                </a:cubicBezTo>
                <a:cubicBezTo>
                  <a:pt x="45992" y="38393"/>
                  <a:pt x="46078" y="38032"/>
                  <a:pt x="46215" y="37671"/>
                </a:cubicBezTo>
                <a:cubicBezTo>
                  <a:pt x="46284" y="37327"/>
                  <a:pt x="46353" y="36897"/>
                  <a:pt x="46422" y="36467"/>
                </a:cubicBezTo>
                <a:cubicBezTo>
                  <a:pt x="46576" y="35883"/>
                  <a:pt x="46714" y="35384"/>
                  <a:pt x="46851" y="34817"/>
                </a:cubicBezTo>
                <a:cubicBezTo>
                  <a:pt x="46937" y="34232"/>
                  <a:pt x="47006" y="33596"/>
                  <a:pt x="47075" y="33029"/>
                </a:cubicBezTo>
                <a:cubicBezTo>
                  <a:pt x="47212" y="32513"/>
                  <a:pt x="47281" y="32083"/>
                  <a:pt x="47436" y="31584"/>
                </a:cubicBezTo>
                <a:cubicBezTo>
                  <a:pt x="47436" y="31378"/>
                  <a:pt x="47505" y="31155"/>
                  <a:pt x="47505" y="30948"/>
                </a:cubicBezTo>
                <a:lnTo>
                  <a:pt x="47505" y="29865"/>
                </a:lnTo>
                <a:cubicBezTo>
                  <a:pt x="47436" y="29727"/>
                  <a:pt x="47212" y="29865"/>
                  <a:pt x="47212" y="29659"/>
                </a:cubicBezTo>
                <a:cubicBezTo>
                  <a:pt x="47281" y="29590"/>
                  <a:pt x="47367" y="29504"/>
                  <a:pt x="47436" y="29504"/>
                </a:cubicBezTo>
                <a:cubicBezTo>
                  <a:pt x="47281" y="29366"/>
                  <a:pt x="47212" y="29298"/>
                  <a:pt x="47212" y="29229"/>
                </a:cubicBezTo>
                <a:cubicBezTo>
                  <a:pt x="47144" y="28730"/>
                  <a:pt x="47144" y="28300"/>
                  <a:pt x="47075" y="27871"/>
                </a:cubicBezTo>
                <a:cubicBezTo>
                  <a:pt x="47075" y="27785"/>
                  <a:pt x="47006" y="27716"/>
                  <a:pt x="47006" y="27578"/>
                </a:cubicBezTo>
                <a:cubicBezTo>
                  <a:pt x="46937" y="27217"/>
                  <a:pt x="46937" y="26787"/>
                  <a:pt x="46851" y="26358"/>
                </a:cubicBezTo>
                <a:cubicBezTo>
                  <a:pt x="46851" y="26220"/>
                  <a:pt x="46851" y="25928"/>
                  <a:pt x="46645" y="25859"/>
                </a:cubicBezTo>
                <a:cubicBezTo>
                  <a:pt x="46783" y="25721"/>
                  <a:pt x="46783" y="25292"/>
                  <a:pt x="46645" y="25068"/>
                </a:cubicBezTo>
                <a:cubicBezTo>
                  <a:pt x="46576" y="25068"/>
                  <a:pt x="46507" y="25068"/>
                  <a:pt x="46353" y="24999"/>
                </a:cubicBezTo>
                <a:lnTo>
                  <a:pt x="46353" y="24999"/>
                </a:lnTo>
                <a:cubicBezTo>
                  <a:pt x="46353" y="25137"/>
                  <a:pt x="46422" y="25206"/>
                  <a:pt x="46422" y="25292"/>
                </a:cubicBezTo>
                <a:cubicBezTo>
                  <a:pt x="46284" y="25292"/>
                  <a:pt x="46215" y="25206"/>
                  <a:pt x="46146" y="25206"/>
                </a:cubicBezTo>
                <a:lnTo>
                  <a:pt x="46146" y="25068"/>
                </a:lnTo>
                <a:cubicBezTo>
                  <a:pt x="46078" y="24931"/>
                  <a:pt x="45992" y="24776"/>
                  <a:pt x="45992" y="24707"/>
                </a:cubicBezTo>
                <a:cubicBezTo>
                  <a:pt x="45923" y="24570"/>
                  <a:pt x="45923" y="24432"/>
                  <a:pt x="45854" y="24277"/>
                </a:cubicBezTo>
                <a:cubicBezTo>
                  <a:pt x="45785" y="24140"/>
                  <a:pt x="45785" y="24071"/>
                  <a:pt x="45717" y="23916"/>
                </a:cubicBezTo>
                <a:cubicBezTo>
                  <a:pt x="45785" y="23916"/>
                  <a:pt x="45785" y="23916"/>
                  <a:pt x="45854" y="23847"/>
                </a:cubicBezTo>
                <a:cubicBezTo>
                  <a:pt x="45923" y="24002"/>
                  <a:pt x="45992" y="24071"/>
                  <a:pt x="46078" y="24140"/>
                </a:cubicBezTo>
                <a:cubicBezTo>
                  <a:pt x="46078" y="24277"/>
                  <a:pt x="46078" y="24346"/>
                  <a:pt x="45992" y="24570"/>
                </a:cubicBezTo>
                <a:cubicBezTo>
                  <a:pt x="46146" y="24501"/>
                  <a:pt x="46146" y="24432"/>
                  <a:pt x="46215" y="24432"/>
                </a:cubicBezTo>
                <a:cubicBezTo>
                  <a:pt x="46078" y="24140"/>
                  <a:pt x="46078" y="24140"/>
                  <a:pt x="46284" y="23847"/>
                </a:cubicBezTo>
                <a:cubicBezTo>
                  <a:pt x="46353" y="24002"/>
                  <a:pt x="46353" y="24071"/>
                  <a:pt x="46422" y="24140"/>
                </a:cubicBezTo>
                <a:cubicBezTo>
                  <a:pt x="46576" y="23710"/>
                  <a:pt x="46284" y="23418"/>
                  <a:pt x="46284" y="23143"/>
                </a:cubicBezTo>
                <a:cubicBezTo>
                  <a:pt x="46215" y="23143"/>
                  <a:pt x="46146" y="23143"/>
                  <a:pt x="46078" y="23211"/>
                </a:cubicBezTo>
                <a:lnTo>
                  <a:pt x="46078" y="23486"/>
                </a:lnTo>
                <a:cubicBezTo>
                  <a:pt x="45923" y="23486"/>
                  <a:pt x="45785" y="23418"/>
                  <a:pt x="45717" y="23418"/>
                </a:cubicBezTo>
                <a:cubicBezTo>
                  <a:pt x="45717" y="23143"/>
                  <a:pt x="45648" y="22919"/>
                  <a:pt x="45562" y="22627"/>
                </a:cubicBezTo>
                <a:cubicBezTo>
                  <a:pt x="45493" y="22713"/>
                  <a:pt x="45493" y="22781"/>
                  <a:pt x="45356" y="22919"/>
                </a:cubicBezTo>
                <a:lnTo>
                  <a:pt x="45356" y="22489"/>
                </a:lnTo>
                <a:lnTo>
                  <a:pt x="45493" y="22489"/>
                </a:lnTo>
                <a:cubicBezTo>
                  <a:pt x="45562" y="22197"/>
                  <a:pt x="45648" y="21991"/>
                  <a:pt x="45648" y="21698"/>
                </a:cubicBezTo>
                <a:cubicBezTo>
                  <a:pt x="45854" y="21853"/>
                  <a:pt x="45854" y="21853"/>
                  <a:pt x="45923" y="22128"/>
                </a:cubicBezTo>
                <a:cubicBezTo>
                  <a:pt x="45992" y="22059"/>
                  <a:pt x="45992" y="22059"/>
                  <a:pt x="46078" y="21991"/>
                </a:cubicBezTo>
                <a:cubicBezTo>
                  <a:pt x="45992" y="21698"/>
                  <a:pt x="45923" y="21492"/>
                  <a:pt x="45854" y="21200"/>
                </a:cubicBezTo>
                <a:cubicBezTo>
                  <a:pt x="45854" y="20839"/>
                  <a:pt x="45785" y="20564"/>
                  <a:pt x="45717" y="20202"/>
                </a:cubicBezTo>
                <a:lnTo>
                  <a:pt x="45717" y="20048"/>
                </a:lnTo>
                <a:cubicBezTo>
                  <a:pt x="45424" y="19910"/>
                  <a:pt x="45493" y="19618"/>
                  <a:pt x="45493" y="19343"/>
                </a:cubicBezTo>
                <a:cubicBezTo>
                  <a:pt x="45424" y="19274"/>
                  <a:pt x="45356" y="19119"/>
                  <a:pt x="45218" y="19051"/>
                </a:cubicBezTo>
                <a:cubicBezTo>
                  <a:pt x="45218" y="18689"/>
                  <a:pt x="45132" y="18414"/>
                  <a:pt x="45063" y="18122"/>
                </a:cubicBezTo>
                <a:cubicBezTo>
                  <a:pt x="44926" y="18191"/>
                  <a:pt x="44788" y="18260"/>
                  <a:pt x="44633" y="18260"/>
                </a:cubicBezTo>
                <a:lnTo>
                  <a:pt x="44633" y="18122"/>
                </a:lnTo>
                <a:cubicBezTo>
                  <a:pt x="44788" y="18053"/>
                  <a:pt x="44857" y="18053"/>
                  <a:pt x="44994" y="17985"/>
                </a:cubicBezTo>
                <a:cubicBezTo>
                  <a:pt x="44926" y="17761"/>
                  <a:pt x="44857" y="17624"/>
                  <a:pt x="44788" y="17469"/>
                </a:cubicBezTo>
                <a:lnTo>
                  <a:pt x="44496" y="17469"/>
                </a:lnTo>
                <a:cubicBezTo>
                  <a:pt x="44565" y="17331"/>
                  <a:pt x="44633" y="17194"/>
                  <a:pt x="44702" y="17125"/>
                </a:cubicBezTo>
                <a:cubicBezTo>
                  <a:pt x="44496" y="16695"/>
                  <a:pt x="44358" y="16334"/>
                  <a:pt x="44135" y="15973"/>
                </a:cubicBezTo>
                <a:lnTo>
                  <a:pt x="44135" y="16265"/>
                </a:lnTo>
                <a:lnTo>
                  <a:pt x="43774" y="16265"/>
                </a:lnTo>
                <a:cubicBezTo>
                  <a:pt x="43843" y="16179"/>
                  <a:pt x="43929" y="16111"/>
                  <a:pt x="43997" y="16042"/>
                </a:cubicBezTo>
                <a:cubicBezTo>
                  <a:pt x="43929" y="15749"/>
                  <a:pt x="44066" y="15406"/>
                  <a:pt x="43705" y="15182"/>
                </a:cubicBezTo>
                <a:cubicBezTo>
                  <a:pt x="43705" y="15251"/>
                  <a:pt x="43636" y="15320"/>
                  <a:pt x="43636" y="15406"/>
                </a:cubicBezTo>
                <a:lnTo>
                  <a:pt x="43567" y="15406"/>
                </a:lnTo>
                <a:cubicBezTo>
                  <a:pt x="43567" y="15251"/>
                  <a:pt x="43636" y="15113"/>
                  <a:pt x="43636" y="14976"/>
                </a:cubicBezTo>
                <a:cubicBezTo>
                  <a:pt x="43413" y="14821"/>
                  <a:pt x="43567" y="14322"/>
                  <a:pt x="43138" y="14185"/>
                </a:cubicBezTo>
                <a:cubicBezTo>
                  <a:pt x="43138" y="14116"/>
                  <a:pt x="43206" y="14116"/>
                  <a:pt x="43206" y="14116"/>
                </a:cubicBezTo>
                <a:cubicBezTo>
                  <a:pt x="42983" y="13824"/>
                  <a:pt x="42845" y="13532"/>
                  <a:pt x="42639" y="13325"/>
                </a:cubicBezTo>
                <a:lnTo>
                  <a:pt x="42553" y="13325"/>
                </a:lnTo>
                <a:cubicBezTo>
                  <a:pt x="42484" y="12964"/>
                  <a:pt x="41848" y="11967"/>
                  <a:pt x="41693" y="11812"/>
                </a:cubicBezTo>
                <a:cubicBezTo>
                  <a:pt x="41625" y="11675"/>
                  <a:pt x="41625" y="11537"/>
                  <a:pt x="41556" y="11537"/>
                </a:cubicBezTo>
                <a:cubicBezTo>
                  <a:pt x="41264" y="11451"/>
                  <a:pt x="41264" y="11245"/>
                  <a:pt x="41195" y="11021"/>
                </a:cubicBezTo>
                <a:cubicBezTo>
                  <a:pt x="41057" y="10884"/>
                  <a:pt x="40920" y="10677"/>
                  <a:pt x="40765" y="10523"/>
                </a:cubicBezTo>
                <a:cubicBezTo>
                  <a:pt x="40696" y="10385"/>
                  <a:pt x="40559" y="10316"/>
                  <a:pt x="40490" y="10248"/>
                </a:cubicBezTo>
                <a:cubicBezTo>
                  <a:pt x="40404" y="10024"/>
                  <a:pt x="40266" y="9887"/>
                  <a:pt x="40060" y="9732"/>
                </a:cubicBezTo>
                <a:cubicBezTo>
                  <a:pt x="40129" y="9732"/>
                  <a:pt x="40129" y="9663"/>
                  <a:pt x="40198" y="9663"/>
                </a:cubicBezTo>
                <a:cubicBezTo>
                  <a:pt x="39974" y="9457"/>
                  <a:pt x="39837" y="9233"/>
                  <a:pt x="39630" y="9096"/>
                </a:cubicBezTo>
                <a:cubicBezTo>
                  <a:pt x="39475" y="8958"/>
                  <a:pt x="39407" y="8735"/>
                  <a:pt x="39269" y="8597"/>
                </a:cubicBezTo>
                <a:cubicBezTo>
                  <a:pt x="38977" y="8236"/>
                  <a:pt x="38685" y="8013"/>
                  <a:pt x="38478" y="7737"/>
                </a:cubicBezTo>
                <a:cubicBezTo>
                  <a:pt x="38186" y="7445"/>
                  <a:pt x="37911" y="7084"/>
                  <a:pt x="37619" y="6809"/>
                </a:cubicBezTo>
                <a:cubicBezTo>
                  <a:pt x="37550" y="6809"/>
                  <a:pt x="37481" y="6723"/>
                  <a:pt x="37395" y="6723"/>
                </a:cubicBezTo>
                <a:cubicBezTo>
                  <a:pt x="37189" y="6654"/>
                  <a:pt x="36965" y="6654"/>
                  <a:pt x="36690" y="6586"/>
                </a:cubicBezTo>
                <a:cubicBezTo>
                  <a:pt x="36690" y="6448"/>
                  <a:pt x="36690" y="6224"/>
                  <a:pt x="36621" y="6087"/>
                </a:cubicBezTo>
                <a:cubicBezTo>
                  <a:pt x="36557" y="6058"/>
                  <a:pt x="36508" y="6042"/>
                  <a:pt x="36462" y="6042"/>
                </a:cubicBezTo>
                <a:cubicBezTo>
                  <a:pt x="36398" y="6042"/>
                  <a:pt x="36341" y="6075"/>
                  <a:pt x="36260" y="6156"/>
                </a:cubicBezTo>
                <a:cubicBezTo>
                  <a:pt x="36690" y="6293"/>
                  <a:pt x="36467" y="6654"/>
                  <a:pt x="36535" y="6947"/>
                </a:cubicBezTo>
                <a:cubicBezTo>
                  <a:pt x="36106" y="6809"/>
                  <a:pt x="35676" y="6586"/>
                  <a:pt x="35469" y="6224"/>
                </a:cubicBezTo>
                <a:cubicBezTo>
                  <a:pt x="35469" y="6156"/>
                  <a:pt x="35401" y="6156"/>
                  <a:pt x="35401" y="6087"/>
                </a:cubicBezTo>
                <a:cubicBezTo>
                  <a:pt x="35177" y="6018"/>
                  <a:pt x="34971" y="5863"/>
                  <a:pt x="34747" y="5726"/>
                </a:cubicBezTo>
                <a:cubicBezTo>
                  <a:pt x="34679" y="5795"/>
                  <a:pt x="34541" y="5795"/>
                  <a:pt x="34472" y="5949"/>
                </a:cubicBezTo>
                <a:cubicBezTo>
                  <a:pt x="34386" y="5795"/>
                  <a:pt x="34386" y="5795"/>
                  <a:pt x="34386" y="5726"/>
                </a:cubicBezTo>
                <a:lnTo>
                  <a:pt x="34318" y="5795"/>
                </a:lnTo>
                <a:lnTo>
                  <a:pt x="34042" y="5795"/>
                </a:lnTo>
                <a:cubicBezTo>
                  <a:pt x="34042" y="5726"/>
                  <a:pt x="34042" y="5726"/>
                  <a:pt x="33956" y="5588"/>
                </a:cubicBezTo>
                <a:lnTo>
                  <a:pt x="33956" y="5795"/>
                </a:lnTo>
                <a:cubicBezTo>
                  <a:pt x="33888" y="5795"/>
                  <a:pt x="33819" y="5795"/>
                  <a:pt x="33750" y="5726"/>
                </a:cubicBezTo>
                <a:lnTo>
                  <a:pt x="33750" y="5296"/>
                </a:lnTo>
                <a:lnTo>
                  <a:pt x="33613" y="5296"/>
                </a:lnTo>
                <a:lnTo>
                  <a:pt x="33613" y="5227"/>
                </a:lnTo>
                <a:cubicBezTo>
                  <a:pt x="33750" y="5227"/>
                  <a:pt x="33819" y="5158"/>
                  <a:pt x="33888" y="5158"/>
                </a:cubicBezTo>
                <a:cubicBezTo>
                  <a:pt x="33956" y="5090"/>
                  <a:pt x="33956" y="5004"/>
                  <a:pt x="34042" y="4866"/>
                </a:cubicBezTo>
                <a:lnTo>
                  <a:pt x="33750" y="4866"/>
                </a:lnTo>
                <a:cubicBezTo>
                  <a:pt x="33613" y="4660"/>
                  <a:pt x="33389" y="4505"/>
                  <a:pt x="33252" y="4299"/>
                </a:cubicBezTo>
                <a:cubicBezTo>
                  <a:pt x="33252" y="4368"/>
                  <a:pt x="33183" y="4368"/>
                  <a:pt x="33097" y="4436"/>
                </a:cubicBezTo>
                <a:cubicBezTo>
                  <a:pt x="32959" y="4299"/>
                  <a:pt x="32753" y="4075"/>
                  <a:pt x="32598" y="3938"/>
                </a:cubicBezTo>
                <a:cubicBezTo>
                  <a:pt x="32598" y="3938"/>
                  <a:pt x="32529" y="3938"/>
                  <a:pt x="32529" y="4007"/>
                </a:cubicBezTo>
                <a:cubicBezTo>
                  <a:pt x="32392" y="3938"/>
                  <a:pt x="32237" y="3869"/>
                  <a:pt x="32100" y="3869"/>
                </a:cubicBezTo>
                <a:cubicBezTo>
                  <a:pt x="31962" y="3714"/>
                  <a:pt x="31893" y="3577"/>
                  <a:pt x="31739" y="3439"/>
                </a:cubicBezTo>
                <a:cubicBezTo>
                  <a:pt x="31670" y="3508"/>
                  <a:pt x="31670" y="3577"/>
                  <a:pt x="31601" y="3645"/>
                </a:cubicBezTo>
                <a:cubicBezTo>
                  <a:pt x="31532" y="3577"/>
                  <a:pt x="31532" y="3508"/>
                  <a:pt x="31463" y="3439"/>
                </a:cubicBezTo>
                <a:cubicBezTo>
                  <a:pt x="31309" y="3508"/>
                  <a:pt x="31171" y="3577"/>
                  <a:pt x="30948" y="3714"/>
                </a:cubicBezTo>
                <a:cubicBezTo>
                  <a:pt x="30948" y="3645"/>
                  <a:pt x="30948" y="3645"/>
                  <a:pt x="30879" y="3577"/>
                </a:cubicBezTo>
                <a:cubicBezTo>
                  <a:pt x="30810" y="3800"/>
                  <a:pt x="30741" y="3938"/>
                  <a:pt x="30673" y="4144"/>
                </a:cubicBezTo>
                <a:cubicBezTo>
                  <a:pt x="30518" y="4075"/>
                  <a:pt x="30518" y="3938"/>
                  <a:pt x="30604" y="3714"/>
                </a:cubicBezTo>
                <a:cubicBezTo>
                  <a:pt x="30673" y="3439"/>
                  <a:pt x="30810" y="3078"/>
                  <a:pt x="30879" y="2648"/>
                </a:cubicBezTo>
                <a:lnTo>
                  <a:pt x="30879" y="2648"/>
                </a:lnTo>
                <a:cubicBezTo>
                  <a:pt x="30810" y="2786"/>
                  <a:pt x="30741" y="2855"/>
                  <a:pt x="30741" y="2941"/>
                </a:cubicBezTo>
                <a:cubicBezTo>
                  <a:pt x="30518" y="2855"/>
                  <a:pt x="30380" y="2786"/>
                  <a:pt x="30243" y="2648"/>
                </a:cubicBezTo>
                <a:cubicBezTo>
                  <a:pt x="30088" y="2580"/>
                  <a:pt x="29882" y="2648"/>
                  <a:pt x="29813" y="2511"/>
                </a:cubicBezTo>
                <a:lnTo>
                  <a:pt x="29813" y="2218"/>
                </a:lnTo>
                <a:cubicBezTo>
                  <a:pt x="29744" y="2287"/>
                  <a:pt x="29658" y="2287"/>
                  <a:pt x="29589" y="2287"/>
                </a:cubicBezTo>
                <a:cubicBezTo>
                  <a:pt x="29658" y="2356"/>
                  <a:pt x="29658" y="2425"/>
                  <a:pt x="29658" y="2511"/>
                </a:cubicBezTo>
                <a:lnTo>
                  <a:pt x="29589" y="2511"/>
                </a:lnTo>
                <a:cubicBezTo>
                  <a:pt x="29521" y="2511"/>
                  <a:pt x="29452" y="2425"/>
                  <a:pt x="29452" y="2425"/>
                </a:cubicBezTo>
                <a:cubicBezTo>
                  <a:pt x="29383" y="1995"/>
                  <a:pt x="29314" y="1926"/>
                  <a:pt x="29022" y="1857"/>
                </a:cubicBezTo>
                <a:lnTo>
                  <a:pt x="29022" y="2287"/>
                </a:lnTo>
                <a:cubicBezTo>
                  <a:pt x="29091" y="2218"/>
                  <a:pt x="29160" y="2218"/>
                  <a:pt x="29314" y="2218"/>
                </a:cubicBezTo>
                <a:cubicBezTo>
                  <a:pt x="29216" y="2349"/>
                  <a:pt x="29097" y="2397"/>
                  <a:pt x="28967" y="2397"/>
                </a:cubicBezTo>
                <a:cubicBezTo>
                  <a:pt x="28891" y="2397"/>
                  <a:pt x="28812" y="2381"/>
                  <a:pt x="28730" y="2356"/>
                </a:cubicBezTo>
                <a:cubicBezTo>
                  <a:pt x="28661" y="2356"/>
                  <a:pt x="28661" y="2287"/>
                  <a:pt x="28592" y="2218"/>
                </a:cubicBezTo>
                <a:cubicBezTo>
                  <a:pt x="28730" y="2218"/>
                  <a:pt x="28799" y="2218"/>
                  <a:pt x="28799" y="2287"/>
                </a:cubicBezTo>
                <a:lnTo>
                  <a:pt x="28799" y="2218"/>
                </a:lnTo>
                <a:cubicBezTo>
                  <a:pt x="28799" y="2150"/>
                  <a:pt x="28730" y="2150"/>
                  <a:pt x="28661" y="2150"/>
                </a:cubicBezTo>
                <a:cubicBezTo>
                  <a:pt x="28661" y="2081"/>
                  <a:pt x="28592" y="1995"/>
                  <a:pt x="28592" y="1926"/>
                </a:cubicBezTo>
                <a:cubicBezTo>
                  <a:pt x="28661" y="1926"/>
                  <a:pt x="28730" y="1857"/>
                  <a:pt x="28730" y="1789"/>
                </a:cubicBezTo>
                <a:cubicBezTo>
                  <a:pt x="28730" y="1720"/>
                  <a:pt x="28661" y="1565"/>
                  <a:pt x="28661" y="1496"/>
                </a:cubicBezTo>
                <a:cubicBezTo>
                  <a:pt x="28523" y="1496"/>
                  <a:pt x="28455" y="1428"/>
                  <a:pt x="28300" y="1359"/>
                </a:cubicBezTo>
                <a:cubicBezTo>
                  <a:pt x="28282" y="1340"/>
                  <a:pt x="28258" y="1332"/>
                  <a:pt x="28234" y="1332"/>
                </a:cubicBezTo>
                <a:cubicBezTo>
                  <a:pt x="28167" y="1332"/>
                  <a:pt x="28094" y="1396"/>
                  <a:pt x="28094" y="1496"/>
                </a:cubicBezTo>
                <a:cubicBezTo>
                  <a:pt x="28231" y="1565"/>
                  <a:pt x="28369" y="1720"/>
                  <a:pt x="28523" y="1857"/>
                </a:cubicBezTo>
                <a:cubicBezTo>
                  <a:pt x="28523" y="1926"/>
                  <a:pt x="28455" y="1995"/>
                  <a:pt x="28455" y="1995"/>
                </a:cubicBezTo>
                <a:cubicBezTo>
                  <a:pt x="28523" y="2150"/>
                  <a:pt x="28523" y="2287"/>
                  <a:pt x="28523" y="2356"/>
                </a:cubicBezTo>
                <a:cubicBezTo>
                  <a:pt x="28369" y="2356"/>
                  <a:pt x="28300" y="2356"/>
                  <a:pt x="28231" y="2287"/>
                </a:cubicBezTo>
                <a:cubicBezTo>
                  <a:pt x="28094" y="2287"/>
                  <a:pt x="28025" y="2218"/>
                  <a:pt x="27939" y="2218"/>
                </a:cubicBezTo>
                <a:cubicBezTo>
                  <a:pt x="28094" y="2081"/>
                  <a:pt x="28162" y="1995"/>
                  <a:pt x="28231" y="1926"/>
                </a:cubicBezTo>
                <a:cubicBezTo>
                  <a:pt x="28162" y="1857"/>
                  <a:pt x="28025" y="1789"/>
                  <a:pt x="27939" y="1720"/>
                </a:cubicBezTo>
                <a:lnTo>
                  <a:pt x="27939" y="1496"/>
                </a:lnTo>
                <a:cubicBezTo>
                  <a:pt x="27801" y="1565"/>
                  <a:pt x="27664" y="1651"/>
                  <a:pt x="27440" y="1720"/>
                </a:cubicBezTo>
                <a:cubicBezTo>
                  <a:pt x="27664" y="1789"/>
                  <a:pt x="27801" y="1857"/>
                  <a:pt x="27939" y="1926"/>
                </a:cubicBezTo>
                <a:cubicBezTo>
                  <a:pt x="27801" y="1995"/>
                  <a:pt x="27733" y="2081"/>
                  <a:pt x="27595" y="2150"/>
                </a:cubicBezTo>
                <a:cubicBezTo>
                  <a:pt x="27595" y="2081"/>
                  <a:pt x="27595" y="2081"/>
                  <a:pt x="27509" y="1995"/>
                </a:cubicBezTo>
                <a:cubicBezTo>
                  <a:pt x="27509" y="2081"/>
                  <a:pt x="27509" y="2081"/>
                  <a:pt x="27440" y="2150"/>
                </a:cubicBezTo>
                <a:cubicBezTo>
                  <a:pt x="27440" y="2081"/>
                  <a:pt x="27372" y="2081"/>
                  <a:pt x="27372" y="1995"/>
                </a:cubicBezTo>
                <a:lnTo>
                  <a:pt x="27234" y="1995"/>
                </a:lnTo>
                <a:lnTo>
                  <a:pt x="27234" y="1720"/>
                </a:lnTo>
                <a:cubicBezTo>
                  <a:pt x="27079" y="1720"/>
                  <a:pt x="26942" y="1651"/>
                  <a:pt x="26873" y="1565"/>
                </a:cubicBezTo>
                <a:cubicBezTo>
                  <a:pt x="26942" y="1496"/>
                  <a:pt x="27010" y="1428"/>
                  <a:pt x="27079" y="1290"/>
                </a:cubicBezTo>
                <a:lnTo>
                  <a:pt x="26735" y="1290"/>
                </a:lnTo>
                <a:cubicBezTo>
                  <a:pt x="26735" y="1496"/>
                  <a:pt x="26649" y="1720"/>
                  <a:pt x="26649" y="1926"/>
                </a:cubicBezTo>
                <a:cubicBezTo>
                  <a:pt x="26512" y="1926"/>
                  <a:pt x="26374" y="1926"/>
                  <a:pt x="26220" y="1857"/>
                </a:cubicBezTo>
                <a:cubicBezTo>
                  <a:pt x="26306" y="1789"/>
                  <a:pt x="26374" y="1789"/>
                  <a:pt x="26443" y="1789"/>
                </a:cubicBezTo>
                <a:lnTo>
                  <a:pt x="26443" y="1565"/>
                </a:lnTo>
                <a:cubicBezTo>
                  <a:pt x="26374" y="1496"/>
                  <a:pt x="26306" y="1428"/>
                  <a:pt x="26220" y="1359"/>
                </a:cubicBezTo>
                <a:cubicBezTo>
                  <a:pt x="26374" y="1359"/>
                  <a:pt x="26443" y="1428"/>
                  <a:pt x="26581" y="1428"/>
                </a:cubicBezTo>
                <a:cubicBezTo>
                  <a:pt x="26581" y="1067"/>
                  <a:pt x="26220" y="1221"/>
                  <a:pt x="26082" y="1067"/>
                </a:cubicBezTo>
                <a:cubicBezTo>
                  <a:pt x="26082" y="998"/>
                  <a:pt x="26151" y="929"/>
                  <a:pt x="26151" y="791"/>
                </a:cubicBezTo>
                <a:lnTo>
                  <a:pt x="25876" y="791"/>
                </a:lnTo>
                <a:cubicBezTo>
                  <a:pt x="25790" y="998"/>
                  <a:pt x="25790" y="1067"/>
                  <a:pt x="25721" y="1221"/>
                </a:cubicBezTo>
                <a:lnTo>
                  <a:pt x="26151" y="1221"/>
                </a:lnTo>
                <a:cubicBezTo>
                  <a:pt x="26082" y="1359"/>
                  <a:pt x="26013" y="1565"/>
                  <a:pt x="26306" y="1720"/>
                </a:cubicBezTo>
                <a:lnTo>
                  <a:pt x="26220" y="1720"/>
                </a:lnTo>
                <a:cubicBezTo>
                  <a:pt x="26082" y="1720"/>
                  <a:pt x="26013" y="1651"/>
                  <a:pt x="25944" y="1565"/>
                </a:cubicBezTo>
                <a:lnTo>
                  <a:pt x="25944" y="1359"/>
                </a:lnTo>
                <a:cubicBezTo>
                  <a:pt x="25876" y="1428"/>
                  <a:pt x="25790" y="1496"/>
                  <a:pt x="25721" y="1496"/>
                </a:cubicBezTo>
                <a:lnTo>
                  <a:pt x="25721" y="1290"/>
                </a:lnTo>
                <a:cubicBezTo>
                  <a:pt x="25652" y="1324"/>
                  <a:pt x="25601" y="1342"/>
                  <a:pt x="25547" y="1342"/>
                </a:cubicBezTo>
                <a:cubicBezTo>
                  <a:pt x="25493" y="1342"/>
                  <a:pt x="25437" y="1324"/>
                  <a:pt x="25360" y="1290"/>
                </a:cubicBezTo>
                <a:cubicBezTo>
                  <a:pt x="25515" y="1135"/>
                  <a:pt x="25583" y="1067"/>
                  <a:pt x="25721" y="998"/>
                </a:cubicBezTo>
                <a:cubicBezTo>
                  <a:pt x="25652" y="929"/>
                  <a:pt x="25583" y="860"/>
                  <a:pt x="25515" y="791"/>
                </a:cubicBezTo>
                <a:lnTo>
                  <a:pt x="25515" y="705"/>
                </a:lnTo>
                <a:cubicBezTo>
                  <a:pt x="25360" y="637"/>
                  <a:pt x="25154" y="568"/>
                  <a:pt x="25016" y="499"/>
                </a:cubicBezTo>
                <a:lnTo>
                  <a:pt x="25016" y="430"/>
                </a:lnTo>
                <a:cubicBezTo>
                  <a:pt x="24885" y="511"/>
                  <a:pt x="24784" y="544"/>
                  <a:pt x="24691" y="544"/>
                </a:cubicBezTo>
                <a:cubicBezTo>
                  <a:pt x="24625" y="544"/>
                  <a:pt x="24564" y="528"/>
                  <a:pt x="24500" y="499"/>
                </a:cubicBezTo>
                <a:cubicBezTo>
                  <a:pt x="24431" y="568"/>
                  <a:pt x="24431" y="568"/>
                  <a:pt x="24363" y="637"/>
                </a:cubicBezTo>
                <a:cubicBezTo>
                  <a:pt x="24294" y="568"/>
                  <a:pt x="24225" y="499"/>
                  <a:pt x="24225" y="430"/>
                </a:cubicBezTo>
                <a:cubicBezTo>
                  <a:pt x="24156" y="430"/>
                  <a:pt x="24070" y="499"/>
                  <a:pt x="24002" y="568"/>
                </a:cubicBezTo>
                <a:cubicBezTo>
                  <a:pt x="23965" y="338"/>
                  <a:pt x="23864" y="270"/>
                  <a:pt x="23757" y="270"/>
                </a:cubicBezTo>
                <a:cubicBezTo>
                  <a:pt x="23665" y="270"/>
                  <a:pt x="23567" y="322"/>
                  <a:pt x="23503" y="362"/>
                </a:cubicBezTo>
                <a:cubicBezTo>
                  <a:pt x="23366" y="276"/>
                  <a:pt x="23297" y="276"/>
                  <a:pt x="23211" y="207"/>
                </a:cubicBezTo>
                <a:cubicBezTo>
                  <a:pt x="23211" y="138"/>
                  <a:pt x="23211" y="138"/>
                  <a:pt x="23142" y="1"/>
                </a:cubicBezTo>
                <a:cubicBezTo>
                  <a:pt x="23073" y="138"/>
                  <a:pt x="23073" y="207"/>
                  <a:pt x="23004" y="362"/>
                </a:cubicBezTo>
                <a:cubicBezTo>
                  <a:pt x="23004" y="276"/>
                  <a:pt x="22936" y="207"/>
                  <a:pt x="22936" y="138"/>
                </a:cubicBezTo>
                <a:cubicBezTo>
                  <a:pt x="22781" y="138"/>
                  <a:pt x="22712" y="207"/>
                  <a:pt x="22712" y="207"/>
                </a:cubicBezTo>
                <a:cubicBezTo>
                  <a:pt x="22575" y="138"/>
                  <a:pt x="22506" y="138"/>
                  <a:pt x="22437" y="69"/>
                </a:cubicBezTo>
                <a:cubicBezTo>
                  <a:pt x="22351" y="138"/>
                  <a:pt x="22351" y="207"/>
                  <a:pt x="22351" y="276"/>
                </a:cubicBezTo>
                <a:cubicBezTo>
                  <a:pt x="22180" y="233"/>
                  <a:pt x="22002" y="137"/>
                  <a:pt x="21821" y="137"/>
                </a:cubicBezTo>
                <a:cubicBezTo>
                  <a:pt x="21712" y="137"/>
                  <a:pt x="21602" y="172"/>
                  <a:pt x="21491" y="276"/>
                </a:cubicBezTo>
                <a:cubicBezTo>
                  <a:pt x="21491" y="138"/>
                  <a:pt x="21423" y="69"/>
                  <a:pt x="21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41"/>
          <p:cNvSpPr/>
          <p:nvPr/>
        </p:nvSpPr>
        <p:spPr>
          <a:xfrm rot="2916059">
            <a:off x="8149150" y="3580771"/>
            <a:ext cx="641681" cy="375839"/>
          </a:xfrm>
          <a:custGeom>
            <a:avLst/>
            <a:gdLst/>
            <a:ahLst/>
            <a:cxnLst/>
            <a:rect l="l" t="t" r="r" b="b"/>
            <a:pathLst>
              <a:path w="33380" h="19551" extrusionOk="0">
                <a:moveTo>
                  <a:pt x="33029" y="1"/>
                </a:moveTo>
                <a:cubicBezTo>
                  <a:pt x="32903" y="1"/>
                  <a:pt x="32735" y="57"/>
                  <a:pt x="32679" y="169"/>
                </a:cubicBezTo>
                <a:cubicBezTo>
                  <a:pt x="32623" y="295"/>
                  <a:pt x="32623" y="407"/>
                  <a:pt x="32553" y="589"/>
                </a:cubicBezTo>
                <a:cubicBezTo>
                  <a:pt x="32497" y="1051"/>
                  <a:pt x="32441" y="1513"/>
                  <a:pt x="32385" y="1989"/>
                </a:cubicBezTo>
                <a:cubicBezTo>
                  <a:pt x="32329" y="2451"/>
                  <a:pt x="32273" y="2913"/>
                  <a:pt x="32203" y="3389"/>
                </a:cubicBezTo>
                <a:cubicBezTo>
                  <a:pt x="32147" y="3907"/>
                  <a:pt x="32147" y="4495"/>
                  <a:pt x="32091" y="5069"/>
                </a:cubicBezTo>
                <a:cubicBezTo>
                  <a:pt x="32091" y="5363"/>
                  <a:pt x="32035" y="5657"/>
                  <a:pt x="32035" y="5951"/>
                </a:cubicBezTo>
                <a:cubicBezTo>
                  <a:pt x="31979" y="6469"/>
                  <a:pt x="31979" y="7001"/>
                  <a:pt x="31923" y="7589"/>
                </a:cubicBezTo>
                <a:cubicBezTo>
                  <a:pt x="31923" y="8163"/>
                  <a:pt x="31853" y="8751"/>
                  <a:pt x="31853" y="9339"/>
                </a:cubicBezTo>
                <a:cubicBezTo>
                  <a:pt x="31853" y="9395"/>
                  <a:pt x="31853" y="9451"/>
                  <a:pt x="31797" y="9563"/>
                </a:cubicBezTo>
                <a:cubicBezTo>
                  <a:pt x="31447" y="9269"/>
                  <a:pt x="31097" y="9045"/>
                  <a:pt x="30803" y="8807"/>
                </a:cubicBezTo>
                <a:cubicBezTo>
                  <a:pt x="30341" y="8401"/>
                  <a:pt x="29935" y="8051"/>
                  <a:pt x="29529" y="7645"/>
                </a:cubicBezTo>
                <a:cubicBezTo>
                  <a:pt x="29053" y="7295"/>
                  <a:pt x="28647" y="6945"/>
                  <a:pt x="28241" y="6595"/>
                </a:cubicBezTo>
                <a:cubicBezTo>
                  <a:pt x="27891" y="6301"/>
                  <a:pt x="27541" y="5951"/>
                  <a:pt x="27191" y="5657"/>
                </a:cubicBezTo>
                <a:cubicBezTo>
                  <a:pt x="26602" y="5139"/>
                  <a:pt x="26028" y="4663"/>
                  <a:pt x="25440" y="4201"/>
                </a:cubicBezTo>
                <a:cubicBezTo>
                  <a:pt x="24796" y="3669"/>
                  <a:pt x="24152" y="3207"/>
                  <a:pt x="23522" y="2689"/>
                </a:cubicBezTo>
                <a:cubicBezTo>
                  <a:pt x="23251" y="2463"/>
                  <a:pt x="22962" y="2354"/>
                  <a:pt x="22652" y="2354"/>
                </a:cubicBezTo>
                <a:cubicBezTo>
                  <a:pt x="22482" y="2354"/>
                  <a:pt x="22306" y="2386"/>
                  <a:pt x="22122" y="2451"/>
                </a:cubicBezTo>
                <a:cubicBezTo>
                  <a:pt x="21884" y="2563"/>
                  <a:pt x="21702" y="2689"/>
                  <a:pt x="21590" y="2913"/>
                </a:cubicBezTo>
                <a:cubicBezTo>
                  <a:pt x="21352" y="3613"/>
                  <a:pt x="21240" y="4313"/>
                  <a:pt x="21128" y="5013"/>
                </a:cubicBezTo>
                <a:cubicBezTo>
                  <a:pt x="21072" y="5419"/>
                  <a:pt x="21002" y="5839"/>
                  <a:pt x="20946" y="6245"/>
                </a:cubicBezTo>
                <a:cubicBezTo>
                  <a:pt x="20834" y="6819"/>
                  <a:pt x="20778" y="7407"/>
                  <a:pt x="20652" y="7939"/>
                </a:cubicBezTo>
                <a:cubicBezTo>
                  <a:pt x="20596" y="8457"/>
                  <a:pt x="20484" y="8989"/>
                  <a:pt x="20428" y="9507"/>
                </a:cubicBezTo>
                <a:cubicBezTo>
                  <a:pt x="20302" y="10152"/>
                  <a:pt x="20190" y="10796"/>
                  <a:pt x="20078" y="11440"/>
                </a:cubicBezTo>
                <a:cubicBezTo>
                  <a:pt x="19952" y="12014"/>
                  <a:pt x="19840" y="12658"/>
                  <a:pt x="19728" y="13302"/>
                </a:cubicBezTo>
                <a:cubicBezTo>
                  <a:pt x="19672" y="13246"/>
                  <a:pt x="19546" y="13190"/>
                  <a:pt x="19490" y="13120"/>
                </a:cubicBezTo>
                <a:cubicBezTo>
                  <a:pt x="19322" y="13008"/>
                  <a:pt x="19140" y="12840"/>
                  <a:pt x="18972" y="12658"/>
                </a:cubicBezTo>
                <a:cubicBezTo>
                  <a:pt x="18440" y="12140"/>
                  <a:pt x="17922" y="11552"/>
                  <a:pt x="17390" y="11020"/>
                </a:cubicBezTo>
                <a:cubicBezTo>
                  <a:pt x="17152" y="10852"/>
                  <a:pt x="16984" y="10614"/>
                  <a:pt x="16802" y="10390"/>
                </a:cubicBezTo>
                <a:cubicBezTo>
                  <a:pt x="16228" y="9802"/>
                  <a:pt x="15640" y="9157"/>
                  <a:pt x="15052" y="8513"/>
                </a:cubicBezTo>
                <a:cubicBezTo>
                  <a:pt x="14589" y="8051"/>
                  <a:pt x="14183" y="7645"/>
                  <a:pt x="13721" y="7169"/>
                </a:cubicBezTo>
                <a:cubicBezTo>
                  <a:pt x="13427" y="6889"/>
                  <a:pt x="13133" y="6707"/>
                  <a:pt x="12783" y="6539"/>
                </a:cubicBezTo>
                <a:cubicBezTo>
                  <a:pt x="12671" y="6539"/>
                  <a:pt x="12545" y="6469"/>
                  <a:pt x="12433" y="6469"/>
                </a:cubicBezTo>
                <a:cubicBezTo>
                  <a:pt x="12251" y="6539"/>
                  <a:pt x="12083" y="6595"/>
                  <a:pt x="11845" y="6595"/>
                </a:cubicBezTo>
                <a:cubicBezTo>
                  <a:pt x="11495" y="6651"/>
                  <a:pt x="11201" y="6889"/>
                  <a:pt x="11033" y="7239"/>
                </a:cubicBezTo>
                <a:cubicBezTo>
                  <a:pt x="10739" y="8051"/>
                  <a:pt x="10389" y="8807"/>
                  <a:pt x="10095" y="9619"/>
                </a:cubicBezTo>
                <a:cubicBezTo>
                  <a:pt x="9689" y="10852"/>
                  <a:pt x="9339" y="12140"/>
                  <a:pt x="8933" y="13414"/>
                </a:cubicBezTo>
                <a:cubicBezTo>
                  <a:pt x="8527" y="14646"/>
                  <a:pt x="8121" y="15920"/>
                  <a:pt x="7701" y="17208"/>
                </a:cubicBezTo>
                <a:cubicBezTo>
                  <a:pt x="7701" y="17320"/>
                  <a:pt x="7645" y="17446"/>
                  <a:pt x="7589" y="17558"/>
                </a:cubicBezTo>
                <a:cubicBezTo>
                  <a:pt x="7239" y="17264"/>
                  <a:pt x="6945" y="17040"/>
                  <a:pt x="6651" y="16746"/>
                </a:cubicBezTo>
                <a:cubicBezTo>
                  <a:pt x="6077" y="16102"/>
                  <a:pt x="5433" y="15458"/>
                  <a:pt x="4789" y="14814"/>
                </a:cubicBezTo>
                <a:cubicBezTo>
                  <a:pt x="3795" y="13890"/>
                  <a:pt x="2870" y="13008"/>
                  <a:pt x="1876" y="12070"/>
                </a:cubicBezTo>
                <a:cubicBezTo>
                  <a:pt x="1582" y="11790"/>
                  <a:pt x="1288" y="11496"/>
                  <a:pt x="994" y="11258"/>
                </a:cubicBezTo>
                <a:cubicBezTo>
                  <a:pt x="792" y="11088"/>
                  <a:pt x="650" y="10997"/>
                  <a:pt x="499" y="10997"/>
                </a:cubicBezTo>
                <a:cubicBezTo>
                  <a:pt x="389" y="10997"/>
                  <a:pt x="274" y="11045"/>
                  <a:pt x="126" y="11146"/>
                </a:cubicBezTo>
                <a:cubicBezTo>
                  <a:pt x="0" y="11370"/>
                  <a:pt x="182" y="11496"/>
                  <a:pt x="294" y="11664"/>
                </a:cubicBezTo>
                <a:cubicBezTo>
                  <a:pt x="532" y="12014"/>
                  <a:pt x="826" y="12308"/>
                  <a:pt x="1120" y="12602"/>
                </a:cubicBezTo>
                <a:cubicBezTo>
                  <a:pt x="1694" y="13246"/>
                  <a:pt x="2282" y="13890"/>
                  <a:pt x="2800" y="14520"/>
                </a:cubicBezTo>
                <a:cubicBezTo>
                  <a:pt x="3501" y="15220"/>
                  <a:pt x="4145" y="15920"/>
                  <a:pt x="4789" y="16690"/>
                </a:cubicBezTo>
                <a:cubicBezTo>
                  <a:pt x="5027" y="16914"/>
                  <a:pt x="5195" y="17152"/>
                  <a:pt x="5433" y="17320"/>
                </a:cubicBezTo>
                <a:cubicBezTo>
                  <a:pt x="5951" y="17908"/>
                  <a:pt x="6539" y="18496"/>
                  <a:pt x="7127" y="19070"/>
                </a:cubicBezTo>
                <a:cubicBezTo>
                  <a:pt x="7295" y="19252"/>
                  <a:pt x="7533" y="19364"/>
                  <a:pt x="7771" y="19490"/>
                </a:cubicBezTo>
                <a:cubicBezTo>
                  <a:pt x="7834" y="19532"/>
                  <a:pt x="7899" y="19551"/>
                  <a:pt x="7964" y="19551"/>
                </a:cubicBezTo>
                <a:cubicBezTo>
                  <a:pt x="8073" y="19551"/>
                  <a:pt x="8184" y="19499"/>
                  <a:pt x="8289" y="19420"/>
                </a:cubicBezTo>
                <a:cubicBezTo>
                  <a:pt x="8401" y="19308"/>
                  <a:pt x="8527" y="19196"/>
                  <a:pt x="8583" y="19070"/>
                </a:cubicBezTo>
                <a:cubicBezTo>
                  <a:pt x="8751" y="18608"/>
                  <a:pt x="9045" y="18146"/>
                  <a:pt x="9171" y="17670"/>
                </a:cubicBezTo>
                <a:cubicBezTo>
                  <a:pt x="9745" y="16046"/>
                  <a:pt x="10221" y="14408"/>
                  <a:pt x="10739" y="12714"/>
                </a:cubicBezTo>
                <a:cubicBezTo>
                  <a:pt x="11145" y="11496"/>
                  <a:pt x="11495" y="10152"/>
                  <a:pt x="11971" y="8919"/>
                </a:cubicBezTo>
                <a:cubicBezTo>
                  <a:pt x="12083" y="8695"/>
                  <a:pt x="12139" y="8457"/>
                  <a:pt x="12321" y="8219"/>
                </a:cubicBezTo>
                <a:cubicBezTo>
                  <a:pt x="12433" y="8289"/>
                  <a:pt x="12489" y="8289"/>
                  <a:pt x="12601" y="8401"/>
                </a:cubicBezTo>
                <a:cubicBezTo>
                  <a:pt x="12783" y="8569"/>
                  <a:pt x="13021" y="8751"/>
                  <a:pt x="13245" y="8989"/>
                </a:cubicBezTo>
                <a:cubicBezTo>
                  <a:pt x="13721" y="9507"/>
                  <a:pt x="14239" y="10096"/>
                  <a:pt x="14701" y="10614"/>
                </a:cubicBezTo>
                <a:cubicBezTo>
                  <a:pt x="15122" y="11020"/>
                  <a:pt x="15472" y="11440"/>
                  <a:pt x="15822" y="11846"/>
                </a:cubicBezTo>
                <a:cubicBezTo>
                  <a:pt x="16228" y="12308"/>
                  <a:pt x="16578" y="12714"/>
                  <a:pt x="16928" y="13120"/>
                </a:cubicBezTo>
                <a:cubicBezTo>
                  <a:pt x="17446" y="13652"/>
                  <a:pt x="17978" y="14170"/>
                  <a:pt x="18552" y="14646"/>
                </a:cubicBezTo>
                <a:cubicBezTo>
                  <a:pt x="18902" y="14996"/>
                  <a:pt x="19322" y="15346"/>
                  <a:pt x="19784" y="15640"/>
                </a:cubicBezTo>
                <a:cubicBezTo>
                  <a:pt x="19941" y="15735"/>
                  <a:pt x="20085" y="15778"/>
                  <a:pt x="20214" y="15778"/>
                </a:cubicBezTo>
                <a:cubicBezTo>
                  <a:pt x="20464" y="15778"/>
                  <a:pt x="20658" y="15614"/>
                  <a:pt x="20778" y="15346"/>
                </a:cubicBezTo>
                <a:cubicBezTo>
                  <a:pt x="21002" y="14996"/>
                  <a:pt x="21184" y="14590"/>
                  <a:pt x="21296" y="14170"/>
                </a:cubicBezTo>
                <a:cubicBezTo>
                  <a:pt x="21422" y="13764"/>
                  <a:pt x="21478" y="13302"/>
                  <a:pt x="21590" y="12840"/>
                </a:cubicBezTo>
                <a:cubicBezTo>
                  <a:pt x="21646" y="12364"/>
                  <a:pt x="21702" y="11902"/>
                  <a:pt x="21772" y="11440"/>
                </a:cubicBezTo>
                <a:cubicBezTo>
                  <a:pt x="21828" y="11146"/>
                  <a:pt x="21828" y="10796"/>
                  <a:pt x="21884" y="10502"/>
                </a:cubicBezTo>
                <a:cubicBezTo>
                  <a:pt x="21940" y="10040"/>
                  <a:pt x="22052" y="9563"/>
                  <a:pt x="22122" y="9101"/>
                </a:cubicBezTo>
                <a:cubicBezTo>
                  <a:pt x="22178" y="8569"/>
                  <a:pt x="22234" y="8107"/>
                  <a:pt x="22290" y="7589"/>
                </a:cubicBezTo>
                <a:cubicBezTo>
                  <a:pt x="22402" y="7001"/>
                  <a:pt x="22472" y="6357"/>
                  <a:pt x="22584" y="5713"/>
                </a:cubicBezTo>
                <a:cubicBezTo>
                  <a:pt x="22696" y="5069"/>
                  <a:pt x="22822" y="4439"/>
                  <a:pt x="22878" y="3795"/>
                </a:cubicBezTo>
                <a:cubicBezTo>
                  <a:pt x="22934" y="3669"/>
                  <a:pt x="22990" y="3501"/>
                  <a:pt x="23046" y="3389"/>
                </a:cubicBezTo>
                <a:cubicBezTo>
                  <a:pt x="23452" y="3739"/>
                  <a:pt x="23802" y="4089"/>
                  <a:pt x="24152" y="4439"/>
                </a:cubicBezTo>
                <a:cubicBezTo>
                  <a:pt x="24922" y="5139"/>
                  <a:pt x="25622" y="5769"/>
                  <a:pt x="26322" y="6469"/>
                </a:cubicBezTo>
                <a:cubicBezTo>
                  <a:pt x="26672" y="6763"/>
                  <a:pt x="26953" y="7057"/>
                  <a:pt x="27247" y="7351"/>
                </a:cubicBezTo>
                <a:cubicBezTo>
                  <a:pt x="27947" y="7995"/>
                  <a:pt x="28647" y="8639"/>
                  <a:pt x="29347" y="9213"/>
                </a:cubicBezTo>
                <a:cubicBezTo>
                  <a:pt x="29641" y="9507"/>
                  <a:pt x="29991" y="9802"/>
                  <a:pt x="30341" y="10096"/>
                </a:cubicBezTo>
                <a:cubicBezTo>
                  <a:pt x="30691" y="10446"/>
                  <a:pt x="31097" y="10740"/>
                  <a:pt x="31447" y="11090"/>
                </a:cubicBezTo>
                <a:cubicBezTo>
                  <a:pt x="31685" y="11258"/>
                  <a:pt x="31853" y="11440"/>
                  <a:pt x="32091" y="11608"/>
                </a:cubicBezTo>
                <a:cubicBezTo>
                  <a:pt x="32189" y="11705"/>
                  <a:pt x="32339" y="11856"/>
                  <a:pt x="32571" y="11856"/>
                </a:cubicBezTo>
                <a:cubicBezTo>
                  <a:pt x="32605" y="11856"/>
                  <a:pt x="32641" y="11853"/>
                  <a:pt x="32679" y="11846"/>
                </a:cubicBezTo>
                <a:cubicBezTo>
                  <a:pt x="32735" y="11552"/>
                  <a:pt x="32903" y="11314"/>
                  <a:pt x="32973" y="11020"/>
                </a:cubicBezTo>
                <a:cubicBezTo>
                  <a:pt x="33029" y="10558"/>
                  <a:pt x="33085" y="10096"/>
                  <a:pt x="33141" y="9690"/>
                </a:cubicBezTo>
                <a:cubicBezTo>
                  <a:pt x="33197" y="9045"/>
                  <a:pt x="33197" y="8401"/>
                  <a:pt x="33253" y="7701"/>
                </a:cubicBezTo>
                <a:cubicBezTo>
                  <a:pt x="33253" y="7295"/>
                  <a:pt x="33323" y="6889"/>
                  <a:pt x="33323" y="6469"/>
                </a:cubicBezTo>
                <a:cubicBezTo>
                  <a:pt x="33323" y="5489"/>
                  <a:pt x="33379" y="4439"/>
                  <a:pt x="33379" y="3389"/>
                </a:cubicBezTo>
                <a:cubicBezTo>
                  <a:pt x="33379" y="2451"/>
                  <a:pt x="33323" y="1513"/>
                  <a:pt x="33323" y="519"/>
                </a:cubicBezTo>
                <a:cubicBezTo>
                  <a:pt x="33323" y="463"/>
                  <a:pt x="33253" y="351"/>
                  <a:pt x="33253" y="239"/>
                </a:cubicBezTo>
                <a:cubicBezTo>
                  <a:pt x="33253" y="113"/>
                  <a:pt x="33141" y="57"/>
                  <a:pt x="33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0"/>
        <p:cNvGrpSpPr/>
        <p:nvPr/>
      </p:nvGrpSpPr>
      <p:grpSpPr>
        <a:xfrm>
          <a:off x="0" y="0"/>
          <a:ext cx="0" cy="0"/>
          <a:chOff x="0" y="0"/>
          <a:chExt cx="0" cy="0"/>
        </a:xfrm>
      </p:grpSpPr>
      <p:grpSp>
        <p:nvGrpSpPr>
          <p:cNvPr id="781" name="Google Shape;781;p4"/>
          <p:cNvGrpSpPr/>
          <p:nvPr/>
        </p:nvGrpSpPr>
        <p:grpSpPr>
          <a:xfrm>
            <a:off x="60260" y="145773"/>
            <a:ext cx="659730" cy="587872"/>
            <a:chOff x="254185" y="23773"/>
            <a:chExt cx="659730" cy="587872"/>
          </a:xfrm>
        </p:grpSpPr>
        <p:sp>
          <p:nvSpPr>
            <p:cNvPr id="782" name="Google Shape;782;p4"/>
            <p:cNvSpPr/>
            <p:nvPr/>
          </p:nvSpPr>
          <p:spPr>
            <a:xfrm rot="-2399647">
              <a:off x="344365" y="213314"/>
              <a:ext cx="554217" cy="249397"/>
            </a:xfrm>
            <a:custGeom>
              <a:avLst/>
              <a:gdLst/>
              <a:ahLst/>
              <a:cxnLst/>
              <a:rect l="l" t="t" r="r" b="b"/>
              <a:pathLst>
                <a:path w="22169" h="9976" extrusionOk="0">
                  <a:moveTo>
                    <a:pt x="21732" y="1"/>
                  </a:moveTo>
                  <a:cubicBezTo>
                    <a:pt x="21606" y="1"/>
                    <a:pt x="21529" y="40"/>
                    <a:pt x="21403" y="78"/>
                  </a:cubicBezTo>
                  <a:cubicBezTo>
                    <a:pt x="21286" y="117"/>
                    <a:pt x="21199" y="166"/>
                    <a:pt x="21160" y="282"/>
                  </a:cubicBezTo>
                  <a:cubicBezTo>
                    <a:pt x="21122" y="486"/>
                    <a:pt x="21005" y="650"/>
                    <a:pt x="20957" y="844"/>
                  </a:cubicBezTo>
                  <a:cubicBezTo>
                    <a:pt x="20637" y="1978"/>
                    <a:pt x="20317" y="3112"/>
                    <a:pt x="19987" y="4237"/>
                  </a:cubicBezTo>
                  <a:cubicBezTo>
                    <a:pt x="19949" y="4440"/>
                    <a:pt x="19871" y="4644"/>
                    <a:pt x="19832" y="4847"/>
                  </a:cubicBezTo>
                  <a:cubicBezTo>
                    <a:pt x="19706" y="4721"/>
                    <a:pt x="19590" y="4644"/>
                    <a:pt x="19551" y="4528"/>
                  </a:cubicBezTo>
                  <a:cubicBezTo>
                    <a:pt x="19067" y="3878"/>
                    <a:pt x="18582" y="3190"/>
                    <a:pt x="18097" y="2541"/>
                  </a:cubicBezTo>
                  <a:cubicBezTo>
                    <a:pt x="17807" y="2143"/>
                    <a:pt x="17525" y="1697"/>
                    <a:pt x="17244" y="1290"/>
                  </a:cubicBezTo>
                  <a:cubicBezTo>
                    <a:pt x="17128" y="1087"/>
                    <a:pt x="16886" y="1048"/>
                    <a:pt x="16721" y="931"/>
                  </a:cubicBezTo>
                  <a:lnTo>
                    <a:pt x="16643" y="931"/>
                  </a:lnTo>
                  <a:cubicBezTo>
                    <a:pt x="16517" y="970"/>
                    <a:pt x="16353" y="1009"/>
                    <a:pt x="16236" y="1048"/>
                  </a:cubicBezTo>
                  <a:cubicBezTo>
                    <a:pt x="16072" y="1048"/>
                    <a:pt x="15994" y="1135"/>
                    <a:pt x="15955" y="1290"/>
                  </a:cubicBezTo>
                  <a:cubicBezTo>
                    <a:pt x="15674" y="1901"/>
                    <a:pt x="15471" y="2502"/>
                    <a:pt x="15267" y="3151"/>
                  </a:cubicBezTo>
                  <a:cubicBezTo>
                    <a:pt x="15063" y="3878"/>
                    <a:pt x="14860" y="4644"/>
                    <a:pt x="14618" y="5371"/>
                  </a:cubicBezTo>
                  <a:cubicBezTo>
                    <a:pt x="14540" y="5652"/>
                    <a:pt x="14414" y="5894"/>
                    <a:pt x="14298" y="6175"/>
                  </a:cubicBezTo>
                  <a:cubicBezTo>
                    <a:pt x="13891" y="5652"/>
                    <a:pt x="13493" y="5129"/>
                    <a:pt x="13125" y="4644"/>
                  </a:cubicBezTo>
                  <a:cubicBezTo>
                    <a:pt x="12679" y="4082"/>
                    <a:pt x="12282" y="3510"/>
                    <a:pt x="11874" y="2948"/>
                  </a:cubicBezTo>
                  <a:cubicBezTo>
                    <a:pt x="11593" y="2541"/>
                    <a:pt x="11312" y="2143"/>
                    <a:pt x="10740" y="1978"/>
                  </a:cubicBezTo>
                  <a:cubicBezTo>
                    <a:pt x="10585" y="1978"/>
                    <a:pt x="10382" y="2017"/>
                    <a:pt x="10139" y="2104"/>
                  </a:cubicBezTo>
                  <a:cubicBezTo>
                    <a:pt x="9975" y="2143"/>
                    <a:pt x="9897" y="2259"/>
                    <a:pt x="9810" y="2385"/>
                  </a:cubicBezTo>
                  <a:cubicBezTo>
                    <a:pt x="9732" y="2628"/>
                    <a:pt x="9655" y="2870"/>
                    <a:pt x="9616" y="3112"/>
                  </a:cubicBezTo>
                  <a:cubicBezTo>
                    <a:pt x="9490" y="3510"/>
                    <a:pt x="9451" y="3917"/>
                    <a:pt x="9325" y="4324"/>
                  </a:cubicBezTo>
                  <a:cubicBezTo>
                    <a:pt x="9131" y="5129"/>
                    <a:pt x="8928" y="5894"/>
                    <a:pt x="8724" y="6660"/>
                  </a:cubicBezTo>
                  <a:cubicBezTo>
                    <a:pt x="8685" y="6786"/>
                    <a:pt x="8647" y="6902"/>
                    <a:pt x="8598" y="7028"/>
                  </a:cubicBezTo>
                  <a:cubicBezTo>
                    <a:pt x="8559" y="6990"/>
                    <a:pt x="8482" y="6951"/>
                    <a:pt x="8443" y="6902"/>
                  </a:cubicBezTo>
                  <a:cubicBezTo>
                    <a:pt x="7794" y="6059"/>
                    <a:pt x="7193" y="5206"/>
                    <a:pt x="6543" y="4402"/>
                  </a:cubicBezTo>
                  <a:cubicBezTo>
                    <a:pt x="6379" y="4198"/>
                    <a:pt x="6175" y="3994"/>
                    <a:pt x="6020" y="3839"/>
                  </a:cubicBezTo>
                  <a:cubicBezTo>
                    <a:pt x="5877" y="3730"/>
                    <a:pt x="5705" y="3628"/>
                    <a:pt x="5529" y="3628"/>
                  </a:cubicBezTo>
                  <a:cubicBezTo>
                    <a:pt x="5502" y="3628"/>
                    <a:pt x="5475" y="3631"/>
                    <a:pt x="5448" y="3636"/>
                  </a:cubicBezTo>
                  <a:cubicBezTo>
                    <a:pt x="5293" y="3675"/>
                    <a:pt x="5128" y="3713"/>
                    <a:pt x="4963" y="3752"/>
                  </a:cubicBezTo>
                  <a:cubicBezTo>
                    <a:pt x="4886" y="3801"/>
                    <a:pt x="4808" y="3878"/>
                    <a:pt x="4769" y="3956"/>
                  </a:cubicBezTo>
                  <a:cubicBezTo>
                    <a:pt x="4643" y="4159"/>
                    <a:pt x="4527" y="4363"/>
                    <a:pt x="4440" y="4566"/>
                  </a:cubicBezTo>
                  <a:cubicBezTo>
                    <a:pt x="4236" y="4964"/>
                    <a:pt x="4081" y="5332"/>
                    <a:pt x="3916" y="5739"/>
                  </a:cubicBezTo>
                  <a:cubicBezTo>
                    <a:pt x="3597" y="6379"/>
                    <a:pt x="3267" y="7067"/>
                    <a:pt x="2986" y="7755"/>
                  </a:cubicBezTo>
                  <a:cubicBezTo>
                    <a:pt x="2870" y="7959"/>
                    <a:pt x="2782" y="8162"/>
                    <a:pt x="2666" y="8444"/>
                  </a:cubicBezTo>
                  <a:cubicBezTo>
                    <a:pt x="2666" y="8356"/>
                    <a:pt x="2627" y="8356"/>
                    <a:pt x="2627" y="8318"/>
                  </a:cubicBezTo>
                  <a:cubicBezTo>
                    <a:pt x="2424" y="8075"/>
                    <a:pt x="2220" y="7833"/>
                    <a:pt x="2017" y="7591"/>
                  </a:cubicBezTo>
                  <a:cubicBezTo>
                    <a:pt x="1736" y="7232"/>
                    <a:pt x="1454" y="6825"/>
                    <a:pt x="1173" y="6466"/>
                  </a:cubicBezTo>
                  <a:cubicBezTo>
                    <a:pt x="1009" y="6263"/>
                    <a:pt x="805" y="6098"/>
                    <a:pt x="650" y="5894"/>
                  </a:cubicBezTo>
                  <a:cubicBezTo>
                    <a:pt x="524" y="5778"/>
                    <a:pt x="359" y="5778"/>
                    <a:pt x="243" y="5778"/>
                  </a:cubicBezTo>
                  <a:cubicBezTo>
                    <a:pt x="117" y="5817"/>
                    <a:pt x="39" y="5817"/>
                    <a:pt x="0" y="5982"/>
                  </a:cubicBezTo>
                  <a:cubicBezTo>
                    <a:pt x="78" y="6137"/>
                    <a:pt x="117" y="6301"/>
                    <a:pt x="243" y="6466"/>
                  </a:cubicBezTo>
                  <a:cubicBezTo>
                    <a:pt x="892" y="7387"/>
                    <a:pt x="1493" y="8356"/>
                    <a:pt x="2143" y="9287"/>
                  </a:cubicBezTo>
                  <a:cubicBezTo>
                    <a:pt x="2346" y="9529"/>
                    <a:pt x="2540" y="9771"/>
                    <a:pt x="2831" y="9975"/>
                  </a:cubicBezTo>
                  <a:cubicBezTo>
                    <a:pt x="3073" y="9936"/>
                    <a:pt x="3112" y="9859"/>
                    <a:pt x="3228" y="9616"/>
                  </a:cubicBezTo>
                  <a:cubicBezTo>
                    <a:pt x="3635" y="8647"/>
                    <a:pt x="4081" y="7629"/>
                    <a:pt x="4479" y="6660"/>
                  </a:cubicBezTo>
                  <a:cubicBezTo>
                    <a:pt x="4721" y="6059"/>
                    <a:pt x="5012" y="5448"/>
                    <a:pt x="5254" y="4847"/>
                  </a:cubicBezTo>
                  <a:cubicBezTo>
                    <a:pt x="5293" y="4770"/>
                    <a:pt x="5370" y="4683"/>
                    <a:pt x="5448" y="4566"/>
                  </a:cubicBezTo>
                  <a:cubicBezTo>
                    <a:pt x="5535" y="4644"/>
                    <a:pt x="5613" y="4683"/>
                    <a:pt x="5652" y="4770"/>
                  </a:cubicBezTo>
                  <a:cubicBezTo>
                    <a:pt x="5816" y="4964"/>
                    <a:pt x="6020" y="5167"/>
                    <a:pt x="6175" y="5410"/>
                  </a:cubicBezTo>
                  <a:cubicBezTo>
                    <a:pt x="6786" y="6263"/>
                    <a:pt x="7387" y="7106"/>
                    <a:pt x="8036" y="7959"/>
                  </a:cubicBezTo>
                  <a:cubicBezTo>
                    <a:pt x="8240" y="8240"/>
                    <a:pt x="8443" y="8560"/>
                    <a:pt x="8763" y="8763"/>
                  </a:cubicBezTo>
                  <a:cubicBezTo>
                    <a:pt x="8790" y="8768"/>
                    <a:pt x="8815" y="8771"/>
                    <a:pt x="8838" y="8771"/>
                  </a:cubicBezTo>
                  <a:cubicBezTo>
                    <a:pt x="8996" y="8771"/>
                    <a:pt x="9089" y="8664"/>
                    <a:pt x="9131" y="8521"/>
                  </a:cubicBezTo>
                  <a:cubicBezTo>
                    <a:pt x="9248" y="8279"/>
                    <a:pt x="9325" y="8036"/>
                    <a:pt x="9412" y="7794"/>
                  </a:cubicBezTo>
                  <a:cubicBezTo>
                    <a:pt x="9568" y="7193"/>
                    <a:pt x="9732" y="6582"/>
                    <a:pt x="9897" y="5982"/>
                  </a:cubicBezTo>
                  <a:cubicBezTo>
                    <a:pt x="10101" y="5255"/>
                    <a:pt x="10343" y="4479"/>
                    <a:pt x="10459" y="3713"/>
                  </a:cubicBezTo>
                  <a:cubicBezTo>
                    <a:pt x="10498" y="3510"/>
                    <a:pt x="10537" y="3355"/>
                    <a:pt x="10624" y="3151"/>
                  </a:cubicBezTo>
                  <a:cubicBezTo>
                    <a:pt x="10663" y="3190"/>
                    <a:pt x="10702" y="3190"/>
                    <a:pt x="10740" y="3229"/>
                  </a:cubicBezTo>
                  <a:cubicBezTo>
                    <a:pt x="10866" y="3393"/>
                    <a:pt x="11021" y="3597"/>
                    <a:pt x="11147" y="3752"/>
                  </a:cubicBezTo>
                  <a:cubicBezTo>
                    <a:pt x="11555" y="4285"/>
                    <a:pt x="11913" y="4847"/>
                    <a:pt x="12282" y="5371"/>
                  </a:cubicBezTo>
                  <a:cubicBezTo>
                    <a:pt x="12718" y="5982"/>
                    <a:pt x="13125" y="6544"/>
                    <a:pt x="13571" y="7106"/>
                  </a:cubicBezTo>
                  <a:cubicBezTo>
                    <a:pt x="13774" y="7387"/>
                    <a:pt x="13978" y="7678"/>
                    <a:pt x="14298" y="7920"/>
                  </a:cubicBezTo>
                  <a:cubicBezTo>
                    <a:pt x="14419" y="8015"/>
                    <a:pt x="14514" y="8055"/>
                    <a:pt x="14592" y="8055"/>
                  </a:cubicBezTo>
                  <a:cubicBezTo>
                    <a:pt x="14746" y="8055"/>
                    <a:pt x="14838" y="7903"/>
                    <a:pt x="14947" y="7717"/>
                  </a:cubicBezTo>
                  <a:cubicBezTo>
                    <a:pt x="15063" y="7387"/>
                    <a:pt x="15189" y="7028"/>
                    <a:pt x="15345" y="6660"/>
                  </a:cubicBezTo>
                  <a:cubicBezTo>
                    <a:pt x="15587" y="6020"/>
                    <a:pt x="15829" y="5332"/>
                    <a:pt x="15994" y="4644"/>
                  </a:cubicBezTo>
                  <a:cubicBezTo>
                    <a:pt x="16159" y="3994"/>
                    <a:pt x="16353" y="3355"/>
                    <a:pt x="16517" y="2744"/>
                  </a:cubicBezTo>
                  <a:cubicBezTo>
                    <a:pt x="16556" y="2628"/>
                    <a:pt x="16595" y="2502"/>
                    <a:pt x="16643" y="2347"/>
                  </a:cubicBezTo>
                  <a:cubicBezTo>
                    <a:pt x="16760" y="2502"/>
                    <a:pt x="16837" y="2667"/>
                    <a:pt x="16924" y="2783"/>
                  </a:cubicBezTo>
                  <a:cubicBezTo>
                    <a:pt x="17525" y="3675"/>
                    <a:pt x="18136" y="4528"/>
                    <a:pt x="18737" y="5410"/>
                  </a:cubicBezTo>
                  <a:cubicBezTo>
                    <a:pt x="19018" y="5817"/>
                    <a:pt x="19387" y="6137"/>
                    <a:pt x="19794" y="6466"/>
                  </a:cubicBezTo>
                  <a:cubicBezTo>
                    <a:pt x="19890" y="6528"/>
                    <a:pt x="19972" y="6559"/>
                    <a:pt x="20047" y="6559"/>
                  </a:cubicBezTo>
                  <a:cubicBezTo>
                    <a:pt x="20160" y="6559"/>
                    <a:pt x="20256" y="6487"/>
                    <a:pt x="20356" y="6340"/>
                  </a:cubicBezTo>
                  <a:cubicBezTo>
                    <a:pt x="20472" y="6175"/>
                    <a:pt x="20559" y="6020"/>
                    <a:pt x="20598" y="5856"/>
                  </a:cubicBezTo>
                  <a:cubicBezTo>
                    <a:pt x="21005" y="4964"/>
                    <a:pt x="21160" y="3994"/>
                    <a:pt x="21441" y="3074"/>
                  </a:cubicBezTo>
                  <a:cubicBezTo>
                    <a:pt x="21645" y="2298"/>
                    <a:pt x="21887" y="1494"/>
                    <a:pt x="22091" y="728"/>
                  </a:cubicBezTo>
                  <a:cubicBezTo>
                    <a:pt x="22130" y="524"/>
                    <a:pt x="22168" y="321"/>
                    <a:pt x="22130" y="78"/>
                  </a:cubicBezTo>
                  <a:cubicBezTo>
                    <a:pt x="22013" y="40"/>
                    <a:pt x="21849" y="1"/>
                    <a:pt x="21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rot="-2399647">
              <a:off x="278198" y="156647"/>
              <a:ext cx="507943" cy="259571"/>
            </a:xfrm>
            <a:custGeom>
              <a:avLst/>
              <a:gdLst/>
              <a:ahLst/>
              <a:cxnLst/>
              <a:rect l="l" t="t" r="r" b="b"/>
              <a:pathLst>
                <a:path w="20318" h="10383" extrusionOk="0">
                  <a:moveTo>
                    <a:pt x="19988" y="0"/>
                  </a:moveTo>
                  <a:cubicBezTo>
                    <a:pt x="19949" y="0"/>
                    <a:pt x="19910" y="39"/>
                    <a:pt x="19872" y="39"/>
                  </a:cubicBezTo>
                  <a:cubicBezTo>
                    <a:pt x="19464" y="78"/>
                    <a:pt x="19261" y="281"/>
                    <a:pt x="19183" y="650"/>
                  </a:cubicBezTo>
                  <a:cubicBezTo>
                    <a:pt x="19067" y="1289"/>
                    <a:pt x="18902" y="1900"/>
                    <a:pt x="18737" y="2501"/>
                  </a:cubicBezTo>
                  <a:cubicBezTo>
                    <a:pt x="18660" y="2831"/>
                    <a:pt x="18582" y="3112"/>
                    <a:pt x="18495" y="3432"/>
                  </a:cubicBezTo>
                  <a:lnTo>
                    <a:pt x="18340" y="3276"/>
                  </a:lnTo>
                  <a:cubicBezTo>
                    <a:pt x="18214" y="3073"/>
                    <a:pt x="18049" y="2831"/>
                    <a:pt x="17933" y="2627"/>
                  </a:cubicBezTo>
                  <a:cubicBezTo>
                    <a:pt x="17729" y="2259"/>
                    <a:pt x="17487" y="1900"/>
                    <a:pt x="17283" y="1493"/>
                  </a:cubicBezTo>
                  <a:cubicBezTo>
                    <a:pt x="17097" y="1235"/>
                    <a:pt x="16918" y="1042"/>
                    <a:pt x="16605" y="1042"/>
                  </a:cubicBezTo>
                  <a:cubicBezTo>
                    <a:pt x="16577" y="1042"/>
                    <a:pt x="16548" y="1044"/>
                    <a:pt x="16518" y="1047"/>
                  </a:cubicBezTo>
                  <a:cubicBezTo>
                    <a:pt x="16198" y="1047"/>
                    <a:pt x="15868" y="1173"/>
                    <a:pt x="15713" y="1454"/>
                  </a:cubicBezTo>
                  <a:cubicBezTo>
                    <a:pt x="15587" y="1696"/>
                    <a:pt x="15471" y="1900"/>
                    <a:pt x="15345" y="2142"/>
                  </a:cubicBezTo>
                  <a:cubicBezTo>
                    <a:pt x="14986" y="2986"/>
                    <a:pt x="14579" y="3839"/>
                    <a:pt x="14220" y="4682"/>
                  </a:cubicBezTo>
                  <a:cubicBezTo>
                    <a:pt x="14133" y="4808"/>
                    <a:pt x="14094" y="4924"/>
                    <a:pt x="14017" y="5089"/>
                  </a:cubicBezTo>
                  <a:cubicBezTo>
                    <a:pt x="13852" y="4885"/>
                    <a:pt x="13736" y="4730"/>
                    <a:pt x="13610" y="4604"/>
                  </a:cubicBezTo>
                  <a:cubicBezTo>
                    <a:pt x="13203" y="4120"/>
                    <a:pt x="12805" y="3596"/>
                    <a:pt x="12359" y="3150"/>
                  </a:cubicBezTo>
                  <a:cubicBezTo>
                    <a:pt x="12117" y="2869"/>
                    <a:pt x="11875" y="2627"/>
                    <a:pt x="11555" y="2385"/>
                  </a:cubicBezTo>
                  <a:cubicBezTo>
                    <a:pt x="11373" y="2237"/>
                    <a:pt x="11160" y="2098"/>
                    <a:pt x="10881" y="2098"/>
                  </a:cubicBezTo>
                  <a:cubicBezTo>
                    <a:pt x="10848" y="2098"/>
                    <a:pt x="10814" y="2099"/>
                    <a:pt x="10779" y="2104"/>
                  </a:cubicBezTo>
                  <a:cubicBezTo>
                    <a:pt x="10624" y="2142"/>
                    <a:pt x="10421" y="2220"/>
                    <a:pt x="10217" y="2259"/>
                  </a:cubicBezTo>
                  <a:cubicBezTo>
                    <a:pt x="10140" y="2307"/>
                    <a:pt x="10053" y="2385"/>
                    <a:pt x="9975" y="2462"/>
                  </a:cubicBezTo>
                  <a:cubicBezTo>
                    <a:pt x="9810" y="2627"/>
                    <a:pt x="9694" y="2792"/>
                    <a:pt x="9568" y="2986"/>
                  </a:cubicBezTo>
                  <a:cubicBezTo>
                    <a:pt x="9083" y="3761"/>
                    <a:pt x="8763" y="4527"/>
                    <a:pt x="8443" y="5331"/>
                  </a:cubicBezTo>
                  <a:cubicBezTo>
                    <a:pt x="8279" y="5612"/>
                    <a:pt x="8162" y="5894"/>
                    <a:pt x="7998" y="6184"/>
                  </a:cubicBezTo>
                  <a:cubicBezTo>
                    <a:pt x="7833" y="5942"/>
                    <a:pt x="7629" y="5738"/>
                    <a:pt x="7474" y="5535"/>
                  </a:cubicBezTo>
                  <a:cubicBezTo>
                    <a:pt x="7145" y="5128"/>
                    <a:pt x="6786" y="4769"/>
                    <a:pt x="6466" y="4362"/>
                  </a:cubicBezTo>
                  <a:cubicBezTo>
                    <a:pt x="6296" y="4192"/>
                    <a:pt x="6126" y="4110"/>
                    <a:pt x="5911" y="4110"/>
                  </a:cubicBezTo>
                  <a:cubicBezTo>
                    <a:pt x="5869" y="4110"/>
                    <a:pt x="5824" y="4113"/>
                    <a:pt x="5778" y="4120"/>
                  </a:cubicBezTo>
                  <a:cubicBezTo>
                    <a:pt x="5497" y="4158"/>
                    <a:pt x="5254" y="4197"/>
                    <a:pt x="5090" y="4488"/>
                  </a:cubicBezTo>
                  <a:cubicBezTo>
                    <a:pt x="4886" y="4769"/>
                    <a:pt x="4683" y="5050"/>
                    <a:pt x="4527" y="5331"/>
                  </a:cubicBezTo>
                  <a:cubicBezTo>
                    <a:pt x="3956" y="6301"/>
                    <a:pt x="3393" y="7309"/>
                    <a:pt x="2831" y="8317"/>
                  </a:cubicBezTo>
                  <a:cubicBezTo>
                    <a:pt x="2705" y="8482"/>
                    <a:pt x="2628" y="8685"/>
                    <a:pt x="2502" y="8850"/>
                  </a:cubicBezTo>
                  <a:cubicBezTo>
                    <a:pt x="2463" y="8850"/>
                    <a:pt x="2463" y="8801"/>
                    <a:pt x="2424" y="8801"/>
                  </a:cubicBezTo>
                  <a:cubicBezTo>
                    <a:pt x="2143" y="8443"/>
                    <a:pt x="1862" y="8036"/>
                    <a:pt x="1532" y="7677"/>
                  </a:cubicBezTo>
                  <a:cubicBezTo>
                    <a:pt x="1251" y="7309"/>
                    <a:pt x="931" y="6950"/>
                    <a:pt x="602" y="6621"/>
                  </a:cubicBezTo>
                  <a:cubicBezTo>
                    <a:pt x="563" y="6543"/>
                    <a:pt x="485" y="6504"/>
                    <a:pt x="408" y="6465"/>
                  </a:cubicBezTo>
                  <a:cubicBezTo>
                    <a:pt x="368" y="6438"/>
                    <a:pt x="320" y="6424"/>
                    <a:pt x="271" y="6424"/>
                  </a:cubicBezTo>
                  <a:cubicBezTo>
                    <a:pt x="165" y="6424"/>
                    <a:pt x="54" y="6488"/>
                    <a:pt x="1" y="6621"/>
                  </a:cubicBezTo>
                  <a:cubicBezTo>
                    <a:pt x="204" y="6911"/>
                    <a:pt x="408" y="7231"/>
                    <a:pt x="602" y="7551"/>
                  </a:cubicBezTo>
                  <a:cubicBezTo>
                    <a:pt x="1086" y="8317"/>
                    <a:pt x="1532" y="9092"/>
                    <a:pt x="2017" y="9858"/>
                  </a:cubicBezTo>
                  <a:cubicBezTo>
                    <a:pt x="2104" y="10013"/>
                    <a:pt x="2221" y="10139"/>
                    <a:pt x="2385" y="10255"/>
                  </a:cubicBezTo>
                  <a:cubicBezTo>
                    <a:pt x="2436" y="10337"/>
                    <a:pt x="2486" y="10383"/>
                    <a:pt x="2561" y="10383"/>
                  </a:cubicBezTo>
                  <a:cubicBezTo>
                    <a:pt x="2601" y="10383"/>
                    <a:pt x="2648" y="10370"/>
                    <a:pt x="2705" y="10343"/>
                  </a:cubicBezTo>
                  <a:cubicBezTo>
                    <a:pt x="2783" y="10255"/>
                    <a:pt x="2870" y="10139"/>
                    <a:pt x="2948" y="10013"/>
                  </a:cubicBezTo>
                  <a:cubicBezTo>
                    <a:pt x="3190" y="9577"/>
                    <a:pt x="3432" y="9131"/>
                    <a:pt x="3674" y="8724"/>
                  </a:cubicBezTo>
                  <a:cubicBezTo>
                    <a:pt x="4082" y="7997"/>
                    <a:pt x="4479" y="7270"/>
                    <a:pt x="4886" y="6582"/>
                  </a:cubicBezTo>
                  <a:cubicBezTo>
                    <a:pt x="5167" y="6136"/>
                    <a:pt x="5448" y="5651"/>
                    <a:pt x="5739" y="5215"/>
                  </a:cubicBezTo>
                  <a:cubicBezTo>
                    <a:pt x="5739" y="5167"/>
                    <a:pt x="5817" y="5128"/>
                    <a:pt x="5855" y="5050"/>
                  </a:cubicBezTo>
                  <a:cubicBezTo>
                    <a:pt x="6059" y="5293"/>
                    <a:pt x="6301" y="5535"/>
                    <a:pt x="6466" y="5777"/>
                  </a:cubicBezTo>
                  <a:cubicBezTo>
                    <a:pt x="6902" y="6339"/>
                    <a:pt x="7348" y="6911"/>
                    <a:pt x="7755" y="7473"/>
                  </a:cubicBezTo>
                  <a:cubicBezTo>
                    <a:pt x="7872" y="7590"/>
                    <a:pt x="8036" y="7716"/>
                    <a:pt x="8114" y="7755"/>
                  </a:cubicBezTo>
                  <a:cubicBezTo>
                    <a:pt x="8356" y="7755"/>
                    <a:pt x="8443" y="7590"/>
                    <a:pt x="8482" y="7473"/>
                  </a:cubicBezTo>
                  <a:cubicBezTo>
                    <a:pt x="8647" y="7154"/>
                    <a:pt x="8802" y="6785"/>
                    <a:pt x="8967" y="6427"/>
                  </a:cubicBezTo>
                  <a:cubicBezTo>
                    <a:pt x="9044" y="6262"/>
                    <a:pt x="9170" y="6058"/>
                    <a:pt x="9248" y="5855"/>
                  </a:cubicBezTo>
                  <a:cubicBezTo>
                    <a:pt x="9490" y="5215"/>
                    <a:pt x="9771" y="4566"/>
                    <a:pt x="10140" y="3955"/>
                  </a:cubicBezTo>
                  <a:cubicBezTo>
                    <a:pt x="10256" y="3713"/>
                    <a:pt x="10382" y="3519"/>
                    <a:pt x="10586" y="3315"/>
                  </a:cubicBezTo>
                  <a:cubicBezTo>
                    <a:pt x="10647" y="3208"/>
                    <a:pt x="10732" y="3157"/>
                    <a:pt x="10823" y="3157"/>
                  </a:cubicBezTo>
                  <a:cubicBezTo>
                    <a:pt x="10905" y="3157"/>
                    <a:pt x="10992" y="3198"/>
                    <a:pt x="11070" y="3276"/>
                  </a:cubicBezTo>
                  <a:cubicBezTo>
                    <a:pt x="11187" y="3354"/>
                    <a:pt x="11313" y="3432"/>
                    <a:pt x="11390" y="3558"/>
                  </a:cubicBezTo>
                  <a:cubicBezTo>
                    <a:pt x="11594" y="3800"/>
                    <a:pt x="11797" y="4003"/>
                    <a:pt x="11991" y="4246"/>
                  </a:cubicBezTo>
                  <a:cubicBezTo>
                    <a:pt x="12359" y="4730"/>
                    <a:pt x="12718" y="5215"/>
                    <a:pt x="13125" y="5651"/>
                  </a:cubicBezTo>
                  <a:cubicBezTo>
                    <a:pt x="13368" y="5981"/>
                    <a:pt x="13571" y="6339"/>
                    <a:pt x="13891" y="6582"/>
                  </a:cubicBezTo>
                  <a:cubicBezTo>
                    <a:pt x="14013" y="6653"/>
                    <a:pt x="14113" y="6694"/>
                    <a:pt x="14200" y="6694"/>
                  </a:cubicBezTo>
                  <a:cubicBezTo>
                    <a:pt x="14315" y="6694"/>
                    <a:pt x="14408" y="6625"/>
                    <a:pt x="14502" y="6465"/>
                  </a:cubicBezTo>
                  <a:cubicBezTo>
                    <a:pt x="14657" y="6262"/>
                    <a:pt x="14783" y="6020"/>
                    <a:pt x="14860" y="5738"/>
                  </a:cubicBezTo>
                  <a:cubicBezTo>
                    <a:pt x="15267" y="4808"/>
                    <a:pt x="15674" y="3877"/>
                    <a:pt x="16072" y="2947"/>
                  </a:cubicBezTo>
                  <a:cubicBezTo>
                    <a:pt x="16198" y="2705"/>
                    <a:pt x="16314" y="2462"/>
                    <a:pt x="16479" y="2181"/>
                  </a:cubicBezTo>
                  <a:cubicBezTo>
                    <a:pt x="16518" y="2259"/>
                    <a:pt x="16557" y="2307"/>
                    <a:pt x="16557" y="2346"/>
                  </a:cubicBezTo>
                  <a:cubicBezTo>
                    <a:pt x="16721" y="2627"/>
                    <a:pt x="16886" y="2908"/>
                    <a:pt x="17041" y="3189"/>
                  </a:cubicBezTo>
                  <a:cubicBezTo>
                    <a:pt x="17322" y="3761"/>
                    <a:pt x="17691" y="4284"/>
                    <a:pt x="18098" y="4808"/>
                  </a:cubicBezTo>
                  <a:cubicBezTo>
                    <a:pt x="18292" y="4973"/>
                    <a:pt x="18456" y="5167"/>
                    <a:pt x="18699" y="5254"/>
                  </a:cubicBezTo>
                  <a:cubicBezTo>
                    <a:pt x="18902" y="5215"/>
                    <a:pt x="18980" y="5089"/>
                    <a:pt x="19067" y="4924"/>
                  </a:cubicBezTo>
                  <a:cubicBezTo>
                    <a:pt x="19348" y="4362"/>
                    <a:pt x="19552" y="3800"/>
                    <a:pt x="19668" y="3189"/>
                  </a:cubicBezTo>
                  <a:cubicBezTo>
                    <a:pt x="19910" y="2385"/>
                    <a:pt x="20075" y="1580"/>
                    <a:pt x="20279" y="766"/>
                  </a:cubicBezTo>
                  <a:cubicBezTo>
                    <a:pt x="20317" y="562"/>
                    <a:pt x="20317" y="369"/>
                    <a:pt x="20317" y="165"/>
                  </a:cubicBezTo>
                  <a:cubicBezTo>
                    <a:pt x="20191" y="126"/>
                    <a:pt x="20114" y="39"/>
                    <a:pt x="19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 name="Google Shape;784;p4"/>
          <p:cNvSpPr/>
          <p:nvPr/>
        </p:nvSpPr>
        <p:spPr>
          <a:xfrm>
            <a:off x="7631678" y="-131175"/>
            <a:ext cx="1877167" cy="733629"/>
          </a:xfrm>
          <a:custGeom>
            <a:avLst/>
            <a:gdLst/>
            <a:ahLst/>
            <a:cxnLst/>
            <a:rect l="l" t="t" r="r" b="b"/>
            <a:pathLst>
              <a:path w="65555" h="25620" extrusionOk="0">
                <a:moveTo>
                  <a:pt x="1212" y="1"/>
                </a:moveTo>
                <a:cubicBezTo>
                  <a:pt x="1173" y="40"/>
                  <a:pt x="1135" y="117"/>
                  <a:pt x="1135" y="195"/>
                </a:cubicBezTo>
                <a:cubicBezTo>
                  <a:pt x="1" y="3345"/>
                  <a:pt x="49" y="6495"/>
                  <a:pt x="1455" y="9529"/>
                </a:cubicBezTo>
                <a:cubicBezTo>
                  <a:pt x="3112" y="13086"/>
                  <a:pt x="5904" y="15180"/>
                  <a:pt x="9694" y="15946"/>
                </a:cubicBezTo>
                <a:cubicBezTo>
                  <a:pt x="10488" y="16112"/>
                  <a:pt x="11314" y="16201"/>
                  <a:pt x="12141" y="16201"/>
                </a:cubicBezTo>
                <a:cubicBezTo>
                  <a:pt x="12324" y="16201"/>
                  <a:pt x="12506" y="16197"/>
                  <a:pt x="12689" y="16188"/>
                </a:cubicBezTo>
                <a:cubicBezTo>
                  <a:pt x="14017" y="16188"/>
                  <a:pt x="15354" y="16149"/>
                  <a:pt x="16644" y="16072"/>
                </a:cubicBezTo>
                <a:cubicBezTo>
                  <a:pt x="18131" y="16013"/>
                  <a:pt x="19619" y="15982"/>
                  <a:pt x="21108" y="15982"/>
                </a:cubicBezTo>
                <a:cubicBezTo>
                  <a:pt x="22810" y="15982"/>
                  <a:pt x="24514" y="16023"/>
                  <a:pt x="26220" y="16111"/>
                </a:cubicBezTo>
                <a:cubicBezTo>
                  <a:pt x="28682" y="16275"/>
                  <a:pt x="31144" y="16634"/>
                  <a:pt x="33529" y="17322"/>
                </a:cubicBezTo>
                <a:cubicBezTo>
                  <a:pt x="35584" y="17933"/>
                  <a:pt x="37561" y="18660"/>
                  <a:pt x="39500" y="19542"/>
                </a:cubicBezTo>
                <a:cubicBezTo>
                  <a:pt x="41361" y="20395"/>
                  <a:pt x="43222" y="21325"/>
                  <a:pt x="45034" y="22207"/>
                </a:cubicBezTo>
                <a:cubicBezTo>
                  <a:pt x="46692" y="22973"/>
                  <a:pt x="48388" y="23700"/>
                  <a:pt x="50123" y="24272"/>
                </a:cubicBezTo>
                <a:cubicBezTo>
                  <a:pt x="52841" y="25140"/>
                  <a:pt x="55581" y="25620"/>
                  <a:pt x="58387" y="25620"/>
                </a:cubicBezTo>
                <a:cubicBezTo>
                  <a:pt x="58714" y="25620"/>
                  <a:pt x="59042" y="25613"/>
                  <a:pt x="59370" y="25600"/>
                </a:cubicBezTo>
                <a:cubicBezTo>
                  <a:pt x="61474" y="25522"/>
                  <a:pt x="63538" y="25280"/>
                  <a:pt x="65554" y="24795"/>
                </a:cubicBezTo>
                <a:lnTo>
                  <a:pt x="655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7936108" y="4212154"/>
            <a:ext cx="425616" cy="482001"/>
          </a:xfrm>
          <a:custGeom>
            <a:avLst/>
            <a:gdLst/>
            <a:ahLst/>
            <a:cxnLst/>
            <a:rect l="l" t="t" r="r" b="b"/>
            <a:pathLst>
              <a:path w="10047" h="11378" extrusionOk="0">
                <a:moveTo>
                  <a:pt x="6403" y="1"/>
                </a:moveTo>
                <a:cubicBezTo>
                  <a:pt x="6299" y="1"/>
                  <a:pt x="6208" y="20"/>
                  <a:pt x="6154" y="67"/>
                </a:cubicBezTo>
                <a:cubicBezTo>
                  <a:pt x="5405" y="745"/>
                  <a:pt x="4793" y="1583"/>
                  <a:pt x="3747" y="1863"/>
                </a:cubicBezTo>
                <a:cubicBezTo>
                  <a:pt x="3278" y="1984"/>
                  <a:pt x="2805" y="2123"/>
                  <a:pt x="2337" y="2282"/>
                </a:cubicBezTo>
                <a:cubicBezTo>
                  <a:pt x="2056" y="2370"/>
                  <a:pt x="1797" y="2491"/>
                  <a:pt x="1516" y="2612"/>
                </a:cubicBezTo>
                <a:cubicBezTo>
                  <a:pt x="1638" y="2872"/>
                  <a:pt x="1692" y="3169"/>
                  <a:pt x="1884" y="3378"/>
                </a:cubicBezTo>
                <a:cubicBezTo>
                  <a:pt x="2579" y="4232"/>
                  <a:pt x="3190" y="5124"/>
                  <a:pt x="3433" y="6220"/>
                </a:cubicBezTo>
                <a:cubicBezTo>
                  <a:pt x="3471" y="6413"/>
                  <a:pt x="3366" y="6710"/>
                  <a:pt x="3224" y="6831"/>
                </a:cubicBezTo>
                <a:cubicBezTo>
                  <a:pt x="2617" y="7355"/>
                  <a:pt x="1901" y="7773"/>
                  <a:pt x="1324" y="8313"/>
                </a:cubicBezTo>
                <a:cubicBezTo>
                  <a:pt x="905" y="8732"/>
                  <a:pt x="574" y="9276"/>
                  <a:pt x="277" y="9799"/>
                </a:cubicBezTo>
                <a:cubicBezTo>
                  <a:pt x="1" y="10268"/>
                  <a:pt x="68" y="10845"/>
                  <a:pt x="486" y="11176"/>
                </a:cubicBezTo>
                <a:cubicBezTo>
                  <a:pt x="655" y="11299"/>
                  <a:pt x="958" y="11378"/>
                  <a:pt x="1223" y="11378"/>
                </a:cubicBezTo>
                <a:cubicBezTo>
                  <a:pt x="1372" y="11378"/>
                  <a:pt x="1509" y="11353"/>
                  <a:pt x="1604" y="11297"/>
                </a:cubicBezTo>
                <a:cubicBezTo>
                  <a:pt x="2475" y="10758"/>
                  <a:pt x="3295" y="10113"/>
                  <a:pt x="4061" y="9431"/>
                </a:cubicBezTo>
                <a:cubicBezTo>
                  <a:pt x="4622" y="8941"/>
                  <a:pt x="5145" y="8334"/>
                  <a:pt x="4936" y="7476"/>
                </a:cubicBezTo>
                <a:cubicBezTo>
                  <a:pt x="4831" y="7112"/>
                  <a:pt x="4622" y="6781"/>
                  <a:pt x="4480" y="6430"/>
                </a:cubicBezTo>
                <a:cubicBezTo>
                  <a:pt x="4044" y="5350"/>
                  <a:pt x="3626" y="4270"/>
                  <a:pt x="3157" y="3081"/>
                </a:cubicBezTo>
                <a:cubicBezTo>
                  <a:pt x="4480" y="2997"/>
                  <a:pt x="5509" y="2072"/>
                  <a:pt x="6556" y="1147"/>
                </a:cubicBezTo>
                <a:cubicBezTo>
                  <a:pt x="7359" y="2474"/>
                  <a:pt x="8092" y="3692"/>
                  <a:pt x="8912" y="5069"/>
                </a:cubicBezTo>
                <a:cubicBezTo>
                  <a:pt x="7690" y="5245"/>
                  <a:pt x="7183" y="6065"/>
                  <a:pt x="6610" y="6764"/>
                </a:cubicBezTo>
                <a:cubicBezTo>
                  <a:pt x="6087" y="7371"/>
                  <a:pt x="6296" y="8037"/>
                  <a:pt x="7096" y="8104"/>
                </a:cubicBezTo>
                <a:cubicBezTo>
                  <a:pt x="7183" y="8109"/>
                  <a:pt x="7273" y="8112"/>
                  <a:pt x="7364" y="8112"/>
                </a:cubicBezTo>
                <a:cubicBezTo>
                  <a:pt x="7888" y="8112"/>
                  <a:pt x="8452" y="8018"/>
                  <a:pt x="8912" y="7811"/>
                </a:cubicBezTo>
                <a:cubicBezTo>
                  <a:pt x="9523" y="7530"/>
                  <a:pt x="10046" y="6467"/>
                  <a:pt x="9887" y="5559"/>
                </a:cubicBezTo>
                <a:cubicBezTo>
                  <a:pt x="9557" y="3709"/>
                  <a:pt x="8230" y="2403"/>
                  <a:pt x="7497" y="762"/>
                </a:cubicBezTo>
                <a:cubicBezTo>
                  <a:pt x="7376" y="503"/>
                  <a:pt x="7150" y="256"/>
                  <a:pt x="6907" y="118"/>
                </a:cubicBezTo>
                <a:cubicBezTo>
                  <a:pt x="6777" y="53"/>
                  <a:pt x="6573" y="1"/>
                  <a:pt x="6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7662693" y="5030663"/>
            <a:ext cx="314796" cy="439935"/>
          </a:xfrm>
          <a:custGeom>
            <a:avLst/>
            <a:gdLst/>
            <a:ahLst/>
            <a:cxnLst/>
            <a:rect l="l" t="t" r="r" b="b"/>
            <a:pathLst>
              <a:path w="7431" h="10385" extrusionOk="0">
                <a:moveTo>
                  <a:pt x="2859" y="0"/>
                </a:moveTo>
                <a:cubicBezTo>
                  <a:pt x="2721" y="84"/>
                  <a:pt x="2583" y="155"/>
                  <a:pt x="2424" y="243"/>
                </a:cubicBezTo>
                <a:cubicBezTo>
                  <a:pt x="2181" y="888"/>
                  <a:pt x="1934" y="1516"/>
                  <a:pt x="1675" y="2143"/>
                </a:cubicBezTo>
                <a:cubicBezTo>
                  <a:pt x="1587" y="2353"/>
                  <a:pt x="1466" y="2528"/>
                  <a:pt x="1361" y="2721"/>
                </a:cubicBezTo>
                <a:cubicBezTo>
                  <a:pt x="1047" y="2930"/>
                  <a:pt x="716" y="3102"/>
                  <a:pt x="419" y="3328"/>
                </a:cubicBezTo>
                <a:cubicBezTo>
                  <a:pt x="243" y="3453"/>
                  <a:pt x="139" y="3642"/>
                  <a:pt x="1" y="3801"/>
                </a:cubicBezTo>
                <a:cubicBezTo>
                  <a:pt x="176" y="3872"/>
                  <a:pt x="331" y="3956"/>
                  <a:pt x="507" y="4027"/>
                </a:cubicBezTo>
                <a:cubicBezTo>
                  <a:pt x="453" y="4060"/>
                  <a:pt x="402" y="4098"/>
                  <a:pt x="348" y="4132"/>
                </a:cubicBezTo>
                <a:cubicBezTo>
                  <a:pt x="453" y="4307"/>
                  <a:pt x="524" y="4517"/>
                  <a:pt x="662" y="4655"/>
                </a:cubicBezTo>
                <a:cubicBezTo>
                  <a:pt x="888" y="4881"/>
                  <a:pt x="1168" y="5057"/>
                  <a:pt x="1432" y="5249"/>
                </a:cubicBezTo>
                <a:cubicBezTo>
                  <a:pt x="1851" y="5756"/>
                  <a:pt x="2269" y="6241"/>
                  <a:pt x="2721" y="6802"/>
                </a:cubicBezTo>
                <a:cubicBezTo>
                  <a:pt x="2458" y="7045"/>
                  <a:pt x="2165" y="7287"/>
                  <a:pt x="1867" y="7551"/>
                </a:cubicBezTo>
                <a:cubicBezTo>
                  <a:pt x="1641" y="8162"/>
                  <a:pt x="1344" y="8736"/>
                  <a:pt x="1185" y="9364"/>
                </a:cubicBezTo>
                <a:cubicBezTo>
                  <a:pt x="1118" y="9661"/>
                  <a:pt x="1223" y="10130"/>
                  <a:pt x="1432" y="10305"/>
                </a:cubicBezTo>
                <a:cubicBezTo>
                  <a:pt x="1503" y="10366"/>
                  <a:pt x="1613" y="10385"/>
                  <a:pt x="1740" y="10385"/>
                </a:cubicBezTo>
                <a:cubicBezTo>
                  <a:pt x="1948" y="10385"/>
                  <a:pt x="2202" y="10332"/>
                  <a:pt x="2407" y="10322"/>
                </a:cubicBezTo>
                <a:cubicBezTo>
                  <a:pt x="2512" y="10322"/>
                  <a:pt x="2617" y="10255"/>
                  <a:pt x="2705" y="10201"/>
                </a:cubicBezTo>
                <a:cubicBezTo>
                  <a:pt x="2931" y="10008"/>
                  <a:pt x="3140" y="9799"/>
                  <a:pt x="3349" y="9606"/>
                </a:cubicBezTo>
                <a:cubicBezTo>
                  <a:pt x="3663" y="9154"/>
                  <a:pt x="4048" y="8736"/>
                  <a:pt x="4257" y="8246"/>
                </a:cubicBezTo>
                <a:cubicBezTo>
                  <a:pt x="4500" y="7760"/>
                  <a:pt x="4760" y="7200"/>
                  <a:pt x="4220" y="6676"/>
                </a:cubicBezTo>
                <a:cubicBezTo>
                  <a:pt x="3575" y="6069"/>
                  <a:pt x="2947" y="5421"/>
                  <a:pt x="2303" y="4793"/>
                </a:cubicBezTo>
                <a:cubicBezTo>
                  <a:pt x="2060" y="4462"/>
                  <a:pt x="1813" y="4148"/>
                  <a:pt x="1604" y="3889"/>
                </a:cubicBezTo>
                <a:cubicBezTo>
                  <a:pt x="1725" y="3730"/>
                  <a:pt x="1972" y="3433"/>
                  <a:pt x="2198" y="3156"/>
                </a:cubicBezTo>
                <a:cubicBezTo>
                  <a:pt x="2546" y="2528"/>
                  <a:pt x="2914" y="1884"/>
                  <a:pt x="3349" y="1097"/>
                </a:cubicBezTo>
                <a:cubicBezTo>
                  <a:pt x="4170" y="1917"/>
                  <a:pt x="4952" y="2683"/>
                  <a:pt x="5789" y="3504"/>
                </a:cubicBezTo>
                <a:cubicBezTo>
                  <a:pt x="5425" y="3696"/>
                  <a:pt x="5216" y="3784"/>
                  <a:pt x="5040" y="3905"/>
                </a:cubicBezTo>
                <a:cubicBezTo>
                  <a:pt x="4396" y="4307"/>
                  <a:pt x="4186" y="5040"/>
                  <a:pt x="4500" y="5684"/>
                </a:cubicBezTo>
                <a:cubicBezTo>
                  <a:pt x="4738" y="6152"/>
                  <a:pt x="4978" y="6366"/>
                  <a:pt x="5368" y="6366"/>
                </a:cubicBezTo>
                <a:cubicBezTo>
                  <a:pt x="5576" y="6366"/>
                  <a:pt x="5826" y="6306"/>
                  <a:pt x="6141" y="6191"/>
                </a:cubicBezTo>
                <a:cubicBezTo>
                  <a:pt x="6350" y="6120"/>
                  <a:pt x="6539" y="6015"/>
                  <a:pt x="6748" y="5927"/>
                </a:cubicBezTo>
                <a:cubicBezTo>
                  <a:pt x="7430" y="4479"/>
                  <a:pt x="6940" y="3328"/>
                  <a:pt x="5861" y="2319"/>
                </a:cubicBezTo>
                <a:cubicBezTo>
                  <a:pt x="5233" y="1758"/>
                  <a:pt x="4655" y="1151"/>
                  <a:pt x="4065" y="574"/>
                </a:cubicBezTo>
                <a:cubicBezTo>
                  <a:pt x="3663" y="381"/>
                  <a:pt x="3261" y="189"/>
                  <a:pt x="2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8340258" y="4989866"/>
            <a:ext cx="76083" cy="92393"/>
          </a:xfrm>
          <a:custGeom>
            <a:avLst/>
            <a:gdLst/>
            <a:ahLst/>
            <a:cxnLst/>
            <a:rect l="l" t="t" r="r" b="b"/>
            <a:pathLst>
              <a:path w="1796" h="2181" extrusionOk="0">
                <a:moveTo>
                  <a:pt x="1080" y="1"/>
                </a:moveTo>
                <a:cubicBezTo>
                  <a:pt x="469" y="105"/>
                  <a:pt x="88" y="457"/>
                  <a:pt x="0" y="1101"/>
                </a:cubicBezTo>
                <a:cubicBezTo>
                  <a:pt x="88" y="1399"/>
                  <a:pt x="193" y="1675"/>
                  <a:pt x="297" y="1972"/>
                </a:cubicBezTo>
                <a:cubicBezTo>
                  <a:pt x="492" y="2115"/>
                  <a:pt x="677" y="2181"/>
                  <a:pt x="846" y="2181"/>
                </a:cubicBezTo>
                <a:cubicBezTo>
                  <a:pt x="1113" y="2181"/>
                  <a:pt x="1340" y="2016"/>
                  <a:pt x="1498" y="1729"/>
                </a:cubicBezTo>
                <a:cubicBezTo>
                  <a:pt x="1674" y="1399"/>
                  <a:pt x="1708" y="980"/>
                  <a:pt x="1796" y="595"/>
                </a:cubicBezTo>
                <a:cubicBezTo>
                  <a:pt x="1553" y="402"/>
                  <a:pt x="1323" y="193"/>
                  <a:pt x="1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8814689" y="4078624"/>
            <a:ext cx="79006" cy="81039"/>
          </a:xfrm>
          <a:custGeom>
            <a:avLst/>
            <a:gdLst/>
            <a:ahLst/>
            <a:cxnLst/>
            <a:rect l="l" t="t" r="r" b="b"/>
            <a:pathLst>
              <a:path w="1865" h="1913" extrusionOk="0">
                <a:moveTo>
                  <a:pt x="1584" y="566"/>
                </a:moveTo>
                <a:cubicBezTo>
                  <a:pt x="1601" y="566"/>
                  <a:pt x="1601" y="603"/>
                  <a:pt x="1617" y="620"/>
                </a:cubicBezTo>
                <a:cubicBezTo>
                  <a:pt x="1617" y="637"/>
                  <a:pt x="1601" y="637"/>
                  <a:pt x="1601" y="654"/>
                </a:cubicBezTo>
                <a:cubicBezTo>
                  <a:pt x="1567" y="637"/>
                  <a:pt x="1550" y="620"/>
                  <a:pt x="1530" y="603"/>
                </a:cubicBezTo>
                <a:cubicBezTo>
                  <a:pt x="1550" y="603"/>
                  <a:pt x="1567" y="566"/>
                  <a:pt x="1584" y="566"/>
                </a:cubicBezTo>
                <a:close/>
                <a:moveTo>
                  <a:pt x="1009" y="1"/>
                </a:moveTo>
                <a:cubicBezTo>
                  <a:pt x="410" y="1"/>
                  <a:pt x="1" y="605"/>
                  <a:pt x="48" y="1441"/>
                </a:cubicBezTo>
                <a:cubicBezTo>
                  <a:pt x="48" y="1612"/>
                  <a:pt x="362" y="1876"/>
                  <a:pt x="571" y="1909"/>
                </a:cubicBezTo>
                <a:cubicBezTo>
                  <a:pt x="587" y="1911"/>
                  <a:pt x="604" y="1912"/>
                  <a:pt x="620" y="1912"/>
                </a:cubicBezTo>
                <a:cubicBezTo>
                  <a:pt x="1090" y="1912"/>
                  <a:pt x="1727" y="1187"/>
                  <a:pt x="1864" y="532"/>
                </a:cubicBezTo>
                <a:cubicBezTo>
                  <a:pt x="1617" y="356"/>
                  <a:pt x="1391" y="43"/>
                  <a:pt x="1132" y="9"/>
                </a:cubicBezTo>
                <a:cubicBezTo>
                  <a:pt x="1090" y="4"/>
                  <a:pt x="1049" y="1"/>
                  <a:pt x="1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7631683" y="4831892"/>
            <a:ext cx="78413" cy="76634"/>
          </a:xfrm>
          <a:custGeom>
            <a:avLst/>
            <a:gdLst/>
            <a:ahLst/>
            <a:cxnLst/>
            <a:rect l="l" t="t" r="r" b="b"/>
            <a:pathLst>
              <a:path w="1851" h="1809" extrusionOk="0">
                <a:moveTo>
                  <a:pt x="888" y="0"/>
                </a:moveTo>
                <a:cubicBezTo>
                  <a:pt x="595" y="209"/>
                  <a:pt x="297" y="419"/>
                  <a:pt x="0" y="645"/>
                </a:cubicBezTo>
                <a:cubicBezTo>
                  <a:pt x="193" y="975"/>
                  <a:pt x="331" y="1361"/>
                  <a:pt x="595" y="1637"/>
                </a:cubicBezTo>
                <a:cubicBezTo>
                  <a:pt x="690" y="1736"/>
                  <a:pt x="938" y="1808"/>
                  <a:pt x="1121" y="1808"/>
                </a:cubicBezTo>
                <a:cubicBezTo>
                  <a:pt x="1201" y="1808"/>
                  <a:pt x="1269" y="1794"/>
                  <a:pt x="1306" y="1762"/>
                </a:cubicBezTo>
                <a:cubicBezTo>
                  <a:pt x="1536" y="1532"/>
                  <a:pt x="1850" y="1097"/>
                  <a:pt x="1762" y="888"/>
                </a:cubicBezTo>
                <a:cubicBezTo>
                  <a:pt x="1620" y="540"/>
                  <a:pt x="1201" y="297"/>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8729622" y="4509674"/>
            <a:ext cx="36940" cy="71000"/>
          </a:xfrm>
          <a:custGeom>
            <a:avLst/>
            <a:gdLst/>
            <a:ahLst/>
            <a:cxnLst/>
            <a:rect l="l" t="t" r="r" b="b"/>
            <a:pathLst>
              <a:path w="872" h="1676" extrusionOk="0">
                <a:moveTo>
                  <a:pt x="871" y="1"/>
                </a:moveTo>
                <a:cubicBezTo>
                  <a:pt x="574" y="558"/>
                  <a:pt x="294" y="1118"/>
                  <a:pt x="1" y="1675"/>
                </a:cubicBezTo>
                <a:lnTo>
                  <a:pt x="871" y="1675"/>
                </a:lnTo>
                <a:lnTo>
                  <a:pt x="8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1" name="Google Shape;791;p4"/>
          <p:cNvGrpSpPr/>
          <p:nvPr/>
        </p:nvGrpSpPr>
        <p:grpSpPr>
          <a:xfrm>
            <a:off x="7524588" y="3948398"/>
            <a:ext cx="1808625" cy="1704327"/>
            <a:chOff x="7524588" y="3948398"/>
            <a:chExt cx="1808625" cy="1704327"/>
          </a:xfrm>
        </p:grpSpPr>
        <p:sp>
          <p:nvSpPr>
            <p:cNvPr id="792" name="Google Shape;792;p4"/>
            <p:cNvSpPr/>
            <p:nvPr/>
          </p:nvSpPr>
          <p:spPr>
            <a:xfrm>
              <a:off x="7524588" y="3948398"/>
              <a:ext cx="1808625" cy="1614223"/>
            </a:xfrm>
            <a:custGeom>
              <a:avLst/>
              <a:gdLst/>
              <a:ahLst/>
              <a:cxnLst/>
              <a:rect l="l" t="t" r="r" b="b"/>
              <a:pathLst>
                <a:path w="42694" h="38105" extrusionOk="0">
                  <a:moveTo>
                    <a:pt x="31412" y="1"/>
                  </a:moveTo>
                  <a:cubicBezTo>
                    <a:pt x="30227" y="1"/>
                    <a:pt x="29051" y="370"/>
                    <a:pt x="27902" y="831"/>
                  </a:cubicBezTo>
                  <a:cubicBezTo>
                    <a:pt x="26018" y="1601"/>
                    <a:pt x="24800" y="3100"/>
                    <a:pt x="23841" y="4757"/>
                  </a:cubicBezTo>
                  <a:cubicBezTo>
                    <a:pt x="23071" y="6063"/>
                    <a:pt x="22498" y="7495"/>
                    <a:pt x="22008" y="8943"/>
                  </a:cubicBezTo>
                  <a:cubicBezTo>
                    <a:pt x="21242" y="11140"/>
                    <a:pt x="20560" y="13371"/>
                    <a:pt x="19970" y="15640"/>
                  </a:cubicBezTo>
                  <a:cubicBezTo>
                    <a:pt x="19497" y="17436"/>
                    <a:pt x="19028" y="19214"/>
                    <a:pt x="17961" y="20767"/>
                  </a:cubicBezTo>
                  <a:cubicBezTo>
                    <a:pt x="17354" y="21655"/>
                    <a:pt x="16621" y="22458"/>
                    <a:pt x="15520" y="22617"/>
                  </a:cubicBezTo>
                  <a:cubicBezTo>
                    <a:pt x="15189" y="22669"/>
                    <a:pt x="14866" y="22694"/>
                    <a:pt x="14549" y="22694"/>
                  </a:cubicBezTo>
                  <a:cubicBezTo>
                    <a:pt x="12451" y="22694"/>
                    <a:pt x="10654" y="21636"/>
                    <a:pt x="8807" y="20679"/>
                  </a:cubicBezTo>
                  <a:cubicBezTo>
                    <a:pt x="7689" y="20106"/>
                    <a:pt x="6471" y="19583"/>
                    <a:pt x="5249" y="19440"/>
                  </a:cubicBezTo>
                  <a:cubicBezTo>
                    <a:pt x="5111" y="19424"/>
                    <a:pt x="4975" y="19416"/>
                    <a:pt x="4839" y="19416"/>
                  </a:cubicBezTo>
                  <a:cubicBezTo>
                    <a:pt x="2695" y="19416"/>
                    <a:pt x="875" y="21410"/>
                    <a:pt x="419" y="23312"/>
                  </a:cubicBezTo>
                  <a:cubicBezTo>
                    <a:pt x="138" y="24501"/>
                    <a:pt x="17" y="25719"/>
                    <a:pt x="0" y="26941"/>
                  </a:cubicBezTo>
                  <a:cubicBezTo>
                    <a:pt x="0" y="28059"/>
                    <a:pt x="172" y="29172"/>
                    <a:pt x="402" y="30273"/>
                  </a:cubicBezTo>
                  <a:cubicBezTo>
                    <a:pt x="628" y="31353"/>
                    <a:pt x="1009" y="32399"/>
                    <a:pt x="1344" y="33462"/>
                  </a:cubicBezTo>
                  <a:cubicBezTo>
                    <a:pt x="1603" y="34337"/>
                    <a:pt x="1867" y="35208"/>
                    <a:pt x="2160" y="36062"/>
                  </a:cubicBezTo>
                  <a:cubicBezTo>
                    <a:pt x="2369" y="36689"/>
                    <a:pt x="2633" y="37317"/>
                    <a:pt x="2859" y="37928"/>
                  </a:cubicBezTo>
                  <a:cubicBezTo>
                    <a:pt x="2970" y="37813"/>
                    <a:pt x="3068" y="37771"/>
                    <a:pt x="3160" y="37771"/>
                  </a:cubicBezTo>
                  <a:cubicBezTo>
                    <a:pt x="3401" y="37771"/>
                    <a:pt x="3595" y="38065"/>
                    <a:pt x="3834" y="38104"/>
                  </a:cubicBezTo>
                  <a:cubicBezTo>
                    <a:pt x="3503" y="37213"/>
                    <a:pt x="3123" y="36359"/>
                    <a:pt x="2842" y="35451"/>
                  </a:cubicBezTo>
                  <a:cubicBezTo>
                    <a:pt x="2352" y="33847"/>
                    <a:pt x="1934" y="32223"/>
                    <a:pt x="1482" y="30604"/>
                  </a:cubicBezTo>
                  <a:cubicBezTo>
                    <a:pt x="975" y="28825"/>
                    <a:pt x="820" y="27029"/>
                    <a:pt x="992" y="25179"/>
                  </a:cubicBezTo>
                  <a:cubicBezTo>
                    <a:pt x="1046" y="24551"/>
                    <a:pt x="1113" y="23907"/>
                    <a:pt x="1168" y="23191"/>
                  </a:cubicBezTo>
                  <a:cubicBezTo>
                    <a:pt x="1218" y="23141"/>
                    <a:pt x="1377" y="22982"/>
                    <a:pt x="1498" y="22827"/>
                  </a:cubicBezTo>
                  <a:cubicBezTo>
                    <a:pt x="1846" y="22387"/>
                    <a:pt x="2197" y="21935"/>
                    <a:pt x="2528" y="21500"/>
                  </a:cubicBezTo>
                  <a:cubicBezTo>
                    <a:pt x="2825" y="21274"/>
                    <a:pt x="3123" y="21064"/>
                    <a:pt x="3416" y="20855"/>
                  </a:cubicBezTo>
                  <a:cubicBezTo>
                    <a:pt x="3713" y="20713"/>
                    <a:pt x="4027" y="20470"/>
                    <a:pt x="4341" y="20453"/>
                  </a:cubicBezTo>
                  <a:cubicBezTo>
                    <a:pt x="4510" y="20436"/>
                    <a:pt x="4679" y="20428"/>
                    <a:pt x="4846" y="20428"/>
                  </a:cubicBezTo>
                  <a:cubicBezTo>
                    <a:pt x="5868" y="20428"/>
                    <a:pt x="6847" y="20732"/>
                    <a:pt x="7760" y="21152"/>
                  </a:cubicBezTo>
                  <a:cubicBezTo>
                    <a:pt x="9192" y="21814"/>
                    <a:pt x="10426" y="22827"/>
                    <a:pt x="11979" y="23262"/>
                  </a:cubicBezTo>
                  <a:cubicBezTo>
                    <a:pt x="12835" y="23490"/>
                    <a:pt x="13681" y="23682"/>
                    <a:pt x="14522" y="23682"/>
                  </a:cubicBezTo>
                  <a:cubicBezTo>
                    <a:pt x="15224" y="23682"/>
                    <a:pt x="15923" y="23549"/>
                    <a:pt x="16621" y="23191"/>
                  </a:cubicBezTo>
                  <a:cubicBezTo>
                    <a:pt x="18015" y="22475"/>
                    <a:pt x="18902" y="21274"/>
                    <a:pt x="19551" y="19913"/>
                  </a:cubicBezTo>
                  <a:cubicBezTo>
                    <a:pt x="20736" y="17348"/>
                    <a:pt x="21242" y="14594"/>
                    <a:pt x="22008" y="11906"/>
                  </a:cubicBezTo>
                  <a:cubicBezTo>
                    <a:pt x="22339" y="10772"/>
                    <a:pt x="22603" y="9604"/>
                    <a:pt x="22983" y="8491"/>
                  </a:cubicBezTo>
                  <a:cubicBezTo>
                    <a:pt x="23264" y="7704"/>
                    <a:pt x="23699" y="6971"/>
                    <a:pt x="24068" y="6206"/>
                  </a:cubicBezTo>
                  <a:cubicBezTo>
                    <a:pt x="24679" y="4862"/>
                    <a:pt x="25566" y="3728"/>
                    <a:pt x="26646" y="2736"/>
                  </a:cubicBezTo>
                  <a:cubicBezTo>
                    <a:pt x="27797" y="1652"/>
                    <a:pt x="29245" y="1338"/>
                    <a:pt x="30748" y="1078"/>
                  </a:cubicBezTo>
                  <a:cubicBezTo>
                    <a:pt x="31010" y="1034"/>
                    <a:pt x="31266" y="1012"/>
                    <a:pt x="31516" y="1012"/>
                  </a:cubicBezTo>
                  <a:cubicBezTo>
                    <a:pt x="32447" y="1012"/>
                    <a:pt x="33305" y="1310"/>
                    <a:pt x="34130" y="1844"/>
                  </a:cubicBezTo>
                  <a:cubicBezTo>
                    <a:pt x="35595" y="2803"/>
                    <a:pt x="36658" y="4129"/>
                    <a:pt x="37704" y="5490"/>
                  </a:cubicBezTo>
                  <a:cubicBezTo>
                    <a:pt x="38613" y="6658"/>
                    <a:pt x="39240" y="7968"/>
                    <a:pt x="39797" y="9307"/>
                  </a:cubicBezTo>
                  <a:cubicBezTo>
                    <a:pt x="40270" y="10479"/>
                    <a:pt x="40668" y="11680"/>
                    <a:pt x="41191" y="12831"/>
                  </a:cubicBezTo>
                  <a:cubicBezTo>
                    <a:pt x="41455" y="13409"/>
                    <a:pt x="41907" y="13878"/>
                    <a:pt x="42363" y="14522"/>
                  </a:cubicBezTo>
                  <a:cubicBezTo>
                    <a:pt x="42694" y="13668"/>
                    <a:pt x="42396" y="13145"/>
                    <a:pt x="42133" y="12622"/>
                  </a:cubicBezTo>
                  <a:cubicBezTo>
                    <a:pt x="41978" y="12258"/>
                    <a:pt x="41681" y="11944"/>
                    <a:pt x="41559" y="11576"/>
                  </a:cubicBezTo>
                  <a:cubicBezTo>
                    <a:pt x="41296" y="10843"/>
                    <a:pt x="41191" y="10060"/>
                    <a:pt x="40877" y="9361"/>
                  </a:cubicBezTo>
                  <a:cubicBezTo>
                    <a:pt x="40304" y="8051"/>
                    <a:pt x="39709" y="6729"/>
                    <a:pt x="38943" y="5523"/>
                  </a:cubicBezTo>
                  <a:cubicBezTo>
                    <a:pt x="38244" y="4427"/>
                    <a:pt x="37407" y="3414"/>
                    <a:pt x="36482" y="2526"/>
                  </a:cubicBezTo>
                  <a:cubicBezTo>
                    <a:pt x="35645" y="1723"/>
                    <a:pt x="34670" y="1007"/>
                    <a:pt x="33640" y="500"/>
                  </a:cubicBezTo>
                  <a:cubicBezTo>
                    <a:pt x="32897" y="145"/>
                    <a:pt x="32152" y="1"/>
                    <a:pt x="31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8385968" y="4212959"/>
              <a:ext cx="775827" cy="802092"/>
            </a:xfrm>
            <a:custGeom>
              <a:avLst/>
              <a:gdLst/>
              <a:ahLst/>
              <a:cxnLst/>
              <a:rect l="l" t="t" r="r" b="b"/>
              <a:pathLst>
                <a:path w="18314" h="18934" extrusionOk="0">
                  <a:moveTo>
                    <a:pt x="9353" y="1"/>
                  </a:moveTo>
                  <a:cubicBezTo>
                    <a:pt x="9124" y="1"/>
                    <a:pt x="8891" y="21"/>
                    <a:pt x="8653" y="65"/>
                  </a:cubicBezTo>
                  <a:cubicBezTo>
                    <a:pt x="6438" y="484"/>
                    <a:pt x="5409" y="2141"/>
                    <a:pt x="4622" y="4004"/>
                  </a:cubicBezTo>
                  <a:cubicBezTo>
                    <a:pt x="4308" y="4757"/>
                    <a:pt x="4115" y="5557"/>
                    <a:pt x="3906" y="6344"/>
                  </a:cubicBezTo>
                  <a:cubicBezTo>
                    <a:pt x="3559" y="7721"/>
                    <a:pt x="3245" y="9114"/>
                    <a:pt x="2914" y="10512"/>
                  </a:cubicBezTo>
                  <a:cubicBezTo>
                    <a:pt x="2650" y="11559"/>
                    <a:pt x="2496" y="12622"/>
                    <a:pt x="2110" y="13614"/>
                  </a:cubicBezTo>
                  <a:cubicBezTo>
                    <a:pt x="1483" y="15221"/>
                    <a:pt x="717" y="16770"/>
                    <a:pt x="1" y="18340"/>
                  </a:cubicBezTo>
                  <a:cubicBezTo>
                    <a:pt x="244" y="18532"/>
                    <a:pt x="474" y="18741"/>
                    <a:pt x="717" y="18934"/>
                  </a:cubicBezTo>
                  <a:cubicBezTo>
                    <a:pt x="1240" y="17921"/>
                    <a:pt x="1868" y="16929"/>
                    <a:pt x="2270" y="15866"/>
                  </a:cubicBezTo>
                  <a:cubicBezTo>
                    <a:pt x="2860" y="14280"/>
                    <a:pt x="3333" y="12639"/>
                    <a:pt x="3751" y="10998"/>
                  </a:cubicBezTo>
                  <a:cubicBezTo>
                    <a:pt x="4115" y="9675"/>
                    <a:pt x="4241" y="8277"/>
                    <a:pt x="4622" y="6971"/>
                  </a:cubicBezTo>
                  <a:cubicBezTo>
                    <a:pt x="5007" y="5699"/>
                    <a:pt x="5580" y="4477"/>
                    <a:pt x="6070" y="3238"/>
                  </a:cubicBezTo>
                  <a:cubicBezTo>
                    <a:pt x="6593" y="1911"/>
                    <a:pt x="7694" y="1145"/>
                    <a:pt x="9017" y="1040"/>
                  </a:cubicBezTo>
                  <a:cubicBezTo>
                    <a:pt x="9078" y="1036"/>
                    <a:pt x="9140" y="1033"/>
                    <a:pt x="9202" y="1033"/>
                  </a:cubicBezTo>
                  <a:cubicBezTo>
                    <a:pt x="10038" y="1033"/>
                    <a:pt x="10912" y="1458"/>
                    <a:pt x="11754" y="1668"/>
                  </a:cubicBezTo>
                  <a:cubicBezTo>
                    <a:pt x="12018" y="1597"/>
                    <a:pt x="12277" y="1530"/>
                    <a:pt x="12541" y="1459"/>
                  </a:cubicBezTo>
                  <a:cubicBezTo>
                    <a:pt x="12591" y="1702"/>
                    <a:pt x="12646" y="1949"/>
                    <a:pt x="12696" y="2191"/>
                  </a:cubicBezTo>
                  <a:cubicBezTo>
                    <a:pt x="13274" y="2698"/>
                    <a:pt x="13830" y="3238"/>
                    <a:pt x="14441" y="3711"/>
                  </a:cubicBezTo>
                  <a:cubicBezTo>
                    <a:pt x="16132" y="5033"/>
                    <a:pt x="17007" y="6829"/>
                    <a:pt x="17388" y="8872"/>
                  </a:cubicBezTo>
                  <a:cubicBezTo>
                    <a:pt x="17467" y="9292"/>
                    <a:pt x="17606" y="9436"/>
                    <a:pt x="17887" y="9436"/>
                  </a:cubicBezTo>
                  <a:cubicBezTo>
                    <a:pt x="17978" y="9436"/>
                    <a:pt x="18084" y="9421"/>
                    <a:pt x="18208" y="9395"/>
                  </a:cubicBezTo>
                  <a:cubicBezTo>
                    <a:pt x="18225" y="9081"/>
                    <a:pt x="18313" y="8750"/>
                    <a:pt x="18242" y="8470"/>
                  </a:cubicBezTo>
                  <a:cubicBezTo>
                    <a:pt x="17807" y="6829"/>
                    <a:pt x="17443" y="5226"/>
                    <a:pt x="16045" y="3987"/>
                  </a:cubicBezTo>
                  <a:cubicBezTo>
                    <a:pt x="14893" y="2978"/>
                    <a:pt x="13935" y="1756"/>
                    <a:pt x="12558" y="1024"/>
                  </a:cubicBezTo>
                  <a:cubicBezTo>
                    <a:pt x="11526" y="501"/>
                    <a:pt x="10494" y="1"/>
                    <a:pt x="9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7783811" y="5011684"/>
              <a:ext cx="569055" cy="135475"/>
            </a:xfrm>
            <a:custGeom>
              <a:avLst/>
              <a:gdLst/>
              <a:ahLst/>
              <a:cxnLst/>
              <a:rect l="l" t="t" r="r" b="b"/>
              <a:pathLst>
                <a:path w="13433" h="3198" extrusionOk="0">
                  <a:moveTo>
                    <a:pt x="1078" y="0"/>
                  </a:moveTo>
                  <a:cubicBezTo>
                    <a:pt x="706" y="0"/>
                    <a:pt x="340" y="109"/>
                    <a:pt x="0" y="448"/>
                  </a:cubicBezTo>
                  <a:cubicBezTo>
                    <a:pt x="402" y="637"/>
                    <a:pt x="804" y="829"/>
                    <a:pt x="1206" y="1022"/>
                  </a:cubicBezTo>
                  <a:cubicBezTo>
                    <a:pt x="1253" y="1020"/>
                    <a:pt x="1300" y="1019"/>
                    <a:pt x="1347" y="1019"/>
                  </a:cubicBezTo>
                  <a:cubicBezTo>
                    <a:pt x="2538" y="1019"/>
                    <a:pt x="3507" y="1623"/>
                    <a:pt x="4450" y="2227"/>
                  </a:cubicBezTo>
                  <a:cubicBezTo>
                    <a:pt x="5366" y="2813"/>
                    <a:pt x="6285" y="3198"/>
                    <a:pt x="7349" y="3198"/>
                  </a:cubicBezTo>
                  <a:cubicBezTo>
                    <a:pt x="7457" y="3198"/>
                    <a:pt x="7566" y="3194"/>
                    <a:pt x="7677" y="3186"/>
                  </a:cubicBezTo>
                  <a:cubicBezTo>
                    <a:pt x="8179" y="3148"/>
                    <a:pt x="8669" y="3115"/>
                    <a:pt x="9175" y="3043"/>
                  </a:cubicBezTo>
                  <a:cubicBezTo>
                    <a:pt x="10712" y="2834"/>
                    <a:pt x="12210" y="2487"/>
                    <a:pt x="13432" y="1457"/>
                  </a:cubicBezTo>
                  <a:cubicBezTo>
                    <a:pt x="13328" y="1160"/>
                    <a:pt x="13223" y="884"/>
                    <a:pt x="13135" y="586"/>
                  </a:cubicBezTo>
                  <a:cubicBezTo>
                    <a:pt x="12733" y="884"/>
                    <a:pt x="12386" y="1319"/>
                    <a:pt x="11930" y="1457"/>
                  </a:cubicBezTo>
                  <a:cubicBezTo>
                    <a:pt x="11059" y="1737"/>
                    <a:pt x="10117" y="1876"/>
                    <a:pt x="9192" y="2085"/>
                  </a:cubicBezTo>
                  <a:cubicBezTo>
                    <a:pt x="8692" y="2195"/>
                    <a:pt x="8204" y="2253"/>
                    <a:pt x="7728" y="2253"/>
                  </a:cubicBezTo>
                  <a:cubicBezTo>
                    <a:pt x="6610" y="2253"/>
                    <a:pt x="5555" y="1931"/>
                    <a:pt x="4554" y="1198"/>
                  </a:cubicBezTo>
                  <a:cubicBezTo>
                    <a:pt x="3943" y="741"/>
                    <a:pt x="3194" y="427"/>
                    <a:pt x="2478" y="273"/>
                  </a:cubicBezTo>
                  <a:cubicBezTo>
                    <a:pt x="2029" y="174"/>
                    <a:pt x="1549" y="0"/>
                    <a:pt x="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8808546" y="4452991"/>
              <a:ext cx="191521" cy="330173"/>
            </a:xfrm>
            <a:custGeom>
              <a:avLst/>
              <a:gdLst/>
              <a:ahLst/>
              <a:cxnLst/>
              <a:rect l="l" t="t" r="r" b="b"/>
              <a:pathLst>
                <a:path w="4521" h="7794" extrusionOk="0">
                  <a:moveTo>
                    <a:pt x="999" y="1"/>
                  </a:moveTo>
                  <a:cubicBezTo>
                    <a:pt x="717" y="1"/>
                    <a:pt x="408" y="49"/>
                    <a:pt x="71" y="154"/>
                  </a:cubicBezTo>
                  <a:cubicBezTo>
                    <a:pt x="55" y="573"/>
                    <a:pt x="21" y="992"/>
                    <a:pt x="0" y="1393"/>
                  </a:cubicBezTo>
                  <a:cubicBezTo>
                    <a:pt x="374" y="1128"/>
                    <a:pt x="703" y="991"/>
                    <a:pt x="1001" y="991"/>
                  </a:cubicBezTo>
                  <a:cubicBezTo>
                    <a:pt x="1369" y="991"/>
                    <a:pt x="1690" y="1201"/>
                    <a:pt x="1988" y="1636"/>
                  </a:cubicBezTo>
                  <a:cubicBezTo>
                    <a:pt x="2235" y="2000"/>
                    <a:pt x="2478" y="2419"/>
                    <a:pt x="2583" y="2837"/>
                  </a:cubicBezTo>
                  <a:cubicBezTo>
                    <a:pt x="2951" y="4198"/>
                    <a:pt x="3211" y="5579"/>
                    <a:pt x="3579" y="6918"/>
                  </a:cubicBezTo>
                  <a:cubicBezTo>
                    <a:pt x="3663" y="7253"/>
                    <a:pt x="3977" y="7513"/>
                    <a:pt x="4169" y="7793"/>
                  </a:cubicBezTo>
                  <a:cubicBezTo>
                    <a:pt x="4291" y="7463"/>
                    <a:pt x="4395" y="7111"/>
                    <a:pt x="4500" y="6780"/>
                  </a:cubicBezTo>
                  <a:cubicBezTo>
                    <a:pt x="4521" y="6764"/>
                    <a:pt x="4521" y="6730"/>
                    <a:pt x="4500" y="6709"/>
                  </a:cubicBezTo>
                  <a:cubicBezTo>
                    <a:pt x="4136" y="5177"/>
                    <a:pt x="3839" y="3608"/>
                    <a:pt x="3349" y="2105"/>
                  </a:cubicBezTo>
                  <a:cubicBezTo>
                    <a:pt x="2954" y="915"/>
                    <a:pt x="2223" y="1"/>
                    <a:pt x="9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8575164" y="4681162"/>
              <a:ext cx="165510" cy="296665"/>
            </a:xfrm>
            <a:custGeom>
              <a:avLst/>
              <a:gdLst/>
              <a:ahLst/>
              <a:cxnLst/>
              <a:rect l="l" t="t" r="r" b="b"/>
              <a:pathLst>
                <a:path w="3907" h="7003" extrusionOk="0">
                  <a:moveTo>
                    <a:pt x="3906" y="0"/>
                  </a:moveTo>
                  <a:lnTo>
                    <a:pt x="3906" y="0"/>
                  </a:lnTo>
                  <a:cubicBezTo>
                    <a:pt x="3542" y="155"/>
                    <a:pt x="3190" y="314"/>
                    <a:pt x="2826" y="469"/>
                  </a:cubicBezTo>
                  <a:cubicBezTo>
                    <a:pt x="2424" y="1830"/>
                    <a:pt x="2111" y="3207"/>
                    <a:pt x="1604" y="4517"/>
                  </a:cubicBezTo>
                  <a:cubicBezTo>
                    <a:pt x="1361" y="5161"/>
                    <a:pt x="1081" y="5927"/>
                    <a:pt x="277" y="6262"/>
                  </a:cubicBezTo>
                  <a:cubicBezTo>
                    <a:pt x="106" y="6329"/>
                    <a:pt x="89" y="6748"/>
                    <a:pt x="1" y="6995"/>
                  </a:cubicBezTo>
                  <a:cubicBezTo>
                    <a:pt x="72" y="7000"/>
                    <a:pt x="142" y="7003"/>
                    <a:pt x="209" y="7003"/>
                  </a:cubicBezTo>
                  <a:cubicBezTo>
                    <a:pt x="995" y="7003"/>
                    <a:pt x="1511" y="6649"/>
                    <a:pt x="1847" y="6086"/>
                  </a:cubicBezTo>
                  <a:cubicBezTo>
                    <a:pt x="2826" y="4533"/>
                    <a:pt x="3245" y="2788"/>
                    <a:pt x="3680" y="1047"/>
                  </a:cubicBezTo>
                  <a:cubicBezTo>
                    <a:pt x="3768" y="695"/>
                    <a:pt x="3818" y="348"/>
                    <a:pt x="3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7777244" y="5437608"/>
              <a:ext cx="95273" cy="215117"/>
            </a:xfrm>
            <a:custGeom>
              <a:avLst/>
              <a:gdLst/>
              <a:ahLst/>
              <a:cxnLst/>
              <a:rect l="l" t="t" r="r" b="b"/>
              <a:pathLst>
                <a:path w="2249" h="5078" extrusionOk="0">
                  <a:moveTo>
                    <a:pt x="1135" y="1762"/>
                  </a:moveTo>
                  <a:lnTo>
                    <a:pt x="1097" y="1817"/>
                  </a:lnTo>
                  <a:lnTo>
                    <a:pt x="1080" y="1762"/>
                  </a:lnTo>
                  <a:close/>
                  <a:moveTo>
                    <a:pt x="645" y="0"/>
                  </a:moveTo>
                  <a:cubicBezTo>
                    <a:pt x="436" y="193"/>
                    <a:pt x="227" y="402"/>
                    <a:pt x="1" y="595"/>
                  </a:cubicBezTo>
                  <a:cubicBezTo>
                    <a:pt x="105" y="1206"/>
                    <a:pt x="453" y="1712"/>
                    <a:pt x="574" y="2323"/>
                  </a:cubicBezTo>
                  <a:cubicBezTo>
                    <a:pt x="679" y="2863"/>
                    <a:pt x="905" y="3386"/>
                    <a:pt x="1097" y="3910"/>
                  </a:cubicBezTo>
                  <a:cubicBezTo>
                    <a:pt x="1202" y="4224"/>
                    <a:pt x="1323" y="4554"/>
                    <a:pt x="1516" y="4835"/>
                  </a:cubicBezTo>
                  <a:cubicBezTo>
                    <a:pt x="1620" y="4973"/>
                    <a:pt x="1918" y="4990"/>
                    <a:pt x="2110" y="5077"/>
                  </a:cubicBezTo>
                  <a:cubicBezTo>
                    <a:pt x="2160" y="4902"/>
                    <a:pt x="2248" y="4709"/>
                    <a:pt x="2232" y="4538"/>
                  </a:cubicBezTo>
                  <a:cubicBezTo>
                    <a:pt x="2215" y="4274"/>
                    <a:pt x="2160" y="3998"/>
                    <a:pt x="2077" y="3734"/>
                  </a:cubicBezTo>
                  <a:cubicBezTo>
                    <a:pt x="1692" y="2583"/>
                    <a:pt x="1290" y="1432"/>
                    <a:pt x="888" y="281"/>
                  </a:cubicBezTo>
                  <a:cubicBezTo>
                    <a:pt x="854" y="176"/>
                    <a:pt x="733" y="88"/>
                    <a:pt x="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7723358" y="5253030"/>
              <a:ext cx="54648" cy="97561"/>
            </a:xfrm>
            <a:custGeom>
              <a:avLst/>
              <a:gdLst/>
              <a:ahLst/>
              <a:cxnLst/>
              <a:rect l="l" t="t" r="r" b="b"/>
              <a:pathLst>
                <a:path w="1290" h="2303" extrusionOk="0">
                  <a:moveTo>
                    <a:pt x="0" y="0"/>
                  </a:moveTo>
                  <a:lnTo>
                    <a:pt x="0" y="0"/>
                  </a:lnTo>
                  <a:cubicBezTo>
                    <a:pt x="138" y="766"/>
                    <a:pt x="293" y="1532"/>
                    <a:pt x="435" y="2302"/>
                  </a:cubicBezTo>
                  <a:cubicBezTo>
                    <a:pt x="733" y="2038"/>
                    <a:pt x="1026" y="1796"/>
                    <a:pt x="1289" y="1553"/>
                  </a:cubicBezTo>
                  <a:cubicBezTo>
                    <a:pt x="837" y="992"/>
                    <a:pt x="419" y="50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7714462" y="5040957"/>
              <a:ext cx="50962" cy="104974"/>
            </a:xfrm>
            <a:custGeom>
              <a:avLst/>
              <a:gdLst/>
              <a:ahLst/>
              <a:cxnLst/>
              <a:rect l="l" t="t" r="r" b="b"/>
              <a:pathLst>
                <a:path w="1203" h="2478" extrusionOk="0">
                  <a:moveTo>
                    <a:pt x="1202" y="0"/>
                  </a:moveTo>
                  <a:lnTo>
                    <a:pt x="1202" y="0"/>
                  </a:lnTo>
                  <a:cubicBezTo>
                    <a:pt x="574" y="347"/>
                    <a:pt x="1" y="1674"/>
                    <a:pt x="139" y="2478"/>
                  </a:cubicBezTo>
                  <a:cubicBezTo>
                    <a:pt x="244" y="2285"/>
                    <a:pt x="365" y="2110"/>
                    <a:pt x="453" y="1900"/>
                  </a:cubicBezTo>
                  <a:cubicBezTo>
                    <a:pt x="712" y="1273"/>
                    <a:pt x="959" y="645"/>
                    <a:pt x="1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7730602" y="5164362"/>
              <a:ext cx="29654" cy="69347"/>
            </a:xfrm>
            <a:custGeom>
              <a:avLst/>
              <a:gdLst/>
              <a:ahLst/>
              <a:cxnLst/>
              <a:rect l="l" t="t" r="r" b="b"/>
              <a:pathLst>
                <a:path w="700" h="1637" extrusionOk="0">
                  <a:moveTo>
                    <a:pt x="595" y="0"/>
                  </a:moveTo>
                  <a:cubicBezTo>
                    <a:pt x="369" y="277"/>
                    <a:pt x="122" y="574"/>
                    <a:pt x="1" y="733"/>
                  </a:cubicBezTo>
                  <a:cubicBezTo>
                    <a:pt x="210" y="992"/>
                    <a:pt x="457" y="1306"/>
                    <a:pt x="700" y="1637"/>
                  </a:cubicBezTo>
                  <a:cubicBezTo>
                    <a:pt x="666" y="1097"/>
                    <a:pt x="629" y="54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7645663" y="5548474"/>
              <a:ext cx="41388" cy="31009"/>
            </a:xfrm>
            <a:custGeom>
              <a:avLst/>
              <a:gdLst/>
              <a:ahLst/>
              <a:cxnLst/>
              <a:rect l="l" t="t" r="r" b="b"/>
              <a:pathLst>
                <a:path w="977" h="732" extrusionOk="0">
                  <a:moveTo>
                    <a:pt x="302" y="1"/>
                  </a:moveTo>
                  <a:cubicBezTo>
                    <a:pt x="210" y="1"/>
                    <a:pt x="112" y="43"/>
                    <a:pt x="1" y="158"/>
                  </a:cubicBezTo>
                  <a:cubicBezTo>
                    <a:pt x="1" y="732"/>
                    <a:pt x="491" y="577"/>
                    <a:pt x="804" y="682"/>
                  </a:cubicBezTo>
                  <a:cubicBezTo>
                    <a:pt x="805" y="682"/>
                    <a:pt x="806" y="682"/>
                    <a:pt x="806" y="682"/>
                  </a:cubicBezTo>
                  <a:cubicBezTo>
                    <a:pt x="827" y="682"/>
                    <a:pt x="911" y="452"/>
                    <a:pt x="976" y="334"/>
                  </a:cubicBezTo>
                  <a:cubicBezTo>
                    <a:pt x="737" y="295"/>
                    <a:pt x="543"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p:nvPr/>
          </p:nvSpPr>
          <p:spPr>
            <a:xfrm>
              <a:off x="8346782" y="5242566"/>
              <a:ext cx="3770" cy="3770"/>
            </a:xfrm>
            <a:custGeom>
              <a:avLst/>
              <a:gdLst/>
              <a:ahLst/>
              <a:cxnLst/>
              <a:rect l="l" t="t" r="r" b="b"/>
              <a:pathLst>
                <a:path w="89" h="89" extrusionOk="0">
                  <a:moveTo>
                    <a:pt x="55" y="0"/>
                  </a:moveTo>
                  <a:cubicBezTo>
                    <a:pt x="39" y="21"/>
                    <a:pt x="1" y="21"/>
                    <a:pt x="1" y="38"/>
                  </a:cubicBezTo>
                  <a:cubicBezTo>
                    <a:pt x="1" y="55"/>
                    <a:pt x="39" y="71"/>
                    <a:pt x="39" y="88"/>
                  </a:cubicBezTo>
                  <a:cubicBezTo>
                    <a:pt x="55" y="71"/>
                    <a:pt x="89" y="55"/>
                    <a:pt x="89" y="55"/>
                  </a:cubicBezTo>
                  <a:cubicBezTo>
                    <a:pt x="89" y="38"/>
                    <a:pt x="55" y="21"/>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
            <p:cNvSpPr/>
            <p:nvPr/>
          </p:nvSpPr>
          <p:spPr>
            <a:xfrm>
              <a:off x="7822997" y="5512253"/>
              <a:ext cx="2330" cy="2330"/>
            </a:xfrm>
            <a:custGeom>
              <a:avLst/>
              <a:gdLst/>
              <a:ahLst/>
              <a:cxnLst/>
              <a:rect l="l" t="t" r="r" b="b"/>
              <a:pathLst>
                <a:path w="55" h="55" extrusionOk="0">
                  <a:moveTo>
                    <a:pt x="0" y="0"/>
                  </a:moveTo>
                  <a:lnTo>
                    <a:pt x="17" y="55"/>
                  </a:lnTo>
                  <a:lnTo>
                    <a:pt x="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
            <p:cNvSpPr/>
            <p:nvPr/>
          </p:nvSpPr>
          <p:spPr>
            <a:xfrm>
              <a:off x="8879463" y="4102559"/>
              <a:ext cx="3770" cy="3770"/>
            </a:xfrm>
            <a:custGeom>
              <a:avLst/>
              <a:gdLst/>
              <a:ahLst/>
              <a:cxnLst/>
              <a:rect l="l" t="t" r="r" b="b"/>
              <a:pathLst>
                <a:path w="89" h="89" extrusionOk="0">
                  <a:moveTo>
                    <a:pt x="55" y="1"/>
                  </a:moveTo>
                  <a:cubicBezTo>
                    <a:pt x="38" y="1"/>
                    <a:pt x="21" y="38"/>
                    <a:pt x="1" y="38"/>
                  </a:cubicBezTo>
                  <a:cubicBezTo>
                    <a:pt x="21" y="55"/>
                    <a:pt x="38" y="72"/>
                    <a:pt x="72" y="89"/>
                  </a:cubicBezTo>
                  <a:cubicBezTo>
                    <a:pt x="72" y="72"/>
                    <a:pt x="88" y="72"/>
                    <a:pt x="88" y="55"/>
                  </a:cubicBezTo>
                  <a:cubicBezTo>
                    <a:pt x="72" y="38"/>
                    <a:pt x="72" y="1"/>
                    <a:pt x="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4"/>
          <p:cNvSpPr/>
          <p:nvPr/>
        </p:nvSpPr>
        <p:spPr>
          <a:xfrm>
            <a:off x="8628646" y="4263800"/>
            <a:ext cx="308738" cy="430361"/>
          </a:xfrm>
          <a:custGeom>
            <a:avLst/>
            <a:gdLst/>
            <a:ahLst/>
            <a:cxnLst/>
            <a:rect l="l" t="t" r="r" b="b"/>
            <a:pathLst>
              <a:path w="7288" h="10159" extrusionOk="0">
                <a:moveTo>
                  <a:pt x="7133" y="1"/>
                </a:moveTo>
                <a:cubicBezTo>
                  <a:pt x="6869" y="72"/>
                  <a:pt x="6610" y="139"/>
                  <a:pt x="6346" y="210"/>
                </a:cubicBezTo>
                <a:cubicBezTo>
                  <a:pt x="5872" y="723"/>
                  <a:pt x="5308" y="886"/>
                  <a:pt x="4705" y="886"/>
                </a:cubicBezTo>
                <a:cubicBezTo>
                  <a:pt x="4467" y="886"/>
                  <a:pt x="4224" y="860"/>
                  <a:pt x="3977" y="821"/>
                </a:cubicBezTo>
                <a:cubicBezTo>
                  <a:pt x="3810" y="795"/>
                  <a:pt x="3667" y="780"/>
                  <a:pt x="3546" y="780"/>
                </a:cubicBezTo>
                <a:cubicBezTo>
                  <a:pt x="3037" y="780"/>
                  <a:pt x="2930" y="1039"/>
                  <a:pt x="3086" y="1746"/>
                </a:cubicBezTo>
                <a:cubicBezTo>
                  <a:pt x="3173" y="2148"/>
                  <a:pt x="3312" y="2529"/>
                  <a:pt x="3349" y="2931"/>
                </a:cubicBezTo>
                <a:cubicBezTo>
                  <a:pt x="3454" y="3802"/>
                  <a:pt x="3504" y="4676"/>
                  <a:pt x="3575" y="5547"/>
                </a:cubicBezTo>
                <a:lnTo>
                  <a:pt x="3575" y="7221"/>
                </a:lnTo>
                <a:lnTo>
                  <a:pt x="2705" y="7221"/>
                </a:lnTo>
                <a:cubicBezTo>
                  <a:pt x="2562" y="7292"/>
                  <a:pt x="2441" y="7380"/>
                  <a:pt x="2286" y="7414"/>
                </a:cubicBezTo>
                <a:cubicBezTo>
                  <a:pt x="1307" y="7711"/>
                  <a:pt x="453" y="8146"/>
                  <a:pt x="122" y="9243"/>
                </a:cubicBezTo>
                <a:cubicBezTo>
                  <a:pt x="1" y="9716"/>
                  <a:pt x="139" y="10134"/>
                  <a:pt x="629" y="10151"/>
                </a:cubicBezTo>
                <a:cubicBezTo>
                  <a:pt x="696" y="10157"/>
                  <a:pt x="763" y="10159"/>
                  <a:pt x="831" y="10159"/>
                </a:cubicBezTo>
                <a:cubicBezTo>
                  <a:pt x="1182" y="10159"/>
                  <a:pt x="1533" y="10095"/>
                  <a:pt x="1884" y="10063"/>
                </a:cubicBezTo>
                <a:cubicBezTo>
                  <a:pt x="2248" y="9908"/>
                  <a:pt x="2600" y="9749"/>
                  <a:pt x="2964" y="9594"/>
                </a:cubicBezTo>
                <a:cubicBezTo>
                  <a:pt x="3312" y="9368"/>
                  <a:pt x="3730" y="9176"/>
                  <a:pt x="4011" y="8879"/>
                </a:cubicBezTo>
                <a:cubicBezTo>
                  <a:pt x="4291" y="8615"/>
                  <a:pt x="4567" y="8234"/>
                  <a:pt x="4605" y="7883"/>
                </a:cubicBezTo>
                <a:cubicBezTo>
                  <a:pt x="4693" y="7133"/>
                  <a:pt x="4605" y="6367"/>
                  <a:pt x="4567" y="5601"/>
                </a:cubicBezTo>
                <a:cubicBezTo>
                  <a:pt x="4588" y="5200"/>
                  <a:pt x="4622" y="4781"/>
                  <a:pt x="4638" y="4362"/>
                </a:cubicBezTo>
                <a:cubicBezTo>
                  <a:pt x="4500" y="3525"/>
                  <a:pt x="4379" y="2688"/>
                  <a:pt x="4237" y="1797"/>
                </a:cubicBezTo>
                <a:lnTo>
                  <a:pt x="4237" y="1797"/>
                </a:lnTo>
                <a:cubicBezTo>
                  <a:pt x="4332" y="1800"/>
                  <a:pt x="4426" y="1801"/>
                  <a:pt x="4520" y="1801"/>
                </a:cubicBezTo>
                <a:cubicBezTo>
                  <a:pt x="5594" y="1801"/>
                  <a:pt x="6553" y="1584"/>
                  <a:pt x="7288" y="733"/>
                </a:cubicBezTo>
                <a:cubicBezTo>
                  <a:pt x="7238" y="491"/>
                  <a:pt x="7183" y="244"/>
                  <a:pt x="7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2235550" y="4608500"/>
            <a:ext cx="1488514" cy="534989"/>
          </a:xfrm>
          <a:custGeom>
            <a:avLst/>
            <a:gdLst/>
            <a:ahLst/>
            <a:cxnLst/>
            <a:rect l="l" t="t" r="r" b="b"/>
            <a:pathLst>
              <a:path w="39267" h="14113" extrusionOk="0">
                <a:moveTo>
                  <a:pt x="18030" y="1"/>
                </a:moveTo>
                <a:cubicBezTo>
                  <a:pt x="13320" y="1"/>
                  <a:pt x="8659" y="1601"/>
                  <a:pt x="5304" y="4888"/>
                </a:cubicBezTo>
                <a:cubicBezTo>
                  <a:pt x="2709" y="7406"/>
                  <a:pt x="1116" y="10651"/>
                  <a:pt x="0" y="14112"/>
                </a:cubicBezTo>
                <a:lnTo>
                  <a:pt x="39267" y="14112"/>
                </a:lnTo>
                <a:cubicBezTo>
                  <a:pt x="36204" y="8531"/>
                  <a:pt x="31514" y="3729"/>
                  <a:pt x="25604" y="1427"/>
                </a:cubicBezTo>
                <a:cubicBezTo>
                  <a:pt x="23203" y="481"/>
                  <a:pt x="20609" y="1"/>
                  <a:pt x="18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296175" y="3249178"/>
            <a:ext cx="302675" cy="284951"/>
          </a:xfrm>
          <a:custGeom>
            <a:avLst/>
            <a:gdLst/>
            <a:ahLst/>
            <a:cxnLst/>
            <a:rect l="l" t="t" r="r" b="b"/>
            <a:pathLst>
              <a:path w="6455" h="6077" extrusionOk="0">
                <a:moveTo>
                  <a:pt x="5618" y="3281"/>
                </a:moveTo>
                <a:lnTo>
                  <a:pt x="5651" y="3298"/>
                </a:lnTo>
                <a:lnTo>
                  <a:pt x="5634" y="3315"/>
                </a:lnTo>
                <a:lnTo>
                  <a:pt x="5618" y="3281"/>
                </a:lnTo>
                <a:close/>
                <a:moveTo>
                  <a:pt x="5265" y="1"/>
                </a:moveTo>
                <a:cubicBezTo>
                  <a:pt x="5204" y="1"/>
                  <a:pt x="5141" y="8"/>
                  <a:pt x="5078" y="21"/>
                </a:cubicBezTo>
                <a:cubicBezTo>
                  <a:pt x="4743" y="71"/>
                  <a:pt x="4429" y="192"/>
                  <a:pt x="4115" y="280"/>
                </a:cubicBezTo>
                <a:cubicBezTo>
                  <a:pt x="3696" y="402"/>
                  <a:pt x="3278" y="561"/>
                  <a:pt x="2843" y="632"/>
                </a:cubicBezTo>
                <a:cubicBezTo>
                  <a:pt x="2794" y="643"/>
                  <a:pt x="2744" y="647"/>
                  <a:pt x="2694" y="647"/>
                </a:cubicBezTo>
                <a:cubicBezTo>
                  <a:pt x="2506" y="647"/>
                  <a:pt x="2304" y="587"/>
                  <a:pt x="2110" y="561"/>
                </a:cubicBezTo>
                <a:cubicBezTo>
                  <a:pt x="2077" y="611"/>
                  <a:pt x="2043" y="649"/>
                  <a:pt x="2005" y="682"/>
                </a:cubicBezTo>
                <a:cubicBezTo>
                  <a:pt x="2110" y="891"/>
                  <a:pt x="2215" y="1117"/>
                  <a:pt x="2319" y="1327"/>
                </a:cubicBezTo>
                <a:cubicBezTo>
                  <a:pt x="2336" y="1343"/>
                  <a:pt x="2336" y="1343"/>
                  <a:pt x="2336" y="1364"/>
                </a:cubicBezTo>
                <a:cubicBezTo>
                  <a:pt x="2441" y="1954"/>
                  <a:pt x="2566" y="2532"/>
                  <a:pt x="2650" y="3122"/>
                </a:cubicBezTo>
                <a:cubicBezTo>
                  <a:pt x="2669" y="3255"/>
                  <a:pt x="2671" y="3460"/>
                  <a:pt x="2416" y="3460"/>
                </a:cubicBezTo>
                <a:cubicBezTo>
                  <a:pt x="2398" y="3460"/>
                  <a:pt x="2378" y="3459"/>
                  <a:pt x="2357" y="3457"/>
                </a:cubicBezTo>
                <a:cubicBezTo>
                  <a:pt x="2330" y="3455"/>
                  <a:pt x="2303" y="3453"/>
                  <a:pt x="2275" y="3453"/>
                </a:cubicBezTo>
                <a:cubicBezTo>
                  <a:pt x="2067" y="3453"/>
                  <a:pt x="1845" y="3521"/>
                  <a:pt x="1675" y="3629"/>
                </a:cubicBezTo>
                <a:cubicBezTo>
                  <a:pt x="1223" y="3892"/>
                  <a:pt x="787" y="4190"/>
                  <a:pt x="369" y="4520"/>
                </a:cubicBezTo>
                <a:cubicBezTo>
                  <a:pt x="210" y="4642"/>
                  <a:pt x="0" y="4922"/>
                  <a:pt x="55" y="5043"/>
                </a:cubicBezTo>
                <a:cubicBezTo>
                  <a:pt x="160" y="5320"/>
                  <a:pt x="348" y="5600"/>
                  <a:pt x="750" y="5600"/>
                </a:cubicBezTo>
                <a:cubicBezTo>
                  <a:pt x="1553" y="5600"/>
                  <a:pt x="2286" y="5374"/>
                  <a:pt x="2897" y="4868"/>
                </a:cubicBezTo>
                <a:cubicBezTo>
                  <a:pt x="3244" y="4587"/>
                  <a:pt x="3613" y="4257"/>
                  <a:pt x="3278" y="3717"/>
                </a:cubicBezTo>
                <a:cubicBezTo>
                  <a:pt x="3244" y="3645"/>
                  <a:pt x="3194" y="3541"/>
                  <a:pt x="3228" y="3491"/>
                </a:cubicBezTo>
                <a:cubicBezTo>
                  <a:pt x="3508" y="2951"/>
                  <a:pt x="3244" y="2444"/>
                  <a:pt x="3123" y="1938"/>
                </a:cubicBezTo>
                <a:cubicBezTo>
                  <a:pt x="2947" y="1276"/>
                  <a:pt x="2964" y="1276"/>
                  <a:pt x="3646" y="1155"/>
                </a:cubicBezTo>
                <a:cubicBezTo>
                  <a:pt x="3927" y="1101"/>
                  <a:pt x="4186" y="1067"/>
                  <a:pt x="4467" y="996"/>
                </a:cubicBezTo>
                <a:cubicBezTo>
                  <a:pt x="4676" y="946"/>
                  <a:pt x="4885" y="875"/>
                  <a:pt x="5182" y="770"/>
                </a:cubicBezTo>
                <a:cubicBezTo>
                  <a:pt x="5337" y="1762"/>
                  <a:pt x="5475" y="2670"/>
                  <a:pt x="5634" y="3645"/>
                </a:cubicBezTo>
                <a:cubicBezTo>
                  <a:pt x="5523" y="3625"/>
                  <a:pt x="5418" y="3616"/>
                  <a:pt x="5318" y="3616"/>
                </a:cubicBezTo>
                <a:cubicBezTo>
                  <a:pt x="4568" y="3616"/>
                  <a:pt x="4097" y="4138"/>
                  <a:pt x="3558" y="4537"/>
                </a:cubicBezTo>
                <a:cubicBezTo>
                  <a:pt x="3156" y="4851"/>
                  <a:pt x="3173" y="5303"/>
                  <a:pt x="3315" y="5671"/>
                </a:cubicBezTo>
                <a:cubicBezTo>
                  <a:pt x="3452" y="6007"/>
                  <a:pt x="3837" y="6076"/>
                  <a:pt x="4164" y="6076"/>
                </a:cubicBezTo>
                <a:cubicBezTo>
                  <a:pt x="4207" y="6076"/>
                  <a:pt x="4250" y="6075"/>
                  <a:pt x="4291" y="6073"/>
                </a:cubicBezTo>
                <a:cubicBezTo>
                  <a:pt x="5371" y="6035"/>
                  <a:pt x="6455" y="4763"/>
                  <a:pt x="6312" y="3700"/>
                </a:cubicBezTo>
                <a:cubicBezTo>
                  <a:pt x="6245" y="3072"/>
                  <a:pt x="6124" y="2444"/>
                  <a:pt x="6019" y="1816"/>
                </a:cubicBezTo>
                <a:cubicBezTo>
                  <a:pt x="5932" y="1343"/>
                  <a:pt x="5789" y="858"/>
                  <a:pt x="5705" y="368"/>
                </a:cubicBezTo>
                <a:cubicBezTo>
                  <a:pt x="5651" y="87"/>
                  <a:pt x="5471" y="1"/>
                  <a:pt x="5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758054" y="3203300"/>
            <a:ext cx="314819" cy="236091"/>
          </a:xfrm>
          <a:custGeom>
            <a:avLst/>
            <a:gdLst/>
            <a:ahLst/>
            <a:cxnLst/>
            <a:rect l="l" t="t" r="r" b="b"/>
            <a:pathLst>
              <a:path w="6714" h="5035" extrusionOk="0">
                <a:moveTo>
                  <a:pt x="4360" y="1"/>
                </a:moveTo>
                <a:cubicBezTo>
                  <a:pt x="4196" y="1"/>
                  <a:pt x="4047" y="116"/>
                  <a:pt x="3922" y="322"/>
                </a:cubicBezTo>
                <a:cubicBezTo>
                  <a:pt x="3625" y="829"/>
                  <a:pt x="3294" y="1319"/>
                  <a:pt x="2964" y="1787"/>
                </a:cubicBezTo>
                <a:cubicBezTo>
                  <a:pt x="2765" y="2054"/>
                  <a:pt x="2669" y="2171"/>
                  <a:pt x="2543" y="2171"/>
                </a:cubicBezTo>
                <a:cubicBezTo>
                  <a:pt x="2439" y="2171"/>
                  <a:pt x="2314" y="2089"/>
                  <a:pt x="2093" y="1946"/>
                </a:cubicBezTo>
                <a:cubicBezTo>
                  <a:pt x="1636" y="1654"/>
                  <a:pt x="1165" y="1313"/>
                  <a:pt x="593" y="1313"/>
                </a:cubicBezTo>
                <a:cubicBezTo>
                  <a:pt x="552" y="1313"/>
                  <a:pt x="511" y="1315"/>
                  <a:pt x="469" y="1319"/>
                </a:cubicBezTo>
                <a:cubicBezTo>
                  <a:pt x="297" y="1335"/>
                  <a:pt x="34" y="1457"/>
                  <a:pt x="17" y="1578"/>
                </a:cubicBezTo>
                <a:cubicBezTo>
                  <a:pt x="0" y="1754"/>
                  <a:pt x="88" y="1997"/>
                  <a:pt x="209" y="2139"/>
                </a:cubicBezTo>
                <a:cubicBezTo>
                  <a:pt x="381" y="2348"/>
                  <a:pt x="611" y="2503"/>
                  <a:pt x="837" y="2679"/>
                </a:cubicBezTo>
                <a:cubicBezTo>
                  <a:pt x="1230" y="2981"/>
                  <a:pt x="1623" y="3115"/>
                  <a:pt x="1998" y="3115"/>
                </a:cubicBezTo>
                <a:cubicBezTo>
                  <a:pt x="2620" y="3115"/>
                  <a:pt x="3191" y="2744"/>
                  <a:pt x="3625" y="2156"/>
                </a:cubicBezTo>
                <a:cubicBezTo>
                  <a:pt x="3905" y="1754"/>
                  <a:pt x="4169" y="1352"/>
                  <a:pt x="4412" y="1021"/>
                </a:cubicBezTo>
                <a:cubicBezTo>
                  <a:pt x="4918" y="1319"/>
                  <a:pt x="5404" y="1616"/>
                  <a:pt x="5927" y="1930"/>
                </a:cubicBezTo>
                <a:cubicBezTo>
                  <a:pt x="5651" y="2415"/>
                  <a:pt x="5370" y="2905"/>
                  <a:pt x="5073" y="3378"/>
                </a:cubicBezTo>
                <a:cubicBezTo>
                  <a:pt x="4944" y="3600"/>
                  <a:pt x="4868" y="3694"/>
                  <a:pt x="4771" y="3694"/>
                </a:cubicBezTo>
                <a:cubicBezTo>
                  <a:pt x="4685" y="3694"/>
                  <a:pt x="4583" y="3621"/>
                  <a:pt x="4412" y="3499"/>
                </a:cubicBezTo>
                <a:cubicBezTo>
                  <a:pt x="4148" y="3324"/>
                  <a:pt x="3834" y="3202"/>
                  <a:pt x="3541" y="3202"/>
                </a:cubicBezTo>
                <a:cubicBezTo>
                  <a:pt x="3526" y="3201"/>
                  <a:pt x="3511" y="3201"/>
                  <a:pt x="3496" y="3201"/>
                </a:cubicBezTo>
                <a:cubicBezTo>
                  <a:pt x="2923" y="3201"/>
                  <a:pt x="2482" y="3807"/>
                  <a:pt x="2771" y="4194"/>
                </a:cubicBezTo>
                <a:cubicBezTo>
                  <a:pt x="3035" y="4546"/>
                  <a:pt x="3311" y="4910"/>
                  <a:pt x="3818" y="5015"/>
                </a:cubicBezTo>
                <a:cubicBezTo>
                  <a:pt x="3889" y="5028"/>
                  <a:pt x="3956" y="5035"/>
                  <a:pt x="4021" y="5035"/>
                </a:cubicBezTo>
                <a:cubicBezTo>
                  <a:pt x="4292" y="5035"/>
                  <a:pt x="4510" y="4921"/>
                  <a:pt x="4709" y="4738"/>
                </a:cubicBezTo>
                <a:cubicBezTo>
                  <a:pt x="5475" y="4023"/>
                  <a:pt x="6136" y="3219"/>
                  <a:pt x="6505" y="2227"/>
                </a:cubicBezTo>
                <a:cubicBezTo>
                  <a:pt x="6714" y="1666"/>
                  <a:pt x="6714" y="1390"/>
                  <a:pt x="6174" y="1197"/>
                </a:cubicBezTo>
                <a:cubicBezTo>
                  <a:pt x="5580" y="971"/>
                  <a:pt x="5144" y="569"/>
                  <a:pt x="4709" y="168"/>
                </a:cubicBezTo>
                <a:cubicBezTo>
                  <a:pt x="4589" y="54"/>
                  <a:pt x="4471" y="1"/>
                  <a:pt x="4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562369" y="3691176"/>
            <a:ext cx="242046" cy="212646"/>
          </a:xfrm>
          <a:custGeom>
            <a:avLst/>
            <a:gdLst/>
            <a:ahLst/>
            <a:cxnLst/>
            <a:rect l="l" t="t" r="r" b="b"/>
            <a:pathLst>
              <a:path w="5162" h="4535" extrusionOk="0">
                <a:moveTo>
                  <a:pt x="3299" y="0"/>
                </a:moveTo>
                <a:cubicBezTo>
                  <a:pt x="3000" y="0"/>
                  <a:pt x="2897" y="115"/>
                  <a:pt x="2897" y="477"/>
                </a:cubicBezTo>
                <a:cubicBezTo>
                  <a:pt x="2880" y="1419"/>
                  <a:pt x="2704" y="2327"/>
                  <a:pt x="2252" y="3181"/>
                </a:cubicBezTo>
                <a:cubicBezTo>
                  <a:pt x="1954" y="3074"/>
                  <a:pt x="1660" y="3013"/>
                  <a:pt x="1369" y="3013"/>
                </a:cubicBezTo>
                <a:cubicBezTo>
                  <a:pt x="1048" y="3013"/>
                  <a:pt x="731" y="3087"/>
                  <a:pt x="419" y="3252"/>
                </a:cubicBezTo>
                <a:cubicBezTo>
                  <a:pt x="38" y="3445"/>
                  <a:pt x="0" y="3616"/>
                  <a:pt x="121" y="4018"/>
                </a:cubicBezTo>
                <a:cubicBezTo>
                  <a:pt x="264" y="4470"/>
                  <a:pt x="645" y="4403"/>
                  <a:pt x="959" y="4491"/>
                </a:cubicBezTo>
                <a:cubicBezTo>
                  <a:pt x="1055" y="4521"/>
                  <a:pt x="1162" y="4534"/>
                  <a:pt x="1276" y="4534"/>
                </a:cubicBezTo>
                <a:cubicBezTo>
                  <a:pt x="1889" y="4534"/>
                  <a:pt x="2687" y="4137"/>
                  <a:pt x="2863" y="3654"/>
                </a:cubicBezTo>
                <a:cubicBezTo>
                  <a:pt x="3123" y="2884"/>
                  <a:pt x="3332" y="2118"/>
                  <a:pt x="3491" y="1331"/>
                </a:cubicBezTo>
                <a:cubicBezTo>
                  <a:pt x="3596" y="880"/>
                  <a:pt x="3602" y="764"/>
                  <a:pt x="3846" y="764"/>
                </a:cubicBezTo>
                <a:cubicBezTo>
                  <a:pt x="3922" y="764"/>
                  <a:pt x="4021" y="775"/>
                  <a:pt x="4152" y="791"/>
                </a:cubicBezTo>
                <a:lnTo>
                  <a:pt x="4257" y="791"/>
                </a:lnTo>
                <a:lnTo>
                  <a:pt x="4202" y="845"/>
                </a:lnTo>
                <a:cubicBezTo>
                  <a:pt x="4186" y="950"/>
                  <a:pt x="4152" y="1071"/>
                  <a:pt x="4169" y="1176"/>
                </a:cubicBezTo>
                <a:cubicBezTo>
                  <a:pt x="4223" y="1297"/>
                  <a:pt x="4290" y="1473"/>
                  <a:pt x="4395" y="1523"/>
                </a:cubicBezTo>
                <a:cubicBezTo>
                  <a:pt x="4404" y="1528"/>
                  <a:pt x="4415" y="1530"/>
                  <a:pt x="4427" y="1530"/>
                </a:cubicBezTo>
                <a:cubicBezTo>
                  <a:pt x="4516" y="1530"/>
                  <a:pt x="4682" y="1422"/>
                  <a:pt x="4726" y="1331"/>
                </a:cubicBezTo>
                <a:cubicBezTo>
                  <a:pt x="4851" y="1122"/>
                  <a:pt x="4901" y="879"/>
                  <a:pt x="4989" y="636"/>
                </a:cubicBezTo>
                <a:cubicBezTo>
                  <a:pt x="5161" y="154"/>
                  <a:pt x="5083" y="2"/>
                  <a:pt x="4640" y="2"/>
                </a:cubicBezTo>
                <a:cubicBezTo>
                  <a:pt x="4588" y="2"/>
                  <a:pt x="4530" y="4"/>
                  <a:pt x="4466" y="8"/>
                </a:cubicBezTo>
                <a:cubicBezTo>
                  <a:pt x="4301" y="17"/>
                  <a:pt x="4130" y="21"/>
                  <a:pt x="3960" y="21"/>
                </a:cubicBezTo>
                <a:cubicBezTo>
                  <a:pt x="3789" y="21"/>
                  <a:pt x="3619" y="17"/>
                  <a:pt x="3453" y="8"/>
                </a:cubicBezTo>
                <a:cubicBezTo>
                  <a:pt x="3397" y="3"/>
                  <a:pt x="3345" y="0"/>
                  <a:pt x="3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597202" y="3437807"/>
            <a:ext cx="1641" cy="1594"/>
          </a:xfrm>
          <a:custGeom>
            <a:avLst/>
            <a:gdLst/>
            <a:ahLst/>
            <a:cxnLst/>
            <a:rect l="l" t="t" r="r" b="b"/>
            <a:pathLst>
              <a:path w="35" h="34" extrusionOk="0">
                <a:moveTo>
                  <a:pt x="1" y="0"/>
                </a:moveTo>
                <a:lnTo>
                  <a:pt x="17" y="34"/>
                </a:lnTo>
                <a:lnTo>
                  <a:pt x="34" y="17"/>
                </a:lnTo>
                <a:lnTo>
                  <a:pt x="1"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1" name="Google Shape;811;p4"/>
          <p:cNvGrpSpPr/>
          <p:nvPr/>
        </p:nvGrpSpPr>
        <p:grpSpPr>
          <a:xfrm flipH="1">
            <a:off x="8057392" y="334827"/>
            <a:ext cx="1808667" cy="1055101"/>
            <a:chOff x="1951600" y="899400"/>
            <a:chExt cx="1489350" cy="868825"/>
          </a:xfrm>
        </p:grpSpPr>
        <p:sp>
          <p:nvSpPr>
            <p:cNvPr id="812" name="Google Shape;812;p4"/>
            <p:cNvSpPr/>
            <p:nvPr/>
          </p:nvSpPr>
          <p:spPr>
            <a:xfrm>
              <a:off x="1959600" y="899400"/>
              <a:ext cx="1470200" cy="868825"/>
            </a:xfrm>
            <a:custGeom>
              <a:avLst/>
              <a:gdLst/>
              <a:ahLst/>
              <a:cxnLst/>
              <a:rect l="l" t="t" r="r" b="b"/>
              <a:pathLst>
                <a:path w="58808" h="34753" extrusionOk="0">
                  <a:moveTo>
                    <a:pt x="15629" y="4468"/>
                  </a:moveTo>
                  <a:cubicBezTo>
                    <a:pt x="15674" y="4468"/>
                    <a:pt x="15713" y="4488"/>
                    <a:pt x="15790" y="4526"/>
                  </a:cubicBezTo>
                  <a:cubicBezTo>
                    <a:pt x="15713" y="4652"/>
                    <a:pt x="15596" y="4769"/>
                    <a:pt x="15470" y="4769"/>
                  </a:cubicBezTo>
                  <a:cubicBezTo>
                    <a:pt x="15305" y="4691"/>
                    <a:pt x="15393" y="4614"/>
                    <a:pt x="15431" y="4526"/>
                  </a:cubicBezTo>
                  <a:cubicBezTo>
                    <a:pt x="15533" y="4488"/>
                    <a:pt x="15584" y="4468"/>
                    <a:pt x="15629" y="4468"/>
                  </a:cubicBezTo>
                  <a:close/>
                  <a:moveTo>
                    <a:pt x="16032" y="5699"/>
                  </a:moveTo>
                  <a:lnTo>
                    <a:pt x="16032" y="5699"/>
                  </a:lnTo>
                  <a:cubicBezTo>
                    <a:pt x="16197" y="5825"/>
                    <a:pt x="16362" y="5941"/>
                    <a:pt x="16517" y="6067"/>
                  </a:cubicBezTo>
                  <a:cubicBezTo>
                    <a:pt x="16759" y="6223"/>
                    <a:pt x="17050" y="6426"/>
                    <a:pt x="17292" y="6668"/>
                  </a:cubicBezTo>
                  <a:cubicBezTo>
                    <a:pt x="17331" y="6707"/>
                    <a:pt x="17370" y="6794"/>
                    <a:pt x="17448" y="6872"/>
                  </a:cubicBezTo>
                  <a:cubicBezTo>
                    <a:pt x="17816" y="7153"/>
                    <a:pt x="18097" y="7560"/>
                    <a:pt x="18417" y="7919"/>
                  </a:cubicBezTo>
                  <a:cubicBezTo>
                    <a:pt x="18582" y="8161"/>
                    <a:pt x="18785" y="8365"/>
                    <a:pt x="18940" y="8568"/>
                  </a:cubicBezTo>
                  <a:cubicBezTo>
                    <a:pt x="19105" y="8772"/>
                    <a:pt x="19183" y="8975"/>
                    <a:pt x="19347" y="9130"/>
                  </a:cubicBezTo>
                  <a:cubicBezTo>
                    <a:pt x="19667" y="9576"/>
                    <a:pt x="19958" y="10100"/>
                    <a:pt x="20200" y="10584"/>
                  </a:cubicBezTo>
                  <a:cubicBezTo>
                    <a:pt x="20394" y="10953"/>
                    <a:pt x="20559" y="11311"/>
                    <a:pt x="20763" y="11680"/>
                  </a:cubicBezTo>
                  <a:cubicBezTo>
                    <a:pt x="20840" y="11883"/>
                    <a:pt x="20927" y="12077"/>
                    <a:pt x="21005" y="12281"/>
                  </a:cubicBezTo>
                  <a:cubicBezTo>
                    <a:pt x="21121" y="12649"/>
                    <a:pt x="21286" y="13008"/>
                    <a:pt x="21412" y="13376"/>
                  </a:cubicBezTo>
                  <a:cubicBezTo>
                    <a:pt x="21490" y="13618"/>
                    <a:pt x="21490" y="13861"/>
                    <a:pt x="21567" y="14142"/>
                  </a:cubicBezTo>
                  <a:cubicBezTo>
                    <a:pt x="21490" y="14064"/>
                    <a:pt x="21451" y="14016"/>
                    <a:pt x="21412" y="13977"/>
                  </a:cubicBezTo>
                  <a:cubicBezTo>
                    <a:pt x="21170" y="13773"/>
                    <a:pt x="20966" y="13531"/>
                    <a:pt x="20724" y="13337"/>
                  </a:cubicBezTo>
                  <a:cubicBezTo>
                    <a:pt x="20637" y="13250"/>
                    <a:pt x="20559" y="13134"/>
                    <a:pt x="20481" y="13095"/>
                  </a:cubicBezTo>
                  <a:cubicBezTo>
                    <a:pt x="20152" y="12853"/>
                    <a:pt x="19910" y="12523"/>
                    <a:pt x="19629" y="12281"/>
                  </a:cubicBezTo>
                  <a:lnTo>
                    <a:pt x="19512" y="12164"/>
                  </a:lnTo>
                  <a:cubicBezTo>
                    <a:pt x="19386" y="12038"/>
                    <a:pt x="19309" y="11883"/>
                    <a:pt x="19183" y="11757"/>
                  </a:cubicBezTo>
                  <a:cubicBezTo>
                    <a:pt x="18824" y="11437"/>
                    <a:pt x="18504" y="11030"/>
                    <a:pt x="18213" y="10623"/>
                  </a:cubicBezTo>
                  <a:cubicBezTo>
                    <a:pt x="17971" y="10303"/>
                    <a:pt x="17690" y="10022"/>
                    <a:pt x="17486" y="9741"/>
                  </a:cubicBezTo>
                  <a:cubicBezTo>
                    <a:pt x="17244" y="9412"/>
                    <a:pt x="17050" y="9053"/>
                    <a:pt x="16847" y="8733"/>
                  </a:cubicBezTo>
                  <a:cubicBezTo>
                    <a:pt x="16721" y="8529"/>
                    <a:pt x="16643" y="8326"/>
                    <a:pt x="16517" y="8084"/>
                  </a:cubicBezTo>
                  <a:cubicBezTo>
                    <a:pt x="16401" y="7764"/>
                    <a:pt x="16236" y="7395"/>
                    <a:pt x="16120" y="7037"/>
                  </a:cubicBezTo>
                  <a:cubicBezTo>
                    <a:pt x="15994" y="6630"/>
                    <a:pt x="16032" y="6184"/>
                    <a:pt x="16032" y="5699"/>
                  </a:cubicBezTo>
                  <a:close/>
                  <a:moveTo>
                    <a:pt x="16478" y="4730"/>
                  </a:moveTo>
                  <a:cubicBezTo>
                    <a:pt x="16517" y="4769"/>
                    <a:pt x="16566" y="4769"/>
                    <a:pt x="16604" y="4807"/>
                  </a:cubicBezTo>
                  <a:cubicBezTo>
                    <a:pt x="16604" y="4856"/>
                    <a:pt x="16604" y="4895"/>
                    <a:pt x="16566" y="4895"/>
                  </a:cubicBezTo>
                  <a:cubicBezTo>
                    <a:pt x="16566" y="4933"/>
                    <a:pt x="16604" y="4933"/>
                    <a:pt x="16604" y="4933"/>
                  </a:cubicBezTo>
                  <a:cubicBezTo>
                    <a:pt x="16682" y="4972"/>
                    <a:pt x="16808" y="5011"/>
                    <a:pt x="16885" y="5050"/>
                  </a:cubicBezTo>
                  <a:cubicBezTo>
                    <a:pt x="16963" y="5098"/>
                    <a:pt x="17002" y="5176"/>
                    <a:pt x="17050" y="5214"/>
                  </a:cubicBezTo>
                  <a:cubicBezTo>
                    <a:pt x="17089" y="5292"/>
                    <a:pt x="17128" y="5379"/>
                    <a:pt x="17205" y="5418"/>
                  </a:cubicBezTo>
                  <a:cubicBezTo>
                    <a:pt x="17331" y="5418"/>
                    <a:pt x="17448" y="5534"/>
                    <a:pt x="17535" y="5622"/>
                  </a:cubicBezTo>
                  <a:cubicBezTo>
                    <a:pt x="17574" y="5622"/>
                    <a:pt x="17612" y="5583"/>
                    <a:pt x="17651" y="5583"/>
                  </a:cubicBezTo>
                  <a:cubicBezTo>
                    <a:pt x="17777" y="5738"/>
                    <a:pt x="17932" y="5864"/>
                    <a:pt x="18058" y="5980"/>
                  </a:cubicBezTo>
                  <a:cubicBezTo>
                    <a:pt x="18019" y="6019"/>
                    <a:pt x="17971" y="6067"/>
                    <a:pt x="17932" y="6106"/>
                  </a:cubicBezTo>
                  <a:cubicBezTo>
                    <a:pt x="18030" y="6166"/>
                    <a:pt x="18075" y="6302"/>
                    <a:pt x="18203" y="6302"/>
                  </a:cubicBezTo>
                  <a:cubicBezTo>
                    <a:pt x="18240" y="6302"/>
                    <a:pt x="18284" y="6290"/>
                    <a:pt x="18339" y="6261"/>
                  </a:cubicBezTo>
                  <a:cubicBezTo>
                    <a:pt x="18417" y="6552"/>
                    <a:pt x="18746" y="6552"/>
                    <a:pt x="18824" y="6833"/>
                  </a:cubicBezTo>
                  <a:cubicBezTo>
                    <a:pt x="18746" y="6794"/>
                    <a:pt x="18698" y="6794"/>
                    <a:pt x="18620" y="6746"/>
                  </a:cubicBezTo>
                  <a:lnTo>
                    <a:pt x="18620" y="6746"/>
                  </a:lnTo>
                  <a:cubicBezTo>
                    <a:pt x="18698" y="6988"/>
                    <a:pt x="18940" y="7037"/>
                    <a:pt x="19028" y="7231"/>
                  </a:cubicBezTo>
                  <a:cubicBezTo>
                    <a:pt x="19105" y="7231"/>
                    <a:pt x="19144" y="7279"/>
                    <a:pt x="19183" y="7279"/>
                  </a:cubicBezTo>
                  <a:cubicBezTo>
                    <a:pt x="19309" y="7395"/>
                    <a:pt x="19425" y="7521"/>
                    <a:pt x="19551" y="7677"/>
                  </a:cubicBezTo>
                  <a:cubicBezTo>
                    <a:pt x="19551" y="7715"/>
                    <a:pt x="19512" y="7715"/>
                    <a:pt x="19473" y="7764"/>
                  </a:cubicBezTo>
                  <a:cubicBezTo>
                    <a:pt x="19629" y="8006"/>
                    <a:pt x="19832" y="8200"/>
                    <a:pt x="19910" y="8529"/>
                  </a:cubicBezTo>
                  <a:lnTo>
                    <a:pt x="20152" y="8529"/>
                  </a:lnTo>
                  <a:cubicBezTo>
                    <a:pt x="20200" y="8568"/>
                    <a:pt x="20278" y="8646"/>
                    <a:pt x="20317" y="8733"/>
                  </a:cubicBezTo>
                  <a:cubicBezTo>
                    <a:pt x="20278" y="8733"/>
                    <a:pt x="20239" y="8772"/>
                    <a:pt x="20200" y="8772"/>
                  </a:cubicBezTo>
                  <a:cubicBezTo>
                    <a:pt x="20239" y="8975"/>
                    <a:pt x="20443" y="9053"/>
                    <a:pt x="20559" y="9218"/>
                  </a:cubicBezTo>
                  <a:cubicBezTo>
                    <a:pt x="20520" y="9218"/>
                    <a:pt x="20520" y="9256"/>
                    <a:pt x="20520" y="9256"/>
                  </a:cubicBezTo>
                  <a:cubicBezTo>
                    <a:pt x="20763" y="9780"/>
                    <a:pt x="21044" y="10303"/>
                    <a:pt x="21325" y="10827"/>
                  </a:cubicBezTo>
                  <a:cubicBezTo>
                    <a:pt x="21364" y="10827"/>
                    <a:pt x="21364" y="10788"/>
                    <a:pt x="21412" y="10788"/>
                  </a:cubicBezTo>
                  <a:cubicBezTo>
                    <a:pt x="21490" y="10914"/>
                    <a:pt x="21567" y="11030"/>
                    <a:pt x="21693" y="11195"/>
                  </a:cubicBezTo>
                  <a:cubicBezTo>
                    <a:pt x="21606" y="11156"/>
                    <a:pt x="21567" y="11156"/>
                    <a:pt x="21490" y="11156"/>
                  </a:cubicBezTo>
                  <a:cubicBezTo>
                    <a:pt x="21732" y="11515"/>
                    <a:pt x="21771" y="11961"/>
                    <a:pt x="22013" y="12319"/>
                  </a:cubicBezTo>
                  <a:cubicBezTo>
                    <a:pt x="22013" y="12610"/>
                    <a:pt x="22052" y="12688"/>
                    <a:pt x="22217" y="12804"/>
                  </a:cubicBezTo>
                  <a:cubicBezTo>
                    <a:pt x="22217" y="12930"/>
                    <a:pt x="22217" y="13046"/>
                    <a:pt x="22294" y="13172"/>
                  </a:cubicBezTo>
                  <a:cubicBezTo>
                    <a:pt x="22294" y="13211"/>
                    <a:pt x="22333" y="13250"/>
                    <a:pt x="22333" y="13250"/>
                  </a:cubicBezTo>
                  <a:cubicBezTo>
                    <a:pt x="22333" y="13618"/>
                    <a:pt x="22536" y="13899"/>
                    <a:pt x="22575" y="14258"/>
                  </a:cubicBezTo>
                  <a:cubicBezTo>
                    <a:pt x="22624" y="14462"/>
                    <a:pt x="22701" y="14626"/>
                    <a:pt x="22779" y="14830"/>
                  </a:cubicBezTo>
                  <a:lnTo>
                    <a:pt x="22779" y="15189"/>
                  </a:lnTo>
                  <a:cubicBezTo>
                    <a:pt x="22575" y="15034"/>
                    <a:pt x="22381" y="14946"/>
                    <a:pt x="22294" y="14665"/>
                  </a:cubicBezTo>
                  <a:cubicBezTo>
                    <a:pt x="22217" y="14258"/>
                    <a:pt x="22052" y="13899"/>
                    <a:pt x="21935" y="13531"/>
                  </a:cubicBezTo>
                  <a:cubicBezTo>
                    <a:pt x="21897" y="13376"/>
                    <a:pt x="21848" y="13250"/>
                    <a:pt x="21809" y="13095"/>
                  </a:cubicBezTo>
                  <a:cubicBezTo>
                    <a:pt x="21771" y="12969"/>
                    <a:pt x="21732" y="12804"/>
                    <a:pt x="21693" y="12649"/>
                  </a:cubicBezTo>
                  <a:cubicBezTo>
                    <a:pt x="21567" y="12407"/>
                    <a:pt x="21451" y="12164"/>
                    <a:pt x="21412" y="11883"/>
                  </a:cubicBezTo>
                  <a:cubicBezTo>
                    <a:pt x="21364" y="11796"/>
                    <a:pt x="21286" y="11680"/>
                    <a:pt x="21247" y="11592"/>
                  </a:cubicBezTo>
                  <a:cubicBezTo>
                    <a:pt x="21121" y="11311"/>
                    <a:pt x="21005" y="11030"/>
                    <a:pt x="20840" y="10788"/>
                  </a:cubicBezTo>
                  <a:cubicBezTo>
                    <a:pt x="20724" y="10507"/>
                    <a:pt x="20559" y="10265"/>
                    <a:pt x="20443" y="9983"/>
                  </a:cubicBezTo>
                  <a:cubicBezTo>
                    <a:pt x="20317" y="9780"/>
                    <a:pt x="20239" y="9576"/>
                    <a:pt x="20113" y="9373"/>
                  </a:cubicBezTo>
                  <a:cubicBezTo>
                    <a:pt x="20113" y="9334"/>
                    <a:pt x="20074" y="9295"/>
                    <a:pt x="20036" y="9218"/>
                  </a:cubicBezTo>
                  <a:cubicBezTo>
                    <a:pt x="19871" y="9014"/>
                    <a:pt x="19716" y="8811"/>
                    <a:pt x="19551" y="8607"/>
                  </a:cubicBezTo>
                  <a:cubicBezTo>
                    <a:pt x="19473" y="8491"/>
                    <a:pt x="19425" y="8365"/>
                    <a:pt x="19347" y="8248"/>
                  </a:cubicBezTo>
                  <a:cubicBezTo>
                    <a:pt x="19270" y="8122"/>
                    <a:pt x="19144" y="8006"/>
                    <a:pt x="19028" y="7880"/>
                  </a:cubicBezTo>
                  <a:cubicBezTo>
                    <a:pt x="18746" y="7560"/>
                    <a:pt x="18504" y="7231"/>
                    <a:pt x="18213" y="6911"/>
                  </a:cubicBezTo>
                  <a:cubicBezTo>
                    <a:pt x="18019" y="6707"/>
                    <a:pt x="17777" y="6504"/>
                    <a:pt x="17574" y="6261"/>
                  </a:cubicBezTo>
                  <a:cubicBezTo>
                    <a:pt x="17448" y="6145"/>
                    <a:pt x="17331" y="6067"/>
                    <a:pt x="17205" y="5941"/>
                  </a:cubicBezTo>
                  <a:cubicBezTo>
                    <a:pt x="17089" y="5825"/>
                    <a:pt x="16924" y="5738"/>
                    <a:pt x="16808" y="5622"/>
                  </a:cubicBezTo>
                  <a:cubicBezTo>
                    <a:pt x="16643" y="5496"/>
                    <a:pt x="16478" y="5379"/>
                    <a:pt x="16323" y="5292"/>
                  </a:cubicBezTo>
                  <a:cubicBezTo>
                    <a:pt x="16236" y="5253"/>
                    <a:pt x="16197" y="5176"/>
                    <a:pt x="16158" y="5137"/>
                  </a:cubicBezTo>
                  <a:cubicBezTo>
                    <a:pt x="16197" y="4895"/>
                    <a:pt x="16362" y="4807"/>
                    <a:pt x="16478" y="4730"/>
                  </a:cubicBezTo>
                  <a:close/>
                  <a:moveTo>
                    <a:pt x="15393" y="5340"/>
                  </a:moveTo>
                  <a:cubicBezTo>
                    <a:pt x="15548" y="5457"/>
                    <a:pt x="15470" y="5583"/>
                    <a:pt x="15509" y="5699"/>
                  </a:cubicBezTo>
                  <a:cubicBezTo>
                    <a:pt x="15548" y="5903"/>
                    <a:pt x="15548" y="6145"/>
                    <a:pt x="15548" y="6349"/>
                  </a:cubicBezTo>
                  <a:cubicBezTo>
                    <a:pt x="15548" y="6426"/>
                    <a:pt x="15509" y="6504"/>
                    <a:pt x="15509" y="6591"/>
                  </a:cubicBezTo>
                  <a:cubicBezTo>
                    <a:pt x="15470" y="6872"/>
                    <a:pt x="15596" y="7114"/>
                    <a:pt x="15713" y="7395"/>
                  </a:cubicBezTo>
                  <a:cubicBezTo>
                    <a:pt x="15713" y="7473"/>
                    <a:pt x="15790" y="7560"/>
                    <a:pt x="15839" y="7638"/>
                  </a:cubicBezTo>
                  <a:cubicBezTo>
                    <a:pt x="15916" y="8006"/>
                    <a:pt x="16120" y="8287"/>
                    <a:pt x="16275" y="8607"/>
                  </a:cubicBezTo>
                  <a:cubicBezTo>
                    <a:pt x="16401" y="8811"/>
                    <a:pt x="16440" y="9014"/>
                    <a:pt x="16566" y="9256"/>
                  </a:cubicBezTo>
                  <a:cubicBezTo>
                    <a:pt x="16604" y="9334"/>
                    <a:pt x="16682" y="9412"/>
                    <a:pt x="16759" y="9538"/>
                  </a:cubicBezTo>
                  <a:cubicBezTo>
                    <a:pt x="16885" y="9702"/>
                    <a:pt x="16963" y="9896"/>
                    <a:pt x="17128" y="10061"/>
                  </a:cubicBezTo>
                  <a:cubicBezTo>
                    <a:pt x="17612" y="10623"/>
                    <a:pt x="18019" y="11234"/>
                    <a:pt x="18504" y="11796"/>
                  </a:cubicBezTo>
                  <a:cubicBezTo>
                    <a:pt x="18543" y="11883"/>
                    <a:pt x="18659" y="11961"/>
                    <a:pt x="18746" y="12038"/>
                  </a:cubicBezTo>
                  <a:cubicBezTo>
                    <a:pt x="18863" y="12164"/>
                    <a:pt x="18989" y="12242"/>
                    <a:pt x="19028" y="12368"/>
                  </a:cubicBezTo>
                  <a:cubicBezTo>
                    <a:pt x="19028" y="12407"/>
                    <a:pt x="19066" y="12445"/>
                    <a:pt x="19105" y="12484"/>
                  </a:cubicBezTo>
                  <a:cubicBezTo>
                    <a:pt x="19347" y="12727"/>
                    <a:pt x="19629" y="12930"/>
                    <a:pt x="19871" y="13211"/>
                  </a:cubicBezTo>
                  <a:cubicBezTo>
                    <a:pt x="20036" y="13415"/>
                    <a:pt x="20239" y="13531"/>
                    <a:pt x="20394" y="13696"/>
                  </a:cubicBezTo>
                  <a:cubicBezTo>
                    <a:pt x="20685" y="13977"/>
                    <a:pt x="20966" y="14181"/>
                    <a:pt x="21208" y="14462"/>
                  </a:cubicBezTo>
                  <a:cubicBezTo>
                    <a:pt x="21364" y="14665"/>
                    <a:pt x="21606" y="14830"/>
                    <a:pt x="21771" y="14985"/>
                  </a:cubicBezTo>
                  <a:cubicBezTo>
                    <a:pt x="21935" y="15150"/>
                    <a:pt x="21935" y="15392"/>
                    <a:pt x="21974" y="15596"/>
                  </a:cubicBezTo>
                  <a:cubicBezTo>
                    <a:pt x="21693" y="15596"/>
                    <a:pt x="21654" y="15276"/>
                    <a:pt x="21412" y="15227"/>
                  </a:cubicBezTo>
                  <a:cubicBezTo>
                    <a:pt x="21412" y="15276"/>
                    <a:pt x="21364" y="15315"/>
                    <a:pt x="21364" y="15392"/>
                  </a:cubicBezTo>
                  <a:cubicBezTo>
                    <a:pt x="21208" y="15353"/>
                    <a:pt x="21121" y="15227"/>
                    <a:pt x="21121" y="15111"/>
                  </a:cubicBezTo>
                  <a:cubicBezTo>
                    <a:pt x="21005" y="14830"/>
                    <a:pt x="20801" y="14665"/>
                    <a:pt x="20559" y="14549"/>
                  </a:cubicBezTo>
                  <a:cubicBezTo>
                    <a:pt x="20443" y="14462"/>
                    <a:pt x="20355" y="14384"/>
                    <a:pt x="20239" y="14307"/>
                  </a:cubicBezTo>
                  <a:cubicBezTo>
                    <a:pt x="20278" y="14219"/>
                    <a:pt x="20278" y="14219"/>
                    <a:pt x="20317" y="14181"/>
                  </a:cubicBezTo>
                  <a:cubicBezTo>
                    <a:pt x="20200" y="14103"/>
                    <a:pt x="20113" y="14064"/>
                    <a:pt x="19997" y="13977"/>
                  </a:cubicBezTo>
                  <a:cubicBezTo>
                    <a:pt x="19958" y="13938"/>
                    <a:pt x="19871" y="13938"/>
                    <a:pt x="19832" y="13899"/>
                  </a:cubicBezTo>
                  <a:cubicBezTo>
                    <a:pt x="19716" y="13735"/>
                    <a:pt x="19590" y="13618"/>
                    <a:pt x="19386" y="13531"/>
                  </a:cubicBezTo>
                  <a:cubicBezTo>
                    <a:pt x="19425" y="13492"/>
                    <a:pt x="19425" y="13454"/>
                    <a:pt x="19425" y="13415"/>
                  </a:cubicBezTo>
                  <a:cubicBezTo>
                    <a:pt x="19270" y="13289"/>
                    <a:pt x="19105" y="13211"/>
                    <a:pt x="18940" y="13095"/>
                  </a:cubicBezTo>
                  <a:cubicBezTo>
                    <a:pt x="18940" y="13046"/>
                    <a:pt x="18989" y="13008"/>
                    <a:pt x="18989" y="12930"/>
                  </a:cubicBezTo>
                  <a:cubicBezTo>
                    <a:pt x="18824" y="12853"/>
                    <a:pt x="18746" y="12727"/>
                    <a:pt x="18620" y="12688"/>
                  </a:cubicBezTo>
                  <a:cubicBezTo>
                    <a:pt x="18543" y="12649"/>
                    <a:pt x="18504" y="12523"/>
                    <a:pt x="18456" y="12445"/>
                  </a:cubicBezTo>
                  <a:cubicBezTo>
                    <a:pt x="18339" y="12281"/>
                    <a:pt x="18213" y="12164"/>
                    <a:pt x="18097" y="12000"/>
                  </a:cubicBezTo>
                  <a:cubicBezTo>
                    <a:pt x="18097" y="12038"/>
                    <a:pt x="18058" y="12038"/>
                    <a:pt x="18058" y="12038"/>
                  </a:cubicBezTo>
                  <a:cubicBezTo>
                    <a:pt x="17971" y="12000"/>
                    <a:pt x="17893" y="11922"/>
                    <a:pt x="17816" y="11835"/>
                  </a:cubicBezTo>
                  <a:cubicBezTo>
                    <a:pt x="17855" y="11835"/>
                    <a:pt x="17893" y="11796"/>
                    <a:pt x="17932" y="11796"/>
                  </a:cubicBezTo>
                  <a:cubicBezTo>
                    <a:pt x="17893" y="11718"/>
                    <a:pt x="17855" y="11680"/>
                    <a:pt x="17816" y="11592"/>
                  </a:cubicBezTo>
                  <a:cubicBezTo>
                    <a:pt x="17690" y="11437"/>
                    <a:pt x="17574" y="11311"/>
                    <a:pt x="17486" y="11156"/>
                  </a:cubicBezTo>
                  <a:lnTo>
                    <a:pt x="17448" y="11156"/>
                  </a:lnTo>
                  <a:cubicBezTo>
                    <a:pt x="17448" y="11234"/>
                    <a:pt x="17448" y="11311"/>
                    <a:pt x="17486" y="11399"/>
                  </a:cubicBezTo>
                  <a:lnTo>
                    <a:pt x="17448" y="11399"/>
                  </a:lnTo>
                  <a:cubicBezTo>
                    <a:pt x="17331" y="11195"/>
                    <a:pt x="17205" y="11030"/>
                    <a:pt x="17089" y="10827"/>
                  </a:cubicBezTo>
                  <a:cubicBezTo>
                    <a:pt x="17166" y="10623"/>
                    <a:pt x="16963" y="10584"/>
                    <a:pt x="16885" y="10468"/>
                  </a:cubicBezTo>
                  <a:cubicBezTo>
                    <a:pt x="16808" y="10381"/>
                    <a:pt x="16721" y="10342"/>
                    <a:pt x="16643" y="10265"/>
                  </a:cubicBezTo>
                  <a:cubicBezTo>
                    <a:pt x="16643" y="10226"/>
                    <a:pt x="16604" y="10139"/>
                    <a:pt x="16604" y="10139"/>
                  </a:cubicBezTo>
                  <a:cubicBezTo>
                    <a:pt x="16478" y="10061"/>
                    <a:pt x="16401" y="9983"/>
                    <a:pt x="16275" y="9896"/>
                  </a:cubicBezTo>
                  <a:cubicBezTo>
                    <a:pt x="16362" y="9857"/>
                    <a:pt x="16362" y="9819"/>
                    <a:pt x="16401" y="9780"/>
                  </a:cubicBezTo>
                  <a:cubicBezTo>
                    <a:pt x="16362" y="9702"/>
                    <a:pt x="16275" y="9654"/>
                    <a:pt x="16236" y="9615"/>
                  </a:cubicBezTo>
                  <a:lnTo>
                    <a:pt x="16236" y="9460"/>
                  </a:lnTo>
                  <a:lnTo>
                    <a:pt x="16197" y="9460"/>
                  </a:lnTo>
                  <a:cubicBezTo>
                    <a:pt x="16081" y="9169"/>
                    <a:pt x="15955" y="8927"/>
                    <a:pt x="15839" y="8646"/>
                  </a:cubicBezTo>
                  <a:lnTo>
                    <a:pt x="15839" y="8685"/>
                  </a:lnTo>
                  <a:lnTo>
                    <a:pt x="15839" y="8849"/>
                  </a:lnTo>
                  <a:cubicBezTo>
                    <a:pt x="15790" y="8849"/>
                    <a:pt x="15790" y="8849"/>
                    <a:pt x="15790" y="8888"/>
                  </a:cubicBezTo>
                  <a:cubicBezTo>
                    <a:pt x="15751" y="8811"/>
                    <a:pt x="15751" y="8733"/>
                    <a:pt x="15713" y="8685"/>
                  </a:cubicBezTo>
                  <a:cubicBezTo>
                    <a:pt x="15713" y="8646"/>
                    <a:pt x="15674" y="8646"/>
                    <a:pt x="15674" y="8646"/>
                  </a:cubicBezTo>
                  <a:cubicBezTo>
                    <a:pt x="15674" y="8529"/>
                    <a:pt x="15713" y="8442"/>
                    <a:pt x="15674" y="8365"/>
                  </a:cubicBezTo>
                  <a:cubicBezTo>
                    <a:pt x="15635" y="8200"/>
                    <a:pt x="15548" y="8084"/>
                    <a:pt x="15470" y="7919"/>
                  </a:cubicBezTo>
                  <a:cubicBezTo>
                    <a:pt x="15470" y="7958"/>
                    <a:pt x="15431" y="8006"/>
                    <a:pt x="15393" y="8084"/>
                  </a:cubicBezTo>
                  <a:cubicBezTo>
                    <a:pt x="15305" y="7919"/>
                    <a:pt x="15267" y="7841"/>
                    <a:pt x="15228" y="7715"/>
                  </a:cubicBezTo>
                  <a:cubicBezTo>
                    <a:pt x="15267" y="7677"/>
                    <a:pt x="15305" y="7638"/>
                    <a:pt x="15354" y="7599"/>
                  </a:cubicBezTo>
                  <a:cubicBezTo>
                    <a:pt x="15305" y="7473"/>
                    <a:pt x="15228" y="7357"/>
                    <a:pt x="15189" y="7279"/>
                  </a:cubicBezTo>
                  <a:cubicBezTo>
                    <a:pt x="15189" y="7037"/>
                    <a:pt x="15150" y="6872"/>
                    <a:pt x="15112" y="6668"/>
                  </a:cubicBezTo>
                  <a:cubicBezTo>
                    <a:pt x="15112" y="6707"/>
                    <a:pt x="15063" y="6746"/>
                    <a:pt x="15063" y="6746"/>
                  </a:cubicBezTo>
                  <a:cubicBezTo>
                    <a:pt x="15024" y="6746"/>
                    <a:pt x="14986" y="6465"/>
                    <a:pt x="15024" y="6349"/>
                  </a:cubicBezTo>
                  <a:cubicBezTo>
                    <a:pt x="14947" y="6223"/>
                    <a:pt x="14947" y="6106"/>
                    <a:pt x="14986" y="5980"/>
                  </a:cubicBezTo>
                  <a:cubicBezTo>
                    <a:pt x="15063" y="5777"/>
                    <a:pt x="15112" y="5583"/>
                    <a:pt x="15150" y="5379"/>
                  </a:cubicBezTo>
                  <a:cubicBezTo>
                    <a:pt x="15228" y="5340"/>
                    <a:pt x="15305" y="5340"/>
                    <a:pt x="15393" y="5340"/>
                  </a:cubicBezTo>
                  <a:close/>
                  <a:moveTo>
                    <a:pt x="34052" y="15150"/>
                  </a:moveTo>
                  <a:cubicBezTo>
                    <a:pt x="34168" y="15431"/>
                    <a:pt x="34294" y="15712"/>
                    <a:pt x="34333" y="16042"/>
                  </a:cubicBezTo>
                  <a:cubicBezTo>
                    <a:pt x="33964" y="15916"/>
                    <a:pt x="33809" y="15431"/>
                    <a:pt x="34052" y="15150"/>
                  </a:cubicBezTo>
                  <a:close/>
                  <a:moveTo>
                    <a:pt x="33528" y="15760"/>
                  </a:moveTo>
                  <a:cubicBezTo>
                    <a:pt x="33683" y="15760"/>
                    <a:pt x="33887" y="16003"/>
                    <a:pt x="33887" y="16245"/>
                  </a:cubicBezTo>
                  <a:cubicBezTo>
                    <a:pt x="33645" y="16245"/>
                    <a:pt x="33402" y="16003"/>
                    <a:pt x="33364" y="15799"/>
                  </a:cubicBezTo>
                  <a:cubicBezTo>
                    <a:pt x="33402" y="15799"/>
                    <a:pt x="33480" y="15799"/>
                    <a:pt x="33528" y="15760"/>
                  </a:cubicBezTo>
                  <a:close/>
                  <a:moveTo>
                    <a:pt x="34255" y="16284"/>
                  </a:moveTo>
                  <a:cubicBezTo>
                    <a:pt x="34449" y="16323"/>
                    <a:pt x="34498" y="16487"/>
                    <a:pt x="34614" y="16681"/>
                  </a:cubicBezTo>
                  <a:cubicBezTo>
                    <a:pt x="34372" y="16681"/>
                    <a:pt x="34294" y="16487"/>
                    <a:pt x="34168" y="16400"/>
                  </a:cubicBezTo>
                  <a:cubicBezTo>
                    <a:pt x="34207" y="16361"/>
                    <a:pt x="34207" y="16323"/>
                    <a:pt x="34255" y="16284"/>
                  </a:cubicBezTo>
                  <a:close/>
                  <a:moveTo>
                    <a:pt x="22624" y="15712"/>
                  </a:moveTo>
                  <a:cubicBezTo>
                    <a:pt x="22740" y="15838"/>
                    <a:pt x="22944" y="15877"/>
                    <a:pt x="22982" y="16119"/>
                  </a:cubicBezTo>
                  <a:cubicBezTo>
                    <a:pt x="22982" y="16197"/>
                    <a:pt x="23060" y="16284"/>
                    <a:pt x="23060" y="16361"/>
                  </a:cubicBezTo>
                  <a:cubicBezTo>
                    <a:pt x="23108" y="16439"/>
                    <a:pt x="23060" y="16526"/>
                    <a:pt x="22982" y="16565"/>
                  </a:cubicBezTo>
                  <a:lnTo>
                    <a:pt x="22982" y="16730"/>
                  </a:lnTo>
                  <a:cubicBezTo>
                    <a:pt x="22944" y="16604"/>
                    <a:pt x="22740" y="16604"/>
                    <a:pt x="22779" y="16439"/>
                  </a:cubicBezTo>
                  <a:cubicBezTo>
                    <a:pt x="22701" y="16284"/>
                    <a:pt x="22662" y="16158"/>
                    <a:pt x="22575" y="16003"/>
                  </a:cubicBezTo>
                  <a:cubicBezTo>
                    <a:pt x="22498" y="15916"/>
                    <a:pt x="22536" y="15799"/>
                    <a:pt x="22624" y="15712"/>
                  </a:cubicBezTo>
                  <a:close/>
                  <a:moveTo>
                    <a:pt x="15378" y="3394"/>
                  </a:moveTo>
                  <a:cubicBezTo>
                    <a:pt x="15502" y="3394"/>
                    <a:pt x="15625" y="3431"/>
                    <a:pt x="15751" y="3479"/>
                  </a:cubicBezTo>
                  <a:cubicBezTo>
                    <a:pt x="15994" y="3557"/>
                    <a:pt x="16275" y="3596"/>
                    <a:pt x="16517" y="3799"/>
                  </a:cubicBezTo>
                  <a:cubicBezTo>
                    <a:pt x="16682" y="3925"/>
                    <a:pt x="16924" y="4003"/>
                    <a:pt x="17128" y="4129"/>
                  </a:cubicBezTo>
                  <a:cubicBezTo>
                    <a:pt x="17292" y="4206"/>
                    <a:pt x="17409" y="4371"/>
                    <a:pt x="17535" y="4488"/>
                  </a:cubicBezTo>
                  <a:cubicBezTo>
                    <a:pt x="17612" y="4526"/>
                    <a:pt x="17690" y="4565"/>
                    <a:pt x="17777" y="4614"/>
                  </a:cubicBezTo>
                  <a:cubicBezTo>
                    <a:pt x="17971" y="4769"/>
                    <a:pt x="18213" y="4933"/>
                    <a:pt x="18417" y="5137"/>
                  </a:cubicBezTo>
                  <a:lnTo>
                    <a:pt x="19270" y="5980"/>
                  </a:lnTo>
                  <a:cubicBezTo>
                    <a:pt x="19473" y="6184"/>
                    <a:pt x="19629" y="6426"/>
                    <a:pt x="19832" y="6630"/>
                  </a:cubicBezTo>
                  <a:cubicBezTo>
                    <a:pt x="19997" y="6833"/>
                    <a:pt x="20152" y="7037"/>
                    <a:pt x="20317" y="7231"/>
                  </a:cubicBezTo>
                  <a:cubicBezTo>
                    <a:pt x="20443" y="7395"/>
                    <a:pt x="20598" y="7599"/>
                    <a:pt x="20724" y="7764"/>
                  </a:cubicBezTo>
                  <a:cubicBezTo>
                    <a:pt x="20927" y="8045"/>
                    <a:pt x="21082" y="8326"/>
                    <a:pt x="21286" y="8607"/>
                  </a:cubicBezTo>
                  <a:cubicBezTo>
                    <a:pt x="21364" y="8772"/>
                    <a:pt x="21451" y="8927"/>
                    <a:pt x="21528" y="9092"/>
                  </a:cubicBezTo>
                  <a:cubicBezTo>
                    <a:pt x="21567" y="9169"/>
                    <a:pt x="21654" y="9256"/>
                    <a:pt x="21693" y="9334"/>
                  </a:cubicBezTo>
                  <a:cubicBezTo>
                    <a:pt x="21848" y="9615"/>
                    <a:pt x="22013" y="9945"/>
                    <a:pt x="22178" y="10265"/>
                  </a:cubicBezTo>
                  <a:cubicBezTo>
                    <a:pt x="22294" y="10468"/>
                    <a:pt x="22381" y="10672"/>
                    <a:pt x="22498" y="10866"/>
                  </a:cubicBezTo>
                  <a:cubicBezTo>
                    <a:pt x="22701" y="11195"/>
                    <a:pt x="22779" y="11515"/>
                    <a:pt x="22905" y="11883"/>
                  </a:cubicBezTo>
                  <a:cubicBezTo>
                    <a:pt x="22944" y="12038"/>
                    <a:pt x="23021" y="12203"/>
                    <a:pt x="23108" y="12368"/>
                  </a:cubicBezTo>
                  <a:cubicBezTo>
                    <a:pt x="23186" y="12610"/>
                    <a:pt x="23302" y="12891"/>
                    <a:pt x="23351" y="13134"/>
                  </a:cubicBezTo>
                  <a:cubicBezTo>
                    <a:pt x="23351" y="13289"/>
                    <a:pt x="23428" y="13454"/>
                    <a:pt x="23506" y="13618"/>
                  </a:cubicBezTo>
                  <a:cubicBezTo>
                    <a:pt x="23593" y="13861"/>
                    <a:pt x="23632" y="14142"/>
                    <a:pt x="23709" y="14384"/>
                  </a:cubicBezTo>
                  <a:cubicBezTo>
                    <a:pt x="23709" y="14462"/>
                    <a:pt x="23748" y="14549"/>
                    <a:pt x="23748" y="14588"/>
                  </a:cubicBezTo>
                  <a:cubicBezTo>
                    <a:pt x="23835" y="15072"/>
                    <a:pt x="23952" y="15518"/>
                    <a:pt x="24029" y="15954"/>
                  </a:cubicBezTo>
                  <a:cubicBezTo>
                    <a:pt x="24078" y="16042"/>
                    <a:pt x="24029" y="16158"/>
                    <a:pt x="24078" y="16245"/>
                  </a:cubicBezTo>
                  <a:cubicBezTo>
                    <a:pt x="24061" y="16249"/>
                    <a:pt x="24045" y="16251"/>
                    <a:pt x="24029" y="16251"/>
                  </a:cubicBezTo>
                  <a:cubicBezTo>
                    <a:pt x="23897" y="16251"/>
                    <a:pt x="23826" y="16111"/>
                    <a:pt x="23748" y="16042"/>
                  </a:cubicBezTo>
                  <a:cubicBezTo>
                    <a:pt x="23670" y="15954"/>
                    <a:pt x="23593" y="15838"/>
                    <a:pt x="23506" y="15760"/>
                  </a:cubicBezTo>
                  <a:cubicBezTo>
                    <a:pt x="23593" y="15557"/>
                    <a:pt x="23506" y="15227"/>
                    <a:pt x="23389" y="15111"/>
                  </a:cubicBezTo>
                  <a:cubicBezTo>
                    <a:pt x="23302" y="14626"/>
                    <a:pt x="23225" y="14103"/>
                    <a:pt x="23021" y="13618"/>
                  </a:cubicBezTo>
                  <a:cubicBezTo>
                    <a:pt x="22905" y="13376"/>
                    <a:pt x="22818" y="13046"/>
                    <a:pt x="22740" y="12765"/>
                  </a:cubicBezTo>
                  <a:cubicBezTo>
                    <a:pt x="22701" y="12688"/>
                    <a:pt x="22662" y="12562"/>
                    <a:pt x="22624" y="12445"/>
                  </a:cubicBezTo>
                  <a:cubicBezTo>
                    <a:pt x="22624" y="12407"/>
                    <a:pt x="22575" y="12319"/>
                    <a:pt x="22575" y="12242"/>
                  </a:cubicBezTo>
                  <a:lnTo>
                    <a:pt x="22536" y="12242"/>
                  </a:lnTo>
                  <a:cubicBezTo>
                    <a:pt x="22498" y="12126"/>
                    <a:pt x="22459" y="12000"/>
                    <a:pt x="22381" y="11922"/>
                  </a:cubicBezTo>
                  <a:lnTo>
                    <a:pt x="22420" y="11922"/>
                  </a:lnTo>
                  <a:cubicBezTo>
                    <a:pt x="22381" y="11796"/>
                    <a:pt x="22333" y="11718"/>
                    <a:pt x="22294" y="11641"/>
                  </a:cubicBezTo>
                  <a:cubicBezTo>
                    <a:pt x="22294" y="11515"/>
                    <a:pt x="22217" y="11399"/>
                    <a:pt x="22139" y="11234"/>
                  </a:cubicBezTo>
                  <a:cubicBezTo>
                    <a:pt x="22052" y="11030"/>
                    <a:pt x="21935" y="10827"/>
                    <a:pt x="21848" y="10584"/>
                  </a:cubicBezTo>
                  <a:cubicBezTo>
                    <a:pt x="21732" y="10342"/>
                    <a:pt x="21567" y="10061"/>
                    <a:pt x="21451" y="9819"/>
                  </a:cubicBezTo>
                  <a:cubicBezTo>
                    <a:pt x="21325" y="9576"/>
                    <a:pt x="21208" y="9295"/>
                    <a:pt x="21044" y="9053"/>
                  </a:cubicBezTo>
                  <a:cubicBezTo>
                    <a:pt x="20801" y="8733"/>
                    <a:pt x="20598" y="8365"/>
                    <a:pt x="20355" y="8084"/>
                  </a:cubicBezTo>
                  <a:cubicBezTo>
                    <a:pt x="20278" y="8006"/>
                    <a:pt x="20239" y="7919"/>
                    <a:pt x="20239" y="7880"/>
                  </a:cubicBezTo>
                  <a:cubicBezTo>
                    <a:pt x="20074" y="7599"/>
                    <a:pt x="19832" y="7434"/>
                    <a:pt x="19667" y="7192"/>
                  </a:cubicBezTo>
                  <a:cubicBezTo>
                    <a:pt x="19512" y="6988"/>
                    <a:pt x="19386" y="6833"/>
                    <a:pt x="19231" y="6630"/>
                  </a:cubicBezTo>
                  <a:cubicBezTo>
                    <a:pt x="19144" y="6552"/>
                    <a:pt x="19028" y="6426"/>
                    <a:pt x="18940" y="6349"/>
                  </a:cubicBezTo>
                  <a:cubicBezTo>
                    <a:pt x="18902" y="6310"/>
                    <a:pt x="18824" y="6223"/>
                    <a:pt x="18785" y="6184"/>
                  </a:cubicBezTo>
                  <a:cubicBezTo>
                    <a:pt x="18543" y="5941"/>
                    <a:pt x="18301" y="5699"/>
                    <a:pt x="18097" y="5457"/>
                  </a:cubicBezTo>
                  <a:cubicBezTo>
                    <a:pt x="18058" y="5457"/>
                    <a:pt x="18058" y="5457"/>
                    <a:pt x="18058" y="5418"/>
                  </a:cubicBezTo>
                  <a:cubicBezTo>
                    <a:pt x="17893" y="5379"/>
                    <a:pt x="17777" y="5253"/>
                    <a:pt x="17690" y="5137"/>
                  </a:cubicBezTo>
                  <a:cubicBezTo>
                    <a:pt x="17612" y="5011"/>
                    <a:pt x="17574" y="4972"/>
                    <a:pt x="17448" y="4933"/>
                  </a:cubicBezTo>
                  <a:cubicBezTo>
                    <a:pt x="17331" y="4895"/>
                    <a:pt x="17244" y="4807"/>
                    <a:pt x="17166" y="4730"/>
                  </a:cubicBezTo>
                  <a:cubicBezTo>
                    <a:pt x="17002" y="4652"/>
                    <a:pt x="16885" y="4526"/>
                    <a:pt x="16721" y="4449"/>
                  </a:cubicBezTo>
                  <a:cubicBezTo>
                    <a:pt x="16604" y="4323"/>
                    <a:pt x="16440" y="4245"/>
                    <a:pt x="16275" y="4168"/>
                  </a:cubicBezTo>
                  <a:cubicBezTo>
                    <a:pt x="16120" y="4080"/>
                    <a:pt x="15955" y="4003"/>
                    <a:pt x="15790" y="3964"/>
                  </a:cubicBezTo>
                  <a:cubicBezTo>
                    <a:pt x="15713" y="3925"/>
                    <a:pt x="15674" y="3838"/>
                    <a:pt x="15596" y="3838"/>
                  </a:cubicBezTo>
                  <a:cubicBezTo>
                    <a:pt x="15506" y="3806"/>
                    <a:pt x="15423" y="3792"/>
                    <a:pt x="15345" y="3792"/>
                  </a:cubicBezTo>
                  <a:cubicBezTo>
                    <a:pt x="15137" y="3792"/>
                    <a:pt x="14969" y="3894"/>
                    <a:pt x="14821" y="4042"/>
                  </a:cubicBezTo>
                  <a:cubicBezTo>
                    <a:pt x="14869" y="4371"/>
                    <a:pt x="14743" y="4614"/>
                    <a:pt x="14666" y="4856"/>
                  </a:cubicBezTo>
                  <a:cubicBezTo>
                    <a:pt x="14627" y="4972"/>
                    <a:pt x="14627" y="5050"/>
                    <a:pt x="14578" y="5176"/>
                  </a:cubicBezTo>
                  <a:cubicBezTo>
                    <a:pt x="14578" y="5253"/>
                    <a:pt x="14540" y="5379"/>
                    <a:pt x="14540" y="5496"/>
                  </a:cubicBezTo>
                  <a:cubicBezTo>
                    <a:pt x="14540" y="5622"/>
                    <a:pt x="14578" y="5777"/>
                    <a:pt x="14578" y="5941"/>
                  </a:cubicBezTo>
                  <a:cubicBezTo>
                    <a:pt x="14627" y="6067"/>
                    <a:pt x="14627" y="6184"/>
                    <a:pt x="14627" y="6310"/>
                  </a:cubicBezTo>
                  <a:cubicBezTo>
                    <a:pt x="14627" y="6504"/>
                    <a:pt x="14578" y="6707"/>
                    <a:pt x="14578" y="6911"/>
                  </a:cubicBezTo>
                  <a:cubicBezTo>
                    <a:pt x="14627" y="7076"/>
                    <a:pt x="14666" y="7231"/>
                    <a:pt x="14704" y="7357"/>
                  </a:cubicBezTo>
                  <a:cubicBezTo>
                    <a:pt x="14782" y="7521"/>
                    <a:pt x="14821" y="7677"/>
                    <a:pt x="14908" y="7803"/>
                  </a:cubicBezTo>
                  <a:cubicBezTo>
                    <a:pt x="14947" y="7958"/>
                    <a:pt x="14986" y="8122"/>
                    <a:pt x="15063" y="8287"/>
                  </a:cubicBezTo>
                  <a:cubicBezTo>
                    <a:pt x="15063" y="8365"/>
                    <a:pt x="15112" y="8442"/>
                    <a:pt x="15150" y="8529"/>
                  </a:cubicBezTo>
                  <a:cubicBezTo>
                    <a:pt x="15431" y="9014"/>
                    <a:pt x="15596" y="9499"/>
                    <a:pt x="15916" y="9945"/>
                  </a:cubicBezTo>
                  <a:cubicBezTo>
                    <a:pt x="15994" y="10061"/>
                    <a:pt x="16120" y="10187"/>
                    <a:pt x="16197" y="10342"/>
                  </a:cubicBezTo>
                  <a:cubicBezTo>
                    <a:pt x="16197" y="10381"/>
                    <a:pt x="16197" y="10429"/>
                    <a:pt x="16236" y="10429"/>
                  </a:cubicBezTo>
                  <a:cubicBezTo>
                    <a:pt x="16401" y="10672"/>
                    <a:pt x="16566" y="10866"/>
                    <a:pt x="16682" y="11069"/>
                  </a:cubicBezTo>
                  <a:cubicBezTo>
                    <a:pt x="16808" y="11156"/>
                    <a:pt x="16885" y="11273"/>
                    <a:pt x="16963" y="11399"/>
                  </a:cubicBezTo>
                  <a:lnTo>
                    <a:pt x="17050" y="11399"/>
                  </a:lnTo>
                  <a:cubicBezTo>
                    <a:pt x="17166" y="11718"/>
                    <a:pt x="17409" y="11961"/>
                    <a:pt x="17651" y="12242"/>
                  </a:cubicBezTo>
                  <a:lnTo>
                    <a:pt x="17777" y="12368"/>
                  </a:lnTo>
                  <a:cubicBezTo>
                    <a:pt x="17971" y="12562"/>
                    <a:pt x="18175" y="12765"/>
                    <a:pt x="18339" y="13008"/>
                  </a:cubicBezTo>
                  <a:cubicBezTo>
                    <a:pt x="18504" y="13211"/>
                    <a:pt x="18698" y="13376"/>
                    <a:pt x="18902" y="13531"/>
                  </a:cubicBezTo>
                  <a:cubicBezTo>
                    <a:pt x="18989" y="13618"/>
                    <a:pt x="19066" y="13735"/>
                    <a:pt x="19144" y="13861"/>
                  </a:cubicBezTo>
                  <a:cubicBezTo>
                    <a:pt x="19183" y="13861"/>
                    <a:pt x="19183" y="13822"/>
                    <a:pt x="19183" y="13822"/>
                  </a:cubicBezTo>
                  <a:cubicBezTo>
                    <a:pt x="19347" y="13938"/>
                    <a:pt x="19386" y="14181"/>
                    <a:pt x="19629" y="14181"/>
                  </a:cubicBezTo>
                  <a:cubicBezTo>
                    <a:pt x="19793" y="14345"/>
                    <a:pt x="19871" y="14549"/>
                    <a:pt x="20074" y="14626"/>
                  </a:cubicBezTo>
                  <a:cubicBezTo>
                    <a:pt x="20278" y="14704"/>
                    <a:pt x="20317" y="14907"/>
                    <a:pt x="20443" y="15034"/>
                  </a:cubicBezTo>
                  <a:cubicBezTo>
                    <a:pt x="20481" y="15072"/>
                    <a:pt x="20520" y="15150"/>
                    <a:pt x="20598" y="15189"/>
                  </a:cubicBezTo>
                  <a:cubicBezTo>
                    <a:pt x="20763" y="15315"/>
                    <a:pt x="20927" y="15431"/>
                    <a:pt x="21044" y="15557"/>
                  </a:cubicBezTo>
                  <a:cubicBezTo>
                    <a:pt x="21170" y="15712"/>
                    <a:pt x="21247" y="15799"/>
                    <a:pt x="21412" y="15838"/>
                  </a:cubicBezTo>
                  <a:cubicBezTo>
                    <a:pt x="21451" y="15916"/>
                    <a:pt x="21490" y="16003"/>
                    <a:pt x="21528" y="16042"/>
                  </a:cubicBezTo>
                  <a:cubicBezTo>
                    <a:pt x="21654" y="16119"/>
                    <a:pt x="21809" y="16197"/>
                    <a:pt x="21935" y="16323"/>
                  </a:cubicBezTo>
                  <a:cubicBezTo>
                    <a:pt x="22013" y="16361"/>
                    <a:pt x="22052" y="16439"/>
                    <a:pt x="22139" y="16565"/>
                  </a:cubicBezTo>
                  <a:cubicBezTo>
                    <a:pt x="22217" y="16730"/>
                    <a:pt x="22255" y="16924"/>
                    <a:pt x="22255" y="17166"/>
                  </a:cubicBezTo>
                  <a:cubicBezTo>
                    <a:pt x="22091" y="17088"/>
                    <a:pt x="21974" y="17011"/>
                    <a:pt x="21809" y="16885"/>
                  </a:cubicBezTo>
                  <a:cubicBezTo>
                    <a:pt x="21451" y="16565"/>
                    <a:pt x="21044" y="16245"/>
                    <a:pt x="20685" y="15916"/>
                  </a:cubicBezTo>
                  <a:lnTo>
                    <a:pt x="19910" y="15150"/>
                  </a:lnTo>
                  <a:cubicBezTo>
                    <a:pt x="19590" y="14869"/>
                    <a:pt x="19270" y="14588"/>
                    <a:pt x="18989" y="14307"/>
                  </a:cubicBezTo>
                  <a:lnTo>
                    <a:pt x="18620" y="13938"/>
                  </a:lnTo>
                  <a:lnTo>
                    <a:pt x="18339" y="13657"/>
                  </a:lnTo>
                  <a:cubicBezTo>
                    <a:pt x="18175" y="13454"/>
                    <a:pt x="18019" y="13250"/>
                    <a:pt x="17816" y="13046"/>
                  </a:cubicBezTo>
                  <a:cubicBezTo>
                    <a:pt x="17729" y="12969"/>
                    <a:pt x="17612" y="12853"/>
                    <a:pt x="17535" y="12765"/>
                  </a:cubicBezTo>
                  <a:cubicBezTo>
                    <a:pt x="17205" y="12484"/>
                    <a:pt x="16963" y="12164"/>
                    <a:pt x="16721" y="11835"/>
                  </a:cubicBezTo>
                  <a:cubicBezTo>
                    <a:pt x="16517" y="11592"/>
                    <a:pt x="16323" y="11311"/>
                    <a:pt x="16120" y="11069"/>
                  </a:cubicBezTo>
                  <a:cubicBezTo>
                    <a:pt x="16032" y="10953"/>
                    <a:pt x="15955" y="10788"/>
                    <a:pt x="15877" y="10672"/>
                  </a:cubicBezTo>
                  <a:cubicBezTo>
                    <a:pt x="15790" y="10546"/>
                    <a:pt x="15713" y="10468"/>
                    <a:pt x="15635" y="10342"/>
                  </a:cubicBezTo>
                  <a:cubicBezTo>
                    <a:pt x="15470" y="10226"/>
                    <a:pt x="15393" y="10022"/>
                    <a:pt x="15305" y="9819"/>
                  </a:cubicBezTo>
                  <a:cubicBezTo>
                    <a:pt x="15112" y="9499"/>
                    <a:pt x="14986" y="9130"/>
                    <a:pt x="14743" y="8811"/>
                  </a:cubicBezTo>
                  <a:cubicBezTo>
                    <a:pt x="14666" y="8646"/>
                    <a:pt x="14578" y="8491"/>
                    <a:pt x="14540" y="8287"/>
                  </a:cubicBezTo>
                  <a:cubicBezTo>
                    <a:pt x="14423" y="7880"/>
                    <a:pt x="14259" y="7434"/>
                    <a:pt x="14142" y="6988"/>
                  </a:cubicBezTo>
                  <a:lnTo>
                    <a:pt x="14142" y="6794"/>
                  </a:lnTo>
                  <a:cubicBezTo>
                    <a:pt x="14142" y="6630"/>
                    <a:pt x="14181" y="6465"/>
                    <a:pt x="14142" y="6349"/>
                  </a:cubicBezTo>
                  <a:lnTo>
                    <a:pt x="14142" y="5903"/>
                  </a:lnTo>
                  <a:cubicBezTo>
                    <a:pt x="14094" y="5699"/>
                    <a:pt x="14142" y="5496"/>
                    <a:pt x="14094" y="5292"/>
                  </a:cubicBezTo>
                  <a:cubicBezTo>
                    <a:pt x="14094" y="5050"/>
                    <a:pt x="14181" y="4807"/>
                    <a:pt x="14259" y="4614"/>
                  </a:cubicBezTo>
                  <a:cubicBezTo>
                    <a:pt x="14336" y="4371"/>
                    <a:pt x="14423" y="4168"/>
                    <a:pt x="14540" y="3964"/>
                  </a:cubicBezTo>
                  <a:cubicBezTo>
                    <a:pt x="14627" y="3799"/>
                    <a:pt x="14704" y="3683"/>
                    <a:pt x="14821" y="3596"/>
                  </a:cubicBezTo>
                  <a:cubicBezTo>
                    <a:pt x="14947" y="3557"/>
                    <a:pt x="15063" y="3479"/>
                    <a:pt x="15150" y="3441"/>
                  </a:cubicBezTo>
                  <a:cubicBezTo>
                    <a:pt x="15227" y="3408"/>
                    <a:pt x="15303" y="3394"/>
                    <a:pt x="15378" y="3394"/>
                  </a:cubicBezTo>
                  <a:close/>
                  <a:moveTo>
                    <a:pt x="23787" y="16730"/>
                  </a:moveTo>
                  <a:cubicBezTo>
                    <a:pt x="24155" y="16885"/>
                    <a:pt x="24359" y="17127"/>
                    <a:pt x="24359" y="17573"/>
                  </a:cubicBezTo>
                  <a:cubicBezTo>
                    <a:pt x="24359" y="17573"/>
                    <a:pt x="24320" y="17573"/>
                    <a:pt x="24271" y="17612"/>
                  </a:cubicBezTo>
                  <a:cubicBezTo>
                    <a:pt x="24271" y="17651"/>
                    <a:pt x="24320" y="17699"/>
                    <a:pt x="24320" y="17738"/>
                  </a:cubicBezTo>
                  <a:cubicBezTo>
                    <a:pt x="24116" y="17699"/>
                    <a:pt x="23990" y="17612"/>
                    <a:pt x="23952" y="17408"/>
                  </a:cubicBezTo>
                  <a:cubicBezTo>
                    <a:pt x="23913" y="17253"/>
                    <a:pt x="23874" y="17088"/>
                    <a:pt x="23748" y="16972"/>
                  </a:cubicBezTo>
                  <a:cubicBezTo>
                    <a:pt x="23709" y="16924"/>
                    <a:pt x="23787" y="16807"/>
                    <a:pt x="23787" y="16730"/>
                  </a:cubicBezTo>
                  <a:close/>
                  <a:moveTo>
                    <a:pt x="22818" y="17127"/>
                  </a:moveTo>
                  <a:cubicBezTo>
                    <a:pt x="22982" y="17253"/>
                    <a:pt x="23108" y="17370"/>
                    <a:pt x="23225" y="17457"/>
                  </a:cubicBezTo>
                  <a:cubicBezTo>
                    <a:pt x="23302" y="17612"/>
                    <a:pt x="23389" y="17777"/>
                    <a:pt x="23302" y="17980"/>
                  </a:cubicBezTo>
                  <a:cubicBezTo>
                    <a:pt x="23277" y="17993"/>
                    <a:pt x="23256" y="17998"/>
                    <a:pt x="23236" y="17998"/>
                  </a:cubicBezTo>
                  <a:cubicBezTo>
                    <a:pt x="23132" y="17998"/>
                    <a:pt x="23088" y="17854"/>
                    <a:pt x="22982" y="17854"/>
                  </a:cubicBezTo>
                  <a:cubicBezTo>
                    <a:pt x="22944" y="17612"/>
                    <a:pt x="22866" y="17408"/>
                    <a:pt x="22818" y="17127"/>
                  </a:cubicBezTo>
                  <a:close/>
                  <a:moveTo>
                    <a:pt x="15189" y="2869"/>
                  </a:moveTo>
                  <a:cubicBezTo>
                    <a:pt x="15305" y="2869"/>
                    <a:pt x="15393" y="2917"/>
                    <a:pt x="15470" y="2917"/>
                  </a:cubicBezTo>
                  <a:cubicBezTo>
                    <a:pt x="15519" y="2908"/>
                    <a:pt x="15567" y="2903"/>
                    <a:pt x="15616" y="2903"/>
                  </a:cubicBezTo>
                  <a:cubicBezTo>
                    <a:pt x="15809" y="2903"/>
                    <a:pt x="16003" y="2972"/>
                    <a:pt x="16197" y="3034"/>
                  </a:cubicBezTo>
                  <a:cubicBezTo>
                    <a:pt x="16440" y="3111"/>
                    <a:pt x="16643" y="3237"/>
                    <a:pt x="16847" y="3353"/>
                  </a:cubicBezTo>
                  <a:cubicBezTo>
                    <a:pt x="17050" y="3479"/>
                    <a:pt x="17292" y="3596"/>
                    <a:pt x="17486" y="3722"/>
                  </a:cubicBezTo>
                  <a:cubicBezTo>
                    <a:pt x="17574" y="3799"/>
                    <a:pt x="17651" y="3887"/>
                    <a:pt x="17729" y="3925"/>
                  </a:cubicBezTo>
                  <a:cubicBezTo>
                    <a:pt x="18175" y="4206"/>
                    <a:pt x="18582" y="4526"/>
                    <a:pt x="18989" y="4895"/>
                  </a:cubicBezTo>
                  <a:cubicBezTo>
                    <a:pt x="19183" y="5098"/>
                    <a:pt x="19386" y="5292"/>
                    <a:pt x="19590" y="5496"/>
                  </a:cubicBezTo>
                  <a:cubicBezTo>
                    <a:pt x="19793" y="5738"/>
                    <a:pt x="19997" y="6019"/>
                    <a:pt x="20239" y="6310"/>
                  </a:cubicBezTo>
                  <a:cubicBezTo>
                    <a:pt x="20317" y="6426"/>
                    <a:pt x="20443" y="6552"/>
                    <a:pt x="20520" y="6668"/>
                  </a:cubicBezTo>
                  <a:cubicBezTo>
                    <a:pt x="20763" y="6911"/>
                    <a:pt x="20966" y="7114"/>
                    <a:pt x="21121" y="7434"/>
                  </a:cubicBezTo>
                  <a:cubicBezTo>
                    <a:pt x="21208" y="7599"/>
                    <a:pt x="21364" y="7715"/>
                    <a:pt x="21451" y="7880"/>
                  </a:cubicBezTo>
                  <a:cubicBezTo>
                    <a:pt x="21654" y="8161"/>
                    <a:pt x="21848" y="8442"/>
                    <a:pt x="21974" y="8733"/>
                  </a:cubicBezTo>
                  <a:cubicBezTo>
                    <a:pt x="22091" y="8975"/>
                    <a:pt x="22217" y="9169"/>
                    <a:pt x="22381" y="9412"/>
                  </a:cubicBezTo>
                  <a:cubicBezTo>
                    <a:pt x="22459" y="9538"/>
                    <a:pt x="22498" y="9702"/>
                    <a:pt x="22575" y="9857"/>
                  </a:cubicBezTo>
                  <a:cubicBezTo>
                    <a:pt x="22740" y="10187"/>
                    <a:pt x="22944" y="10507"/>
                    <a:pt x="23108" y="10827"/>
                  </a:cubicBezTo>
                  <a:cubicBezTo>
                    <a:pt x="23147" y="10914"/>
                    <a:pt x="23186" y="11030"/>
                    <a:pt x="23225" y="11156"/>
                  </a:cubicBezTo>
                  <a:cubicBezTo>
                    <a:pt x="23263" y="11350"/>
                    <a:pt x="23351" y="11554"/>
                    <a:pt x="23428" y="11757"/>
                  </a:cubicBezTo>
                  <a:cubicBezTo>
                    <a:pt x="23506" y="12000"/>
                    <a:pt x="23632" y="12203"/>
                    <a:pt x="23709" y="12445"/>
                  </a:cubicBezTo>
                  <a:cubicBezTo>
                    <a:pt x="23748" y="12610"/>
                    <a:pt x="23787" y="12727"/>
                    <a:pt x="23835" y="12891"/>
                  </a:cubicBezTo>
                  <a:cubicBezTo>
                    <a:pt x="23874" y="13046"/>
                    <a:pt x="23952" y="13250"/>
                    <a:pt x="23990" y="13415"/>
                  </a:cubicBezTo>
                  <a:cubicBezTo>
                    <a:pt x="24078" y="13696"/>
                    <a:pt x="24155" y="13977"/>
                    <a:pt x="24233" y="14258"/>
                  </a:cubicBezTo>
                  <a:cubicBezTo>
                    <a:pt x="24271" y="14423"/>
                    <a:pt x="24359" y="14588"/>
                    <a:pt x="24359" y="14743"/>
                  </a:cubicBezTo>
                  <a:cubicBezTo>
                    <a:pt x="24397" y="14907"/>
                    <a:pt x="24397" y="15111"/>
                    <a:pt x="24436" y="15315"/>
                  </a:cubicBezTo>
                  <a:cubicBezTo>
                    <a:pt x="24475" y="15518"/>
                    <a:pt x="24562" y="15760"/>
                    <a:pt x="24601" y="16003"/>
                  </a:cubicBezTo>
                  <a:cubicBezTo>
                    <a:pt x="24640" y="16197"/>
                    <a:pt x="24679" y="16400"/>
                    <a:pt x="24756" y="16643"/>
                  </a:cubicBezTo>
                  <a:lnTo>
                    <a:pt x="24756" y="16769"/>
                  </a:lnTo>
                  <a:cubicBezTo>
                    <a:pt x="24562" y="16769"/>
                    <a:pt x="24514" y="16643"/>
                    <a:pt x="24475" y="16487"/>
                  </a:cubicBezTo>
                  <a:cubicBezTo>
                    <a:pt x="24436" y="16323"/>
                    <a:pt x="24436" y="16158"/>
                    <a:pt x="24397" y="15954"/>
                  </a:cubicBezTo>
                  <a:cubicBezTo>
                    <a:pt x="24320" y="15673"/>
                    <a:pt x="24320" y="15353"/>
                    <a:pt x="24194" y="15034"/>
                  </a:cubicBezTo>
                  <a:cubicBezTo>
                    <a:pt x="24078" y="14626"/>
                    <a:pt x="24029" y="14219"/>
                    <a:pt x="23913" y="13822"/>
                  </a:cubicBezTo>
                  <a:cubicBezTo>
                    <a:pt x="23835" y="13531"/>
                    <a:pt x="23709" y="13289"/>
                    <a:pt x="23632" y="13008"/>
                  </a:cubicBezTo>
                  <a:cubicBezTo>
                    <a:pt x="23593" y="12853"/>
                    <a:pt x="23506" y="12688"/>
                    <a:pt x="23506" y="12523"/>
                  </a:cubicBezTo>
                  <a:cubicBezTo>
                    <a:pt x="23467" y="12281"/>
                    <a:pt x="23351" y="12038"/>
                    <a:pt x="23225" y="11835"/>
                  </a:cubicBezTo>
                  <a:cubicBezTo>
                    <a:pt x="23147" y="11592"/>
                    <a:pt x="23060" y="11311"/>
                    <a:pt x="22944" y="11069"/>
                  </a:cubicBezTo>
                  <a:cubicBezTo>
                    <a:pt x="22905" y="10992"/>
                    <a:pt x="22866" y="10914"/>
                    <a:pt x="22818" y="10788"/>
                  </a:cubicBezTo>
                  <a:cubicBezTo>
                    <a:pt x="22624" y="10381"/>
                    <a:pt x="22381" y="9983"/>
                    <a:pt x="22178" y="9538"/>
                  </a:cubicBezTo>
                  <a:cubicBezTo>
                    <a:pt x="22013" y="9256"/>
                    <a:pt x="21897" y="8975"/>
                    <a:pt x="21732" y="8733"/>
                  </a:cubicBezTo>
                  <a:cubicBezTo>
                    <a:pt x="21567" y="8491"/>
                    <a:pt x="21451" y="8248"/>
                    <a:pt x="21286" y="8006"/>
                  </a:cubicBezTo>
                  <a:cubicBezTo>
                    <a:pt x="21082" y="7715"/>
                    <a:pt x="20927" y="7434"/>
                    <a:pt x="20724" y="7192"/>
                  </a:cubicBezTo>
                  <a:cubicBezTo>
                    <a:pt x="20520" y="6911"/>
                    <a:pt x="20278" y="6668"/>
                    <a:pt x="20036" y="6426"/>
                  </a:cubicBezTo>
                  <a:cubicBezTo>
                    <a:pt x="19871" y="6223"/>
                    <a:pt x="19716" y="6019"/>
                    <a:pt x="19551" y="5825"/>
                  </a:cubicBezTo>
                  <a:cubicBezTo>
                    <a:pt x="19512" y="5777"/>
                    <a:pt x="19473" y="5699"/>
                    <a:pt x="19425" y="5660"/>
                  </a:cubicBezTo>
                  <a:cubicBezTo>
                    <a:pt x="19066" y="5340"/>
                    <a:pt x="18698" y="4972"/>
                    <a:pt x="18378" y="4652"/>
                  </a:cubicBezTo>
                  <a:cubicBezTo>
                    <a:pt x="18213" y="4488"/>
                    <a:pt x="18019" y="4410"/>
                    <a:pt x="17855" y="4284"/>
                  </a:cubicBezTo>
                  <a:cubicBezTo>
                    <a:pt x="17729" y="4206"/>
                    <a:pt x="17651" y="4129"/>
                    <a:pt x="17535" y="4042"/>
                  </a:cubicBezTo>
                  <a:cubicBezTo>
                    <a:pt x="17331" y="3799"/>
                    <a:pt x="17050" y="3683"/>
                    <a:pt x="16759" y="3557"/>
                  </a:cubicBezTo>
                  <a:cubicBezTo>
                    <a:pt x="16604" y="3441"/>
                    <a:pt x="16440" y="3353"/>
                    <a:pt x="16275" y="3315"/>
                  </a:cubicBezTo>
                  <a:cubicBezTo>
                    <a:pt x="15916" y="3160"/>
                    <a:pt x="15548" y="3072"/>
                    <a:pt x="15150" y="3072"/>
                  </a:cubicBezTo>
                  <a:cubicBezTo>
                    <a:pt x="14908" y="3072"/>
                    <a:pt x="14743" y="3160"/>
                    <a:pt x="14578" y="3353"/>
                  </a:cubicBezTo>
                  <a:cubicBezTo>
                    <a:pt x="14423" y="3596"/>
                    <a:pt x="14259" y="3838"/>
                    <a:pt x="14142" y="4080"/>
                  </a:cubicBezTo>
                  <a:cubicBezTo>
                    <a:pt x="13977" y="4410"/>
                    <a:pt x="13851" y="4730"/>
                    <a:pt x="13851" y="5098"/>
                  </a:cubicBezTo>
                  <a:cubicBezTo>
                    <a:pt x="13813" y="5292"/>
                    <a:pt x="13774" y="5457"/>
                    <a:pt x="13774" y="5622"/>
                  </a:cubicBezTo>
                  <a:cubicBezTo>
                    <a:pt x="13774" y="5699"/>
                    <a:pt x="13735" y="5738"/>
                    <a:pt x="13774" y="5777"/>
                  </a:cubicBezTo>
                  <a:cubicBezTo>
                    <a:pt x="13851" y="6067"/>
                    <a:pt x="13813" y="6349"/>
                    <a:pt x="13813" y="6668"/>
                  </a:cubicBezTo>
                  <a:cubicBezTo>
                    <a:pt x="13813" y="7153"/>
                    <a:pt x="13939" y="7638"/>
                    <a:pt x="14142" y="8084"/>
                  </a:cubicBezTo>
                  <a:cubicBezTo>
                    <a:pt x="14220" y="8248"/>
                    <a:pt x="14259" y="8403"/>
                    <a:pt x="14336" y="8529"/>
                  </a:cubicBezTo>
                  <a:cubicBezTo>
                    <a:pt x="14423" y="8772"/>
                    <a:pt x="14540" y="8975"/>
                    <a:pt x="14627" y="9169"/>
                  </a:cubicBezTo>
                  <a:cubicBezTo>
                    <a:pt x="14782" y="9499"/>
                    <a:pt x="14947" y="9780"/>
                    <a:pt x="15063" y="10100"/>
                  </a:cubicBezTo>
                  <a:cubicBezTo>
                    <a:pt x="15150" y="10226"/>
                    <a:pt x="15228" y="10381"/>
                    <a:pt x="15305" y="10507"/>
                  </a:cubicBezTo>
                  <a:cubicBezTo>
                    <a:pt x="15548" y="10827"/>
                    <a:pt x="15790" y="11195"/>
                    <a:pt x="16081" y="11515"/>
                  </a:cubicBezTo>
                  <a:cubicBezTo>
                    <a:pt x="16362" y="11796"/>
                    <a:pt x="16604" y="12164"/>
                    <a:pt x="16847" y="12484"/>
                  </a:cubicBezTo>
                  <a:cubicBezTo>
                    <a:pt x="17002" y="12688"/>
                    <a:pt x="17128" y="12853"/>
                    <a:pt x="17292" y="13046"/>
                  </a:cubicBezTo>
                  <a:cubicBezTo>
                    <a:pt x="17612" y="13376"/>
                    <a:pt x="17932" y="13696"/>
                    <a:pt x="18262" y="14016"/>
                  </a:cubicBezTo>
                  <a:cubicBezTo>
                    <a:pt x="18301" y="14064"/>
                    <a:pt x="18378" y="14181"/>
                    <a:pt x="18456" y="14219"/>
                  </a:cubicBezTo>
                  <a:cubicBezTo>
                    <a:pt x="18863" y="14626"/>
                    <a:pt x="19270" y="14985"/>
                    <a:pt x="19667" y="15353"/>
                  </a:cubicBezTo>
                  <a:cubicBezTo>
                    <a:pt x="19871" y="15557"/>
                    <a:pt x="20036" y="15760"/>
                    <a:pt x="20239" y="15954"/>
                  </a:cubicBezTo>
                  <a:cubicBezTo>
                    <a:pt x="20355" y="16080"/>
                    <a:pt x="20481" y="16158"/>
                    <a:pt x="20598" y="16245"/>
                  </a:cubicBezTo>
                  <a:cubicBezTo>
                    <a:pt x="20879" y="16439"/>
                    <a:pt x="21121" y="16643"/>
                    <a:pt x="21325" y="16885"/>
                  </a:cubicBezTo>
                  <a:cubicBezTo>
                    <a:pt x="21412" y="16972"/>
                    <a:pt x="21528" y="17050"/>
                    <a:pt x="21606" y="17127"/>
                  </a:cubicBezTo>
                  <a:cubicBezTo>
                    <a:pt x="21848" y="17331"/>
                    <a:pt x="22139" y="17496"/>
                    <a:pt x="22381" y="17699"/>
                  </a:cubicBezTo>
                  <a:cubicBezTo>
                    <a:pt x="22333" y="17815"/>
                    <a:pt x="22498" y="17941"/>
                    <a:pt x="22333" y="18058"/>
                  </a:cubicBezTo>
                  <a:cubicBezTo>
                    <a:pt x="22217" y="17941"/>
                    <a:pt x="22091" y="17777"/>
                    <a:pt x="21974" y="17651"/>
                  </a:cubicBezTo>
                  <a:cubicBezTo>
                    <a:pt x="21897" y="17573"/>
                    <a:pt x="21809" y="17534"/>
                    <a:pt x="21693" y="17457"/>
                  </a:cubicBezTo>
                  <a:cubicBezTo>
                    <a:pt x="21490" y="17292"/>
                    <a:pt x="21325" y="17127"/>
                    <a:pt x="21121" y="16972"/>
                  </a:cubicBezTo>
                  <a:cubicBezTo>
                    <a:pt x="21044" y="16885"/>
                    <a:pt x="20927" y="16807"/>
                    <a:pt x="20840" y="16769"/>
                  </a:cubicBezTo>
                  <a:cubicBezTo>
                    <a:pt x="20724" y="16643"/>
                    <a:pt x="20598" y="16565"/>
                    <a:pt x="20481" y="16439"/>
                  </a:cubicBezTo>
                  <a:cubicBezTo>
                    <a:pt x="20152" y="16158"/>
                    <a:pt x="19871" y="15916"/>
                    <a:pt x="19629" y="15596"/>
                  </a:cubicBezTo>
                  <a:cubicBezTo>
                    <a:pt x="19512" y="15431"/>
                    <a:pt x="19309" y="15353"/>
                    <a:pt x="19183" y="15189"/>
                  </a:cubicBezTo>
                  <a:cubicBezTo>
                    <a:pt x="18785" y="14869"/>
                    <a:pt x="18417" y="14549"/>
                    <a:pt x="18097" y="14142"/>
                  </a:cubicBezTo>
                  <a:lnTo>
                    <a:pt x="17729" y="13773"/>
                  </a:lnTo>
                  <a:cubicBezTo>
                    <a:pt x="17486" y="13531"/>
                    <a:pt x="17244" y="13289"/>
                    <a:pt x="17002" y="13008"/>
                  </a:cubicBezTo>
                  <a:cubicBezTo>
                    <a:pt x="16759" y="12765"/>
                    <a:pt x="16566" y="12523"/>
                    <a:pt x="16362" y="12242"/>
                  </a:cubicBezTo>
                  <a:cubicBezTo>
                    <a:pt x="16275" y="12126"/>
                    <a:pt x="16197" y="12000"/>
                    <a:pt x="16081" y="11883"/>
                  </a:cubicBezTo>
                  <a:cubicBezTo>
                    <a:pt x="15790" y="11476"/>
                    <a:pt x="15509" y="11108"/>
                    <a:pt x="15189" y="10710"/>
                  </a:cubicBezTo>
                  <a:cubicBezTo>
                    <a:pt x="15112" y="10584"/>
                    <a:pt x="14986" y="10429"/>
                    <a:pt x="14908" y="10265"/>
                  </a:cubicBezTo>
                  <a:cubicBezTo>
                    <a:pt x="14782" y="10022"/>
                    <a:pt x="14704" y="9780"/>
                    <a:pt x="14578" y="9576"/>
                  </a:cubicBezTo>
                  <a:cubicBezTo>
                    <a:pt x="14462" y="9373"/>
                    <a:pt x="14385" y="9218"/>
                    <a:pt x="14297" y="9053"/>
                  </a:cubicBezTo>
                  <a:cubicBezTo>
                    <a:pt x="14181" y="8811"/>
                    <a:pt x="14094" y="8607"/>
                    <a:pt x="14016" y="8365"/>
                  </a:cubicBezTo>
                  <a:cubicBezTo>
                    <a:pt x="13939" y="8161"/>
                    <a:pt x="13851" y="7958"/>
                    <a:pt x="13774" y="7764"/>
                  </a:cubicBezTo>
                  <a:cubicBezTo>
                    <a:pt x="13696" y="7434"/>
                    <a:pt x="13532" y="7114"/>
                    <a:pt x="13570" y="6794"/>
                  </a:cubicBezTo>
                  <a:cubicBezTo>
                    <a:pt x="13570" y="6668"/>
                    <a:pt x="13609" y="6552"/>
                    <a:pt x="13609" y="6387"/>
                  </a:cubicBezTo>
                  <a:cubicBezTo>
                    <a:pt x="13609" y="6261"/>
                    <a:pt x="13570" y="6106"/>
                    <a:pt x="13570" y="5980"/>
                  </a:cubicBezTo>
                  <a:cubicBezTo>
                    <a:pt x="13609" y="5699"/>
                    <a:pt x="13570" y="5457"/>
                    <a:pt x="13570" y="5176"/>
                  </a:cubicBezTo>
                  <a:cubicBezTo>
                    <a:pt x="13570" y="4933"/>
                    <a:pt x="13658" y="4652"/>
                    <a:pt x="13735" y="4449"/>
                  </a:cubicBezTo>
                  <a:cubicBezTo>
                    <a:pt x="13813" y="4284"/>
                    <a:pt x="13851" y="4129"/>
                    <a:pt x="13939" y="3964"/>
                  </a:cubicBezTo>
                  <a:cubicBezTo>
                    <a:pt x="14055" y="3761"/>
                    <a:pt x="14181" y="3518"/>
                    <a:pt x="14297" y="3315"/>
                  </a:cubicBezTo>
                  <a:cubicBezTo>
                    <a:pt x="14336" y="3276"/>
                    <a:pt x="14336" y="3276"/>
                    <a:pt x="14385" y="3237"/>
                  </a:cubicBezTo>
                  <a:cubicBezTo>
                    <a:pt x="14540" y="3160"/>
                    <a:pt x="14743" y="3034"/>
                    <a:pt x="14908" y="2917"/>
                  </a:cubicBezTo>
                  <a:cubicBezTo>
                    <a:pt x="14986" y="2917"/>
                    <a:pt x="15112" y="2869"/>
                    <a:pt x="15189" y="2869"/>
                  </a:cubicBezTo>
                  <a:close/>
                  <a:moveTo>
                    <a:pt x="24717" y="17457"/>
                  </a:moveTo>
                  <a:cubicBezTo>
                    <a:pt x="24921" y="17534"/>
                    <a:pt x="24960" y="17815"/>
                    <a:pt x="24882" y="18300"/>
                  </a:cubicBezTo>
                  <a:cubicBezTo>
                    <a:pt x="24756" y="18019"/>
                    <a:pt x="24679" y="17777"/>
                    <a:pt x="24717" y="17457"/>
                  </a:cubicBezTo>
                  <a:close/>
                  <a:moveTo>
                    <a:pt x="22982" y="18300"/>
                  </a:moveTo>
                  <a:cubicBezTo>
                    <a:pt x="23389" y="18542"/>
                    <a:pt x="23506" y="18707"/>
                    <a:pt x="23389" y="18862"/>
                  </a:cubicBezTo>
                  <a:cubicBezTo>
                    <a:pt x="23263" y="18707"/>
                    <a:pt x="23021" y="18620"/>
                    <a:pt x="22982" y="18300"/>
                  </a:cubicBezTo>
                  <a:close/>
                  <a:moveTo>
                    <a:pt x="25367" y="17980"/>
                  </a:moveTo>
                  <a:cubicBezTo>
                    <a:pt x="25774" y="18096"/>
                    <a:pt x="26016" y="18465"/>
                    <a:pt x="25968" y="18823"/>
                  </a:cubicBezTo>
                  <a:cubicBezTo>
                    <a:pt x="25929" y="18862"/>
                    <a:pt x="25890" y="18862"/>
                    <a:pt x="25851" y="18911"/>
                  </a:cubicBezTo>
                  <a:cubicBezTo>
                    <a:pt x="25774" y="18862"/>
                    <a:pt x="25687" y="18823"/>
                    <a:pt x="25570" y="18823"/>
                  </a:cubicBezTo>
                  <a:cubicBezTo>
                    <a:pt x="25483" y="18542"/>
                    <a:pt x="25367" y="18300"/>
                    <a:pt x="25367" y="17980"/>
                  </a:cubicBezTo>
                  <a:close/>
                  <a:moveTo>
                    <a:pt x="23952" y="18019"/>
                  </a:moveTo>
                  <a:lnTo>
                    <a:pt x="23952" y="18019"/>
                  </a:lnTo>
                  <a:cubicBezTo>
                    <a:pt x="24359" y="18261"/>
                    <a:pt x="24601" y="18504"/>
                    <a:pt x="24475" y="18988"/>
                  </a:cubicBezTo>
                  <a:cubicBezTo>
                    <a:pt x="24116" y="18862"/>
                    <a:pt x="23913" y="18542"/>
                    <a:pt x="23952" y="18019"/>
                  </a:cubicBezTo>
                  <a:close/>
                  <a:moveTo>
                    <a:pt x="15150" y="1987"/>
                  </a:moveTo>
                  <a:cubicBezTo>
                    <a:pt x="15354" y="1987"/>
                    <a:pt x="15596" y="1987"/>
                    <a:pt x="15839" y="2025"/>
                  </a:cubicBezTo>
                  <a:cubicBezTo>
                    <a:pt x="16032" y="2064"/>
                    <a:pt x="16236" y="2142"/>
                    <a:pt x="16478" y="2229"/>
                  </a:cubicBezTo>
                  <a:cubicBezTo>
                    <a:pt x="16517" y="2229"/>
                    <a:pt x="16604" y="2268"/>
                    <a:pt x="16682" y="2268"/>
                  </a:cubicBezTo>
                  <a:cubicBezTo>
                    <a:pt x="16721" y="2307"/>
                    <a:pt x="16808" y="2307"/>
                    <a:pt x="16847" y="2307"/>
                  </a:cubicBezTo>
                  <a:cubicBezTo>
                    <a:pt x="17166" y="2510"/>
                    <a:pt x="17486" y="2675"/>
                    <a:pt x="17816" y="2869"/>
                  </a:cubicBezTo>
                  <a:cubicBezTo>
                    <a:pt x="17971" y="2995"/>
                    <a:pt x="18136" y="3111"/>
                    <a:pt x="18301" y="3237"/>
                  </a:cubicBezTo>
                  <a:cubicBezTo>
                    <a:pt x="18339" y="3315"/>
                    <a:pt x="18417" y="3402"/>
                    <a:pt x="18504" y="3441"/>
                  </a:cubicBezTo>
                  <a:cubicBezTo>
                    <a:pt x="18863" y="3518"/>
                    <a:pt x="19028" y="3838"/>
                    <a:pt x="19309" y="4042"/>
                  </a:cubicBezTo>
                  <a:cubicBezTo>
                    <a:pt x="19512" y="4206"/>
                    <a:pt x="19716" y="4449"/>
                    <a:pt x="19910" y="4614"/>
                  </a:cubicBezTo>
                  <a:cubicBezTo>
                    <a:pt x="20113" y="4856"/>
                    <a:pt x="20355" y="5050"/>
                    <a:pt x="20559" y="5292"/>
                  </a:cubicBezTo>
                  <a:cubicBezTo>
                    <a:pt x="20637" y="5379"/>
                    <a:pt x="20724" y="5496"/>
                    <a:pt x="20801" y="5622"/>
                  </a:cubicBezTo>
                  <a:cubicBezTo>
                    <a:pt x="21121" y="6019"/>
                    <a:pt x="21490" y="6387"/>
                    <a:pt x="21771" y="6833"/>
                  </a:cubicBezTo>
                  <a:cubicBezTo>
                    <a:pt x="22052" y="7192"/>
                    <a:pt x="22333" y="7521"/>
                    <a:pt x="22536" y="7919"/>
                  </a:cubicBezTo>
                  <a:cubicBezTo>
                    <a:pt x="22624" y="8006"/>
                    <a:pt x="22624" y="8084"/>
                    <a:pt x="22701" y="8161"/>
                  </a:cubicBezTo>
                  <a:cubicBezTo>
                    <a:pt x="22779" y="8326"/>
                    <a:pt x="22866" y="8491"/>
                    <a:pt x="22982" y="8646"/>
                  </a:cubicBezTo>
                  <a:cubicBezTo>
                    <a:pt x="23147" y="9014"/>
                    <a:pt x="23351" y="9412"/>
                    <a:pt x="23544" y="9780"/>
                  </a:cubicBezTo>
                  <a:cubicBezTo>
                    <a:pt x="23632" y="9945"/>
                    <a:pt x="23709" y="10100"/>
                    <a:pt x="23787" y="10265"/>
                  </a:cubicBezTo>
                  <a:cubicBezTo>
                    <a:pt x="23913" y="10546"/>
                    <a:pt x="24029" y="10827"/>
                    <a:pt x="24155" y="11108"/>
                  </a:cubicBezTo>
                  <a:cubicBezTo>
                    <a:pt x="24271" y="11399"/>
                    <a:pt x="24359" y="11680"/>
                    <a:pt x="24475" y="11961"/>
                  </a:cubicBezTo>
                  <a:cubicBezTo>
                    <a:pt x="24601" y="12242"/>
                    <a:pt x="24679" y="12562"/>
                    <a:pt x="24756" y="12891"/>
                  </a:cubicBezTo>
                  <a:cubicBezTo>
                    <a:pt x="24756" y="13008"/>
                    <a:pt x="24843" y="13134"/>
                    <a:pt x="24882" y="13211"/>
                  </a:cubicBezTo>
                  <a:cubicBezTo>
                    <a:pt x="24921" y="13289"/>
                    <a:pt x="24921" y="13337"/>
                    <a:pt x="24960" y="13415"/>
                  </a:cubicBezTo>
                  <a:cubicBezTo>
                    <a:pt x="25086" y="13861"/>
                    <a:pt x="25202" y="14345"/>
                    <a:pt x="25328" y="14830"/>
                  </a:cubicBezTo>
                  <a:cubicBezTo>
                    <a:pt x="25367" y="15072"/>
                    <a:pt x="25367" y="15276"/>
                    <a:pt x="25406" y="15470"/>
                  </a:cubicBezTo>
                  <a:cubicBezTo>
                    <a:pt x="25532" y="15954"/>
                    <a:pt x="25609" y="16439"/>
                    <a:pt x="25725" y="16885"/>
                  </a:cubicBezTo>
                  <a:cubicBezTo>
                    <a:pt x="25774" y="17088"/>
                    <a:pt x="25813" y="17253"/>
                    <a:pt x="25813" y="17408"/>
                  </a:cubicBezTo>
                  <a:cubicBezTo>
                    <a:pt x="25851" y="17496"/>
                    <a:pt x="25813" y="17534"/>
                    <a:pt x="25725" y="17612"/>
                  </a:cubicBezTo>
                  <a:cubicBezTo>
                    <a:pt x="25570" y="17573"/>
                    <a:pt x="25444" y="17408"/>
                    <a:pt x="25328" y="17292"/>
                  </a:cubicBezTo>
                  <a:cubicBezTo>
                    <a:pt x="25328" y="17253"/>
                    <a:pt x="25289" y="17214"/>
                    <a:pt x="25289" y="17166"/>
                  </a:cubicBezTo>
                  <a:cubicBezTo>
                    <a:pt x="25202" y="16885"/>
                    <a:pt x="25163" y="16643"/>
                    <a:pt x="25086" y="16361"/>
                  </a:cubicBezTo>
                  <a:cubicBezTo>
                    <a:pt x="25086" y="16197"/>
                    <a:pt x="25047" y="16042"/>
                    <a:pt x="25047" y="15877"/>
                  </a:cubicBezTo>
                  <a:cubicBezTo>
                    <a:pt x="24998" y="15877"/>
                    <a:pt x="25047" y="15838"/>
                    <a:pt x="24998" y="15799"/>
                  </a:cubicBezTo>
                  <a:cubicBezTo>
                    <a:pt x="24843" y="15353"/>
                    <a:pt x="24843" y="14830"/>
                    <a:pt x="24679" y="14384"/>
                  </a:cubicBezTo>
                  <a:cubicBezTo>
                    <a:pt x="24562" y="14016"/>
                    <a:pt x="24514" y="13657"/>
                    <a:pt x="24397" y="13289"/>
                  </a:cubicBezTo>
                  <a:cubicBezTo>
                    <a:pt x="24359" y="13134"/>
                    <a:pt x="24233" y="12969"/>
                    <a:pt x="24155" y="12727"/>
                  </a:cubicBezTo>
                  <a:cubicBezTo>
                    <a:pt x="24116" y="12445"/>
                    <a:pt x="24029" y="12126"/>
                    <a:pt x="23913" y="11796"/>
                  </a:cubicBezTo>
                  <a:cubicBezTo>
                    <a:pt x="23748" y="11515"/>
                    <a:pt x="23593" y="11234"/>
                    <a:pt x="23544" y="10914"/>
                  </a:cubicBezTo>
                  <a:cubicBezTo>
                    <a:pt x="23544" y="10866"/>
                    <a:pt x="23506" y="10788"/>
                    <a:pt x="23467" y="10710"/>
                  </a:cubicBezTo>
                  <a:cubicBezTo>
                    <a:pt x="23302" y="10468"/>
                    <a:pt x="23186" y="10187"/>
                    <a:pt x="23060" y="9945"/>
                  </a:cubicBezTo>
                  <a:cubicBezTo>
                    <a:pt x="22905" y="9615"/>
                    <a:pt x="22779" y="9295"/>
                    <a:pt x="22575" y="9014"/>
                  </a:cubicBezTo>
                  <a:cubicBezTo>
                    <a:pt x="22498" y="8849"/>
                    <a:pt x="22420" y="8733"/>
                    <a:pt x="22333" y="8568"/>
                  </a:cubicBezTo>
                  <a:cubicBezTo>
                    <a:pt x="22178" y="8326"/>
                    <a:pt x="22052" y="8084"/>
                    <a:pt x="21897" y="7841"/>
                  </a:cubicBezTo>
                  <a:cubicBezTo>
                    <a:pt x="21809" y="7677"/>
                    <a:pt x="21654" y="7521"/>
                    <a:pt x="21528" y="7357"/>
                  </a:cubicBezTo>
                  <a:cubicBezTo>
                    <a:pt x="21451" y="7279"/>
                    <a:pt x="21412" y="7192"/>
                    <a:pt x="21364" y="7114"/>
                  </a:cubicBezTo>
                  <a:cubicBezTo>
                    <a:pt x="21286" y="6988"/>
                    <a:pt x="21247" y="6872"/>
                    <a:pt x="21121" y="6746"/>
                  </a:cubicBezTo>
                  <a:cubicBezTo>
                    <a:pt x="20966" y="6552"/>
                    <a:pt x="20763" y="6310"/>
                    <a:pt x="20559" y="6106"/>
                  </a:cubicBezTo>
                  <a:cubicBezTo>
                    <a:pt x="20443" y="5941"/>
                    <a:pt x="20278" y="5777"/>
                    <a:pt x="20152" y="5583"/>
                  </a:cubicBezTo>
                  <a:cubicBezTo>
                    <a:pt x="20036" y="5457"/>
                    <a:pt x="19958" y="5340"/>
                    <a:pt x="19832" y="5214"/>
                  </a:cubicBezTo>
                  <a:cubicBezTo>
                    <a:pt x="19629" y="5011"/>
                    <a:pt x="19425" y="4856"/>
                    <a:pt x="19231" y="4652"/>
                  </a:cubicBezTo>
                  <a:cubicBezTo>
                    <a:pt x="19066" y="4488"/>
                    <a:pt x="18902" y="4323"/>
                    <a:pt x="18746" y="4206"/>
                  </a:cubicBezTo>
                  <a:cubicBezTo>
                    <a:pt x="18543" y="4003"/>
                    <a:pt x="18339" y="3838"/>
                    <a:pt x="18097" y="3722"/>
                  </a:cubicBezTo>
                  <a:cubicBezTo>
                    <a:pt x="18019" y="3644"/>
                    <a:pt x="17855" y="3596"/>
                    <a:pt x="17816" y="3479"/>
                  </a:cubicBezTo>
                  <a:cubicBezTo>
                    <a:pt x="17777" y="3441"/>
                    <a:pt x="17729" y="3441"/>
                    <a:pt x="17729" y="3402"/>
                  </a:cubicBezTo>
                  <a:cubicBezTo>
                    <a:pt x="17574" y="3315"/>
                    <a:pt x="17409" y="3198"/>
                    <a:pt x="17244" y="3160"/>
                  </a:cubicBezTo>
                  <a:cubicBezTo>
                    <a:pt x="16924" y="2995"/>
                    <a:pt x="16604" y="2752"/>
                    <a:pt x="16236" y="2675"/>
                  </a:cubicBezTo>
                  <a:cubicBezTo>
                    <a:pt x="16032" y="2675"/>
                    <a:pt x="15839" y="2549"/>
                    <a:pt x="15635" y="2510"/>
                  </a:cubicBezTo>
                  <a:cubicBezTo>
                    <a:pt x="15521" y="2492"/>
                    <a:pt x="15410" y="2482"/>
                    <a:pt x="15301" y="2482"/>
                  </a:cubicBezTo>
                  <a:cubicBezTo>
                    <a:pt x="14945" y="2482"/>
                    <a:pt x="14618" y="2585"/>
                    <a:pt x="14336" y="2830"/>
                  </a:cubicBezTo>
                  <a:cubicBezTo>
                    <a:pt x="14142" y="2995"/>
                    <a:pt x="13900" y="3198"/>
                    <a:pt x="13813" y="3479"/>
                  </a:cubicBezTo>
                  <a:cubicBezTo>
                    <a:pt x="13735" y="3644"/>
                    <a:pt x="13609" y="3799"/>
                    <a:pt x="13570" y="3964"/>
                  </a:cubicBezTo>
                  <a:cubicBezTo>
                    <a:pt x="13454" y="4284"/>
                    <a:pt x="13289" y="4565"/>
                    <a:pt x="13251" y="4933"/>
                  </a:cubicBezTo>
                  <a:cubicBezTo>
                    <a:pt x="13251" y="5214"/>
                    <a:pt x="13212" y="5496"/>
                    <a:pt x="13173" y="5825"/>
                  </a:cubicBezTo>
                  <a:cubicBezTo>
                    <a:pt x="13173" y="5903"/>
                    <a:pt x="13212" y="5980"/>
                    <a:pt x="13212" y="6106"/>
                  </a:cubicBezTo>
                  <a:cubicBezTo>
                    <a:pt x="13251" y="6349"/>
                    <a:pt x="13212" y="6591"/>
                    <a:pt x="13212" y="6794"/>
                  </a:cubicBezTo>
                  <a:cubicBezTo>
                    <a:pt x="13251" y="7153"/>
                    <a:pt x="13289" y="7473"/>
                    <a:pt x="13415" y="7764"/>
                  </a:cubicBezTo>
                  <a:cubicBezTo>
                    <a:pt x="13532" y="8122"/>
                    <a:pt x="13658" y="8442"/>
                    <a:pt x="13774" y="8772"/>
                  </a:cubicBezTo>
                  <a:cubicBezTo>
                    <a:pt x="13851" y="8927"/>
                    <a:pt x="13939" y="9130"/>
                    <a:pt x="14016" y="9295"/>
                  </a:cubicBezTo>
                  <a:cubicBezTo>
                    <a:pt x="14142" y="9460"/>
                    <a:pt x="14220" y="9615"/>
                    <a:pt x="14297" y="9780"/>
                  </a:cubicBezTo>
                  <a:cubicBezTo>
                    <a:pt x="14423" y="10061"/>
                    <a:pt x="14501" y="10303"/>
                    <a:pt x="14627" y="10546"/>
                  </a:cubicBezTo>
                  <a:cubicBezTo>
                    <a:pt x="14666" y="10584"/>
                    <a:pt x="14666" y="10623"/>
                    <a:pt x="14666" y="10623"/>
                  </a:cubicBezTo>
                  <a:cubicBezTo>
                    <a:pt x="14986" y="11030"/>
                    <a:pt x="15267" y="11476"/>
                    <a:pt x="15596" y="11835"/>
                  </a:cubicBezTo>
                  <a:cubicBezTo>
                    <a:pt x="15877" y="12164"/>
                    <a:pt x="16120" y="12523"/>
                    <a:pt x="16362" y="12853"/>
                  </a:cubicBezTo>
                  <a:cubicBezTo>
                    <a:pt x="16566" y="13046"/>
                    <a:pt x="16759" y="13289"/>
                    <a:pt x="16924" y="13531"/>
                  </a:cubicBezTo>
                  <a:cubicBezTo>
                    <a:pt x="17089" y="13696"/>
                    <a:pt x="17205" y="13861"/>
                    <a:pt x="17331" y="13977"/>
                  </a:cubicBezTo>
                  <a:cubicBezTo>
                    <a:pt x="17448" y="14103"/>
                    <a:pt x="17574" y="14181"/>
                    <a:pt x="17690" y="14307"/>
                  </a:cubicBezTo>
                  <a:cubicBezTo>
                    <a:pt x="17893" y="14462"/>
                    <a:pt x="18058" y="14665"/>
                    <a:pt x="18213" y="14869"/>
                  </a:cubicBezTo>
                  <a:cubicBezTo>
                    <a:pt x="18504" y="15111"/>
                    <a:pt x="18698" y="15353"/>
                    <a:pt x="18989" y="15557"/>
                  </a:cubicBezTo>
                  <a:cubicBezTo>
                    <a:pt x="19270" y="15760"/>
                    <a:pt x="19425" y="16003"/>
                    <a:pt x="19667" y="16197"/>
                  </a:cubicBezTo>
                  <a:cubicBezTo>
                    <a:pt x="19958" y="16439"/>
                    <a:pt x="20200" y="16643"/>
                    <a:pt x="20481" y="16885"/>
                  </a:cubicBezTo>
                  <a:cubicBezTo>
                    <a:pt x="20598" y="17011"/>
                    <a:pt x="20724" y="17088"/>
                    <a:pt x="20840" y="17214"/>
                  </a:cubicBezTo>
                  <a:cubicBezTo>
                    <a:pt x="21005" y="17370"/>
                    <a:pt x="21208" y="17496"/>
                    <a:pt x="21364" y="17651"/>
                  </a:cubicBezTo>
                  <a:cubicBezTo>
                    <a:pt x="21567" y="17815"/>
                    <a:pt x="21809" y="17941"/>
                    <a:pt x="21974" y="18135"/>
                  </a:cubicBezTo>
                  <a:cubicBezTo>
                    <a:pt x="22013" y="18261"/>
                    <a:pt x="22139" y="18339"/>
                    <a:pt x="22255" y="18378"/>
                  </a:cubicBezTo>
                  <a:cubicBezTo>
                    <a:pt x="22498" y="18504"/>
                    <a:pt x="22498" y="18746"/>
                    <a:pt x="22536" y="18988"/>
                  </a:cubicBezTo>
                  <a:cubicBezTo>
                    <a:pt x="22575" y="19066"/>
                    <a:pt x="22536" y="19105"/>
                    <a:pt x="22536" y="19231"/>
                  </a:cubicBezTo>
                  <a:cubicBezTo>
                    <a:pt x="22459" y="19192"/>
                    <a:pt x="22420" y="19192"/>
                    <a:pt x="22381" y="19153"/>
                  </a:cubicBezTo>
                  <a:cubicBezTo>
                    <a:pt x="22217" y="19027"/>
                    <a:pt x="22091" y="18911"/>
                    <a:pt x="21935" y="18785"/>
                  </a:cubicBezTo>
                  <a:cubicBezTo>
                    <a:pt x="21809" y="18707"/>
                    <a:pt x="21693" y="18581"/>
                    <a:pt x="21567" y="18504"/>
                  </a:cubicBezTo>
                  <a:cubicBezTo>
                    <a:pt x="21364" y="18300"/>
                    <a:pt x="21170" y="18135"/>
                    <a:pt x="20927" y="17980"/>
                  </a:cubicBezTo>
                  <a:cubicBezTo>
                    <a:pt x="20801" y="17893"/>
                    <a:pt x="20685" y="17777"/>
                    <a:pt x="20559" y="17651"/>
                  </a:cubicBezTo>
                  <a:cubicBezTo>
                    <a:pt x="20317" y="17457"/>
                    <a:pt x="20074" y="17214"/>
                    <a:pt x="19832" y="17011"/>
                  </a:cubicBezTo>
                  <a:cubicBezTo>
                    <a:pt x="19425" y="16730"/>
                    <a:pt x="19144" y="16323"/>
                    <a:pt x="18785" y="16042"/>
                  </a:cubicBezTo>
                  <a:cubicBezTo>
                    <a:pt x="18543" y="15838"/>
                    <a:pt x="18339" y="15557"/>
                    <a:pt x="18097" y="15392"/>
                  </a:cubicBezTo>
                  <a:cubicBezTo>
                    <a:pt x="17855" y="15189"/>
                    <a:pt x="17651" y="14985"/>
                    <a:pt x="17448" y="14791"/>
                  </a:cubicBezTo>
                  <a:cubicBezTo>
                    <a:pt x="17205" y="14500"/>
                    <a:pt x="16924" y="14258"/>
                    <a:pt x="16682" y="13977"/>
                  </a:cubicBezTo>
                  <a:cubicBezTo>
                    <a:pt x="16566" y="13822"/>
                    <a:pt x="16440" y="13657"/>
                    <a:pt x="16275" y="13531"/>
                  </a:cubicBezTo>
                  <a:cubicBezTo>
                    <a:pt x="16236" y="13454"/>
                    <a:pt x="16158" y="13415"/>
                    <a:pt x="16120" y="13376"/>
                  </a:cubicBezTo>
                  <a:cubicBezTo>
                    <a:pt x="15994" y="13211"/>
                    <a:pt x="15877" y="13046"/>
                    <a:pt x="15751" y="12891"/>
                  </a:cubicBezTo>
                  <a:cubicBezTo>
                    <a:pt x="15635" y="12727"/>
                    <a:pt x="15470" y="12562"/>
                    <a:pt x="15354" y="12407"/>
                  </a:cubicBezTo>
                  <a:cubicBezTo>
                    <a:pt x="15189" y="12164"/>
                    <a:pt x="15024" y="11922"/>
                    <a:pt x="14821" y="11718"/>
                  </a:cubicBezTo>
                  <a:cubicBezTo>
                    <a:pt x="14704" y="11476"/>
                    <a:pt x="14501" y="11273"/>
                    <a:pt x="14385" y="11069"/>
                  </a:cubicBezTo>
                  <a:cubicBezTo>
                    <a:pt x="14181" y="10749"/>
                    <a:pt x="14055" y="10468"/>
                    <a:pt x="13900" y="10139"/>
                  </a:cubicBezTo>
                  <a:cubicBezTo>
                    <a:pt x="13735" y="9896"/>
                    <a:pt x="13609" y="9654"/>
                    <a:pt x="13493" y="9412"/>
                  </a:cubicBezTo>
                  <a:lnTo>
                    <a:pt x="13415" y="9334"/>
                  </a:lnTo>
                  <a:cubicBezTo>
                    <a:pt x="13328" y="9092"/>
                    <a:pt x="13251" y="8849"/>
                    <a:pt x="13173" y="8607"/>
                  </a:cubicBezTo>
                  <a:cubicBezTo>
                    <a:pt x="13086" y="8442"/>
                    <a:pt x="13047" y="8287"/>
                    <a:pt x="12969" y="8122"/>
                  </a:cubicBezTo>
                  <a:cubicBezTo>
                    <a:pt x="12882" y="7880"/>
                    <a:pt x="12805" y="7638"/>
                    <a:pt x="12805" y="7395"/>
                  </a:cubicBezTo>
                  <a:cubicBezTo>
                    <a:pt x="12766" y="7231"/>
                    <a:pt x="12727" y="7037"/>
                    <a:pt x="12688" y="6833"/>
                  </a:cubicBezTo>
                  <a:cubicBezTo>
                    <a:pt x="12688" y="6833"/>
                    <a:pt x="12640" y="6794"/>
                    <a:pt x="12688" y="6746"/>
                  </a:cubicBezTo>
                  <a:cubicBezTo>
                    <a:pt x="12805" y="6504"/>
                    <a:pt x="12688" y="6261"/>
                    <a:pt x="12688" y="6019"/>
                  </a:cubicBezTo>
                  <a:cubicBezTo>
                    <a:pt x="12727" y="5941"/>
                    <a:pt x="12727" y="5825"/>
                    <a:pt x="12727" y="5738"/>
                  </a:cubicBezTo>
                  <a:lnTo>
                    <a:pt x="12727" y="4933"/>
                  </a:lnTo>
                  <a:cubicBezTo>
                    <a:pt x="12727" y="4769"/>
                    <a:pt x="12766" y="4614"/>
                    <a:pt x="12805" y="4449"/>
                  </a:cubicBezTo>
                  <a:cubicBezTo>
                    <a:pt x="12931" y="4245"/>
                    <a:pt x="13008" y="4003"/>
                    <a:pt x="13086" y="3761"/>
                  </a:cubicBezTo>
                  <a:cubicBezTo>
                    <a:pt x="13125" y="3644"/>
                    <a:pt x="13173" y="3479"/>
                    <a:pt x="13251" y="3353"/>
                  </a:cubicBezTo>
                  <a:cubicBezTo>
                    <a:pt x="13415" y="3111"/>
                    <a:pt x="13609" y="2869"/>
                    <a:pt x="13774" y="2588"/>
                  </a:cubicBezTo>
                  <a:cubicBezTo>
                    <a:pt x="13813" y="2549"/>
                    <a:pt x="13851" y="2510"/>
                    <a:pt x="13939" y="2510"/>
                  </a:cubicBezTo>
                  <a:cubicBezTo>
                    <a:pt x="14055" y="2471"/>
                    <a:pt x="14142" y="2384"/>
                    <a:pt x="14181" y="2307"/>
                  </a:cubicBezTo>
                  <a:cubicBezTo>
                    <a:pt x="14297" y="2142"/>
                    <a:pt x="14462" y="2103"/>
                    <a:pt x="14627" y="2064"/>
                  </a:cubicBezTo>
                  <a:cubicBezTo>
                    <a:pt x="14704" y="2064"/>
                    <a:pt x="14782" y="2025"/>
                    <a:pt x="14869" y="2025"/>
                  </a:cubicBezTo>
                  <a:cubicBezTo>
                    <a:pt x="14947" y="1987"/>
                    <a:pt x="15063" y="1987"/>
                    <a:pt x="15150" y="1987"/>
                  </a:cubicBezTo>
                  <a:close/>
                  <a:moveTo>
                    <a:pt x="24921" y="18785"/>
                  </a:moveTo>
                  <a:cubicBezTo>
                    <a:pt x="25086" y="18949"/>
                    <a:pt x="25124" y="19153"/>
                    <a:pt x="25086" y="19473"/>
                  </a:cubicBezTo>
                  <a:cubicBezTo>
                    <a:pt x="24998" y="19395"/>
                    <a:pt x="24960" y="19347"/>
                    <a:pt x="24921" y="19308"/>
                  </a:cubicBezTo>
                  <a:lnTo>
                    <a:pt x="24921" y="18785"/>
                  </a:lnTo>
                  <a:close/>
                  <a:moveTo>
                    <a:pt x="24116" y="19153"/>
                  </a:moveTo>
                  <a:lnTo>
                    <a:pt x="24116" y="19153"/>
                  </a:lnTo>
                  <a:cubicBezTo>
                    <a:pt x="24271" y="19269"/>
                    <a:pt x="24397" y="19347"/>
                    <a:pt x="24514" y="19473"/>
                  </a:cubicBezTo>
                  <a:lnTo>
                    <a:pt x="24514" y="19715"/>
                  </a:lnTo>
                  <a:cubicBezTo>
                    <a:pt x="24320" y="19589"/>
                    <a:pt x="24116" y="19473"/>
                    <a:pt x="24116" y="19153"/>
                  </a:cubicBezTo>
                  <a:close/>
                  <a:moveTo>
                    <a:pt x="26297" y="18707"/>
                  </a:moveTo>
                  <a:cubicBezTo>
                    <a:pt x="26617" y="18911"/>
                    <a:pt x="26859" y="19153"/>
                    <a:pt x="27179" y="19347"/>
                  </a:cubicBezTo>
                  <a:cubicBezTo>
                    <a:pt x="27179" y="19550"/>
                    <a:pt x="27228" y="19715"/>
                    <a:pt x="27228" y="19832"/>
                  </a:cubicBezTo>
                  <a:cubicBezTo>
                    <a:pt x="27228" y="19880"/>
                    <a:pt x="27228" y="19880"/>
                    <a:pt x="27179" y="19880"/>
                  </a:cubicBezTo>
                  <a:cubicBezTo>
                    <a:pt x="27102" y="19832"/>
                    <a:pt x="27063" y="19754"/>
                    <a:pt x="26937" y="19676"/>
                  </a:cubicBezTo>
                  <a:lnTo>
                    <a:pt x="26937" y="19676"/>
                  </a:lnTo>
                  <a:cubicBezTo>
                    <a:pt x="26986" y="19754"/>
                    <a:pt x="27024" y="19832"/>
                    <a:pt x="27024" y="19880"/>
                  </a:cubicBezTo>
                  <a:cubicBezTo>
                    <a:pt x="26821" y="19832"/>
                    <a:pt x="26695" y="19754"/>
                    <a:pt x="26578" y="19589"/>
                  </a:cubicBezTo>
                  <a:lnTo>
                    <a:pt x="26617" y="19550"/>
                  </a:lnTo>
                  <a:cubicBezTo>
                    <a:pt x="26501" y="19473"/>
                    <a:pt x="26375" y="19347"/>
                    <a:pt x="26259" y="19231"/>
                  </a:cubicBezTo>
                  <a:cubicBezTo>
                    <a:pt x="26297" y="19027"/>
                    <a:pt x="26171" y="18862"/>
                    <a:pt x="26297" y="18707"/>
                  </a:cubicBezTo>
                  <a:close/>
                  <a:moveTo>
                    <a:pt x="23108" y="19192"/>
                  </a:moveTo>
                  <a:cubicBezTo>
                    <a:pt x="23351" y="19192"/>
                    <a:pt x="23428" y="19347"/>
                    <a:pt x="23506" y="19473"/>
                  </a:cubicBezTo>
                  <a:cubicBezTo>
                    <a:pt x="23389" y="19676"/>
                    <a:pt x="23506" y="19832"/>
                    <a:pt x="23544" y="20035"/>
                  </a:cubicBezTo>
                  <a:lnTo>
                    <a:pt x="23506" y="20035"/>
                  </a:lnTo>
                  <a:cubicBezTo>
                    <a:pt x="23428" y="19958"/>
                    <a:pt x="23302" y="19919"/>
                    <a:pt x="23186" y="19793"/>
                  </a:cubicBezTo>
                  <a:cubicBezTo>
                    <a:pt x="23186" y="19638"/>
                    <a:pt x="23147" y="19434"/>
                    <a:pt x="23108" y="19192"/>
                  </a:cubicBezTo>
                  <a:close/>
                  <a:moveTo>
                    <a:pt x="25570" y="19308"/>
                  </a:moveTo>
                  <a:cubicBezTo>
                    <a:pt x="25687" y="19395"/>
                    <a:pt x="25851" y="19347"/>
                    <a:pt x="25929" y="19512"/>
                  </a:cubicBezTo>
                  <a:lnTo>
                    <a:pt x="25890" y="19550"/>
                  </a:lnTo>
                  <a:cubicBezTo>
                    <a:pt x="26055" y="19715"/>
                    <a:pt x="26055" y="19958"/>
                    <a:pt x="26094" y="20200"/>
                  </a:cubicBezTo>
                  <a:lnTo>
                    <a:pt x="25929" y="20200"/>
                  </a:lnTo>
                  <a:cubicBezTo>
                    <a:pt x="25813" y="20074"/>
                    <a:pt x="25687" y="19996"/>
                    <a:pt x="25570" y="19880"/>
                  </a:cubicBezTo>
                  <a:cubicBezTo>
                    <a:pt x="25532" y="19832"/>
                    <a:pt x="25532" y="19715"/>
                    <a:pt x="25532" y="19638"/>
                  </a:cubicBezTo>
                  <a:cubicBezTo>
                    <a:pt x="25532" y="19550"/>
                    <a:pt x="25570" y="19434"/>
                    <a:pt x="25570" y="19308"/>
                  </a:cubicBezTo>
                  <a:close/>
                  <a:moveTo>
                    <a:pt x="27586" y="19638"/>
                  </a:moveTo>
                  <a:lnTo>
                    <a:pt x="27586" y="19638"/>
                  </a:lnTo>
                  <a:cubicBezTo>
                    <a:pt x="27790" y="19754"/>
                    <a:pt x="27751" y="19919"/>
                    <a:pt x="27829" y="20074"/>
                  </a:cubicBezTo>
                  <a:cubicBezTo>
                    <a:pt x="27790" y="20122"/>
                    <a:pt x="27790" y="20161"/>
                    <a:pt x="27751" y="20200"/>
                  </a:cubicBezTo>
                  <a:cubicBezTo>
                    <a:pt x="27625" y="20200"/>
                    <a:pt x="27548" y="19880"/>
                    <a:pt x="27586" y="19638"/>
                  </a:cubicBezTo>
                  <a:close/>
                  <a:moveTo>
                    <a:pt x="24960" y="19880"/>
                  </a:moveTo>
                  <a:cubicBezTo>
                    <a:pt x="25124" y="19919"/>
                    <a:pt x="25163" y="19996"/>
                    <a:pt x="25124" y="20239"/>
                  </a:cubicBezTo>
                  <a:cubicBezTo>
                    <a:pt x="25086" y="20161"/>
                    <a:pt x="25047" y="20122"/>
                    <a:pt x="24960" y="20035"/>
                  </a:cubicBezTo>
                  <a:lnTo>
                    <a:pt x="24960" y="19880"/>
                  </a:lnTo>
                  <a:close/>
                  <a:moveTo>
                    <a:pt x="24194" y="19919"/>
                  </a:moveTo>
                  <a:cubicBezTo>
                    <a:pt x="24320" y="19996"/>
                    <a:pt x="24436" y="20122"/>
                    <a:pt x="24514" y="20239"/>
                  </a:cubicBezTo>
                  <a:cubicBezTo>
                    <a:pt x="24562" y="20239"/>
                    <a:pt x="24562" y="20277"/>
                    <a:pt x="24562" y="20277"/>
                  </a:cubicBezTo>
                  <a:cubicBezTo>
                    <a:pt x="24601" y="20481"/>
                    <a:pt x="24601" y="20646"/>
                    <a:pt x="24640" y="20888"/>
                  </a:cubicBezTo>
                  <a:cubicBezTo>
                    <a:pt x="24359" y="20762"/>
                    <a:pt x="24155" y="20685"/>
                    <a:pt x="24155" y="20403"/>
                  </a:cubicBezTo>
                  <a:lnTo>
                    <a:pt x="24155" y="19919"/>
                  </a:lnTo>
                  <a:close/>
                  <a:moveTo>
                    <a:pt x="25570" y="20316"/>
                  </a:moveTo>
                  <a:cubicBezTo>
                    <a:pt x="25774" y="20403"/>
                    <a:pt x="25890" y="20520"/>
                    <a:pt x="26016" y="20646"/>
                  </a:cubicBezTo>
                  <a:cubicBezTo>
                    <a:pt x="26094" y="20685"/>
                    <a:pt x="26055" y="20801"/>
                    <a:pt x="26094" y="20888"/>
                  </a:cubicBezTo>
                  <a:cubicBezTo>
                    <a:pt x="26055" y="20888"/>
                    <a:pt x="26055" y="20888"/>
                    <a:pt x="26055" y="20927"/>
                  </a:cubicBezTo>
                  <a:cubicBezTo>
                    <a:pt x="25890" y="20801"/>
                    <a:pt x="25725" y="20685"/>
                    <a:pt x="25570" y="20559"/>
                  </a:cubicBezTo>
                  <a:lnTo>
                    <a:pt x="25570" y="20316"/>
                  </a:lnTo>
                  <a:close/>
                  <a:moveTo>
                    <a:pt x="26336" y="19958"/>
                  </a:moveTo>
                  <a:cubicBezTo>
                    <a:pt x="26563" y="19958"/>
                    <a:pt x="26645" y="20204"/>
                    <a:pt x="26853" y="20204"/>
                  </a:cubicBezTo>
                  <a:cubicBezTo>
                    <a:pt x="26868" y="20204"/>
                    <a:pt x="26883" y="20202"/>
                    <a:pt x="26898" y="20200"/>
                  </a:cubicBezTo>
                  <a:cubicBezTo>
                    <a:pt x="26986" y="20316"/>
                    <a:pt x="27102" y="20403"/>
                    <a:pt x="27267" y="20559"/>
                  </a:cubicBezTo>
                  <a:cubicBezTo>
                    <a:pt x="27267" y="20685"/>
                    <a:pt x="27267" y="20849"/>
                    <a:pt x="27305" y="21043"/>
                  </a:cubicBezTo>
                  <a:cubicBezTo>
                    <a:pt x="26937" y="20849"/>
                    <a:pt x="26656" y="20685"/>
                    <a:pt x="26375" y="20520"/>
                  </a:cubicBezTo>
                  <a:cubicBezTo>
                    <a:pt x="26336" y="20403"/>
                    <a:pt x="26297" y="20277"/>
                    <a:pt x="26297" y="20200"/>
                  </a:cubicBezTo>
                  <a:cubicBezTo>
                    <a:pt x="26297" y="20122"/>
                    <a:pt x="26297" y="20035"/>
                    <a:pt x="26336" y="19958"/>
                  </a:cubicBezTo>
                  <a:close/>
                  <a:moveTo>
                    <a:pt x="25040" y="20599"/>
                  </a:moveTo>
                  <a:cubicBezTo>
                    <a:pt x="25076" y="20599"/>
                    <a:pt x="25100" y="20636"/>
                    <a:pt x="25124" y="20685"/>
                  </a:cubicBezTo>
                  <a:cubicBezTo>
                    <a:pt x="25202" y="20888"/>
                    <a:pt x="25124" y="21092"/>
                    <a:pt x="25163" y="21285"/>
                  </a:cubicBezTo>
                  <a:cubicBezTo>
                    <a:pt x="24882" y="21130"/>
                    <a:pt x="24960" y="20888"/>
                    <a:pt x="24960" y="20646"/>
                  </a:cubicBezTo>
                  <a:cubicBezTo>
                    <a:pt x="24993" y="20613"/>
                    <a:pt x="25019" y="20599"/>
                    <a:pt x="25040" y="20599"/>
                  </a:cubicBezTo>
                  <a:close/>
                  <a:moveTo>
                    <a:pt x="31502" y="20849"/>
                  </a:moveTo>
                  <a:cubicBezTo>
                    <a:pt x="31425" y="21043"/>
                    <a:pt x="31260" y="21169"/>
                    <a:pt x="31105" y="21285"/>
                  </a:cubicBezTo>
                  <a:cubicBezTo>
                    <a:pt x="31057" y="21043"/>
                    <a:pt x="31057" y="21004"/>
                    <a:pt x="31221" y="20849"/>
                  </a:cubicBezTo>
                  <a:close/>
                  <a:moveTo>
                    <a:pt x="28149" y="20074"/>
                  </a:moveTo>
                  <a:lnTo>
                    <a:pt x="28149" y="20074"/>
                  </a:lnTo>
                  <a:cubicBezTo>
                    <a:pt x="28275" y="20122"/>
                    <a:pt x="28313" y="20122"/>
                    <a:pt x="28352" y="20161"/>
                  </a:cubicBezTo>
                  <a:cubicBezTo>
                    <a:pt x="28682" y="20403"/>
                    <a:pt x="29040" y="20520"/>
                    <a:pt x="29409" y="20646"/>
                  </a:cubicBezTo>
                  <a:cubicBezTo>
                    <a:pt x="29690" y="20723"/>
                    <a:pt x="30010" y="20801"/>
                    <a:pt x="30330" y="20801"/>
                  </a:cubicBezTo>
                  <a:lnTo>
                    <a:pt x="30494" y="20801"/>
                  </a:lnTo>
                  <a:cubicBezTo>
                    <a:pt x="30659" y="21004"/>
                    <a:pt x="30417" y="21169"/>
                    <a:pt x="30533" y="21334"/>
                  </a:cubicBezTo>
                  <a:lnTo>
                    <a:pt x="30252" y="21334"/>
                  </a:lnTo>
                  <a:cubicBezTo>
                    <a:pt x="30291" y="21285"/>
                    <a:pt x="30330" y="21247"/>
                    <a:pt x="30330" y="21208"/>
                  </a:cubicBezTo>
                  <a:cubicBezTo>
                    <a:pt x="30305" y="21198"/>
                    <a:pt x="30280" y="21194"/>
                    <a:pt x="30255" y="21194"/>
                  </a:cubicBezTo>
                  <a:cubicBezTo>
                    <a:pt x="30138" y="21194"/>
                    <a:pt x="30016" y="21283"/>
                    <a:pt x="29883" y="21283"/>
                  </a:cubicBezTo>
                  <a:cubicBezTo>
                    <a:pt x="29821" y="21283"/>
                    <a:pt x="29757" y="21264"/>
                    <a:pt x="29690" y="21208"/>
                  </a:cubicBezTo>
                  <a:lnTo>
                    <a:pt x="29690" y="21092"/>
                  </a:lnTo>
                  <a:cubicBezTo>
                    <a:pt x="29448" y="21043"/>
                    <a:pt x="29205" y="20966"/>
                    <a:pt x="28963" y="20888"/>
                  </a:cubicBezTo>
                  <a:cubicBezTo>
                    <a:pt x="28924" y="20927"/>
                    <a:pt x="28876" y="20966"/>
                    <a:pt x="28798" y="21004"/>
                  </a:cubicBezTo>
                  <a:cubicBezTo>
                    <a:pt x="28721" y="20966"/>
                    <a:pt x="28633" y="20927"/>
                    <a:pt x="28556" y="20888"/>
                  </a:cubicBezTo>
                  <a:cubicBezTo>
                    <a:pt x="28517" y="20849"/>
                    <a:pt x="28595" y="20723"/>
                    <a:pt x="28439" y="20685"/>
                  </a:cubicBezTo>
                  <a:lnTo>
                    <a:pt x="28439" y="20801"/>
                  </a:lnTo>
                  <a:cubicBezTo>
                    <a:pt x="28352" y="20762"/>
                    <a:pt x="28313" y="20723"/>
                    <a:pt x="28275" y="20723"/>
                  </a:cubicBezTo>
                  <a:cubicBezTo>
                    <a:pt x="28236" y="20481"/>
                    <a:pt x="28197" y="20316"/>
                    <a:pt x="28149" y="20074"/>
                  </a:cubicBezTo>
                  <a:close/>
                  <a:moveTo>
                    <a:pt x="27625" y="20801"/>
                  </a:moveTo>
                  <a:cubicBezTo>
                    <a:pt x="27906" y="20927"/>
                    <a:pt x="27751" y="21169"/>
                    <a:pt x="27829" y="21285"/>
                  </a:cubicBezTo>
                  <a:cubicBezTo>
                    <a:pt x="27776" y="21325"/>
                    <a:pt x="27729" y="21347"/>
                    <a:pt x="27694" y="21347"/>
                  </a:cubicBezTo>
                  <a:cubicBezTo>
                    <a:pt x="27651" y="21347"/>
                    <a:pt x="27625" y="21316"/>
                    <a:pt x="27625" y="21247"/>
                  </a:cubicBezTo>
                  <a:lnTo>
                    <a:pt x="27625" y="20801"/>
                  </a:lnTo>
                  <a:close/>
                  <a:moveTo>
                    <a:pt x="15431" y="329"/>
                  </a:moveTo>
                  <a:cubicBezTo>
                    <a:pt x="15596" y="329"/>
                    <a:pt x="15751" y="368"/>
                    <a:pt x="15916" y="368"/>
                  </a:cubicBezTo>
                  <a:cubicBezTo>
                    <a:pt x="15994" y="368"/>
                    <a:pt x="16075" y="385"/>
                    <a:pt x="16156" y="385"/>
                  </a:cubicBezTo>
                  <a:cubicBezTo>
                    <a:pt x="16196" y="385"/>
                    <a:pt x="16236" y="381"/>
                    <a:pt x="16275" y="368"/>
                  </a:cubicBezTo>
                  <a:cubicBezTo>
                    <a:pt x="16362" y="368"/>
                    <a:pt x="16478" y="407"/>
                    <a:pt x="16566" y="494"/>
                  </a:cubicBezTo>
                  <a:cubicBezTo>
                    <a:pt x="16808" y="610"/>
                    <a:pt x="17050" y="688"/>
                    <a:pt x="17331" y="688"/>
                  </a:cubicBezTo>
                  <a:cubicBezTo>
                    <a:pt x="17409" y="688"/>
                    <a:pt x="17535" y="775"/>
                    <a:pt x="17574" y="814"/>
                  </a:cubicBezTo>
                  <a:cubicBezTo>
                    <a:pt x="17816" y="1056"/>
                    <a:pt x="18097" y="1173"/>
                    <a:pt x="18417" y="1337"/>
                  </a:cubicBezTo>
                  <a:cubicBezTo>
                    <a:pt x="18659" y="1463"/>
                    <a:pt x="18902" y="1580"/>
                    <a:pt x="19105" y="1783"/>
                  </a:cubicBezTo>
                  <a:cubicBezTo>
                    <a:pt x="19231" y="1899"/>
                    <a:pt x="19386" y="1987"/>
                    <a:pt x="19551" y="2103"/>
                  </a:cubicBezTo>
                  <a:cubicBezTo>
                    <a:pt x="19716" y="2229"/>
                    <a:pt x="19910" y="2307"/>
                    <a:pt x="20036" y="2510"/>
                  </a:cubicBezTo>
                  <a:cubicBezTo>
                    <a:pt x="20074" y="2510"/>
                    <a:pt x="20113" y="2549"/>
                    <a:pt x="20152" y="2549"/>
                  </a:cubicBezTo>
                  <a:cubicBezTo>
                    <a:pt x="20394" y="2791"/>
                    <a:pt x="20637" y="2995"/>
                    <a:pt x="20879" y="3237"/>
                  </a:cubicBezTo>
                  <a:cubicBezTo>
                    <a:pt x="21044" y="3353"/>
                    <a:pt x="21208" y="3518"/>
                    <a:pt x="21364" y="3683"/>
                  </a:cubicBezTo>
                  <a:cubicBezTo>
                    <a:pt x="21567" y="3925"/>
                    <a:pt x="21771" y="4080"/>
                    <a:pt x="21935" y="4371"/>
                  </a:cubicBezTo>
                  <a:cubicBezTo>
                    <a:pt x="22013" y="4449"/>
                    <a:pt x="22091" y="4565"/>
                    <a:pt x="22178" y="4652"/>
                  </a:cubicBezTo>
                  <a:cubicBezTo>
                    <a:pt x="22381" y="4895"/>
                    <a:pt x="22624" y="5137"/>
                    <a:pt x="22818" y="5379"/>
                  </a:cubicBezTo>
                  <a:cubicBezTo>
                    <a:pt x="22944" y="5534"/>
                    <a:pt x="23060" y="5699"/>
                    <a:pt x="23147" y="5864"/>
                  </a:cubicBezTo>
                  <a:cubicBezTo>
                    <a:pt x="23302" y="6067"/>
                    <a:pt x="23506" y="6310"/>
                    <a:pt x="23632" y="6552"/>
                  </a:cubicBezTo>
                  <a:cubicBezTo>
                    <a:pt x="23835" y="6833"/>
                    <a:pt x="24029" y="7076"/>
                    <a:pt x="24194" y="7395"/>
                  </a:cubicBezTo>
                  <a:cubicBezTo>
                    <a:pt x="24359" y="7764"/>
                    <a:pt x="24601" y="8161"/>
                    <a:pt x="24805" y="8529"/>
                  </a:cubicBezTo>
                  <a:cubicBezTo>
                    <a:pt x="24960" y="8811"/>
                    <a:pt x="25086" y="9092"/>
                    <a:pt x="25202" y="9373"/>
                  </a:cubicBezTo>
                  <a:cubicBezTo>
                    <a:pt x="25241" y="9412"/>
                    <a:pt x="25289" y="9460"/>
                    <a:pt x="25328" y="9538"/>
                  </a:cubicBezTo>
                  <a:cubicBezTo>
                    <a:pt x="25532" y="9780"/>
                    <a:pt x="25570" y="10100"/>
                    <a:pt x="25687" y="10381"/>
                  </a:cubicBezTo>
                  <a:cubicBezTo>
                    <a:pt x="25813" y="10672"/>
                    <a:pt x="25890" y="10953"/>
                    <a:pt x="26016" y="11234"/>
                  </a:cubicBezTo>
                  <a:cubicBezTo>
                    <a:pt x="26094" y="11437"/>
                    <a:pt x="26171" y="11680"/>
                    <a:pt x="26259" y="11883"/>
                  </a:cubicBezTo>
                  <a:cubicBezTo>
                    <a:pt x="26297" y="12000"/>
                    <a:pt x="26336" y="12164"/>
                    <a:pt x="26375" y="12319"/>
                  </a:cubicBezTo>
                  <a:cubicBezTo>
                    <a:pt x="26375" y="12445"/>
                    <a:pt x="26414" y="12562"/>
                    <a:pt x="26452" y="12649"/>
                  </a:cubicBezTo>
                  <a:cubicBezTo>
                    <a:pt x="26656" y="13095"/>
                    <a:pt x="26743" y="13531"/>
                    <a:pt x="26859" y="13977"/>
                  </a:cubicBezTo>
                  <a:cubicBezTo>
                    <a:pt x="26937" y="14307"/>
                    <a:pt x="26986" y="14626"/>
                    <a:pt x="27024" y="14946"/>
                  </a:cubicBezTo>
                  <a:cubicBezTo>
                    <a:pt x="27063" y="15034"/>
                    <a:pt x="27063" y="15150"/>
                    <a:pt x="27102" y="15227"/>
                  </a:cubicBezTo>
                  <a:cubicBezTo>
                    <a:pt x="27179" y="15431"/>
                    <a:pt x="27179" y="15634"/>
                    <a:pt x="27228" y="15838"/>
                  </a:cubicBezTo>
                  <a:cubicBezTo>
                    <a:pt x="27267" y="16119"/>
                    <a:pt x="27344" y="16361"/>
                    <a:pt x="27422" y="16604"/>
                  </a:cubicBezTo>
                  <a:cubicBezTo>
                    <a:pt x="27470" y="16769"/>
                    <a:pt x="27470" y="16885"/>
                    <a:pt x="27470" y="17050"/>
                  </a:cubicBezTo>
                  <a:cubicBezTo>
                    <a:pt x="27470" y="17457"/>
                    <a:pt x="27586" y="17815"/>
                    <a:pt x="27625" y="18223"/>
                  </a:cubicBezTo>
                  <a:cubicBezTo>
                    <a:pt x="27664" y="18504"/>
                    <a:pt x="27712" y="18785"/>
                    <a:pt x="27664" y="19066"/>
                  </a:cubicBezTo>
                  <a:cubicBezTo>
                    <a:pt x="27548" y="19027"/>
                    <a:pt x="27586" y="18911"/>
                    <a:pt x="27548" y="18862"/>
                  </a:cubicBezTo>
                  <a:cubicBezTo>
                    <a:pt x="27548" y="18707"/>
                    <a:pt x="27548" y="18620"/>
                    <a:pt x="27509" y="18542"/>
                  </a:cubicBezTo>
                  <a:cubicBezTo>
                    <a:pt x="27470" y="18261"/>
                    <a:pt x="27383" y="17980"/>
                    <a:pt x="27344" y="17651"/>
                  </a:cubicBezTo>
                  <a:cubicBezTo>
                    <a:pt x="27305" y="17496"/>
                    <a:pt x="27305" y="17331"/>
                    <a:pt x="27305" y="17166"/>
                  </a:cubicBezTo>
                  <a:cubicBezTo>
                    <a:pt x="27305" y="16924"/>
                    <a:pt x="27267" y="16681"/>
                    <a:pt x="27179" y="16439"/>
                  </a:cubicBezTo>
                  <a:cubicBezTo>
                    <a:pt x="27102" y="16119"/>
                    <a:pt x="27063" y="15838"/>
                    <a:pt x="27024" y="15518"/>
                  </a:cubicBezTo>
                  <a:cubicBezTo>
                    <a:pt x="26986" y="15315"/>
                    <a:pt x="26937" y="15111"/>
                    <a:pt x="26859" y="14907"/>
                  </a:cubicBezTo>
                  <a:cubicBezTo>
                    <a:pt x="26782" y="14462"/>
                    <a:pt x="26695" y="14016"/>
                    <a:pt x="26578" y="13618"/>
                  </a:cubicBezTo>
                  <a:cubicBezTo>
                    <a:pt x="26452" y="13172"/>
                    <a:pt x="26259" y="12727"/>
                    <a:pt x="26133" y="12281"/>
                  </a:cubicBezTo>
                  <a:cubicBezTo>
                    <a:pt x="26055" y="12038"/>
                    <a:pt x="26016" y="11757"/>
                    <a:pt x="25929" y="11515"/>
                  </a:cubicBezTo>
                  <a:cubicBezTo>
                    <a:pt x="25929" y="11437"/>
                    <a:pt x="25890" y="11399"/>
                    <a:pt x="25851" y="11311"/>
                  </a:cubicBezTo>
                  <a:cubicBezTo>
                    <a:pt x="25774" y="11108"/>
                    <a:pt x="25687" y="10914"/>
                    <a:pt x="25609" y="10710"/>
                  </a:cubicBezTo>
                  <a:cubicBezTo>
                    <a:pt x="25444" y="10342"/>
                    <a:pt x="25367" y="9945"/>
                    <a:pt x="25124" y="9576"/>
                  </a:cubicBezTo>
                  <a:cubicBezTo>
                    <a:pt x="24960" y="9373"/>
                    <a:pt x="24882" y="9130"/>
                    <a:pt x="24756" y="8888"/>
                  </a:cubicBezTo>
                  <a:cubicBezTo>
                    <a:pt x="24562" y="8491"/>
                    <a:pt x="24320" y="8084"/>
                    <a:pt x="24116" y="7677"/>
                  </a:cubicBezTo>
                  <a:cubicBezTo>
                    <a:pt x="23990" y="7434"/>
                    <a:pt x="23874" y="7192"/>
                    <a:pt x="23709" y="6950"/>
                  </a:cubicBezTo>
                  <a:cubicBezTo>
                    <a:pt x="23544" y="6707"/>
                    <a:pt x="23351" y="6504"/>
                    <a:pt x="23186" y="6261"/>
                  </a:cubicBezTo>
                  <a:cubicBezTo>
                    <a:pt x="23108" y="6184"/>
                    <a:pt x="23060" y="6067"/>
                    <a:pt x="22982" y="5941"/>
                  </a:cubicBezTo>
                  <a:cubicBezTo>
                    <a:pt x="22905" y="5777"/>
                    <a:pt x="22818" y="5660"/>
                    <a:pt x="22701" y="5534"/>
                  </a:cubicBezTo>
                  <a:cubicBezTo>
                    <a:pt x="22459" y="5292"/>
                    <a:pt x="22294" y="5011"/>
                    <a:pt x="22052" y="4769"/>
                  </a:cubicBezTo>
                  <a:cubicBezTo>
                    <a:pt x="21848" y="4565"/>
                    <a:pt x="21654" y="4371"/>
                    <a:pt x="21451" y="4129"/>
                  </a:cubicBezTo>
                  <a:cubicBezTo>
                    <a:pt x="21364" y="4042"/>
                    <a:pt x="21325" y="3964"/>
                    <a:pt x="21247" y="3887"/>
                  </a:cubicBezTo>
                  <a:cubicBezTo>
                    <a:pt x="21005" y="3596"/>
                    <a:pt x="20724" y="3353"/>
                    <a:pt x="20481" y="3160"/>
                  </a:cubicBezTo>
                  <a:cubicBezTo>
                    <a:pt x="20278" y="2956"/>
                    <a:pt x="20074" y="2791"/>
                    <a:pt x="19871" y="2588"/>
                  </a:cubicBezTo>
                  <a:cubicBezTo>
                    <a:pt x="19667" y="2384"/>
                    <a:pt x="19425" y="2268"/>
                    <a:pt x="19183" y="2103"/>
                  </a:cubicBezTo>
                  <a:lnTo>
                    <a:pt x="19183" y="2064"/>
                  </a:lnTo>
                  <a:cubicBezTo>
                    <a:pt x="18940" y="1899"/>
                    <a:pt x="18785" y="1744"/>
                    <a:pt x="18504" y="1657"/>
                  </a:cubicBezTo>
                  <a:cubicBezTo>
                    <a:pt x="18417" y="1502"/>
                    <a:pt x="18262" y="1463"/>
                    <a:pt x="18136" y="1376"/>
                  </a:cubicBezTo>
                  <a:cubicBezTo>
                    <a:pt x="17971" y="1337"/>
                    <a:pt x="17816" y="1260"/>
                    <a:pt x="17651" y="1221"/>
                  </a:cubicBezTo>
                  <a:cubicBezTo>
                    <a:pt x="17612" y="1173"/>
                    <a:pt x="17574" y="1134"/>
                    <a:pt x="17535" y="1134"/>
                  </a:cubicBezTo>
                  <a:cubicBezTo>
                    <a:pt x="17407" y="975"/>
                    <a:pt x="17232" y="917"/>
                    <a:pt x="17028" y="917"/>
                  </a:cubicBezTo>
                  <a:cubicBezTo>
                    <a:pt x="16970" y="917"/>
                    <a:pt x="16909" y="922"/>
                    <a:pt x="16847" y="930"/>
                  </a:cubicBezTo>
                  <a:cubicBezTo>
                    <a:pt x="16682" y="814"/>
                    <a:pt x="16478" y="775"/>
                    <a:pt x="16275" y="688"/>
                  </a:cubicBezTo>
                  <a:cubicBezTo>
                    <a:pt x="16069" y="631"/>
                    <a:pt x="15842" y="595"/>
                    <a:pt x="15625" y="595"/>
                  </a:cubicBezTo>
                  <a:cubicBezTo>
                    <a:pt x="15546" y="595"/>
                    <a:pt x="15468" y="600"/>
                    <a:pt x="15393" y="610"/>
                  </a:cubicBezTo>
                  <a:lnTo>
                    <a:pt x="15305" y="610"/>
                  </a:lnTo>
                  <a:cubicBezTo>
                    <a:pt x="15224" y="581"/>
                    <a:pt x="15147" y="569"/>
                    <a:pt x="15074" y="569"/>
                  </a:cubicBezTo>
                  <a:cubicBezTo>
                    <a:pt x="14860" y="569"/>
                    <a:pt x="14672" y="671"/>
                    <a:pt x="14462" y="736"/>
                  </a:cubicBezTo>
                  <a:cubicBezTo>
                    <a:pt x="14385" y="775"/>
                    <a:pt x="14297" y="775"/>
                    <a:pt x="14297" y="853"/>
                  </a:cubicBezTo>
                  <a:cubicBezTo>
                    <a:pt x="14336" y="853"/>
                    <a:pt x="14385" y="891"/>
                    <a:pt x="14423" y="891"/>
                  </a:cubicBezTo>
                  <a:cubicBezTo>
                    <a:pt x="14501" y="853"/>
                    <a:pt x="14578" y="853"/>
                    <a:pt x="14666" y="853"/>
                  </a:cubicBezTo>
                  <a:cubicBezTo>
                    <a:pt x="14743" y="853"/>
                    <a:pt x="14869" y="814"/>
                    <a:pt x="14947" y="775"/>
                  </a:cubicBezTo>
                  <a:lnTo>
                    <a:pt x="14947" y="736"/>
                  </a:lnTo>
                  <a:cubicBezTo>
                    <a:pt x="15063" y="775"/>
                    <a:pt x="15150" y="814"/>
                    <a:pt x="15267" y="814"/>
                  </a:cubicBezTo>
                  <a:cubicBezTo>
                    <a:pt x="15470" y="853"/>
                    <a:pt x="15635" y="853"/>
                    <a:pt x="15790" y="853"/>
                  </a:cubicBezTo>
                  <a:cubicBezTo>
                    <a:pt x="16120" y="891"/>
                    <a:pt x="16362" y="930"/>
                    <a:pt x="16643" y="1056"/>
                  </a:cubicBezTo>
                  <a:cubicBezTo>
                    <a:pt x="16808" y="1134"/>
                    <a:pt x="17002" y="1173"/>
                    <a:pt x="17205" y="1221"/>
                  </a:cubicBezTo>
                  <a:cubicBezTo>
                    <a:pt x="17370" y="1260"/>
                    <a:pt x="17535" y="1337"/>
                    <a:pt x="17612" y="1463"/>
                  </a:cubicBezTo>
                  <a:cubicBezTo>
                    <a:pt x="17729" y="1580"/>
                    <a:pt x="17855" y="1618"/>
                    <a:pt x="17971" y="1657"/>
                  </a:cubicBezTo>
                  <a:cubicBezTo>
                    <a:pt x="18213" y="1783"/>
                    <a:pt x="18456" y="1899"/>
                    <a:pt x="18659" y="2064"/>
                  </a:cubicBezTo>
                  <a:cubicBezTo>
                    <a:pt x="18902" y="2268"/>
                    <a:pt x="19144" y="2433"/>
                    <a:pt x="19425" y="2588"/>
                  </a:cubicBezTo>
                  <a:cubicBezTo>
                    <a:pt x="19512" y="2675"/>
                    <a:pt x="19590" y="2752"/>
                    <a:pt x="19716" y="2830"/>
                  </a:cubicBezTo>
                  <a:cubicBezTo>
                    <a:pt x="19958" y="3034"/>
                    <a:pt x="20239" y="3237"/>
                    <a:pt x="20443" y="3518"/>
                  </a:cubicBezTo>
                  <a:cubicBezTo>
                    <a:pt x="20559" y="3644"/>
                    <a:pt x="20724" y="3761"/>
                    <a:pt x="20879" y="3887"/>
                  </a:cubicBezTo>
                  <a:cubicBezTo>
                    <a:pt x="20966" y="3964"/>
                    <a:pt x="21044" y="4042"/>
                    <a:pt x="21121" y="4168"/>
                  </a:cubicBezTo>
                  <a:cubicBezTo>
                    <a:pt x="21325" y="4410"/>
                    <a:pt x="21528" y="4652"/>
                    <a:pt x="21732" y="4895"/>
                  </a:cubicBezTo>
                  <a:cubicBezTo>
                    <a:pt x="21897" y="5098"/>
                    <a:pt x="22052" y="5292"/>
                    <a:pt x="22217" y="5457"/>
                  </a:cubicBezTo>
                  <a:cubicBezTo>
                    <a:pt x="22255" y="5534"/>
                    <a:pt x="22333" y="5622"/>
                    <a:pt x="22420" y="5699"/>
                  </a:cubicBezTo>
                  <a:cubicBezTo>
                    <a:pt x="22662" y="5903"/>
                    <a:pt x="22779" y="6223"/>
                    <a:pt x="22982" y="6465"/>
                  </a:cubicBezTo>
                  <a:cubicBezTo>
                    <a:pt x="23021" y="6552"/>
                    <a:pt x="23060" y="6591"/>
                    <a:pt x="23147" y="6668"/>
                  </a:cubicBezTo>
                  <a:cubicBezTo>
                    <a:pt x="23147" y="6668"/>
                    <a:pt x="23186" y="6707"/>
                    <a:pt x="23225" y="6746"/>
                  </a:cubicBezTo>
                  <a:cubicBezTo>
                    <a:pt x="23428" y="7114"/>
                    <a:pt x="23632" y="7521"/>
                    <a:pt x="23874" y="7880"/>
                  </a:cubicBezTo>
                  <a:cubicBezTo>
                    <a:pt x="23990" y="8122"/>
                    <a:pt x="24155" y="8403"/>
                    <a:pt x="24320" y="8646"/>
                  </a:cubicBezTo>
                  <a:cubicBezTo>
                    <a:pt x="24436" y="8927"/>
                    <a:pt x="24601" y="9218"/>
                    <a:pt x="24756" y="9499"/>
                  </a:cubicBezTo>
                  <a:cubicBezTo>
                    <a:pt x="24921" y="9857"/>
                    <a:pt x="25124" y="10265"/>
                    <a:pt x="25241" y="10672"/>
                  </a:cubicBezTo>
                  <a:cubicBezTo>
                    <a:pt x="25367" y="10953"/>
                    <a:pt x="25444" y="11273"/>
                    <a:pt x="25609" y="11592"/>
                  </a:cubicBezTo>
                  <a:cubicBezTo>
                    <a:pt x="25725" y="11796"/>
                    <a:pt x="25774" y="12077"/>
                    <a:pt x="25813" y="12319"/>
                  </a:cubicBezTo>
                  <a:cubicBezTo>
                    <a:pt x="25890" y="12523"/>
                    <a:pt x="25968" y="12727"/>
                    <a:pt x="26016" y="12930"/>
                  </a:cubicBezTo>
                  <a:cubicBezTo>
                    <a:pt x="26133" y="13250"/>
                    <a:pt x="26210" y="13580"/>
                    <a:pt x="26336" y="13938"/>
                  </a:cubicBezTo>
                  <a:cubicBezTo>
                    <a:pt x="26375" y="14142"/>
                    <a:pt x="26452" y="14345"/>
                    <a:pt x="26501" y="14588"/>
                  </a:cubicBezTo>
                  <a:cubicBezTo>
                    <a:pt x="26501" y="14626"/>
                    <a:pt x="26540" y="14665"/>
                    <a:pt x="26540" y="14665"/>
                  </a:cubicBezTo>
                  <a:cubicBezTo>
                    <a:pt x="26452" y="14946"/>
                    <a:pt x="26578" y="15150"/>
                    <a:pt x="26617" y="15392"/>
                  </a:cubicBezTo>
                  <a:cubicBezTo>
                    <a:pt x="26656" y="15518"/>
                    <a:pt x="26656" y="15634"/>
                    <a:pt x="26695" y="15760"/>
                  </a:cubicBezTo>
                  <a:cubicBezTo>
                    <a:pt x="26782" y="16080"/>
                    <a:pt x="26821" y="16400"/>
                    <a:pt x="26898" y="16730"/>
                  </a:cubicBezTo>
                  <a:cubicBezTo>
                    <a:pt x="26937" y="16885"/>
                    <a:pt x="26986" y="17050"/>
                    <a:pt x="27024" y="17214"/>
                  </a:cubicBezTo>
                  <a:cubicBezTo>
                    <a:pt x="27024" y="17292"/>
                    <a:pt x="26986" y="17331"/>
                    <a:pt x="26986" y="17408"/>
                  </a:cubicBezTo>
                  <a:cubicBezTo>
                    <a:pt x="27024" y="17573"/>
                    <a:pt x="27024" y="17777"/>
                    <a:pt x="27063" y="17941"/>
                  </a:cubicBezTo>
                  <a:cubicBezTo>
                    <a:pt x="27063" y="18135"/>
                    <a:pt x="27179" y="18339"/>
                    <a:pt x="27141" y="18542"/>
                  </a:cubicBezTo>
                  <a:lnTo>
                    <a:pt x="27141" y="18668"/>
                  </a:lnTo>
                  <a:lnTo>
                    <a:pt x="27063" y="18668"/>
                  </a:lnTo>
                  <a:cubicBezTo>
                    <a:pt x="26859" y="18542"/>
                    <a:pt x="26695" y="18378"/>
                    <a:pt x="26501" y="18261"/>
                  </a:cubicBezTo>
                  <a:cubicBezTo>
                    <a:pt x="26452" y="18223"/>
                    <a:pt x="26452" y="18184"/>
                    <a:pt x="26414" y="18184"/>
                  </a:cubicBezTo>
                  <a:cubicBezTo>
                    <a:pt x="26171" y="18019"/>
                    <a:pt x="26055" y="17815"/>
                    <a:pt x="26016" y="17534"/>
                  </a:cubicBezTo>
                  <a:cubicBezTo>
                    <a:pt x="26016" y="17457"/>
                    <a:pt x="26016" y="17370"/>
                    <a:pt x="25968" y="17253"/>
                  </a:cubicBezTo>
                  <a:lnTo>
                    <a:pt x="25968" y="17214"/>
                  </a:lnTo>
                  <a:cubicBezTo>
                    <a:pt x="26055" y="16885"/>
                    <a:pt x="25890" y="16604"/>
                    <a:pt x="25813" y="16284"/>
                  </a:cubicBezTo>
                  <a:cubicBezTo>
                    <a:pt x="25774" y="15954"/>
                    <a:pt x="25725" y="15596"/>
                    <a:pt x="25648" y="15276"/>
                  </a:cubicBezTo>
                  <a:cubicBezTo>
                    <a:pt x="25570" y="14907"/>
                    <a:pt x="25483" y="14549"/>
                    <a:pt x="25406" y="14181"/>
                  </a:cubicBezTo>
                  <a:cubicBezTo>
                    <a:pt x="25328" y="13938"/>
                    <a:pt x="25289" y="13735"/>
                    <a:pt x="25241" y="13492"/>
                  </a:cubicBezTo>
                  <a:cubicBezTo>
                    <a:pt x="25163" y="13211"/>
                    <a:pt x="24998" y="12930"/>
                    <a:pt x="24882" y="12649"/>
                  </a:cubicBezTo>
                  <a:cubicBezTo>
                    <a:pt x="24843" y="12523"/>
                    <a:pt x="24843" y="12445"/>
                    <a:pt x="24805" y="12319"/>
                  </a:cubicBezTo>
                  <a:cubicBezTo>
                    <a:pt x="24756" y="12126"/>
                    <a:pt x="24717" y="11922"/>
                    <a:pt x="24640" y="11718"/>
                  </a:cubicBezTo>
                  <a:cubicBezTo>
                    <a:pt x="24562" y="11437"/>
                    <a:pt x="24397" y="11195"/>
                    <a:pt x="24271" y="10914"/>
                  </a:cubicBezTo>
                  <a:cubicBezTo>
                    <a:pt x="24194" y="10584"/>
                    <a:pt x="24029" y="10265"/>
                    <a:pt x="23874" y="9983"/>
                  </a:cubicBezTo>
                  <a:cubicBezTo>
                    <a:pt x="23748" y="9780"/>
                    <a:pt x="23709" y="9499"/>
                    <a:pt x="23544" y="9295"/>
                  </a:cubicBezTo>
                  <a:cubicBezTo>
                    <a:pt x="23428" y="9053"/>
                    <a:pt x="23302" y="8811"/>
                    <a:pt x="23147" y="8607"/>
                  </a:cubicBezTo>
                  <a:cubicBezTo>
                    <a:pt x="23060" y="8442"/>
                    <a:pt x="22982" y="8248"/>
                    <a:pt x="22905" y="8084"/>
                  </a:cubicBezTo>
                  <a:cubicBezTo>
                    <a:pt x="22701" y="7715"/>
                    <a:pt x="22498" y="7357"/>
                    <a:pt x="22178" y="7037"/>
                  </a:cubicBezTo>
                  <a:cubicBezTo>
                    <a:pt x="22139" y="6988"/>
                    <a:pt x="22052" y="6872"/>
                    <a:pt x="22013" y="6794"/>
                  </a:cubicBezTo>
                  <a:cubicBezTo>
                    <a:pt x="21897" y="6630"/>
                    <a:pt x="21771" y="6426"/>
                    <a:pt x="21606" y="6223"/>
                  </a:cubicBezTo>
                  <a:cubicBezTo>
                    <a:pt x="21451" y="6019"/>
                    <a:pt x="21247" y="5825"/>
                    <a:pt x="21044" y="5583"/>
                  </a:cubicBezTo>
                  <a:cubicBezTo>
                    <a:pt x="20840" y="5292"/>
                    <a:pt x="20559" y="5050"/>
                    <a:pt x="20355" y="4730"/>
                  </a:cubicBezTo>
                  <a:lnTo>
                    <a:pt x="20317" y="4691"/>
                  </a:lnTo>
                  <a:cubicBezTo>
                    <a:pt x="20074" y="4488"/>
                    <a:pt x="19871" y="4284"/>
                    <a:pt x="19629" y="4080"/>
                  </a:cubicBezTo>
                  <a:lnTo>
                    <a:pt x="19270" y="3722"/>
                  </a:lnTo>
                  <a:cubicBezTo>
                    <a:pt x="19105" y="3557"/>
                    <a:pt x="18902" y="3441"/>
                    <a:pt x="18746" y="3276"/>
                  </a:cubicBezTo>
                  <a:cubicBezTo>
                    <a:pt x="18698" y="3276"/>
                    <a:pt x="18698" y="3237"/>
                    <a:pt x="18659" y="3237"/>
                  </a:cubicBezTo>
                  <a:cubicBezTo>
                    <a:pt x="18456" y="3198"/>
                    <a:pt x="18339" y="3072"/>
                    <a:pt x="18262" y="2956"/>
                  </a:cubicBezTo>
                  <a:cubicBezTo>
                    <a:pt x="18175" y="2869"/>
                    <a:pt x="18097" y="2791"/>
                    <a:pt x="17971" y="2752"/>
                  </a:cubicBezTo>
                  <a:cubicBezTo>
                    <a:pt x="17651" y="2549"/>
                    <a:pt x="17292" y="2384"/>
                    <a:pt x="16924" y="2190"/>
                  </a:cubicBezTo>
                  <a:cubicBezTo>
                    <a:pt x="16643" y="2064"/>
                    <a:pt x="16323" y="1987"/>
                    <a:pt x="16032" y="1899"/>
                  </a:cubicBezTo>
                  <a:cubicBezTo>
                    <a:pt x="15751" y="1861"/>
                    <a:pt x="15509" y="1822"/>
                    <a:pt x="15267" y="1822"/>
                  </a:cubicBezTo>
                  <a:cubicBezTo>
                    <a:pt x="15150" y="1822"/>
                    <a:pt x="15024" y="1861"/>
                    <a:pt x="14947" y="1899"/>
                  </a:cubicBezTo>
                  <a:cubicBezTo>
                    <a:pt x="14869" y="1948"/>
                    <a:pt x="14743" y="1948"/>
                    <a:pt x="14627" y="1948"/>
                  </a:cubicBezTo>
                  <a:cubicBezTo>
                    <a:pt x="14336" y="2025"/>
                    <a:pt x="14055" y="2103"/>
                    <a:pt x="13851" y="2307"/>
                  </a:cubicBezTo>
                  <a:cubicBezTo>
                    <a:pt x="13813" y="2384"/>
                    <a:pt x="13735" y="2471"/>
                    <a:pt x="13696" y="2549"/>
                  </a:cubicBezTo>
                  <a:cubicBezTo>
                    <a:pt x="13454" y="2714"/>
                    <a:pt x="13289" y="2917"/>
                    <a:pt x="13173" y="3160"/>
                  </a:cubicBezTo>
                  <a:cubicBezTo>
                    <a:pt x="13125" y="3315"/>
                    <a:pt x="13008" y="3479"/>
                    <a:pt x="12931" y="3644"/>
                  </a:cubicBezTo>
                  <a:cubicBezTo>
                    <a:pt x="12882" y="3722"/>
                    <a:pt x="12843" y="3799"/>
                    <a:pt x="12843" y="3887"/>
                  </a:cubicBezTo>
                  <a:cubicBezTo>
                    <a:pt x="12805" y="4042"/>
                    <a:pt x="12727" y="4168"/>
                    <a:pt x="12688" y="4323"/>
                  </a:cubicBezTo>
                  <a:cubicBezTo>
                    <a:pt x="12640" y="4614"/>
                    <a:pt x="12524" y="4895"/>
                    <a:pt x="12562" y="5214"/>
                  </a:cubicBezTo>
                  <a:cubicBezTo>
                    <a:pt x="12562" y="5340"/>
                    <a:pt x="12485" y="5457"/>
                    <a:pt x="12562" y="5622"/>
                  </a:cubicBezTo>
                  <a:cubicBezTo>
                    <a:pt x="12485" y="5777"/>
                    <a:pt x="12485" y="5903"/>
                    <a:pt x="12524" y="6067"/>
                  </a:cubicBezTo>
                  <a:cubicBezTo>
                    <a:pt x="12562" y="6145"/>
                    <a:pt x="12524" y="6223"/>
                    <a:pt x="12524" y="6310"/>
                  </a:cubicBezTo>
                  <a:cubicBezTo>
                    <a:pt x="12562" y="6668"/>
                    <a:pt x="12562" y="7076"/>
                    <a:pt x="12601" y="7434"/>
                  </a:cubicBezTo>
                  <a:cubicBezTo>
                    <a:pt x="12640" y="7677"/>
                    <a:pt x="12727" y="7919"/>
                    <a:pt x="12805" y="8161"/>
                  </a:cubicBezTo>
                  <a:cubicBezTo>
                    <a:pt x="12882" y="8403"/>
                    <a:pt x="13008" y="8607"/>
                    <a:pt x="13086" y="8849"/>
                  </a:cubicBezTo>
                  <a:cubicBezTo>
                    <a:pt x="13125" y="8975"/>
                    <a:pt x="13173" y="9130"/>
                    <a:pt x="13212" y="9256"/>
                  </a:cubicBezTo>
                  <a:cubicBezTo>
                    <a:pt x="13289" y="9412"/>
                    <a:pt x="13367" y="9499"/>
                    <a:pt x="13415" y="9615"/>
                  </a:cubicBezTo>
                  <a:cubicBezTo>
                    <a:pt x="13532" y="9819"/>
                    <a:pt x="13609" y="10061"/>
                    <a:pt x="13735" y="10265"/>
                  </a:cubicBezTo>
                  <a:cubicBezTo>
                    <a:pt x="13851" y="10584"/>
                    <a:pt x="14094" y="10827"/>
                    <a:pt x="14181" y="11156"/>
                  </a:cubicBezTo>
                  <a:cubicBezTo>
                    <a:pt x="14220" y="11273"/>
                    <a:pt x="14297" y="11350"/>
                    <a:pt x="14336" y="11437"/>
                  </a:cubicBezTo>
                  <a:cubicBezTo>
                    <a:pt x="14462" y="11554"/>
                    <a:pt x="14540" y="11680"/>
                    <a:pt x="14666" y="11796"/>
                  </a:cubicBezTo>
                  <a:cubicBezTo>
                    <a:pt x="14782" y="11961"/>
                    <a:pt x="14908" y="12077"/>
                    <a:pt x="14986" y="12242"/>
                  </a:cubicBezTo>
                  <a:cubicBezTo>
                    <a:pt x="15150" y="12407"/>
                    <a:pt x="15267" y="12610"/>
                    <a:pt x="15431" y="12765"/>
                  </a:cubicBezTo>
                  <a:cubicBezTo>
                    <a:pt x="15596" y="12969"/>
                    <a:pt x="15751" y="13172"/>
                    <a:pt x="15916" y="13376"/>
                  </a:cubicBezTo>
                  <a:cubicBezTo>
                    <a:pt x="16081" y="13531"/>
                    <a:pt x="16158" y="13773"/>
                    <a:pt x="16323" y="13899"/>
                  </a:cubicBezTo>
                  <a:cubicBezTo>
                    <a:pt x="16643" y="14142"/>
                    <a:pt x="16847" y="14549"/>
                    <a:pt x="17166" y="14743"/>
                  </a:cubicBezTo>
                  <a:cubicBezTo>
                    <a:pt x="17292" y="14869"/>
                    <a:pt x="17409" y="15034"/>
                    <a:pt x="17535" y="15150"/>
                  </a:cubicBezTo>
                  <a:cubicBezTo>
                    <a:pt x="17816" y="15431"/>
                    <a:pt x="18136" y="15760"/>
                    <a:pt x="18456" y="16042"/>
                  </a:cubicBezTo>
                  <a:cubicBezTo>
                    <a:pt x="18659" y="16197"/>
                    <a:pt x="18824" y="16400"/>
                    <a:pt x="19066" y="16565"/>
                  </a:cubicBezTo>
                  <a:cubicBezTo>
                    <a:pt x="19183" y="16681"/>
                    <a:pt x="19270" y="16846"/>
                    <a:pt x="19425" y="16924"/>
                  </a:cubicBezTo>
                  <a:cubicBezTo>
                    <a:pt x="19512" y="16924"/>
                    <a:pt x="19512" y="17011"/>
                    <a:pt x="19590" y="17050"/>
                  </a:cubicBezTo>
                  <a:cubicBezTo>
                    <a:pt x="19667" y="17166"/>
                    <a:pt x="19793" y="17253"/>
                    <a:pt x="19910" y="17370"/>
                  </a:cubicBezTo>
                  <a:cubicBezTo>
                    <a:pt x="20036" y="17457"/>
                    <a:pt x="20152" y="17534"/>
                    <a:pt x="20278" y="17651"/>
                  </a:cubicBezTo>
                  <a:cubicBezTo>
                    <a:pt x="20520" y="17854"/>
                    <a:pt x="20763" y="18096"/>
                    <a:pt x="21044" y="18261"/>
                  </a:cubicBezTo>
                  <a:cubicBezTo>
                    <a:pt x="21208" y="18426"/>
                    <a:pt x="21364" y="18581"/>
                    <a:pt x="21567" y="18707"/>
                  </a:cubicBezTo>
                  <a:cubicBezTo>
                    <a:pt x="21848" y="18949"/>
                    <a:pt x="22139" y="19192"/>
                    <a:pt x="22420" y="19434"/>
                  </a:cubicBezTo>
                  <a:cubicBezTo>
                    <a:pt x="22498" y="19473"/>
                    <a:pt x="22536" y="19550"/>
                    <a:pt x="22575" y="19676"/>
                  </a:cubicBezTo>
                  <a:cubicBezTo>
                    <a:pt x="22624" y="19958"/>
                    <a:pt x="22662" y="20442"/>
                    <a:pt x="22624" y="20801"/>
                  </a:cubicBezTo>
                  <a:cubicBezTo>
                    <a:pt x="22536" y="20723"/>
                    <a:pt x="22498" y="20646"/>
                    <a:pt x="22459" y="20646"/>
                  </a:cubicBezTo>
                  <a:cubicBezTo>
                    <a:pt x="22255" y="20559"/>
                    <a:pt x="22139" y="20365"/>
                    <a:pt x="21935" y="20239"/>
                  </a:cubicBezTo>
                  <a:cubicBezTo>
                    <a:pt x="21654" y="20074"/>
                    <a:pt x="21451" y="19832"/>
                    <a:pt x="21208" y="19676"/>
                  </a:cubicBezTo>
                  <a:cubicBezTo>
                    <a:pt x="21082" y="19638"/>
                    <a:pt x="21005" y="19550"/>
                    <a:pt x="20927" y="19473"/>
                  </a:cubicBezTo>
                  <a:cubicBezTo>
                    <a:pt x="20598" y="19192"/>
                    <a:pt x="20278" y="18949"/>
                    <a:pt x="19958" y="18668"/>
                  </a:cubicBezTo>
                  <a:cubicBezTo>
                    <a:pt x="19667" y="18426"/>
                    <a:pt x="19386" y="18184"/>
                    <a:pt x="19105" y="17941"/>
                  </a:cubicBezTo>
                  <a:cubicBezTo>
                    <a:pt x="19028" y="17854"/>
                    <a:pt x="18940" y="17815"/>
                    <a:pt x="18863" y="17777"/>
                  </a:cubicBezTo>
                  <a:cubicBezTo>
                    <a:pt x="18824" y="17738"/>
                    <a:pt x="18785" y="17699"/>
                    <a:pt x="18746" y="17651"/>
                  </a:cubicBezTo>
                  <a:cubicBezTo>
                    <a:pt x="18504" y="17408"/>
                    <a:pt x="18301" y="17166"/>
                    <a:pt x="18097" y="16924"/>
                  </a:cubicBezTo>
                  <a:cubicBezTo>
                    <a:pt x="18058" y="16885"/>
                    <a:pt x="18019" y="16885"/>
                    <a:pt x="17971" y="16846"/>
                  </a:cubicBezTo>
                  <a:cubicBezTo>
                    <a:pt x="17855" y="16730"/>
                    <a:pt x="17690" y="16643"/>
                    <a:pt x="17612" y="16487"/>
                  </a:cubicBezTo>
                  <a:cubicBezTo>
                    <a:pt x="17535" y="16400"/>
                    <a:pt x="17370" y="16323"/>
                    <a:pt x="17292" y="16245"/>
                  </a:cubicBezTo>
                  <a:cubicBezTo>
                    <a:pt x="17166" y="16158"/>
                    <a:pt x="17089" y="16080"/>
                    <a:pt x="17002" y="15954"/>
                  </a:cubicBezTo>
                  <a:lnTo>
                    <a:pt x="16885" y="15838"/>
                  </a:lnTo>
                  <a:cubicBezTo>
                    <a:pt x="16721" y="15712"/>
                    <a:pt x="16604" y="15557"/>
                    <a:pt x="16478" y="15431"/>
                  </a:cubicBezTo>
                  <a:cubicBezTo>
                    <a:pt x="16275" y="15276"/>
                    <a:pt x="16158" y="15072"/>
                    <a:pt x="16032" y="14907"/>
                  </a:cubicBezTo>
                  <a:cubicBezTo>
                    <a:pt x="15839" y="14704"/>
                    <a:pt x="15635" y="14500"/>
                    <a:pt x="15431" y="14345"/>
                  </a:cubicBezTo>
                  <a:cubicBezTo>
                    <a:pt x="15150" y="14064"/>
                    <a:pt x="14947" y="13657"/>
                    <a:pt x="14666" y="13376"/>
                  </a:cubicBezTo>
                  <a:cubicBezTo>
                    <a:pt x="14462" y="13172"/>
                    <a:pt x="14385" y="12930"/>
                    <a:pt x="14181" y="12765"/>
                  </a:cubicBezTo>
                  <a:cubicBezTo>
                    <a:pt x="13977" y="12523"/>
                    <a:pt x="13774" y="12281"/>
                    <a:pt x="13609" y="12038"/>
                  </a:cubicBezTo>
                  <a:cubicBezTo>
                    <a:pt x="13367" y="11680"/>
                    <a:pt x="13173" y="11311"/>
                    <a:pt x="12969" y="10953"/>
                  </a:cubicBezTo>
                  <a:cubicBezTo>
                    <a:pt x="12931" y="10914"/>
                    <a:pt x="12882" y="10866"/>
                    <a:pt x="12843" y="10788"/>
                  </a:cubicBezTo>
                  <a:cubicBezTo>
                    <a:pt x="12843" y="10623"/>
                    <a:pt x="12766" y="10507"/>
                    <a:pt x="12688" y="10342"/>
                  </a:cubicBezTo>
                  <a:cubicBezTo>
                    <a:pt x="12446" y="10022"/>
                    <a:pt x="12281" y="9615"/>
                    <a:pt x="12116" y="9218"/>
                  </a:cubicBezTo>
                  <a:cubicBezTo>
                    <a:pt x="12039" y="8927"/>
                    <a:pt x="11913" y="8646"/>
                    <a:pt x="11797" y="8365"/>
                  </a:cubicBezTo>
                  <a:cubicBezTo>
                    <a:pt x="11719" y="8084"/>
                    <a:pt x="11671" y="7764"/>
                    <a:pt x="11593" y="7473"/>
                  </a:cubicBezTo>
                  <a:cubicBezTo>
                    <a:pt x="11554" y="7279"/>
                    <a:pt x="11554" y="7076"/>
                    <a:pt x="11515" y="6833"/>
                  </a:cubicBezTo>
                  <a:lnTo>
                    <a:pt x="11515" y="6746"/>
                  </a:lnTo>
                  <a:cubicBezTo>
                    <a:pt x="11632" y="6504"/>
                    <a:pt x="11554" y="6223"/>
                    <a:pt x="11515" y="5941"/>
                  </a:cubicBezTo>
                  <a:cubicBezTo>
                    <a:pt x="11515" y="5864"/>
                    <a:pt x="11554" y="5777"/>
                    <a:pt x="11554" y="5699"/>
                  </a:cubicBezTo>
                  <a:cubicBezTo>
                    <a:pt x="11554" y="5379"/>
                    <a:pt x="11593" y="5050"/>
                    <a:pt x="11554" y="4730"/>
                  </a:cubicBezTo>
                  <a:cubicBezTo>
                    <a:pt x="11554" y="4526"/>
                    <a:pt x="11632" y="4371"/>
                    <a:pt x="11671" y="4206"/>
                  </a:cubicBezTo>
                  <a:cubicBezTo>
                    <a:pt x="11797" y="3887"/>
                    <a:pt x="11874" y="3596"/>
                    <a:pt x="11961" y="3315"/>
                  </a:cubicBezTo>
                  <a:cubicBezTo>
                    <a:pt x="12000" y="3198"/>
                    <a:pt x="12039" y="3111"/>
                    <a:pt x="12078" y="2995"/>
                  </a:cubicBezTo>
                  <a:cubicBezTo>
                    <a:pt x="12204" y="2830"/>
                    <a:pt x="12359" y="2626"/>
                    <a:pt x="12446" y="2471"/>
                  </a:cubicBezTo>
                  <a:cubicBezTo>
                    <a:pt x="12562" y="2268"/>
                    <a:pt x="12688" y="2103"/>
                    <a:pt x="12805" y="1948"/>
                  </a:cubicBezTo>
                  <a:cubicBezTo>
                    <a:pt x="12931" y="1744"/>
                    <a:pt x="13173" y="1706"/>
                    <a:pt x="13328" y="1541"/>
                  </a:cubicBezTo>
                  <a:cubicBezTo>
                    <a:pt x="13367" y="1502"/>
                    <a:pt x="13367" y="1463"/>
                    <a:pt x="13367" y="1415"/>
                  </a:cubicBezTo>
                  <a:cubicBezTo>
                    <a:pt x="13454" y="1415"/>
                    <a:pt x="13493" y="1376"/>
                    <a:pt x="13570" y="1337"/>
                  </a:cubicBezTo>
                  <a:cubicBezTo>
                    <a:pt x="13532" y="1299"/>
                    <a:pt x="13532" y="1260"/>
                    <a:pt x="13532" y="1221"/>
                  </a:cubicBezTo>
                  <a:cubicBezTo>
                    <a:pt x="13570" y="1221"/>
                    <a:pt x="13696" y="1173"/>
                    <a:pt x="13735" y="1134"/>
                  </a:cubicBezTo>
                  <a:cubicBezTo>
                    <a:pt x="13851" y="1056"/>
                    <a:pt x="13977" y="1017"/>
                    <a:pt x="14094" y="979"/>
                  </a:cubicBezTo>
                  <a:cubicBezTo>
                    <a:pt x="14181" y="979"/>
                    <a:pt x="14259" y="979"/>
                    <a:pt x="14297" y="891"/>
                  </a:cubicBezTo>
                  <a:lnTo>
                    <a:pt x="14220" y="814"/>
                  </a:lnTo>
                  <a:cubicBezTo>
                    <a:pt x="14016" y="814"/>
                    <a:pt x="13774" y="891"/>
                    <a:pt x="13609" y="1056"/>
                  </a:cubicBezTo>
                  <a:lnTo>
                    <a:pt x="13609" y="1134"/>
                  </a:lnTo>
                  <a:cubicBezTo>
                    <a:pt x="13532" y="1173"/>
                    <a:pt x="13454" y="1221"/>
                    <a:pt x="13367" y="1260"/>
                  </a:cubicBezTo>
                  <a:cubicBezTo>
                    <a:pt x="13008" y="1415"/>
                    <a:pt x="12688" y="1657"/>
                    <a:pt x="12446" y="2025"/>
                  </a:cubicBezTo>
                  <a:cubicBezTo>
                    <a:pt x="12446" y="2025"/>
                    <a:pt x="12398" y="2064"/>
                    <a:pt x="12398" y="2103"/>
                  </a:cubicBezTo>
                  <a:cubicBezTo>
                    <a:pt x="12281" y="2345"/>
                    <a:pt x="12116" y="2549"/>
                    <a:pt x="12000" y="2791"/>
                  </a:cubicBezTo>
                  <a:cubicBezTo>
                    <a:pt x="11913" y="2917"/>
                    <a:pt x="11874" y="3034"/>
                    <a:pt x="11797" y="3160"/>
                  </a:cubicBezTo>
                  <a:cubicBezTo>
                    <a:pt x="11554" y="3644"/>
                    <a:pt x="11477" y="4168"/>
                    <a:pt x="11312" y="4652"/>
                  </a:cubicBezTo>
                  <a:cubicBezTo>
                    <a:pt x="11273" y="4856"/>
                    <a:pt x="11312" y="5011"/>
                    <a:pt x="11273" y="5214"/>
                  </a:cubicBezTo>
                  <a:cubicBezTo>
                    <a:pt x="11234" y="5457"/>
                    <a:pt x="11273" y="5738"/>
                    <a:pt x="11273" y="5980"/>
                  </a:cubicBezTo>
                  <a:cubicBezTo>
                    <a:pt x="11312" y="6223"/>
                    <a:pt x="11273" y="6504"/>
                    <a:pt x="11273" y="6746"/>
                  </a:cubicBezTo>
                  <a:cubicBezTo>
                    <a:pt x="11273" y="7076"/>
                    <a:pt x="11312" y="7357"/>
                    <a:pt x="11389" y="7638"/>
                  </a:cubicBezTo>
                  <a:cubicBezTo>
                    <a:pt x="11428" y="7919"/>
                    <a:pt x="11554" y="8161"/>
                    <a:pt x="11593" y="8442"/>
                  </a:cubicBezTo>
                  <a:cubicBezTo>
                    <a:pt x="11671" y="8811"/>
                    <a:pt x="11874" y="9130"/>
                    <a:pt x="11961" y="9499"/>
                  </a:cubicBezTo>
                  <a:cubicBezTo>
                    <a:pt x="12000" y="9741"/>
                    <a:pt x="12116" y="9983"/>
                    <a:pt x="12320" y="10187"/>
                  </a:cubicBezTo>
                  <a:cubicBezTo>
                    <a:pt x="12359" y="10429"/>
                    <a:pt x="12524" y="10623"/>
                    <a:pt x="12601" y="10827"/>
                  </a:cubicBezTo>
                  <a:cubicBezTo>
                    <a:pt x="12640" y="10866"/>
                    <a:pt x="12601" y="10914"/>
                    <a:pt x="12640" y="10914"/>
                  </a:cubicBezTo>
                  <a:cubicBezTo>
                    <a:pt x="12727" y="11069"/>
                    <a:pt x="12805" y="11234"/>
                    <a:pt x="12882" y="11437"/>
                  </a:cubicBezTo>
                  <a:cubicBezTo>
                    <a:pt x="12931" y="11554"/>
                    <a:pt x="13008" y="11680"/>
                    <a:pt x="13086" y="11757"/>
                  </a:cubicBezTo>
                  <a:cubicBezTo>
                    <a:pt x="13173" y="11835"/>
                    <a:pt x="13212" y="11883"/>
                    <a:pt x="13251" y="11961"/>
                  </a:cubicBezTo>
                  <a:cubicBezTo>
                    <a:pt x="13367" y="12164"/>
                    <a:pt x="13454" y="12319"/>
                    <a:pt x="13609" y="12484"/>
                  </a:cubicBezTo>
                  <a:cubicBezTo>
                    <a:pt x="13658" y="12523"/>
                    <a:pt x="13658" y="12562"/>
                    <a:pt x="13696" y="12610"/>
                  </a:cubicBezTo>
                  <a:cubicBezTo>
                    <a:pt x="13774" y="12727"/>
                    <a:pt x="13851" y="12930"/>
                    <a:pt x="14016" y="13008"/>
                  </a:cubicBezTo>
                  <a:cubicBezTo>
                    <a:pt x="14094" y="13046"/>
                    <a:pt x="14094" y="13172"/>
                    <a:pt x="14181" y="13250"/>
                  </a:cubicBezTo>
                  <a:cubicBezTo>
                    <a:pt x="14259" y="13337"/>
                    <a:pt x="14336" y="13415"/>
                    <a:pt x="14423" y="13531"/>
                  </a:cubicBezTo>
                  <a:cubicBezTo>
                    <a:pt x="14578" y="13735"/>
                    <a:pt x="14743" y="13938"/>
                    <a:pt x="14908" y="14142"/>
                  </a:cubicBezTo>
                  <a:cubicBezTo>
                    <a:pt x="15150" y="14423"/>
                    <a:pt x="15393" y="14704"/>
                    <a:pt x="15635" y="14985"/>
                  </a:cubicBezTo>
                  <a:cubicBezTo>
                    <a:pt x="15674" y="15034"/>
                    <a:pt x="15713" y="15034"/>
                    <a:pt x="15713" y="15034"/>
                  </a:cubicBezTo>
                  <a:cubicBezTo>
                    <a:pt x="15839" y="15189"/>
                    <a:pt x="15916" y="15315"/>
                    <a:pt x="16032" y="15431"/>
                  </a:cubicBezTo>
                  <a:cubicBezTo>
                    <a:pt x="16197" y="15596"/>
                    <a:pt x="16362" y="15760"/>
                    <a:pt x="16566" y="15954"/>
                  </a:cubicBezTo>
                  <a:cubicBezTo>
                    <a:pt x="16759" y="16158"/>
                    <a:pt x="16963" y="16400"/>
                    <a:pt x="17205" y="16565"/>
                  </a:cubicBezTo>
                  <a:cubicBezTo>
                    <a:pt x="17448" y="16730"/>
                    <a:pt x="17574" y="17011"/>
                    <a:pt x="17855" y="17127"/>
                  </a:cubicBezTo>
                  <a:cubicBezTo>
                    <a:pt x="17932" y="17166"/>
                    <a:pt x="17932" y="17253"/>
                    <a:pt x="18019" y="17292"/>
                  </a:cubicBezTo>
                  <a:cubicBezTo>
                    <a:pt x="18262" y="17612"/>
                    <a:pt x="18582" y="17893"/>
                    <a:pt x="18902" y="18135"/>
                  </a:cubicBezTo>
                  <a:cubicBezTo>
                    <a:pt x="19105" y="18300"/>
                    <a:pt x="19270" y="18465"/>
                    <a:pt x="19473" y="18620"/>
                  </a:cubicBezTo>
                  <a:cubicBezTo>
                    <a:pt x="19871" y="18911"/>
                    <a:pt x="20200" y="19269"/>
                    <a:pt x="20598" y="19512"/>
                  </a:cubicBezTo>
                  <a:cubicBezTo>
                    <a:pt x="20685" y="19589"/>
                    <a:pt x="20724" y="19676"/>
                    <a:pt x="20801" y="19715"/>
                  </a:cubicBezTo>
                  <a:cubicBezTo>
                    <a:pt x="21121" y="19996"/>
                    <a:pt x="21412" y="20200"/>
                    <a:pt x="21732" y="20442"/>
                  </a:cubicBezTo>
                  <a:cubicBezTo>
                    <a:pt x="22013" y="20685"/>
                    <a:pt x="22294" y="20888"/>
                    <a:pt x="22536" y="21130"/>
                  </a:cubicBezTo>
                  <a:cubicBezTo>
                    <a:pt x="22575" y="21169"/>
                    <a:pt x="22624" y="21208"/>
                    <a:pt x="22662" y="21285"/>
                  </a:cubicBezTo>
                  <a:lnTo>
                    <a:pt x="22662" y="21450"/>
                  </a:lnTo>
                  <a:cubicBezTo>
                    <a:pt x="22294" y="21169"/>
                    <a:pt x="21974" y="20927"/>
                    <a:pt x="21693" y="20685"/>
                  </a:cubicBezTo>
                  <a:cubicBezTo>
                    <a:pt x="21364" y="20442"/>
                    <a:pt x="21044" y="20200"/>
                    <a:pt x="20724" y="19958"/>
                  </a:cubicBezTo>
                  <a:cubicBezTo>
                    <a:pt x="20685" y="19919"/>
                    <a:pt x="20598" y="19880"/>
                    <a:pt x="20559" y="19793"/>
                  </a:cubicBezTo>
                  <a:cubicBezTo>
                    <a:pt x="20317" y="19589"/>
                    <a:pt x="20113" y="19434"/>
                    <a:pt x="19871" y="19231"/>
                  </a:cubicBezTo>
                  <a:cubicBezTo>
                    <a:pt x="19716" y="19066"/>
                    <a:pt x="19551" y="18949"/>
                    <a:pt x="19386" y="18823"/>
                  </a:cubicBezTo>
                  <a:cubicBezTo>
                    <a:pt x="19231" y="18707"/>
                    <a:pt x="19028" y="18542"/>
                    <a:pt x="18863" y="18426"/>
                  </a:cubicBezTo>
                  <a:cubicBezTo>
                    <a:pt x="18543" y="18096"/>
                    <a:pt x="18175" y="17815"/>
                    <a:pt x="17893" y="17457"/>
                  </a:cubicBezTo>
                  <a:cubicBezTo>
                    <a:pt x="17777" y="17292"/>
                    <a:pt x="17612" y="17214"/>
                    <a:pt x="17486" y="17088"/>
                  </a:cubicBezTo>
                  <a:cubicBezTo>
                    <a:pt x="17448" y="17050"/>
                    <a:pt x="17409" y="17011"/>
                    <a:pt x="17370" y="16972"/>
                  </a:cubicBezTo>
                  <a:cubicBezTo>
                    <a:pt x="17050" y="16730"/>
                    <a:pt x="16759" y="16439"/>
                    <a:pt x="16440" y="16158"/>
                  </a:cubicBezTo>
                  <a:cubicBezTo>
                    <a:pt x="16236" y="15916"/>
                    <a:pt x="16032" y="15673"/>
                    <a:pt x="15790" y="15431"/>
                  </a:cubicBezTo>
                  <a:cubicBezTo>
                    <a:pt x="15596" y="15189"/>
                    <a:pt x="15354" y="14946"/>
                    <a:pt x="15112" y="14704"/>
                  </a:cubicBezTo>
                  <a:cubicBezTo>
                    <a:pt x="14908" y="14500"/>
                    <a:pt x="14743" y="14307"/>
                    <a:pt x="14578" y="14064"/>
                  </a:cubicBezTo>
                  <a:cubicBezTo>
                    <a:pt x="14423" y="13861"/>
                    <a:pt x="14259" y="13696"/>
                    <a:pt x="14094" y="13492"/>
                  </a:cubicBezTo>
                  <a:cubicBezTo>
                    <a:pt x="14055" y="13415"/>
                    <a:pt x="14016" y="13337"/>
                    <a:pt x="13939" y="13250"/>
                  </a:cubicBezTo>
                  <a:cubicBezTo>
                    <a:pt x="13851" y="13172"/>
                    <a:pt x="13774" y="13046"/>
                    <a:pt x="13696" y="12969"/>
                  </a:cubicBezTo>
                  <a:cubicBezTo>
                    <a:pt x="13570" y="12765"/>
                    <a:pt x="13454" y="12610"/>
                    <a:pt x="13328" y="12445"/>
                  </a:cubicBezTo>
                  <a:cubicBezTo>
                    <a:pt x="13251" y="12281"/>
                    <a:pt x="13125" y="12164"/>
                    <a:pt x="13008" y="12038"/>
                  </a:cubicBezTo>
                  <a:cubicBezTo>
                    <a:pt x="12931" y="11922"/>
                    <a:pt x="12843" y="11835"/>
                    <a:pt x="12805" y="11718"/>
                  </a:cubicBezTo>
                  <a:cubicBezTo>
                    <a:pt x="12601" y="11311"/>
                    <a:pt x="12398" y="10914"/>
                    <a:pt x="12204" y="10507"/>
                  </a:cubicBezTo>
                  <a:cubicBezTo>
                    <a:pt x="12155" y="10381"/>
                    <a:pt x="12116" y="10303"/>
                    <a:pt x="12000" y="10226"/>
                  </a:cubicBezTo>
                  <a:cubicBezTo>
                    <a:pt x="11961" y="10187"/>
                    <a:pt x="11913" y="10061"/>
                    <a:pt x="11874" y="9983"/>
                  </a:cubicBezTo>
                  <a:cubicBezTo>
                    <a:pt x="11797" y="9741"/>
                    <a:pt x="11719" y="9499"/>
                    <a:pt x="11632" y="9256"/>
                  </a:cubicBezTo>
                  <a:cubicBezTo>
                    <a:pt x="11477" y="8888"/>
                    <a:pt x="11351" y="8529"/>
                    <a:pt x="11273" y="8122"/>
                  </a:cubicBezTo>
                  <a:cubicBezTo>
                    <a:pt x="11147" y="7764"/>
                    <a:pt x="11031" y="7395"/>
                    <a:pt x="11070" y="7037"/>
                  </a:cubicBezTo>
                  <a:cubicBezTo>
                    <a:pt x="11070" y="6911"/>
                    <a:pt x="11108" y="6833"/>
                    <a:pt x="11108" y="6746"/>
                  </a:cubicBezTo>
                  <a:cubicBezTo>
                    <a:pt x="11070" y="6591"/>
                    <a:pt x="11070" y="6426"/>
                    <a:pt x="11070" y="6261"/>
                  </a:cubicBezTo>
                  <a:cubicBezTo>
                    <a:pt x="10992" y="6019"/>
                    <a:pt x="11070" y="5777"/>
                    <a:pt x="11070" y="5534"/>
                  </a:cubicBezTo>
                  <a:cubicBezTo>
                    <a:pt x="11070" y="5418"/>
                    <a:pt x="11108" y="5292"/>
                    <a:pt x="11070" y="5176"/>
                  </a:cubicBezTo>
                  <a:cubicBezTo>
                    <a:pt x="11031" y="4972"/>
                    <a:pt x="11070" y="4769"/>
                    <a:pt x="11070" y="4565"/>
                  </a:cubicBezTo>
                  <a:cubicBezTo>
                    <a:pt x="11108" y="4323"/>
                    <a:pt x="11147" y="4129"/>
                    <a:pt x="11273" y="3925"/>
                  </a:cubicBezTo>
                  <a:cubicBezTo>
                    <a:pt x="11312" y="3838"/>
                    <a:pt x="11312" y="3722"/>
                    <a:pt x="11351" y="3596"/>
                  </a:cubicBezTo>
                  <a:cubicBezTo>
                    <a:pt x="11389" y="3441"/>
                    <a:pt x="11477" y="3276"/>
                    <a:pt x="11554" y="3072"/>
                  </a:cubicBezTo>
                  <a:cubicBezTo>
                    <a:pt x="11593" y="2956"/>
                    <a:pt x="11632" y="2830"/>
                    <a:pt x="11719" y="2752"/>
                  </a:cubicBezTo>
                  <a:cubicBezTo>
                    <a:pt x="11758" y="2588"/>
                    <a:pt x="11874" y="2471"/>
                    <a:pt x="11961" y="2307"/>
                  </a:cubicBezTo>
                  <a:cubicBezTo>
                    <a:pt x="12155" y="1987"/>
                    <a:pt x="12398" y="1706"/>
                    <a:pt x="12601" y="1337"/>
                  </a:cubicBezTo>
                  <a:cubicBezTo>
                    <a:pt x="13047" y="1260"/>
                    <a:pt x="13251" y="891"/>
                    <a:pt x="13570" y="610"/>
                  </a:cubicBezTo>
                  <a:cubicBezTo>
                    <a:pt x="13696" y="610"/>
                    <a:pt x="13851" y="572"/>
                    <a:pt x="14016" y="494"/>
                  </a:cubicBezTo>
                  <a:cubicBezTo>
                    <a:pt x="14142" y="368"/>
                    <a:pt x="14336" y="407"/>
                    <a:pt x="14501" y="368"/>
                  </a:cubicBezTo>
                  <a:cubicBezTo>
                    <a:pt x="14578" y="368"/>
                    <a:pt x="14704" y="329"/>
                    <a:pt x="14743" y="329"/>
                  </a:cubicBezTo>
                  <a:close/>
                  <a:moveTo>
                    <a:pt x="23147" y="20035"/>
                  </a:moveTo>
                  <a:cubicBezTo>
                    <a:pt x="23302" y="20074"/>
                    <a:pt x="23428" y="20200"/>
                    <a:pt x="23506" y="20277"/>
                  </a:cubicBezTo>
                  <a:cubicBezTo>
                    <a:pt x="23506" y="20685"/>
                    <a:pt x="23593" y="21092"/>
                    <a:pt x="23544" y="21576"/>
                  </a:cubicBezTo>
                  <a:cubicBezTo>
                    <a:pt x="23389" y="21450"/>
                    <a:pt x="23302" y="21373"/>
                    <a:pt x="23225" y="21285"/>
                  </a:cubicBezTo>
                  <a:cubicBezTo>
                    <a:pt x="23108" y="20888"/>
                    <a:pt x="23186" y="20481"/>
                    <a:pt x="23147" y="20035"/>
                  </a:cubicBezTo>
                  <a:close/>
                  <a:moveTo>
                    <a:pt x="26375" y="20888"/>
                  </a:moveTo>
                  <a:cubicBezTo>
                    <a:pt x="26743" y="21004"/>
                    <a:pt x="26937" y="21285"/>
                    <a:pt x="27267" y="21489"/>
                  </a:cubicBezTo>
                  <a:lnTo>
                    <a:pt x="27267" y="21731"/>
                  </a:lnTo>
                  <a:cubicBezTo>
                    <a:pt x="27141" y="21615"/>
                    <a:pt x="27063" y="21576"/>
                    <a:pt x="26986" y="21528"/>
                  </a:cubicBezTo>
                  <a:cubicBezTo>
                    <a:pt x="26821" y="21412"/>
                    <a:pt x="26695" y="21334"/>
                    <a:pt x="26540" y="21247"/>
                  </a:cubicBezTo>
                  <a:cubicBezTo>
                    <a:pt x="26414" y="21208"/>
                    <a:pt x="26414" y="21130"/>
                    <a:pt x="26336" y="21092"/>
                  </a:cubicBezTo>
                  <a:cubicBezTo>
                    <a:pt x="26297" y="21004"/>
                    <a:pt x="26297" y="20966"/>
                    <a:pt x="26375" y="20888"/>
                  </a:cubicBezTo>
                  <a:close/>
                  <a:moveTo>
                    <a:pt x="25609" y="21043"/>
                  </a:moveTo>
                  <a:cubicBezTo>
                    <a:pt x="25813" y="21092"/>
                    <a:pt x="25890" y="21285"/>
                    <a:pt x="26094" y="21373"/>
                  </a:cubicBezTo>
                  <a:cubicBezTo>
                    <a:pt x="26055" y="21528"/>
                    <a:pt x="26055" y="21731"/>
                    <a:pt x="26016" y="21935"/>
                  </a:cubicBezTo>
                  <a:cubicBezTo>
                    <a:pt x="25813" y="21935"/>
                    <a:pt x="25725" y="21731"/>
                    <a:pt x="25609" y="21615"/>
                  </a:cubicBezTo>
                  <a:lnTo>
                    <a:pt x="25609" y="21043"/>
                  </a:lnTo>
                  <a:close/>
                  <a:moveTo>
                    <a:pt x="23225" y="21693"/>
                  </a:moveTo>
                  <a:cubicBezTo>
                    <a:pt x="23467" y="21770"/>
                    <a:pt x="23544" y="21896"/>
                    <a:pt x="23544" y="22100"/>
                  </a:cubicBezTo>
                  <a:cubicBezTo>
                    <a:pt x="23263" y="22061"/>
                    <a:pt x="23186" y="21935"/>
                    <a:pt x="23225" y="21693"/>
                  </a:cubicBezTo>
                  <a:close/>
                  <a:moveTo>
                    <a:pt x="24155" y="20927"/>
                  </a:moveTo>
                  <a:cubicBezTo>
                    <a:pt x="24397" y="20927"/>
                    <a:pt x="24514" y="21092"/>
                    <a:pt x="24640" y="21208"/>
                  </a:cubicBezTo>
                  <a:cubicBezTo>
                    <a:pt x="24601" y="21615"/>
                    <a:pt x="24601" y="21974"/>
                    <a:pt x="24562" y="22342"/>
                  </a:cubicBezTo>
                  <a:cubicBezTo>
                    <a:pt x="24436" y="22255"/>
                    <a:pt x="24320" y="22138"/>
                    <a:pt x="24155" y="22061"/>
                  </a:cubicBezTo>
                  <a:cubicBezTo>
                    <a:pt x="24116" y="21935"/>
                    <a:pt x="24233" y="21770"/>
                    <a:pt x="24116" y="21654"/>
                  </a:cubicBezTo>
                  <a:cubicBezTo>
                    <a:pt x="24271" y="21450"/>
                    <a:pt x="24155" y="21169"/>
                    <a:pt x="24155" y="20927"/>
                  </a:cubicBezTo>
                  <a:close/>
                  <a:moveTo>
                    <a:pt x="26375" y="21528"/>
                  </a:moveTo>
                  <a:cubicBezTo>
                    <a:pt x="26656" y="21770"/>
                    <a:pt x="26937" y="21935"/>
                    <a:pt x="27267" y="22177"/>
                  </a:cubicBezTo>
                  <a:cubicBezTo>
                    <a:pt x="27305" y="22303"/>
                    <a:pt x="27267" y="22458"/>
                    <a:pt x="27228" y="22623"/>
                  </a:cubicBezTo>
                  <a:cubicBezTo>
                    <a:pt x="26859" y="22546"/>
                    <a:pt x="26540" y="22342"/>
                    <a:pt x="26336" y="22012"/>
                  </a:cubicBezTo>
                  <a:cubicBezTo>
                    <a:pt x="26336" y="21896"/>
                    <a:pt x="26259" y="21731"/>
                    <a:pt x="26375" y="21528"/>
                  </a:cubicBezTo>
                  <a:close/>
                  <a:moveTo>
                    <a:pt x="24998" y="21450"/>
                  </a:moveTo>
                  <a:cubicBezTo>
                    <a:pt x="25047" y="21489"/>
                    <a:pt x="25124" y="21528"/>
                    <a:pt x="25124" y="21576"/>
                  </a:cubicBezTo>
                  <a:cubicBezTo>
                    <a:pt x="25163" y="21857"/>
                    <a:pt x="25202" y="22138"/>
                    <a:pt x="25124" y="22420"/>
                  </a:cubicBezTo>
                  <a:cubicBezTo>
                    <a:pt x="25124" y="22497"/>
                    <a:pt x="25124" y="22584"/>
                    <a:pt x="25086" y="22701"/>
                  </a:cubicBezTo>
                  <a:cubicBezTo>
                    <a:pt x="24998" y="22662"/>
                    <a:pt x="24960" y="22623"/>
                    <a:pt x="24882" y="22584"/>
                  </a:cubicBezTo>
                  <a:cubicBezTo>
                    <a:pt x="24921" y="22216"/>
                    <a:pt x="24960" y="21857"/>
                    <a:pt x="24998" y="21450"/>
                  </a:cubicBezTo>
                  <a:close/>
                  <a:moveTo>
                    <a:pt x="24155" y="22420"/>
                  </a:moveTo>
                  <a:lnTo>
                    <a:pt x="24155" y="22420"/>
                  </a:lnTo>
                  <a:cubicBezTo>
                    <a:pt x="24271" y="22497"/>
                    <a:pt x="24397" y="22546"/>
                    <a:pt x="24514" y="22623"/>
                  </a:cubicBezTo>
                  <a:lnTo>
                    <a:pt x="24514" y="22827"/>
                  </a:lnTo>
                  <a:cubicBezTo>
                    <a:pt x="24233" y="22788"/>
                    <a:pt x="24116" y="22623"/>
                    <a:pt x="24155" y="22420"/>
                  </a:cubicBezTo>
                  <a:close/>
                  <a:moveTo>
                    <a:pt x="27664" y="22381"/>
                  </a:moveTo>
                  <a:cubicBezTo>
                    <a:pt x="27829" y="22497"/>
                    <a:pt x="27829" y="22662"/>
                    <a:pt x="27664" y="22943"/>
                  </a:cubicBezTo>
                  <a:cubicBezTo>
                    <a:pt x="27625" y="22904"/>
                    <a:pt x="27586" y="22827"/>
                    <a:pt x="27548" y="22788"/>
                  </a:cubicBezTo>
                  <a:cubicBezTo>
                    <a:pt x="27664" y="22662"/>
                    <a:pt x="27509" y="22497"/>
                    <a:pt x="27664" y="22381"/>
                  </a:cubicBezTo>
                  <a:close/>
                  <a:moveTo>
                    <a:pt x="25614" y="21931"/>
                  </a:moveTo>
                  <a:cubicBezTo>
                    <a:pt x="25772" y="21931"/>
                    <a:pt x="25851" y="22104"/>
                    <a:pt x="25981" y="22104"/>
                  </a:cubicBezTo>
                  <a:cubicBezTo>
                    <a:pt x="25992" y="22104"/>
                    <a:pt x="26004" y="22103"/>
                    <a:pt x="26016" y="22100"/>
                  </a:cubicBezTo>
                  <a:cubicBezTo>
                    <a:pt x="26133" y="22303"/>
                    <a:pt x="26016" y="22458"/>
                    <a:pt x="26016" y="22623"/>
                  </a:cubicBezTo>
                  <a:cubicBezTo>
                    <a:pt x="26055" y="22827"/>
                    <a:pt x="26016" y="22982"/>
                    <a:pt x="25968" y="23147"/>
                  </a:cubicBezTo>
                  <a:lnTo>
                    <a:pt x="25968" y="23273"/>
                  </a:lnTo>
                  <a:cubicBezTo>
                    <a:pt x="25813" y="23185"/>
                    <a:pt x="25687" y="23069"/>
                    <a:pt x="25532" y="22943"/>
                  </a:cubicBezTo>
                  <a:cubicBezTo>
                    <a:pt x="25532" y="22623"/>
                    <a:pt x="25532" y="22303"/>
                    <a:pt x="25570" y="21935"/>
                  </a:cubicBezTo>
                  <a:cubicBezTo>
                    <a:pt x="25585" y="21932"/>
                    <a:pt x="25600" y="21931"/>
                    <a:pt x="25614" y="21931"/>
                  </a:cubicBezTo>
                  <a:close/>
                  <a:moveTo>
                    <a:pt x="24921" y="22904"/>
                  </a:moveTo>
                  <a:cubicBezTo>
                    <a:pt x="24998" y="22943"/>
                    <a:pt x="25047" y="22982"/>
                    <a:pt x="25086" y="23030"/>
                  </a:cubicBezTo>
                  <a:lnTo>
                    <a:pt x="25086" y="23311"/>
                  </a:lnTo>
                  <a:cubicBezTo>
                    <a:pt x="24998" y="23224"/>
                    <a:pt x="24960" y="23185"/>
                    <a:pt x="24882" y="23147"/>
                  </a:cubicBezTo>
                  <a:cubicBezTo>
                    <a:pt x="24921" y="23069"/>
                    <a:pt x="24921" y="23030"/>
                    <a:pt x="24921" y="22904"/>
                  </a:cubicBezTo>
                  <a:close/>
                  <a:moveTo>
                    <a:pt x="25532" y="23350"/>
                  </a:moveTo>
                  <a:cubicBezTo>
                    <a:pt x="25890" y="23466"/>
                    <a:pt x="25968" y="23592"/>
                    <a:pt x="25851" y="23796"/>
                  </a:cubicBezTo>
                  <a:cubicBezTo>
                    <a:pt x="25725" y="23709"/>
                    <a:pt x="25609" y="23592"/>
                    <a:pt x="25444" y="23515"/>
                  </a:cubicBezTo>
                  <a:cubicBezTo>
                    <a:pt x="25483" y="23428"/>
                    <a:pt x="25532" y="23389"/>
                    <a:pt x="25532" y="23350"/>
                  </a:cubicBezTo>
                  <a:close/>
                  <a:moveTo>
                    <a:pt x="26297" y="22381"/>
                  </a:moveTo>
                  <a:cubicBezTo>
                    <a:pt x="26617" y="22497"/>
                    <a:pt x="26898" y="22662"/>
                    <a:pt x="27179" y="22904"/>
                  </a:cubicBezTo>
                  <a:cubicBezTo>
                    <a:pt x="27267" y="23224"/>
                    <a:pt x="27267" y="23592"/>
                    <a:pt x="27063" y="23912"/>
                  </a:cubicBezTo>
                  <a:cubicBezTo>
                    <a:pt x="26986" y="23874"/>
                    <a:pt x="26859" y="23835"/>
                    <a:pt x="26782" y="23796"/>
                  </a:cubicBezTo>
                  <a:cubicBezTo>
                    <a:pt x="26695" y="23757"/>
                    <a:pt x="26617" y="23670"/>
                    <a:pt x="26540" y="23631"/>
                  </a:cubicBezTo>
                  <a:cubicBezTo>
                    <a:pt x="26414" y="23554"/>
                    <a:pt x="26336" y="23466"/>
                    <a:pt x="26210" y="23389"/>
                  </a:cubicBezTo>
                  <a:cubicBezTo>
                    <a:pt x="26259" y="23030"/>
                    <a:pt x="26259" y="22701"/>
                    <a:pt x="26297" y="22381"/>
                  </a:cubicBezTo>
                  <a:close/>
                  <a:moveTo>
                    <a:pt x="27664" y="23147"/>
                  </a:moveTo>
                  <a:cubicBezTo>
                    <a:pt x="27790" y="23466"/>
                    <a:pt x="27751" y="23796"/>
                    <a:pt x="27586" y="24116"/>
                  </a:cubicBezTo>
                  <a:cubicBezTo>
                    <a:pt x="27509" y="24077"/>
                    <a:pt x="27470" y="24077"/>
                    <a:pt x="27422" y="24038"/>
                  </a:cubicBezTo>
                  <a:cubicBezTo>
                    <a:pt x="27509" y="23757"/>
                    <a:pt x="27548" y="23428"/>
                    <a:pt x="27586" y="23147"/>
                  </a:cubicBezTo>
                  <a:close/>
                  <a:moveTo>
                    <a:pt x="26266" y="23781"/>
                  </a:moveTo>
                  <a:cubicBezTo>
                    <a:pt x="26303" y="23781"/>
                    <a:pt x="26340" y="23800"/>
                    <a:pt x="26375" y="23835"/>
                  </a:cubicBezTo>
                  <a:cubicBezTo>
                    <a:pt x="26578" y="23951"/>
                    <a:pt x="26782" y="24077"/>
                    <a:pt x="27024" y="24242"/>
                  </a:cubicBezTo>
                  <a:cubicBezTo>
                    <a:pt x="27024" y="24242"/>
                    <a:pt x="27024" y="24281"/>
                    <a:pt x="27063" y="24319"/>
                  </a:cubicBezTo>
                  <a:cubicBezTo>
                    <a:pt x="27014" y="24365"/>
                    <a:pt x="26966" y="24381"/>
                    <a:pt x="26918" y="24381"/>
                  </a:cubicBezTo>
                  <a:cubicBezTo>
                    <a:pt x="26844" y="24381"/>
                    <a:pt x="26771" y="24343"/>
                    <a:pt x="26695" y="24319"/>
                  </a:cubicBezTo>
                  <a:cubicBezTo>
                    <a:pt x="26501" y="24193"/>
                    <a:pt x="26297" y="24077"/>
                    <a:pt x="26133" y="23874"/>
                  </a:cubicBezTo>
                  <a:cubicBezTo>
                    <a:pt x="26175" y="23809"/>
                    <a:pt x="26221" y="23781"/>
                    <a:pt x="26266" y="23781"/>
                  </a:cubicBezTo>
                  <a:close/>
                  <a:moveTo>
                    <a:pt x="32466" y="13681"/>
                  </a:moveTo>
                  <a:cubicBezTo>
                    <a:pt x="32509" y="13681"/>
                    <a:pt x="32554" y="13685"/>
                    <a:pt x="32598" y="13696"/>
                  </a:cubicBezTo>
                  <a:lnTo>
                    <a:pt x="32801" y="13696"/>
                  </a:lnTo>
                  <a:cubicBezTo>
                    <a:pt x="32871" y="13686"/>
                    <a:pt x="32937" y="13681"/>
                    <a:pt x="33003" y="13681"/>
                  </a:cubicBezTo>
                  <a:cubicBezTo>
                    <a:pt x="33204" y="13681"/>
                    <a:pt x="33394" y="13727"/>
                    <a:pt x="33606" y="13822"/>
                  </a:cubicBezTo>
                  <a:lnTo>
                    <a:pt x="33645" y="13773"/>
                  </a:lnTo>
                  <a:cubicBezTo>
                    <a:pt x="33809" y="13899"/>
                    <a:pt x="33964" y="13977"/>
                    <a:pt x="34090" y="14064"/>
                  </a:cubicBezTo>
                  <a:cubicBezTo>
                    <a:pt x="34052" y="14258"/>
                    <a:pt x="33964" y="14384"/>
                    <a:pt x="33926" y="14500"/>
                  </a:cubicBezTo>
                  <a:cubicBezTo>
                    <a:pt x="33809" y="14500"/>
                    <a:pt x="33809" y="14500"/>
                    <a:pt x="33683" y="14219"/>
                  </a:cubicBezTo>
                  <a:cubicBezTo>
                    <a:pt x="33606" y="14258"/>
                    <a:pt x="33567" y="14307"/>
                    <a:pt x="33480" y="14345"/>
                  </a:cubicBezTo>
                  <a:cubicBezTo>
                    <a:pt x="33402" y="14345"/>
                    <a:pt x="33325" y="14307"/>
                    <a:pt x="33286" y="14307"/>
                  </a:cubicBezTo>
                  <a:cubicBezTo>
                    <a:pt x="33528" y="14462"/>
                    <a:pt x="33606" y="14704"/>
                    <a:pt x="33528" y="14985"/>
                  </a:cubicBezTo>
                  <a:cubicBezTo>
                    <a:pt x="33528" y="14985"/>
                    <a:pt x="33567" y="15034"/>
                    <a:pt x="33606" y="15034"/>
                  </a:cubicBezTo>
                  <a:lnTo>
                    <a:pt x="33606" y="15353"/>
                  </a:lnTo>
                  <a:cubicBezTo>
                    <a:pt x="33606" y="15353"/>
                    <a:pt x="33567" y="15431"/>
                    <a:pt x="33528" y="15470"/>
                  </a:cubicBezTo>
                  <a:cubicBezTo>
                    <a:pt x="33238" y="15431"/>
                    <a:pt x="33199" y="15392"/>
                    <a:pt x="33199" y="15150"/>
                  </a:cubicBezTo>
                  <a:cubicBezTo>
                    <a:pt x="33121" y="15189"/>
                    <a:pt x="33044" y="15189"/>
                    <a:pt x="32956" y="15227"/>
                  </a:cubicBezTo>
                  <a:cubicBezTo>
                    <a:pt x="32911" y="15227"/>
                    <a:pt x="32850" y="15257"/>
                    <a:pt x="32791" y="15257"/>
                  </a:cubicBezTo>
                  <a:cubicBezTo>
                    <a:pt x="32749" y="15257"/>
                    <a:pt x="32708" y="15241"/>
                    <a:pt x="32675" y="15189"/>
                  </a:cubicBezTo>
                  <a:cubicBezTo>
                    <a:pt x="32637" y="14985"/>
                    <a:pt x="32598" y="14743"/>
                    <a:pt x="32559" y="14500"/>
                  </a:cubicBezTo>
                  <a:cubicBezTo>
                    <a:pt x="32714" y="14345"/>
                    <a:pt x="32840" y="14345"/>
                    <a:pt x="32995" y="14345"/>
                  </a:cubicBezTo>
                  <a:cubicBezTo>
                    <a:pt x="32879" y="14307"/>
                    <a:pt x="32714" y="14219"/>
                    <a:pt x="32559" y="14142"/>
                  </a:cubicBezTo>
                  <a:cubicBezTo>
                    <a:pt x="32511" y="14181"/>
                    <a:pt x="32472" y="14219"/>
                    <a:pt x="32394" y="14307"/>
                  </a:cubicBezTo>
                  <a:cubicBezTo>
                    <a:pt x="32433" y="14423"/>
                    <a:pt x="32472" y="14549"/>
                    <a:pt x="32511" y="14626"/>
                  </a:cubicBezTo>
                  <a:lnTo>
                    <a:pt x="32511" y="15470"/>
                  </a:lnTo>
                  <a:cubicBezTo>
                    <a:pt x="32559" y="15557"/>
                    <a:pt x="32637" y="15634"/>
                    <a:pt x="32511" y="15760"/>
                  </a:cubicBezTo>
                  <a:cubicBezTo>
                    <a:pt x="32472" y="15799"/>
                    <a:pt x="32511" y="15877"/>
                    <a:pt x="32511" y="15916"/>
                  </a:cubicBezTo>
                  <a:cubicBezTo>
                    <a:pt x="32511" y="15954"/>
                    <a:pt x="32559" y="16003"/>
                    <a:pt x="32559" y="16003"/>
                  </a:cubicBezTo>
                  <a:cubicBezTo>
                    <a:pt x="32840" y="16080"/>
                    <a:pt x="32801" y="16323"/>
                    <a:pt x="32879" y="16487"/>
                  </a:cubicBezTo>
                  <a:cubicBezTo>
                    <a:pt x="32956" y="16681"/>
                    <a:pt x="33044" y="16885"/>
                    <a:pt x="33121" y="17088"/>
                  </a:cubicBezTo>
                  <a:cubicBezTo>
                    <a:pt x="33121" y="16769"/>
                    <a:pt x="32956" y="16487"/>
                    <a:pt x="32879" y="16119"/>
                  </a:cubicBezTo>
                  <a:lnTo>
                    <a:pt x="32879" y="16119"/>
                  </a:lnTo>
                  <a:cubicBezTo>
                    <a:pt x="33160" y="16158"/>
                    <a:pt x="33364" y="16245"/>
                    <a:pt x="33528" y="16361"/>
                  </a:cubicBezTo>
                  <a:cubicBezTo>
                    <a:pt x="33645" y="16439"/>
                    <a:pt x="33722" y="16565"/>
                    <a:pt x="33848" y="16604"/>
                  </a:cubicBezTo>
                  <a:cubicBezTo>
                    <a:pt x="34052" y="16681"/>
                    <a:pt x="34129" y="16807"/>
                    <a:pt x="34168" y="17011"/>
                  </a:cubicBezTo>
                  <a:cubicBezTo>
                    <a:pt x="34207" y="17253"/>
                    <a:pt x="34294" y="17496"/>
                    <a:pt x="34372" y="17738"/>
                  </a:cubicBezTo>
                  <a:cubicBezTo>
                    <a:pt x="34449" y="17815"/>
                    <a:pt x="34449" y="17980"/>
                    <a:pt x="34498" y="18096"/>
                  </a:cubicBezTo>
                  <a:cubicBezTo>
                    <a:pt x="34536" y="18261"/>
                    <a:pt x="34575" y="18465"/>
                    <a:pt x="34653" y="18581"/>
                  </a:cubicBezTo>
                  <a:cubicBezTo>
                    <a:pt x="34691" y="18746"/>
                    <a:pt x="34740" y="18823"/>
                    <a:pt x="34691" y="18988"/>
                  </a:cubicBezTo>
                  <a:cubicBezTo>
                    <a:pt x="34653" y="19153"/>
                    <a:pt x="34779" y="19347"/>
                    <a:pt x="34817" y="19512"/>
                  </a:cubicBezTo>
                  <a:cubicBezTo>
                    <a:pt x="34856" y="19793"/>
                    <a:pt x="34934" y="20074"/>
                    <a:pt x="34856" y="20365"/>
                  </a:cubicBezTo>
                  <a:cubicBezTo>
                    <a:pt x="34817" y="20607"/>
                    <a:pt x="34895" y="20849"/>
                    <a:pt x="34856" y="21092"/>
                  </a:cubicBezTo>
                  <a:cubicBezTo>
                    <a:pt x="34856" y="21130"/>
                    <a:pt x="34895" y="21208"/>
                    <a:pt x="34934" y="21285"/>
                  </a:cubicBezTo>
                  <a:cubicBezTo>
                    <a:pt x="34982" y="21528"/>
                    <a:pt x="34817" y="21693"/>
                    <a:pt x="34817" y="21935"/>
                  </a:cubicBezTo>
                  <a:cubicBezTo>
                    <a:pt x="34817" y="22138"/>
                    <a:pt x="34740" y="22342"/>
                    <a:pt x="34691" y="22546"/>
                  </a:cubicBezTo>
                  <a:cubicBezTo>
                    <a:pt x="34653" y="22584"/>
                    <a:pt x="34614" y="22584"/>
                    <a:pt x="34575" y="22623"/>
                  </a:cubicBezTo>
                  <a:cubicBezTo>
                    <a:pt x="34653" y="22865"/>
                    <a:pt x="34614" y="23030"/>
                    <a:pt x="34449" y="23147"/>
                  </a:cubicBezTo>
                  <a:lnTo>
                    <a:pt x="34449" y="23185"/>
                  </a:lnTo>
                  <a:cubicBezTo>
                    <a:pt x="34614" y="23069"/>
                    <a:pt x="34740" y="22943"/>
                    <a:pt x="34691" y="22739"/>
                  </a:cubicBezTo>
                  <a:cubicBezTo>
                    <a:pt x="34653" y="22623"/>
                    <a:pt x="34779" y="22584"/>
                    <a:pt x="34817" y="22458"/>
                  </a:cubicBezTo>
                  <a:cubicBezTo>
                    <a:pt x="34856" y="22177"/>
                    <a:pt x="35021" y="21935"/>
                    <a:pt x="35021" y="21615"/>
                  </a:cubicBezTo>
                  <a:cubicBezTo>
                    <a:pt x="35021" y="21528"/>
                    <a:pt x="35060" y="21412"/>
                    <a:pt x="35099" y="21334"/>
                  </a:cubicBezTo>
                  <a:cubicBezTo>
                    <a:pt x="35176" y="21169"/>
                    <a:pt x="35137" y="21004"/>
                    <a:pt x="35099" y="20849"/>
                  </a:cubicBezTo>
                  <a:cubicBezTo>
                    <a:pt x="35021" y="20685"/>
                    <a:pt x="35060" y="20520"/>
                    <a:pt x="35060" y="20365"/>
                  </a:cubicBezTo>
                  <a:cubicBezTo>
                    <a:pt x="35099" y="20239"/>
                    <a:pt x="35099" y="20122"/>
                    <a:pt x="35060" y="19958"/>
                  </a:cubicBezTo>
                  <a:cubicBezTo>
                    <a:pt x="35021" y="19832"/>
                    <a:pt x="35060" y="19715"/>
                    <a:pt x="35021" y="19638"/>
                  </a:cubicBezTo>
                  <a:cubicBezTo>
                    <a:pt x="35021" y="19512"/>
                    <a:pt x="34982" y="19434"/>
                    <a:pt x="34934" y="19347"/>
                  </a:cubicBezTo>
                  <a:cubicBezTo>
                    <a:pt x="34982" y="19231"/>
                    <a:pt x="34982" y="19105"/>
                    <a:pt x="34895" y="18988"/>
                  </a:cubicBezTo>
                  <a:lnTo>
                    <a:pt x="34895" y="18911"/>
                  </a:lnTo>
                  <a:cubicBezTo>
                    <a:pt x="34856" y="18823"/>
                    <a:pt x="34856" y="18785"/>
                    <a:pt x="34856" y="18707"/>
                  </a:cubicBezTo>
                  <a:cubicBezTo>
                    <a:pt x="34856" y="18707"/>
                    <a:pt x="34817" y="18707"/>
                    <a:pt x="34817" y="18668"/>
                  </a:cubicBezTo>
                  <a:cubicBezTo>
                    <a:pt x="34779" y="18465"/>
                    <a:pt x="34740" y="18223"/>
                    <a:pt x="34691" y="18019"/>
                  </a:cubicBezTo>
                  <a:cubicBezTo>
                    <a:pt x="34614" y="17815"/>
                    <a:pt x="34575" y="17612"/>
                    <a:pt x="34498" y="17408"/>
                  </a:cubicBezTo>
                  <a:cubicBezTo>
                    <a:pt x="34410" y="17292"/>
                    <a:pt x="34372" y="17088"/>
                    <a:pt x="34410" y="16972"/>
                  </a:cubicBezTo>
                  <a:lnTo>
                    <a:pt x="34410" y="16972"/>
                  </a:lnTo>
                  <a:cubicBezTo>
                    <a:pt x="34575" y="17011"/>
                    <a:pt x="34653" y="17127"/>
                    <a:pt x="34691" y="17292"/>
                  </a:cubicBezTo>
                  <a:cubicBezTo>
                    <a:pt x="34779" y="17496"/>
                    <a:pt x="34895" y="17699"/>
                    <a:pt x="34895" y="17941"/>
                  </a:cubicBezTo>
                  <a:cubicBezTo>
                    <a:pt x="34895" y="17980"/>
                    <a:pt x="34934" y="18058"/>
                    <a:pt x="34982" y="18096"/>
                  </a:cubicBezTo>
                  <a:cubicBezTo>
                    <a:pt x="35099" y="18426"/>
                    <a:pt x="35099" y="18785"/>
                    <a:pt x="35176" y="19066"/>
                  </a:cubicBezTo>
                  <a:cubicBezTo>
                    <a:pt x="35225" y="19231"/>
                    <a:pt x="35302" y="19308"/>
                    <a:pt x="35341" y="19395"/>
                  </a:cubicBezTo>
                  <a:cubicBezTo>
                    <a:pt x="35341" y="19793"/>
                    <a:pt x="35302" y="20161"/>
                    <a:pt x="35302" y="20520"/>
                  </a:cubicBezTo>
                  <a:cubicBezTo>
                    <a:pt x="35341" y="20559"/>
                    <a:pt x="35341" y="20646"/>
                    <a:pt x="35341" y="20723"/>
                  </a:cubicBezTo>
                  <a:cubicBezTo>
                    <a:pt x="35380" y="20927"/>
                    <a:pt x="35380" y="21169"/>
                    <a:pt x="35418" y="21412"/>
                  </a:cubicBezTo>
                  <a:cubicBezTo>
                    <a:pt x="35418" y="21576"/>
                    <a:pt x="35341" y="21731"/>
                    <a:pt x="35302" y="21896"/>
                  </a:cubicBezTo>
                  <a:cubicBezTo>
                    <a:pt x="35302" y="21935"/>
                    <a:pt x="35263" y="22012"/>
                    <a:pt x="35302" y="22100"/>
                  </a:cubicBezTo>
                  <a:cubicBezTo>
                    <a:pt x="35302" y="22303"/>
                    <a:pt x="35225" y="22497"/>
                    <a:pt x="35137" y="22662"/>
                  </a:cubicBezTo>
                  <a:cubicBezTo>
                    <a:pt x="35060" y="22827"/>
                    <a:pt x="34895" y="22982"/>
                    <a:pt x="34934" y="23147"/>
                  </a:cubicBezTo>
                  <a:cubicBezTo>
                    <a:pt x="34856" y="23350"/>
                    <a:pt x="34779" y="23515"/>
                    <a:pt x="34691" y="23631"/>
                  </a:cubicBezTo>
                  <a:cubicBezTo>
                    <a:pt x="34614" y="23757"/>
                    <a:pt x="34498" y="23835"/>
                    <a:pt x="34372" y="23912"/>
                  </a:cubicBezTo>
                  <a:cubicBezTo>
                    <a:pt x="34294" y="24038"/>
                    <a:pt x="34168" y="24116"/>
                    <a:pt x="34090" y="24242"/>
                  </a:cubicBezTo>
                  <a:cubicBezTo>
                    <a:pt x="33964" y="24319"/>
                    <a:pt x="33887" y="24397"/>
                    <a:pt x="33809" y="24484"/>
                  </a:cubicBezTo>
                  <a:cubicBezTo>
                    <a:pt x="33480" y="24639"/>
                    <a:pt x="33160" y="24765"/>
                    <a:pt x="32879" y="24920"/>
                  </a:cubicBezTo>
                  <a:cubicBezTo>
                    <a:pt x="32559" y="25124"/>
                    <a:pt x="32191" y="25124"/>
                    <a:pt x="31871" y="25211"/>
                  </a:cubicBezTo>
                  <a:cubicBezTo>
                    <a:pt x="31788" y="25231"/>
                    <a:pt x="31696" y="25240"/>
                    <a:pt x="31605" y="25240"/>
                  </a:cubicBezTo>
                  <a:cubicBezTo>
                    <a:pt x="31515" y="25240"/>
                    <a:pt x="31425" y="25231"/>
                    <a:pt x="31347" y="25211"/>
                  </a:cubicBezTo>
                  <a:cubicBezTo>
                    <a:pt x="31183" y="25211"/>
                    <a:pt x="31057" y="25211"/>
                    <a:pt x="30901" y="25250"/>
                  </a:cubicBezTo>
                  <a:lnTo>
                    <a:pt x="30659" y="25250"/>
                  </a:lnTo>
                  <a:cubicBezTo>
                    <a:pt x="30538" y="25231"/>
                    <a:pt x="30417" y="25221"/>
                    <a:pt x="30296" y="25221"/>
                  </a:cubicBezTo>
                  <a:cubicBezTo>
                    <a:pt x="30175" y="25221"/>
                    <a:pt x="30053" y="25231"/>
                    <a:pt x="29932" y="25250"/>
                  </a:cubicBezTo>
                  <a:cubicBezTo>
                    <a:pt x="29690" y="25163"/>
                    <a:pt x="29409" y="25085"/>
                    <a:pt x="29118" y="25085"/>
                  </a:cubicBezTo>
                  <a:cubicBezTo>
                    <a:pt x="29040" y="25085"/>
                    <a:pt x="28963" y="25085"/>
                    <a:pt x="28876" y="25046"/>
                  </a:cubicBezTo>
                  <a:cubicBezTo>
                    <a:pt x="28556" y="24969"/>
                    <a:pt x="28236" y="24920"/>
                    <a:pt x="27955" y="24804"/>
                  </a:cubicBezTo>
                  <a:cubicBezTo>
                    <a:pt x="27906" y="24678"/>
                    <a:pt x="27955" y="24601"/>
                    <a:pt x="28071" y="24523"/>
                  </a:cubicBezTo>
                  <a:cubicBezTo>
                    <a:pt x="28275" y="24601"/>
                    <a:pt x="28478" y="24727"/>
                    <a:pt x="28721" y="24765"/>
                  </a:cubicBezTo>
                  <a:cubicBezTo>
                    <a:pt x="28837" y="24804"/>
                    <a:pt x="28963" y="24804"/>
                    <a:pt x="29040" y="24843"/>
                  </a:cubicBezTo>
                  <a:cubicBezTo>
                    <a:pt x="29462" y="24877"/>
                    <a:pt x="29854" y="24976"/>
                    <a:pt x="30242" y="24976"/>
                  </a:cubicBezTo>
                  <a:cubicBezTo>
                    <a:pt x="30300" y="24976"/>
                    <a:pt x="30359" y="24974"/>
                    <a:pt x="30417" y="24969"/>
                  </a:cubicBezTo>
                  <a:cubicBezTo>
                    <a:pt x="30572" y="24969"/>
                    <a:pt x="30698" y="24969"/>
                    <a:pt x="30814" y="25008"/>
                  </a:cubicBezTo>
                  <a:cubicBezTo>
                    <a:pt x="31018" y="25008"/>
                    <a:pt x="31183" y="25008"/>
                    <a:pt x="31386" y="24920"/>
                  </a:cubicBezTo>
                  <a:cubicBezTo>
                    <a:pt x="31425" y="24882"/>
                    <a:pt x="31464" y="24882"/>
                    <a:pt x="31541" y="24882"/>
                  </a:cubicBezTo>
                  <a:cubicBezTo>
                    <a:pt x="31604" y="24896"/>
                    <a:pt x="31666" y="24903"/>
                    <a:pt x="31729" y="24903"/>
                  </a:cubicBezTo>
                  <a:cubicBezTo>
                    <a:pt x="32032" y="24903"/>
                    <a:pt x="32331" y="24750"/>
                    <a:pt x="32637" y="24678"/>
                  </a:cubicBezTo>
                  <a:cubicBezTo>
                    <a:pt x="32753" y="24678"/>
                    <a:pt x="32879" y="24562"/>
                    <a:pt x="32995" y="24523"/>
                  </a:cubicBezTo>
                  <a:cubicBezTo>
                    <a:pt x="33364" y="24319"/>
                    <a:pt x="33722" y="24116"/>
                    <a:pt x="33964" y="23757"/>
                  </a:cubicBezTo>
                  <a:cubicBezTo>
                    <a:pt x="33926" y="23757"/>
                    <a:pt x="33926" y="23709"/>
                    <a:pt x="33887" y="23709"/>
                  </a:cubicBezTo>
                  <a:cubicBezTo>
                    <a:pt x="33771" y="23796"/>
                    <a:pt x="33683" y="23912"/>
                    <a:pt x="33567" y="24000"/>
                  </a:cubicBezTo>
                  <a:cubicBezTo>
                    <a:pt x="33480" y="24077"/>
                    <a:pt x="33402" y="24116"/>
                    <a:pt x="33325" y="24155"/>
                  </a:cubicBezTo>
                  <a:cubicBezTo>
                    <a:pt x="33199" y="24242"/>
                    <a:pt x="33082" y="24319"/>
                    <a:pt x="32995" y="24397"/>
                  </a:cubicBezTo>
                  <a:cubicBezTo>
                    <a:pt x="32840" y="24436"/>
                    <a:pt x="32714" y="24484"/>
                    <a:pt x="32598" y="24523"/>
                  </a:cubicBezTo>
                  <a:cubicBezTo>
                    <a:pt x="32191" y="24653"/>
                    <a:pt x="31783" y="24736"/>
                    <a:pt x="31376" y="24736"/>
                  </a:cubicBezTo>
                  <a:cubicBezTo>
                    <a:pt x="31299" y="24736"/>
                    <a:pt x="31221" y="24733"/>
                    <a:pt x="31144" y="24727"/>
                  </a:cubicBezTo>
                  <a:cubicBezTo>
                    <a:pt x="31018" y="24727"/>
                    <a:pt x="30863" y="24765"/>
                    <a:pt x="30737" y="24765"/>
                  </a:cubicBezTo>
                  <a:cubicBezTo>
                    <a:pt x="30622" y="24765"/>
                    <a:pt x="30506" y="24769"/>
                    <a:pt x="30390" y="24769"/>
                  </a:cubicBezTo>
                  <a:cubicBezTo>
                    <a:pt x="30143" y="24769"/>
                    <a:pt x="29895" y="24751"/>
                    <a:pt x="29651" y="24639"/>
                  </a:cubicBezTo>
                  <a:cubicBezTo>
                    <a:pt x="29605" y="24647"/>
                    <a:pt x="29559" y="24650"/>
                    <a:pt x="29512" y="24650"/>
                  </a:cubicBezTo>
                  <a:cubicBezTo>
                    <a:pt x="29314" y="24650"/>
                    <a:pt x="29111" y="24593"/>
                    <a:pt x="28876" y="24562"/>
                  </a:cubicBezTo>
                  <a:cubicBezTo>
                    <a:pt x="28595" y="24484"/>
                    <a:pt x="28313" y="24436"/>
                    <a:pt x="28032" y="24358"/>
                  </a:cubicBezTo>
                  <a:cubicBezTo>
                    <a:pt x="27955" y="24000"/>
                    <a:pt x="28149" y="23709"/>
                    <a:pt x="28149" y="23350"/>
                  </a:cubicBezTo>
                  <a:cubicBezTo>
                    <a:pt x="28391" y="23389"/>
                    <a:pt x="28595" y="23428"/>
                    <a:pt x="28876" y="23466"/>
                  </a:cubicBezTo>
                  <a:cubicBezTo>
                    <a:pt x="29002" y="23592"/>
                    <a:pt x="29166" y="23592"/>
                    <a:pt x="29360" y="23631"/>
                  </a:cubicBezTo>
                  <a:cubicBezTo>
                    <a:pt x="29603" y="23670"/>
                    <a:pt x="29845" y="23709"/>
                    <a:pt x="30087" y="23709"/>
                  </a:cubicBezTo>
                  <a:cubicBezTo>
                    <a:pt x="30213" y="23757"/>
                    <a:pt x="30330" y="23757"/>
                    <a:pt x="30456" y="23757"/>
                  </a:cubicBezTo>
                  <a:lnTo>
                    <a:pt x="31183" y="23757"/>
                  </a:lnTo>
                  <a:cubicBezTo>
                    <a:pt x="31260" y="23757"/>
                    <a:pt x="31386" y="23757"/>
                    <a:pt x="31502" y="23709"/>
                  </a:cubicBezTo>
                  <a:cubicBezTo>
                    <a:pt x="31784" y="23631"/>
                    <a:pt x="32152" y="23592"/>
                    <a:pt x="32433" y="23515"/>
                  </a:cubicBezTo>
                  <a:cubicBezTo>
                    <a:pt x="32637" y="23428"/>
                    <a:pt x="32801" y="23273"/>
                    <a:pt x="32918" y="23069"/>
                  </a:cubicBezTo>
                  <a:lnTo>
                    <a:pt x="32918" y="23069"/>
                  </a:lnTo>
                  <a:cubicBezTo>
                    <a:pt x="32879" y="23108"/>
                    <a:pt x="32840" y="23108"/>
                    <a:pt x="32801" y="23147"/>
                  </a:cubicBezTo>
                  <a:cubicBezTo>
                    <a:pt x="32472" y="23273"/>
                    <a:pt x="32191" y="23466"/>
                    <a:pt x="31910" y="23554"/>
                  </a:cubicBezTo>
                  <a:cubicBezTo>
                    <a:pt x="31766" y="23581"/>
                    <a:pt x="31622" y="23608"/>
                    <a:pt x="31464" y="23608"/>
                  </a:cubicBezTo>
                  <a:cubicBezTo>
                    <a:pt x="31399" y="23608"/>
                    <a:pt x="31331" y="23604"/>
                    <a:pt x="31260" y="23592"/>
                  </a:cubicBezTo>
                  <a:cubicBezTo>
                    <a:pt x="31226" y="23581"/>
                    <a:pt x="31188" y="23576"/>
                    <a:pt x="31148" y="23576"/>
                  </a:cubicBezTo>
                  <a:cubicBezTo>
                    <a:pt x="31051" y="23576"/>
                    <a:pt x="30945" y="23604"/>
                    <a:pt x="30863" y="23631"/>
                  </a:cubicBezTo>
                  <a:lnTo>
                    <a:pt x="30572" y="23631"/>
                  </a:lnTo>
                  <a:cubicBezTo>
                    <a:pt x="30533" y="23631"/>
                    <a:pt x="30494" y="23592"/>
                    <a:pt x="30417" y="23592"/>
                  </a:cubicBezTo>
                  <a:cubicBezTo>
                    <a:pt x="30382" y="23598"/>
                    <a:pt x="30347" y="23600"/>
                    <a:pt x="30311" y="23600"/>
                  </a:cubicBezTo>
                  <a:cubicBezTo>
                    <a:pt x="30095" y="23600"/>
                    <a:pt x="29859" y="23515"/>
                    <a:pt x="29651" y="23515"/>
                  </a:cubicBezTo>
                  <a:cubicBezTo>
                    <a:pt x="29322" y="23466"/>
                    <a:pt x="29002" y="23389"/>
                    <a:pt x="28682" y="23350"/>
                  </a:cubicBezTo>
                  <a:cubicBezTo>
                    <a:pt x="28478" y="23311"/>
                    <a:pt x="28275" y="23224"/>
                    <a:pt x="28149" y="23069"/>
                  </a:cubicBezTo>
                  <a:cubicBezTo>
                    <a:pt x="28149" y="22904"/>
                    <a:pt x="28071" y="22739"/>
                    <a:pt x="28236" y="22584"/>
                  </a:cubicBezTo>
                  <a:cubicBezTo>
                    <a:pt x="28391" y="22701"/>
                    <a:pt x="28633" y="22739"/>
                    <a:pt x="28837" y="22788"/>
                  </a:cubicBezTo>
                  <a:cubicBezTo>
                    <a:pt x="29079" y="22865"/>
                    <a:pt x="29360" y="22943"/>
                    <a:pt x="29603" y="22982"/>
                  </a:cubicBezTo>
                  <a:cubicBezTo>
                    <a:pt x="29799" y="23021"/>
                    <a:pt x="29996" y="23080"/>
                    <a:pt x="30218" y="23080"/>
                  </a:cubicBezTo>
                  <a:cubicBezTo>
                    <a:pt x="30270" y="23080"/>
                    <a:pt x="30323" y="23076"/>
                    <a:pt x="30378" y="23069"/>
                  </a:cubicBezTo>
                  <a:cubicBezTo>
                    <a:pt x="30443" y="23056"/>
                    <a:pt x="30513" y="23052"/>
                    <a:pt x="30585" y="23052"/>
                  </a:cubicBezTo>
                  <a:cubicBezTo>
                    <a:pt x="30729" y="23052"/>
                    <a:pt x="30882" y="23069"/>
                    <a:pt x="31018" y="23069"/>
                  </a:cubicBezTo>
                  <a:cubicBezTo>
                    <a:pt x="31183" y="23069"/>
                    <a:pt x="31347" y="23030"/>
                    <a:pt x="31502" y="23030"/>
                  </a:cubicBezTo>
                  <a:cubicBezTo>
                    <a:pt x="31784" y="23030"/>
                    <a:pt x="32026" y="22904"/>
                    <a:pt x="32268" y="22827"/>
                  </a:cubicBezTo>
                  <a:cubicBezTo>
                    <a:pt x="32355" y="22827"/>
                    <a:pt x="32394" y="22739"/>
                    <a:pt x="32472" y="22701"/>
                  </a:cubicBezTo>
                  <a:cubicBezTo>
                    <a:pt x="32637" y="22584"/>
                    <a:pt x="32801" y="22458"/>
                    <a:pt x="32918" y="22303"/>
                  </a:cubicBezTo>
                  <a:cubicBezTo>
                    <a:pt x="33044" y="22138"/>
                    <a:pt x="33121" y="21974"/>
                    <a:pt x="33160" y="21819"/>
                  </a:cubicBezTo>
                  <a:cubicBezTo>
                    <a:pt x="33199" y="21576"/>
                    <a:pt x="33199" y="21373"/>
                    <a:pt x="33238" y="21169"/>
                  </a:cubicBezTo>
                  <a:cubicBezTo>
                    <a:pt x="33286" y="21043"/>
                    <a:pt x="33238" y="20927"/>
                    <a:pt x="33238" y="20801"/>
                  </a:cubicBezTo>
                  <a:cubicBezTo>
                    <a:pt x="33199" y="20685"/>
                    <a:pt x="33238" y="20520"/>
                    <a:pt x="33238" y="20403"/>
                  </a:cubicBezTo>
                  <a:cubicBezTo>
                    <a:pt x="33199" y="20239"/>
                    <a:pt x="33199" y="20035"/>
                    <a:pt x="33199" y="19832"/>
                  </a:cubicBezTo>
                  <a:cubicBezTo>
                    <a:pt x="33121" y="19512"/>
                    <a:pt x="33082" y="19153"/>
                    <a:pt x="32995" y="18785"/>
                  </a:cubicBezTo>
                  <a:cubicBezTo>
                    <a:pt x="32956" y="18620"/>
                    <a:pt x="32879" y="18465"/>
                    <a:pt x="32840" y="18300"/>
                  </a:cubicBezTo>
                  <a:cubicBezTo>
                    <a:pt x="32714" y="18058"/>
                    <a:pt x="32637" y="17777"/>
                    <a:pt x="32598" y="17496"/>
                  </a:cubicBezTo>
                  <a:cubicBezTo>
                    <a:pt x="32559" y="17253"/>
                    <a:pt x="32472" y="17050"/>
                    <a:pt x="32394" y="16807"/>
                  </a:cubicBezTo>
                  <a:cubicBezTo>
                    <a:pt x="32355" y="16769"/>
                    <a:pt x="32317" y="16681"/>
                    <a:pt x="32355" y="16643"/>
                  </a:cubicBezTo>
                  <a:cubicBezTo>
                    <a:pt x="32355" y="16439"/>
                    <a:pt x="32229" y="16323"/>
                    <a:pt x="32191" y="16119"/>
                  </a:cubicBezTo>
                  <a:cubicBezTo>
                    <a:pt x="32152" y="16003"/>
                    <a:pt x="32152" y="15877"/>
                    <a:pt x="32113" y="15760"/>
                  </a:cubicBezTo>
                  <a:cubicBezTo>
                    <a:pt x="32074" y="15634"/>
                    <a:pt x="32074" y="15557"/>
                    <a:pt x="32026" y="15431"/>
                  </a:cubicBezTo>
                  <a:cubicBezTo>
                    <a:pt x="31987" y="15276"/>
                    <a:pt x="31987" y="15072"/>
                    <a:pt x="31948" y="14907"/>
                  </a:cubicBezTo>
                  <a:cubicBezTo>
                    <a:pt x="31948" y="14743"/>
                    <a:pt x="31910" y="14588"/>
                    <a:pt x="31910" y="14423"/>
                  </a:cubicBezTo>
                  <a:cubicBezTo>
                    <a:pt x="31910" y="14307"/>
                    <a:pt x="31948" y="14181"/>
                    <a:pt x="31948" y="14016"/>
                  </a:cubicBezTo>
                  <a:cubicBezTo>
                    <a:pt x="32026" y="13938"/>
                    <a:pt x="32074" y="13861"/>
                    <a:pt x="32152" y="13773"/>
                  </a:cubicBezTo>
                  <a:cubicBezTo>
                    <a:pt x="32237" y="13717"/>
                    <a:pt x="32348" y="13681"/>
                    <a:pt x="32466" y="13681"/>
                  </a:cubicBezTo>
                  <a:close/>
                  <a:moveTo>
                    <a:pt x="15208" y="0"/>
                  </a:moveTo>
                  <a:cubicBezTo>
                    <a:pt x="15047" y="0"/>
                    <a:pt x="14890" y="32"/>
                    <a:pt x="14743" y="126"/>
                  </a:cubicBezTo>
                  <a:lnTo>
                    <a:pt x="14666" y="126"/>
                  </a:lnTo>
                  <a:cubicBezTo>
                    <a:pt x="14578" y="126"/>
                    <a:pt x="14501" y="126"/>
                    <a:pt x="14423" y="164"/>
                  </a:cubicBezTo>
                  <a:cubicBezTo>
                    <a:pt x="14181" y="252"/>
                    <a:pt x="13977" y="290"/>
                    <a:pt x="13774" y="329"/>
                  </a:cubicBezTo>
                  <a:cubicBezTo>
                    <a:pt x="13570" y="407"/>
                    <a:pt x="13328" y="446"/>
                    <a:pt x="13173" y="610"/>
                  </a:cubicBezTo>
                  <a:cubicBezTo>
                    <a:pt x="13047" y="736"/>
                    <a:pt x="12882" y="853"/>
                    <a:pt x="12727" y="979"/>
                  </a:cubicBezTo>
                  <a:cubicBezTo>
                    <a:pt x="12524" y="1134"/>
                    <a:pt x="12320" y="1299"/>
                    <a:pt x="12155" y="1502"/>
                  </a:cubicBezTo>
                  <a:cubicBezTo>
                    <a:pt x="11913" y="1783"/>
                    <a:pt x="11719" y="2103"/>
                    <a:pt x="11554" y="2433"/>
                  </a:cubicBezTo>
                  <a:cubicBezTo>
                    <a:pt x="11389" y="2675"/>
                    <a:pt x="11273" y="2956"/>
                    <a:pt x="11147" y="3237"/>
                  </a:cubicBezTo>
                  <a:cubicBezTo>
                    <a:pt x="11108" y="3315"/>
                    <a:pt x="11108" y="3441"/>
                    <a:pt x="11070" y="3518"/>
                  </a:cubicBezTo>
                  <a:cubicBezTo>
                    <a:pt x="10992" y="3722"/>
                    <a:pt x="10905" y="3964"/>
                    <a:pt x="10866" y="4206"/>
                  </a:cubicBezTo>
                  <a:cubicBezTo>
                    <a:pt x="10827" y="4371"/>
                    <a:pt x="10788" y="4526"/>
                    <a:pt x="10750" y="4691"/>
                  </a:cubicBezTo>
                  <a:cubicBezTo>
                    <a:pt x="10750" y="4895"/>
                    <a:pt x="10750" y="5098"/>
                    <a:pt x="10701" y="5253"/>
                  </a:cubicBezTo>
                  <a:cubicBezTo>
                    <a:pt x="10701" y="5583"/>
                    <a:pt x="10662" y="5864"/>
                    <a:pt x="10662" y="6145"/>
                  </a:cubicBezTo>
                  <a:cubicBezTo>
                    <a:pt x="10662" y="6261"/>
                    <a:pt x="10701" y="6387"/>
                    <a:pt x="10701" y="6504"/>
                  </a:cubicBezTo>
                  <a:lnTo>
                    <a:pt x="10701" y="6833"/>
                  </a:lnTo>
                  <a:cubicBezTo>
                    <a:pt x="10701" y="6950"/>
                    <a:pt x="10750" y="7076"/>
                    <a:pt x="10750" y="7153"/>
                  </a:cubicBezTo>
                  <a:cubicBezTo>
                    <a:pt x="10788" y="7395"/>
                    <a:pt x="10788" y="7599"/>
                    <a:pt x="10827" y="7841"/>
                  </a:cubicBezTo>
                  <a:cubicBezTo>
                    <a:pt x="10827" y="7958"/>
                    <a:pt x="10905" y="8084"/>
                    <a:pt x="10944" y="8200"/>
                  </a:cubicBezTo>
                  <a:cubicBezTo>
                    <a:pt x="10992" y="8326"/>
                    <a:pt x="10992" y="8442"/>
                    <a:pt x="11031" y="8529"/>
                  </a:cubicBezTo>
                  <a:cubicBezTo>
                    <a:pt x="11070" y="8733"/>
                    <a:pt x="11147" y="8927"/>
                    <a:pt x="11234" y="9092"/>
                  </a:cubicBezTo>
                  <a:cubicBezTo>
                    <a:pt x="11351" y="9538"/>
                    <a:pt x="11515" y="9945"/>
                    <a:pt x="11719" y="10303"/>
                  </a:cubicBezTo>
                  <a:cubicBezTo>
                    <a:pt x="11835" y="10507"/>
                    <a:pt x="11913" y="10672"/>
                    <a:pt x="12000" y="10866"/>
                  </a:cubicBezTo>
                  <a:cubicBezTo>
                    <a:pt x="12116" y="11069"/>
                    <a:pt x="12155" y="11311"/>
                    <a:pt x="12320" y="11515"/>
                  </a:cubicBezTo>
                  <a:cubicBezTo>
                    <a:pt x="12524" y="11835"/>
                    <a:pt x="12640" y="12242"/>
                    <a:pt x="12931" y="12523"/>
                  </a:cubicBezTo>
                  <a:cubicBezTo>
                    <a:pt x="13125" y="12765"/>
                    <a:pt x="13289" y="13046"/>
                    <a:pt x="13493" y="13289"/>
                  </a:cubicBezTo>
                  <a:cubicBezTo>
                    <a:pt x="13774" y="13618"/>
                    <a:pt x="14055" y="13938"/>
                    <a:pt x="14297" y="14307"/>
                  </a:cubicBezTo>
                  <a:cubicBezTo>
                    <a:pt x="14423" y="14423"/>
                    <a:pt x="14501" y="14549"/>
                    <a:pt x="14578" y="14704"/>
                  </a:cubicBezTo>
                  <a:cubicBezTo>
                    <a:pt x="14782" y="14907"/>
                    <a:pt x="14986" y="15150"/>
                    <a:pt x="15228" y="15353"/>
                  </a:cubicBezTo>
                  <a:cubicBezTo>
                    <a:pt x="15267" y="15431"/>
                    <a:pt x="15305" y="15470"/>
                    <a:pt x="15354" y="15557"/>
                  </a:cubicBezTo>
                  <a:cubicBezTo>
                    <a:pt x="15596" y="15760"/>
                    <a:pt x="15790" y="15954"/>
                    <a:pt x="15994" y="16197"/>
                  </a:cubicBezTo>
                  <a:cubicBezTo>
                    <a:pt x="16197" y="16400"/>
                    <a:pt x="16401" y="16604"/>
                    <a:pt x="16604" y="16807"/>
                  </a:cubicBezTo>
                  <a:cubicBezTo>
                    <a:pt x="16682" y="16885"/>
                    <a:pt x="16808" y="17011"/>
                    <a:pt x="16885" y="17088"/>
                  </a:cubicBezTo>
                  <a:cubicBezTo>
                    <a:pt x="17128" y="17292"/>
                    <a:pt x="17370" y="17496"/>
                    <a:pt x="17574" y="17699"/>
                  </a:cubicBezTo>
                  <a:cubicBezTo>
                    <a:pt x="17855" y="17941"/>
                    <a:pt x="18136" y="18223"/>
                    <a:pt x="18417" y="18465"/>
                  </a:cubicBezTo>
                  <a:lnTo>
                    <a:pt x="18417" y="18504"/>
                  </a:lnTo>
                  <a:cubicBezTo>
                    <a:pt x="18746" y="18668"/>
                    <a:pt x="18989" y="18911"/>
                    <a:pt x="19231" y="19153"/>
                  </a:cubicBezTo>
                  <a:cubicBezTo>
                    <a:pt x="19347" y="19269"/>
                    <a:pt x="19473" y="19434"/>
                    <a:pt x="19629" y="19512"/>
                  </a:cubicBezTo>
                  <a:cubicBezTo>
                    <a:pt x="19910" y="19676"/>
                    <a:pt x="20113" y="19880"/>
                    <a:pt x="20355" y="20074"/>
                  </a:cubicBezTo>
                  <a:cubicBezTo>
                    <a:pt x="20394" y="20122"/>
                    <a:pt x="20443" y="20161"/>
                    <a:pt x="20520" y="20239"/>
                  </a:cubicBezTo>
                  <a:cubicBezTo>
                    <a:pt x="20637" y="20316"/>
                    <a:pt x="20801" y="20442"/>
                    <a:pt x="20966" y="20559"/>
                  </a:cubicBezTo>
                  <a:cubicBezTo>
                    <a:pt x="21208" y="20723"/>
                    <a:pt x="21364" y="20966"/>
                    <a:pt x="21654" y="21130"/>
                  </a:cubicBezTo>
                  <a:cubicBezTo>
                    <a:pt x="21935" y="21334"/>
                    <a:pt x="22217" y="21528"/>
                    <a:pt x="22498" y="21770"/>
                  </a:cubicBezTo>
                  <a:cubicBezTo>
                    <a:pt x="22575" y="21896"/>
                    <a:pt x="22701" y="22012"/>
                    <a:pt x="22624" y="22216"/>
                  </a:cubicBezTo>
                  <a:cubicBezTo>
                    <a:pt x="22575" y="22255"/>
                    <a:pt x="22575" y="22303"/>
                    <a:pt x="22575" y="22342"/>
                  </a:cubicBezTo>
                  <a:cubicBezTo>
                    <a:pt x="22624" y="22865"/>
                    <a:pt x="22498" y="23389"/>
                    <a:pt x="22333" y="23874"/>
                  </a:cubicBezTo>
                  <a:cubicBezTo>
                    <a:pt x="22178" y="24436"/>
                    <a:pt x="21974" y="25008"/>
                    <a:pt x="21654" y="25492"/>
                  </a:cubicBezTo>
                  <a:cubicBezTo>
                    <a:pt x="21451" y="25773"/>
                    <a:pt x="21247" y="26054"/>
                    <a:pt x="21005" y="26297"/>
                  </a:cubicBezTo>
                  <a:cubicBezTo>
                    <a:pt x="20763" y="26617"/>
                    <a:pt x="20481" y="26820"/>
                    <a:pt x="20152" y="26985"/>
                  </a:cubicBezTo>
                  <a:cubicBezTo>
                    <a:pt x="19832" y="27189"/>
                    <a:pt x="19473" y="27305"/>
                    <a:pt x="19066" y="27305"/>
                  </a:cubicBezTo>
                  <a:lnTo>
                    <a:pt x="18378" y="27305"/>
                  </a:lnTo>
                  <a:cubicBezTo>
                    <a:pt x="18058" y="27305"/>
                    <a:pt x="17729" y="27266"/>
                    <a:pt x="17448" y="27150"/>
                  </a:cubicBezTo>
                  <a:cubicBezTo>
                    <a:pt x="17331" y="27101"/>
                    <a:pt x="17205" y="27063"/>
                    <a:pt x="17089" y="27024"/>
                  </a:cubicBezTo>
                  <a:cubicBezTo>
                    <a:pt x="16808" y="26946"/>
                    <a:pt x="16517" y="26907"/>
                    <a:pt x="16275" y="26743"/>
                  </a:cubicBezTo>
                  <a:cubicBezTo>
                    <a:pt x="16120" y="26665"/>
                    <a:pt x="15955" y="26578"/>
                    <a:pt x="15790" y="26500"/>
                  </a:cubicBezTo>
                  <a:cubicBezTo>
                    <a:pt x="15548" y="26374"/>
                    <a:pt x="15354" y="26258"/>
                    <a:pt x="15150" y="26132"/>
                  </a:cubicBezTo>
                  <a:cubicBezTo>
                    <a:pt x="14908" y="25977"/>
                    <a:pt x="14666" y="25812"/>
                    <a:pt x="14423" y="25647"/>
                  </a:cubicBezTo>
                  <a:cubicBezTo>
                    <a:pt x="14297" y="25570"/>
                    <a:pt x="14181" y="25492"/>
                    <a:pt x="14055" y="25405"/>
                  </a:cubicBezTo>
                  <a:cubicBezTo>
                    <a:pt x="13851" y="25211"/>
                    <a:pt x="13609" y="25046"/>
                    <a:pt x="13367" y="24882"/>
                  </a:cubicBezTo>
                  <a:cubicBezTo>
                    <a:pt x="13173" y="24678"/>
                    <a:pt x="12931" y="24523"/>
                    <a:pt x="12727" y="24319"/>
                  </a:cubicBezTo>
                  <a:cubicBezTo>
                    <a:pt x="12562" y="24193"/>
                    <a:pt x="12446" y="24000"/>
                    <a:pt x="12242" y="23912"/>
                  </a:cubicBezTo>
                  <a:cubicBezTo>
                    <a:pt x="12039" y="23757"/>
                    <a:pt x="11835" y="23554"/>
                    <a:pt x="11632" y="23389"/>
                  </a:cubicBezTo>
                  <a:cubicBezTo>
                    <a:pt x="11554" y="23311"/>
                    <a:pt x="11477" y="23185"/>
                    <a:pt x="11351" y="23108"/>
                  </a:cubicBezTo>
                  <a:cubicBezTo>
                    <a:pt x="11031" y="22788"/>
                    <a:pt x="10662" y="22497"/>
                    <a:pt x="10343" y="22177"/>
                  </a:cubicBezTo>
                  <a:cubicBezTo>
                    <a:pt x="10178" y="22012"/>
                    <a:pt x="10062" y="21819"/>
                    <a:pt x="9897" y="21654"/>
                  </a:cubicBezTo>
                  <a:cubicBezTo>
                    <a:pt x="9654" y="21373"/>
                    <a:pt x="9412" y="21169"/>
                    <a:pt x="9170" y="20927"/>
                  </a:cubicBezTo>
                  <a:cubicBezTo>
                    <a:pt x="9053" y="20801"/>
                    <a:pt x="8966" y="20685"/>
                    <a:pt x="8850" y="20559"/>
                  </a:cubicBezTo>
                  <a:cubicBezTo>
                    <a:pt x="8763" y="20403"/>
                    <a:pt x="8646" y="20277"/>
                    <a:pt x="8520" y="20161"/>
                  </a:cubicBezTo>
                  <a:cubicBezTo>
                    <a:pt x="8365" y="19919"/>
                    <a:pt x="8162" y="19715"/>
                    <a:pt x="7997" y="19473"/>
                  </a:cubicBezTo>
                  <a:cubicBezTo>
                    <a:pt x="7793" y="19231"/>
                    <a:pt x="7599" y="18949"/>
                    <a:pt x="7435" y="18707"/>
                  </a:cubicBezTo>
                  <a:cubicBezTo>
                    <a:pt x="7357" y="18620"/>
                    <a:pt x="7309" y="18581"/>
                    <a:pt x="7270" y="18504"/>
                  </a:cubicBezTo>
                  <a:cubicBezTo>
                    <a:pt x="7154" y="18378"/>
                    <a:pt x="6989" y="18261"/>
                    <a:pt x="6873" y="18096"/>
                  </a:cubicBezTo>
                  <a:cubicBezTo>
                    <a:pt x="6630" y="17777"/>
                    <a:pt x="6427" y="17408"/>
                    <a:pt x="6184" y="17050"/>
                  </a:cubicBezTo>
                  <a:cubicBezTo>
                    <a:pt x="5981" y="16681"/>
                    <a:pt x="5700" y="16361"/>
                    <a:pt x="5535" y="15954"/>
                  </a:cubicBezTo>
                  <a:cubicBezTo>
                    <a:pt x="5457" y="15760"/>
                    <a:pt x="5293" y="15557"/>
                    <a:pt x="5176" y="15353"/>
                  </a:cubicBezTo>
                  <a:cubicBezTo>
                    <a:pt x="5011" y="15111"/>
                    <a:pt x="4885" y="14869"/>
                    <a:pt x="4730" y="14626"/>
                  </a:cubicBezTo>
                  <a:cubicBezTo>
                    <a:pt x="4730" y="14588"/>
                    <a:pt x="4692" y="14500"/>
                    <a:pt x="4692" y="14462"/>
                  </a:cubicBezTo>
                  <a:cubicBezTo>
                    <a:pt x="4643" y="14462"/>
                    <a:pt x="4604" y="14423"/>
                    <a:pt x="4527" y="14384"/>
                  </a:cubicBezTo>
                  <a:cubicBezTo>
                    <a:pt x="4566" y="14384"/>
                    <a:pt x="4604" y="14345"/>
                    <a:pt x="4643" y="14345"/>
                  </a:cubicBezTo>
                  <a:cubicBezTo>
                    <a:pt x="4566" y="14258"/>
                    <a:pt x="4488" y="14219"/>
                    <a:pt x="4362" y="14142"/>
                  </a:cubicBezTo>
                  <a:lnTo>
                    <a:pt x="4362" y="13938"/>
                  </a:lnTo>
                  <a:cubicBezTo>
                    <a:pt x="4323" y="13861"/>
                    <a:pt x="4246" y="13735"/>
                    <a:pt x="4158" y="13657"/>
                  </a:cubicBezTo>
                  <a:cubicBezTo>
                    <a:pt x="4207" y="13657"/>
                    <a:pt x="4207" y="13618"/>
                    <a:pt x="4207" y="13580"/>
                  </a:cubicBezTo>
                  <a:cubicBezTo>
                    <a:pt x="4158" y="13531"/>
                    <a:pt x="4120" y="13531"/>
                    <a:pt x="4120" y="13492"/>
                  </a:cubicBezTo>
                  <a:cubicBezTo>
                    <a:pt x="4120" y="13415"/>
                    <a:pt x="4081" y="13337"/>
                    <a:pt x="4081" y="13289"/>
                  </a:cubicBezTo>
                  <a:cubicBezTo>
                    <a:pt x="4003" y="13289"/>
                    <a:pt x="3965" y="13250"/>
                    <a:pt x="3877" y="13250"/>
                  </a:cubicBezTo>
                  <a:cubicBezTo>
                    <a:pt x="3916" y="13172"/>
                    <a:pt x="3965" y="13095"/>
                    <a:pt x="3965" y="13046"/>
                  </a:cubicBezTo>
                  <a:cubicBezTo>
                    <a:pt x="3877" y="12969"/>
                    <a:pt x="3800" y="12891"/>
                    <a:pt x="3674" y="12804"/>
                  </a:cubicBezTo>
                  <a:cubicBezTo>
                    <a:pt x="3722" y="12804"/>
                    <a:pt x="3761" y="12765"/>
                    <a:pt x="3800" y="12727"/>
                  </a:cubicBezTo>
                  <a:lnTo>
                    <a:pt x="3800" y="12727"/>
                  </a:lnTo>
                  <a:cubicBezTo>
                    <a:pt x="3789" y="12729"/>
                    <a:pt x="3779" y="12730"/>
                    <a:pt x="3770" y="12730"/>
                  </a:cubicBezTo>
                  <a:cubicBezTo>
                    <a:pt x="3665" y="12730"/>
                    <a:pt x="3658" y="12578"/>
                    <a:pt x="3567" y="12578"/>
                  </a:cubicBezTo>
                  <a:cubicBezTo>
                    <a:pt x="3544" y="12578"/>
                    <a:pt x="3516" y="12587"/>
                    <a:pt x="3480" y="12610"/>
                  </a:cubicBezTo>
                  <a:cubicBezTo>
                    <a:pt x="3519" y="12688"/>
                    <a:pt x="3596" y="12765"/>
                    <a:pt x="3635" y="12853"/>
                  </a:cubicBezTo>
                  <a:cubicBezTo>
                    <a:pt x="3722" y="13046"/>
                    <a:pt x="3800" y="13211"/>
                    <a:pt x="3877" y="13415"/>
                  </a:cubicBezTo>
                  <a:cubicBezTo>
                    <a:pt x="3916" y="13454"/>
                    <a:pt x="3916" y="13492"/>
                    <a:pt x="3916" y="13531"/>
                  </a:cubicBezTo>
                  <a:cubicBezTo>
                    <a:pt x="3965" y="13618"/>
                    <a:pt x="4003" y="13696"/>
                    <a:pt x="4042" y="13822"/>
                  </a:cubicBezTo>
                  <a:cubicBezTo>
                    <a:pt x="4081" y="13977"/>
                    <a:pt x="4158" y="14142"/>
                    <a:pt x="4284" y="14258"/>
                  </a:cubicBezTo>
                  <a:cubicBezTo>
                    <a:pt x="4362" y="14384"/>
                    <a:pt x="4323" y="14588"/>
                    <a:pt x="4488" y="14588"/>
                  </a:cubicBezTo>
                  <a:cubicBezTo>
                    <a:pt x="4604" y="14869"/>
                    <a:pt x="4692" y="15111"/>
                    <a:pt x="4808" y="15315"/>
                  </a:cubicBezTo>
                  <a:cubicBezTo>
                    <a:pt x="4973" y="15634"/>
                    <a:pt x="5128" y="15916"/>
                    <a:pt x="5293" y="16245"/>
                  </a:cubicBezTo>
                  <a:cubicBezTo>
                    <a:pt x="5419" y="16400"/>
                    <a:pt x="5535" y="16604"/>
                    <a:pt x="5661" y="16807"/>
                  </a:cubicBezTo>
                  <a:cubicBezTo>
                    <a:pt x="5777" y="17050"/>
                    <a:pt x="5981" y="17292"/>
                    <a:pt x="6097" y="17496"/>
                  </a:cubicBezTo>
                  <a:cubicBezTo>
                    <a:pt x="6262" y="17777"/>
                    <a:pt x="6427" y="18019"/>
                    <a:pt x="6582" y="18261"/>
                  </a:cubicBezTo>
                  <a:cubicBezTo>
                    <a:pt x="6708" y="18426"/>
                    <a:pt x="6873" y="18581"/>
                    <a:pt x="6989" y="18746"/>
                  </a:cubicBezTo>
                  <a:cubicBezTo>
                    <a:pt x="7028" y="18823"/>
                    <a:pt x="7115" y="18862"/>
                    <a:pt x="7154" y="18949"/>
                  </a:cubicBezTo>
                  <a:cubicBezTo>
                    <a:pt x="7231" y="19066"/>
                    <a:pt x="7270" y="19153"/>
                    <a:pt x="7357" y="19269"/>
                  </a:cubicBezTo>
                  <a:cubicBezTo>
                    <a:pt x="7512" y="19473"/>
                    <a:pt x="7677" y="19676"/>
                    <a:pt x="7842" y="19919"/>
                  </a:cubicBezTo>
                  <a:cubicBezTo>
                    <a:pt x="7958" y="20035"/>
                    <a:pt x="8036" y="20239"/>
                    <a:pt x="8200" y="20365"/>
                  </a:cubicBezTo>
                  <a:cubicBezTo>
                    <a:pt x="8365" y="20520"/>
                    <a:pt x="8520" y="20685"/>
                    <a:pt x="8646" y="20888"/>
                  </a:cubicBezTo>
                  <a:cubicBezTo>
                    <a:pt x="8763" y="21092"/>
                    <a:pt x="8927" y="21247"/>
                    <a:pt x="9092" y="21412"/>
                  </a:cubicBezTo>
                  <a:cubicBezTo>
                    <a:pt x="9577" y="21896"/>
                    <a:pt x="10023" y="22458"/>
                    <a:pt x="10546" y="22904"/>
                  </a:cubicBezTo>
                  <a:cubicBezTo>
                    <a:pt x="10585" y="22943"/>
                    <a:pt x="10585" y="22982"/>
                    <a:pt x="10624" y="23030"/>
                  </a:cubicBezTo>
                  <a:cubicBezTo>
                    <a:pt x="10701" y="23069"/>
                    <a:pt x="10788" y="23147"/>
                    <a:pt x="10866" y="23224"/>
                  </a:cubicBezTo>
                  <a:cubicBezTo>
                    <a:pt x="10992" y="23350"/>
                    <a:pt x="11147" y="23428"/>
                    <a:pt x="11234" y="23554"/>
                  </a:cubicBezTo>
                  <a:cubicBezTo>
                    <a:pt x="11389" y="23709"/>
                    <a:pt x="11515" y="23874"/>
                    <a:pt x="11671" y="24000"/>
                  </a:cubicBezTo>
                  <a:cubicBezTo>
                    <a:pt x="11961" y="24242"/>
                    <a:pt x="12204" y="24484"/>
                    <a:pt x="12446" y="24727"/>
                  </a:cubicBezTo>
                  <a:cubicBezTo>
                    <a:pt x="12766" y="24969"/>
                    <a:pt x="13086" y="25163"/>
                    <a:pt x="13367" y="25453"/>
                  </a:cubicBezTo>
                  <a:cubicBezTo>
                    <a:pt x="13570" y="25647"/>
                    <a:pt x="13851" y="25812"/>
                    <a:pt x="14094" y="25977"/>
                  </a:cubicBezTo>
                  <a:cubicBezTo>
                    <a:pt x="14297" y="26132"/>
                    <a:pt x="14501" y="26219"/>
                    <a:pt x="14704" y="26374"/>
                  </a:cubicBezTo>
                  <a:cubicBezTo>
                    <a:pt x="14986" y="26578"/>
                    <a:pt x="15267" y="26781"/>
                    <a:pt x="15596" y="26946"/>
                  </a:cubicBezTo>
                  <a:cubicBezTo>
                    <a:pt x="15674" y="26985"/>
                    <a:pt x="15790" y="26985"/>
                    <a:pt x="15877" y="27063"/>
                  </a:cubicBezTo>
                  <a:cubicBezTo>
                    <a:pt x="15994" y="27150"/>
                    <a:pt x="16158" y="27227"/>
                    <a:pt x="16323" y="27266"/>
                  </a:cubicBezTo>
                  <a:cubicBezTo>
                    <a:pt x="16643" y="27392"/>
                    <a:pt x="16963" y="27508"/>
                    <a:pt x="17292" y="27634"/>
                  </a:cubicBezTo>
                  <a:cubicBezTo>
                    <a:pt x="17574" y="27751"/>
                    <a:pt x="17855" y="27790"/>
                    <a:pt x="18175" y="27790"/>
                  </a:cubicBezTo>
                  <a:cubicBezTo>
                    <a:pt x="18310" y="27802"/>
                    <a:pt x="18441" y="27807"/>
                    <a:pt x="18569" y="27807"/>
                  </a:cubicBezTo>
                  <a:cubicBezTo>
                    <a:pt x="18826" y="27807"/>
                    <a:pt x="19076" y="27790"/>
                    <a:pt x="19347" y="27790"/>
                  </a:cubicBezTo>
                  <a:cubicBezTo>
                    <a:pt x="19399" y="27794"/>
                    <a:pt x="19450" y="27797"/>
                    <a:pt x="19500" y="27797"/>
                  </a:cubicBezTo>
                  <a:cubicBezTo>
                    <a:pt x="19845" y="27797"/>
                    <a:pt x="20155" y="27681"/>
                    <a:pt x="20443" y="27470"/>
                  </a:cubicBezTo>
                  <a:cubicBezTo>
                    <a:pt x="20559" y="27344"/>
                    <a:pt x="20724" y="27266"/>
                    <a:pt x="20840" y="27189"/>
                  </a:cubicBezTo>
                  <a:cubicBezTo>
                    <a:pt x="20966" y="27101"/>
                    <a:pt x="21082" y="27024"/>
                    <a:pt x="21208" y="26907"/>
                  </a:cubicBezTo>
                  <a:cubicBezTo>
                    <a:pt x="21325" y="26820"/>
                    <a:pt x="21412" y="26704"/>
                    <a:pt x="21528" y="26578"/>
                  </a:cubicBezTo>
                  <a:cubicBezTo>
                    <a:pt x="21606" y="26500"/>
                    <a:pt x="21732" y="26423"/>
                    <a:pt x="21771" y="26297"/>
                  </a:cubicBezTo>
                  <a:cubicBezTo>
                    <a:pt x="21897" y="26180"/>
                    <a:pt x="21974" y="25977"/>
                    <a:pt x="22091" y="25851"/>
                  </a:cubicBezTo>
                  <a:cubicBezTo>
                    <a:pt x="22217" y="25696"/>
                    <a:pt x="22333" y="25531"/>
                    <a:pt x="22420" y="25327"/>
                  </a:cubicBezTo>
                  <a:cubicBezTo>
                    <a:pt x="22536" y="25124"/>
                    <a:pt x="22662" y="24882"/>
                    <a:pt x="22740" y="24639"/>
                  </a:cubicBezTo>
                  <a:cubicBezTo>
                    <a:pt x="22818" y="24319"/>
                    <a:pt x="22982" y="23951"/>
                    <a:pt x="23021" y="23592"/>
                  </a:cubicBezTo>
                  <a:cubicBezTo>
                    <a:pt x="23021" y="23224"/>
                    <a:pt x="23147" y="22904"/>
                    <a:pt x="23108" y="22584"/>
                  </a:cubicBezTo>
                  <a:lnTo>
                    <a:pt x="23108" y="22342"/>
                  </a:lnTo>
                  <a:cubicBezTo>
                    <a:pt x="23302" y="22381"/>
                    <a:pt x="23506" y="22584"/>
                    <a:pt x="23506" y="22739"/>
                  </a:cubicBezTo>
                  <a:cubicBezTo>
                    <a:pt x="23506" y="22982"/>
                    <a:pt x="23428" y="23273"/>
                    <a:pt x="23389" y="23515"/>
                  </a:cubicBezTo>
                  <a:cubicBezTo>
                    <a:pt x="23351" y="23709"/>
                    <a:pt x="23302" y="23874"/>
                    <a:pt x="23389" y="24038"/>
                  </a:cubicBezTo>
                  <a:cubicBezTo>
                    <a:pt x="23302" y="24116"/>
                    <a:pt x="23225" y="24193"/>
                    <a:pt x="23186" y="24281"/>
                  </a:cubicBezTo>
                  <a:cubicBezTo>
                    <a:pt x="23108" y="24484"/>
                    <a:pt x="23108" y="24639"/>
                    <a:pt x="23021" y="24804"/>
                  </a:cubicBezTo>
                  <a:cubicBezTo>
                    <a:pt x="23021" y="24920"/>
                    <a:pt x="22982" y="25008"/>
                    <a:pt x="22944" y="25085"/>
                  </a:cubicBezTo>
                  <a:cubicBezTo>
                    <a:pt x="22866" y="25250"/>
                    <a:pt x="22818" y="25453"/>
                    <a:pt x="22662" y="25609"/>
                  </a:cubicBezTo>
                  <a:lnTo>
                    <a:pt x="22624" y="25609"/>
                  </a:lnTo>
                  <a:cubicBezTo>
                    <a:pt x="22662" y="25773"/>
                    <a:pt x="22536" y="25890"/>
                    <a:pt x="22420" y="25977"/>
                  </a:cubicBezTo>
                  <a:cubicBezTo>
                    <a:pt x="22420" y="26016"/>
                    <a:pt x="22381" y="26054"/>
                    <a:pt x="22333" y="26093"/>
                  </a:cubicBezTo>
                  <a:cubicBezTo>
                    <a:pt x="22178" y="26539"/>
                    <a:pt x="21771" y="26820"/>
                    <a:pt x="21451" y="27189"/>
                  </a:cubicBezTo>
                  <a:cubicBezTo>
                    <a:pt x="21325" y="27344"/>
                    <a:pt x="21121" y="27470"/>
                    <a:pt x="20879" y="27586"/>
                  </a:cubicBezTo>
                  <a:cubicBezTo>
                    <a:pt x="20685" y="27712"/>
                    <a:pt x="20481" y="27828"/>
                    <a:pt x="20278" y="27954"/>
                  </a:cubicBezTo>
                  <a:cubicBezTo>
                    <a:pt x="20074" y="28032"/>
                    <a:pt x="19871" y="28119"/>
                    <a:pt x="19629" y="28119"/>
                  </a:cubicBezTo>
                  <a:cubicBezTo>
                    <a:pt x="19512" y="28119"/>
                    <a:pt x="19425" y="28158"/>
                    <a:pt x="19309" y="28197"/>
                  </a:cubicBezTo>
                  <a:cubicBezTo>
                    <a:pt x="19309" y="28235"/>
                    <a:pt x="19270" y="28274"/>
                    <a:pt x="19270" y="28274"/>
                  </a:cubicBezTo>
                  <a:cubicBezTo>
                    <a:pt x="19270" y="28313"/>
                    <a:pt x="19231" y="28313"/>
                    <a:pt x="19231" y="28313"/>
                  </a:cubicBezTo>
                  <a:cubicBezTo>
                    <a:pt x="19183" y="28313"/>
                    <a:pt x="19183" y="28274"/>
                    <a:pt x="19144" y="28235"/>
                  </a:cubicBezTo>
                  <a:lnTo>
                    <a:pt x="19028" y="28235"/>
                  </a:lnTo>
                  <a:cubicBezTo>
                    <a:pt x="18954" y="28190"/>
                    <a:pt x="18870" y="28171"/>
                    <a:pt x="18780" y="28171"/>
                  </a:cubicBezTo>
                  <a:cubicBezTo>
                    <a:pt x="18717" y="28171"/>
                    <a:pt x="18650" y="28181"/>
                    <a:pt x="18582" y="28197"/>
                  </a:cubicBezTo>
                  <a:cubicBezTo>
                    <a:pt x="18519" y="28216"/>
                    <a:pt x="18448" y="28226"/>
                    <a:pt x="18378" y="28226"/>
                  </a:cubicBezTo>
                  <a:cubicBezTo>
                    <a:pt x="18308" y="28226"/>
                    <a:pt x="18238" y="28216"/>
                    <a:pt x="18175" y="28197"/>
                  </a:cubicBezTo>
                  <a:cubicBezTo>
                    <a:pt x="18058" y="28158"/>
                    <a:pt x="17932" y="28158"/>
                    <a:pt x="17855" y="28158"/>
                  </a:cubicBezTo>
                  <a:cubicBezTo>
                    <a:pt x="17811" y="28168"/>
                    <a:pt x="17769" y="28173"/>
                    <a:pt x="17728" y="28173"/>
                  </a:cubicBezTo>
                  <a:cubicBezTo>
                    <a:pt x="17613" y="28173"/>
                    <a:pt x="17512" y="28135"/>
                    <a:pt x="17448" y="28071"/>
                  </a:cubicBezTo>
                  <a:cubicBezTo>
                    <a:pt x="17292" y="27993"/>
                    <a:pt x="17166" y="27993"/>
                    <a:pt x="17050" y="27954"/>
                  </a:cubicBezTo>
                  <a:cubicBezTo>
                    <a:pt x="16963" y="27954"/>
                    <a:pt x="16924" y="27954"/>
                    <a:pt x="16885" y="27916"/>
                  </a:cubicBezTo>
                  <a:cubicBezTo>
                    <a:pt x="16682" y="27828"/>
                    <a:pt x="16440" y="27751"/>
                    <a:pt x="16236" y="27673"/>
                  </a:cubicBezTo>
                  <a:lnTo>
                    <a:pt x="16158" y="27673"/>
                  </a:lnTo>
                  <a:cubicBezTo>
                    <a:pt x="16158" y="27712"/>
                    <a:pt x="16197" y="27751"/>
                    <a:pt x="16197" y="27790"/>
                  </a:cubicBezTo>
                  <a:cubicBezTo>
                    <a:pt x="16158" y="27790"/>
                    <a:pt x="16120" y="27828"/>
                    <a:pt x="16120" y="27828"/>
                  </a:cubicBezTo>
                  <a:cubicBezTo>
                    <a:pt x="16032" y="27712"/>
                    <a:pt x="15916" y="27634"/>
                    <a:pt x="15839" y="27547"/>
                  </a:cubicBezTo>
                  <a:cubicBezTo>
                    <a:pt x="15839" y="27586"/>
                    <a:pt x="15839" y="27586"/>
                    <a:pt x="15790" y="27634"/>
                  </a:cubicBezTo>
                  <a:cubicBezTo>
                    <a:pt x="15713" y="27586"/>
                    <a:pt x="15596" y="27547"/>
                    <a:pt x="15548" y="27470"/>
                  </a:cubicBezTo>
                  <a:cubicBezTo>
                    <a:pt x="15509" y="27392"/>
                    <a:pt x="15470" y="27305"/>
                    <a:pt x="15393" y="27266"/>
                  </a:cubicBezTo>
                  <a:cubicBezTo>
                    <a:pt x="15347" y="27276"/>
                    <a:pt x="15301" y="27280"/>
                    <a:pt x="15253" y="27280"/>
                  </a:cubicBezTo>
                  <a:cubicBezTo>
                    <a:pt x="14915" y="27280"/>
                    <a:pt x="14525" y="27042"/>
                    <a:pt x="14142" y="26617"/>
                  </a:cubicBezTo>
                  <a:lnTo>
                    <a:pt x="14142" y="26578"/>
                  </a:lnTo>
                  <a:cubicBezTo>
                    <a:pt x="14055" y="26539"/>
                    <a:pt x="13977" y="26539"/>
                    <a:pt x="13900" y="26500"/>
                  </a:cubicBezTo>
                  <a:cubicBezTo>
                    <a:pt x="13813" y="26423"/>
                    <a:pt x="13696" y="26336"/>
                    <a:pt x="13570" y="26258"/>
                  </a:cubicBezTo>
                  <a:cubicBezTo>
                    <a:pt x="13493" y="26180"/>
                    <a:pt x="13367" y="26132"/>
                    <a:pt x="13251" y="26054"/>
                  </a:cubicBezTo>
                  <a:cubicBezTo>
                    <a:pt x="13251" y="26016"/>
                    <a:pt x="13251" y="25977"/>
                    <a:pt x="13289" y="25890"/>
                  </a:cubicBezTo>
                  <a:lnTo>
                    <a:pt x="13289" y="25890"/>
                  </a:lnTo>
                  <a:cubicBezTo>
                    <a:pt x="13212" y="25938"/>
                    <a:pt x="13173" y="25938"/>
                    <a:pt x="13086" y="25938"/>
                  </a:cubicBezTo>
                  <a:cubicBezTo>
                    <a:pt x="13008" y="25890"/>
                    <a:pt x="12931" y="25812"/>
                    <a:pt x="12843" y="25735"/>
                  </a:cubicBezTo>
                  <a:cubicBezTo>
                    <a:pt x="12727" y="25647"/>
                    <a:pt x="12640" y="25492"/>
                    <a:pt x="12485" y="25405"/>
                  </a:cubicBezTo>
                  <a:cubicBezTo>
                    <a:pt x="12359" y="25366"/>
                    <a:pt x="12155" y="25289"/>
                    <a:pt x="12078" y="25163"/>
                  </a:cubicBezTo>
                  <a:cubicBezTo>
                    <a:pt x="12000" y="25046"/>
                    <a:pt x="11874" y="25008"/>
                    <a:pt x="11797" y="24843"/>
                  </a:cubicBezTo>
                  <a:cubicBezTo>
                    <a:pt x="11797" y="24765"/>
                    <a:pt x="11671" y="24678"/>
                    <a:pt x="11593" y="24601"/>
                  </a:cubicBezTo>
                  <a:cubicBezTo>
                    <a:pt x="11515" y="24523"/>
                    <a:pt x="11351" y="24484"/>
                    <a:pt x="11186" y="24397"/>
                  </a:cubicBezTo>
                  <a:cubicBezTo>
                    <a:pt x="11186" y="24358"/>
                    <a:pt x="11147" y="24319"/>
                    <a:pt x="11147" y="24281"/>
                  </a:cubicBezTo>
                  <a:cubicBezTo>
                    <a:pt x="10992" y="24116"/>
                    <a:pt x="10866" y="23951"/>
                    <a:pt x="10701" y="23835"/>
                  </a:cubicBezTo>
                  <a:cubicBezTo>
                    <a:pt x="10381" y="23631"/>
                    <a:pt x="10100" y="23350"/>
                    <a:pt x="9819" y="23069"/>
                  </a:cubicBezTo>
                  <a:cubicBezTo>
                    <a:pt x="9654" y="22904"/>
                    <a:pt x="9490" y="22701"/>
                    <a:pt x="9335" y="22546"/>
                  </a:cubicBezTo>
                  <a:cubicBezTo>
                    <a:pt x="9209" y="22420"/>
                    <a:pt x="9131" y="22342"/>
                    <a:pt x="9005" y="22216"/>
                  </a:cubicBezTo>
                  <a:cubicBezTo>
                    <a:pt x="8889" y="22061"/>
                    <a:pt x="8724" y="21857"/>
                    <a:pt x="8569" y="21693"/>
                  </a:cubicBezTo>
                  <a:cubicBezTo>
                    <a:pt x="8443" y="21576"/>
                    <a:pt x="8326" y="21489"/>
                    <a:pt x="8200" y="21373"/>
                  </a:cubicBezTo>
                  <a:cubicBezTo>
                    <a:pt x="7958" y="21004"/>
                    <a:pt x="7677" y="20685"/>
                    <a:pt x="7396" y="20365"/>
                  </a:cubicBezTo>
                  <a:cubicBezTo>
                    <a:pt x="7309" y="20239"/>
                    <a:pt x="7231" y="20122"/>
                    <a:pt x="7154" y="20035"/>
                  </a:cubicBezTo>
                  <a:cubicBezTo>
                    <a:pt x="7028" y="19958"/>
                    <a:pt x="6989" y="19832"/>
                    <a:pt x="6911" y="19715"/>
                  </a:cubicBezTo>
                  <a:cubicBezTo>
                    <a:pt x="6785" y="19512"/>
                    <a:pt x="6669" y="19308"/>
                    <a:pt x="6504" y="19153"/>
                  </a:cubicBezTo>
                  <a:cubicBezTo>
                    <a:pt x="6427" y="19027"/>
                    <a:pt x="6301" y="18911"/>
                    <a:pt x="6184" y="18785"/>
                  </a:cubicBezTo>
                  <a:cubicBezTo>
                    <a:pt x="6020" y="18542"/>
                    <a:pt x="5855" y="18261"/>
                    <a:pt x="5661" y="18019"/>
                  </a:cubicBezTo>
                  <a:cubicBezTo>
                    <a:pt x="5574" y="17893"/>
                    <a:pt x="5496" y="17777"/>
                    <a:pt x="5419" y="17651"/>
                  </a:cubicBezTo>
                  <a:lnTo>
                    <a:pt x="5370" y="17699"/>
                  </a:lnTo>
                  <a:cubicBezTo>
                    <a:pt x="5370" y="17534"/>
                    <a:pt x="5293" y="17457"/>
                    <a:pt x="5215" y="17331"/>
                  </a:cubicBezTo>
                  <a:cubicBezTo>
                    <a:pt x="5011" y="16972"/>
                    <a:pt x="4808" y="16604"/>
                    <a:pt x="4604" y="16284"/>
                  </a:cubicBezTo>
                  <a:cubicBezTo>
                    <a:pt x="4566" y="16197"/>
                    <a:pt x="4527" y="16158"/>
                    <a:pt x="4527" y="16119"/>
                  </a:cubicBezTo>
                  <a:cubicBezTo>
                    <a:pt x="4362" y="15877"/>
                    <a:pt x="4207" y="15673"/>
                    <a:pt x="4081" y="15392"/>
                  </a:cubicBezTo>
                  <a:cubicBezTo>
                    <a:pt x="4081" y="15323"/>
                    <a:pt x="4081" y="15183"/>
                    <a:pt x="3962" y="15183"/>
                  </a:cubicBezTo>
                  <a:cubicBezTo>
                    <a:pt x="3948" y="15183"/>
                    <a:pt x="3933" y="15185"/>
                    <a:pt x="3916" y="15189"/>
                  </a:cubicBezTo>
                  <a:cubicBezTo>
                    <a:pt x="3916" y="15276"/>
                    <a:pt x="4003" y="15353"/>
                    <a:pt x="4003" y="15392"/>
                  </a:cubicBezTo>
                  <a:cubicBezTo>
                    <a:pt x="3965" y="15557"/>
                    <a:pt x="4081" y="15673"/>
                    <a:pt x="4158" y="15799"/>
                  </a:cubicBezTo>
                  <a:cubicBezTo>
                    <a:pt x="4246" y="15954"/>
                    <a:pt x="4362" y="16119"/>
                    <a:pt x="4488" y="16284"/>
                  </a:cubicBezTo>
                  <a:cubicBezTo>
                    <a:pt x="4449" y="16284"/>
                    <a:pt x="4449" y="16284"/>
                    <a:pt x="4401" y="16323"/>
                  </a:cubicBezTo>
                  <a:cubicBezTo>
                    <a:pt x="4488" y="16439"/>
                    <a:pt x="4604" y="16565"/>
                    <a:pt x="4730" y="16681"/>
                  </a:cubicBezTo>
                  <a:lnTo>
                    <a:pt x="4692" y="16681"/>
                  </a:lnTo>
                  <a:cubicBezTo>
                    <a:pt x="4730" y="16807"/>
                    <a:pt x="4769" y="16885"/>
                    <a:pt x="4808" y="17011"/>
                  </a:cubicBezTo>
                  <a:cubicBezTo>
                    <a:pt x="4808" y="17011"/>
                    <a:pt x="4808" y="17050"/>
                    <a:pt x="4769" y="17088"/>
                  </a:cubicBezTo>
                  <a:cubicBezTo>
                    <a:pt x="4808" y="17050"/>
                    <a:pt x="4808" y="17050"/>
                    <a:pt x="4847" y="17011"/>
                  </a:cubicBezTo>
                  <a:cubicBezTo>
                    <a:pt x="4934" y="17166"/>
                    <a:pt x="5011" y="17292"/>
                    <a:pt x="5089" y="17408"/>
                  </a:cubicBezTo>
                  <a:cubicBezTo>
                    <a:pt x="5128" y="17457"/>
                    <a:pt x="5128" y="17534"/>
                    <a:pt x="5176" y="17573"/>
                  </a:cubicBezTo>
                  <a:cubicBezTo>
                    <a:pt x="5293" y="17777"/>
                    <a:pt x="5419" y="17941"/>
                    <a:pt x="5535" y="18135"/>
                  </a:cubicBezTo>
                  <a:cubicBezTo>
                    <a:pt x="5612" y="18223"/>
                    <a:pt x="5700" y="18339"/>
                    <a:pt x="5777" y="18465"/>
                  </a:cubicBezTo>
                  <a:cubicBezTo>
                    <a:pt x="5816" y="18542"/>
                    <a:pt x="5855" y="18620"/>
                    <a:pt x="5903" y="18707"/>
                  </a:cubicBezTo>
                  <a:cubicBezTo>
                    <a:pt x="6146" y="18862"/>
                    <a:pt x="6223" y="19231"/>
                    <a:pt x="6465" y="19395"/>
                  </a:cubicBezTo>
                  <a:cubicBezTo>
                    <a:pt x="6427" y="19473"/>
                    <a:pt x="6465" y="19550"/>
                    <a:pt x="6543" y="19589"/>
                  </a:cubicBezTo>
                  <a:cubicBezTo>
                    <a:pt x="6630" y="19676"/>
                    <a:pt x="6708" y="19793"/>
                    <a:pt x="6785" y="19880"/>
                  </a:cubicBezTo>
                  <a:cubicBezTo>
                    <a:pt x="6873" y="19958"/>
                    <a:pt x="6911" y="20035"/>
                    <a:pt x="6950" y="20122"/>
                  </a:cubicBezTo>
                  <a:cubicBezTo>
                    <a:pt x="6989" y="20239"/>
                    <a:pt x="7028" y="20316"/>
                    <a:pt x="7115" y="20365"/>
                  </a:cubicBezTo>
                  <a:cubicBezTo>
                    <a:pt x="7192" y="20365"/>
                    <a:pt x="7192" y="20442"/>
                    <a:pt x="7231" y="20481"/>
                  </a:cubicBezTo>
                  <a:cubicBezTo>
                    <a:pt x="7435" y="20685"/>
                    <a:pt x="7599" y="20888"/>
                    <a:pt x="7793" y="21092"/>
                  </a:cubicBezTo>
                  <a:cubicBezTo>
                    <a:pt x="7842" y="21169"/>
                    <a:pt x="7881" y="21285"/>
                    <a:pt x="7958" y="21373"/>
                  </a:cubicBezTo>
                  <a:lnTo>
                    <a:pt x="7958" y="21334"/>
                  </a:lnTo>
                  <a:cubicBezTo>
                    <a:pt x="8084" y="21489"/>
                    <a:pt x="8162" y="21654"/>
                    <a:pt x="8278" y="21770"/>
                  </a:cubicBezTo>
                  <a:cubicBezTo>
                    <a:pt x="8278" y="21770"/>
                    <a:pt x="8326" y="21770"/>
                    <a:pt x="8326" y="21731"/>
                  </a:cubicBezTo>
                  <a:lnTo>
                    <a:pt x="8326" y="21731"/>
                  </a:lnTo>
                  <a:cubicBezTo>
                    <a:pt x="8326" y="21770"/>
                    <a:pt x="8326" y="21819"/>
                    <a:pt x="8278" y="21857"/>
                  </a:cubicBezTo>
                  <a:cubicBezTo>
                    <a:pt x="8443" y="21974"/>
                    <a:pt x="8608" y="22012"/>
                    <a:pt x="8685" y="22177"/>
                  </a:cubicBezTo>
                  <a:cubicBezTo>
                    <a:pt x="8811" y="22381"/>
                    <a:pt x="8966" y="22546"/>
                    <a:pt x="9131" y="22701"/>
                  </a:cubicBezTo>
                  <a:cubicBezTo>
                    <a:pt x="9296" y="22865"/>
                    <a:pt x="9490" y="23069"/>
                    <a:pt x="9654" y="23273"/>
                  </a:cubicBezTo>
                  <a:cubicBezTo>
                    <a:pt x="9693" y="23389"/>
                    <a:pt x="9819" y="23428"/>
                    <a:pt x="9936" y="23466"/>
                  </a:cubicBezTo>
                  <a:cubicBezTo>
                    <a:pt x="10023" y="23709"/>
                    <a:pt x="10343" y="23796"/>
                    <a:pt x="10381" y="24038"/>
                  </a:cubicBezTo>
                  <a:cubicBezTo>
                    <a:pt x="10624" y="24077"/>
                    <a:pt x="10662" y="24281"/>
                    <a:pt x="10827" y="24397"/>
                  </a:cubicBezTo>
                  <a:cubicBezTo>
                    <a:pt x="10866" y="24397"/>
                    <a:pt x="10866" y="24484"/>
                    <a:pt x="10866" y="24523"/>
                  </a:cubicBezTo>
                  <a:cubicBezTo>
                    <a:pt x="10944" y="24562"/>
                    <a:pt x="11031" y="24601"/>
                    <a:pt x="11108" y="24639"/>
                  </a:cubicBezTo>
                  <a:cubicBezTo>
                    <a:pt x="11147" y="24727"/>
                    <a:pt x="11186" y="24804"/>
                    <a:pt x="11234" y="24843"/>
                  </a:cubicBezTo>
                  <a:cubicBezTo>
                    <a:pt x="11312" y="24882"/>
                    <a:pt x="11389" y="24920"/>
                    <a:pt x="11477" y="24969"/>
                  </a:cubicBezTo>
                  <a:lnTo>
                    <a:pt x="11671" y="25163"/>
                  </a:lnTo>
                  <a:cubicBezTo>
                    <a:pt x="11797" y="25366"/>
                    <a:pt x="11961" y="25531"/>
                    <a:pt x="12155" y="25609"/>
                  </a:cubicBezTo>
                  <a:cubicBezTo>
                    <a:pt x="12204" y="25609"/>
                    <a:pt x="12242" y="25647"/>
                    <a:pt x="12242" y="25647"/>
                  </a:cubicBezTo>
                  <a:cubicBezTo>
                    <a:pt x="12359" y="25735"/>
                    <a:pt x="12446" y="25812"/>
                    <a:pt x="12562" y="25890"/>
                  </a:cubicBezTo>
                  <a:lnTo>
                    <a:pt x="12562" y="25851"/>
                  </a:lnTo>
                  <a:cubicBezTo>
                    <a:pt x="12688" y="26016"/>
                    <a:pt x="12805" y="26132"/>
                    <a:pt x="12882" y="26258"/>
                  </a:cubicBezTo>
                  <a:cubicBezTo>
                    <a:pt x="13086" y="26336"/>
                    <a:pt x="13251" y="26462"/>
                    <a:pt x="13415" y="26578"/>
                  </a:cubicBezTo>
                  <a:cubicBezTo>
                    <a:pt x="13658" y="26743"/>
                    <a:pt x="13900" y="26946"/>
                    <a:pt x="14094" y="27101"/>
                  </a:cubicBezTo>
                  <a:lnTo>
                    <a:pt x="14297" y="27101"/>
                  </a:lnTo>
                  <a:cubicBezTo>
                    <a:pt x="14259" y="27150"/>
                    <a:pt x="14259" y="27150"/>
                    <a:pt x="14259" y="27227"/>
                  </a:cubicBezTo>
                  <a:cubicBezTo>
                    <a:pt x="14423" y="27305"/>
                    <a:pt x="14540" y="27392"/>
                    <a:pt x="14704" y="27470"/>
                  </a:cubicBezTo>
                  <a:cubicBezTo>
                    <a:pt x="14782" y="27508"/>
                    <a:pt x="14869" y="27547"/>
                    <a:pt x="14908" y="27586"/>
                  </a:cubicBezTo>
                  <a:cubicBezTo>
                    <a:pt x="15063" y="27712"/>
                    <a:pt x="15228" y="27790"/>
                    <a:pt x="15393" y="27877"/>
                  </a:cubicBezTo>
                  <a:cubicBezTo>
                    <a:pt x="15470" y="27877"/>
                    <a:pt x="15509" y="27954"/>
                    <a:pt x="15548" y="27954"/>
                  </a:cubicBezTo>
                  <a:cubicBezTo>
                    <a:pt x="15635" y="27954"/>
                    <a:pt x="15713" y="27954"/>
                    <a:pt x="15751" y="28032"/>
                  </a:cubicBezTo>
                  <a:cubicBezTo>
                    <a:pt x="15916" y="28158"/>
                    <a:pt x="16081" y="28235"/>
                    <a:pt x="16275" y="28274"/>
                  </a:cubicBezTo>
                  <a:cubicBezTo>
                    <a:pt x="16440" y="28313"/>
                    <a:pt x="16604" y="28400"/>
                    <a:pt x="16759" y="28439"/>
                  </a:cubicBezTo>
                  <a:cubicBezTo>
                    <a:pt x="17050" y="28516"/>
                    <a:pt x="17292" y="28642"/>
                    <a:pt x="17574" y="28681"/>
                  </a:cubicBezTo>
                  <a:cubicBezTo>
                    <a:pt x="17651" y="28681"/>
                    <a:pt x="17690" y="28681"/>
                    <a:pt x="17777" y="28720"/>
                  </a:cubicBezTo>
                  <a:cubicBezTo>
                    <a:pt x="18019" y="28759"/>
                    <a:pt x="18301" y="28759"/>
                    <a:pt x="18582" y="28759"/>
                  </a:cubicBezTo>
                  <a:cubicBezTo>
                    <a:pt x="18717" y="28759"/>
                    <a:pt x="18832" y="28742"/>
                    <a:pt x="18953" y="28742"/>
                  </a:cubicBezTo>
                  <a:cubicBezTo>
                    <a:pt x="19014" y="28742"/>
                    <a:pt x="19076" y="28746"/>
                    <a:pt x="19144" y="28759"/>
                  </a:cubicBezTo>
                  <a:cubicBezTo>
                    <a:pt x="19186" y="28772"/>
                    <a:pt x="19231" y="28776"/>
                    <a:pt x="19277" y="28776"/>
                  </a:cubicBezTo>
                  <a:cubicBezTo>
                    <a:pt x="19370" y="28776"/>
                    <a:pt x="19467" y="28759"/>
                    <a:pt x="19551" y="28759"/>
                  </a:cubicBezTo>
                  <a:lnTo>
                    <a:pt x="19871" y="28759"/>
                  </a:lnTo>
                  <a:cubicBezTo>
                    <a:pt x="19997" y="28720"/>
                    <a:pt x="20152" y="28604"/>
                    <a:pt x="20317" y="28604"/>
                  </a:cubicBezTo>
                  <a:cubicBezTo>
                    <a:pt x="20520" y="28516"/>
                    <a:pt x="20724" y="28400"/>
                    <a:pt x="20879" y="28274"/>
                  </a:cubicBezTo>
                  <a:cubicBezTo>
                    <a:pt x="21286" y="28071"/>
                    <a:pt x="21606" y="27828"/>
                    <a:pt x="21935" y="27547"/>
                  </a:cubicBezTo>
                  <a:cubicBezTo>
                    <a:pt x="22013" y="27508"/>
                    <a:pt x="22091" y="27431"/>
                    <a:pt x="22139" y="27305"/>
                  </a:cubicBezTo>
                  <a:cubicBezTo>
                    <a:pt x="22178" y="27266"/>
                    <a:pt x="22217" y="27189"/>
                    <a:pt x="22294" y="27189"/>
                  </a:cubicBezTo>
                  <a:cubicBezTo>
                    <a:pt x="22381" y="27189"/>
                    <a:pt x="22420" y="27150"/>
                    <a:pt x="22459" y="27063"/>
                  </a:cubicBezTo>
                  <a:cubicBezTo>
                    <a:pt x="22498" y="26985"/>
                    <a:pt x="22536" y="26859"/>
                    <a:pt x="22624" y="26781"/>
                  </a:cubicBezTo>
                  <a:cubicBezTo>
                    <a:pt x="22740" y="26617"/>
                    <a:pt x="22866" y="26462"/>
                    <a:pt x="22982" y="26297"/>
                  </a:cubicBezTo>
                  <a:cubicBezTo>
                    <a:pt x="23021" y="26219"/>
                    <a:pt x="23060" y="26180"/>
                    <a:pt x="23108" y="26093"/>
                  </a:cubicBezTo>
                  <a:cubicBezTo>
                    <a:pt x="23263" y="25851"/>
                    <a:pt x="23428" y="25570"/>
                    <a:pt x="23544" y="25289"/>
                  </a:cubicBezTo>
                  <a:cubicBezTo>
                    <a:pt x="23593" y="25124"/>
                    <a:pt x="23670" y="24920"/>
                    <a:pt x="23709" y="24765"/>
                  </a:cubicBezTo>
                  <a:cubicBezTo>
                    <a:pt x="23748" y="24639"/>
                    <a:pt x="23787" y="24562"/>
                    <a:pt x="23787" y="24436"/>
                  </a:cubicBezTo>
                  <a:cubicBezTo>
                    <a:pt x="23835" y="24358"/>
                    <a:pt x="23787" y="24281"/>
                    <a:pt x="23835" y="24281"/>
                  </a:cubicBezTo>
                  <a:cubicBezTo>
                    <a:pt x="23913" y="24193"/>
                    <a:pt x="23913" y="24116"/>
                    <a:pt x="23913" y="24038"/>
                  </a:cubicBezTo>
                  <a:lnTo>
                    <a:pt x="23913" y="23912"/>
                  </a:lnTo>
                  <a:cubicBezTo>
                    <a:pt x="23952" y="23835"/>
                    <a:pt x="23952" y="23709"/>
                    <a:pt x="23990" y="23592"/>
                  </a:cubicBezTo>
                  <a:cubicBezTo>
                    <a:pt x="23990" y="23554"/>
                    <a:pt x="23990" y="23515"/>
                    <a:pt x="24029" y="23466"/>
                  </a:cubicBezTo>
                  <a:cubicBezTo>
                    <a:pt x="24029" y="23389"/>
                    <a:pt x="24078" y="23311"/>
                    <a:pt x="24078" y="23273"/>
                  </a:cubicBezTo>
                  <a:lnTo>
                    <a:pt x="24078" y="23069"/>
                  </a:lnTo>
                  <a:cubicBezTo>
                    <a:pt x="24233" y="23147"/>
                    <a:pt x="24359" y="23224"/>
                    <a:pt x="24514" y="23311"/>
                  </a:cubicBezTo>
                  <a:cubicBezTo>
                    <a:pt x="24475" y="23389"/>
                    <a:pt x="24475" y="23428"/>
                    <a:pt x="24475" y="23515"/>
                  </a:cubicBezTo>
                  <a:cubicBezTo>
                    <a:pt x="24436" y="23757"/>
                    <a:pt x="24359" y="24038"/>
                    <a:pt x="24271" y="24281"/>
                  </a:cubicBezTo>
                  <a:cubicBezTo>
                    <a:pt x="24194" y="24639"/>
                    <a:pt x="24116" y="24969"/>
                    <a:pt x="23952" y="25327"/>
                  </a:cubicBezTo>
                  <a:cubicBezTo>
                    <a:pt x="23874" y="25453"/>
                    <a:pt x="23835" y="25609"/>
                    <a:pt x="23787" y="25773"/>
                  </a:cubicBezTo>
                  <a:cubicBezTo>
                    <a:pt x="23748" y="25977"/>
                    <a:pt x="23632" y="26093"/>
                    <a:pt x="23544" y="26258"/>
                  </a:cubicBezTo>
                  <a:cubicBezTo>
                    <a:pt x="23467" y="26336"/>
                    <a:pt x="23428" y="26374"/>
                    <a:pt x="23389" y="26462"/>
                  </a:cubicBezTo>
                  <a:cubicBezTo>
                    <a:pt x="23225" y="26704"/>
                    <a:pt x="23108" y="26907"/>
                    <a:pt x="22944" y="27101"/>
                  </a:cubicBezTo>
                  <a:cubicBezTo>
                    <a:pt x="22740" y="27266"/>
                    <a:pt x="22624" y="27470"/>
                    <a:pt x="22498" y="27673"/>
                  </a:cubicBezTo>
                  <a:cubicBezTo>
                    <a:pt x="22420" y="27712"/>
                    <a:pt x="22381" y="27790"/>
                    <a:pt x="22294" y="27828"/>
                  </a:cubicBezTo>
                  <a:cubicBezTo>
                    <a:pt x="22178" y="27954"/>
                    <a:pt x="22013" y="28071"/>
                    <a:pt x="21897" y="28197"/>
                  </a:cubicBezTo>
                  <a:cubicBezTo>
                    <a:pt x="21771" y="28361"/>
                    <a:pt x="21567" y="28478"/>
                    <a:pt x="21364" y="28516"/>
                  </a:cubicBezTo>
                  <a:cubicBezTo>
                    <a:pt x="21325" y="28555"/>
                    <a:pt x="21247" y="28555"/>
                    <a:pt x="21208" y="28604"/>
                  </a:cubicBezTo>
                  <a:cubicBezTo>
                    <a:pt x="20840" y="28924"/>
                    <a:pt x="20443" y="29040"/>
                    <a:pt x="19997" y="29166"/>
                  </a:cubicBezTo>
                  <a:cubicBezTo>
                    <a:pt x="19871" y="29205"/>
                    <a:pt x="19755" y="29205"/>
                    <a:pt x="19629" y="29205"/>
                  </a:cubicBezTo>
                  <a:lnTo>
                    <a:pt x="18417" y="29205"/>
                  </a:lnTo>
                  <a:cubicBezTo>
                    <a:pt x="18365" y="29205"/>
                    <a:pt x="18292" y="29222"/>
                    <a:pt x="18226" y="29222"/>
                  </a:cubicBezTo>
                  <a:cubicBezTo>
                    <a:pt x="18193" y="29222"/>
                    <a:pt x="18162" y="29218"/>
                    <a:pt x="18136" y="29205"/>
                  </a:cubicBezTo>
                  <a:cubicBezTo>
                    <a:pt x="17893" y="29205"/>
                    <a:pt x="17651" y="29166"/>
                    <a:pt x="17448" y="29127"/>
                  </a:cubicBezTo>
                  <a:cubicBezTo>
                    <a:pt x="17244" y="29088"/>
                    <a:pt x="17050" y="29001"/>
                    <a:pt x="16847" y="28962"/>
                  </a:cubicBezTo>
                  <a:cubicBezTo>
                    <a:pt x="16682" y="28924"/>
                    <a:pt x="16517" y="28846"/>
                    <a:pt x="16362" y="28798"/>
                  </a:cubicBezTo>
                  <a:cubicBezTo>
                    <a:pt x="16120" y="28720"/>
                    <a:pt x="15877" y="28642"/>
                    <a:pt x="15674" y="28516"/>
                  </a:cubicBezTo>
                  <a:cubicBezTo>
                    <a:pt x="15393" y="28400"/>
                    <a:pt x="15112" y="28235"/>
                    <a:pt x="14782" y="28071"/>
                  </a:cubicBezTo>
                  <a:cubicBezTo>
                    <a:pt x="14423" y="27916"/>
                    <a:pt x="14055" y="27712"/>
                    <a:pt x="13735" y="27392"/>
                  </a:cubicBezTo>
                  <a:cubicBezTo>
                    <a:pt x="13735" y="27392"/>
                    <a:pt x="13696" y="27344"/>
                    <a:pt x="13658" y="27344"/>
                  </a:cubicBezTo>
                  <a:cubicBezTo>
                    <a:pt x="13289" y="27227"/>
                    <a:pt x="13047" y="26859"/>
                    <a:pt x="12727" y="26704"/>
                  </a:cubicBezTo>
                  <a:cubicBezTo>
                    <a:pt x="12485" y="26500"/>
                    <a:pt x="12242" y="26336"/>
                    <a:pt x="12000" y="26132"/>
                  </a:cubicBezTo>
                  <a:cubicBezTo>
                    <a:pt x="11835" y="25977"/>
                    <a:pt x="11632" y="25812"/>
                    <a:pt x="11428" y="25647"/>
                  </a:cubicBezTo>
                  <a:lnTo>
                    <a:pt x="11070" y="25289"/>
                  </a:lnTo>
                  <a:cubicBezTo>
                    <a:pt x="10827" y="25085"/>
                    <a:pt x="10546" y="24920"/>
                    <a:pt x="10343" y="24639"/>
                  </a:cubicBezTo>
                  <a:cubicBezTo>
                    <a:pt x="10304" y="24601"/>
                    <a:pt x="10265" y="24562"/>
                    <a:pt x="10217" y="24523"/>
                  </a:cubicBezTo>
                  <a:cubicBezTo>
                    <a:pt x="9936" y="24319"/>
                    <a:pt x="9693" y="24077"/>
                    <a:pt x="9451" y="23835"/>
                  </a:cubicBezTo>
                  <a:cubicBezTo>
                    <a:pt x="9296" y="23670"/>
                    <a:pt x="9131" y="23515"/>
                    <a:pt x="8966" y="23389"/>
                  </a:cubicBezTo>
                  <a:cubicBezTo>
                    <a:pt x="8927" y="23311"/>
                    <a:pt x="8889" y="23273"/>
                    <a:pt x="8811" y="23224"/>
                  </a:cubicBezTo>
                  <a:cubicBezTo>
                    <a:pt x="8569" y="22904"/>
                    <a:pt x="8278" y="22546"/>
                    <a:pt x="7997" y="22255"/>
                  </a:cubicBezTo>
                  <a:cubicBezTo>
                    <a:pt x="7793" y="22012"/>
                    <a:pt x="7599" y="21819"/>
                    <a:pt x="7396" y="21528"/>
                  </a:cubicBezTo>
                  <a:cubicBezTo>
                    <a:pt x="7066" y="21130"/>
                    <a:pt x="6708" y="20762"/>
                    <a:pt x="6427" y="20316"/>
                  </a:cubicBezTo>
                  <a:cubicBezTo>
                    <a:pt x="6184" y="19958"/>
                    <a:pt x="5903" y="19589"/>
                    <a:pt x="5574" y="19269"/>
                  </a:cubicBezTo>
                  <a:cubicBezTo>
                    <a:pt x="5293" y="18911"/>
                    <a:pt x="5089" y="18504"/>
                    <a:pt x="4847" y="18135"/>
                  </a:cubicBezTo>
                  <a:cubicBezTo>
                    <a:pt x="4769" y="18058"/>
                    <a:pt x="4730" y="17980"/>
                    <a:pt x="4643" y="17893"/>
                  </a:cubicBezTo>
                  <a:cubicBezTo>
                    <a:pt x="4527" y="17699"/>
                    <a:pt x="4401" y="17496"/>
                    <a:pt x="4323" y="17253"/>
                  </a:cubicBezTo>
                  <a:cubicBezTo>
                    <a:pt x="4207" y="17050"/>
                    <a:pt x="4081" y="16807"/>
                    <a:pt x="3965" y="16604"/>
                  </a:cubicBezTo>
                  <a:cubicBezTo>
                    <a:pt x="3839" y="16439"/>
                    <a:pt x="3761" y="16284"/>
                    <a:pt x="3635" y="16119"/>
                  </a:cubicBezTo>
                  <a:cubicBezTo>
                    <a:pt x="3596" y="16042"/>
                    <a:pt x="3519" y="15916"/>
                    <a:pt x="3480" y="15838"/>
                  </a:cubicBezTo>
                  <a:cubicBezTo>
                    <a:pt x="3315" y="15518"/>
                    <a:pt x="3150" y="15189"/>
                    <a:pt x="2995" y="14907"/>
                  </a:cubicBezTo>
                  <a:cubicBezTo>
                    <a:pt x="2908" y="14704"/>
                    <a:pt x="2792" y="14549"/>
                    <a:pt x="2705" y="14384"/>
                  </a:cubicBezTo>
                  <a:cubicBezTo>
                    <a:pt x="2666" y="14258"/>
                    <a:pt x="2588" y="14103"/>
                    <a:pt x="2549" y="13977"/>
                  </a:cubicBezTo>
                  <a:cubicBezTo>
                    <a:pt x="2549" y="13938"/>
                    <a:pt x="2511" y="13938"/>
                    <a:pt x="2462" y="13861"/>
                  </a:cubicBezTo>
                  <a:lnTo>
                    <a:pt x="2462" y="14103"/>
                  </a:lnTo>
                  <a:cubicBezTo>
                    <a:pt x="2511" y="14142"/>
                    <a:pt x="2549" y="14219"/>
                    <a:pt x="2588" y="14307"/>
                  </a:cubicBezTo>
                  <a:cubicBezTo>
                    <a:pt x="2627" y="14423"/>
                    <a:pt x="2627" y="14549"/>
                    <a:pt x="2705" y="14626"/>
                  </a:cubicBezTo>
                  <a:cubicBezTo>
                    <a:pt x="2908" y="14869"/>
                    <a:pt x="2908" y="15189"/>
                    <a:pt x="3150" y="15431"/>
                  </a:cubicBezTo>
                  <a:cubicBezTo>
                    <a:pt x="3189" y="15470"/>
                    <a:pt x="3189" y="15596"/>
                    <a:pt x="3238" y="15634"/>
                  </a:cubicBezTo>
                  <a:cubicBezTo>
                    <a:pt x="3393" y="15954"/>
                    <a:pt x="3557" y="16245"/>
                    <a:pt x="3674" y="16526"/>
                  </a:cubicBezTo>
                  <a:cubicBezTo>
                    <a:pt x="3800" y="16681"/>
                    <a:pt x="3916" y="16846"/>
                    <a:pt x="3965" y="17050"/>
                  </a:cubicBezTo>
                  <a:cubicBezTo>
                    <a:pt x="4042" y="17253"/>
                    <a:pt x="4158" y="17408"/>
                    <a:pt x="4246" y="17573"/>
                  </a:cubicBezTo>
                  <a:cubicBezTo>
                    <a:pt x="4449" y="17893"/>
                    <a:pt x="4643" y="18184"/>
                    <a:pt x="4847" y="18504"/>
                  </a:cubicBezTo>
                  <a:cubicBezTo>
                    <a:pt x="5011" y="18785"/>
                    <a:pt x="5176" y="19066"/>
                    <a:pt x="5370" y="19308"/>
                  </a:cubicBezTo>
                  <a:cubicBezTo>
                    <a:pt x="5496" y="19512"/>
                    <a:pt x="5700" y="19715"/>
                    <a:pt x="5855" y="19919"/>
                  </a:cubicBezTo>
                  <a:cubicBezTo>
                    <a:pt x="5903" y="19958"/>
                    <a:pt x="5942" y="20074"/>
                    <a:pt x="6020" y="20161"/>
                  </a:cubicBezTo>
                  <a:cubicBezTo>
                    <a:pt x="6223" y="20481"/>
                    <a:pt x="6465" y="20762"/>
                    <a:pt x="6708" y="21092"/>
                  </a:cubicBezTo>
                  <a:cubicBezTo>
                    <a:pt x="6746" y="21130"/>
                    <a:pt x="6785" y="21208"/>
                    <a:pt x="6824" y="21247"/>
                  </a:cubicBezTo>
                  <a:cubicBezTo>
                    <a:pt x="6950" y="21412"/>
                    <a:pt x="7115" y="21528"/>
                    <a:pt x="7231" y="21693"/>
                  </a:cubicBezTo>
                  <a:cubicBezTo>
                    <a:pt x="7435" y="21974"/>
                    <a:pt x="7677" y="22216"/>
                    <a:pt x="7881" y="22497"/>
                  </a:cubicBezTo>
                  <a:cubicBezTo>
                    <a:pt x="8036" y="22662"/>
                    <a:pt x="8200" y="22827"/>
                    <a:pt x="8365" y="23030"/>
                  </a:cubicBezTo>
                  <a:cubicBezTo>
                    <a:pt x="8443" y="23108"/>
                    <a:pt x="8520" y="23224"/>
                    <a:pt x="8608" y="23311"/>
                  </a:cubicBezTo>
                  <a:cubicBezTo>
                    <a:pt x="8763" y="23515"/>
                    <a:pt x="8966" y="23670"/>
                    <a:pt x="9131" y="23874"/>
                  </a:cubicBezTo>
                  <a:cubicBezTo>
                    <a:pt x="9247" y="24000"/>
                    <a:pt x="9373" y="24077"/>
                    <a:pt x="9451" y="24193"/>
                  </a:cubicBezTo>
                  <a:cubicBezTo>
                    <a:pt x="9577" y="24281"/>
                    <a:pt x="9654" y="24358"/>
                    <a:pt x="9732" y="24436"/>
                  </a:cubicBezTo>
                  <a:cubicBezTo>
                    <a:pt x="9897" y="24601"/>
                    <a:pt x="10023" y="24678"/>
                    <a:pt x="10139" y="24843"/>
                  </a:cubicBezTo>
                  <a:cubicBezTo>
                    <a:pt x="10265" y="25008"/>
                    <a:pt x="10381" y="25124"/>
                    <a:pt x="10546" y="25250"/>
                  </a:cubicBezTo>
                  <a:cubicBezTo>
                    <a:pt x="10701" y="25366"/>
                    <a:pt x="10866" y="25531"/>
                    <a:pt x="11031" y="25647"/>
                  </a:cubicBezTo>
                  <a:cubicBezTo>
                    <a:pt x="11234" y="25851"/>
                    <a:pt x="11428" y="26016"/>
                    <a:pt x="11593" y="26180"/>
                  </a:cubicBezTo>
                  <a:cubicBezTo>
                    <a:pt x="11913" y="26423"/>
                    <a:pt x="12204" y="26665"/>
                    <a:pt x="12524" y="26907"/>
                  </a:cubicBezTo>
                  <a:cubicBezTo>
                    <a:pt x="12688" y="27063"/>
                    <a:pt x="12843" y="27189"/>
                    <a:pt x="13047" y="27305"/>
                  </a:cubicBezTo>
                  <a:cubicBezTo>
                    <a:pt x="13289" y="27508"/>
                    <a:pt x="13532" y="27634"/>
                    <a:pt x="13774" y="27790"/>
                  </a:cubicBezTo>
                  <a:cubicBezTo>
                    <a:pt x="14094" y="28032"/>
                    <a:pt x="14423" y="28235"/>
                    <a:pt x="14782" y="28400"/>
                  </a:cubicBezTo>
                  <a:cubicBezTo>
                    <a:pt x="14821" y="28439"/>
                    <a:pt x="14869" y="28439"/>
                    <a:pt x="14908" y="28478"/>
                  </a:cubicBezTo>
                  <a:cubicBezTo>
                    <a:pt x="15063" y="28555"/>
                    <a:pt x="15267" y="28720"/>
                    <a:pt x="15470" y="28798"/>
                  </a:cubicBezTo>
                  <a:cubicBezTo>
                    <a:pt x="15994" y="29001"/>
                    <a:pt x="16478" y="29166"/>
                    <a:pt x="17002" y="29369"/>
                  </a:cubicBezTo>
                  <a:cubicBezTo>
                    <a:pt x="17370" y="29525"/>
                    <a:pt x="17816" y="29525"/>
                    <a:pt x="18213" y="29525"/>
                  </a:cubicBezTo>
                  <a:cubicBezTo>
                    <a:pt x="18538" y="29552"/>
                    <a:pt x="18859" y="29576"/>
                    <a:pt x="19179" y="29576"/>
                  </a:cubicBezTo>
                  <a:cubicBezTo>
                    <a:pt x="19423" y="29576"/>
                    <a:pt x="19666" y="29562"/>
                    <a:pt x="19910" y="29525"/>
                  </a:cubicBezTo>
                  <a:cubicBezTo>
                    <a:pt x="20278" y="29447"/>
                    <a:pt x="20598" y="29369"/>
                    <a:pt x="20927" y="29205"/>
                  </a:cubicBezTo>
                  <a:cubicBezTo>
                    <a:pt x="21170" y="29088"/>
                    <a:pt x="21364" y="28924"/>
                    <a:pt x="21606" y="28759"/>
                  </a:cubicBezTo>
                  <a:cubicBezTo>
                    <a:pt x="21935" y="28604"/>
                    <a:pt x="22217" y="28400"/>
                    <a:pt x="22459" y="28158"/>
                  </a:cubicBezTo>
                  <a:cubicBezTo>
                    <a:pt x="22624" y="28032"/>
                    <a:pt x="22701" y="27877"/>
                    <a:pt x="22866" y="27790"/>
                  </a:cubicBezTo>
                  <a:cubicBezTo>
                    <a:pt x="23021" y="27673"/>
                    <a:pt x="23108" y="27508"/>
                    <a:pt x="23225" y="27392"/>
                  </a:cubicBezTo>
                  <a:cubicBezTo>
                    <a:pt x="23428" y="27063"/>
                    <a:pt x="23709" y="26743"/>
                    <a:pt x="23874" y="26374"/>
                  </a:cubicBezTo>
                  <a:cubicBezTo>
                    <a:pt x="24078" y="26016"/>
                    <a:pt x="24233" y="25647"/>
                    <a:pt x="24397" y="25289"/>
                  </a:cubicBezTo>
                  <a:cubicBezTo>
                    <a:pt x="24601" y="24765"/>
                    <a:pt x="24717" y="24242"/>
                    <a:pt x="24805" y="23670"/>
                  </a:cubicBezTo>
                  <a:cubicBezTo>
                    <a:pt x="24843" y="23631"/>
                    <a:pt x="24843" y="23592"/>
                    <a:pt x="24882" y="23554"/>
                  </a:cubicBezTo>
                  <a:cubicBezTo>
                    <a:pt x="24998" y="23631"/>
                    <a:pt x="24998" y="23757"/>
                    <a:pt x="24998" y="23835"/>
                  </a:cubicBezTo>
                  <a:cubicBezTo>
                    <a:pt x="24998" y="23912"/>
                    <a:pt x="24960" y="23951"/>
                    <a:pt x="24960" y="24000"/>
                  </a:cubicBezTo>
                  <a:cubicBezTo>
                    <a:pt x="24882" y="24242"/>
                    <a:pt x="24882" y="24523"/>
                    <a:pt x="24717" y="24765"/>
                  </a:cubicBezTo>
                  <a:lnTo>
                    <a:pt x="24717" y="24843"/>
                  </a:lnTo>
                  <a:cubicBezTo>
                    <a:pt x="24640" y="25085"/>
                    <a:pt x="24601" y="25405"/>
                    <a:pt x="24436" y="25647"/>
                  </a:cubicBezTo>
                  <a:cubicBezTo>
                    <a:pt x="24359" y="25773"/>
                    <a:pt x="24271" y="25890"/>
                    <a:pt x="24320" y="26016"/>
                  </a:cubicBezTo>
                  <a:cubicBezTo>
                    <a:pt x="24320" y="26054"/>
                    <a:pt x="24271" y="26093"/>
                    <a:pt x="24271" y="26132"/>
                  </a:cubicBezTo>
                  <a:cubicBezTo>
                    <a:pt x="24116" y="26423"/>
                    <a:pt x="23913" y="26704"/>
                    <a:pt x="23709" y="26985"/>
                  </a:cubicBezTo>
                  <a:cubicBezTo>
                    <a:pt x="23428" y="27508"/>
                    <a:pt x="22982" y="27954"/>
                    <a:pt x="22498" y="28400"/>
                  </a:cubicBezTo>
                  <a:cubicBezTo>
                    <a:pt x="22381" y="28516"/>
                    <a:pt x="22255" y="28642"/>
                    <a:pt x="22091" y="28759"/>
                  </a:cubicBezTo>
                  <a:cubicBezTo>
                    <a:pt x="21809" y="28962"/>
                    <a:pt x="21451" y="29127"/>
                    <a:pt x="21121" y="29331"/>
                  </a:cubicBezTo>
                  <a:cubicBezTo>
                    <a:pt x="20879" y="29486"/>
                    <a:pt x="20598" y="29525"/>
                    <a:pt x="20317" y="29612"/>
                  </a:cubicBezTo>
                  <a:cubicBezTo>
                    <a:pt x="20074" y="29728"/>
                    <a:pt x="19793" y="29728"/>
                    <a:pt x="19551" y="29728"/>
                  </a:cubicBezTo>
                  <a:cubicBezTo>
                    <a:pt x="19473" y="29728"/>
                    <a:pt x="19386" y="29767"/>
                    <a:pt x="19309" y="29767"/>
                  </a:cubicBezTo>
                  <a:lnTo>
                    <a:pt x="18940" y="29767"/>
                  </a:lnTo>
                  <a:cubicBezTo>
                    <a:pt x="18824" y="29767"/>
                    <a:pt x="18698" y="29728"/>
                    <a:pt x="18582" y="29728"/>
                  </a:cubicBezTo>
                  <a:cubicBezTo>
                    <a:pt x="18439" y="29751"/>
                    <a:pt x="18310" y="29777"/>
                    <a:pt x="18179" y="29777"/>
                  </a:cubicBezTo>
                  <a:cubicBezTo>
                    <a:pt x="18087" y="29777"/>
                    <a:pt x="17993" y="29764"/>
                    <a:pt x="17893" y="29728"/>
                  </a:cubicBezTo>
                  <a:cubicBezTo>
                    <a:pt x="17612" y="29689"/>
                    <a:pt x="17292" y="29651"/>
                    <a:pt x="17002" y="29573"/>
                  </a:cubicBezTo>
                  <a:cubicBezTo>
                    <a:pt x="16478" y="29408"/>
                    <a:pt x="15955" y="29205"/>
                    <a:pt x="15470" y="29040"/>
                  </a:cubicBezTo>
                  <a:cubicBezTo>
                    <a:pt x="15305" y="28962"/>
                    <a:pt x="15189" y="28885"/>
                    <a:pt x="15063" y="28846"/>
                  </a:cubicBezTo>
                  <a:cubicBezTo>
                    <a:pt x="14869" y="28720"/>
                    <a:pt x="14627" y="28604"/>
                    <a:pt x="14423" y="28478"/>
                  </a:cubicBezTo>
                  <a:cubicBezTo>
                    <a:pt x="14094" y="28313"/>
                    <a:pt x="13813" y="28119"/>
                    <a:pt x="13532" y="27916"/>
                  </a:cubicBezTo>
                  <a:cubicBezTo>
                    <a:pt x="13328" y="27790"/>
                    <a:pt x="13125" y="27634"/>
                    <a:pt x="12882" y="27508"/>
                  </a:cubicBezTo>
                  <a:cubicBezTo>
                    <a:pt x="12805" y="27431"/>
                    <a:pt x="12727" y="27344"/>
                    <a:pt x="12640" y="27266"/>
                  </a:cubicBezTo>
                  <a:cubicBezTo>
                    <a:pt x="12524" y="27189"/>
                    <a:pt x="12359" y="27101"/>
                    <a:pt x="12242" y="27024"/>
                  </a:cubicBezTo>
                  <a:cubicBezTo>
                    <a:pt x="12000" y="26820"/>
                    <a:pt x="11719" y="26578"/>
                    <a:pt x="11477" y="26374"/>
                  </a:cubicBezTo>
                  <a:cubicBezTo>
                    <a:pt x="11273" y="26219"/>
                    <a:pt x="11108" y="26054"/>
                    <a:pt x="10944" y="25938"/>
                  </a:cubicBezTo>
                  <a:cubicBezTo>
                    <a:pt x="10827" y="25812"/>
                    <a:pt x="10750" y="25735"/>
                    <a:pt x="10624" y="25647"/>
                  </a:cubicBezTo>
                  <a:cubicBezTo>
                    <a:pt x="10459" y="25492"/>
                    <a:pt x="10217" y="25366"/>
                    <a:pt x="10100" y="25163"/>
                  </a:cubicBezTo>
                  <a:cubicBezTo>
                    <a:pt x="10023" y="24969"/>
                    <a:pt x="9858" y="24882"/>
                    <a:pt x="9693" y="24765"/>
                  </a:cubicBezTo>
                  <a:cubicBezTo>
                    <a:pt x="9490" y="24601"/>
                    <a:pt x="9335" y="24436"/>
                    <a:pt x="9170" y="24242"/>
                  </a:cubicBezTo>
                  <a:cubicBezTo>
                    <a:pt x="9053" y="24155"/>
                    <a:pt x="8966" y="24038"/>
                    <a:pt x="8850" y="23951"/>
                  </a:cubicBezTo>
                  <a:cubicBezTo>
                    <a:pt x="8724" y="23835"/>
                    <a:pt x="8608" y="23757"/>
                    <a:pt x="8482" y="23631"/>
                  </a:cubicBezTo>
                  <a:cubicBezTo>
                    <a:pt x="8326" y="23428"/>
                    <a:pt x="8162" y="23224"/>
                    <a:pt x="7997" y="23030"/>
                  </a:cubicBezTo>
                  <a:cubicBezTo>
                    <a:pt x="7793" y="22788"/>
                    <a:pt x="7551" y="22584"/>
                    <a:pt x="7357" y="22342"/>
                  </a:cubicBezTo>
                  <a:cubicBezTo>
                    <a:pt x="7154" y="22061"/>
                    <a:pt x="6911" y="21819"/>
                    <a:pt x="6708" y="21528"/>
                  </a:cubicBezTo>
                  <a:cubicBezTo>
                    <a:pt x="6465" y="21208"/>
                    <a:pt x="6184" y="20927"/>
                    <a:pt x="5981" y="20559"/>
                  </a:cubicBezTo>
                  <a:cubicBezTo>
                    <a:pt x="5777" y="20277"/>
                    <a:pt x="5535" y="19996"/>
                    <a:pt x="5331" y="19715"/>
                  </a:cubicBezTo>
                  <a:cubicBezTo>
                    <a:pt x="5176" y="19512"/>
                    <a:pt x="5011" y="19347"/>
                    <a:pt x="4885" y="19153"/>
                  </a:cubicBezTo>
                  <a:cubicBezTo>
                    <a:pt x="4769" y="18988"/>
                    <a:pt x="4692" y="18862"/>
                    <a:pt x="4604" y="18707"/>
                  </a:cubicBezTo>
                  <a:cubicBezTo>
                    <a:pt x="4566" y="18542"/>
                    <a:pt x="4449" y="18465"/>
                    <a:pt x="4362" y="18300"/>
                  </a:cubicBezTo>
                  <a:cubicBezTo>
                    <a:pt x="4323" y="18261"/>
                    <a:pt x="4323" y="18223"/>
                    <a:pt x="4284" y="18184"/>
                  </a:cubicBezTo>
                  <a:cubicBezTo>
                    <a:pt x="4246" y="18096"/>
                    <a:pt x="4158" y="18058"/>
                    <a:pt x="4120" y="17980"/>
                  </a:cubicBezTo>
                  <a:cubicBezTo>
                    <a:pt x="3965" y="17699"/>
                    <a:pt x="3800" y="17370"/>
                    <a:pt x="3635" y="17088"/>
                  </a:cubicBezTo>
                  <a:cubicBezTo>
                    <a:pt x="3557" y="16972"/>
                    <a:pt x="3519" y="16846"/>
                    <a:pt x="3431" y="16730"/>
                  </a:cubicBezTo>
                  <a:cubicBezTo>
                    <a:pt x="3354" y="16565"/>
                    <a:pt x="3238" y="16400"/>
                    <a:pt x="3150" y="16284"/>
                  </a:cubicBezTo>
                  <a:cubicBezTo>
                    <a:pt x="3034" y="16080"/>
                    <a:pt x="2908" y="15877"/>
                    <a:pt x="2792" y="15634"/>
                  </a:cubicBezTo>
                  <a:cubicBezTo>
                    <a:pt x="2705" y="15518"/>
                    <a:pt x="2627" y="15353"/>
                    <a:pt x="2588" y="15189"/>
                  </a:cubicBezTo>
                  <a:cubicBezTo>
                    <a:pt x="2549" y="15072"/>
                    <a:pt x="2511" y="14985"/>
                    <a:pt x="2462" y="14907"/>
                  </a:cubicBezTo>
                  <a:cubicBezTo>
                    <a:pt x="2307" y="14704"/>
                    <a:pt x="2104" y="14500"/>
                    <a:pt x="2104" y="14219"/>
                  </a:cubicBezTo>
                  <a:cubicBezTo>
                    <a:pt x="2104" y="14181"/>
                    <a:pt x="2026" y="14181"/>
                    <a:pt x="1978" y="14142"/>
                  </a:cubicBezTo>
                  <a:lnTo>
                    <a:pt x="1978" y="14142"/>
                  </a:lnTo>
                  <a:cubicBezTo>
                    <a:pt x="2026" y="14307"/>
                    <a:pt x="2104" y="14462"/>
                    <a:pt x="2142" y="14588"/>
                  </a:cubicBezTo>
                  <a:cubicBezTo>
                    <a:pt x="2220" y="14830"/>
                    <a:pt x="2423" y="15034"/>
                    <a:pt x="2462" y="15276"/>
                  </a:cubicBezTo>
                  <a:cubicBezTo>
                    <a:pt x="2462" y="15353"/>
                    <a:pt x="2511" y="15431"/>
                    <a:pt x="2549" y="15470"/>
                  </a:cubicBezTo>
                  <a:cubicBezTo>
                    <a:pt x="2588" y="15557"/>
                    <a:pt x="2627" y="15596"/>
                    <a:pt x="2666" y="15673"/>
                  </a:cubicBezTo>
                  <a:cubicBezTo>
                    <a:pt x="2792" y="15916"/>
                    <a:pt x="2908" y="16197"/>
                    <a:pt x="3073" y="16439"/>
                  </a:cubicBezTo>
                  <a:lnTo>
                    <a:pt x="3431" y="17166"/>
                  </a:lnTo>
                  <a:cubicBezTo>
                    <a:pt x="3480" y="17166"/>
                    <a:pt x="3519" y="17214"/>
                    <a:pt x="3519" y="17253"/>
                  </a:cubicBezTo>
                  <a:cubicBezTo>
                    <a:pt x="3557" y="17534"/>
                    <a:pt x="3674" y="17738"/>
                    <a:pt x="3877" y="17941"/>
                  </a:cubicBezTo>
                  <a:cubicBezTo>
                    <a:pt x="3916" y="17980"/>
                    <a:pt x="4003" y="18058"/>
                    <a:pt x="4003" y="18096"/>
                  </a:cubicBezTo>
                  <a:cubicBezTo>
                    <a:pt x="4081" y="18300"/>
                    <a:pt x="4207" y="18504"/>
                    <a:pt x="4323" y="18707"/>
                  </a:cubicBezTo>
                  <a:cubicBezTo>
                    <a:pt x="4401" y="18785"/>
                    <a:pt x="4449" y="18911"/>
                    <a:pt x="4527" y="19027"/>
                  </a:cubicBezTo>
                  <a:cubicBezTo>
                    <a:pt x="4934" y="19754"/>
                    <a:pt x="5574" y="20365"/>
                    <a:pt x="5981" y="21092"/>
                  </a:cubicBezTo>
                  <a:cubicBezTo>
                    <a:pt x="6058" y="21169"/>
                    <a:pt x="6146" y="21247"/>
                    <a:pt x="6223" y="21334"/>
                  </a:cubicBezTo>
                  <a:cubicBezTo>
                    <a:pt x="6301" y="21450"/>
                    <a:pt x="6427" y="21615"/>
                    <a:pt x="6543" y="21731"/>
                  </a:cubicBezTo>
                  <a:cubicBezTo>
                    <a:pt x="6630" y="21857"/>
                    <a:pt x="6746" y="21974"/>
                    <a:pt x="6873" y="22138"/>
                  </a:cubicBezTo>
                  <a:cubicBezTo>
                    <a:pt x="6950" y="22255"/>
                    <a:pt x="7028" y="22381"/>
                    <a:pt x="7154" y="22497"/>
                  </a:cubicBezTo>
                  <a:cubicBezTo>
                    <a:pt x="7309" y="22701"/>
                    <a:pt x="7473" y="22865"/>
                    <a:pt x="7638" y="23030"/>
                  </a:cubicBezTo>
                  <a:cubicBezTo>
                    <a:pt x="7881" y="23311"/>
                    <a:pt x="8084" y="23592"/>
                    <a:pt x="8326" y="23874"/>
                  </a:cubicBezTo>
                  <a:cubicBezTo>
                    <a:pt x="8443" y="24000"/>
                    <a:pt x="8608" y="24116"/>
                    <a:pt x="8724" y="24281"/>
                  </a:cubicBezTo>
                  <a:cubicBezTo>
                    <a:pt x="8850" y="24397"/>
                    <a:pt x="8966" y="24562"/>
                    <a:pt x="9092" y="24639"/>
                  </a:cubicBezTo>
                  <a:cubicBezTo>
                    <a:pt x="9296" y="24804"/>
                    <a:pt x="9412" y="25046"/>
                    <a:pt x="9693" y="25124"/>
                  </a:cubicBezTo>
                  <a:cubicBezTo>
                    <a:pt x="9693" y="25163"/>
                    <a:pt x="9732" y="25211"/>
                    <a:pt x="9732" y="25250"/>
                  </a:cubicBezTo>
                  <a:cubicBezTo>
                    <a:pt x="9936" y="25405"/>
                    <a:pt x="10062" y="25647"/>
                    <a:pt x="10265" y="25773"/>
                  </a:cubicBezTo>
                  <a:cubicBezTo>
                    <a:pt x="10507" y="25977"/>
                    <a:pt x="10750" y="26180"/>
                    <a:pt x="10992" y="26423"/>
                  </a:cubicBezTo>
                  <a:cubicBezTo>
                    <a:pt x="11234" y="26617"/>
                    <a:pt x="11477" y="26781"/>
                    <a:pt x="11719" y="26985"/>
                  </a:cubicBezTo>
                  <a:cubicBezTo>
                    <a:pt x="12078" y="27305"/>
                    <a:pt x="12398" y="27673"/>
                    <a:pt x="12843" y="27877"/>
                  </a:cubicBezTo>
                  <a:cubicBezTo>
                    <a:pt x="12882" y="27877"/>
                    <a:pt x="12931" y="27916"/>
                    <a:pt x="12931" y="27954"/>
                  </a:cubicBezTo>
                  <a:cubicBezTo>
                    <a:pt x="13008" y="27993"/>
                    <a:pt x="13047" y="28071"/>
                    <a:pt x="13086" y="28071"/>
                  </a:cubicBezTo>
                  <a:cubicBezTo>
                    <a:pt x="13367" y="28158"/>
                    <a:pt x="13532" y="28400"/>
                    <a:pt x="13774" y="28478"/>
                  </a:cubicBezTo>
                  <a:cubicBezTo>
                    <a:pt x="13939" y="28604"/>
                    <a:pt x="14094" y="28720"/>
                    <a:pt x="14297" y="28798"/>
                  </a:cubicBezTo>
                  <a:cubicBezTo>
                    <a:pt x="14501" y="28924"/>
                    <a:pt x="14704" y="29040"/>
                    <a:pt x="14947" y="29166"/>
                  </a:cubicBezTo>
                  <a:cubicBezTo>
                    <a:pt x="15063" y="29243"/>
                    <a:pt x="15228" y="29331"/>
                    <a:pt x="15354" y="29369"/>
                  </a:cubicBezTo>
                  <a:cubicBezTo>
                    <a:pt x="15751" y="29525"/>
                    <a:pt x="16158" y="29651"/>
                    <a:pt x="16566" y="29815"/>
                  </a:cubicBezTo>
                  <a:cubicBezTo>
                    <a:pt x="17050" y="30009"/>
                    <a:pt x="17574" y="30096"/>
                    <a:pt x="18058" y="30135"/>
                  </a:cubicBezTo>
                  <a:cubicBezTo>
                    <a:pt x="18139" y="30148"/>
                    <a:pt x="18215" y="30152"/>
                    <a:pt x="18289" y="30152"/>
                  </a:cubicBezTo>
                  <a:cubicBezTo>
                    <a:pt x="18435" y="30152"/>
                    <a:pt x="18569" y="30135"/>
                    <a:pt x="18698" y="30135"/>
                  </a:cubicBezTo>
                  <a:cubicBezTo>
                    <a:pt x="18824" y="30135"/>
                    <a:pt x="18989" y="30174"/>
                    <a:pt x="19105" y="30174"/>
                  </a:cubicBezTo>
                  <a:cubicBezTo>
                    <a:pt x="19347" y="30174"/>
                    <a:pt x="19590" y="30135"/>
                    <a:pt x="19793" y="30135"/>
                  </a:cubicBezTo>
                  <a:lnTo>
                    <a:pt x="20036" y="30135"/>
                  </a:lnTo>
                  <a:lnTo>
                    <a:pt x="21121" y="29767"/>
                  </a:lnTo>
                  <a:cubicBezTo>
                    <a:pt x="21247" y="29728"/>
                    <a:pt x="21364" y="29651"/>
                    <a:pt x="21490" y="29573"/>
                  </a:cubicBezTo>
                  <a:cubicBezTo>
                    <a:pt x="21654" y="29486"/>
                    <a:pt x="21809" y="29369"/>
                    <a:pt x="21974" y="29282"/>
                  </a:cubicBezTo>
                  <a:cubicBezTo>
                    <a:pt x="22333" y="29127"/>
                    <a:pt x="22624" y="28846"/>
                    <a:pt x="22905" y="28604"/>
                  </a:cubicBezTo>
                  <a:cubicBezTo>
                    <a:pt x="23060" y="28439"/>
                    <a:pt x="23186" y="28235"/>
                    <a:pt x="23389" y="28119"/>
                  </a:cubicBezTo>
                  <a:cubicBezTo>
                    <a:pt x="23428" y="28119"/>
                    <a:pt x="23467" y="28071"/>
                    <a:pt x="23467" y="28071"/>
                  </a:cubicBezTo>
                  <a:cubicBezTo>
                    <a:pt x="23709" y="27751"/>
                    <a:pt x="23913" y="27470"/>
                    <a:pt x="24155" y="27150"/>
                  </a:cubicBezTo>
                  <a:cubicBezTo>
                    <a:pt x="24271" y="26946"/>
                    <a:pt x="24397" y="26743"/>
                    <a:pt x="24475" y="26500"/>
                  </a:cubicBezTo>
                  <a:cubicBezTo>
                    <a:pt x="24640" y="26219"/>
                    <a:pt x="24805" y="25977"/>
                    <a:pt x="24921" y="25696"/>
                  </a:cubicBezTo>
                  <a:lnTo>
                    <a:pt x="24921" y="25647"/>
                  </a:lnTo>
                  <a:cubicBezTo>
                    <a:pt x="24998" y="25492"/>
                    <a:pt x="25047" y="25327"/>
                    <a:pt x="25086" y="25163"/>
                  </a:cubicBezTo>
                  <a:cubicBezTo>
                    <a:pt x="25163" y="24882"/>
                    <a:pt x="25241" y="24601"/>
                    <a:pt x="25328" y="24319"/>
                  </a:cubicBezTo>
                  <a:cubicBezTo>
                    <a:pt x="25367" y="24193"/>
                    <a:pt x="25367" y="24077"/>
                    <a:pt x="25406" y="23951"/>
                  </a:cubicBezTo>
                  <a:cubicBezTo>
                    <a:pt x="25532" y="24000"/>
                    <a:pt x="25609" y="24038"/>
                    <a:pt x="25687" y="24038"/>
                  </a:cubicBezTo>
                  <a:cubicBezTo>
                    <a:pt x="25725" y="24077"/>
                    <a:pt x="25774" y="24116"/>
                    <a:pt x="25813" y="24116"/>
                  </a:cubicBezTo>
                  <a:cubicBezTo>
                    <a:pt x="25851" y="24358"/>
                    <a:pt x="25774" y="24601"/>
                    <a:pt x="25687" y="24804"/>
                  </a:cubicBezTo>
                  <a:cubicBezTo>
                    <a:pt x="25609" y="25085"/>
                    <a:pt x="25532" y="25327"/>
                    <a:pt x="25406" y="25609"/>
                  </a:cubicBezTo>
                  <a:cubicBezTo>
                    <a:pt x="25367" y="25735"/>
                    <a:pt x="25328" y="25890"/>
                    <a:pt x="25289" y="26016"/>
                  </a:cubicBezTo>
                  <a:cubicBezTo>
                    <a:pt x="25241" y="26132"/>
                    <a:pt x="25163" y="26258"/>
                    <a:pt x="25124" y="26374"/>
                  </a:cubicBezTo>
                  <a:cubicBezTo>
                    <a:pt x="25086" y="26500"/>
                    <a:pt x="25047" y="26578"/>
                    <a:pt x="24998" y="26704"/>
                  </a:cubicBezTo>
                  <a:cubicBezTo>
                    <a:pt x="24756" y="27063"/>
                    <a:pt x="24514" y="27470"/>
                    <a:pt x="24233" y="27828"/>
                  </a:cubicBezTo>
                  <a:cubicBezTo>
                    <a:pt x="24116" y="28032"/>
                    <a:pt x="23990" y="28197"/>
                    <a:pt x="23835" y="28361"/>
                  </a:cubicBezTo>
                  <a:cubicBezTo>
                    <a:pt x="23709" y="28478"/>
                    <a:pt x="23593" y="28604"/>
                    <a:pt x="23467" y="28681"/>
                  </a:cubicBezTo>
                  <a:cubicBezTo>
                    <a:pt x="23389" y="28798"/>
                    <a:pt x="23302" y="28924"/>
                    <a:pt x="23186" y="29001"/>
                  </a:cubicBezTo>
                  <a:cubicBezTo>
                    <a:pt x="23108" y="29088"/>
                    <a:pt x="23021" y="29127"/>
                    <a:pt x="22944" y="29205"/>
                  </a:cubicBezTo>
                  <a:cubicBezTo>
                    <a:pt x="22779" y="29408"/>
                    <a:pt x="22624" y="29525"/>
                    <a:pt x="22420" y="29612"/>
                  </a:cubicBezTo>
                  <a:cubicBezTo>
                    <a:pt x="22139" y="29767"/>
                    <a:pt x="21897" y="29932"/>
                    <a:pt x="21654" y="30096"/>
                  </a:cubicBezTo>
                  <a:cubicBezTo>
                    <a:pt x="21490" y="30174"/>
                    <a:pt x="21364" y="30252"/>
                    <a:pt x="21208" y="30300"/>
                  </a:cubicBezTo>
                  <a:cubicBezTo>
                    <a:pt x="20966" y="30378"/>
                    <a:pt x="20724" y="30416"/>
                    <a:pt x="20481" y="30542"/>
                  </a:cubicBezTo>
                  <a:cubicBezTo>
                    <a:pt x="20152" y="30659"/>
                    <a:pt x="19793" y="30659"/>
                    <a:pt x="19425" y="30659"/>
                  </a:cubicBezTo>
                  <a:lnTo>
                    <a:pt x="18019" y="30659"/>
                  </a:lnTo>
                  <a:cubicBezTo>
                    <a:pt x="17777" y="30620"/>
                    <a:pt x="17486" y="30620"/>
                    <a:pt x="17244" y="30542"/>
                  </a:cubicBezTo>
                  <a:cubicBezTo>
                    <a:pt x="16963" y="30455"/>
                    <a:pt x="16682" y="30494"/>
                    <a:pt x="16440" y="30339"/>
                  </a:cubicBezTo>
                  <a:cubicBezTo>
                    <a:pt x="16362" y="30252"/>
                    <a:pt x="16236" y="30252"/>
                    <a:pt x="16158" y="30213"/>
                  </a:cubicBezTo>
                  <a:lnTo>
                    <a:pt x="15063" y="29854"/>
                  </a:lnTo>
                  <a:cubicBezTo>
                    <a:pt x="14947" y="29815"/>
                    <a:pt x="14821" y="29767"/>
                    <a:pt x="14743" y="29651"/>
                  </a:cubicBezTo>
                  <a:cubicBezTo>
                    <a:pt x="14704" y="29612"/>
                    <a:pt x="14666" y="29573"/>
                    <a:pt x="14578" y="29525"/>
                  </a:cubicBezTo>
                  <a:cubicBezTo>
                    <a:pt x="14385" y="29447"/>
                    <a:pt x="14181" y="29369"/>
                    <a:pt x="13977" y="29243"/>
                  </a:cubicBezTo>
                  <a:cubicBezTo>
                    <a:pt x="13696" y="29088"/>
                    <a:pt x="13415" y="28924"/>
                    <a:pt x="13173" y="28720"/>
                  </a:cubicBezTo>
                  <a:cubicBezTo>
                    <a:pt x="13008" y="28604"/>
                    <a:pt x="12843" y="28439"/>
                    <a:pt x="12601" y="28361"/>
                  </a:cubicBezTo>
                  <a:cubicBezTo>
                    <a:pt x="12524" y="28313"/>
                    <a:pt x="12446" y="28235"/>
                    <a:pt x="12359" y="28158"/>
                  </a:cubicBezTo>
                  <a:cubicBezTo>
                    <a:pt x="12281" y="28119"/>
                    <a:pt x="12242" y="28071"/>
                    <a:pt x="12204" y="28032"/>
                  </a:cubicBezTo>
                  <a:cubicBezTo>
                    <a:pt x="12039" y="27916"/>
                    <a:pt x="11874" y="27828"/>
                    <a:pt x="11758" y="27712"/>
                  </a:cubicBezTo>
                  <a:cubicBezTo>
                    <a:pt x="11515" y="27508"/>
                    <a:pt x="11312" y="27305"/>
                    <a:pt x="11070" y="27150"/>
                  </a:cubicBezTo>
                  <a:cubicBezTo>
                    <a:pt x="10866" y="26985"/>
                    <a:pt x="10662" y="26859"/>
                    <a:pt x="10507" y="26665"/>
                  </a:cubicBezTo>
                  <a:cubicBezTo>
                    <a:pt x="10304" y="26462"/>
                    <a:pt x="10100" y="26258"/>
                    <a:pt x="9819" y="26093"/>
                  </a:cubicBezTo>
                  <a:lnTo>
                    <a:pt x="9693" y="25977"/>
                  </a:lnTo>
                  <a:cubicBezTo>
                    <a:pt x="9451" y="25647"/>
                    <a:pt x="9170" y="25405"/>
                    <a:pt x="8850" y="25163"/>
                  </a:cubicBezTo>
                  <a:cubicBezTo>
                    <a:pt x="8724" y="25085"/>
                    <a:pt x="8608" y="24969"/>
                    <a:pt x="8520" y="24843"/>
                  </a:cubicBezTo>
                  <a:cubicBezTo>
                    <a:pt x="8443" y="24727"/>
                    <a:pt x="8365" y="24639"/>
                    <a:pt x="8239" y="24523"/>
                  </a:cubicBezTo>
                  <a:cubicBezTo>
                    <a:pt x="8084" y="24358"/>
                    <a:pt x="7881" y="24242"/>
                    <a:pt x="7755" y="24038"/>
                  </a:cubicBezTo>
                  <a:cubicBezTo>
                    <a:pt x="7716" y="23912"/>
                    <a:pt x="7551" y="23835"/>
                    <a:pt x="7473" y="23709"/>
                  </a:cubicBezTo>
                  <a:cubicBezTo>
                    <a:pt x="7357" y="23592"/>
                    <a:pt x="7231" y="23515"/>
                    <a:pt x="7154" y="23350"/>
                  </a:cubicBezTo>
                  <a:cubicBezTo>
                    <a:pt x="7066" y="23185"/>
                    <a:pt x="6911" y="23108"/>
                    <a:pt x="6785" y="23030"/>
                  </a:cubicBezTo>
                  <a:lnTo>
                    <a:pt x="6785" y="23030"/>
                  </a:lnTo>
                  <a:cubicBezTo>
                    <a:pt x="6824" y="23108"/>
                    <a:pt x="6873" y="23185"/>
                    <a:pt x="6911" y="23273"/>
                  </a:cubicBezTo>
                  <a:cubicBezTo>
                    <a:pt x="7066" y="23466"/>
                    <a:pt x="7270" y="23631"/>
                    <a:pt x="7435" y="23796"/>
                  </a:cubicBezTo>
                  <a:cubicBezTo>
                    <a:pt x="7599" y="23951"/>
                    <a:pt x="7716" y="24155"/>
                    <a:pt x="7881" y="24319"/>
                  </a:cubicBezTo>
                  <a:cubicBezTo>
                    <a:pt x="7997" y="24484"/>
                    <a:pt x="8123" y="24601"/>
                    <a:pt x="8239" y="24727"/>
                  </a:cubicBezTo>
                  <a:cubicBezTo>
                    <a:pt x="8404" y="24882"/>
                    <a:pt x="8569" y="25085"/>
                    <a:pt x="8763" y="25250"/>
                  </a:cubicBezTo>
                  <a:cubicBezTo>
                    <a:pt x="8889" y="25366"/>
                    <a:pt x="9053" y="25453"/>
                    <a:pt x="9170" y="25570"/>
                  </a:cubicBezTo>
                  <a:lnTo>
                    <a:pt x="9296" y="25696"/>
                  </a:lnTo>
                  <a:cubicBezTo>
                    <a:pt x="9412" y="25977"/>
                    <a:pt x="9654" y="26132"/>
                    <a:pt x="9897" y="26336"/>
                  </a:cubicBezTo>
                  <a:cubicBezTo>
                    <a:pt x="10062" y="26462"/>
                    <a:pt x="10265" y="26665"/>
                    <a:pt x="10420" y="26820"/>
                  </a:cubicBezTo>
                  <a:cubicBezTo>
                    <a:pt x="10585" y="26907"/>
                    <a:pt x="10662" y="27024"/>
                    <a:pt x="10827" y="27150"/>
                  </a:cubicBezTo>
                  <a:cubicBezTo>
                    <a:pt x="11070" y="27392"/>
                    <a:pt x="11351" y="27634"/>
                    <a:pt x="11632" y="27828"/>
                  </a:cubicBezTo>
                  <a:cubicBezTo>
                    <a:pt x="11835" y="27954"/>
                    <a:pt x="11961" y="28158"/>
                    <a:pt x="12155" y="28235"/>
                  </a:cubicBezTo>
                  <a:cubicBezTo>
                    <a:pt x="12281" y="28274"/>
                    <a:pt x="12359" y="28361"/>
                    <a:pt x="12446" y="28439"/>
                  </a:cubicBezTo>
                  <a:cubicBezTo>
                    <a:pt x="12524" y="28478"/>
                    <a:pt x="12562" y="28516"/>
                    <a:pt x="12601" y="28555"/>
                  </a:cubicBezTo>
                  <a:cubicBezTo>
                    <a:pt x="12843" y="28720"/>
                    <a:pt x="13086" y="28846"/>
                    <a:pt x="13289" y="29001"/>
                  </a:cubicBezTo>
                  <a:cubicBezTo>
                    <a:pt x="13570" y="29243"/>
                    <a:pt x="13900" y="29369"/>
                    <a:pt x="14220" y="29573"/>
                  </a:cubicBezTo>
                  <a:cubicBezTo>
                    <a:pt x="14462" y="29689"/>
                    <a:pt x="14743" y="29815"/>
                    <a:pt x="14986" y="29970"/>
                  </a:cubicBezTo>
                  <a:cubicBezTo>
                    <a:pt x="15024" y="29970"/>
                    <a:pt x="15024" y="30009"/>
                    <a:pt x="15063" y="30009"/>
                  </a:cubicBezTo>
                  <a:cubicBezTo>
                    <a:pt x="15470" y="30174"/>
                    <a:pt x="15877" y="30339"/>
                    <a:pt x="16323" y="30455"/>
                  </a:cubicBezTo>
                  <a:cubicBezTo>
                    <a:pt x="16517" y="30542"/>
                    <a:pt x="16759" y="30659"/>
                    <a:pt x="17002" y="30697"/>
                  </a:cubicBezTo>
                  <a:cubicBezTo>
                    <a:pt x="17244" y="30785"/>
                    <a:pt x="17535" y="30785"/>
                    <a:pt x="17777" y="30823"/>
                  </a:cubicBezTo>
                  <a:cubicBezTo>
                    <a:pt x="17932" y="30823"/>
                    <a:pt x="18097" y="30862"/>
                    <a:pt x="18262" y="30862"/>
                  </a:cubicBezTo>
                  <a:lnTo>
                    <a:pt x="19512" y="30862"/>
                  </a:lnTo>
                  <a:cubicBezTo>
                    <a:pt x="19793" y="30862"/>
                    <a:pt x="20074" y="30862"/>
                    <a:pt x="20394" y="30785"/>
                  </a:cubicBezTo>
                  <a:cubicBezTo>
                    <a:pt x="20637" y="30697"/>
                    <a:pt x="20879" y="30620"/>
                    <a:pt x="21121" y="30542"/>
                  </a:cubicBezTo>
                  <a:cubicBezTo>
                    <a:pt x="21364" y="30455"/>
                    <a:pt x="21606" y="30339"/>
                    <a:pt x="21809" y="30213"/>
                  </a:cubicBezTo>
                  <a:cubicBezTo>
                    <a:pt x="22178" y="29970"/>
                    <a:pt x="22624" y="29815"/>
                    <a:pt x="22944" y="29486"/>
                  </a:cubicBezTo>
                  <a:cubicBezTo>
                    <a:pt x="23021" y="29408"/>
                    <a:pt x="23186" y="29331"/>
                    <a:pt x="23302" y="29243"/>
                  </a:cubicBezTo>
                  <a:lnTo>
                    <a:pt x="23302" y="29205"/>
                  </a:lnTo>
                  <a:cubicBezTo>
                    <a:pt x="23467" y="29127"/>
                    <a:pt x="23544" y="28962"/>
                    <a:pt x="23670" y="28846"/>
                  </a:cubicBezTo>
                  <a:cubicBezTo>
                    <a:pt x="23709" y="28798"/>
                    <a:pt x="23787" y="28759"/>
                    <a:pt x="23874" y="28681"/>
                  </a:cubicBezTo>
                  <a:lnTo>
                    <a:pt x="23990" y="28555"/>
                  </a:lnTo>
                  <a:cubicBezTo>
                    <a:pt x="24116" y="28274"/>
                    <a:pt x="24436" y="28158"/>
                    <a:pt x="24514" y="27828"/>
                  </a:cubicBezTo>
                  <a:lnTo>
                    <a:pt x="24514" y="27790"/>
                  </a:lnTo>
                  <a:cubicBezTo>
                    <a:pt x="24717" y="27673"/>
                    <a:pt x="24756" y="27508"/>
                    <a:pt x="24882" y="27344"/>
                  </a:cubicBezTo>
                  <a:cubicBezTo>
                    <a:pt x="24960" y="27227"/>
                    <a:pt x="24960" y="27024"/>
                    <a:pt x="25124" y="26985"/>
                  </a:cubicBezTo>
                  <a:cubicBezTo>
                    <a:pt x="25328" y="26539"/>
                    <a:pt x="25483" y="26093"/>
                    <a:pt x="25687" y="25696"/>
                  </a:cubicBezTo>
                  <a:cubicBezTo>
                    <a:pt x="25851" y="25250"/>
                    <a:pt x="25929" y="24804"/>
                    <a:pt x="26094" y="24319"/>
                  </a:cubicBezTo>
                  <a:cubicBezTo>
                    <a:pt x="26414" y="24523"/>
                    <a:pt x="26695" y="24678"/>
                    <a:pt x="27024" y="24843"/>
                  </a:cubicBezTo>
                  <a:cubicBezTo>
                    <a:pt x="26986" y="24920"/>
                    <a:pt x="26937" y="25008"/>
                    <a:pt x="26898" y="25085"/>
                  </a:cubicBezTo>
                  <a:cubicBezTo>
                    <a:pt x="26859" y="25124"/>
                    <a:pt x="26821" y="25163"/>
                    <a:pt x="26821" y="25211"/>
                  </a:cubicBezTo>
                  <a:cubicBezTo>
                    <a:pt x="26743" y="25453"/>
                    <a:pt x="26695" y="25696"/>
                    <a:pt x="26617" y="25938"/>
                  </a:cubicBezTo>
                  <a:cubicBezTo>
                    <a:pt x="26578" y="25977"/>
                    <a:pt x="26578" y="26016"/>
                    <a:pt x="26578" y="26093"/>
                  </a:cubicBezTo>
                  <a:cubicBezTo>
                    <a:pt x="26540" y="26219"/>
                    <a:pt x="26540" y="26374"/>
                    <a:pt x="26414" y="26462"/>
                  </a:cubicBezTo>
                  <a:cubicBezTo>
                    <a:pt x="26297" y="26539"/>
                    <a:pt x="26259" y="26665"/>
                    <a:pt x="26259" y="26820"/>
                  </a:cubicBezTo>
                  <a:cubicBezTo>
                    <a:pt x="26210" y="26946"/>
                    <a:pt x="26171" y="27101"/>
                    <a:pt x="26094" y="27227"/>
                  </a:cubicBezTo>
                  <a:cubicBezTo>
                    <a:pt x="25929" y="27508"/>
                    <a:pt x="25725" y="27751"/>
                    <a:pt x="25570" y="28032"/>
                  </a:cubicBezTo>
                  <a:cubicBezTo>
                    <a:pt x="25444" y="28158"/>
                    <a:pt x="25367" y="28313"/>
                    <a:pt x="25289" y="28439"/>
                  </a:cubicBezTo>
                  <a:cubicBezTo>
                    <a:pt x="25086" y="28759"/>
                    <a:pt x="24882" y="29088"/>
                    <a:pt x="24562" y="29331"/>
                  </a:cubicBezTo>
                  <a:lnTo>
                    <a:pt x="24320" y="29573"/>
                  </a:lnTo>
                  <a:cubicBezTo>
                    <a:pt x="24271" y="29651"/>
                    <a:pt x="24233" y="29689"/>
                    <a:pt x="24194" y="29728"/>
                  </a:cubicBezTo>
                  <a:cubicBezTo>
                    <a:pt x="24029" y="29893"/>
                    <a:pt x="23874" y="29970"/>
                    <a:pt x="23748" y="30135"/>
                  </a:cubicBezTo>
                  <a:cubicBezTo>
                    <a:pt x="23544" y="30339"/>
                    <a:pt x="23302" y="30494"/>
                    <a:pt x="23060" y="30659"/>
                  </a:cubicBezTo>
                  <a:cubicBezTo>
                    <a:pt x="22905" y="30736"/>
                    <a:pt x="22701" y="30823"/>
                    <a:pt x="22536" y="30940"/>
                  </a:cubicBezTo>
                  <a:cubicBezTo>
                    <a:pt x="22381" y="31066"/>
                    <a:pt x="22217" y="31143"/>
                    <a:pt x="22052" y="31221"/>
                  </a:cubicBezTo>
                  <a:cubicBezTo>
                    <a:pt x="21809" y="31347"/>
                    <a:pt x="21528" y="31463"/>
                    <a:pt x="21286" y="31550"/>
                  </a:cubicBezTo>
                  <a:cubicBezTo>
                    <a:pt x="21247" y="31589"/>
                    <a:pt x="21208" y="31589"/>
                    <a:pt x="21170" y="31589"/>
                  </a:cubicBezTo>
                  <a:cubicBezTo>
                    <a:pt x="21005" y="31589"/>
                    <a:pt x="20879" y="31628"/>
                    <a:pt x="20724" y="31705"/>
                  </a:cubicBezTo>
                  <a:cubicBezTo>
                    <a:pt x="20598" y="31754"/>
                    <a:pt x="20443" y="31793"/>
                    <a:pt x="20278" y="31793"/>
                  </a:cubicBezTo>
                  <a:cubicBezTo>
                    <a:pt x="19910" y="31831"/>
                    <a:pt x="19551" y="31831"/>
                    <a:pt x="19144" y="31831"/>
                  </a:cubicBezTo>
                  <a:cubicBezTo>
                    <a:pt x="19101" y="31840"/>
                    <a:pt x="19058" y="31843"/>
                    <a:pt x="19016" y="31843"/>
                  </a:cubicBezTo>
                  <a:cubicBezTo>
                    <a:pt x="18900" y="31843"/>
                    <a:pt x="18786" y="31820"/>
                    <a:pt x="18671" y="31820"/>
                  </a:cubicBezTo>
                  <a:cubicBezTo>
                    <a:pt x="18628" y="31820"/>
                    <a:pt x="18586" y="31823"/>
                    <a:pt x="18543" y="31831"/>
                  </a:cubicBezTo>
                  <a:lnTo>
                    <a:pt x="17893" y="31831"/>
                  </a:lnTo>
                  <a:cubicBezTo>
                    <a:pt x="17448" y="31754"/>
                    <a:pt x="17002" y="31705"/>
                    <a:pt x="16566" y="31589"/>
                  </a:cubicBezTo>
                  <a:cubicBezTo>
                    <a:pt x="16440" y="31550"/>
                    <a:pt x="16323" y="31512"/>
                    <a:pt x="16236" y="31512"/>
                  </a:cubicBezTo>
                  <a:cubicBezTo>
                    <a:pt x="15839" y="31347"/>
                    <a:pt x="15470" y="31221"/>
                    <a:pt x="15112" y="31105"/>
                  </a:cubicBezTo>
                  <a:cubicBezTo>
                    <a:pt x="14821" y="30979"/>
                    <a:pt x="14501" y="30901"/>
                    <a:pt x="14259" y="30697"/>
                  </a:cubicBezTo>
                  <a:cubicBezTo>
                    <a:pt x="14094" y="30542"/>
                    <a:pt x="13900" y="30494"/>
                    <a:pt x="13696" y="30378"/>
                  </a:cubicBezTo>
                  <a:cubicBezTo>
                    <a:pt x="13328" y="30252"/>
                    <a:pt x="13008" y="30009"/>
                    <a:pt x="12688" y="29815"/>
                  </a:cubicBezTo>
                  <a:cubicBezTo>
                    <a:pt x="12446" y="29651"/>
                    <a:pt x="12204" y="29447"/>
                    <a:pt x="11961" y="29243"/>
                  </a:cubicBezTo>
                  <a:cubicBezTo>
                    <a:pt x="11797" y="29127"/>
                    <a:pt x="11632" y="29001"/>
                    <a:pt x="11477" y="28885"/>
                  </a:cubicBezTo>
                  <a:cubicBezTo>
                    <a:pt x="11477" y="28885"/>
                    <a:pt x="11428" y="28846"/>
                    <a:pt x="11389" y="28846"/>
                  </a:cubicBezTo>
                  <a:cubicBezTo>
                    <a:pt x="11186" y="28798"/>
                    <a:pt x="11070" y="28604"/>
                    <a:pt x="10905" y="28478"/>
                  </a:cubicBezTo>
                  <a:cubicBezTo>
                    <a:pt x="10624" y="28274"/>
                    <a:pt x="10343" y="28032"/>
                    <a:pt x="10023" y="27790"/>
                  </a:cubicBezTo>
                  <a:lnTo>
                    <a:pt x="9616" y="27392"/>
                  </a:lnTo>
                  <a:cubicBezTo>
                    <a:pt x="9490" y="27227"/>
                    <a:pt x="9335" y="27101"/>
                    <a:pt x="9170" y="26985"/>
                  </a:cubicBezTo>
                  <a:cubicBezTo>
                    <a:pt x="9005" y="26907"/>
                    <a:pt x="8850" y="26781"/>
                    <a:pt x="8763" y="26578"/>
                  </a:cubicBezTo>
                  <a:cubicBezTo>
                    <a:pt x="8608" y="26336"/>
                    <a:pt x="8326" y="26180"/>
                    <a:pt x="8123" y="25977"/>
                  </a:cubicBezTo>
                  <a:cubicBezTo>
                    <a:pt x="8036" y="25938"/>
                    <a:pt x="7997" y="25890"/>
                    <a:pt x="7958" y="25851"/>
                  </a:cubicBezTo>
                  <a:cubicBezTo>
                    <a:pt x="7755" y="25647"/>
                    <a:pt x="7599" y="25405"/>
                    <a:pt x="7396" y="25289"/>
                  </a:cubicBezTo>
                  <a:cubicBezTo>
                    <a:pt x="7270" y="25163"/>
                    <a:pt x="7154" y="25085"/>
                    <a:pt x="7066" y="24969"/>
                  </a:cubicBezTo>
                  <a:cubicBezTo>
                    <a:pt x="6950" y="24843"/>
                    <a:pt x="6873" y="24678"/>
                    <a:pt x="6785" y="24562"/>
                  </a:cubicBezTo>
                  <a:cubicBezTo>
                    <a:pt x="6746" y="24523"/>
                    <a:pt x="6708" y="24436"/>
                    <a:pt x="6669" y="24436"/>
                  </a:cubicBezTo>
                  <a:cubicBezTo>
                    <a:pt x="6504" y="24358"/>
                    <a:pt x="6427" y="24242"/>
                    <a:pt x="6339" y="24116"/>
                  </a:cubicBezTo>
                  <a:cubicBezTo>
                    <a:pt x="6262" y="24038"/>
                    <a:pt x="6184" y="23912"/>
                    <a:pt x="6097" y="23835"/>
                  </a:cubicBezTo>
                  <a:cubicBezTo>
                    <a:pt x="5981" y="23709"/>
                    <a:pt x="5816" y="23592"/>
                    <a:pt x="5777" y="23428"/>
                  </a:cubicBezTo>
                  <a:cubicBezTo>
                    <a:pt x="5777" y="23389"/>
                    <a:pt x="5738" y="23350"/>
                    <a:pt x="5700" y="23311"/>
                  </a:cubicBezTo>
                  <a:cubicBezTo>
                    <a:pt x="5535" y="23108"/>
                    <a:pt x="5331" y="22865"/>
                    <a:pt x="5176" y="22662"/>
                  </a:cubicBezTo>
                  <a:cubicBezTo>
                    <a:pt x="5089" y="22584"/>
                    <a:pt x="5011" y="22497"/>
                    <a:pt x="4934" y="22381"/>
                  </a:cubicBezTo>
                  <a:cubicBezTo>
                    <a:pt x="4934" y="22303"/>
                    <a:pt x="4847" y="22177"/>
                    <a:pt x="4692" y="22177"/>
                  </a:cubicBezTo>
                  <a:cubicBezTo>
                    <a:pt x="4527" y="21857"/>
                    <a:pt x="4362" y="21528"/>
                    <a:pt x="4120" y="21334"/>
                  </a:cubicBezTo>
                  <a:cubicBezTo>
                    <a:pt x="4081" y="21208"/>
                    <a:pt x="4042" y="21130"/>
                    <a:pt x="4003" y="21092"/>
                  </a:cubicBezTo>
                  <a:cubicBezTo>
                    <a:pt x="3800" y="20801"/>
                    <a:pt x="3557" y="20607"/>
                    <a:pt x="3393" y="20316"/>
                  </a:cubicBezTo>
                  <a:cubicBezTo>
                    <a:pt x="3354" y="20277"/>
                    <a:pt x="3354" y="20200"/>
                    <a:pt x="3315" y="20161"/>
                  </a:cubicBezTo>
                  <a:cubicBezTo>
                    <a:pt x="3150" y="19996"/>
                    <a:pt x="3034" y="19793"/>
                    <a:pt x="2947" y="19589"/>
                  </a:cubicBezTo>
                  <a:cubicBezTo>
                    <a:pt x="2947" y="19550"/>
                    <a:pt x="2869" y="19512"/>
                    <a:pt x="2831" y="19512"/>
                  </a:cubicBezTo>
                  <a:lnTo>
                    <a:pt x="2792" y="19512"/>
                  </a:lnTo>
                  <a:cubicBezTo>
                    <a:pt x="2908" y="19832"/>
                    <a:pt x="3112" y="20161"/>
                    <a:pt x="3354" y="20481"/>
                  </a:cubicBezTo>
                  <a:cubicBezTo>
                    <a:pt x="3354" y="20481"/>
                    <a:pt x="3393" y="20559"/>
                    <a:pt x="3431" y="20607"/>
                  </a:cubicBezTo>
                  <a:cubicBezTo>
                    <a:pt x="3519" y="20762"/>
                    <a:pt x="3635" y="20888"/>
                    <a:pt x="3761" y="21004"/>
                  </a:cubicBezTo>
                  <a:cubicBezTo>
                    <a:pt x="3839" y="21130"/>
                    <a:pt x="4003" y="21247"/>
                    <a:pt x="4042" y="21373"/>
                  </a:cubicBezTo>
                  <a:cubicBezTo>
                    <a:pt x="4081" y="21528"/>
                    <a:pt x="4207" y="21654"/>
                    <a:pt x="4284" y="21770"/>
                  </a:cubicBezTo>
                  <a:cubicBezTo>
                    <a:pt x="4362" y="21896"/>
                    <a:pt x="4449" y="22061"/>
                    <a:pt x="4527" y="22177"/>
                  </a:cubicBezTo>
                  <a:cubicBezTo>
                    <a:pt x="4730" y="22381"/>
                    <a:pt x="4934" y="22623"/>
                    <a:pt x="5089" y="22865"/>
                  </a:cubicBezTo>
                  <a:cubicBezTo>
                    <a:pt x="5128" y="22943"/>
                    <a:pt x="5215" y="22982"/>
                    <a:pt x="5254" y="23030"/>
                  </a:cubicBezTo>
                  <a:cubicBezTo>
                    <a:pt x="5293" y="23069"/>
                    <a:pt x="5293" y="23069"/>
                    <a:pt x="5331" y="23108"/>
                  </a:cubicBezTo>
                  <a:cubicBezTo>
                    <a:pt x="5457" y="23311"/>
                    <a:pt x="5535" y="23515"/>
                    <a:pt x="5738" y="23670"/>
                  </a:cubicBezTo>
                  <a:cubicBezTo>
                    <a:pt x="5855" y="23796"/>
                    <a:pt x="5981" y="23912"/>
                    <a:pt x="6097" y="24077"/>
                  </a:cubicBezTo>
                  <a:cubicBezTo>
                    <a:pt x="6184" y="24242"/>
                    <a:pt x="6301" y="24358"/>
                    <a:pt x="6427" y="24484"/>
                  </a:cubicBezTo>
                  <a:cubicBezTo>
                    <a:pt x="6582" y="24601"/>
                    <a:pt x="6708" y="24804"/>
                    <a:pt x="6824" y="24969"/>
                  </a:cubicBezTo>
                  <a:cubicBezTo>
                    <a:pt x="6950" y="25085"/>
                    <a:pt x="7066" y="25289"/>
                    <a:pt x="7192" y="25405"/>
                  </a:cubicBezTo>
                  <a:cubicBezTo>
                    <a:pt x="7309" y="25453"/>
                    <a:pt x="7396" y="25531"/>
                    <a:pt x="7473" y="25609"/>
                  </a:cubicBezTo>
                  <a:cubicBezTo>
                    <a:pt x="7716" y="25851"/>
                    <a:pt x="7919" y="26093"/>
                    <a:pt x="8162" y="26336"/>
                  </a:cubicBezTo>
                  <a:cubicBezTo>
                    <a:pt x="8326" y="26500"/>
                    <a:pt x="8569" y="26578"/>
                    <a:pt x="8608" y="26820"/>
                  </a:cubicBezTo>
                  <a:lnTo>
                    <a:pt x="8646" y="26859"/>
                  </a:lnTo>
                  <a:cubicBezTo>
                    <a:pt x="9005" y="27189"/>
                    <a:pt x="9412" y="27508"/>
                    <a:pt x="9732" y="27828"/>
                  </a:cubicBezTo>
                  <a:cubicBezTo>
                    <a:pt x="9858" y="27954"/>
                    <a:pt x="9936" y="27993"/>
                    <a:pt x="10023" y="28071"/>
                  </a:cubicBezTo>
                  <a:cubicBezTo>
                    <a:pt x="10139" y="28197"/>
                    <a:pt x="10265" y="28274"/>
                    <a:pt x="10381" y="28361"/>
                  </a:cubicBezTo>
                  <a:cubicBezTo>
                    <a:pt x="10750" y="28681"/>
                    <a:pt x="11070" y="28962"/>
                    <a:pt x="11428" y="29243"/>
                  </a:cubicBezTo>
                  <a:cubicBezTo>
                    <a:pt x="11632" y="29369"/>
                    <a:pt x="11835" y="29486"/>
                    <a:pt x="11961" y="29651"/>
                  </a:cubicBezTo>
                  <a:cubicBezTo>
                    <a:pt x="12000" y="29651"/>
                    <a:pt x="12000" y="29689"/>
                    <a:pt x="12039" y="29689"/>
                  </a:cubicBezTo>
                  <a:cubicBezTo>
                    <a:pt x="12204" y="29689"/>
                    <a:pt x="12320" y="29815"/>
                    <a:pt x="12446" y="29932"/>
                  </a:cubicBezTo>
                  <a:cubicBezTo>
                    <a:pt x="12524" y="30009"/>
                    <a:pt x="12601" y="30058"/>
                    <a:pt x="12688" y="30096"/>
                  </a:cubicBezTo>
                  <a:cubicBezTo>
                    <a:pt x="13173" y="30455"/>
                    <a:pt x="13735" y="30620"/>
                    <a:pt x="14181" y="30979"/>
                  </a:cubicBezTo>
                  <a:cubicBezTo>
                    <a:pt x="14181" y="30979"/>
                    <a:pt x="14220" y="30979"/>
                    <a:pt x="14220" y="31027"/>
                  </a:cubicBezTo>
                  <a:cubicBezTo>
                    <a:pt x="14908" y="31308"/>
                    <a:pt x="15635" y="31589"/>
                    <a:pt x="16362" y="31831"/>
                  </a:cubicBezTo>
                  <a:cubicBezTo>
                    <a:pt x="16517" y="31870"/>
                    <a:pt x="16682" y="31996"/>
                    <a:pt x="16885" y="31996"/>
                  </a:cubicBezTo>
                  <a:cubicBezTo>
                    <a:pt x="17089" y="32035"/>
                    <a:pt x="17331" y="32074"/>
                    <a:pt x="17535" y="32074"/>
                  </a:cubicBezTo>
                  <a:cubicBezTo>
                    <a:pt x="17809" y="32074"/>
                    <a:pt x="18083" y="32159"/>
                    <a:pt x="18363" y="32159"/>
                  </a:cubicBezTo>
                  <a:cubicBezTo>
                    <a:pt x="18410" y="32159"/>
                    <a:pt x="18457" y="32157"/>
                    <a:pt x="18504" y="32151"/>
                  </a:cubicBezTo>
                  <a:cubicBezTo>
                    <a:pt x="18556" y="32138"/>
                    <a:pt x="18609" y="32134"/>
                    <a:pt x="18662" y="32134"/>
                  </a:cubicBezTo>
                  <a:cubicBezTo>
                    <a:pt x="18769" y="32134"/>
                    <a:pt x="18879" y="32151"/>
                    <a:pt x="18989" y="32151"/>
                  </a:cubicBezTo>
                  <a:cubicBezTo>
                    <a:pt x="19144" y="32151"/>
                    <a:pt x="19347" y="32151"/>
                    <a:pt x="19512" y="32113"/>
                  </a:cubicBezTo>
                  <a:cubicBezTo>
                    <a:pt x="19793" y="32113"/>
                    <a:pt x="20113" y="32113"/>
                    <a:pt x="20394" y="32074"/>
                  </a:cubicBezTo>
                  <a:lnTo>
                    <a:pt x="20481" y="32074"/>
                  </a:lnTo>
                  <a:cubicBezTo>
                    <a:pt x="20840" y="31948"/>
                    <a:pt x="21208" y="31870"/>
                    <a:pt x="21567" y="31754"/>
                  </a:cubicBezTo>
                  <a:cubicBezTo>
                    <a:pt x="21732" y="31705"/>
                    <a:pt x="21897" y="31628"/>
                    <a:pt x="22052" y="31550"/>
                  </a:cubicBezTo>
                  <a:cubicBezTo>
                    <a:pt x="22178" y="31512"/>
                    <a:pt x="22294" y="31424"/>
                    <a:pt x="22420" y="31347"/>
                  </a:cubicBezTo>
                  <a:cubicBezTo>
                    <a:pt x="22575" y="31269"/>
                    <a:pt x="22701" y="31143"/>
                    <a:pt x="22866" y="31066"/>
                  </a:cubicBezTo>
                  <a:cubicBezTo>
                    <a:pt x="23225" y="30940"/>
                    <a:pt x="23506" y="30697"/>
                    <a:pt x="23835" y="30455"/>
                  </a:cubicBezTo>
                  <a:cubicBezTo>
                    <a:pt x="24078" y="30252"/>
                    <a:pt x="24320" y="30009"/>
                    <a:pt x="24562" y="29815"/>
                  </a:cubicBezTo>
                  <a:cubicBezTo>
                    <a:pt x="24679" y="29689"/>
                    <a:pt x="24843" y="29573"/>
                    <a:pt x="24921" y="29447"/>
                  </a:cubicBezTo>
                  <a:cubicBezTo>
                    <a:pt x="25202" y="29088"/>
                    <a:pt x="25483" y="28720"/>
                    <a:pt x="25774" y="28361"/>
                  </a:cubicBezTo>
                  <a:cubicBezTo>
                    <a:pt x="25813" y="28313"/>
                    <a:pt x="25851" y="28235"/>
                    <a:pt x="25890" y="28158"/>
                  </a:cubicBezTo>
                  <a:cubicBezTo>
                    <a:pt x="26171" y="27712"/>
                    <a:pt x="26452" y="27266"/>
                    <a:pt x="26656" y="26781"/>
                  </a:cubicBezTo>
                  <a:cubicBezTo>
                    <a:pt x="26695" y="26578"/>
                    <a:pt x="26821" y="26423"/>
                    <a:pt x="26898" y="26219"/>
                  </a:cubicBezTo>
                  <a:cubicBezTo>
                    <a:pt x="26937" y="26093"/>
                    <a:pt x="26937" y="25977"/>
                    <a:pt x="26986" y="25812"/>
                  </a:cubicBezTo>
                  <a:cubicBezTo>
                    <a:pt x="27063" y="25696"/>
                    <a:pt x="27102" y="25531"/>
                    <a:pt x="27141" y="25366"/>
                  </a:cubicBezTo>
                  <a:cubicBezTo>
                    <a:pt x="27228" y="25250"/>
                    <a:pt x="27179" y="25046"/>
                    <a:pt x="27383" y="24920"/>
                  </a:cubicBezTo>
                  <a:cubicBezTo>
                    <a:pt x="27383" y="25008"/>
                    <a:pt x="27422" y="25046"/>
                    <a:pt x="27383" y="25085"/>
                  </a:cubicBezTo>
                  <a:cubicBezTo>
                    <a:pt x="27344" y="25327"/>
                    <a:pt x="27305" y="25570"/>
                    <a:pt x="27228" y="25773"/>
                  </a:cubicBezTo>
                  <a:cubicBezTo>
                    <a:pt x="27179" y="25977"/>
                    <a:pt x="27102" y="26180"/>
                    <a:pt x="27024" y="26336"/>
                  </a:cubicBezTo>
                  <a:cubicBezTo>
                    <a:pt x="27024" y="26423"/>
                    <a:pt x="26986" y="26500"/>
                    <a:pt x="26937" y="26578"/>
                  </a:cubicBezTo>
                  <a:cubicBezTo>
                    <a:pt x="26821" y="26743"/>
                    <a:pt x="26695" y="26946"/>
                    <a:pt x="26695" y="27150"/>
                  </a:cubicBezTo>
                  <a:cubicBezTo>
                    <a:pt x="26695" y="27266"/>
                    <a:pt x="26617" y="27344"/>
                    <a:pt x="26578" y="27431"/>
                  </a:cubicBezTo>
                  <a:cubicBezTo>
                    <a:pt x="26452" y="27586"/>
                    <a:pt x="26375" y="27712"/>
                    <a:pt x="26297" y="27877"/>
                  </a:cubicBezTo>
                  <a:cubicBezTo>
                    <a:pt x="26133" y="28119"/>
                    <a:pt x="25968" y="28400"/>
                    <a:pt x="25774" y="28642"/>
                  </a:cubicBezTo>
                  <a:cubicBezTo>
                    <a:pt x="25687" y="28798"/>
                    <a:pt x="25532" y="28962"/>
                    <a:pt x="25444" y="29127"/>
                  </a:cubicBezTo>
                  <a:cubicBezTo>
                    <a:pt x="25367" y="29282"/>
                    <a:pt x="25202" y="29408"/>
                    <a:pt x="25086" y="29525"/>
                  </a:cubicBezTo>
                  <a:cubicBezTo>
                    <a:pt x="24921" y="29689"/>
                    <a:pt x="24805" y="29854"/>
                    <a:pt x="24679" y="30009"/>
                  </a:cubicBezTo>
                  <a:cubicBezTo>
                    <a:pt x="24640" y="30058"/>
                    <a:pt x="24601" y="30096"/>
                    <a:pt x="24562" y="30096"/>
                  </a:cubicBezTo>
                  <a:cubicBezTo>
                    <a:pt x="24359" y="30300"/>
                    <a:pt x="24116" y="30416"/>
                    <a:pt x="23952" y="30620"/>
                  </a:cubicBezTo>
                  <a:cubicBezTo>
                    <a:pt x="23874" y="30697"/>
                    <a:pt x="23787" y="30785"/>
                    <a:pt x="23709" y="30862"/>
                  </a:cubicBezTo>
                  <a:cubicBezTo>
                    <a:pt x="23467" y="30979"/>
                    <a:pt x="23263" y="31105"/>
                    <a:pt x="23021" y="31221"/>
                  </a:cubicBezTo>
                  <a:cubicBezTo>
                    <a:pt x="22905" y="31308"/>
                    <a:pt x="22740" y="31386"/>
                    <a:pt x="22624" y="31463"/>
                  </a:cubicBezTo>
                  <a:cubicBezTo>
                    <a:pt x="22420" y="31628"/>
                    <a:pt x="22178" y="31754"/>
                    <a:pt x="21935" y="31831"/>
                  </a:cubicBezTo>
                  <a:cubicBezTo>
                    <a:pt x="21654" y="31948"/>
                    <a:pt x="21364" y="32035"/>
                    <a:pt x="21082" y="32151"/>
                  </a:cubicBezTo>
                  <a:cubicBezTo>
                    <a:pt x="21022" y="32151"/>
                    <a:pt x="20961" y="32205"/>
                    <a:pt x="20914" y="32205"/>
                  </a:cubicBezTo>
                  <a:cubicBezTo>
                    <a:pt x="20901" y="32205"/>
                    <a:pt x="20889" y="32201"/>
                    <a:pt x="20879" y="32190"/>
                  </a:cubicBezTo>
                  <a:cubicBezTo>
                    <a:pt x="20724" y="32190"/>
                    <a:pt x="20559" y="32239"/>
                    <a:pt x="20443" y="32277"/>
                  </a:cubicBezTo>
                  <a:cubicBezTo>
                    <a:pt x="20355" y="32316"/>
                    <a:pt x="20278" y="32316"/>
                    <a:pt x="20200" y="32316"/>
                  </a:cubicBezTo>
                  <a:lnTo>
                    <a:pt x="18097" y="32316"/>
                  </a:lnTo>
                  <a:cubicBezTo>
                    <a:pt x="18019" y="32316"/>
                    <a:pt x="17893" y="32355"/>
                    <a:pt x="17816" y="32355"/>
                  </a:cubicBezTo>
                  <a:cubicBezTo>
                    <a:pt x="17651" y="32316"/>
                    <a:pt x="17448" y="32277"/>
                    <a:pt x="17292" y="32239"/>
                  </a:cubicBezTo>
                  <a:cubicBezTo>
                    <a:pt x="17050" y="32190"/>
                    <a:pt x="16808" y="32151"/>
                    <a:pt x="16604" y="32113"/>
                  </a:cubicBezTo>
                  <a:cubicBezTo>
                    <a:pt x="16440" y="32074"/>
                    <a:pt x="16275" y="32035"/>
                    <a:pt x="16158" y="31996"/>
                  </a:cubicBezTo>
                  <a:cubicBezTo>
                    <a:pt x="15877" y="31909"/>
                    <a:pt x="15635" y="31831"/>
                    <a:pt x="15393" y="31705"/>
                  </a:cubicBezTo>
                  <a:cubicBezTo>
                    <a:pt x="15305" y="31705"/>
                    <a:pt x="15228" y="31667"/>
                    <a:pt x="15189" y="31667"/>
                  </a:cubicBezTo>
                  <a:cubicBezTo>
                    <a:pt x="14743" y="31463"/>
                    <a:pt x="14259" y="31269"/>
                    <a:pt x="13813" y="31027"/>
                  </a:cubicBezTo>
                  <a:cubicBezTo>
                    <a:pt x="13570" y="30823"/>
                    <a:pt x="13251" y="30736"/>
                    <a:pt x="13008" y="30581"/>
                  </a:cubicBezTo>
                  <a:cubicBezTo>
                    <a:pt x="12727" y="30416"/>
                    <a:pt x="12485" y="30300"/>
                    <a:pt x="12242" y="30096"/>
                  </a:cubicBezTo>
                  <a:cubicBezTo>
                    <a:pt x="12116" y="29932"/>
                    <a:pt x="11913" y="29815"/>
                    <a:pt x="11758" y="29728"/>
                  </a:cubicBezTo>
                  <a:cubicBezTo>
                    <a:pt x="11554" y="29651"/>
                    <a:pt x="11389" y="29573"/>
                    <a:pt x="11273" y="29369"/>
                  </a:cubicBezTo>
                  <a:cubicBezTo>
                    <a:pt x="11234" y="29331"/>
                    <a:pt x="11186" y="29282"/>
                    <a:pt x="11108" y="29243"/>
                  </a:cubicBezTo>
                  <a:cubicBezTo>
                    <a:pt x="10944" y="29127"/>
                    <a:pt x="10750" y="29001"/>
                    <a:pt x="10624" y="28846"/>
                  </a:cubicBezTo>
                  <a:cubicBezTo>
                    <a:pt x="10381" y="28681"/>
                    <a:pt x="10178" y="28478"/>
                    <a:pt x="9936" y="28313"/>
                  </a:cubicBezTo>
                  <a:cubicBezTo>
                    <a:pt x="9693" y="28119"/>
                    <a:pt x="9451" y="27954"/>
                    <a:pt x="9335" y="27712"/>
                  </a:cubicBezTo>
                  <a:cubicBezTo>
                    <a:pt x="9247" y="27673"/>
                    <a:pt x="9170" y="27634"/>
                    <a:pt x="9131" y="27586"/>
                  </a:cubicBezTo>
                  <a:cubicBezTo>
                    <a:pt x="8927" y="27431"/>
                    <a:pt x="8811" y="27227"/>
                    <a:pt x="8569" y="27101"/>
                  </a:cubicBezTo>
                  <a:lnTo>
                    <a:pt x="8569" y="27063"/>
                  </a:lnTo>
                  <a:cubicBezTo>
                    <a:pt x="8326" y="26859"/>
                    <a:pt x="8123" y="26665"/>
                    <a:pt x="7919" y="26462"/>
                  </a:cubicBezTo>
                  <a:cubicBezTo>
                    <a:pt x="7755" y="26297"/>
                    <a:pt x="7599" y="26180"/>
                    <a:pt x="7435" y="26016"/>
                  </a:cubicBezTo>
                  <a:cubicBezTo>
                    <a:pt x="7309" y="25851"/>
                    <a:pt x="7154" y="25647"/>
                    <a:pt x="6989" y="25492"/>
                  </a:cubicBezTo>
                  <a:cubicBezTo>
                    <a:pt x="6950" y="25405"/>
                    <a:pt x="6824" y="25366"/>
                    <a:pt x="6785" y="25289"/>
                  </a:cubicBezTo>
                  <a:cubicBezTo>
                    <a:pt x="6669" y="25163"/>
                    <a:pt x="6543" y="25046"/>
                    <a:pt x="6427" y="24882"/>
                  </a:cubicBezTo>
                  <a:lnTo>
                    <a:pt x="6058" y="24523"/>
                  </a:lnTo>
                  <a:cubicBezTo>
                    <a:pt x="5942" y="24358"/>
                    <a:pt x="5855" y="24155"/>
                    <a:pt x="5700" y="24038"/>
                  </a:cubicBezTo>
                  <a:cubicBezTo>
                    <a:pt x="5457" y="23835"/>
                    <a:pt x="5331" y="23592"/>
                    <a:pt x="5128" y="23350"/>
                  </a:cubicBezTo>
                  <a:cubicBezTo>
                    <a:pt x="5050" y="23273"/>
                    <a:pt x="4934" y="23185"/>
                    <a:pt x="4885" y="23069"/>
                  </a:cubicBezTo>
                  <a:cubicBezTo>
                    <a:pt x="4692" y="22701"/>
                    <a:pt x="4323" y="22420"/>
                    <a:pt x="4120" y="22012"/>
                  </a:cubicBezTo>
                  <a:cubicBezTo>
                    <a:pt x="4081" y="21935"/>
                    <a:pt x="3965" y="21857"/>
                    <a:pt x="3916" y="21770"/>
                  </a:cubicBezTo>
                  <a:cubicBezTo>
                    <a:pt x="3800" y="21528"/>
                    <a:pt x="3635" y="21334"/>
                    <a:pt x="3431" y="21130"/>
                  </a:cubicBezTo>
                  <a:cubicBezTo>
                    <a:pt x="3315" y="21004"/>
                    <a:pt x="3150" y="20849"/>
                    <a:pt x="3073" y="20646"/>
                  </a:cubicBezTo>
                  <a:cubicBezTo>
                    <a:pt x="2947" y="20365"/>
                    <a:pt x="2705" y="20161"/>
                    <a:pt x="2588" y="19880"/>
                  </a:cubicBezTo>
                  <a:cubicBezTo>
                    <a:pt x="2588" y="19754"/>
                    <a:pt x="2511" y="19638"/>
                    <a:pt x="2423" y="19550"/>
                  </a:cubicBezTo>
                  <a:cubicBezTo>
                    <a:pt x="2307" y="19434"/>
                    <a:pt x="2181" y="19308"/>
                    <a:pt x="2142" y="19153"/>
                  </a:cubicBezTo>
                  <a:cubicBezTo>
                    <a:pt x="2065" y="18949"/>
                    <a:pt x="1900" y="18862"/>
                    <a:pt x="1861" y="18668"/>
                  </a:cubicBezTo>
                  <a:cubicBezTo>
                    <a:pt x="1822" y="18465"/>
                    <a:pt x="1658" y="18339"/>
                    <a:pt x="1580" y="18135"/>
                  </a:cubicBezTo>
                  <a:cubicBezTo>
                    <a:pt x="1541" y="18096"/>
                    <a:pt x="1541" y="18058"/>
                    <a:pt x="1493" y="18019"/>
                  </a:cubicBezTo>
                  <a:cubicBezTo>
                    <a:pt x="1493" y="17941"/>
                    <a:pt x="1454" y="17893"/>
                    <a:pt x="1454" y="17815"/>
                  </a:cubicBezTo>
                  <a:cubicBezTo>
                    <a:pt x="1377" y="17738"/>
                    <a:pt x="1338" y="17612"/>
                    <a:pt x="1251" y="17496"/>
                  </a:cubicBezTo>
                  <a:cubicBezTo>
                    <a:pt x="1134" y="17457"/>
                    <a:pt x="1095" y="17331"/>
                    <a:pt x="1057" y="17166"/>
                  </a:cubicBezTo>
                  <a:cubicBezTo>
                    <a:pt x="969" y="16885"/>
                    <a:pt x="853" y="16643"/>
                    <a:pt x="650" y="16439"/>
                  </a:cubicBezTo>
                  <a:cubicBezTo>
                    <a:pt x="650" y="16400"/>
                    <a:pt x="688" y="16400"/>
                    <a:pt x="688" y="16400"/>
                  </a:cubicBezTo>
                  <a:cubicBezTo>
                    <a:pt x="485" y="16003"/>
                    <a:pt x="281" y="15634"/>
                    <a:pt x="126" y="15227"/>
                  </a:cubicBezTo>
                  <a:lnTo>
                    <a:pt x="0" y="15227"/>
                  </a:lnTo>
                  <a:cubicBezTo>
                    <a:pt x="39" y="15353"/>
                    <a:pt x="39" y="15470"/>
                    <a:pt x="87" y="15596"/>
                  </a:cubicBezTo>
                  <a:lnTo>
                    <a:pt x="126" y="15557"/>
                  </a:lnTo>
                  <a:cubicBezTo>
                    <a:pt x="165" y="15634"/>
                    <a:pt x="204" y="15712"/>
                    <a:pt x="242" y="15799"/>
                  </a:cubicBezTo>
                  <a:cubicBezTo>
                    <a:pt x="281" y="15954"/>
                    <a:pt x="368" y="16119"/>
                    <a:pt x="446" y="16245"/>
                  </a:cubicBezTo>
                  <a:cubicBezTo>
                    <a:pt x="572" y="16487"/>
                    <a:pt x="650" y="16769"/>
                    <a:pt x="766" y="17011"/>
                  </a:cubicBezTo>
                  <a:cubicBezTo>
                    <a:pt x="892" y="17214"/>
                    <a:pt x="1008" y="17408"/>
                    <a:pt x="1095" y="17612"/>
                  </a:cubicBezTo>
                  <a:cubicBezTo>
                    <a:pt x="1173" y="17815"/>
                    <a:pt x="1338" y="18019"/>
                    <a:pt x="1493" y="18261"/>
                  </a:cubicBezTo>
                  <a:cubicBezTo>
                    <a:pt x="1493" y="18261"/>
                    <a:pt x="1454" y="18300"/>
                    <a:pt x="1454" y="18339"/>
                  </a:cubicBezTo>
                  <a:lnTo>
                    <a:pt x="1580" y="18465"/>
                  </a:lnTo>
                  <a:cubicBezTo>
                    <a:pt x="1580" y="18542"/>
                    <a:pt x="1619" y="18620"/>
                    <a:pt x="1658" y="18707"/>
                  </a:cubicBezTo>
                  <a:cubicBezTo>
                    <a:pt x="1784" y="18911"/>
                    <a:pt x="1900" y="19066"/>
                    <a:pt x="2026" y="19269"/>
                  </a:cubicBezTo>
                  <a:lnTo>
                    <a:pt x="2385" y="19996"/>
                  </a:lnTo>
                  <a:cubicBezTo>
                    <a:pt x="2462" y="20122"/>
                    <a:pt x="2549" y="20277"/>
                    <a:pt x="2627" y="20403"/>
                  </a:cubicBezTo>
                  <a:cubicBezTo>
                    <a:pt x="2869" y="20723"/>
                    <a:pt x="3034" y="21043"/>
                    <a:pt x="3315" y="21334"/>
                  </a:cubicBezTo>
                  <a:cubicBezTo>
                    <a:pt x="3354" y="21373"/>
                    <a:pt x="3354" y="21373"/>
                    <a:pt x="3354" y="21412"/>
                  </a:cubicBezTo>
                  <a:cubicBezTo>
                    <a:pt x="3557" y="21693"/>
                    <a:pt x="3722" y="21935"/>
                    <a:pt x="3916" y="22216"/>
                  </a:cubicBezTo>
                  <a:cubicBezTo>
                    <a:pt x="4158" y="22546"/>
                    <a:pt x="4401" y="22827"/>
                    <a:pt x="4643" y="23147"/>
                  </a:cubicBezTo>
                  <a:cubicBezTo>
                    <a:pt x="4847" y="23428"/>
                    <a:pt x="5089" y="23757"/>
                    <a:pt x="5293" y="24038"/>
                  </a:cubicBezTo>
                  <a:cubicBezTo>
                    <a:pt x="5496" y="24281"/>
                    <a:pt x="5738" y="24484"/>
                    <a:pt x="5942" y="24765"/>
                  </a:cubicBezTo>
                  <a:cubicBezTo>
                    <a:pt x="6301" y="25250"/>
                    <a:pt x="6746" y="25647"/>
                    <a:pt x="7154" y="26132"/>
                  </a:cubicBezTo>
                  <a:cubicBezTo>
                    <a:pt x="7357" y="26336"/>
                    <a:pt x="7551" y="26500"/>
                    <a:pt x="7755" y="26704"/>
                  </a:cubicBezTo>
                  <a:cubicBezTo>
                    <a:pt x="7881" y="26820"/>
                    <a:pt x="8036" y="26946"/>
                    <a:pt x="8123" y="27063"/>
                  </a:cubicBezTo>
                  <a:cubicBezTo>
                    <a:pt x="8326" y="27305"/>
                    <a:pt x="8482" y="27508"/>
                    <a:pt x="8763" y="27634"/>
                  </a:cubicBezTo>
                  <a:cubicBezTo>
                    <a:pt x="8811" y="27673"/>
                    <a:pt x="8811" y="27673"/>
                    <a:pt x="8811" y="27712"/>
                  </a:cubicBezTo>
                  <a:cubicBezTo>
                    <a:pt x="9131" y="28071"/>
                    <a:pt x="9538" y="28361"/>
                    <a:pt x="9858" y="28681"/>
                  </a:cubicBezTo>
                  <a:cubicBezTo>
                    <a:pt x="10139" y="28924"/>
                    <a:pt x="10507" y="29127"/>
                    <a:pt x="10750" y="29408"/>
                  </a:cubicBezTo>
                  <a:cubicBezTo>
                    <a:pt x="10827" y="29525"/>
                    <a:pt x="10992" y="29612"/>
                    <a:pt x="11108" y="29689"/>
                  </a:cubicBezTo>
                  <a:cubicBezTo>
                    <a:pt x="11515" y="29932"/>
                    <a:pt x="11874" y="30213"/>
                    <a:pt x="12281" y="30494"/>
                  </a:cubicBezTo>
                  <a:cubicBezTo>
                    <a:pt x="12727" y="30785"/>
                    <a:pt x="13212" y="31066"/>
                    <a:pt x="13696" y="31308"/>
                  </a:cubicBezTo>
                  <a:cubicBezTo>
                    <a:pt x="14016" y="31512"/>
                    <a:pt x="14385" y="31705"/>
                    <a:pt x="14782" y="31831"/>
                  </a:cubicBezTo>
                  <a:cubicBezTo>
                    <a:pt x="15024" y="31909"/>
                    <a:pt x="15267" y="31996"/>
                    <a:pt x="15470" y="32113"/>
                  </a:cubicBezTo>
                  <a:cubicBezTo>
                    <a:pt x="15839" y="32277"/>
                    <a:pt x="16236" y="32355"/>
                    <a:pt x="16604" y="32481"/>
                  </a:cubicBezTo>
                  <a:cubicBezTo>
                    <a:pt x="16808" y="32558"/>
                    <a:pt x="17002" y="32558"/>
                    <a:pt x="17205" y="32597"/>
                  </a:cubicBezTo>
                  <a:cubicBezTo>
                    <a:pt x="17612" y="32675"/>
                    <a:pt x="18019" y="32675"/>
                    <a:pt x="18417" y="32723"/>
                  </a:cubicBezTo>
                  <a:lnTo>
                    <a:pt x="19183" y="32723"/>
                  </a:lnTo>
                  <a:cubicBezTo>
                    <a:pt x="19270" y="32762"/>
                    <a:pt x="19309" y="32762"/>
                    <a:pt x="19347" y="32762"/>
                  </a:cubicBezTo>
                  <a:cubicBezTo>
                    <a:pt x="19667" y="32723"/>
                    <a:pt x="19958" y="32675"/>
                    <a:pt x="20278" y="32675"/>
                  </a:cubicBezTo>
                  <a:cubicBezTo>
                    <a:pt x="20559" y="32636"/>
                    <a:pt x="20801" y="32597"/>
                    <a:pt x="21082" y="32481"/>
                  </a:cubicBezTo>
                  <a:cubicBezTo>
                    <a:pt x="21170" y="32432"/>
                    <a:pt x="21247" y="32432"/>
                    <a:pt x="21325" y="32432"/>
                  </a:cubicBezTo>
                  <a:cubicBezTo>
                    <a:pt x="21567" y="32355"/>
                    <a:pt x="21809" y="32316"/>
                    <a:pt x="22052" y="32190"/>
                  </a:cubicBezTo>
                  <a:cubicBezTo>
                    <a:pt x="22217" y="32113"/>
                    <a:pt x="22420" y="32035"/>
                    <a:pt x="22575" y="31909"/>
                  </a:cubicBezTo>
                  <a:cubicBezTo>
                    <a:pt x="22818" y="31754"/>
                    <a:pt x="23147" y="31667"/>
                    <a:pt x="23428" y="31424"/>
                  </a:cubicBezTo>
                  <a:cubicBezTo>
                    <a:pt x="23593" y="31308"/>
                    <a:pt x="23748" y="31221"/>
                    <a:pt x="23913" y="31105"/>
                  </a:cubicBezTo>
                  <a:cubicBezTo>
                    <a:pt x="24194" y="30901"/>
                    <a:pt x="24436" y="30697"/>
                    <a:pt x="24679" y="30494"/>
                  </a:cubicBezTo>
                  <a:cubicBezTo>
                    <a:pt x="24998" y="30213"/>
                    <a:pt x="25289" y="29893"/>
                    <a:pt x="25570" y="29612"/>
                  </a:cubicBezTo>
                  <a:cubicBezTo>
                    <a:pt x="25609" y="29573"/>
                    <a:pt x="25648" y="29525"/>
                    <a:pt x="25687" y="29486"/>
                  </a:cubicBezTo>
                  <a:cubicBezTo>
                    <a:pt x="25929" y="29040"/>
                    <a:pt x="26336" y="28681"/>
                    <a:pt x="26540" y="28197"/>
                  </a:cubicBezTo>
                  <a:cubicBezTo>
                    <a:pt x="26695" y="27828"/>
                    <a:pt x="26937" y="27547"/>
                    <a:pt x="27102" y="27189"/>
                  </a:cubicBezTo>
                  <a:cubicBezTo>
                    <a:pt x="27267" y="26907"/>
                    <a:pt x="27344" y="26617"/>
                    <a:pt x="27422" y="26336"/>
                  </a:cubicBezTo>
                  <a:cubicBezTo>
                    <a:pt x="27586" y="26016"/>
                    <a:pt x="27712" y="25647"/>
                    <a:pt x="27751" y="25289"/>
                  </a:cubicBezTo>
                  <a:cubicBezTo>
                    <a:pt x="27790" y="25250"/>
                    <a:pt x="27829" y="25163"/>
                    <a:pt x="27868" y="25124"/>
                  </a:cubicBezTo>
                  <a:cubicBezTo>
                    <a:pt x="27994" y="25124"/>
                    <a:pt x="28110" y="25163"/>
                    <a:pt x="28236" y="25163"/>
                  </a:cubicBezTo>
                  <a:cubicBezTo>
                    <a:pt x="28313" y="25163"/>
                    <a:pt x="28391" y="25211"/>
                    <a:pt x="28478" y="25211"/>
                  </a:cubicBezTo>
                  <a:cubicBezTo>
                    <a:pt x="28837" y="25366"/>
                    <a:pt x="29205" y="25453"/>
                    <a:pt x="29564" y="25453"/>
                  </a:cubicBezTo>
                  <a:cubicBezTo>
                    <a:pt x="29767" y="25453"/>
                    <a:pt x="29971" y="25492"/>
                    <a:pt x="30175" y="25531"/>
                  </a:cubicBezTo>
                  <a:cubicBezTo>
                    <a:pt x="30330" y="25531"/>
                    <a:pt x="30533" y="25570"/>
                    <a:pt x="30737" y="25570"/>
                  </a:cubicBezTo>
                  <a:cubicBezTo>
                    <a:pt x="30901" y="25570"/>
                    <a:pt x="31057" y="25531"/>
                    <a:pt x="31260" y="25531"/>
                  </a:cubicBezTo>
                  <a:lnTo>
                    <a:pt x="31425" y="25531"/>
                  </a:lnTo>
                  <a:cubicBezTo>
                    <a:pt x="31871" y="25453"/>
                    <a:pt x="32268" y="25327"/>
                    <a:pt x="32714" y="25250"/>
                  </a:cubicBezTo>
                  <a:cubicBezTo>
                    <a:pt x="33160" y="25163"/>
                    <a:pt x="33528" y="24920"/>
                    <a:pt x="33848" y="24639"/>
                  </a:cubicBezTo>
                  <a:cubicBezTo>
                    <a:pt x="34013" y="24484"/>
                    <a:pt x="34207" y="24319"/>
                    <a:pt x="34410" y="24155"/>
                  </a:cubicBezTo>
                  <a:lnTo>
                    <a:pt x="34779" y="23796"/>
                  </a:lnTo>
                  <a:cubicBezTo>
                    <a:pt x="34982" y="23592"/>
                    <a:pt x="35137" y="23389"/>
                    <a:pt x="35137" y="23108"/>
                  </a:cubicBezTo>
                  <a:cubicBezTo>
                    <a:pt x="35137" y="23069"/>
                    <a:pt x="35137" y="23030"/>
                    <a:pt x="35176" y="23030"/>
                  </a:cubicBezTo>
                  <a:cubicBezTo>
                    <a:pt x="35263" y="22904"/>
                    <a:pt x="35341" y="22788"/>
                    <a:pt x="35302" y="22623"/>
                  </a:cubicBezTo>
                  <a:cubicBezTo>
                    <a:pt x="35302" y="22584"/>
                    <a:pt x="35341" y="22546"/>
                    <a:pt x="35341" y="22546"/>
                  </a:cubicBezTo>
                  <a:cubicBezTo>
                    <a:pt x="35418" y="22303"/>
                    <a:pt x="35544" y="22100"/>
                    <a:pt x="35544" y="21857"/>
                  </a:cubicBezTo>
                  <a:cubicBezTo>
                    <a:pt x="35544" y="21693"/>
                    <a:pt x="35544" y="21528"/>
                    <a:pt x="35622" y="21412"/>
                  </a:cubicBezTo>
                  <a:cubicBezTo>
                    <a:pt x="35661" y="21334"/>
                    <a:pt x="35661" y="21208"/>
                    <a:pt x="35661" y="21130"/>
                  </a:cubicBezTo>
                  <a:cubicBezTo>
                    <a:pt x="35661" y="20723"/>
                    <a:pt x="35622" y="20365"/>
                    <a:pt x="35583" y="19958"/>
                  </a:cubicBezTo>
                  <a:cubicBezTo>
                    <a:pt x="35583" y="19793"/>
                    <a:pt x="35583" y="19589"/>
                    <a:pt x="35506" y="19434"/>
                  </a:cubicBezTo>
                  <a:cubicBezTo>
                    <a:pt x="35467" y="19395"/>
                    <a:pt x="35467" y="19395"/>
                    <a:pt x="35467" y="19347"/>
                  </a:cubicBezTo>
                  <a:cubicBezTo>
                    <a:pt x="35467" y="19192"/>
                    <a:pt x="35418" y="19027"/>
                    <a:pt x="35418" y="18862"/>
                  </a:cubicBezTo>
                  <a:cubicBezTo>
                    <a:pt x="35467" y="18542"/>
                    <a:pt x="35302" y="18261"/>
                    <a:pt x="35263" y="17980"/>
                  </a:cubicBezTo>
                  <a:cubicBezTo>
                    <a:pt x="35225" y="17815"/>
                    <a:pt x="35137" y="17699"/>
                    <a:pt x="35099" y="17534"/>
                  </a:cubicBezTo>
                  <a:lnTo>
                    <a:pt x="35099" y="17534"/>
                  </a:lnTo>
                  <a:cubicBezTo>
                    <a:pt x="35137" y="17573"/>
                    <a:pt x="35176" y="17573"/>
                    <a:pt x="35225" y="17573"/>
                  </a:cubicBezTo>
                  <a:cubicBezTo>
                    <a:pt x="35583" y="17815"/>
                    <a:pt x="35952" y="18058"/>
                    <a:pt x="36271" y="18339"/>
                  </a:cubicBezTo>
                  <a:cubicBezTo>
                    <a:pt x="36349" y="18426"/>
                    <a:pt x="36514" y="18465"/>
                    <a:pt x="36591" y="18581"/>
                  </a:cubicBezTo>
                  <a:cubicBezTo>
                    <a:pt x="36756" y="18823"/>
                    <a:pt x="37037" y="18949"/>
                    <a:pt x="37241" y="19153"/>
                  </a:cubicBezTo>
                  <a:cubicBezTo>
                    <a:pt x="37444" y="19308"/>
                    <a:pt x="37648" y="19473"/>
                    <a:pt x="37803" y="19676"/>
                  </a:cubicBezTo>
                  <a:cubicBezTo>
                    <a:pt x="37968" y="19793"/>
                    <a:pt x="38132" y="19958"/>
                    <a:pt x="38288" y="20122"/>
                  </a:cubicBezTo>
                  <a:cubicBezTo>
                    <a:pt x="38414" y="20239"/>
                    <a:pt x="38569" y="20277"/>
                    <a:pt x="38656" y="20403"/>
                  </a:cubicBezTo>
                  <a:cubicBezTo>
                    <a:pt x="38976" y="20723"/>
                    <a:pt x="39218" y="21043"/>
                    <a:pt x="39538" y="21373"/>
                  </a:cubicBezTo>
                  <a:cubicBezTo>
                    <a:pt x="39868" y="21693"/>
                    <a:pt x="40149" y="22061"/>
                    <a:pt x="40430" y="22381"/>
                  </a:cubicBezTo>
                  <a:cubicBezTo>
                    <a:pt x="40633" y="22623"/>
                    <a:pt x="40798" y="22865"/>
                    <a:pt x="40992" y="23108"/>
                  </a:cubicBezTo>
                  <a:cubicBezTo>
                    <a:pt x="41157" y="23311"/>
                    <a:pt x="41321" y="23515"/>
                    <a:pt x="41438" y="23757"/>
                  </a:cubicBezTo>
                  <a:cubicBezTo>
                    <a:pt x="41641" y="24000"/>
                    <a:pt x="41806" y="24281"/>
                    <a:pt x="42010" y="24523"/>
                  </a:cubicBezTo>
                  <a:cubicBezTo>
                    <a:pt x="42165" y="24765"/>
                    <a:pt x="42330" y="25008"/>
                    <a:pt x="42494" y="25289"/>
                  </a:cubicBezTo>
                  <a:cubicBezTo>
                    <a:pt x="42572" y="25405"/>
                    <a:pt x="42649" y="25570"/>
                    <a:pt x="42737" y="25696"/>
                  </a:cubicBezTo>
                  <a:cubicBezTo>
                    <a:pt x="42931" y="26016"/>
                    <a:pt x="43173" y="26336"/>
                    <a:pt x="43338" y="26665"/>
                  </a:cubicBezTo>
                  <a:cubicBezTo>
                    <a:pt x="43464" y="26907"/>
                    <a:pt x="43619" y="27101"/>
                    <a:pt x="43745" y="27305"/>
                  </a:cubicBezTo>
                  <a:cubicBezTo>
                    <a:pt x="43861" y="27470"/>
                    <a:pt x="43987" y="27586"/>
                    <a:pt x="44103" y="27751"/>
                  </a:cubicBezTo>
                  <a:cubicBezTo>
                    <a:pt x="44268" y="27954"/>
                    <a:pt x="44346" y="28158"/>
                    <a:pt x="44472" y="28361"/>
                  </a:cubicBezTo>
                  <a:cubicBezTo>
                    <a:pt x="44675" y="28642"/>
                    <a:pt x="44869" y="28924"/>
                    <a:pt x="45111" y="29205"/>
                  </a:cubicBezTo>
                  <a:cubicBezTo>
                    <a:pt x="45199" y="29331"/>
                    <a:pt x="45315" y="29447"/>
                    <a:pt x="45402" y="29573"/>
                  </a:cubicBezTo>
                  <a:cubicBezTo>
                    <a:pt x="45557" y="29854"/>
                    <a:pt x="45761" y="30058"/>
                    <a:pt x="45964" y="30300"/>
                  </a:cubicBezTo>
                  <a:cubicBezTo>
                    <a:pt x="46207" y="30542"/>
                    <a:pt x="46449" y="30823"/>
                    <a:pt x="46653" y="31066"/>
                  </a:cubicBezTo>
                  <a:cubicBezTo>
                    <a:pt x="46972" y="31347"/>
                    <a:pt x="47254" y="31628"/>
                    <a:pt x="47535" y="31909"/>
                  </a:cubicBezTo>
                  <a:cubicBezTo>
                    <a:pt x="47622" y="31996"/>
                    <a:pt x="47699" y="32035"/>
                    <a:pt x="47777" y="32151"/>
                  </a:cubicBezTo>
                  <a:cubicBezTo>
                    <a:pt x="47903" y="32277"/>
                    <a:pt x="48107" y="32355"/>
                    <a:pt x="48223" y="32481"/>
                  </a:cubicBezTo>
                  <a:cubicBezTo>
                    <a:pt x="48552" y="32723"/>
                    <a:pt x="48872" y="33004"/>
                    <a:pt x="49231" y="33208"/>
                  </a:cubicBezTo>
                  <a:cubicBezTo>
                    <a:pt x="49561" y="33402"/>
                    <a:pt x="49842" y="33605"/>
                    <a:pt x="50162" y="33770"/>
                  </a:cubicBezTo>
                  <a:cubicBezTo>
                    <a:pt x="50288" y="33848"/>
                    <a:pt x="50404" y="33886"/>
                    <a:pt x="50530" y="33935"/>
                  </a:cubicBezTo>
                  <a:cubicBezTo>
                    <a:pt x="50811" y="34051"/>
                    <a:pt x="51092" y="34129"/>
                    <a:pt x="51373" y="34216"/>
                  </a:cubicBezTo>
                  <a:cubicBezTo>
                    <a:pt x="51412" y="34216"/>
                    <a:pt x="51460" y="34255"/>
                    <a:pt x="51499" y="34294"/>
                  </a:cubicBezTo>
                  <a:cubicBezTo>
                    <a:pt x="51654" y="34420"/>
                    <a:pt x="51819" y="34458"/>
                    <a:pt x="51984" y="34497"/>
                  </a:cubicBezTo>
                  <a:cubicBezTo>
                    <a:pt x="52226" y="34536"/>
                    <a:pt x="52507" y="34575"/>
                    <a:pt x="52750" y="34613"/>
                  </a:cubicBezTo>
                  <a:cubicBezTo>
                    <a:pt x="52914" y="34662"/>
                    <a:pt x="53031" y="34701"/>
                    <a:pt x="53195" y="34701"/>
                  </a:cubicBezTo>
                  <a:cubicBezTo>
                    <a:pt x="53331" y="34701"/>
                    <a:pt x="53463" y="34752"/>
                    <a:pt x="53607" y="34752"/>
                  </a:cubicBezTo>
                  <a:cubicBezTo>
                    <a:pt x="53679" y="34752"/>
                    <a:pt x="53754" y="34739"/>
                    <a:pt x="53835" y="34701"/>
                  </a:cubicBezTo>
                  <a:cubicBezTo>
                    <a:pt x="53835" y="34701"/>
                    <a:pt x="53884" y="34739"/>
                    <a:pt x="53922" y="34739"/>
                  </a:cubicBezTo>
                  <a:lnTo>
                    <a:pt x="54203" y="34739"/>
                  </a:lnTo>
                  <a:cubicBezTo>
                    <a:pt x="54368" y="34701"/>
                    <a:pt x="54523" y="34701"/>
                    <a:pt x="54688" y="34662"/>
                  </a:cubicBezTo>
                  <a:cubicBezTo>
                    <a:pt x="54930" y="34613"/>
                    <a:pt x="55212" y="34613"/>
                    <a:pt x="55415" y="34458"/>
                  </a:cubicBezTo>
                  <a:cubicBezTo>
                    <a:pt x="55454" y="34420"/>
                    <a:pt x="55493" y="34420"/>
                    <a:pt x="55531" y="34420"/>
                  </a:cubicBezTo>
                  <a:cubicBezTo>
                    <a:pt x="55900" y="34371"/>
                    <a:pt x="56220" y="34255"/>
                    <a:pt x="56501" y="34090"/>
                  </a:cubicBezTo>
                  <a:cubicBezTo>
                    <a:pt x="56869" y="33935"/>
                    <a:pt x="57189" y="33693"/>
                    <a:pt x="57470" y="33450"/>
                  </a:cubicBezTo>
                  <a:cubicBezTo>
                    <a:pt x="57712" y="33247"/>
                    <a:pt x="57916" y="32966"/>
                    <a:pt x="58158" y="32723"/>
                  </a:cubicBezTo>
                  <a:cubicBezTo>
                    <a:pt x="58197" y="32675"/>
                    <a:pt x="58284" y="32597"/>
                    <a:pt x="58323" y="32520"/>
                  </a:cubicBezTo>
                  <a:cubicBezTo>
                    <a:pt x="58439" y="32316"/>
                    <a:pt x="58488" y="32113"/>
                    <a:pt x="58604" y="31948"/>
                  </a:cubicBezTo>
                  <a:cubicBezTo>
                    <a:pt x="58730" y="31831"/>
                    <a:pt x="58730" y="31667"/>
                    <a:pt x="58808" y="31512"/>
                  </a:cubicBezTo>
                  <a:lnTo>
                    <a:pt x="58808" y="31512"/>
                  </a:lnTo>
                  <a:cubicBezTo>
                    <a:pt x="58604" y="31550"/>
                    <a:pt x="58604" y="31754"/>
                    <a:pt x="58527" y="31793"/>
                  </a:cubicBezTo>
                  <a:cubicBezTo>
                    <a:pt x="58439" y="31948"/>
                    <a:pt x="58362" y="32074"/>
                    <a:pt x="58284" y="32190"/>
                  </a:cubicBezTo>
                  <a:cubicBezTo>
                    <a:pt x="58119" y="32432"/>
                    <a:pt x="57916" y="32675"/>
                    <a:pt x="57761" y="32878"/>
                  </a:cubicBezTo>
                  <a:cubicBezTo>
                    <a:pt x="57635" y="33004"/>
                    <a:pt x="57519" y="33121"/>
                    <a:pt x="57392" y="33208"/>
                  </a:cubicBezTo>
                  <a:cubicBezTo>
                    <a:pt x="57276" y="33324"/>
                    <a:pt x="57150" y="33402"/>
                    <a:pt x="57034" y="33489"/>
                  </a:cubicBezTo>
                  <a:cubicBezTo>
                    <a:pt x="56830" y="33605"/>
                    <a:pt x="56704" y="33731"/>
                    <a:pt x="56501" y="33848"/>
                  </a:cubicBezTo>
                  <a:cubicBezTo>
                    <a:pt x="56346" y="33974"/>
                    <a:pt x="56142" y="34051"/>
                    <a:pt x="55977" y="34129"/>
                  </a:cubicBezTo>
                  <a:cubicBezTo>
                    <a:pt x="55822" y="34177"/>
                    <a:pt x="55657" y="34255"/>
                    <a:pt x="55531" y="34255"/>
                  </a:cubicBezTo>
                  <a:cubicBezTo>
                    <a:pt x="55338" y="34255"/>
                    <a:pt x="55134" y="34255"/>
                    <a:pt x="54969" y="34294"/>
                  </a:cubicBezTo>
                  <a:cubicBezTo>
                    <a:pt x="54759" y="34327"/>
                    <a:pt x="54577" y="34427"/>
                    <a:pt x="54374" y="34427"/>
                  </a:cubicBezTo>
                  <a:cubicBezTo>
                    <a:pt x="54344" y="34427"/>
                    <a:pt x="54313" y="34425"/>
                    <a:pt x="54281" y="34420"/>
                  </a:cubicBezTo>
                  <a:cubicBezTo>
                    <a:pt x="53961" y="34420"/>
                    <a:pt x="53641" y="34420"/>
                    <a:pt x="53312" y="34371"/>
                  </a:cubicBezTo>
                  <a:cubicBezTo>
                    <a:pt x="53069" y="34371"/>
                    <a:pt x="52827" y="34371"/>
                    <a:pt x="52585" y="34255"/>
                  </a:cubicBezTo>
                  <a:cubicBezTo>
                    <a:pt x="52546" y="34255"/>
                    <a:pt x="52468" y="34216"/>
                    <a:pt x="52430" y="34216"/>
                  </a:cubicBezTo>
                  <a:cubicBezTo>
                    <a:pt x="52187" y="34177"/>
                    <a:pt x="51897" y="34129"/>
                    <a:pt x="51703" y="34051"/>
                  </a:cubicBezTo>
                  <a:cubicBezTo>
                    <a:pt x="51460" y="34012"/>
                    <a:pt x="51296" y="33886"/>
                    <a:pt x="51092" y="33770"/>
                  </a:cubicBezTo>
                  <a:cubicBezTo>
                    <a:pt x="50888" y="33693"/>
                    <a:pt x="50685" y="33605"/>
                    <a:pt x="50491" y="33567"/>
                  </a:cubicBezTo>
                  <a:cubicBezTo>
                    <a:pt x="50200" y="33450"/>
                    <a:pt x="49958" y="33324"/>
                    <a:pt x="49716" y="33159"/>
                  </a:cubicBezTo>
                  <a:cubicBezTo>
                    <a:pt x="49638" y="33121"/>
                    <a:pt x="49561" y="33043"/>
                    <a:pt x="49473" y="33004"/>
                  </a:cubicBezTo>
                  <a:cubicBezTo>
                    <a:pt x="49192" y="32801"/>
                    <a:pt x="48911" y="32597"/>
                    <a:pt x="48669" y="32394"/>
                  </a:cubicBezTo>
                  <a:cubicBezTo>
                    <a:pt x="48504" y="32316"/>
                    <a:pt x="48388" y="32190"/>
                    <a:pt x="48223" y="32074"/>
                  </a:cubicBezTo>
                  <a:cubicBezTo>
                    <a:pt x="47981" y="31831"/>
                    <a:pt x="47699" y="31589"/>
                    <a:pt x="47457" y="31347"/>
                  </a:cubicBezTo>
                  <a:cubicBezTo>
                    <a:pt x="47380" y="31308"/>
                    <a:pt x="47341" y="31269"/>
                    <a:pt x="47254" y="31221"/>
                  </a:cubicBezTo>
                  <a:cubicBezTo>
                    <a:pt x="47137" y="31066"/>
                    <a:pt x="47011" y="30940"/>
                    <a:pt x="46895" y="30785"/>
                  </a:cubicBezTo>
                  <a:cubicBezTo>
                    <a:pt x="46808" y="30697"/>
                    <a:pt x="46730" y="30659"/>
                    <a:pt x="46653" y="30542"/>
                  </a:cubicBezTo>
                  <a:cubicBezTo>
                    <a:pt x="46488" y="30339"/>
                    <a:pt x="46284" y="30174"/>
                    <a:pt x="46129" y="29970"/>
                  </a:cubicBezTo>
                  <a:cubicBezTo>
                    <a:pt x="45926" y="29815"/>
                    <a:pt x="45761" y="29573"/>
                    <a:pt x="45645" y="29369"/>
                  </a:cubicBezTo>
                  <a:cubicBezTo>
                    <a:pt x="45480" y="29205"/>
                    <a:pt x="45354" y="28962"/>
                    <a:pt x="45199" y="28759"/>
                  </a:cubicBezTo>
                  <a:cubicBezTo>
                    <a:pt x="45111" y="28642"/>
                    <a:pt x="44995" y="28555"/>
                    <a:pt x="44918" y="28439"/>
                  </a:cubicBezTo>
                  <a:cubicBezTo>
                    <a:pt x="44627" y="27993"/>
                    <a:pt x="44346" y="27586"/>
                    <a:pt x="44065" y="27150"/>
                  </a:cubicBezTo>
                  <a:cubicBezTo>
                    <a:pt x="43948" y="26946"/>
                    <a:pt x="43783" y="26781"/>
                    <a:pt x="43706" y="26617"/>
                  </a:cubicBezTo>
                  <a:cubicBezTo>
                    <a:pt x="43580" y="26374"/>
                    <a:pt x="43415" y="26180"/>
                    <a:pt x="43299" y="25977"/>
                  </a:cubicBezTo>
                  <a:cubicBezTo>
                    <a:pt x="43134" y="25696"/>
                    <a:pt x="42931" y="25405"/>
                    <a:pt x="42737" y="25085"/>
                  </a:cubicBezTo>
                  <a:cubicBezTo>
                    <a:pt x="42611" y="24920"/>
                    <a:pt x="42533" y="24765"/>
                    <a:pt x="42407" y="24601"/>
                  </a:cubicBezTo>
                  <a:cubicBezTo>
                    <a:pt x="42252" y="24358"/>
                    <a:pt x="42048" y="24193"/>
                    <a:pt x="41961" y="23912"/>
                  </a:cubicBezTo>
                  <a:cubicBezTo>
                    <a:pt x="41884" y="23757"/>
                    <a:pt x="41767" y="23592"/>
                    <a:pt x="41603" y="23466"/>
                  </a:cubicBezTo>
                  <a:cubicBezTo>
                    <a:pt x="41525" y="23389"/>
                    <a:pt x="41438" y="23273"/>
                    <a:pt x="41399" y="23185"/>
                  </a:cubicBezTo>
                  <a:cubicBezTo>
                    <a:pt x="41283" y="23030"/>
                    <a:pt x="41157" y="22827"/>
                    <a:pt x="41040" y="22662"/>
                  </a:cubicBezTo>
                  <a:cubicBezTo>
                    <a:pt x="40876" y="22458"/>
                    <a:pt x="40711" y="22216"/>
                    <a:pt x="40507" y="22012"/>
                  </a:cubicBezTo>
                  <a:cubicBezTo>
                    <a:pt x="40313" y="21770"/>
                    <a:pt x="40110" y="21528"/>
                    <a:pt x="39868" y="21285"/>
                  </a:cubicBezTo>
                  <a:cubicBezTo>
                    <a:pt x="39703" y="21130"/>
                    <a:pt x="39499" y="20927"/>
                    <a:pt x="39344" y="20762"/>
                  </a:cubicBezTo>
                  <a:cubicBezTo>
                    <a:pt x="39296" y="20723"/>
                    <a:pt x="39257" y="20646"/>
                    <a:pt x="39218" y="20607"/>
                  </a:cubicBezTo>
                  <a:cubicBezTo>
                    <a:pt x="39053" y="20442"/>
                    <a:pt x="38898" y="20316"/>
                    <a:pt x="38772" y="20200"/>
                  </a:cubicBezTo>
                  <a:cubicBezTo>
                    <a:pt x="38617" y="20035"/>
                    <a:pt x="38452" y="19880"/>
                    <a:pt x="38288" y="19715"/>
                  </a:cubicBezTo>
                  <a:cubicBezTo>
                    <a:pt x="38132" y="19589"/>
                    <a:pt x="37968" y="19473"/>
                    <a:pt x="37803" y="19347"/>
                  </a:cubicBezTo>
                  <a:cubicBezTo>
                    <a:pt x="37561" y="19192"/>
                    <a:pt x="37357" y="18988"/>
                    <a:pt x="37163" y="18785"/>
                  </a:cubicBezTo>
                  <a:cubicBezTo>
                    <a:pt x="37115" y="18707"/>
                    <a:pt x="37037" y="18668"/>
                    <a:pt x="36960" y="18581"/>
                  </a:cubicBezTo>
                  <a:cubicBezTo>
                    <a:pt x="36717" y="18378"/>
                    <a:pt x="36436" y="18135"/>
                    <a:pt x="36145" y="17941"/>
                  </a:cubicBezTo>
                  <a:cubicBezTo>
                    <a:pt x="36029" y="17854"/>
                    <a:pt x="35903" y="17738"/>
                    <a:pt x="35748" y="17651"/>
                  </a:cubicBezTo>
                  <a:cubicBezTo>
                    <a:pt x="35583" y="17496"/>
                    <a:pt x="35380" y="17370"/>
                    <a:pt x="35225" y="17253"/>
                  </a:cubicBezTo>
                  <a:cubicBezTo>
                    <a:pt x="35021" y="17127"/>
                    <a:pt x="34934" y="16972"/>
                    <a:pt x="34856" y="16769"/>
                  </a:cubicBezTo>
                  <a:cubicBezTo>
                    <a:pt x="34895" y="16730"/>
                    <a:pt x="34895" y="16681"/>
                    <a:pt x="34934" y="16643"/>
                  </a:cubicBezTo>
                  <a:cubicBezTo>
                    <a:pt x="35021" y="16730"/>
                    <a:pt x="35099" y="16807"/>
                    <a:pt x="35225" y="16885"/>
                  </a:cubicBezTo>
                  <a:cubicBezTo>
                    <a:pt x="35341" y="17011"/>
                    <a:pt x="35467" y="17166"/>
                    <a:pt x="35661" y="17166"/>
                  </a:cubicBezTo>
                  <a:cubicBezTo>
                    <a:pt x="35787" y="17253"/>
                    <a:pt x="35826" y="17331"/>
                    <a:pt x="35903" y="17370"/>
                  </a:cubicBezTo>
                  <a:cubicBezTo>
                    <a:pt x="36068" y="17496"/>
                    <a:pt x="36194" y="17612"/>
                    <a:pt x="36349" y="17738"/>
                  </a:cubicBezTo>
                  <a:cubicBezTo>
                    <a:pt x="36436" y="17777"/>
                    <a:pt x="36514" y="17815"/>
                    <a:pt x="36591" y="17893"/>
                  </a:cubicBezTo>
                  <a:cubicBezTo>
                    <a:pt x="36756" y="18096"/>
                    <a:pt x="36960" y="18300"/>
                    <a:pt x="37241" y="18426"/>
                  </a:cubicBezTo>
                  <a:cubicBezTo>
                    <a:pt x="37279" y="18426"/>
                    <a:pt x="37318" y="18504"/>
                    <a:pt x="37357" y="18542"/>
                  </a:cubicBezTo>
                  <a:cubicBezTo>
                    <a:pt x="37522" y="18707"/>
                    <a:pt x="37687" y="18823"/>
                    <a:pt x="37842" y="18988"/>
                  </a:cubicBezTo>
                  <a:cubicBezTo>
                    <a:pt x="37968" y="19105"/>
                    <a:pt x="38132" y="19231"/>
                    <a:pt x="38288" y="19347"/>
                  </a:cubicBezTo>
                  <a:cubicBezTo>
                    <a:pt x="38452" y="19434"/>
                    <a:pt x="38569" y="19589"/>
                    <a:pt x="38695" y="19754"/>
                  </a:cubicBezTo>
                  <a:cubicBezTo>
                    <a:pt x="38772" y="19793"/>
                    <a:pt x="38859" y="19919"/>
                    <a:pt x="38937" y="19958"/>
                  </a:cubicBezTo>
                  <a:cubicBezTo>
                    <a:pt x="39102" y="20161"/>
                    <a:pt x="39296" y="20277"/>
                    <a:pt x="39460" y="20520"/>
                  </a:cubicBezTo>
                  <a:cubicBezTo>
                    <a:pt x="39538" y="20646"/>
                    <a:pt x="39664" y="20723"/>
                    <a:pt x="39742" y="20801"/>
                  </a:cubicBezTo>
                  <a:cubicBezTo>
                    <a:pt x="39829" y="20888"/>
                    <a:pt x="39906" y="20927"/>
                    <a:pt x="39984" y="21004"/>
                  </a:cubicBezTo>
                  <a:cubicBezTo>
                    <a:pt x="40110" y="21169"/>
                    <a:pt x="40226" y="21334"/>
                    <a:pt x="40352" y="21489"/>
                  </a:cubicBezTo>
                  <a:cubicBezTo>
                    <a:pt x="40430" y="21576"/>
                    <a:pt x="40507" y="21615"/>
                    <a:pt x="40594" y="21693"/>
                  </a:cubicBezTo>
                  <a:cubicBezTo>
                    <a:pt x="40711" y="21857"/>
                    <a:pt x="40798" y="22012"/>
                    <a:pt x="40914" y="22138"/>
                  </a:cubicBezTo>
                  <a:cubicBezTo>
                    <a:pt x="41118" y="22381"/>
                    <a:pt x="41360" y="22623"/>
                    <a:pt x="41525" y="22904"/>
                  </a:cubicBezTo>
                  <a:cubicBezTo>
                    <a:pt x="41680" y="23273"/>
                    <a:pt x="42048" y="23466"/>
                    <a:pt x="42165" y="23874"/>
                  </a:cubicBezTo>
                  <a:cubicBezTo>
                    <a:pt x="42252" y="24077"/>
                    <a:pt x="42446" y="24242"/>
                    <a:pt x="42572" y="24436"/>
                  </a:cubicBezTo>
                  <a:cubicBezTo>
                    <a:pt x="42814" y="24727"/>
                    <a:pt x="43018" y="25046"/>
                    <a:pt x="43221" y="25366"/>
                  </a:cubicBezTo>
                  <a:cubicBezTo>
                    <a:pt x="43299" y="25570"/>
                    <a:pt x="43415" y="25735"/>
                    <a:pt x="43541" y="25890"/>
                  </a:cubicBezTo>
                  <a:cubicBezTo>
                    <a:pt x="43619" y="26054"/>
                    <a:pt x="43745" y="26258"/>
                    <a:pt x="43861" y="26423"/>
                  </a:cubicBezTo>
                  <a:cubicBezTo>
                    <a:pt x="43900" y="26500"/>
                    <a:pt x="43987" y="26617"/>
                    <a:pt x="44026" y="26743"/>
                  </a:cubicBezTo>
                  <a:cubicBezTo>
                    <a:pt x="44268" y="27063"/>
                    <a:pt x="44510" y="27431"/>
                    <a:pt x="44753" y="27751"/>
                  </a:cubicBezTo>
                  <a:cubicBezTo>
                    <a:pt x="44869" y="27954"/>
                    <a:pt x="45034" y="28158"/>
                    <a:pt x="45160" y="28361"/>
                  </a:cubicBezTo>
                  <a:cubicBezTo>
                    <a:pt x="45276" y="28478"/>
                    <a:pt x="45402" y="28604"/>
                    <a:pt x="45480" y="28759"/>
                  </a:cubicBezTo>
                  <a:cubicBezTo>
                    <a:pt x="45683" y="29166"/>
                    <a:pt x="46042" y="29447"/>
                    <a:pt x="46284" y="29815"/>
                  </a:cubicBezTo>
                  <a:cubicBezTo>
                    <a:pt x="46323" y="29893"/>
                    <a:pt x="46410" y="29970"/>
                    <a:pt x="46488" y="30058"/>
                  </a:cubicBezTo>
                  <a:cubicBezTo>
                    <a:pt x="46614" y="30135"/>
                    <a:pt x="46691" y="30252"/>
                    <a:pt x="46769" y="30339"/>
                  </a:cubicBezTo>
                  <a:cubicBezTo>
                    <a:pt x="46972" y="30581"/>
                    <a:pt x="47137" y="30823"/>
                    <a:pt x="47380" y="31027"/>
                  </a:cubicBezTo>
                  <a:cubicBezTo>
                    <a:pt x="47535" y="31143"/>
                    <a:pt x="47738" y="31308"/>
                    <a:pt x="47903" y="31512"/>
                  </a:cubicBezTo>
                  <a:cubicBezTo>
                    <a:pt x="47903" y="31550"/>
                    <a:pt x="47981" y="31550"/>
                    <a:pt x="48019" y="31589"/>
                  </a:cubicBezTo>
                  <a:cubicBezTo>
                    <a:pt x="48107" y="31667"/>
                    <a:pt x="48223" y="31705"/>
                    <a:pt x="48262" y="31793"/>
                  </a:cubicBezTo>
                  <a:cubicBezTo>
                    <a:pt x="48465" y="32113"/>
                    <a:pt x="48834" y="32190"/>
                    <a:pt x="49115" y="32432"/>
                  </a:cubicBezTo>
                  <a:cubicBezTo>
                    <a:pt x="49279" y="32636"/>
                    <a:pt x="49561" y="32762"/>
                    <a:pt x="49803" y="32917"/>
                  </a:cubicBezTo>
                  <a:cubicBezTo>
                    <a:pt x="50006" y="33043"/>
                    <a:pt x="50200" y="33208"/>
                    <a:pt x="50443" y="33285"/>
                  </a:cubicBezTo>
                  <a:cubicBezTo>
                    <a:pt x="50569" y="33324"/>
                    <a:pt x="50685" y="33402"/>
                    <a:pt x="50811" y="33450"/>
                  </a:cubicBezTo>
                  <a:cubicBezTo>
                    <a:pt x="50850" y="33450"/>
                    <a:pt x="50888" y="33489"/>
                    <a:pt x="50888" y="33489"/>
                  </a:cubicBezTo>
                  <a:cubicBezTo>
                    <a:pt x="51170" y="33605"/>
                    <a:pt x="51412" y="33693"/>
                    <a:pt x="51703" y="33809"/>
                  </a:cubicBezTo>
                  <a:cubicBezTo>
                    <a:pt x="51897" y="33935"/>
                    <a:pt x="52187" y="33886"/>
                    <a:pt x="52430" y="33974"/>
                  </a:cubicBezTo>
                  <a:cubicBezTo>
                    <a:pt x="52546" y="34051"/>
                    <a:pt x="52711" y="34051"/>
                    <a:pt x="52866" y="34090"/>
                  </a:cubicBezTo>
                  <a:cubicBezTo>
                    <a:pt x="53108" y="34129"/>
                    <a:pt x="53351" y="34177"/>
                    <a:pt x="53593" y="34177"/>
                  </a:cubicBezTo>
                  <a:cubicBezTo>
                    <a:pt x="53661" y="34190"/>
                    <a:pt x="53733" y="34194"/>
                    <a:pt x="53808" y="34194"/>
                  </a:cubicBezTo>
                  <a:cubicBezTo>
                    <a:pt x="53958" y="34194"/>
                    <a:pt x="54119" y="34177"/>
                    <a:pt x="54281" y="34177"/>
                  </a:cubicBezTo>
                  <a:cubicBezTo>
                    <a:pt x="54485" y="34177"/>
                    <a:pt x="54688" y="34129"/>
                    <a:pt x="54892" y="34012"/>
                  </a:cubicBezTo>
                  <a:cubicBezTo>
                    <a:pt x="54969" y="33974"/>
                    <a:pt x="55047" y="33935"/>
                    <a:pt x="55134" y="33935"/>
                  </a:cubicBezTo>
                  <a:lnTo>
                    <a:pt x="55415" y="33935"/>
                  </a:lnTo>
                  <a:cubicBezTo>
                    <a:pt x="55619" y="33848"/>
                    <a:pt x="55774" y="33770"/>
                    <a:pt x="55977" y="33731"/>
                  </a:cubicBezTo>
                  <a:cubicBezTo>
                    <a:pt x="56103" y="33644"/>
                    <a:pt x="56220" y="33605"/>
                    <a:pt x="56346" y="33528"/>
                  </a:cubicBezTo>
                  <a:cubicBezTo>
                    <a:pt x="56462" y="33450"/>
                    <a:pt x="56588" y="33363"/>
                    <a:pt x="56704" y="33285"/>
                  </a:cubicBezTo>
                  <a:cubicBezTo>
                    <a:pt x="56704" y="33247"/>
                    <a:pt x="56704" y="33208"/>
                    <a:pt x="56743" y="33082"/>
                  </a:cubicBezTo>
                  <a:lnTo>
                    <a:pt x="56743" y="33082"/>
                  </a:lnTo>
                  <a:cubicBezTo>
                    <a:pt x="56627" y="33159"/>
                    <a:pt x="56549" y="33247"/>
                    <a:pt x="56462" y="33285"/>
                  </a:cubicBezTo>
                  <a:cubicBezTo>
                    <a:pt x="56384" y="33324"/>
                    <a:pt x="56346" y="33402"/>
                    <a:pt x="56220" y="33450"/>
                  </a:cubicBezTo>
                  <a:cubicBezTo>
                    <a:pt x="56065" y="33567"/>
                    <a:pt x="55861" y="33605"/>
                    <a:pt x="55696" y="33693"/>
                  </a:cubicBezTo>
                  <a:cubicBezTo>
                    <a:pt x="55619" y="33731"/>
                    <a:pt x="55580" y="33731"/>
                    <a:pt x="55531" y="33731"/>
                  </a:cubicBezTo>
                  <a:cubicBezTo>
                    <a:pt x="55498" y="33726"/>
                    <a:pt x="55465" y="33724"/>
                    <a:pt x="55433" y="33724"/>
                  </a:cubicBezTo>
                  <a:cubicBezTo>
                    <a:pt x="55235" y="33724"/>
                    <a:pt x="55067" y="33814"/>
                    <a:pt x="54892" y="33848"/>
                  </a:cubicBezTo>
                  <a:cubicBezTo>
                    <a:pt x="54766" y="33886"/>
                    <a:pt x="54649" y="33935"/>
                    <a:pt x="54523" y="33935"/>
                  </a:cubicBezTo>
                  <a:lnTo>
                    <a:pt x="53922" y="33935"/>
                  </a:lnTo>
                  <a:cubicBezTo>
                    <a:pt x="53835" y="33935"/>
                    <a:pt x="53719" y="33974"/>
                    <a:pt x="53641" y="33974"/>
                  </a:cubicBezTo>
                  <a:cubicBezTo>
                    <a:pt x="53312" y="33935"/>
                    <a:pt x="53031" y="33848"/>
                    <a:pt x="52750" y="33809"/>
                  </a:cubicBezTo>
                  <a:cubicBezTo>
                    <a:pt x="52546" y="33770"/>
                    <a:pt x="52342" y="33770"/>
                    <a:pt x="52187" y="33693"/>
                  </a:cubicBezTo>
                  <a:cubicBezTo>
                    <a:pt x="51945" y="33644"/>
                    <a:pt x="51703" y="33528"/>
                    <a:pt x="51460" y="33402"/>
                  </a:cubicBezTo>
                  <a:cubicBezTo>
                    <a:pt x="51296" y="33363"/>
                    <a:pt x="51131" y="33285"/>
                    <a:pt x="50976" y="33247"/>
                  </a:cubicBezTo>
                  <a:cubicBezTo>
                    <a:pt x="50772" y="33121"/>
                    <a:pt x="50569" y="33004"/>
                    <a:pt x="50365" y="33004"/>
                  </a:cubicBezTo>
                  <a:cubicBezTo>
                    <a:pt x="50249" y="32917"/>
                    <a:pt x="50123" y="32840"/>
                    <a:pt x="50006" y="32762"/>
                  </a:cubicBezTo>
                  <a:cubicBezTo>
                    <a:pt x="49803" y="32597"/>
                    <a:pt x="49561" y="32481"/>
                    <a:pt x="49318" y="32316"/>
                  </a:cubicBezTo>
                  <a:cubicBezTo>
                    <a:pt x="49076" y="32151"/>
                    <a:pt x="48872" y="31996"/>
                    <a:pt x="48630" y="31793"/>
                  </a:cubicBezTo>
                  <a:cubicBezTo>
                    <a:pt x="48426" y="31628"/>
                    <a:pt x="48223" y="31512"/>
                    <a:pt x="48107" y="31308"/>
                  </a:cubicBezTo>
                  <a:cubicBezTo>
                    <a:pt x="47864" y="31027"/>
                    <a:pt x="47496" y="30823"/>
                    <a:pt x="47292" y="30494"/>
                  </a:cubicBezTo>
                  <a:cubicBezTo>
                    <a:pt x="47011" y="30339"/>
                    <a:pt x="46856" y="30009"/>
                    <a:pt x="46614" y="29815"/>
                  </a:cubicBezTo>
                  <a:cubicBezTo>
                    <a:pt x="46449" y="29651"/>
                    <a:pt x="46323" y="29447"/>
                    <a:pt x="46168" y="29282"/>
                  </a:cubicBezTo>
                  <a:cubicBezTo>
                    <a:pt x="46081" y="29166"/>
                    <a:pt x="45926" y="29040"/>
                    <a:pt x="45887" y="28924"/>
                  </a:cubicBezTo>
                  <a:cubicBezTo>
                    <a:pt x="45800" y="28681"/>
                    <a:pt x="45596" y="28516"/>
                    <a:pt x="45480" y="28361"/>
                  </a:cubicBezTo>
                  <a:cubicBezTo>
                    <a:pt x="45276" y="28119"/>
                    <a:pt x="45111" y="27916"/>
                    <a:pt x="44995" y="27673"/>
                  </a:cubicBezTo>
                  <a:cubicBezTo>
                    <a:pt x="44830" y="27392"/>
                    <a:pt x="44588" y="27101"/>
                    <a:pt x="44433" y="26820"/>
                  </a:cubicBezTo>
                  <a:cubicBezTo>
                    <a:pt x="44307" y="26617"/>
                    <a:pt x="44142" y="26423"/>
                    <a:pt x="44026" y="26219"/>
                  </a:cubicBezTo>
                  <a:cubicBezTo>
                    <a:pt x="43987" y="26132"/>
                    <a:pt x="43948" y="26054"/>
                    <a:pt x="43900" y="26016"/>
                  </a:cubicBezTo>
                  <a:cubicBezTo>
                    <a:pt x="43745" y="25735"/>
                    <a:pt x="43541" y="25492"/>
                    <a:pt x="43376" y="25250"/>
                  </a:cubicBezTo>
                  <a:cubicBezTo>
                    <a:pt x="43338" y="25211"/>
                    <a:pt x="43299" y="25163"/>
                    <a:pt x="43299" y="25124"/>
                  </a:cubicBezTo>
                  <a:cubicBezTo>
                    <a:pt x="43173" y="24765"/>
                    <a:pt x="42853" y="24523"/>
                    <a:pt x="42688" y="24193"/>
                  </a:cubicBezTo>
                  <a:cubicBezTo>
                    <a:pt x="42494" y="24038"/>
                    <a:pt x="42407" y="23796"/>
                    <a:pt x="42291" y="23592"/>
                  </a:cubicBezTo>
                  <a:cubicBezTo>
                    <a:pt x="42204" y="23350"/>
                    <a:pt x="41961" y="23224"/>
                    <a:pt x="41806" y="22982"/>
                  </a:cubicBezTo>
                  <a:cubicBezTo>
                    <a:pt x="41641" y="22739"/>
                    <a:pt x="41477" y="22497"/>
                    <a:pt x="41283" y="22255"/>
                  </a:cubicBezTo>
                  <a:cubicBezTo>
                    <a:pt x="41234" y="22177"/>
                    <a:pt x="41157" y="22177"/>
                    <a:pt x="41157" y="22100"/>
                  </a:cubicBezTo>
                  <a:cubicBezTo>
                    <a:pt x="41040" y="21819"/>
                    <a:pt x="40798" y="21654"/>
                    <a:pt x="40594" y="21450"/>
                  </a:cubicBezTo>
                  <a:cubicBezTo>
                    <a:pt x="40507" y="21334"/>
                    <a:pt x="40430" y="21208"/>
                    <a:pt x="40313" y="21130"/>
                  </a:cubicBezTo>
                  <a:cubicBezTo>
                    <a:pt x="40226" y="20966"/>
                    <a:pt x="40110" y="20849"/>
                    <a:pt x="39984" y="20723"/>
                  </a:cubicBezTo>
                  <a:cubicBezTo>
                    <a:pt x="39829" y="20685"/>
                    <a:pt x="39742" y="20559"/>
                    <a:pt x="39625" y="20442"/>
                  </a:cubicBezTo>
                  <a:cubicBezTo>
                    <a:pt x="39499" y="20239"/>
                    <a:pt x="39344" y="20074"/>
                    <a:pt x="39179" y="19919"/>
                  </a:cubicBezTo>
                  <a:cubicBezTo>
                    <a:pt x="39015" y="19754"/>
                    <a:pt x="38811" y="19638"/>
                    <a:pt x="38656" y="19434"/>
                  </a:cubicBezTo>
                  <a:cubicBezTo>
                    <a:pt x="38414" y="19231"/>
                    <a:pt x="38171" y="19027"/>
                    <a:pt x="37929" y="18823"/>
                  </a:cubicBezTo>
                  <a:lnTo>
                    <a:pt x="37764" y="18823"/>
                  </a:lnTo>
                  <a:cubicBezTo>
                    <a:pt x="37803" y="18785"/>
                    <a:pt x="37803" y="18785"/>
                    <a:pt x="37803" y="18746"/>
                  </a:cubicBezTo>
                  <a:cubicBezTo>
                    <a:pt x="37483" y="18465"/>
                    <a:pt x="37202" y="18184"/>
                    <a:pt x="36872" y="17941"/>
                  </a:cubicBezTo>
                  <a:cubicBezTo>
                    <a:pt x="36834" y="17854"/>
                    <a:pt x="36756" y="17815"/>
                    <a:pt x="36679" y="17777"/>
                  </a:cubicBezTo>
                  <a:cubicBezTo>
                    <a:pt x="36475" y="17699"/>
                    <a:pt x="36271" y="17534"/>
                    <a:pt x="36107" y="17370"/>
                  </a:cubicBezTo>
                  <a:cubicBezTo>
                    <a:pt x="36068" y="17331"/>
                    <a:pt x="36029" y="17292"/>
                    <a:pt x="35990" y="17292"/>
                  </a:cubicBezTo>
                  <a:cubicBezTo>
                    <a:pt x="35748" y="17127"/>
                    <a:pt x="35506" y="16924"/>
                    <a:pt x="35263" y="16730"/>
                  </a:cubicBezTo>
                  <a:cubicBezTo>
                    <a:pt x="35225" y="16681"/>
                    <a:pt x="35176" y="16643"/>
                    <a:pt x="35137" y="16604"/>
                  </a:cubicBezTo>
                  <a:cubicBezTo>
                    <a:pt x="34895" y="16487"/>
                    <a:pt x="34740" y="16284"/>
                    <a:pt x="34653" y="16003"/>
                  </a:cubicBezTo>
                  <a:cubicBezTo>
                    <a:pt x="34575" y="15712"/>
                    <a:pt x="34449" y="15431"/>
                    <a:pt x="34372" y="15111"/>
                  </a:cubicBezTo>
                  <a:cubicBezTo>
                    <a:pt x="34449" y="15072"/>
                    <a:pt x="34536" y="15034"/>
                    <a:pt x="34575" y="15034"/>
                  </a:cubicBezTo>
                  <a:cubicBezTo>
                    <a:pt x="34498" y="14907"/>
                    <a:pt x="34372" y="14830"/>
                    <a:pt x="34333" y="14704"/>
                  </a:cubicBezTo>
                  <a:cubicBezTo>
                    <a:pt x="34294" y="14549"/>
                    <a:pt x="34294" y="14345"/>
                    <a:pt x="34255" y="14103"/>
                  </a:cubicBezTo>
                  <a:lnTo>
                    <a:pt x="34255" y="14103"/>
                  </a:lnTo>
                  <a:cubicBezTo>
                    <a:pt x="34498" y="14258"/>
                    <a:pt x="34691" y="14384"/>
                    <a:pt x="34895" y="14500"/>
                  </a:cubicBezTo>
                  <a:cubicBezTo>
                    <a:pt x="35099" y="14626"/>
                    <a:pt x="35263" y="14791"/>
                    <a:pt x="35467" y="14869"/>
                  </a:cubicBezTo>
                  <a:cubicBezTo>
                    <a:pt x="35826" y="15034"/>
                    <a:pt x="36068" y="15276"/>
                    <a:pt x="36310" y="15518"/>
                  </a:cubicBezTo>
                  <a:cubicBezTo>
                    <a:pt x="36388" y="15596"/>
                    <a:pt x="36514" y="15634"/>
                    <a:pt x="36591" y="15712"/>
                  </a:cubicBezTo>
                  <a:cubicBezTo>
                    <a:pt x="36679" y="15760"/>
                    <a:pt x="36756" y="15799"/>
                    <a:pt x="36834" y="15877"/>
                  </a:cubicBezTo>
                  <a:cubicBezTo>
                    <a:pt x="36960" y="15954"/>
                    <a:pt x="37076" y="16042"/>
                    <a:pt x="37202" y="16119"/>
                  </a:cubicBezTo>
                  <a:cubicBezTo>
                    <a:pt x="37444" y="16323"/>
                    <a:pt x="37687" y="16487"/>
                    <a:pt x="37890" y="16681"/>
                  </a:cubicBezTo>
                  <a:cubicBezTo>
                    <a:pt x="38084" y="16846"/>
                    <a:pt x="38288" y="17050"/>
                    <a:pt x="38491" y="17166"/>
                  </a:cubicBezTo>
                  <a:cubicBezTo>
                    <a:pt x="38695" y="17331"/>
                    <a:pt x="38898" y="17496"/>
                    <a:pt x="39102" y="17699"/>
                  </a:cubicBezTo>
                  <a:cubicBezTo>
                    <a:pt x="39179" y="17777"/>
                    <a:pt x="39257" y="17815"/>
                    <a:pt x="39344" y="17893"/>
                  </a:cubicBezTo>
                  <a:cubicBezTo>
                    <a:pt x="39460" y="17980"/>
                    <a:pt x="39586" y="18058"/>
                    <a:pt x="39703" y="18184"/>
                  </a:cubicBezTo>
                  <a:cubicBezTo>
                    <a:pt x="39945" y="18378"/>
                    <a:pt x="40187" y="18620"/>
                    <a:pt x="40391" y="18823"/>
                  </a:cubicBezTo>
                  <a:cubicBezTo>
                    <a:pt x="40507" y="18949"/>
                    <a:pt x="40633" y="19105"/>
                    <a:pt x="40750" y="19231"/>
                  </a:cubicBezTo>
                  <a:lnTo>
                    <a:pt x="40992" y="19473"/>
                  </a:lnTo>
                  <a:cubicBezTo>
                    <a:pt x="41040" y="19512"/>
                    <a:pt x="41079" y="19550"/>
                    <a:pt x="41157" y="19589"/>
                  </a:cubicBezTo>
                  <a:cubicBezTo>
                    <a:pt x="41195" y="19638"/>
                    <a:pt x="41234" y="19676"/>
                    <a:pt x="41283" y="19715"/>
                  </a:cubicBezTo>
                  <a:cubicBezTo>
                    <a:pt x="41360" y="19832"/>
                    <a:pt x="41438" y="19919"/>
                    <a:pt x="41525" y="19996"/>
                  </a:cubicBezTo>
                  <a:cubicBezTo>
                    <a:pt x="41680" y="20200"/>
                    <a:pt x="41845" y="20365"/>
                    <a:pt x="42010" y="20559"/>
                  </a:cubicBezTo>
                  <a:cubicBezTo>
                    <a:pt x="42087" y="20607"/>
                    <a:pt x="42165" y="20685"/>
                    <a:pt x="42204" y="20762"/>
                  </a:cubicBezTo>
                  <a:cubicBezTo>
                    <a:pt x="42291" y="20849"/>
                    <a:pt x="42368" y="20966"/>
                    <a:pt x="42446" y="21092"/>
                  </a:cubicBezTo>
                  <a:cubicBezTo>
                    <a:pt x="42572" y="21247"/>
                    <a:pt x="42737" y="21412"/>
                    <a:pt x="42853" y="21615"/>
                  </a:cubicBezTo>
                  <a:cubicBezTo>
                    <a:pt x="43057" y="21896"/>
                    <a:pt x="43221" y="22138"/>
                    <a:pt x="43464" y="22381"/>
                  </a:cubicBezTo>
                  <a:cubicBezTo>
                    <a:pt x="43541" y="22497"/>
                    <a:pt x="43619" y="22623"/>
                    <a:pt x="43706" y="22788"/>
                  </a:cubicBezTo>
                  <a:cubicBezTo>
                    <a:pt x="43783" y="22904"/>
                    <a:pt x="43861" y="23030"/>
                    <a:pt x="43948" y="23147"/>
                  </a:cubicBezTo>
                  <a:cubicBezTo>
                    <a:pt x="44142" y="23428"/>
                    <a:pt x="44307" y="23670"/>
                    <a:pt x="44510" y="23912"/>
                  </a:cubicBezTo>
                  <a:cubicBezTo>
                    <a:pt x="44675" y="24155"/>
                    <a:pt x="44792" y="24436"/>
                    <a:pt x="44956" y="24678"/>
                  </a:cubicBezTo>
                  <a:cubicBezTo>
                    <a:pt x="45160" y="24920"/>
                    <a:pt x="45354" y="25163"/>
                    <a:pt x="45480" y="25492"/>
                  </a:cubicBezTo>
                  <a:cubicBezTo>
                    <a:pt x="45519" y="25570"/>
                    <a:pt x="45645" y="25647"/>
                    <a:pt x="45645" y="25735"/>
                  </a:cubicBezTo>
                  <a:cubicBezTo>
                    <a:pt x="45722" y="25938"/>
                    <a:pt x="45887" y="26054"/>
                    <a:pt x="45964" y="26219"/>
                  </a:cubicBezTo>
                  <a:cubicBezTo>
                    <a:pt x="46081" y="26374"/>
                    <a:pt x="46207" y="26578"/>
                    <a:pt x="46372" y="26743"/>
                  </a:cubicBezTo>
                  <a:cubicBezTo>
                    <a:pt x="46449" y="26907"/>
                    <a:pt x="46565" y="27063"/>
                    <a:pt x="46691" y="27227"/>
                  </a:cubicBezTo>
                  <a:cubicBezTo>
                    <a:pt x="46769" y="27344"/>
                    <a:pt x="46934" y="27470"/>
                    <a:pt x="47011" y="27586"/>
                  </a:cubicBezTo>
                  <a:cubicBezTo>
                    <a:pt x="47254" y="28032"/>
                    <a:pt x="47583" y="28400"/>
                    <a:pt x="47942" y="28759"/>
                  </a:cubicBezTo>
                  <a:cubicBezTo>
                    <a:pt x="48068" y="28885"/>
                    <a:pt x="48223" y="29001"/>
                    <a:pt x="48310" y="29127"/>
                  </a:cubicBezTo>
                  <a:cubicBezTo>
                    <a:pt x="48388" y="29331"/>
                    <a:pt x="48591" y="29408"/>
                    <a:pt x="48669" y="29612"/>
                  </a:cubicBezTo>
                  <a:cubicBezTo>
                    <a:pt x="48911" y="29689"/>
                    <a:pt x="49076" y="29932"/>
                    <a:pt x="49231" y="30096"/>
                  </a:cubicBezTo>
                  <a:cubicBezTo>
                    <a:pt x="49318" y="30174"/>
                    <a:pt x="49435" y="30213"/>
                    <a:pt x="49522" y="30300"/>
                  </a:cubicBezTo>
                  <a:cubicBezTo>
                    <a:pt x="49803" y="30581"/>
                    <a:pt x="50162" y="30823"/>
                    <a:pt x="50491" y="31066"/>
                  </a:cubicBezTo>
                  <a:cubicBezTo>
                    <a:pt x="50976" y="31386"/>
                    <a:pt x="51460" y="31667"/>
                    <a:pt x="52023" y="31831"/>
                  </a:cubicBezTo>
                  <a:cubicBezTo>
                    <a:pt x="52061" y="31870"/>
                    <a:pt x="52100" y="31870"/>
                    <a:pt x="52139" y="31909"/>
                  </a:cubicBezTo>
                  <a:cubicBezTo>
                    <a:pt x="52304" y="31996"/>
                    <a:pt x="52507" y="32074"/>
                    <a:pt x="52711" y="32113"/>
                  </a:cubicBezTo>
                  <a:cubicBezTo>
                    <a:pt x="52827" y="32113"/>
                    <a:pt x="52953" y="32151"/>
                    <a:pt x="53031" y="32151"/>
                  </a:cubicBezTo>
                  <a:cubicBezTo>
                    <a:pt x="53273" y="32239"/>
                    <a:pt x="53515" y="32277"/>
                    <a:pt x="53758" y="32277"/>
                  </a:cubicBezTo>
                  <a:cubicBezTo>
                    <a:pt x="53825" y="32264"/>
                    <a:pt x="53893" y="32260"/>
                    <a:pt x="53961" y="32260"/>
                  </a:cubicBezTo>
                  <a:cubicBezTo>
                    <a:pt x="54097" y="32260"/>
                    <a:pt x="54233" y="32277"/>
                    <a:pt x="54368" y="32277"/>
                  </a:cubicBezTo>
                  <a:cubicBezTo>
                    <a:pt x="54611" y="32239"/>
                    <a:pt x="54892" y="32151"/>
                    <a:pt x="55173" y="32074"/>
                  </a:cubicBezTo>
                  <a:cubicBezTo>
                    <a:pt x="55531" y="31996"/>
                    <a:pt x="55822" y="31705"/>
                    <a:pt x="56103" y="31424"/>
                  </a:cubicBezTo>
                  <a:cubicBezTo>
                    <a:pt x="56346" y="31269"/>
                    <a:pt x="56501" y="31027"/>
                    <a:pt x="56627" y="30736"/>
                  </a:cubicBezTo>
                  <a:cubicBezTo>
                    <a:pt x="56666" y="30620"/>
                    <a:pt x="56743" y="30455"/>
                    <a:pt x="56792" y="30339"/>
                  </a:cubicBezTo>
                  <a:cubicBezTo>
                    <a:pt x="56830" y="30252"/>
                    <a:pt x="56792" y="30213"/>
                    <a:pt x="56830" y="30135"/>
                  </a:cubicBezTo>
                  <a:cubicBezTo>
                    <a:pt x="56830" y="30058"/>
                    <a:pt x="56869" y="30009"/>
                    <a:pt x="56869" y="29932"/>
                  </a:cubicBezTo>
                  <a:cubicBezTo>
                    <a:pt x="56869" y="29767"/>
                    <a:pt x="56869" y="29612"/>
                    <a:pt x="56908" y="29486"/>
                  </a:cubicBezTo>
                  <a:cubicBezTo>
                    <a:pt x="57034" y="29166"/>
                    <a:pt x="56947" y="28885"/>
                    <a:pt x="56830" y="28555"/>
                  </a:cubicBezTo>
                  <a:cubicBezTo>
                    <a:pt x="56792" y="28642"/>
                    <a:pt x="56743" y="28681"/>
                    <a:pt x="56704" y="28759"/>
                  </a:cubicBezTo>
                  <a:cubicBezTo>
                    <a:pt x="56704" y="28798"/>
                    <a:pt x="56743" y="28885"/>
                    <a:pt x="56743" y="28962"/>
                  </a:cubicBezTo>
                  <a:lnTo>
                    <a:pt x="56743" y="29205"/>
                  </a:lnTo>
                  <a:cubicBezTo>
                    <a:pt x="56704" y="29331"/>
                    <a:pt x="56704" y="29447"/>
                    <a:pt x="56666" y="29612"/>
                  </a:cubicBezTo>
                  <a:cubicBezTo>
                    <a:pt x="56627" y="29893"/>
                    <a:pt x="56627" y="30174"/>
                    <a:pt x="56462" y="30416"/>
                  </a:cubicBezTo>
                  <a:cubicBezTo>
                    <a:pt x="56384" y="30581"/>
                    <a:pt x="56307" y="30736"/>
                    <a:pt x="56220" y="30901"/>
                  </a:cubicBezTo>
                  <a:cubicBezTo>
                    <a:pt x="56065" y="31105"/>
                    <a:pt x="55900" y="31308"/>
                    <a:pt x="55696" y="31424"/>
                  </a:cubicBezTo>
                  <a:cubicBezTo>
                    <a:pt x="55619" y="31463"/>
                    <a:pt x="55580" y="31512"/>
                    <a:pt x="55493" y="31550"/>
                  </a:cubicBezTo>
                  <a:cubicBezTo>
                    <a:pt x="55338" y="31667"/>
                    <a:pt x="55173" y="31793"/>
                    <a:pt x="54930" y="31793"/>
                  </a:cubicBezTo>
                  <a:cubicBezTo>
                    <a:pt x="54766" y="31831"/>
                    <a:pt x="54611" y="31870"/>
                    <a:pt x="54485" y="31909"/>
                  </a:cubicBezTo>
                  <a:cubicBezTo>
                    <a:pt x="54407" y="31909"/>
                    <a:pt x="54368" y="31948"/>
                    <a:pt x="54281" y="31948"/>
                  </a:cubicBezTo>
                  <a:cubicBezTo>
                    <a:pt x="53884" y="31948"/>
                    <a:pt x="53515" y="31948"/>
                    <a:pt x="53108" y="31831"/>
                  </a:cubicBezTo>
                  <a:cubicBezTo>
                    <a:pt x="53031" y="31793"/>
                    <a:pt x="52953" y="31793"/>
                    <a:pt x="52914" y="31793"/>
                  </a:cubicBezTo>
                  <a:cubicBezTo>
                    <a:pt x="52672" y="31754"/>
                    <a:pt x="52430" y="31705"/>
                    <a:pt x="52226" y="31550"/>
                  </a:cubicBezTo>
                  <a:cubicBezTo>
                    <a:pt x="52100" y="31512"/>
                    <a:pt x="51984" y="31386"/>
                    <a:pt x="51819" y="31386"/>
                  </a:cubicBezTo>
                  <a:cubicBezTo>
                    <a:pt x="51499" y="31308"/>
                    <a:pt x="51170" y="31105"/>
                    <a:pt x="50888" y="30901"/>
                  </a:cubicBezTo>
                  <a:cubicBezTo>
                    <a:pt x="50811" y="30862"/>
                    <a:pt x="50733" y="30823"/>
                    <a:pt x="50685" y="30785"/>
                  </a:cubicBezTo>
                  <a:cubicBezTo>
                    <a:pt x="50443" y="30620"/>
                    <a:pt x="50200" y="30455"/>
                    <a:pt x="49958" y="30252"/>
                  </a:cubicBezTo>
                  <a:cubicBezTo>
                    <a:pt x="49716" y="30058"/>
                    <a:pt x="49473" y="29815"/>
                    <a:pt x="49231" y="29612"/>
                  </a:cubicBezTo>
                  <a:cubicBezTo>
                    <a:pt x="49037" y="29408"/>
                    <a:pt x="48795" y="29205"/>
                    <a:pt x="48591" y="28962"/>
                  </a:cubicBezTo>
                  <a:cubicBezTo>
                    <a:pt x="48552" y="28924"/>
                    <a:pt x="48504" y="28846"/>
                    <a:pt x="48426" y="28798"/>
                  </a:cubicBezTo>
                  <a:cubicBezTo>
                    <a:pt x="48262" y="28642"/>
                    <a:pt x="48107" y="28478"/>
                    <a:pt x="47942" y="28274"/>
                  </a:cubicBezTo>
                  <a:cubicBezTo>
                    <a:pt x="47903" y="28235"/>
                    <a:pt x="47864" y="28158"/>
                    <a:pt x="47777" y="28119"/>
                  </a:cubicBezTo>
                  <a:cubicBezTo>
                    <a:pt x="47699" y="27993"/>
                    <a:pt x="47535" y="27877"/>
                    <a:pt x="47496" y="27751"/>
                  </a:cubicBezTo>
                  <a:cubicBezTo>
                    <a:pt x="47380" y="27508"/>
                    <a:pt x="47215" y="27305"/>
                    <a:pt x="47050" y="27150"/>
                  </a:cubicBezTo>
                  <a:cubicBezTo>
                    <a:pt x="46653" y="26665"/>
                    <a:pt x="46323" y="26093"/>
                    <a:pt x="45964" y="25609"/>
                  </a:cubicBezTo>
                  <a:cubicBezTo>
                    <a:pt x="45683" y="25250"/>
                    <a:pt x="45480" y="24882"/>
                    <a:pt x="45237" y="24523"/>
                  </a:cubicBezTo>
                  <a:cubicBezTo>
                    <a:pt x="45160" y="24358"/>
                    <a:pt x="45034" y="24242"/>
                    <a:pt x="44956" y="24077"/>
                  </a:cubicBezTo>
                  <a:cubicBezTo>
                    <a:pt x="44714" y="23757"/>
                    <a:pt x="44549" y="23466"/>
                    <a:pt x="44307" y="23147"/>
                  </a:cubicBezTo>
                  <a:cubicBezTo>
                    <a:pt x="44191" y="22943"/>
                    <a:pt x="43987" y="22739"/>
                    <a:pt x="43900" y="22497"/>
                  </a:cubicBezTo>
                  <a:cubicBezTo>
                    <a:pt x="43822" y="22381"/>
                    <a:pt x="43745" y="22216"/>
                    <a:pt x="43657" y="22100"/>
                  </a:cubicBezTo>
                  <a:cubicBezTo>
                    <a:pt x="43580" y="22012"/>
                    <a:pt x="43464" y="21935"/>
                    <a:pt x="43376" y="21819"/>
                  </a:cubicBezTo>
                  <a:cubicBezTo>
                    <a:pt x="43057" y="21450"/>
                    <a:pt x="42814" y="21092"/>
                    <a:pt x="42533" y="20723"/>
                  </a:cubicBezTo>
                  <a:cubicBezTo>
                    <a:pt x="42446" y="20607"/>
                    <a:pt x="42368" y="20520"/>
                    <a:pt x="42291" y="20442"/>
                  </a:cubicBezTo>
                  <a:cubicBezTo>
                    <a:pt x="42165" y="20316"/>
                    <a:pt x="42010" y="20161"/>
                    <a:pt x="41884" y="19996"/>
                  </a:cubicBezTo>
                  <a:lnTo>
                    <a:pt x="41360" y="19473"/>
                  </a:lnTo>
                  <a:cubicBezTo>
                    <a:pt x="41234" y="19347"/>
                    <a:pt x="41118" y="19308"/>
                    <a:pt x="41040" y="19192"/>
                  </a:cubicBezTo>
                  <a:cubicBezTo>
                    <a:pt x="40914" y="18988"/>
                    <a:pt x="40798" y="18862"/>
                    <a:pt x="40633" y="18707"/>
                  </a:cubicBezTo>
                  <a:cubicBezTo>
                    <a:pt x="40352" y="18465"/>
                    <a:pt x="40071" y="18135"/>
                    <a:pt x="39780" y="17893"/>
                  </a:cubicBezTo>
                  <a:cubicBezTo>
                    <a:pt x="39499" y="17651"/>
                    <a:pt x="39179" y="17457"/>
                    <a:pt x="38898" y="17214"/>
                  </a:cubicBezTo>
                  <a:cubicBezTo>
                    <a:pt x="38733" y="17088"/>
                    <a:pt x="38617" y="16924"/>
                    <a:pt x="38414" y="16807"/>
                  </a:cubicBezTo>
                  <a:cubicBezTo>
                    <a:pt x="38249" y="16643"/>
                    <a:pt x="38084" y="16487"/>
                    <a:pt x="37929" y="16361"/>
                  </a:cubicBezTo>
                  <a:cubicBezTo>
                    <a:pt x="37803" y="16284"/>
                    <a:pt x="37687" y="16245"/>
                    <a:pt x="37561" y="16158"/>
                  </a:cubicBezTo>
                  <a:cubicBezTo>
                    <a:pt x="37357" y="16042"/>
                    <a:pt x="37202" y="15877"/>
                    <a:pt x="37076" y="15760"/>
                  </a:cubicBezTo>
                  <a:cubicBezTo>
                    <a:pt x="36834" y="15557"/>
                    <a:pt x="36553" y="15392"/>
                    <a:pt x="36310" y="15189"/>
                  </a:cubicBezTo>
                  <a:cubicBezTo>
                    <a:pt x="36145" y="15072"/>
                    <a:pt x="35990" y="14946"/>
                    <a:pt x="35864" y="14869"/>
                  </a:cubicBezTo>
                  <a:cubicBezTo>
                    <a:pt x="35661" y="14743"/>
                    <a:pt x="35506" y="14626"/>
                    <a:pt x="35302" y="14549"/>
                  </a:cubicBezTo>
                  <a:cubicBezTo>
                    <a:pt x="35225" y="14549"/>
                    <a:pt x="35176" y="14462"/>
                    <a:pt x="35099" y="14384"/>
                  </a:cubicBezTo>
                  <a:cubicBezTo>
                    <a:pt x="35060" y="14384"/>
                    <a:pt x="35060" y="14345"/>
                    <a:pt x="35021" y="14307"/>
                  </a:cubicBezTo>
                  <a:cubicBezTo>
                    <a:pt x="34779" y="14181"/>
                    <a:pt x="34536" y="14016"/>
                    <a:pt x="34294" y="13899"/>
                  </a:cubicBezTo>
                  <a:cubicBezTo>
                    <a:pt x="34090" y="13822"/>
                    <a:pt x="33926" y="13735"/>
                    <a:pt x="33722" y="13657"/>
                  </a:cubicBezTo>
                  <a:cubicBezTo>
                    <a:pt x="33645" y="13580"/>
                    <a:pt x="33480" y="13492"/>
                    <a:pt x="33364" y="13492"/>
                  </a:cubicBezTo>
                  <a:cubicBezTo>
                    <a:pt x="33176" y="13492"/>
                    <a:pt x="32989" y="13475"/>
                    <a:pt x="32798" y="13475"/>
                  </a:cubicBezTo>
                  <a:cubicBezTo>
                    <a:pt x="32703" y="13475"/>
                    <a:pt x="32607" y="13479"/>
                    <a:pt x="32511" y="13492"/>
                  </a:cubicBezTo>
                  <a:cubicBezTo>
                    <a:pt x="32355" y="13492"/>
                    <a:pt x="32191" y="13580"/>
                    <a:pt x="32026" y="13618"/>
                  </a:cubicBezTo>
                  <a:cubicBezTo>
                    <a:pt x="31871" y="13696"/>
                    <a:pt x="31832" y="13861"/>
                    <a:pt x="31745" y="14016"/>
                  </a:cubicBezTo>
                  <a:cubicBezTo>
                    <a:pt x="31667" y="14103"/>
                    <a:pt x="31667" y="14219"/>
                    <a:pt x="31667" y="14345"/>
                  </a:cubicBezTo>
                  <a:lnTo>
                    <a:pt x="31667" y="14626"/>
                  </a:lnTo>
                  <a:cubicBezTo>
                    <a:pt x="31667" y="15111"/>
                    <a:pt x="31784" y="15596"/>
                    <a:pt x="31910" y="16080"/>
                  </a:cubicBezTo>
                  <a:cubicBezTo>
                    <a:pt x="31987" y="16400"/>
                    <a:pt x="32113" y="16681"/>
                    <a:pt x="32191" y="17011"/>
                  </a:cubicBezTo>
                  <a:cubicBezTo>
                    <a:pt x="32229" y="17127"/>
                    <a:pt x="32268" y="17253"/>
                    <a:pt x="32268" y="17370"/>
                  </a:cubicBezTo>
                  <a:cubicBezTo>
                    <a:pt x="32317" y="17738"/>
                    <a:pt x="32472" y="18096"/>
                    <a:pt x="32598" y="18426"/>
                  </a:cubicBezTo>
                  <a:lnTo>
                    <a:pt x="32598" y="18620"/>
                  </a:lnTo>
                  <a:cubicBezTo>
                    <a:pt x="32637" y="18785"/>
                    <a:pt x="32714" y="18949"/>
                    <a:pt x="32753" y="19105"/>
                  </a:cubicBezTo>
                  <a:cubicBezTo>
                    <a:pt x="32801" y="19434"/>
                    <a:pt x="32840" y="19754"/>
                    <a:pt x="32879" y="20035"/>
                  </a:cubicBezTo>
                  <a:cubicBezTo>
                    <a:pt x="32918" y="20200"/>
                    <a:pt x="32879" y="20316"/>
                    <a:pt x="32879" y="20481"/>
                  </a:cubicBezTo>
                  <a:lnTo>
                    <a:pt x="32879" y="20723"/>
                  </a:lnTo>
                  <a:cubicBezTo>
                    <a:pt x="32879" y="20888"/>
                    <a:pt x="32918" y="21043"/>
                    <a:pt x="32918" y="21208"/>
                  </a:cubicBezTo>
                  <a:cubicBezTo>
                    <a:pt x="32879" y="21489"/>
                    <a:pt x="32840" y="21770"/>
                    <a:pt x="32675" y="22012"/>
                  </a:cubicBezTo>
                  <a:cubicBezTo>
                    <a:pt x="32394" y="22420"/>
                    <a:pt x="32026" y="22623"/>
                    <a:pt x="31590" y="22701"/>
                  </a:cubicBezTo>
                  <a:cubicBezTo>
                    <a:pt x="31386" y="22701"/>
                    <a:pt x="31183" y="22701"/>
                    <a:pt x="31018" y="22739"/>
                  </a:cubicBezTo>
                  <a:cubicBezTo>
                    <a:pt x="30882" y="22739"/>
                    <a:pt x="30768" y="22761"/>
                    <a:pt x="30658" y="22761"/>
                  </a:cubicBezTo>
                  <a:cubicBezTo>
                    <a:pt x="30603" y="22761"/>
                    <a:pt x="30549" y="22756"/>
                    <a:pt x="30494" y="22739"/>
                  </a:cubicBezTo>
                  <a:lnTo>
                    <a:pt x="30417" y="22739"/>
                  </a:lnTo>
                  <a:cubicBezTo>
                    <a:pt x="30087" y="22701"/>
                    <a:pt x="29767" y="22662"/>
                    <a:pt x="29448" y="22623"/>
                  </a:cubicBezTo>
                  <a:cubicBezTo>
                    <a:pt x="29322" y="22584"/>
                    <a:pt x="29205" y="22546"/>
                    <a:pt x="29079" y="22546"/>
                  </a:cubicBezTo>
                  <a:cubicBezTo>
                    <a:pt x="28759" y="22458"/>
                    <a:pt x="28439" y="22342"/>
                    <a:pt x="28197" y="22138"/>
                  </a:cubicBezTo>
                  <a:cubicBezTo>
                    <a:pt x="28220" y="22043"/>
                    <a:pt x="28242" y="22003"/>
                    <a:pt x="28280" y="22003"/>
                  </a:cubicBezTo>
                  <a:cubicBezTo>
                    <a:pt x="28307" y="22003"/>
                    <a:pt x="28342" y="22024"/>
                    <a:pt x="28391" y="22061"/>
                  </a:cubicBezTo>
                  <a:cubicBezTo>
                    <a:pt x="28556" y="22100"/>
                    <a:pt x="28721" y="22177"/>
                    <a:pt x="28876" y="22216"/>
                  </a:cubicBezTo>
                  <a:cubicBezTo>
                    <a:pt x="29166" y="22303"/>
                    <a:pt x="29409" y="22342"/>
                    <a:pt x="29690" y="22420"/>
                  </a:cubicBezTo>
                  <a:cubicBezTo>
                    <a:pt x="29932" y="22458"/>
                    <a:pt x="30213" y="22497"/>
                    <a:pt x="30456" y="22497"/>
                  </a:cubicBezTo>
                  <a:cubicBezTo>
                    <a:pt x="30775" y="22497"/>
                    <a:pt x="31057" y="22458"/>
                    <a:pt x="31347" y="22458"/>
                  </a:cubicBezTo>
                  <a:cubicBezTo>
                    <a:pt x="31667" y="22458"/>
                    <a:pt x="31987" y="22381"/>
                    <a:pt x="32268" y="22177"/>
                  </a:cubicBezTo>
                  <a:cubicBezTo>
                    <a:pt x="32433" y="22012"/>
                    <a:pt x="32598" y="21857"/>
                    <a:pt x="32637" y="21615"/>
                  </a:cubicBezTo>
                  <a:cubicBezTo>
                    <a:pt x="32675" y="21373"/>
                    <a:pt x="32714" y="21130"/>
                    <a:pt x="32675" y="20888"/>
                  </a:cubicBezTo>
                  <a:cubicBezTo>
                    <a:pt x="32637" y="20723"/>
                    <a:pt x="32637" y="20559"/>
                    <a:pt x="32675" y="20403"/>
                  </a:cubicBezTo>
                  <a:lnTo>
                    <a:pt x="32675" y="20200"/>
                  </a:lnTo>
                  <a:cubicBezTo>
                    <a:pt x="32637" y="20035"/>
                    <a:pt x="32598" y="19880"/>
                    <a:pt x="32598" y="19715"/>
                  </a:cubicBezTo>
                  <a:cubicBezTo>
                    <a:pt x="32559" y="19395"/>
                    <a:pt x="32472" y="19066"/>
                    <a:pt x="32394" y="18746"/>
                  </a:cubicBezTo>
                  <a:cubicBezTo>
                    <a:pt x="32355" y="18620"/>
                    <a:pt x="32317" y="18504"/>
                    <a:pt x="32268" y="18378"/>
                  </a:cubicBezTo>
                  <a:cubicBezTo>
                    <a:pt x="32191" y="18184"/>
                    <a:pt x="32113" y="17980"/>
                    <a:pt x="32074" y="17777"/>
                  </a:cubicBezTo>
                  <a:cubicBezTo>
                    <a:pt x="31987" y="17534"/>
                    <a:pt x="31948" y="17253"/>
                    <a:pt x="31910" y="17011"/>
                  </a:cubicBezTo>
                  <a:cubicBezTo>
                    <a:pt x="31832" y="16769"/>
                    <a:pt x="31745" y="16526"/>
                    <a:pt x="31667" y="16284"/>
                  </a:cubicBezTo>
                  <a:cubicBezTo>
                    <a:pt x="31628" y="16119"/>
                    <a:pt x="31590" y="15916"/>
                    <a:pt x="31541" y="15760"/>
                  </a:cubicBezTo>
                  <a:cubicBezTo>
                    <a:pt x="31425" y="15276"/>
                    <a:pt x="31386" y="14830"/>
                    <a:pt x="31386" y="14345"/>
                  </a:cubicBezTo>
                  <a:cubicBezTo>
                    <a:pt x="31386" y="14219"/>
                    <a:pt x="31347" y="14103"/>
                    <a:pt x="31347" y="13938"/>
                  </a:cubicBezTo>
                  <a:cubicBezTo>
                    <a:pt x="31347" y="13899"/>
                    <a:pt x="31502" y="13861"/>
                    <a:pt x="31425" y="13696"/>
                  </a:cubicBezTo>
                  <a:lnTo>
                    <a:pt x="31425" y="13696"/>
                  </a:lnTo>
                  <a:cubicBezTo>
                    <a:pt x="31386" y="13773"/>
                    <a:pt x="31386" y="13822"/>
                    <a:pt x="31347" y="13861"/>
                  </a:cubicBezTo>
                  <a:cubicBezTo>
                    <a:pt x="31183" y="14016"/>
                    <a:pt x="31183" y="14258"/>
                    <a:pt x="31144" y="14462"/>
                  </a:cubicBezTo>
                  <a:cubicBezTo>
                    <a:pt x="31144" y="14665"/>
                    <a:pt x="31183" y="14907"/>
                    <a:pt x="31221" y="15111"/>
                  </a:cubicBezTo>
                  <a:cubicBezTo>
                    <a:pt x="31221" y="15276"/>
                    <a:pt x="31221" y="15431"/>
                    <a:pt x="31299" y="15634"/>
                  </a:cubicBezTo>
                  <a:cubicBezTo>
                    <a:pt x="31386" y="15838"/>
                    <a:pt x="31386" y="16080"/>
                    <a:pt x="31464" y="16323"/>
                  </a:cubicBezTo>
                  <a:cubicBezTo>
                    <a:pt x="31590" y="16807"/>
                    <a:pt x="31745" y="17292"/>
                    <a:pt x="31871" y="17777"/>
                  </a:cubicBezTo>
                  <a:cubicBezTo>
                    <a:pt x="31871" y="17893"/>
                    <a:pt x="31910" y="18019"/>
                    <a:pt x="31948" y="18184"/>
                  </a:cubicBezTo>
                  <a:cubicBezTo>
                    <a:pt x="32074" y="18504"/>
                    <a:pt x="32152" y="18823"/>
                    <a:pt x="32229" y="19153"/>
                  </a:cubicBezTo>
                  <a:cubicBezTo>
                    <a:pt x="32268" y="19347"/>
                    <a:pt x="32229" y="19512"/>
                    <a:pt x="32317" y="19676"/>
                  </a:cubicBezTo>
                  <a:cubicBezTo>
                    <a:pt x="32394" y="19793"/>
                    <a:pt x="32394" y="19919"/>
                    <a:pt x="32394" y="20035"/>
                  </a:cubicBezTo>
                  <a:cubicBezTo>
                    <a:pt x="32355" y="20442"/>
                    <a:pt x="32394" y="20849"/>
                    <a:pt x="32394" y="21285"/>
                  </a:cubicBezTo>
                  <a:cubicBezTo>
                    <a:pt x="32355" y="21615"/>
                    <a:pt x="32191" y="21896"/>
                    <a:pt x="31871" y="22061"/>
                  </a:cubicBezTo>
                  <a:cubicBezTo>
                    <a:pt x="31705" y="22124"/>
                    <a:pt x="31513" y="22188"/>
                    <a:pt x="31316" y="22188"/>
                  </a:cubicBezTo>
                  <a:cubicBezTo>
                    <a:pt x="31272" y="22188"/>
                    <a:pt x="31227" y="22184"/>
                    <a:pt x="31183" y="22177"/>
                  </a:cubicBezTo>
                  <a:cubicBezTo>
                    <a:pt x="31105" y="22177"/>
                    <a:pt x="31018" y="22177"/>
                    <a:pt x="30940" y="22216"/>
                  </a:cubicBezTo>
                  <a:cubicBezTo>
                    <a:pt x="30868" y="22238"/>
                    <a:pt x="30792" y="22247"/>
                    <a:pt x="30715" y="22247"/>
                  </a:cubicBezTo>
                  <a:cubicBezTo>
                    <a:pt x="30493" y="22247"/>
                    <a:pt x="30257" y="22177"/>
                    <a:pt x="30049" y="22177"/>
                  </a:cubicBezTo>
                  <a:cubicBezTo>
                    <a:pt x="29893" y="22138"/>
                    <a:pt x="29729" y="22100"/>
                    <a:pt x="29603" y="22061"/>
                  </a:cubicBezTo>
                  <a:cubicBezTo>
                    <a:pt x="29205" y="22061"/>
                    <a:pt x="28798" y="21935"/>
                    <a:pt x="28439" y="21731"/>
                  </a:cubicBezTo>
                  <a:cubicBezTo>
                    <a:pt x="28352" y="21693"/>
                    <a:pt x="28275" y="21654"/>
                    <a:pt x="28236" y="21576"/>
                  </a:cubicBezTo>
                  <a:cubicBezTo>
                    <a:pt x="28236" y="21412"/>
                    <a:pt x="28197" y="21285"/>
                    <a:pt x="28275" y="21169"/>
                  </a:cubicBezTo>
                  <a:cubicBezTo>
                    <a:pt x="28478" y="21247"/>
                    <a:pt x="28633" y="21334"/>
                    <a:pt x="28837" y="21412"/>
                  </a:cubicBezTo>
                  <a:cubicBezTo>
                    <a:pt x="28876" y="21450"/>
                    <a:pt x="28924" y="21450"/>
                    <a:pt x="28963" y="21450"/>
                  </a:cubicBezTo>
                  <a:cubicBezTo>
                    <a:pt x="29322" y="21528"/>
                    <a:pt x="29729" y="21615"/>
                    <a:pt x="30087" y="21693"/>
                  </a:cubicBezTo>
                  <a:cubicBezTo>
                    <a:pt x="30136" y="21693"/>
                    <a:pt x="30175" y="21731"/>
                    <a:pt x="30175" y="21731"/>
                  </a:cubicBezTo>
                  <a:lnTo>
                    <a:pt x="31590" y="21731"/>
                  </a:lnTo>
                  <a:cubicBezTo>
                    <a:pt x="31590" y="21731"/>
                    <a:pt x="31667" y="21693"/>
                    <a:pt x="31706" y="21654"/>
                  </a:cubicBezTo>
                  <a:cubicBezTo>
                    <a:pt x="31987" y="21576"/>
                    <a:pt x="31987" y="21334"/>
                    <a:pt x="32026" y="21130"/>
                  </a:cubicBezTo>
                  <a:cubicBezTo>
                    <a:pt x="32026" y="21092"/>
                    <a:pt x="32026" y="21004"/>
                    <a:pt x="31987" y="21004"/>
                  </a:cubicBezTo>
                  <a:cubicBezTo>
                    <a:pt x="31871" y="20849"/>
                    <a:pt x="31832" y="20646"/>
                    <a:pt x="31871" y="20442"/>
                  </a:cubicBezTo>
                  <a:lnTo>
                    <a:pt x="31871" y="20122"/>
                  </a:lnTo>
                  <a:cubicBezTo>
                    <a:pt x="31910" y="19832"/>
                    <a:pt x="31784" y="19638"/>
                    <a:pt x="31745" y="19347"/>
                  </a:cubicBezTo>
                  <a:cubicBezTo>
                    <a:pt x="31706" y="19105"/>
                    <a:pt x="31628" y="18862"/>
                    <a:pt x="31502" y="18620"/>
                  </a:cubicBezTo>
                  <a:cubicBezTo>
                    <a:pt x="31464" y="18542"/>
                    <a:pt x="31502" y="18465"/>
                    <a:pt x="31464" y="18339"/>
                  </a:cubicBezTo>
                  <a:cubicBezTo>
                    <a:pt x="31425" y="18261"/>
                    <a:pt x="31347" y="18184"/>
                    <a:pt x="31299" y="18096"/>
                  </a:cubicBezTo>
                  <a:lnTo>
                    <a:pt x="31299" y="18019"/>
                  </a:lnTo>
                  <a:cubicBezTo>
                    <a:pt x="31260" y="17815"/>
                    <a:pt x="31221" y="17612"/>
                    <a:pt x="31183" y="17457"/>
                  </a:cubicBezTo>
                  <a:cubicBezTo>
                    <a:pt x="31105" y="17166"/>
                    <a:pt x="31018" y="16924"/>
                    <a:pt x="30940" y="16681"/>
                  </a:cubicBezTo>
                  <a:cubicBezTo>
                    <a:pt x="30901" y="16526"/>
                    <a:pt x="30814" y="16400"/>
                    <a:pt x="30775" y="16245"/>
                  </a:cubicBezTo>
                  <a:cubicBezTo>
                    <a:pt x="30775" y="15954"/>
                    <a:pt x="30698" y="15712"/>
                    <a:pt x="30620" y="15470"/>
                  </a:cubicBezTo>
                  <a:cubicBezTo>
                    <a:pt x="30572" y="15353"/>
                    <a:pt x="30572" y="15227"/>
                    <a:pt x="30620" y="15111"/>
                  </a:cubicBezTo>
                  <a:lnTo>
                    <a:pt x="30620" y="14907"/>
                  </a:lnTo>
                  <a:cubicBezTo>
                    <a:pt x="30572" y="14830"/>
                    <a:pt x="30533" y="14791"/>
                    <a:pt x="30572" y="14704"/>
                  </a:cubicBezTo>
                  <a:cubicBezTo>
                    <a:pt x="30572" y="14626"/>
                    <a:pt x="30533" y="14549"/>
                    <a:pt x="30533" y="14462"/>
                  </a:cubicBezTo>
                  <a:lnTo>
                    <a:pt x="30533" y="14142"/>
                  </a:lnTo>
                  <a:cubicBezTo>
                    <a:pt x="30494" y="14142"/>
                    <a:pt x="30456" y="14142"/>
                    <a:pt x="30417" y="14181"/>
                  </a:cubicBezTo>
                  <a:lnTo>
                    <a:pt x="30417" y="14830"/>
                  </a:lnTo>
                  <a:cubicBezTo>
                    <a:pt x="30417" y="14907"/>
                    <a:pt x="30456" y="14946"/>
                    <a:pt x="30456" y="15034"/>
                  </a:cubicBezTo>
                  <a:cubicBezTo>
                    <a:pt x="30378" y="15315"/>
                    <a:pt x="30533" y="15596"/>
                    <a:pt x="30533" y="15877"/>
                  </a:cubicBezTo>
                  <a:cubicBezTo>
                    <a:pt x="30533" y="16119"/>
                    <a:pt x="30659" y="16400"/>
                    <a:pt x="30737" y="16681"/>
                  </a:cubicBezTo>
                  <a:cubicBezTo>
                    <a:pt x="30814" y="16885"/>
                    <a:pt x="30863" y="17088"/>
                    <a:pt x="30940" y="17292"/>
                  </a:cubicBezTo>
                  <a:cubicBezTo>
                    <a:pt x="30940" y="17408"/>
                    <a:pt x="30979" y="17534"/>
                    <a:pt x="31018" y="17612"/>
                  </a:cubicBezTo>
                  <a:cubicBezTo>
                    <a:pt x="31105" y="17941"/>
                    <a:pt x="31144" y="18261"/>
                    <a:pt x="31221" y="18542"/>
                  </a:cubicBezTo>
                  <a:cubicBezTo>
                    <a:pt x="31347" y="18785"/>
                    <a:pt x="31386" y="19066"/>
                    <a:pt x="31425" y="19308"/>
                  </a:cubicBezTo>
                  <a:cubicBezTo>
                    <a:pt x="31464" y="19473"/>
                    <a:pt x="31425" y="19638"/>
                    <a:pt x="31464" y="19754"/>
                  </a:cubicBezTo>
                  <a:cubicBezTo>
                    <a:pt x="31541" y="19880"/>
                    <a:pt x="31541" y="20035"/>
                    <a:pt x="31541" y="20200"/>
                  </a:cubicBezTo>
                  <a:cubicBezTo>
                    <a:pt x="31386" y="20239"/>
                    <a:pt x="31221" y="20277"/>
                    <a:pt x="31057" y="20316"/>
                  </a:cubicBezTo>
                  <a:cubicBezTo>
                    <a:pt x="30979" y="20035"/>
                    <a:pt x="30940" y="19754"/>
                    <a:pt x="30863" y="19473"/>
                  </a:cubicBezTo>
                  <a:cubicBezTo>
                    <a:pt x="30814" y="19231"/>
                    <a:pt x="30737" y="18988"/>
                    <a:pt x="30659" y="18746"/>
                  </a:cubicBezTo>
                  <a:cubicBezTo>
                    <a:pt x="30620" y="18504"/>
                    <a:pt x="30533" y="18339"/>
                    <a:pt x="30494" y="18096"/>
                  </a:cubicBezTo>
                  <a:cubicBezTo>
                    <a:pt x="30378" y="17612"/>
                    <a:pt x="30213" y="17127"/>
                    <a:pt x="30049" y="16681"/>
                  </a:cubicBezTo>
                  <a:cubicBezTo>
                    <a:pt x="30049" y="16643"/>
                    <a:pt x="30010" y="16604"/>
                    <a:pt x="30010" y="16604"/>
                  </a:cubicBezTo>
                  <a:cubicBezTo>
                    <a:pt x="30010" y="16439"/>
                    <a:pt x="29971" y="16323"/>
                    <a:pt x="29932" y="16158"/>
                  </a:cubicBezTo>
                  <a:cubicBezTo>
                    <a:pt x="29932" y="16042"/>
                    <a:pt x="29845" y="15916"/>
                    <a:pt x="29845" y="15760"/>
                  </a:cubicBezTo>
                  <a:cubicBezTo>
                    <a:pt x="29806" y="15518"/>
                    <a:pt x="29767" y="15276"/>
                    <a:pt x="29806" y="15034"/>
                  </a:cubicBezTo>
                  <a:cubicBezTo>
                    <a:pt x="29806" y="15034"/>
                    <a:pt x="29767" y="14985"/>
                    <a:pt x="29767" y="14946"/>
                  </a:cubicBezTo>
                  <a:cubicBezTo>
                    <a:pt x="29729" y="14791"/>
                    <a:pt x="29690" y="14588"/>
                    <a:pt x="29729" y="14423"/>
                  </a:cubicBezTo>
                  <a:lnTo>
                    <a:pt x="29729" y="14103"/>
                  </a:lnTo>
                  <a:cubicBezTo>
                    <a:pt x="29651" y="14103"/>
                    <a:pt x="29603" y="14064"/>
                    <a:pt x="29564" y="14016"/>
                  </a:cubicBezTo>
                  <a:cubicBezTo>
                    <a:pt x="29564" y="13977"/>
                    <a:pt x="29564" y="13938"/>
                    <a:pt x="29603" y="13861"/>
                  </a:cubicBezTo>
                  <a:lnTo>
                    <a:pt x="29603" y="13861"/>
                  </a:lnTo>
                  <a:cubicBezTo>
                    <a:pt x="29525" y="13899"/>
                    <a:pt x="29486" y="13977"/>
                    <a:pt x="29486" y="14016"/>
                  </a:cubicBezTo>
                  <a:cubicBezTo>
                    <a:pt x="29448" y="14307"/>
                    <a:pt x="29448" y="14549"/>
                    <a:pt x="29448" y="14791"/>
                  </a:cubicBezTo>
                  <a:cubicBezTo>
                    <a:pt x="29448" y="15034"/>
                    <a:pt x="29486" y="15276"/>
                    <a:pt x="29525" y="15557"/>
                  </a:cubicBezTo>
                  <a:cubicBezTo>
                    <a:pt x="29564" y="15877"/>
                    <a:pt x="29603" y="16197"/>
                    <a:pt x="29690" y="16526"/>
                  </a:cubicBezTo>
                  <a:cubicBezTo>
                    <a:pt x="29767" y="16885"/>
                    <a:pt x="29893" y="17292"/>
                    <a:pt x="29971" y="17651"/>
                  </a:cubicBezTo>
                  <a:cubicBezTo>
                    <a:pt x="30049" y="17980"/>
                    <a:pt x="30087" y="18300"/>
                    <a:pt x="30213" y="18620"/>
                  </a:cubicBezTo>
                  <a:cubicBezTo>
                    <a:pt x="30330" y="18949"/>
                    <a:pt x="30417" y="19308"/>
                    <a:pt x="30494" y="19676"/>
                  </a:cubicBezTo>
                  <a:cubicBezTo>
                    <a:pt x="30533" y="19880"/>
                    <a:pt x="30572" y="20074"/>
                    <a:pt x="30533" y="20316"/>
                  </a:cubicBezTo>
                  <a:lnTo>
                    <a:pt x="30417" y="20316"/>
                  </a:lnTo>
                  <a:cubicBezTo>
                    <a:pt x="30252" y="20277"/>
                    <a:pt x="30087" y="20277"/>
                    <a:pt x="29932" y="20239"/>
                  </a:cubicBezTo>
                  <a:cubicBezTo>
                    <a:pt x="29729" y="20200"/>
                    <a:pt x="29525" y="20161"/>
                    <a:pt x="29322" y="20074"/>
                  </a:cubicBezTo>
                  <a:cubicBezTo>
                    <a:pt x="28963" y="19958"/>
                    <a:pt x="28633" y="19754"/>
                    <a:pt x="28313" y="19512"/>
                  </a:cubicBezTo>
                  <a:cubicBezTo>
                    <a:pt x="28197" y="19434"/>
                    <a:pt x="28149" y="19347"/>
                    <a:pt x="28149" y="19192"/>
                  </a:cubicBezTo>
                  <a:cubicBezTo>
                    <a:pt x="28149" y="19027"/>
                    <a:pt x="28110" y="18862"/>
                    <a:pt x="28110" y="18707"/>
                  </a:cubicBezTo>
                  <a:cubicBezTo>
                    <a:pt x="28071" y="18465"/>
                    <a:pt x="28032" y="18261"/>
                    <a:pt x="27994" y="18019"/>
                  </a:cubicBezTo>
                  <a:cubicBezTo>
                    <a:pt x="27994" y="17815"/>
                    <a:pt x="27955" y="17651"/>
                    <a:pt x="27906" y="17457"/>
                  </a:cubicBezTo>
                  <a:cubicBezTo>
                    <a:pt x="27906" y="17253"/>
                    <a:pt x="27868" y="17088"/>
                    <a:pt x="27829" y="16924"/>
                  </a:cubicBezTo>
                  <a:cubicBezTo>
                    <a:pt x="27829" y="16769"/>
                    <a:pt x="27829" y="16604"/>
                    <a:pt x="27790" y="16439"/>
                  </a:cubicBezTo>
                  <a:cubicBezTo>
                    <a:pt x="27712" y="16042"/>
                    <a:pt x="27625" y="15673"/>
                    <a:pt x="27548" y="15315"/>
                  </a:cubicBezTo>
                  <a:cubicBezTo>
                    <a:pt x="27470" y="14985"/>
                    <a:pt x="27422" y="14665"/>
                    <a:pt x="27344" y="14345"/>
                  </a:cubicBezTo>
                  <a:cubicBezTo>
                    <a:pt x="27267" y="14064"/>
                    <a:pt x="27179" y="13735"/>
                    <a:pt x="27102" y="13454"/>
                  </a:cubicBezTo>
                  <a:cubicBezTo>
                    <a:pt x="27063" y="13337"/>
                    <a:pt x="27063" y="13211"/>
                    <a:pt x="27024" y="13095"/>
                  </a:cubicBezTo>
                  <a:cubicBezTo>
                    <a:pt x="26898" y="12688"/>
                    <a:pt x="26743" y="12281"/>
                    <a:pt x="26617" y="11835"/>
                  </a:cubicBezTo>
                  <a:cubicBezTo>
                    <a:pt x="26540" y="11554"/>
                    <a:pt x="26452" y="11273"/>
                    <a:pt x="26336" y="10992"/>
                  </a:cubicBezTo>
                  <a:cubicBezTo>
                    <a:pt x="26259" y="10827"/>
                    <a:pt x="26171" y="10623"/>
                    <a:pt x="26094" y="10468"/>
                  </a:cubicBezTo>
                  <a:cubicBezTo>
                    <a:pt x="25968" y="10100"/>
                    <a:pt x="25813" y="9741"/>
                    <a:pt x="25648" y="9373"/>
                  </a:cubicBezTo>
                  <a:cubicBezTo>
                    <a:pt x="25483" y="9014"/>
                    <a:pt x="25289" y="8646"/>
                    <a:pt x="25086" y="8248"/>
                  </a:cubicBezTo>
                  <a:cubicBezTo>
                    <a:pt x="24921" y="7919"/>
                    <a:pt x="24717" y="7638"/>
                    <a:pt x="24562" y="7318"/>
                  </a:cubicBezTo>
                  <a:cubicBezTo>
                    <a:pt x="24475" y="7192"/>
                    <a:pt x="24436" y="7037"/>
                    <a:pt x="24320" y="6911"/>
                  </a:cubicBezTo>
                  <a:cubicBezTo>
                    <a:pt x="24078" y="6552"/>
                    <a:pt x="23913" y="6184"/>
                    <a:pt x="23593" y="5864"/>
                  </a:cubicBezTo>
                  <a:lnTo>
                    <a:pt x="23593" y="5825"/>
                  </a:lnTo>
                  <a:cubicBezTo>
                    <a:pt x="23506" y="5699"/>
                    <a:pt x="23428" y="5534"/>
                    <a:pt x="23302" y="5418"/>
                  </a:cubicBezTo>
                  <a:cubicBezTo>
                    <a:pt x="22944" y="4972"/>
                    <a:pt x="22575" y="4565"/>
                    <a:pt x="22217" y="4168"/>
                  </a:cubicBezTo>
                  <a:cubicBezTo>
                    <a:pt x="22091" y="4003"/>
                    <a:pt x="22013" y="3887"/>
                    <a:pt x="21897" y="3722"/>
                  </a:cubicBezTo>
                  <a:cubicBezTo>
                    <a:pt x="21732" y="3557"/>
                    <a:pt x="21567" y="3441"/>
                    <a:pt x="21412" y="3276"/>
                  </a:cubicBezTo>
                  <a:cubicBezTo>
                    <a:pt x="21286" y="3160"/>
                    <a:pt x="21121" y="3034"/>
                    <a:pt x="21005" y="2869"/>
                  </a:cubicBezTo>
                  <a:cubicBezTo>
                    <a:pt x="20763" y="2510"/>
                    <a:pt x="20355" y="2307"/>
                    <a:pt x="20036" y="1987"/>
                  </a:cubicBezTo>
                  <a:cubicBezTo>
                    <a:pt x="19910" y="1899"/>
                    <a:pt x="19755" y="1822"/>
                    <a:pt x="19590" y="1706"/>
                  </a:cubicBezTo>
                  <a:cubicBezTo>
                    <a:pt x="19473" y="1618"/>
                    <a:pt x="19347" y="1502"/>
                    <a:pt x="19270" y="1415"/>
                  </a:cubicBezTo>
                  <a:cubicBezTo>
                    <a:pt x="19028" y="1221"/>
                    <a:pt x="18746" y="1095"/>
                    <a:pt x="18504" y="979"/>
                  </a:cubicBezTo>
                  <a:cubicBezTo>
                    <a:pt x="18378" y="930"/>
                    <a:pt x="18301" y="853"/>
                    <a:pt x="18175" y="775"/>
                  </a:cubicBezTo>
                  <a:cubicBezTo>
                    <a:pt x="18019" y="649"/>
                    <a:pt x="17816" y="533"/>
                    <a:pt x="17612" y="533"/>
                  </a:cubicBezTo>
                  <a:cubicBezTo>
                    <a:pt x="17535" y="533"/>
                    <a:pt x="17486" y="533"/>
                    <a:pt x="17448" y="494"/>
                  </a:cubicBezTo>
                  <a:cubicBezTo>
                    <a:pt x="17128" y="329"/>
                    <a:pt x="16808" y="203"/>
                    <a:pt x="16440" y="164"/>
                  </a:cubicBezTo>
                  <a:cubicBezTo>
                    <a:pt x="16275" y="133"/>
                    <a:pt x="16142" y="76"/>
                    <a:pt x="15989" y="76"/>
                  </a:cubicBezTo>
                  <a:cubicBezTo>
                    <a:pt x="15953" y="76"/>
                    <a:pt x="15916" y="79"/>
                    <a:pt x="15877" y="87"/>
                  </a:cubicBezTo>
                  <a:lnTo>
                    <a:pt x="15790" y="87"/>
                  </a:lnTo>
                  <a:cubicBezTo>
                    <a:pt x="15596" y="45"/>
                    <a:pt x="15399" y="0"/>
                    <a:pt x="15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2799725" y="1185325"/>
              <a:ext cx="533150" cy="466250"/>
            </a:xfrm>
            <a:custGeom>
              <a:avLst/>
              <a:gdLst/>
              <a:ahLst/>
              <a:cxnLst/>
              <a:rect l="l" t="t" r="r" b="b"/>
              <a:pathLst>
                <a:path w="21326" h="18650" extrusionOk="0">
                  <a:moveTo>
                    <a:pt x="117" y="0"/>
                  </a:moveTo>
                  <a:cubicBezTo>
                    <a:pt x="78" y="0"/>
                    <a:pt x="40" y="39"/>
                    <a:pt x="1" y="78"/>
                  </a:cubicBezTo>
                  <a:cubicBezTo>
                    <a:pt x="243" y="155"/>
                    <a:pt x="485" y="155"/>
                    <a:pt x="728" y="281"/>
                  </a:cubicBezTo>
                  <a:cubicBezTo>
                    <a:pt x="970" y="398"/>
                    <a:pt x="1174" y="524"/>
                    <a:pt x="1416" y="689"/>
                  </a:cubicBezTo>
                  <a:cubicBezTo>
                    <a:pt x="1494" y="727"/>
                    <a:pt x="1571" y="727"/>
                    <a:pt x="1658" y="766"/>
                  </a:cubicBezTo>
                  <a:cubicBezTo>
                    <a:pt x="1978" y="970"/>
                    <a:pt x="2298" y="1173"/>
                    <a:pt x="2628" y="1367"/>
                  </a:cubicBezTo>
                  <a:cubicBezTo>
                    <a:pt x="2744" y="1416"/>
                    <a:pt x="2831" y="1532"/>
                    <a:pt x="2909" y="1571"/>
                  </a:cubicBezTo>
                  <a:cubicBezTo>
                    <a:pt x="3025" y="1658"/>
                    <a:pt x="3151" y="1735"/>
                    <a:pt x="3316" y="1813"/>
                  </a:cubicBezTo>
                  <a:cubicBezTo>
                    <a:pt x="3674" y="2055"/>
                    <a:pt x="3994" y="2385"/>
                    <a:pt x="4401" y="2627"/>
                  </a:cubicBezTo>
                  <a:cubicBezTo>
                    <a:pt x="4566" y="2705"/>
                    <a:pt x="4721" y="2870"/>
                    <a:pt x="4886" y="2986"/>
                  </a:cubicBezTo>
                  <a:lnTo>
                    <a:pt x="5051" y="3151"/>
                  </a:lnTo>
                  <a:cubicBezTo>
                    <a:pt x="5090" y="3151"/>
                    <a:pt x="5128" y="3189"/>
                    <a:pt x="5167" y="3189"/>
                  </a:cubicBezTo>
                  <a:cubicBezTo>
                    <a:pt x="5371" y="3354"/>
                    <a:pt x="5574" y="3509"/>
                    <a:pt x="5739" y="3674"/>
                  </a:cubicBezTo>
                  <a:cubicBezTo>
                    <a:pt x="5894" y="3790"/>
                    <a:pt x="6098" y="3878"/>
                    <a:pt x="6224" y="4033"/>
                  </a:cubicBezTo>
                  <a:cubicBezTo>
                    <a:pt x="6418" y="4275"/>
                    <a:pt x="6786" y="4362"/>
                    <a:pt x="6951" y="4682"/>
                  </a:cubicBezTo>
                  <a:lnTo>
                    <a:pt x="6989" y="4682"/>
                  </a:lnTo>
                  <a:cubicBezTo>
                    <a:pt x="7271" y="4924"/>
                    <a:pt x="7552" y="5167"/>
                    <a:pt x="7833" y="5409"/>
                  </a:cubicBezTo>
                  <a:cubicBezTo>
                    <a:pt x="7998" y="5535"/>
                    <a:pt x="8114" y="5651"/>
                    <a:pt x="8279" y="5816"/>
                  </a:cubicBezTo>
                  <a:cubicBezTo>
                    <a:pt x="8443" y="5933"/>
                    <a:pt x="8560" y="6097"/>
                    <a:pt x="8686" y="6262"/>
                  </a:cubicBezTo>
                  <a:cubicBezTo>
                    <a:pt x="8763" y="6340"/>
                    <a:pt x="8802" y="6456"/>
                    <a:pt x="8928" y="6504"/>
                  </a:cubicBezTo>
                  <a:cubicBezTo>
                    <a:pt x="9170" y="6621"/>
                    <a:pt x="9326" y="6824"/>
                    <a:pt x="9490" y="7028"/>
                  </a:cubicBezTo>
                  <a:cubicBezTo>
                    <a:pt x="9694" y="7270"/>
                    <a:pt x="9859" y="7551"/>
                    <a:pt x="10101" y="7716"/>
                  </a:cubicBezTo>
                  <a:cubicBezTo>
                    <a:pt x="10140" y="7716"/>
                    <a:pt x="10178" y="7755"/>
                    <a:pt x="10178" y="7755"/>
                  </a:cubicBezTo>
                  <a:cubicBezTo>
                    <a:pt x="10460" y="8113"/>
                    <a:pt x="10741" y="8482"/>
                    <a:pt x="10983" y="8840"/>
                  </a:cubicBezTo>
                  <a:cubicBezTo>
                    <a:pt x="11187" y="9083"/>
                    <a:pt x="11351" y="9325"/>
                    <a:pt x="11506" y="9529"/>
                  </a:cubicBezTo>
                  <a:cubicBezTo>
                    <a:pt x="11671" y="9693"/>
                    <a:pt x="11836" y="9897"/>
                    <a:pt x="11914" y="10091"/>
                  </a:cubicBezTo>
                  <a:cubicBezTo>
                    <a:pt x="11952" y="10139"/>
                    <a:pt x="11991" y="10217"/>
                    <a:pt x="12040" y="10294"/>
                  </a:cubicBezTo>
                  <a:cubicBezTo>
                    <a:pt x="12195" y="10498"/>
                    <a:pt x="12359" y="10701"/>
                    <a:pt x="12524" y="10944"/>
                  </a:cubicBezTo>
                  <a:cubicBezTo>
                    <a:pt x="12641" y="11060"/>
                    <a:pt x="12767" y="11225"/>
                    <a:pt x="12844" y="11390"/>
                  </a:cubicBezTo>
                  <a:cubicBezTo>
                    <a:pt x="12960" y="11632"/>
                    <a:pt x="13125" y="11836"/>
                    <a:pt x="13251" y="12078"/>
                  </a:cubicBezTo>
                  <a:cubicBezTo>
                    <a:pt x="13367" y="12194"/>
                    <a:pt x="13445" y="12359"/>
                    <a:pt x="13571" y="12514"/>
                  </a:cubicBezTo>
                  <a:cubicBezTo>
                    <a:pt x="13649" y="12640"/>
                    <a:pt x="13736" y="12805"/>
                    <a:pt x="13813" y="12960"/>
                  </a:cubicBezTo>
                  <a:cubicBezTo>
                    <a:pt x="14172" y="13445"/>
                    <a:pt x="14502" y="13929"/>
                    <a:pt x="14860" y="14414"/>
                  </a:cubicBezTo>
                  <a:cubicBezTo>
                    <a:pt x="15064" y="14656"/>
                    <a:pt x="15267" y="14860"/>
                    <a:pt x="15432" y="15141"/>
                  </a:cubicBezTo>
                  <a:cubicBezTo>
                    <a:pt x="15471" y="15228"/>
                    <a:pt x="15510" y="15267"/>
                    <a:pt x="15548" y="15306"/>
                  </a:cubicBezTo>
                  <a:cubicBezTo>
                    <a:pt x="15752" y="15509"/>
                    <a:pt x="15956" y="15713"/>
                    <a:pt x="16159" y="15907"/>
                  </a:cubicBezTo>
                  <a:cubicBezTo>
                    <a:pt x="16401" y="16197"/>
                    <a:pt x="16595" y="16440"/>
                    <a:pt x="16886" y="16682"/>
                  </a:cubicBezTo>
                  <a:cubicBezTo>
                    <a:pt x="17245" y="17002"/>
                    <a:pt x="17613" y="17322"/>
                    <a:pt x="17972" y="17603"/>
                  </a:cubicBezTo>
                  <a:cubicBezTo>
                    <a:pt x="18418" y="17932"/>
                    <a:pt x="18863" y="18175"/>
                    <a:pt x="19348" y="18378"/>
                  </a:cubicBezTo>
                  <a:cubicBezTo>
                    <a:pt x="19552" y="18456"/>
                    <a:pt x="19746" y="18495"/>
                    <a:pt x="19949" y="18533"/>
                  </a:cubicBezTo>
                  <a:cubicBezTo>
                    <a:pt x="20114" y="18572"/>
                    <a:pt x="20279" y="18572"/>
                    <a:pt x="20434" y="18621"/>
                  </a:cubicBezTo>
                  <a:cubicBezTo>
                    <a:pt x="20497" y="18640"/>
                    <a:pt x="20557" y="18650"/>
                    <a:pt x="20623" y="18650"/>
                  </a:cubicBezTo>
                  <a:cubicBezTo>
                    <a:pt x="20688" y="18650"/>
                    <a:pt x="20758" y="18640"/>
                    <a:pt x="20841" y="18621"/>
                  </a:cubicBezTo>
                  <a:cubicBezTo>
                    <a:pt x="21122" y="18533"/>
                    <a:pt x="21287" y="18252"/>
                    <a:pt x="21248" y="17971"/>
                  </a:cubicBezTo>
                  <a:lnTo>
                    <a:pt x="21248" y="17894"/>
                  </a:lnTo>
                  <a:cubicBezTo>
                    <a:pt x="21325" y="17651"/>
                    <a:pt x="21161" y="17448"/>
                    <a:pt x="21122" y="17244"/>
                  </a:cubicBezTo>
                  <a:cubicBezTo>
                    <a:pt x="21122" y="17180"/>
                    <a:pt x="21095" y="17109"/>
                    <a:pt x="21014" y="17109"/>
                  </a:cubicBezTo>
                  <a:cubicBezTo>
                    <a:pt x="20997" y="17109"/>
                    <a:pt x="20978" y="17112"/>
                    <a:pt x="20957" y="17118"/>
                  </a:cubicBezTo>
                  <a:cubicBezTo>
                    <a:pt x="20880" y="17361"/>
                    <a:pt x="20841" y="17603"/>
                    <a:pt x="20802" y="17845"/>
                  </a:cubicBezTo>
                  <a:cubicBezTo>
                    <a:pt x="20763" y="18010"/>
                    <a:pt x="20676" y="18088"/>
                    <a:pt x="20521" y="18088"/>
                  </a:cubicBezTo>
                  <a:cubicBezTo>
                    <a:pt x="20317" y="18088"/>
                    <a:pt x="20153" y="18049"/>
                    <a:pt x="19949" y="18010"/>
                  </a:cubicBezTo>
                  <a:cubicBezTo>
                    <a:pt x="19464" y="17932"/>
                    <a:pt x="19019" y="17729"/>
                    <a:pt x="18582" y="17448"/>
                  </a:cubicBezTo>
                  <a:cubicBezTo>
                    <a:pt x="18136" y="17205"/>
                    <a:pt x="17729" y="16876"/>
                    <a:pt x="17371" y="16479"/>
                  </a:cubicBezTo>
                  <a:cubicBezTo>
                    <a:pt x="17128" y="16236"/>
                    <a:pt x="16838" y="16033"/>
                    <a:pt x="16595" y="15752"/>
                  </a:cubicBezTo>
                  <a:cubicBezTo>
                    <a:pt x="16353" y="15548"/>
                    <a:pt x="16159" y="15306"/>
                    <a:pt x="15917" y="15063"/>
                  </a:cubicBezTo>
                  <a:cubicBezTo>
                    <a:pt x="15830" y="14937"/>
                    <a:pt x="15752" y="14821"/>
                    <a:pt x="15674" y="14695"/>
                  </a:cubicBezTo>
                  <a:cubicBezTo>
                    <a:pt x="15626" y="14617"/>
                    <a:pt x="15548" y="14540"/>
                    <a:pt x="15471" y="14453"/>
                  </a:cubicBezTo>
                  <a:cubicBezTo>
                    <a:pt x="15267" y="14172"/>
                    <a:pt x="15025" y="13929"/>
                    <a:pt x="14860" y="13609"/>
                  </a:cubicBezTo>
                  <a:cubicBezTo>
                    <a:pt x="14783" y="13483"/>
                    <a:pt x="14705" y="13328"/>
                    <a:pt x="14579" y="13202"/>
                  </a:cubicBezTo>
                  <a:cubicBezTo>
                    <a:pt x="14463" y="12999"/>
                    <a:pt x="14298" y="12805"/>
                    <a:pt x="14133" y="12601"/>
                  </a:cubicBezTo>
                  <a:cubicBezTo>
                    <a:pt x="14056" y="12475"/>
                    <a:pt x="14017" y="12359"/>
                    <a:pt x="13930" y="12272"/>
                  </a:cubicBezTo>
                  <a:cubicBezTo>
                    <a:pt x="13775" y="12029"/>
                    <a:pt x="13610" y="11787"/>
                    <a:pt x="13445" y="11593"/>
                  </a:cubicBezTo>
                  <a:cubicBezTo>
                    <a:pt x="13203" y="11264"/>
                    <a:pt x="13048" y="10905"/>
                    <a:pt x="12805" y="10624"/>
                  </a:cubicBezTo>
                  <a:cubicBezTo>
                    <a:pt x="12563" y="10256"/>
                    <a:pt x="12282" y="9936"/>
                    <a:pt x="12078" y="9606"/>
                  </a:cubicBezTo>
                  <a:cubicBezTo>
                    <a:pt x="12040" y="9529"/>
                    <a:pt x="11991" y="9451"/>
                    <a:pt x="11914" y="9364"/>
                  </a:cubicBezTo>
                  <a:cubicBezTo>
                    <a:pt x="11797" y="9209"/>
                    <a:pt x="11632" y="9083"/>
                    <a:pt x="11506" y="8928"/>
                  </a:cubicBezTo>
                  <a:cubicBezTo>
                    <a:pt x="11148" y="8443"/>
                    <a:pt x="10828" y="7997"/>
                    <a:pt x="10460" y="7551"/>
                  </a:cubicBezTo>
                  <a:cubicBezTo>
                    <a:pt x="10217" y="7270"/>
                    <a:pt x="9936" y="6989"/>
                    <a:pt x="9655" y="6698"/>
                  </a:cubicBezTo>
                  <a:cubicBezTo>
                    <a:pt x="9529" y="6582"/>
                    <a:pt x="9490" y="6456"/>
                    <a:pt x="9374" y="6378"/>
                  </a:cubicBezTo>
                  <a:cubicBezTo>
                    <a:pt x="9083" y="6214"/>
                    <a:pt x="8928" y="5971"/>
                    <a:pt x="8686" y="5729"/>
                  </a:cubicBezTo>
                  <a:cubicBezTo>
                    <a:pt x="8599" y="5613"/>
                    <a:pt x="8521" y="5535"/>
                    <a:pt x="8443" y="5448"/>
                  </a:cubicBezTo>
                  <a:cubicBezTo>
                    <a:pt x="8114" y="5167"/>
                    <a:pt x="7833" y="4924"/>
                    <a:pt x="7552" y="4682"/>
                  </a:cubicBezTo>
                  <a:lnTo>
                    <a:pt x="7474" y="4605"/>
                  </a:lnTo>
                  <a:cubicBezTo>
                    <a:pt x="7106" y="4323"/>
                    <a:pt x="6708" y="4033"/>
                    <a:pt x="6340" y="3713"/>
                  </a:cubicBezTo>
                  <a:cubicBezTo>
                    <a:pt x="6137" y="3548"/>
                    <a:pt x="5933" y="3432"/>
                    <a:pt x="5778" y="3228"/>
                  </a:cubicBezTo>
                  <a:cubicBezTo>
                    <a:pt x="5652" y="3112"/>
                    <a:pt x="5497" y="3063"/>
                    <a:pt x="5371" y="2986"/>
                  </a:cubicBezTo>
                  <a:cubicBezTo>
                    <a:pt x="5128" y="2782"/>
                    <a:pt x="4886" y="2579"/>
                    <a:pt x="4644" y="2424"/>
                  </a:cubicBezTo>
                  <a:cubicBezTo>
                    <a:pt x="4401" y="2259"/>
                    <a:pt x="4159" y="2094"/>
                    <a:pt x="3956" y="1939"/>
                  </a:cubicBezTo>
                  <a:cubicBezTo>
                    <a:pt x="3674" y="1735"/>
                    <a:pt x="3432" y="1493"/>
                    <a:pt x="3151" y="1367"/>
                  </a:cubicBezTo>
                  <a:cubicBezTo>
                    <a:pt x="2870" y="1251"/>
                    <a:pt x="2666" y="1047"/>
                    <a:pt x="2385" y="882"/>
                  </a:cubicBezTo>
                  <a:cubicBezTo>
                    <a:pt x="2182" y="766"/>
                    <a:pt x="1978" y="640"/>
                    <a:pt x="1775" y="524"/>
                  </a:cubicBezTo>
                  <a:cubicBezTo>
                    <a:pt x="1494" y="398"/>
                    <a:pt x="1251" y="281"/>
                    <a:pt x="970" y="204"/>
                  </a:cubicBezTo>
                  <a:cubicBezTo>
                    <a:pt x="931" y="204"/>
                    <a:pt x="893" y="243"/>
                    <a:pt x="844" y="281"/>
                  </a:cubicBezTo>
                  <a:cubicBezTo>
                    <a:pt x="805" y="204"/>
                    <a:pt x="767" y="155"/>
                    <a:pt x="767" y="117"/>
                  </a:cubicBezTo>
                  <a:cubicBezTo>
                    <a:pt x="563" y="78"/>
                    <a:pt x="321" y="39"/>
                    <a:pt x="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2859350" y="1238875"/>
              <a:ext cx="494600" cy="435000"/>
            </a:xfrm>
            <a:custGeom>
              <a:avLst/>
              <a:gdLst/>
              <a:ahLst/>
              <a:cxnLst/>
              <a:rect l="l" t="t" r="r" b="b"/>
              <a:pathLst>
                <a:path w="19784" h="17400" extrusionOk="0">
                  <a:moveTo>
                    <a:pt x="0" y="1"/>
                  </a:moveTo>
                  <a:lnTo>
                    <a:pt x="0" y="1"/>
                  </a:lnTo>
                  <a:cubicBezTo>
                    <a:pt x="39" y="39"/>
                    <a:pt x="78" y="78"/>
                    <a:pt x="117" y="117"/>
                  </a:cubicBezTo>
                  <a:cubicBezTo>
                    <a:pt x="155" y="117"/>
                    <a:pt x="204" y="156"/>
                    <a:pt x="243" y="156"/>
                  </a:cubicBezTo>
                  <a:cubicBezTo>
                    <a:pt x="359" y="243"/>
                    <a:pt x="524" y="359"/>
                    <a:pt x="689" y="437"/>
                  </a:cubicBezTo>
                  <a:cubicBezTo>
                    <a:pt x="640" y="437"/>
                    <a:pt x="640" y="437"/>
                    <a:pt x="689" y="485"/>
                  </a:cubicBezTo>
                  <a:cubicBezTo>
                    <a:pt x="931" y="640"/>
                    <a:pt x="1125" y="921"/>
                    <a:pt x="1415" y="1047"/>
                  </a:cubicBezTo>
                  <a:cubicBezTo>
                    <a:pt x="1609" y="1125"/>
                    <a:pt x="1774" y="1290"/>
                    <a:pt x="1939" y="1406"/>
                  </a:cubicBezTo>
                  <a:cubicBezTo>
                    <a:pt x="2055" y="1532"/>
                    <a:pt x="2220" y="1648"/>
                    <a:pt x="2336" y="1736"/>
                  </a:cubicBezTo>
                  <a:cubicBezTo>
                    <a:pt x="2462" y="1774"/>
                    <a:pt x="2540" y="1852"/>
                    <a:pt x="2627" y="1939"/>
                  </a:cubicBezTo>
                  <a:cubicBezTo>
                    <a:pt x="2705" y="2055"/>
                    <a:pt x="2782" y="2133"/>
                    <a:pt x="2869" y="2220"/>
                  </a:cubicBezTo>
                  <a:cubicBezTo>
                    <a:pt x="3025" y="2337"/>
                    <a:pt x="3228" y="2424"/>
                    <a:pt x="3393" y="2579"/>
                  </a:cubicBezTo>
                  <a:cubicBezTo>
                    <a:pt x="3470" y="2705"/>
                    <a:pt x="3548" y="2821"/>
                    <a:pt x="3674" y="2860"/>
                  </a:cubicBezTo>
                  <a:cubicBezTo>
                    <a:pt x="3916" y="2947"/>
                    <a:pt x="3994" y="3151"/>
                    <a:pt x="4197" y="3267"/>
                  </a:cubicBezTo>
                  <a:cubicBezTo>
                    <a:pt x="4275" y="3306"/>
                    <a:pt x="4362" y="3345"/>
                    <a:pt x="4401" y="3393"/>
                  </a:cubicBezTo>
                  <a:cubicBezTo>
                    <a:pt x="4566" y="3548"/>
                    <a:pt x="4721" y="3674"/>
                    <a:pt x="4847" y="3829"/>
                  </a:cubicBezTo>
                  <a:cubicBezTo>
                    <a:pt x="5002" y="4033"/>
                    <a:pt x="5205" y="4198"/>
                    <a:pt x="5409" y="4362"/>
                  </a:cubicBezTo>
                  <a:lnTo>
                    <a:pt x="5651" y="4605"/>
                  </a:lnTo>
                  <a:cubicBezTo>
                    <a:pt x="5777" y="4721"/>
                    <a:pt x="5855" y="4886"/>
                    <a:pt x="6020" y="5002"/>
                  </a:cubicBezTo>
                  <a:cubicBezTo>
                    <a:pt x="6301" y="5167"/>
                    <a:pt x="6456" y="5448"/>
                    <a:pt x="6698" y="5690"/>
                  </a:cubicBezTo>
                  <a:cubicBezTo>
                    <a:pt x="6785" y="5816"/>
                    <a:pt x="6941" y="5933"/>
                    <a:pt x="7067" y="6097"/>
                  </a:cubicBezTo>
                  <a:cubicBezTo>
                    <a:pt x="7231" y="6253"/>
                    <a:pt x="7348" y="6417"/>
                    <a:pt x="7512" y="6621"/>
                  </a:cubicBezTo>
                  <a:cubicBezTo>
                    <a:pt x="7551" y="6737"/>
                    <a:pt x="7629" y="6824"/>
                    <a:pt x="7716" y="6902"/>
                  </a:cubicBezTo>
                  <a:cubicBezTo>
                    <a:pt x="7793" y="6980"/>
                    <a:pt x="7871" y="7067"/>
                    <a:pt x="7910" y="7144"/>
                  </a:cubicBezTo>
                  <a:cubicBezTo>
                    <a:pt x="8075" y="7348"/>
                    <a:pt x="8201" y="7551"/>
                    <a:pt x="8317" y="7755"/>
                  </a:cubicBezTo>
                  <a:cubicBezTo>
                    <a:pt x="8520" y="7997"/>
                    <a:pt x="8724" y="8278"/>
                    <a:pt x="8928" y="8559"/>
                  </a:cubicBezTo>
                  <a:cubicBezTo>
                    <a:pt x="9209" y="8841"/>
                    <a:pt x="9325" y="9248"/>
                    <a:pt x="9655" y="9529"/>
                  </a:cubicBezTo>
                  <a:cubicBezTo>
                    <a:pt x="9655" y="9568"/>
                    <a:pt x="9693" y="9606"/>
                    <a:pt x="9693" y="9606"/>
                  </a:cubicBezTo>
                  <a:cubicBezTo>
                    <a:pt x="9655" y="9694"/>
                    <a:pt x="9732" y="9694"/>
                    <a:pt x="9732" y="9732"/>
                  </a:cubicBezTo>
                  <a:cubicBezTo>
                    <a:pt x="9771" y="9849"/>
                    <a:pt x="9897" y="9849"/>
                    <a:pt x="9936" y="9975"/>
                  </a:cubicBezTo>
                  <a:cubicBezTo>
                    <a:pt x="9974" y="10052"/>
                    <a:pt x="10013" y="10178"/>
                    <a:pt x="10052" y="10256"/>
                  </a:cubicBezTo>
                  <a:cubicBezTo>
                    <a:pt x="10132" y="10327"/>
                    <a:pt x="10098" y="10503"/>
                    <a:pt x="10247" y="10503"/>
                  </a:cubicBezTo>
                  <a:cubicBezTo>
                    <a:pt x="10261" y="10503"/>
                    <a:pt x="10277" y="10501"/>
                    <a:pt x="10294" y="10498"/>
                  </a:cubicBezTo>
                  <a:lnTo>
                    <a:pt x="10294" y="10498"/>
                  </a:lnTo>
                  <a:cubicBezTo>
                    <a:pt x="10256" y="10614"/>
                    <a:pt x="10333" y="10663"/>
                    <a:pt x="10420" y="10740"/>
                  </a:cubicBezTo>
                  <a:cubicBezTo>
                    <a:pt x="10459" y="10818"/>
                    <a:pt x="10498" y="10905"/>
                    <a:pt x="10575" y="10983"/>
                  </a:cubicBezTo>
                  <a:cubicBezTo>
                    <a:pt x="10575" y="11022"/>
                    <a:pt x="10575" y="11099"/>
                    <a:pt x="10624" y="11148"/>
                  </a:cubicBezTo>
                  <a:cubicBezTo>
                    <a:pt x="10740" y="11303"/>
                    <a:pt x="10905" y="11506"/>
                    <a:pt x="11021" y="11710"/>
                  </a:cubicBezTo>
                  <a:cubicBezTo>
                    <a:pt x="11109" y="11787"/>
                    <a:pt x="11147" y="11826"/>
                    <a:pt x="11186" y="11913"/>
                  </a:cubicBezTo>
                  <a:cubicBezTo>
                    <a:pt x="11264" y="12117"/>
                    <a:pt x="11390" y="12272"/>
                    <a:pt x="11506" y="12437"/>
                  </a:cubicBezTo>
                  <a:cubicBezTo>
                    <a:pt x="11593" y="12601"/>
                    <a:pt x="11709" y="12757"/>
                    <a:pt x="11835" y="12921"/>
                  </a:cubicBezTo>
                  <a:lnTo>
                    <a:pt x="11787" y="12921"/>
                  </a:lnTo>
                  <a:cubicBezTo>
                    <a:pt x="11874" y="12960"/>
                    <a:pt x="11952" y="12999"/>
                    <a:pt x="12029" y="13038"/>
                  </a:cubicBezTo>
                  <a:cubicBezTo>
                    <a:pt x="12117" y="13125"/>
                    <a:pt x="12194" y="13241"/>
                    <a:pt x="12272" y="13367"/>
                  </a:cubicBezTo>
                  <a:cubicBezTo>
                    <a:pt x="12233" y="13406"/>
                    <a:pt x="12233" y="13445"/>
                    <a:pt x="12233" y="13445"/>
                  </a:cubicBezTo>
                  <a:cubicBezTo>
                    <a:pt x="12272" y="13484"/>
                    <a:pt x="12272" y="13571"/>
                    <a:pt x="12320" y="13571"/>
                  </a:cubicBezTo>
                  <a:cubicBezTo>
                    <a:pt x="12514" y="13687"/>
                    <a:pt x="12601" y="13891"/>
                    <a:pt x="12718" y="14055"/>
                  </a:cubicBezTo>
                  <a:cubicBezTo>
                    <a:pt x="12756" y="14133"/>
                    <a:pt x="12844" y="14211"/>
                    <a:pt x="12921" y="14298"/>
                  </a:cubicBezTo>
                  <a:cubicBezTo>
                    <a:pt x="13125" y="14492"/>
                    <a:pt x="13328" y="14656"/>
                    <a:pt x="13532" y="14860"/>
                  </a:cubicBezTo>
                  <a:cubicBezTo>
                    <a:pt x="13687" y="15063"/>
                    <a:pt x="13890" y="15180"/>
                    <a:pt x="14055" y="15383"/>
                  </a:cubicBezTo>
                  <a:lnTo>
                    <a:pt x="14133" y="15383"/>
                  </a:lnTo>
                  <a:cubicBezTo>
                    <a:pt x="14172" y="15461"/>
                    <a:pt x="14210" y="15548"/>
                    <a:pt x="14259" y="15587"/>
                  </a:cubicBezTo>
                  <a:cubicBezTo>
                    <a:pt x="14414" y="15752"/>
                    <a:pt x="14617" y="15868"/>
                    <a:pt x="14821" y="16033"/>
                  </a:cubicBezTo>
                  <a:cubicBezTo>
                    <a:pt x="14986" y="16149"/>
                    <a:pt x="15180" y="16314"/>
                    <a:pt x="15344" y="16430"/>
                  </a:cubicBezTo>
                  <a:cubicBezTo>
                    <a:pt x="15509" y="16556"/>
                    <a:pt x="15664" y="16634"/>
                    <a:pt x="15868" y="16721"/>
                  </a:cubicBezTo>
                  <a:cubicBezTo>
                    <a:pt x="15955" y="16760"/>
                    <a:pt x="16033" y="16799"/>
                    <a:pt x="16071" y="16837"/>
                  </a:cubicBezTo>
                  <a:lnTo>
                    <a:pt x="16236" y="16837"/>
                  </a:lnTo>
                  <a:cubicBezTo>
                    <a:pt x="16440" y="17002"/>
                    <a:pt x="16634" y="17118"/>
                    <a:pt x="16837" y="17157"/>
                  </a:cubicBezTo>
                  <a:cubicBezTo>
                    <a:pt x="17002" y="17157"/>
                    <a:pt x="17205" y="17206"/>
                    <a:pt x="17361" y="17244"/>
                  </a:cubicBezTo>
                  <a:cubicBezTo>
                    <a:pt x="17603" y="17361"/>
                    <a:pt x="17894" y="17244"/>
                    <a:pt x="18136" y="17400"/>
                  </a:cubicBezTo>
                  <a:cubicBezTo>
                    <a:pt x="18175" y="17361"/>
                    <a:pt x="18175" y="17322"/>
                    <a:pt x="18213" y="17283"/>
                  </a:cubicBezTo>
                  <a:lnTo>
                    <a:pt x="18213" y="17322"/>
                  </a:lnTo>
                  <a:lnTo>
                    <a:pt x="18533" y="17322"/>
                  </a:lnTo>
                  <a:cubicBezTo>
                    <a:pt x="18737" y="17283"/>
                    <a:pt x="18902" y="17244"/>
                    <a:pt x="19057" y="17080"/>
                  </a:cubicBezTo>
                  <a:cubicBezTo>
                    <a:pt x="19105" y="17041"/>
                    <a:pt x="19183" y="17002"/>
                    <a:pt x="19299" y="16915"/>
                  </a:cubicBezTo>
                  <a:cubicBezTo>
                    <a:pt x="19629" y="16391"/>
                    <a:pt x="19784" y="15790"/>
                    <a:pt x="19590" y="15141"/>
                  </a:cubicBezTo>
                  <a:lnTo>
                    <a:pt x="19590" y="15141"/>
                  </a:lnTo>
                  <a:cubicBezTo>
                    <a:pt x="19541" y="15180"/>
                    <a:pt x="19503" y="15180"/>
                    <a:pt x="19503" y="15180"/>
                  </a:cubicBezTo>
                  <a:cubicBezTo>
                    <a:pt x="19464" y="15703"/>
                    <a:pt x="19348" y="16188"/>
                    <a:pt x="19183" y="16430"/>
                  </a:cubicBezTo>
                  <a:cubicBezTo>
                    <a:pt x="19144" y="16391"/>
                    <a:pt x="19105" y="16391"/>
                    <a:pt x="19105" y="16353"/>
                  </a:cubicBezTo>
                  <a:cubicBezTo>
                    <a:pt x="18979" y="16479"/>
                    <a:pt x="18863" y="16595"/>
                    <a:pt x="18737" y="16673"/>
                  </a:cubicBezTo>
                  <a:cubicBezTo>
                    <a:pt x="18621" y="16721"/>
                    <a:pt x="18533" y="16760"/>
                    <a:pt x="18417" y="16837"/>
                  </a:cubicBezTo>
                  <a:cubicBezTo>
                    <a:pt x="18213" y="16837"/>
                    <a:pt x="18175" y="16837"/>
                    <a:pt x="18010" y="17002"/>
                  </a:cubicBezTo>
                  <a:cubicBezTo>
                    <a:pt x="17932" y="17002"/>
                    <a:pt x="17806" y="16963"/>
                    <a:pt x="17729" y="16963"/>
                  </a:cubicBezTo>
                  <a:cubicBezTo>
                    <a:pt x="17564" y="16915"/>
                    <a:pt x="17448" y="16876"/>
                    <a:pt x="17283" y="16876"/>
                  </a:cubicBezTo>
                  <a:cubicBezTo>
                    <a:pt x="17205" y="16876"/>
                    <a:pt x="17167" y="16837"/>
                    <a:pt x="17079" y="16760"/>
                  </a:cubicBezTo>
                  <a:cubicBezTo>
                    <a:pt x="17027" y="16649"/>
                    <a:pt x="16936" y="16595"/>
                    <a:pt x="16835" y="16595"/>
                  </a:cubicBezTo>
                  <a:cubicBezTo>
                    <a:pt x="16785" y="16595"/>
                    <a:pt x="16733" y="16608"/>
                    <a:pt x="16682" y="16634"/>
                  </a:cubicBezTo>
                  <a:cubicBezTo>
                    <a:pt x="16517" y="16595"/>
                    <a:pt x="16352" y="16556"/>
                    <a:pt x="16197" y="16479"/>
                  </a:cubicBezTo>
                  <a:cubicBezTo>
                    <a:pt x="16149" y="16479"/>
                    <a:pt x="16071" y="16430"/>
                    <a:pt x="16071" y="16353"/>
                  </a:cubicBezTo>
                  <a:cubicBezTo>
                    <a:pt x="15994" y="16188"/>
                    <a:pt x="15829" y="16110"/>
                    <a:pt x="15664" y="16072"/>
                  </a:cubicBezTo>
                  <a:lnTo>
                    <a:pt x="15664" y="16188"/>
                  </a:lnTo>
                  <a:lnTo>
                    <a:pt x="15664" y="16236"/>
                  </a:lnTo>
                  <a:cubicBezTo>
                    <a:pt x="15344" y="16033"/>
                    <a:pt x="15063" y="15829"/>
                    <a:pt x="14782" y="15626"/>
                  </a:cubicBezTo>
                  <a:cubicBezTo>
                    <a:pt x="14821" y="15587"/>
                    <a:pt x="14821" y="15548"/>
                    <a:pt x="14821" y="15548"/>
                  </a:cubicBezTo>
                  <a:cubicBezTo>
                    <a:pt x="14695" y="15461"/>
                    <a:pt x="14617" y="15461"/>
                    <a:pt x="14540" y="15383"/>
                  </a:cubicBezTo>
                  <a:cubicBezTo>
                    <a:pt x="14501" y="15345"/>
                    <a:pt x="14501" y="15219"/>
                    <a:pt x="14501" y="15141"/>
                  </a:cubicBezTo>
                  <a:cubicBezTo>
                    <a:pt x="14414" y="15141"/>
                    <a:pt x="14375" y="15102"/>
                    <a:pt x="14298" y="15102"/>
                  </a:cubicBezTo>
                  <a:cubicBezTo>
                    <a:pt x="14210" y="15025"/>
                    <a:pt x="14133" y="14976"/>
                    <a:pt x="14055" y="14899"/>
                  </a:cubicBezTo>
                  <a:lnTo>
                    <a:pt x="14055" y="14821"/>
                  </a:lnTo>
                  <a:lnTo>
                    <a:pt x="13852" y="14618"/>
                  </a:lnTo>
                  <a:cubicBezTo>
                    <a:pt x="13774" y="14540"/>
                    <a:pt x="13687" y="14453"/>
                    <a:pt x="13571" y="14414"/>
                  </a:cubicBezTo>
                  <a:cubicBezTo>
                    <a:pt x="13367" y="14337"/>
                    <a:pt x="13328" y="14094"/>
                    <a:pt x="13163" y="13929"/>
                  </a:cubicBezTo>
                  <a:cubicBezTo>
                    <a:pt x="13125" y="13852"/>
                    <a:pt x="13086" y="13726"/>
                    <a:pt x="13047" y="13610"/>
                  </a:cubicBezTo>
                  <a:cubicBezTo>
                    <a:pt x="12999" y="13648"/>
                    <a:pt x="12999" y="13648"/>
                    <a:pt x="12960" y="13648"/>
                  </a:cubicBezTo>
                  <a:cubicBezTo>
                    <a:pt x="12999" y="13687"/>
                    <a:pt x="12999" y="13726"/>
                    <a:pt x="13047" y="13765"/>
                  </a:cubicBezTo>
                  <a:lnTo>
                    <a:pt x="12999" y="13813"/>
                  </a:lnTo>
                  <a:cubicBezTo>
                    <a:pt x="12921" y="13726"/>
                    <a:pt x="12844" y="13648"/>
                    <a:pt x="12805" y="13571"/>
                  </a:cubicBezTo>
                  <a:cubicBezTo>
                    <a:pt x="12514" y="13280"/>
                    <a:pt x="12320" y="12999"/>
                    <a:pt x="12194" y="12640"/>
                  </a:cubicBezTo>
                  <a:cubicBezTo>
                    <a:pt x="12155" y="12679"/>
                    <a:pt x="12155" y="12679"/>
                    <a:pt x="12117" y="12718"/>
                  </a:cubicBezTo>
                  <a:cubicBezTo>
                    <a:pt x="11835" y="12398"/>
                    <a:pt x="11593" y="12068"/>
                    <a:pt x="11428" y="11710"/>
                  </a:cubicBezTo>
                  <a:cubicBezTo>
                    <a:pt x="11351" y="11506"/>
                    <a:pt x="11186" y="11341"/>
                    <a:pt x="11021" y="11186"/>
                  </a:cubicBezTo>
                  <a:cubicBezTo>
                    <a:pt x="10982" y="11099"/>
                    <a:pt x="10905" y="11022"/>
                    <a:pt x="10866" y="10944"/>
                  </a:cubicBezTo>
                  <a:cubicBezTo>
                    <a:pt x="10779" y="10818"/>
                    <a:pt x="10663" y="10663"/>
                    <a:pt x="10575" y="10537"/>
                  </a:cubicBezTo>
                  <a:cubicBezTo>
                    <a:pt x="10459" y="10333"/>
                    <a:pt x="10294" y="10178"/>
                    <a:pt x="10178" y="9975"/>
                  </a:cubicBezTo>
                  <a:cubicBezTo>
                    <a:pt x="10013" y="9645"/>
                    <a:pt x="9771" y="9403"/>
                    <a:pt x="9655" y="9044"/>
                  </a:cubicBezTo>
                  <a:cubicBezTo>
                    <a:pt x="9655" y="9005"/>
                    <a:pt x="9606" y="8967"/>
                    <a:pt x="9567" y="8918"/>
                  </a:cubicBezTo>
                  <a:cubicBezTo>
                    <a:pt x="9490" y="8841"/>
                    <a:pt x="9412" y="8763"/>
                    <a:pt x="9286" y="8724"/>
                  </a:cubicBezTo>
                  <a:cubicBezTo>
                    <a:pt x="9209" y="8637"/>
                    <a:pt x="9209" y="8521"/>
                    <a:pt x="9247" y="8433"/>
                  </a:cubicBezTo>
                  <a:cubicBezTo>
                    <a:pt x="9121" y="8356"/>
                    <a:pt x="9005" y="8278"/>
                    <a:pt x="8966" y="8114"/>
                  </a:cubicBezTo>
                  <a:cubicBezTo>
                    <a:pt x="8879" y="7997"/>
                    <a:pt x="8802" y="7833"/>
                    <a:pt x="8685" y="7706"/>
                  </a:cubicBezTo>
                  <a:cubicBezTo>
                    <a:pt x="8598" y="7668"/>
                    <a:pt x="8559" y="7629"/>
                    <a:pt x="8520" y="7590"/>
                  </a:cubicBezTo>
                  <a:cubicBezTo>
                    <a:pt x="8317" y="7309"/>
                    <a:pt x="8075" y="7067"/>
                    <a:pt x="7910" y="6824"/>
                  </a:cubicBezTo>
                  <a:cubicBezTo>
                    <a:pt x="7667" y="6417"/>
                    <a:pt x="7348" y="6097"/>
                    <a:pt x="7067" y="5768"/>
                  </a:cubicBezTo>
                  <a:cubicBezTo>
                    <a:pt x="6941" y="5613"/>
                    <a:pt x="6785" y="5487"/>
                    <a:pt x="6659" y="5370"/>
                  </a:cubicBezTo>
                  <a:cubicBezTo>
                    <a:pt x="6582" y="5244"/>
                    <a:pt x="6456" y="5128"/>
                    <a:pt x="6378" y="5041"/>
                  </a:cubicBezTo>
                  <a:cubicBezTo>
                    <a:pt x="6097" y="4799"/>
                    <a:pt x="5855" y="4605"/>
                    <a:pt x="5651" y="4275"/>
                  </a:cubicBezTo>
                  <a:cubicBezTo>
                    <a:pt x="5613" y="4236"/>
                    <a:pt x="5574" y="4198"/>
                    <a:pt x="5535" y="4159"/>
                  </a:cubicBezTo>
                  <a:cubicBezTo>
                    <a:pt x="5409" y="4072"/>
                    <a:pt x="5331" y="3994"/>
                    <a:pt x="5244" y="3917"/>
                  </a:cubicBezTo>
                  <a:cubicBezTo>
                    <a:pt x="5205" y="3878"/>
                    <a:pt x="5167" y="3878"/>
                    <a:pt x="5128" y="3829"/>
                  </a:cubicBezTo>
                  <a:cubicBezTo>
                    <a:pt x="4847" y="3509"/>
                    <a:pt x="4478" y="3228"/>
                    <a:pt x="4120" y="2986"/>
                  </a:cubicBezTo>
                  <a:cubicBezTo>
                    <a:pt x="3878" y="2782"/>
                    <a:pt x="3674" y="2579"/>
                    <a:pt x="3432" y="2424"/>
                  </a:cubicBezTo>
                  <a:cubicBezTo>
                    <a:pt x="3267" y="2259"/>
                    <a:pt x="3063" y="2094"/>
                    <a:pt x="2908" y="1939"/>
                  </a:cubicBezTo>
                  <a:cubicBezTo>
                    <a:pt x="2705" y="1774"/>
                    <a:pt x="2462" y="1648"/>
                    <a:pt x="2259" y="1455"/>
                  </a:cubicBezTo>
                  <a:cubicBezTo>
                    <a:pt x="2055" y="1290"/>
                    <a:pt x="1852" y="1164"/>
                    <a:pt x="1658" y="1047"/>
                  </a:cubicBezTo>
                  <a:cubicBezTo>
                    <a:pt x="1328" y="805"/>
                    <a:pt x="1047" y="602"/>
                    <a:pt x="766" y="359"/>
                  </a:cubicBezTo>
                  <a:cubicBezTo>
                    <a:pt x="524" y="156"/>
                    <a:pt x="281" y="3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2793675" y="1226425"/>
              <a:ext cx="577475" cy="464650"/>
            </a:xfrm>
            <a:custGeom>
              <a:avLst/>
              <a:gdLst/>
              <a:ahLst/>
              <a:cxnLst/>
              <a:rect l="l" t="t" r="r" b="b"/>
              <a:pathLst>
                <a:path w="23099" h="18586" extrusionOk="0">
                  <a:moveTo>
                    <a:pt x="128" y="0"/>
                  </a:moveTo>
                  <a:cubicBezTo>
                    <a:pt x="85" y="0"/>
                    <a:pt x="41" y="14"/>
                    <a:pt x="1" y="14"/>
                  </a:cubicBezTo>
                  <a:cubicBezTo>
                    <a:pt x="39" y="53"/>
                    <a:pt x="39" y="130"/>
                    <a:pt x="78" y="130"/>
                  </a:cubicBezTo>
                  <a:cubicBezTo>
                    <a:pt x="320" y="169"/>
                    <a:pt x="563" y="295"/>
                    <a:pt x="766" y="373"/>
                  </a:cubicBezTo>
                  <a:cubicBezTo>
                    <a:pt x="1086" y="537"/>
                    <a:pt x="1377" y="654"/>
                    <a:pt x="1658" y="857"/>
                  </a:cubicBezTo>
                  <a:cubicBezTo>
                    <a:pt x="1813" y="983"/>
                    <a:pt x="2017" y="1100"/>
                    <a:pt x="2181" y="1226"/>
                  </a:cubicBezTo>
                  <a:cubicBezTo>
                    <a:pt x="2424" y="1381"/>
                    <a:pt x="2705" y="1468"/>
                    <a:pt x="2908" y="1662"/>
                  </a:cubicBezTo>
                  <a:cubicBezTo>
                    <a:pt x="3025" y="1788"/>
                    <a:pt x="3151" y="1904"/>
                    <a:pt x="3267" y="1991"/>
                  </a:cubicBezTo>
                  <a:cubicBezTo>
                    <a:pt x="3509" y="2146"/>
                    <a:pt x="3713" y="2311"/>
                    <a:pt x="3955" y="2476"/>
                  </a:cubicBezTo>
                  <a:cubicBezTo>
                    <a:pt x="4081" y="2553"/>
                    <a:pt x="4236" y="2679"/>
                    <a:pt x="4401" y="2796"/>
                  </a:cubicBezTo>
                  <a:cubicBezTo>
                    <a:pt x="4643" y="2999"/>
                    <a:pt x="4886" y="3164"/>
                    <a:pt x="5128" y="3358"/>
                  </a:cubicBezTo>
                  <a:cubicBezTo>
                    <a:pt x="5409" y="3600"/>
                    <a:pt x="5652" y="3843"/>
                    <a:pt x="5933" y="4046"/>
                  </a:cubicBezTo>
                  <a:cubicBezTo>
                    <a:pt x="6020" y="4133"/>
                    <a:pt x="6136" y="4211"/>
                    <a:pt x="6223" y="4289"/>
                  </a:cubicBezTo>
                  <a:cubicBezTo>
                    <a:pt x="6505" y="4531"/>
                    <a:pt x="6786" y="4773"/>
                    <a:pt x="7067" y="5054"/>
                  </a:cubicBezTo>
                  <a:cubicBezTo>
                    <a:pt x="7105" y="5103"/>
                    <a:pt x="7144" y="5142"/>
                    <a:pt x="7193" y="5180"/>
                  </a:cubicBezTo>
                  <a:cubicBezTo>
                    <a:pt x="7387" y="5345"/>
                    <a:pt x="7590" y="5500"/>
                    <a:pt x="7755" y="5704"/>
                  </a:cubicBezTo>
                  <a:cubicBezTo>
                    <a:pt x="7755" y="5781"/>
                    <a:pt x="7794" y="5830"/>
                    <a:pt x="7832" y="5830"/>
                  </a:cubicBezTo>
                  <a:cubicBezTo>
                    <a:pt x="7997" y="5985"/>
                    <a:pt x="8162" y="6111"/>
                    <a:pt x="8317" y="6266"/>
                  </a:cubicBezTo>
                  <a:cubicBezTo>
                    <a:pt x="8598" y="6557"/>
                    <a:pt x="8841" y="6838"/>
                    <a:pt x="9083" y="7119"/>
                  </a:cubicBezTo>
                  <a:cubicBezTo>
                    <a:pt x="9325" y="7400"/>
                    <a:pt x="9568" y="7681"/>
                    <a:pt x="9771" y="7962"/>
                  </a:cubicBezTo>
                  <a:cubicBezTo>
                    <a:pt x="10013" y="8253"/>
                    <a:pt x="10217" y="8573"/>
                    <a:pt x="10459" y="8854"/>
                  </a:cubicBezTo>
                  <a:cubicBezTo>
                    <a:pt x="10498" y="8931"/>
                    <a:pt x="10585" y="9019"/>
                    <a:pt x="10663" y="9135"/>
                  </a:cubicBezTo>
                  <a:cubicBezTo>
                    <a:pt x="10828" y="9339"/>
                    <a:pt x="10944" y="9581"/>
                    <a:pt x="11109" y="9823"/>
                  </a:cubicBezTo>
                  <a:cubicBezTo>
                    <a:pt x="11186" y="9949"/>
                    <a:pt x="11312" y="10066"/>
                    <a:pt x="11390" y="10192"/>
                  </a:cubicBezTo>
                  <a:cubicBezTo>
                    <a:pt x="11671" y="10676"/>
                    <a:pt x="11991" y="11112"/>
                    <a:pt x="12282" y="11558"/>
                  </a:cubicBezTo>
                  <a:cubicBezTo>
                    <a:pt x="12398" y="11723"/>
                    <a:pt x="12475" y="11927"/>
                    <a:pt x="12563" y="12082"/>
                  </a:cubicBezTo>
                  <a:cubicBezTo>
                    <a:pt x="12718" y="12324"/>
                    <a:pt x="12883" y="12528"/>
                    <a:pt x="13009" y="12731"/>
                  </a:cubicBezTo>
                  <a:cubicBezTo>
                    <a:pt x="13125" y="12857"/>
                    <a:pt x="13202" y="12935"/>
                    <a:pt x="13290" y="13051"/>
                  </a:cubicBezTo>
                  <a:cubicBezTo>
                    <a:pt x="13609" y="13536"/>
                    <a:pt x="13929" y="14020"/>
                    <a:pt x="14298" y="14505"/>
                  </a:cubicBezTo>
                  <a:cubicBezTo>
                    <a:pt x="14618" y="14912"/>
                    <a:pt x="14986" y="15280"/>
                    <a:pt x="15345" y="15639"/>
                  </a:cubicBezTo>
                  <a:cubicBezTo>
                    <a:pt x="15674" y="16007"/>
                    <a:pt x="16072" y="16366"/>
                    <a:pt x="16440" y="16734"/>
                  </a:cubicBezTo>
                  <a:cubicBezTo>
                    <a:pt x="16721" y="16977"/>
                    <a:pt x="17041" y="17171"/>
                    <a:pt x="17370" y="17413"/>
                  </a:cubicBezTo>
                  <a:cubicBezTo>
                    <a:pt x="17448" y="17500"/>
                    <a:pt x="17525" y="17539"/>
                    <a:pt x="17613" y="17578"/>
                  </a:cubicBezTo>
                  <a:cubicBezTo>
                    <a:pt x="17855" y="17742"/>
                    <a:pt x="18097" y="17898"/>
                    <a:pt x="18340" y="18024"/>
                  </a:cubicBezTo>
                  <a:cubicBezTo>
                    <a:pt x="18534" y="18140"/>
                    <a:pt x="18776" y="18188"/>
                    <a:pt x="19018" y="18305"/>
                  </a:cubicBezTo>
                  <a:cubicBezTo>
                    <a:pt x="19425" y="18469"/>
                    <a:pt x="19832" y="18547"/>
                    <a:pt x="20278" y="18586"/>
                  </a:cubicBezTo>
                  <a:lnTo>
                    <a:pt x="20879" y="18586"/>
                  </a:lnTo>
                  <a:cubicBezTo>
                    <a:pt x="21160" y="18586"/>
                    <a:pt x="21364" y="18508"/>
                    <a:pt x="21606" y="18469"/>
                  </a:cubicBezTo>
                  <a:cubicBezTo>
                    <a:pt x="21849" y="18382"/>
                    <a:pt x="22052" y="18227"/>
                    <a:pt x="22256" y="18062"/>
                  </a:cubicBezTo>
                  <a:cubicBezTo>
                    <a:pt x="22614" y="17742"/>
                    <a:pt x="22895" y="17335"/>
                    <a:pt x="22983" y="16851"/>
                  </a:cubicBezTo>
                  <a:cubicBezTo>
                    <a:pt x="22983" y="16734"/>
                    <a:pt x="22983" y="16608"/>
                    <a:pt x="23021" y="16492"/>
                  </a:cubicBezTo>
                  <a:cubicBezTo>
                    <a:pt x="23099" y="16162"/>
                    <a:pt x="23060" y="15843"/>
                    <a:pt x="22944" y="15561"/>
                  </a:cubicBezTo>
                  <a:cubicBezTo>
                    <a:pt x="22857" y="15678"/>
                    <a:pt x="22818" y="15804"/>
                    <a:pt x="22857" y="15959"/>
                  </a:cubicBezTo>
                  <a:cubicBezTo>
                    <a:pt x="22857" y="16007"/>
                    <a:pt x="22895" y="16046"/>
                    <a:pt x="22895" y="16085"/>
                  </a:cubicBezTo>
                  <a:cubicBezTo>
                    <a:pt x="22857" y="16288"/>
                    <a:pt x="22818" y="16492"/>
                    <a:pt x="22779" y="16686"/>
                  </a:cubicBezTo>
                  <a:cubicBezTo>
                    <a:pt x="22740" y="16812"/>
                    <a:pt x="22702" y="16977"/>
                    <a:pt x="22653" y="17132"/>
                  </a:cubicBezTo>
                  <a:cubicBezTo>
                    <a:pt x="22498" y="17500"/>
                    <a:pt x="22217" y="17820"/>
                    <a:pt x="21849" y="18024"/>
                  </a:cubicBezTo>
                  <a:cubicBezTo>
                    <a:pt x="21684" y="18140"/>
                    <a:pt x="21567" y="18188"/>
                    <a:pt x="21403" y="18227"/>
                  </a:cubicBezTo>
                  <a:cubicBezTo>
                    <a:pt x="21325" y="18266"/>
                    <a:pt x="21248" y="18266"/>
                    <a:pt x="21160" y="18266"/>
                  </a:cubicBezTo>
                  <a:cubicBezTo>
                    <a:pt x="20879" y="18343"/>
                    <a:pt x="20598" y="18343"/>
                    <a:pt x="20317" y="18343"/>
                  </a:cubicBezTo>
                  <a:cubicBezTo>
                    <a:pt x="19949" y="18266"/>
                    <a:pt x="19629" y="18188"/>
                    <a:pt x="19261" y="18062"/>
                  </a:cubicBezTo>
                  <a:cubicBezTo>
                    <a:pt x="19105" y="18024"/>
                    <a:pt x="18979" y="17898"/>
                    <a:pt x="18824" y="17859"/>
                  </a:cubicBezTo>
                  <a:cubicBezTo>
                    <a:pt x="18495" y="17742"/>
                    <a:pt x="18175" y="17655"/>
                    <a:pt x="17894" y="17461"/>
                  </a:cubicBezTo>
                  <a:cubicBezTo>
                    <a:pt x="17409" y="17171"/>
                    <a:pt x="16963" y="16851"/>
                    <a:pt x="16556" y="16444"/>
                  </a:cubicBezTo>
                  <a:cubicBezTo>
                    <a:pt x="16275" y="16201"/>
                    <a:pt x="16033" y="15920"/>
                    <a:pt x="15752" y="15639"/>
                  </a:cubicBezTo>
                  <a:cubicBezTo>
                    <a:pt x="15713" y="15600"/>
                    <a:pt x="15674" y="15561"/>
                    <a:pt x="15626" y="15561"/>
                  </a:cubicBezTo>
                  <a:cubicBezTo>
                    <a:pt x="15587" y="15474"/>
                    <a:pt x="15509" y="15435"/>
                    <a:pt x="15432" y="15358"/>
                  </a:cubicBezTo>
                  <a:cubicBezTo>
                    <a:pt x="15189" y="15116"/>
                    <a:pt x="14986" y="14835"/>
                    <a:pt x="14744" y="14592"/>
                  </a:cubicBezTo>
                  <a:cubicBezTo>
                    <a:pt x="14618" y="14427"/>
                    <a:pt x="14501" y="14311"/>
                    <a:pt x="14414" y="14146"/>
                  </a:cubicBezTo>
                  <a:cubicBezTo>
                    <a:pt x="14336" y="13982"/>
                    <a:pt x="14259" y="13904"/>
                    <a:pt x="14172" y="13826"/>
                  </a:cubicBezTo>
                  <a:cubicBezTo>
                    <a:pt x="14133" y="13778"/>
                    <a:pt x="14094" y="13778"/>
                    <a:pt x="14055" y="13739"/>
                  </a:cubicBezTo>
                  <a:cubicBezTo>
                    <a:pt x="13929" y="13536"/>
                    <a:pt x="13774" y="13342"/>
                    <a:pt x="13648" y="13138"/>
                  </a:cubicBezTo>
                  <a:cubicBezTo>
                    <a:pt x="13290" y="12654"/>
                    <a:pt x="12960" y="12130"/>
                    <a:pt x="12640" y="11597"/>
                  </a:cubicBezTo>
                  <a:cubicBezTo>
                    <a:pt x="12398" y="11277"/>
                    <a:pt x="12194" y="10996"/>
                    <a:pt x="11991" y="10676"/>
                  </a:cubicBezTo>
                  <a:cubicBezTo>
                    <a:pt x="11874" y="10511"/>
                    <a:pt x="11797" y="10347"/>
                    <a:pt x="11671" y="10192"/>
                  </a:cubicBezTo>
                  <a:cubicBezTo>
                    <a:pt x="11632" y="10066"/>
                    <a:pt x="11555" y="9949"/>
                    <a:pt x="11467" y="9862"/>
                  </a:cubicBezTo>
                  <a:cubicBezTo>
                    <a:pt x="11264" y="9620"/>
                    <a:pt x="11070" y="9416"/>
                    <a:pt x="10983" y="9135"/>
                  </a:cubicBezTo>
                  <a:cubicBezTo>
                    <a:pt x="10905" y="8980"/>
                    <a:pt x="10779" y="8854"/>
                    <a:pt x="10663" y="8689"/>
                  </a:cubicBezTo>
                  <a:lnTo>
                    <a:pt x="10382" y="8408"/>
                  </a:lnTo>
                  <a:cubicBezTo>
                    <a:pt x="10217" y="8166"/>
                    <a:pt x="10013" y="7923"/>
                    <a:pt x="9858" y="7681"/>
                  </a:cubicBezTo>
                  <a:cubicBezTo>
                    <a:pt x="9694" y="7478"/>
                    <a:pt x="9529" y="7235"/>
                    <a:pt x="9374" y="7080"/>
                  </a:cubicBezTo>
                  <a:cubicBezTo>
                    <a:pt x="9209" y="6877"/>
                    <a:pt x="9005" y="6712"/>
                    <a:pt x="8841" y="6508"/>
                  </a:cubicBezTo>
                  <a:cubicBezTo>
                    <a:pt x="8724" y="6353"/>
                    <a:pt x="8559" y="6227"/>
                    <a:pt x="8404" y="6072"/>
                  </a:cubicBezTo>
                  <a:cubicBezTo>
                    <a:pt x="8278" y="5907"/>
                    <a:pt x="8114" y="5781"/>
                    <a:pt x="7997" y="5665"/>
                  </a:cubicBezTo>
                  <a:cubicBezTo>
                    <a:pt x="7832" y="5500"/>
                    <a:pt x="7677" y="5297"/>
                    <a:pt x="7513" y="5142"/>
                  </a:cubicBezTo>
                  <a:cubicBezTo>
                    <a:pt x="7270" y="4899"/>
                    <a:pt x="6989" y="4657"/>
                    <a:pt x="6747" y="4453"/>
                  </a:cubicBezTo>
                  <a:cubicBezTo>
                    <a:pt x="6708" y="4415"/>
                    <a:pt x="6660" y="4327"/>
                    <a:pt x="6621" y="4327"/>
                  </a:cubicBezTo>
                  <a:cubicBezTo>
                    <a:pt x="6301" y="4046"/>
                    <a:pt x="5981" y="3804"/>
                    <a:pt x="5652" y="3562"/>
                  </a:cubicBezTo>
                  <a:cubicBezTo>
                    <a:pt x="5409" y="3358"/>
                    <a:pt x="5167" y="3164"/>
                    <a:pt x="4925" y="2961"/>
                  </a:cubicBezTo>
                  <a:cubicBezTo>
                    <a:pt x="4721" y="2796"/>
                    <a:pt x="4527" y="2679"/>
                    <a:pt x="4324" y="2515"/>
                  </a:cubicBezTo>
                  <a:cubicBezTo>
                    <a:pt x="4120" y="2350"/>
                    <a:pt x="3878" y="2195"/>
                    <a:pt x="3635" y="2030"/>
                  </a:cubicBezTo>
                  <a:cubicBezTo>
                    <a:pt x="3354" y="1788"/>
                    <a:pt x="3073" y="1584"/>
                    <a:pt x="2782" y="1381"/>
                  </a:cubicBezTo>
                  <a:cubicBezTo>
                    <a:pt x="2666" y="1264"/>
                    <a:pt x="2501" y="1177"/>
                    <a:pt x="2385" y="1100"/>
                  </a:cubicBezTo>
                  <a:cubicBezTo>
                    <a:pt x="2346" y="1100"/>
                    <a:pt x="2298" y="1061"/>
                    <a:pt x="2259" y="1061"/>
                  </a:cubicBezTo>
                  <a:cubicBezTo>
                    <a:pt x="1978" y="896"/>
                    <a:pt x="1697" y="692"/>
                    <a:pt x="1416" y="537"/>
                  </a:cubicBezTo>
                  <a:cubicBezTo>
                    <a:pt x="1135" y="373"/>
                    <a:pt x="766" y="208"/>
                    <a:pt x="446" y="91"/>
                  </a:cubicBezTo>
                  <a:cubicBezTo>
                    <a:pt x="427" y="72"/>
                    <a:pt x="386" y="72"/>
                    <a:pt x="345" y="72"/>
                  </a:cubicBezTo>
                  <a:cubicBezTo>
                    <a:pt x="303" y="72"/>
                    <a:pt x="262" y="72"/>
                    <a:pt x="243" y="53"/>
                  </a:cubicBezTo>
                  <a:cubicBezTo>
                    <a:pt x="206" y="11"/>
                    <a:pt x="167"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3044975" y="1485075"/>
              <a:ext cx="296875" cy="238475"/>
            </a:xfrm>
            <a:custGeom>
              <a:avLst/>
              <a:gdLst/>
              <a:ahLst/>
              <a:cxnLst/>
              <a:rect l="l" t="t" r="r" b="b"/>
              <a:pathLst>
                <a:path w="11875" h="9539" extrusionOk="0">
                  <a:moveTo>
                    <a:pt x="0" y="1"/>
                  </a:moveTo>
                  <a:cubicBezTo>
                    <a:pt x="0" y="88"/>
                    <a:pt x="0" y="127"/>
                    <a:pt x="49" y="165"/>
                  </a:cubicBezTo>
                  <a:cubicBezTo>
                    <a:pt x="126" y="282"/>
                    <a:pt x="242" y="408"/>
                    <a:pt x="330" y="524"/>
                  </a:cubicBezTo>
                  <a:cubicBezTo>
                    <a:pt x="533" y="815"/>
                    <a:pt x="650" y="1057"/>
                    <a:pt x="814" y="1300"/>
                  </a:cubicBezTo>
                  <a:cubicBezTo>
                    <a:pt x="892" y="1455"/>
                    <a:pt x="969" y="1619"/>
                    <a:pt x="1095" y="1736"/>
                  </a:cubicBezTo>
                  <a:cubicBezTo>
                    <a:pt x="1299" y="1939"/>
                    <a:pt x="1377" y="2182"/>
                    <a:pt x="1503" y="2463"/>
                  </a:cubicBezTo>
                  <a:cubicBezTo>
                    <a:pt x="1503" y="2463"/>
                    <a:pt x="1541" y="2463"/>
                    <a:pt x="1580" y="2424"/>
                  </a:cubicBezTo>
                  <a:cubicBezTo>
                    <a:pt x="1619" y="2511"/>
                    <a:pt x="1619" y="2550"/>
                    <a:pt x="1658" y="2589"/>
                  </a:cubicBezTo>
                  <a:cubicBezTo>
                    <a:pt x="1658" y="2627"/>
                    <a:pt x="1658" y="2627"/>
                    <a:pt x="1619" y="2666"/>
                  </a:cubicBezTo>
                  <a:cubicBezTo>
                    <a:pt x="1696" y="2666"/>
                    <a:pt x="1745" y="2666"/>
                    <a:pt x="1822" y="2627"/>
                  </a:cubicBezTo>
                  <a:lnTo>
                    <a:pt x="1822" y="2627"/>
                  </a:lnTo>
                  <a:cubicBezTo>
                    <a:pt x="1784" y="2705"/>
                    <a:pt x="1784" y="2753"/>
                    <a:pt x="1745" y="2792"/>
                  </a:cubicBezTo>
                  <a:cubicBezTo>
                    <a:pt x="1900" y="2996"/>
                    <a:pt x="2026" y="3190"/>
                    <a:pt x="2181" y="3393"/>
                  </a:cubicBezTo>
                  <a:cubicBezTo>
                    <a:pt x="2230" y="3432"/>
                    <a:pt x="2268" y="3519"/>
                    <a:pt x="2307" y="3558"/>
                  </a:cubicBezTo>
                  <a:cubicBezTo>
                    <a:pt x="2423" y="3762"/>
                    <a:pt x="2549" y="3965"/>
                    <a:pt x="2714" y="4159"/>
                  </a:cubicBezTo>
                  <a:cubicBezTo>
                    <a:pt x="2831" y="4324"/>
                    <a:pt x="2957" y="4489"/>
                    <a:pt x="3073" y="4692"/>
                  </a:cubicBezTo>
                  <a:cubicBezTo>
                    <a:pt x="3441" y="5177"/>
                    <a:pt x="3800" y="5613"/>
                    <a:pt x="4207" y="6020"/>
                  </a:cubicBezTo>
                  <a:cubicBezTo>
                    <a:pt x="4284" y="6098"/>
                    <a:pt x="4362" y="6185"/>
                    <a:pt x="4410" y="6262"/>
                  </a:cubicBezTo>
                  <a:cubicBezTo>
                    <a:pt x="4653" y="6466"/>
                    <a:pt x="4847" y="6669"/>
                    <a:pt x="5050" y="6873"/>
                  </a:cubicBezTo>
                  <a:cubicBezTo>
                    <a:pt x="5293" y="7067"/>
                    <a:pt x="5535" y="7309"/>
                    <a:pt x="5777" y="7513"/>
                  </a:cubicBezTo>
                  <a:lnTo>
                    <a:pt x="5942" y="7678"/>
                  </a:lnTo>
                  <a:cubicBezTo>
                    <a:pt x="6020" y="7716"/>
                    <a:pt x="6058" y="7716"/>
                    <a:pt x="6146" y="7755"/>
                  </a:cubicBezTo>
                  <a:cubicBezTo>
                    <a:pt x="6223" y="7842"/>
                    <a:pt x="6262" y="7920"/>
                    <a:pt x="6349" y="7959"/>
                  </a:cubicBezTo>
                  <a:cubicBezTo>
                    <a:pt x="6747" y="8240"/>
                    <a:pt x="7115" y="8521"/>
                    <a:pt x="7561" y="8724"/>
                  </a:cubicBezTo>
                  <a:cubicBezTo>
                    <a:pt x="7716" y="8812"/>
                    <a:pt x="7881" y="8889"/>
                    <a:pt x="8045" y="8967"/>
                  </a:cubicBezTo>
                  <a:cubicBezTo>
                    <a:pt x="8162" y="9005"/>
                    <a:pt x="8326" y="9005"/>
                    <a:pt x="8443" y="9093"/>
                  </a:cubicBezTo>
                  <a:cubicBezTo>
                    <a:pt x="8724" y="9209"/>
                    <a:pt x="9015" y="9335"/>
                    <a:pt x="9296" y="9374"/>
                  </a:cubicBezTo>
                  <a:cubicBezTo>
                    <a:pt x="9412" y="9374"/>
                    <a:pt x="9538" y="9374"/>
                    <a:pt x="9654" y="9413"/>
                  </a:cubicBezTo>
                  <a:cubicBezTo>
                    <a:pt x="9858" y="9490"/>
                    <a:pt x="10100" y="9539"/>
                    <a:pt x="10343" y="9539"/>
                  </a:cubicBezTo>
                  <a:cubicBezTo>
                    <a:pt x="10624" y="9539"/>
                    <a:pt x="10905" y="9539"/>
                    <a:pt x="11196" y="9451"/>
                  </a:cubicBezTo>
                  <a:cubicBezTo>
                    <a:pt x="11351" y="9413"/>
                    <a:pt x="11515" y="9374"/>
                    <a:pt x="11719" y="9296"/>
                  </a:cubicBezTo>
                  <a:cubicBezTo>
                    <a:pt x="11758" y="9296"/>
                    <a:pt x="11797" y="9296"/>
                    <a:pt x="11874" y="9248"/>
                  </a:cubicBezTo>
                  <a:lnTo>
                    <a:pt x="11874" y="9209"/>
                  </a:lnTo>
                  <a:cubicBezTo>
                    <a:pt x="11758" y="9209"/>
                    <a:pt x="11680" y="9209"/>
                    <a:pt x="11593" y="9248"/>
                  </a:cubicBezTo>
                  <a:cubicBezTo>
                    <a:pt x="11268" y="9319"/>
                    <a:pt x="10936" y="9384"/>
                    <a:pt x="10582" y="9384"/>
                  </a:cubicBezTo>
                  <a:cubicBezTo>
                    <a:pt x="10503" y="9384"/>
                    <a:pt x="10424" y="9381"/>
                    <a:pt x="10343" y="9374"/>
                  </a:cubicBezTo>
                  <a:cubicBezTo>
                    <a:pt x="10062" y="9335"/>
                    <a:pt x="9819" y="9335"/>
                    <a:pt x="9538" y="9248"/>
                  </a:cubicBezTo>
                  <a:cubicBezTo>
                    <a:pt x="9412" y="9209"/>
                    <a:pt x="9296" y="9209"/>
                    <a:pt x="9170" y="9170"/>
                  </a:cubicBezTo>
                  <a:cubicBezTo>
                    <a:pt x="9053" y="9170"/>
                    <a:pt x="8966" y="9170"/>
                    <a:pt x="8850" y="9131"/>
                  </a:cubicBezTo>
                  <a:cubicBezTo>
                    <a:pt x="8569" y="8967"/>
                    <a:pt x="8239" y="8850"/>
                    <a:pt x="7958" y="8724"/>
                  </a:cubicBezTo>
                  <a:cubicBezTo>
                    <a:pt x="7755" y="8647"/>
                    <a:pt x="7599" y="8608"/>
                    <a:pt x="7435" y="8482"/>
                  </a:cubicBezTo>
                  <a:cubicBezTo>
                    <a:pt x="7028" y="8240"/>
                    <a:pt x="6630" y="7959"/>
                    <a:pt x="6223" y="7678"/>
                  </a:cubicBezTo>
                  <a:cubicBezTo>
                    <a:pt x="6184" y="7639"/>
                    <a:pt x="6107" y="7600"/>
                    <a:pt x="6020" y="7552"/>
                  </a:cubicBezTo>
                  <a:cubicBezTo>
                    <a:pt x="5777" y="7358"/>
                    <a:pt x="5535" y="7115"/>
                    <a:pt x="5293" y="6873"/>
                  </a:cubicBezTo>
                  <a:cubicBezTo>
                    <a:pt x="5089" y="6708"/>
                    <a:pt x="4934" y="6505"/>
                    <a:pt x="4730" y="6301"/>
                  </a:cubicBezTo>
                  <a:cubicBezTo>
                    <a:pt x="4692" y="6262"/>
                    <a:pt x="4604" y="6224"/>
                    <a:pt x="4566" y="6146"/>
                  </a:cubicBezTo>
                  <a:cubicBezTo>
                    <a:pt x="4488" y="6059"/>
                    <a:pt x="4410" y="6020"/>
                    <a:pt x="4323" y="5942"/>
                  </a:cubicBezTo>
                  <a:cubicBezTo>
                    <a:pt x="4246" y="5855"/>
                    <a:pt x="4207" y="5739"/>
                    <a:pt x="4120" y="5661"/>
                  </a:cubicBezTo>
                  <a:cubicBezTo>
                    <a:pt x="4042" y="5574"/>
                    <a:pt x="3926" y="5497"/>
                    <a:pt x="3839" y="5371"/>
                  </a:cubicBezTo>
                  <a:cubicBezTo>
                    <a:pt x="3596" y="5089"/>
                    <a:pt x="3393" y="4770"/>
                    <a:pt x="3150" y="4489"/>
                  </a:cubicBezTo>
                  <a:cubicBezTo>
                    <a:pt x="2753" y="4043"/>
                    <a:pt x="2423" y="3519"/>
                    <a:pt x="2104" y="2996"/>
                  </a:cubicBezTo>
                  <a:cubicBezTo>
                    <a:pt x="1987" y="2870"/>
                    <a:pt x="1900" y="2705"/>
                    <a:pt x="1822" y="2589"/>
                  </a:cubicBezTo>
                  <a:cubicBezTo>
                    <a:pt x="1696" y="2463"/>
                    <a:pt x="1619" y="2346"/>
                    <a:pt x="1541" y="2182"/>
                  </a:cubicBezTo>
                  <a:cubicBezTo>
                    <a:pt x="1503" y="2104"/>
                    <a:pt x="1454" y="2026"/>
                    <a:pt x="1415" y="1939"/>
                  </a:cubicBezTo>
                  <a:cubicBezTo>
                    <a:pt x="1134" y="1581"/>
                    <a:pt x="853" y="1212"/>
                    <a:pt x="650" y="815"/>
                  </a:cubicBezTo>
                  <a:cubicBezTo>
                    <a:pt x="485" y="485"/>
                    <a:pt x="291" y="24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995525" y="1418450"/>
              <a:ext cx="43400" cy="56725"/>
            </a:xfrm>
            <a:custGeom>
              <a:avLst/>
              <a:gdLst/>
              <a:ahLst/>
              <a:cxnLst/>
              <a:rect l="l" t="t" r="r" b="b"/>
              <a:pathLst>
                <a:path w="1736" h="2269" extrusionOk="0">
                  <a:moveTo>
                    <a:pt x="40" y="0"/>
                  </a:moveTo>
                  <a:cubicBezTo>
                    <a:pt x="1" y="39"/>
                    <a:pt x="1" y="87"/>
                    <a:pt x="1" y="126"/>
                  </a:cubicBezTo>
                  <a:cubicBezTo>
                    <a:pt x="127" y="281"/>
                    <a:pt x="282" y="407"/>
                    <a:pt x="408" y="572"/>
                  </a:cubicBezTo>
                  <a:cubicBezTo>
                    <a:pt x="573" y="814"/>
                    <a:pt x="728" y="1008"/>
                    <a:pt x="931" y="1250"/>
                  </a:cubicBezTo>
                  <a:cubicBezTo>
                    <a:pt x="1096" y="1493"/>
                    <a:pt x="1251" y="1735"/>
                    <a:pt x="1377" y="1939"/>
                  </a:cubicBezTo>
                  <a:cubicBezTo>
                    <a:pt x="1455" y="1939"/>
                    <a:pt x="1542" y="1939"/>
                    <a:pt x="1581" y="1977"/>
                  </a:cubicBezTo>
                  <a:cubicBezTo>
                    <a:pt x="1581" y="2026"/>
                    <a:pt x="1542" y="2026"/>
                    <a:pt x="1542" y="2065"/>
                  </a:cubicBezTo>
                  <a:cubicBezTo>
                    <a:pt x="1542" y="2103"/>
                    <a:pt x="1581" y="2142"/>
                    <a:pt x="1620" y="2142"/>
                  </a:cubicBezTo>
                  <a:cubicBezTo>
                    <a:pt x="1620" y="2181"/>
                    <a:pt x="1658" y="2220"/>
                    <a:pt x="1697" y="2268"/>
                  </a:cubicBezTo>
                  <a:cubicBezTo>
                    <a:pt x="1697" y="2220"/>
                    <a:pt x="1736" y="2220"/>
                    <a:pt x="1736" y="2220"/>
                  </a:cubicBezTo>
                  <a:cubicBezTo>
                    <a:pt x="1736" y="2181"/>
                    <a:pt x="1736" y="2103"/>
                    <a:pt x="1697" y="2065"/>
                  </a:cubicBezTo>
                  <a:lnTo>
                    <a:pt x="1455" y="1822"/>
                  </a:lnTo>
                  <a:cubicBezTo>
                    <a:pt x="1251" y="1580"/>
                    <a:pt x="1057" y="1338"/>
                    <a:pt x="893" y="1057"/>
                  </a:cubicBezTo>
                  <a:cubicBezTo>
                    <a:pt x="767" y="853"/>
                    <a:pt x="573" y="650"/>
                    <a:pt x="408" y="446"/>
                  </a:cubicBezTo>
                  <a:cubicBezTo>
                    <a:pt x="330" y="281"/>
                    <a:pt x="204" y="165"/>
                    <a:pt x="88" y="39"/>
                  </a:cubicBezTo>
                  <a:cubicBezTo>
                    <a:pt x="88" y="0"/>
                    <a:pt x="40"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434875" y="1612300"/>
              <a:ext cx="6075" cy="45400"/>
            </a:xfrm>
            <a:custGeom>
              <a:avLst/>
              <a:gdLst/>
              <a:ahLst/>
              <a:cxnLst/>
              <a:rect l="l" t="t" r="r" b="b"/>
              <a:pathLst>
                <a:path w="243" h="1816" extrusionOk="0">
                  <a:moveTo>
                    <a:pt x="204" y="0"/>
                  </a:moveTo>
                  <a:cubicBezTo>
                    <a:pt x="78" y="88"/>
                    <a:pt x="0" y="243"/>
                    <a:pt x="39" y="369"/>
                  </a:cubicBezTo>
                  <a:cubicBezTo>
                    <a:pt x="117" y="611"/>
                    <a:pt x="78" y="853"/>
                    <a:pt x="78" y="1096"/>
                  </a:cubicBezTo>
                  <a:cubicBezTo>
                    <a:pt x="78" y="1212"/>
                    <a:pt x="78" y="1377"/>
                    <a:pt x="39" y="1493"/>
                  </a:cubicBezTo>
                  <a:cubicBezTo>
                    <a:pt x="39" y="1580"/>
                    <a:pt x="0" y="1697"/>
                    <a:pt x="0" y="1784"/>
                  </a:cubicBezTo>
                  <a:cubicBezTo>
                    <a:pt x="23" y="1806"/>
                    <a:pt x="42" y="1816"/>
                    <a:pt x="58" y="1816"/>
                  </a:cubicBezTo>
                  <a:cubicBezTo>
                    <a:pt x="97" y="1816"/>
                    <a:pt x="117" y="1759"/>
                    <a:pt x="117" y="1697"/>
                  </a:cubicBezTo>
                  <a:cubicBezTo>
                    <a:pt x="155" y="1542"/>
                    <a:pt x="204" y="1338"/>
                    <a:pt x="204" y="1173"/>
                  </a:cubicBezTo>
                  <a:cubicBezTo>
                    <a:pt x="243" y="815"/>
                    <a:pt x="204" y="408"/>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2763375" y="1180475"/>
              <a:ext cx="31300" cy="7475"/>
            </a:xfrm>
            <a:custGeom>
              <a:avLst/>
              <a:gdLst/>
              <a:ahLst/>
              <a:cxnLst/>
              <a:rect l="l" t="t" r="r" b="b"/>
              <a:pathLst>
                <a:path w="1252" h="299" extrusionOk="0">
                  <a:moveTo>
                    <a:pt x="749" y="1"/>
                  </a:moveTo>
                  <a:cubicBezTo>
                    <a:pt x="676" y="1"/>
                    <a:pt x="602" y="19"/>
                    <a:pt x="524" y="68"/>
                  </a:cubicBezTo>
                  <a:cubicBezTo>
                    <a:pt x="408" y="68"/>
                    <a:pt x="321" y="30"/>
                    <a:pt x="243" y="30"/>
                  </a:cubicBezTo>
                  <a:cubicBezTo>
                    <a:pt x="243" y="68"/>
                    <a:pt x="243" y="68"/>
                    <a:pt x="282" y="68"/>
                  </a:cubicBezTo>
                  <a:cubicBezTo>
                    <a:pt x="166" y="156"/>
                    <a:pt x="78" y="194"/>
                    <a:pt x="1" y="233"/>
                  </a:cubicBezTo>
                  <a:lnTo>
                    <a:pt x="1" y="272"/>
                  </a:lnTo>
                  <a:cubicBezTo>
                    <a:pt x="37" y="268"/>
                    <a:pt x="73" y="266"/>
                    <a:pt x="110" y="266"/>
                  </a:cubicBezTo>
                  <a:cubicBezTo>
                    <a:pt x="266" y="266"/>
                    <a:pt x="422" y="298"/>
                    <a:pt x="573" y="298"/>
                  </a:cubicBezTo>
                  <a:cubicBezTo>
                    <a:pt x="698" y="298"/>
                    <a:pt x="819" y="276"/>
                    <a:pt x="931" y="194"/>
                  </a:cubicBezTo>
                  <a:cubicBezTo>
                    <a:pt x="970" y="233"/>
                    <a:pt x="1009" y="233"/>
                    <a:pt x="1009" y="233"/>
                  </a:cubicBezTo>
                  <a:cubicBezTo>
                    <a:pt x="1087" y="194"/>
                    <a:pt x="1135" y="156"/>
                    <a:pt x="1251" y="107"/>
                  </a:cubicBezTo>
                  <a:cubicBezTo>
                    <a:pt x="1060" y="81"/>
                    <a:pt x="905" y="1"/>
                    <a:pt x="7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384225" y="1689125"/>
              <a:ext cx="29350" cy="36375"/>
            </a:xfrm>
            <a:custGeom>
              <a:avLst/>
              <a:gdLst/>
              <a:ahLst/>
              <a:cxnLst/>
              <a:rect l="l" t="t" r="r" b="b"/>
              <a:pathLst>
                <a:path w="1174" h="1455" extrusionOk="0">
                  <a:moveTo>
                    <a:pt x="1173" y="0"/>
                  </a:moveTo>
                  <a:lnTo>
                    <a:pt x="1173" y="0"/>
                  </a:lnTo>
                  <a:cubicBezTo>
                    <a:pt x="1057" y="78"/>
                    <a:pt x="970" y="165"/>
                    <a:pt x="931" y="281"/>
                  </a:cubicBezTo>
                  <a:cubicBezTo>
                    <a:pt x="892" y="407"/>
                    <a:pt x="815" y="524"/>
                    <a:pt x="689" y="650"/>
                  </a:cubicBezTo>
                  <a:cubicBezTo>
                    <a:pt x="650" y="688"/>
                    <a:pt x="611" y="766"/>
                    <a:pt x="572" y="805"/>
                  </a:cubicBezTo>
                  <a:cubicBezTo>
                    <a:pt x="369" y="1047"/>
                    <a:pt x="88" y="1134"/>
                    <a:pt x="0" y="1454"/>
                  </a:cubicBezTo>
                  <a:cubicBezTo>
                    <a:pt x="243" y="1289"/>
                    <a:pt x="485" y="1212"/>
                    <a:pt x="534" y="969"/>
                  </a:cubicBezTo>
                  <a:cubicBezTo>
                    <a:pt x="650" y="843"/>
                    <a:pt x="815" y="805"/>
                    <a:pt x="815" y="601"/>
                  </a:cubicBezTo>
                  <a:cubicBezTo>
                    <a:pt x="1057" y="485"/>
                    <a:pt x="1096" y="242"/>
                    <a:pt x="1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2823000" y="1216575"/>
              <a:ext cx="36375" cy="22325"/>
            </a:xfrm>
            <a:custGeom>
              <a:avLst/>
              <a:gdLst/>
              <a:ahLst/>
              <a:cxnLst/>
              <a:rect l="l" t="t" r="r" b="b"/>
              <a:pathLst>
                <a:path w="1455" h="893" extrusionOk="0">
                  <a:moveTo>
                    <a:pt x="0" y="1"/>
                  </a:moveTo>
                  <a:lnTo>
                    <a:pt x="0" y="1"/>
                  </a:lnTo>
                  <a:cubicBezTo>
                    <a:pt x="78" y="78"/>
                    <a:pt x="155" y="166"/>
                    <a:pt x="243" y="204"/>
                  </a:cubicBezTo>
                  <a:cubicBezTo>
                    <a:pt x="446" y="282"/>
                    <a:pt x="601" y="359"/>
                    <a:pt x="766" y="485"/>
                  </a:cubicBezTo>
                  <a:cubicBezTo>
                    <a:pt x="931" y="602"/>
                    <a:pt x="1125" y="650"/>
                    <a:pt x="1212" y="805"/>
                  </a:cubicBezTo>
                  <a:cubicBezTo>
                    <a:pt x="1231" y="825"/>
                    <a:pt x="1251" y="825"/>
                    <a:pt x="1270" y="825"/>
                  </a:cubicBezTo>
                  <a:cubicBezTo>
                    <a:pt x="1290" y="825"/>
                    <a:pt x="1309" y="825"/>
                    <a:pt x="1328" y="844"/>
                  </a:cubicBezTo>
                  <a:cubicBezTo>
                    <a:pt x="1359" y="844"/>
                    <a:pt x="1395" y="844"/>
                    <a:pt x="1428" y="868"/>
                  </a:cubicBezTo>
                  <a:lnTo>
                    <a:pt x="1428" y="868"/>
                  </a:lnTo>
                  <a:cubicBezTo>
                    <a:pt x="1352" y="797"/>
                    <a:pt x="1286" y="759"/>
                    <a:pt x="1251" y="689"/>
                  </a:cubicBezTo>
                  <a:cubicBezTo>
                    <a:pt x="1212" y="602"/>
                    <a:pt x="1173" y="650"/>
                    <a:pt x="1125" y="602"/>
                  </a:cubicBezTo>
                  <a:cubicBezTo>
                    <a:pt x="882" y="359"/>
                    <a:pt x="601" y="243"/>
                    <a:pt x="320" y="78"/>
                  </a:cubicBezTo>
                  <a:cubicBezTo>
                    <a:pt x="243" y="40"/>
                    <a:pt x="117" y="40"/>
                    <a:pt x="0" y="1"/>
                  </a:cubicBezTo>
                  <a:close/>
                  <a:moveTo>
                    <a:pt x="1428" y="868"/>
                  </a:moveTo>
                  <a:cubicBezTo>
                    <a:pt x="1437" y="876"/>
                    <a:pt x="1446" y="884"/>
                    <a:pt x="1454" y="893"/>
                  </a:cubicBezTo>
                  <a:cubicBezTo>
                    <a:pt x="1446" y="882"/>
                    <a:pt x="1437" y="874"/>
                    <a:pt x="1428" y="8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2760225" y="1223600"/>
              <a:ext cx="32500" cy="5125"/>
            </a:xfrm>
            <a:custGeom>
              <a:avLst/>
              <a:gdLst/>
              <a:ahLst/>
              <a:cxnLst/>
              <a:rect l="l" t="t" r="r" b="b"/>
              <a:pathLst>
                <a:path w="1300" h="205" extrusionOk="0">
                  <a:moveTo>
                    <a:pt x="1174" y="1"/>
                  </a:moveTo>
                  <a:cubicBezTo>
                    <a:pt x="815" y="40"/>
                    <a:pt x="486" y="78"/>
                    <a:pt x="166" y="78"/>
                  </a:cubicBezTo>
                  <a:cubicBezTo>
                    <a:pt x="88" y="127"/>
                    <a:pt x="1" y="127"/>
                    <a:pt x="1" y="204"/>
                  </a:cubicBezTo>
                  <a:cubicBezTo>
                    <a:pt x="447" y="204"/>
                    <a:pt x="854" y="166"/>
                    <a:pt x="1300" y="166"/>
                  </a:cubicBezTo>
                  <a:cubicBezTo>
                    <a:pt x="1261" y="127"/>
                    <a:pt x="1213" y="40"/>
                    <a:pt x="1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3343025" y="1694200"/>
              <a:ext cx="31275" cy="22075"/>
            </a:xfrm>
            <a:custGeom>
              <a:avLst/>
              <a:gdLst/>
              <a:ahLst/>
              <a:cxnLst/>
              <a:rect l="l" t="t" r="r" b="b"/>
              <a:pathLst>
                <a:path w="1251" h="883" extrusionOk="0">
                  <a:moveTo>
                    <a:pt x="1164" y="1"/>
                  </a:moveTo>
                  <a:cubicBezTo>
                    <a:pt x="1047" y="204"/>
                    <a:pt x="805" y="321"/>
                    <a:pt x="640" y="485"/>
                  </a:cubicBezTo>
                  <a:cubicBezTo>
                    <a:pt x="437" y="640"/>
                    <a:pt x="194" y="689"/>
                    <a:pt x="1" y="805"/>
                  </a:cubicBezTo>
                  <a:cubicBezTo>
                    <a:pt x="1" y="844"/>
                    <a:pt x="39" y="844"/>
                    <a:pt x="39" y="883"/>
                  </a:cubicBezTo>
                  <a:cubicBezTo>
                    <a:pt x="156" y="844"/>
                    <a:pt x="282" y="805"/>
                    <a:pt x="359" y="766"/>
                  </a:cubicBezTo>
                  <a:cubicBezTo>
                    <a:pt x="602" y="602"/>
                    <a:pt x="844" y="447"/>
                    <a:pt x="1047" y="282"/>
                  </a:cubicBezTo>
                  <a:cubicBezTo>
                    <a:pt x="1125" y="243"/>
                    <a:pt x="1164" y="204"/>
                    <a:pt x="1212" y="117"/>
                  </a:cubicBezTo>
                  <a:cubicBezTo>
                    <a:pt x="1251" y="78"/>
                    <a:pt x="1251" y="39"/>
                    <a:pt x="1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3428800" y="1659800"/>
              <a:ext cx="8025" cy="25225"/>
            </a:xfrm>
            <a:custGeom>
              <a:avLst/>
              <a:gdLst/>
              <a:ahLst/>
              <a:cxnLst/>
              <a:rect l="l" t="t" r="r" b="b"/>
              <a:pathLst>
                <a:path w="321" h="1009" extrusionOk="0">
                  <a:moveTo>
                    <a:pt x="282" y="0"/>
                  </a:moveTo>
                  <a:cubicBezTo>
                    <a:pt x="204" y="165"/>
                    <a:pt x="117" y="320"/>
                    <a:pt x="117" y="485"/>
                  </a:cubicBezTo>
                  <a:cubicBezTo>
                    <a:pt x="117" y="650"/>
                    <a:pt x="1" y="766"/>
                    <a:pt x="78" y="1008"/>
                  </a:cubicBezTo>
                  <a:cubicBezTo>
                    <a:pt x="156" y="805"/>
                    <a:pt x="243" y="689"/>
                    <a:pt x="282" y="563"/>
                  </a:cubicBezTo>
                  <a:cubicBezTo>
                    <a:pt x="321" y="485"/>
                    <a:pt x="282" y="320"/>
                    <a:pt x="282" y="243"/>
                  </a:cubicBezTo>
                  <a:cubicBezTo>
                    <a:pt x="321" y="204"/>
                    <a:pt x="321" y="165"/>
                    <a:pt x="321" y="126"/>
                  </a:cubicBezTo>
                  <a:cubicBezTo>
                    <a:pt x="321" y="78"/>
                    <a:pt x="282" y="39"/>
                    <a:pt x="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2012175" y="1355925"/>
              <a:ext cx="15050" cy="25225"/>
            </a:xfrm>
            <a:custGeom>
              <a:avLst/>
              <a:gdLst/>
              <a:ahLst/>
              <a:cxnLst/>
              <a:rect l="l" t="t" r="r" b="b"/>
              <a:pathLst>
                <a:path w="602" h="1009" extrusionOk="0">
                  <a:moveTo>
                    <a:pt x="39" y="0"/>
                  </a:moveTo>
                  <a:cubicBezTo>
                    <a:pt x="1" y="165"/>
                    <a:pt x="1" y="281"/>
                    <a:pt x="117" y="407"/>
                  </a:cubicBezTo>
                  <a:cubicBezTo>
                    <a:pt x="165" y="446"/>
                    <a:pt x="204" y="485"/>
                    <a:pt x="204" y="524"/>
                  </a:cubicBezTo>
                  <a:cubicBezTo>
                    <a:pt x="320" y="688"/>
                    <a:pt x="446" y="844"/>
                    <a:pt x="524" y="1008"/>
                  </a:cubicBezTo>
                  <a:cubicBezTo>
                    <a:pt x="563" y="1008"/>
                    <a:pt x="602" y="970"/>
                    <a:pt x="563" y="970"/>
                  </a:cubicBezTo>
                  <a:cubicBezTo>
                    <a:pt x="446" y="601"/>
                    <a:pt x="165" y="359"/>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2113225" y="1453825"/>
              <a:ext cx="16025" cy="21350"/>
            </a:xfrm>
            <a:custGeom>
              <a:avLst/>
              <a:gdLst/>
              <a:ahLst/>
              <a:cxnLst/>
              <a:rect l="l" t="t" r="r" b="b"/>
              <a:pathLst>
                <a:path w="641" h="854" extrusionOk="0">
                  <a:moveTo>
                    <a:pt x="1" y="0"/>
                  </a:moveTo>
                  <a:lnTo>
                    <a:pt x="1" y="78"/>
                  </a:lnTo>
                  <a:cubicBezTo>
                    <a:pt x="78" y="204"/>
                    <a:pt x="156" y="320"/>
                    <a:pt x="282" y="446"/>
                  </a:cubicBezTo>
                  <a:cubicBezTo>
                    <a:pt x="398" y="611"/>
                    <a:pt x="437" y="766"/>
                    <a:pt x="640" y="853"/>
                  </a:cubicBezTo>
                  <a:cubicBezTo>
                    <a:pt x="601" y="766"/>
                    <a:pt x="601" y="727"/>
                    <a:pt x="563" y="688"/>
                  </a:cubicBezTo>
                  <a:cubicBezTo>
                    <a:pt x="437" y="524"/>
                    <a:pt x="320" y="369"/>
                    <a:pt x="194" y="204"/>
                  </a:cubicBezTo>
                  <a:cubicBezTo>
                    <a:pt x="117" y="126"/>
                    <a:pt x="11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1981875" y="1193325"/>
              <a:ext cx="9000" cy="16250"/>
            </a:xfrm>
            <a:custGeom>
              <a:avLst/>
              <a:gdLst/>
              <a:ahLst/>
              <a:cxnLst/>
              <a:rect l="l" t="t" r="r" b="b"/>
              <a:pathLst>
                <a:path w="360" h="650" extrusionOk="0">
                  <a:moveTo>
                    <a:pt x="1" y="0"/>
                  </a:moveTo>
                  <a:cubicBezTo>
                    <a:pt x="1" y="243"/>
                    <a:pt x="117" y="407"/>
                    <a:pt x="204" y="650"/>
                  </a:cubicBezTo>
                  <a:cubicBezTo>
                    <a:pt x="282" y="611"/>
                    <a:pt x="282" y="562"/>
                    <a:pt x="360" y="562"/>
                  </a:cubicBezTo>
                  <a:cubicBezTo>
                    <a:pt x="204" y="407"/>
                    <a:pt x="204" y="1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1951600" y="1261900"/>
              <a:ext cx="10200" cy="15300"/>
            </a:xfrm>
            <a:custGeom>
              <a:avLst/>
              <a:gdLst/>
              <a:ahLst/>
              <a:cxnLst/>
              <a:rect l="l" t="t" r="r" b="b"/>
              <a:pathLst>
                <a:path w="408" h="612" extrusionOk="0">
                  <a:moveTo>
                    <a:pt x="39" y="0"/>
                  </a:moveTo>
                  <a:lnTo>
                    <a:pt x="39" y="0"/>
                  </a:lnTo>
                  <a:cubicBezTo>
                    <a:pt x="0" y="165"/>
                    <a:pt x="39" y="165"/>
                    <a:pt x="117" y="291"/>
                  </a:cubicBezTo>
                  <a:cubicBezTo>
                    <a:pt x="204" y="369"/>
                    <a:pt x="204" y="485"/>
                    <a:pt x="204" y="611"/>
                  </a:cubicBezTo>
                  <a:cubicBezTo>
                    <a:pt x="281" y="572"/>
                    <a:pt x="320" y="534"/>
                    <a:pt x="407" y="485"/>
                  </a:cubicBezTo>
                  <a:cubicBezTo>
                    <a:pt x="281" y="330"/>
                    <a:pt x="165" y="204"/>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2979550" y="1402450"/>
              <a:ext cx="10925" cy="10925"/>
            </a:xfrm>
            <a:custGeom>
              <a:avLst/>
              <a:gdLst/>
              <a:ahLst/>
              <a:cxnLst/>
              <a:rect l="l" t="t" r="r" b="b"/>
              <a:pathLst>
                <a:path w="437" h="437" extrusionOk="0">
                  <a:moveTo>
                    <a:pt x="0" y="0"/>
                  </a:moveTo>
                  <a:cubicBezTo>
                    <a:pt x="116" y="155"/>
                    <a:pt x="242" y="281"/>
                    <a:pt x="359" y="437"/>
                  </a:cubicBezTo>
                  <a:cubicBezTo>
                    <a:pt x="397" y="398"/>
                    <a:pt x="397" y="359"/>
                    <a:pt x="436" y="359"/>
                  </a:cubicBezTo>
                  <a:cubicBezTo>
                    <a:pt x="320" y="243"/>
                    <a:pt x="155" y="117"/>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3375250" y="1678950"/>
              <a:ext cx="11175" cy="13100"/>
            </a:xfrm>
            <a:custGeom>
              <a:avLst/>
              <a:gdLst/>
              <a:ahLst/>
              <a:cxnLst/>
              <a:rect l="l" t="t" r="r" b="b"/>
              <a:pathLst>
                <a:path w="447" h="524" extrusionOk="0">
                  <a:moveTo>
                    <a:pt x="447" y="0"/>
                  </a:moveTo>
                  <a:lnTo>
                    <a:pt x="447" y="0"/>
                  </a:lnTo>
                  <a:cubicBezTo>
                    <a:pt x="321" y="87"/>
                    <a:pt x="282" y="204"/>
                    <a:pt x="243" y="281"/>
                  </a:cubicBezTo>
                  <a:cubicBezTo>
                    <a:pt x="166" y="368"/>
                    <a:pt x="78" y="446"/>
                    <a:pt x="1" y="523"/>
                  </a:cubicBezTo>
                  <a:cubicBezTo>
                    <a:pt x="282" y="446"/>
                    <a:pt x="359" y="242"/>
                    <a:pt x="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1990850" y="1317625"/>
              <a:ext cx="6075" cy="12150"/>
            </a:xfrm>
            <a:custGeom>
              <a:avLst/>
              <a:gdLst/>
              <a:ahLst/>
              <a:cxnLst/>
              <a:rect l="l" t="t" r="r" b="b"/>
              <a:pathLst>
                <a:path w="243" h="486" extrusionOk="0">
                  <a:moveTo>
                    <a:pt x="88" y="1"/>
                  </a:moveTo>
                  <a:cubicBezTo>
                    <a:pt x="49" y="40"/>
                    <a:pt x="49" y="40"/>
                    <a:pt x="1" y="40"/>
                  </a:cubicBezTo>
                  <a:cubicBezTo>
                    <a:pt x="49" y="117"/>
                    <a:pt x="88" y="243"/>
                    <a:pt x="127" y="359"/>
                  </a:cubicBezTo>
                  <a:cubicBezTo>
                    <a:pt x="127" y="398"/>
                    <a:pt x="204" y="437"/>
                    <a:pt x="243" y="485"/>
                  </a:cubicBezTo>
                  <a:cubicBezTo>
                    <a:pt x="243" y="282"/>
                    <a:pt x="165" y="156"/>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2103050" y="1441700"/>
              <a:ext cx="10200" cy="12150"/>
            </a:xfrm>
            <a:custGeom>
              <a:avLst/>
              <a:gdLst/>
              <a:ahLst/>
              <a:cxnLst/>
              <a:rect l="l" t="t" r="r" b="b"/>
              <a:pathLst>
                <a:path w="408" h="486" extrusionOk="0">
                  <a:moveTo>
                    <a:pt x="39" y="1"/>
                  </a:moveTo>
                  <a:cubicBezTo>
                    <a:pt x="39" y="78"/>
                    <a:pt x="0" y="127"/>
                    <a:pt x="39" y="127"/>
                  </a:cubicBezTo>
                  <a:cubicBezTo>
                    <a:pt x="117" y="243"/>
                    <a:pt x="243" y="369"/>
                    <a:pt x="320" y="485"/>
                  </a:cubicBezTo>
                  <a:lnTo>
                    <a:pt x="408" y="485"/>
                  </a:lnTo>
                  <a:cubicBezTo>
                    <a:pt x="320" y="282"/>
                    <a:pt x="165" y="204"/>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2903700" y="1334600"/>
              <a:ext cx="10200" cy="7300"/>
            </a:xfrm>
            <a:custGeom>
              <a:avLst/>
              <a:gdLst/>
              <a:ahLst/>
              <a:cxnLst/>
              <a:rect l="l" t="t" r="r" b="b"/>
              <a:pathLst>
                <a:path w="408" h="292" extrusionOk="0">
                  <a:moveTo>
                    <a:pt x="0" y="0"/>
                  </a:moveTo>
                  <a:cubicBezTo>
                    <a:pt x="126" y="126"/>
                    <a:pt x="242" y="243"/>
                    <a:pt x="407" y="291"/>
                  </a:cubicBezTo>
                  <a:cubicBezTo>
                    <a:pt x="242" y="49"/>
                    <a:pt x="165"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2851100" y="1294375"/>
              <a:ext cx="10200" cy="7050"/>
            </a:xfrm>
            <a:custGeom>
              <a:avLst/>
              <a:gdLst/>
              <a:ahLst/>
              <a:cxnLst/>
              <a:rect l="l" t="t" r="r" b="b"/>
              <a:pathLst>
                <a:path w="408" h="282" extrusionOk="0">
                  <a:moveTo>
                    <a:pt x="1" y="0"/>
                  </a:moveTo>
                  <a:lnTo>
                    <a:pt x="1" y="0"/>
                  </a:lnTo>
                  <a:cubicBezTo>
                    <a:pt x="127" y="78"/>
                    <a:pt x="292" y="204"/>
                    <a:pt x="408" y="281"/>
                  </a:cubicBezTo>
                  <a:cubicBezTo>
                    <a:pt x="369" y="78"/>
                    <a:pt x="166" y="3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70750" y="1277175"/>
              <a:ext cx="7050" cy="12125"/>
            </a:xfrm>
            <a:custGeom>
              <a:avLst/>
              <a:gdLst/>
              <a:ahLst/>
              <a:cxnLst/>
              <a:rect l="l" t="t" r="r" b="b"/>
              <a:pathLst>
                <a:path w="282" h="485" extrusionOk="0">
                  <a:moveTo>
                    <a:pt x="0" y="0"/>
                  </a:moveTo>
                  <a:cubicBezTo>
                    <a:pt x="78" y="165"/>
                    <a:pt x="165" y="320"/>
                    <a:pt x="204" y="485"/>
                  </a:cubicBezTo>
                  <a:cubicBezTo>
                    <a:pt x="242" y="485"/>
                    <a:pt x="242" y="446"/>
                    <a:pt x="281" y="446"/>
                  </a:cubicBezTo>
                  <a:cubicBezTo>
                    <a:pt x="165" y="320"/>
                    <a:pt x="165" y="116"/>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1994975" y="1192350"/>
              <a:ext cx="5100" cy="9000"/>
            </a:xfrm>
            <a:custGeom>
              <a:avLst/>
              <a:gdLst/>
              <a:ahLst/>
              <a:cxnLst/>
              <a:rect l="l" t="t" r="r" b="b"/>
              <a:pathLst>
                <a:path w="204" h="360" extrusionOk="0">
                  <a:moveTo>
                    <a:pt x="0" y="0"/>
                  </a:moveTo>
                  <a:cubicBezTo>
                    <a:pt x="0" y="282"/>
                    <a:pt x="0" y="320"/>
                    <a:pt x="204" y="359"/>
                  </a:cubicBezTo>
                  <a:cubicBezTo>
                    <a:pt x="126" y="243"/>
                    <a:pt x="78"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777450" y="1205200"/>
              <a:ext cx="11150" cy="3075"/>
            </a:xfrm>
            <a:custGeom>
              <a:avLst/>
              <a:gdLst/>
              <a:ahLst/>
              <a:cxnLst/>
              <a:rect l="l" t="t" r="r" b="b"/>
              <a:pathLst>
                <a:path w="446" h="123" extrusionOk="0">
                  <a:moveTo>
                    <a:pt x="223" y="0"/>
                  </a:moveTo>
                  <a:cubicBezTo>
                    <a:pt x="153" y="0"/>
                    <a:pt x="82" y="10"/>
                    <a:pt x="0" y="49"/>
                  </a:cubicBezTo>
                  <a:cubicBezTo>
                    <a:pt x="96" y="71"/>
                    <a:pt x="175" y="123"/>
                    <a:pt x="256" y="123"/>
                  </a:cubicBezTo>
                  <a:cubicBezTo>
                    <a:pt x="316" y="123"/>
                    <a:pt x="377" y="96"/>
                    <a:pt x="446" y="10"/>
                  </a:cubicBezTo>
                  <a:cubicBezTo>
                    <a:pt x="364" y="10"/>
                    <a:pt x="293" y="0"/>
                    <a:pt x="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2921875" y="1347925"/>
              <a:ext cx="12125" cy="9000"/>
            </a:xfrm>
            <a:custGeom>
              <a:avLst/>
              <a:gdLst/>
              <a:ahLst/>
              <a:cxnLst/>
              <a:rect l="l" t="t" r="r" b="b"/>
              <a:pathLst>
                <a:path w="485" h="360" extrusionOk="0">
                  <a:moveTo>
                    <a:pt x="0" y="0"/>
                  </a:moveTo>
                  <a:cubicBezTo>
                    <a:pt x="126" y="194"/>
                    <a:pt x="242" y="320"/>
                    <a:pt x="485" y="359"/>
                  </a:cubicBezTo>
                  <a:cubicBezTo>
                    <a:pt x="320" y="243"/>
                    <a:pt x="204" y="1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2868300" y="1306475"/>
              <a:ext cx="11175" cy="7050"/>
            </a:xfrm>
            <a:custGeom>
              <a:avLst/>
              <a:gdLst/>
              <a:ahLst/>
              <a:cxnLst/>
              <a:rect l="l" t="t" r="r" b="b"/>
              <a:pathLst>
                <a:path w="447" h="282" extrusionOk="0">
                  <a:moveTo>
                    <a:pt x="88" y="1"/>
                  </a:moveTo>
                  <a:cubicBezTo>
                    <a:pt x="88" y="1"/>
                    <a:pt x="40" y="40"/>
                    <a:pt x="1" y="40"/>
                  </a:cubicBezTo>
                  <a:cubicBezTo>
                    <a:pt x="166" y="117"/>
                    <a:pt x="282" y="204"/>
                    <a:pt x="408" y="282"/>
                  </a:cubicBezTo>
                  <a:lnTo>
                    <a:pt x="447" y="282"/>
                  </a:lnTo>
                  <a:cubicBezTo>
                    <a:pt x="331" y="156"/>
                    <a:pt x="205" y="78"/>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2787625" y="1328525"/>
              <a:ext cx="17225" cy="58675"/>
            </a:xfrm>
            <a:custGeom>
              <a:avLst/>
              <a:gdLst/>
              <a:ahLst/>
              <a:cxnLst/>
              <a:rect l="l" t="t" r="r" b="b"/>
              <a:pathLst>
                <a:path w="689" h="2347" extrusionOk="0">
                  <a:moveTo>
                    <a:pt x="0" y="1"/>
                  </a:moveTo>
                  <a:cubicBezTo>
                    <a:pt x="0" y="127"/>
                    <a:pt x="39" y="205"/>
                    <a:pt x="39" y="292"/>
                  </a:cubicBezTo>
                  <a:cubicBezTo>
                    <a:pt x="39" y="534"/>
                    <a:pt x="117" y="728"/>
                    <a:pt x="204" y="931"/>
                  </a:cubicBezTo>
                  <a:cubicBezTo>
                    <a:pt x="281" y="1058"/>
                    <a:pt x="281" y="1213"/>
                    <a:pt x="320" y="1339"/>
                  </a:cubicBezTo>
                  <a:cubicBezTo>
                    <a:pt x="407" y="1581"/>
                    <a:pt x="485" y="1862"/>
                    <a:pt x="485" y="2104"/>
                  </a:cubicBezTo>
                  <a:cubicBezTo>
                    <a:pt x="524" y="2182"/>
                    <a:pt x="524" y="2269"/>
                    <a:pt x="562" y="2347"/>
                  </a:cubicBezTo>
                  <a:cubicBezTo>
                    <a:pt x="601" y="2230"/>
                    <a:pt x="688" y="2104"/>
                    <a:pt x="562" y="1988"/>
                  </a:cubicBezTo>
                  <a:lnTo>
                    <a:pt x="562" y="1862"/>
                  </a:lnTo>
                  <a:cubicBezTo>
                    <a:pt x="562" y="1784"/>
                    <a:pt x="562" y="1658"/>
                    <a:pt x="524" y="1581"/>
                  </a:cubicBezTo>
                  <a:cubicBezTo>
                    <a:pt x="446" y="1339"/>
                    <a:pt x="407" y="1096"/>
                    <a:pt x="281" y="854"/>
                  </a:cubicBezTo>
                  <a:cubicBezTo>
                    <a:pt x="243" y="689"/>
                    <a:pt x="165" y="573"/>
                    <a:pt x="165" y="369"/>
                  </a:cubicBezTo>
                  <a:cubicBezTo>
                    <a:pt x="117" y="243"/>
                    <a:pt x="165" y="12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2801675" y="1392275"/>
              <a:ext cx="7050" cy="38300"/>
            </a:xfrm>
            <a:custGeom>
              <a:avLst/>
              <a:gdLst/>
              <a:ahLst/>
              <a:cxnLst/>
              <a:rect l="l" t="t" r="r" b="b"/>
              <a:pathLst>
                <a:path w="282" h="1532" extrusionOk="0">
                  <a:moveTo>
                    <a:pt x="39" y="0"/>
                  </a:moveTo>
                  <a:lnTo>
                    <a:pt x="39" y="243"/>
                  </a:lnTo>
                  <a:cubicBezTo>
                    <a:pt x="39" y="359"/>
                    <a:pt x="88" y="524"/>
                    <a:pt x="39" y="650"/>
                  </a:cubicBezTo>
                  <a:lnTo>
                    <a:pt x="39" y="892"/>
                  </a:lnTo>
                  <a:cubicBezTo>
                    <a:pt x="88" y="1008"/>
                    <a:pt x="39" y="1173"/>
                    <a:pt x="126" y="1289"/>
                  </a:cubicBezTo>
                  <a:cubicBezTo>
                    <a:pt x="0" y="1454"/>
                    <a:pt x="126" y="1454"/>
                    <a:pt x="204" y="1532"/>
                  </a:cubicBezTo>
                  <a:cubicBezTo>
                    <a:pt x="204" y="1493"/>
                    <a:pt x="204" y="1454"/>
                    <a:pt x="165" y="1415"/>
                  </a:cubicBezTo>
                  <a:cubicBezTo>
                    <a:pt x="204" y="1377"/>
                    <a:pt x="243" y="1377"/>
                    <a:pt x="243" y="1377"/>
                  </a:cubicBezTo>
                  <a:cubicBezTo>
                    <a:pt x="204" y="1212"/>
                    <a:pt x="165" y="1047"/>
                    <a:pt x="165" y="892"/>
                  </a:cubicBezTo>
                  <a:lnTo>
                    <a:pt x="165" y="844"/>
                  </a:lnTo>
                  <a:cubicBezTo>
                    <a:pt x="281" y="562"/>
                    <a:pt x="165" y="281"/>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2800700" y="1433700"/>
              <a:ext cx="5125" cy="20150"/>
            </a:xfrm>
            <a:custGeom>
              <a:avLst/>
              <a:gdLst/>
              <a:ahLst/>
              <a:cxnLst/>
              <a:rect l="l" t="t" r="r" b="b"/>
              <a:pathLst>
                <a:path w="205" h="806" extrusionOk="0">
                  <a:moveTo>
                    <a:pt x="165" y="1"/>
                  </a:moveTo>
                  <a:cubicBezTo>
                    <a:pt x="78" y="243"/>
                    <a:pt x="39" y="485"/>
                    <a:pt x="1" y="766"/>
                  </a:cubicBezTo>
                  <a:lnTo>
                    <a:pt x="1" y="805"/>
                  </a:lnTo>
                  <a:cubicBezTo>
                    <a:pt x="165" y="524"/>
                    <a:pt x="204" y="282"/>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2810875" y="1480000"/>
              <a:ext cx="9000" cy="10200"/>
            </a:xfrm>
            <a:custGeom>
              <a:avLst/>
              <a:gdLst/>
              <a:ahLst/>
              <a:cxnLst/>
              <a:rect l="l" t="t" r="r" b="b"/>
              <a:pathLst>
                <a:path w="360" h="408" extrusionOk="0">
                  <a:moveTo>
                    <a:pt x="282" y="0"/>
                  </a:moveTo>
                  <a:cubicBezTo>
                    <a:pt x="204" y="126"/>
                    <a:pt x="117" y="242"/>
                    <a:pt x="1" y="407"/>
                  </a:cubicBezTo>
                  <a:cubicBezTo>
                    <a:pt x="204" y="407"/>
                    <a:pt x="282" y="291"/>
                    <a:pt x="359" y="49"/>
                  </a:cubicBezTo>
                  <a:cubicBezTo>
                    <a:pt x="359" y="49"/>
                    <a:pt x="321" y="0"/>
                    <a:pt x="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2787625" y="1463025"/>
              <a:ext cx="8975" cy="10925"/>
            </a:xfrm>
            <a:custGeom>
              <a:avLst/>
              <a:gdLst/>
              <a:ahLst/>
              <a:cxnLst/>
              <a:rect l="l" t="t" r="r" b="b"/>
              <a:pathLst>
                <a:path w="359" h="437" extrusionOk="0">
                  <a:moveTo>
                    <a:pt x="359" y="1"/>
                  </a:moveTo>
                  <a:cubicBezTo>
                    <a:pt x="117" y="194"/>
                    <a:pt x="0" y="320"/>
                    <a:pt x="0" y="437"/>
                  </a:cubicBezTo>
                  <a:cubicBezTo>
                    <a:pt x="117" y="282"/>
                    <a:pt x="320" y="243"/>
                    <a:pt x="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4"/>
          <p:cNvGrpSpPr/>
          <p:nvPr/>
        </p:nvGrpSpPr>
        <p:grpSpPr>
          <a:xfrm rot="10800000">
            <a:off x="1751079" y="4583763"/>
            <a:ext cx="1020745" cy="433576"/>
            <a:chOff x="4577075" y="512975"/>
            <a:chExt cx="746650" cy="317150"/>
          </a:xfrm>
        </p:grpSpPr>
        <p:sp>
          <p:nvSpPr>
            <p:cNvPr id="846" name="Google Shape;846;p4"/>
            <p:cNvSpPr/>
            <p:nvPr/>
          </p:nvSpPr>
          <p:spPr>
            <a:xfrm>
              <a:off x="4817550" y="738400"/>
              <a:ext cx="67225" cy="23475"/>
            </a:xfrm>
            <a:custGeom>
              <a:avLst/>
              <a:gdLst/>
              <a:ahLst/>
              <a:cxnLst/>
              <a:rect l="l" t="t" r="r" b="b"/>
              <a:pathLst>
                <a:path w="2689" h="939" extrusionOk="0">
                  <a:moveTo>
                    <a:pt x="1933" y="0"/>
                  </a:moveTo>
                  <a:cubicBezTo>
                    <a:pt x="1751" y="0"/>
                    <a:pt x="1527" y="56"/>
                    <a:pt x="1345" y="56"/>
                  </a:cubicBezTo>
                  <a:cubicBezTo>
                    <a:pt x="994" y="168"/>
                    <a:pt x="644" y="238"/>
                    <a:pt x="294" y="350"/>
                  </a:cubicBezTo>
                  <a:cubicBezTo>
                    <a:pt x="70" y="406"/>
                    <a:pt x="0" y="518"/>
                    <a:pt x="70" y="812"/>
                  </a:cubicBezTo>
                  <a:cubicBezTo>
                    <a:pt x="182" y="869"/>
                    <a:pt x="294" y="939"/>
                    <a:pt x="420" y="939"/>
                  </a:cubicBezTo>
                  <a:lnTo>
                    <a:pt x="2227" y="939"/>
                  </a:lnTo>
                  <a:cubicBezTo>
                    <a:pt x="2395" y="939"/>
                    <a:pt x="2633" y="869"/>
                    <a:pt x="2689" y="644"/>
                  </a:cubicBezTo>
                  <a:cubicBezTo>
                    <a:pt x="2577" y="294"/>
                    <a:pt x="2283" y="56"/>
                    <a:pt x="1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4708350" y="752400"/>
              <a:ext cx="70025" cy="26250"/>
            </a:xfrm>
            <a:custGeom>
              <a:avLst/>
              <a:gdLst/>
              <a:ahLst/>
              <a:cxnLst/>
              <a:rect l="l" t="t" r="r" b="b"/>
              <a:pathLst>
                <a:path w="2801" h="1050" extrusionOk="0">
                  <a:moveTo>
                    <a:pt x="1988" y="0"/>
                  </a:moveTo>
                  <a:cubicBezTo>
                    <a:pt x="1933" y="0"/>
                    <a:pt x="1872" y="9"/>
                    <a:pt x="1806" y="28"/>
                  </a:cubicBezTo>
                  <a:cubicBezTo>
                    <a:pt x="1638" y="140"/>
                    <a:pt x="1400" y="140"/>
                    <a:pt x="1218" y="196"/>
                  </a:cubicBezTo>
                  <a:cubicBezTo>
                    <a:pt x="938" y="252"/>
                    <a:pt x="644" y="252"/>
                    <a:pt x="406" y="379"/>
                  </a:cubicBezTo>
                  <a:cubicBezTo>
                    <a:pt x="238" y="379"/>
                    <a:pt x="56" y="491"/>
                    <a:pt x="0" y="659"/>
                  </a:cubicBezTo>
                  <a:cubicBezTo>
                    <a:pt x="56" y="729"/>
                    <a:pt x="168" y="785"/>
                    <a:pt x="238" y="785"/>
                  </a:cubicBezTo>
                  <a:cubicBezTo>
                    <a:pt x="406" y="841"/>
                    <a:pt x="644" y="897"/>
                    <a:pt x="868" y="897"/>
                  </a:cubicBezTo>
                  <a:cubicBezTo>
                    <a:pt x="1162" y="953"/>
                    <a:pt x="1512" y="1009"/>
                    <a:pt x="1806" y="1009"/>
                  </a:cubicBezTo>
                  <a:cubicBezTo>
                    <a:pt x="1929" y="1033"/>
                    <a:pt x="2045" y="1049"/>
                    <a:pt x="2160" y="1049"/>
                  </a:cubicBezTo>
                  <a:cubicBezTo>
                    <a:pt x="2370" y="1049"/>
                    <a:pt x="2573" y="995"/>
                    <a:pt x="2800" y="841"/>
                  </a:cubicBezTo>
                  <a:cubicBezTo>
                    <a:pt x="2744" y="785"/>
                    <a:pt x="2800" y="729"/>
                    <a:pt x="2744" y="659"/>
                  </a:cubicBezTo>
                  <a:cubicBezTo>
                    <a:pt x="2618" y="491"/>
                    <a:pt x="2506" y="252"/>
                    <a:pt x="2338" y="140"/>
                  </a:cubicBezTo>
                  <a:cubicBezTo>
                    <a:pt x="2247" y="59"/>
                    <a:pt x="2134" y="0"/>
                    <a:pt x="19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5266975" y="697450"/>
              <a:ext cx="56750" cy="34950"/>
            </a:xfrm>
            <a:custGeom>
              <a:avLst/>
              <a:gdLst/>
              <a:ahLst/>
              <a:cxnLst/>
              <a:rect l="l" t="t" r="r" b="b"/>
              <a:pathLst>
                <a:path w="2270" h="1398" extrusionOk="0">
                  <a:moveTo>
                    <a:pt x="225" y="0"/>
                  </a:moveTo>
                  <a:cubicBezTo>
                    <a:pt x="57" y="126"/>
                    <a:pt x="1" y="238"/>
                    <a:pt x="57" y="476"/>
                  </a:cubicBezTo>
                  <a:cubicBezTo>
                    <a:pt x="295" y="644"/>
                    <a:pt x="575" y="882"/>
                    <a:pt x="869" y="1106"/>
                  </a:cubicBezTo>
                  <a:cubicBezTo>
                    <a:pt x="1109" y="1313"/>
                    <a:pt x="1373" y="1398"/>
                    <a:pt x="1645" y="1398"/>
                  </a:cubicBezTo>
                  <a:cubicBezTo>
                    <a:pt x="1833" y="1398"/>
                    <a:pt x="2024" y="1357"/>
                    <a:pt x="2213" y="1288"/>
                  </a:cubicBezTo>
                  <a:cubicBezTo>
                    <a:pt x="2269" y="938"/>
                    <a:pt x="2045" y="756"/>
                    <a:pt x="1863" y="588"/>
                  </a:cubicBezTo>
                  <a:cubicBezTo>
                    <a:pt x="1401" y="126"/>
                    <a:pt x="813" y="0"/>
                    <a:pt x="2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4577075" y="671200"/>
              <a:ext cx="55325" cy="28025"/>
            </a:xfrm>
            <a:custGeom>
              <a:avLst/>
              <a:gdLst/>
              <a:ahLst/>
              <a:cxnLst/>
              <a:rect l="l" t="t" r="r" b="b"/>
              <a:pathLst>
                <a:path w="2213" h="1121" extrusionOk="0">
                  <a:moveTo>
                    <a:pt x="169" y="0"/>
                  </a:moveTo>
                  <a:cubicBezTo>
                    <a:pt x="113" y="56"/>
                    <a:pt x="57" y="126"/>
                    <a:pt x="1" y="182"/>
                  </a:cubicBezTo>
                  <a:lnTo>
                    <a:pt x="1" y="476"/>
                  </a:lnTo>
                  <a:cubicBezTo>
                    <a:pt x="328" y="883"/>
                    <a:pt x="1013" y="1121"/>
                    <a:pt x="1589" y="1121"/>
                  </a:cubicBezTo>
                  <a:cubicBezTo>
                    <a:pt x="1826" y="1121"/>
                    <a:pt x="2045" y="1080"/>
                    <a:pt x="2213" y="994"/>
                  </a:cubicBezTo>
                  <a:lnTo>
                    <a:pt x="2213" y="756"/>
                  </a:lnTo>
                  <a:cubicBezTo>
                    <a:pt x="2157" y="532"/>
                    <a:pt x="1695" y="56"/>
                    <a:pt x="1401" y="56"/>
                  </a:cubicBezTo>
                  <a:cubicBezTo>
                    <a:pt x="1363" y="38"/>
                    <a:pt x="1324" y="31"/>
                    <a:pt x="1285" y="31"/>
                  </a:cubicBezTo>
                  <a:cubicBezTo>
                    <a:pt x="1206" y="31"/>
                    <a:pt x="1125" y="56"/>
                    <a:pt x="1051" y="56"/>
                  </a:cubicBezTo>
                  <a:cubicBezTo>
                    <a:pt x="757" y="0"/>
                    <a:pt x="463"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5067125" y="705850"/>
              <a:ext cx="67225" cy="22425"/>
            </a:xfrm>
            <a:custGeom>
              <a:avLst/>
              <a:gdLst/>
              <a:ahLst/>
              <a:cxnLst/>
              <a:rect l="l" t="t" r="r" b="b"/>
              <a:pathLst>
                <a:path w="2689" h="897" extrusionOk="0">
                  <a:moveTo>
                    <a:pt x="1629" y="0"/>
                  </a:moveTo>
                  <a:cubicBezTo>
                    <a:pt x="1164" y="0"/>
                    <a:pt x="724" y="111"/>
                    <a:pt x="294" y="308"/>
                  </a:cubicBezTo>
                  <a:cubicBezTo>
                    <a:pt x="168" y="308"/>
                    <a:pt x="112" y="420"/>
                    <a:pt x="0" y="546"/>
                  </a:cubicBezTo>
                  <a:cubicBezTo>
                    <a:pt x="112" y="602"/>
                    <a:pt x="168" y="602"/>
                    <a:pt x="238" y="658"/>
                  </a:cubicBezTo>
                  <a:cubicBezTo>
                    <a:pt x="700" y="714"/>
                    <a:pt x="1162" y="770"/>
                    <a:pt x="1568" y="840"/>
                  </a:cubicBezTo>
                  <a:cubicBezTo>
                    <a:pt x="1806" y="840"/>
                    <a:pt x="2044" y="896"/>
                    <a:pt x="2268" y="896"/>
                  </a:cubicBezTo>
                  <a:cubicBezTo>
                    <a:pt x="2394" y="896"/>
                    <a:pt x="2562" y="840"/>
                    <a:pt x="2688" y="658"/>
                  </a:cubicBezTo>
                  <a:cubicBezTo>
                    <a:pt x="2562" y="546"/>
                    <a:pt x="2506" y="364"/>
                    <a:pt x="2450" y="308"/>
                  </a:cubicBezTo>
                  <a:cubicBezTo>
                    <a:pt x="2268" y="196"/>
                    <a:pt x="2100" y="14"/>
                    <a:pt x="1918" y="14"/>
                  </a:cubicBezTo>
                  <a:cubicBezTo>
                    <a:pt x="1821" y="5"/>
                    <a:pt x="1724"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4953350" y="697175"/>
              <a:ext cx="59900" cy="23750"/>
            </a:xfrm>
            <a:custGeom>
              <a:avLst/>
              <a:gdLst/>
              <a:ahLst/>
              <a:cxnLst/>
              <a:rect l="l" t="t" r="r" b="b"/>
              <a:pathLst>
                <a:path w="2396" h="950" extrusionOk="0">
                  <a:moveTo>
                    <a:pt x="1603" y="1"/>
                  </a:moveTo>
                  <a:cubicBezTo>
                    <a:pt x="1573" y="1"/>
                    <a:pt x="1543" y="4"/>
                    <a:pt x="1513" y="11"/>
                  </a:cubicBezTo>
                  <a:cubicBezTo>
                    <a:pt x="1107" y="137"/>
                    <a:pt x="701" y="249"/>
                    <a:pt x="295" y="361"/>
                  </a:cubicBezTo>
                  <a:cubicBezTo>
                    <a:pt x="113" y="417"/>
                    <a:pt x="1" y="543"/>
                    <a:pt x="1" y="837"/>
                  </a:cubicBezTo>
                  <a:cubicBezTo>
                    <a:pt x="113" y="837"/>
                    <a:pt x="239" y="837"/>
                    <a:pt x="295" y="893"/>
                  </a:cubicBezTo>
                  <a:cubicBezTo>
                    <a:pt x="589" y="893"/>
                    <a:pt x="869" y="949"/>
                    <a:pt x="1163" y="949"/>
                  </a:cubicBezTo>
                  <a:cubicBezTo>
                    <a:pt x="1457" y="949"/>
                    <a:pt x="1751" y="949"/>
                    <a:pt x="2101" y="893"/>
                  </a:cubicBezTo>
                  <a:cubicBezTo>
                    <a:pt x="2395" y="837"/>
                    <a:pt x="2395" y="655"/>
                    <a:pt x="2213" y="417"/>
                  </a:cubicBezTo>
                  <a:cubicBezTo>
                    <a:pt x="2213" y="361"/>
                    <a:pt x="2157" y="361"/>
                    <a:pt x="2157" y="305"/>
                  </a:cubicBezTo>
                  <a:cubicBezTo>
                    <a:pt x="2010" y="158"/>
                    <a:pt x="1810" y="1"/>
                    <a:pt x="1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4671925" y="677150"/>
              <a:ext cx="61300" cy="23475"/>
            </a:xfrm>
            <a:custGeom>
              <a:avLst/>
              <a:gdLst/>
              <a:ahLst/>
              <a:cxnLst/>
              <a:rect l="l" t="t" r="r" b="b"/>
              <a:pathLst>
                <a:path w="2452" h="939" extrusionOk="0">
                  <a:moveTo>
                    <a:pt x="1807" y="0"/>
                  </a:moveTo>
                  <a:cubicBezTo>
                    <a:pt x="1401" y="112"/>
                    <a:pt x="1051" y="294"/>
                    <a:pt x="757" y="406"/>
                  </a:cubicBezTo>
                  <a:cubicBezTo>
                    <a:pt x="575" y="406"/>
                    <a:pt x="407" y="462"/>
                    <a:pt x="295" y="518"/>
                  </a:cubicBezTo>
                  <a:cubicBezTo>
                    <a:pt x="169" y="518"/>
                    <a:pt x="113" y="644"/>
                    <a:pt x="1" y="756"/>
                  </a:cubicBezTo>
                  <a:cubicBezTo>
                    <a:pt x="169" y="812"/>
                    <a:pt x="295" y="868"/>
                    <a:pt x="463" y="868"/>
                  </a:cubicBezTo>
                  <a:cubicBezTo>
                    <a:pt x="995" y="938"/>
                    <a:pt x="1513" y="938"/>
                    <a:pt x="1975" y="938"/>
                  </a:cubicBezTo>
                  <a:cubicBezTo>
                    <a:pt x="2157" y="938"/>
                    <a:pt x="2325" y="868"/>
                    <a:pt x="2451" y="700"/>
                  </a:cubicBezTo>
                  <a:cubicBezTo>
                    <a:pt x="2269" y="406"/>
                    <a:pt x="2157" y="112"/>
                    <a:pt x="1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5036325" y="641000"/>
              <a:ext cx="57075" cy="21475"/>
            </a:xfrm>
            <a:custGeom>
              <a:avLst/>
              <a:gdLst/>
              <a:ahLst/>
              <a:cxnLst/>
              <a:rect l="l" t="t" r="r" b="b"/>
              <a:pathLst>
                <a:path w="2283" h="859" extrusionOk="0">
                  <a:moveTo>
                    <a:pt x="860" y="0"/>
                  </a:moveTo>
                  <a:cubicBezTo>
                    <a:pt x="661" y="0"/>
                    <a:pt x="455" y="23"/>
                    <a:pt x="238" y="46"/>
                  </a:cubicBezTo>
                  <a:cubicBezTo>
                    <a:pt x="126" y="102"/>
                    <a:pt x="0" y="214"/>
                    <a:pt x="70" y="340"/>
                  </a:cubicBezTo>
                  <a:cubicBezTo>
                    <a:pt x="476" y="508"/>
                    <a:pt x="826" y="690"/>
                    <a:pt x="1232" y="802"/>
                  </a:cubicBezTo>
                  <a:cubicBezTo>
                    <a:pt x="1526" y="858"/>
                    <a:pt x="1820" y="858"/>
                    <a:pt x="2100" y="858"/>
                  </a:cubicBezTo>
                  <a:cubicBezTo>
                    <a:pt x="2170" y="858"/>
                    <a:pt x="2226" y="802"/>
                    <a:pt x="2282" y="746"/>
                  </a:cubicBezTo>
                  <a:lnTo>
                    <a:pt x="2282" y="690"/>
                  </a:lnTo>
                  <a:cubicBezTo>
                    <a:pt x="2100" y="508"/>
                    <a:pt x="1932" y="340"/>
                    <a:pt x="1694" y="214"/>
                  </a:cubicBezTo>
                  <a:cubicBezTo>
                    <a:pt x="1421" y="48"/>
                    <a:pt x="1147" y="0"/>
                    <a:pt x="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4852550" y="537125"/>
              <a:ext cx="51125" cy="21725"/>
            </a:xfrm>
            <a:custGeom>
              <a:avLst/>
              <a:gdLst/>
              <a:ahLst/>
              <a:cxnLst/>
              <a:rect l="l" t="t" r="r" b="b"/>
              <a:pathLst>
                <a:path w="2045" h="869" extrusionOk="0">
                  <a:moveTo>
                    <a:pt x="1345" y="1"/>
                  </a:moveTo>
                  <a:lnTo>
                    <a:pt x="295" y="351"/>
                  </a:lnTo>
                  <a:cubicBezTo>
                    <a:pt x="127" y="407"/>
                    <a:pt x="1" y="519"/>
                    <a:pt x="1" y="701"/>
                  </a:cubicBezTo>
                  <a:cubicBezTo>
                    <a:pt x="71" y="757"/>
                    <a:pt x="183" y="813"/>
                    <a:pt x="295" y="813"/>
                  </a:cubicBezTo>
                  <a:lnTo>
                    <a:pt x="771" y="813"/>
                  </a:lnTo>
                  <a:cubicBezTo>
                    <a:pt x="1051" y="813"/>
                    <a:pt x="1289" y="869"/>
                    <a:pt x="1583" y="869"/>
                  </a:cubicBezTo>
                  <a:cubicBezTo>
                    <a:pt x="1751" y="869"/>
                    <a:pt x="1933" y="813"/>
                    <a:pt x="2045" y="589"/>
                  </a:cubicBezTo>
                  <a:cubicBezTo>
                    <a:pt x="1933" y="295"/>
                    <a:pt x="1639" y="113"/>
                    <a:pt x="1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4744750" y="644225"/>
              <a:ext cx="55325" cy="19650"/>
            </a:xfrm>
            <a:custGeom>
              <a:avLst/>
              <a:gdLst/>
              <a:ahLst/>
              <a:cxnLst/>
              <a:rect l="l" t="t" r="r" b="b"/>
              <a:pathLst>
                <a:path w="2213" h="786" extrusionOk="0">
                  <a:moveTo>
                    <a:pt x="1547" y="0"/>
                  </a:moveTo>
                  <a:cubicBezTo>
                    <a:pt x="1502" y="0"/>
                    <a:pt x="1453" y="9"/>
                    <a:pt x="1400" y="29"/>
                  </a:cubicBezTo>
                  <a:cubicBezTo>
                    <a:pt x="1050" y="85"/>
                    <a:pt x="756" y="211"/>
                    <a:pt x="406" y="323"/>
                  </a:cubicBezTo>
                  <a:cubicBezTo>
                    <a:pt x="294" y="379"/>
                    <a:pt x="182" y="505"/>
                    <a:pt x="0" y="561"/>
                  </a:cubicBezTo>
                  <a:cubicBezTo>
                    <a:pt x="0" y="617"/>
                    <a:pt x="56" y="673"/>
                    <a:pt x="56" y="673"/>
                  </a:cubicBezTo>
                  <a:cubicBezTo>
                    <a:pt x="112" y="673"/>
                    <a:pt x="238" y="729"/>
                    <a:pt x="294" y="729"/>
                  </a:cubicBezTo>
                  <a:lnTo>
                    <a:pt x="994" y="729"/>
                  </a:lnTo>
                  <a:cubicBezTo>
                    <a:pt x="1288" y="729"/>
                    <a:pt x="1512" y="785"/>
                    <a:pt x="1750" y="785"/>
                  </a:cubicBezTo>
                  <a:cubicBezTo>
                    <a:pt x="1988" y="785"/>
                    <a:pt x="2156" y="729"/>
                    <a:pt x="2212" y="505"/>
                  </a:cubicBezTo>
                  <a:cubicBezTo>
                    <a:pt x="2156" y="435"/>
                    <a:pt x="2100" y="379"/>
                    <a:pt x="2044" y="323"/>
                  </a:cubicBezTo>
                  <a:cubicBezTo>
                    <a:pt x="1895" y="185"/>
                    <a:pt x="1755" y="0"/>
                    <a:pt x="1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5176325" y="633400"/>
              <a:ext cx="40975" cy="24300"/>
            </a:xfrm>
            <a:custGeom>
              <a:avLst/>
              <a:gdLst/>
              <a:ahLst/>
              <a:cxnLst/>
              <a:rect l="l" t="t" r="r" b="b"/>
              <a:pathLst>
                <a:path w="1639" h="972" extrusionOk="0">
                  <a:moveTo>
                    <a:pt x="351" y="0"/>
                  </a:moveTo>
                  <a:cubicBezTo>
                    <a:pt x="127" y="0"/>
                    <a:pt x="1" y="168"/>
                    <a:pt x="1" y="462"/>
                  </a:cubicBezTo>
                  <a:cubicBezTo>
                    <a:pt x="377" y="803"/>
                    <a:pt x="702" y="971"/>
                    <a:pt x="1041" y="971"/>
                  </a:cubicBezTo>
                  <a:cubicBezTo>
                    <a:pt x="1232" y="971"/>
                    <a:pt x="1427" y="918"/>
                    <a:pt x="1639" y="812"/>
                  </a:cubicBezTo>
                  <a:cubicBezTo>
                    <a:pt x="1583" y="518"/>
                    <a:pt x="1401" y="350"/>
                    <a:pt x="1177" y="168"/>
                  </a:cubicBezTo>
                  <a:cubicBezTo>
                    <a:pt x="939" y="0"/>
                    <a:pt x="645"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4644275" y="706200"/>
              <a:ext cx="43775" cy="22075"/>
            </a:xfrm>
            <a:custGeom>
              <a:avLst/>
              <a:gdLst/>
              <a:ahLst/>
              <a:cxnLst/>
              <a:rect l="l" t="t" r="r" b="b"/>
              <a:pathLst>
                <a:path w="1751" h="883" extrusionOk="0">
                  <a:moveTo>
                    <a:pt x="925" y="0"/>
                  </a:moveTo>
                  <a:cubicBezTo>
                    <a:pt x="701" y="0"/>
                    <a:pt x="519" y="56"/>
                    <a:pt x="351" y="126"/>
                  </a:cubicBezTo>
                  <a:cubicBezTo>
                    <a:pt x="57" y="182"/>
                    <a:pt x="1" y="294"/>
                    <a:pt x="57" y="588"/>
                  </a:cubicBezTo>
                  <a:cubicBezTo>
                    <a:pt x="463" y="826"/>
                    <a:pt x="925" y="882"/>
                    <a:pt x="1401" y="882"/>
                  </a:cubicBezTo>
                  <a:cubicBezTo>
                    <a:pt x="1569" y="826"/>
                    <a:pt x="1681" y="756"/>
                    <a:pt x="1751" y="644"/>
                  </a:cubicBezTo>
                  <a:cubicBezTo>
                    <a:pt x="1513" y="182"/>
                    <a:pt x="1275" y="0"/>
                    <a:pt x="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5161975" y="735600"/>
              <a:ext cx="46575" cy="23700"/>
            </a:xfrm>
            <a:custGeom>
              <a:avLst/>
              <a:gdLst/>
              <a:ahLst/>
              <a:cxnLst/>
              <a:rect l="l" t="t" r="r" b="b"/>
              <a:pathLst>
                <a:path w="1863" h="948" extrusionOk="0">
                  <a:moveTo>
                    <a:pt x="113" y="0"/>
                  </a:moveTo>
                  <a:cubicBezTo>
                    <a:pt x="113" y="112"/>
                    <a:pt x="57" y="168"/>
                    <a:pt x="1" y="280"/>
                  </a:cubicBezTo>
                  <a:cubicBezTo>
                    <a:pt x="57" y="280"/>
                    <a:pt x="113" y="350"/>
                    <a:pt x="113" y="350"/>
                  </a:cubicBezTo>
                  <a:cubicBezTo>
                    <a:pt x="407" y="518"/>
                    <a:pt x="645" y="700"/>
                    <a:pt x="995" y="812"/>
                  </a:cubicBezTo>
                  <a:cubicBezTo>
                    <a:pt x="1125" y="878"/>
                    <a:pt x="1298" y="948"/>
                    <a:pt x="1479" y="948"/>
                  </a:cubicBezTo>
                  <a:cubicBezTo>
                    <a:pt x="1608" y="948"/>
                    <a:pt x="1740" y="912"/>
                    <a:pt x="1863" y="812"/>
                  </a:cubicBezTo>
                  <a:cubicBezTo>
                    <a:pt x="1807" y="462"/>
                    <a:pt x="1513" y="112"/>
                    <a:pt x="1219" y="56"/>
                  </a:cubicBezTo>
                  <a:cubicBezTo>
                    <a:pt x="869" y="56"/>
                    <a:pt x="519" y="0"/>
                    <a:pt x="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5049625" y="751350"/>
              <a:ext cx="47975" cy="23475"/>
            </a:xfrm>
            <a:custGeom>
              <a:avLst/>
              <a:gdLst/>
              <a:ahLst/>
              <a:cxnLst/>
              <a:rect l="l" t="t" r="r" b="b"/>
              <a:pathLst>
                <a:path w="1919" h="939" extrusionOk="0">
                  <a:moveTo>
                    <a:pt x="406" y="0"/>
                  </a:moveTo>
                  <a:cubicBezTo>
                    <a:pt x="238" y="0"/>
                    <a:pt x="56" y="70"/>
                    <a:pt x="0" y="238"/>
                  </a:cubicBezTo>
                  <a:cubicBezTo>
                    <a:pt x="350" y="533"/>
                    <a:pt x="1218" y="939"/>
                    <a:pt x="1638" y="939"/>
                  </a:cubicBezTo>
                  <a:cubicBezTo>
                    <a:pt x="1694" y="939"/>
                    <a:pt x="1806" y="939"/>
                    <a:pt x="1918" y="883"/>
                  </a:cubicBezTo>
                  <a:cubicBezTo>
                    <a:pt x="1918" y="589"/>
                    <a:pt x="1750" y="421"/>
                    <a:pt x="1512" y="294"/>
                  </a:cubicBezTo>
                  <a:cubicBezTo>
                    <a:pt x="1218" y="0"/>
                    <a:pt x="812" y="70"/>
                    <a:pt x="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4905050" y="560575"/>
              <a:ext cx="49725" cy="18050"/>
            </a:xfrm>
            <a:custGeom>
              <a:avLst/>
              <a:gdLst/>
              <a:ahLst/>
              <a:cxnLst/>
              <a:rect l="l" t="t" r="r" b="b"/>
              <a:pathLst>
                <a:path w="1989" h="722" extrusionOk="0">
                  <a:moveTo>
                    <a:pt x="1345" y="1"/>
                  </a:moveTo>
                  <a:cubicBezTo>
                    <a:pt x="1051" y="57"/>
                    <a:pt x="771" y="57"/>
                    <a:pt x="477" y="113"/>
                  </a:cubicBezTo>
                  <a:cubicBezTo>
                    <a:pt x="239" y="169"/>
                    <a:pt x="127" y="281"/>
                    <a:pt x="1" y="575"/>
                  </a:cubicBezTo>
                  <a:cubicBezTo>
                    <a:pt x="127" y="631"/>
                    <a:pt x="239" y="631"/>
                    <a:pt x="351" y="631"/>
                  </a:cubicBezTo>
                  <a:cubicBezTo>
                    <a:pt x="533" y="631"/>
                    <a:pt x="771" y="701"/>
                    <a:pt x="939" y="701"/>
                  </a:cubicBezTo>
                  <a:cubicBezTo>
                    <a:pt x="1090" y="701"/>
                    <a:pt x="1241" y="722"/>
                    <a:pt x="1393" y="722"/>
                  </a:cubicBezTo>
                  <a:cubicBezTo>
                    <a:pt x="1592" y="722"/>
                    <a:pt x="1790" y="686"/>
                    <a:pt x="1989" y="519"/>
                  </a:cubicBezTo>
                  <a:cubicBezTo>
                    <a:pt x="1933" y="519"/>
                    <a:pt x="1989" y="407"/>
                    <a:pt x="1933" y="407"/>
                  </a:cubicBezTo>
                  <a:cubicBezTo>
                    <a:pt x="1821" y="169"/>
                    <a:pt x="1583" y="1"/>
                    <a:pt x="1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5119625" y="587625"/>
              <a:ext cx="47975" cy="19225"/>
            </a:xfrm>
            <a:custGeom>
              <a:avLst/>
              <a:gdLst/>
              <a:ahLst/>
              <a:cxnLst/>
              <a:rect l="l" t="t" r="r" b="b"/>
              <a:pathLst>
                <a:path w="1919" h="769" extrusionOk="0">
                  <a:moveTo>
                    <a:pt x="814" y="0"/>
                  </a:moveTo>
                  <a:cubicBezTo>
                    <a:pt x="655" y="0"/>
                    <a:pt x="490" y="25"/>
                    <a:pt x="294" y="25"/>
                  </a:cubicBezTo>
                  <a:cubicBezTo>
                    <a:pt x="168" y="25"/>
                    <a:pt x="0" y="81"/>
                    <a:pt x="56" y="319"/>
                  </a:cubicBezTo>
                  <a:cubicBezTo>
                    <a:pt x="622" y="602"/>
                    <a:pt x="1167" y="769"/>
                    <a:pt x="1540" y="769"/>
                  </a:cubicBezTo>
                  <a:cubicBezTo>
                    <a:pt x="1703" y="769"/>
                    <a:pt x="1833" y="737"/>
                    <a:pt x="1919" y="669"/>
                  </a:cubicBezTo>
                  <a:cubicBezTo>
                    <a:pt x="1807" y="375"/>
                    <a:pt x="1401" y="25"/>
                    <a:pt x="1050" y="25"/>
                  </a:cubicBezTo>
                  <a:cubicBezTo>
                    <a:pt x="971" y="6"/>
                    <a:pt x="893"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800050" y="702775"/>
              <a:ext cx="42375" cy="18950"/>
            </a:xfrm>
            <a:custGeom>
              <a:avLst/>
              <a:gdLst/>
              <a:ahLst/>
              <a:cxnLst/>
              <a:rect l="l" t="t" r="r" b="b"/>
              <a:pathLst>
                <a:path w="1695" h="758" extrusionOk="0">
                  <a:moveTo>
                    <a:pt x="871" y="0"/>
                  </a:moveTo>
                  <a:cubicBezTo>
                    <a:pt x="811" y="0"/>
                    <a:pt x="754" y="8"/>
                    <a:pt x="700" y="25"/>
                  </a:cubicBezTo>
                  <a:cubicBezTo>
                    <a:pt x="532" y="81"/>
                    <a:pt x="350" y="193"/>
                    <a:pt x="182" y="263"/>
                  </a:cubicBezTo>
                  <a:cubicBezTo>
                    <a:pt x="0" y="319"/>
                    <a:pt x="0" y="375"/>
                    <a:pt x="0" y="487"/>
                  </a:cubicBezTo>
                  <a:cubicBezTo>
                    <a:pt x="278" y="670"/>
                    <a:pt x="632" y="757"/>
                    <a:pt x="956" y="757"/>
                  </a:cubicBezTo>
                  <a:cubicBezTo>
                    <a:pt x="1254" y="757"/>
                    <a:pt x="1527" y="684"/>
                    <a:pt x="1694" y="543"/>
                  </a:cubicBezTo>
                  <a:cubicBezTo>
                    <a:pt x="1600" y="247"/>
                    <a:pt x="1203" y="0"/>
                    <a:pt x="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5192425" y="802850"/>
              <a:ext cx="40975" cy="23075"/>
            </a:xfrm>
            <a:custGeom>
              <a:avLst/>
              <a:gdLst/>
              <a:ahLst/>
              <a:cxnLst/>
              <a:rect l="l" t="t" r="r" b="b"/>
              <a:pathLst>
                <a:path w="1639" h="923" extrusionOk="0">
                  <a:moveTo>
                    <a:pt x="480" y="0"/>
                  </a:moveTo>
                  <a:cubicBezTo>
                    <a:pt x="315" y="0"/>
                    <a:pt x="151" y="44"/>
                    <a:pt x="1" y="223"/>
                  </a:cubicBezTo>
                  <a:cubicBezTo>
                    <a:pt x="239" y="391"/>
                    <a:pt x="407" y="517"/>
                    <a:pt x="589" y="685"/>
                  </a:cubicBezTo>
                  <a:cubicBezTo>
                    <a:pt x="827" y="923"/>
                    <a:pt x="1107" y="923"/>
                    <a:pt x="1345" y="923"/>
                  </a:cubicBezTo>
                  <a:cubicBezTo>
                    <a:pt x="1457" y="867"/>
                    <a:pt x="1639" y="867"/>
                    <a:pt x="1639" y="685"/>
                  </a:cubicBezTo>
                  <a:cubicBezTo>
                    <a:pt x="1527" y="391"/>
                    <a:pt x="1289" y="111"/>
                    <a:pt x="939" y="41"/>
                  </a:cubicBezTo>
                  <a:cubicBezTo>
                    <a:pt x="795" y="41"/>
                    <a:pt x="637" y="0"/>
                    <a:pt x="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4807400" y="512975"/>
              <a:ext cx="38175" cy="18225"/>
            </a:xfrm>
            <a:custGeom>
              <a:avLst/>
              <a:gdLst/>
              <a:ahLst/>
              <a:cxnLst/>
              <a:rect l="l" t="t" r="r" b="b"/>
              <a:pathLst>
                <a:path w="1527" h="729" extrusionOk="0">
                  <a:moveTo>
                    <a:pt x="686" y="0"/>
                  </a:moveTo>
                  <a:cubicBezTo>
                    <a:pt x="440" y="0"/>
                    <a:pt x="114" y="203"/>
                    <a:pt x="56" y="435"/>
                  </a:cubicBezTo>
                  <a:cubicBezTo>
                    <a:pt x="0" y="561"/>
                    <a:pt x="56" y="617"/>
                    <a:pt x="56" y="729"/>
                  </a:cubicBezTo>
                  <a:cubicBezTo>
                    <a:pt x="132" y="720"/>
                    <a:pt x="208" y="717"/>
                    <a:pt x="285" y="717"/>
                  </a:cubicBezTo>
                  <a:cubicBezTo>
                    <a:pt x="432" y="717"/>
                    <a:pt x="582" y="728"/>
                    <a:pt x="732" y="728"/>
                  </a:cubicBezTo>
                  <a:cubicBezTo>
                    <a:pt x="1000" y="728"/>
                    <a:pt x="1269" y="694"/>
                    <a:pt x="1526" y="505"/>
                  </a:cubicBezTo>
                  <a:cubicBezTo>
                    <a:pt x="1456" y="379"/>
                    <a:pt x="1456" y="323"/>
                    <a:pt x="1400" y="323"/>
                  </a:cubicBezTo>
                  <a:cubicBezTo>
                    <a:pt x="1232" y="211"/>
                    <a:pt x="994" y="155"/>
                    <a:pt x="826" y="29"/>
                  </a:cubicBezTo>
                  <a:cubicBezTo>
                    <a:pt x="785" y="9"/>
                    <a:pt x="737"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4784300" y="812600"/>
              <a:ext cx="35025" cy="17525"/>
            </a:xfrm>
            <a:custGeom>
              <a:avLst/>
              <a:gdLst/>
              <a:ahLst/>
              <a:cxnLst/>
              <a:rect l="l" t="t" r="r" b="b"/>
              <a:pathLst>
                <a:path w="1401" h="701" extrusionOk="0">
                  <a:moveTo>
                    <a:pt x="812" y="1"/>
                  </a:moveTo>
                  <a:cubicBezTo>
                    <a:pt x="462" y="1"/>
                    <a:pt x="168" y="183"/>
                    <a:pt x="0" y="533"/>
                  </a:cubicBezTo>
                  <a:cubicBezTo>
                    <a:pt x="56" y="645"/>
                    <a:pt x="168" y="701"/>
                    <a:pt x="280" y="701"/>
                  </a:cubicBezTo>
                  <a:lnTo>
                    <a:pt x="924" y="701"/>
                  </a:lnTo>
                  <a:cubicBezTo>
                    <a:pt x="1162" y="701"/>
                    <a:pt x="1274" y="645"/>
                    <a:pt x="1400" y="477"/>
                  </a:cubicBezTo>
                  <a:cubicBezTo>
                    <a:pt x="1274" y="183"/>
                    <a:pt x="1106" y="1"/>
                    <a:pt x="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5109475" y="742600"/>
              <a:ext cx="40625" cy="20775"/>
            </a:xfrm>
            <a:custGeom>
              <a:avLst/>
              <a:gdLst/>
              <a:ahLst/>
              <a:cxnLst/>
              <a:rect l="l" t="t" r="r" b="b"/>
              <a:pathLst>
                <a:path w="1625" h="831" extrusionOk="0">
                  <a:moveTo>
                    <a:pt x="294" y="0"/>
                  </a:moveTo>
                  <a:cubicBezTo>
                    <a:pt x="112" y="0"/>
                    <a:pt x="0" y="70"/>
                    <a:pt x="56" y="238"/>
                  </a:cubicBezTo>
                  <a:cubicBezTo>
                    <a:pt x="294" y="420"/>
                    <a:pt x="518" y="532"/>
                    <a:pt x="812" y="701"/>
                  </a:cubicBezTo>
                  <a:cubicBezTo>
                    <a:pt x="961" y="779"/>
                    <a:pt x="1132" y="831"/>
                    <a:pt x="1308" y="831"/>
                  </a:cubicBezTo>
                  <a:cubicBezTo>
                    <a:pt x="1413" y="831"/>
                    <a:pt x="1520" y="812"/>
                    <a:pt x="1625" y="771"/>
                  </a:cubicBezTo>
                  <a:cubicBezTo>
                    <a:pt x="1513" y="476"/>
                    <a:pt x="1344" y="294"/>
                    <a:pt x="1050" y="182"/>
                  </a:cubicBezTo>
                  <a:cubicBezTo>
                    <a:pt x="812" y="126"/>
                    <a:pt x="518" y="7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4883350" y="683100"/>
              <a:ext cx="40975" cy="12625"/>
            </a:xfrm>
            <a:custGeom>
              <a:avLst/>
              <a:gdLst/>
              <a:ahLst/>
              <a:cxnLst/>
              <a:rect l="l" t="t" r="r" b="b"/>
              <a:pathLst>
                <a:path w="1639" h="505" extrusionOk="0">
                  <a:moveTo>
                    <a:pt x="1051" y="0"/>
                  </a:moveTo>
                  <a:cubicBezTo>
                    <a:pt x="813" y="56"/>
                    <a:pt x="519" y="112"/>
                    <a:pt x="295" y="168"/>
                  </a:cubicBezTo>
                  <a:cubicBezTo>
                    <a:pt x="239" y="168"/>
                    <a:pt x="113" y="224"/>
                    <a:pt x="1" y="350"/>
                  </a:cubicBezTo>
                  <a:cubicBezTo>
                    <a:pt x="169" y="406"/>
                    <a:pt x="239" y="462"/>
                    <a:pt x="351" y="462"/>
                  </a:cubicBezTo>
                  <a:cubicBezTo>
                    <a:pt x="498" y="490"/>
                    <a:pt x="645" y="504"/>
                    <a:pt x="790" y="504"/>
                  </a:cubicBezTo>
                  <a:cubicBezTo>
                    <a:pt x="935" y="504"/>
                    <a:pt x="1079" y="490"/>
                    <a:pt x="1219" y="462"/>
                  </a:cubicBezTo>
                  <a:cubicBezTo>
                    <a:pt x="1401" y="462"/>
                    <a:pt x="1513" y="406"/>
                    <a:pt x="1639" y="224"/>
                  </a:cubicBezTo>
                  <a:cubicBezTo>
                    <a:pt x="1513" y="56"/>
                    <a:pt x="1289" y="0"/>
                    <a:pt x="1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4"/>
          <p:cNvSpPr txBox="1">
            <a:spLocks noGrp="1"/>
          </p:cNvSpPr>
          <p:nvPr>
            <p:ph type="title"/>
          </p:nvPr>
        </p:nvSpPr>
        <p:spPr>
          <a:xfrm>
            <a:off x="720000" y="445025"/>
            <a:ext cx="7704000" cy="572700"/>
          </a:xfrm>
          <a:prstGeom prst="rect">
            <a:avLst/>
          </a:prstGeom>
        </p:spPr>
        <p:txBody>
          <a:bodyPr spcFirstLastPara="1" wrap="square" lIns="36575" tIns="36575" rIns="36575" bIns="3657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9" name="Google Shape;869;p4"/>
          <p:cNvSpPr txBox="1">
            <a:spLocks noGrp="1"/>
          </p:cNvSpPr>
          <p:nvPr>
            <p:ph type="body" idx="1"/>
          </p:nvPr>
        </p:nvSpPr>
        <p:spPr>
          <a:xfrm>
            <a:off x="720000" y="1152475"/>
            <a:ext cx="7704000" cy="3416400"/>
          </a:xfrm>
          <a:prstGeom prst="rect">
            <a:avLst/>
          </a:prstGeom>
        </p:spPr>
        <p:txBody>
          <a:bodyPr spcFirstLastPara="1" wrap="square" lIns="36575" tIns="36575" rIns="36575" bIns="36575" anchor="t" anchorCtr="0">
            <a:noAutofit/>
          </a:bodyPr>
          <a:lstStyle>
            <a:lvl1pPr marL="457200" lvl="0" indent="-298450" rtl="0">
              <a:lnSpc>
                <a:spcPct val="100000"/>
              </a:lnSpc>
              <a:spcBef>
                <a:spcPts val="0"/>
              </a:spcBef>
              <a:spcAft>
                <a:spcPts val="0"/>
              </a:spcAft>
              <a:buSzPts val="1100"/>
              <a:buAutoNum type="arabicPeriod"/>
              <a:defRPr sz="1100"/>
            </a:lvl1pPr>
            <a:lvl2pPr marL="914400" lvl="1" indent="-298450" rtl="0">
              <a:lnSpc>
                <a:spcPct val="100000"/>
              </a:lnSpc>
              <a:spcBef>
                <a:spcPts val="0"/>
              </a:spcBef>
              <a:spcAft>
                <a:spcPts val="0"/>
              </a:spcAft>
              <a:buSzPts val="1100"/>
              <a:buAutoNum type="alphaLcPeriod"/>
              <a:defRPr sz="1100"/>
            </a:lvl2pPr>
            <a:lvl3pPr marL="1371600" lvl="2" indent="-298450" rtl="0">
              <a:lnSpc>
                <a:spcPct val="100000"/>
              </a:lnSpc>
              <a:spcBef>
                <a:spcPts val="0"/>
              </a:spcBef>
              <a:spcAft>
                <a:spcPts val="0"/>
              </a:spcAft>
              <a:buSzPts val="1100"/>
              <a:buAutoNum type="romanLcPeriod"/>
              <a:defRPr sz="1100"/>
            </a:lvl3pPr>
            <a:lvl4pPr marL="1828800" lvl="3" indent="-298450" rtl="0">
              <a:lnSpc>
                <a:spcPct val="100000"/>
              </a:lnSpc>
              <a:spcBef>
                <a:spcPts val="0"/>
              </a:spcBef>
              <a:spcAft>
                <a:spcPts val="0"/>
              </a:spcAft>
              <a:buSzPts val="1100"/>
              <a:buAutoNum type="arabicPeriod"/>
              <a:defRPr sz="1100"/>
            </a:lvl4pPr>
            <a:lvl5pPr marL="2286000" lvl="4" indent="-298450" rtl="0">
              <a:lnSpc>
                <a:spcPct val="100000"/>
              </a:lnSpc>
              <a:spcBef>
                <a:spcPts val="0"/>
              </a:spcBef>
              <a:spcAft>
                <a:spcPts val="0"/>
              </a:spcAft>
              <a:buSzPts val="1100"/>
              <a:buAutoNum type="alphaLcPeriod"/>
              <a:defRPr sz="1100"/>
            </a:lvl5pPr>
            <a:lvl6pPr marL="2743200" lvl="5" indent="-298450" rtl="0">
              <a:lnSpc>
                <a:spcPct val="100000"/>
              </a:lnSpc>
              <a:spcBef>
                <a:spcPts val="0"/>
              </a:spcBef>
              <a:spcAft>
                <a:spcPts val="0"/>
              </a:spcAft>
              <a:buSzPts val="1100"/>
              <a:buAutoNum type="romanLcPeriod"/>
              <a:defRPr sz="1100"/>
            </a:lvl6pPr>
            <a:lvl7pPr marL="3200400" lvl="6" indent="-298450" rtl="0">
              <a:lnSpc>
                <a:spcPct val="100000"/>
              </a:lnSpc>
              <a:spcBef>
                <a:spcPts val="0"/>
              </a:spcBef>
              <a:spcAft>
                <a:spcPts val="0"/>
              </a:spcAft>
              <a:buSzPts val="1100"/>
              <a:buAutoNum type="arabicPeriod"/>
              <a:defRPr sz="1100"/>
            </a:lvl7pPr>
            <a:lvl8pPr marL="3657600" lvl="7" indent="-298450" rtl="0">
              <a:lnSpc>
                <a:spcPct val="100000"/>
              </a:lnSpc>
              <a:spcBef>
                <a:spcPts val="0"/>
              </a:spcBef>
              <a:spcAft>
                <a:spcPts val="0"/>
              </a:spcAft>
              <a:buSzPts val="1100"/>
              <a:buAutoNum type="alphaLcPeriod"/>
              <a:defRPr sz="1100"/>
            </a:lvl8pPr>
            <a:lvl9pPr marL="4114800" lvl="8" indent="-298450" rtl="0">
              <a:lnSpc>
                <a:spcPct val="100000"/>
              </a:lnSpc>
              <a:spcBef>
                <a:spcPts val="0"/>
              </a:spcBef>
              <a:spcAft>
                <a:spcPts val="0"/>
              </a:spcAft>
              <a:buSzPts val="1100"/>
              <a:buAutoNum type="romanLcPeriod"/>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70"/>
        <p:cNvGrpSpPr/>
        <p:nvPr/>
      </p:nvGrpSpPr>
      <p:grpSpPr>
        <a:xfrm>
          <a:off x="0" y="0"/>
          <a:ext cx="0" cy="0"/>
          <a:chOff x="0" y="0"/>
          <a:chExt cx="0" cy="0"/>
        </a:xfrm>
      </p:grpSpPr>
      <p:sp>
        <p:nvSpPr>
          <p:cNvPr id="871" name="Google Shape;871;p5"/>
          <p:cNvSpPr/>
          <p:nvPr/>
        </p:nvSpPr>
        <p:spPr>
          <a:xfrm>
            <a:off x="6968125" y="-44900"/>
            <a:ext cx="2082181" cy="751452"/>
          </a:xfrm>
          <a:custGeom>
            <a:avLst/>
            <a:gdLst/>
            <a:ahLst/>
            <a:cxnLst/>
            <a:rect l="l" t="t" r="r" b="b"/>
            <a:pathLst>
              <a:path w="73226" h="26427" extrusionOk="0">
                <a:moveTo>
                  <a:pt x="155" y="1"/>
                </a:moveTo>
                <a:cubicBezTo>
                  <a:pt x="0" y="4368"/>
                  <a:pt x="2940" y="8236"/>
                  <a:pt x="7462" y="8890"/>
                </a:cubicBezTo>
                <a:cubicBezTo>
                  <a:pt x="8167" y="8958"/>
                  <a:pt x="8958" y="9027"/>
                  <a:pt x="9749" y="9027"/>
                </a:cubicBezTo>
                <a:cubicBezTo>
                  <a:pt x="11245" y="8958"/>
                  <a:pt x="12758" y="8958"/>
                  <a:pt x="14339" y="8890"/>
                </a:cubicBezTo>
                <a:cubicBezTo>
                  <a:pt x="16059" y="8890"/>
                  <a:pt x="17778" y="8958"/>
                  <a:pt x="19497" y="9096"/>
                </a:cubicBezTo>
                <a:cubicBezTo>
                  <a:pt x="22850" y="9388"/>
                  <a:pt x="25945" y="10317"/>
                  <a:pt x="28868" y="11830"/>
                </a:cubicBezTo>
                <a:cubicBezTo>
                  <a:pt x="30879" y="12896"/>
                  <a:pt x="32736" y="14048"/>
                  <a:pt x="34541" y="15268"/>
                </a:cubicBezTo>
                <a:cubicBezTo>
                  <a:pt x="36759" y="16764"/>
                  <a:pt x="38977" y="18208"/>
                  <a:pt x="41195" y="19635"/>
                </a:cubicBezTo>
                <a:cubicBezTo>
                  <a:pt x="43276" y="20994"/>
                  <a:pt x="45356" y="22214"/>
                  <a:pt x="47574" y="23212"/>
                </a:cubicBezTo>
                <a:cubicBezTo>
                  <a:pt x="50222" y="24432"/>
                  <a:pt x="53024" y="25361"/>
                  <a:pt x="55878" y="25945"/>
                </a:cubicBezTo>
                <a:cubicBezTo>
                  <a:pt x="57287" y="26268"/>
                  <a:pt x="58726" y="26426"/>
                  <a:pt x="60178" y="26426"/>
                </a:cubicBezTo>
                <a:cubicBezTo>
                  <a:pt x="60658" y="26426"/>
                  <a:pt x="61139" y="26409"/>
                  <a:pt x="61621" y="26375"/>
                </a:cubicBezTo>
                <a:cubicBezTo>
                  <a:pt x="63839" y="26220"/>
                  <a:pt x="65919" y="25653"/>
                  <a:pt x="67776" y="24570"/>
                </a:cubicBezTo>
                <a:cubicBezTo>
                  <a:pt x="69633" y="23573"/>
                  <a:pt x="71077" y="22146"/>
                  <a:pt x="72074" y="20357"/>
                </a:cubicBezTo>
                <a:cubicBezTo>
                  <a:pt x="72710" y="19068"/>
                  <a:pt x="73071" y="17624"/>
                  <a:pt x="73140" y="16197"/>
                </a:cubicBezTo>
                <a:cubicBezTo>
                  <a:pt x="73226" y="14546"/>
                  <a:pt x="72934" y="12964"/>
                  <a:pt x="72435" y="11469"/>
                </a:cubicBezTo>
                <a:cubicBezTo>
                  <a:pt x="71851" y="9526"/>
                  <a:pt x="70922" y="7806"/>
                  <a:pt x="69856" y="6173"/>
                </a:cubicBezTo>
                <a:cubicBezTo>
                  <a:pt x="68412" y="4024"/>
                  <a:pt x="66693" y="2012"/>
                  <a:pt x="64767" y="224"/>
                </a:cubicBezTo>
                <a:cubicBezTo>
                  <a:pt x="64698" y="156"/>
                  <a:pt x="64543" y="70"/>
                  <a:pt x="64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263813" y="1181299"/>
            <a:ext cx="902567" cy="578203"/>
          </a:xfrm>
          <a:custGeom>
            <a:avLst/>
            <a:gdLst/>
            <a:ahLst/>
            <a:cxnLst/>
            <a:rect l="l" t="t" r="r" b="b"/>
            <a:pathLst>
              <a:path w="30369" h="19455" extrusionOk="0">
                <a:moveTo>
                  <a:pt x="15624" y="0"/>
                </a:moveTo>
                <a:cubicBezTo>
                  <a:pt x="15105" y="0"/>
                  <a:pt x="14582" y="23"/>
                  <a:pt x="14055" y="68"/>
                </a:cubicBezTo>
                <a:cubicBezTo>
                  <a:pt x="11390" y="311"/>
                  <a:pt x="8840" y="1076"/>
                  <a:pt x="6417" y="2327"/>
                </a:cubicBezTo>
                <a:cubicBezTo>
                  <a:pt x="5128" y="3015"/>
                  <a:pt x="3877" y="3820"/>
                  <a:pt x="2782" y="4837"/>
                </a:cubicBezTo>
                <a:cubicBezTo>
                  <a:pt x="1978" y="5603"/>
                  <a:pt x="1289" y="6446"/>
                  <a:pt x="805" y="7454"/>
                </a:cubicBezTo>
                <a:cubicBezTo>
                  <a:pt x="155" y="8831"/>
                  <a:pt x="0" y="10246"/>
                  <a:pt x="398" y="11700"/>
                </a:cubicBezTo>
                <a:cubicBezTo>
                  <a:pt x="727" y="12912"/>
                  <a:pt x="1289" y="13997"/>
                  <a:pt x="2094" y="14966"/>
                </a:cubicBezTo>
                <a:cubicBezTo>
                  <a:pt x="3509" y="16663"/>
                  <a:pt x="5331" y="17836"/>
                  <a:pt x="7425" y="18524"/>
                </a:cubicBezTo>
                <a:cubicBezTo>
                  <a:pt x="9325" y="19134"/>
                  <a:pt x="11225" y="19416"/>
                  <a:pt x="13202" y="19454"/>
                </a:cubicBezTo>
                <a:cubicBezTo>
                  <a:pt x="13764" y="19416"/>
                  <a:pt x="14336" y="19416"/>
                  <a:pt x="14860" y="19377"/>
                </a:cubicBezTo>
                <a:cubicBezTo>
                  <a:pt x="17768" y="19173"/>
                  <a:pt x="20549" y="18485"/>
                  <a:pt x="23215" y="17312"/>
                </a:cubicBezTo>
                <a:cubicBezTo>
                  <a:pt x="24756" y="16624"/>
                  <a:pt x="26210" y="15781"/>
                  <a:pt x="27538" y="14685"/>
                </a:cubicBezTo>
                <a:cubicBezTo>
                  <a:pt x="28352" y="13997"/>
                  <a:pt x="29079" y="13193"/>
                  <a:pt x="29603" y="12262"/>
                </a:cubicBezTo>
                <a:cubicBezTo>
                  <a:pt x="30204" y="11089"/>
                  <a:pt x="30368" y="9878"/>
                  <a:pt x="30049" y="8627"/>
                </a:cubicBezTo>
                <a:cubicBezTo>
                  <a:pt x="29884" y="7939"/>
                  <a:pt x="29603" y="7299"/>
                  <a:pt x="29234" y="6689"/>
                </a:cubicBezTo>
                <a:cubicBezTo>
                  <a:pt x="28595" y="5603"/>
                  <a:pt x="27742" y="4711"/>
                  <a:pt x="26772" y="3907"/>
                </a:cubicBezTo>
                <a:cubicBezTo>
                  <a:pt x="25396" y="2773"/>
                  <a:pt x="23864" y="1929"/>
                  <a:pt x="22207" y="1280"/>
                </a:cubicBezTo>
                <a:cubicBezTo>
                  <a:pt x="20071" y="429"/>
                  <a:pt x="17884" y="0"/>
                  <a:pt x="15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5"/>
          <p:cNvGrpSpPr/>
          <p:nvPr/>
        </p:nvGrpSpPr>
        <p:grpSpPr>
          <a:xfrm rot="-2266167">
            <a:off x="6648420" y="3717762"/>
            <a:ext cx="2850720" cy="2566945"/>
            <a:chOff x="6041657" y="3882445"/>
            <a:chExt cx="2850654" cy="2566885"/>
          </a:xfrm>
        </p:grpSpPr>
        <p:sp>
          <p:nvSpPr>
            <p:cNvPr id="874" name="Google Shape;874;p5"/>
            <p:cNvSpPr/>
            <p:nvPr/>
          </p:nvSpPr>
          <p:spPr>
            <a:xfrm rot="-1193176">
              <a:off x="7408717" y="4463566"/>
              <a:ext cx="601630" cy="434841"/>
            </a:xfrm>
            <a:custGeom>
              <a:avLst/>
              <a:gdLst/>
              <a:ahLst/>
              <a:cxnLst/>
              <a:rect l="l" t="t" r="r" b="b"/>
              <a:pathLst>
                <a:path w="9209" h="6656" extrusionOk="0">
                  <a:moveTo>
                    <a:pt x="6451" y="0"/>
                  </a:moveTo>
                  <a:cubicBezTo>
                    <a:pt x="6296" y="122"/>
                    <a:pt x="6070" y="226"/>
                    <a:pt x="5965" y="385"/>
                  </a:cubicBezTo>
                  <a:cubicBezTo>
                    <a:pt x="5475" y="1047"/>
                    <a:pt x="4919" y="1641"/>
                    <a:pt x="4165" y="1988"/>
                  </a:cubicBezTo>
                  <a:cubicBezTo>
                    <a:pt x="4116" y="2010"/>
                    <a:pt x="4048" y="2021"/>
                    <a:pt x="3977" y="2021"/>
                  </a:cubicBezTo>
                  <a:cubicBezTo>
                    <a:pt x="3871" y="2021"/>
                    <a:pt x="3759" y="1998"/>
                    <a:pt x="3696" y="1955"/>
                  </a:cubicBezTo>
                  <a:cubicBezTo>
                    <a:pt x="3223" y="1587"/>
                    <a:pt x="2805" y="1151"/>
                    <a:pt x="2303" y="837"/>
                  </a:cubicBezTo>
                  <a:cubicBezTo>
                    <a:pt x="1934" y="595"/>
                    <a:pt x="1482" y="436"/>
                    <a:pt x="1064" y="314"/>
                  </a:cubicBezTo>
                  <a:cubicBezTo>
                    <a:pt x="978" y="292"/>
                    <a:pt x="891" y="281"/>
                    <a:pt x="808" y="281"/>
                  </a:cubicBezTo>
                  <a:cubicBezTo>
                    <a:pt x="501" y="281"/>
                    <a:pt x="227" y="430"/>
                    <a:pt x="105" y="716"/>
                  </a:cubicBezTo>
                  <a:cubicBezTo>
                    <a:pt x="0" y="942"/>
                    <a:pt x="51" y="1377"/>
                    <a:pt x="210" y="1536"/>
                  </a:cubicBezTo>
                  <a:cubicBezTo>
                    <a:pt x="750" y="2060"/>
                    <a:pt x="1340" y="2549"/>
                    <a:pt x="1968" y="2985"/>
                  </a:cubicBezTo>
                  <a:cubicBezTo>
                    <a:pt x="2284" y="3214"/>
                    <a:pt x="2633" y="3409"/>
                    <a:pt x="3009" y="3409"/>
                  </a:cubicBezTo>
                  <a:cubicBezTo>
                    <a:pt x="3174" y="3409"/>
                    <a:pt x="3345" y="3371"/>
                    <a:pt x="3521" y="3282"/>
                  </a:cubicBezTo>
                  <a:cubicBezTo>
                    <a:pt x="3768" y="3156"/>
                    <a:pt x="3977" y="2947"/>
                    <a:pt x="4203" y="2792"/>
                  </a:cubicBezTo>
                  <a:cubicBezTo>
                    <a:pt x="4898" y="2286"/>
                    <a:pt x="5613" y="1796"/>
                    <a:pt x="6400" y="1256"/>
                  </a:cubicBezTo>
                  <a:cubicBezTo>
                    <a:pt x="6677" y="2198"/>
                    <a:pt x="7514" y="2792"/>
                    <a:pt x="8372" y="3386"/>
                  </a:cubicBezTo>
                  <a:cubicBezTo>
                    <a:pt x="7535" y="4186"/>
                    <a:pt x="6781" y="4918"/>
                    <a:pt x="5927" y="5755"/>
                  </a:cubicBezTo>
                  <a:cubicBezTo>
                    <a:pt x="5597" y="4902"/>
                    <a:pt x="4919" y="4676"/>
                    <a:pt x="4324" y="4378"/>
                  </a:cubicBezTo>
                  <a:cubicBezTo>
                    <a:pt x="4177" y="4302"/>
                    <a:pt x="4038" y="4266"/>
                    <a:pt x="3915" y="4266"/>
                  </a:cubicBezTo>
                  <a:cubicBezTo>
                    <a:pt x="3586" y="4266"/>
                    <a:pt x="3372" y="4523"/>
                    <a:pt x="3433" y="4956"/>
                  </a:cubicBezTo>
                  <a:cubicBezTo>
                    <a:pt x="3504" y="5391"/>
                    <a:pt x="3696" y="5860"/>
                    <a:pt x="3956" y="6212"/>
                  </a:cubicBezTo>
                  <a:cubicBezTo>
                    <a:pt x="4157" y="6480"/>
                    <a:pt x="4612" y="6656"/>
                    <a:pt x="5080" y="6656"/>
                  </a:cubicBezTo>
                  <a:cubicBezTo>
                    <a:pt x="5304" y="6656"/>
                    <a:pt x="5531" y="6615"/>
                    <a:pt x="5735" y="6526"/>
                  </a:cubicBezTo>
                  <a:cubicBezTo>
                    <a:pt x="7011" y="5982"/>
                    <a:pt x="7744" y="4797"/>
                    <a:pt x="8790" y="3993"/>
                  </a:cubicBezTo>
                  <a:cubicBezTo>
                    <a:pt x="8962" y="3872"/>
                    <a:pt x="9104" y="3663"/>
                    <a:pt x="9154" y="3453"/>
                  </a:cubicBezTo>
                  <a:cubicBezTo>
                    <a:pt x="9209" y="3299"/>
                    <a:pt x="9171" y="3001"/>
                    <a:pt x="9067" y="2913"/>
                  </a:cubicBezTo>
                  <a:cubicBezTo>
                    <a:pt x="8455" y="2495"/>
                    <a:pt x="7744" y="2181"/>
                    <a:pt x="7376" y="1482"/>
                  </a:cubicBezTo>
                  <a:cubicBezTo>
                    <a:pt x="7200" y="1168"/>
                    <a:pt x="7028" y="837"/>
                    <a:pt x="6836" y="523"/>
                  </a:cubicBezTo>
                  <a:cubicBezTo>
                    <a:pt x="6714" y="352"/>
                    <a:pt x="6572" y="176"/>
                    <a:pt x="6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rot="-1193176">
              <a:off x="6472366" y="4657727"/>
              <a:ext cx="507097" cy="345795"/>
            </a:xfrm>
            <a:custGeom>
              <a:avLst/>
              <a:gdLst/>
              <a:ahLst/>
              <a:cxnLst/>
              <a:rect l="l" t="t" r="r" b="b"/>
              <a:pathLst>
                <a:path w="7762" h="5293" extrusionOk="0">
                  <a:moveTo>
                    <a:pt x="4534" y="1"/>
                  </a:moveTo>
                  <a:cubicBezTo>
                    <a:pt x="4517" y="143"/>
                    <a:pt x="4484" y="281"/>
                    <a:pt x="4446" y="419"/>
                  </a:cubicBezTo>
                  <a:cubicBezTo>
                    <a:pt x="4429" y="386"/>
                    <a:pt x="4396" y="352"/>
                    <a:pt x="4358" y="315"/>
                  </a:cubicBezTo>
                  <a:cubicBezTo>
                    <a:pt x="4237" y="419"/>
                    <a:pt x="4115" y="507"/>
                    <a:pt x="4028" y="629"/>
                  </a:cubicBezTo>
                  <a:cubicBezTo>
                    <a:pt x="3906" y="838"/>
                    <a:pt x="3835" y="1068"/>
                    <a:pt x="3730" y="1294"/>
                  </a:cubicBezTo>
                  <a:cubicBezTo>
                    <a:pt x="3437" y="1675"/>
                    <a:pt x="3157" y="2060"/>
                    <a:pt x="2843" y="2479"/>
                  </a:cubicBezTo>
                  <a:cubicBezTo>
                    <a:pt x="2617" y="2324"/>
                    <a:pt x="2370" y="2165"/>
                    <a:pt x="2144" y="1989"/>
                  </a:cubicBezTo>
                  <a:cubicBezTo>
                    <a:pt x="1675" y="1922"/>
                    <a:pt x="1202" y="1817"/>
                    <a:pt x="733" y="1817"/>
                  </a:cubicBezTo>
                  <a:cubicBezTo>
                    <a:pt x="723" y="1817"/>
                    <a:pt x="713" y="1816"/>
                    <a:pt x="702" y="1816"/>
                  </a:cubicBezTo>
                  <a:cubicBezTo>
                    <a:pt x="478" y="1816"/>
                    <a:pt x="169" y="1980"/>
                    <a:pt x="89" y="2148"/>
                  </a:cubicBezTo>
                  <a:cubicBezTo>
                    <a:pt x="1" y="2324"/>
                    <a:pt x="173" y="2617"/>
                    <a:pt x="244" y="2847"/>
                  </a:cubicBezTo>
                  <a:cubicBezTo>
                    <a:pt x="261" y="2914"/>
                    <a:pt x="332" y="2985"/>
                    <a:pt x="365" y="3056"/>
                  </a:cubicBezTo>
                  <a:cubicBezTo>
                    <a:pt x="558" y="3178"/>
                    <a:pt x="733" y="3282"/>
                    <a:pt x="926" y="3404"/>
                  </a:cubicBezTo>
                  <a:cubicBezTo>
                    <a:pt x="1290" y="3559"/>
                    <a:pt x="1659" y="3751"/>
                    <a:pt x="2039" y="3839"/>
                  </a:cubicBezTo>
                  <a:cubicBezTo>
                    <a:pt x="2198" y="3874"/>
                    <a:pt x="2365" y="3909"/>
                    <a:pt x="2526" y="3909"/>
                  </a:cubicBezTo>
                  <a:cubicBezTo>
                    <a:pt x="2772" y="3909"/>
                    <a:pt x="3004" y="3828"/>
                    <a:pt x="3174" y="3542"/>
                  </a:cubicBezTo>
                  <a:cubicBezTo>
                    <a:pt x="3504" y="2969"/>
                    <a:pt x="3856" y="2408"/>
                    <a:pt x="4203" y="1834"/>
                  </a:cubicBezTo>
                  <a:cubicBezTo>
                    <a:pt x="4396" y="1608"/>
                    <a:pt x="4588" y="1382"/>
                    <a:pt x="4743" y="1190"/>
                  </a:cubicBezTo>
                  <a:cubicBezTo>
                    <a:pt x="4881" y="1240"/>
                    <a:pt x="5128" y="1361"/>
                    <a:pt x="5371" y="1487"/>
                  </a:cubicBezTo>
                  <a:cubicBezTo>
                    <a:pt x="5894" y="1642"/>
                    <a:pt x="6401" y="1780"/>
                    <a:pt x="7045" y="1972"/>
                  </a:cubicBezTo>
                  <a:cubicBezTo>
                    <a:pt x="6593" y="2688"/>
                    <a:pt x="6175" y="3387"/>
                    <a:pt x="5719" y="4136"/>
                  </a:cubicBezTo>
                  <a:cubicBezTo>
                    <a:pt x="5530" y="3910"/>
                    <a:pt x="5426" y="3768"/>
                    <a:pt x="5321" y="3663"/>
                  </a:cubicBezTo>
                  <a:cubicBezTo>
                    <a:pt x="5104" y="3448"/>
                    <a:pt x="4835" y="3339"/>
                    <a:pt x="4571" y="3339"/>
                  </a:cubicBezTo>
                  <a:cubicBezTo>
                    <a:pt x="4346" y="3339"/>
                    <a:pt x="4124" y="3418"/>
                    <a:pt x="3940" y="3580"/>
                  </a:cubicBezTo>
                  <a:cubicBezTo>
                    <a:pt x="3471" y="3961"/>
                    <a:pt x="3454" y="4258"/>
                    <a:pt x="3856" y="4835"/>
                  </a:cubicBezTo>
                  <a:cubicBezTo>
                    <a:pt x="3940" y="4973"/>
                    <a:pt x="4044" y="5112"/>
                    <a:pt x="4149" y="5233"/>
                  </a:cubicBezTo>
                  <a:cubicBezTo>
                    <a:pt x="4337" y="5273"/>
                    <a:pt x="4514" y="5293"/>
                    <a:pt x="4681" y="5293"/>
                  </a:cubicBezTo>
                  <a:cubicBezTo>
                    <a:pt x="5540" y="5293"/>
                    <a:pt x="6141" y="4783"/>
                    <a:pt x="6593" y="3977"/>
                  </a:cubicBezTo>
                  <a:cubicBezTo>
                    <a:pt x="6891" y="3437"/>
                    <a:pt x="7238" y="2914"/>
                    <a:pt x="7552" y="2391"/>
                  </a:cubicBezTo>
                  <a:cubicBezTo>
                    <a:pt x="7623" y="2077"/>
                    <a:pt x="7690" y="1746"/>
                    <a:pt x="7761" y="1432"/>
                  </a:cubicBezTo>
                  <a:cubicBezTo>
                    <a:pt x="7673" y="1344"/>
                    <a:pt x="7585" y="1257"/>
                    <a:pt x="7497" y="1152"/>
                  </a:cubicBezTo>
                  <a:cubicBezTo>
                    <a:pt x="7012" y="1085"/>
                    <a:pt x="6505" y="1014"/>
                    <a:pt x="5999" y="943"/>
                  </a:cubicBezTo>
                  <a:cubicBezTo>
                    <a:pt x="5844" y="909"/>
                    <a:pt x="5702" y="859"/>
                    <a:pt x="5547" y="805"/>
                  </a:cubicBezTo>
                  <a:cubicBezTo>
                    <a:pt x="5338" y="612"/>
                    <a:pt x="5145" y="403"/>
                    <a:pt x="4936" y="231"/>
                  </a:cubicBezTo>
                  <a:cubicBezTo>
                    <a:pt x="4831" y="126"/>
                    <a:pt x="4672" y="72"/>
                    <a:pt x="4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rot="-1193176">
              <a:off x="7792598" y="5155720"/>
              <a:ext cx="554723" cy="242965"/>
            </a:xfrm>
            <a:custGeom>
              <a:avLst/>
              <a:gdLst/>
              <a:ahLst/>
              <a:cxnLst/>
              <a:rect l="l" t="t" r="r" b="b"/>
              <a:pathLst>
                <a:path w="8491" h="3719" extrusionOk="0">
                  <a:moveTo>
                    <a:pt x="595" y="0"/>
                  </a:moveTo>
                  <a:cubicBezTo>
                    <a:pt x="254" y="0"/>
                    <a:pt x="1" y="175"/>
                    <a:pt x="69" y="508"/>
                  </a:cubicBezTo>
                  <a:cubicBezTo>
                    <a:pt x="119" y="805"/>
                    <a:pt x="240" y="1102"/>
                    <a:pt x="345" y="1399"/>
                  </a:cubicBezTo>
                  <a:cubicBezTo>
                    <a:pt x="521" y="1625"/>
                    <a:pt x="697" y="1868"/>
                    <a:pt x="868" y="2094"/>
                  </a:cubicBezTo>
                  <a:cubicBezTo>
                    <a:pt x="1094" y="2303"/>
                    <a:pt x="1287" y="2584"/>
                    <a:pt x="1551" y="2739"/>
                  </a:cubicBezTo>
                  <a:cubicBezTo>
                    <a:pt x="1771" y="2868"/>
                    <a:pt x="2063" y="3007"/>
                    <a:pt x="2300" y="3007"/>
                  </a:cubicBezTo>
                  <a:cubicBezTo>
                    <a:pt x="2324" y="3007"/>
                    <a:pt x="2348" y="3006"/>
                    <a:pt x="2371" y="3002"/>
                  </a:cubicBezTo>
                  <a:cubicBezTo>
                    <a:pt x="2928" y="2914"/>
                    <a:pt x="3468" y="2722"/>
                    <a:pt x="4008" y="2584"/>
                  </a:cubicBezTo>
                  <a:cubicBezTo>
                    <a:pt x="4321" y="2529"/>
                    <a:pt x="4619" y="2479"/>
                    <a:pt x="4916" y="2408"/>
                  </a:cubicBezTo>
                  <a:cubicBezTo>
                    <a:pt x="5510" y="2182"/>
                    <a:pt x="6084" y="1939"/>
                    <a:pt x="6695" y="1692"/>
                  </a:cubicBezTo>
                  <a:cubicBezTo>
                    <a:pt x="6871" y="2550"/>
                    <a:pt x="7184" y="3300"/>
                    <a:pt x="7984" y="3718"/>
                  </a:cubicBezTo>
                  <a:cubicBezTo>
                    <a:pt x="8160" y="3630"/>
                    <a:pt x="8315" y="3559"/>
                    <a:pt x="8490" y="3471"/>
                  </a:cubicBezTo>
                  <a:cubicBezTo>
                    <a:pt x="8386" y="3300"/>
                    <a:pt x="8298" y="3124"/>
                    <a:pt x="8193" y="2948"/>
                  </a:cubicBezTo>
                  <a:cubicBezTo>
                    <a:pt x="7582" y="2601"/>
                    <a:pt x="7410" y="2006"/>
                    <a:pt x="7356" y="1345"/>
                  </a:cubicBezTo>
                  <a:cubicBezTo>
                    <a:pt x="7334" y="906"/>
                    <a:pt x="7242" y="712"/>
                    <a:pt x="7008" y="712"/>
                  </a:cubicBezTo>
                  <a:cubicBezTo>
                    <a:pt x="6890" y="712"/>
                    <a:pt x="6736" y="762"/>
                    <a:pt x="6536" y="855"/>
                  </a:cubicBezTo>
                  <a:cubicBezTo>
                    <a:pt x="6276" y="997"/>
                    <a:pt x="6012" y="1152"/>
                    <a:pt x="5736" y="1257"/>
                  </a:cubicBezTo>
                  <a:cubicBezTo>
                    <a:pt x="5125" y="1466"/>
                    <a:pt x="4497" y="1659"/>
                    <a:pt x="3886" y="1851"/>
                  </a:cubicBezTo>
                  <a:cubicBezTo>
                    <a:pt x="3501" y="1939"/>
                    <a:pt x="3120" y="2027"/>
                    <a:pt x="2685" y="2132"/>
                  </a:cubicBezTo>
                  <a:cubicBezTo>
                    <a:pt x="2630" y="1923"/>
                    <a:pt x="2580" y="1713"/>
                    <a:pt x="2526" y="1521"/>
                  </a:cubicBezTo>
                  <a:cubicBezTo>
                    <a:pt x="2455" y="1416"/>
                    <a:pt x="2371" y="1345"/>
                    <a:pt x="2317" y="1240"/>
                  </a:cubicBezTo>
                  <a:cubicBezTo>
                    <a:pt x="1931" y="579"/>
                    <a:pt x="1479" y="39"/>
                    <a:pt x="642" y="1"/>
                  </a:cubicBezTo>
                  <a:cubicBezTo>
                    <a:pt x="626" y="1"/>
                    <a:pt x="611" y="0"/>
                    <a:pt x="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rot="-1193176">
              <a:off x="7241732" y="5200204"/>
              <a:ext cx="114067" cy="80357"/>
            </a:xfrm>
            <a:custGeom>
              <a:avLst/>
              <a:gdLst/>
              <a:ahLst/>
              <a:cxnLst/>
              <a:rect l="l" t="t" r="r" b="b"/>
              <a:pathLst>
                <a:path w="1746" h="1230" extrusionOk="0">
                  <a:moveTo>
                    <a:pt x="889" y="0"/>
                  </a:moveTo>
                  <a:cubicBezTo>
                    <a:pt x="845" y="0"/>
                    <a:pt x="798" y="3"/>
                    <a:pt x="750" y="8"/>
                  </a:cubicBezTo>
                  <a:cubicBezTo>
                    <a:pt x="557" y="130"/>
                    <a:pt x="365" y="251"/>
                    <a:pt x="176" y="372"/>
                  </a:cubicBezTo>
                  <a:cubicBezTo>
                    <a:pt x="1" y="791"/>
                    <a:pt x="176" y="1071"/>
                    <a:pt x="557" y="1193"/>
                  </a:cubicBezTo>
                  <a:cubicBezTo>
                    <a:pt x="668" y="1221"/>
                    <a:pt x="782" y="1229"/>
                    <a:pt x="897" y="1229"/>
                  </a:cubicBezTo>
                  <a:cubicBezTo>
                    <a:pt x="1073" y="1229"/>
                    <a:pt x="1252" y="1209"/>
                    <a:pt x="1432" y="1209"/>
                  </a:cubicBezTo>
                  <a:cubicBezTo>
                    <a:pt x="1537" y="1017"/>
                    <a:pt x="1641" y="808"/>
                    <a:pt x="1746" y="598"/>
                  </a:cubicBezTo>
                  <a:cubicBezTo>
                    <a:pt x="1572" y="221"/>
                    <a:pt x="1300" y="0"/>
                    <a:pt x="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rot="-1193089">
              <a:off x="8687347" y="4880695"/>
              <a:ext cx="111271" cy="92726"/>
            </a:xfrm>
            <a:custGeom>
              <a:avLst/>
              <a:gdLst/>
              <a:ahLst/>
              <a:cxnLst/>
              <a:rect l="l" t="t" r="r" b="b"/>
              <a:pathLst>
                <a:path w="1482" h="1235" extrusionOk="0">
                  <a:moveTo>
                    <a:pt x="1097" y="1008"/>
                  </a:moveTo>
                  <a:cubicBezTo>
                    <a:pt x="1114" y="1008"/>
                    <a:pt x="1134" y="1025"/>
                    <a:pt x="1134" y="1025"/>
                  </a:cubicBezTo>
                  <a:cubicBezTo>
                    <a:pt x="1134" y="1042"/>
                    <a:pt x="1114" y="1058"/>
                    <a:pt x="1114" y="1058"/>
                  </a:cubicBezTo>
                  <a:lnTo>
                    <a:pt x="1080" y="1058"/>
                  </a:lnTo>
                  <a:cubicBezTo>
                    <a:pt x="1080" y="1042"/>
                    <a:pt x="1097" y="1025"/>
                    <a:pt x="1097" y="1008"/>
                  </a:cubicBezTo>
                  <a:close/>
                  <a:moveTo>
                    <a:pt x="677" y="0"/>
                  </a:moveTo>
                  <a:cubicBezTo>
                    <a:pt x="546" y="0"/>
                    <a:pt x="406" y="22"/>
                    <a:pt x="260" y="67"/>
                  </a:cubicBezTo>
                  <a:cubicBezTo>
                    <a:pt x="138" y="100"/>
                    <a:pt x="0" y="380"/>
                    <a:pt x="0" y="519"/>
                  </a:cubicBezTo>
                  <a:cubicBezTo>
                    <a:pt x="50" y="887"/>
                    <a:pt x="695" y="1234"/>
                    <a:pt x="1201" y="1234"/>
                  </a:cubicBezTo>
                  <a:cubicBezTo>
                    <a:pt x="1306" y="1025"/>
                    <a:pt x="1482" y="799"/>
                    <a:pt x="1465" y="606"/>
                  </a:cubicBezTo>
                  <a:cubicBezTo>
                    <a:pt x="1423" y="231"/>
                    <a:pt x="1106"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7237411" y="4277788"/>
              <a:ext cx="86758" cy="87608"/>
            </a:xfrm>
            <a:custGeom>
              <a:avLst/>
              <a:gdLst/>
              <a:ahLst/>
              <a:cxnLst/>
              <a:rect l="l" t="t" r="r" b="b"/>
              <a:pathLst>
                <a:path w="1328" h="1341" extrusionOk="0">
                  <a:moveTo>
                    <a:pt x="699" y="0"/>
                  </a:moveTo>
                  <a:cubicBezTo>
                    <a:pt x="490" y="209"/>
                    <a:pt x="247" y="364"/>
                    <a:pt x="88" y="590"/>
                  </a:cubicBezTo>
                  <a:cubicBezTo>
                    <a:pt x="0" y="733"/>
                    <a:pt x="17" y="1063"/>
                    <a:pt x="122" y="1134"/>
                  </a:cubicBezTo>
                  <a:cubicBezTo>
                    <a:pt x="270" y="1228"/>
                    <a:pt x="531" y="1341"/>
                    <a:pt x="699" y="1341"/>
                  </a:cubicBezTo>
                  <a:cubicBezTo>
                    <a:pt x="750" y="1341"/>
                    <a:pt x="793" y="1330"/>
                    <a:pt x="821" y="1306"/>
                  </a:cubicBezTo>
                  <a:cubicBezTo>
                    <a:pt x="1047" y="1151"/>
                    <a:pt x="1151" y="799"/>
                    <a:pt x="1327" y="540"/>
                  </a:cubicBezTo>
                  <a:cubicBezTo>
                    <a:pt x="1118" y="364"/>
                    <a:pt x="909" y="17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5"/>
            <p:cNvGrpSpPr/>
            <p:nvPr/>
          </p:nvGrpSpPr>
          <p:grpSpPr>
            <a:xfrm rot="-1193241">
              <a:off x="6291114" y="4226416"/>
              <a:ext cx="2351740" cy="1878943"/>
              <a:chOff x="-289439" y="3290081"/>
              <a:chExt cx="2987289" cy="2386721"/>
            </a:xfrm>
          </p:grpSpPr>
          <p:sp>
            <p:nvSpPr>
              <p:cNvPr id="881" name="Google Shape;881;p5"/>
              <p:cNvSpPr/>
              <p:nvPr/>
            </p:nvSpPr>
            <p:spPr>
              <a:xfrm>
                <a:off x="-1484" y="3290081"/>
                <a:ext cx="2699334" cy="2386721"/>
              </a:xfrm>
              <a:custGeom>
                <a:avLst/>
                <a:gdLst/>
                <a:ahLst/>
                <a:cxnLst/>
                <a:rect l="l" t="t" r="r" b="b"/>
                <a:pathLst>
                  <a:path w="32527" h="28760" extrusionOk="0">
                    <a:moveTo>
                      <a:pt x="9967" y="0"/>
                    </a:moveTo>
                    <a:cubicBezTo>
                      <a:pt x="9115" y="0"/>
                      <a:pt x="8268" y="119"/>
                      <a:pt x="7447" y="316"/>
                    </a:cubicBezTo>
                    <a:cubicBezTo>
                      <a:pt x="6647" y="491"/>
                      <a:pt x="5860" y="805"/>
                      <a:pt x="5111" y="1153"/>
                    </a:cubicBezTo>
                    <a:cubicBezTo>
                      <a:pt x="4379" y="1504"/>
                      <a:pt x="3680" y="1956"/>
                      <a:pt x="2968" y="2375"/>
                    </a:cubicBezTo>
                    <a:cubicBezTo>
                      <a:pt x="2390" y="2705"/>
                      <a:pt x="1817" y="3053"/>
                      <a:pt x="1239" y="3404"/>
                    </a:cubicBezTo>
                    <a:cubicBezTo>
                      <a:pt x="821" y="3664"/>
                      <a:pt x="419" y="3961"/>
                      <a:pt x="0" y="4225"/>
                    </a:cubicBezTo>
                    <a:cubicBezTo>
                      <a:pt x="369" y="4451"/>
                      <a:pt x="38" y="4710"/>
                      <a:pt x="55" y="4957"/>
                    </a:cubicBezTo>
                    <a:cubicBezTo>
                      <a:pt x="628" y="4572"/>
                      <a:pt x="1189" y="4154"/>
                      <a:pt x="1796" y="3806"/>
                    </a:cubicBezTo>
                    <a:cubicBezTo>
                      <a:pt x="2863" y="3178"/>
                      <a:pt x="3977" y="2601"/>
                      <a:pt x="5061" y="1990"/>
                    </a:cubicBezTo>
                    <a:cubicBezTo>
                      <a:pt x="6245" y="1328"/>
                      <a:pt x="7518" y="910"/>
                      <a:pt x="8878" y="717"/>
                    </a:cubicBezTo>
                    <a:cubicBezTo>
                      <a:pt x="9351" y="667"/>
                      <a:pt x="9820" y="596"/>
                      <a:pt x="10343" y="525"/>
                    </a:cubicBezTo>
                    <a:cubicBezTo>
                      <a:pt x="10397" y="542"/>
                      <a:pt x="10536" y="629"/>
                      <a:pt x="10674" y="701"/>
                    </a:cubicBezTo>
                    <a:cubicBezTo>
                      <a:pt x="11042" y="876"/>
                      <a:pt x="11423" y="1048"/>
                      <a:pt x="11791" y="1207"/>
                    </a:cubicBezTo>
                    <a:cubicBezTo>
                      <a:pt x="12001" y="1379"/>
                      <a:pt x="12210" y="1571"/>
                      <a:pt x="12419" y="1747"/>
                    </a:cubicBezTo>
                    <a:cubicBezTo>
                      <a:pt x="12557" y="1940"/>
                      <a:pt x="12783" y="2111"/>
                      <a:pt x="12854" y="2341"/>
                    </a:cubicBezTo>
                    <a:cubicBezTo>
                      <a:pt x="13152" y="3178"/>
                      <a:pt x="13097" y="4066"/>
                      <a:pt x="12926" y="4920"/>
                    </a:cubicBezTo>
                    <a:cubicBezTo>
                      <a:pt x="12700" y="6054"/>
                      <a:pt x="12176" y="7117"/>
                      <a:pt x="12122" y="8323"/>
                    </a:cubicBezTo>
                    <a:cubicBezTo>
                      <a:pt x="12088" y="9524"/>
                      <a:pt x="12139" y="10675"/>
                      <a:pt x="12959" y="11654"/>
                    </a:cubicBezTo>
                    <a:cubicBezTo>
                      <a:pt x="13708" y="12542"/>
                      <a:pt x="14721" y="12977"/>
                      <a:pt x="15818" y="13203"/>
                    </a:cubicBezTo>
                    <a:cubicBezTo>
                      <a:pt x="17860" y="13622"/>
                      <a:pt x="19937" y="13538"/>
                      <a:pt x="22013" y="13622"/>
                    </a:cubicBezTo>
                    <a:cubicBezTo>
                      <a:pt x="22883" y="13676"/>
                      <a:pt x="23754" y="13659"/>
                      <a:pt x="24629" y="13764"/>
                    </a:cubicBezTo>
                    <a:cubicBezTo>
                      <a:pt x="25257" y="13814"/>
                      <a:pt x="25847" y="14007"/>
                      <a:pt x="26458" y="14145"/>
                    </a:cubicBezTo>
                    <a:cubicBezTo>
                      <a:pt x="27538" y="14354"/>
                      <a:pt x="28500" y="14810"/>
                      <a:pt x="29404" y="15421"/>
                    </a:cubicBezTo>
                    <a:cubicBezTo>
                      <a:pt x="30363" y="16066"/>
                      <a:pt x="30853" y="17058"/>
                      <a:pt x="31288" y="18088"/>
                    </a:cubicBezTo>
                    <a:cubicBezTo>
                      <a:pt x="31656" y="18942"/>
                      <a:pt x="31619" y="19795"/>
                      <a:pt x="31305" y="20653"/>
                    </a:cubicBezTo>
                    <a:cubicBezTo>
                      <a:pt x="30853" y="21871"/>
                      <a:pt x="30087" y="22868"/>
                      <a:pt x="29283" y="23860"/>
                    </a:cubicBezTo>
                    <a:cubicBezTo>
                      <a:pt x="28584" y="24714"/>
                      <a:pt x="27768" y="25379"/>
                      <a:pt x="26876" y="26007"/>
                    </a:cubicBezTo>
                    <a:cubicBezTo>
                      <a:pt x="26127" y="26547"/>
                      <a:pt x="25323" y="27037"/>
                      <a:pt x="24574" y="27610"/>
                    </a:cubicBezTo>
                    <a:cubicBezTo>
                      <a:pt x="24227" y="27890"/>
                      <a:pt x="23946" y="28292"/>
                      <a:pt x="23561" y="28744"/>
                    </a:cubicBezTo>
                    <a:cubicBezTo>
                      <a:pt x="23644" y="28755"/>
                      <a:pt x="23722" y="28760"/>
                      <a:pt x="23795" y="28760"/>
                    </a:cubicBezTo>
                    <a:cubicBezTo>
                      <a:pt x="24321" y="28760"/>
                      <a:pt x="24600" y="28501"/>
                      <a:pt x="24905" y="28255"/>
                    </a:cubicBezTo>
                    <a:cubicBezTo>
                      <a:pt x="25131" y="28083"/>
                      <a:pt x="25307" y="27819"/>
                      <a:pt x="25550" y="27664"/>
                    </a:cubicBezTo>
                    <a:cubicBezTo>
                      <a:pt x="26022" y="27350"/>
                      <a:pt x="26579" y="27141"/>
                      <a:pt x="27035" y="26806"/>
                    </a:cubicBezTo>
                    <a:cubicBezTo>
                      <a:pt x="27889" y="26162"/>
                      <a:pt x="28726" y="25500"/>
                      <a:pt x="29476" y="24751"/>
                    </a:cubicBezTo>
                    <a:cubicBezTo>
                      <a:pt x="30137" y="24069"/>
                      <a:pt x="30731" y="23286"/>
                      <a:pt x="31221" y="22466"/>
                    </a:cubicBezTo>
                    <a:cubicBezTo>
                      <a:pt x="31656" y="21733"/>
                      <a:pt x="32004" y="20913"/>
                      <a:pt x="32196" y="20076"/>
                    </a:cubicBezTo>
                    <a:cubicBezTo>
                      <a:pt x="32527" y="18523"/>
                      <a:pt x="31828" y="17217"/>
                      <a:pt x="30974" y="15995"/>
                    </a:cubicBezTo>
                    <a:cubicBezTo>
                      <a:pt x="30104" y="14773"/>
                      <a:pt x="28814" y="14145"/>
                      <a:pt x="27471" y="13726"/>
                    </a:cubicBezTo>
                    <a:cubicBezTo>
                      <a:pt x="26408" y="13396"/>
                      <a:pt x="25257" y="13224"/>
                      <a:pt x="24139" y="13119"/>
                    </a:cubicBezTo>
                    <a:cubicBezTo>
                      <a:pt x="22431" y="12944"/>
                      <a:pt x="20703" y="12839"/>
                      <a:pt x="18978" y="12784"/>
                    </a:cubicBezTo>
                    <a:cubicBezTo>
                      <a:pt x="17597" y="12751"/>
                      <a:pt x="16236" y="12718"/>
                      <a:pt x="14931" y="12211"/>
                    </a:cubicBezTo>
                    <a:cubicBezTo>
                      <a:pt x="14198" y="11914"/>
                      <a:pt x="13482" y="11512"/>
                      <a:pt x="13185" y="10763"/>
                    </a:cubicBezTo>
                    <a:cubicBezTo>
                      <a:pt x="12469" y="9017"/>
                      <a:pt x="13014" y="7310"/>
                      <a:pt x="13449" y="5585"/>
                    </a:cubicBezTo>
                    <a:cubicBezTo>
                      <a:pt x="13675" y="4694"/>
                      <a:pt x="13851" y="3735"/>
                      <a:pt x="13746" y="2827"/>
                    </a:cubicBezTo>
                    <a:cubicBezTo>
                      <a:pt x="13553" y="1102"/>
                      <a:pt x="11670" y="2"/>
                      <a:pt x="10134" y="2"/>
                    </a:cubicBezTo>
                    <a:cubicBezTo>
                      <a:pt x="10078" y="1"/>
                      <a:pt x="10022" y="0"/>
                      <a:pt x="9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1017641" y="4498584"/>
                <a:ext cx="1274854" cy="963983"/>
              </a:xfrm>
              <a:custGeom>
                <a:avLst/>
                <a:gdLst/>
                <a:ahLst/>
                <a:cxnLst/>
                <a:rect l="l" t="t" r="r" b="b"/>
                <a:pathLst>
                  <a:path w="15362" h="11616" extrusionOk="0">
                    <a:moveTo>
                      <a:pt x="314" y="0"/>
                    </a:moveTo>
                    <a:cubicBezTo>
                      <a:pt x="209" y="210"/>
                      <a:pt x="105" y="419"/>
                      <a:pt x="0" y="611"/>
                    </a:cubicBezTo>
                    <a:cubicBezTo>
                      <a:pt x="816" y="821"/>
                      <a:pt x="1637" y="1101"/>
                      <a:pt x="2474" y="1206"/>
                    </a:cubicBezTo>
                    <a:cubicBezTo>
                      <a:pt x="3713" y="1361"/>
                      <a:pt x="4968" y="1432"/>
                      <a:pt x="6224" y="1465"/>
                    </a:cubicBezTo>
                    <a:cubicBezTo>
                      <a:pt x="6345" y="1470"/>
                      <a:pt x="6467" y="1472"/>
                      <a:pt x="6588" y="1472"/>
                    </a:cubicBezTo>
                    <a:cubicBezTo>
                      <a:pt x="7316" y="1472"/>
                      <a:pt x="8051" y="1403"/>
                      <a:pt x="8777" y="1403"/>
                    </a:cubicBezTo>
                    <a:cubicBezTo>
                      <a:pt x="8944" y="1403"/>
                      <a:pt x="9110" y="1406"/>
                      <a:pt x="9275" y="1415"/>
                    </a:cubicBezTo>
                    <a:cubicBezTo>
                      <a:pt x="10272" y="1465"/>
                      <a:pt x="11230" y="1675"/>
                      <a:pt x="12205" y="1817"/>
                    </a:cubicBezTo>
                    <a:cubicBezTo>
                      <a:pt x="13269" y="1972"/>
                      <a:pt x="14001" y="2637"/>
                      <a:pt x="14298" y="3579"/>
                    </a:cubicBezTo>
                    <a:cubicBezTo>
                      <a:pt x="14491" y="4207"/>
                      <a:pt x="14315" y="4956"/>
                      <a:pt x="14298" y="5651"/>
                    </a:cubicBezTo>
                    <a:cubicBezTo>
                      <a:pt x="14403" y="5827"/>
                      <a:pt x="14491" y="6003"/>
                      <a:pt x="14595" y="6174"/>
                    </a:cubicBezTo>
                    <a:cubicBezTo>
                      <a:pt x="14420" y="6262"/>
                      <a:pt x="14265" y="6333"/>
                      <a:pt x="14089" y="6421"/>
                    </a:cubicBezTo>
                    <a:cubicBezTo>
                      <a:pt x="13829" y="6928"/>
                      <a:pt x="13532" y="7413"/>
                      <a:pt x="13289" y="7936"/>
                    </a:cubicBezTo>
                    <a:cubicBezTo>
                      <a:pt x="12624" y="9385"/>
                      <a:pt x="11473" y="10310"/>
                      <a:pt x="10062" y="10937"/>
                    </a:cubicBezTo>
                    <a:cubicBezTo>
                      <a:pt x="9677" y="11092"/>
                      <a:pt x="9660" y="11268"/>
                      <a:pt x="9836" y="11616"/>
                    </a:cubicBezTo>
                    <a:cubicBezTo>
                      <a:pt x="10062" y="11565"/>
                      <a:pt x="10305" y="11582"/>
                      <a:pt x="10514" y="11477"/>
                    </a:cubicBezTo>
                    <a:cubicBezTo>
                      <a:pt x="11615" y="10883"/>
                      <a:pt x="12695" y="10360"/>
                      <a:pt x="13356" y="9142"/>
                    </a:cubicBezTo>
                    <a:cubicBezTo>
                      <a:pt x="13896" y="8146"/>
                      <a:pt x="14612" y="7242"/>
                      <a:pt x="14893" y="6124"/>
                    </a:cubicBezTo>
                    <a:cubicBezTo>
                      <a:pt x="15152" y="5128"/>
                      <a:pt x="15361" y="4119"/>
                      <a:pt x="14926" y="3140"/>
                    </a:cubicBezTo>
                    <a:cubicBezTo>
                      <a:pt x="14265" y="1608"/>
                      <a:pt x="12888" y="1151"/>
                      <a:pt x="11406" y="909"/>
                    </a:cubicBezTo>
                    <a:cubicBezTo>
                      <a:pt x="10812" y="804"/>
                      <a:pt x="10217" y="804"/>
                      <a:pt x="9606" y="787"/>
                    </a:cubicBezTo>
                    <a:cubicBezTo>
                      <a:pt x="9083" y="779"/>
                      <a:pt x="8555" y="779"/>
                      <a:pt x="8026" y="779"/>
                    </a:cubicBezTo>
                    <a:cubicBezTo>
                      <a:pt x="7497" y="779"/>
                      <a:pt x="6965" y="779"/>
                      <a:pt x="6433" y="771"/>
                    </a:cubicBezTo>
                    <a:cubicBezTo>
                      <a:pt x="6050" y="771"/>
                      <a:pt x="5662" y="783"/>
                      <a:pt x="5273" y="783"/>
                    </a:cubicBezTo>
                    <a:cubicBezTo>
                      <a:pt x="4867" y="783"/>
                      <a:pt x="4462" y="770"/>
                      <a:pt x="4060" y="716"/>
                    </a:cubicBezTo>
                    <a:cubicBezTo>
                      <a:pt x="2804" y="545"/>
                      <a:pt x="1549" y="247"/>
                      <a:pt x="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289439" y="3965077"/>
                <a:ext cx="827800" cy="436763"/>
              </a:xfrm>
              <a:custGeom>
                <a:avLst/>
                <a:gdLst/>
                <a:ahLst/>
                <a:cxnLst/>
                <a:rect l="l" t="t" r="r" b="b"/>
                <a:pathLst>
                  <a:path w="9975" h="5263" extrusionOk="0">
                    <a:moveTo>
                      <a:pt x="8063" y="1"/>
                    </a:moveTo>
                    <a:cubicBezTo>
                      <a:pt x="7638" y="1"/>
                      <a:pt x="7221" y="87"/>
                      <a:pt x="6819" y="293"/>
                    </a:cubicBezTo>
                    <a:cubicBezTo>
                      <a:pt x="6141" y="641"/>
                      <a:pt x="5459" y="1026"/>
                      <a:pt x="4814" y="1444"/>
                    </a:cubicBezTo>
                    <a:cubicBezTo>
                      <a:pt x="3558" y="2265"/>
                      <a:pt x="2303" y="3119"/>
                      <a:pt x="1064" y="3989"/>
                    </a:cubicBezTo>
                    <a:cubicBezTo>
                      <a:pt x="699" y="4253"/>
                      <a:pt x="369" y="4584"/>
                      <a:pt x="55" y="4914"/>
                    </a:cubicBezTo>
                    <a:cubicBezTo>
                      <a:pt x="0" y="4948"/>
                      <a:pt x="17" y="5140"/>
                      <a:pt x="72" y="5211"/>
                    </a:cubicBezTo>
                    <a:cubicBezTo>
                      <a:pt x="115" y="5244"/>
                      <a:pt x="196" y="5262"/>
                      <a:pt x="273" y="5262"/>
                    </a:cubicBezTo>
                    <a:cubicBezTo>
                      <a:pt x="314" y="5262"/>
                      <a:pt x="354" y="5257"/>
                      <a:pt x="385" y="5245"/>
                    </a:cubicBezTo>
                    <a:cubicBezTo>
                      <a:pt x="490" y="5228"/>
                      <a:pt x="595" y="5140"/>
                      <a:pt x="683" y="5069"/>
                    </a:cubicBezTo>
                    <a:cubicBezTo>
                      <a:pt x="1658" y="4357"/>
                      <a:pt x="2600" y="3625"/>
                      <a:pt x="3575" y="2943"/>
                    </a:cubicBezTo>
                    <a:cubicBezTo>
                      <a:pt x="4220" y="2507"/>
                      <a:pt x="4919" y="2160"/>
                      <a:pt x="5580" y="1775"/>
                    </a:cubicBezTo>
                    <a:cubicBezTo>
                      <a:pt x="6174" y="1444"/>
                      <a:pt x="6714" y="1042"/>
                      <a:pt x="7342" y="833"/>
                    </a:cubicBezTo>
                    <a:cubicBezTo>
                      <a:pt x="7656" y="722"/>
                      <a:pt x="7928" y="667"/>
                      <a:pt x="8157" y="667"/>
                    </a:cubicBezTo>
                    <a:cubicBezTo>
                      <a:pt x="8822" y="667"/>
                      <a:pt x="9126" y="1124"/>
                      <a:pt x="9033" y="1968"/>
                    </a:cubicBezTo>
                    <a:cubicBezTo>
                      <a:pt x="9033" y="2034"/>
                      <a:pt x="9000" y="2106"/>
                      <a:pt x="9000" y="2160"/>
                    </a:cubicBezTo>
                    <a:cubicBezTo>
                      <a:pt x="8966" y="2683"/>
                      <a:pt x="8928" y="3186"/>
                      <a:pt x="8949" y="3692"/>
                    </a:cubicBezTo>
                    <a:cubicBezTo>
                      <a:pt x="8949" y="3851"/>
                      <a:pt x="9138" y="3989"/>
                      <a:pt x="9263" y="4148"/>
                    </a:cubicBezTo>
                    <a:cubicBezTo>
                      <a:pt x="9368" y="3989"/>
                      <a:pt x="9577" y="3868"/>
                      <a:pt x="9594" y="3709"/>
                    </a:cubicBezTo>
                    <a:cubicBezTo>
                      <a:pt x="9644" y="3273"/>
                      <a:pt x="9489" y="2788"/>
                      <a:pt x="9644" y="2420"/>
                    </a:cubicBezTo>
                    <a:cubicBezTo>
                      <a:pt x="9975" y="1566"/>
                      <a:pt x="9766" y="867"/>
                      <a:pt x="9347" y="151"/>
                    </a:cubicBezTo>
                    <a:cubicBezTo>
                      <a:pt x="9292" y="151"/>
                      <a:pt x="9246" y="176"/>
                      <a:pt x="9203" y="176"/>
                    </a:cubicBezTo>
                    <a:cubicBezTo>
                      <a:pt x="9194" y="176"/>
                      <a:pt x="9184" y="175"/>
                      <a:pt x="9175" y="172"/>
                    </a:cubicBezTo>
                    <a:cubicBezTo>
                      <a:pt x="8803" y="65"/>
                      <a:pt x="8430" y="1"/>
                      <a:pt x="8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707779" y="3662183"/>
                <a:ext cx="253278" cy="817759"/>
              </a:xfrm>
              <a:custGeom>
                <a:avLst/>
                <a:gdLst/>
                <a:ahLst/>
                <a:cxnLst/>
                <a:rect l="l" t="t" r="r" b="b"/>
                <a:pathLst>
                  <a:path w="3052" h="9854" extrusionOk="0">
                    <a:moveTo>
                      <a:pt x="942" y="0"/>
                    </a:moveTo>
                    <a:cubicBezTo>
                      <a:pt x="871" y="314"/>
                      <a:pt x="804" y="645"/>
                      <a:pt x="733" y="959"/>
                    </a:cubicBezTo>
                    <a:cubicBezTo>
                      <a:pt x="976" y="1850"/>
                      <a:pt x="699" y="2704"/>
                      <a:pt x="402" y="3508"/>
                    </a:cubicBezTo>
                    <a:cubicBezTo>
                      <a:pt x="105" y="4345"/>
                      <a:pt x="0" y="5145"/>
                      <a:pt x="260" y="5998"/>
                    </a:cubicBezTo>
                    <a:cubicBezTo>
                      <a:pt x="365" y="6350"/>
                      <a:pt x="490" y="6697"/>
                      <a:pt x="612" y="7045"/>
                    </a:cubicBezTo>
                    <a:cubicBezTo>
                      <a:pt x="1030" y="8129"/>
                      <a:pt x="1537" y="9138"/>
                      <a:pt x="2478" y="9853"/>
                    </a:cubicBezTo>
                    <a:cubicBezTo>
                      <a:pt x="2667" y="9732"/>
                      <a:pt x="2859" y="9611"/>
                      <a:pt x="3052" y="9489"/>
                    </a:cubicBezTo>
                    <a:cubicBezTo>
                      <a:pt x="2771" y="9242"/>
                      <a:pt x="2407" y="9071"/>
                      <a:pt x="2231" y="8773"/>
                    </a:cubicBezTo>
                    <a:cubicBezTo>
                      <a:pt x="1867" y="8179"/>
                      <a:pt x="1620" y="7535"/>
                      <a:pt x="1327" y="6907"/>
                    </a:cubicBezTo>
                    <a:cubicBezTo>
                      <a:pt x="766" y="5756"/>
                      <a:pt x="662" y="4605"/>
                      <a:pt x="1168" y="3403"/>
                    </a:cubicBezTo>
                    <a:cubicBezTo>
                      <a:pt x="1394" y="2897"/>
                      <a:pt x="1499" y="2302"/>
                      <a:pt x="1482" y="1746"/>
                    </a:cubicBezTo>
                    <a:cubicBezTo>
                      <a:pt x="1465" y="1135"/>
                      <a:pt x="1620" y="419"/>
                      <a:pt x="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1532722" y="4922718"/>
                <a:ext cx="458921" cy="359170"/>
              </a:xfrm>
              <a:custGeom>
                <a:avLst/>
                <a:gdLst/>
                <a:ahLst/>
                <a:cxnLst/>
                <a:rect l="l" t="t" r="r" b="b"/>
                <a:pathLst>
                  <a:path w="5530" h="4328" extrusionOk="0">
                    <a:moveTo>
                      <a:pt x="4814" y="0"/>
                    </a:moveTo>
                    <a:lnTo>
                      <a:pt x="4814" y="0"/>
                    </a:lnTo>
                    <a:cubicBezTo>
                      <a:pt x="4517" y="71"/>
                      <a:pt x="4219" y="121"/>
                      <a:pt x="3906" y="176"/>
                    </a:cubicBezTo>
                    <a:cubicBezTo>
                      <a:pt x="4483" y="682"/>
                      <a:pt x="4550" y="1118"/>
                      <a:pt x="4081" y="1641"/>
                    </a:cubicBezTo>
                    <a:cubicBezTo>
                      <a:pt x="3855" y="1884"/>
                      <a:pt x="3592" y="2131"/>
                      <a:pt x="3315" y="2285"/>
                    </a:cubicBezTo>
                    <a:cubicBezTo>
                      <a:pt x="2390" y="2775"/>
                      <a:pt x="1449" y="3194"/>
                      <a:pt x="524" y="3679"/>
                    </a:cubicBezTo>
                    <a:cubicBezTo>
                      <a:pt x="314" y="3805"/>
                      <a:pt x="176" y="4064"/>
                      <a:pt x="0" y="4257"/>
                    </a:cubicBezTo>
                    <a:cubicBezTo>
                      <a:pt x="281" y="4290"/>
                      <a:pt x="540" y="4307"/>
                      <a:pt x="804" y="4328"/>
                    </a:cubicBezTo>
                    <a:cubicBezTo>
                      <a:pt x="821" y="4328"/>
                      <a:pt x="837" y="4328"/>
                      <a:pt x="837" y="4307"/>
                    </a:cubicBezTo>
                    <a:cubicBezTo>
                      <a:pt x="1884" y="3784"/>
                      <a:pt x="2964" y="3315"/>
                      <a:pt x="3977" y="2704"/>
                    </a:cubicBezTo>
                    <a:cubicBezTo>
                      <a:pt x="4935" y="2110"/>
                      <a:pt x="5530" y="1205"/>
                      <a:pt x="4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1123197" y="4759072"/>
                <a:ext cx="473195" cy="139004"/>
              </a:xfrm>
              <a:custGeom>
                <a:avLst/>
                <a:gdLst/>
                <a:ahLst/>
                <a:cxnLst/>
                <a:rect l="l" t="t" r="r" b="b"/>
                <a:pathLst>
                  <a:path w="5702" h="1675" extrusionOk="0">
                    <a:moveTo>
                      <a:pt x="0" y="22"/>
                    </a:moveTo>
                    <a:lnTo>
                      <a:pt x="0" y="22"/>
                    </a:lnTo>
                    <a:cubicBezTo>
                      <a:pt x="105" y="700"/>
                      <a:pt x="469" y="1047"/>
                      <a:pt x="959" y="1206"/>
                    </a:cubicBezTo>
                    <a:cubicBezTo>
                      <a:pt x="2248" y="1658"/>
                      <a:pt x="3575" y="1658"/>
                      <a:pt x="4919" y="1675"/>
                    </a:cubicBezTo>
                    <a:cubicBezTo>
                      <a:pt x="5178" y="1675"/>
                      <a:pt x="5442" y="1658"/>
                      <a:pt x="5701" y="1658"/>
                    </a:cubicBezTo>
                    <a:cubicBezTo>
                      <a:pt x="5530" y="1432"/>
                      <a:pt x="5354" y="1189"/>
                      <a:pt x="5178" y="963"/>
                    </a:cubicBezTo>
                    <a:cubicBezTo>
                      <a:pt x="4132" y="909"/>
                      <a:pt x="3085" y="909"/>
                      <a:pt x="2056" y="771"/>
                    </a:cubicBezTo>
                    <a:cubicBezTo>
                      <a:pt x="1553" y="700"/>
                      <a:pt x="959" y="628"/>
                      <a:pt x="574" y="105"/>
                    </a:cubicBezTo>
                    <a:cubicBezTo>
                      <a:pt x="507" y="1"/>
                      <a:pt x="193" y="55"/>
                      <a:pt x="0" y="2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66461" y="3796950"/>
                <a:ext cx="285311" cy="189377"/>
              </a:xfrm>
              <a:custGeom>
                <a:avLst/>
                <a:gdLst/>
                <a:ahLst/>
                <a:cxnLst/>
                <a:rect l="l" t="t" r="r" b="b"/>
                <a:pathLst>
                  <a:path w="3438" h="2282" extrusionOk="0">
                    <a:moveTo>
                      <a:pt x="2232" y="959"/>
                    </a:moveTo>
                    <a:lnTo>
                      <a:pt x="2232" y="992"/>
                    </a:lnTo>
                    <a:lnTo>
                      <a:pt x="2198" y="992"/>
                    </a:lnTo>
                    <a:lnTo>
                      <a:pt x="2232" y="959"/>
                    </a:lnTo>
                    <a:close/>
                    <a:moveTo>
                      <a:pt x="2876" y="0"/>
                    </a:moveTo>
                    <a:cubicBezTo>
                      <a:pt x="2474" y="172"/>
                      <a:pt x="2160" y="503"/>
                      <a:pt x="1742" y="695"/>
                    </a:cubicBezTo>
                    <a:cubicBezTo>
                      <a:pt x="1378" y="871"/>
                      <a:pt x="1030" y="1114"/>
                      <a:pt x="679" y="1340"/>
                    </a:cubicBezTo>
                    <a:cubicBezTo>
                      <a:pt x="469" y="1482"/>
                      <a:pt x="260" y="1604"/>
                      <a:pt x="89" y="1796"/>
                    </a:cubicBezTo>
                    <a:cubicBezTo>
                      <a:pt x="1" y="1901"/>
                      <a:pt x="34" y="2110"/>
                      <a:pt x="17" y="2265"/>
                    </a:cubicBezTo>
                    <a:cubicBezTo>
                      <a:pt x="109" y="2265"/>
                      <a:pt x="203" y="2282"/>
                      <a:pt x="292" y="2282"/>
                    </a:cubicBezTo>
                    <a:cubicBezTo>
                      <a:pt x="336" y="2282"/>
                      <a:pt x="379" y="2277"/>
                      <a:pt x="419" y="2265"/>
                    </a:cubicBezTo>
                    <a:cubicBezTo>
                      <a:pt x="612" y="2215"/>
                      <a:pt x="800" y="2127"/>
                      <a:pt x="976" y="2022"/>
                    </a:cubicBezTo>
                    <a:cubicBezTo>
                      <a:pt x="1742" y="1549"/>
                      <a:pt x="2512" y="1064"/>
                      <a:pt x="3261" y="574"/>
                    </a:cubicBezTo>
                    <a:cubicBezTo>
                      <a:pt x="3332" y="540"/>
                      <a:pt x="3366" y="436"/>
                      <a:pt x="3437" y="348"/>
                    </a:cubicBezTo>
                    <a:cubicBezTo>
                      <a:pt x="3244" y="226"/>
                      <a:pt x="3069" y="122"/>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19829" y="3650732"/>
                <a:ext cx="131701" cy="98340"/>
              </a:xfrm>
              <a:custGeom>
                <a:avLst/>
                <a:gdLst/>
                <a:ahLst/>
                <a:cxnLst/>
                <a:rect l="l" t="t" r="r" b="b"/>
                <a:pathLst>
                  <a:path w="1587" h="1185" extrusionOk="0">
                    <a:moveTo>
                      <a:pt x="1586" y="0"/>
                    </a:moveTo>
                    <a:cubicBezTo>
                      <a:pt x="1063" y="226"/>
                      <a:pt x="523" y="469"/>
                      <a:pt x="0" y="695"/>
                    </a:cubicBezTo>
                    <a:cubicBezTo>
                      <a:pt x="226" y="871"/>
                      <a:pt x="473" y="1030"/>
                      <a:pt x="699" y="1185"/>
                    </a:cubicBezTo>
                    <a:cubicBezTo>
                      <a:pt x="1013" y="766"/>
                      <a:pt x="1293" y="381"/>
                      <a:pt x="1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602141" y="3601771"/>
                <a:ext cx="161992" cy="37178"/>
              </a:xfrm>
              <a:custGeom>
                <a:avLst/>
                <a:gdLst/>
                <a:ahLst/>
                <a:cxnLst/>
                <a:rect l="l" t="t" r="r" b="b"/>
                <a:pathLst>
                  <a:path w="1952" h="448" extrusionOk="0">
                    <a:moveTo>
                      <a:pt x="606" y="1"/>
                    </a:moveTo>
                    <a:cubicBezTo>
                      <a:pt x="381" y="1"/>
                      <a:pt x="169" y="32"/>
                      <a:pt x="1" y="101"/>
                    </a:cubicBezTo>
                    <a:cubicBezTo>
                      <a:pt x="156" y="155"/>
                      <a:pt x="298" y="205"/>
                      <a:pt x="453" y="239"/>
                    </a:cubicBezTo>
                    <a:cubicBezTo>
                      <a:pt x="959" y="310"/>
                      <a:pt x="1466" y="381"/>
                      <a:pt x="1951" y="448"/>
                    </a:cubicBezTo>
                    <a:cubicBezTo>
                      <a:pt x="1709" y="170"/>
                      <a:pt x="1125"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1733792" y="4849028"/>
                <a:ext cx="113029" cy="50788"/>
              </a:xfrm>
              <a:custGeom>
                <a:avLst/>
                <a:gdLst/>
                <a:ahLst/>
                <a:cxnLst/>
                <a:rect l="l" t="t" r="r" b="b"/>
                <a:pathLst>
                  <a:path w="1362" h="612" extrusionOk="0">
                    <a:moveTo>
                      <a:pt x="1" y="1"/>
                    </a:moveTo>
                    <a:cubicBezTo>
                      <a:pt x="55" y="193"/>
                      <a:pt x="105" y="403"/>
                      <a:pt x="160" y="612"/>
                    </a:cubicBezTo>
                    <a:cubicBezTo>
                      <a:pt x="595" y="507"/>
                      <a:pt x="976" y="419"/>
                      <a:pt x="1361" y="331"/>
                    </a:cubicBezTo>
                    <a:cubicBezTo>
                      <a:pt x="909" y="227"/>
                      <a:pt x="453" y="10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490693" y="3642018"/>
                <a:ext cx="97012" cy="53610"/>
              </a:xfrm>
              <a:custGeom>
                <a:avLst/>
                <a:gdLst/>
                <a:ahLst/>
                <a:cxnLst/>
                <a:rect l="l" t="t" r="r" b="b"/>
                <a:pathLst>
                  <a:path w="1169" h="646" extrusionOk="0">
                    <a:moveTo>
                      <a:pt x="540" y="1"/>
                    </a:moveTo>
                    <a:cubicBezTo>
                      <a:pt x="385" y="193"/>
                      <a:pt x="193" y="419"/>
                      <a:pt x="0" y="645"/>
                    </a:cubicBezTo>
                    <a:cubicBezTo>
                      <a:pt x="402" y="541"/>
                      <a:pt x="783" y="419"/>
                      <a:pt x="1168" y="298"/>
                    </a:cubicBezTo>
                    <a:cubicBezTo>
                      <a:pt x="925" y="172"/>
                      <a:pt x="678" y="5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34844" y="3640607"/>
                <a:ext cx="63983" cy="60913"/>
              </a:xfrm>
              <a:custGeom>
                <a:avLst/>
                <a:gdLst/>
                <a:ahLst/>
                <a:cxnLst/>
                <a:rect l="l" t="t" r="r" b="b"/>
                <a:pathLst>
                  <a:path w="771" h="734" extrusionOk="0">
                    <a:moveTo>
                      <a:pt x="402" y="1"/>
                    </a:moveTo>
                    <a:cubicBezTo>
                      <a:pt x="0" y="106"/>
                      <a:pt x="193" y="436"/>
                      <a:pt x="160" y="662"/>
                    </a:cubicBezTo>
                    <a:cubicBezTo>
                      <a:pt x="160" y="679"/>
                      <a:pt x="352" y="712"/>
                      <a:pt x="457" y="733"/>
                    </a:cubicBezTo>
                    <a:cubicBezTo>
                      <a:pt x="440" y="486"/>
                      <a:pt x="771" y="227"/>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668528" y="4527712"/>
                <a:ext cx="4564" cy="4896"/>
              </a:xfrm>
              <a:custGeom>
                <a:avLst/>
                <a:gdLst/>
                <a:ahLst/>
                <a:cxnLst/>
                <a:rect l="l" t="t" r="r" b="b"/>
                <a:pathLst>
                  <a:path w="55" h="59" extrusionOk="0">
                    <a:moveTo>
                      <a:pt x="21" y="1"/>
                    </a:moveTo>
                    <a:cubicBezTo>
                      <a:pt x="21" y="1"/>
                      <a:pt x="0" y="18"/>
                      <a:pt x="0" y="34"/>
                    </a:cubicBezTo>
                    <a:cubicBezTo>
                      <a:pt x="15" y="46"/>
                      <a:pt x="20" y="58"/>
                      <a:pt x="27" y="58"/>
                    </a:cubicBezTo>
                    <a:cubicBezTo>
                      <a:pt x="30" y="58"/>
                      <a:pt x="33" y="56"/>
                      <a:pt x="38" y="51"/>
                    </a:cubicBezTo>
                    <a:lnTo>
                      <a:pt x="55" y="34"/>
                    </a:lnTo>
                    <a:cubicBezTo>
                      <a:pt x="55" y="18"/>
                      <a:pt x="38"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5938" y="3876449"/>
                <a:ext cx="2822" cy="2905"/>
              </a:xfrm>
              <a:custGeom>
                <a:avLst/>
                <a:gdLst/>
                <a:ahLst/>
                <a:cxnLst/>
                <a:rect l="l" t="t" r="r" b="b"/>
                <a:pathLst>
                  <a:path w="34" h="35" extrusionOk="0">
                    <a:moveTo>
                      <a:pt x="34" y="1"/>
                    </a:moveTo>
                    <a:lnTo>
                      <a:pt x="0" y="34"/>
                    </a:lnTo>
                    <a:lnTo>
                      <a:pt x="34" y="34"/>
                    </a:lnTo>
                    <a:lnTo>
                      <a:pt x="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5" name="Google Shape;895;p5"/>
          <p:cNvSpPr/>
          <p:nvPr/>
        </p:nvSpPr>
        <p:spPr>
          <a:xfrm rot="10800000" flipH="1">
            <a:off x="-5" y="3723690"/>
            <a:ext cx="1794899" cy="1419813"/>
          </a:xfrm>
          <a:custGeom>
            <a:avLst/>
            <a:gdLst/>
            <a:ahLst/>
            <a:cxnLst/>
            <a:rect l="l" t="t" r="r" b="b"/>
            <a:pathLst>
              <a:path w="44193" h="34960" extrusionOk="0">
                <a:moveTo>
                  <a:pt x="1" y="1"/>
                </a:moveTo>
                <a:lnTo>
                  <a:pt x="1" y="34411"/>
                </a:lnTo>
                <a:cubicBezTo>
                  <a:pt x="1269" y="34753"/>
                  <a:pt x="2550" y="34959"/>
                  <a:pt x="3836" y="34959"/>
                </a:cubicBezTo>
                <a:cubicBezTo>
                  <a:pt x="4707" y="34959"/>
                  <a:pt x="5579" y="34865"/>
                  <a:pt x="6451" y="34654"/>
                </a:cubicBezTo>
                <a:cubicBezTo>
                  <a:pt x="8648" y="34147"/>
                  <a:pt x="10657" y="32891"/>
                  <a:pt x="12101" y="31150"/>
                </a:cubicBezTo>
                <a:cubicBezTo>
                  <a:pt x="14161" y="28689"/>
                  <a:pt x="14964" y="25445"/>
                  <a:pt x="15994" y="22411"/>
                </a:cubicBezTo>
                <a:cubicBezTo>
                  <a:pt x="17020" y="19376"/>
                  <a:pt x="18522" y="16220"/>
                  <a:pt x="21331" y="14667"/>
                </a:cubicBezTo>
                <a:cubicBezTo>
                  <a:pt x="22868" y="13817"/>
                  <a:pt x="24583" y="13552"/>
                  <a:pt x="26345" y="13552"/>
                </a:cubicBezTo>
                <a:cubicBezTo>
                  <a:pt x="27940" y="13552"/>
                  <a:pt x="29573" y="13769"/>
                  <a:pt x="31146" y="13968"/>
                </a:cubicBezTo>
                <a:cubicBezTo>
                  <a:pt x="32312" y="14110"/>
                  <a:pt x="33525" y="14225"/>
                  <a:pt x="34722" y="14225"/>
                </a:cubicBezTo>
                <a:cubicBezTo>
                  <a:pt x="36929" y="14225"/>
                  <a:pt x="39084" y="13833"/>
                  <a:pt x="40794" y="12487"/>
                </a:cubicBezTo>
                <a:cubicBezTo>
                  <a:pt x="44017" y="9925"/>
                  <a:pt x="44193" y="5162"/>
                  <a:pt x="44038" y="1047"/>
                </a:cubicBezTo>
                <a:cubicBezTo>
                  <a:pt x="44017" y="700"/>
                  <a:pt x="44000" y="331"/>
                  <a:pt x="4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rot="10800000" flipH="1">
            <a:off x="-5" y="4610342"/>
            <a:ext cx="710478" cy="533161"/>
          </a:xfrm>
          <a:custGeom>
            <a:avLst/>
            <a:gdLst/>
            <a:ahLst/>
            <a:cxnLst/>
            <a:rect l="l" t="t" r="r" b="b"/>
            <a:pathLst>
              <a:path w="17493" h="13128" extrusionOk="0">
                <a:moveTo>
                  <a:pt x="1" y="1"/>
                </a:moveTo>
                <a:lnTo>
                  <a:pt x="1" y="11197"/>
                </a:lnTo>
                <a:cubicBezTo>
                  <a:pt x="1538" y="12574"/>
                  <a:pt x="3708" y="13127"/>
                  <a:pt x="5823" y="13127"/>
                </a:cubicBezTo>
                <a:cubicBezTo>
                  <a:pt x="6010" y="13127"/>
                  <a:pt x="6198" y="13123"/>
                  <a:pt x="6384" y="13114"/>
                </a:cubicBezTo>
                <a:cubicBezTo>
                  <a:pt x="9171" y="12976"/>
                  <a:pt x="11980" y="12001"/>
                  <a:pt x="14073" y="10134"/>
                </a:cubicBezTo>
                <a:cubicBezTo>
                  <a:pt x="16166" y="8267"/>
                  <a:pt x="17492" y="5476"/>
                  <a:pt x="17317" y="2688"/>
                </a:cubicBezTo>
                <a:cubicBezTo>
                  <a:pt x="17266" y="1763"/>
                  <a:pt x="17040" y="855"/>
                  <a:pt x="16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7" name="Google Shape;897;p5"/>
          <p:cNvGrpSpPr/>
          <p:nvPr/>
        </p:nvGrpSpPr>
        <p:grpSpPr>
          <a:xfrm>
            <a:off x="8318473" y="284202"/>
            <a:ext cx="1004128" cy="1037864"/>
            <a:chOff x="8147726" y="-126951"/>
            <a:chExt cx="1174969" cy="1214444"/>
          </a:xfrm>
        </p:grpSpPr>
        <p:sp>
          <p:nvSpPr>
            <p:cNvPr id="898" name="Google Shape;898;p5"/>
            <p:cNvSpPr/>
            <p:nvPr/>
          </p:nvSpPr>
          <p:spPr>
            <a:xfrm>
              <a:off x="8477238" y="209582"/>
              <a:ext cx="845457" cy="877911"/>
            </a:xfrm>
            <a:custGeom>
              <a:avLst/>
              <a:gdLst/>
              <a:ahLst/>
              <a:cxnLst/>
              <a:rect l="l" t="t" r="r" b="b"/>
              <a:pathLst>
                <a:path w="31808" h="33029" extrusionOk="0">
                  <a:moveTo>
                    <a:pt x="31086" y="0"/>
                  </a:moveTo>
                  <a:cubicBezTo>
                    <a:pt x="30518" y="0"/>
                    <a:pt x="29934" y="86"/>
                    <a:pt x="29504" y="585"/>
                  </a:cubicBezTo>
                  <a:lnTo>
                    <a:pt x="27716" y="2373"/>
                  </a:lnTo>
                  <a:cubicBezTo>
                    <a:pt x="26856" y="3301"/>
                    <a:pt x="25997" y="4161"/>
                    <a:pt x="25206" y="5089"/>
                  </a:cubicBezTo>
                  <a:cubicBezTo>
                    <a:pt x="24346" y="5949"/>
                    <a:pt x="23572" y="6809"/>
                    <a:pt x="22781" y="7600"/>
                  </a:cubicBezTo>
                  <a:cubicBezTo>
                    <a:pt x="21991" y="8459"/>
                    <a:pt x="21200" y="9319"/>
                    <a:pt x="20340" y="10179"/>
                  </a:cubicBezTo>
                  <a:cubicBezTo>
                    <a:pt x="19618" y="10970"/>
                    <a:pt x="18844" y="11829"/>
                    <a:pt x="18053" y="12620"/>
                  </a:cubicBezTo>
                  <a:cubicBezTo>
                    <a:pt x="16901" y="13841"/>
                    <a:pt x="15835" y="14976"/>
                    <a:pt x="14683" y="16196"/>
                  </a:cubicBezTo>
                  <a:cubicBezTo>
                    <a:pt x="13961" y="16987"/>
                    <a:pt x="13171" y="17778"/>
                    <a:pt x="12466" y="18569"/>
                  </a:cubicBezTo>
                  <a:cubicBezTo>
                    <a:pt x="11743" y="19343"/>
                    <a:pt x="11021" y="20065"/>
                    <a:pt x="10316" y="20856"/>
                  </a:cubicBezTo>
                  <a:cubicBezTo>
                    <a:pt x="9663" y="21578"/>
                    <a:pt x="9027" y="22214"/>
                    <a:pt x="8374" y="22936"/>
                  </a:cubicBezTo>
                  <a:cubicBezTo>
                    <a:pt x="7737" y="23572"/>
                    <a:pt x="7153" y="24294"/>
                    <a:pt x="6517" y="24930"/>
                  </a:cubicBezTo>
                  <a:cubicBezTo>
                    <a:pt x="5795" y="25721"/>
                    <a:pt x="5090" y="26512"/>
                    <a:pt x="4368" y="27234"/>
                  </a:cubicBezTo>
                  <a:cubicBezTo>
                    <a:pt x="4075" y="27595"/>
                    <a:pt x="3800" y="27870"/>
                    <a:pt x="3508" y="28163"/>
                  </a:cubicBezTo>
                  <a:cubicBezTo>
                    <a:pt x="3009" y="28730"/>
                    <a:pt x="2511" y="29315"/>
                    <a:pt x="1995" y="29882"/>
                  </a:cubicBezTo>
                  <a:cubicBezTo>
                    <a:pt x="1428" y="30518"/>
                    <a:pt x="929" y="31171"/>
                    <a:pt x="362" y="31808"/>
                  </a:cubicBezTo>
                  <a:cubicBezTo>
                    <a:pt x="1" y="32237"/>
                    <a:pt x="69" y="32461"/>
                    <a:pt x="430" y="32891"/>
                  </a:cubicBezTo>
                  <a:cubicBezTo>
                    <a:pt x="430" y="32891"/>
                    <a:pt x="499" y="32960"/>
                    <a:pt x="499" y="33028"/>
                  </a:cubicBezTo>
                  <a:lnTo>
                    <a:pt x="791" y="33028"/>
                  </a:lnTo>
                  <a:cubicBezTo>
                    <a:pt x="1359" y="32530"/>
                    <a:pt x="1926" y="32031"/>
                    <a:pt x="2425" y="31533"/>
                  </a:cubicBezTo>
                  <a:cubicBezTo>
                    <a:pt x="3370" y="30604"/>
                    <a:pt x="4368" y="29658"/>
                    <a:pt x="5296" y="28730"/>
                  </a:cubicBezTo>
                  <a:cubicBezTo>
                    <a:pt x="6809" y="27165"/>
                    <a:pt x="8374" y="25584"/>
                    <a:pt x="9955" y="24002"/>
                  </a:cubicBezTo>
                  <a:lnTo>
                    <a:pt x="13824" y="20133"/>
                  </a:lnTo>
                  <a:cubicBezTo>
                    <a:pt x="15113" y="18844"/>
                    <a:pt x="16334" y="17486"/>
                    <a:pt x="17624" y="16196"/>
                  </a:cubicBezTo>
                  <a:cubicBezTo>
                    <a:pt x="18552" y="15268"/>
                    <a:pt x="19549" y="14271"/>
                    <a:pt x="20478" y="13256"/>
                  </a:cubicBezTo>
                  <a:cubicBezTo>
                    <a:pt x="21561" y="12190"/>
                    <a:pt x="22558" y="11107"/>
                    <a:pt x="23641" y="10041"/>
                  </a:cubicBezTo>
                  <a:cubicBezTo>
                    <a:pt x="25636" y="7961"/>
                    <a:pt x="27716" y="5880"/>
                    <a:pt x="29727" y="3800"/>
                  </a:cubicBezTo>
                  <a:cubicBezTo>
                    <a:pt x="30157" y="3370"/>
                    <a:pt x="30518" y="3009"/>
                    <a:pt x="30879" y="2579"/>
                  </a:cubicBezTo>
                  <a:cubicBezTo>
                    <a:pt x="31017" y="2373"/>
                    <a:pt x="31223" y="2149"/>
                    <a:pt x="31309" y="1874"/>
                  </a:cubicBezTo>
                  <a:cubicBezTo>
                    <a:pt x="31516" y="1582"/>
                    <a:pt x="31653" y="1221"/>
                    <a:pt x="31808" y="860"/>
                  </a:cubicBezTo>
                  <a:lnTo>
                    <a:pt x="31808" y="361"/>
                  </a:lnTo>
                  <a:cubicBezTo>
                    <a:pt x="31584" y="224"/>
                    <a:pt x="31378" y="0"/>
                    <a:pt x="31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8147726" y="-126951"/>
              <a:ext cx="902577" cy="915548"/>
            </a:xfrm>
            <a:custGeom>
              <a:avLst/>
              <a:gdLst/>
              <a:ahLst/>
              <a:cxnLst/>
              <a:rect l="l" t="t" r="r" b="b"/>
              <a:pathLst>
                <a:path w="33957" h="34445" extrusionOk="0">
                  <a:moveTo>
                    <a:pt x="33106" y="1"/>
                  </a:moveTo>
                  <a:cubicBezTo>
                    <a:pt x="33010" y="1"/>
                    <a:pt x="32911" y="17"/>
                    <a:pt x="32805" y="58"/>
                  </a:cubicBezTo>
                  <a:cubicBezTo>
                    <a:pt x="32667" y="127"/>
                    <a:pt x="32444" y="127"/>
                    <a:pt x="32306" y="195"/>
                  </a:cubicBezTo>
                  <a:cubicBezTo>
                    <a:pt x="32169" y="195"/>
                    <a:pt x="32014" y="281"/>
                    <a:pt x="31876" y="350"/>
                  </a:cubicBezTo>
                  <a:cubicBezTo>
                    <a:pt x="31670" y="556"/>
                    <a:pt x="31447" y="711"/>
                    <a:pt x="31309" y="917"/>
                  </a:cubicBezTo>
                  <a:cubicBezTo>
                    <a:pt x="29435" y="2705"/>
                    <a:pt x="27647" y="4580"/>
                    <a:pt x="25790" y="6436"/>
                  </a:cubicBezTo>
                  <a:cubicBezTo>
                    <a:pt x="24793" y="7434"/>
                    <a:pt x="23778" y="8517"/>
                    <a:pt x="22781" y="9514"/>
                  </a:cubicBezTo>
                  <a:cubicBezTo>
                    <a:pt x="21131" y="11233"/>
                    <a:pt x="19480" y="12953"/>
                    <a:pt x="17830" y="14672"/>
                  </a:cubicBezTo>
                  <a:lnTo>
                    <a:pt x="15904" y="16615"/>
                  </a:lnTo>
                  <a:cubicBezTo>
                    <a:pt x="15182" y="17320"/>
                    <a:pt x="14546" y="18042"/>
                    <a:pt x="13892" y="18678"/>
                  </a:cubicBezTo>
                  <a:cubicBezTo>
                    <a:pt x="12603" y="20053"/>
                    <a:pt x="11313" y="21343"/>
                    <a:pt x="10093" y="22701"/>
                  </a:cubicBezTo>
                  <a:cubicBezTo>
                    <a:pt x="9319" y="23492"/>
                    <a:pt x="8528" y="24266"/>
                    <a:pt x="7806" y="25057"/>
                  </a:cubicBezTo>
                  <a:cubicBezTo>
                    <a:pt x="6809" y="26140"/>
                    <a:pt x="5794" y="27137"/>
                    <a:pt x="4866" y="28134"/>
                  </a:cubicBezTo>
                  <a:cubicBezTo>
                    <a:pt x="4436" y="28564"/>
                    <a:pt x="4075" y="28994"/>
                    <a:pt x="3731" y="29355"/>
                  </a:cubicBezTo>
                  <a:cubicBezTo>
                    <a:pt x="3147" y="30077"/>
                    <a:pt x="2511" y="30713"/>
                    <a:pt x="1926" y="31366"/>
                  </a:cubicBezTo>
                  <a:cubicBezTo>
                    <a:pt x="1427" y="32003"/>
                    <a:pt x="860" y="32587"/>
                    <a:pt x="361" y="33155"/>
                  </a:cubicBezTo>
                  <a:cubicBezTo>
                    <a:pt x="207" y="33378"/>
                    <a:pt x="138" y="33516"/>
                    <a:pt x="0" y="33653"/>
                  </a:cubicBezTo>
                  <a:cubicBezTo>
                    <a:pt x="138" y="34014"/>
                    <a:pt x="207" y="34306"/>
                    <a:pt x="568" y="34444"/>
                  </a:cubicBezTo>
                  <a:cubicBezTo>
                    <a:pt x="636" y="34375"/>
                    <a:pt x="791" y="34306"/>
                    <a:pt x="860" y="34238"/>
                  </a:cubicBezTo>
                  <a:cubicBezTo>
                    <a:pt x="1359" y="33808"/>
                    <a:pt x="1926" y="33378"/>
                    <a:pt x="2442" y="32862"/>
                  </a:cubicBezTo>
                  <a:cubicBezTo>
                    <a:pt x="3078" y="32295"/>
                    <a:pt x="3731" y="31728"/>
                    <a:pt x="4299" y="31143"/>
                  </a:cubicBezTo>
                  <a:cubicBezTo>
                    <a:pt x="5365" y="30146"/>
                    <a:pt x="6379" y="29217"/>
                    <a:pt x="7376" y="28220"/>
                  </a:cubicBezTo>
                  <a:cubicBezTo>
                    <a:pt x="9027" y="26570"/>
                    <a:pt x="10677" y="24988"/>
                    <a:pt x="12397" y="23337"/>
                  </a:cubicBezTo>
                  <a:cubicBezTo>
                    <a:pt x="14047" y="21687"/>
                    <a:pt x="15766" y="20053"/>
                    <a:pt x="17400" y="18403"/>
                  </a:cubicBezTo>
                  <a:lnTo>
                    <a:pt x="25859" y="9944"/>
                  </a:lnTo>
                  <a:cubicBezTo>
                    <a:pt x="28145" y="7657"/>
                    <a:pt x="30518" y="5284"/>
                    <a:pt x="32736" y="2929"/>
                  </a:cubicBezTo>
                  <a:cubicBezTo>
                    <a:pt x="33235" y="2430"/>
                    <a:pt x="33596" y="1846"/>
                    <a:pt x="33819" y="1141"/>
                  </a:cubicBezTo>
                  <a:cubicBezTo>
                    <a:pt x="33888" y="986"/>
                    <a:pt x="33888" y="711"/>
                    <a:pt x="33957" y="488"/>
                  </a:cubicBezTo>
                  <a:cubicBezTo>
                    <a:pt x="33957" y="419"/>
                    <a:pt x="33888" y="281"/>
                    <a:pt x="33733" y="195"/>
                  </a:cubicBezTo>
                  <a:cubicBezTo>
                    <a:pt x="33539" y="98"/>
                    <a:pt x="33336" y="1"/>
                    <a:pt x="33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8250545" y="133716"/>
              <a:ext cx="896650" cy="894816"/>
            </a:xfrm>
            <a:custGeom>
              <a:avLst/>
              <a:gdLst/>
              <a:ahLst/>
              <a:cxnLst/>
              <a:rect l="l" t="t" r="r" b="b"/>
              <a:pathLst>
                <a:path w="33734" h="33665" extrusionOk="0">
                  <a:moveTo>
                    <a:pt x="33098" y="0"/>
                  </a:moveTo>
                  <a:cubicBezTo>
                    <a:pt x="33029" y="69"/>
                    <a:pt x="32960" y="69"/>
                    <a:pt x="32874" y="69"/>
                  </a:cubicBezTo>
                  <a:cubicBezTo>
                    <a:pt x="32169" y="138"/>
                    <a:pt x="31671" y="430"/>
                    <a:pt x="31155" y="929"/>
                  </a:cubicBezTo>
                  <a:cubicBezTo>
                    <a:pt x="28507" y="3645"/>
                    <a:pt x="25790" y="6293"/>
                    <a:pt x="23074" y="9027"/>
                  </a:cubicBezTo>
                  <a:cubicBezTo>
                    <a:pt x="20203" y="11967"/>
                    <a:pt x="17263" y="14890"/>
                    <a:pt x="14391" y="17761"/>
                  </a:cubicBezTo>
                  <a:cubicBezTo>
                    <a:pt x="12397" y="19772"/>
                    <a:pt x="10454" y="21767"/>
                    <a:pt x="8529" y="23710"/>
                  </a:cubicBezTo>
                  <a:cubicBezTo>
                    <a:pt x="6947" y="25360"/>
                    <a:pt x="5296" y="27011"/>
                    <a:pt x="3732" y="28575"/>
                  </a:cubicBezTo>
                  <a:cubicBezTo>
                    <a:pt x="3646" y="28644"/>
                    <a:pt x="3646" y="28644"/>
                    <a:pt x="3646" y="28730"/>
                  </a:cubicBezTo>
                  <a:cubicBezTo>
                    <a:pt x="2580" y="29865"/>
                    <a:pt x="1497" y="30948"/>
                    <a:pt x="499" y="32083"/>
                  </a:cubicBezTo>
                  <a:cubicBezTo>
                    <a:pt x="293" y="32237"/>
                    <a:pt x="138" y="32444"/>
                    <a:pt x="1" y="32667"/>
                  </a:cubicBezTo>
                  <a:cubicBezTo>
                    <a:pt x="138" y="33097"/>
                    <a:pt x="293" y="33458"/>
                    <a:pt x="723" y="33664"/>
                  </a:cubicBezTo>
                  <a:cubicBezTo>
                    <a:pt x="792" y="33596"/>
                    <a:pt x="929" y="33527"/>
                    <a:pt x="998" y="33458"/>
                  </a:cubicBezTo>
                  <a:cubicBezTo>
                    <a:pt x="1720" y="32805"/>
                    <a:pt x="2442" y="32237"/>
                    <a:pt x="3147" y="31584"/>
                  </a:cubicBezTo>
                  <a:cubicBezTo>
                    <a:pt x="4007" y="30724"/>
                    <a:pt x="4935" y="29865"/>
                    <a:pt x="5881" y="29005"/>
                  </a:cubicBezTo>
                  <a:cubicBezTo>
                    <a:pt x="7016" y="27870"/>
                    <a:pt x="8168" y="26787"/>
                    <a:pt x="9319" y="25635"/>
                  </a:cubicBezTo>
                  <a:cubicBezTo>
                    <a:pt x="10746" y="24277"/>
                    <a:pt x="12174" y="22919"/>
                    <a:pt x="13532" y="21560"/>
                  </a:cubicBezTo>
                  <a:cubicBezTo>
                    <a:pt x="14391" y="20701"/>
                    <a:pt x="15251" y="19910"/>
                    <a:pt x="16042" y="19119"/>
                  </a:cubicBezTo>
                  <a:cubicBezTo>
                    <a:pt x="16970" y="18191"/>
                    <a:pt x="17916" y="17262"/>
                    <a:pt x="18844" y="16403"/>
                  </a:cubicBezTo>
                  <a:cubicBezTo>
                    <a:pt x="20994" y="14322"/>
                    <a:pt x="23143" y="12242"/>
                    <a:pt x="25223" y="10161"/>
                  </a:cubicBezTo>
                  <a:cubicBezTo>
                    <a:pt x="27579" y="7806"/>
                    <a:pt x="29951" y="5519"/>
                    <a:pt x="32307" y="3147"/>
                  </a:cubicBezTo>
                  <a:cubicBezTo>
                    <a:pt x="32599" y="2854"/>
                    <a:pt x="32805" y="2648"/>
                    <a:pt x="33029" y="2356"/>
                  </a:cubicBezTo>
                  <a:cubicBezTo>
                    <a:pt x="33459" y="1788"/>
                    <a:pt x="33734" y="1135"/>
                    <a:pt x="33734" y="361"/>
                  </a:cubicBezTo>
                  <a:cubicBezTo>
                    <a:pt x="33527" y="275"/>
                    <a:pt x="33304" y="138"/>
                    <a:pt x="33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8195255" y="32703"/>
              <a:ext cx="868315" cy="887506"/>
            </a:xfrm>
            <a:custGeom>
              <a:avLst/>
              <a:gdLst/>
              <a:ahLst/>
              <a:cxnLst/>
              <a:rect l="l" t="t" r="r" b="b"/>
              <a:pathLst>
                <a:path w="32668" h="33390" extrusionOk="0">
                  <a:moveTo>
                    <a:pt x="31808" y="1"/>
                  </a:moveTo>
                  <a:cubicBezTo>
                    <a:pt x="31515" y="69"/>
                    <a:pt x="31240" y="138"/>
                    <a:pt x="30879" y="207"/>
                  </a:cubicBezTo>
                  <a:cubicBezTo>
                    <a:pt x="30742" y="207"/>
                    <a:pt x="30587" y="293"/>
                    <a:pt x="30518" y="430"/>
                  </a:cubicBezTo>
                  <a:cubicBezTo>
                    <a:pt x="30020" y="929"/>
                    <a:pt x="29521" y="1496"/>
                    <a:pt x="29022" y="2012"/>
                  </a:cubicBezTo>
                  <a:cubicBezTo>
                    <a:pt x="27802" y="3216"/>
                    <a:pt x="26650" y="4436"/>
                    <a:pt x="25429" y="5726"/>
                  </a:cubicBezTo>
                  <a:cubicBezTo>
                    <a:pt x="23933" y="7239"/>
                    <a:pt x="22420" y="8803"/>
                    <a:pt x="20924" y="10385"/>
                  </a:cubicBezTo>
                  <a:cubicBezTo>
                    <a:pt x="19841" y="11468"/>
                    <a:pt x="18844" y="12534"/>
                    <a:pt x="17761" y="13618"/>
                  </a:cubicBezTo>
                  <a:cubicBezTo>
                    <a:pt x="16471" y="15045"/>
                    <a:pt x="15113" y="16403"/>
                    <a:pt x="13824" y="17761"/>
                  </a:cubicBezTo>
                  <a:cubicBezTo>
                    <a:pt x="12964" y="18690"/>
                    <a:pt x="12036" y="19549"/>
                    <a:pt x="11176" y="20495"/>
                  </a:cubicBezTo>
                  <a:cubicBezTo>
                    <a:pt x="10677" y="20993"/>
                    <a:pt x="10179" y="21492"/>
                    <a:pt x="9680" y="22059"/>
                  </a:cubicBezTo>
                  <a:cubicBezTo>
                    <a:pt x="8597" y="23211"/>
                    <a:pt x="7445" y="24432"/>
                    <a:pt x="6379" y="25567"/>
                  </a:cubicBezTo>
                  <a:cubicBezTo>
                    <a:pt x="5812" y="26151"/>
                    <a:pt x="5227" y="26719"/>
                    <a:pt x="4729" y="27286"/>
                  </a:cubicBezTo>
                  <a:cubicBezTo>
                    <a:pt x="4367" y="27647"/>
                    <a:pt x="4006" y="28008"/>
                    <a:pt x="3731" y="28369"/>
                  </a:cubicBezTo>
                  <a:cubicBezTo>
                    <a:pt x="3009" y="29091"/>
                    <a:pt x="2373" y="29865"/>
                    <a:pt x="1651" y="30587"/>
                  </a:cubicBezTo>
                  <a:cubicBezTo>
                    <a:pt x="1290" y="31086"/>
                    <a:pt x="860" y="31516"/>
                    <a:pt x="499" y="31945"/>
                  </a:cubicBezTo>
                  <a:cubicBezTo>
                    <a:pt x="293" y="32169"/>
                    <a:pt x="224" y="32375"/>
                    <a:pt x="0" y="32599"/>
                  </a:cubicBezTo>
                  <a:cubicBezTo>
                    <a:pt x="224" y="32805"/>
                    <a:pt x="361" y="33097"/>
                    <a:pt x="499" y="33390"/>
                  </a:cubicBezTo>
                  <a:cubicBezTo>
                    <a:pt x="723" y="33235"/>
                    <a:pt x="860" y="33235"/>
                    <a:pt x="929" y="33097"/>
                  </a:cubicBezTo>
                  <a:cubicBezTo>
                    <a:pt x="1788" y="32375"/>
                    <a:pt x="2579" y="31670"/>
                    <a:pt x="3370" y="30879"/>
                  </a:cubicBezTo>
                  <a:cubicBezTo>
                    <a:pt x="3938" y="30381"/>
                    <a:pt x="4436" y="29865"/>
                    <a:pt x="5021" y="29366"/>
                  </a:cubicBezTo>
                  <a:cubicBezTo>
                    <a:pt x="5880" y="28507"/>
                    <a:pt x="6740" y="27647"/>
                    <a:pt x="7600" y="26856"/>
                  </a:cubicBezTo>
                  <a:cubicBezTo>
                    <a:pt x="9818" y="24638"/>
                    <a:pt x="12036" y="22489"/>
                    <a:pt x="14185" y="20271"/>
                  </a:cubicBezTo>
                  <a:cubicBezTo>
                    <a:pt x="17623" y="16901"/>
                    <a:pt x="20993" y="13532"/>
                    <a:pt x="24363" y="10093"/>
                  </a:cubicBezTo>
                  <a:cubicBezTo>
                    <a:pt x="26220" y="8236"/>
                    <a:pt x="28077" y="6379"/>
                    <a:pt x="29882" y="4505"/>
                  </a:cubicBezTo>
                  <a:cubicBezTo>
                    <a:pt x="30518" y="3938"/>
                    <a:pt x="31086" y="3302"/>
                    <a:pt x="31739" y="2717"/>
                  </a:cubicBezTo>
                  <a:lnTo>
                    <a:pt x="32169" y="2287"/>
                  </a:lnTo>
                  <a:cubicBezTo>
                    <a:pt x="32306" y="1926"/>
                    <a:pt x="32461" y="1582"/>
                    <a:pt x="32599" y="1221"/>
                  </a:cubicBezTo>
                  <a:cubicBezTo>
                    <a:pt x="32667" y="998"/>
                    <a:pt x="32667" y="723"/>
                    <a:pt x="32667" y="499"/>
                  </a:cubicBezTo>
                  <a:cubicBezTo>
                    <a:pt x="32667" y="430"/>
                    <a:pt x="32599" y="293"/>
                    <a:pt x="32530" y="207"/>
                  </a:cubicBezTo>
                  <a:cubicBezTo>
                    <a:pt x="32375" y="138"/>
                    <a:pt x="32306" y="138"/>
                    <a:pt x="32169" y="69"/>
                  </a:cubicBezTo>
                  <a:cubicBezTo>
                    <a:pt x="32031" y="1"/>
                    <a:pt x="31945" y="1"/>
                    <a:pt x="31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5"/>
          <p:cNvGrpSpPr/>
          <p:nvPr/>
        </p:nvGrpSpPr>
        <p:grpSpPr>
          <a:xfrm flipH="1">
            <a:off x="1432364" y="3934692"/>
            <a:ext cx="1004172" cy="997813"/>
            <a:chOff x="1520275" y="3315325"/>
            <a:chExt cx="840100" cy="834850"/>
          </a:xfrm>
        </p:grpSpPr>
        <p:sp>
          <p:nvSpPr>
            <p:cNvPr id="903" name="Google Shape;903;p5"/>
            <p:cNvSpPr/>
            <p:nvPr/>
          </p:nvSpPr>
          <p:spPr>
            <a:xfrm>
              <a:off x="1520275" y="3315325"/>
              <a:ext cx="11575" cy="7375"/>
            </a:xfrm>
            <a:custGeom>
              <a:avLst/>
              <a:gdLst/>
              <a:ahLst/>
              <a:cxnLst/>
              <a:rect l="l" t="t" r="r" b="b"/>
              <a:pathLst>
                <a:path w="463" h="295" extrusionOk="0">
                  <a:moveTo>
                    <a:pt x="462" y="0"/>
                  </a:moveTo>
                  <a:cubicBezTo>
                    <a:pt x="280" y="0"/>
                    <a:pt x="224" y="70"/>
                    <a:pt x="168" y="70"/>
                  </a:cubicBezTo>
                  <a:cubicBezTo>
                    <a:pt x="112" y="126"/>
                    <a:pt x="56" y="182"/>
                    <a:pt x="0" y="294"/>
                  </a:cubicBezTo>
                  <a:lnTo>
                    <a:pt x="112" y="294"/>
                  </a:lnTo>
                  <a:lnTo>
                    <a:pt x="112" y="182"/>
                  </a:lnTo>
                  <a:lnTo>
                    <a:pt x="280" y="182"/>
                  </a:lnTo>
                  <a:cubicBezTo>
                    <a:pt x="350" y="126"/>
                    <a:pt x="406" y="126"/>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2023275" y="4025875"/>
              <a:ext cx="83325" cy="63200"/>
            </a:xfrm>
            <a:custGeom>
              <a:avLst/>
              <a:gdLst/>
              <a:ahLst/>
              <a:cxnLst/>
              <a:rect l="l" t="t" r="r" b="b"/>
              <a:pathLst>
                <a:path w="3333" h="2528" extrusionOk="0">
                  <a:moveTo>
                    <a:pt x="588" y="0"/>
                  </a:moveTo>
                  <a:cubicBezTo>
                    <a:pt x="112" y="168"/>
                    <a:pt x="0" y="406"/>
                    <a:pt x="294" y="868"/>
                  </a:cubicBezTo>
                  <a:cubicBezTo>
                    <a:pt x="532" y="1219"/>
                    <a:pt x="812" y="1513"/>
                    <a:pt x="1232" y="1807"/>
                  </a:cubicBezTo>
                  <a:cubicBezTo>
                    <a:pt x="1684" y="2210"/>
                    <a:pt x="2232" y="2528"/>
                    <a:pt x="2867" y="2528"/>
                  </a:cubicBezTo>
                  <a:cubicBezTo>
                    <a:pt x="2960" y="2528"/>
                    <a:pt x="3054" y="2521"/>
                    <a:pt x="3150" y="2507"/>
                  </a:cubicBezTo>
                  <a:cubicBezTo>
                    <a:pt x="3332" y="2381"/>
                    <a:pt x="3332" y="2325"/>
                    <a:pt x="3262" y="2269"/>
                  </a:cubicBezTo>
                  <a:cubicBezTo>
                    <a:pt x="3094" y="1751"/>
                    <a:pt x="2800" y="1275"/>
                    <a:pt x="2338" y="1050"/>
                  </a:cubicBezTo>
                  <a:cubicBezTo>
                    <a:pt x="1932" y="868"/>
                    <a:pt x="1582" y="630"/>
                    <a:pt x="1162" y="462"/>
                  </a:cubicBezTo>
                  <a:cubicBezTo>
                    <a:pt x="994" y="350"/>
                    <a:pt x="756" y="168"/>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2282975" y="4113375"/>
              <a:ext cx="77400" cy="36800"/>
            </a:xfrm>
            <a:custGeom>
              <a:avLst/>
              <a:gdLst/>
              <a:ahLst/>
              <a:cxnLst/>
              <a:rect l="l" t="t" r="r" b="b"/>
              <a:pathLst>
                <a:path w="3096" h="1472" extrusionOk="0">
                  <a:moveTo>
                    <a:pt x="169" y="1"/>
                  </a:moveTo>
                  <a:cubicBezTo>
                    <a:pt x="113" y="57"/>
                    <a:pt x="57" y="169"/>
                    <a:pt x="1" y="281"/>
                  </a:cubicBezTo>
                  <a:cubicBezTo>
                    <a:pt x="113" y="407"/>
                    <a:pt x="169" y="519"/>
                    <a:pt x="295" y="575"/>
                  </a:cubicBezTo>
                  <a:cubicBezTo>
                    <a:pt x="813" y="813"/>
                    <a:pt x="1275" y="981"/>
                    <a:pt x="1751" y="1219"/>
                  </a:cubicBezTo>
                  <a:cubicBezTo>
                    <a:pt x="2040" y="1369"/>
                    <a:pt x="2328" y="1471"/>
                    <a:pt x="2617" y="1471"/>
                  </a:cubicBezTo>
                  <a:cubicBezTo>
                    <a:pt x="2678" y="1471"/>
                    <a:pt x="2740" y="1467"/>
                    <a:pt x="2801" y="1457"/>
                  </a:cubicBezTo>
                  <a:cubicBezTo>
                    <a:pt x="2969" y="1331"/>
                    <a:pt x="3095" y="1275"/>
                    <a:pt x="3025" y="1051"/>
                  </a:cubicBezTo>
                  <a:cubicBezTo>
                    <a:pt x="2913" y="631"/>
                    <a:pt x="2675" y="351"/>
                    <a:pt x="2213" y="225"/>
                  </a:cubicBezTo>
                  <a:cubicBezTo>
                    <a:pt x="2045" y="169"/>
                    <a:pt x="1919" y="169"/>
                    <a:pt x="1751" y="169"/>
                  </a:cubicBezTo>
                  <a:cubicBezTo>
                    <a:pt x="1513" y="113"/>
                    <a:pt x="1219" y="57"/>
                    <a:pt x="995" y="57"/>
                  </a:cubicBezTo>
                  <a:cubicBezTo>
                    <a:pt x="701" y="1"/>
                    <a:pt x="463"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925600" y="3910375"/>
              <a:ext cx="67225" cy="48325"/>
            </a:xfrm>
            <a:custGeom>
              <a:avLst/>
              <a:gdLst/>
              <a:ahLst/>
              <a:cxnLst/>
              <a:rect l="l" t="t" r="r" b="b"/>
              <a:pathLst>
                <a:path w="2689" h="1933" extrusionOk="0">
                  <a:moveTo>
                    <a:pt x="239" y="0"/>
                  </a:moveTo>
                  <a:cubicBezTo>
                    <a:pt x="113" y="126"/>
                    <a:pt x="113" y="182"/>
                    <a:pt x="1" y="294"/>
                  </a:cubicBezTo>
                  <a:cubicBezTo>
                    <a:pt x="57" y="350"/>
                    <a:pt x="169" y="476"/>
                    <a:pt x="239" y="588"/>
                  </a:cubicBezTo>
                  <a:lnTo>
                    <a:pt x="757" y="1120"/>
                  </a:lnTo>
                  <a:cubicBezTo>
                    <a:pt x="1107" y="1526"/>
                    <a:pt x="1569" y="1750"/>
                    <a:pt x="2101" y="1876"/>
                  </a:cubicBezTo>
                  <a:cubicBezTo>
                    <a:pt x="2185" y="1904"/>
                    <a:pt x="2286" y="1932"/>
                    <a:pt x="2381" y="1932"/>
                  </a:cubicBezTo>
                  <a:cubicBezTo>
                    <a:pt x="2475" y="1932"/>
                    <a:pt x="2563" y="1904"/>
                    <a:pt x="2619" y="1820"/>
                  </a:cubicBezTo>
                  <a:cubicBezTo>
                    <a:pt x="2689" y="1232"/>
                    <a:pt x="2269" y="644"/>
                    <a:pt x="1807" y="476"/>
                  </a:cubicBezTo>
                  <a:cubicBezTo>
                    <a:pt x="1401" y="350"/>
                    <a:pt x="1051" y="182"/>
                    <a:pt x="645" y="70"/>
                  </a:cubicBezTo>
                  <a:cubicBezTo>
                    <a:pt x="519" y="70"/>
                    <a:pt x="351"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1747800" y="3640850"/>
              <a:ext cx="53700" cy="59900"/>
            </a:xfrm>
            <a:custGeom>
              <a:avLst/>
              <a:gdLst/>
              <a:ahLst/>
              <a:cxnLst/>
              <a:rect l="l" t="t" r="r" b="b"/>
              <a:pathLst>
                <a:path w="2148" h="2396" extrusionOk="0">
                  <a:moveTo>
                    <a:pt x="462" y="0"/>
                  </a:moveTo>
                  <a:cubicBezTo>
                    <a:pt x="168" y="0"/>
                    <a:pt x="56" y="168"/>
                    <a:pt x="0" y="406"/>
                  </a:cubicBezTo>
                  <a:cubicBezTo>
                    <a:pt x="168" y="756"/>
                    <a:pt x="406" y="1162"/>
                    <a:pt x="630" y="1512"/>
                  </a:cubicBezTo>
                  <a:cubicBezTo>
                    <a:pt x="756" y="1750"/>
                    <a:pt x="868" y="1974"/>
                    <a:pt x="1106" y="2100"/>
                  </a:cubicBezTo>
                  <a:cubicBezTo>
                    <a:pt x="1330" y="2212"/>
                    <a:pt x="1568" y="2324"/>
                    <a:pt x="1806" y="2380"/>
                  </a:cubicBezTo>
                  <a:cubicBezTo>
                    <a:pt x="1839" y="2391"/>
                    <a:pt x="1870" y="2395"/>
                    <a:pt x="1899" y="2395"/>
                  </a:cubicBezTo>
                  <a:cubicBezTo>
                    <a:pt x="2063" y="2395"/>
                    <a:pt x="2148" y="2233"/>
                    <a:pt x="2100" y="2030"/>
                  </a:cubicBezTo>
                  <a:cubicBezTo>
                    <a:pt x="2030" y="1750"/>
                    <a:pt x="1974" y="1456"/>
                    <a:pt x="1806" y="1274"/>
                  </a:cubicBezTo>
                  <a:cubicBezTo>
                    <a:pt x="1624" y="1106"/>
                    <a:pt x="1456" y="924"/>
                    <a:pt x="1218" y="756"/>
                  </a:cubicBezTo>
                  <a:cubicBezTo>
                    <a:pt x="980" y="462"/>
                    <a:pt x="700" y="224"/>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1897950" y="3792400"/>
              <a:ext cx="77375" cy="49725"/>
            </a:xfrm>
            <a:custGeom>
              <a:avLst/>
              <a:gdLst/>
              <a:ahLst/>
              <a:cxnLst/>
              <a:rect l="l" t="t" r="r" b="b"/>
              <a:pathLst>
                <a:path w="3095" h="1989" extrusionOk="0">
                  <a:moveTo>
                    <a:pt x="225" y="1"/>
                  </a:moveTo>
                  <a:cubicBezTo>
                    <a:pt x="169" y="57"/>
                    <a:pt x="113" y="113"/>
                    <a:pt x="57" y="169"/>
                  </a:cubicBezTo>
                  <a:cubicBezTo>
                    <a:pt x="1" y="463"/>
                    <a:pt x="225" y="645"/>
                    <a:pt x="407" y="757"/>
                  </a:cubicBezTo>
                  <a:cubicBezTo>
                    <a:pt x="813" y="1051"/>
                    <a:pt x="1275" y="1401"/>
                    <a:pt x="1807" y="1695"/>
                  </a:cubicBezTo>
                  <a:cubicBezTo>
                    <a:pt x="2101" y="1807"/>
                    <a:pt x="2451" y="1989"/>
                    <a:pt x="2801" y="1989"/>
                  </a:cubicBezTo>
                  <a:cubicBezTo>
                    <a:pt x="2913" y="1989"/>
                    <a:pt x="3025" y="1919"/>
                    <a:pt x="3095" y="1807"/>
                  </a:cubicBezTo>
                  <a:cubicBezTo>
                    <a:pt x="2857" y="1345"/>
                    <a:pt x="2619" y="995"/>
                    <a:pt x="2157" y="813"/>
                  </a:cubicBezTo>
                  <a:cubicBezTo>
                    <a:pt x="1625" y="645"/>
                    <a:pt x="1107" y="351"/>
                    <a:pt x="575" y="113"/>
                  </a:cubicBezTo>
                  <a:cubicBezTo>
                    <a:pt x="463" y="113"/>
                    <a:pt x="351" y="57"/>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1686525" y="3502225"/>
              <a:ext cx="43800" cy="70025"/>
            </a:xfrm>
            <a:custGeom>
              <a:avLst/>
              <a:gdLst/>
              <a:ahLst/>
              <a:cxnLst/>
              <a:rect l="l" t="t" r="r" b="b"/>
              <a:pathLst>
                <a:path w="1752" h="2801" extrusionOk="0">
                  <a:moveTo>
                    <a:pt x="463" y="1"/>
                  </a:moveTo>
                  <a:cubicBezTo>
                    <a:pt x="113" y="1"/>
                    <a:pt x="1" y="113"/>
                    <a:pt x="113" y="463"/>
                  </a:cubicBezTo>
                  <a:cubicBezTo>
                    <a:pt x="225" y="1107"/>
                    <a:pt x="519" y="1695"/>
                    <a:pt x="813" y="2269"/>
                  </a:cubicBezTo>
                  <a:cubicBezTo>
                    <a:pt x="981" y="2507"/>
                    <a:pt x="1163" y="2675"/>
                    <a:pt x="1457" y="2801"/>
                  </a:cubicBezTo>
                  <a:cubicBezTo>
                    <a:pt x="1625" y="2619"/>
                    <a:pt x="1681" y="2451"/>
                    <a:pt x="1681" y="2269"/>
                  </a:cubicBezTo>
                  <a:cubicBezTo>
                    <a:pt x="1751" y="1919"/>
                    <a:pt x="1681" y="1625"/>
                    <a:pt x="1513" y="1401"/>
                  </a:cubicBezTo>
                  <a:cubicBezTo>
                    <a:pt x="1219" y="995"/>
                    <a:pt x="981" y="519"/>
                    <a:pt x="701" y="113"/>
                  </a:cubicBezTo>
                  <a:cubicBezTo>
                    <a:pt x="701" y="57"/>
                    <a:pt x="631" y="57"/>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1686525" y="3709100"/>
              <a:ext cx="50550" cy="51475"/>
            </a:xfrm>
            <a:custGeom>
              <a:avLst/>
              <a:gdLst/>
              <a:ahLst/>
              <a:cxnLst/>
              <a:rect l="l" t="t" r="r" b="b"/>
              <a:pathLst>
                <a:path w="2022" h="2059" extrusionOk="0">
                  <a:moveTo>
                    <a:pt x="281" y="0"/>
                  </a:moveTo>
                  <a:cubicBezTo>
                    <a:pt x="169" y="182"/>
                    <a:pt x="113" y="294"/>
                    <a:pt x="1" y="420"/>
                  </a:cubicBezTo>
                  <a:cubicBezTo>
                    <a:pt x="225" y="770"/>
                    <a:pt x="407" y="1120"/>
                    <a:pt x="575" y="1470"/>
                  </a:cubicBezTo>
                  <a:cubicBezTo>
                    <a:pt x="631" y="1638"/>
                    <a:pt x="757" y="1750"/>
                    <a:pt x="925" y="1821"/>
                  </a:cubicBezTo>
                  <a:cubicBezTo>
                    <a:pt x="1107" y="1933"/>
                    <a:pt x="1331" y="1989"/>
                    <a:pt x="1569" y="2045"/>
                  </a:cubicBezTo>
                  <a:cubicBezTo>
                    <a:pt x="1610" y="2054"/>
                    <a:pt x="1650" y="2059"/>
                    <a:pt x="1688" y="2059"/>
                  </a:cubicBezTo>
                  <a:cubicBezTo>
                    <a:pt x="1875" y="2059"/>
                    <a:pt x="2022" y="1948"/>
                    <a:pt x="1975" y="1750"/>
                  </a:cubicBezTo>
                  <a:cubicBezTo>
                    <a:pt x="1919" y="1526"/>
                    <a:pt x="1863" y="1288"/>
                    <a:pt x="1751" y="1050"/>
                  </a:cubicBezTo>
                  <a:cubicBezTo>
                    <a:pt x="1681" y="938"/>
                    <a:pt x="1513" y="770"/>
                    <a:pt x="1401" y="644"/>
                  </a:cubicBezTo>
                  <a:cubicBezTo>
                    <a:pt x="1163" y="476"/>
                    <a:pt x="869" y="294"/>
                    <a:pt x="631" y="182"/>
                  </a:cubicBezTo>
                  <a:cubicBezTo>
                    <a:pt x="519" y="70"/>
                    <a:pt x="407" y="7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1775450" y="3552625"/>
              <a:ext cx="52525" cy="46925"/>
            </a:xfrm>
            <a:custGeom>
              <a:avLst/>
              <a:gdLst/>
              <a:ahLst/>
              <a:cxnLst/>
              <a:rect l="l" t="t" r="r" b="b"/>
              <a:pathLst>
                <a:path w="2101" h="1877" extrusionOk="0">
                  <a:moveTo>
                    <a:pt x="436" y="1"/>
                  </a:moveTo>
                  <a:cubicBezTo>
                    <a:pt x="388" y="1"/>
                    <a:pt x="341" y="9"/>
                    <a:pt x="294" y="29"/>
                  </a:cubicBezTo>
                  <a:cubicBezTo>
                    <a:pt x="0" y="309"/>
                    <a:pt x="0" y="379"/>
                    <a:pt x="224" y="729"/>
                  </a:cubicBezTo>
                  <a:cubicBezTo>
                    <a:pt x="294" y="841"/>
                    <a:pt x="350" y="953"/>
                    <a:pt x="406" y="1079"/>
                  </a:cubicBezTo>
                  <a:cubicBezTo>
                    <a:pt x="644" y="1485"/>
                    <a:pt x="994" y="1709"/>
                    <a:pt x="1400" y="1835"/>
                  </a:cubicBezTo>
                  <a:cubicBezTo>
                    <a:pt x="1512" y="1863"/>
                    <a:pt x="1614" y="1877"/>
                    <a:pt x="1717" y="1877"/>
                  </a:cubicBezTo>
                  <a:cubicBezTo>
                    <a:pt x="1820" y="1877"/>
                    <a:pt x="1925" y="1863"/>
                    <a:pt x="2044" y="1835"/>
                  </a:cubicBezTo>
                  <a:cubicBezTo>
                    <a:pt x="2044" y="1779"/>
                    <a:pt x="2100" y="1709"/>
                    <a:pt x="2044" y="1653"/>
                  </a:cubicBezTo>
                  <a:cubicBezTo>
                    <a:pt x="1974" y="1429"/>
                    <a:pt x="1918" y="1135"/>
                    <a:pt x="1750" y="897"/>
                  </a:cubicBezTo>
                  <a:cubicBezTo>
                    <a:pt x="1694" y="785"/>
                    <a:pt x="1512" y="603"/>
                    <a:pt x="1400" y="547"/>
                  </a:cubicBezTo>
                  <a:cubicBezTo>
                    <a:pt x="1218" y="379"/>
                    <a:pt x="994" y="253"/>
                    <a:pt x="812" y="141"/>
                  </a:cubicBezTo>
                  <a:cubicBezTo>
                    <a:pt x="691" y="60"/>
                    <a:pt x="562" y="1"/>
                    <a:pt x="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1756550" y="3896000"/>
              <a:ext cx="50775" cy="45200"/>
            </a:xfrm>
            <a:custGeom>
              <a:avLst/>
              <a:gdLst/>
              <a:ahLst/>
              <a:cxnLst/>
              <a:rect l="l" t="t" r="r" b="b"/>
              <a:pathLst>
                <a:path w="2031" h="1808" extrusionOk="0">
                  <a:moveTo>
                    <a:pt x="224" y="1"/>
                  </a:moveTo>
                  <a:cubicBezTo>
                    <a:pt x="168" y="57"/>
                    <a:pt x="112" y="113"/>
                    <a:pt x="0" y="225"/>
                  </a:cubicBezTo>
                  <a:cubicBezTo>
                    <a:pt x="56" y="351"/>
                    <a:pt x="56" y="463"/>
                    <a:pt x="168" y="519"/>
                  </a:cubicBezTo>
                  <a:cubicBezTo>
                    <a:pt x="280" y="757"/>
                    <a:pt x="462" y="925"/>
                    <a:pt x="574" y="1163"/>
                  </a:cubicBezTo>
                  <a:cubicBezTo>
                    <a:pt x="924" y="1695"/>
                    <a:pt x="1400" y="1807"/>
                    <a:pt x="2030" y="1807"/>
                  </a:cubicBezTo>
                  <a:lnTo>
                    <a:pt x="2030" y="1457"/>
                  </a:lnTo>
                  <a:cubicBezTo>
                    <a:pt x="1974" y="1345"/>
                    <a:pt x="1918" y="1219"/>
                    <a:pt x="1862" y="1051"/>
                  </a:cubicBezTo>
                  <a:cubicBezTo>
                    <a:pt x="1750" y="757"/>
                    <a:pt x="1568" y="519"/>
                    <a:pt x="1274" y="407"/>
                  </a:cubicBezTo>
                  <a:cubicBezTo>
                    <a:pt x="1162" y="407"/>
                    <a:pt x="1106" y="351"/>
                    <a:pt x="980" y="295"/>
                  </a:cubicBezTo>
                  <a:cubicBezTo>
                    <a:pt x="756" y="169"/>
                    <a:pt x="518" y="57"/>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176575" y="4029350"/>
              <a:ext cx="52525" cy="34450"/>
            </a:xfrm>
            <a:custGeom>
              <a:avLst/>
              <a:gdLst/>
              <a:ahLst/>
              <a:cxnLst/>
              <a:rect l="l" t="t" r="r" b="b"/>
              <a:pathLst>
                <a:path w="2101" h="1378" extrusionOk="0">
                  <a:moveTo>
                    <a:pt x="296" y="1"/>
                  </a:moveTo>
                  <a:cubicBezTo>
                    <a:pt x="156" y="1"/>
                    <a:pt x="78" y="63"/>
                    <a:pt x="1" y="267"/>
                  </a:cubicBezTo>
                  <a:cubicBezTo>
                    <a:pt x="215" y="816"/>
                    <a:pt x="1132" y="1377"/>
                    <a:pt x="1824" y="1377"/>
                  </a:cubicBezTo>
                  <a:cubicBezTo>
                    <a:pt x="1856" y="1377"/>
                    <a:pt x="1888" y="1376"/>
                    <a:pt x="1919" y="1374"/>
                  </a:cubicBezTo>
                  <a:cubicBezTo>
                    <a:pt x="2101" y="1318"/>
                    <a:pt x="2101" y="1136"/>
                    <a:pt x="2031" y="1024"/>
                  </a:cubicBezTo>
                  <a:cubicBezTo>
                    <a:pt x="2031" y="911"/>
                    <a:pt x="1975" y="785"/>
                    <a:pt x="1975" y="673"/>
                  </a:cubicBezTo>
                  <a:cubicBezTo>
                    <a:pt x="1919" y="435"/>
                    <a:pt x="1807" y="323"/>
                    <a:pt x="1681" y="141"/>
                  </a:cubicBezTo>
                  <a:cubicBezTo>
                    <a:pt x="1625" y="85"/>
                    <a:pt x="1457" y="29"/>
                    <a:pt x="1401" y="29"/>
                  </a:cubicBezTo>
                  <a:cubicBezTo>
                    <a:pt x="1276" y="77"/>
                    <a:pt x="1152" y="94"/>
                    <a:pt x="1028" y="94"/>
                  </a:cubicBezTo>
                  <a:cubicBezTo>
                    <a:pt x="858" y="94"/>
                    <a:pt x="688" y="62"/>
                    <a:pt x="519" y="29"/>
                  </a:cubicBezTo>
                  <a:cubicBezTo>
                    <a:pt x="429" y="12"/>
                    <a:pt x="357" y="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1865750" y="3619600"/>
              <a:ext cx="48325" cy="44375"/>
            </a:xfrm>
            <a:custGeom>
              <a:avLst/>
              <a:gdLst/>
              <a:ahLst/>
              <a:cxnLst/>
              <a:rect l="l" t="t" r="r" b="b"/>
              <a:pathLst>
                <a:path w="1933" h="1775" extrusionOk="0">
                  <a:moveTo>
                    <a:pt x="309" y="1"/>
                  </a:moveTo>
                  <a:cubicBezTo>
                    <a:pt x="232" y="1"/>
                    <a:pt x="162" y="40"/>
                    <a:pt x="112" y="80"/>
                  </a:cubicBezTo>
                  <a:cubicBezTo>
                    <a:pt x="0" y="206"/>
                    <a:pt x="0" y="318"/>
                    <a:pt x="0" y="430"/>
                  </a:cubicBezTo>
                  <a:cubicBezTo>
                    <a:pt x="56" y="500"/>
                    <a:pt x="56" y="556"/>
                    <a:pt x="112" y="612"/>
                  </a:cubicBezTo>
                  <a:cubicBezTo>
                    <a:pt x="407" y="1130"/>
                    <a:pt x="883" y="1550"/>
                    <a:pt x="1513" y="1718"/>
                  </a:cubicBezTo>
                  <a:cubicBezTo>
                    <a:pt x="1639" y="1718"/>
                    <a:pt x="1751" y="1718"/>
                    <a:pt x="1933" y="1774"/>
                  </a:cubicBezTo>
                  <a:lnTo>
                    <a:pt x="1933" y="1480"/>
                  </a:lnTo>
                  <a:cubicBezTo>
                    <a:pt x="1695" y="724"/>
                    <a:pt x="1107" y="318"/>
                    <a:pt x="407" y="24"/>
                  </a:cubicBezTo>
                  <a:cubicBezTo>
                    <a:pt x="374" y="8"/>
                    <a:pt x="341"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1844050" y="3724625"/>
              <a:ext cx="53925" cy="37375"/>
            </a:xfrm>
            <a:custGeom>
              <a:avLst/>
              <a:gdLst/>
              <a:ahLst/>
              <a:cxnLst/>
              <a:rect l="l" t="t" r="r" b="b"/>
              <a:pathLst>
                <a:path w="2157" h="1495" extrusionOk="0">
                  <a:moveTo>
                    <a:pt x="381" y="0"/>
                  </a:moveTo>
                  <a:cubicBezTo>
                    <a:pt x="330" y="0"/>
                    <a:pt x="278" y="7"/>
                    <a:pt x="224" y="23"/>
                  </a:cubicBezTo>
                  <a:cubicBezTo>
                    <a:pt x="0" y="261"/>
                    <a:pt x="0" y="373"/>
                    <a:pt x="224" y="611"/>
                  </a:cubicBezTo>
                  <a:cubicBezTo>
                    <a:pt x="462" y="779"/>
                    <a:pt x="630" y="1017"/>
                    <a:pt x="924" y="1200"/>
                  </a:cubicBezTo>
                  <a:cubicBezTo>
                    <a:pt x="1174" y="1342"/>
                    <a:pt x="1464" y="1495"/>
                    <a:pt x="1795" y="1495"/>
                  </a:cubicBezTo>
                  <a:cubicBezTo>
                    <a:pt x="1853" y="1495"/>
                    <a:pt x="1913" y="1490"/>
                    <a:pt x="1975" y="1480"/>
                  </a:cubicBezTo>
                  <a:cubicBezTo>
                    <a:pt x="2101" y="1424"/>
                    <a:pt x="2157" y="1312"/>
                    <a:pt x="2101" y="1129"/>
                  </a:cubicBezTo>
                  <a:cubicBezTo>
                    <a:pt x="2031" y="1073"/>
                    <a:pt x="2031" y="1017"/>
                    <a:pt x="1975" y="961"/>
                  </a:cubicBezTo>
                  <a:cubicBezTo>
                    <a:pt x="1863" y="667"/>
                    <a:pt x="1681" y="429"/>
                    <a:pt x="1331" y="317"/>
                  </a:cubicBezTo>
                  <a:cubicBezTo>
                    <a:pt x="1106" y="261"/>
                    <a:pt x="924" y="205"/>
                    <a:pt x="756" y="79"/>
                  </a:cubicBezTo>
                  <a:cubicBezTo>
                    <a:pt x="628" y="40"/>
                    <a:pt x="506"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1754800" y="3803950"/>
              <a:ext cx="55675" cy="52800"/>
            </a:xfrm>
            <a:custGeom>
              <a:avLst/>
              <a:gdLst/>
              <a:ahLst/>
              <a:cxnLst/>
              <a:rect l="l" t="t" r="r" b="b"/>
              <a:pathLst>
                <a:path w="2227" h="2112" extrusionOk="0">
                  <a:moveTo>
                    <a:pt x="182" y="1"/>
                  </a:moveTo>
                  <a:cubicBezTo>
                    <a:pt x="0" y="183"/>
                    <a:pt x="0" y="295"/>
                    <a:pt x="126" y="477"/>
                  </a:cubicBezTo>
                  <a:cubicBezTo>
                    <a:pt x="420" y="883"/>
                    <a:pt x="700" y="1289"/>
                    <a:pt x="1050" y="1639"/>
                  </a:cubicBezTo>
                  <a:cubicBezTo>
                    <a:pt x="1258" y="1945"/>
                    <a:pt x="1594" y="2111"/>
                    <a:pt x="2031" y="2111"/>
                  </a:cubicBezTo>
                  <a:cubicBezTo>
                    <a:pt x="2094" y="2111"/>
                    <a:pt x="2159" y="2108"/>
                    <a:pt x="2226" y="2101"/>
                  </a:cubicBezTo>
                  <a:cubicBezTo>
                    <a:pt x="2226" y="1989"/>
                    <a:pt x="2226" y="1877"/>
                    <a:pt x="2170" y="1807"/>
                  </a:cubicBezTo>
                  <a:cubicBezTo>
                    <a:pt x="2044" y="1527"/>
                    <a:pt x="1820" y="1233"/>
                    <a:pt x="1582" y="995"/>
                  </a:cubicBezTo>
                  <a:cubicBezTo>
                    <a:pt x="1120" y="645"/>
                    <a:pt x="644" y="35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236075" y="3991925"/>
              <a:ext cx="61275" cy="23475"/>
            </a:xfrm>
            <a:custGeom>
              <a:avLst/>
              <a:gdLst/>
              <a:ahLst/>
              <a:cxnLst/>
              <a:rect l="l" t="t" r="r" b="b"/>
              <a:pathLst>
                <a:path w="2451" h="939" extrusionOk="0">
                  <a:moveTo>
                    <a:pt x="1892" y="0"/>
                  </a:moveTo>
                  <a:cubicBezTo>
                    <a:pt x="1848" y="0"/>
                    <a:pt x="1801" y="5"/>
                    <a:pt x="1751" y="14"/>
                  </a:cubicBezTo>
                  <a:lnTo>
                    <a:pt x="183" y="14"/>
                  </a:lnTo>
                  <a:cubicBezTo>
                    <a:pt x="127" y="70"/>
                    <a:pt x="71" y="182"/>
                    <a:pt x="1" y="238"/>
                  </a:cubicBezTo>
                  <a:cubicBezTo>
                    <a:pt x="127" y="364"/>
                    <a:pt x="183" y="420"/>
                    <a:pt x="295" y="476"/>
                  </a:cubicBezTo>
                  <a:cubicBezTo>
                    <a:pt x="421" y="532"/>
                    <a:pt x="533" y="588"/>
                    <a:pt x="645" y="658"/>
                  </a:cubicBezTo>
                  <a:cubicBezTo>
                    <a:pt x="1121" y="770"/>
                    <a:pt x="1639" y="938"/>
                    <a:pt x="2171" y="938"/>
                  </a:cubicBezTo>
                  <a:cubicBezTo>
                    <a:pt x="2283" y="938"/>
                    <a:pt x="2395" y="882"/>
                    <a:pt x="2451" y="770"/>
                  </a:cubicBezTo>
                  <a:lnTo>
                    <a:pt x="2451" y="420"/>
                  </a:lnTo>
                  <a:cubicBezTo>
                    <a:pt x="2451" y="420"/>
                    <a:pt x="2395" y="364"/>
                    <a:pt x="2395" y="308"/>
                  </a:cubicBezTo>
                  <a:cubicBezTo>
                    <a:pt x="2256" y="111"/>
                    <a:pt x="2106" y="0"/>
                    <a:pt x="1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138425" y="3929625"/>
              <a:ext cx="58475" cy="30475"/>
            </a:xfrm>
            <a:custGeom>
              <a:avLst/>
              <a:gdLst/>
              <a:ahLst/>
              <a:cxnLst/>
              <a:rect l="l" t="t" r="r" b="b"/>
              <a:pathLst>
                <a:path w="2339" h="1219" extrusionOk="0">
                  <a:moveTo>
                    <a:pt x="294" y="0"/>
                  </a:moveTo>
                  <a:cubicBezTo>
                    <a:pt x="182" y="56"/>
                    <a:pt x="0" y="112"/>
                    <a:pt x="0" y="280"/>
                  </a:cubicBezTo>
                  <a:cubicBezTo>
                    <a:pt x="56" y="462"/>
                    <a:pt x="238" y="574"/>
                    <a:pt x="350" y="630"/>
                  </a:cubicBezTo>
                  <a:cubicBezTo>
                    <a:pt x="826" y="868"/>
                    <a:pt x="1345" y="1050"/>
                    <a:pt x="1807" y="1162"/>
                  </a:cubicBezTo>
                  <a:cubicBezTo>
                    <a:pt x="1870" y="1190"/>
                    <a:pt x="1957" y="1218"/>
                    <a:pt x="2045" y="1218"/>
                  </a:cubicBezTo>
                  <a:cubicBezTo>
                    <a:pt x="2132" y="1218"/>
                    <a:pt x="2220" y="1190"/>
                    <a:pt x="2283" y="1106"/>
                  </a:cubicBezTo>
                  <a:cubicBezTo>
                    <a:pt x="2339" y="700"/>
                    <a:pt x="2227" y="518"/>
                    <a:pt x="1933" y="280"/>
                  </a:cubicBezTo>
                  <a:cubicBezTo>
                    <a:pt x="1401" y="168"/>
                    <a:pt x="826" y="168"/>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1768100" y="3757400"/>
              <a:ext cx="52525" cy="47125"/>
            </a:xfrm>
            <a:custGeom>
              <a:avLst/>
              <a:gdLst/>
              <a:ahLst/>
              <a:cxnLst/>
              <a:rect l="l" t="t" r="r" b="b"/>
              <a:pathLst>
                <a:path w="2101" h="1885" extrusionOk="0">
                  <a:moveTo>
                    <a:pt x="168" y="1"/>
                  </a:moveTo>
                  <a:cubicBezTo>
                    <a:pt x="112" y="57"/>
                    <a:pt x="56" y="113"/>
                    <a:pt x="0" y="239"/>
                  </a:cubicBezTo>
                  <a:cubicBezTo>
                    <a:pt x="238" y="519"/>
                    <a:pt x="518" y="869"/>
                    <a:pt x="756" y="1219"/>
                  </a:cubicBezTo>
                  <a:cubicBezTo>
                    <a:pt x="994" y="1513"/>
                    <a:pt x="1288" y="1751"/>
                    <a:pt x="1694" y="1863"/>
                  </a:cubicBezTo>
                  <a:cubicBezTo>
                    <a:pt x="1724" y="1878"/>
                    <a:pt x="1754" y="1885"/>
                    <a:pt x="1786" y="1885"/>
                  </a:cubicBezTo>
                  <a:cubicBezTo>
                    <a:pt x="1871" y="1885"/>
                    <a:pt x="1967" y="1833"/>
                    <a:pt x="2100" y="1751"/>
                  </a:cubicBezTo>
                  <a:cubicBezTo>
                    <a:pt x="2044" y="1401"/>
                    <a:pt x="1918" y="995"/>
                    <a:pt x="1512" y="757"/>
                  </a:cubicBezTo>
                  <a:cubicBezTo>
                    <a:pt x="1218" y="645"/>
                    <a:pt x="994" y="463"/>
                    <a:pt x="700" y="295"/>
                  </a:cubicBezTo>
                  <a:cubicBezTo>
                    <a:pt x="518" y="169"/>
                    <a:pt x="350" y="113"/>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052325" y="3968825"/>
              <a:ext cx="49725" cy="36425"/>
            </a:xfrm>
            <a:custGeom>
              <a:avLst/>
              <a:gdLst/>
              <a:ahLst/>
              <a:cxnLst/>
              <a:rect l="l" t="t" r="r" b="b"/>
              <a:pathLst>
                <a:path w="1989" h="1457" extrusionOk="0">
                  <a:moveTo>
                    <a:pt x="238" y="0"/>
                  </a:moveTo>
                  <a:cubicBezTo>
                    <a:pt x="182" y="56"/>
                    <a:pt x="70" y="112"/>
                    <a:pt x="0" y="182"/>
                  </a:cubicBezTo>
                  <a:cubicBezTo>
                    <a:pt x="0" y="350"/>
                    <a:pt x="70" y="462"/>
                    <a:pt x="182" y="588"/>
                  </a:cubicBezTo>
                  <a:cubicBezTo>
                    <a:pt x="294" y="700"/>
                    <a:pt x="476" y="882"/>
                    <a:pt x="588" y="994"/>
                  </a:cubicBezTo>
                  <a:cubicBezTo>
                    <a:pt x="994" y="1232"/>
                    <a:pt x="1344" y="1456"/>
                    <a:pt x="1820" y="1456"/>
                  </a:cubicBezTo>
                  <a:cubicBezTo>
                    <a:pt x="1988" y="1344"/>
                    <a:pt x="1988" y="1288"/>
                    <a:pt x="1988" y="1162"/>
                  </a:cubicBezTo>
                  <a:cubicBezTo>
                    <a:pt x="1876" y="994"/>
                    <a:pt x="1820" y="812"/>
                    <a:pt x="1750" y="644"/>
                  </a:cubicBezTo>
                  <a:cubicBezTo>
                    <a:pt x="1638" y="462"/>
                    <a:pt x="1526" y="350"/>
                    <a:pt x="1344" y="350"/>
                  </a:cubicBezTo>
                  <a:cubicBezTo>
                    <a:pt x="994" y="238"/>
                    <a:pt x="588" y="112"/>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1823575" y="3654975"/>
              <a:ext cx="49550" cy="38625"/>
            </a:xfrm>
            <a:custGeom>
              <a:avLst/>
              <a:gdLst/>
              <a:ahLst/>
              <a:cxnLst/>
              <a:rect l="l" t="t" r="r" b="b"/>
              <a:pathLst>
                <a:path w="1982" h="1545" extrusionOk="0">
                  <a:moveTo>
                    <a:pt x="262" y="1"/>
                  </a:moveTo>
                  <a:cubicBezTo>
                    <a:pt x="214" y="1"/>
                    <a:pt x="167" y="18"/>
                    <a:pt x="119" y="65"/>
                  </a:cubicBezTo>
                  <a:cubicBezTo>
                    <a:pt x="0" y="674"/>
                    <a:pt x="1043" y="1544"/>
                    <a:pt x="1797" y="1544"/>
                  </a:cubicBezTo>
                  <a:cubicBezTo>
                    <a:pt x="1841" y="1544"/>
                    <a:pt x="1884" y="1541"/>
                    <a:pt x="1925" y="1535"/>
                  </a:cubicBezTo>
                  <a:lnTo>
                    <a:pt x="1925" y="1465"/>
                  </a:lnTo>
                  <a:cubicBezTo>
                    <a:pt x="1925" y="1409"/>
                    <a:pt x="1981" y="1409"/>
                    <a:pt x="1925" y="1353"/>
                  </a:cubicBezTo>
                  <a:cubicBezTo>
                    <a:pt x="1869" y="947"/>
                    <a:pt x="1687" y="653"/>
                    <a:pt x="1281" y="485"/>
                  </a:cubicBezTo>
                  <a:cubicBezTo>
                    <a:pt x="1043" y="359"/>
                    <a:pt x="749" y="191"/>
                    <a:pt x="469" y="65"/>
                  </a:cubicBezTo>
                  <a:cubicBezTo>
                    <a:pt x="397" y="33"/>
                    <a:pt x="329" y="1"/>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013100" y="3901600"/>
              <a:ext cx="41000" cy="35050"/>
            </a:xfrm>
            <a:custGeom>
              <a:avLst/>
              <a:gdLst/>
              <a:ahLst/>
              <a:cxnLst/>
              <a:rect l="l" t="t" r="r" b="b"/>
              <a:pathLst>
                <a:path w="1640" h="1402" extrusionOk="0">
                  <a:moveTo>
                    <a:pt x="589" y="1"/>
                  </a:moveTo>
                  <a:cubicBezTo>
                    <a:pt x="169" y="71"/>
                    <a:pt x="1" y="477"/>
                    <a:pt x="169" y="701"/>
                  </a:cubicBezTo>
                  <a:cubicBezTo>
                    <a:pt x="463" y="1121"/>
                    <a:pt x="869" y="1289"/>
                    <a:pt x="1345" y="1401"/>
                  </a:cubicBezTo>
                  <a:lnTo>
                    <a:pt x="1639" y="1401"/>
                  </a:lnTo>
                  <a:cubicBezTo>
                    <a:pt x="1513" y="701"/>
                    <a:pt x="1163" y="239"/>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5"/>
          <p:cNvGrpSpPr/>
          <p:nvPr/>
        </p:nvGrpSpPr>
        <p:grpSpPr>
          <a:xfrm>
            <a:off x="-294997" y="629423"/>
            <a:ext cx="1907330" cy="874437"/>
            <a:chOff x="-206650" y="788600"/>
            <a:chExt cx="1639022" cy="751428"/>
          </a:xfrm>
        </p:grpSpPr>
        <p:sp>
          <p:nvSpPr>
            <p:cNvPr id="924" name="Google Shape;924;p5"/>
            <p:cNvSpPr/>
            <p:nvPr/>
          </p:nvSpPr>
          <p:spPr>
            <a:xfrm>
              <a:off x="-206650" y="885018"/>
              <a:ext cx="1540017" cy="655010"/>
            </a:xfrm>
            <a:custGeom>
              <a:avLst/>
              <a:gdLst/>
              <a:ahLst/>
              <a:cxnLst/>
              <a:rect l="l" t="t" r="r" b="b"/>
              <a:pathLst>
                <a:path w="46449" h="19756" extrusionOk="0">
                  <a:moveTo>
                    <a:pt x="18872" y="12035"/>
                  </a:moveTo>
                  <a:cubicBezTo>
                    <a:pt x="18911" y="12035"/>
                    <a:pt x="18950" y="12037"/>
                    <a:pt x="18989" y="12040"/>
                  </a:cubicBezTo>
                  <a:cubicBezTo>
                    <a:pt x="18940" y="12117"/>
                    <a:pt x="18901" y="12156"/>
                    <a:pt x="18824" y="12156"/>
                  </a:cubicBezTo>
                  <a:cubicBezTo>
                    <a:pt x="18799" y="12148"/>
                    <a:pt x="18775" y="12145"/>
                    <a:pt x="18754" y="12145"/>
                  </a:cubicBezTo>
                  <a:cubicBezTo>
                    <a:pt x="18667" y="12145"/>
                    <a:pt x="18605" y="12195"/>
                    <a:pt x="18543" y="12195"/>
                  </a:cubicBezTo>
                  <a:cubicBezTo>
                    <a:pt x="18361" y="12195"/>
                    <a:pt x="18179" y="12327"/>
                    <a:pt x="17969" y="12327"/>
                  </a:cubicBezTo>
                  <a:cubicBezTo>
                    <a:pt x="17944" y="12327"/>
                    <a:pt x="17919" y="12325"/>
                    <a:pt x="17893" y="12321"/>
                  </a:cubicBezTo>
                  <a:cubicBezTo>
                    <a:pt x="17816" y="12321"/>
                    <a:pt x="17729" y="12359"/>
                    <a:pt x="17690" y="12359"/>
                  </a:cubicBezTo>
                  <a:cubicBezTo>
                    <a:pt x="17574" y="12398"/>
                    <a:pt x="17448" y="12437"/>
                    <a:pt x="17331" y="12485"/>
                  </a:cubicBezTo>
                  <a:lnTo>
                    <a:pt x="17331" y="12321"/>
                  </a:lnTo>
                  <a:lnTo>
                    <a:pt x="17486" y="12321"/>
                  </a:lnTo>
                  <a:cubicBezTo>
                    <a:pt x="17935" y="12249"/>
                    <a:pt x="18385" y="12035"/>
                    <a:pt x="18872" y="12035"/>
                  </a:cubicBezTo>
                  <a:close/>
                  <a:moveTo>
                    <a:pt x="16808" y="12563"/>
                  </a:moveTo>
                  <a:cubicBezTo>
                    <a:pt x="16808" y="12602"/>
                    <a:pt x="16808" y="12641"/>
                    <a:pt x="16847" y="12679"/>
                  </a:cubicBezTo>
                  <a:cubicBezTo>
                    <a:pt x="16691" y="12679"/>
                    <a:pt x="16581" y="12753"/>
                    <a:pt x="16468" y="12753"/>
                  </a:cubicBezTo>
                  <a:cubicBezTo>
                    <a:pt x="16433" y="12753"/>
                    <a:pt x="16398" y="12746"/>
                    <a:pt x="16362" y="12728"/>
                  </a:cubicBezTo>
                  <a:cubicBezTo>
                    <a:pt x="16120" y="12844"/>
                    <a:pt x="15877" y="12844"/>
                    <a:pt x="15635" y="12844"/>
                  </a:cubicBezTo>
                  <a:cubicBezTo>
                    <a:pt x="15509" y="12883"/>
                    <a:pt x="15431" y="12922"/>
                    <a:pt x="15354" y="12922"/>
                  </a:cubicBezTo>
                  <a:cubicBezTo>
                    <a:pt x="15024" y="13009"/>
                    <a:pt x="14666" y="13086"/>
                    <a:pt x="14336" y="13164"/>
                  </a:cubicBezTo>
                  <a:cubicBezTo>
                    <a:pt x="14259" y="13164"/>
                    <a:pt x="14181" y="13212"/>
                    <a:pt x="14055" y="13212"/>
                  </a:cubicBezTo>
                  <a:cubicBezTo>
                    <a:pt x="13988" y="13199"/>
                    <a:pt x="13917" y="13196"/>
                    <a:pt x="13846" y="13196"/>
                  </a:cubicBezTo>
                  <a:cubicBezTo>
                    <a:pt x="13788" y="13196"/>
                    <a:pt x="13730" y="13198"/>
                    <a:pt x="13672" y="13198"/>
                  </a:cubicBezTo>
                  <a:cubicBezTo>
                    <a:pt x="13541" y="13198"/>
                    <a:pt x="13410" y="13188"/>
                    <a:pt x="13289" y="13125"/>
                  </a:cubicBezTo>
                  <a:cubicBezTo>
                    <a:pt x="13250" y="13125"/>
                    <a:pt x="13173" y="13125"/>
                    <a:pt x="13124" y="13086"/>
                  </a:cubicBezTo>
                  <a:lnTo>
                    <a:pt x="13124" y="12970"/>
                  </a:lnTo>
                  <a:cubicBezTo>
                    <a:pt x="13212" y="13009"/>
                    <a:pt x="13289" y="13009"/>
                    <a:pt x="13367" y="13048"/>
                  </a:cubicBezTo>
                  <a:cubicBezTo>
                    <a:pt x="13415" y="13009"/>
                    <a:pt x="13454" y="12970"/>
                    <a:pt x="13532" y="12970"/>
                  </a:cubicBezTo>
                  <a:cubicBezTo>
                    <a:pt x="13696" y="12970"/>
                    <a:pt x="13900" y="12922"/>
                    <a:pt x="14094" y="12883"/>
                  </a:cubicBezTo>
                  <a:cubicBezTo>
                    <a:pt x="14220" y="12805"/>
                    <a:pt x="14385" y="12844"/>
                    <a:pt x="14540" y="12805"/>
                  </a:cubicBezTo>
                  <a:cubicBezTo>
                    <a:pt x="14743" y="12767"/>
                    <a:pt x="14947" y="12767"/>
                    <a:pt x="15150" y="12728"/>
                  </a:cubicBezTo>
                  <a:lnTo>
                    <a:pt x="15150" y="12679"/>
                  </a:lnTo>
                  <a:cubicBezTo>
                    <a:pt x="15267" y="12728"/>
                    <a:pt x="15354" y="12728"/>
                    <a:pt x="15431" y="12767"/>
                  </a:cubicBezTo>
                  <a:cubicBezTo>
                    <a:pt x="15484" y="12740"/>
                    <a:pt x="15542" y="12673"/>
                    <a:pt x="15610" y="12673"/>
                  </a:cubicBezTo>
                  <a:cubicBezTo>
                    <a:pt x="15641" y="12673"/>
                    <a:pt x="15675" y="12688"/>
                    <a:pt x="15712" y="12728"/>
                  </a:cubicBezTo>
                  <a:cubicBezTo>
                    <a:pt x="15712" y="12741"/>
                    <a:pt x="15726" y="12745"/>
                    <a:pt x="15747" y="12745"/>
                  </a:cubicBezTo>
                  <a:cubicBezTo>
                    <a:pt x="15787" y="12745"/>
                    <a:pt x="15851" y="12728"/>
                    <a:pt x="15877" y="12728"/>
                  </a:cubicBezTo>
                  <a:lnTo>
                    <a:pt x="16032" y="12728"/>
                  </a:lnTo>
                  <a:cubicBezTo>
                    <a:pt x="16120" y="12728"/>
                    <a:pt x="16158" y="12679"/>
                    <a:pt x="16236" y="12641"/>
                  </a:cubicBezTo>
                  <a:cubicBezTo>
                    <a:pt x="16275" y="12679"/>
                    <a:pt x="16275" y="12679"/>
                    <a:pt x="16323" y="12728"/>
                  </a:cubicBezTo>
                  <a:cubicBezTo>
                    <a:pt x="16362" y="12679"/>
                    <a:pt x="16439" y="12641"/>
                    <a:pt x="16478" y="12641"/>
                  </a:cubicBezTo>
                  <a:cubicBezTo>
                    <a:pt x="16565" y="12602"/>
                    <a:pt x="16682" y="12602"/>
                    <a:pt x="16808" y="12563"/>
                  </a:cubicBezTo>
                  <a:close/>
                  <a:moveTo>
                    <a:pt x="35060" y="16363"/>
                  </a:moveTo>
                  <a:cubicBezTo>
                    <a:pt x="35302" y="16401"/>
                    <a:pt x="35544" y="16440"/>
                    <a:pt x="35825" y="16440"/>
                  </a:cubicBezTo>
                  <a:lnTo>
                    <a:pt x="35825" y="16518"/>
                  </a:lnTo>
                  <a:cubicBezTo>
                    <a:pt x="35544" y="16557"/>
                    <a:pt x="35302" y="16605"/>
                    <a:pt x="35060" y="16605"/>
                  </a:cubicBezTo>
                  <a:lnTo>
                    <a:pt x="34294" y="16605"/>
                  </a:lnTo>
                  <a:lnTo>
                    <a:pt x="34294" y="16518"/>
                  </a:lnTo>
                  <a:cubicBezTo>
                    <a:pt x="34372" y="16479"/>
                    <a:pt x="34449" y="16479"/>
                    <a:pt x="34536" y="16479"/>
                  </a:cubicBezTo>
                  <a:cubicBezTo>
                    <a:pt x="34498" y="16440"/>
                    <a:pt x="34449" y="16440"/>
                    <a:pt x="34449" y="16401"/>
                  </a:cubicBezTo>
                  <a:lnTo>
                    <a:pt x="34449" y="16363"/>
                  </a:lnTo>
                  <a:close/>
                  <a:moveTo>
                    <a:pt x="23709" y="12641"/>
                  </a:moveTo>
                  <a:cubicBezTo>
                    <a:pt x="23913" y="12767"/>
                    <a:pt x="24116" y="12883"/>
                    <a:pt x="24271" y="12970"/>
                  </a:cubicBezTo>
                  <a:cubicBezTo>
                    <a:pt x="24359" y="13048"/>
                    <a:pt x="24436" y="13125"/>
                    <a:pt x="24514" y="13212"/>
                  </a:cubicBezTo>
                  <a:cubicBezTo>
                    <a:pt x="24717" y="13368"/>
                    <a:pt x="24882" y="13532"/>
                    <a:pt x="25124" y="13610"/>
                  </a:cubicBezTo>
                  <a:cubicBezTo>
                    <a:pt x="25367" y="13697"/>
                    <a:pt x="25444" y="13939"/>
                    <a:pt x="25687" y="14017"/>
                  </a:cubicBezTo>
                  <a:cubicBezTo>
                    <a:pt x="25774" y="14221"/>
                    <a:pt x="25968" y="14298"/>
                    <a:pt x="26132" y="14424"/>
                  </a:cubicBezTo>
                  <a:cubicBezTo>
                    <a:pt x="26258" y="14502"/>
                    <a:pt x="26414" y="14540"/>
                    <a:pt x="26540" y="14618"/>
                  </a:cubicBezTo>
                  <a:cubicBezTo>
                    <a:pt x="26743" y="14744"/>
                    <a:pt x="26898" y="14821"/>
                    <a:pt x="27102" y="14948"/>
                  </a:cubicBezTo>
                  <a:lnTo>
                    <a:pt x="27179" y="14948"/>
                  </a:lnTo>
                  <a:cubicBezTo>
                    <a:pt x="27305" y="14986"/>
                    <a:pt x="27422" y="15064"/>
                    <a:pt x="27625" y="15103"/>
                  </a:cubicBezTo>
                  <a:cubicBezTo>
                    <a:pt x="27647" y="15093"/>
                    <a:pt x="27668" y="15088"/>
                    <a:pt x="27689" y="15088"/>
                  </a:cubicBezTo>
                  <a:cubicBezTo>
                    <a:pt x="27756" y="15088"/>
                    <a:pt x="27831" y="15134"/>
                    <a:pt x="27955" y="15229"/>
                  </a:cubicBezTo>
                  <a:cubicBezTo>
                    <a:pt x="28071" y="15267"/>
                    <a:pt x="28197" y="15267"/>
                    <a:pt x="28313" y="15306"/>
                  </a:cubicBezTo>
                  <a:cubicBezTo>
                    <a:pt x="28594" y="15432"/>
                    <a:pt x="28876" y="15587"/>
                    <a:pt x="29205" y="15752"/>
                  </a:cubicBezTo>
                  <a:lnTo>
                    <a:pt x="29283" y="15752"/>
                  </a:lnTo>
                  <a:cubicBezTo>
                    <a:pt x="29346" y="15791"/>
                    <a:pt x="29406" y="15791"/>
                    <a:pt x="29467" y="15791"/>
                  </a:cubicBezTo>
                  <a:cubicBezTo>
                    <a:pt x="29527" y="15791"/>
                    <a:pt x="29588" y="15791"/>
                    <a:pt x="29651" y="15830"/>
                  </a:cubicBezTo>
                  <a:cubicBezTo>
                    <a:pt x="29677" y="15846"/>
                    <a:pt x="29712" y="15851"/>
                    <a:pt x="29753" y="15851"/>
                  </a:cubicBezTo>
                  <a:cubicBezTo>
                    <a:pt x="29833" y="15851"/>
                    <a:pt x="29932" y="15830"/>
                    <a:pt x="30010" y="15830"/>
                  </a:cubicBezTo>
                  <a:cubicBezTo>
                    <a:pt x="30136" y="15830"/>
                    <a:pt x="30252" y="15878"/>
                    <a:pt x="30417" y="15878"/>
                  </a:cubicBezTo>
                  <a:cubicBezTo>
                    <a:pt x="30417" y="15878"/>
                    <a:pt x="30456" y="15956"/>
                    <a:pt x="30494" y="15956"/>
                  </a:cubicBezTo>
                  <a:cubicBezTo>
                    <a:pt x="30620" y="15994"/>
                    <a:pt x="30775" y="16033"/>
                    <a:pt x="30940" y="16072"/>
                  </a:cubicBezTo>
                  <a:cubicBezTo>
                    <a:pt x="31221" y="16120"/>
                    <a:pt x="31502" y="16159"/>
                    <a:pt x="31783" y="16198"/>
                  </a:cubicBezTo>
                  <a:cubicBezTo>
                    <a:pt x="31948" y="16237"/>
                    <a:pt x="32113" y="16275"/>
                    <a:pt x="32229" y="16275"/>
                  </a:cubicBezTo>
                  <a:cubicBezTo>
                    <a:pt x="32288" y="16275"/>
                    <a:pt x="32341" y="16293"/>
                    <a:pt x="32382" y="16293"/>
                  </a:cubicBezTo>
                  <a:cubicBezTo>
                    <a:pt x="32403" y="16293"/>
                    <a:pt x="32420" y="16288"/>
                    <a:pt x="32433" y="16275"/>
                  </a:cubicBezTo>
                  <a:cubicBezTo>
                    <a:pt x="32547" y="16251"/>
                    <a:pt x="32653" y="16242"/>
                    <a:pt x="32754" y="16242"/>
                  </a:cubicBezTo>
                  <a:cubicBezTo>
                    <a:pt x="32979" y="16242"/>
                    <a:pt x="33182" y="16287"/>
                    <a:pt x="33402" y="16314"/>
                  </a:cubicBezTo>
                  <a:cubicBezTo>
                    <a:pt x="33441" y="16338"/>
                    <a:pt x="33482" y="16351"/>
                    <a:pt x="33523" y="16351"/>
                  </a:cubicBezTo>
                  <a:cubicBezTo>
                    <a:pt x="33565" y="16351"/>
                    <a:pt x="33606" y="16338"/>
                    <a:pt x="33645" y="16314"/>
                  </a:cubicBezTo>
                  <a:cubicBezTo>
                    <a:pt x="33683" y="16401"/>
                    <a:pt x="33771" y="16440"/>
                    <a:pt x="33848" y="16518"/>
                  </a:cubicBezTo>
                  <a:cubicBezTo>
                    <a:pt x="33887" y="16479"/>
                    <a:pt x="33926" y="16440"/>
                    <a:pt x="33964" y="16363"/>
                  </a:cubicBezTo>
                  <a:cubicBezTo>
                    <a:pt x="34013" y="16440"/>
                    <a:pt x="34052" y="16518"/>
                    <a:pt x="34090" y="16605"/>
                  </a:cubicBezTo>
                  <a:cubicBezTo>
                    <a:pt x="34034" y="16608"/>
                    <a:pt x="33979" y="16610"/>
                    <a:pt x="33924" y="16610"/>
                  </a:cubicBezTo>
                  <a:cubicBezTo>
                    <a:pt x="33343" y="16610"/>
                    <a:pt x="32819" y="16437"/>
                    <a:pt x="32191" y="16401"/>
                  </a:cubicBezTo>
                  <a:cubicBezTo>
                    <a:pt x="32089" y="16421"/>
                    <a:pt x="31977" y="16440"/>
                    <a:pt x="31856" y="16440"/>
                  </a:cubicBezTo>
                  <a:cubicBezTo>
                    <a:pt x="31735" y="16440"/>
                    <a:pt x="31604" y="16421"/>
                    <a:pt x="31464" y="16363"/>
                  </a:cubicBezTo>
                  <a:cubicBezTo>
                    <a:pt x="31347" y="16314"/>
                    <a:pt x="31221" y="16314"/>
                    <a:pt x="31105" y="16275"/>
                  </a:cubicBezTo>
                  <a:lnTo>
                    <a:pt x="30863" y="16275"/>
                  </a:lnTo>
                  <a:cubicBezTo>
                    <a:pt x="30737" y="16237"/>
                    <a:pt x="30620" y="16237"/>
                    <a:pt x="30494" y="16198"/>
                  </a:cubicBezTo>
                  <a:cubicBezTo>
                    <a:pt x="30330" y="16120"/>
                    <a:pt x="30087" y="16198"/>
                    <a:pt x="29971" y="15994"/>
                  </a:cubicBezTo>
                  <a:cubicBezTo>
                    <a:pt x="29932" y="15994"/>
                    <a:pt x="29881" y="16004"/>
                    <a:pt x="29825" y="16004"/>
                  </a:cubicBezTo>
                  <a:cubicBezTo>
                    <a:pt x="29770" y="16004"/>
                    <a:pt x="29709" y="15994"/>
                    <a:pt x="29651" y="15956"/>
                  </a:cubicBezTo>
                  <a:cubicBezTo>
                    <a:pt x="29603" y="15917"/>
                    <a:pt x="29486" y="15917"/>
                    <a:pt x="29409" y="15917"/>
                  </a:cubicBezTo>
                  <a:cubicBezTo>
                    <a:pt x="29118" y="15830"/>
                    <a:pt x="28876" y="15791"/>
                    <a:pt x="28633" y="15713"/>
                  </a:cubicBezTo>
                  <a:cubicBezTo>
                    <a:pt x="28439" y="15674"/>
                    <a:pt x="28236" y="15548"/>
                    <a:pt x="28032" y="15471"/>
                  </a:cubicBezTo>
                  <a:cubicBezTo>
                    <a:pt x="27829" y="15393"/>
                    <a:pt x="27625" y="15345"/>
                    <a:pt x="27422" y="15267"/>
                  </a:cubicBezTo>
                  <a:cubicBezTo>
                    <a:pt x="27179" y="15190"/>
                    <a:pt x="26937" y="15103"/>
                    <a:pt x="26743" y="14986"/>
                  </a:cubicBezTo>
                  <a:cubicBezTo>
                    <a:pt x="26375" y="14821"/>
                    <a:pt x="26094" y="14540"/>
                    <a:pt x="25774" y="14298"/>
                  </a:cubicBezTo>
                  <a:cubicBezTo>
                    <a:pt x="25609" y="14221"/>
                    <a:pt x="25444" y="14095"/>
                    <a:pt x="25241" y="14017"/>
                  </a:cubicBezTo>
                  <a:cubicBezTo>
                    <a:pt x="25047" y="13939"/>
                    <a:pt x="24921" y="13775"/>
                    <a:pt x="24756" y="13610"/>
                  </a:cubicBezTo>
                  <a:cubicBezTo>
                    <a:pt x="24514" y="13455"/>
                    <a:pt x="24320" y="13212"/>
                    <a:pt x="24029" y="13048"/>
                  </a:cubicBezTo>
                  <a:cubicBezTo>
                    <a:pt x="23913" y="13009"/>
                    <a:pt x="23787" y="12922"/>
                    <a:pt x="23670" y="12844"/>
                  </a:cubicBezTo>
                  <a:cubicBezTo>
                    <a:pt x="23670" y="12805"/>
                    <a:pt x="23670" y="12728"/>
                    <a:pt x="23632" y="12679"/>
                  </a:cubicBezTo>
                  <a:cubicBezTo>
                    <a:pt x="23670" y="12679"/>
                    <a:pt x="23709" y="12641"/>
                    <a:pt x="23709" y="12641"/>
                  </a:cubicBezTo>
                  <a:close/>
                  <a:moveTo>
                    <a:pt x="126" y="1"/>
                  </a:moveTo>
                  <a:cubicBezTo>
                    <a:pt x="87" y="127"/>
                    <a:pt x="39" y="204"/>
                    <a:pt x="0" y="282"/>
                  </a:cubicBezTo>
                  <a:cubicBezTo>
                    <a:pt x="0" y="369"/>
                    <a:pt x="39" y="447"/>
                    <a:pt x="39" y="524"/>
                  </a:cubicBezTo>
                  <a:cubicBezTo>
                    <a:pt x="0" y="728"/>
                    <a:pt x="126" y="854"/>
                    <a:pt x="126" y="1009"/>
                  </a:cubicBezTo>
                  <a:cubicBezTo>
                    <a:pt x="126" y="1096"/>
                    <a:pt x="87" y="1135"/>
                    <a:pt x="87" y="1213"/>
                  </a:cubicBezTo>
                  <a:lnTo>
                    <a:pt x="126" y="1213"/>
                  </a:lnTo>
                  <a:cubicBezTo>
                    <a:pt x="126" y="1290"/>
                    <a:pt x="165" y="1416"/>
                    <a:pt x="204" y="1581"/>
                  </a:cubicBezTo>
                  <a:lnTo>
                    <a:pt x="242" y="1620"/>
                  </a:lnTo>
                  <a:cubicBezTo>
                    <a:pt x="242" y="1697"/>
                    <a:pt x="281" y="1775"/>
                    <a:pt x="281" y="1901"/>
                  </a:cubicBezTo>
                  <a:lnTo>
                    <a:pt x="242" y="1939"/>
                  </a:lnTo>
                  <a:cubicBezTo>
                    <a:pt x="242" y="2065"/>
                    <a:pt x="281" y="2143"/>
                    <a:pt x="281" y="2221"/>
                  </a:cubicBezTo>
                  <a:cubicBezTo>
                    <a:pt x="281" y="2550"/>
                    <a:pt x="330" y="2870"/>
                    <a:pt x="446" y="3151"/>
                  </a:cubicBezTo>
                  <a:cubicBezTo>
                    <a:pt x="524" y="3393"/>
                    <a:pt x="611" y="3675"/>
                    <a:pt x="650" y="3956"/>
                  </a:cubicBezTo>
                  <a:cubicBezTo>
                    <a:pt x="650" y="4120"/>
                    <a:pt x="727" y="4246"/>
                    <a:pt x="766" y="4402"/>
                  </a:cubicBezTo>
                  <a:cubicBezTo>
                    <a:pt x="853" y="4566"/>
                    <a:pt x="969" y="4683"/>
                    <a:pt x="1008" y="4847"/>
                  </a:cubicBezTo>
                  <a:cubicBezTo>
                    <a:pt x="1095" y="5012"/>
                    <a:pt x="1173" y="5167"/>
                    <a:pt x="1212" y="5332"/>
                  </a:cubicBezTo>
                  <a:cubicBezTo>
                    <a:pt x="1212" y="5497"/>
                    <a:pt x="1338" y="5652"/>
                    <a:pt x="1376" y="5817"/>
                  </a:cubicBezTo>
                  <a:cubicBezTo>
                    <a:pt x="1580" y="6301"/>
                    <a:pt x="1861" y="6786"/>
                    <a:pt x="2103" y="7271"/>
                  </a:cubicBezTo>
                  <a:cubicBezTo>
                    <a:pt x="2181" y="7397"/>
                    <a:pt x="2181" y="7474"/>
                    <a:pt x="2268" y="7591"/>
                  </a:cubicBezTo>
                  <a:cubicBezTo>
                    <a:pt x="2462" y="7881"/>
                    <a:pt x="2666" y="8162"/>
                    <a:pt x="2908" y="8482"/>
                  </a:cubicBezTo>
                  <a:lnTo>
                    <a:pt x="2908" y="8647"/>
                  </a:lnTo>
                  <a:cubicBezTo>
                    <a:pt x="3034" y="8928"/>
                    <a:pt x="3238" y="9132"/>
                    <a:pt x="3354" y="9374"/>
                  </a:cubicBezTo>
                  <a:cubicBezTo>
                    <a:pt x="3393" y="9452"/>
                    <a:pt x="3480" y="9529"/>
                    <a:pt x="3519" y="9616"/>
                  </a:cubicBezTo>
                  <a:cubicBezTo>
                    <a:pt x="3557" y="9694"/>
                    <a:pt x="3635" y="9733"/>
                    <a:pt x="3674" y="9820"/>
                  </a:cubicBezTo>
                  <a:cubicBezTo>
                    <a:pt x="3800" y="9975"/>
                    <a:pt x="3965" y="10101"/>
                    <a:pt x="4120" y="10256"/>
                  </a:cubicBezTo>
                  <a:cubicBezTo>
                    <a:pt x="4362" y="10498"/>
                    <a:pt x="4565" y="10741"/>
                    <a:pt x="4769" y="11032"/>
                  </a:cubicBezTo>
                  <a:cubicBezTo>
                    <a:pt x="4885" y="11148"/>
                    <a:pt x="5011" y="11274"/>
                    <a:pt x="5089" y="11429"/>
                  </a:cubicBezTo>
                  <a:cubicBezTo>
                    <a:pt x="5215" y="11468"/>
                    <a:pt x="5331" y="11555"/>
                    <a:pt x="5457" y="11632"/>
                  </a:cubicBezTo>
                  <a:cubicBezTo>
                    <a:pt x="5457" y="11632"/>
                    <a:pt x="5418" y="11671"/>
                    <a:pt x="5418" y="11710"/>
                  </a:cubicBezTo>
                  <a:lnTo>
                    <a:pt x="5574" y="11710"/>
                  </a:lnTo>
                  <a:cubicBezTo>
                    <a:pt x="5738" y="11836"/>
                    <a:pt x="5903" y="11914"/>
                    <a:pt x="6058" y="12040"/>
                  </a:cubicBezTo>
                  <a:cubicBezTo>
                    <a:pt x="6339" y="12195"/>
                    <a:pt x="6630" y="12398"/>
                    <a:pt x="6911" y="12602"/>
                  </a:cubicBezTo>
                  <a:cubicBezTo>
                    <a:pt x="7154" y="12728"/>
                    <a:pt x="7396" y="12805"/>
                    <a:pt x="7638" y="12922"/>
                  </a:cubicBezTo>
                  <a:cubicBezTo>
                    <a:pt x="7755" y="13009"/>
                    <a:pt x="7881" y="13048"/>
                    <a:pt x="7997" y="13125"/>
                  </a:cubicBezTo>
                  <a:cubicBezTo>
                    <a:pt x="8162" y="13290"/>
                    <a:pt x="8326" y="13368"/>
                    <a:pt x="8520" y="13406"/>
                  </a:cubicBezTo>
                  <a:cubicBezTo>
                    <a:pt x="8646" y="13571"/>
                    <a:pt x="8811" y="13610"/>
                    <a:pt x="8966" y="13649"/>
                  </a:cubicBezTo>
                  <a:cubicBezTo>
                    <a:pt x="9005" y="13649"/>
                    <a:pt x="9053" y="13610"/>
                    <a:pt x="9131" y="13571"/>
                  </a:cubicBezTo>
                  <a:cubicBezTo>
                    <a:pt x="9131" y="13649"/>
                    <a:pt x="9170" y="13697"/>
                    <a:pt x="9170" y="13736"/>
                  </a:cubicBezTo>
                  <a:cubicBezTo>
                    <a:pt x="9208" y="13697"/>
                    <a:pt x="9208" y="13649"/>
                    <a:pt x="9247" y="13610"/>
                  </a:cubicBezTo>
                  <a:cubicBezTo>
                    <a:pt x="9412" y="13736"/>
                    <a:pt x="9654" y="13610"/>
                    <a:pt x="9780" y="13775"/>
                  </a:cubicBezTo>
                  <a:cubicBezTo>
                    <a:pt x="9832" y="13775"/>
                    <a:pt x="9884" y="13757"/>
                    <a:pt x="9924" y="13757"/>
                  </a:cubicBezTo>
                  <a:cubicBezTo>
                    <a:pt x="9944" y="13757"/>
                    <a:pt x="9961" y="13762"/>
                    <a:pt x="9974" y="13775"/>
                  </a:cubicBezTo>
                  <a:cubicBezTo>
                    <a:pt x="10217" y="13939"/>
                    <a:pt x="10507" y="13891"/>
                    <a:pt x="10750" y="13978"/>
                  </a:cubicBezTo>
                  <a:cubicBezTo>
                    <a:pt x="11070" y="14017"/>
                    <a:pt x="11351" y="14017"/>
                    <a:pt x="11670" y="14056"/>
                  </a:cubicBezTo>
                  <a:lnTo>
                    <a:pt x="12000" y="14056"/>
                  </a:lnTo>
                  <a:cubicBezTo>
                    <a:pt x="12000" y="14095"/>
                    <a:pt x="12039" y="14133"/>
                    <a:pt x="12078" y="14133"/>
                  </a:cubicBezTo>
                  <a:cubicBezTo>
                    <a:pt x="12281" y="14133"/>
                    <a:pt x="12485" y="14182"/>
                    <a:pt x="12688" y="14182"/>
                  </a:cubicBezTo>
                  <a:cubicBezTo>
                    <a:pt x="13008" y="14133"/>
                    <a:pt x="13367" y="14133"/>
                    <a:pt x="13696" y="14095"/>
                  </a:cubicBezTo>
                  <a:cubicBezTo>
                    <a:pt x="13774" y="14095"/>
                    <a:pt x="13851" y="14056"/>
                    <a:pt x="13939" y="14017"/>
                  </a:cubicBezTo>
                  <a:lnTo>
                    <a:pt x="14540" y="14017"/>
                  </a:lnTo>
                  <a:cubicBezTo>
                    <a:pt x="15024" y="13891"/>
                    <a:pt x="15509" y="13891"/>
                    <a:pt x="15994" y="13813"/>
                  </a:cubicBezTo>
                  <a:cubicBezTo>
                    <a:pt x="16081" y="13852"/>
                    <a:pt x="16120" y="13891"/>
                    <a:pt x="16197" y="13891"/>
                  </a:cubicBezTo>
                  <a:cubicBezTo>
                    <a:pt x="16323" y="13852"/>
                    <a:pt x="16478" y="13813"/>
                    <a:pt x="16643" y="13813"/>
                  </a:cubicBezTo>
                  <a:cubicBezTo>
                    <a:pt x="16924" y="13775"/>
                    <a:pt x="17166" y="13610"/>
                    <a:pt x="17448" y="13532"/>
                  </a:cubicBezTo>
                  <a:cubicBezTo>
                    <a:pt x="17535" y="13532"/>
                    <a:pt x="17612" y="13455"/>
                    <a:pt x="17651" y="13406"/>
                  </a:cubicBezTo>
                  <a:cubicBezTo>
                    <a:pt x="17816" y="13368"/>
                    <a:pt x="17971" y="13329"/>
                    <a:pt x="18097" y="13290"/>
                  </a:cubicBezTo>
                  <a:cubicBezTo>
                    <a:pt x="18178" y="13290"/>
                    <a:pt x="18260" y="13296"/>
                    <a:pt x="18341" y="13296"/>
                  </a:cubicBezTo>
                  <a:cubicBezTo>
                    <a:pt x="18462" y="13296"/>
                    <a:pt x="18582" y="13282"/>
                    <a:pt x="18698" y="13212"/>
                  </a:cubicBezTo>
                  <a:cubicBezTo>
                    <a:pt x="18824" y="13164"/>
                    <a:pt x="18940" y="13125"/>
                    <a:pt x="19066" y="13125"/>
                  </a:cubicBezTo>
                  <a:cubicBezTo>
                    <a:pt x="19105" y="13106"/>
                    <a:pt x="19146" y="13096"/>
                    <a:pt x="19187" y="13096"/>
                  </a:cubicBezTo>
                  <a:cubicBezTo>
                    <a:pt x="19229" y="13096"/>
                    <a:pt x="19270" y="13106"/>
                    <a:pt x="19309" y="13125"/>
                  </a:cubicBezTo>
                  <a:lnTo>
                    <a:pt x="19347" y="13125"/>
                  </a:lnTo>
                  <a:cubicBezTo>
                    <a:pt x="19551" y="13086"/>
                    <a:pt x="19754" y="13086"/>
                    <a:pt x="19958" y="13086"/>
                  </a:cubicBezTo>
                  <a:cubicBezTo>
                    <a:pt x="20036" y="13086"/>
                    <a:pt x="20113" y="13125"/>
                    <a:pt x="20152" y="13125"/>
                  </a:cubicBezTo>
                  <a:cubicBezTo>
                    <a:pt x="20394" y="13086"/>
                    <a:pt x="20637" y="13048"/>
                    <a:pt x="20840" y="13009"/>
                  </a:cubicBezTo>
                  <a:lnTo>
                    <a:pt x="21771" y="13009"/>
                  </a:lnTo>
                  <a:cubicBezTo>
                    <a:pt x="21897" y="13086"/>
                    <a:pt x="22052" y="13164"/>
                    <a:pt x="22178" y="13212"/>
                  </a:cubicBezTo>
                  <a:cubicBezTo>
                    <a:pt x="22381" y="13290"/>
                    <a:pt x="22536" y="13368"/>
                    <a:pt x="22701" y="13455"/>
                  </a:cubicBezTo>
                  <a:cubicBezTo>
                    <a:pt x="22982" y="13610"/>
                    <a:pt x="23225" y="13775"/>
                    <a:pt x="23506" y="13891"/>
                  </a:cubicBezTo>
                  <a:cubicBezTo>
                    <a:pt x="23787" y="14056"/>
                    <a:pt x="24029" y="14259"/>
                    <a:pt x="24271" y="14540"/>
                  </a:cubicBezTo>
                  <a:cubicBezTo>
                    <a:pt x="24320" y="14540"/>
                    <a:pt x="24397" y="14540"/>
                    <a:pt x="24436" y="14618"/>
                  </a:cubicBezTo>
                  <a:cubicBezTo>
                    <a:pt x="24514" y="14705"/>
                    <a:pt x="24601" y="14705"/>
                    <a:pt x="24678" y="14783"/>
                  </a:cubicBezTo>
                  <a:cubicBezTo>
                    <a:pt x="24921" y="14909"/>
                    <a:pt x="25163" y="15064"/>
                    <a:pt x="25367" y="15190"/>
                  </a:cubicBezTo>
                  <a:cubicBezTo>
                    <a:pt x="25531" y="15267"/>
                    <a:pt x="25609" y="15393"/>
                    <a:pt x="25725" y="15471"/>
                  </a:cubicBezTo>
                  <a:cubicBezTo>
                    <a:pt x="26016" y="15674"/>
                    <a:pt x="26297" y="15878"/>
                    <a:pt x="26617" y="15956"/>
                  </a:cubicBezTo>
                  <a:cubicBezTo>
                    <a:pt x="26656" y="15994"/>
                    <a:pt x="26743" y="16033"/>
                    <a:pt x="26821" y="16072"/>
                  </a:cubicBezTo>
                  <a:cubicBezTo>
                    <a:pt x="26985" y="16159"/>
                    <a:pt x="27102" y="16237"/>
                    <a:pt x="27267" y="16314"/>
                  </a:cubicBezTo>
                  <a:cubicBezTo>
                    <a:pt x="27322" y="16349"/>
                    <a:pt x="27358" y="16379"/>
                    <a:pt x="27405" y="16379"/>
                  </a:cubicBezTo>
                  <a:cubicBezTo>
                    <a:pt x="27424" y="16379"/>
                    <a:pt x="27445" y="16374"/>
                    <a:pt x="27470" y="16363"/>
                  </a:cubicBezTo>
                  <a:cubicBezTo>
                    <a:pt x="27502" y="16345"/>
                    <a:pt x="27534" y="16338"/>
                    <a:pt x="27566" y="16338"/>
                  </a:cubicBezTo>
                  <a:cubicBezTo>
                    <a:pt x="27693" y="16338"/>
                    <a:pt x="27824" y="16448"/>
                    <a:pt x="27955" y="16479"/>
                  </a:cubicBezTo>
                  <a:cubicBezTo>
                    <a:pt x="28149" y="16518"/>
                    <a:pt x="28313" y="16644"/>
                    <a:pt x="28517" y="16721"/>
                  </a:cubicBezTo>
                  <a:cubicBezTo>
                    <a:pt x="28556" y="16760"/>
                    <a:pt x="28594" y="16760"/>
                    <a:pt x="28633" y="16760"/>
                  </a:cubicBezTo>
                  <a:cubicBezTo>
                    <a:pt x="28677" y="16750"/>
                    <a:pt x="28717" y="16745"/>
                    <a:pt x="28756" y="16745"/>
                  </a:cubicBezTo>
                  <a:cubicBezTo>
                    <a:pt x="28866" y="16745"/>
                    <a:pt x="28965" y="16783"/>
                    <a:pt x="29079" y="16847"/>
                  </a:cubicBezTo>
                  <a:cubicBezTo>
                    <a:pt x="29321" y="16925"/>
                    <a:pt x="29603" y="17041"/>
                    <a:pt x="29893" y="17041"/>
                  </a:cubicBezTo>
                  <a:cubicBezTo>
                    <a:pt x="30010" y="17041"/>
                    <a:pt x="30136" y="17041"/>
                    <a:pt x="30213" y="17090"/>
                  </a:cubicBezTo>
                  <a:cubicBezTo>
                    <a:pt x="30456" y="17284"/>
                    <a:pt x="30737" y="17284"/>
                    <a:pt x="30979" y="17332"/>
                  </a:cubicBezTo>
                  <a:cubicBezTo>
                    <a:pt x="31040" y="17339"/>
                    <a:pt x="31102" y="17342"/>
                    <a:pt x="31164" y="17342"/>
                  </a:cubicBezTo>
                  <a:cubicBezTo>
                    <a:pt x="31351" y="17342"/>
                    <a:pt x="31540" y="17317"/>
                    <a:pt x="31727" y="17317"/>
                  </a:cubicBezTo>
                  <a:cubicBezTo>
                    <a:pt x="31801" y="17317"/>
                    <a:pt x="31875" y="17321"/>
                    <a:pt x="31948" y="17332"/>
                  </a:cubicBezTo>
                  <a:cubicBezTo>
                    <a:pt x="32026" y="17332"/>
                    <a:pt x="32113" y="17332"/>
                    <a:pt x="32191" y="17371"/>
                  </a:cubicBezTo>
                  <a:cubicBezTo>
                    <a:pt x="32308" y="17470"/>
                    <a:pt x="32435" y="17491"/>
                    <a:pt x="32567" y="17491"/>
                  </a:cubicBezTo>
                  <a:cubicBezTo>
                    <a:pt x="32665" y="17491"/>
                    <a:pt x="32765" y="17479"/>
                    <a:pt x="32867" y="17479"/>
                  </a:cubicBezTo>
                  <a:cubicBezTo>
                    <a:pt x="32909" y="17479"/>
                    <a:pt x="32952" y="17481"/>
                    <a:pt x="32995" y="17487"/>
                  </a:cubicBezTo>
                  <a:cubicBezTo>
                    <a:pt x="33009" y="17498"/>
                    <a:pt x="33026" y="17503"/>
                    <a:pt x="33044" y="17503"/>
                  </a:cubicBezTo>
                  <a:cubicBezTo>
                    <a:pt x="33089" y="17503"/>
                    <a:pt x="33144" y="17476"/>
                    <a:pt x="33199" y="17448"/>
                  </a:cubicBezTo>
                  <a:lnTo>
                    <a:pt x="33325" y="17448"/>
                  </a:lnTo>
                  <a:cubicBezTo>
                    <a:pt x="33480" y="17448"/>
                    <a:pt x="33683" y="17487"/>
                    <a:pt x="33887" y="17487"/>
                  </a:cubicBezTo>
                  <a:cubicBezTo>
                    <a:pt x="33964" y="17487"/>
                    <a:pt x="34013" y="17487"/>
                    <a:pt x="34052" y="17526"/>
                  </a:cubicBezTo>
                  <a:cubicBezTo>
                    <a:pt x="34083" y="17576"/>
                    <a:pt x="34114" y="17594"/>
                    <a:pt x="34146" y="17594"/>
                  </a:cubicBezTo>
                  <a:cubicBezTo>
                    <a:pt x="34193" y="17594"/>
                    <a:pt x="34242" y="17555"/>
                    <a:pt x="34294" y="17526"/>
                  </a:cubicBezTo>
                  <a:cubicBezTo>
                    <a:pt x="34333" y="17574"/>
                    <a:pt x="34333" y="17613"/>
                    <a:pt x="34372" y="17613"/>
                  </a:cubicBezTo>
                  <a:cubicBezTo>
                    <a:pt x="34461" y="17640"/>
                    <a:pt x="34564" y="17668"/>
                    <a:pt x="34662" y="17668"/>
                  </a:cubicBezTo>
                  <a:cubicBezTo>
                    <a:pt x="34702" y="17668"/>
                    <a:pt x="34742" y="17663"/>
                    <a:pt x="34779" y="17652"/>
                  </a:cubicBezTo>
                  <a:cubicBezTo>
                    <a:pt x="34934" y="17526"/>
                    <a:pt x="35137" y="17613"/>
                    <a:pt x="35341" y="17487"/>
                  </a:cubicBezTo>
                  <a:lnTo>
                    <a:pt x="35467" y="17487"/>
                  </a:lnTo>
                  <a:cubicBezTo>
                    <a:pt x="35709" y="17526"/>
                    <a:pt x="35990" y="17526"/>
                    <a:pt x="36233" y="17574"/>
                  </a:cubicBezTo>
                  <a:cubicBezTo>
                    <a:pt x="36291" y="17594"/>
                    <a:pt x="36351" y="17603"/>
                    <a:pt x="36417" y="17603"/>
                  </a:cubicBezTo>
                  <a:cubicBezTo>
                    <a:pt x="36482" y="17603"/>
                    <a:pt x="36552" y="17594"/>
                    <a:pt x="36630" y="17574"/>
                  </a:cubicBezTo>
                  <a:cubicBezTo>
                    <a:pt x="36678" y="17574"/>
                    <a:pt x="36717" y="17574"/>
                    <a:pt x="36795" y="17613"/>
                  </a:cubicBezTo>
                  <a:cubicBezTo>
                    <a:pt x="37037" y="17613"/>
                    <a:pt x="37318" y="17691"/>
                    <a:pt x="37561" y="17691"/>
                  </a:cubicBezTo>
                  <a:cubicBezTo>
                    <a:pt x="37687" y="17691"/>
                    <a:pt x="37764" y="17652"/>
                    <a:pt x="37890" y="17652"/>
                  </a:cubicBezTo>
                  <a:cubicBezTo>
                    <a:pt x="38171" y="17652"/>
                    <a:pt x="38414" y="17652"/>
                    <a:pt x="38695" y="17691"/>
                  </a:cubicBezTo>
                  <a:cubicBezTo>
                    <a:pt x="38811" y="17691"/>
                    <a:pt x="38898" y="17691"/>
                    <a:pt x="39014" y="17729"/>
                  </a:cubicBezTo>
                  <a:cubicBezTo>
                    <a:pt x="39344" y="17855"/>
                    <a:pt x="39703" y="17972"/>
                    <a:pt x="40071" y="18010"/>
                  </a:cubicBezTo>
                  <a:cubicBezTo>
                    <a:pt x="40149" y="18010"/>
                    <a:pt x="40226" y="18010"/>
                    <a:pt x="40352" y="18059"/>
                  </a:cubicBezTo>
                  <a:cubicBezTo>
                    <a:pt x="40391" y="18098"/>
                    <a:pt x="40430" y="18137"/>
                    <a:pt x="40468" y="18137"/>
                  </a:cubicBezTo>
                  <a:cubicBezTo>
                    <a:pt x="40672" y="18253"/>
                    <a:pt x="40914" y="18379"/>
                    <a:pt x="41118" y="18495"/>
                  </a:cubicBezTo>
                  <a:cubicBezTo>
                    <a:pt x="41157" y="18495"/>
                    <a:pt x="41195" y="18495"/>
                    <a:pt x="41234" y="18544"/>
                  </a:cubicBezTo>
                  <a:cubicBezTo>
                    <a:pt x="41438" y="18582"/>
                    <a:pt x="41680" y="18621"/>
                    <a:pt x="41884" y="18699"/>
                  </a:cubicBezTo>
                  <a:cubicBezTo>
                    <a:pt x="42126" y="18786"/>
                    <a:pt x="42368" y="18863"/>
                    <a:pt x="42611" y="18980"/>
                  </a:cubicBezTo>
                  <a:cubicBezTo>
                    <a:pt x="42688" y="19028"/>
                    <a:pt x="42775" y="19067"/>
                    <a:pt x="42814" y="19067"/>
                  </a:cubicBezTo>
                  <a:cubicBezTo>
                    <a:pt x="43221" y="19183"/>
                    <a:pt x="43619" y="19309"/>
                    <a:pt x="43987" y="19387"/>
                  </a:cubicBezTo>
                  <a:cubicBezTo>
                    <a:pt x="44229" y="19426"/>
                    <a:pt x="44472" y="19426"/>
                    <a:pt x="44714" y="19513"/>
                  </a:cubicBezTo>
                  <a:cubicBezTo>
                    <a:pt x="44830" y="19513"/>
                    <a:pt x="44995" y="19513"/>
                    <a:pt x="45073" y="19590"/>
                  </a:cubicBezTo>
                  <a:cubicBezTo>
                    <a:pt x="45199" y="19629"/>
                    <a:pt x="45276" y="19707"/>
                    <a:pt x="45354" y="19707"/>
                  </a:cubicBezTo>
                  <a:cubicBezTo>
                    <a:pt x="45477" y="19739"/>
                    <a:pt x="45600" y="19748"/>
                    <a:pt x="45721" y="19748"/>
                  </a:cubicBezTo>
                  <a:cubicBezTo>
                    <a:pt x="45842" y="19748"/>
                    <a:pt x="45963" y="19739"/>
                    <a:pt x="46083" y="19739"/>
                  </a:cubicBezTo>
                  <a:cubicBezTo>
                    <a:pt x="46163" y="19739"/>
                    <a:pt x="46243" y="19743"/>
                    <a:pt x="46323" y="19755"/>
                  </a:cubicBezTo>
                  <a:cubicBezTo>
                    <a:pt x="46371" y="19755"/>
                    <a:pt x="46410" y="19707"/>
                    <a:pt x="46449" y="19668"/>
                  </a:cubicBezTo>
                  <a:lnTo>
                    <a:pt x="46410" y="19629"/>
                  </a:lnTo>
                  <a:lnTo>
                    <a:pt x="46323" y="19629"/>
                  </a:lnTo>
                  <a:cubicBezTo>
                    <a:pt x="46284" y="19629"/>
                    <a:pt x="46284" y="19590"/>
                    <a:pt x="46284" y="19513"/>
                  </a:cubicBezTo>
                  <a:cubicBezTo>
                    <a:pt x="46168" y="19552"/>
                    <a:pt x="46081" y="19590"/>
                    <a:pt x="46003" y="19629"/>
                  </a:cubicBezTo>
                  <a:cubicBezTo>
                    <a:pt x="45964" y="19590"/>
                    <a:pt x="45887" y="19552"/>
                    <a:pt x="45838" y="19513"/>
                  </a:cubicBezTo>
                  <a:cubicBezTo>
                    <a:pt x="45761" y="19464"/>
                    <a:pt x="45722" y="19464"/>
                    <a:pt x="45644" y="19464"/>
                  </a:cubicBezTo>
                  <a:cubicBezTo>
                    <a:pt x="45596" y="19426"/>
                    <a:pt x="45596" y="19387"/>
                    <a:pt x="45596" y="19387"/>
                  </a:cubicBezTo>
                  <a:cubicBezTo>
                    <a:pt x="45557" y="19387"/>
                    <a:pt x="45480" y="19348"/>
                    <a:pt x="45441" y="19348"/>
                  </a:cubicBezTo>
                  <a:cubicBezTo>
                    <a:pt x="45398" y="19355"/>
                    <a:pt x="45356" y="19358"/>
                    <a:pt x="45313" y="19358"/>
                  </a:cubicBezTo>
                  <a:cubicBezTo>
                    <a:pt x="45113" y="19358"/>
                    <a:pt x="44914" y="19287"/>
                    <a:pt x="44714" y="19183"/>
                  </a:cubicBezTo>
                  <a:cubicBezTo>
                    <a:pt x="44510" y="19106"/>
                    <a:pt x="44346" y="19028"/>
                    <a:pt x="44142" y="18941"/>
                  </a:cubicBezTo>
                  <a:cubicBezTo>
                    <a:pt x="44079" y="18910"/>
                    <a:pt x="43991" y="18853"/>
                    <a:pt x="43914" y="18853"/>
                  </a:cubicBezTo>
                  <a:cubicBezTo>
                    <a:pt x="43895" y="18853"/>
                    <a:pt x="43878" y="18856"/>
                    <a:pt x="43861" y="18863"/>
                  </a:cubicBezTo>
                  <a:cubicBezTo>
                    <a:pt x="43706" y="18863"/>
                    <a:pt x="43580" y="18737"/>
                    <a:pt x="43376" y="18699"/>
                  </a:cubicBezTo>
                  <a:cubicBezTo>
                    <a:pt x="43221" y="18660"/>
                    <a:pt x="43018" y="18582"/>
                    <a:pt x="42814" y="18544"/>
                  </a:cubicBezTo>
                  <a:cubicBezTo>
                    <a:pt x="42737" y="18495"/>
                    <a:pt x="42649" y="18456"/>
                    <a:pt x="42533" y="18418"/>
                  </a:cubicBezTo>
                  <a:cubicBezTo>
                    <a:pt x="42329" y="18379"/>
                    <a:pt x="42087" y="18301"/>
                    <a:pt x="41884" y="18253"/>
                  </a:cubicBezTo>
                  <a:cubicBezTo>
                    <a:pt x="41767" y="18214"/>
                    <a:pt x="41641" y="18175"/>
                    <a:pt x="41564" y="18137"/>
                  </a:cubicBezTo>
                  <a:cubicBezTo>
                    <a:pt x="41283" y="18010"/>
                    <a:pt x="41040" y="17855"/>
                    <a:pt x="40750" y="17768"/>
                  </a:cubicBezTo>
                  <a:cubicBezTo>
                    <a:pt x="40507" y="17691"/>
                    <a:pt x="40313" y="17574"/>
                    <a:pt x="40110" y="17448"/>
                  </a:cubicBezTo>
                  <a:cubicBezTo>
                    <a:pt x="39945" y="17371"/>
                    <a:pt x="39780" y="17284"/>
                    <a:pt x="39664" y="17206"/>
                  </a:cubicBezTo>
                  <a:cubicBezTo>
                    <a:pt x="39422" y="17041"/>
                    <a:pt x="39140" y="16925"/>
                    <a:pt x="38859" y="16886"/>
                  </a:cubicBezTo>
                  <a:cubicBezTo>
                    <a:pt x="38656" y="16886"/>
                    <a:pt x="38491" y="16799"/>
                    <a:pt x="38287" y="16760"/>
                  </a:cubicBezTo>
                  <a:cubicBezTo>
                    <a:pt x="38210" y="16847"/>
                    <a:pt x="38132" y="16886"/>
                    <a:pt x="38006" y="16886"/>
                  </a:cubicBezTo>
                  <a:cubicBezTo>
                    <a:pt x="37893" y="16886"/>
                    <a:pt x="37781" y="16887"/>
                    <a:pt x="37669" y="16887"/>
                  </a:cubicBezTo>
                  <a:cubicBezTo>
                    <a:pt x="37138" y="16887"/>
                    <a:pt x="36626" y="16861"/>
                    <a:pt x="36194" y="16557"/>
                  </a:cubicBezTo>
                  <a:cubicBezTo>
                    <a:pt x="36107" y="16557"/>
                    <a:pt x="36029" y="16557"/>
                    <a:pt x="35951" y="16605"/>
                  </a:cubicBezTo>
                  <a:lnTo>
                    <a:pt x="35951" y="16479"/>
                  </a:lnTo>
                  <a:cubicBezTo>
                    <a:pt x="36016" y="16469"/>
                    <a:pt x="36092" y="16464"/>
                    <a:pt x="36173" y="16464"/>
                  </a:cubicBezTo>
                  <a:cubicBezTo>
                    <a:pt x="36393" y="16464"/>
                    <a:pt x="36646" y="16500"/>
                    <a:pt x="36795" y="16557"/>
                  </a:cubicBezTo>
                  <a:cubicBezTo>
                    <a:pt x="36921" y="16557"/>
                    <a:pt x="36998" y="16557"/>
                    <a:pt x="37115" y="16605"/>
                  </a:cubicBezTo>
                  <a:cubicBezTo>
                    <a:pt x="37192" y="16605"/>
                    <a:pt x="37261" y="16614"/>
                    <a:pt x="37321" y="16614"/>
                  </a:cubicBezTo>
                  <a:cubicBezTo>
                    <a:pt x="37387" y="16614"/>
                    <a:pt x="37442" y="16603"/>
                    <a:pt x="37483" y="16557"/>
                  </a:cubicBezTo>
                  <a:cubicBezTo>
                    <a:pt x="37929" y="16605"/>
                    <a:pt x="38375" y="16683"/>
                    <a:pt x="38811" y="16683"/>
                  </a:cubicBezTo>
                  <a:cubicBezTo>
                    <a:pt x="39053" y="16721"/>
                    <a:pt x="39257" y="16760"/>
                    <a:pt x="39499" y="16799"/>
                  </a:cubicBezTo>
                  <a:cubicBezTo>
                    <a:pt x="39703" y="16886"/>
                    <a:pt x="39906" y="16964"/>
                    <a:pt x="40071" y="17041"/>
                  </a:cubicBezTo>
                  <a:cubicBezTo>
                    <a:pt x="40149" y="17090"/>
                    <a:pt x="40226" y="17090"/>
                    <a:pt x="40352" y="17167"/>
                  </a:cubicBezTo>
                  <a:cubicBezTo>
                    <a:pt x="40352" y="17167"/>
                    <a:pt x="40391" y="17128"/>
                    <a:pt x="40430" y="17128"/>
                  </a:cubicBezTo>
                  <a:cubicBezTo>
                    <a:pt x="40569" y="17194"/>
                    <a:pt x="40674" y="17294"/>
                    <a:pt x="40826" y="17294"/>
                  </a:cubicBezTo>
                  <a:cubicBezTo>
                    <a:pt x="40854" y="17294"/>
                    <a:pt x="40883" y="17291"/>
                    <a:pt x="40914" y="17284"/>
                  </a:cubicBezTo>
                  <a:cubicBezTo>
                    <a:pt x="40953" y="17284"/>
                    <a:pt x="40992" y="17284"/>
                    <a:pt x="40992" y="17332"/>
                  </a:cubicBezTo>
                  <a:cubicBezTo>
                    <a:pt x="41118" y="17410"/>
                    <a:pt x="41283" y="17410"/>
                    <a:pt x="41438" y="17410"/>
                  </a:cubicBezTo>
                  <a:cubicBezTo>
                    <a:pt x="41564" y="17410"/>
                    <a:pt x="41719" y="17448"/>
                    <a:pt x="41845" y="17487"/>
                  </a:cubicBezTo>
                  <a:cubicBezTo>
                    <a:pt x="41884" y="17487"/>
                    <a:pt x="41922" y="17526"/>
                    <a:pt x="42010" y="17574"/>
                  </a:cubicBezTo>
                  <a:cubicBezTo>
                    <a:pt x="42010" y="17613"/>
                    <a:pt x="42048" y="17691"/>
                    <a:pt x="42087" y="17729"/>
                  </a:cubicBezTo>
                  <a:lnTo>
                    <a:pt x="42252" y="17729"/>
                  </a:lnTo>
                  <a:cubicBezTo>
                    <a:pt x="42329" y="17817"/>
                    <a:pt x="42407" y="17894"/>
                    <a:pt x="42494" y="17894"/>
                  </a:cubicBezTo>
                  <a:cubicBezTo>
                    <a:pt x="42737" y="17933"/>
                    <a:pt x="42930" y="18059"/>
                    <a:pt x="43134" y="18098"/>
                  </a:cubicBezTo>
                  <a:cubicBezTo>
                    <a:pt x="43338" y="18175"/>
                    <a:pt x="43502" y="18301"/>
                    <a:pt x="43745" y="18301"/>
                  </a:cubicBezTo>
                  <a:cubicBezTo>
                    <a:pt x="43861" y="18301"/>
                    <a:pt x="44026" y="18340"/>
                    <a:pt x="44191" y="18340"/>
                  </a:cubicBezTo>
                  <a:cubicBezTo>
                    <a:pt x="44191" y="18301"/>
                    <a:pt x="44229" y="18253"/>
                    <a:pt x="44229" y="18214"/>
                  </a:cubicBezTo>
                  <a:cubicBezTo>
                    <a:pt x="44229" y="18137"/>
                    <a:pt x="44191" y="18098"/>
                    <a:pt x="44191" y="18098"/>
                  </a:cubicBezTo>
                  <a:cubicBezTo>
                    <a:pt x="44026" y="18059"/>
                    <a:pt x="43900" y="18059"/>
                    <a:pt x="43783" y="17972"/>
                  </a:cubicBezTo>
                  <a:cubicBezTo>
                    <a:pt x="43657" y="17894"/>
                    <a:pt x="43502" y="17817"/>
                    <a:pt x="43338" y="17768"/>
                  </a:cubicBezTo>
                  <a:cubicBezTo>
                    <a:pt x="43221" y="17729"/>
                    <a:pt x="43056" y="17729"/>
                    <a:pt x="42930" y="17691"/>
                  </a:cubicBezTo>
                  <a:cubicBezTo>
                    <a:pt x="42814" y="17652"/>
                    <a:pt x="42737" y="17613"/>
                    <a:pt x="42611" y="17613"/>
                  </a:cubicBezTo>
                  <a:cubicBezTo>
                    <a:pt x="42572" y="17574"/>
                    <a:pt x="42533" y="17526"/>
                    <a:pt x="42494" y="17487"/>
                  </a:cubicBezTo>
                  <a:lnTo>
                    <a:pt x="42165" y="17487"/>
                  </a:lnTo>
                  <a:cubicBezTo>
                    <a:pt x="42165" y="17448"/>
                    <a:pt x="42165" y="17410"/>
                    <a:pt x="42126" y="17410"/>
                  </a:cubicBezTo>
                  <a:cubicBezTo>
                    <a:pt x="41922" y="17371"/>
                    <a:pt x="41767" y="17284"/>
                    <a:pt x="41641" y="17167"/>
                  </a:cubicBezTo>
                  <a:cubicBezTo>
                    <a:pt x="41399" y="17128"/>
                    <a:pt x="41195" y="17041"/>
                    <a:pt x="40992" y="17002"/>
                  </a:cubicBezTo>
                  <a:cubicBezTo>
                    <a:pt x="40953" y="16964"/>
                    <a:pt x="40953" y="16925"/>
                    <a:pt x="40914" y="16886"/>
                  </a:cubicBezTo>
                  <a:cubicBezTo>
                    <a:pt x="40837" y="16886"/>
                    <a:pt x="40798" y="16886"/>
                    <a:pt x="40672" y="16847"/>
                  </a:cubicBezTo>
                  <a:cubicBezTo>
                    <a:pt x="40594" y="16799"/>
                    <a:pt x="40507" y="16760"/>
                    <a:pt x="40430" y="16721"/>
                  </a:cubicBezTo>
                  <a:cubicBezTo>
                    <a:pt x="40226" y="16605"/>
                    <a:pt x="40023" y="16518"/>
                    <a:pt x="39945" y="16314"/>
                  </a:cubicBezTo>
                  <a:cubicBezTo>
                    <a:pt x="39780" y="16237"/>
                    <a:pt x="39625" y="16159"/>
                    <a:pt x="39422" y="16120"/>
                  </a:cubicBezTo>
                  <a:cubicBezTo>
                    <a:pt x="39218" y="16033"/>
                    <a:pt x="38976" y="15994"/>
                    <a:pt x="38733" y="15994"/>
                  </a:cubicBezTo>
                  <a:cubicBezTo>
                    <a:pt x="38375" y="15994"/>
                    <a:pt x="38045" y="15994"/>
                    <a:pt x="37687" y="15956"/>
                  </a:cubicBezTo>
                  <a:cubicBezTo>
                    <a:pt x="37628" y="15956"/>
                    <a:pt x="37592" y="15973"/>
                    <a:pt x="37551" y="15973"/>
                  </a:cubicBezTo>
                  <a:cubicBezTo>
                    <a:pt x="37530" y="15973"/>
                    <a:pt x="37509" y="15968"/>
                    <a:pt x="37483" y="15956"/>
                  </a:cubicBezTo>
                  <a:cubicBezTo>
                    <a:pt x="37279" y="15917"/>
                    <a:pt x="37037" y="15791"/>
                    <a:pt x="36795" y="15791"/>
                  </a:cubicBezTo>
                  <a:cubicBezTo>
                    <a:pt x="36436" y="15713"/>
                    <a:pt x="36068" y="15636"/>
                    <a:pt x="35709" y="15587"/>
                  </a:cubicBezTo>
                  <a:cubicBezTo>
                    <a:pt x="35506" y="15548"/>
                    <a:pt x="35341" y="15548"/>
                    <a:pt x="35137" y="15548"/>
                  </a:cubicBezTo>
                  <a:cubicBezTo>
                    <a:pt x="35098" y="15561"/>
                    <a:pt x="35054" y="15566"/>
                    <a:pt x="35008" y="15566"/>
                  </a:cubicBezTo>
                  <a:cubicBezTo>
                    <a:pt x="34916" y="15566"/>
                    <a:pt x="34817" y="15548"/>
                    <a:pt x="34740" y="15548"/>
                  </a:cubicBezTo>
                  <a:cubicBezTo>
                    <a:pt x="34653" y="15510"/>
                    <a:pt x="34614" y="15510"/>
                    <a:pt x="34575" y="15510"/>
                  </a:cubicBezTo>
                  <a:cubicBezTo>
                    <a:pt x="34498" y="15548"/>
                    <a:pt x="34449" y="15636"/>
                    <a:pt x="34410" y="15636"/>
                  </a:cubicBezTo>
                  <a:cubicBezTo>
                    <a:pt x="34207" y="15636"/>
                    <a:pt x="34052" y="15587"/>
                    <a:pt x="33848" y="15548"/>
                  </a:cubicBezTo>
                  <a:cubicBezTo>
                    <a:pt x="33811" y="15544"/>
                    <a:pt x="33774" y="15542"/>
                    <a:pt x="33737" y="15542"/>
                  </a:cubicBezTo>
                  <a:cubicBezTo>
                    <a:pt x="33597" y="15542"/>
                    <a:pt x="33455" y="15568"/>
                    <a:pt x="33313" y="15568"/>
                  </a:cubicBezTo>
                  <a:cubicBezTo>
                    <a:pt x="33168" y="15568"/>
                    <a:pt x="33022" y="15541"/>
                    <a:pt x="32879" y="15432"/>
                  </a:cubicBezTo>
                  <a:lnTo>
                    <a:pt x="32840" y="15393"/>
                  </a:lnTo>
                  <a:cubicBezTo>
                    <a:pt x="32690" y="15336"/>
                    <a:pt x="32542" y="15313"/>
                    <a:pt x="32395" y="15313"/>
                  </a:cubicBezTo>
                  <a:cubicBezTo>
                    <a:pt x="32219" y="15313"/>
                    <a:pt x="32045" y="15346"/>
                    <a:pt x="31871" y="15393"/>
                  </a:cubicBezTo>
                  <a:cubicBezTo>
                    <a:pt x="31745" y="15345"/>
                    <a:pt x="31667" y="15306"/>
                    <a:pt x="31590" y="15306"/>
                  </a:cubicBezTo>
                  <a:cubicBezTo>
                    <a:pt x="31221" y="15267"/>
                    <a:pt x="30863" y="15229"/>
                    <a:pt x="30533" y="15064"/>
                  </a:cubicBezTo>
                  <a:cubicBezTo>
                    <a:pt x="30494" y="15025"/>
                    <a:pt x="30456" y="15025"/>
                    <a:pt x="30456" y="15025"/>
                  </a:cubicBezTo>
                  <a:cubicBezTo>
                    <a:pt x="30213" y="15025"/>
                    <a:pt x="29971" y="14948"/>
                    <a:pt x="29767" y="14860"/>
                  </a:cubicBezTo>
                  <a:lnTo>
                    <a:pt x="29729" y="14860"/>
                  </a:lnTo>
                  <a:cubicBezTo>
                    <a:pt x="29680" y="14881"/>
                    <a:pt x="29636" y="14890"/>
                    <a:pt x="29596" y="14890"/>
                  </a:cubicBezTo>
                  <a:cubicBezTo>
                    <a:pt x="29469" y="14890"/>
                    <a:pt x="29378" y="14803"/>
                    <a:pt x="29283" y="14744"/>
                  </a:cubicBezTo>
                  <a:cubicBezTo>
                    <a:pt x="29166" y="14705"/>
                    <a:pt x="29040" y="14666"/>
                    <a:pt x="28924" y="14666"/>
                  </a:cubicBezTo>
                  <a:cubicBezTo>
                    <a:pt x="28798" y="14618"/>
                    <a:pt x="28682" y="14618"/>
                    <a:pt x="28556" y="14579"/>
                  </a:cubicBezTo>
                  <a:cubicBezTo>
                    <a:pt x="28352" y="14502"/>
                    <a:pt x="28149" y="14424"/>
                    <a:pt x="27906" y="14298"/>
                  </a:cubicBezTo>
                  <a:cubicBezTo>
                    <a:pt x="27790" y="14221"/>
                    <a:pt x="27664" y="14221"/>
                    <a:pt x="27509" y="14182"/>
                  </a:cubicBezTo>
                  <a:cubicBezTo>
                    <a:pt x="27267" y="14095"/>
                    <a:pt x="27024" y="14017"/>
                    <a:pt x="26859" y="13813"/>
                  </a:cubicBezTo>
                  <a:cubicBezTo>
                    <a:pt x="26859" y="13813"/>
                    <a:pt x="26821" y="13813"/>
                    <a:pt x="26821" y="13775"/>
                  </a:cubicBezTo>
                  <a:cubicBezTo>
                    <a:pt x="26695" y="13697"/>
                    <a:pt x="26578" y="13649"/>
                    <a:pt x="26501" y="13532"/>
                  </a:cubicBezTo>
                  <a:cubicBezTo>
                    <a:pt x="26452" y="13455"/>
                    <a:pt x="26375" y="13406"/>
                    <a:pt x="26297" y="13368"/>
                  </a:cubicBezTo>
                  <a:cubicBezTo>
                    <a:pt x="26094" y="13251"/>
                    <a:pt x="25929" y="13125"/>
                    <a:pt x="25725" y="13009"/>
                  </a:cubicBezTo>
                  <a:cubicBezTo>
                    <a:pt x="25609" y="12922"/>
                    <a:pt x="25483" y="12844"/>
                    <a:pt x="25367" y="12767"/>
                  </a:cubicBezTo>
                  <a:cubicBezTo>
                    <a:pt x="25241" y="12641"/>
                    <a:pt x="25124" y="12485"/>
                    <a:pt x="24960" y="12398"/>
                  </a:cubicBezTo>
                  <a:cubicBezTo>
                    <a:pt x="24882" y="12398"/>
                    <a:pt x="24843" y="12359"/>
                    <a:pt x="24805" y="12282"/>
                  </a:cubicBezTo>
                  <a:cubicBezTo>
                    <a:pt x="24640" y="12117"/>
                    <a:pt x="24436" y="11952"/>
                    <a:pt x="24194" y="11914"/>
                  </a:cubicBezTo>
                  <a:cubicBezTo>
                    <a:pt x="24116" y="11875"/>
                    <a:pt x="23990" y="11836"/>
                    <a:pt x="23952" y="11759"/>
                  </a:cubicBezTo>
                  <a:cubicBezTo>
                    <a:pt x="23709" y="11594"/>
                    <a:pt x="23506" y="11429"/>
                    <a:pt x="23302" y="11225"/>
                  </a:cubicBezTo>
                  <a:lnTo>
                    <a:pt x="23302" y="11109"/>
                  </a:lnTo>
                  <a:cubicBezTo>
                    <a:pt x="23225" y="11148"/>
                    <a:pt x="23186" y="11187"/>
                    <a:pt x="23147" y="11225"/>
                  </a:cubicBezTo>
                  <a:lnTo>
                    <a:pt x="23147" y="11109"/>
                  </a:lnTo>
                  <a:cubicBezTo>
                    <a:pt x="23060" y="10944"/>
                    <a:pt x="22817" y="11070"/>
                    <a:pt x="22740" y="10867"/>
                  </a:cubicBezTo>
                  <a:cubicBezTo>
                    <a:pt x="22536" y="10867"/>
                    <a:pt x="22536" y="10867"/>
                    <a:pt x="22459" y="10702"/>
                  </a:cubicBezTo>
                  <a:lnTo>
                    <a:pt x="22740" y="10702"/>
                  </a:lnTo>
                  <a:cubicBezTo>
                    <a:pt x="22575" y="10663"/>
                    <a:pt x="22459" y="10586"/>
                    <a:pt x="22333" y="10547"/>
                  </a:cubicBezTo>
                  <a:lnTo>
                    <a:pt x="22216" y="10547"/>
                  </a:lnTo>
                  <a:cubicBezTo>
                    <a:pt x="22197" y="10586"/>
                    <a:pt x="22166" y="10595"/>
                    <a:pt x="22134" y="10595"/>
                  </a:cubicBezTo>
                  <a:cubicBezTo>
                    <a:pt x="22103" y="10595"/>
                    <a:pt x="22071" y="10586"/>
                    <a:pt x="22052" y="10586"/>
                  </a:cubicBezTo>
                  <a:lnTo>
                    <a:pt x="21935" y="10586"/>
                  </a:lnTo>
                  <a:cubicBezTo>
                    <a:pt x="21848" y="10624"/>
                    <a:pt x="21771" y="10663"/>
                    <a:pt x="21732" y="10702"/>
                  </a:cubicBezTo>
                  <a:cubicBezTo>
                    <a:pt x="21732" y="10702"/>
                    <a:pt x="21732" y="10741"/>
                    <a:pt x="21771" y="10789"/>
                  </a:cubicBezTo>
                  <a:lnTo>
                    <a:pt x="21247" y="10789"/>
                  </a:lnTo>
                  <a:cubicBezTo>
                    <a:pt x="21208" y="10789"/>
                    <a:pt x="21170" y="10789"/>
                    <a:pt x="21170" y="10741"/>
                  </a:cubicBezTo>
                  <a:cubicBezTo>
                    <a:pt x="21145" y="10702"/>
                    <a:pt x="21104" y="10692"/>
                    <a:pt x="21064" y="10692"/>
                  </a:cubicBezTo>
                  <a:cubicBezTo>
                    <a:pt x="21024" y="10692"/>
                    <a:pt x="20985" y="10702"/>
                    <a:pt x="20966" y="10702"/>
                  </a:cubicBezTo>
                  <a:cubicBezTo>
                    <a:pt x="20801" y="10828"/>
                    <a:pt x="20598" y="10828"/>
                    <a:pt x="20443" y="10867"/>
                  </a:cubicBezTo>
                  <a:cubicBezTo>
                    <a:pt x="20382" y="10881"/>
                    <a:pt x="20322" y="10890"/>
                    <a:pt x="20264" y="10890"/>
                  </a:cubicBezTo>
                  <a:cubicBezTo>
                    <a:pt x="20164" y="10890"/>
                    <a:pt x="20071" y="10863"/>
                    <a:pt x="19997" y="10789"/>
                  </a:cubicBezTo>
                  <a:cubicBezTo>
                    <a:pt x="19754" y="10828"/>
                    <a:pt x="19551" y="10867"/>
                    <a:pt x="19347" y="10944"/>
                  </a:cubicBezTo>
                  <a:cubicBezTo>
                    <a:pt x="19171" y="11020"/>
                    <a:pt x="18996" y="11117"/>
                    <a:pt x="18826" y="11117"/>
                  </a:cubicBezTo>
                  <a:cubicBezTo>
                    <a:pt x="18799" y="11117"/>
                    <a:pt x="18773" y="11114"/>
                    <a:pt x="18746" y="11109"/>
                  </a:cubicBezTo>
                  <a:cubicBezTo>
                    <a:pt x="18698" y="11070"/>
                    <a:pt x="18659" y="11032"/>
                    <a:pt x="18620" y="10983"/>
                  </a:cubicBezTo>
                  <a:lnTo>
                    <a:pt x="18620" y="11070"/>
                  </a:lnTo>
                  <a:cubicBezTo>
                    <a:pt x="18504" y="11109"/>
                    <a:pt x="18378" y="11109"/>
                    <a:pt x="18262" y="11148"/>
                  </a:cubicBezTo>
                  <a:lnTo>
                    <a:pt x="18213" y="11109"/>
                  </a:lnTo>
                  <a:cubicBezTo>
                    <a:pt x="18136" y="11148"/>
                    <a:pt x="18097" y="11187"/>
                    <a:pt x="18019" y="11187"/>
                  </a:cubicBezTo>
                  <a:cubicBezTo>
                    <a:pt x="17855" y="11274"/>
                    <a:pt x="17729" y="11313"/>
                    <a:pt x="17574" y="11351"/>
                  </a:cubicBezTo>
                  <a:cubicBezTo>
                    <a:pt x="17409" y="11429"/>
                    <a:pt x="17205" y="11468"/>
                    <a:pt x="17002" y="11468"/>
                  </a:cubicBezTo>
                  <a:cubicBezTo>
                    <a:pt x="16759" y="11468"/>
                    <a:pt x="16517" y="11555"/>
                    <a:pt x="16323" y="11671"/>
                  </a:cubicBezTo>
                  <a:cubicBezTo>
                    <a:pt x="16259" y="11736"/>
                    <a:pt x="16179" y="11774"/>
                    <a:pt x="16075" y="11774"/>
                  </a:cubicBezTo>
                  <a:cubicBezTo>
                    <a:pt x="16038" y="11774"/>
                    <a:pt x="15998" y="11769"/>
                    <a:pt x="15955" y="11759"/>
                  </a:cubicBezTo>
                  <a:cubicBezTo>
                    <a:pt x="15929" y="11742"/>
                    <a:pt x="15902" y="11737"/>
                    <a:pt x="15875" y="11737"/>
                  </a:cubicBezTo>
                  <a:cubicBezTo>
                    <a:pt x="15820" y="11737"/>
                    <a:pt x="15764" y="11759"/>
                    <a:pt x="15712" y="11759"/>
                  </a:cubicBezTo>
                  <a:cubicBezTo>
                    <a:pt x="15548" y="11797"/>
                    <a:pt x="15393" y="11836"/>
                    <a:pt x="15267" y="11875"/>
                  </a:cubicBezTo>
                  <a:cubicBezTo>
                    <a:pt x="15111" y="11914"/>
                    <a:pt x="14947" y="11952"/>
                    <a:pt x="14782" y="11952"/>
                  </a:cubicBezTo>
                  <a:cubicBezTo>
                    <a:pt x="14743" y="12001"/>
                    <a:pt x="14666" y="12040"/>
                    <a:pt x="14627" y="12040"/>
                  </a:cubicBezTo>
                  <a:cubicBezTo>
                    <a:pt x="14423" y="12078"/>
                    <a:pt x="14259" y="12117"/>
                    <a:pt x="14055" y="12117"/>
                  </a:cubicBezTo>
                  <a:cubicBezTo>
                    <a:pt x="13900" y="12156"/>
                    <a:pt x="13774" y="12195"/>
                    <a:pt x="13609" y="12195"/>
                  </a:cubicBezTo>
                  <a:cubicBezTo>
                    <a:pt x="13454" y="12195"/>
                    <a:pt x="13289" y="12156"/>
                    <a:pt x="13173" y="12156"/>
                  </a:cubicBezTo>
                  <a:cubicBezTo>
                    <a:pt x="13145" y="11997"/>
                    <a:pt x="13056" y="11981"/>
                    <a:pt x="12963" y="11981"/>
                  </a:cubicBezTo>
                  <a:cubicBezTo>
                    <a:pt x="12938" y="11981"/>
                    <a:pt x="12914" y="11982"/>
                    <a:pt x="12890" y="11982"/>
                  </a:cubicBezTo>
                  <a:cubicBezTo>
                    <a:pt x="12843" y="11982"/>
                    <a:pt x="12799" y="11977"/>
                    <a:pt x="12766" y="11952"/>
                  </a:cubicBezTo>
                  <a:cubicBezTo>
                    <a:pt x="12688" y="12030"/>
                    <a:pt x="12613" y="12045"/>
                    <a:pt x="12538" y="12045"/>
                  </a:cubicBezTo>
                  <a:cubicBezTo>
                    <a:pt x="12492" y="12045"/>
                    <a:pt x="12445" y="12040"/>
                    <a:pt x="12397" y="12040"/>
                  </a:cubicBezTo>
                  <a:cubicBezTo>
                    <a:pt x="12359" y="12020"/>
                    <a:pt x="12320" y="12011"/>
                    <a:pt x="12286" y="12011"/>
                  </a:cubicBezTo>
                  <a:cubicBezTo>
                    <a:pt x="12252" y="12011"/>
                    <a:pt x="12223" y="12020"/>
                    <a:pt x="12204" y="12040"/>
                  </a:cubicBezTo>
                  <a:cubicBezTo>
                    <a:pt x="11913" y="12078"/>
                    <a:pt x="11670" y="12117"/>
                    <a:pt x="11428" y="12156"/>
                  </a:cubicBezTo>
                  <a:cubicBezTo>
                    <a:pt x="11389" y="12175"/>
                    <a:pt x="11351" y="12185"/>
                    <a:pt x="11311" y="12185"/>
                  </a:cubicBezTo>
                  <a:cubicBezTo>
                    <a:pt x="11271" y="12185"/>
                    <a:pt x="11229" y="12175"/>
                    <a:pt x="11186" y="12156"/>
                  </a:cubicBezTo>
                  <a:cubicBezTo>
                    <a:pt x="11031" y="12117"/>
                    <a:pt x="10866" y="12001"/>
                    <a:pt x="10701" y="11952"/>
                  </a:cubicBezTo>
                  <a:lnTo>
                    <a:pt x="10701" y="11875"/>
                  </a:lnTo>
                  <a:cubicBezTo>
                    <a:pt x="10514" y="11875"/>
                    <a:pt x="10326" y="11892"/>
                    <a:pt x="10150" y="11892"/>
                  </a:cubicBezTo>
                  <a:cubicBezTo>
                    <a:pt x="10063" y="11892"/>
                    <a:pt x="9977" y="11888"/>
                    <a:pt x="9897" y="11875"/>
                  </a:cubicBezTo>
                  <a:cubicBezTo>
                    <a:pt x="9819" y="11875"/>
                    <a:pt x="9732" y="11875"/>
                    <a:pt x="9654" y="11836"/>
                  </a:cubicBezTo>
                  <a:cubicBezTo>
                    <a:pt x="9538" y="11759"/>
                    <a:pt x="9373" y="11671"/>
                    <a:pt x="9247" y="11632"/>
                  </a:cubicBezTo>
                  <a:cubicBezTo>
                    <a:pt x="9092" y="11555"/>
                    <a:pt x="8927" y="11516"/>
                    <a:pt x="8724" y="11468"/>
                  </a:cubicBezTo>
                  <a:cubicBezTo>
                    <a:pt x="8520" y="11429"/>
                    <a:pt x="8326" y="11351"/>
                    <a:pt x="8162" y="11225"/>
                  </a:cubicBezTo>
                  <a:cubicBezTo>
                    <a:pt x="7919" y="11070"/>
                    <a:pt x="7677" y="10906"/>
                    <a:pt x="7396" y="10789"/>
                  </a:cubicBezTo>
                  <a:cubicBezTo>
                    <a:pt x="7154" y="10663"/>
                    <a:pt x="6950" y="10460"/>
                    <a:pt x="6785" y="10256"/>
                  </a:cubicBezTo>
                  <a:cubicBezTo>
                    <a:pt x="6582" y="10062"/>
                    <a:pt x="6427" y="9820"/>
                    <a:pt x="6184" y="9694"/>
                  </a:cubicBezTo>
                  <a:cubicBezTo>
                    <a:pt x="5903" y="9578"/>
                    <a:pt x="5612" y="9413"/>
                    <a:pt x="5457" y="9170"/>
                  </a:cubicBezTo>
                  <a:cubicBezTo>
                    <a:pt x="5418" y="9093"/>
                    <a:pt x="5418" y="9044"/>
                    <a:pt x="5370" y="9006"/>
                  </a:cubicBezTo>
                  <a:cubicBezTo>
                    <a:pt x="5331" y="8851"/>
                    <a:pt x="5215" y="8763"/>
                    <a:pt x="5089" y="8686"/>
                  </a:cubicBezTo>
                  <a:cubicBezTo>
                    <a:pt x="4885" y="8482"/>
                    <a:pt x="4769" y="8240"/>
                    <a:pt x="4604" y="7998"/>
                  </a:cubicBezTo>
                  <a:cubicBezTo>
                    <a:pt x="4527" y="7794"/>
                    <a:pt x="4362" y="7639"/>
                    <a:pt x="4246" y="7435"/>
                  </a:cubicBezTo>
                  <a:cubicBezTo>
                    <a:pt x="4120" y="7232"/>
                    <a:pt x="3965" y="6990"/>
                    <a:pt x="3800" y="6786"/>
                  </a:cubicBezTo>
                  <a:cubicBezTo>
                    <a:pt x="3557" y="6505"/>
                    <a:pt x="3431" y="6185"/>
                    <a:pt x="3238" y="5894"/>
                  </a:cubicBezTo>
                  <a:cubicBezTo>
                    <a:pt x="3150" y="5778"/>
                    <a:pt x="3150" y="5574"/>
                    <a:pt x="3034" y="5458"/>
                  </a:cubicBezTo>
                  <a:cubicBezTo>
                    <a:pt x="2995" y="5410"/>
                    <a:pt x="3034" y="5332"/>
                    <a:pt x="3034" y="5293"/>
                  </a:cubicBezTo>
                  <a:cubicBezTo>
                    <a:pt x="2995" y="5254"/>
                    <a:pt x="3034" y="5216"/>
                    <a:pt x="2995" y="5216"/>
                  </a:cubicBezTo>
                  <a:cubicBezTo>
                    <a:pt x="2908" y="5167"/>
                    <a:pt x="2947" y="5090"/>
                    <a:pt x="2947" y="5051"/>
                  </a:cubicBezTo>
                  <a:cubicBezTo>
                    <a:pt x="2869" y="4809"/>
                    <a:pt x="2792" y="4566"/>
                    <a:pt x="2627" y="4363"/>
                  </a:cubicBezTo>
                  <a:cubicBezTo>
                    <a:pt x="2549" y="4285"/>
                    <a:pt x="2423" y="4159"/>
                    <a:pt x="2346" y="4043"/>
                  </a:cubicBezTo>
                  <a:cubicBezTo>
                    <a:pt x="2268" y="3956"/>
                    <a:pt x="2220" y="3839"/>
                    <a:pt x="2220" y="3713"/>
                  </a:cubicBezTo>
                  <a:cubicBezTo>
                    <a:pt x="2220" y="3471"/>
                    <a:pt x="2142" y="3277"/>
                    <a:pt x="2026" y="3074"/>
                  </a:cubicBezTo>
                  <a:cubicBezTo>
                    <a:pt x="1900" y="2792"/>
                    <a:pt x="1861" y="2502"/>
                    <a:pt x="1735" y="2259"/>
                  </a:cubicBezTo>
                  <a:cubicBezTo>
                    <a:pt x="1658" y="1978"/>
                    <a:pt x="1619" y="1658"/>
                    <a:pt x="1580" y="1339"/>
                  </a:cubicBezTo>
                  <a:cubicBezTo>
                    <a:pt x="1376" y="1213"/>
                    <a:pt x="1454" y="970"/>
                    <a:pt x="1415" y="767"/>
                  </a:cubicBezTo>
                  <a:cubicBezTo>
                    <a:pt x="1415" y="524"/>
                    <a:pt x="1338" y="321"/>
                    <a:pt x="1173" y="166"/>
                  </a:cubicBezTo>
                  <a:cubicBezTo>
                    <a:pt x="1173" y="166"/>
                    <a:pt x="1095" y="166"/>
                    <a:pt x="1057" y="127"/>
                  </a:cubicBezTo>
                  <a:cubicBezTo>
                    <a:pt x="1057" y="243"/>
                    <a:pt x="1008" y="321"/>
                    <a:pt x="969" y="408"/>
                  </a:cubicBezTo>
                  <a:cubicBezTo>
                    <a:pt x="1008" y="447"/>
                    <a:pt x="1057" y="486"/>
                    <a:pt x="1095" y="563"/>
                  </a:cubicBezTo>
                  <a:cubicBezTo>
                    <a:pt x="1095" y="612"/>
                    <a:pt x="1057" y="689"/>
                    <a:pt x="1057" y="728"/>
                  </a:cubicBezTo>
                  <a:cubicBezTo>
                    <a:pt x="1095" y="805"/>
                    <a:pt x="1134" y="893"/>
                    <a:pt x="1095" y="931"/>
                  </a:cubicBezTo>
                  <a:cubicBezTo>
                    <a:pt x="1057" y="1048"/>
                    <a:pt x="1095" y="1135"/>
                    <a:pt x="1134" y="1251"/>
                  </a:cubicBezTo>
                  <a:cubicBezTo>
                    <a:pt x="1173" y="1416"/>
                    <a:pt x="1212" y="1581"/>
                    <a:pt x="1173" y="1736"/>
                  </a:cubicBezTo>
                  <a:cubicBezTo>
                    <a:pt x="1173" y="1862"/>
                    <a:pt x="1095" y="1978"/>
                    <a:pt x="1212" y="2104"/>
                  </a:cubicBezTo>
                  <a:cubicBezTo>
                    <a:pt x="1212" y="2259"/>
                    <a:pt x="1338" y="2347"/>
                    <a:pt x="1376" y="2502"/>
                  </a:cubicBezTo>
                  <a:cubicBezTo>
                    <a:pt x="1376" y="2589"/>
                    <a:pt x="1415" y="2666"/>
                    <a:pt x="1454" y="2705"/>
                  </a:cubicBezTo>
                  <a:cubicBezTo>
                    <a:pt x="1454" y="2792"/>
                    <a:pt x="1493" y="2870"/>
                    <a:pt x="1493" y="2909"/>
                  </a:cubicBezTo>
                  <a:lnTo>
                    <a:pt x="1493" y="3151"/>
                  </a:lnTo>
                  <a:cubicBezTo>
                    <a:pt x="1541" y="3190"/>
                    <a:pt x="1619" y="3229"/>
                    <a:pt x="1619" y="3316"/>
                  </a:cubicBezTo>
                  <a:cubicBezTo>
                    <a:pt x="1580" y="3471"/>
                    <a:pt x="1696" y="3597"/>
                    <a:pt x="1735" y="3762"/>
                  </a:cubicBezTo>
                  <a:cubicBezTo>
                    <a:pt x="1822" y="4043"/>
                    <a:pt x="1861" y="4324"/>
                    <a:pt x="1939" y="4566"/>
                  </a:cubicBezTo>
                  <a:cubicBezTo>
                    <a:pt x="2026" y="4683"/>
                    <a:pt x="2103" y="4847"/>
                    <a:pt x="2181" y="5012"/>
                  </a:cubicBezTo>
                  <a:cubicBezTo>
                    <a:pt x="2268" y="5128"/>
                    <a:pt x="2346" y="5254"/>
                    <a:pt x="2307" y="5371"/>
                  </a:cubicBezTo>
                  <a:cubicBezTo>
                    <a:pt x="2385" y="5536"/>
                    <a:pt x="2423" y="5613"/>
                    <a:pt x="2462" y="5739"/>
                  </a:cubicBezTo>
                  <a:cubicBezTo>
                    <a:pt x="2666" y="6098"/>
                    <a:pt x="2830" y="6427"/>
                    <a:pt x="3034" y="6786"/>
                  </a:cubicBezTo>
                  <a:cubicBezTo>
                    <a:pt x="3189" y="7028"/>
                    <a:pt x="3354" y="7271"/>
                    <a:pt x="3519" y="7552"/>
                  </a:cubicBezTo>
                  <a:cubicBezTo>
                    <a:pt x="3596" y="7678"/>
                    <a:pt x="3635" y="7794"/>
                    <a:pt x="3674" y="7920"/>
                  </a:cubicBezTo>
                  <a:cubicBezTo>
                    <a:pt x="3839" y="8162"/>
                    <a:pt x="4003" y="8405"/>
                    <a:pt x="4158" y="8647"/>
                  </a:cubicBezTo>
                  <a:cubicBezTo>
                    <a:pt x="4207" y="8763"/>
                    <a:pt x="4284" y="8889"/>
                    <a:pt x="4401" y="8928"/>
                  </a:cubicBezTo>
                  <a:lnTo>
                    <a:pt x="4401" y="9006"/>
                  </a:lnTo>
                  <a:lnTo>
                    <a:pt x="4488" y="9006"/>
                  </a:lnTo>
                  <a:cubicBezTo>
                    <a:pt x="4565" y="9093"/>
                    <a:pt x="4604" y="9170"/>
                    <a:pt x="4643" y="9209"/>
                  </a:cubicBezTo>
                  <a:cubicBezTo>
                    <a:pt x="4808" y="9413"/>
                    <a:pt x="4973" y="9616"/>
                    <a:pt x="5176" y="9820"/>
                  </a:cubicBezTo>
                  <a:cubicBezTo>
                    <a:pt x="5370" y="10014"/>
                    <a:pt x="5574" y="10179"/>
                    <a:pt x="5777" y="10382"/>
                  </a:cubicBezTo>
                  <a:cubicBezTo>
                    <a:pt x="5942" y="10547"/>
                    <a:pt x="6097" y="10702"/>
                    <a:pt x="6301" y="10867"/>
                  </a:cubicBezTo>
                  <a:cubicBezTo>
                    <a:pt x="6582" y="11109"/>
                    <a:pt x="6911" y="11313"/>
                    <a:pt x="7270" y="11468"/>
                  </a:cubicBezTo>
                  <a:cubicBezTo>
                    <a:pt x="7396" y="11516"/>
                    <a:pt x="7551" y="11594"/>
                    <a:pt x="7677" y="11671"/>
                  </a:cubicBezTo>
                  <a:cubicBezTo>
                    <a:pt x="7793" y="11797"/>
                    <a:pt x="7919" y="11836"/>
                    <a:pt x="8084" y="11875"/>
                  </a:cubicBezTo>
                  <a:lnTo>
                    <a:pt x="8811" y="12243"/>
                  </a:lnTo>
                  <a:cubicBezTo>
                    <a:pt x="9005" y="12321"/>
                    <a:pt x="9208" y="12398"/>
                    <a:pt x="9334" y="12602"/>
                  </a:cubicBezTo>
                  <a:cubicBezTo>
                    <a:pt x="9490" y="12602"/>
                    <a:pt x="9577" y="12641"/>
                    <a:pt x="9693" y="12641"/>
                  </a:cubicBezTo>
                  <a:cubicBezTo>
                    <a:pt x="9935" y="12641"/>
                    <a:pt x="10139" y="12679"/>
                    <a:pt x="10343" y="12679"/>
                  </a:cubicBezTo>
                  <a:cubicBezTo>
                    <a:pt x="10420" y="12679"/>
                    <a:pt x="10546" y="12679"/>
                    <a:pt x="10624" y="12728"/>
                  </a:cubicBezTo>
                  <a:cubicBezTo>
                    <a:pt x="10788" y="12767"/>
                    <a:pt x="10905" y="12844"/>
                    <a:pt x="11070" y="12883"/>
                  </a:cubicBezTo>
                  <a:cubicBezTo>
                    <a:pt x="11108" y="12922"/>
                    <a:pt x="11186" y="12922"/>
                    <a:pt x="11273" y="12922"/>
                  </a:cubicBezTo>
                  <a:cubicBezTo>
                    <a:pt x="11389" y="12922"/>
                    <a:pt x="11515" y="12883"/>
                    <a:pt x="11593" y="12883"/>
                  </a:cubicBezTo>
                  <a:cubicBezTo>
                    <a:pt x="11796" y="12883"/>
                    <a:pt x="11961" y="12922"/>
                    <a:pt x="12155" y="12922"/>
                  </a:cubicBezTo>
                  <a:cubicBezTo>
                    <a:pt x="12208" y="12915"/>
                    <a:pt x="12262" y="12912"/>
                    <a:pt x="12316" y="12912"/>
                  </a:cubicBezTo>
                  <a:cubicBezTo>
                    <a:pt x="12561" y="12912"/>
                    <a:pt x="12817" y="12970"/>
                    <a:pt x="13047" y="12970"/>
                  </a:cubicBezTo>
                  <a:lnTo>
                    <a:pt x="13047" y="13086"/>
                  </a:lnTo>
                  <a:cubicBezTo>
                    <a:pt x="12727" y="13125"/>
                    <a:pt x="12397" y="13125"/>
                    <a:pt x="12116" y="13164"/>
                  </a:cubicBezTo>
                  <a:cubicBezTo>
                    <a:pt x="11961" y="13164"/>
                    <a:pt x="11796" y="13164"/>
                    <a:pt x="11670" y="13212"/>
                  </a:cubicBezTo>
                  <a:cubicBezTo>
                    <a:pt x="11593" y="13212"/>
                    <a:pt x="11515" y="13216"/>
                    <a:pt x="11439" y="13216"/>
                  </a:cubicBezTo>
                  <a:cubicBezTo>
                    <a:pt x="11278" y="13216"/>
                    <a:pt x="11124" y="13198"/>
                    <a:pt x="10992" y="13086"/>
                  </a:cubicBezTo>
                  <a:cubicBezTo>
                    <a:pt x="10905" y="13086"/>
                    <a:pt x="10827" y="13086"/>
                    <a:pt x="10750" y="13048"/>
                  </a:cubicBezTo>
                  <a:cubicBezTo>
                    <a:pt x="10701" y="13009"/>
                    <a:pt x="10701" y="12970"/>
                    <a:pt x="10662" y="12970"/>
                  </a:cubicBezTo>
                  <a:cubicBezTo>
                    <a:pt x="10561" y="12990"/>
                    <a:pt x="10449" y="12999"/>
                    <a:pt x="10339" y="12999"/>
                  </a:cubicBezTo>
                  <a:cubicBezTo>
                    <a:pt x="10229" y="12999"/>
                    <a:pt x="10120" y="12990"/>
                    <a:pt x="10023" y="12970"/>
                  </a:cubicBezTo>
                  <a:cubicBezTo>
                    <a:pt x="9693" y="12883"/>
                    <a:pt x="9412" y="12805"/>
                    <a:pt x="9092" y="12728"/>
                  </a:cubicBezTo>
                  <a:cubicBezTo>
                    <a:pt x="8927" y="12679"/>
                    <a:pt x="8724" y="12641"/>
                    <a:pt x="8569" y="12524"/>
                  </a:cubicBezTo>
                  <a:cubicBezTo>
                    <a:pt x="8443" y="12437"/>
                    <a:pt x="8239" y="12398"/>
                    <a:pt x="8084" y="12321"/>
                  </a:cubicBezTo>
                  <a:cubicBezTo>
                    <a:pt x="7599" y="12040"/>
                    <a:pt x="7066" y="11836"/>
                    <a:pt x="6669" y="11468"/>
                  </a:cubicBezTo>
                  <a:cubicBezTo>
                    <a:pt x="6465" y="11313"/>
                    <a:pt x="6223" y="11225"/>
                    <a:pt x="6097" y="10983"/>
                  </a:cubicBezTo>
                  <a:cubicBezTo>
                    <a:pt x="6058" y="10944"/>
                    <a:pt x="6019" y="10944"/>
                    <a:pt x="6019" y="10906"/>
                  </a:cubicBezTo>
                  <a:cubicBezTo>
                    <a:pt x="5855" y="10789"/>
                    <a:pt x="5700" y="10663"/>
                    <a:pt x="5535" y="10547"/>
                  </a:cubicBezTo>
                  <a:cubicBezTo>
                    <a:pt x="5496" y="10547"/>
                    <a:pt x="5496" y="10498"/>
                    <a:pt x="5496" y="10460"/>
                  </a:cubicBezTo>
                  <a:cubicBezTo>
                    <a:pt x="5457" y="10382"/>
                    <a:pt x="5370" y="10343"/>
                    <a:pt x="5292" y="10305"/>
                  </a:cubicBezTo>
                  <a:cubicBezTo>
                    <a:pt x="5176" y="10217"/>
                    <a:pt x="5050" y="10140"/>
                    <a:pt x="4934" y="10014"/>
                  </a:cubicBezTo>
                  <a:cubicBezTo>
                    <a:pt x="4847" y="9975"/>
                    <a:pt x="4847" y="9859"/>
                    <a:pt x="4769" y="9820"/>
                  </a:cubicBezTo>
                  <a:cubicBezTo>
                    <a:pt x="4488" y="9578"/>
                    <a:pt x="4323" y="9287"/>
                    <a:pt x="4081" y="9044"/>
                  </a:cubicBezTo>
                  <a:cubicBezTo>
                    <a:pt x="3916" y="8851"/>
                    <a:pt x="3800" y="8560"/>
                    <a:pt x="3674" y="8317"/>
                  </a:cubicBezTo>
                  <a:cubicBezTo>
                    <a:pt x="3596" y="8162"/>
                    <a:pt x="3480" y="7998"/>
                    <a:pt x="3354" y="7881"/>
                  </a:cubicBezTo>
                  <a:cubicBezTo>
                    <a:pt x="3276" y="7755"/>
                    <a:pt x="3238" y="7678"/>
                    <a:pt x="3189" y="7591"/>
                  </a:cubicBezTo>
                  <a:cubicBezTo>
                    <a:pt x="3150" y="7513"/>
                    <a:pt x="3073" y="7435"/>
                    <a:pt x="3034" y="7397"/>
                  </a:cubicBezTo>
                  <a:cubicBezTo>
                    <a:pt x="2995" y="7348"/>
                    <a:pt x="2947" y="7309"/>
                    <a:pt x="2947" y="7271"/>
                  </a:cubicBezTo>
                  <a:cubicBezTo>
                    <a:pt x="2869" y="7154"/>
                    <a:pt x="2792" y="7028"/>
                    <a:pt x="2704" y="6912"/>
                  </a:cubicBezTo>
                  <a:cubicBezTo>
                    <a:pt x="2627" y="6747"/>
                    <a:pt x="2462" y="6582"/>
                    <a:pt x="2462" y="6427"/>
                  </a:cubicBezTo>
                  <a:cubicBezTo>
                    <a:pt x="2423" y="6185"/>
                    <a:pt x="2268" y="6020"/>
                    <a:pt x="2181" y="5778"/>
                  </a:cubicBezTo>
                  <a:cubicBezTo>
                    <a:pt x="2103" y="5536"/>
                    <a:pt x="2026" y="5332"/>
                    <a:pt x="1900" y="5090"/>
                  </a:cubicBezTo>
                  <a:cubicBezTo>
                    <a:pt x="1822" y="4847"/>
                    <a:pt x="1735" y="4605"/>
                    <a:pt x="1619" y="4440"/>
                  </a:cubicBezTo>
                  <a:cubicBezTo>
                    <a:pt x="1454" y="4159"/>
                    <a:pt x="1338" y="3839"/>
                    <a:pt x="1250" y="3519"/>
                  </a:cubicBezTo>
                  <a:cubicBezTo>
                    <a:pt x="1212" y="3393"/>
                    <a:pt x="1173" y="3277"/>
                    <a:pt x="1134" y="3151"/>
                  </a:cubicBezTo>
                  <a:cubicBezTo>
                    <a:pt x="1095" y="2986"/>
                    <a:pt x="1057" y="2792"/>
                    <a:pt x="969" y="2628"/>
                  </a:cubicBezTo>
                  <a:cubicBezTo>
                    <a:pt x="853" y="2424"/>
                    <a:pt x="853" y="2143"/>
                    <a:pt x="766" y="1901"/>
                  </a:cubicBezTo>
                  <a:cubicBezTo>
                    <a:pt x="853" y="1736"/>
                    <a:pt x="766" y="1620"/>
                    <a:pt x="727" y="1455"/>
                  </a:cubicBezTo>
                  <a:cubicBezTo>
                    <a:pt x="727" y="1339"/>
                    <a:pt x="650" y="1174"/>
                    <a:pt x="650" y="1048"/>
                  </a:cubicBezTo>
                  <a:cubicBezTo>
                    <a:pt x="650" y="854"/>
                    <a:pt x="485" y="689"/>
                    <a:pt x="446" y="486"/>
                  </a:cubicBezTo>
                  <a:cubicBezTo>
                    <a:pt x="407" y="321"/>
                    <a:pt x="242" y="16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4530" y="816882"/>
              <a:ext cx="1399638" cy="515527"/>
            </a:xfrm>
            <a:custGeom>
              <a:avLst/>
              <a:gdLst/>
              <a:ahLst/>
              <a:cxnLst/>
              <a:rect l="l" t="t" r="r" b="b"/>
              <a:pathLst>
                <a:path w="42215" h="15549" extrusionOk="0">
                  <a:moveTo>
                    <a:pt x="7254" y="7995"/>
                  </a:moveTo>
                  <a:lnTo>
                    <a:pt x="7254" y="7995"/>
                  </a:lnTo>
                  <a:cubicBezTo>
                    <a:pt x="7260" y="7997"/>
                    <a:pt x="7265" y="7998"/>
                    <a:pt x="7271" y="7998"/>
                  </a:cubicBezTo>
                  <a:cubicBezTo>
                    <a:pt x="7265" y="7997"/>
                    <a:pt x="7260" y="7996"/>
                    <a:pt x="7254" y="7995"/>
                  </a:cubicBezTo>
                  <a:close/>
                  <a:moveTo>
                    <a:pt x="28479" y="11545"/>
                  </a:moveTo>
                  <a:lnTo>
                    <a:pt x="28479" y="11545"/>
                  </a:lnTo>
                  <a:cubicBezTo>
                    <a:pt x="28557" y="11633"/>
                    <a:pt x="28683" y="11671"/>
                    <a:pt x="28799" y="11671"/>
                  </a:cubicBezTo>
                  <a:cubicBezTo>
                    <a:pt x="28880" y="11652"/>
                    <a:pt x="28971" y="11631"/>
                    <a:pt x="29060" y="11614"/>
                  </a:cubicBezTo>
                  <a:lnTo>
                    <a:pt x="29060" y="11614"/>
                  </a:lnTo>
                  <a:cubicBezTo>
                    <a:pt x="29096" y="11619"/>
                    <a:pt x="29131" y="11625"/>
                    <a:pt x="29167" y="11633"/>
                  </a:cubicBezTo>
                  <a:cubicBezTo>
                    <a:pt x="29167" y="11619"/>
                    <a:pt x="29170" y="11607"/>
                    <a:pt x="29174" y="11595"/>
                  </a:cubicBezTo>
                  <a:lnTo>
                    <a:pt x="29174" y="11595"/>
                  </a:lnTo>
                  <a:cubicBezTo>
                    <a:pt x="29137" y="11600"/>
                    <a:pt x="29099" y="11607"/>
                    <a:pt x="29060" y="11614"/>
                  </a:cubicBezTo>
                  <a:lnTo>
                    <a:pt x="29060" y="11614"/>
                  </a:lnTo>
                  <a:cubicBezTo>
                    <a:pt x="28854" y="11583"/>
                    <a:pt x="28653" y="11578"/>
                    <a:pt x="28479" y="11545"/>
                  </a:cubicBezTo>
                  <a:close/>
                  <a:moveTo>
                    <a:pt x="127" y="1"/>
                  </a:moveTo>
                  <a:cubicBezTo>
                    <a:pt x="88" y="1"/>
                    <a:pt x="49" y="40"/>
                    <a:pt x="1" y="40"/>
                  </a:cubicBezTo>
                  <a:cubicBezTo>
                    <a:pt x="49" y="282"/>
                    <a:pt x="205" y="437"/>
                    <a:pt x="369" y="602"/>
                  </a:cubicBezTo>
                  <a:cubicBezTo>
                    <a:pt x="408" y="679"/>
                    <a:pt x="447" y="767"/>
                    <a:pt x="486" y="844"/>
                  </a:cubicBezTo>
                  <a:cubicBezTo>
                    <a:pt x="408" y="883"/>
                    <a:pt x="408" y="922"/>
                    <a:pt x="369" y="922"/>
                  </a:cubicBezTo>
                  <a:cubicBezTo>
                    <a:pt x="408" y="970"/>
                    <a:pt x="408" y="970"/>
                    <a:pt x="447" y="970"/>
                  </a:cubicBezTo>
                  <a:cubicBezTo>
                    <a:pt x="447" y="970"/>
                    <a:pt x="447" y="1009"/>
                    <a:pt x="486" y="1009"/>
                  </a:cubicBezTo>
                  <a:cubicBezTo>
                    <a:pt x="408" y="1087"/>
                    <a:pt x="408" y="1087"/>
                    <a:pt x="486" y="1213"/>
                  </a:cubicBezTo>
                  <a:lnTo>
                    <a:pt x="534" y="1251"/>
                  </a:lnTo>
                  <a:cubicBezTo>
                    <a:pt x="573" y="1406"/>
                    <a:pt x="650" y="1571"/>
                    <a:pt x="689" y="1775"/>
                  </a:cubicBezTo>
                  <a:cubicBezTo>
                    <a:pt x="650" y="1775"/>
                    <a:pt x="612" y="1814"/>
                    <a:pt x="612" y="1852"/>
                  </a:cubicBezTo>
                  <a:cubicBezTo>
                    <a:pt x="728" y="2182"/>
                    <a:pt x="815" y="2541"/>
                    <a:pt x="970" y="2822"/>
                  </a:cubicBezTo>
                  <a:cubicBezTo>
                    <a:pt x="1096" y="3103"/>
                    <a:pt x="1174" y="3394"/>
                    <a:pt x="1300" y="3675"/>
                  </a:cubicBezTo>
                  <a:cubicBezTo>
                    <a:pt x="1339" y="3791"/>
                    <a:pt x="1339" y="3956"/>
                    <a:pt x="1455" y="4033"/>
                  </a:cubicBezTo>
                  <a:lnTo>
                    <a:pt x="1503" y="4033"/>
                  </a:lnTo>
                  <a:lnTo>
                    <a:pt x="1503" y="3830"/>
                  </a:lnTo>
                  <a:cubicBezTo>
                    <a:pt x="1620" y="4033"/>
                    <a:pt x="1785" y="4159"/>
                    <a:pt x="1659" y="4363"/>
                  </a:cubicBezTo>
                  <a:cubicBezTo>
                    <a:pt x="1697" y="4363"/>
                    <a:pt x="1746" y="4402"/>
                    <a:pt x="1746" y="4402"/>
                  </a:cubicBezTo>
                  <a:cubicBezTo>
                    <a:pt x="1785" y="4518"/>
                    <a:pt x="1823" y="4644"/>
                    <a:pt x="1901" y="4760"/>
                  </a:cubicBezTo>
                  <a:cubicBezTo>
                    <a:pt x="2027" y="4925"/>
                    <a:pt x="2066" y="5129"/>
                    <a:pt x="2269" y="5206"/>
                  </a:cubicBezTo>
                  <a:cubicBezTo>
                    <a:pt x="2308" y="5245"/>
                    <a:pt x="2308" y="5284"/>
                    <a:pt x="2347" y="5332"/>
                  </a:cubicBezTo>
                  <a:cubicBezTo>
                    <a:pt x="2511" y="5574"/>
                    <a:pt x="2589" y="5817"/>
                    <a:pt x="2793" y="6011"/>
                  </a:cubicBezTo>
                  <a:cubicBezTo>
                    <a:pt x="2957" y="6214"/>
                    <a:pt x="3074" y="6457"/>
                    <a:pt x="3277" y="6660"/>
                  </a:cubicBezTo>
                  <a:lnTo>
                    <a:pt x="3277" y="6699"/>
                  </a:lnTo>
                  <a:cubicBezTo>
                    <a:pt x="3316" y="6786"/>
                    <a:pt x="3355" y="6864"/>
                    <a:pt x="3442" y="6902"/>
                  </a:cubicBezTo>
                  <a:cubicBezTo>
                    <a:pt x="3558" y="7028"/>
                    <a:pt x="3723" y="7145"/>
                    <a:pt x="3878" y="7271"/>
                  </a:cubicBezTo>
                  <a:cubicBezTo>
                    <a:pt x="3965" y="7348"/>
                    <a:pt x="4043" y="7426"/>
                    <a:pt x="4121" y="7513"/>
                  </a:cubicBezTo>
                  <a:cubicBezTo>
                    <a:pt x="4247" y="7591"/>
                    <a:pt x="4324" y="7668"/>
                    <a:pt x="4411" y="7794"/>
                  </a:cubicBezTo>
                  <a:cubicBezTo>
                    <a:pt x="4450" y="7707"/>
                    <a:pt x="4450" y="7668"/>
                    <a:pt x="4450" y="7629"/>
                  </a:cubicBezTo>
                  <a:cubicBezTo>
                    <a:pt x="4809" y="7794"/>
                    <a:pt x="5138" y="7949"/>
                    <a:pt x="5381" y="8075"/>
                  </a:cubicBezTo>
                  <a:cubicBezTo>
                    <a:pt x="5778" y="8036"/>
                    <a:pt x="6059" y="8036"/>
                    <a:pt x="6389" y="7998"/>
                  </a:cubicBezTo>
                  <a:cubicBezTo>
                    <a:pt x="6529" y="7973"/>
                    <a:pt x="6679" y="7961"/>
                    <a:pt x="6830" y="7961"/>
                  </a:cubicBezTo>
                  <a:cubicBezTo>
                    <a:pt x="6974" y="7961"/>
                    <a:pt x="7118" y="7973"/>
                    <a:pt x="7254" y="7995"/>
                  </a:cubicBezTo>
                  <a:lnTo>
                    <a:pt x="7254" y="7995"/>
                  </a:lnTo>
                  <a:cubicBezTo>
                    <a:pt x="7220" y="7984"/>
                    <a:pt x="7182" y="7944"/>
                    <a:pt x="7116" y="7910"/>
                  </a:cubicBezTo>
                  <a:cubicBezTo>
                    <a:pt x="7920" y="7872"/>
                    <a:pt x="8686" y="7707"/>
                    <a:pt x="9452" y="7552"/>
                  </a:cubicBezTo>
                  <a:cubicBezTo>
                    <a:pt x="9413" y="7552"/>
                    <a:pt x="9335" y="7513"/>
                    <a:pt x="9297" y="7513"/>
                  </a:cubicBezTo>
                  <a:lnTo>
                    <a:pt x="9297" y="7465"/>
                  </a:lnTo>
                  <a:cubicBezTo>
                    <a:pt x="9500" y="7387"/>
                    <a:pt x="9694" y="7309"/>
                    <a:pt x="9898" y="7222"/>
                  </a:cubicBezTo>
                  <a:cubicBezTo>
                    <a:pt x="9898" y="7271"/>
                    <a:pt x="9936" y="7309"/>
                    <a:pt x="9936" y="7348"/>
                  </a:cubicBezTo>
                  <a:cubicBezTo>
                    <a:pt x="10227" y="7271"/>
                    <a:pt x="10547" y="7145"/>
                    <a:pt x="10867" y="7067"/>
                  </a:cubicBezTo>
                  <a:cubicBezTo>
                    <a:pt x="10912" y="7047"/>
                    <a:pt x="10964" y="7025"/>
                    <a:pt x="11015" y="7025"/>
                  </a:cubicBezTo>
                  <a:cubicBezTo>
                    <a:pt x="11064" y="7025"/>
                    <a:pt x="11110" y="7045"/>
                    <a:pt x="11148" y="7106"/>
                  </a:cubicBezTo>
                  <a:cubicBezTo>
                    <a:pt x="11390" y="7028"/>
                    <a:pt x="11594" y="6941"/>
                    <a:pt x="11836" y="6864"/>
                  </a:cubicBezTo>
                  <a:cubicBezTo>
                    <a:pt x="11875" y="6902"/>
                    <a:pt x="11923" y="6941"/>
                    <a:pt x="11923" y="6941"/>
                  </a:cubicBezTo>
                  <a:cubicBezTo>
                    <a:pt x="12321" y="6864"/>
                    <a:pt x="12650" y="6660"/>
                    <a:pt x="13048" y="6621"/>
                  </a:cubicBezTo>
                  <a:lnTo>
                    <a:pt x="13048" y="6660"/>
                  </a:lnTo>
                  <a:cubicBezTo>
                    <a:pt x="13009" y="6699"/>
                    <a:pt x="12970" y="6738"/>
                    <a:pt x="12931" y="6786"/>
                  </a:cubicBezTo>
                  <a:lnTo>
                    <a:pt x="12970" y="6786"/>
                  </a:lnTo>
                  <a:cubicBezTo>
                    <a:pt x="13084" y="6715"/>
                    <a:pt x="13198" y="6684"/>
                    <a:pt x="13311" y="6684"/>
                  </a:cubicBezTo>
                  <a:cubicBezTo>
                    <a:pt x="13399" y="6684"/>
                    <a:pt x="13486" y="6704"/>
                    <a:pt x="13571" y="6738"/>
                  </a:cubicBezTo>
                  <a:cubicBezTo>
                    <a:pt x="13658" y="6738"/>
                    <a:pt x="13736" y="6738"/>
                    <a:pt x="13814" y="6699"/>
                  </a:cubicBezTo>
                  <a:cubicBezTo>
                    <a:pt x="14104" y="6660"/>
                    <a:pt x="14385" y="6583"/>
                    <a:pt x="14705" y="6544"/>
                  </a:cubicBezTo>
                  <a:cubicBezTo>
                    <a:pt x="14870" y="6495"/>
                    <a:pt x="15025" y="6495"/>
                    <a:pt x="15190" y="6495"/>
                  </a:cubicBezTo>
                  <a:cubicBezTo>
                    <a:pt x="15393" y="6495"/>
                    <a:pt x="15597" y="6583"/>
                    <a:pt x="15839" y="6583"/>
                  </a:cubicBezTo>
                  <a:cubicBezTo>
                    <a:pt x="15949" y="6610"/>
                    <a:pt x="16064" y="6637"/>
                    <a:pt x="16193" y="6637"/>
                  </a:cubicBezTo>
                  <a:cubicBezTo>
                    <a:pt x="16247" y="6637"/>
                    <a:pt x="16303" y="6633"/>
                    <a:pt x="16363" y="6621"/>
                  </a:cubicBezTo>
                  <a:cubicBezTo>
                    <a:pt x="16479" y="6583"/>
                    <a:pt x="16644" y="6583"/>
                    <a:pt x="16847" y="6583"/>
                  </a:cubicBezTo>
                  <a:cubicBezTo>
                    <a:pt x="16809" y="6583"/>
                    <a:pt x="16847" y="6583"/>
                    <a:pt x="16847" y="6544"/>
                  </a:cubicBezTo>
                  <a:cubicBezTo>
                    <a:pt x="16879" y="6534"/>
                    <a:pt x="16909" y="6530"/>
                    <a:pt x="16938" y="6530"/>
                  </a:cubicBezTo>
                  <a:cubicBezTo>
                    <a:pt x="17058" y="6530"/>
                    <a:pt x="17153" y="6605"/>
                    <a:pt x="17255" y="6699"/>
                  </a:cubicBezTo>
                  <a:cubicBezTo>
                    <a:pt x="17206" y="6699"/>
                    <a:pt x="17167" y="6699"/>
                    <a:pt x="17129" y="6738"/>
                  </a:cubicBezTo>
                  <a:cubicBezTo>
                    <a:pt x="17206" y="6738"/>
                    <a:pt x="17293" y="6786"/>
                    <a:pt x="17371" y="6786"/>
                  </a:cubicBezTo>
                  <a:lnTo>
                    <a:pt x="17371" y="6738"/>
                  </a:lnTo>
                  <a:cubicBezTo>
                    <a:pt x="17652" y="6825"/>
                    <a:pt x="17894" y="6902"/>
                    <a:pt x="18137" y="6980"/>
                  </a:cubicBezTo>
                  <a:cubicBezTo>
                    <a:pt x="18175" y="6941"/>
                    <a:pt x="18224" y="6941"/>
                    <a:pt x="18263" y="6902"/>
                  </a:cubicBezTo>
                  <a:cubicBezTo>
                    <a:pt x="18379" y="6941"/>
                    <a:pt x="18544" y="6980"/>
                    <a:pt x="18709" y="6980"/>
                  </a:cubicBezTo>
                  <a:cubicBezTo>
                    <a:pt x="18709" y="7067"/>
                    <a:pt x="18709" y="7067"/>
                    <a:pt x="18660" y="7106"/>
                  </a:cubicBezTo>
                  <a:cubicBezTo>
                    <a:pt x="18747" y="7106"/>
                    <a:pt x="18825" y="7106"/>
                    <a:pt x="18902" y="7145"/>
                  </a:cubicBezTo>
                  <a:cubicBezTo>
                    <a:pt x="18864" y="7183"/>
                    <a:pt x="18864" y="7222"/>
                    <a:pt x="18864" y="7222"/>
                  </a:cubicBezTo>
                  <a:cubicBezTo>
                    <a:pt x="18864" y="7271"/>
                    <a:pt x="18902" y="7271"/>
                    <a:pt x="18902" y="7271"/>
                  </a:cubicBezTo>
                  <a:cubicBezTo>
                    <a:pt x="19232" y="7348"/>
                    <a:pt x="19513" y="7426"/>
                    <a:pt x="19794" y="7629"/>
                  </a:cubicBezTo>
                  <a:cubicBezTo>
                    <a:pt x="19920" y="7707"/>
                    <a:pt x="20036" y="7755"/>
                    <a:pt x="20240" y="7794"/>
                  </a:cubicBezTo>
                  <a:cubicBezTo>
                    <a:pt x="20405" y="7833"/>
                    <a:pt x="20560" y="7949"/>
                    <a:pt x="20686" y="8075"/>
                  </a:cubicBezTo>
                  <a:cubicBezTo>
                    <a:pt x="20763" y="8192"/>
                    <a:pt x="20889" y="8279"/>
                    <a:pt x="21006" y="8318"/>
                  </a:cubicBezTo>
                  <a:cubicBezTo>
                    <a:pt x="21287" y="8395"/>
                    <a:pt x="21490" y="8482"/>
                    <a:pt x="21733" y="8637"/>
                  </a:cubicBezTo>
                  <a:cubicBezTo>
                    <a:pt x="21772" y="8676"/>
                    <a:pt x="21859" y="8725"/>
                    <a:pt x="21936" y="8763"/>
                  </a:cubicBezTo>
                  <a:cubicBezTo>
                    <a:pt x="21936" y="8763"/>
                    <a:pt x="22014" y="8841"/>
                    <a:pt x="22053" y="8880"/>
                  </a:cubicBezTo>
                  <a:cubicBezTo>
                    <a:pt x="22140" y="8919"/>
                    <a:pt x="22217" y="8967"/>
                    <a:pt x="22256" y="9006"/>
                  </a:cubicBezTo>
                  <a:cubicBezTo>
                    <a:pt x="22498" y="9248"/>
                    <a:pt x="22702" y="9452"/>
                    <a:pt x="22983" y="9607"/>
                  </a:cubicBezTo>
                  <a:cubicBezTo>
                    <a:pt x="23070" y="9694"/>
                    <a:pt x="23187" y="9810"/>
                    <a:pt x="23264" y="9888"/>
                  </a:cubicBezTo>
                  <a:cubicBezTo>
                    <a:pt x="23429" y="10014"/>
                    <a:pt x="23594" y="10179"/>
                    <a:pt x="23749" y="10256"/>
                  </a:cubicBezTo>
                  <a:cubicBezTo>
                    <a:pt x="23991" y="10421"/>
                    <a:pt x="24234" y="10537"/>
                    <a:pt x="24476" y="10663"/>
                  </a:cubicBezTo>
                  <a:lnTo>
                    <a:pt x="24524" y="10663"/>
                  </a:lnTo>
                  <a:cubicBezTo>
                    <a:pt x="24883" y="10780"/>
                    <a:pt x="25203" y="10906"/>
                    <a:pt x="25532" y="11061"/>
                  </a:cubicBezTo>
                  <a:cubicBezTo>
                    <a:pt x="25571" y="11061"/>
                    <a:pt x="25610" y="11061"/>
                    <a:pt x="25649" y="11099"/>
                  </a:cubicBezTo>
                  <a:cubicBezTo>
                    <a:pt x="25978" y="11187"/>
                    <a:pt x="26298" y="11099"/>
                    <a:pt x="26579" y="11264"/>
                  </a:cubicBezTo>
                  <a:cubicBezTo>
                    <a:pt x="26618" y="11303"/>
                    <a:pt x="26618" y="11303"/>
                    <a:pt x="26657" y="11303"/>
                  </a:cubicBezTo>
                  <a:cubicBezTo>
                    <a:pt x="26899" y="11303"/>
                    <a:pt x="27141" y="11303"/>
                    <a:pt x="27384" y="11342"/>
                  </a:cubicBezTo>
                  <a:cubicBezTo>
                    <a:pt x="27587" y="11342"/>
                    <a:pt x="27830" y="11342"/>
                    <a:pt x="28033" y="11390"/>
                  </a:cubicBezTo>
                  <a:cubicBezTo>
                    <a:pt x="28237" y="11429"/>
                    <a:pt x="28402" y="11468"/>
                    <a:pt x="28595" y="11468"/>
                  </a:cubicBezTo>
                  <a:cubicBezTo>
                    <a:pt x="28760" y="11468"/>
                    <a:pt x="28925" y="11507"/>
                    <a:pt x="29129" y="11507"/>
                  </a:cubicBezTo>
                  <a:cubicBezTo>
                    <a:pt x="29129" y="11507"/>
                    <a:pt x="29167" y="11545"/>
                    <a:pt x="29206" y="11545"/>
                  </a:cubicBezTo>
                  <a:cubicBezTo>
                    <a:pt x="29206" y="11545"/>
                    <a:pt x="29186" y="11566"/>
                    <a:pt x="29174" y="11595"/>
                  </a:cubicBezTo>
                  <a:lnTo>
                    <a:pt x="29174" y="11595"/>
                  </a:lnTo>
                  <a:cubicBezTo>
                    <a:pt x="29227" y="11588"/>
                    <a:pt x="29277" y="11584"/>
                    <a:pt x="29322" y="11584"/>
                  </a:cubicBezTo>
                  <a:cubicBezTo>
                    <a:pt x="29652" y="11584"/>
                    <a:pt x="30011" y="11633"/>
                    <a:pt x="30340" y="11671"/>
                  </a:cubicBezTo>
                  <a:cubicBezTo>
                    <a:pt x="30379" y="11671"/>
                    <a:pt x="30418" y="11671"/>
                    <a:pt x="30418" y="11710"/>
                  </a:cubicBezTo>
                  <a:cubicBezTo>
                    <a:pt x="30534" y="11749"/>
                    <a:pt x="30660" y="11788"/>
                    <a:pt x="30776" y="11826"/>
                  </a:cubicBezTo>
                  <a:lnTo>
                    <a:pt x="30776" y="11875"/>
                  </a:lnTo>
                  <a:cubicBezTo>
                    <a:pt x="31019" y="11914"/>
                    <a:pt x="31261" y="11952"/>
                    <a:pt x="31503" y="11991"/>
                  </a:cubicBezTo>
                  <a:cubicBezTo>
                    <a:pt x="31552" y="12030"/>
                    <a:pt x="31552" y="12069"/>
                    <a:pt x="31552" y="12117"/>
                  </a:cubicBezTo>
                  <a:lnTo>
                    <a:pt x="31668" y="12117"/>
                  </a:lnTo>
                  <a:cubicBezTo>
                    <a:pt x="31872" y="12234"/>
                    <a:pt x="32075" y="12272"/>
                    <a:pt x="32318" y="12272"/>
                  </a:cubicBezTo>
                  <a:cubicBezTo>
                    <a:pt x="32434" y="12311"/>
                    <a:pt x="32599" y="12311"/>
                    <a:pt x="32763" y="12360"/>
                  </a:cubicBezTo>
                  <a:cubicBezTo>
                    <a:pt x="32880" y="12360"/>
                    <a:pt x="33044" y="12398"/>
                    <a:pt x="33161" y="12437"/>
                  </a:cubicBezTo>
                  <a:cubicBezTo>
                    <a:pt x="33200" y="12398"/>
                    <a:pt x="33200" y="12360"/>
                    <a:pt x="33200" y="12311"/>
                  </a:cubicBezTo>
                  <a:cubicBezTo>
                    <a:pt x="33287" y="12398"/>
                    <a:pt x="33403" y="12437"/>
                    <a:pt x="33490" y="12437"/>
                  </a:cubicBezTo>
                  <a:cubicBezTo>
                    <a:pt x="33771" y="12437"/>
                    <a:pt x="34053" y="12515"/>
                    <a:pt x="34295" y="12553"/>
                  </a:cubicBezTo>
                  <a:cubicBezTo>
                    <a:pt x="34411" y="12553"/>
                    <a:pt x="34537" y="12602"/>
                    <a:pt x="34615" y="12718"/>
                  </a:cubicBezTo>
                  <a:cubicBezTo>
                    <a:pt x="34537" y="12679"/>
                    <a:pt x="34498" y="12679"/>
                    <a:pt x="34411" y="12679"/>
                  </a:cubicBezTo>
                  <a:cubicBezTo>
                    <a:pt x="34477" y="12709"/>
                    <a:pt x="34537" y="12787"/>
                    <a:pt x="34616" y="12787"/>
                  </a:cubicBezTo>
                  <a:cubicBezTo>
                    <a:pt x="34643" y="12787"/>
                    <a:pt x="34671" y="12779"/>
                    <a:pt x="34702" y="12757"/>
                  </a:cubicBezTo>
                  <a:cubicBezTo>
                    <a:pt x="34702" y="12718"/>
                    <a:pt x="34702" y="12718"/>
                    <a:pt x="34654" y="12641"/>
                  </a:cubicBezTo>
                  <a:lnTo>
                    <a:pt x="34654" y="12641"/>
                  </a:lnTo>
                  <a:cubicBezTo>
                    <a:pt x="34857" y="12718"/>
                    <a:pt x="35022" y="12796"/>
                    <a:pt x="35225" y="12883"/>
                  </a:cubicBezTo>
                  <a:cubicBezTo>
                    <a:pt x="35380" y="12922"/>
                    <a:pt x="35584" y="12961"/>
                    <a:pt x="35710" y="13125"/>
                  </a:cubicBezTo>
                  <a:cubicBezTo>
                    <a:pt x="35710" y="13164"/>
                    <a:pt x="35671" y="13203"/>
                    <a:pt x="35671" y="13203"/>
                  </a:cubicBezTo>
                  <a:cubicBezTo>
                    <a:pt x="35865" y="13280"/>
                    <a:pt x="36030" y="13329"/>
                    <a:pt x="36233" y="13368"/>
                  </a:cubicBezTo>
                  <a:cubicBezTo>
                    <a:pt x="36476" y="13484"/>
                    <a:pt x="36757" y="13610"/>
                    <a:pt x="36922" y="13891"/>
                  </a:cubicBezTo>
                  <a:cubicBezTo>
                    <a:pt x="36922" y="13930"/>
                    <a:pt x="36960" y="13930"/>
                    <a:pt x="36960" y="13930"/>
                  </a:cubicBezTo>
                  <a:cubicBezTo>
                    <a:pt x="37164" y="14007"/>
                    <a:pt x="37319" y="14133"/>
                    <a:pt x="37523" y="14211"/>
                  </a:cubicBezTo>
                  <a:cubicBezTo>
                    <a:pt x="37726" y="14298"/>
                    <a:pt x="37969" y="14337"/>
                    <a:pt x="38172" y="14414"/>
                  </a:cubicBezTo>
                  <a:cubicBezTo>
                    <a:pt x="38288" y="14453"/>
                    <a:pt x="38376" y="14492"/>
                    <a:pt x="38453" y="14540"/>
                  </a:cubicBezTo>
                  <a:cubicBezTo>
                    <a:pt x="38579" y="14579"/>
                    <a:pt x="38696" y="14618"/>
                    <a:pt x="38822" y="14657"/>
                  </a:cubicBezTo>
                  <a:cubicBezTo>
                    <a:pt x="38899" y="14696"/>
                    <a:pt x="38977" y="14734"/>
                    <a:pt x="39064" y="14822"/>
                  </a:cubicBezTo>
                  <a:cubicBezTo>
                    <a:pt x="39064" y="14734"/>
                    <a:pt x="39015" y="14696"/>
                    <a:pt x="39015" y="14618"/>
                  </a:cubicBezTo>
                  <a:lnTo>
                    <a:pt x="39015" y="14618"/>
                  </a:lnTo>
                  <a:cubicBezTo>
                    <a:pt x="39345" y="14783"/>
                    <a:pt x="39626" y="14938"/>
                    <a:pt x="39946" y="14938"/>
                  </a:cubicBezTo>
                  <a:cubicBezTo>
                    <a:pt x="39946" y="14977"/>
                    <a:pt x="39985" y="15025"/>
                    <a:pt x="39985" y="15064"/>
                  </a:cubicBezTo>
                  <a:cubicBezTo>
                    <a:pt x="40043" y="15046"/>
                    <a:pt x="40099" y="15026"/>
                    <a:pt x="40151" y="15026"/>
                  </a:cubicBezTo>
                  <a:cubicBezTo>
                    <a:pt x="40212" y="15026"/>
                    <a:pt x="40267" y="15053"/>
                    <a:pt x="40314" y="15141"/>
                  </a:cubicBezTo>
                  <a:cubicBezTo>
                    <a:pt x="40314" y="15180"/>
                    <a:pt x="40353" y="15180"/>
                    <a:pt x="40353" y="15180"/>
                  </a:cubicBezTo>
                  <a:cubicBezTo>
                    <a:pt x="40557" y="15219"/>
                    <a:pt x="40712" y="15384"/>
                    <a:pt x="40915" y="15384"/>
                  </a:cubicBezTo>
                  <a:cubicBezTo>
                    <a:pt x="40954" y="15384"/>
                    <a:pt x="41002" y="15384"/>
                    <a:pt x="41041" y="15423"/>
                  </a:cubicBezTo>
                  <a:cubicBezTo>
                    <a:pt x="41063" y="15473"/>
                    <a:pt x="41098" y="15494"/>
                    <a:pt x="41141" y="15494"/>
                  </a:cubicBezTo>
                  <a:cubicBezTo>
                    <a:pt x="41172" y="15494"/>
                    <a:pt x="41208" y="15482"/>
                    <a:pt x="41245" y="15461"/>
                  </a:cubicBezTo>
                  <a:lnTo>
                    <a:pt x="41322" y="15461"/>
                  </a:lnTo>
                  <a:cubicBezTo>
                    <a:pt x="41439" y="15510"/>
                    <a:pt x="41603" y="15510"/>
                    <a:pt x="41681" y="15549"/>
                  </a:cubicBezTo>
                  <a:lnTo>
                    <a:pt x="41846" y="15384"/>
                  </a:lnTo>
                  <a:cubicBezTo>
                    <a:pt x="41972" y="15384"/>
                    <a:pt x="42049" y="15423"/>
                    <a:pt x="42127" y="15423"/>
                  </a:cubicBezTo>
                  <a:cubicBezTo>
                    <a:pt x="42166" y="15384"/>
                    <a:pt x="42166" y="15345"/>
                    <a:pt x="42214" y="15306"/>
                  </a:cubicBezTo>
                  <a:cubicBezTo>
                    <a:pt x="42088" y="15267"/>
                    <a:pt x="42011" y="15219"/>
                    <a:pt x="41972" y="15180"/>
                  </a:cubicBezTo>
                  <a:cubicBezTo>
                    <a:pt x="41603" y="15103"/>
                    <a:pt x="41245" y="15064"/>
                    <a:pt x="40915" y="14977"/>
                  </a:cubicBezTo>
                  <a:cubicBezTo>
                    <a:pt x="40634" y="14899"/>
                    <a:pt x="40392" y="14822"/>
                    <a:pt x="40149" y="14734"/>
                  </a:cubicBezTo>
                  <a:cubicBezTo>
                    <a:pt x="39946" y="14657"/>
                    <a:pt x="39742" y="14540"/>
                    <a:pt x="39548" y="14492"/>
                  </a:cubicBezTo>
                  <a:cubicBezTo>
                    <a:pt x="39306" y="14453"/>
                    <a:pt x="39103" y="14298"/>
                    <a:pt x="38860" y="14211"/>
                  </a:cubicBezTo>
                  <a:cubicBezTo>
                    <a:pt x="38696" y="14133"/>
                    <a:pt x="38492" y="14007"/>
                    <a:pt x="38337" y="13930"/>
                  </a:cubicBezTo>
                  <a:cubicBezTo>
                    <a:pt x="38211" y="13852"/>
                    <a:pt x="38046" y="13814"/>
                    <a:pt x="37930" y="13765"/>
                  </a:cubicBezTo>
                  <a:cubicBezTo>
                    <a:pt x="37726" y="13649"/>
                    <a:pt x="37561" y="13523"/>
                    <a:pt x="37368" y="13406"/>
                  </a:cubicBezTo>
                  <a:cubicBezTo>
                    <a:pt x="37242" y="13329"/>
                    <a:pt x="37125" y="13280"/>
                    <a:pt x="36960" y="13280"/>
                  </a:cubicBezTo>
                  <a:cubicBezTo>
                    <a:pt x="36883" y="13203"/>
                    <a:pt x="36834" y="13125"/>
                    <a:pt x="36757" y="13038"/>
                  </a:cubicBezTo>
                  <a:cubicBezTo>
                    <a:pt x="36553" y="12922"/>
                    <a:pt x="36350" y="12718"/>
                    <a:pt x="36069" y="12718"/>
                  </a:cubicBezTo>
                  <a:cubicBezTo>
                    <a:pt x="36030" y="12718"/>
                    <a:pt x="35991" y="12679"/>
                    <a:pt x="35952" y="12679"/>
                  </a:cubicBezTo>
                  <a:cubicBezTo>
                    <a:pt x="35826" y="12602"/>
                    <a:pt x="35710" y="12553"/>
                    <a:pt x="35584" y="12515"/>
                  </a:cubicBezTo>
                  <a:cubicBezTo>
                    <a:pt x="35380" y="12437"/>
                    <a:pt x="35187" y="12398"/>
                    <a:pt x="35022" y="12360"/>
                  </a:cubicBezTo>
                  <a:cubicBezTo>
                    <a:pt x="34857" y="12272"/>
                    <a:pt x="34780" y="12195"/>
                    <a:pt x="34818" y="12030"/>
                  </a:cubicBezTo>
                  <a:cubicBezTo>
                    <a:pt x="34857" y="12030"/>
                    <a:pt x="34944" y="12069"/>
                    <a:pt x="35061" y="12069"/>
                  </a:cubicBezTo>
                  <a:cubicBezTo>
                    <a:pt x="34975" y="12012"/>
                    <a:pt x="34906" y="11976"/>
                    <a:pt x="34844" y="11976"/>
                  </a:cubicBezTo>
                  <a:cubicBezTo>
                    <a:pt x="34822" y="11976"/>
                    <a:pt x="34800" y="11981"/>
                    <a:pt x="34780" y="11991"/>
                  </a:cubicBezTo>
                  <a:lnTo>
                    <a:pt x="34654" y="11991"/>
                  </a:lnTo>
                  <a:cubicBezTo>
                    <a:pt x="34334" y="11914"/>
                    <a:pt x="34014" y="11914"/>
                    <a:pt x="33684" y="11788"/>
                  </a:cubicBezTo>
                  <a:cubicBezTo>
                    <a:pt x="33520" y="11722"/>
                    <a:pt x="33377" y="11622"/>
                    <a:pt x="33190" y="11622"/>
                  </a:cubicBezTo>
                  <a:cubicBezTo>
                    <a:pt x="33156" y="11622"/>
                    <a:pt x="33121" y="11625"/>
                    <a:pt x="33083" y="11633"/>
                  </a:cubicBezTo>
                  <a:cubicBezTo>
                    <a:pt x="33044" y="11633"/>
                    <a:pt x="33044" y="11584"/>
                    <a:pt x="33006" y="11545"/>
                  </a:cubicBezTo>
                  <a:cubicBezTo>
                    <a:pt x="33051" y="11500"/>
                    <a:pt x="33070" y="11481"/>
                    <a:pt x="33101" y="11481"/>
                  </a:cubicBezTo>
                  <a:cubicBezTo>
                    <a:pt x="33123" y="11481"/>
                    <a:pt x="33151" y="11491"/>
                    <a:pt x="33200" y="11507"/>
                  </a:cubicBezTo>
                  <a:cubicBezTo>
                    <a:pt x="33326" y="11507"/>
                    <a:pt x="33442" y="11545"/>
                    <a:pt x="33568" y="11584"/>
                  </a:cubicBezTo>
                  <a:cubicBezTo>
                    <a:pt x="33490" y="11545"/>
                    <a:pt x="33403" y="11507"/>
                    <a:pt x="33364" y="11468"/>
                  </a:cubicBezTo>
                  <a:cubicBezTo>
                    <a:pt x="33287" y="11468"/>
                    <a:pt x="33200" y="11429"/>
                    <a:pt x="33122" y="11429"/>
                  </a:cubicBezTo>
                  <a:cubicBezTo>
                    <a:pt x="33161" y="11429"/>
                    <a:pt x="33161" y="11390"/>
                    <a:pt x="33161" y="11390"/>
                  </a:cubicBezTo>
                  <a:cubicBezTo>
                    <a:pt x="33083" y="11303"/>
                    <a:pt x="32957" y="11264"/>
                    <a:pt x="32880" y="11187"/>
                  </a:cubicBezTo>
                  <a:cubicBezTo>
                    <a:pt x="32521" y="11187"/>
                    <a:pt x="32279" y="11148"/>
                    <a:pt x="32230" y="11022"/>
                  </a:cubicBezTo>
                  <a:lnTo>
                    <a:pt x="32230" y="11022"/>
                  </a:lnTo>
                  <a:cubicBezTo>
                    <a:pt x="32318" y="11061"/>
                    <a:pt x="32395" y="11061"/>
                    <a:pt x="32473" y="11061"/>
                  </a:cubicBezTo>
                  <a:lnTo>
                    <a:pt x="32473" y="10983"/>
                  </a:lnTo>
                  <a:cubicBezTo>
                    <a:pt x="32395" y="10983"/>
                    <a:pt x="32279" y="10944"/>
                    <a:pt x="32191" y="10944"/>
                  </a:cubicBezTo>
                  <a:cubicBezTo>
                    <a:pt x="32036" y="10944"/>
                    <a:pt x="31872" y="10944"/>
                    <a:pt x="31668" y="10857"/>
                  </a:cubicBezTo>
                  <a:cubicBezTo>
                    <a:pt x="31574" y="10826"/>
                    <a:pt x="31448" y="10769"/>
                    <a:pt x="31296" y="10769"/>
                  </a:cubicBezTo>
                  <a:cubicBezTo>
                    <a:pt x="31260" y="10769"/>
                    <a:pt x="31222" y="10772"/>
                    <a:pt x="31183" y="10780"/>
                  </a:cubicBezTo>
                  <a:cubicBezTo>
                    <a:pt x="31106" y="10818"/>
                    <a:pt x="30980" y="10818"/>
                    <a:pt x="30864" y="10818"/>
                  </a:cubicBezTo>
                  <a:cubicBezTo>
                    <a:pt x="30840" y="10829"/>
                    <a:pt x="30815" y="10834"/>
                    <a:pt x="30788" y="10834"/>
                  </a:cubicBezTo>
                  <a:cubicBezTo>
                    <a:pt x="30713" y="10834"/>
                    <a:pt x="30626" y="10798"/>
                    <a:pt x="30534" y="10741"/>
                  </a:cubicBezTo>
                  <a:cubicBezTo>
                    <a:pt x="30621" y="10741"/>
                    <a:pt x="30660" y="10741"/>
                    <a:pt x="30699" y="10702"/>
                  </a:cubicBezTo>
                  <a:lnTo>
                    <a:pt x="30699" y="10663"/>
                  </a:lnTo>
                  <a:cubicBezTo>
                    <a:pt x="30699" y="10615"/>
                    <a:pt x="30738" y="10615"/>
                    <a:pt x="30776" y="10615"/>
                  </a:cubicBezTo>
                  <a:cubicBezTo>
                    <a:pt x="30699" y="10576"/>
                    <a:pt x="30660" y="10576"/>
                    <a:pt x="30660" y="10537"/>
                  </a:cubicBezTo>
                  <a:lnTo>
                    <a:pt x="30660" y="10460"/>
                  </a:lnTo>
                  <a:cubicBezTo>
                    <a:pt x="30418" y="10421"/>
                    <a:pt x="30175" y="10421"/>
                    <a:pt x="29933" y="10372"/>
                  </a:cubicBezTo>
                  <a:cubicBezTo>
                    <a:pt x="29807" y="10334"/>
                    <a:pt x="29691" y="10256"/>
                    <a:pt x="29565" y="10217"/>
                  </a:cubicBezTo>
                  <a:cubicBezTo>
                    <a:pt x="29518" y="10287"/>
                    <a:pt x="29458" y="10301"/>
                    <a:pt x="29398" y="10301"/>
                  </a:cubicBezTo>
                  <a:cubicBezTo>
                    <a:pt x="29358" y="10301"/>
                    <a:pt x="29318" y="10295"/>
                    <a:pt x="29284" y="10295"/>
                  </a:cubicBezTo>
                  <a:lnTo>
                    <a:pt x="28838" y="10295"/>
                  </a:lnTo>
                  <a:cubicBezTo>
                    <a:pt x="28760" y="10295"/>
                    <a:pt x="28644" y="10295"/>
                    <a:pt x="28557" y="10179"/>
                  </a:cubicBezTo>
                  <a:lnTo>
                    <a:pt x="28799" y="10179"/>
                  </a:lnTo>
                  <a:cubicBezTo>
                    <a:pt x="28706" y="10150"/>
                    <a:pt x="28624" y="10110"/>
                    <a:pt x="28537" y="10110"/>
                  </a:cubicBezTo>
                  <a:cubicBezTo>
                    <a:pt x="28479" y="10110"/>
                    <a:pt x="28419" y="10128"/>
                    <a:pt x="28353" y="10179"/>
                  </a:cubicBezTo>
                  <a:cubicBezTo>
                    <a:pt x="28072" y="10091"/>
                    <a:pt x="27713" y="10091"/>
                    <a:pt x="27471" y="9810"/>
                  </a:cubicBezTo>
                  <a:cubicBezTo>
                    <a:pt x="27229" y="9810"/>
                    <a:pt x="26986" y="9849"/>
                    <a:pt x="26822" y="9849"/>
                  </a:cubicBezTo>
                  <a:cubicBezTo>
                    <a:pt x="26414" y="9607"/>
                    <a:pt x="26017" y="9568"/>
                    <a:pt x="25649" y="9403"/>
                  </a:cubicBezTo>
                  <a:cubicBezTo>
                    <a:pt x="25571" y="9403"/>
                    <a:pt x="25507" y="9425"/>
                    <a:pt x="25449" y="9425"/>
                  </a:cubicBezTo>
                  <a:cubicBezTo>
                    <a:pt x="25420" y="9425"/>
                    <a:pt x="25393" y="9419"/>
                    <a:pt x="25368" y="9403"/>
                  </a:cubicBezTo>
                  <a:cubicBezTo>
                    <a:pt x="25164" y="9326"/>
                    <a:pt x="24961" y="9209"/>
                    <a:pt x="24718" y="9122"/>
                  </a:cubicBezTo>
                  <a:cubicBezTo>
                    <a:pt x="24718" y="9083"/>
                    <a:pt x="24679" y="9083"/>
                    <a:pt x="24679" y="9045"/>
                  </a:cubicBezTo>
                  <a:cubicBezTo>
                    <a:pt x="24602" y="8880"/>
                    <a:pt x="24437" y="8841"/>
                    <a:pt x="24321" y="8802"/>
                  </a:cubicBezTo>
                  <a:cubicBezTo>
                    <a:pt x="24040" y="8725"/>
                    <a:pt x="23836" y="8560"/>
                    <a:pt x="23671" y="8318"/>
                  </a:cubicBezTo>
                  <a:cubicBezTo>
                    <a:pt x="23633" y="8279"/>
                    <a:pt x="23594" y="8192"/>
                    <a:pt x="23555" y="8192"/>
                  </a:cubicBezTo>
                  <a:cubicBezTo>
                    <a:pt x="23313" y="8036"/>
                    <a:pt x="23109" y="7872"/>
                    <a:pt x="22906" y="7755"/>
                  </a:cubicBezTo>
                  <a:cubicBezTo>
                    <a:pt x="22828" y="7707"/>
                    <a:pt x="22780" y="7668"/>
                    <a:pt x="22702" y="7629"/>
                  </a:cubicBezTo>
                  <a:cubicBezTo>
                    <a:pt x="22498" y="7552"/>
                    <a:pt x="22256" y="7426"/>
                    <a:pt x="22053" y="7309"/>
                  </a:cubicBezTo>
                  <a:cubicBezTo>
                    <a:pt x="21859" y="7183"/>
                    <a:pt x="21655" y="7067"/>
                    <a:pt x="21413" y="6980"/>
                  </a:cubicBezTo>
                  <a:cubicBezTo>
                    <a:pt x="21287" y="6941"/>
                    <a:pt x="21209" y="6902"/>
                    <a:pt x="21083" y="6825"/>
                  </a:cubicBezTo>
                  <a:cubicBezTo>
                    <a:pt x="21132" y="6825"/>
                    <a:pt x="21132" y="6786"/>
                    <a:pt x="21132" y="6786"/>
                  </a:cubicBezTo>
                  <a:cubicBezTo>
                    <a:pt x="21209" y="6825"/>
                    <a:pt x="21326" y="6864"/>
                    <a:pt x="21413" y="6902"/>
                  </a:cubicBezTo>
                  <a:cubicBezTo>
                    <a:pt x="21445" y="6918"/>
                    <a:pt x="21470" y="6928"/>
                    <a:pt x="21495" y="6928"/>
                  </a:cubicBezTo>
                  <a:cubicBezTo>
                    <a:pt x="21531" y="6928"/>
                    <a:pt x="21565" y="6909"/>
                    <a:pt x="21616" y="6864"/>
                  </a:cubicBezTo>
                  <a:cubicBezTo>
                    <a:pt x="21490" y="6786"/>
                    <a:pt x="21413" y="6738"/>
                    <a:pt x="21326" y="6699"/>
                  </a:cubicBezTo>
                  <a:cubicBezTo>
                    <a:pt x="21083" y="6621"/>
                    <a:pt x="20802" y="6495"/>
                    <a:pt x="20560" y="6418"/>
                  </a:cubicBezTo>
                  <a:cubicBezTo>
                    <a:pt x="20482" y="6379"/>
                    <a:pt x="20356" y="6340"/>
                    <a:pt x="20356" y="6301"/>
                  </a:cubicBezTo>
                  <a:cubicBezTo>
                    <a:pt x="20318" y="6214"/>
                    <a:pt x="20240" y="6175"/>
                    <a:pt x="20162" y="6137"/>
                  </a:cubicBezTo>
                  <a:cubicBezTo>
                    <a:pt x="19920" y="6011"/>
                    <a:pt x="19629" y="5894"/>
                    <a:pt x="19348" y="5768"/>
                  </a:cubicBezTo>
                  <a:lnTo>
                    <a:pt x="19309" y="5768"/>
                  </a:lnTo>
                  <a:lnTo>
                    <a:pt x="19309" y="5894"/>
                  </a:lnTo>
                  <a:lnTo>
                    <a:pt x="19232" y="5894"/>
                  </a:lnTo>
                  <a:cubicBezTo>
                    <a:pt x="18990" y="5768"/>
                    <a:pt x="18747" y="5691"/>
                    <a:pt x="18505" y="5574"/>
                  </a:cubicBezTo>
                  <a:cubicBezTo>
                    <a:pt x="18453" y="5522"/>
                    <a:pt x="18390" y="5501"/>
                    <a:pt x="18331" y="5501"/>
                  </a:cubicBezTo>
                  <a:cubicBezTo>
                    <a:pt x="18292" y="5501"/>
                    <a:pt x="18255" y="5510"/>
                    <a:pt x="18224" y="5526"/>
                  </a:cubicBezTo>
                  <a:cubicBezTo>
                    <a:pt x="18175" y="5487"/>
                    <a:pt x="18137" y="5448"/>
                    <a:pt x="18137" y="5448"/>
                  </a:cubicBezTo>
                  <a:cubicBezTo>
                    <a:pt x="17982" y="5410"/>
                    <a:pt x="17817" y="5371"/>
                    <a:pt x="17652" y="5332"/>
                  </a:cubicBezTo>
                  <a:lnTo>
                    <a:pt x="17652" y="5332"/>
                  </a:lnTo>
                  <a:cubicBezTo>
                    <a:pt x="17691" y="5410"/>
                    <a:pt x="17778" y="5448"/>
                    <a:pt x="17817" y="5487"/>
                  </a:cubicBezTo>
                  <a:cubicBezTo>
                    <a:pt x="17691" y="5487"/>
                    <a:pt x="17613" y="5487"/>
                    <a:pt x="17536" y="5448"/>
                  </a:cubicBezTo>
                  <a:cubicBezTo>
                    <a:pt x="17293" y="5332"/>
                    <a:pt x="17051" y="5284"/>
                    <a:pt x="16809" y="5245"/>
                  </a:cubicBezTo>
                  <a:cubicBezTo>
                    <a:pt x="16683" y="5245"/>
                    <a:pt x="16566" y="5206"/>
                    <a:pt x="16479" y="5167"/>
                  </a:cubicBezTo>
                  <a:lnTo>
                    <a:pt x="16120" y="5167"/>
                  </a:lnTo>
                  <a:cubicBezTo>
                    <a:pt x="16043" y="5129"/>
                    <a:pt x="15956" y="5129"/>
                    <a:pt x="15878" y="5129"/>
                  </a:cubicBezTo>
                  <a:cubicBezTo>
                    <a:pt x="15636" y="5129"/>
                    <a:pt x="15393" y="5129"/>
                    <a:pt x="15151" y="5167"/>
                  </a:cubicBezTo>
                  <a:cubicBezTo>
                    <a:pt x="15030" y="5187"/>
                    <a:pt x="14909" y="5196"/>
                    <a:pt x="14788" y="5196"/>
                  </a:cubicBezTo>
                  <a:cubicBezTo>
                    <a:pt x="14667" y="5196"/>
                    <a:pt x="14545" y="5187"/>
                    <a:pt x="14424" y="5167"/>
                  </a:cubicBezTo>
                  <a:cubicBezTo>
                    <a:pt x="14259" y="5167"/>
                    <a:pt x="14143" y="5206"/>
                    <a:pt x="13978" y="5206"/>
                  </a:cubicBezTo>
                  <a:cubicBezTo>
                    <a:pt x="13697" y="5245"/>
                    <a:pt x="13377" y="5206"/>
                    <a:pt x="13087" y="5284"/>
                  </a:cubicBezTo>
                  <a:lnTo>
                    <a:pt x="12970" y="5284"/>
                  </a:lnTo>
                  <a:cubicBezTo>
                    <a:pt x="12907" y="5225"/>
                    <a:pt x="12847" y="5206"/>
                    <a:pt x="12786" y="5206"/>
                  </a:cubicBezTo>
                  <a:cubicBezTo>
                    <a:pt x="12725" y="5206"/>
                    <a:pt x="12665" y="5225"/>
                    <a:pt x="12602" y="5245"/>
                  </a:cubicBezTo>
                  <a:cubicBezTo>
                    <a:pt x="12321" y="5284"/>
                    <a:pt x="12078" y="5371"/>
                    <a:pt x="11836" y="5410"/>
                  </a:cubicBezTo>
                  <a:cubicBezTo>
                    <a:pt x="11681" y="5448"/>
                    <a:pt x="11516" y="5526"/>
                    <a:pt x="11390" y="5526"/>
                  </a:cubicBezTo>
                  <a:cubicBezTo>
                    <a:pt x="11162" y="5565"/>
                    <a:pt x="10934" y="5624"/>
                    <a:pt x="10706" y="5624"/>
                  </a:cubicBezTo>
                  <a:cubicBezTo>
                    <a:pt x="10653" y="5624"/>
                    <a:pt x="10600" y="5621"/>
                    <a:pt x="10547" y="5613"/>
                  </a:cubicBezTo>
                  <a:lnTo>
                    <a:pt x="10469" y="5613"/>
                  </a:lnTo>
                  <a:cubicBezTo>
                    <a:pt x="10227" y="5730"/>
                    <a:pt x="9985" y="5856"/>
                    <a:pt x="9694" y="5856"/>
                  </a:cubicBezTo>
                  <a:cubicBezTo>
                    <a:pt x="9413" y="5894"/>
                    <a:pt x="9171" y="6011"/>
                    <a:pt x="8928" y="6059"/>
                  </a:cubicBezTo>
                  <a:cubicBezTo>
                    <a:pt x="8851" y="6098"/>
                    <a:pt x="8812" y="6098"/>
                    <a:pt x="8773" y="6137"/>
                  </a:cubicBezTo>
                  <a:cubicBezTo>
                    <a:pt x="8640" y="6244"/>
                    <a:pt x="8507" y="6298"/>
                    <a:pt x="8363" y="6298"/>
                  </a:cubicBezTo>
                  <a:cubicBezTo>
                    <a:pt x="8287" y="6298"/>
                    <a:pt x="8208" y="6283"/>
                    <a:pt x="8124" y="6253"/>
                  </a:cubicBezTo>
                  <a:cubicBezTo>
                    <a:pt x="8090" y="6247"/>
                    <a:pt x="8057" y="6244"/>
                    <a:pt x="8024" y="6244"/>
                  </a:cubicBezTo>
                  <a:cubicBezTo>
                    <a:pt x="7855" y="6244"/>
                    <a:pt x="7691" y="6321"/>
                    <a:pt x="7562" y="6418"/>
                  </a:cubicBezTo>
                  <a:cubicBezTo>
                    <a:pt x="7397" y="6495"/>
                    <a:pt x="7193" y="6544"/>
                    <a:pt x="7028" y="6583"/>
                  </a:cubicBezTo>
                  <a:cubicBezTo>
                    <a:pt x="6964" y="6599"/>
                    <a:pt x="6898" y="6608"/>
                    <a:pt x="6829" y="6608"/>
                  </a:cubicBezTo>
                  <a:cubicBezTo>
                    <a:pt x="6730" y="6608"/>
                    <a:pt x="6624" y="6589"/>
                    <a:pt x="6505" y="6544"/>
                  </a:cubicBezTo>
                  <a:cubicBezTo>
                    <a:pt x="6631" y="6495"/>
                    <a:pt x="6670" y="6457"/>
                    <a:pt x="6747" y="6418"/>
                  </a:cubicBezTo>
                  <a:cubicBezTo>
                    <a:pt x="6709" y="6379"/>
                    <a:pt x="6670" y="6340"/>
                    <a:pt x="6631" y="6340"/>
                  </a:cubicBezTo>
                  <a:cubicBezTo>
                    <a:pt x="6592" y="6340"/>
                    <a:pt x="6592" y="6379"/>
                    <a:pt x="6544" y="6418"/>
                  </a:cubicBezTo>
                  <a:cubicBezTo>
                    <a:pt x="6544" y="6495"/>
                    <a:pt x="6466" y="6495"/>
                    <a:pt x="6389" y="6495"/>
                  </a:cubicBezTo>
                  <a:cubicBezTo>
                    <a:pt x="6305" y="6495"/>
                    <a:pt x="6225" y="6478"/>
                    <a:pt x="6155" y="6478"/>
                  </a:cubicBezTo>
                  <a:cubicBezTo>
                    <a:pt x="6121" y="6478"/>
                    <a:pt x="6088" y="6482"/>
                    <a:pt x="6059" y="6495"/>
                  </a:cubicBezTo>
                  <a:cubicBezTo>
                    <a:pt x="5956" y="6541"/>
                    <a:pt x="5851" y="6552"/>
                    <a:pt x="5739" y="6552"/>
                  </a:cubicBezTo>
                  <a:cubicBezTo>
                    <a:pt x="5639" y="6552"/>
                    <a:pt x="5533" y="6544"/>
                    <a:pt x="5419" y="6544"/>
                  </a:cubicBezTo>
                  <a:cubicBezTo>
                    <a:pt x="5177" y="6544"/>
                    <a:pt x="5012" y="6379"/>
                    <a:pt x="4770" y="6214"/>
                  </a:cubicBezTo>
                  <a:lnTo>
                    <a:pt x="4654" y="6214"/>
                  </a:lnTo>
                  <a:cubicBezTo>
                    <a:pt x="4324" y="6011"/>
                    <a:pt x="4169" y="5652"/>
                    <a:pt x="3927" y="5371"/>
                  </a:cubicBezTo>
                  <a:lnTo>
                    <a:pt x="3878" y="5410"/>
                  </a:lnTo>
                  <a:cubicBezTo>
                    <a:pt x="3762" y="5332"/>
                    <a:pt x="3684" y="5245"/>
                    <a:pt x="3684" y="5129"/>
                  </a:cubicBezTo>
                  <a:cubicBezTo>
                    <a:pt x="3684" y="5090"/>
                    <a:pt x="3636" y="5041"/>
                    <a:pt x="3597" y="5003"/>
                  </a:cubicBezTo>
                  <a:cubicBezTo>
                    <a:pt x="3394" y="4886"/>
                    <a:pt x="3277" y="4683"/>
                    <a:pt x="3151" y="4479"/>
                  </a:cubicBezTo>
                  <a:cubicBezTo>
                    <a:pt x="2996" y="4276"/>
                    <a:pt x="2831" y="4072"/>
                    <a:pt x="2793" y="3752"/>
                  </a:cubicBezTo>
                  <a:cubicBezTo>
                    <a:pt x="2793" y="3878"/>
                    <a:pt x="2754" y="3956"/>
                    <a:pt x="2754" y="4120"/>
                  </a:cubicBezTo>
                  <a:cubicBezTo>
                    <a:pt x="2667" y="3956"/>
                    <a:pt x="2628" y="3830"/>
                    <a:pt x="2589" y="3713"/>
                  </a:cubicBezTo>
                  <a:cubicBezTo>
                    <a:pt x="2589" y="3752"/>
                    <a:pt x="2550" y="3791"/>
                    <a:pt x="2550" y="3878"/>
                  </a:cubicBezTo>
                  <a:cubicBezTo>
                    <a:pt x="2308" y="3587"/>
                    <a:pt x="2269" y="3229"/>
                    <a:pt x="2104" y="2948"/>
                  </a:cubicBezTo>
                  <a:cubicBezTo>
                    <a:pt x="2027" y="2948"/>
                    <a:pt x="1988" y="2948"/>
                    <a:pt x="1988" y="2909"/>
                  </a:cubicBezTo>
                  <a:cubicBezTo>
                    <a:pt x="1940" y="2860"/>
                    <a:pt x="1901" y="2822"/>
                    <a:pt x="1862" y="2783"/>
                  </a:cubicBezTo>
                  <a:lnTo>
                    <a:pt x="1823" y="2783"/>
                  </a:lnTo>
                  <a:cubicBezTo>
                    <a:pt x="1862" y="2822"/>
                    <a:pt x="1862" y="2860"/>
                    <a:pt x="1862" y="2909"/>
                  </a:cubicBezTo>
                  <a:cubicBezTo>
                    <a:pt x="1862" y="2909"/>
                    <a:pt x="1823" y="2909"/>
                    <a:pt x="1823" y="2948"/>
                  </a:cubicBezTo>
                  <a:cubicBezTo>
                    <a:pt x="1746" y="2783"/>
                    <a:pt x="1659" y="2667"/>
                    <a:pt x="1581" y="2502"/>
                  </a:cubicBezTo>
                  <a:cubicBezTo>
                    <a:pt x="1581" y="2502"/>
                    <a:pt x="1620" y="2502"/>
                    <a:pt x="1620" y="2463"/>
                  </a:cubicBezTo>
                  <a:cubicBezTo>
                    <a:pt x="1581" y="2424"/>
                    <a:pt x="1503" y="2376"/>
                    <a:pt x="1455" y="2337"/>
                  </a:cubicBezTo>
                  <a:cubicBezTo>
                    <a:pt x="1455" y="2259"/>
                    <a:pt x="1416" y="2221"/>
                    <a:pt x="1416" y="2182"/>
                  </a:cubicBezTo>
                  <a:cubicBezTo>
                    <a:pt x="1377" y="2095"/>
                    <a:pt x="1300" y="1978"/>
                    <a:pt x="1261" y="1891"/>
                  </a:cubicBezTo>
                  <a:cubicBezTo>
                    <a:pt x="1174" y="1697"/>
                    <a:pt x="1135" y="1532"/>
                    <a:pt x="1058" y="1368"/>
                  </a:cubicBezTo>
                  <a:cubicBezTo>
                    <a:pt x="970" y="1125"/>
                    <a:pt x="854" y="922"/>
                    <a:pt x="689" y="767"/>
                  </a:cubicBezTo>
                  <a:cubicBezTo>
                    <a:pt x="612" y="641"/>
                    <a:pt x="573" y="486"/>
                    <a:pt x="486" y="360"/>
                  </a:cubicBezTo>
                  <a:lnTo>
                    <a:pt x="369" y="360"/>
                  </a:lnTo>
                  <a:cubicBezTo>
                    <a:pt x="292" y="195"/>
                    <a:pt x="205" y="117"/>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39833" y="788600"/>
              <a:ext cx="1369733" cy="495369"/>
            </a:xfrm>
            <a:custGeom>
              <a:avLst/>
              <a:gdLst/>
              <a:ahLst/>
              <a:cxnLst/>
              <a:rect l="l" t="t" r="r" b="b"/>
              <a:pathLst>
                <a:path w="41313" h="14941" extrusionOk="0">
                  <a:moveTo>
                    <a:pt x="243" y="1"/>
                  </a:moveTo>
                  <a:cubicBezTo>
                    <a:pt x="204" y="40"/>
                    <a:pt x="117" y="79"/>
                    <a:pt x="39" y="127"/>
                  </a:cubicBezTo>
                  <a:cubicBezTo>
                    <a:pt x="39" y="205"/>
                    <a:pt x="39" y="321"/>
                    <a:pt x="1" y="408"/>
                  </a:cubicBezTo>
                  <a:lnTo>
                    <a:pt x="39" y="369"/>
                  </a:lnTo>
                  <a:cubicBezTo>
                    <a:pt x="117" y="524"/>
                    <a:pt x="204" y="689"/>
                    <a:pt x="282" y="854"/>
                  </a:cubicBezTo>
                  <a:lnTo>
                    <a:pt x="321" y="854"/>
                  </a:lnTo>
                  <a:cubicBezTo>
                    <a:pt x="408" y="970"/>
                    <a:pt x="485" y="1048"/>
                    <a:pt x="524" y="1174"/>
                  </a:cubicBezTo>
                  <a:cubicBezTo>
                    <a:pt x="524" y="1377"/>
                    <a:pt x="602" y="1532"/>
                    <a:pt x="689" y="1697"/>
                  </a:cubicBezTo>
                  <a:cubicBezTo>
                    <a:pt x="728" y="1736"/>
                    <a:pt x="728" y="1823"/>
                    <a:pt x="728" y="1901"/>
                  </a:cubicBezTo>
                  <a:cubicBezTo>
                    <a:pt x="805" y="2066"/>
                    <a:pt x="805" y="2221"/>
                    <a:pt x="892" y="2385"/>
                  </a:cubicBezTo>
                  <a:cubicBezTo>
                    <a:pt x="970" y="2550"/>
                    <a:pt x="1047" y="2705"/>
                    <a:pt x="1135" y="2870"/>
                  </a:cubicBezTo>
                  <a:cubicBezTo>
                    <a:pt x="1290" y="3074"/>
                    <a:pt x="1377" y="3316"/>
                    <a:pt x="1455" y="3558"/>
                  </a:cubicBezTo>
                  <a:cubicBezTo>
                    <a:pt x="1493" y="3636"/>
                    <a:pt x="1532" y="3762"/>
                    <a:pt x="1571" y="3878"/>
                  </a:cubicBezTo>
                  <a:cubicBezTo>
                    <a:pt x="1658" y="4043"/>
                    <a:pt x="1697" y="4247"/>
                    <a:pt x="1862" y="4363"/>
                  </a:cubicBezTo>
                  <a:cubicBezTo>
                    <a:pt x="2017" y="4489"/>
                    <a:pt x="2143" y="4605"/>
                    <a:pt x="2182" y="4809"/>
                  </a:cubicBezTo>
                  <a:cubicBezTo>
                    <a:pt x="2182" y="4847"/>
                    <a:pt x="2182" y="4847"/>
                    <a:pt x="2220" y="4886"/>
                  </a:cubicBezTo>
                  <a:cubicBezTo>
                    <a:pt x="2346" y="5051"/>
                    <a:pt x="2463" y="5216"/>
                    <a:pt x="2627" y="5371"/>
                  </a:cubicBezTo>
                  <a:cubicBezTo>
                    <a:pt x="2744" y="5536"/>
                    <a:pt x="2831" y="5700"/>
                    <a:pt x="2947" y="5817"/>
                  </a:cubicBezTo>
                  <a:cubicBezTo>
                    <a:pt x="3190" y="6137"/>
                    <a:pt x="3471" y="6427"/>
                    <a:pt x="3713" y="6709"/>
                  </a:cubicBezTo>
                  <a:cubicBezTo>
                    <a:pt x="3752" y="6747"/>
                    <a:pt x="3800" y="6786"/>
                    <a:pt x="3839" y="6786"/>
                  </a:cubicBezTo>
                  <a:cubicBezTo>
                    <a:pt x="3994" y="6864"/>
                    <a:pt x="4120" y="6951"/>
                    <a:pt x="4236" y="7067"/>
                  </a:cubicBezTo>
                  <a:cubicBezTo>
                    <a:pt x="4379" y="7143"/>
                    <a:pt x="4492" y="7240"/>
                    <a:pt x="4621" y="7240"/>
                  </a:cubicBezTo>
                  <a:cubicBezTo>
                    <a:pt x="4641" y="7240"/>
                    <a:pt x="4661" y="7237"/>
                    <a:pt x="4682" y="7232"/>
                  </a:cubicBezTo>
                  <a:cubicBezTo>
                    <a:pt x="4745" y="7208"/>
                    <a:pt x="4805" y="7199"/>
                    <a:pt x="4861" y="7199"/>
                  </a:cubicBezTo>
                  <a:cubicBezTo>
                    <a:pt x="4987" y="7199"/>
                    <a:pt x="5099" y="7244"/>
                    <a:pt x="5206" y="7271"/>
                  </a:cubicBezTo>
                  <a:cubicBezTo>
                    <a:pt x="5254" y="7232"/>
                    <a:pt x="5254" y="7193"/>
                    <a:pt x="5293" y="7193"/>
                  </a:cubicBezTo>
                  <a:lnTo>
                    <a:pt x="5293" y="7028"/>
                  </a:lnTo>
                  <a:cubicBezTo>
                    <a:pt x="5371" y="7028"/>
                    <a:pt x="5448" y="6990"/>
                    <a:pt x="5535" y="6990"/>
                  </a:cubicBezTo>
                  <a:cubicBezTo>
                    <a:pt x="5613" y="6912"/>
                    <a:pt x="5690" y="6825"/>
                    <a:pt x="5739" y="6786"/>
                  </a:cubicBezTo>
                  <a:cubicBezTo>
                    <a:pt x="5933" y="6786"/>
                    <a:pt x="6098" y="6786"/>
                    <a:pt x="6262" y="6747"/>
                  </a:cubicBezTo>
                  <a:cubicBezTo>
                    <a:pt x="6340" y="6747"/>
                    <a:pt x="6466" y="6709"/>
                    <a:pt x="6543" y="6670"/>
                  </a:cubicBezTo>
                  <a:cubicBezTo>
                    <a:pt x="6621" y="6621"/>
                    <a:pt x="6708" y="6621"/>
                    <a:pt x="6825" y="6583"/>
                  </a:cubicBezTo>
                  <a:cubicBezTo>
                    <a:pt x="6989" y="6544"/>
                    <a:pt x="7193" y="6505"/>
                    <a:pt x="7387" y="6466"/>
                  </a:cubicBezTo>
                  <a:cubicBezTo>
                    <a:pt x="7716" y="6427"/>
                    <a:pt x="7997" y="6224"/>
                    <a:pt x="8278" y="6098"/>
                  </a:cubicBezTo>
                  <a:cubicBezTo>
                    <a:pt x="8516" y="6032"/>
                    <a:pt x="8726" y="5932"/>
                    <a:pt x="8985" y="5932"/>
                  </a:cubicBezTo>
                  <a:cubicBezTo>
                    <a:pt x="9032" y="5932"/>
                    <a:pt x="9081" y="5935"/>
                    <a:pt x="9131" y="5943"/>
                  </a:cubicBezTo>
                  <a:cubicBezTo>
                    <a:pt x="9209" y="5943"/>
                    <a:pt x="9287" y="5894"/>
                    <a:pt x="9325" y="5894"/>
                  </a:cubicBezTo>
                  <a:cubicBezTo>
                    <a:pt x="9529" y="5778"/>
                    <a:pt x="9771" y="5817"/>
                    <a:pt x="9975" y="5739"/>
                  </a:cubicBezTo>
                  <a:cubicBezTo>
                    <a:pt x="9975" y="5726"/>
                    <a:pt x="9979" y="5722"/>
                    <a:pt x="9986" y="5722"/>
                  </a:cubicBezTo>
                  <a:cubicBezTo>
                    <a:pt x="10001" y="5722"/>
                    <a:pt x="10026" y="5739"/>
                    <a:pt x="10052" y="5739"/>
                  </a:cubicBezTo>
                  <a:cubicBezTo>
                    <a:pt x="10111" y="5762"/>
                    <a:pt x="10170" y="5771"/>
                    <a:pt x="10227" y="5771"/>
                  </a:cubicBezTo>
                  <a:cubicBezTo>
                    <a:pt x="10367" y="5771"/>
                    <a:pt x="10496" y="5714"/>
                    <a:pt x="10585" y="5652"/>
                  </a:cubicBezTo>
                  <a:cubicBezTo>
                    <a:pt x="10779" y="5574"/>
                    <a:pt x="10944" y="5536"/>
                    <a:pt x="11148" y="5497"/>
                  </a:cubicBezTo>
                  <a:cubicBezTo>
                    <a:pt x="11288" y="5470"/>
                    <a:pt x="11428" y="5421"/>
                    <a:pt x="11580" y="5421"/>
                  </a:cubicBezTo>
                  <a:cubicBezTo>
                    <a:pt x="11649" y="5421"/>
                    <a:pt x="11721" y="5431"/>
                    <a:pt x="11797" y="5458"/>
                  </a:cubicBezTo>
                  <a:cubicBezTo>
                    <a:pt x="11875" y="5458"/>
                    <a:pt x="11952" y="5497"/>
                    <a:pt x="12039" y="5497"/>
                  </a:cubicBezTo>
                  <a:cubicBezTo>
                    <a:pt x="12359" y="5497"/>
                    <a:pt x="12640" y="5497"/>
                    <a:pt x="12921" y="5410"/>
                  </a:cubicBezTo>
                  <a:cubicBezTo>
                    <a:pt x="13009" y="5371"/>
                    <a:pt x="13086" y="5371"/>
                    <a:pt x="13125" y="5255"/>
                  </a:cubicBezTo>
                  <a:cubicBezTo>
                    <a:pt x="13164" y="5293"/>
                    <a:pt x="13203" y="5293"/>
                    <a:pt x="13203" y="5293"/>
                  </a:cubicBezTo>
                  <a:cubicBezTo>
                    <a:pt x="13290" y="5293"/>
                    <a:pt x="13367" y="5255"/>
                    <a:pt x="13445" y="5255"/>
                  </a:cubicBezTo>
                  <a:lnTo>
                    <a:pt x="13929" y="5255"/>
                  </a:lnTo>
                  <a:cubicBezTo>
                    <a:pt x="14094" y="5255"/>
                    <a:pt x="14259" y="5293"/>
                    <a:pt x="14414" y="5332"/>
                  </a:cubicBezTo>
                  <a:cubicBezTo>
                    <a:pt x="14576" y="5375"/>
                    <a:pt x="14747" y="5410"/>
                    <a:pt x="14916" y="5410"/>
                  </a:cubicBezTo>
                  <a:cubicBezTo>
                    <a:pt x="15049" y="5410"/>
                    <a:pt x="15181" y="5388"/>
                    <a:pt x="15306" y="5332"/>
                  </a:cubicBezTo>
                  <a:cubicBezTo>
                    <a:pt x="15361" y="5305"/>
                    <a:pt x="15440" y="5277"/>
                    <a:pt x="15509" y="5277"/>
                  </a:cubicBezTo>
                  <a:cubicBezTo>
                    <a:pt x="15537" y="5277"/>
                    <a:pt x="15564" y="5282"/>
                    <a:pt x="15587" y="5293"/>
                  </a:cubicBezTo>
                  <a:cubicBezTo>
                    <a:pt x="15868" y="5332"/>
                    <a:pt x="16110" y="5410"/>
                    <a:pt x="16353" y="5497"/>
                  </a:cubicBezTo>
                  <a:cubicBezTo>
                    <a:pt x="16440" y="5536"/>
                    <a:pt x="16518" y="5574"/>
                    <a:pt x="16682" y="5652"/>
                  </a:cubicBezTo>
                  <a:cubicBezTo>
                    <a:pt x="16682" y="5652"/>
                    <a:pt x="16700" y="5635"/>
                    <a:pt x="16723" y="5635"/>
                  </a:cubicBezTo>
                  <a:cubicBezTo>
                    <a:pt x="16734" y="5635"/>
                    <a:pt x="16747" y="5639"/>
                    <a:pt x="16760" y="5652"/>
                  </a:cubicBezTo>
                  <a:cubicBezTo>
                    <a:pt x="16925" y="5700"/>
                    <a:pt x="17128" y="5739"/>
                    <a:pt x="17283" y="5778"/>
                  </a:cubicBezTo>
                  <a:cubicBezTo>
                    <a:pt x="17409" y="5778"/>
                    <a:pt x="17487" y="5817"/>
                    <a:pt x="17564" y="5817"/>
                  </a:cubicBezTo>
                  <a:cubicBezTo>
                    <a:pt x="17690" y="5817"/>
                    <a:pt x="17807" y="5817"/>
                    <a:pt x="17933" y="5856"/>
                  </a:cubicBezTo>
                  <a:cubicBezTo>
                    <a:pt x="18136" y="5982"/>
                    <a:pt x="18340" y="6098"/>
                    <a:pt x="18534" y="6224"/>
                  </a:cubicBezTo>
                  <a:cubicBezTo>
                    <a:pt x="18660" y="6224"/>
                    <a:pt x="18776" y="6263"/>
                    <a:pt x="18902" y="6301"/>
                  </a:cubicBezTo>
                  <a:cubicBezTo>
                    <a:pt x="19183" y="6427"/>
                    <a:pt x="19464" y="6544"/>
                    <a:pt x="19745" y="6709"/>
                  </a:cubicBezTo>
                  <a:cubicBezTo>
                    <a:pt x="19910" y="6825"/>
                    <a:pt x="20075" y="6990"/>
                    <a:pt x="20230" y="7067"/>
                  </a:cubicBezTo>
                  <a:cubicBezTo>
                    <a:pt x="20356" y="7154"/>
                    <a:pt x="20472" y="7193"/>
                    <a:pt x="20598" y="7271"/>
                  </a:cubicBezTo>
                  <a:cubicBezTo>
                    <a:pt x="20841" y="7397"/>
                    <a:pt x="21083" y="7552"/>
                    <a:pt x="21325" y="7678"/>
                  </a:cubicBezTo>
                  <a:cubicBezTo>
                    <a:pt x="21325" y="7717"/>
                    <a:pt x="21364" y="7755"/>
                    <a:pt x="21403" y="7794"/>
                  </a:cubicBezTo>
                  <a:cubicBezTo>
                    <a:pt x="21442" y="7794"/>
                    <a:pt x="21529" y="7794"/>
                    <a:pt x="21606" y="7833"/>
                  </a:cubicBezTo>
                  <a:cubicBezTo>
                    <a:pt x="21849" y="7998"/>
                    <a:pt x="22130" y="8124"/>
                    <a:pt x="22333" y="8318"/>
                  </a:cubicBezTo>
                  <a:cubicBezTo>
                    <a:pt x="22459" y="8482"/>
                    <a:pt x="22614" y="8608"/>
                    <a:pt x="22779" y="8725"/>
                  </a:cubicBezTo>
                  <a:cubicBezTo>
                    <a:pt x="22818" y="8725"/>
                    <a:pt x="22857" y="8802"/>
                    <a:pt x="22944" y="8851"/>
                  </a:cubicBezTo>
                  <a:cubicBezTo>
                    <a:pt x="23099" y="9006"/>
                    <a:pt x="23264" y="9209"/>
                    <a:pt x="23467" y="9335"/>
                  </a:cubicBezTo>
                  <a:cubicBezTo>
                    <a:pt x="23671" y="9490"/>
                    <a:pt x="23913" y="9616"/>
                    <a:pt x="24156" y="9733"/>
                  </a:cubicBezTo>
                  <a:cubicBezTo>
                    <a:pt x="24272" y="9772"/>
                    <a:pt x="24437" y="9859"/>
                    <a:pt x="24553" y="9898"/>
                  </a:cubicBezTo>
                  <a:cubicBezTo>
                    <a:pt x="25202" y="10062"/>
                    <a:pt x="25852" y="10179"/>
                    <a:pt x="26492" y="10217"/>
                  </a:cubicBezTo>
                  <a:cubicBezTo>
                    <a:pt x="26695" y="10217"/>
                    <a:pt x="26899" y="10256"/>
                    <a:pt x="27064" y="10382"/>
                  </a:cubicBezTo>
                  <a:cubicBezTo>
                    <a:pt x="27306" y="10499"/>
                    <a:pt x="27500" y="10499"/>
                    <a:pt x="27791" y="10499"/>
                  </a:cubicBezTo>
                  <a:cubicBezTo>
                    <a:pt x="27894" y="10499"/>
                    <a:pt x="28019" y="10464"/>
                    <a:pt x="28151" y="10464"/>
                  </a:cubicBezTo>
                  <a:cubicBezTo>
                    <a:pt x="28217" y="10464"/>
                    <a:pt x="28285" y="10473"/>
                    <a:pt x="28353" y="10499"/>
                  </a:cubicBezTo>
                  <a:cubicBezTo>
                    <a:pt x="28517" y="10547"/>
                    <a:pt x="28760" y="10547"/>
                    <a:pt x="28954" y="10586"/>
                  </a:cubicBezTo>
                  <a:cubicBezTo>
                    <a:pt x="29080" y="10586"/>
                    <a:pt x="29196" y="10625"/>
                    <a:pt x="29322" y="10702"/>
                  </a:cubicBezTo>
                  <a:cubicBezTo>
                    <a:pt x="29438" y="10741"/>
                    <a:pt x="29564" y="10789"/>
                    <a:pt x="29729" y="10867"/>
                  </a:cubicBezTo>
                  <a:cubicBezTo>
                    <a:pt x="29768" y="10867"/>
                    <a:pt x="29807" y="10828"/>
                    <a:pt x="29845" y="10828"/>
                  </a:cubicBezTo>
                  <a:cubicBezTo>
                    <a:pt x="29884" y="10867"/>
                    <a:pt x="29923" y="10867"/>
                    <a:pt x="29971" y="10906"/>
                  </a:cubicBezTo>
                  <a:lnTo>
                    <a:pt x="29971" y="10867"/>
                  </a:lnTo>
                  <a:cubicBezTo>
                    <a:pt x="30049" y="10867"/>
                    <a:pt x="30165" y="10867"/>
                    <a:pt x="30214" y="10906"/>
                  </a:cubicBezTo>
                  <a:cubicBezTo>
                    <a:pt x="30330" y="10944"/>
                    <a:pt x="30408" y="11032"/>
                    <a:pt x="30534" y="11070"/>
                  </a:cubicBezTo>
                  <a:cubicBezTo>
                    <a:pt x="30892" y="11274"/>
                    <a:pt x="31299" y="11313"/>
                    <a:pt x="31745" y="11390"/>
                  </a:cubicBezTo>
                  <a:cubicBezTo>
                    <a:pt x="31949" y="11429"/>
                    <a:pt x="32152" y="11516"/>
                    <a:pt x="32346" y="11555"/>
                  </a:cubicBezTo>
                  <a:cubicBezTo>
                    <a:pt x="32463" y="11582"/>
                    <a:pt x="32579" y="11610"/>
                    <a:pt x="32665" y="11610"/>
                  </a:cubicBezTo>
                  <a:cubicBezTo>
                    <a:pt x="32700" y="11610"/>
                    <a:pt x="32731" y="11605"/>
                    <a:pt x="32753" y="11594"/>
                  </a:cubicBezTo>
                  <a:cubicBezTo>
                    <a:pt x="33073" y="11671"/>
                    <a:pt x="33316" y="11759"/>
                    <a:pt x="33558" y="11836"/>
                  </a:cubicBezTo>
                  <a:cubicBezTo>
                    <a:pt x="33645" y="11875"/>
                    <a:pt x="33684" y="11952"/>
                    <a:pt x="33800" y="12001"/>
                  </a:cubicBezTo>
                  <a:cubicBezTo>
                    <a:pt x="34042" y="12040"/>
                    <a:pt x="34285" y="12078"/>
                    <a:pt x="34527" y="12156"/>
                  </a:cubicBezTo>
                  <a:cubicBezTo>
                    <a:pt x="34818" y="12321"/>
                    <a:pt x="35099" y="12486"/>
                    <a:pt x="35380" y="12641"/>
                  </a:cubicBezTo>
                  <a:cubicBezTo>
                    <a:pt x="35458" y="12679"/>
                    <a:pt x="35545" y="12728"/>
                    <a:pt x="35584" y="12767"/>
                  </a:cubicBezTo>
                  <a:cubicBezTo>
                    <a:pt x="35787" y="12883"/>
                    <a:pt x="35904" y="12970"/>
                    <a:pt x="36068" y="13087"/>
                  </a:cubicBezTo>
                  <a:cubicBezTo>
                    <a:pt x="36146" y="13164"/>
                    <a:pt x="36223" y="13251"/>
                    <a:pt x="36311" y="13329"/>
                  </a:cubicBezTo>
                  <a:cubicBezTo>
                    <a:pt x="36388" y="13368"/>
                    <a:pt x="36466" y="13494"/>
                    <a:pt x="36592" y="13494"/>
                  </a:cubicBezTo>
                  <a:cubicBezTo>
                    <a:pt x="37038" y="13610"/>
                    <a:pt x="37396" y="13852"/>
                    <a:pt x="37842" y="13978"/>
                  </a:cubicBezTo>
                  <a:cubicBezTo>
                    <a:pt x="37842" y="13978"/>
                    <a:pt x="37881" y="13978"/>
                    <a:pt x="37920" y="13940"/>
                  </a:cubicBezTo>
                  <a:cubicBezTo>
                    <a:pt x="37968" y="14056"/>
                    <a:pt x="38046" y="14095"/>
                    <a:pt x="38162" y="14133"/>
                  </a:cubicBezTo>
                  <a:cubicBezTo>
                    <a:pt x="38249" y="14133"/>
                    <a:pt x="38288" y="14182"/>
                    <a:pt x="38366" y="14182"/>
                  </a:cubicBezTo>
                  <a:cubicBezTo>
                    <a:pt x="38569" y="14259"/>
                    <a:pt x="38773" y="14337"/>
                    <a:pt x="38976" y="14376"/>
                  </a:cubicBezTo>
                  <a:cubicBezTo>
                    <a:pt x="39131" y="14424"/>
                    <a:pt x="39257" y="14502"/>
                    <a:pt x="39374" y="14579"/>
                  </a:cubicBezTo>
                  <a:cubicBezTo>
                    <a:pt x="39538" y="14667"/>
                    <a:pt x="39664" y="14783"/>
                    <a:pt x="39858" y="14822"/>
                  </a:cubicBezTo>
                  <a:cubicBezTo>
                    <a:pt x="40003" y="14884"/>
                    <a:pt x="40167" y="14941"/>
                    <a:pt x="40337" y="14941"/>
                  </a:cubicBezTo>
                  <a:cubicBezTo>
                    <a:pt x="40406" y="14941"/>
                    <a:pt x="40476" y="14931"/>
                    <a:pt x="40547" y="14909"/>
                  </a:cubicBezTo>
                  <a:cubicBezTo>
                    <a:pt x="40576" y="14893"/>
                    <a:pt x="40599" y="14887"/>
                    <a:pt x="40621" y="14887"/>
                  </a:cubicBezTo>
                  <a:cubicBezTo>
                    <a:pt x="40664" y="14887"/>
                    <a:pt x="40698" y="14909"/>
                    <a:pt x="40750" y="14909"/>
                  </a:cubicBezTo>
                  <a:cubicBezTo>
                    <a:pt x="40915" y="14783"/>
                    <a:pt x="41118" y="14667"/>
                    <a:pt x="41312" y="14540"/>
                  </a:cubicBezTo>
                  <a:cubicBezTo>
                    <a:pt x="41196" y="14463"/>
                    <a:pt x="41118" y="14424"/>
                    <a:pt x="41031" y="14376"/>
                  </a:cubicBezTo>
                  <a:cubicBezTo>
                    <a:pt x="40876" y="14298"/>
                    <a:pt x="40750" y="14259"/>
                    <a:pt x="40634" y="14259"/>
                  </a:cubicBezTo>
                  <a:cubicBezTo>
                    <a:pt x="40430" y="14182"/>
                    <a:pt x="40227" y="14182"/>
                    <a:pt x="40023" y="14095"/>
                  </a:cubicBezTo>
                  <a:cubicBezTo>
                    <a:pt x="39820" y="14017"/>
                    <a:pt x="39616" y="13978"/>
                    <a:pt x="39422" y="13891"/>
                  </a:cubicBezTo>
                  <a:cubicBezTo>
                    <a:pt x="39219" y="13852"/>
                    <a:pt x="39054" y="13775"/>
                    <a:pt x="38889" y="13697"/>
                  </a:cubicBezTo>
                  <a:cubicBezTo>
                    <a:pt x="38695" y="13610"/>
                    <a:pt x="38453" y="13532"/>
                    <a:pt x="38249" y="13406"/>
                  </a:cubicBezTo>
                  <a:cubicBezTo>
                    <a:pt x="37968" y="13290"/>
                    <a:pt x="37677" y="13087"/>
                    <a:pt x="37396" y="12922"/>
                  </a:cubicBezTo>
                  <a:cubicBezTo>
                    <a:pt x="37241" y="12844"/>
                    <a:pt x="37076" y="12767"/>
                    <a:pt x="36912" y="12679"/>
                  </a:cubicBezTo>
                  <a:cubicBezTo>
                    <a:pt x="36795" y="12641"/>
                    <a:pt x="36631" y="12602"/>
                    <a:pt x="36553" y="12524"/>
                  </a:cubicBezTo>
                  <a:cubicBezTo>
                    <a:pt x="36349" y="12360"/>
                    <a:pt x="36223" y="12195"/>
                    <a:pt x="36030" y="12078"/>
                  </a:cubicBezTo>
                  <a:cubicBezTo>
                    <a:pt x="36030" y="12078"/>
                    <a:pt x="36030" y="12040"/>
                    <a:pt x="35981" y="12040"/>
                  </a:cubicBezTo>
                  <a:cubicBezTo>
                    <a:pt x="35661" y="11875"/>
                    <a:pt x="35303" y="11710"/>
                    <a:pt x="34934" y="11594"/>
                  </a:cubicBezTo>
                  <a:cubicBezTo>
                    <a:pt x="34769" y="11555"/>
                    <a:pt x="34614" y="11555"/>
                    <a:pt x="34488" y="11429"/>
                  </a:cubicBezTo>
                  <a:cubicBezTo>
                    <a:pt x="34488" y="11390"/>
                    <a:pt x="34450" y="11390"/>
                    <a:pt x="34411" y="11390"/>
                  </a:cubicBezTo>
                  <a:cubicBezTo>
                    <a:pt x="34246" y="11313"/>
                    <a:pt x="34091" y="11313"/>
                    <a:pt x="33965" y="11187"/>
                  </a:cubicBezTo>
                  <a:cubicBezTo>
                    <a:pt x="33761" y="11070"/>
                    <a:pt x="33519" y="10944"/>
                    <a:pt x="33277" y="10867"/>
                  </a:cubicBezTo>
                  <a:cubicBezTo>
                    <a:pt x="32996" y="10789"/>
                    <a:pt x="32676" y="10741"/>
                    <a:pt x="32395" y="10625"/>
                  </a:cubicBezTo>
                  <a:cubicBezTo>
                    <a:pt x="32104" y="10547"/>
                    <a:pt x="31823" y="10421"/>
                    <a:pt x="31580" y="10217"/>
                  </a:cubicBezTo>
                  <a:cubicBezTo>
                    <a:pt x="31425" y="10179"/>
                    <a:pt x="31183" y="10140"/>
                    <a:pt x="31018" y="10062"/>
                  </a:cubicBezTo>
                  <a:cubicBezTo>
                    <a:pt x="30815" y="9975"/>
                    <a:pt x="30611" y="9975"/>
                    <a:pt x="30408" y="9898"/>
                  </a:cubicBezTo>
                  <a:cubicBezTo>
                    <a:pt x="30214" y="9820"/>
                    <a:pt x="30010" y="9772"/>
                    <a:pt x="29845" y="9694"/>
                  </a:cubicBezTo>
                  <a:cubicBezTo>
                    <a:pt x="29729" y="9616"/>
                    <a:pt x="29603" y="9616"/>
                    <a:pt x="29526" y="9578"/>
                  </a:cubicBezTo>
                  <a:cubicBezTo>
                    <a:pt x="29322" y="9529"/>
                    <a:pt x="29080" y="9529"/>
                    <a:pt x="28876" y="9452"/>
                  </a:cubicBezTo>
                  <a:cubicBezTo>
                    <a:pt x="28760" y="9374"/>
                    <a:pt x="28595" y="9374"/>
                    <a:pt x="28430" y="9374"/>
                  </a:cubicBezTo>
                  <a:cubicBezTo>
                    <a:pt x="28275" y="9335"/>
                    <a:pt x="28110" y="9335"/>
                    <a:pt x="27946" y="9335"/>
                  </a:cubicBezTo>
                  <a:cubicBezTo>
                    <a:pt x="27868" y="9287"/>
                    <a:pt x="27742" y="9248"/>
                    <a:pt x="27664" y="9248"/>
                  </a:cubicBezTo>
                  <a:cubicBezTo>
                    <a:pt x="27383" y="9209"/>
                    <a:pt x="27141" y="9171"/>
                    <a:pt x="26899" y="9093"/>
                  </a:cubicBezTo>
                  <a:cubicBezTo>
                    <a:pt x="26734" y="9093"/>
                    <a:pt x="26579" y="9006"/>
                    <a:pt x="26453" y="8967"/>
                  </a:cubicBezTo>
                  <a:cubicBezTo>
                    <a:pt x="26211" y="8928"/>
                    <a:pt x="25968" y="8889"/>
                    <a:pt x="25726" y="8802"/>
                  </a:cubicBezTo>
                  <a:cubicBezTo>
                    <a:pt x="25484" y="8725"/>
                    <a:pt x="25241" y="8647"/>
                    <a:pt x="24999" y="8560"/>
                  </a:cubicBezTo>
                  <a:cubicBezTo>
                    <a:pt x="24960" y="8560"/>
                    <a:pt x="24883" y="8521"/>
                    <a:pt x="24795" y="8521"/>
                  </a:cubicBezTo>
                  <a:cubicBezTo>
                    <a:pt x="24679" y="8482"/>
                    <a:pt x="24514" y="8444"/>
                    <a:pt x="24398" y="8405"/>
                  </a:cubicBezTo>
                  <a:cubicBezTo>
                    <a:pt x="24156" y="8240"/>
                    <a:pt x="23865" y="8036"/>
                    <a:pt x="23584" y="7833"/>
                  </a:cubicBezTo>
                  <a:cubicBezTo>
                    <a:pt x="23506" y="7794"/>
                    <a:pt x="23467" y="7678"/>
                    <a:pt x="23380" y="7639"/>
                  </a:cubicBezTo>
                  <a:cubicBezTo>
                    <a:pt x="22896" y="7271"/>
                    <a:pt x="22372" y="6951"/>
                    <a:pt x="21849" y="6670"/>
                  </a:cubicBezTo>
                  <a:cubicBezTo>
                    <a:pt x="21645" y="6544"/>
                    <a:pt x="21490" y="6427"/>
                    <a:pt x="21325" y="6263"/>
                  </a:cubicBezTo>
                  <a:cubicBezTo>
                    <a:pt x="21122" y="6059"/>
                    <a:pt x="20879" y="5894"/>
                    <a:pt x="20598" y="5817"/>
                  </a:cubicBezTo>
                  <a:cubicBezTo>
                    <a:pt x="20317" y="5700"/>
                    <a:pt x="20036" y="5613"/>
                    <a:pt x="19794" y="5458"/>
                  </a:cubicBezTo>
                  <a:cubicBezTo>
                    <a:pt x="19425" y="5255"/>
                    <a:pt x="19018" y="5051"/>
                    <a:pt x="18621" y="4886"/>
                  </a:cubicBezTo>
                  <a:cubicBezTo>
                    <a:pt x="18417" y="4770"/>
                    <a:pt x="18175" y="4731"/>
                    <a:pt x="17971" y="4566"/>
                  </a:cubicBezTo>
                  <a:cubicBezTo>
                    <a:pt x="17894" y="4528"/>
                    <a:pt x="17807" y="4489"/>
                    <a:pt x="17729" y="4489"/>
                  </a:cubicBezTo>
                  <a:cubicBezTo>
                    <a:pt x="17682" y="4494"/>
                    <a:pt x="17636" y="4496"/>
                    <a:pt x="17590" y="4496"/>
                  </a:cubicBezTo>
                  <a:cubicBezTo>
                    <a:pt x="17285" y="4496"/>
                    <a:pt x="16999" y="4397"/>
                    <a:pt x="16721" y="4363"/>
                  </a:cubicBezTo>
                  <a:cubicBezTo>
                    <a:pt x="16479" y="4363"/>
                    <a:pt x="16275" y="4285"/>
                    <a:pt x="16033" y="4247"/>
                  </a:cubicBezTo>
                  <a:cubicBezTo>
                    <a:pt x="15994" y="4198"/>
                    <a:pt x="15868" y="4121"/>
                    <a:pt x="15791" y="4121"/>
                  </a:cubicBezTo>
                  <a:cubicBezTo>
                    <a:pt x="15710" y="4108"/>
                    <a:pt x="15629" y="4103"/>
                    <a:pt x="15548" y="4103"/>
                  </a:cubicBezTo>
                  <a:cubicBezTo>
                    <a:pt x="15387" y="4103"/>
                    <a:pt x="15225" y="4121"/>
                    <a:pt x="15064" y="4121"/>
                  </a:cubicBezTo>
                  <a:cubicBezTo>
                    <a:pt x="15038" y="4121"/>
                    <a:pt x="15029" y="4103"/>
                    <a:pt x="15015" y="4103"/>
                  </a:cubicBezTo>
                  <a:cubicBezTo>
                    <a:pt x="15008" y="4103"/>
                    <a:pt x="14999" y="4108"/>
                    <a:pt x="14986" y="4121"/>
                  </a:cubicBezTo>
                  <a:cubicBezTo>
                    <a:pt x="14912" y="4166"/>
                    <a:pt x="14812" y="4185"/>
                    <a:pt x="14718" y="4185"/>
                  </a:cubicBezTo>
                  <a:cubicBezTo>
                    <a:pt x="14651" y="4185"/>
                    <a:pt x="14588" y="4175"/>
                    <a:pt x="14540" y="4159"/>
                  </a:cubicBezTo>
                  <a:cubicBezTo>
                    <a:pt x="14220" y="4043"/>
                    <a:pt x="13852" y="4082"/>
                    <a:pt x="13532" y="4043"/>
                  </a:cubicBezTo>
                  <a:cubicBezTo>
                    <a:pt x="13492" y="4039"/>
                    <a:pt x="13451" y="4037"/>
                    <a:pt x="13411" y="4037"/>
                  </a:cubicBezTo>
                  <a:cubicBezTo>
                    <a:pt x="13085" y="4037"/>
                    <a:pt x="12765" y="4164"/>
                    <a:pt x="12437" y="4198"/>
                  </a:cubicBezTo>
                  <a:cubicBezTo>
                    <a:pt x="12208" y="4233"/>
                    <a:pt x="11980" y="4262"/>
                    <a:pt x="11762" y="4262"/>
                  </a:cubicBezTo>
                  <a:cubicBezTo>
                    <a:pt x="11675" y="4262"/>
                    <a:pt x="11589" y="4258"/>
                    <a:pt x="11506" y="4247"/>
                  </a:cubicBezTo>
                  <a:cubicBezTo>
                    <a:pt x="11312" y="4247"/>
                    <a:pt x="11148" y="4285"/>
                    <a:pt x="10944" y="4285"/>
                  </a:cubicBezTo>
                  <a:cubicBezTo>
                    <a:pt x="10779" y="4324"/>
                    <a:pt x="10585" y="4363"/>
                    <a:pt x="10382" y="4402"/>
                  </a:cubicBezTo>
                  <a:cubicBezTo>
                    <a:pt x="10295" y="4440"/>
                    <a:pt x="10178" y="4440"/>
                    <a:pt x="10101" y="4440"/>
                  </a:cubicBezTo>
                  <a:cubicBezTo>
                    <a:pt x="9897" y="4528"/>
                    <a:pt x="9694" y="4566"/>
                    <a:pt x="9490" y="4605"/>
                  </a:cubicBezTo>
                  <a:cubicBezTo>
                    <a:pt x="9209" y="4605"/>
                    <a:pt x="8967" y="4683"/>
                    <a:pt x="8686" y="4731"/>
                  </a:cubicBezTo>
                  <a:cubicBezTo>
                    <a:pt x="8404" y="4809"/>
                    <a:pt x="8114" y="4925"/>
                    <a:pt x="7794" y="4973"/>
                  </a:cubicBezTo>
                  <a:cubicBezTo>
                    <a:pt x="7551" y="5012"/>
                    <a:pt x="7270" y="5129"/>
                    <a:pt x="7028" y="5216"/>
                  </a:cubicBezTo>
                  <a:cubicBezTo>
                    <a:pt x="6902" y="5255"/>
                    <a:pt x="6786" y="5293"/>
                    <a:pt x="6621" y="5332"/>
                  </a:cubicBezTo>
                  <a:cubicBezTo>
                    <a:pt x="6379" y="5332"/>
                    <a:pt x="6136" y="5371"/>
                    <a:pt x="5894" y="5458"/>
                  </a:cubicBezTo>
                  <a:cubicBezTo>
                    <a:pt x="5723" y="5513"/>
                    <a:pt x="5551" y="5568"/>
                    <a:pt x="5366" y="5568"/>
                  </a:cubicBezTo>
                  <a:cubicBezTo>
                    <a:pt x="5290" y="5568"/>
                    <a:pt x="5211" y="5558"/>
                    <a:pt x="5128" y="5536"/>
                  </a:cubicBezTo>
                  <a:lnTo>
                    <a:pt x="4925" y="5536"/>
                  </a:lnTo>
                  <a:cubicBezTo>
                    <a:pt x="4785" y="5558"/>
                    <a:pt x="4658" y="5580"/>
                    <a:pt x="4521" y="5580"/>
                  </a:cubicBezTo>
                  <a:cubicBezTo>
                    <a:pt x="4421" y="5580"/>
                    <a:pt x="4317" y="5568"/>
                    <a:pt x="4198" y="5536"/>
                  </a:cubicBezTo>
                  <a:cubicBezTo>
                    <a:pt x="4081" y="5293"/>
                    <a:pt x="3800" y="5167"/>
                    <a:pt x="3636" y="4886"/>
                  </a:cubicBezTo>
                  <a:cubicBezTo>
                    <a:pt x="3597" y="4886"/>
                    <a:pt x="3597" y="4847"/>
                    <a:pt x="3558" y="4847"/>
                  </a:cubicBezTo>
                  <a:cubicBezTo>
                    <a:pt x="3267" y="4605"/>
                    <a:pt x="3112" y="4324"/>
                    <a:pt x="2947" y="4004"/>
                  </a:cubicBezTo>
                  <a:cubicBezTo>
                    <a:pt x="2909" y="3878"/>
                    <a:pt x="2831" y="3762"/>
                    <a:pt x="2744" y="3675"/>
                  </a:cubicBezTo>
                  <a:cubicBezTo>
                    <a:pt x="2540" y="3520"/>
                    <a:pt x="2424" y="3316"/>
                    <a:pt x="2259" y="3074"/>
                  </a:cubicBezTo>
                  <a:cubicBezTo>
                    <a:pt x="2143" y="2909"/>
                    <a:pt x="2104" y="2705"/>
                    <a:pt x="1978" y="2589"/>
                  </a:cubicBezTo>
                  <a:cubicBezTo>
                    <a:pt x="1813" y="2424"/>
                    <a:pt x="1736" y="2182"/>
                    <a:pt x="1658" y="1978"/>
                  </a:cubicBezTo>
                  <a:cubicBezTo>
                    <a:pt x="1571" y="1862"/>
                    <a:pt x="1532" y="1775"/>
                    <a:pt x="1455" y="1697"/>
                  </a:cubicBezTo>
                  <a:cubicBezTo>
                    <a:pt x="1329" y="1494"/>
                    <a:pt x="1212" y="1251"/>
                    <a:pt x="1047" y="1009"/>
                  </a:cubicBezTo>
                  <a:cubicBezTo>
                    <a:pt x="1086" y="1009"/>
                    <a:pt x="1086" y="970"/>
                    <a:pt x="1086" y="932"/>
                  </a:cubicBezTo>
                  <a:lnTo>
                    <a:pt x="728" y="563"/>
                  </a:lnTo>
                  <a:lnTo>
                    <a:pt x="728" y="524"/>
                  </a:lnTo>
                  <a:cubicBezTo>
                    <a:pt x="689" y="524"/>
                    <a:pt x="602" y="486"/>
                    <a:pt x="563" y="447"/>
                  </a:cubicBezTo>
                  <a:cubicBezTo>
                    <a:pt x="563" y="408"/>
                    <a:pt x="563" y="369"/>
                    <a:pt x="602" y="369"/>
                  </a:cubicBezTo>
                  <a:lnTo>
                    <a:pt x="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78104" y="838102"/>
              <a:ext cx="1510475" cy="569039"/>
            </a:xfrm>
            <a:custGeom>
              <a:avLst/>
              <a:gdLst/>
              <a:ahLst/>
              <a:cxnLst/>
              <a:rect l="l" t="t" r="r" b="b"/>
              <a:pathLst>
                <a:path w="45558" h="17163" extrusionOk="0">
                  <a:moveTo>
                    <a:pt x="39" y="1"/>
                  </a:moveTo>
                  <a:cubicBezTo>
                    <a:pt x="0" y="165"/>
                    <a:pt x="39" y="243"/>
                    <a:pt x="88" y="369"/>
                  </a:cubicBezTo>
                  <a:cubicBezTo>
                    <a:pt x="126" y="524"/>
                    <a:pt x="165" y="689"/>
                    <a:pt x="243" y="815"/>
                  </a:cubicBezTo>
                  <a:cubicBezTo>
                    <a:pt x="281" y="854"/>
                    <a:pt x="330" y="892"/>
                    <a:pt x="330" y="970"/>
                  </a:cubicBezTo>
                  <a:cubicBezTo>
                    <a:pt x="281" y="1096"/>
                    <a:pt x="369" y="1212"/>
                    <a:pt x="446" y="1300"/>
                  </a:cubicBezTo>
                  <a:lnTo>
                    <a:pt x="446" y="1697"/>
                  </a:lnTo>
                  <a:cubicBezTo>
                    <a:pt x="485" y="1939"/>
                    <a:pt x="650" y="2143"/>
                    <a:pt x="611" y="2385"/>
                  </a:cubicBezTo>
                  <a:cubicBezTo>
                    <a:pt x="727" y="2463"/>
                    <a:pt x="727" y="2463"/>
                    <a:pt x="688" y="2589"/>
                  </a:cubicBezTo>
                  <a:cubicBezTo>
                    <a:pt x="727" y="2666"/>
                    <a:pt x="727" y="2705"/>
                    <a:pt x="766" y="2792"/>
                  </a:cubicBezTo>
                  <a:cubicBezTo>
                    <a:pt x="970" y="3112"/>
                    <a:pt x="970" y="3519"/>
                    <a:pt x="1173" y="3800"/>
                  </a:cubicBezTo>
                  <a:lnTo>
                    <a:pt x="1173" y="3878"/>
                  </a:lnTo>
                  <a:cubicBezTo>
                    <a:pt x="1251" y="4043"/>
                    <a:pt x="1299" y="4207"/>
                    <a:pt x="1338" y="4363"/>
                  </a:cubicBezTo>
                  <a:cubicBezTo>
                    <a:pt x="1493" y="4644"/>
                    <a:pt x="1658" y="4934"/>
                    <a:pt x="1784" y="5216"/>
                  </a:cubicBezTo>
                  <a:cubicBezTo>
                    <a:pt x="1900" y="5419"/>
                    <a:pt x="2026" y="5661"/>
                    <a:pt x="2181" y="5904"/>
                  </a:cubicBezTo>
                  <a:cubicBezTo>
                    <a:pt x="2307" y="6059"/>
                    <a:pt x="2385" y="6262"/>
                    <a:pt x="2511" y="6388"/>
                  </a:cubicBezTo>
                  <a:cubicBezTo>
                    <a:pt x="2666" y="6543"/>
                    <a:pt x="2753" y="6747"/>
                    <a:pt x="2869" y="6951"/>
                  </a:cubicBezTo>
                  <a:cubicBezTo>
                    <a:pt x="2947" y="7115"/>
                    <a:pt x="3034" y="7358"/>
                    <a:pt x="3189" y="7474"/>
                  </a:cubicBezTo>
                  <a:cubicBezTo>
                    <a:pt x="3277" y="7600"/>
                    <a:pt x="3393" y="7716"/>
                    <a:pt x="3519" y="7842"/>
                  </a:cubicBezTo>
                  <a:cubicBezTo>
                    <a:pt x="3674" y="8036"/>
                    <a:pt x="3878" y="8240"/>
                    <a:pt x="4081" y="8482"/>
                  </a:cubicBezTo>
                  <a:cubicBezTo>
                    <a:pt x="4246" y="8647"/>
                    <a:pt x="4401" y="8850"/>
                    <a:pt x="4604" y="9006"/>
                  </a:cubicBezTo>
                  <a:cubicBezTo>
                    <a:pt x="4769" y="9132"/>
                    <a:pt x="4973" y="9296"/>
                    <a:pt x="5176" y="9335"/>
                  </a:cubicBezTo>
                  <a:cubicBezTo>
                    <a:pt x="5331" y="9374"/>
                    <a:pt x="5496" y="9451"/>
                    <a:pt x="5661" y="9539"/>
                  </a:cubicBezTo>
                  <a:cubicBezTo>
                    <a:pt x="5739" y="9577"/>
                    <a:pt x="5816" y="9655"/>
                    <a:pt x="5942" y="9694"/>
                  </a:cubicBezTo>
                  <a:cubicBezTo>
                    <a:pt x="5981" y="9732"/>
                    <a:pt x="6097" y="9732"/>
                    <a:pt x="6146" y="9820"/>
                  </a:cubicBezTo>
                  <a:cubicBezTo>
                    <a:pt x="6301" y="9975"/>
                    <a:pt x="6582" y="9975"/>
                    <a:pt x="6747" y="10101"/>
                  </a:cubicBezTo>
                  <a:cubicBezTo>
                    <a:pt x="6824" y="10140"/>
                    <a:pt x="6911" y="10140"/>
                    <a:pt x="6989" y="10140"/>
                  </a:cubicBezTo>
                  <a:cubicBezTo>
                    <a:pt x="7193" y="10140"/>
                    <a:pt x="7396" y="10140"/>
                    <a:pt x="7600" y="10178"/>
                  </a:cubicBezTo>
                  <a:cubicBezTo>
                    <a:pt x="7716" y="10178"/>
                    <a:pt x="7881" y="10217"/>
                    <a:pt x="8036" y="10217"/>
                  </a:cubicBezTo>
                  <a:cubicBezTo>
                    <a:pt x="8065" y="10233"/>
                    <a:pt x="8093" y="10239"/>
                    <a:pt x="8120" y="10239"/>
                  </a:cubicBezTo>
                  <a:cubicBezTo>
                    <a:pt x="8175" y="10239"/>
                    <a:pt x="8226" y="10217"/>
                    <a:pt x="8278" y="10217"/>
                  </a:cubicBezTo>
                  <a:cubicBezTo>
                    <a:pt x="8365" y="10178"/>
                    <a:pt x="8482" y="10178"/>
                    <a:pt x="8569" y="10178"/>
                  </a:cubicBezTo>
                  <a:cubicBezTo>
                    <a:pt x="8690" y="10178"/>
                    <a:pt x="8811" y="10169"/>
                    <a:pt x="8926" y="10169"/>
                  </a:cubicBezTo>
                  <a:cubicBezTo>
                    <a:pt x="9041" y="10169"/>
                    <a:pt x="9150" y="10178"/>
                    <a:pt x="9247" y="10217"/>
                  </a:cubicBezTo>
                  <a:cubicBezTo>
                    <a:pt x="9264" y="10233"/>
                    <a:pt x="9274" y="10239"/>
                    <a:pt x="9282" y="10239"/>
                  </a:cubicBezTo>
                  <a:cubicBezTo>
                    <a:pt x="9296" y="10239"/>
                    <a:pt x="9296" y="10217"/>
                    <a:pt x="9296" y="10217"/>
                  </a:cubicBezTo>
                  <a:cubicBezTo>
                    <a:pt x="9399" y="10217"/>
                    <a:pt x="9507" y="10200"/>
                    <a:pt x="9602" y="10200"/>
                  </a:cubicBezTo>
                  <a:cubicBezTo>
                    <a:pt x="9649" y="10200"/>
                    <a:pt x="9693" y="10204"/>
                    <a:pt x="9732" y="10217"/>
                  </a:cubicBezTo>
                  <a:cubicBezTo>
                    <a:pt x="9747" y="10232"/>
                    <a:pt x="9764" y="10237"/>
                    <a:pt x="9782" y="10237"/>
                  </a:cubicBezTo>
                  <a:cubicBezTo>
                    <a:pt x="9823" y="10237"/>
                    <a:pt x="9870" y="10206"/>
                    <a:pt x="9897" y="10178"/>
                  </a:cubicBezTo>
                  <a:cubicBezTo>
                    <a:pt x="10062" y="10101"/>
                    <a:pt x="10217" y="10023"/>
                    <a:pt x="10382" y="10023"/>
                  </a:cubicBezTo>
                  <a:cubicBezTo>
                    <a:pt x="10503" y="9999"/>
                    <a:pt x="10614" y="9999"/>
                    <a:pt x="10726" y="9999"/>
                  </a:cubicBezTo>
                  <a:cubicBezTo>
                    <a:pt x="10837" y="9999"/>
                    <a:pt x="10949" y="9999"/>
                    <a:pt x="11070" y="9975"/>
                  </a:cubicBezTo>
                  <a:cubicBezTo>
                    <a:pt x="11186" y="9975"/>
                    <a:pt x="11273" y="9975"/>
                    <a:pt x="11390" y="9936"/>
                  </a:cubicBezTo>
                  <a:cubicBezTo>
                    <a:pt x="11593" y="9897"/>
                    <a:pt x="11835" y="9820"/>
                    <a:pt x="12078" y="9820"/>
                  </a:cubicBezTo>
                  <a:cubicBezTo>
                    <a:pt x="12243" y="9820"/>
                    <a:pt x="12446" y="9732"/>
                    <a:pt x="12524" y="9577"/>
                  </a:cubicBezTo>
                  <a:cubicBezTo>
                    <a:pt x="12688" y="9577"/>
                    <a:pt x="12805" y="9539"/>
                    <a:pt x="12931" y="9490"/>
                  </a:cubicBezTo>
                  <a:cubicBezTo>
                    <a:pt x="13125" y="9451"/>
                    <a:pt x="13328" y="9374"/>
                    <a:pt x="13571" y="9335"/>
                  </a:cubicBezTo>
                  <a:cubicBezTo>
                    <a:pt x="13634" y="9316"/>
                    <a:pt x="13704" y="9316"/>
                    <a:pt x="13774" y="9316"/>
                  </a:cubicBezTo>
                  <a:cubicBezTo>
                    <a:pt x="13844" y="9316"/>
                    <a:pt x="13915" y="9316"/>
                    <a:pt x="13978" y="9296"/>
                  </a:cubicBezTo>
                  <a:cubicBezTo>
                    <a:pt x="14142" y="9209"/>
                    <a:pt x="14297" y="9209"/>
                    <a:pt x="14462" y="9209"/>
                  </a:cubicBezTo>
                  <a:cubicBezTo>
                    <a:pt x="14705" y="9209"/>
                    <a:pt x="14908" y="9209"/>
                    <a:pt x="15112" y="9132"/>
                  </a:cubicBezTo>
                  <a:cubicBezTo>
                    <a:pt x="15306" y="9054"/>
                    <a:pt x="15509" y="9006"/>
                    <a:pt x="15713" y="8967"/>
                  </a:cubicBezTo>
                  <a:lnTo>
                    <a:pt x="15790" y="8967"/>
                  </a:lnTo>
                  <a:cubicBezTo>
                    <a:pt x="15955" y="9006"/>
                    <a:pt x="16120" y="9054"/>
                    <a:pt x="16275" y="9054"/>
                  </a:cubicBezTo>
                  <a:cubicBezTo>
                    <a:pt x="16517" y="9006"/>
                    <a:pt x="16721" y="8928"/>
                    <a:pt x="16924" y="8889"/>
                  </a:cubicBezTo>
                  <a:cubicBezTo>
                    <a:pt x="17079" y="8845"/>
                    <a:pt x="17234" y="8827"/>
                    <a:pt x="17387" y="8827"/>
                  </a:cubicBezTo>
                  <a:cubicBezTo>
                    <a:pt x="17674" y="8827"/>
                    <a:pt x="17954" y="8891"/>
                    <a:pt x="18213" y="8967"/>
                  </a:cubicBezTo>
                  <a:cubicBezTo>
                    <a:pt x="18267" y="8934"/>
                    <a:pt x="18318" y="8922"/>
                    <a:pt x="18372" y="8922"/>
                  </a:cubicBezTo>
                  <a:cubicBezTo>
                    <a:pt x="18446" y="8922"/>
                    <a:pt x="18525" y="8944"/>
                    <a:pt x="18621" y="8967"/>
                  </a:cubicBezTo>
                  <a:cubicBezTo>
                    <a:pt x="18824" y="8967"/>
                    <a:pt x="18989" y="9054"/>
                    <a:pt x="19183" y="9093"/>
                  </a:cubicBezTo>
                  <a:cubicBezTo>
                    <a:pt x="19243" y="9119"/>
                    <a:pt x="19299" y="9165"/>
                    <a:pt x="19353" y="9165"/>
                  </a:cubicBezTo>
                  <a:cubicBezTo>
                    <a:pt x="19377" y="9165"/>
                    <a:pt x="19401" y="9156"/>
                    <a:pt x="19425" y="9132"/>
                  </a:cubicBezTo>
                  <a:cubicBezTo>
                    <a:pt x="19474" y="9132"/>
                    <a:pt x="19551" y="9132"/>
                    <a:pt x="19590" y="9170"/>
                  </a:cubicBezTo>
                  <a:cubicBezTo>
                    <a:pt x="19667" y="9248"/>
                    <a:pt x="19755" y="9248"/>
                    <a:pt x="19871" y="9296"/>
                  </a:cubicBezTo>
                  <a:cubicBezTo>
                    <a:pt x="19910" y="9296"/>
                    <a:pt x="19997" y="9335"/>
                    <a:pt x="20075" y="9374"/>
                  </a:cubicBezTo>
                  <a:cubicBezTo>
                    <a:pt x="20113" y="9413"/>
                    <a:pt x="20152" y="9413"/>
                    <a:pt x="20152" y="9413"/>
                  </a:cubicBezTo>
                  <a:cubicBezTo>
                    <a:pt x="20278" y="9413"/>
                    <a:pt x="20394" y="9451"/>
                    <a:pt x="20520" y="9539"/>
                  </a:cubicBezTo>
                  <a:cubicBezTo>
                    <a:pt x="20801" y="9655"/>
                    <a:pt x="21044" y="9820"/>
                    <a:pt x="21286" y="9975"/>
                  </a:cubicBezTo>
                  <a:cubicBezTo>
                    <a:pt x="21567" y="10140"/>
                    <a:pt x="21810" y="10304"/>
                    <a:pt x="22091" y="10459"/>
                  </a:cubicBezTo>
                  <a:cubicBezTo>
                    <a:pt x="22139" y="10459"/>
                    <a:pt x="22217" y="10459"/>
                    <a:pt x="22255" y="10508"/>
                  </a:cubicBezTo>
                  <a:cubicBezTo>
                    <a:pt x="22294" y="10508"/>
                    <a:pt x="22381" y="10585"/>
                    <a:pt x="22420" y="10585"/>
                  </a:cubicBezTo>
                  <a:cubicBezTo>
                    <a:pt x="22537" y="10585"/>
                    <a:pt x="22575" y="10663"/>
                    <a:pt x="22663" y="10702"/>
                  </a:cubicBezTo>
                  <a:cubicBezTo>
                    <a:pt x="22701" y="10750"/>
                    <a:pt x="22740" y="10750"/>
                    <a:pt x="22779" y="10789"/>
                  </a:cubicBezTo>
                  <a:cubicBezTo>
                    <a:pt x="22905" y="10867"/>
                    <a:pt x="23021" y="10944"/>
                    <a:pt x="23021" y="11070"/>
                  </a:cubicBezTo>
                  <a:cubicBezTo>
                    <a:pt x="23108" y="11109"/>
                    <a:pt x="23186" y="11186"/>
                    <a:pt x="23225" y="11235"/>
                  </a:cubicBezTo>
                  <a:cubicBezTo>
                    <a:pt x="23264" y="11235"/>
                    <a:pt x="23302" y="11274"/>
                    <a:pt x="23302" y="11274"/>
                  </a:cubicBezTo>
                  <a:cubicBezTo>
                    <a:pt x="23545" y="11390"/>
                    <a:pt x="23748" y="11555"/>
                    <a:pt x="23952" y="11720"/>
                  </a:cubicBezTo>
                  <a:cubicBezTo>
                    <a:pt x="24155" y="11913"/>
                    <a:pt x="24320" y="12117"/>
                    <a:pt x="24601" y="12243"/>
                  </a:cubicBezTo>
                  <a:cubicBezTo>
                    <a:pt x="24756" y="12321"/>
                    <a:pt x="24921" y="12398"/>
                    <a:pt x="25086" y="12485"/>
                  </a:cubicBezTo>
                  <a:cubicBezTo>
                    <a:pt x="25163" y="12524"/>
                    <a:pt x="25241" y="12563"/>
                    <a:pt x="25328" y="12602"/>
                  </a:cubicBezTo>
                  <a:cubicBezTo>
                    <a:pt x="25609" y="12689"/>
                    <a:pt x="25890" y="12805"/>
                    <a:pt x="26171" y="12883"/>
                  </a:cubicBezTo>
                  <a:cubicBezTo>
                    <a:pt x="26259" y="12931"/>
                    <a:pt x="26297" y="12970"/>
                    <a:pt x="26375" y="12970"/>
                  </a:cubicBezTo>
                  <a:cubicBezTo>
                    <a:pt x="26453" y="13009"/>
                    <a:pt x="26540" y="13086"/>
                    <a:pt x="26656" y="13086"/>
                  </a:cubicBezTo>
                  <a:cubicBezTo>
                    <a:pt x="26743" y="13086"/>
                    <a:pt x="26860" y="13174"/>
                    <a:pt x="26986" y="13212"/>
                  </a:cubicBezTo>
                  <a:cubicBezTo>
                    <a:pt x="27102" y="13212"/>
                    <a:pt x="27228" y="13251"/>
                    <a:pt x="27344" y="13290"/>
                  </a:cubicBezTo>
                  <a:cubicBezTo>
                    <a:pt x="27713" y="13367"/>
                    <a:pt x="28071" y="13416"/>
                    <a:pt x="28440" y="13493"/>
                  </a:cubicBezTo>
                  <a:cubicBezTo>
                    <a:pt x="28633" y="13493"/>
                    <a:pt x="28798" y="13532"/>
                    <a:pt x="29002" y="13532"/>
                  </a:cubicBezTo>
                  <a:cubicBezTo>
                    <a:pt x="29283" y="13571"/>
                    <a:pt x="29564" y="13571"/>
                    <a:pt x="29806" y="13571"/>
                  </a:cubicBezTo>
                  <a:cubicBezTo>
                    <a:pt x="29932" y="13610"/>
                    <a:pt x="30049" y="13658"/>
                    <a:pt x="30175" y="13697"/>
                  </a:cubicBezTo>
                  <a:cubicBezTo>
                    <a:pt x="30213" y="13697"/>
                    <a:pt x="30213" y="13697"/>
                    <a:pt x="30252" y="13736"/>
                  </a:cubicBezTo>
                  <a:cubicBezTo>
                    <a:pt x="30417" y="13774"/>
                    <a:pt x="30533" y="13813"/>
                    <a:pt x="30698" y="13813"/>
                  </a:cubicBezTo>
                  <a:cubicBezTo>
                    <a:pt x="30814" y="13774"/>
                    <a:pt x="30979" y="13774"/>
                    <a:pt x="31105" y="13736"/>
                  </a:cubicBezTo>
                  <a:cubicBezTo>
                    <a:pt x="31162" y="13724"/>
                    <a:pt x="31223" y="13720"/>
                    <a:pt x="31286" y="13720"/>
                  </a:cubicBezTo>
                  <a:cubicBezTo>
                    <a:pt x="31438" y="13720"/>
                    <a:pt x="31601" y="13747"/>
                    <a:pt x="31745" y="13774"/>
                  </a:cubicBezTo>
                  <a:cubicBezTo>
                    <a:pt x="31910" y="13813"/>
                    <a:pt x="32113" y="13900"/>
                    <a:pt x="32317" y="13900"/>
                  </a:cubicBezTo>
                  <a:cubicBezTo>
                    <a:pt x="32433" y="13939"/>
                    <a:pt x="32559" y="13978"/>
                    <a:pt x="32675" y="13978"/>
                  </a:cubicBezTo>
                  <a:lnTo>
                    <a:pt x="33083" y="13978"/>
                  </a:lnTo>
                  <a:cubicBezTo>
                    <a:pt x="33160" y="14017"/>
                    <a:pt x="33199" y="14094"/>
                    <a:pt x="33238" y="14094"/>
                  </a:cubicBezTo>
                  <a:cubicBezTo>
                    <a:pt x="33364" y="14143"/>
                    <a:pt x="33441" y="14182"/>
                    <a:pt x="33528" y="14182"/>
                  </a:cubicBezTo>
                  <a:cubicBezTo>
                    <a:pt x="33722" y="14182"/>
                    <a:pt x="33926" y="14259"/>
                    <a:pt x="34168" y="14259"/>
                  </a:cubicBezTo>
                  <a:cubicBezTo>
                    <a:pt x="34265" y="14259"/>
                    <a:pt x="34362" y="14253"/>
                    <a:pt x="34456" y="14253"/>
                  </a:cubicBezTo>
                  <a:cubicBezTo>
                    <a:pt x="34598" y="14253"/>
                    <a:pt x="34734" y="14267"/>
                    <a:pt x="34856" y="14337"/>
                  </a:cubicBezTo>
                  <a:cubicBezTo>
                    <a:pt x="34869" y="14353"/>
                    <a:pt x="34882" y="14358"/>
                    <a:pt x="34897" y="14358"/>
                  </a:cubicBezTo>
                  <a:cubicBezTo>
                    <a:pt x="34926" y="14358"/>
                    <a:pt x="34963" y="14337"/>
                    <a:pt x="35021" y="14337"/>
                  </a:cubicBezTo>
                  <a:cubicBezTo>
                    <a:pt x="35060" y="14337"/>
                    <a:pt x="35099" y="14337"/>
                    <a:pt x="35137" y="14385"/>
                  </a:cubicBezTo>
                  <a:cubicBezTo>
                    <a:pt x="35174" y="14418"/>
                    <a:pt x="35216" y="14430"/>
                    <a:pt x="35262" y="14430"/>
                  </a:cubicBezTo>
                  <a:cubicBezTo>
                    <a:pt x="35325" y="14430"/>
                    <a:pt x="35394" y="14408"/>
                    <a:pt x="35467" y="14385"/>
                  </a:cubicBezTo>
                  <a:cubicBezTo>
                    <a:pt x="35583" y="14424"/>
                    <a:pt x="35661" y="14463"/>
                    <a:pt x="35787" y="14501"/>
                  </a:cubicBezTo>
                  <a:cubicBezTo>
                    <a:pt x="36194" y="14627"/>
                    <a:pt x="36553" y="14705"/>
                    <a:pt x="36921" y="14909"/>
                  </a:cubicBezTo>
                  <a:cubicBezTo>
                    <a:pt x="37202" y="15025"/>
                    <a:pt x="37483" y="15151"/>
                    <a:pt x="37726" y="15306"/>
                  </a:cubicBezTo>
                  <a:cubicBezTo>
                    <a:pt x="37890" y="15432"/>
                    <a:pt x="38045" y="15510"/>
                    <a:pt x="38210" y="15548"/>
                  </a:cubicBezTo>
                  <a:cubicBezTo>
                    <a:pt x="38375" y="15636"/>
                    <a:pt x="38569" y="15636"/>
                    <a:pt x="38734" y="15713"/>
                  </a:cubicBezTo>
                  <a:cubicBezTo>
                    <a:pt x="38898" y="15791"/>
                    <a:pt x="39015" y="15839"/>
                    <a:pt x="39179" y="15917"/>
                  </a:cubicBezTo>
                  <a:cubicBezTo>
                    <a:pt x="39344" y="15994"/>
                    <a:pt x="39499" y="16081"/>
                    <a:pt x="39664" y="16120"/>
                  </a:cubicBezTo>
                  <a:cubicBezTo>
                    <a:pt x="39868" y="16198"/>
                    <a:pt x="40071" y="16275"/>
                    <a:pt x="40265" y="16324"/>
                  </a:cubicBezTo>
                  <a:cubicBezTo>
                    <a:pt x="40595" y="16440"/>
                    <a:pt x="40876" y="16566"/>
                    <a:pt x="41196" y="16605"/>
                  </a:cubicBezTo>
                  <a:cubicBezTo>
                    <a:pt x="41360" y="16605"/>
                    <a:pt x="41525" y="16682"/>
                    <a:pt x="41680" y="16760"/>
                  </a:cubicBezTo>
                  <a:cubicBezTo>
                    <a:pt x="41767" y="16808"/>
                    <a:pt x="41884" y="16847"/>
                    <a:pt x="42010" y="16886"/>
                  </a:cubicBezTo>
                  <a:cubicBezTo>
                    <a:pt x="42291" y="16963"/>
                    <a:pt x="42572" y="17002"/>
                    <a:pt x="42853" y="17089"/>
                  </a:cubicBezTo>
                  <a:cubicBezTo>
                    <a:pt x="43018" y="17089"/>
                    <a:pt x="43173" y="17089"/>
                    <a:pt x="43338" y="17128"/>
                  </a:cubicBezTo>
                  <a:cubicBezTo>
                    <a:pt x="43351" y="17115"/>
                    <a:pt x="43364" y="17111"/>
                    <a:pt x="43377" y="17111"/>
                  </a:cubicBezTo>
                  <a:cubicBezTo>
                    <a:pt x="43403" y="17111"/>
                    <a:pt x="43431" y="17128"/>
                    <a:pt x="43464" y="17128"/>
                  </a:cubicBezTo>
                  <a:cubicBezTo>
                    <a:pt x="43528" y="17154"/>
                    <a:pt x="43594" y="17163"/>
                    <a:pt x="43660" y="17163"/>
                  </a:cubicBezTo>
                  <a:cubicBezTo>
                    <a:pt x="43793" y="17163"/>
                    <a:pt x="43929" y="17128"/>
                    <a:pt x="44065" y="17128"/>
                  </a:cubicBezTo>
                  <a:cubicBezTo>
                    <a:pt x="44104" y="17089"/>
                    <a:pt x="44142" y="17089"/>
                    <a:pt x="44191" y="17089"/>
                  </a:cubicBezTo>
                  <a:cubicBezTo>
                    <a:pt x="44385" y="17089"/>
                    <a:pt x="44588" y="17051"/>
                    <a:pt x="44792" y="17051"/>
                  </a:cubicBezTo>
                  <a:cubicBezTo>
                    <a:pt x="44872" y="17102"/>
                    <a:pt x="44958" y="17120"/>
                    <a:pt x="45044" y="17120"/>
                  </a:cubicBezTo>
                  <a:cubicBezTo>
                    <a:pt x="45217" y="17120"/>
                    <a:pt x="45396" y="17051"/>
                    <a:pt x="45557" y="17051"/>
                  </a:cubicBezTo>
                  <a:cubicBezTo>
                    <a:pt x="45528" y="16956"/>
                    <a:pt x="45405" y="16910"/>
                    <a:pt x="45280" y="16910"/>
                  </a:cubicBezTo>
                  <a:cubicBezTo>
                    <a:pt x="45239" y="16910"/>
                    <a:pt x="45198" y="16915"/>
                    <a:pt x="45160" y="16925"/>
                  </a:cubicBezTo>
                  <a:cubicBezTo>
                    <a:pt x="45112" y="16886"/>
                    <a:pt x="45073" y="16886"/>
                    <a:pt x="45034" y="16847"/>
                  </a:cubicBezTo>
                  <a:cubicBezTo>
                    <a:pt x="44995" y="16886"/>
                    <a:pt x="44956" y="16886"/>
                    <a:pt x="44956" y="16925"/>
                  </a:cubicBezTo>
                  <a:cubicBezTo>
                    <a:pt x="44918" y="16886"/>
                    <a:pt x="44869" y="16886"/>
                    <a:pt x="44869" y="16886"/>
                  </a:cubicBezTo>
                  <a:cubicBezTo>
                    <a:pt x="44830" y="16925"/>
                    <a:pt x="44792" y="16925"/>
                    <a:pt x="44753" y="16963"/>
                  </a:cubicBezTo>
                  <a:lnTo>
                    <a:pt x="44753" y="16847"/>
                  </a:lnTo>
                  <a:lnTo>
                    <a:pt x="44714" y="16847"/>
                  </a:lnTo>
                  <a:cubicBezTo>
                    <a:pt x="44675" y="16847"/>
                    <a:pt x="44627" y="16886"/>
                    <a:pt x="44588" y="16886"/>
                  </a:cubicBezTo>
                  <a:cubicBezTo>
                    <a:pt x="44511" y="16886"/>
                    <a:pt x="44472" y="16886"/>
                    <a:pt x="44433" y="16847"/>
                  </a:cubicBezTo>
                  <a:cubicBezTo>
                    <a:pt x="44288" y="16784"/>
                    <a:pt x="44154" y="16774"/>
                    <a:pt x="44022" y="16774"/>
                  </a:cubicBezTo>
                  <a:cubicBezTo>
                    <a:pt x="43964" y="16774"/>
                    <a:pt x="43905" y="16776"/>
                    <a:pt x="43846" y="16776"/>
                  </a:cubicBezTo>
                  <a:cubicBezTo>
                    <a:pt x="43772" y="16776"/>
                    <a:pt x="43697" y="16773"/>
                    <a:pt x="43619" y="16760"/>
                  </a:cubicBezTo>
                  <a:lnTo>
                    <a:pt x="43057" y="16760"/>
                  </a:lnTo>
                  <a:cubicBezTo>
                    <a:pt x="43018" y="16760"/>
                    <a:pt x="42979" y="16760"/>
                    <a:pt x="42979" y="16721"/>
                  </a:cubicBezTo>
                  <a:cubicBezTo>
                    <a:pt x="42904" y="16651"/>
                    <a:pt x="42814" y="16637"/>
                    <a:pt x="42729" y="16637"/>
                  </a:cubicBezTo>
                  <a:cubicBezTo>
                    <a:pt x="42673" y="16637"/>
                    <a:pt x="42619" y="16644"/>
                    <a:pt x="42572" y="16644"/>
                  </a:cubicBezTo>
                  <a:cubicBezTo>
                    <a:pt x="42446" y="16605"/>
                    <a:pt x="42368" y="16479"/>
                    <a:pt x="42291" y="16479"/>
                  </a:cubicBezTo>
                  <a:cubicBezTo>
                    <a:pt x="42087" y="16479"/>
                    <a:pt x="41923" y="16363"/>
                    <a:pt x="41767" y="16324"/>
                  </a:cubicBezTo>
                  <a:cubicBezTo>
                    <a:pt x="41525" y="16236"/>
                    <a:pt x="41322" y="16159"/>
                    <a:pt x="41118" y="16120"/>
                  </a:cubicBezTo>
                  <a:cubicBezTo>
                    <a:pt x="40876" y="16081"/>
                    <a:pt x="40672" y="15994"/>
                    <a:pt x="40507" y="15878"/>
                  </a:cubicBezTo>
                  <a:cubicBezTo>
                    <a:pt x="40430" y="15878"/>
                    <a:pt x="40391" y="15839"/>
                    <a:pt x="40352" y="15791"/>
                  </a:cubicBezTo>
                  <a:cubicBezTo>
                    <a:pt x="40110" y="15713"/>
                    <a:pt x="39906" y="15636"/>
                    <a:pt x="39703" y="15548"/>
                  </a:cubicBezTo>
                  <a:cubicBezTo>
                    <a:pt x="39587" y="15510"/>
                    <a:pt x="39499" y="15471"/>
                    <a:pt x="39383" y="15432"/>
                  </a:cubicBezTo>
                  <a:cubicBezTo>
                    <a:pt x="39344" y="15432"/>
                    <a:pt x="39344" y="15393"/>
                    <a:pt x="39296" y="15393"/>
                  </a:cubicBezTo>
                  <a:cubicBezTo>
                    <a:pt x="39179" y="15354"/>
                    <a:pt x="39102" y="15267"/>
                    <a:pt x="39015" y="15228"/>
                  </a:cubicBezTo>
                  <a:cubicBezTo>
                    <a:pt x="38772" y="15151"/>
                    <a:pt x="38569" y="15025"/>
                    <a:pt x="38326" y="14947"/>
                  </a:cubicBezTo>
                  <a:cubicBezTo>
                    <a:pt x="38133" y="14870"/>
                    <a:pt x="37890" y="14744"/>
                    <a:pt x="37726" y="14501"/>
                  </a:cubicBezTo>
                  <a:cubicBezTo>
                    <a:pt x="37726" y="14463"/>
                    <a:pt x="37648" y="14463"/>
                    <a:pt x="37599" y="14463"/>
                  </a:cubicBezTo>
                  <a:cubicBezTo>
                    <a:pt x="37561" y="14424"/>
                    <a:pt x="37522" y="14424"/>
                    <a:pt x="37483" y="14385"/>
                  </a:cubicBezTo>
                  <a:cubicBezTo>
                    <a:pt x="37357" y="14337"/>
                    <a:pt x="37202" y="14298"/>
                    <a:pt x="37076" y="14259"/>
                  </a:cubicBezTo>
                  <a:cubicBezTo>
                    <a:pt x="37037" y="14220"/>
                    <a:pt x="36999" y="14220"/>
                    <a:pt x="36960" y="14220"/>
                  </a:cubicBezTo>
                  <a:cubicBezTo>
                    <a:pt x="36679" y="14094"/>
                    <a:pt x="36349" y="14017"/>
                    <a:pt x="36068" y="13813"/>
                  </a:cubicBezTo>
                  <a:cubicBezTo>
                    <a:pt x="36029" y="13813"/>
                    <a:pt x="35990" y="13774"/>
                    <a:pt x="35952" y="13774"/>
                  </a:cubicBezTo>
                  <a:cubicBezTo>
                    <a:pt x="35709" y="13774"/>
                    <a:pt x="35467" y="13697"/>
                    <a:pt x="35225" y="13610"/>
                  </a:cubicBezTo>
                  <a:cubicBezTo>
                    <a:pt x="35060" y="13571"/>
                    <a:pt x="34856" y="13571"/>
                    <a:pt x="34692" y="13532"/>
                  </a:cubicBezTo>
                  <a:cubicBezTo>
                    <a:pt x="34410" y="13455"/>
                    <a:pt x="34129" y="13416"/>
                    <a:pt x="33848" y="13329"/>
                  </a:cubicBezTo>
                  <a:cubicBezTo>
                    <a:pt x="33480" y="13251"/>
                    <a:pt x="33121" y="13125"/>
                    <a:pt x="32801" y="13009"/>
                  </a:cubicBezTo>
                  <a:cubicBezTo>
                    <a:pt x="32743" y="13009"/>
                    <a:pt x="32689" y="13026"/>
                    <a:pt x="32637" y="13026"/>
                  </a:cubicBezTo>
                  <a:cubicBezTo>
                    <a:pt x="32611" y="13026"/>
                    <a:pt x="32585" y="13022"/>
                    <a:pt x="32559" y="13009"/>
                  </a:cubicBezTo>
                  <a:cubicBezTo>
                    <a:pt x="32356" y="12931"/>
                    <a:pt x="32152" y="12931"/>
                    <a:pt x="31948" y="12931"/>
                  </a:cubicBezTo>
                  <a:cubicBezTo>
                    <a:pt x="31871" y="12931"/>
                    <a:pt x="31745" y="12931"/>
                    <a:pt x="31706" y="12883"/>
                  </a:cubicBezTo>
                  <a:cubicBezTo>
                    <a:pt x="31604" y="12844"/>
                    <a:pt x="31503" y="12834"/>
                    <a:pt x="31402" y="12834"/>
                  </a:cubicBezTo>
                  <a:cubicBezTo>
                    <a:pt x="31301" y="12834"/>
                    <a:pt x="31202" y="12844"/>
                    <a:pt x="31105" y="12844"/>
                  </a:cubicBezTo>
                  <a:cubicBezTo>
                    <a:pt x="30979" y="12805"/>
                    <a:pt x="30902" y="12766"/>
                    <a:pt x="30814" y="12766"/>
                  </a:cubicBezTo>
                  <a:cubicBezTo>
                    <a:pt x="30763" y="12766"/>
                    <a:pt x="30711" y="12784"/>
                    <a:pt x="30656" y="12784"/>
                  </a:cubicBezTo>
                  <a:cubicBezTo>
                    <a:pt x="30629" y="12784"/>
                    <a:pt x="30601" y="12779"/>
                    <a:pt x="30572" y="12766"/>
                  </a:cubicBezTo>
                  <a:cubicBezTo>
                    <a:pt x="30252" y="12728"/>
                    <a:pt x="29932" y="12805"/>
                    <a:pt x="29690" y="12602"/>
                  </a:cubicBezTo>
                  <a:cubicBezTo>
                    <a:pt x="29651" y="12563"/>
                    <a:pt x="29603" y="12563"/>
                    <a:pt x="29564" y="12563"/>
                  </a:cubicBezTo>
                  <a:cubicBezTo>
                    <a:pt x="29283" y="12524"/>
                    <a:pt x="29002" y="12485"/>
                    <a:pt x="28682" y="12485"/>
                  </a:cubicBezTo>
                  <a:lnTo>
                    <a:pt x="28440" y="12485"/>
                  </a:lnTo>
                  <a:cubicBezTo>
                    <a:pt x="28197" y="12398"/>
                    <a:pt x="27906" y="12321"/>
                    <a:pt x="27664" y="12243"/>
                  </a:cubicBezTo>
                  <a:cubicBezTo>
                    <a:pt x="27383" y="12204"/>
                    <a:pt x="27141" y="12078"/>
                    <a:pt x="26860" y="12039"/>
                  </a:cubicBezTo>
                  <a:cubicBezTo>
                    <a:pt x="26847" y="12026"/>
                    <a:pt x="26829" y="12022"/>
                    <a:pt x="26810" y="12022"/>
                  </a:cubicBezTo>
                  <a:cubicBezTo>
                    <a:pt x="26772" y="12022"/>
                    <a:pt x="26727" y="12039"/>
                    <a:pt x="26695" y="12039"/>
                  </a:cubicBezTo>
                  <a:cubicBezTo>
                    <a:pt x="26501" y="11962"/>
                    <a:pt x="26375" y="11913"/>
                    <a:pt x="26210" y="11875"/>
                  </a:cubicBezTo>
                  <a:cubicBezTo>
                    <a:pt x="26171" y="11875"/>
                    <a:pt x="26094" y="11836"/>
                    <a:pt x="26055" y="11836"/>
                  </a:cubicBezTo>
                  <a:cubicBezTo>
                    <a:pt x="25726" y="11671"/>
                    <a:pt x="25406" y="11555"/>
                    <a:pt x="25163" y="11351"/>
                  </a:cubicBezTo>
                  <a:cubicBezTo>
                    <a:pt x="24960" y="11186"/>
                    <a:pt x="24679" y="11070"/>
                    <a:pt x="24475" y="10905"/>
                  </a:cubicBezTo>
                  <a:cubicBezTo>
                    <a:pt x="24233" y="10789"/>
                    <a:pt x="24029" y="10624"/>
                    <a:pt x="23835" y="10421"/>
                  </a:cubicBezTo>
                  <a:cubicBezTo>
                    <a:pt x="23593" y="10178"/>
                    <a:pt x="23302" y="10023"/>
                    <a:pt x="22982" y="9820"/>
                  </a:cubicBezTo>
                  <a:cubicBezTo>
                    <a:pt x="22779" y="9694"/>
                    <a:pt x="22575" y="9616"/>
                    <a:pt x="22381" y="9490"/>
                  </a:cubicBezTo>
                  <a:lnTo>
                    <a:pt x="22381" y="9374"/>
                  </a:lnTo>
                  <a:cubicBezTo>
                    <a:pt x="22255" y="9296"/>
                    <a:pt x="22178" y="9248"/>
                    <a:pt x="22052" y="9209"/>
                  </a:cubicBezTo>
                  <a:cubicBezTo>
                    <a:pt x="21810" y="9054"/>
                    <a:pt x="21528" y="8928"/>
                    <a:pt x="21286" y="8812"/>
                  </a:cubicBezTo>
                  <a:cubicBezTo>
                    <a:pt x="21121" y="8686"/>
                    <a:pt x="20928" y="8608"/>
                    <a:pt x="20763" y="8521"/>
                  </a:cubicBezTo>
                  <a:cubicBezTo>
                    <a:pt x="20520" y="8405"/>
                    <a:pt x="20317" y="8201"/>
                    <a:pt x="20036" y="8162"/>
                  </a:cubicBezTo>
                  <a:cubicBezTo>
                    <a:pt x="19958" y="8162"/>
                    <a:pt x="19871" y="8123"/>
                    <a:pt x="19755" y="8085"/>
                  </a:cubicBezTo>
                  <a:cubicBezTo>
                    <a:pt x="19590" y="8036"/>
                    <a:pt x="19386" y="7959"/>
                    <a:pt x="19183" y="7881"/>
                  </a:cubicBezTo>
                  <a:cubicBezTo>
                    <a:pt x="19128" y="7936"/>
                    <a:pt x="19073" y="7991"/>
                    <a:pt x="19015" y="7991"/>
                  </a:cubicBezTo>
                  <a:cubicBezTo>
                    <a:pt x="18991" y="7991"/>
                    <a:pt x="18966" y="7981"/>
                    <a:pt x="18940" y="7959"/>
                  </a:cubicBezTo>
                  <a:cubicBezTo>
                    <a:pt x="18847" y="7889"/>
                    <a:pt x="18751" y="7875"/>
                    <a:pt x="18653" y="7875"/>
                  </a:cubicBezTo>
                  <a:cubicBezTo>
                    <a:pt x="18588" y="7875"/>
                    <a:pt x="18522" y="7881"/>
                    <a:pt x="18456" y="7881"/>
                  </a:cubicBezTo>
                  <a:cubicBezTo>
                    <a:pt x="18262" y="7920"/>
                    <a:pt x="18097" y="7920"/>
                    <a:pt x="17894" y="7920"/>
                  </a:cubicBezTo>
                  <a:cubicBezTo>
                    <a:pt x="17842" y="7920"/>
                    <a:pt x="17786" y="7903"/>
                    <a:pt x="17720" y="7903"/>
                  </a:cubicBezTo>
                  <a:cubicBezTo>
                    <a:pt x="17687" y="7903"/>
                    <a:pt x="17651" y="7907"/>
                    <a:pt x="17612" y="7920"/>
                  </a:cubicBezTo>
                  <a:cubicBezTo>
                    <a:pt x="17535" y="7920"/>
                    <a:pt x="17448" y="7881"/>
                    <a:pt x="17409" y="7794"/>
                  </a:cubicBezTo>
                  <a:lnTo>
                    <a:pt x="16847" y="7794"/>
                  </a:lnTo>
                  <a:cubicBezTo>
                    <a:pt x="16682" y="7842"/>
                    <a:pt x="16478" y="7842"/>
                    <a:pt x="16275" y="7881"/>
                  </a:cubicBezTo>
                  <a:cubicBezTo>
                    <a:pt x="16275" y="7881"/>
                    <a:pt x="16236" y="7920"/>
                    <a:pt x="16236" y="7959"/>
                  </a:cubicBezTo>
                  <a:lnTo>
                    <a:pt x="15713" y="7959"/>
                  </a:lnTo>
                  <a:cubicBezTo>
                    <a:pt x="15432" y="7997"/>
                    <a:pt x="15112" y="7997"/>
                    <a:pt x="14869" y="8036"/>
                  </a:cubicBezTo>
                  <a:cubicBezTo>
                    <a:pt x="14666" y="8085"/>
                    <a:pt x="14462" y="8162"/>
                    <a:pt x="14259" y="8201"/>
                  </a:cubicBezTo>
                  <a:cubicBezTo>
                    <a:pt x="14055" y="8240"/>
                    <a:pt x="13900" y="8279"/>
                    <a:pt x="13697" y="8279"/>
                  </a:cubicBezTo>
                  <a:cubicBezTo>
                    <a:pt x="13454" y="8279"/>
                    <a:pt x="13212" y="8366"/>
                    <a:pt x="13008" y="8405"/>
                  </a:cubicBezTo>
                  <a:cubicBezTo>
                    <a:pt x="12766" y="8482"/>
                    <a:pt x="12562" y="8569"/>
                    <a:pt x="12359" y="8608"/>
                  </a:cubicBezTo>
                  <a:cubicBezTo>
                    <a:pt x="12243" y="8647"/>
                    <a:pt x="12117" y="8686"/>
                    <a:pt x="12000" y="8724"/>
                  </a:cubicBezTo>
                  <a:cubicBezTo>
                    <a:pt x="11632" y="8812"/>
                    <a:pt x="11273" y="8889"/>
                    <a:pt x="10905" y="8928"/>
                  </a:cubicBezTo>
                  <a:cubicBezTo>
                    <a:pt x="10701" y="8967"/>
                    <a:pt x="10459" y="8967"/>
                    <a:pt x="10304" y="9132"/>
                  </a:cubicBezTo>
                  <a:cubicBezTo>
                    <a:pt x="10217" y="9132"/>
                    <a:pt x="10139" y="9132"/>
                    <a:pt x="10100" y="9093"/>
                  </a:cubicBezTo>
                  <a:cubicBezTo>
                    <a:pt x="10062" y="9132"/>
                    <a:pt x="10023" y="9170"/>
                    <a:pt x="10023" y="9209"/>
                  </a:cubicBezTo>
                  <a:cubicBezTo>
                    <a:pt x="9819" y="9209"/>
                    <a:pt x="9655" y="9248"/>
                    <a:pt x="9490" y="9248"/>
                  </a:cubicBezTo>
                  <a:cubicBezTo>
                    <a:pt x="9451" y="9209"/>
                    <a:pt x="9451" y="9170"/>
                    <a:pt x="9451" y="9093"/>
                  </a:cubicBezTo>
                  <a:cubicBezTo>
                    <a:pt x="9412" y="9170"/>
                    <a:pt x="9412" y="9209"/>
                    <a:pt x="9373" y="9335"/>
                  </a:cubicBezTo>
                  <a:cubicBezTo>
                    <a:pt x="9335" y="9248"/>
                    <a:pt x="9335" y="9209"/>
                    <a:pt x="9335" y="9170"/>
                  </a:cubicBezTo>
                  <a:cubicBezTo>
                    <a:pt x="9247" y="9209"/>
                    <a:pt x="9209" y="9248"/>
                    <a:pt x="9170" y="9248"/>
                  </a:cubicBezTo>
                  <a:cubicBezTo>
                    <a:pt x="9092" y="9209"/>
                    <a:pt x="8966" y="9209"/>
                    <a:pt x="8850" y="9170"/>
                  </a:cubicBezTo>
                  <a:cubicBezTo>
                    <a:pt x="8685" y="9170"/>
                    <a:pt x="8443" y="9209"/>
                    <a:pt x="8239" y="9209"/>
                  </a:cubicBezTo>
                  <a:cubicBezTo>
                    <a:pt x="8084" y="9248"/>
                    <a:pt x="7881" y="9248"/>
                    <a:pt x="7716" y="9248"/>
                  </a:cubicBezTo>
                  <a:cubicBezTo>
                    <a:pt x="7638" y="9248"/>
                    <a:pt x="7551" y="9248"/>
                    <a:pt x="7474" y="9209"/>
                  </a:cubicBezTo>
                  <a:cubicBezTo>
                    <a:pt x="7270" y="9170"/>
                    <a:pt x="7115" y="9093"/>
                    <a:pt x="6911" y="9093"/>
                  </a:cubicBezTo>
                  <a:cubicBezTo>
                    <a:pt x="6889" y="9098"/>
                    <a:pt x="6867" y="9100"/>
                    <a:pt x="6846" y="9100"/>
                  </a:cubicBezTo>
                  <a:cubicBezTo>
                    <a:pt x="6740" y="9100"/>
                    <a:pt x="6653" y="9043"/>
                    <a:pt x="6566" y="9043"/>
                  </a:cubicBezTo>
                  <a:cubicBezTo>
                    <a:pt x="6546" y="9043"/>
                    <a:pt x="6525" y="9046"/>
                    <a:pt x="6504" y="9054"/>
                  </a:cubicBezTo>
                  <a:cubicBezTo>
                    <a:pt x="6340" y="8889"/>
                    <a:pt x="6184" y="8850"/>
                    <a:pt x="5981" y="8812"/>
                  </a:cubicBezTo>
                  <a:cubicBezTo>
                    <a:pt x="5855" y="8763"/>
                    <a:pt x="5777" y="8686"/>
                    <a:pt x="5700" y="8608"/>
                  </a:cubicBezTo>
                  <a:cubicBezTo>
                    <a:pt x="5613" y="8521"/>
                    <a:pt x="5457" y="8482"/>
                    <a:pt x="5419" y="8405"/>
                  </a:cubicBezTo>
                  <a:cubicBezTo>
                    <a:pt x="5254" y="8162"/>
                    <a:pt x="5012" y="8036"/>
                    <a:pt x="4808" y="7881"/>
                  </a:cubicBezTo>
                  <a:cubicBezTo>
                    <a:pt x="4527" y="7678"/>
                    <a:pt x="4323" y="7435"/>
                    <a:pt x="4081" y="7232"/>
                  </a:cubicBezTo>
                  <a:cubicBezTo>
                    <a:pt x="4042" y="7232"/>
                    <a:pt x="4042" y="7193"/>
                    <a:pt x="4042" y="7193"/>
                  </a:cubicBezTo>
                  <a:cubicBezTo>
                    <a:pt x="3916" y="6989"/>
                    <a:pt x="3839" y="6786"/>
                    <a:pt x="3674" y="6631"/>
                  </a:cubicBezTo>
                  <a:cubicBezTo>
                    <a:pt x="3519" y="6340"/>
                    <a:pt x="3315" y="6098"/>
                    <a:pt x="3073" y="5855"/>
                  </a:cubicBezTo>
                  <a:cubicBezTo>
                    <a:pt x="2831" y="5613"/>
                    <a:pt x="2753" y="5293"/>
                    <a:pt x="2588" y="5012"/>
                  </a:cubicBezTo>
                  <a:cubicBezTo>
                    <a:pt x="2550" y="4973"/>
                    <a:pt x="2511" y="4886"/>
                    <a:pt x="2511" y="4847"/>
                  </a:cubicBezTo>
                  <a:cubicBezTo>
                    <a:pt x="2550" y="4731"/>
                    <a:pt x="2462" y="4644"/>
                    <a:pt x="2424" y="4527"/>
                  </a:cubicBezTo>
                  <a:cubicBezTo>
                    <a:pt x="2385" y="4489"/>
                    <a:pt x="2346" y="4450"/>
                    <a:pt x="2307" y="4401"/>
                  </a:cubicBezTo>
                  <a:cubicBezTo>
                    <a:pt x="2220" y="4207"/>
                    <a:pt x="2142" y="4004"/>
                    <a:pt x="1978" y="3878"/>
                  </a:cubicBezTo>
                  <a:cubicBezTo>
                    <a:pt x="1939" y="3839"/>
                    <a:pt x="1939" y="3839"/>
                    <a:pt x="1900" y="3800"/>
                  </a:cubicBezTo>
                  <a:cubicBezTo>
                    <a:pt x="1900" y="3723"/>
                    <a:pt x="1861" y="3636"/>
                    <a:pt x="1823" y="3597"/>
                  </a:cubicBezTo>
                  <a:cubicBezTo>
                    <a:pt x="1735" y="3432"/>
                    <a:pt x="1697" y="3277"/>
                    <a:pt x="1619" y="3151"/>
                  </a:cubicBezTo>
                  <a:cubicBezTo>
                    <a:pt x="1580" y="3073"/>
                    <a:pt x="1541" y="2947"/>
                    <a:pt x="1493" y="2870"/>
                  </a:cubicBezTo>
                  <a:cubicBezTo>
                    <a:pt x="1338" y="2463"/>
                    <a:pt x="1173" y="2027"/>
                    <a:pt x="1057" y="1658"/>
                  </a:cubicBezTo>
                  <a:cubicBezTo>
                    <a:pt x="1008" y="1493"/>
                    <a:pt x="970" y="1377"/>
                    <a:pt x="931" y="1251"/>
                  </a:cubicBezTo>
                  <a:cubicBezTo>
                    <a:pt x="931" y="1174"/>
                    <a:pt x="853" y="1135"/>
                    <a:pt x="853" y="1057"/>
                  </a:cubicBezTo>
                  <a:cubicBezTo>
                    <a:pt x="766" y="815"/>
                    <a:pt x="650" y="611"/>
                    <a:pt x="446" y="447"/>
                  </a:cubicBezTo>
                  <a:cubicBezTo>
                    <a:pt x="407" y="447"/>
                    <a:pt x="407" y="369"/>
                    <a:pt x="369" y="282"/>
                  </a:cubicBezTo>
                  <a:cubicBezTo>
                    <a:pt x="369" y="282"/>
                    <a:pt x="281" y="282"/>
                    <a:pt x="281" y="243"/>
                  </a:cubicBezTo>
                  <a:lnTo>
                    <a:pt x="281" y="88"/>
                  </a:lnTo>
                  <a:cubicBezTo>
                    <a:pt x="204" y="39"/>
                    <a:pt x="126" y="39"/>
                    <a:pt x="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9821" y="827492"/>
              <a:ext cx="1452952" cy="548185"/>
            </a:xfrm>
            <a:custGeom>
              <a:avLst/>
              <a:gdLst/>
              <a:ahLst/>
              <a:cxnLst/>
              <a:rect l="l" t="t" r="r" b="b"/>
              <a:pathLst>
                <a:path w="43823" h="16534" extrusionOk="0">
                  <a:moveTo>
                    <a:pt x="204" y="1"/>
                  </a:moveTo>
                  <a:cubicBezTo>
                    <a:pt x="117" y="1"/>
                    <a:pt x="78" y="40"/>
                    <a:pt x="0" y="78"/>
                  </a:cubicBezTo>
                  <a:cubicBezTo>
                    <a:pt x="39" y="117"/>
                    <a:pt x="39" y="204"/>
                    <a:pt x="78" y="243"/>
                  </a:cubicBezTo>
                  <a:cubicBezTo>
                    <a:pt x="78" y="359"/>
                    <a:pt x="78" y="485"/>
                    <a:pt x="155" y="563"/>
                  </a:cubicBezTo>
                  <a:cubicBezTo>
                    <a:pt x="281" y="689"/>
                    <a:pt x="320" y="931"/>
                    <a:pt x="446" y="1086"/>
                  </a:cubicBezTo>
                  <a:cubicBezTo>
                    <a:pt x="485" y="1174"/>
                    <a:pt x="485" y="1251"/>
                    <a:pt x="485" y="1377"/>
                  </a:cubicBezTo>
                  <a:cubicBezTo>
                    <a:pt x="524" y="1377"/>
                    <a:pt x="562" y="1416"/>
                    <a:pt x="601" y="1455"/>
                  </a:cubicBezTo>
                  <a:cubicBezTo>
                    <a:pt x="562" y="1775"/>
                    <a:pt x="766" y="2056"/>
                    <a:pt x="766" y="2385"/>
                  </a:cubicBezTo>
                  <a:cubicBezTo>
                    <a:pt x="805" y="2540"/>
                    <a:pt x="931" y="2705"/>
                    <a:pt x="1008" y="2870"/>
                  </a:cubicBezTo>
                  <a:cubicBezTo>
                    <a:pt x="1047" y="2986"/>
                    <a:pt x="1125" y="3112"/>
                    <a:pt x="1173" y="3229"/>
                  </a:cubicBezTo>
                  <a:cubicBezTo>
                    <a:pt x="1251" y="3471"/>
                    <a:pt x="1289" y="3674"/>
                    <a:pt x="1367" y="3878"/>
                  </a:cubicBezTo>
                  <a:cubicBezTo>
                    <a:pt x="1415" y="3917"/>
                    <a:pt x="1415" y="3994"/>
                    <a:pt x="1454" y="4043"/>
                  </a:cubicBezTo>
                  <a:cubicBezTo>
                    <a:pt x="1493" y="4120"/>
                    <a:pt x="1532" y="4237"/>
                    <a:pt x="1571" y="4324"/>
                  </a:cubicBezTo>
                  <a:cubicBezTo>
                    <a:pt x="1658" y="4479"/>
                    <a:pt x="1813" y="4683"/>
                    <a:pt x="1900" y="4886"/>
                  </a:cubicBezTo>
                  <a:cubicBezTo>
                    <a:pt x="2016" y="5167"/>
                    <a:pt x="2259" y="5371"/>
                    <a:pt x="2298" y="5652"/>
                  </a:cubicBezTo>
                  <a:cubicBezTo>
                    <a:pt x="2298" y="5691"/>
                    <a:pt x="2336" y="5691"/>
                    <a:pt x="2336" y="5691"/>
                  </a:cubicBezTo>
                  <a:cubicBezTo>
                    <a:pt x="2462" y="5855"/>
                    <a:pt x="2579" y="5981"/>
                    <a:pt x="2705" y="6137"/>
                  </a:cubicBezTo>
                  <a:cubicBezTo>
                    <a:pt x="2821" y="6340"/>
                    <a:pt x="2986" y="6466"/>
                    <a:pt x="2986" y="6708"/>
                  </a:cubicBezTo>
                  <a:cubicBezTo>
                    <a:pt x="3063" y="6747"/>
                    <a:pt x="3112" y="6825"/>
                    <a:pt x="3151" y="6863"/>
                  </a:cubicBezTo>
                  <a:cubicBezTo>
                    <a:pt x="3228" y="6989"/>
                    <a:pt x="3267" y="7145"/>
                    <a:pt x="3393" y="7232"/>
                  </a:cubicBezTo>
                  <a:cubicBezTo>
                    <a:pt x="3877" y="7716"/>
                    <a:pt x="4362" y="8201"/>
                    <a:pt x="4847" y="8647"/>
                  </a:cubicBezTo>
                  <a:cubicBezTo>
                    <a:pt x="4886" y="8686"/>
                    <a:pt x="4924" y="8725"/>
                    <a:pt x="4963" y="8725"/>
                  </a:cubicBezTo>
                  <a:cubicBezTo>
                    <a:pt x="4989" y="8720"/>
                    <a:pt x="5014" y="8718"/>
                    <a:pt x="5038" y="8718"/>
                  </a:cubicBezTo>
                  <a:cubicBezTo>
                    <a:pt x="5233" y="8718"/>
                    <a:pt x="5348" y="8850"/>
                    <a:pt x="5487" y="8928"/>
                  </a:cubicBezTo>
                  <a:cubicBezTo>
                    <a:pt x="5613" y="8967"/>
                    <a:pt x="5690" y="8967"/>
                    <a:pt x="5777" y="9006"/>
                  </a:cubicBezTo>
                  <a:cubicBezTo>
                    <a:pt x="5894" y="9083"/>
                    <a:pt x="6020" y="9170"/>
                    <a:pt x="6175" y="9209"/>
                  </a:cubicBezTo>
                  <a:cubicBezTo>
                    <a:pt x="6301" y="9248"/>
                    <a:pt x="6417" y="9248"/>
                    <a:pt x="6543" y="9287"/>
                  </a:cubicBezTo>
                  <a:lnTo>
                    <a:pt x="7028" y="9287"/>
                  </a:lnTo>
                  <a:cubicBezTo>
                    <a:pt x="7309" y="9287"/>
                    <a:pt x="7551" y="9248"/>
                    <a:pt x="7793" y="9248"/>
                  </a:cubicBezTo>
                  <a:cubicBezTo>
                    <a:pt x="8113" y="9248"/>
                    <a:pt x="8443" y="9248"/>
                    <a:pt x="8763" y="9287"/>
                  </a:cubicBezTo>
                  <a:cubicBezTo>
                    <a:pt x="8802" y="9287"/>
                    <a:pt x="8879" y="9248"/>
                    <a:pt x="8928" y="9248"/>
                  </a:cubicBezTo>
                  <a:cubicBezTo>
                    <a:pt x="9044" y="9170"/>
                    <a:pt x="9121" y="9170"/>
                    <a:pt x="9286" y="9170"/>
                  </a:cubicBezTo>
                  <a:cubicBezTo>
                    <a:pt x="9325" y="9170"/>
                    <a:pt x="9412" y="9132"/>
                    <a:pt x="9490" y="9132"/>
                  </a:cubicBezTo>
                  <a:cubicBezTo>
                    <a:pt x="9623" y="9092"/>
                    <a:pt x="9725" y="9034"/>
                    <a:pt x="9826" y="9034"/>
                  </a:cubicBezTo>
                  <a:cubicBezTo>
                    <a:pt x="9850" y="9034"/>
                    <a:pt x="9873" y="9037"/>
                    <a:pt x="9897" y="9044"/>
                  </a:cubicBezTo>
                  <a:cubicBezTo>
                    <a:pt x="10013" y="9044"/>
                    <a:pt x="10091" y="9044"/>
                    <a:pt x="10178" y="9006"/>
                  </a:cubicBezTo>
                  <a:cubicBezTo>
                    <a:pt x="10381" y="8967"/>
                    <a:pt x="10624" y="8928"/>
                    <a:pt x="10818" y="8889"/>
                  </a:cubicBezTo>
                  <a:cubicBezTo>
                    <a:pt x="10905" y="8889"/>
                    <a:pt x="11021" y="8841"/>
                    <a:pt x="11108" y="8802"/>
                  </a:cubicBezTo>
                  <a:cubicBezTo>
                    <a:pt x="11264" y="8725"/>
                    <a:pt x="11428" y="8647"/>
                    <a:pt x="11593" y="8599"/>
                  </a:cubicBezTo>
                  <a:cubicBezTo>
                    <a:pt x="11787" y="8560"/>
                    <a:pt x="11991" y="8521"/>
                    <a:pt x="12194" y="8443"/>
                  </a:cubicBezTo>
                  <a:cubicBezTo>
                    <a:pt x="12337" y="8410"/>
                    <a:pt x="12510" y="8310"/>
                    <a:pt x="12680" y="8310"/>
                  </a:cubicBezTo>
                  <a:cubicBezTo>
                    <a:pt x="12705" y="8310"/>
                    <a:pt x="12731" y="8312"/>
                    <a:pt x="12756" y="8317"/>
                  </a:cubicBezTo>
                  <a:cubicBezTo>
                    <a:pt x="12782" y="8329"/>
                    <a:pt x="12807" y="8333"/>
                    <a:pt x="12830" y="8333"/>
                  </a:cubicBezTo>
                  <a:cubicBezTo>
                    <a:pt x="12886" y="8333"/>
                    <a:pt x="12932" y="8306"/>
                    <a:pt x="12960" y="8279"/>
                  </a:cubicBezTo>
                  <a:cubicBezTo>
                    <a:pt x="13163" y="8279"/>
                    <a:pt x="13328" y="8240"/>
                    <a:pt x="13483" y="8201"/>
                  </a:cubicBezTo>
                  <a:cubicBezTo>
                    <a:pt x="13558" y="8191"/>
                    <a:pt x="13633" y="8189"/>
                    <a:pt x="13707" y="8189"/>
                  </a:cubicBezTo>
                  <a:cubicBezTo>
                    <a:pt x="13767" y="8189"/>
                    <a:pt x="13827" y="8190"/>
                    <a:pt x="13887" y="8190"/>
                  </a:cubicBezTo>
                  <a:cubicBezTo>
                    <a:pt x="14038" y="8190"/>
                    <a:pt x="14187" y="8181"/>
                    <a:pt x="14336" y="8114"/>
                  </a:cubicBezTo>
                  <a:cubicBezTo>
                    <a:pt x="14375" y="8075"/>
                    <a:pt x="14453" y="8075"/>
                    <a:pt x="14540" y="8075"/>
                  </a:cubicBezTo>
                  <a:cubicBezTo>
                    <a:pt x="14695" y="8036"/>
                    <a:pt x="14860" y="7998"/>
                    <a:pt x="14986" y="7998"/>
                  </a:cubicBezTo>
                  <a:cubicBezTo>
                    <a:pt x="15068" y="8009"/>
                    <a:pt x="15147" y="8014"/>
                    <a:pt x="15224" y="8014"/>
                  </a:cubicBezTo>
                  <a:cubicBezTo>
                    <a:pt x="15409" y="8014"/>
                    <a:pt x="15580" y="7986"/>
                    <a:pt x="15751" y="7959"/>
                  </a:cubicBezTo>
                  <a:cubicBezTo>
                    <a:pt x="15907" y="7920"/>
                    <a:pt x="16071" y="7872"/>
                    <a:pt x="16275" y="7833"/>
                  </a:cubicBezTo>
                  <a:cubicBezTo>
                    <a:pt x="16335" y="7825"/>
                    <a:pt x="16394" y="7822"/>
                    <a:pt x="16452" y="7822"/>
                  </a:cubicBezTo>
                  <a:cubicBezTo>
                    <a:pt x="16701" y="7822"/>
                    <a:pt x="16931" y="7881"/>
                    <a:pt x="17167" y="7920"/>
                  </a:cubicBezTo>
                  <a:cubicBezTo>
                    <a:pt x="17270" y="7920"/>
                    <a:pt x="17378" y="7937"/>
                    <a:pt x="17498" y="7937"/>
                  </a:cubicBezTo>
                  <a:cubicBezTo>
                    <a:pt x="17559" y="7937"/>
                    <a:pt x="17622" y="7933"/>
                    <a:pt x="17690" y="7920"/>
                  </a:cubicBezTo>
                  <a:cubicBezTo>
                    <a:pt x="17716" y="7904"/>
                    <a:pt x="17742" y="7898"/>
                    <a:pt x="17768" y="7898"/>
                  </a:cubicBezTo>
                  <a:cubicBezTo>
                    <a:pt x="17820" y="7898"/>
                    <a:pt x="17874" y="7920"/>
                    <a:pt x="17932" y="7920"/>
                  </a:cubicBezTo>
                  <a:cubicBezTo>
                    <a:pt x="18136" y="7959"/>
                    <a:pt x="18330" y="8036"/>
                    <a:pt x="18533" y="8075"/>
                  </a:cubicBezTo>
                  <a:cubicBezTo>
                    <a:pt x="18698" y="8114"/>
                    <a:pt x="18814" y="8114"/>
                    <a:pt x="18940" y="8162"/>
                  </a:cubicBezTo>
                  <a:cubicBezTo>
                    <a:pt x="19075" y="8226"/>
                    <a:pt x="19203" y="8289"/>
                    <a:pt x="19335" y="8289"/>
                  </a:cubicBezTo>
                  <a:cubicBezTo>
                    <a:pt x="19365" y="8289"/>
                    <a:pt x="19395" y="8286"/>
                    <a:pt x="19425" y="8279"/>
                  </a:cubicBezTo>
                  <a:cubicBezTo>
                    <a:pt x="19464" y="8279"/>
                    <a:pt x="19503" y="8317"/>
                    <a:pt x="19590" y="8356"/>
                  </a:cubicBezTo>
                  <a:cubicBezTo>
                    <a:pt x="19706" y="8443"/>
                    <a:pt x="19784" y="8521"/>
                    <a:pt x="19948" y="8560"/>
                  </a:cubicBezTo>
                  <a:cubicBezTo>
                    <a:pt x="20268" y="8647"/>
                    <a:pt x="20511" y="8841"/>
                    <a:pt x="20801" y="9006"/>
                  </a:cubicBezTo>
                  <a:cubicBezTo>
                    <a:pt x="20918" y="9044"/>
                    <a:pt x="21044" y="9083"/>
                    <a:pt x="21160" y="9170"/>
                  </a:cubicBezTo>
                  <a:cubicBezTo>
                    <a:pt x="21238" y="9209"/>
                    <a:pt x="21325" y="9287"/>
                    <a:pt x="21441" y="9374"/>
                  </a:cubicBezTo>
                  <a:cubicBezTo>
                    <a:pt x="21528" y="9452"/>
                    <a:pt x="21645" y="9529"/>
                    <a:pt x="21771" y="9616"/>
                  </a:cubicBezTo>
                  <a:cubicBezTo>
                    <a:pt x="21794" y="9607"/>
                    <a:pt x="21819" y="9602"/>
                    <a:pt x="21846" y="9602"/>
                  </a:cubicBezTo>
                  <a:cubicBezTo>
                    <a:pt x="21951" y="9602"/>
                    <a:pt x="22075" y="9671"/>
                    <a:pt x="22168" y="9733"/>
                  </a:cubicBezTo>
                  <a:cubicBezTo>
                    <a:pt x="22207" y="9771"/>
                    <a:pt x="22255" y="9771"/>
                    <a:pt x="22294" y="9810"/>
                  </a:cubicBezTo>
                  <a:cubicBezTo>
                    <a:pt x="22411" y="9859"/>
                    <a:pt x="22537" y="9936"/>
                    <a:pt x="22614" y="9975"/>
                  </a:cubicBezTo>
                  <a:cubicBezTo>
                    <a:pt x="22779" y="10101"/>
                    <a:pt x="22895" y="10217"/>
                    <a:pt x="23021" y="10343"/>
                  </a:cubicBezTo>
                  <a:cubicBezTo>
                    <a:pt x="23138" y="10421"/>
                    <a:pt x="23225" y="10498"/>
                    <a:pt x="23341" y="10586"/>
                  </a:cubicBezTo>
                  <a:cubicBezTo>
                    <a:pt x="23622" y="10779"/>
                    <a:pt x="23864" y="11022"/>
                    <a:pt x="24107" y="11225"/>
                  </a:cubicBezTo>
                  <a:cubicBezTo>
                    <a:pt x="24310" y="11390"/>
                    <a:pt x="24553" y="11506"/>
                    <a:pt x="24795" y="11594"/>
                  </a:cubicBezTo>
                  <a:cubicBezTo>
                    <a:pt x="25115" y="11749"/>
                    <a:pt x="25406" y="11952"/>
                    <a:pt x="25764" y="11991"/>
                  </a:cubicBezTo>
                  <a:cubicBezTo>
                    <a:pt x="25803" y="11991"/>
                    <a:pt x="25842" y="11991"/>
                    <a:pt x="25890" y="12040"/>
                  </a:cubicBezTo>
                  <a:cubicBezTo>
                    <a:pt x="26045" y="12156"/>
                    <a:pt x="26249" y="12233"/>
                    <a:pt x="26453" y="12233"/>
                  </a:cubicBezTo>
                  <a:cubicBezTo>
                    <a:pt x="26668" y="12277"/>
                    <a:pt x="26853" y="12404"/>
                    <a:pt x="27063" y="12404"/>
                  </a:cubicBezTo>
                  <a:cubicBezTo>
                    <a:pt x="27088" y="12404"/>
                    <a:pt x="27114" y="12402"/>
                    <a:pt x="27141" y="12398"/>
                  </a:cubicBezTo>
                  <a:lnTo>
                    <a:pt x="27179" y="12398"/>
                  </a:lnTo>
                  <a:cubicBezTo>
                    <a:pt x="27538" y="12476"/>
                    <a:pt x="27868" y="12563"/>
                    <a:pt x="28188" y="12602"/>
                  </a:cubicBezTo>
                  <a:lnTo>
                    <a:pt x="28226" y="12641"/>
                  </a:lnTo>
                  <a:cubicBezTo>
                    <a:pt x="28315" y="12604"/>
                    <a:pt x="28406" y="12590"/>
                    <a:pt x="28496" y="12590"/>
                  </a:cubicBezTo>
                  <a:cubicBezTo>
                    <a:pt x="28691" y="12590"/>
                    <a:pt x="28887" y="12653"/>
                    <a:pt x="29079" y="12679"/>
                  </a:cubicBezTo>
                  <a:cubicBezTo>
                    <a:pt x="29118" y="12679"/>
                    <a:pt x="29196" y="12679"/>
                    <a:pt x="29283" y="12718"/>
                  </a:cubicBezTo>
                  <a:cubicBezTo>
                    <a:pt x="29558" y="12844"/>
                    <a:pt x="29839" y="12897"/>
                    <a:pt x="30116" y="12897"/>
                  </a:cubicBezTo>
                  <a:cubicBezTo>
                    <a:pt x="30201" y="12897"/>
                    <a:pt x="30285" y="12892"/>
                    <a:pt x="30368" y="12883"/>
                  </a:cubicBezTo>
                  <a:cubicBezTo>
                    <a:pt x="30533" y="12866"/>
                    <a:pt x="30688" y="12848"/>
                    <a:pt x="30841" y="12848"/>
                  </a:cubicBezTo>
                  <a:cubicBezTo>
                    <a:pt x="31031" y="12848"/>
                    <a:pt x="31217" y="12875"/>
                    <a:pt x="31415" y="12960"/>
                  </a:cubicBezTo>
                  <a:cubicBezTo>
                    <a:pt x="31464" y="13009"/>
                    <a:pt x="31464" y="13009"/>
                    <a:pt x="31503" y="13009"/>
                  </a:cubicBezTo>
                  <a:cubicBezTo>
                    <a:pt x="31706" y="13048"/>
                    <a:pt x="31900" y="13048"/>
                    <a:pt x="32065" y="13086"/>
                  </a:cubicBezTo>
                  <a:cubicBezTo>
                    <a:pt x="32268" y="13125"/>
                    <a:pt x="32472" y="13203"/>
                    <a:pt x="32675" y="13251"/>
                  </a:cubicBezTo>
                  <a:cubicBezTo>
                    <a:pt x="32792" y="13290"/>
                    <a:pt x="32957" y="13367"/>
                    <a:pt x="33112" y="13367"/>
                  </a:cubicBezTo>
                  <a:cubicBezTo>
                    <a:pt x="33441" y="13406"/>
                    <a:pt x="33800" y="13445"/>
                    <a:pt x="34168" y="13494"/>
                  </a:cubicBezTo>
                  <a:cubicBezTo>
                    <a:pt x="34410" y="13532"/>
                    <a:pt x="34653" y="13571"/>
                    <a:pt x="34895" y="13649"/>
                  </a:cubicBezTo>
                  <a:cubicBezTo>
                    <a:pt x="35176" y="13736"/>
                    <a:pt x="35496" y="13852"/>
                    <a:pt x="35826" y="13930"/>
                  </a:cubicBezTo>
                  <a:cubicBezTo>
                    <a:pt x="36107" y="14017"/>
                    <a:pt x="36349" y="14133"/>
                    <a:pt x="36630" y="14259"/>
                  </a:cubicBezTo>
                  <a:cubicBezTo>
                    <a:pt x="36708" y="14298"/>
                    <a:pt x="36746" y="14298"/>
                    <a:pt x="36795" y="14337"/>
                  </a:cubicBezTo>
                  <a:cubicBezTo>
                    <a:pt x="36873" y="14376"/>
                    <a:pt x="36950" y="14463"/>
                    <a:pt x="36989" y="14502"/>
                  </a:cubicBezTo>
                  <a:cubicBezTo>
                    <a:pt x="37154" y="14579"/>
                    <a:pt x="37318" y="14705"/>
                    <a:pt x="37435" y="14783"/>
                  </a:cubicBezTo>
                  <a:cubicBezTo>
                    <a:pt x="37522" y="14821"/>
                    <a:pt x="37599" y="14899"/>
                    <a:pt x="37677" y="14899"/>
                  </a:cubicBezTo>
                  <a:cubicBezTo>
                    <a:pt x="37803" y="14899"/>
                    <a:pt x="37881" y="14986"/>
                    <a:pt x="38007" y="15025"/>
                  </a:cubicBezTo>
                  <a:cubicBezTo>
                    <a:pt x="38045" y="15064"/>
                    <a:pt x="38123" y="15064"/>
                    <a:pt x="38200" y="15103"/>
                  </a:cubicBezTo>
                  <a:cubicBezTo>
                    <a:pt x="38365" y="15190"/>
                    <a:pt x="38530" y="15229"/>
                    <a:pt x="38685" y="15306"/>
                  </a:cubicBezTo>
                  <a:cubicBezTo>
                    <a:pt x="38850" y="15345"/>
                    <a:pt x="38976" y="15432"/>
                    <a:pt x="39131" y="15471"/>
                  </a:cubicBezTo>
                  <a:cubicBezTo>
                    <a:pt x="39616" y="15626"/>
                    <a:pt x="40062" y="15830"/>
                    <a:pt x="40507" y="15994"/>
                  </a:cubicBezTo>
                  <a:cubicBezTo>
                    <a:pt x="40711" y="16033"/>
                    <a:pt x="40866" y="16072"/>
                    <a:pt x="41070" y="16111"/>
                  </a:cubicBezTo>
                  <a:cubicBezTo>
                    <a:pt x="41438" y="16237"/>
                    <a:pt x="41797" y="16401"/>
                    <a:pt x="42204" y="16479"/>
                  </a:cubicBezTo>
                  <a:cubicBezTo>
                    <a:pt x="42407" y="16518"/>
                    <a:pt x="42611" y="16518"/>
                    <a:pt x="42805" y="16518"/>
                  </a:cubicBezTo>
                  <a:lnTo>
                    <a:pt x="43134" y="16518"/>
                  </a:lnTo>
                  <a:cubicBezTo>
                    <a:pt x="43157" y="16529"/>
                    <a:pt x="43180" y="16534"/>
                    <a:pt x="43203" y="16534"/>
                  </a:cubicBezTo>
                  <a:cubicBezTo>
                    <a:pt x="43258" y="16534"/>
                    <a:pt x="43315" y="16506"/>
                    <a:pt x="43377" y="16479"/>
                  </a:cubicBezTo>
                  <a:cubicBezTo>
                    <a:pt x="43415" y="16440"/>
                    <a:pt x="43493" y="16401"/>
                    <a:pt x="43580" y="16401"/>
                  </a:cubicBezTo>
                  <a:cubicBezTo>
                    <a:pt x="43658" y="16401"/>
                    <a:pt x="43735" y="16401"/>
                    <a:pt x="43774" y="16353"/>
                  </a:cubicBezTo>
                  <a:lnTo>
                    <a:pt x="43822" y="16353"/>
                  </a:lnTo>
                  <a:cubicBezTo>
                    <a:pt x="43774" y="16314"/>
                    <a:pt x="43774" y="16275"/>
                    <a:pt x="43735" y="16237"/>
                  </a:cubicBezTo>
                  <a:cubicBezTo>
                    <a:pt x="43696" y="16275"/>
                    <a:pt x="43696" y="16314"/>
                    <a:pt x="43696" y="16314"/>
                  </a:cubicBezTo>
                  <a:cubicBezTo>
                    <a:pt x="43580" y="16275"/>
                    <a:pt x="43454" y="16275"/>
                    <a:pt x="43377" y="16237"/>
                  </a:cubicBezTo>
                  <a:cubicBezTo>
                    <a:pt x="43251" y="16198"/>
                    <a:pt x="43134" y="16159"/>
                    <a:pt x="43047" y="16111"/>
                  </a:cubicBezTo>
                  <a:cubicBezTo>
                    <a:pt x="42969" y="16159"/>
                    <a:pt x="42892" y="16198"/>
                    <a:pt x="42853" y="16198"/>
                  </a:cubicBezTo>
                  <a:cubicBezTo>
                    <a:pt x="42562" y="16159"/>
                    <a:pt x="42320" y="16159"/>
                    <a:pt x="42039" y="16072"/>
                  </a:cubicBezTo>
                  <a:cubicBezTo>
                    <a:pt x="41719" y="15994"/>
                    <a:pt x="41399" y="15830"/>
                    <a:pt x="41070" y="15713"/>
                  </a:cubicBezTo>
                  <a:cubicBezTo>
                    <a:pt x="40953" y="15674"/>
                    <a:pt x="40827" y="15587"/>
                    <a:pt x="40711" y="15587"/>
                  </a:cubicBezTo>
                  <a:cubicBezTo>
                    <a:pt x="40507" y="15587"/>
                    <a:pt x="40381" y="15510"/>
                    <a:pt x="40226" y="15471"/>
                  </a:cubicBezTo>
                  <a:cubicBezTo>
                    <a:pt x="40100" y="15432"/>
                    <a:pt x="40023" y="15345"/>
                    <a:pt x="39897" y="15306"/>
                  </a:cubicBezTo>
                  <a:cubicBezTo>
                    <a:pt x="39742" y="15229"/>
                    <a:pt x="39538" y="15190"/>
                    <a:pt x="39335" y="15064"/>
                  </a:cubicBezTo>
                  <a:cubicBezTo>
                    <a:pt x="39296" y="15025"/>
                    <a:pt x="39218" y="15025"/>
                    <a:pt x="39131" y="14986"/>
                  </a:cubicBezTo>
                  <a:cubicBezTo>
                    <a:pt x="39053" y="14947"/>
                    <a:pt x="38976" y="14899"/>
                    <a:pt x="38850" y="14860"/>
                  </a:cubicBezTo>
                  <a:cubicBezTo>
                    <a:pt x="38569" y="14705"/>
                    <a:pt x="38249" y="14540"/>
                    <a:pt x="37919" y="14376"/>
                  </a:cubicBezTo>
                  <a:cubicBezTo>
                    <a:pt x="37803" y="14337"/>
                    <a:pt x="37677" y="14298"/>
                    <a:pt x="37599" y="14172"/>
                  </a:cubicBezTo>
                  <a:cubicBezTo>
                    <a:pt x="37522" y="14133"/>
                    <a:pt x="37435" y="14056"/>
                    <a:pt x="37357" y="14017"/>
                  </a:cubicBezTo>
                  <a:lnTo>
                    <a:pt x="37357" y="13978"/>
                  </a:lnTo>
                  <a:cubicBezTo>
                    <a:pt x="36873" y="13775"/>
                    <a:pt x="36349" y="13610"/>
                    <a:pt x="35826" y="13406"/>
                  </a:cubicBezTo>
                  <a:cubicBezTo>
                    <a:pt x="35777" y="13406"/>
                    <a:pt x="35738" y="13367"/>
                    <a:pt x="35738" y="13329"/>
                  </a:cubicBezTo>
                  <a:cubicBezTo>
                    <a:pt x="35661" y="13203"/>
                    <a:pt x="35496" y="13164"/>
                    <a:pt x="35341" y="13125"/>
                  </a:cubicBezTo>
                  <a:cubicBezTo>
                    <a:pt x="35099" y="13125"/>
                    <a:pt x="34856" y="13048"/>
                    <a:pt x="34566" y="12960"/>
                  </a:cubicBezTo>
                  <a:cubicBezTo>
                    <a:pt x="34246" y="12883"/>
                    <a:pt x="33965" y="12805"/>
                    <a:pt x="33684" y="12805"/>
                  </a:cubicBezTo>
                  <a:cubicBezTo>
                    <a:pt x="33160" y="12641"/>
                    <a:pt x="32714" y="12437"/>
                    <a:pt x="32230" y="12282"/>
                  </a:cubicBezTo>
                  <a:cubicBezTo>
                    <a:pt x="32191" y="12321"/>
                    <a:pt x="32142" y="12321"/>
                    <a:pt x="32065" y="12321"/>
                  </a:cubicBezTo>
                  <a:cubicBezTo>
                    <a:pt x="31987" y="12282"/>
                    <a:pt x="31900" y="12233"/>
                    <a:pt x="31822" y="12195"/>
                  </a:cubicBezTo>
                  <a:cubicBezTo>
                    <a:pt x="31713" y="12195"/>
                    <a:pt x="31624" y="12177"/>
                    <a:pt x="31529" y="12177"/>
                  </a:cubicBezTo>
                  <a:cubicBezTo>
                    <a:pt x="31481" y="12177"/>
                    <a:pt x="31431" y="12182"/>
                    <a:pt x="31377" y="12195"/>
                  </a:cubicBezTo>
                  <a:cubicBezTo>
                    <a:pt x="31338" y="12195"/>
                    <a:pt x="31260" y="12156"/>
                    <a:pt x="31173" y="12156"/>
                  </a:cubicBezTo>
                  <a:cubicBezTo>
                    <a:pt x="31095" y="12156"/>
                    <a:pt x="31057" y="12117"/>
                    <a:pt x="30979" y="12117"/>
                  </a:cubicBezTo>
                  <a:cubicBezTo>
                    <a:pt x="30611" y="12040"/>
                    <a:pt x="30252" y="12040"/>
                    <a:pt x="29923" y="11991"/>
                  </a:cubicBezTo>
                  <a:cubicBezTo>
                    <a:pt x="29719" y="11952"/>
                    <a:pt x="29525" y="11952"/>
                    <a:pt x="29322" y="11952"/>
                  </a:cubicBezTo>
                  <a:cubicBezTo>
                    <a:pt x="29196" y="11797"/>
                    <a:pt x="29196" y="11797"/>
                    <a:pt x="28876" y="11797"/>
                  </a:cubicBezTo>
                  <a:cubicBezTo>
                    <a:pt x="28750" y="11797"/>
                    <a:pt x="28672" y="11749"/>
                    <a:pt x="28595" y="11749"/>
                  </a:cubicBezTo>
                  <a:cubicBezTo>
                    <a:pt x="28314" y="11749"/>
                    <a:pt x="27984" y="11710"/>
                    <a:pt x="27703" y="11671"/>
                  </a:cubicBezTo>
                  <a:cubicBezTo>
                    <a:pt x="27422" y="11555"/>
                    <a:pt x="27102" y="11506"/>
                    <a:pt x="26811" y="11429"/>
                  </a:cubicBezTo>
                  <a:cubicBezTo>
                    <a:pt x="26554" y="11322"/>
                    <a:pt x="26297" y="11143"/>
                    <a:pt x="25980" y="11143"/>
                  </a:cubicBezTo>
                  <a:cubicBezTo>
                    <a:pt x="25951" y="11143"/>
                    <a:pt x="25921" y="11145"/>
                    <a:pt x="25890" y="11148"/>
                  </a:cubicBezTo>
                  <a:cubicBezTo>
                    <a:pt x="25874" y="11161"/>
                    <a:pt x="25863" y="11165"/>
                    <a:pt x="25855" y="11165"/>
                  </a:cubicBezTo>
                  <a:cubicBezTo>
                    <a:pt x="25838" y="11165"/>
                    <a:pt x="25829" y="11148"/>
                    <a:pt x="25803" y="11148"/>
                  </a:cubicBezTo>
                  <a:cubicBezTo>
                    <a:pt x="25687" y="11070"/>
                    <a:pt x="25522" y="11022"/>
                    <a:pt x="25357" y="10983"/>
                  </a:cubicBezTo>
                  <a:cubicBezTo>
                    <a:pt x="25202" y="10905"/>
                    <a:pt x="25037" y="10779"/>
                    <a:pt x="24873" y="10663"/>
                  </a:cubicBezTo>
                  <a:cubicBezTo>
                    <a:pt x="24795" y="10624"/>
                    <a:pt x="24756" y="10537"/>
                    <a:pt x="24630" y="10498"/>
                  </a:cubicBezTo>
                  <a:cubicBezTo>
                    <a:pt x="24436" y="10382"/>
                    <a:pt x="24194" y="10256"/>
                    <a:pt x="24029" y="10101"/>
                  </a:cubicBezTo>
                  <a:cubicBezTo>
                    <a:pt x="23952" y="10052"/>
                    <a:pt x="23864" y="9975"/>
                    <a:pt x="23787" y="9897"/>
                  </a:cubicBezTo>
                  <a:cubicBezTo>
                    <a:pt x="23661" y="9771"/>
                    <a:pt x="23583" y="9694"/>
                    <a:pt x="23419" y="9616"/>
                  </a:cubicBezTo>
                  <a:cubicBezTo>
                    <a:pt x="23341" y="9568"/>
                    <a:pt x="23264" y="9490"/>
                    <a:pt x="23138" y="9413"/>
                  </a:cubicBezTo>
                  <a:cubicBezTo>
                    <a:pt x="23021" y="9374"/>
                    <a:pt x="22895" y="9248"/>
                    <a:pt x="22779" y="9209"/>
                  </a:cubicBezTo>
                  <a:cubicBezTo>
                    <a:pt x="22537" y="9132"/>
                    <a:pt x="22333" y="8967"/>
                    <a:pt x="22168" y="8725"/>
                  </a:cubicBezTo>
                  <a:cubicBezTo>
                    <a:pt x="22129" y="8725"/>
                    <a:pt x="22052" y="8725"/>
                    <a:pt x="22013" y="8686"/>
                  </a:cubicBezTo>
                  <a:cubicBezTo>
                    <a:pt x="21926" y="8521"/>
                    <a:pt x="21771" y="8482"/>
                    <a:pt x="21645" y="8405"/>
                  </a:cubicBezTo>
                  <a:cubicBezTo>
                    <a:pt x="21238" y="8201"/>
                    <a:pt x="20840" y="8036"/>
                    <a:pt x="20472" y="7833"/>
                  </a:cubicBezTo>
                  <a:cubicBezTo>
                    <a:pt x="20191" y="7716"/>
                    <a:pt x="19948" y="7552"/>
                    <a:pt x="19706" y="7474"/>
                  </a:cubicBezTo>
                  <a:cubicBezTo>
                    <a:pt x="19518" y="7376"/>
                    <a:pt x="19353" y="7284"/>
                    <a:pt x="19158" y="7284"/>
                  </a:cubicBezTo>
                  <a:cubicBezTo>
                    <a:pt x="19101" y="7284"/>
                    <a:pt x="19042" y="7292"/>
                    <a:pt x="18979" y="7309"/>
                  </a:cubicBezTo>
                  <a:cubicBezTo>
                    <a:pt x="18940" y="7232"/>
                    <a:pt x="18902" y="7193"/>
                    <a:pt x="18863" y="7106"/>
                  </a:cubicBezTo>
                  <a:lnTo>
                    <a:pt x="18533" y="7106"/>
                  </a:lnTo>
                  <a:cubicBezTo>
                    <a:pt x="18456" y="7106"/>
                    <a:pt x="18378" y="7067"/>
                    <a:pt x="18291" y="7067"/>
                  </a:cubicBezTo>
                  <a:cubicBezTo>
                    <a:pt x="18213" y="7028"/>
                    <a:pt x="18133" y="7019"/>
                    <a:pt x="18052" y="7019"/>
                  </a:cubicBezTo>
                  <a:cubicBezTo>
                    <a:pt x="17971" y="7019"/>
                    <a:pt x="17889" y="7028"/>
                    <a:pt x="17806" y="7028"/>
                  </a:cubicBezTo>
                  <a:cubicBezTo>
                    <a:pt x="17651" y="7067"/>
                    <a:pt x="17448" y="7067"/>
                    <a:pt x="17244" y="7067"/>
                  </a:cubicBezTo>
                  <a:lnTo>
                    <a:pt x="16682" y="7067"/>
                  </a:lnTo>
                  <a:cubicBezTo>
                    <a:pt x="16478" y="7067"/>
                    <a:pt x="16314" y="6951"/>
                    <a:pt x="16149" y="6951"/>
                  </a:cubicBezTo>
                  <a:cubicBezTo>
                    <a:pt x="16065" y="6974"/>
                    <a:pt x="15984" y="6979"/>
                    <a:pt x="15906" y="6979"/>
                  </a:cubicBezTo>
                  <a:cubicBezTo>
                    <a:pt x="15847" y="6979"/>
                    <a:pt x="15790" y="6976"/>
                    <a:pt x="15733" y="6976"/>
                  </a:cubicBezTo>
                  <a:cubicBezTo>
                    <a:pt x="15614" y="6976"/>
                    <a:pt x="15498" y="6989"/>
                    <a:pt x="15383" y="7067"/>
                  </a:cubicBezTo>
                  <a:cubicBezTo>
                    <a:pt x="15342" y="7057"/>
                    <a:pt x="15299" y="7052"/>
                    <a:pt x="15257" y="7052"/>
                  </a:cubicBezTo>
                  <a:cubicBezTo>
                    <a:pt x="15140" y="7052"/>
                    <a:pt x="15019" y="7088"/>
                    <a:pt x="14898" y="7145"/>
                  </a:cubicBezTo>
                  <a:lnTo>
                    <a:pt x="14782" y="7145"/>
                  </a:lnTo>
                  <a:cubicBezTo>
                    <a:pt x="14540" y="7193"/>
                    <a:pt x="14259" y="7193"/>
                    <a:pt x="14016" y="7232"/>
                  </a:cubicBezTo>
                  <a:cubicBezTo>
                    <a:pt x="13648" y="7232"/>
                    <a:pt x="13367" y="7348"/>
                    <a:pt x="13047" y="7435"/>
                  </a:cubicBezTo>
                  <a:cubicBezTo>
                    <a:pt x="12844" y="7474"/>
                    <a:pt x="12601" y="7513"/>
                    <a:pt x="12398" y="7513"/>
                  </a:cubicBezTo>
                  <a:cubicBezTo>
                    <a:pt x="12194" y="7513"/>
                    <a:pt x="12029" y="7552"/>
                    <a:pt x="11874" y="7678"/>
                  </a:cubicBezTo>
                  <a:cubicBezTo>
                    <a:pt x="11787" y="7678"/>
                    <a:pt x="11709" y="7678"/>
                    <a:pt x="11632" y="7716"/>
                  </a:cubicBezTo>
                  <a:cubicBezTo>
                    <a:pt x="11467" y="7755"/>
                    <a:pt x="11302" y="7794"/>
                    <a:pt x="11147" y="7833"/>
                  </a:cubicBezTo>
                  <a:cubicBezTo>
                    <a:pt x="10982" y="7872"/>
                    <a:pt x="10866" y="7920"/>
                    <a:pt x="10740" y="7959"/>
                  </a:cubicBezTo>
                  <a:cubicBezTo>
                    <a:pt x="10532" y="7992"/>
                    <a:pt x="10352" y="8083"/>
                    <a:pt x="10151" y="8083"/>
                  </a:cubicBezTo>
                  <a:cubicBezTo>
                    <a:pt x="10119" y="8083"/>
                    <a:pt x="10086" y="8081"/>
                    <a:pt x="10052" y="8075"/>
                  </a:cubicBezTo>
                  <a:cubicBezTo>
                    <a:pt x="10013" y="8075"/>
                    <a:pt x="9974" y="8114"/>
                    <a:pt x="9974" y="8114"/>
                  </a:cubicBezTo>
                  <a:cubicBezTo>
                    <a:pt x="9693" y="8162"/>
                    <a:pt x="9451" y="8240"/>
                    <a:pt x="9209" y="8279"/>
                  </a:cubicBezTo>
                  <a:cubicBezTo>
                    <a:pt x="9170" y="8317"/>
                    <a:pt x="9121" y="8356"/>
                    <a:pt x="9083" y="8405"/>
                  </a:cubicBezTo>
                  <a:cubicBezTo>
                    <a:pt x="8994" y="8355"/>
                    <a:pt x="8902" y="8308"/>
                    <a:pt x="8809" y="8308"/>
                  </a:cubicBezTo>
                  <a:cubicBezTo>
                    <a:pt x="8739" y="8308"/>
                    <a:pt x="8668" y="8334"/>
                    <a:pt x="8598" y="8405"/>
                  </a:cubicBezTo>
                  <a:cubicBezTo>
                    <a:pt x="8520" y="8405"/>
                    <a:pt x="8443" y="8356"/>
                    <a:pt x="8356" y="8356"/>
                  </a:cubicBezTo>
                  <a:cubicBezTo>
                    <a:pt x="8293" y="8333"/>
                    <a:pt x="8232" y="8323"/>
                    <a:pt x="8171" y="8323"/>
                  </a:cubicBezTo>
                  <a:cubicBezTo>
                    <a:pt x="8033" y="8323"/>
                    <a:pt x="7896" y="8371"/>
                    <a:pt x="7755" y="8405"/>
                  </a:cubicBezTo>
                  <a:cubicBezTo>
                    <a:pt x="7593" y="8405"/>
                    <a:pt x="7414" y="8422"/>
                    <a:pt x="7241" y="8422"/>
                  </a:cubicBezTo>
                  <a:cubicBezTo>
                    <a:pt x="7155" y="8422"/>
                    <a:pt x="7070" y="8418"/>
                    <a:pt x="6989" y="8405"/>
                  </a:cubicBezTo>
                  <a:cubicBezTo>
                    <a:pt x="6945" y="8380"/>
                    <a:pt x="6894" y="8368"/>
                    <a:pt x="6844" y="8368"/>
                  </a:cubicBezTo>
                  <a:cubicBezTo>
                    <a:pt x="6793" y="8368"/>
                    <a:pt x="6742" y="8380"/>
                    <a:pt x="6698" y="8405"/>
                  </a:cubicBezTo>
                  <a:cubicBezTo>
                    <a:pt x="6665" y="8416"/>
                    <a:pt x="6631" y="8420"/>
                    <a:pt x="6597" y="8420"/>
                  </a:cubicBezTo>
                  <a:cubicBezTo>
                    <a:pt x="6511" y="8420"/>
                    <a:pt x="6423" y="8391"/>
                    <a:pt x="6340" y="8356"/>
                  </a:cubicBezTo>
                  <a:cubicBezTo>
                    <a:pt x="6239" y="8356"/>
                    <a:pt x="6169" y="8257"/>
                    <a:pt x="6061" y="8257"/>
                  </a:cubicBezTo>
                  <a:cubicBezTo>
                    <a:pt x="6034" y="8257"/>
                    <a:pt x="6004" y="8263"/>
                    <a:pt x="5971" y="8279"/>
                  </a:cubicBezTo>
                  <a:cubicBezTo>
                    <a:pt x="5690" y="8075"/>
                    <a:pt x="5293" y="8036"/>
                    <a:pt x="5089" y="7716"/>
                  </a:cubicBezTo>
                  <a:cubicBezTo>
                    <a:pt x="5089" y="7678"/>
                    <a:pt x="5050" y="7678"/>
                    <a:pt x="5050" y="7678"/>
                  </a:cubicBezTo>
                  <a:cubicBezTo>
                    <a:pt x="4886" y="7552"/>
                    <a:pt x="4760" y="7474"/>
                    <a:pt x="4643" y="7387"/>
                  </a:cubicBezTo>
                  <a:cubicBezTo>
                    <a:pt x="4517" y="7271"/>
                    <a:pt x="4362" y="7145"/>
                    <a:pt x="4236" y="7028"/>
                  </a:cubicBezTo>
                  <a:cubicBezTo>
                    <a:pt x="4081" y="6902"/>
                    <a:pt x="3955" y="6786"/>
                    <a:pt x="3877" y="6582"/>
                  </a:cubicBezTo>
                  <a:cubicBezTo>
                    <a:pt x="3839" y="6544"/>
                    <a:pt x="3790" y="6466"/>
                    <a:pt x="3751" y="6418"/>
                  </a:cubicBezTo>
                  <a:cubicBezTo>
                    <a:pt x="3548" y="6137"/>
                    <a:pt x="3354" y="5855"/>
                    <a:pt x="3063" y="5613"/>
                  </a:cubicBezTo>
                  <a:cubicBezTo>
                    <a:pt x="2947" y="5371"/>
                    <a:pt x="2743" y="5167"/>
                    <a:pt x="2666" y="4886"/>
                  </a:cubicBezTo>
                  <a:cubicBezTo>
                    <a:pt x="2666" y="4847"/>
                    <a:pt x="2627" y="4809"/>
                    <a:pt x="2579" y="4770"/>
                  </a:cubicBezTo>
                  <a:cubicBezTo>
                    <a:pt x="2462" y="4363"/>
                    <a:pt x="2259" y="3956"/>
                    <a:pt x="1978" y="3636"/>
                  </a:cubicBezTo>
                  <a:cubicBezTo>
                    <a:pt x="1900" y="3510"/>
                    <a:pt x="1852" y="3393"/>
                    <a:pt x="1813" y="3316"/>
                  </a:cubicBezTo>
                  <a:cubicBezTo>
                    <a:pt x="1697" y="3112"/>
                    <a:pt x="1532" y="2948"/>
                    <a:pt x="1493" y="2705"/>
                  </a:cubicBezTo>
                  <a:cubicBezTo>
                    <a:pt x="1493" y="2589"/>
                    <a:pt x="1415" y="2502"/>
                    <a:pt x="1367" y="2385"/>
                  </a:cubicBezTo>
                  <a:cubicBezTo>
                    <a:pt x="1328" y="2298"/>
                    <a:pt x="1251" y="2221"/>
                    <a:pt x="1251" y="2143"/>
                  </a:cubicBezTo>
                  <a:cubicBezTo>
                    <a:pt x="1173" y="1939"/>
                    <a:pt x="1125" y="1775"/>
                    <a:pt x="1086" y="1571"/>
                  </a:cubicBezTo>
                  <a:cubicBezTo>
                    <a:pt x="1086" y="1532"/>
                    <a:pt x="1047" y="1494"/>
                    <a:pt x="1047" y="1455"/>
                  </a:cubicBezTo>
                  <a:cubicBezTo>
                    <a:pt x="931" y="1377"/>
                    <a:pt x="882" y="1329"/>
                    <a:pt x="970" y="1212"/>
                  </a:cubicBezTo>
                  <a:cubicBezTo>
                    <a:pt x="970" y="1212"/>
                    <a:pt x="931" y="1174"/>
                    <a:pt x="931" y="1135"/>
                  </a:cubicBezTo>
                  <a:cubicBezTo>
                    <a:pt x="882" y="1086"/>
                    <a:pt x="844" y="1086"/>
                    <a:pt x="805" y="1048"/>
                  </a:cubicBezTo>
                  <a:cubicBezTo>
                    <a:pt x="805" y="844"/>
                    <a:pt x="688" y="767"/>
                    <a:pt x="601" y="602"/>
                  </a:cubicBezTo>
                  <a:cubicBezTo>
                    <a:pt x="562" y="524"/>
                    <a:pt x="446" y="447"/>
                    <a:pt x="359" y="359"/>
                  </a:cubicBezTo>
                  <a:cubicBezTo>
                    <a:pt x="359" y="321"/>
                    <a:pt x="320" y="321"/>
                    <a:pt x="281" y="282"/>
                  </a:cubicBezTo>
                  <a:cubicBezTo>
                    <a:pt x="281" y="204"/>
                    <a:pt x="281" y="166"/>
                    <a:pt x="320" y="117"/>
                  </a:cubicBezTo>
                  <a:cubicBezTo>
                    <a:pt x="281" y="78"/>
                    <a:pt x="243" y="40"/>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106054" y="873148"/>
              <a:ext cx="1387073" cy="552793"/>
            </a:xfrm>
            <a:custGeom>
              <a:avLst/>
              <a:gdLst/>
              <a:ahLst/>
              <a:cxnLst/>
              <a:rect l="l" t="t" r="r" b="b"/>
              <a:pathLst>
                <a:path w="41836" h="16673" extrusionOk="0">
                  <a:moveTo>
                    <a:pt x="39" y="0"/>
                  </a:moveTo>
                  <a:lnTo>
                    <a:pt x="39" y="0"/>
                  </a:lnTo>
                  <a:cubicBezTo>
                    <a:pt x="0" y="155"/>
                    <a:pt x="0" y="281"/>
                    <a:pt x="116" y="524"/>
                  </a:cubicBezTo>
                  <a:cubicBezTo>
                    <a:pt x="155" y="562"/>
                    <a:pt x="204" y="562"/>
                    <a:pt x="242" y="601"/>
                  </a:cubicBezTo>
                  <a:cubicBezTo>
                    <a:pt x="242" y="640"/>
                    <a:pt x="204" y="679"/>
                    <a:pt x="204" y="727"/>
                  </a:cubicBezTo>
                  <a:cubicBezTo>
                    <a:pt x="204" y="766"/>
                    <a:pt x="242" y="805"/>
                    <a:pt x="281" y="882"/>
                  </a:cubicBezTo>
                  <a:cubicBezTo>
                    <a:pt x="242" y="921"/>
                    <a:pt x="242" y="970"/>
                    <a:pt x="242" y="970"/>
                  </a:cubicBezTo>
                  <a:cubicBezTo>
                    <a:pt x="281" y="1163"/>
                    <a:pt x="359" y="1367"/>
                    <a:pt x="397" y="1532"/>
                  </a:cubicBezTo>
                  <a:cubicBezTo>
                    <a:pt x="281" y="1571"/>
                    <a:pt x="281" y="1697"/>
                    <a:pt x="320" y="1774"/>
                  </a:cubicBezTo>
                  <a:cubicBezTo>
                    <a:pt x="359" y="1939"/>
                    <a:pt x="446" y="2133"/>
                    <a:pt x="523" y="2297"/>
                  </a:cubicBezTo>
                  <a:cubicBezTo>
                    <a:pt x="562" y="2462"/>
                    <a:pt x="640" y="2666"/>
                    <a:pt x="688" y="2821"/>
                  </a:cubicBezTo>
                  <a:cubicBezTo>
                    <a:pt x="766" y="3063"/>
                    <a:pt x="805" y="3267"/>
                    <a:pt x="843" y="3509"/>
                  </a:cubicBezTo>
                  <a:cubicBezTo>
                    <a:pt x="843" y="3548"/>
                    <a:pt x="931" y="3548"/>
                    <a:pt x="969" y="3587"/>
                  </a:cubicBezTo>
                  <a:cubicBezTo>
                    <a:pt x="882" y="3790"/>
                    <a:pt x="1008" y="3877"/>
                    <a:pt x="1086" y="3955"/>
                  </a:cubicBezTo>
                  <a:cubicBezTo>
                    <a:pt x="1173" y="4071"/>
                    <a:pt x="1250" y="4197"/>
                    <a:pt x="1289" y="4362"/>
                  </a:cubicBezTo>
                  <a:cubicBezTo>
                    <a:pt x="1289" y="4362"/>
                    <a:pt x="1328" y="4440"/>
                    <a:pt x="1328" y="4517"/>
                  </a:cubicBezTo>
                  <a:cubicBezTo>
                    <a:pt x="1367" y="4478"/>
                    <a:pt x="1367" y="4478"/>
                    <a:pt x="1454" y="4478"/>
                  </a:cubicBezTo>
                  <a:cubicBezTo>
                    <a:pt x="1367" y="4556"/>
                    <a:pt x="1367" y="4643"/>
                    <a:pt x="1415" y="4760"/>
                  </a:cubicBezTo>
                  <a:cubicBezTo>
                    <a:pt x="1531" y="4963"/>
                    <a:pt x="1609" y="5167"/>
                    <a:pt x="1735" y="5409"/>
                  </a:cubicBezTo>
                  <a:lnTo>
                    <a:pt x="1735" y="5448"/>
                  </a:lnTo>
                  <a:cubicBezTo>
                    <a:pt x="1735" y="5574"/>
                    <a:pt x="1813" y="5651"/>
                    <a:pt x="1939" y="5768"/>
                  </a:cubicBezTo>
                  <a:cubicBezTo>
                    <a:pt x="2055" y="5855"/>
                    <a:pt x="2142" y="5971"/>
                    <a:pt x="2258" y="6136"/>
                  </a:cubicBezTo>
                  <a:cubicBezTo>
                    <a:pt x="2181" y="6175"/>
                    <a:pt x="2142" y="6175"/>
                    <a:pt x="2094" y="6175"/>
                  </a:cubicBezTo>
                  <a:cubicBezTo>
                    <a:pt x="2142" y="6252"/>
                    <a:pt x="2142" y="6301"/>
                    <a:pt x="2181" y="6339"/>
                  </a:cubicBezTo>
                  <a:cubicBezTo>
                    <a:pt x="2181" y="6339"/>
                    <a:pt x="2181" y="6301"/>
                    <a:pt x="2220" y="6301"/>
                  </a:cubicBezTo>
                  <a:lnTo>
                    <a:pt x="2220" y="6213"/>
                  </a:lnTo>
                  <a:lnTo>
                    <a:pt x="2336" y="6213"/>
                  </a:lnTo>
                  <a:cubicBezTo>
                    <a:pt x="2336" y="6252"/>
                    <a:pt x="2336" y="6301"/>
                    <a:pt x="2384" y="6301"/>
                  </a:cubicBezTo>
                  <a:cubicBezTo>
                    <a:pt x="2540" y="6456"/>
                    <a:pt x="2704" y="6659"/>
                    <a:pt x="2627" y="6940"/>
                  </a:cubicBezTo>
                  <a:lnTo>
                    <a:pt x="2627" y="7028"/>
                  </a:lnTo>
                  <a:cubicBezTo>
                    <a:pt x="2666" y="7066"/>
                    <a:pt x="2704" y="7105"/>
                    <a:pt x="2743" y="7144"/>
                  </a:cubicBezTo>
                  <a:cubicBezTo>
                    <a:pt x="2782" y="7105"/>
                    <a:pt x="2782" y="7105"/>
                    <a:pt x="2782" y="7066"/>
                  </a:cubicBezTo>
                  <a:cubicBezTo>
                    <a:pt x="2869" y="7105"/>
                    <a:pt x="2908" y="7144"/>
                    <a:pt x="2947" y="7183"/>
                  </a:cubicBezTo>
                  <a:cubicBezTo>
                    <a:pt x="2908" y="7270"/>
                    <a:pt x="2908" y="7309"/>
                    <a:pt x="2908" y="7309"/>
                  </a:cubicBezTo>
                  <a:cubicBezTo>
                    <a:pt x="2985" y="7386"/>
                    <a:pt x="3024" y="7464"/>
                    <a:pt x="3063" y="7512"/>
                  </a:cubicBezTo>
                  <a:cubicBezTo>
                    <a:pt x="3150" y="7590"/>
                    <a:pt x="3228" y="7667"/>
                    <a:pt x="3354" y="7755"/>
                  </a:cubicBezTo>
                  <a:cubicBezTo>
                    <a:pt x="3354" y="7793"/>
                    <a:pt x="3393" y="7793"/>
                    <a:pt x="3393" y="7793"/>
                  </a:cubicBezTo>
                  <a:cubicBezTo>
                    <a:pt x="3509" y="7910"/>
                    <a:pt x="3548" y="8075"/>
                    <a:pt x="3548" y="8152"/>
                  </a:cubicBezTo>
                  <a:cubicBezTo>
                    <a:pt x="3751" y="8278"/>
                    <a:pt x="3916" y="8394"/>
                    <a:pt x="4032" y="8520"/>
                  </a:cubicBezTo>
                  <a:cubicBezTo>
                    <a:pt x="4158" y="8637"/>
                    <a:pt x="4362" y="8675"/>
                    <a:pt x="4439" y="8879"/>
                  </a:cubicBezTo>
                  <a:cubicBezTo>
                    <a:pt x="4401" y="8918"/>
                    <a:pt x="4362" y="8918"/>
                    <a:pt x="4275" y="8918"/>
                  </a:cubicBezTo>
                  <a:cubicBezTo>
                    <a:pt x="4439" y="9044"/>
                    <a:pt x="4604" y="9083"/>
                    <a:pt x="4721" y="9209"/>
                  </a:cubicBezTo>
                  <a:cubicBezTo>
                    <a:pt x="4885" y="9325"/>
                    <a:pt x="5050" y="9451"/>
                    <a:pt x="5166" y="9567"/>
                  </a:cubicBezTo>
                  <a:cubicBezTo>
                    <a:pt x="5331" y="9732"/>
                    <a:pt x="5535" y="9810"/>
                    <a:pt x="5729" y="9848"/>
                  </a:cubicBezTo>
                  <a:cubicBezTo>
                    <a:pt x="5370" y="9606"/>
                    <a:pt x="5370" y="9606"/>
                    <a:pt x="5244" y="9451"/>
                  </a:cubicBezTo>
                  <a:lnTo>
                    <a:pt x="5244" y="9451"/>
                  </a:lnTo>
                  <a:cubicBezTo>
                    <a:pt x="5573" y="9606"/>
                    <a:pt x="5816" y="9771"/>
                    <a:pt x="6097" y="9887"/>
                  </a:cubicBezTo>
                  <a:cubicBezTo>
                    <a:pt x="6174" y="10013"/>
                    <a:pt x="6262" y="10129"/>
                    <a:pt x="6378" y="10178"/>
                  </a:cubicBezTo>
                  <a:cubicBezTo>
                    <a:pt x="6698" y="10294"/>
                    <a:pt x="7027" y="10372"/>
                    <a:pt x="7309" y="10498"/>
                  </a:cubicBezTo>
                  <a:cubicBezTo>
                    <a:pt x="7369" y="10512"/>
                    <a:pt x="7423" y="10521"/>
                    <a:pt x="7473" y="10521"/>
                  </a:cubicBezTo>
                  <a:cubicBezTo>
                    <a:pt x="7560" y="10521"/>
                    <a:pt x="7636" y="10494"/>
                    <a:pt x="7716" y="10420"/>
                  </a:cubicBezTo>
                  <a:cubicBezTo>
                    <a:pt x="7884" y="10521"/>
                    <a:pt x="8030" y="10716"/>
                    <a:pt x="8249" y="10716"/>
                  </a:cubicBezTo>
                  <a:cubicBezTo>
                    <a:pt x="8282" y="10716"/>
                    <a:pt x="8318" y="10712"/>
                    <a:pt x="8355" y="10701"/>
                  </a:cubicBezTo>
                  <a:cubicBezTo>
                    <a:pt x="8394" y="10701"/>
                    <a:pt x="8394" y="10663"/>
                    <a:pt x="8443" y="10614"/>
                  </a:cubicBezTo>
                  <a:cubicBezTo>
                    <a:pt x="8520" y="10701"/>
                    <a:pt x="8598" y="10740"/>
                    <a:pt x="8724" y="10779"/>
                  </a:cubicBezTo>
                  <a:cubicBezTo>
                    <a:pt x="8879" y="10701"/>
                    <a:pt x="9044" y="10701"/>
                    <a:pt x="9208" y="10701"/>
                  </a:cubicBezTo>
                  <a:cubicBezTo>
                    <a:pt x="9325" y="10701"/>
                    <a:pt x="9451" y="10701"/>
                    <a:pt x="9528" y="10740"/>
                  </a:cubicBezTo>
                  <a:cubicBezTo>
                    <a:pt x="9654" y="10818"/>
                    <a:pt x="9732" y="10818"/>
                    <a:pt x="9848" y="10818"/>
                  </a:cubicBezTo>
                  <a:cubicBezTo>
                    <a:pt x="9897" y="10779"/>
                    <a:pt x="9897" y="10779"/>
                    <a:pt x="9935" y="10779"/>
                  </a:cubicBezTo>
                  <a:cubicBezTo>
                    <a:pt x="9848" y="10779"/>
                    <a:pt x="9809" y="10740"/>
                    <a:pt x="9771" y="10740"/>
                  </a:cubicBezTo>
                  <a:lnTo>
                    <a:pt x="9771" y="10701"/>
                  </a:lnTo>
                  <a:cubicBezTo>
                    <a:pt x="9822" y="10701"/>
                    <a:pt x="9878" y="10684"/>
                    <a:pt x="9921" y="10684"/>
                  </a:cubicBezTo>
                  <a:cubicBezTo>
                    <a:pt x="9943" y="10684"/>
                    <a:pt x="9961" y="10688"/>
                    <a:pt x="9974" y="10701"/>
                  </a:cubicBezTo>
                  <a:cubicBezTo>
                    <a:pt x="10095" y="10740"/>
                    <a:pt x="10216" y="10759"/>
                    <a:pt x="10342" y="10759"/>
                  </a:cubicBezTo>
                  <a:cubicBezTo>
                    <a:pt x="10468" y="10759"/>
                    <a:pt x="10599" y="10740"/>
                    <a:pt x="10740" y="10701"/>
                  </a:cubicBezTo>
                  <a:cubicBezTo>
                    <a:pt x="10740" y="10663"/>
                    <a:pt x="10779" y="10614"/>
                    <a:pt x="10779" y="10614"/>
                  </a:cubicBezTo>
                  <a:cubicBezTo>
                    <a:pt x="11021" y="10575"/>
                    <a:pt x="11225" y="10575"/>
                    <a:pt x="11428" y="10537"/>
                  </a:cubicBezTo>
                  <a:cubicBezTo>
                    <a:pt x="11709" y="10537"/>
                    <a:pt x="11913" y="10498"/>
                    <a:pt x="12116" y="10372"/>
                  </a:cubicBezTo>
                  <a:cubicBezTo>
                    <a:pt x="12173" y="10436"/>
                    <a:pt x="12257" y="10474"/>
                    <a:pt x="12343" y="10474"/>
                  </a:cubicBezTo>
                  <a:cubicBezTo>
                    <a:pt x="12374" y="10474"/>
                    <a:pt x="12406" y="10469"/>
                    <a:pt x="12436" y="10459"/>
                  </a:cubicBezTo>
                  <a:cubicBezTo>
                    <a:pt x="12514" y="10420"/>
                    <a:pt x="12601" y="10372"/>
                    <a:pt x="12717" y="10333"/>
                  </a:cubicBezTo>
                  <a:cubicBezTo>
                    <a:pt x="12829" y="10312"/>
                    <a:pt x="12928" y="10279"/>
                    <a:pt x="13029" y="10279"/>
                  </a:cubicBezTo>
                  <a:cubicBezTo>
                    <a:pt x="13113" y="10279"/>
                    <a:pt x="13197" y="10301"/>
                    <a:pt x="13289" y="10372"/>
                  </a:cubicBezTo>
                  <a:lnTo>
                    <a:pt x="13367" y="10372"/>
                  </a:lnTo>
                  <a:cubicBezTo>
                    <a:pt x="13367" y="10333"/>
                    <a:pt x="13405" y="10255"/>
                    <a:pt x="13444" y="10178"/>
                  </a:cubicBezTo>
                  <a:cubicBezTo>
                    <a:pt x="13483" y="10178"/>
                    <a:pt x="13570" y="10129"/>
                    <a:pt x="13648" y="10129"/>
                  </a:cubicBezTo>
                  <a:cubicBezTo>
                    <a:pt x="13725" y="10129"/>
                    <a:pt x="13851" y="10091"/>
                    <a:pt x="13968" y="10052"/>
                  </a:cubicBezTo>
                  <a:cubicBezTo>
                    <a:pt x="14111" y="9997"/>
                    <a:pt x="14235" y="9938"/>
                    <a:pt x="14367" y="9938"/>
                  </a:cubicBezTo>
                  <a:cubicBezTo>
                    <a:pt x="14422" y="9938"/>
                    <a:pt x="14479" y="9948"/>
                    <a:pt x="14540" y="9974"/>
                  </a:cubicBezTo>
                  <a:cubicBezTo>
                    <a:pt x="14617" y="9974"/>
                    <a:pt x="14695" y="9936"/>
                    <a:pt x="14782" y="9936"/>
                  </a:cubicBezTo>
                  <a:cubicBezTo>
                    <a:pt x="14743" y="9887"/>
                    <a:pt x="14695" y="9848"/>
                    <a:pt x="14656" y="9810"/>
                  </a:cubicBezTo>
                  <a:cubicBezTo>
                    <a:pt x="14720" y="9753"/>
                    <a:pt x="14778" y="9717"/>
                    <a:pt x="14851" y="9717"/>
                  </a:cubicBezTo>
                  <a:cubicBezTo>
                    <a:pt x="14877" y="9717"/>
                    <a:pt x="14906" y="9722"/>
                    <a:pt x="14937" y="9732"/>
                  </a:cubicBezTo>
                  <a:cubicBezTo>
                    <a:pt x="14937" y="9810"/>
                    <a:pt x="14898" y="9810"/>
                    <a:pt x="14898" y="9887"/>
                  </a:cubicBezTo>
                  <a:cubicBezTo>
                    <a:pt x="15228" y="9771"/>
                    <a:pt x="15586" y="9693"/>
                    <a:pt x="15906" y="9606"/>
                  </a:cubicBezTo>
                  <a:cubicBezTo>
                    <a:pt x="15969" y="9669"/>
                    <a:pt x="16042" y="9691"/>
                    <a:pt x="16113" y="9691"/>
                  </a:cubicBezTo>
                  <a:cubicBezTo>
                    <a:pt x="16185" y="9691"/>
                    <a:pt x="16255" y="9669"/>
                    <a:pt x="16313" y="9645"/>
                  </a:cubicBezTo>
                  <a:cubicBezTo>
                    <a:pt x="16556" y="9528"/>
                    <a:pt x="16837" y="9528"/>
                    <a:pt x="17118" y="9528"/>
                  </a:cubicBezTo>
                  <a:cubicBezTo>
                    <a:pt x="17244" y="9528"/>
                    <a:pt x="17409" y="9490"/>
                    <a:pt x="17564" y="9451"/>
                  </a:cubicBezTo>
                  <a:cubicBezTo>
                    <a:pt x="17729" y="9451"/>
                    <a:pt x="17845" y="9364"/>
                    <a:pt x="17971" y="9325"/>
                  </a:cubicBezTo>
                  <a:cubicBezTo>
                    <a:pt x="18048" y="9402"/>
                    <a:pt x="18087" y="9490"/>
                    <a:pt x="18174" y="9528"/>
                  </a:cubicBezTo>
                  <a:cubicBezTo>
                    <a:pt x="18343" y="9442"/>
                    <a:pt x="18511" y="9390"/>
                    <a:pt x="18686" y="9390"/>
                  </a:cubicBezTo>
                  <a:cubicBezTo>
                    <a:pt x="18844" y="9390"/>
                    <a:pt x="19008" y="9432"/>
                    <a:pt x="19182" y="9528"/>
                  </a:cubicBezTo>
                  <a:cubicBezTo>
                    <a:pt x="19100" y="9554"/>
                    <a:pt x="19021" y="9563"/>
                    <a:pt x="18941" y="9566"/>
                  </a:cubicBezTo>
                  <a:lnTo>
                    <a:pt x="18941" y="9566"/>
                  </a:lnTo>
                  <a:cubicBezTo>
                    <a:pt x="18921" y="9563"/>
                    <a:pt x="18900" y="9561"/>
                    <a:pt x="18879" y="9561"/>
                  </a:cubicBezTo>
                  <a:cubicBezTo>
                    <a:pt x="18858" y="9561"/>
                    <a:pt x="18836" y="9563"/>
                    <a:pt x="18814" y="9567"/>
                  </a:cubicBezTo>
                  <a:cubicBezTo>
                    <a:pt x="18857" y="9567"/>
                    <a:pt x="18899" y="9567"/>
                    <a:pt x="18941" y="9566"/>
                  </a:cubicBezTo>
                  <a:lnTo>
                    <a:pt x="18941" y="9566"/>
                  </a:lnTo>
                  <a:cubicBezTo>
                    <a:pt x="19077" y="9584"/>
                    <a:pt x="19217" y="9654"/>
                    <a:pt x="19371" y="9654"/>
                  </a:cubicBezTo>
                  <a:cubicBezTo>
                    <a:pt x="19401" y="9654"/>
                    <a:pt x="19432" y="9651"/>
                    <a:pt x="19464" y="9645"/>
                  </a:cubicBezTo>
                  <a:lnTo>
                    <a:pt x="19464" y="9606"/>
                  </a:lnTo>
                  <a:cubicBezTo>
                    <a:pt x="19425" y="9567"/>
                    <a:pt x="19386" y="9567"/>
                    <a:pt x="19347" y="9528"/>
                  </a:cubicBezTo>
                  <a:cubicBezTo>
                    <a:pt x="19386" y="9490"/>
                    <a:pt x="19425" y="9490"/>
                    <a:pt x="19502" y="9451"/>
                  </a:cubicBezTo>
                  <a:cubicBezTo>
                    <a:pt x="19541" y="9528"/>
                    <a:pt x="19590" y="9606"/>
                    <a:pt x="19628" y="9693"/>
                  </a:cubicBezTo>
                  <a:cubicBezTo>
                    <a:pt x="19706" y="9645"/>
                    <a:pt x="19745" y="9645"/>
                    <a:pt x="19783" y="9606"/>
                  </a:cubicBezTo>
                  <a:cubicBezTo>
                    <a:pt x="19783" y="9606"/>
                    <a:pt x="19832" y="9645"/>
                    <a:pt x="19871" y="9645"/>
                  </a:cubicBezTo>
                  <a:lnTo>
                    <a:pt x="19871" y="9567"/>
                  </a:lnTo>
                  <a:cubicBezTo>
                    <a:pt x="19948" y="9567"/>
                    <a:pt x="20026" y="9606"/>
                    <a:pt x="20074" y="9606"/>
                  </a:cubicBezTo>
                  <a:cubicBezTo>
                    <a:pt x="20191" y="9732"/>
                    <a:pt x="20268" y="9848"/>
                    <a:pt x="20394" y="9974"/>
                  </a:cubicBezTo>
                  <a:cubicBezTo>
                    <a:pt x="20472" y="10013"/>
                    <a:pt x="20559" y="10052"/>
                    <a:pt x="20675" y="10091"/>
                  </a:cubicBezTo>
                  <a:lnTo>
                    <a:pt x="20675" y="10052"/>
                  </a:lnTo>
                  <a:cubicBezTo>
                    <a:pt x="20598" y="10013"/>
                    <a:pt x="20472" y="9936"/>
                    <a:pt x="20355" y="9887"/>
                  </a:cubicBezTo>
                  <a:lnTo>
                    <a:pt x="20355" y="9848"/>
                  </a:lnTo>
                  <a:lnTo>
                    <a:pt x="20636" y="9848"/>
                  </a:lnTo>
                  <a:cubicBezTo>
                    <a:pt x="20714" y="9936"/>
                    <a:pt x="20840" y="10013"/>
                    <a:pt x="20956" y="10129"/>
                  </a:cubicBezTo>
                  <a:cubicBezTo>
                    <a:pt x="20879" y="10129"/>
                    <a:pt x="20840" y="10129"/>
                    <a:pt x="20753" y="10178"/>
                  </a:cubicBezTo>
                  <a:cubicBezTo>
                    <a:pt x="20792" y="10238"/>
                    <a:pt x="20839" y="10256"/>
                    <a:pt x="20889" y="10256"/>
                  </a:cubicBezTo>
                  <a:cubicBezTo>
                    <a:pt x="20964" y="10256"/>
                    <a:pt x="21047" y="10217"/>
                    <a:pt x="21125" y="10217"/>
                  </a:cubicBezTo>
                  <a:cubicBezTo>
                    <a:pt x="21164" y="10217"/>
                    <a:pt x="21202" y="10227"/>
                    <a:pt x="21237" y="10255"/>
                  </a:cubicBezTo>
                  <a:cubicBezTo>
                    <a:pt x="21286" y="10217"/>
                    <a:pt x="21286" y="10217"/>
                    <a:pt x="21325" y="10178"/>
                  </a:cubicBezTo>
                  <a:cubicBezTo>
                    <a:pt x="21441" y="10294"/>
                    <a:pt x="21528" y="10420"/>
                    <a:pt x="21644" y="10498"/>
                  </a:cubicBezTo>
                  <a:cubicBezTo>
                    <a:pt x="21771" y="10575"/>
                    <a:pt x="21809" y="10779"/>
                    <a:pt x="22013" y="10779"/>
                  </a:cubicBezTo>
                  <a:cubicBezTo>
                    <a:pt x="22255" y="10779"/>
                    <a:pt x="22449" y="10982"/>
                    <a:pt x="22691" y="11021"/>
                  </a:cubicBezTo>
                  <a:cubicBezTo>
                    <a:pt x="22934" y="11099"/>
                    <a:pt x="23098" y="11341"/>
                    <a:pt x="23302" y="11506"/>
                  </a:cubicBezTo>
                  <a:cubicBezTo>
                    <a:pt x="23380" y="11583"/>
                    <a:pt x="23467" y="11632"/>
                    <a:pt x="23506" y="11709"/>
                  </a:cubicBezTo>
                  <a:cubicBezTo>
                    <a:pt x="23583" y="11913"/>
                    <a:pt x="23748" y="11990"/>
                    <a:pt x="23951" y="12068"/>
                  </a:cubicBezTo>
                  <a:cubicBezTo>
                    <a:pt x="23951" y="12029"/>
                    <a:pt x="23951" y="11990"/>
                    <a:pt x="23903" y="11952"/>
                  </a:cubicBezTo>
                  <a:lnTo>
                    <a:pt x="23903" y="11952"/>
                  </a:lnTo>
                  <a:cubicBezTo>
                    <a:pt x="24107" y="12068"/>
                    <a:pt x="24310" y="12233"/>
                    <a:pt x="24436" y="12398"/>
                  </a:cubicBezTo>
                  <a:cubicBezTo>
                    <a:pt x="24514" y="12514"/>
                    <a:pt x="24591" y="12640"/>
                    <a:pt x="24756" y="12640"/>
                  </a:cubicBezTo>
                  <a:cubicBezTo>
                    <a:pt x="24834" y="12795"/>
                    <a:pt x="24921" y="12843"/>
                    <a:pt x="25076" y="12882"/>
                  </a:cubicBezTo>
                  <a:cubicBezTo>
                    <a:pt x="24998" y="12795"/>
                    <a:pt x="24921" y="12717"/>
                    <a:pt x="24834" y="12601"/>
                  </a:cubicBezTo>
                  <a:lnTo>
                    <a:pt x="24872" y="12553"/>
                  </a:lnTo>
                  <a:cubicBezTo>
                    <a:pt x="24921" y="12601"/>
                    <a:pt x="24998" y="12640"/>
                    <a:pt x="25037" y="12679"/>
                  </a:cubicBezTo>
                  <a:cubicBezTo>
                    <a:pt x="25163" y="12843"/>
                    <a:pt x="25357" y="12843"/>
                    <a:pt x="25560" y="12921"/>
                  </a:cubicBezTo>
                  <a:cubicBezTo>
                    <a:pt x="25686" y="12960"/>
                    <a:pt x="25764" y="12999"/>
                    <a:pt x="25842" y="13125"/>
                  </a:cubicBezTo>
                  <a:cubicBezTo>
                    <a:pt x="26045" y="13163"/>
                    <a:pt x="26249" y="13202"/>
                    <a:pt x="26452" y="13241"/>
                  </a:cubicBezTo>
                  <a:cubicBezTo>
                    <a:pt x="26530" y="13280"/>
                    <a:pt x="26617" y="13280"/>
                    <a:pt x="26656" y="13328"/>
                  </a:cubicBezTo>
                  <a:cubicBezTo>
                    <a:pt x="26859" y="13522"/>
                    <a:pt x="26859" y="13483"/>
                    <a:pt x="26976" y="13522"/>
                  </a:cubicBezTo>
                  <a:cubicBezTo>
                    <a:pt x="27053" y="13522"/>
                    <a:pt x="27140" y="13570"/>
                    <a:pt x="27257" y="13570"/>
                  </a:cubicBezTo>
                  <a:cubicBezTo>
                    <a:pt x="27538" y="13570"/>
                    <a:pt x="27829" y="13726"/>
                    <a:pt x="28149" y="13726"/>
                  </a:cubicBezTo>
                  <a:cubicBezTo>
                    <a:pt x="28187" y="13726"/>
                    <a:pt x="28226" y="13726"/>
                    <a:pt x="28265" y="13764"/>
                  </a:cubicBezTo>
                  <a:cubicBezTo>
                    <a:pt x="28516" y="13840"/>
                    <a:pt x="28760" y="13937"/>
                    <a:pt x="29003" y="13937"/>
                  </a:cubicBezTo>
                  <a:cubicBezTo>
                    <a:pt x="29041" y="13937"/>
                    <a:pt x="29080" y="13934"/>
                    <a:pt x="29118" y="13929"/>
                  </a:cubicBezTo>
                  <a:cubicBezTo>
                    <a:pt x="29137" y="13910"/>
                    <a:pt x="29157" y="13900"/>
                    <a:pt x="29176" y="13900"/>
                  </a:cubicBezTo>
                  <a:cubicBezTo>
                    <a:pt x="29195" y="13900"/>
                    <a:pt x="29215" y="13910"/>
                    <a:pt x="29234" y="13929"/>
                  </a:cubicBezTo>
                  <a:cubicBezTo>
                    <a:pt x="29476" y="14055"/>
                    <a:pt x="29767" y="13968"/>
                    <a:pt x="30048" y="14055"/>
                  </a:cubicBezTo>
                  <a:cubicBezTo>
                    <a:pt x="30091" y="14119"/>
                    <a:pt x="30110" y="14148"/>
                    <a:pt x="30132" y="14148"/>
                  </a:cubicBezTo>
                  <a:cubicBezTo>
                    <a:pt x="30149" y="14148"/>
                    <a:pt x="30169" y="14129"/>
                    <a:pt x="30203" y="14094"/>
                  </a:cubicBezTo>
                  <a:cubicBezTo>
                    <a:pt x="30165" y="14094"/>
                    <a:pt x="30126" y="14094"/>
                    <a:pt x="30087" y="14055"/>
                  </a:cubicBezTo>
                  <a:lnTo>
                    <a:pt x="30087" y="14007"/>
                  </a:lnTo>
                  <a:lnTo>
                    <a:pt x="30291" y="14007"/>
                  </a:lnTo>
                  <a:cubicBezTo>
                    <a:pt x="30291" y="14055"/>
                    <a:pt x="30329" y="14094"/>
                    <a:pt x="30329" y="14171"/>
                  </a:cubicBezTo>
                  <a:lnTo>
                    <a:pt x="30775" y="14171"/>
                  </a:lnTo>
                  <a:cubicBezTo>
                    <a:pt x="30853" y="14171"/>
                    <a:pt x="30979" y="14171"/>
                    <a:pt x="31056" y="14210"/>
                  </a:cubicBezTo>
                  <a:cubicBezTo>
                    <a:pt x="31173" y="14210"/>
                    <a:pt x="31338" y="14210"/>
                    <a:pt x="31464" y="14249"/>
                  </a:cubicBezTo>
                  <a:lnTo>
                    <a:pt x="31745" y="14249"/>
                  </a:lnTo>
                  <a:cubicBezTo>
                    <a:pt x="31832" y="14270"/>
                    <a:pt x="31926" y="14282"/>
                    <a:pt x="32020" y="14282"/>
                  </a:cubicBezTo>
                  <a:cubicBezTo>
                    <a:pt x="32146" y="14282"/>
                    <a:pt x="32273" y="14260"/>
                    <a:pt x="32384" y="14210"/>
                  </a:cubicBezTo>
                  <a:cubicBezTo>
                    <a:pt x="32515" y="14291"/>
                    <a:pt x="32662" y="14320"/>
                    <a:pt x="32815" y="14320"/>
                  </a:cubicBezTo>
                  <a:cubicBezTo>
                    <a:pt x="32900" y="14320"/>
                    <a:pt x="32986" y="14311"/>
                    <a:pt x="33073" y="14297"/>
                  </a:cubicBezTo>
                  <a:cubicBezTo>
                    <a:pt x="33160" y="14336"/>
                    <a:pt x="33199" y="14414"/>
                    <a:pt x="33237" y="14453"/>
                  </a:cubicBezTo>
                  <a:cubicBezTo>
                    <a:pt x="33237" y="14414"/>
                    <a:pt x="33237" y="14375"/>
                    <a:pt x="33199" y="14336"/>
                  </a:cubicBezTo>
                  <a:lnTo>
                    <a:pt x="33199" y="14336"/>
                  </a:lnTo>
                  <a:cubicBezTo>
                    <a:pt x="33315" y="14375"/>
                    <a:pt x="33441" y="14414"/>
                    <a:pt x="33518" y="14414"/>
                  </a:cubicBezTo>
                  <a:cubicBezTo>
                    <a:pt x="33596" y="14453"/>
                    <a:pt x="33644" y="14453"/>
                    <a:pt x="33683" y="14453"/>
                  </a:cubicBezTo>
                  <a:cubicBezTo>
                    <a:pt x="33761" y="14414"/>
                    <a:pt x="33831" y="14404"/>
                    <a:pt x="33903" y="14404"/>
                  </a:cubicBezTo>
                  <a:cubicBezTo>
                    <a:pt x="33974" y="14404"/>
                    <a:pt x="34047" y="14414"/>
                    <a:pt x="34129" y="14414"/>
                  </a:cubicBezTo>
                  <a:cubicBezTo>
                    <a:pt x="34207" y="14579"/>
                    <a:pt x="34371" y="14579"/>
                    <a:pt x="34527" y="14579"/>
                  </a:cubicBezTo>
                  <a:cubicBezTo>
                    <a:pt x="34565" y="14579"/>
                    <a:pt x="34614" y="14540"/>
                    <a:pt x="34653" y="14540"/>
                  </a:cubicBezTo>
                  <a:cubicBezTo>
                    <a:pt x="34856" y="14540"/>
                    <a:pt x="35098" y="14579"/>
                    <a:pt x="35292" y="14579"/>
                  </a:cubicBezTo>
                  <a:lnTo>
                    <a:pt x="35380" y="14579"/>
                  </a:lnTo>
                  <a:cubicBezTo>
                    <a:pt x="35438" y="14637"/>
                    <a:pt x="35508" y="14656"/>
                    <a:pt x="35578" y="14656"/>
                  </a:cubicBezTo>
                  <a:cubicBezTo>
                    <a:pt x="35648" y="14656"/>
                    <a:pt x="35719" y="14637"/>
                    <a:pt x="35777" y="14617"/>
                  </a:cubicBezTo>
                  <a:cubicBezTo>
                    <a:pt x="35864" y="14617"/>
                    <a:pt x="35903" y="14617"/>
                    <a:pt x="35980" y="14656"/>
                  </a:cubicBezTo>
                  <a:cubicBezTo>
                    <a:pt x="36145" y="14734"/>
                    <a:pt x="36349" y="14860"/>
                    <a:pt x="36504" y="14860"/>
                  </a:cubicBezTo>
                  <a:cubicBezTo>
                    <a:pt x="36548" y="14853"/>
                    <a:pt x="36592" y="14849"/>
                    <a:pt x="36634" y="14849"/>
                  </a:cubicBezTo>
                  <a:cubicBezTo>
                    <a:pt x="36821" y="14849"/>
                    <a:pt x="36987" y="14913"/>
                    <a:pt x="37153" y="14976"/>
                  </a:cubicBezTo>
                  <a:cubicBezTo>
                    <a:pt x="37279" y="14976"/>
                    <a:pt x="37357" y="15102"/>
                    <a:pt x="37434" y="15102"/>
                  </a:cubicBezTo>
                  <a:cubicBezTo>
                    <a:pt x="37638" y="15141"/>
                    <a:pt x="37764" y="15218"/>
                    <a:pt x="37880" y="15344"/>
                  </a:cubicBezTo>
                  <a:cubicBezTo>
                    <a:pt x="37958" y="15383"/>
                    <a:pt x="38045" y="15422"/>
                    <a:pt x="38123" y="15509"/>
                  </a:cubicBezTo>
                  <a:cubicBezTo>
                    <a:pt x="38161" y="15461"/>
                    <a:pt x="38200" y="15461"/>
                    <a:pt x="38200" y="15461"/>
                  </a:cubicBezTo>
                  <a:cubicBezTo>
                    <a:pt x="38287" y="15461"/>
                    <a:pt x="38326" y="15509"/>
                    <a:pt x="38404" y="15509"/>
                  </a:cubicBezTo>
                  <a:lnTo>
                    <a:pt x="38442" y="15461"/>
                  </a:lnTo>
                  <a:cubicBezTo>
                    <a:pt x="38491" y="15548"/>
                    <a:pt x="38607" y="15509"/>
                    <a:pt x="38685" y="15587"/>
                  </a:cubicBezTo>
                  <a:cubicBezTo>
                    <a:pt x="38811" y="15664"/>
                    <a:pt x="39014" y="15703"/>
                    <a:pt x="39169" y="15829"/>
                  </a:cubicBezTo>
                  <a:cubicBezTo>
                    <a:pt x="39194" y="15848"/>
                    <a:pt x="39235" y="15848"/>
                    <a:pt x="39275" y="15848"/>
                  </a:cubicBezTo>
                  <a:cubicBezTo>
                    <a:pt x="39315" y="15848"/>
                    <a:pt x="39354" y="15848"/>
                    <a:pt x="39373" y="15868"/>
                  </a:cubicBezTo>
                  <a:cubicBezTo>
                    <a:pt x="39460" y="15868"/>
                    <a:pt x="39499" y="15868"/>
                    <a:pt x="39538" y="15906"/>
                  </a:cubicBezTo>
                  <a:cubicBezTo>
                    <a:pt x="39703" y="15994"/>
                    <a:pt x="39819" y="16110"/>
                    <a:pt x="39984" y="16149"/>
                  </a:cubicBezTo>
                  <a:cubicBezTo>
                    <a:pt x="40187" y="16188"/>
                    <a:pt x="40342" y="16275"/>
                    <a:pt x="40546" y="16314"/>
                  </a:cubicBezTo>
                  <a:cubicBezTo>
                    <a:pt x="40711" y="16352"/>
                    <a:pt x="40866" y="16478"/>
                    <a:pt x="41031" y="16556"/>
                  </a:cubicBezTo>
                  <a:cubicBezTo>
                    <a:pt x="41069" y="16556"/>
                    <a:pt x="41108" y="16517"/>
                    <a:pt x="41195" y="16517"/>
                  </a:cubicBezTo>
                  <a:lnTo>
                    <a:pt x="41312" y="16633"/>
                  </a:lnTo>
                  <a:cubicBezTo>
                    <a:pt x="41515" y="16633"/>
                    <a:pt x="41680" y="16672"/>
                    <a:pt x="41835" y="16672"/>
                  </a:cubicBezTo>
                  <a:cubicBezTo>
                    <a:pt x="41796" y="16595"/>
                    <a:pt x="41758" y="16556"/>
                    <a:pt x="41680" y="16556"/>
                  </a:cubicBezTo>
                  <a:cubicBezTo>
                    <a:pt x="41554" y="16517"/>
                    <a:pt x="41438" y="16478"/>
                    <a:pt x="41312" y="16391"/>
                  </a:cubicBezTo>
                  <a:cubicBezTo>
                    <a:pt x="41195" y="16352"/>
                    <a:pt x="41108" y="16314"/>
                    <a:pt x="41031" y="16314"/>
                  </a:cubicBezTo>
                  <a:cubicBezTo>
                    <a:pt x="40788" y="16188"/>
                    <a:pt x="40546" y="16149"/>
                    <a:pt x="40304" y="16032"/>
                  </a:cubicBezTo>
                  <a:cubicBezTo>
                    <a:pt x="40139" y="15945"/>
                    <a:pt x="39984" y="15945"/>
                    <a:pt x="39780" y="15868"/>
                  </a:cubicBezTo>
                  <a:cubicBezTo>
                    <a:pt x="39615" y="15829"/>
                    <a:pt x="39460" y="15751"/>
                    <a:pt x="39334" y="15664"/>
                  </a:cubicBezTo>
                  <a:cubicBezTo>
                    <a:pt x="39122" y="15528"/>
                    <a:pt x="38939" y="15415"/>
                    <a:pt x="38735" y="15415"/>
                  </a:cubicBezTo>
                  <a:cubicBezTo>
                    <a:pt x="38706" y="15415"/>
                    <a:pt x="38676" y="15417"/>
                    <a:pt x="38646" y="15422"/>
                  </a:cubicBezTo>
                  <a:cubicBezTo>
                    <a:pt x="38569" y="15344"/>
                    <a:pt x="38530" y="15344"/>
                    <a:pt x="38442" y="15306"/>
                  </a:cubicBezTo>
                  <a:cubicBezTo>
                    <a:pt x="38326" y="15218"/>
                    <a:pt x="38200" y="15141"/>
                    <a:pt x="38084" y="15063"/>
                  </a:cubicBezTo>
                  <a:cubicBezTo>
                    <a:pt x="38006" y="14976"/>
                    <a:pt x="37919" y="14898"/>
                    <a:pt x="37842" y="14860"/>
                  </a:cubicBezTo>
                  <a:cubicBezTo>
                    <a:pt x="37473" y="14617"/>
                    <a:pt x="37076" y="14491"/>
                    <a:pt x="36669" y="14375"/>
                  </a:cubicBezTo>
                  <a:cubicBezTo>
                    <a:pt x="36465" y="14297"/>
                    <a:pt x="36262" y="14249"/>
                    <a:pt x="36068" y="14210"/>
                  </a:cubicBezTo>
                  <a:cubicBezTo>
                    <a:pt x="35864" y="14210"/>
                    <a:pt x="35699" y="14171"/>
                    <a:pt x="35496" y="14171"/>
                  </a:cubicBezTo>
                  <a:cubicBezTo>
                    <a:pt x="35292" y="14171"/>
                    <a:pt x="35098" y="14094"/>
                    <a:pt x="34895" y="14094"/>
                  </a:cubicBezTo>
                  <a:cubicBezTo>
                    <a:pt x="34653" y="14094"/>
                    <a:pt x="34488" y="13968"/>
                    <a:pt x="34284" y="13890"/>
                  </a:cubicBezTo>
                  <a:cubicBezTo>
                    <a:pt x="34207" y="13890"/>
                    <a:pt x="34129" y="13852"/>
                    <a:pt x="34042" y="13852"/>
                  </a:cubicBezTo>
                  <a:cubicBezTo>
                    <a:pt x="33964" y="13852"/>
                    <a:pt x="33887" y="13852"/>
                    <a:pt x="33838" y="13813"/>
                  </a:cubicBezTo>
                  <a:cubicBezTo>
                    <a:pt x="33441" y="13648"/>
                    <a:pt x="32995" y="13648"/>
                    <a:pt x="32549" y="13609"/>
                  </a:cubicBezTo>
                  <a:cubicBezTo>
                    <a:pt x="32433" y="13570"/>
                    <a:pt x="32268" y="13570"/>
                    <a:pt x="32142" y="13570"/>
                  </a:cubicBezTo>
                  <a:lnTo>
                    <a:pt x="31861" y="13570"/>
                  </a:lnTo>
                  <a:cubicBezTo>
                    <a:pt x="31536" y="13570"/>
                    <a:pt x="31230" y="13512"/>
                    <a:pt x="30907" y="13512"/>
                  </a:cubicBezTo>
                  <a:cubicBezTo>
                    <a:pt x="30835" y="13512"/>
                    <a:pt x="30762" y="13515"/>
                    <a:pt x="30688" y="13522"/>
                  </a:cubicBezTo>
                  <a:cubicBezTo>
                    <a:pt x="30649" y="13522"/>
                    <a:pt x="30611" y="13483"/>
                    <a:pt x="30572" y="13483"/>
                  </a:cubicBezTo>
                  <a:cubicBezTo>
                    <a:pt x="30407" y="13444"/>
                    <a:pt x="30291" y="13367"/>
                    <a:pt x="30165" y="13367"/>
                  </a:cubicBezTo>
                  <a:cubicBezTo>
                    <a:pt x="30010" y="13328"/>
                    <a:pt x="29845" y="13280"/>
                    <a:pt x="29641" y="13241"/>
                  </a:cubicBezTo>
                  <a:cubicBezTo>
                    <a:pt x="29573" y="13283"/>
                    <a:pt x="29501" y="13297"/>
                    <a:pt x="29428" y="13297"/>
                  </a:cubicBezTo>
                  <a:cubicBezTo>
                    <a:pt x="29280" y="13297"/>
                    <a:pt x="29128" y="13241"/>
                    <a:pt x="28992" y="13241"/>
                  </a:cubicBezTo>
                  <a:cubicBezTo>
                    <a:pt x="28875" y="13241"/>
                    <a:pt x="28749" y="13202"/>
                    <a:pt x="28633" y="13163"/>
                  </a:cubicBezTo>
                  <a:cubicBezTo>
                    <a:pt x="28226" y="13086"/>
                    <a:pt x="27906" y="12960"/>
                    <a:pt x="27538" y="12843"/>
                  </a:cubicBezTo>
                  <a:cubicBezTo>
                    <a:pt x="27487" y="12878"/>
                    <a:pt x="27458" y="12897"/>
                    <a:pt x="27428" y="12897"/>
                  </a:cubicBezTo>
                  <a:cubicBezTo>
                    <a:pt x="27390" y="12897"/>
                    <a:pt x="27349" y="12866"/>
                    <a:pt x="27257" y="12795"/>
                  </a:cubicBezTo>
                  <a:cubicBezTo>
                    <a:pt x="26937" y="12717"/>
                    <a:pt x="26617" y="12640"/>
                    <a:pt x="26326" y="12553"/>
                  </a:cubicBezTo>
                  <a:cubicBezTo>
                    <a:pt x="26084" y="12475"/>
                    <a:pt x="25842" y="12359"/>
                    <a:pt x="25599" y="12272"/>
                  </a:cubicBezTo>
                  <a:cubicBezTo>
                    <a:pt x="25444" y="12194"/>
                    <a:pt x="25279" y="12117"/>
                    <a:pt x="25163" y="12029"/>
                  </a:cubicBezTo>
                  <a:cubicBezTo>
                    <a:pt x="24960" y="11913"/>
                    <a:pt x="24834" y="11748"/>
                    <a:pt x="24678" y="11632"/>
                  </a:cubicBezTo>
                  <a:cubicBezTo>
                    <a:pt x="24591" y="11583"/>
                    <a:pt x="24514" y="11545"/>
                    <a:pt x="24436" y="11467"/>
                  </a:cubicBezTo>
                  <a:cubicBezTo>
                    <a:pt x="24310" y="11428"/>
                    <a:pt x="24233" y="11390"/>
                    <a:pt x="24107" y="11302"/>
                  </a:cubicBezTo>
                  <a:cubicBezTo>
                    <a:pt x="23951" y="11186"/>
                    <a:pt x="23787" y="11060"/>
                    <a:pt x="23622" y="10944"/>
                  </a:cubicBezTo>
                  <a:cubicBezTo>
                    <a:pt x="23583" y="10905"/>
                    <a:pt x="23544" y="10856"/>
                    <a:pt x="23506" y="10818"/>
                  </a:cubicBezTo>
                  <a:cubicBezTo>
                    <a:pt x="23380" y="10740"/>
                    <a:pt x="23302" y="10663"/>
                    <a:pt x="23224" y="10575"/>
                  </a:cubicBezTo>
                  <a:cubicBezTo>
                    <a:pt x="23098" y="10537"/>
                    <a:pt x="22982" y="10459"/>
                    <a:pt x="22895" y="10372"/>
                  </a:cubicBezTo>
                  <a:cubicBezTo>
                    <a:pt x="22779" y="10294"/>
                    <a:pt x="22653" y="10255"/>
                    <a:pt x="22575" y="10178"/>
                  </a:cubicBezTo>
                  <a:cubicBezTo>
                    <a:pt x="22449" y="10129"/>
                    <a:pt x="22371" y="10091"/>
                    <a:pt x="22294" y="10013"/>
                  </a:cubicBezTo>
                  <a:cubicBezTo>
                    <a:pt x="22129" y="9887"/>
                    <a:pt x="22013" y="9771"/>
                    <a:pt x="21848" y="9693"/>
                  </a:cubicBezTo>
                  <a:cubicBezTo>
                    <a:pt x="21771" y="9645"/>
                    <a:pt x="21722" y="9606"/>
                    <a:pt x="21644" y="9567"/>
                  </a:cubicBezTo>
                  <a:cubicBezTo>
                    <a:pt x="21480" y="9567"/>
                    <a:pt x="21402" y="9490"/>
                    <a:pt x="21363" y="9364"/>
                  </a:cubicBezTo>
                  <a:cubicBezTo>
                    <a:pt x="21325" y="9364"/>
                    <a:pt x="21286" y="9402"/>
                    <a:pt x="21237" y="9402"/>
                  </a:cubicBezTo>
                  <a:cubicBezTo>
                    <a:pt x="21199" y="9364"/>
                    <a:pt x="21121" y="9286"/>
                    <a:pt x="21121" y="9247"/>
                  </a:cubicBezTo>
                  <a:lnTo>
                    <a:pt x="20956" y="9247"/>
                  </a:lnTo>
                  <a:cubicBezTo>
                    <a:pt x="20801" y="9083"/>
                    <a:pt x="20598" y="9044"/>
                    <a:pt x="20394" y="8918"/>
                  </a:cubicBezTo>
                  <a:cubicBezTo>
                    <a:pt x="20074" y="8763"/>
                    <a:pt x="19706" y="8724"/>
                    <a:pt x="19347" y="8675"/>
                  </a:cubicBezTo>
                  <a:cubicBezTo>
                    <a:pt x="19299" y="8675"/>
                    <a:pt x="19260" y="8724"/>
                    <a:pt x="19221" y="8724"/>
                  </a:cubicBezTo>
                  <a:lnTo>
                    <a:pt x="18659" y="8724"/>
                  </a:lnTo>
                  <a:cubicBezTo>
                    <a:pt x="18533" y="8724"/>
                    <a:pt x="18455" y="8724"/>
                    <a:pt x="18378" y="8675"/>
                  </a:cubicBezTo>
                  <a:cubicBezTo>
                    <a:pt x="18234" y="8648"/>
                    <a:pt x="18090" y="8621"/>
                    <a:pt x="17946" y="8621"/>
                  </a:cubicBezTo>
                  <a:cubicBezTo>
                    <a:pt x="17887" y="8621"/>
                    <a:pt x="17827" y="8625"/>
                    <a:pt x="17767" y="8637"/>
                  </a:cubicBezTo>
                  <a:cubicBezTo>
                    <a:pt x="17456" y="8670"/>
                    <a:pt x="17166" y="8770"/>
                    <a:pt x="16834" y="8770"/>
                  </a:cubicBezTo>
                  <a:cubicBezTo>
                    <a:pt x="16784" y="8770"/>
                    <a:pt x="16734" y="8768"/>
                    <a:pt x="16682" y="8763"/>
                  </a:cubicBezTo>
                  <a:cubicBezTo>
                    <a:pt x="16659" y="8783"/>
                    <a:pt x="16637" y="8790"/>
                    <a:pt x="16615" y="8790"/>
                  </a:cubicBezTo>
                  <a:cubicBezTo>
                    <a:pt x="16566" y="8790"/>
                    <a:pt x="16520" y="8755"/>
                    <a:pt x="16474" y="8755"/>
                  </a:cubicBezTo>
                  <a:cubicBezTo>
                    <a:pt x="16463" y="8755"/>
                    <a:pt x="16451" y="8757"/>
                    <a:pt x="16439" y="8763"/>
                  </a:cubicBezTo>
                  <a:cubicBezTo>
                    <a:pt x="16197" y="8801"/>
                    <a:pt x="15993" y="8840"/>
                    <a:pt x="15751" y="8918"/>
                  </a:cubicBezTo>
                  <a:cubicBezTo>
                    <a:pt x="15596" y="8955"/>
                    <a:pt x="15441" y="9031"/>
                    <a:pt x="15269" y="9031"/>
                  </a:cubicBezTo>
                  <a:cubicBezTo>
                    <a:pt x="15215" y="9031"/>
                    <a:pt x="15159" y="9024"/>
                    <a:pt x="15102" y="9005"/>
                  </a:cubicBezTo>
                  <a:cubicBezTo>
                    <a:pt x="15024" y="9005"/>
                    <a:pt x="14985" y="9044"/>
                    <a:pt x="14898" y="9083"/>
                  </a:cubicBezTo>
                  <a:cubicBezTo>
                    <a:pt x="14859" y="9044"/>
                    <a:pt x="14782" y="9044"/>
                    <a:pt x="14743" y="9044"/>
                  </a:cubicBezTo>
                  <a:cubicBezTo>
                    <a:pt x="14540" y="9083"/>
                    <a:pt x="14336" y="9160"/>
                    <a:pt x="14132" y="9209"/>
                  </a:cubicBezTo>
                  <a:cubicBezTo>
                    <a:pt x="13890" y="9286"/>
                    <a:pt x="13648" y="9402"/>
                    <a:pt x="13405" y="9451"/>
                  </a:cubicBezTo>
                  <a:cubicBezTo>
                    <a:pt x="13289" y="9451"/>
                    <a:pt x="13202" y="9451"/>
                    <a:pt x="13086" y="9490"/>
                  </a:cubicBezTo>
                  <a:cubicBezTo>
                    <a:pt x="12960" y="9567"/>
                    <a:pt x="12804" y="9606"/>
                    <a:pt x="12640" y="9645"/>
                  </a:cubicBezTo>
                  <a:cubicBezTo>
                    <a:pt x="12397" y="9645"/>
                    <a:pt x="12194" y="9732"/>
                    <a:pt x="11951" y="9732"/>
                  </a:cubicBezTo>
                  <a:cubicBezTo>
                    <a:pt x="11874" y="9732"/>
                    <a:pt x="11748" y="9771"/>
                    <a:pt x="11670" y="9810"/>
                  </a:cubicBezTo>
                  <a:cubicBezTo>
                    <a:pt x="11389" y="9936"/>
                    <a:pt x="11060" y="9974"/>
                    <a:pt x="10779" y="10013"/>
                  </a:cubicBezTo>
                  <a:cubicBezTo>
                    <a:pt x="10740" y="10013"/>
                    <a:pt x="10740" y="10052"/>
                    <a:pt x="10740" y="10052"/>
                  </a:cubicBezTo>
                  <a:lnTo>
                    <a:pt x="10178" y="10052"/>
                  </a:lnTo>
                  <a:cubicBezTo>
                    <a:pt x="10139" y="10013"/>
                    <a:pt x="10052" y="9974"/>
                    <a:pt x="9974" y="9974"/>
                  </a:cubicBezTo>
                  <a:lnTo>
                    <a:pt x="9005" y="9974"/>
                  </a:lnTo>
                  <a:cubicBezTo>
                    <a:pt x="8884" y="10013"/>
                    <a:pt x="8772" y="10033"/>
                    <a:pt x="8661" y="10033"/>
                  </a:cubicBezTo>
                  <a:cubicBezTo>
                    <a:pt x="8549" y="10033"/>
                    <a:pt x="8438" y="10013"/>
                    <a:pt x="8317" y="9974"/>
                  </a:cubicBezTo>
                  <a:cubicBezTo>
                    <a:pt x="8074" y="9936"/>
                    <a:pt x="7832" y="9887"/>
                    <a:pt x="7590" y="9887"/>
                  </a:cubicBezTo>
                  <a:cubicBezTo>
                    <a:pt x="7425" y="9887"/>
                    <a:pt x="7270" y="9848"/>
                    <a:pt x="7105" y="9771"/>
                  </a:cubicBezTo>
                  <a:cubicBezTo>
                    <a:pt x="6989" y="9693"/>
                    <a:pt x="6824" y="9645"/>
                    <a:pt x="6659" y="9606"/>
                  </a:cubicBezTo>
                  <a:cubicBezTo>
                    <a:pt x="6582" y="9567"/>
                    <a:pt x="6456" y="9528"/>
                    <a:pt x="6339" y="9490"/>
                  </a:cubicBezTo>
                  <a:cubicBezTo>
                    <a:pt x="6019" y="9402"/>
                    <a:pt x="5777" y="9209"/>
                    <a:pt x="5486" y="9005"/>
                  </a:cubicBezTo>
                  <a:cubicBezTo>
                    <a:pt x="5331" y="8879"/>
                    <a:pt x="5128" y="8801"/>
                    <a:pt x="5050" y="8559"/>
                  </a:cubicBezTo>
                  <a:cubicBezTo>
                    <a:pt x="4924" y="8482"/>
                    <a:pt x="4808" y="8356"/>
                    <a:pt x="4682" y="8278"/>
                  </a:cubicBezTo>
                  <a:cubicBezTo>
                    <a:pt x="4439" y="8152"/>
                    <a:pt x="4275" y="7997"/>
                    <a:pt x="4120" y="7832"/>
                  </a:cubicBezTo>
                  <a:cubicBezTo>
                    <a:pt x="3955" y="7667"/>
                    <a:pt x="3790" y="7464"/>
                    <a:pt x="3635" y="7309"/>
                  </a:cubicBezTo>
                  <a:cubicBezTo>
                    <a:pt x="3509" y="7183"/>
                    <a:pt x="3393" y="7028"/>
                    <a:pt x="3305" y="6863"/>
                  </a:cubicBezTo>
                  <a:cubicBezTo>
                    <a:pt x="3189" y="6621"/>
                    <a:pt x="3024" y="6378"/>
                    <a:pt x="2869" y="6175"/>
                  </a:cubicBezTo>
                  <a:cubicBezTo>
                    <a:pt x="2627" y="5894"/>
                    <a:pt x="2423" y="5574"/>
                    <a:pt x="2220" y="5244"/>
                  </a:cubicBezTo>
                  <a:cubicBezTo>
                    <a:pt x="2142" y="5128"/>
                    <a:pt x="2055" y="4963"/>
                    <a:pt x="1977" y="4847"/>
                  </a:cubicBezTo>
                  <a:cubicBezTo>
                    <a:pt x="1977" y="4682"/>
                    <a:pt x="1939" y="4517"/>
                    <a:pt x="1813" y="4440"/>
                  </a:cubicBezTo>
                  <a:cubicBezTo>
                    <a:pt x="1813" y="4362"/>
                    <a:pt x="1813" y="4275"/>
                    <a:pt x="1774" y="4236"/>
                  </a:cubicBezTo>
                  <a:cubicBezTo>
                    <a:pt x="1696" y="4033"/>
                    <a:pt x="1609" y="3877"/>
                    <a:pt x="1493" y="3713"/>
                  </a:cubicBezTo>
                  <a:cubicBezTo>
                    <a:pt x="1367" y="3509"/>
                    <a:pt x="1289" y="3344"/>
                    <a:pt x="1173" y="3102"/>
                  </a:cubicBezTo>
                  <a:cubicBezTo>
                    <a:pt x="1173" y="3063"/>
                    <a:pt x="1086" y="3024"/>
                    <a:pt x="1124" y="3024"/>
                  </a:cubicBezTo>
                  <a:cubicBezTo>
                    <a:pt x="1124" y="2908"/>
                    <a:pt x="1086" y="2821"/>
                    <a:pt x="1047" y="2743"/>
                  </a:cubicBezTo>
                  <a:cubicBezTo>
                    <a:pt x="969" y="2579"/>
                    <a:pt x="882" y="2462"/>
                    <a:pt x="805" y="2297"/>
                  </a:cubicBezTo>
                  <a:cubicBezTo>
                    <a:pt x="766" y="2181"/>
                    <a:pt x="766" y="2055"/>
                    <a:pt x="688" y="1939"/>
                  </a:cubicBezTo>
                  <a:cubicBezTo>
                    <a:pt x="601" y="1774"/>
                    <a:pt x="523" y="1609"/>
                    <a:pt x="562" y="1406"/>
                  </a:cubicBezTo>
                  <a:cubicBezTo>
                    <a:pt x="523" y="1367"/>
                    <a:pt x="446" y="1328"/>
                    <a:pt x="446" y="1328"/>
                  </a:cubicBezTo>
                  <a:cubicBezTo>
                    <a:pt x="446" y="1212"/>
                    <a:pt x="523" y="1047"/>
                    <a:pt x="485" y="970"/>
                  </a:cubicBezTo>
                  <a:cubicBezTo>
                    <a:pt x="397" y="844"/>
                    <a:pt x="359" y="727"/>
                    <a:pt x="320" y="562"/>
                  </a:cubicBezTo>
                  <a:cubicBezTo>
                    <a:pt x="281" y="436"/>
                    <a:pt x="204" y="359"/>
                    <a:pt x="155" y="243"/>
                  </a:cubicBezTo>
                  <a:cubicBezTo>
                    <a:pt x="116" y="194"/>
                    <a:pt x="78" y="117"/>
                    <a:pt x="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0" name="Google Shape;930;p5"/>
          <p:cNvSpPr txBox="1">
            <a:spLocks noGrp="1"/>
          </p:cNvSpPr>
          <p:nvPr>
            <p:ph type="subTitle" idx="1"/>
          </p:nvPr>
        </p:nvSpPr>
        <p:spPr>
          <a:xfrm>
            <a:off x="996200" y="2303125"/>
            <a:ext cx="2283300" cy="480000"/>
          </a:xfrm>
          <a:prstGeom prst="rect">
            <a:avLst/>
          </a:prstGeom>
        </p:spPr>
        <p:txBody>
          <a:bodyPr spcFirstLastPara="1" wrap="square" lIns="36575" tIns="36575" rIns="36575" bIns="36575" anchor="t" anchorCtr="0">
            <a:noAutofit/>
          </a:bodyPr>
          <a:lstStyle>
            <a:lvl1pPr lvl="0">
              <a:lnSpc>
                <a:spcPct val="100000"/>
              </a:lnSpc>
              <a:spcBef>
                <a:spcPts val="0"/>
              </a:spcBef>
              <a:spcAft>
                <a:spcPts val="0"/>
              </a:spcAft>
              <a:buSzPts val="2500"/>
              <a:buNone/>
              <a:defRPr sz="2500" b="1"/>
            </a:lvl1pPr>
            <a:lvl2pPr lvl="1" algn="ctr">
              <a:lnSpc>
                <a:spcPct val="100000"/>
              </a:lnSpc>
              <a:spcBef>
                <a:spcPts val="0"/>
              </a:spcBef>
              <a:spcAft>
                <a:spcPts val="0"/>
              </a:spcAft>
              <a:buSzPts val="2500"/>
              <a:buNone/>
              <a:defRPr sz="2500" b="1"/>
            </a:lvl2pPr>
            <a:lvl3pPr lvl="2" algn="ctr">
              <a:lnSpc>
                <a:spcPct val="100000"/>
              </a:lnSpc>
              <a:spcBef>
                <a:spcPts val="0"/>
              </a:spcBef>
              <a:spcAft>
                <a:spcPts val="0"/>
              </a:spcAft>
              <a:buSzPts val="2500"/>
              <a:buNone/>
              <a:defRPr sz="2500" b="1"/>
            </a:lvl3pPr>
            <a:lvl4pPr lvl="3" algn="ctr">
              <a:lnSpc>
                <a:spcPct val="100000"/>
              </a:lnSpc>
              <a:spcBef>
                <a:spcPts val="0"/>
              </a:spcBef>
              <a:spcAft>
                <a:spcPts val="0"/>
              </a:spcAft>
              <a:buSzPts val="2500"/>
              <a:buNone/>
              <a:defRPr sz="2500" b="1"/>
            </a:lvl4pPr>
            <a:lvl5pPr lvl="4" algn="ctr">
              <a:lnSpc>
                <a:spcPct val="100000"/>
              </a:lnSpc>
              <a:spcBef>
                <a:spcPts val="0"/>
              </a:spcBef>
              <a:spcAft>
                <a:spcPts val="0"/>
              </a:spcAft>
              <a:buSzPts val="2500"/>
              <a:buNone/>
              <a:defRPr sz="2500" b="1"/>
            </a:lvl5pPr>
            <a:lvl6pPr lvl="5" algn="ctr">
              <a:lnSpc>
                <a:spcPct val="100000"/>
              </a:lnSpc>
              <a:spcBef>
                <a:spcPts val="0"/>
              </a:spcBef>
              <a:spcAft>
                <a:spcPts val="0"/>
              </a:spcAft>
              <a:buSzPts val="2500"/>
              <a:buNone/>
              <a:defRPr sz="2500" b="1"/>
            </a:lvl6pPr>
            <a:lvl7pPr lvl="6" algn="ctr">
              <a:lnSpc>
                <a:spcPct val="100000"/>
              </a:lnSpc>
              <a:spcBef>
                <a:spcPts val="0"/>
              </a:spcBef>
              <a:spcAft>
                <a:spcPts val="0"/>
              </a:spcAft>
              <a:buSzPts val="2500"/>
              <a:buNone/>
              <a:defRPr sz="2500" b="1"/>
            </a:lvl7pPr>
            <a:lvl8pPr lvl="7" algn="ctr">
              <a:lnSpc>
                <a:spcPct val="100000"/>
              </a:lnSpc>
              <a:spcBef>
                <a:spcPts val="0"/>
              </a:spcBef>
              <a:spcAft>
                <a:spcPts val="0"/>
              </a:spcAft>
              <a:buSzPts val="2500"/>
              <a:buNone/>
              <a:defRPr sz="2500" b="1"/>
            </a:lvl8pPr>
            <a:lvl9pPr lvl="8" algn="ctr">
              <a:lnSpc>
                <a:spcPct val="100000"/>
              </a:lnSpc>
              <a:spcBef>
                <a:spcPts val="0"/>
              </a:spcBef>
              <a:spcAft>
                <a:spcPts val="0"/>
              </a:spcAft>
              <a:buSzPts val="2500"/>
              <a:buNone/>
              <a:defRPr sz="2500" b="1"/>
            </a:lvl9pPr>
          </a:lstStyle>
          <a:p>
            <a:endParaRPr/>
          </a:p>
        </p:txBody>
      </p:sp>
      <p:sp>
        <p:nvSpPr>
          <p:cNvPr id="931" name="Google Shape;931;p5"/>
          <p:cNvSpPr txBox="1">
            <a:spLocks noGrp="1"/>
          </p:cNvSpPr>
          <p:nvPr>
            <p:ph type="subTitle" idx="2"/>
          </p:nvPr>
        </p:nvSpPr>
        <p:spPr>
          <a:xfrm>
            <a:off x="5864500" y="2303125"/>
            <a:ext cx="2283300" cy="480000"/>
          </a:xfrm>
          <a:prstGeom prst="rect">
            <a:avLst/>
          </a:prstGeom>
        </p:spPr>
        <p:txBody>
          <a:bodyPr spcFirstLastPara="1" wrap="square" lIns="36575" tIns="36575" rIns="36575" bIns="36575" anchor="t" anchorCtr="0">
            <a:noAutofit/>
          </a:bodyPr>
          <a:lstStyle>
            <a:lvl1pPr lvl="0" algn="r" rtl="0">
              <a:lnSpc>
                <a:spcPct val="100000"/>
              </a:lnSpc>
              <a:spcBef>
                <a:spcPts val="0"/>
              </a:spcBef>
              <a:spcAft>
                <a:spcPts val="0"/>
              </a:spcAft>
              <a:buSzPts val="2500"/>
              <a:buNone/>
              <a:defRPr sz="2500" b="1"/>
            </a:lvl1pPr>
            <a:lvl2pPr lvl="1" algn="ctr" rtl="0">
              <a:lnSpc>
                <a:spcPct val="100000"/>
              </a:lnSpc>
              <a:spcBef>
                <a:spcPts val="0"/>
              </a:spcBef>
              <a:spcAft>
                <a:spcPts val="0"/>
              </a:spcAft>
              <a:buSzPts val="2500"/>
              <a:buNone/>
              <a:defRPr sz="2500" b="1"/>
            </a:lvl2pPr>
            <a:lvl3pPr lvl="2" algn="ctr" rtl="0">
              <a:lnSpc>
                <a:spcPct val="100000"/>
              </a:lnSpc>
              <a:spcBef>
                <a:spcPts val="0"/>
              </a:spcBef>
              <a:spcAft>
                <a:spcPts val="0"/>
              </a:spcAft>
              <a:buSzPts val="2500"/>
              <a:buNone/>
              <a:defRPr sz="2500" b="1"/>
            </a:lvl3pPr>
            <a:lvl4pPr lvl="3" algn="ctr" rtl="0">
              <a:lnSpc>
                <a:spcPct val="100000"/>
              </a:lnSpc>
              <a:spcBef>
                <a:spcPts val="0"/>
              </a:spcBef>
              <a:spcAft>
                <a:spcPts val="0"/>
              </a:spcAft>
              <a:buSzPts val="2500"/>
              <a:buNone/>
              <a:defRPr sz="2500" b="1"/>
            </a:lvl4pPr>
            <a:lvl5pPr lvl="4" algn="ctr" rtl="0">
              <a:lnSpc>
                <a:spcPct val="100000"/>
              </a:lnSpc>
              <a:spcBef>
                <a:spcPts val="0"/>
              </a:spcBef>
              <a:spcAft>
                <a:spcPts val="0"/>
              </a:spcAft>
              <a:buSzPts val="2500"/>
              <a:buNone/>
              <a:defRPr sz="2500" b="1"/>
            </a:lvl5pPr>
            <a:lvl6pPr lvl="5" algn="ctr" rtl="0">
              <a:lnSpc>
                <a:spcPct val="100000"/>
              </a:lnSpc>
              <a:spcBef>
                <a:spcPts val="0"/>
              </a:spcBef>
              <a:spcAft>
                <a:spcPts val="0"/>
              </a:spcAft>
              <a:buSzPts val="2500"/>
              <a:buNone/>
              <a:defRPr sz="2500" b="1"/>
            </a:lvl6pPr>
            <a:lvl7pPr lvl="6" algn="ctr" rtl="0">
              <a:lnSpc>
                <a:spcPct val="100000"/>
              </a:lnSpc>
              <a:spcBef>
                <a:spcPts val="0"/>
              </a:spcBef>
              <a:spcAft>
                <a:spcPts val="0"/>
              </a:spcAft>
              <a:buSzPts val="2500"/>
              <a:buNone/>
              <a:defRPr sz="2500" b="1"/>
            </a:lvl7pPr>
            <a:lvl8pPr lvl="7" algn="ctr" rtl="0">
              <a:lnSpc>
                <a:spcPct val="100000"/>
              </a:lnSpc>
              <a:spcBef>
                <a:spcPts val="0"/>
              </a:spcBef>
              <a:spcAft>
                <a:spcPts val="0"/>
              </a:spcAft>
              <a:buSzPts val="2500"/>
              <a:buNone/>
              <a:defRPr sz="2500" b="1"/>
            </a:lvl8pPr>
            <a:lvl9pPr lvl="8" algn="ctr" rtl="0">
              <a:lnSpc>
                <a:spcPct val="100000"/>
              </a:lnSpc>
              <a:spcBef>
                <a:spcPts val="0"/>
              </a:spcBef>
              <a:spcAft>
                <a:spcPts val="0"/>
              </a:spcAft>
              <a:buSzPts val="2500"/>
              <a:buNone/>
              <a:defRPr sz="2500" b="1"/>
            </a:lvl9pPr>
          </a:lstStyle>
          <a:p>
            <a:endParaRPr/>
          </a:p>
        </p:txBody>
      </p:sp>
      <p:sp>
        <p:nvSpPr>
          <p:cNvPr id="932" name="Google Shape;932;p5"/>
          <p:cNvSpPr txBox="1">
            <a:spLocks noGrp="1"/>
          </p:cNvSpPr>
          <p:nvPr>
            <p:ph type="subTitle" idx="3"/>
          </p:nvPr>
        </p:nvSpPr>
        <p:spPr>
          <a:xfrm>
            <a:off x="996200" y="2795750"/>
            <a:ext cx="1904700" cy="927900"/>
          </a:xfrm>
          <a:prstGeom prst="rect">
            <a:avLst/>
          </a:prstGeom>
        </p:spPr>
        <p:txBody>
          <a:bodyPr spcFirstLastPara="1" wrap="square" lIns="36575" tIns="36575" rIns="36575" bIns="3657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3" name="Google Shape;933;p5"/>
          <p:cNvSpPr txBox="1">
            <a:spLocks noGrp="1"/>
          </p:cNvSpPr>
          <p:nvPr>
            <p:ph type="subTitle" idx="4"/>
          </p:nvPr>
        </p:nvSpPr>
        <p:spPr>
          <a:xfrm>
            <a:off x="6243025" y="2795750"/>
            <a:ext cx="1904700" cy="927900"/>
          </a:xfrm>
          <a:prstGeom prst="rect">
            <a:avLst/>
          </a:prstGeom>
        </p:spPr>
        <p:txBody>
          <a:bodyPr spcFirstLastPara="1" wrap="square" lIns="36575" tIns="36575" rIns="36575" bIns="3657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4" name="Google Shape;934;p5"/>
          <p:cNvSpPr txBox="1">
            <a:spLocks noGrp="1"/>
          </p:cNvSpPr>
          <p:nvPr>
            <p:ph type="title"/>
          </p:nvPr>
        </p:nvSpPr>
        <p:spPr>
          <a:xfrm>
            <a:off x="1612350" y="445025"/>
            <a:ext cx="5919300" cy="1120200"/>
          </a:xfrm>
          <a:prstGeom prst="rect">
            <a:avLst/>
          </a:prstGeom>
        </p:spPr>
        <p:txBody>
          <a:bodyPr spcFirstLastPara="1" wrap="square" lIns="36575" tIns="36575" rIns="36575" bIns="3657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8"/>
        <p:cNvGrpSpPr/>
        <p:nvPr/>
      </p:nvGrpSpPr>
      <p:grpSpPr>
        <a:xfrm>
          <a:off x="0" y="0"/>
          <a:ext cx="0" cy="0"/>
          <a:chOff x="0" y="0"/>
          <a:chExt cx="0" cy="0"/>
        </a:xfrm>
      </p:grpSpPr>
      <p:sp>
        <p:nvSpPr>
          <p:cNvPr id="999" name="Google Shape;999;p7"/>
          <p:cNvSpPr/>
          <p:nvPr/>
        </p:nvSpPr>
        <p:spPr>
          <a:xfrm>
            <a:off x="8750614" y="326173"/>
            <a:ext cx="248172" cy="214096"/>
          </a:xfrm>
          <a:custGeom>
            <a:avLst/>
            <a:gdLst/>
            <a:ahLst/>
            <a:cxnLst/>
            <a:rect l="l" t="t" r="r" b="b"/>
            <a:pathLst>
              <a:path w="6923" h="5972" extrusionOk="0">
                <a:moveTo>
                  <a:pt x="4870" y="1"/>
                </a:moveTo>
                <a:cubicBezTo>
                  <a:pt x="4835" y="1"/>
                  <a:pt x="4798" y="3"/>
                  <a:pt x="4759" y="6"/>
                </a:cubicBezTo>
                <a:cubicBezTo>
                  <a:pt x="3678" y="188"/>
                  <a:pt x="2561" y="300"/>
                  <a:pt x="1480" y="404"/>
                </a:cubicBezTo>
                <a:cubicBezTo>
                  <a:pt x="1367" y="439"/>
                  <a:pt x="1264" y="473"/>
                  <a:pt x="900" y="551"/>
                </a:cubicBezTo>
                <a:cubicBezTo>
                  <a:pt x="1229" y="1053"/>
                  <a:pt x="1514" y="1451"/>
                  <a:pt x="1765" y="1814"/>
                </a:cubicBezTo>
                <a:cubicBezTo>
                  <a:pt x="1878" y="1987"/>
                  <a:pt x="2060" y="2100"/>
                  <a:pt x="2094" y="2282"/>
                </a:cubicBezTo>
                <a:cubicBezTo>
                  <a:pt x="2233" y="2680"/>
                  <a:pt x="2380" y="3112"/>
                  <a:pt x="2380" y="3502"/>
                </a:cubicBezTo>
                <a:cubicBezTo>
                  <a:pt x="2380" y="3649"/>
                  <a:pt x="1913" y="3761"/>
                  <a:pt x="1627" y="3900"/>
                </a:cubicBezTo>
                <a:cubicBezTo>
                  <a:pt x="1013" y="4194"/>
                  <a:pt x="364" y="4445"/>
                  <a:pt x="69" y="5128"/>
                </a:cubicBezTo>
                <a:cubicBezTo>
                  <a:pt x="0" y="5345"/>
                  <a:pt x="69" y="5630"/>
                  <a:pt x="147" y="5847"/>
                </a:cubicBezTo>
                <a:cubicBezTo>
                  <a:pt x="200" y="5931"/>
                  <a:pt x="375" y="5972"/>
                  <a:pt x="535" y="5972"/>
                </a:cubicBezTo>
                <a:cubicBezTo>
                  <a:pt x="588" y="5972"/>
                  <a:pt x="639" y="5968"/>
                  <a:pt x="684" y="5959"/>
                </a:cubicBezTo>
                <a:cubicBezTo>
                  <a:pt x="1584" y="5924"/>
                  <a:pt x="2276" y="5414"/>
                  <a:pt x="2959" y="4912"/>
                </a:cubicBezTo>
                <a:cubicBezTo>
                  <a:pt x="3427" y="4549"/>
                  <a:pt x="3461" y="4116"/>
                  <a:pt x="3141" y="3683"/>
                </a:cubicBezTo>
                <a:cubicBezTo>
                  <a:pt x="3063" y="3579"/>
                  <a:pt x="2994" y="3467"/>
                  <a:pt x="2994" y="3398"/>
                </a:cubicBezTo>
                <a:cubicBezTo>
                  <a:pt x="2959" y="2783"/>
                  <a:pt x="2847" y="2204"/>
                  <a:pt x="2449" y="1736"/>
                </a:cubicBezTo>
                <a:cubicBezTo>
                  <a:pt x="2276" y="1486"/>
                  <a:pt x="2094" y="1269"/>
                  <a:pt x="1878" y="1018"/>
                </a:cubicBezTo>
                <a:cubicBezTo>
                  <a:pt x="2959" y="871"/>
                  <a:pt x="3963" y="689"/>
                  <a:pt x="5010" y="551"/>
                </a:cubicBezTo>
                <a:cubicBezTo>
                  <a:pt x="5443" y="1416"/>
                  <a:pt x="5841" y="2316"/>
                  <a:pt x="6274" y="3251"/>
                </a:cubicBezTo>
                <a:cubicBezTo>
                  <a:pt x="5772" y="3467"/>
                  <a:pt x="5304" y="3649"/>
                  <a:pt x="4872" y="3830"/>
                </a:cubicBezTo>
                <a:cubicBezTo>
                  <a:pt x="4361" y="4047"/>
                  <a:pt x="4110" y="4479"/>
                  <a:pt x="4257" y="4947"/>
                </a:cubicBezTo>
                <a:cubicBezTo>
                  <a:pt x="4361" y="5449"/>
                  <a:pt x="4759" y="5526"/>
                  <a:pt x="5192" y="5526"/>
                </a:cubicBezTo>
                <a:cubicBezTo>
                  <a:pt x="5443" y="5492"/>
                  <a:pt x="5737" y="5449"/>
                  <a:pt x="6023" y="5449"/>
                </a:cubicBezTo>
                <a:cubicBezTo>
                  <a:pt x="6421" y="5414"/>
                  <a:pt x="6741" y="5232"/>
                  <a:pt x="6741" y="4800"/>
                </a:cubicBezTo>
                <a:cubicBezTo>
                  <a:pt x="6819" y="4194"/>
                  <a:pt x="6922" y="3545"/>
                  <a:pt x="6741" y="3000"/>
                </a:cubicBezTo>
                <a:cubicBezTo>
                  <a:pt x="6490" y="2100"/>
                  <a:pt x="6023" y="1235"/>
                  <a:pt x="5590" y="404"/>
                </a:cubicBezTo>
                <a:cubicBezTo>
                  <a:pt x="5426" y="146"/>
                  <a:pt x="5205" y="1"/>
                  <a:pt x="4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a:off x="8047400" y="729475"/>
            <a:ext cx="451356" cy="327131"/>
          </a:xfrm>
          <a:custGeom>
            <a:avLst/>
            <a:gdLst/>
            <a:ahLst/>
            <a:cxnLst/>
            <a:rect l="l" t="t" r="r" b="b"/>
            <a:pathLst>
              <a:path w="12591" h="9125" extrusionOk="0">
                <a:moveTo>
                  <a:pt x="5632" y="1"/>
                </a:moveTo>
                <a:cubicBezTo>
                  <a:pt x="5321" y="1"/>
                  <a:pt x="5005" y="57"/>
                  <a:pt x="4725" y="186"/>
                </a:cubicBezTo>
                <a:cubicBezTo>
                  <a:pt x="2994" y="904"/>
                  <a:pt x="1990" y="2531"/>
                  <a:pt x="545" y="3647"/>
                </a:cubicBezTo>
                <a:cubicBezTo>
                  <a:pt x="329" y="3829"/>
                  <a:pt x="147" y="4115"/>
                  <a:pt x="44" y="4366"/>
                </a:cubicBezTo>
                <a:cubicBezTo>
                  <a:pt x="0" y="4582"/>
                  <a:pt x="44" y="5014"/>
                  <a:pt x="182" y="5127"/>
                </a:cubicBezTo>
                <a:cubicBezTo>
                  <a:pt x="1013" y="5707"/>
                  <a:pt x="1990" y="6139"/>
                  <a:pt x="2492" y="7074"/>
                </a:cubicBezTo>
                <a:cubicBezTo>
                  <a:pt x="2743" y="7541"/>
                  <a:pt x="2994" y="7974"/>
                  <a:pt x="3245" y="8406"/>
                </a:cubicBezTo>
                <a:cubicBezTo>
                  <a:pt x="3392" y="8657"/>
                  <a:pt x="3574" y="8874"/>
                  <a:pt x="3756" y="9125"/>
                </a:cubicBezTo>
                <a:cubicBezTo>
                  <a:pt x="4007" y="8952"/>
                  <a:pt x="4292" y="8804"/>
                  <a:pt x="4439" y="8588"/>
                </a:cubicBezTo>
                <a:cubicBezTo>
                  <a:pt x="5123" y="7688"/>
                  <a:pt x="5841" y="6892"/>
                  <a:pt x="6888" y="6390"/>
                </a:cubicBezTo>
                <a:cubicBezTo>
                  <a:pt x="6952" y="6363"/>
                  <a:pt x="7034" y="6350"/>
                  <a:pt x="7120" y="6350"/>
                </a:cubicBezTo>
                <a:cubicBezTo>
                  <a:pt x="7278" y="6350"/>
                  <a:pt x="7447" y="6392"/>
                  <a:pt x="7537" y="6460"/>
                </a:cubicBezTo>
                <a:cubicBezTo>
                  <a:pt x="8186" y="6927"/>
                  <a:pt x="8766" y="7541"/>
                  <a:pt x="9449" y="7974"/>
                </a:cubicBezTo>
                <a:cubicBezTo>
                  <a:pt x="9951" y="8303"/>
                  <a:pt x="10565" y="8519"/>
                  <a:pt x="11145" y="8692"/>
                </a:cubicBezTo>
                <a:cubicBezTo>
                  <a:pt x="11257" y="8723"/>
                  <a:pt x="11370" y="8738"/>
                  <a:pt x="11480" y="8738"/>
                </a:cubicBezTo>
                <a:cubicBezTo>
                  <a:pt x="11897" y="8738"/>
                  <a:pt x="12279" y="8525"/>
                  <a:pt x="12478" y="8155"/>
                </a:cubicBezTo>
                <a:cubicBezTo>
                  <a:pt x="12590" y="7827"/>
                  <a:pt x="12547" y="7256"/>
                  <a:pt x="12331" y="7039"/>
                </a:cubicBezTo>
                <a:cubicBezTo>
                  <a:pt x="11578" y="6278"/>
                  <a:pt x="10782" y="5629"/>
                  <a:pt x="9916" y="5014"/>
                </a:cubicBezTo>
                <a:cubicBezTo>
                  <a:pt x="9491" y="4715"/>
                  <a:pt x="9017" y="4437"/>
                  <a:pt x="8501" y="4437"/>
                </a:cubicBezTo>
                <a:cubicBezTo>
                  <a:pt x="8271" y="4437"/>
                  <a:pt x="8033" y="4492"/>
                  <a:pt x="7788" y="4625"/>
                </a:cubicBezTo>
                <a:cubicBezTo>
                  <a:pt x="7468" y="4798"/>
                  <a:pt x="7182" y="5092"/>
                  <a:pt x="6853" y="5309"/>
                </a:cubicBezTo>
                <a:cubicBezTo>
                  <a:pt x="5884" y="5992"/>
                  <a:pt x="4906" y="6641"/>
                  <a:pt x="3859" y="7394"/>
                </a:cubicBezTo>
                <a:cubicBezTo>
                  <a:pt x="3461" y="6096"/>
                  <a:pt x="2311" y="5309"/>
                  <a:pt x="1160" y="4478"/>
                </a:cubicBezTo>
                <a:cubicBezTo>
                  <a:pt x="2276" y="3396"/>
                  <a:pt x="3323" y="2384"/>
                  <a:pt x="4474" y="1233"/>
                </a:cubicBezTo>
                <a:cubicBezTo>
                  <a:pt x="4941" y="2384"/>
                  <a:pt x="5884" y="2713"/>
                  <a:pt x="6672" y="3111"/>
                </a:cubicBezTo>
                <a:cubicBezTo>
                  <a:pt x="6883" y="3219"/>
                  <a:pt x="7079" y="3270"/>
                  <a:pt x="7251" y="3270"/>
                </a:cubicBezTo>
                <a:cubicBezTo>
                  <a:pt x="7698" y="3270"/>
                  <a:pt x="7975" y="2925"/>
                  <a:pt x="7900" y="2349"/>
                </a:cubicBezTo>
                <a:cubicBezTo>
                  <a:pt x="7788" y="1735"/>
                  <a:pt x="7537" y="1086"/>
                  <a:pt x="7182" y="584"/>
                </a:cubicBezTo>
                <a:cubicBezTo>
                  <a:pt x="6913" y="245"/>
                  <a:pt x="6281" y="1"/>
                  <a:pt x="5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a:off x="8816683" y="908757"/>
            <a:ext cx="381238" cy="259196"/>
          </a:xfrm>
          <a:custGeom>
            <a:avLst/>
            <a:gdLst/>
            <a:ahLst/>
            <a:cxnLst/>
            <a:rect l="l" t="t" r="r" b="b"/>
            <a:pathLst>
              <a:path w="10635" h="7230" extrusionOk="0">
                <a:moveTo>
                  <a:pt x="4214" y="1"/>
                </a:moveTo>
                <a:cubicBezTo>
                  <a:pt x="3039" y="1"/>
                  <a:pt x="2215" y="709"/>
                  <a:pt x="1618" y="1787"/>
                </a:cubicBezTo>
                <a:cubicBezTo>
                  <a:pt x="1186" y="2540"/>
                  <a:pt x="718" y="3258"/>
                  <a:pt x="286" y="3985"/>
                </a:cubicBezTo>
                <a:cubicBezTo>
                  <a:pt x="173" y="4418"/>
                  <a:pt x="104" y="4850"/>
                  <a:pt x="0" y="5283"/>
                </a:cubicBezTo>
                <a:cubicBezTo>
                  <a:pt x="104" y="5421"/>
                  <a:pt x="251" y="5534"/>
                  <a:pt x="355" y="5681"/>
                </a:cubicBezTo>
                <a:cubicBezTo>
                  <a:pt x="1039" y="5750"/>
                  <a:pt x="1731" y="5854"/>
                  <a:pt x="2414" y="5967"/>
                </a:cubicBezTo>
                <a:cubicBezTo>
                  <a:pt x="2631" y="6001"/>
                  <a:pt x="2812" y="6070"/>
                  <a:pt x="3029" y="6148"/>
                </a:cubicBezTo>
                <a:cubicBezTo>
                  <a:pt x="3314" y="6399"/>
                  <a:pt x="3565" y="6685"/>
                  <a:pt x="3851" y="6936"/>
                </a:cubicBezTo>
                <a:cubicBezTo>
                  <a:pt x="4032" y="7083"/>
                  <a:pt x="4249" y="7152"/>
                  <a:pt x="4431" y="7230"/>
                </a:cubicBezTo>
                <a:cubicBezTo>
                  <a:pt x="4465" y="7048"/>
                  <a:pt x="4500" y="6867"/>
                  <a:pt x="4543" y="6685"/>
                </a:cubicBezTo>
                <a:cubicBezTo>
                  <a:pt x="4578" y="6719"/>
                  <a:pt x="4612" y="6763"/>
                  <a:pt x="4681" y="6832"/>
                </a:cubicBezTo>
                <a:cubicBezTo>
                  <a:pt x="4829" y="6685"/>
                  <a:pt x="5010" y="6546"/>
                  <a:pt x="5114" y="6399"/>
                </a:cubicBezTo>
                <a:cubicBezTo>
                  <a:pt x="5261" y="6114"/>
                  <a:pt x="5408" y="5785"/>
                  <a:pt x="5512" y="5499"/>
                </a:cubicBezTo>
                <a:cubicBezTo>
                  <a:pt x="5910" y="4954"/>
                  <a:pt x="6308" y="4418"/>
                  <a:pt x="6741" y="3838"/>
                </a:cubicBezTo>
                <a:cubicBezTo>
                  <a:pt x="7061" y="4054"/>
                  <a:pt x="7390" y="4271"/>
                  <a:pt x="7710" y="4522"/>
                </a:cubicBezTo>
                <a:cubicBezTo>
                  <a:pt x="8359" y="4599"/>
                  <a:pt x="9008" y="4773"/>
                  <a:pt x="9657" y="4773"/>
                </a:cubicBezTo>
                <a:cubicBezTo>
                  <a:pt x="9951" y="4773"/>
                  <a:pt x="10418" y="4556"/>
                  <a:pt x="10522" y="4305"/>
                </a:cubicBezTo>
                <a:cubicBezTo>
                  <a:pt x="10635" y="4089"/>
                  <a:pt x="10418" y="3656"/>
                  <a:pt x="10306" y="3336"/>
                </a:cubicBezTo>
                <a:cubicBezTo>
                  <a:pt x="10271" y="3258"/>
                  <a:pt x="10202" y="3154"/>
                  <a:pt x="10124" y="3085"/>
                </a:cubicBezTo>
                <a:cubicBezTo>
                  <a:pt x="9873" y="2904"/>
                  <a:pt x="9622" y="2756"/>
                  <a:pt x="9371" y="2575"/>
                </a:cubicBezTo>
                <a:cubicBezTo>
                  <a:pt x="8869" y="2358"/>
                  <a:pt x="8359" y="2107"/>
                  <a:pt x="7822" y="2004"/>
                </a:cubicBezTo>
                <a:cubicBezTo>
                  <a:pt x="7598" y="1957"/>
                  <a:pt x="7361" y="1905"/>
                  <a:pt x="7134" y="1905"/>
                </a:cubicBezTo>
                <a:cubicBezTo>
                  <a:pt x="6809" y="1905"/>
                  <a:pt x="6503" y="2011"/>
                  <a:pt x="6274" y="2393"/>
                </a:cubicBezTo>
                <a:cubicBezTo>
                  <a:pt x="5841" y="3189"/>
                  <a:pt x="5330" y="3951"/>
                  <a:pt x="4863" y="4738"/>
                </a:cubicBezTo>
                <a:cubicBezTo>
                  <a:pt x="4612" y="5032"/>
                  <a:pt x="4361" y="5352"/>
                  <a:pt x="4145" y="5638"/>
                </a:cubicBezTo>
                <a:cubicBezTo>
                  <a:pt x="3963" y="5534"/>
                  <a:pt x="3600" y="5387"/>
                  <a:pt x="3280" y="5205"/>
                </a:cubicBezTo>
                <a:cubicBezTo>
                  <a:pt x="2553" y="4989"/>
                  <a:pt x="1869" y="4816"/>
                  <a:pt x="969" y="4556"/>
                </a:cubicBezTo>
                <a:cubicBezTo>
                  <a:pt x="1584" y="3552"/>
                  <a:pt x="2163" y="2609"/>
                  <a:pt x="2769" y="1606"/>
                </a:cubicBezTo>
                <a:cubicBezTo>
                  <a:pt x="3063" y="1891"/>
                  <a:pt x="3202" y="2073"/>
                  <a:pt x="3349" y="2255"/>
                </a:cubicBezTo>
                <a:cubicBezTo>
                  <a:pt x="3646" y="2528"/>
                  <a:pt x="4014" y="2673"/>
                  <a:pt x="4377" y="2673"/>
                </a:cubicBezTo>
                <a:cubicBezTo>
                  <a:pt x="4680" y="2673"/>
                  <a:pt x="4978" y="2571"/>
                  <a:pt x="5227" y="2358"/>
                </a:cubicBezTo>
                <a:cubicBezTo>
                  <a:pt x="5876" y="1822"/>
                  <a:pt x="5910" y="1424"/>
                  <a:pt x="5365" y="628"/>
                </a:cubicBezTo>
                <a:cubicBezTo>
                  <a:pt x="5227" y="412"/>
                  <a:pt x="5079" y="273"/>
                  <a:pt x="4932" y="91"/>
                </a:cubicBezTo>
                <a:lnTo>
                  <a:pt x="4976" y="91"/>
                </a:lnTo>
                <a:cubicBezTo>
                  <a:pt x="4707" y="30"/>
                  <a:pt x="4453" y="1"/>
                  <a:pt x="4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7962079" y="287599"/>
            <a:ext cx="417337" cy="182548"/>
          </a:xfrm>
          <a:custGeom>
            <a:avLst/>
            <a:gdLst/>
            <a:ahLst/>
            <a:cxnLst/>
            <a:rect l="l" t="t" r="r" b="b"/>
            <a:pathLst>
              <a:path w="11642" h="5092" extrusionOk="0">
                <a:moveTo>
                  <a:pt x="693" y="0"/>
                </a:moveTo>
                <a:cubicBezTo>
                  <a:pt x="477" y="113"/>
                  <a:pt x="260" y="217"/>
                  <a:pt x="1" y="329"/>
                </a:cubicBezTo>
                <a:cubicBezTo>
                  <a:pt x="148" y="580"/>
                  <a:pt x="260" y="796"/>
                  <a:pt x="399" y="1047"/>
                </a:cubicBezTo>
                <a:cubicBezTo>
                  <a:pt x="1264" y="1515"/>
                  <a:pt x="1480" y="2345"/>
                  <a:pt x="1558" y="3245"/>
                </a:cubicBezTo>
                <a:cubicBezTo>
                  <a:pt x="1604" y="3837"/>
                  <a:pt x="1713" y="4103"/>
                  <a:pt x="2018" y="4103"/>
                </a:cubicBezTo>
                <a:cubicBezTo>
                  <a:pt x="2177" y="4103"/>
                  <a:pt x="2390" y="4030"/>
                  <a:pt x="2675" y="3894"/>
                </a:cubicBezTo>
                <a:cubicBezTo>
                  <a:pt x="3029" y="3712"/>
                  <a:pt x="3393" y="3496"/>
                  <a:pt x="3791" y="3392"/>
                </a:cubicBezTo>
                <a:cubicBezTo>
                  <a:pt x="4621" y="3063"/>
                  <a:pt x="5487" y="2812"/>
                  <a:pt x="6317" y="2562"/>
                </a:cubicBezTo>
                <a:cubicBezTo>
                  <a:pt x="6854" y="2414"/>
                  <a:pt x="7356" y="2311"/>
                  <a:pt x="7970" y="2163"/>
                </a:cubicBezTo>
                <a:cubicBezTo>
                  <a:pt x="8048" y="2458"/>
                  <a:pt x="8117" y="2743"/>
                  <a:pt x="8152" y="3029"/>
                </a:cubicBezTo>
                <a:cubicBezTo>
                  <a:pt x="8264" y="3141"/>
                  <a:pt x="8368" y="3245"/>
                  <a:pt x="8481" y="3392"/>
                </a:cubicBezTo>
                <a:cubicBezTo>
                  <a:pt x="8982" y="4292"/>
                  <a:pt x="9597" y="5054"/>
                  <a:pt x="10782" y="5088"/>
                </a:cubicBezTo>
                <a:cubicBezTo>
                  <a:pt x="10811" y="5090"/>
                  <a:pt x="10839" y="5091"/>
                  <a:pt x="10867" y="5091"/>
                </a:cubicBezTo>
                <a:cubicBezTo>
                  <a:pt x="11296" y="5091"/>
                  <a:pt x="11641" y="4843"/>
                  <a:pt x="11544" y="4405"/>
                </a:cubicBezTo>
                <a:cubicBezTo>
                  <a:pt x="11466" y="3972"/>
                  <a:pt x="11293" y="3574"/>
                  <a:pt x="11180" y="3176"/>
                </a:cubicBezTo>
                <a:cubicBezTo>
                  <a:pt x="10929" y="2847"/>
                  <a:pt x="10678" y="2527"/>
                  <a:pt x="10462" y="2241"/>
                </a:cubicBezTo>
                <a:cubicBezTo>
                  <a:pt x="10133" y="1913"/>
                  <a:pt x="9882" y="1549"/>
                  <a:pt x="9519" y="1333"/>
                </a:cubicBezTo>
                <a:cubicBezTo>
                  <a:pt x="9226" y="1135"/>
                  <a:pt x="8811" y="974"/>
                  <a:pt x="8464" y="974"/>
                </a:cubicBezTo>
                <a:cubicBezTo>
                  <a:pt x="8432" y="974"/>
                  <a:pt x="8399" y="975"/>
                  <a:pt x="8368" y="978"/>
                </a:cubicBezTo>
                <a:cubicBezTo>
                  <a:pt x="7615" y="1082"/>
                  <a:pt x="6888" y="1333"/>
                  <a:pt x="6136" y="1549"/>
                </a:cubicBezTo>
                <a:cubicBezTo>
                  <a:pt x="5738" y="1627"/>
                  <a:pt x="5305" y="1696"/>
                  <a:pt x="4907" y="1765"/>
                </a:cubicBezTo>
                <a:cubicBezTo>
                  <a:pt x="4111" y="2094"/>
                  <a:pt x="3289" y="2414"/>
                  <a:pt x="2458" y="2778"/>
                </a:cubicBezTo>
                <a:cubicBezTo>
                  <a:pt x="2207" y="1592"/>
                  <a:pt x="1775" y="580"/>
                  <a:pt x="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8664074" y="572026"/>
            <a:ext cx="85317" cy="60945"/>
          </a:xfrm>
          <a:custGeom>
            <a:avLst/>
            <a:gdLst/>
            <a:ahLst/>
            <a:cxnLst/>
            <a:rect l="l" t="t" r="r" b="b"/>
            <a:pathLst>
              <a:path w="2380" h="1700" extrusionOk="0">
                <a:moveTo>
                  <a:pt x="433" y="1"/>
                </a:moveTo>
                <a:cubicBezTo>
                  <a:pt x="286" y="286"/>
                  <a:pt x="147" y="581"/>
                  <a:pt x="0" y="866"/>
                </a:cubicBezTo>
                <a:cubicBezTo>
                  <a:pt x="237" y="1415"/>
                  <a:pt x="637" y="1700"/>
                  <a:pt x="1258" y="1700"/>
                </a:cubicBezTo>
                <a:cubicBezTo>
                  <a:pt x="1294" y="1700"/>
                  <a:pt x="1330" y="1699"/>
                  <a:pt x="1367" y="1697"/>
                </a:cubicBezTo>
                <a:cubicBezTo>
                  <a:pt x="1618" y="1515"/>
                  <a:pt x="1878" y="1333"/>
                  <a:pt x="2163" y="1186"/>
                </a:cubicBezTo>
                <a:cubicBezTo>
                  <a:pt x="2380" y="615"/>
                  <a:pt x="2163" y="217"/>
                  <a:pt x="1618" y="70"/>
                </a:cubicBezTo>
                <a:cubicBezTo>
                  <a:pt x="1441" y="18"/>
                  <a:pt x="1244" y="10"/>
                  <a:pt x="1042" y="10"/>
                </a:cubicBezTo>
                <a:cubicBezTo>
                  <a:pt x="941" y="10"/>
                  <a:pt x="838" y="12"/>
                  <a:pt x="736" y="12"/>
                </a:cubicBezTo>
                <a:cubicBezTo>
                  <a:pt x="634" y="12"/>
                  <a:pt x="532" y="10"/>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4" name="Google Shape;1004;p7"/>
          <p:cNvGrpSpPr/>
          <p:nvPr/>
        </p:nvGrpSpPr>
        <p:grpSpPr>
          <a:xfrm>
            <a:off x="7683965" y="-94684"/>
            <a:ext cx="1769325" cy="1413745"/>
            <a:chOff x="8371650" y="343725"/>
            <a:chExt cx="1233925" cy="985875"/>
          </a:xfrm>
        </p:grpSpPr>
        <p:sp>
          <p:nvSpPr>
            <p:cNvPr id="1005" name="Google Shape;1005;p7"/>
            <p:cNvSpPr/>
            <p:nvPr/>
          </p:nvSpPr>
          <p:spPr>
            <a:xfrm>
              <a:off x="8371650" y="343725"/>
              <a:ext cx="1114950" cy="985875"/>
            </a:xfrm>
            <a:custGeom>
              <a:avLst/>
              <a:gdLst/>
              <a:ahLst/>
              <a:cxnLst/>
              <a:rect l="l" t="t" r="r" b="b"/>
              <a:pathLst>
                <a:path w="44598" h="39435" extrusionOk="0">
                  <a:moveTo>
                    <a:pt x="11929" y="1"/>
                  </a:moveTo>
                  <a:cubicBezTo>
                    <a:pt x="11233" y="1"/>
                    <a:pt x="10856" y="365"/>
                    <a:pt x="10453" y="679"/>
                  </a:cubicBezTo>
                  <a:cubicBezTo>
                    <a:pt x="10168" y="930"/>
                    <a:pt x="9908" y="1293"/>
                    <a:pt x="9588" y="1510"/>
                  </a:cubicBezTo>
                  <a:cubicBezTo>
                    <a:pt x="8904" y="1942"/>
                    <a:pt x="8143" y="2228"/>
                    <a:pt x="7528" y="2695"/>
                  </a:cubicBezTo>
                  <a:cubicBezTo>
                    <a:pt x="6378" y="3560"/>
                    <a:pt x="5192" y="4469"/>
                    <a:pt x="4180" y="5507"/>
                  </a:cubicBezTo>
                  <a:cubicBezTo>
                    <a:pt x="3280" y="6450"/>
                    <a:pt x="2449" y="7497"/>
                    <a:pt x="1800" y="8614"/>
                  </a:cubicBezTo>
                  <a:cubicBezTo>
                    <a:pt x="1186" y="9617"/>
                    <a:pt x="719" y="10777"/>
                    <a:pt x="468" y="11893"/>
                  </a:cubicBezTo>
                  <a:cubicBezTo>
                    <a:pt x="1" y="14022"/>
                    <a:pt x="935" y="15821"/>
                    <a:pt x="2120" y="17483"/>
                  </a:cubicBezTo>
                  <a:cubicBezTo>
                    <a:pt x="3315" y="19179"/>
                    <a:pt x="5080" y="20044"/>
                    <a:pt x="6957" y="20615"/>
                  </a:cubicBezTo>
                  <a:cubicBezTo>
                    <a:pt x="8394" y="21048"/>
                    <a:pt x="9951" y="21299"/>
                    <a:pt x="11500" y="21446"/>
                  </a:cubicBezTo>
                  <a:cubicBezTo>
                    <a:pt x="13845" y="21697"/>
                    <a:pt x="16225" y="21844"/>
                    <a:pt x="18561" y="21878"/>
                  </a:cubicBezTo>
                  <a:cubicBezTo>
                    <a:pt x="20473" y="21948"/>
                    <a:pt x="22351" y="21991"/>
                    <a:pt x="24116" y="22709"/>
                  </a:cubicBezTo>
                  <a:cubicBezTo>
                    <a:pt x="25128" y="23107"/>
                    <a:pt x="26097" y="23643"/>
                    <a:pt x="26530" y="24656"/>
                  </a:cubicBezTo>
                  <a:cubicBezTo>
                    <a:pt x="27508" y="27070"/>
                    <a:pt x="26746" y="29415"/>
                    <a:pt x="26132" y="31760"/>
                  </a:cubicBezTo>
                  <a:cubicBezTo>
                    <a:pt x="25846" y="32980"/>
                    <a:pt x="25630" y="34321"/>
                    <a:pt x="25743" y="35541"/>
                  </a:cubicBezTo>
                  <a:cubicBezTo>
                    <a:pt x="26028" y="37921"/>
                    <a:pt x="28589" y="39400"/>
                    <a:pt x="30718" y="39435"/>
                  </a:cubicBezTo>
                  <a:cubicBezTo>
                    <a:pt x="31938" y="39435"/>
                    <a:pt x="33167" y="39253"/>
                    <a:pt x="34395" y="39002"/>
                  </a:cubicBezTo>
                  <a:cubicBezTo>
                    <a:pt x="35477" y="38751"/>
                    <a:pt x="36559" y="38319"/>
                    <a:pt x="37562" y="37851"/>
                  </a:cubicBezTo>
                  <a:cubicBezTo>
                    <a:pt x="38609" y="37350"/>
                    <a:pt x="39544" y="36735"/>
                    <a:pt x="40522" y="36155"/>
                  </a:cubicBezTo>
                  <a:cubicBezTo>
                    <a:pt x="41318" y="35723"/>
                    <a:pt x="42105" y="35256"/>
                    <a:pt x="42901" y="34754"/>
                  </a:cubicBezTo>
                  <a:cubicBezTo>
                    <a:pt x="43481" y="34390"/>
                    <a:pt x="44017" y="33992"/>
                    <a:pt x="44597" y="33629"/>
                  </a:cubicBezTo>
                  <a:cubicBezTo>
                    <a:pt x="44087" y="33309"/>
                    <a:pt x="44562" y="32945"/>
                    <a:pt x="44519" y="32625"/>
                  </a:cubicBezTo>
                  <a:lnTo>
                    <a:pt x="44519" y="32625"/>
                  </a:lnTo>
                  <a:cubicBezTo>
                    <a:pt x="43732" y="33162"/>
                    <a:pt x="42970" y="33741"/>
                    <a:pt x="42140" y="34209"/>
                  </a:cubicBezTo>
                  <a:cubicBezTo>
                    <a:pt x="40669" y="35074"/>
                    <a:pt x="39154" y="35870"/>
                    <a:pt x="37675" y="36701"/>
                  </a:cubicBezTo>
                  <a:cubicBezTo>
                    <a:pt x="36014" y="37600"/>
                    <a:pt x="34283" y="38172"/>
                    <a:pt x="32405" y="38431"/>
                  </a:cubicBezTo>
                  <a:cubicBezTo>
                    <a:pt x="31756" y="38535"/>
                    <a:pt x="31151" y="38604"/>
                    <a:pt x="30424" y="38717"/>
                  </a:cubicBezTo>
                  <a:cubicBezTo>
                    <a:pt x="30355" y="38682"/>
                    <a:pt x="30173" y="38570"/>
                    <a:pt x="29957" y="38466"/>
                  </a:cubicBezTo>
                  <a:cubicBezTo>
                    <a:pt x="29455" y="38249"/>
                    <a:pt x="28944" y="37998"/>
                    <a:pt x="28408" y="37782"/>
                  </a:cubicBezTo>
                  <a:cubicBezTo>
                    <a:pt x="28122" y="37523"/>
                    <a:pt x="27863" y="37272"/>
                    <a:pt x="27577" y="37055"/>
                  </a:cubicBezTo>
                  <a:cubicBezTo>
                    <a:pt x="27361" y="36770"/>
                    <a:pt x="27075" y="36519"/>
                    <a:pt x="26963" y="36225"/>
                  </a:cubicBezTo>
                  <a:cubicBezTo>
                    <a:pt x="26565" y="35074"/>
                    <a:pt x="26643" y="33845"/>
                    <a:pt x="26859" y="32694"/>
                  </a:cubicBezTo>
                  <a:cubicBezTo>
                    <a:pt x="27179" y="31111"/>
                    <a:pt x="27906" y="29666"/>
                    <a:pt x="27975" y="28004"/>
                  </a:cubicBezTo>
                  <a:cubicBezTo>
                    <a:pt x="28010" y="26386"/>
                    <a:pt x="27940" y="24803"/>
                    <a:pt x="26824" y="23462"/>
                  </a:cubicBezTo>
                  <a:cubicBezTo>
                    <a:pt x="25812" y="22242"/>
                    <a:pt x="24401" y="21627"/>
                    <a:pt x="22887" y="21342"/>
                  </a:cubicBezTo>
                  <a:cubicBezTo>
                    <a:pt x="20118" y="20762"/>
                    <a:pt x="17263" y="20866"/>
                    <a:pt x="14416" y="20762"/>
                  </a:cubicBezTo>
                  <a:cubicBezTo>
                    <a:pt x="13231" y="20693"/>
                    <a:pt x="12002" y="20693"/>
                    <a:pt x="10817" y="20580"/>
                  </a:cubicBezTo>
                  <a:cubicBezTo>
                    <a:pt x="9986" y="20477"/>
                    <a:pt x="9155" y="20217"/>
                    <a:pt x="8325" y="20044"/>
                  </a:cubicBezTo>
                  <a:cubicBezTo>
                    <a:pt x="6845" y="19750"/>
                    <a:pt x="5512" y="19135"/>
                    <a:pt x="4284" y="18313"/>
                  </a:cubicBezTo>
                  <a:cubicBezTo>
                    <a:pt x="2951" y="17405"/>
                    <a:pt x="2302" y="16038"/>
                    <a:pt x="1688" y="14636"/>
                  </a:cubicBezTo>
                  <a:cubicBezTo>
                    <a:pt x="1186" y="13442"/>
                    <a:pt x="1255" y="12291"/>
                    <a:pt x="1688" y="11097"/>
                  </a:cubicBezTo>
                  <a:cubicBezTo>
                    <a:pt x="2302" y="9444"/>
                    <a:pt x="3349" y="8068"/>
                    <a:pt x="4431" y="6736"/>
                  </a:cubicBezTo>
                  <a:cubicBezTo>
                    <a:pt x="5409" y="5550"/>
                    <a:pt x="6525" y="4642"/>
                    <a:pt x="7745" y="3777"/>
                  </a:cubicBezTo>
                  <a:cubicBezTo>
                    <a:pt x="8792" y="3024"/>
                    <a:pt x="9873" y="2340"/>
                    <a:pt x="10886" y="1579"/>
                  </a:cubicBezTo>
                  <a:cubicBezTo>
                    <a:pt x="11388" y="1181"/>
                    <a:pt x="11751" y="644"/>
                    <a:pt x="12288" y="30"/>
                  </a:cubicBezTo>
                  <a:cubicBezTo>
                    <a:pt x="12159" y="10"/>
                    <a:pt x="12040" y="1"/>
                    <a:pt x="11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8539300" y="431850"/>
              <a:ext cx="526325" cy="398500"/>
            </a:xfrm>
            <a:custGeom>
              <a:avLst/>
              <a:gdLst/>
              <a:ahLst/>
              <a:cxnLst/>
              <a:rect l="l" t="t" r="r" b="b"/>
              <a:pathLst>
                <a:path w="21053" h="15940" extrusionOk="0">
                  <a:moveTo>
                    <a:pt x="7572" y="1"/>
                  </a:moveTo>
                  <a:lnTo>
                    <a:pt x="7572" y="1"/>
                  </a:lnTo>
                  <a:cubicBezTo>
                    <a:pt x="7243" y="79"/>
                    <a:pt x="6923" y="79"/>
                    <a:pt x="6629" y="217"/>
                  </a:cubicBezTo>
                  <a:cubicBezTo>
                    <a:pt x="5114" y="1013"/>
                    <a:pt x="3635" y="1731"/>
                    <a:pt x="2735" y="3427"/>
                  </a:cubicBezTo>
                  <a:cubicBezTo>
                    <a:pt x="1982" y="4760"/>
                    <a:pt x="1004" y="6023"/>
                    <a:pt x="606" y="7537"/>
                  </a:cubicBezTo>
                  <a:cubicBezTo>
                    <a:pt x="286" y="8904"/>
                    <a:pt x="0" y="10280"/>
                    <a:pt x="572" y="11647"/>
                  </a:cubicBezTo>
                  <a:cubicBezTo>
                    <a:pt x="1515" y="13741"/>
                    <a:pt x="3384" y="14356"/>
                    <a:pt x="5408" y="14710"/>
                  </a:cubicBezTo>
                  <a:cubicBezTo>
                    <a:pt x="6230" y="14823"/>
                    <a:pt x="7061" y="14858"/>
                    <a:pt x="7857" y="14858"/>
                  </a:cubicBezTo>
                  <a:cubicBezTo>
                    <a:pt x="8597" y="14875"/>
                    <a:pt x="9326" y="14875"/>
                    <a:pt x="10051" y="14875"/>
                  </a:cubicBezTo>
                  <a:cubicBezTo>
                    <a:pt x="10775" y="14875"/>
                    <a:pt x="11496" y="14875"/>
                    <a:pt x="12218" y="14892"/>
                  </a:cubicBezTo>
                  <a:cubicBezTo>
                    <a:pt x="12808" y="14892"/>
                    <a:pt x="13408" y="14861"/>
                    <a:pt x="14008" y="14861"/>
                  </a:cubicBezTo>
                  <a:cubicBezTo>
                    <a:pt x="14507" y="14861"/>
                    <a:pt x="15006" y="14883"/>
                    <a:pt x="15498" y="14961"/>
                  </a:cubicBezTo>
                  <a:cubicBezTo>
                    <a:pt x="17194" y="15178"/>
                    <a:pt x="18924" y="15610"/>
                    <a:pt x="20620" y="15939"/>
                  </a:cubicBezTo>
                  <a:cubicBezTo>
                    <a:pt x="20767" y="15654"/>
                    <a:pt x="20906" y="15359"/>
                    <a:pt x="21053" y="15074"/>
                  </a:cubicBezTo>
                  <a:cubicBezTo>
                    <a:pt x="19937" y="14823"/>
                    <a:pt x="18820" y="14425"/>
                    <a:pt x="17661" y="14278"/>
                  </a:cubicBezTo>
                  <a:cubicBezTo>
                    <a:pt x="15965" y="14062"/>
                    <a:pt x="14234" y="13958"/>
                    <a:pt x="12504" y="13923"/>
                  </a:cubicBezTo>
                  <a:cubicBezTo>
                    <a:pt x="12351" y="13918"/>
                    <a:pt x="12199" y="13916"/>
                    <a:pt x="12047" y="13916"/>
                  </a:cubicBezTo>
                  <a:cubicBezTo>
                    <a:pt x="11025" y="13916"/>
                    <a:pt x="10002" y="14008"/>
                    <a:pt x="8997" y="14008"/>
                  </a:cubicBezTo>
                  <a:cubicBezTo>
                    <a:pt x="8772" y="14008"/>
                    <a:pt x="8548" y="14004"/>
                    <a:pt x="8324" y="13992"/>
                  </a:cubicBezTo>
                  <a:cubicBezTo>
                    <a:pt x="6992" y="13923"/>
                    <a:pt x="5659" y="13629"/>
                    <a:pt x="4327" y="13447"/>
                  </a:cubicBezTo>
                  <a:cubicBezTo>
                    <a:pt x="2882" y="13231"/>
                    <a:pt x="1869" y="12331"/>
                    <a:pt x="1437" y="11033"/>
                  </a:cubicBezTo>
                  <a:cubicBezTo>
                    <a:pt x="1186" y="10168"/>
                    <a:pt x="1437" y="9164"/>
                    <a:pt x="1437" y="8186"/>
                  </a:cubicBezTo>
                  <a:cubicBezTo>
                    <a:pt x="1298" y="7935"/>
                    <a:pt x="1186" y="7719"/>
                    <a:pt x="1039" y="7468"/>
                  </a:cubicBezTo>
                  <a:cubicBezTo>
                    <a:pt x="1298" y="7356"/>
                    <a:pt x="1515" y="7252"/>
                    <a:pt x="1731" y="7139"/>
                  </a:cubicBezTo>
                  <a:cubicBezTo>
                    <a:pt x="2086" y="6456"/>
                    <a:pt x="2484" y="5772"/>
                    <a:pt x="2813" y="5054"/>
                  </a:cubicBezTo>
                  <a:cubicBezTo>
                    <a:pt x="3747" y="3064"/>
                    <a:pt x="5331" y="1809"/>
                    <a:pt x="7243" y="944"/>
                  </a:cubicBezTo>
                  <a:cubicBezTo>
                    <a:pt x="7788" y="728"/>
                    <a:pt x="7788" y="511"/>
                    <a:pt x="7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9262925" y="870250"/>
              <a:ext cx="342650" cy="180575"/>
            </a:xfrm>
            <a:custGeom>
              <a:avLst/>
              <a:gdLst/>
              <a:ahLst/>
              <a:cxnLst/>
              <a:rect l="l" t="t" r="r" b="b"/>
              <a:pathLst>
                <a:path w="13706" h="7223" extrusionOk="0">
                  <a:moveTo>
                    <a:pt x="900" y="7010"/>
                  </a:moveTo>
                  <a:lnTo>
                    <a:pt x="900" y="7010"/>
                  </a:lnTo>
                  <a:cubicBezTo>
                    <a:pt x="889" y="7014"/>
                    <a:pt x="877" y="7018"/>
                    <a:pt x="864" y="7021"/>
                  </a:cubicBezTo>
                  <a:lnTo>
                    <a:pt x="908" y="7021"/>
                  </a:lnTo>
                  <a:cubicBezTo>
                    <a:pt x="905" y="7017"/>
                    <a:pt x="903" y="7014"/>
                    <a:pt x="900" y="7010"/>
                  </a:cubicBezTo>
                  <a:close/>
                  <a:moveTo>
                    <a:pt x="13326" y="1"/>
                  </a:moveTo>
                  <a:cubicBezTo>
                    <a:pt x="13269" y="1"/>
                    <a:pt x="13212" y="9"/>
                    <a:pt x="13160" y="21"/>
                  </a:cubicBezTo>
                  <a:cubicBezTo>
                    <a:pt x="13022" y="65"/>
                    <a:pt x="12874" y="168"/>
                    <a:pt x="12762" y="281"/>
                  </a:cubicBezTo>
                  <a:cubicBezTo>
                    <a:pt x="11429" y="1250"/>
                    <a:pt x="10132" y="2262"/>
                    <a:pt x="8764" y="3197"/>
                  </a:cubicBezTo>
                  <a:cubicBezTo>
                    <a:pt x="7899" y="3777"/>
                    <a:pt x="6965" y="4244"/>
                    <a:pt x="6021" y="4780"/>
                  </a:cubicBezTo>
                  <a:cubicBezTo>
                    <a:pt x="5234" y="5213"/>
                    <a:pt x="4473" y="5793"/>
                    <a:pt x="3607" y="6078"/>
                  </a:cubicBezTo>
                  <a:cubicBezTo>
                    <a:pt x="3183" y="6226"/>
                    <a:pt x="2816" y="6299"/>
                    <a:pt x="2506" y="6299"/>
                  </a:cubicBezTo>
                  <a:cubicBezTo>
                    <a:pt x="1604" y="6299"/>
                    <a:pt x="1194" y="5683"/>
                    <a:pt x="1297" y="4529"/>
                  </a:cubicBezTo>
                  <a:cubicBezTo>
                    <a:pt x="1297" y="4426"/>
                    <a:pt x="1340" y="4348"/>
                    <a:pt x="1375" y="4244"/>
                  </a:cubicBezTo>
                  <a:cubicBezTo>
                    <a:pt x="1410" y="3560"/>
                    <a:pt x="1444" y="2833"/>
                    <a:pt x="1444" y="2150"/>
                  </a:cubicBezTo>
                  <a:cubicBezTo>
                    <a:pt x="1444" y="1934"/>
                    <a:pt x="1159" y="1717"/>
                    <a:pt x="1011" y="1535"/>
                  </a:cubicBezTo>
                  <a:cubicBezTo>
                    <a:pt x="830" y="1717"/>
                    <a:pt x="579" y="1934"/>
                    <a:pt x="544" y="2150"/>
                  </a:cubicBezTo>
                  <a:cubicBezTo>
                    <a:pt x="475" y="2730"/>
                    <a:pt x="691" y="3379"/>
                    <a:pt x="475" y="3880"/>
                  </a:cubicBezTo>
                  <a:cubicBezTo>
                    <a:pt x="1" y="5070"/>
                    <a:pt x="291" y="6036"/>
                    <a:pt x="900" y="7010"/>
                  </a:cubicBezTo>
                  <a:lnTo>
                    <a:pt x="900" y="7010"/>
                  </a:lnTo>
                  <a:cubicBezTo>
                    <a:pt x="961" y="6989"/>
                    <a:pt x="1009" y="6969"/>
                    <a:pt x="1055" y="6969"/>
                  </a:cubicBezTo>
                  <a:cubicBezTo>
                    <a:pt x="1078" y="6969"/>
                    <a:pt x="1101" y="6974"/>
                    <a:pt x="1124" y="6987"/>
                  </a:cubicBezTo>
                  <a:cubicBezTo>
                    <a:pt x="1627" y="7136"/>
                    <a:pt x="2138" y="7223"/>
                    <a:pt x="2642" y="7223"/>
                  </a:cubicBezTo>
                  <a:cubicBezTo>
                    <a:pt x="3220" y="7223"/>
                    <a:pt x="3789" y="7108"/>
                    <a:pt x="4325" y="6840"/>
                  </a:cubicBezTo>
                  <a:cubicBezTo>
                    <a:pt x="5303" y="6338"/>
                    <a:pt x="6203" y="5827"/>
                    <a:pt x="7103" y="5256"/>
                  </a:cubicBezTo>
                  <a:cubicBezTo>
                    <a:pt x="8834" y="4097"/>
                    <a:pt x="10530" y="2946"/>
                    <a:pt x="12225" y="1752"/>
                  </a:cubicBezTo>
                  <a:cubicBezTo>
                    <a:pt x="12727" y="1397"/>
                    <a:pt x="13195" y="930"/>
                    <a:pt x="13627" y="497"/>
                  </a:cubicBezTo>
                  <a:cubicBezTo>
                    <a:pt x="13705" y="419"/>
                    <a:pt x="13671" y="168"/>
                    <a:pt x="13593" y="99"/>
                  </a:cubicBezTo>
                  <a:cubicBezTo>
                    <a:pt x="13526" y="27"/>
                    <a:pt x="13427" y="1"/>
                    <a:pt x="13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9088975" y="838325"/>
              <a:ext cx="104725" cy="337275"/>
            </a:xfrm>
            <a:custGeom>
              <a:avLst/>
              <a:gdLst/>
              <a:ahLst/>
              <a:cxnLst/>
              <a:rect l="l" t="t" r="r" b="b"/>
              <a:pathLst>
                <a:path w="4189" h="13491" extrusionOk="0">
                  <a:moveTo>
                    <a:pt x="796" y="0"/>
                  </a:moveTo>
                  <a:cubicBezTo>
                    <a:pt x="511" y="147"/>
                    <a:pt x="251" y="329"/>
                    <a:pt x="0" y="511"/>
                  </a:cubicBezTo>
                  <a:cubicBezTo>
                    <a:pt x="364" y="831"/>
                    <a:pt x="866" y="1047"/>
                    <a:pt x="1116" y="1480"/>
                  </a:cubicBezTo>
                  <a:cubicBezTo>
                    <a:pt x="1627" y="2276"/>
                    <a:pt x="1947" y="3176"/>
                    <a:pt x="2380" y="4041"/>
                  </a:cubicBezTo>
                  <a:cubicBezTo>
                    <a:pt x="3141" y="5590"/>
                    <a:pt x="3280" y="7182"/>
                    <a:pt x="2561" y="8835"/>
                  </a:cubicBezTo>
                  <a:cubicBezTo>
                    <a:pt x="2276" y="9518"/>
                    <a:pt x="2129" y="10349"/>
                    <a:pt x="2129" y="11111"/>
                  </a:cubicBezTo>
                  <a:cubicBezTo>
                    <a:pt x="2163" y="11941"/>
                    <a:pt x="1947" y="12910"/>
                    <a:pt x="2890" y="13490"/>
                  </a:cubicBezTo>
                  <a:cubicBezTo>
                    <a:pt x="2994" y="13057"/>
                    <a:pt x="3063" y="12625"/>
                    <a:pt x="3176" y="12192"/>
                  </a:cubicBezTo>
                  <a:cubicBezTo>
                    <a:pt x="2847" y="10963"/>
                    <a:pt x="3210" y="9813"/>
                    <a:pt x="3608" y="8696"/>
                  </a:cubicBezTo>
                  <a:cubicBezTo>
                    <a:pt x="4041" y="7537"/>
                    <a:pt x="4188" y="6455"/>
                    <a:pt x="3825" y="5270"/>
                  </a:cubicBezTo>
                  <a:cubicBezTo>
                    <a:pt x="3678" y="4803"/>
                    <a:pt x="3539" y="4292"/>
                    <a:pt x="3358" y="3825"/>
                  </a:cubicBezTo>
                  <a:cubicBezTo>
                    <a:pt x="2778" y="2345"/>
                    <a:pt x="2094" y="978"/>
                    <a:pt x="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8663675" y="506700"/>
              <a:ext cx="189325" cy="147775"/>
            </a:xfrm>
            <a:custGeom>
              <a:avLst/>
              <a:gdLst/>
              <a:ahLst/>
              <a:cxnLst/>
              <a:rect l="l" t="t" r="r" b="b"/>
              <a:pathLst>
                <a:path w="7573" h="5911" extrusionOk="0">
                  <a:moveTo>
                    <a:pt x="6490" y="1"/>
                  </a:moveTo>
                  <a:cubicBezTo>
                    <a:pt x="6447" y="1"/>
                    <a:pt x="6413" y="1"/>
                    <a:pt x="6413" y="35"/>
                  </a:cubicBezTo>
                  <a:cubicBezTo>
                    <a:pt x="4976" y="762"/>
                    <a:pt x="3497" y="1411"/>
                    <a:pt x="2121" y="2233"/>
                  </a:cubicBezTo>
                  <a:cubicBezTo>
                    <a:pt x="788" y="3064"/>
                    <a:pt x="1" y="4292"/>
                    <a:pt x="970" y="5910"/>
                  </a:cubicBezTo>
                  <a:cubicBezTo>
                    <a:pt x="1368" y="5841"/>
                    <a:pt x="1801" y="5772"/>
                    <a:pt x="2199" y="5694"/>
                  </a:cubicBezTo>
                  <a:cubicBezTo>
                    <a:pt x="1403" y="5011"/>
                    <a:pt x="1333" y="4396"/>
                    <a:pt x="1982" y="3678"/>
                  </a:cubicBezTo>
                  <a:cubicBezTo>
                    <a:pt x="2268" y="3358"/>
                    <a:pt x="2631" y="3029"/>
                    <a:pt x="3029" y="2813"/>
                  </a:cubicBezTo>
                  <a:cubicBezTo>
                    <a:pt x="4284" y="2129"/>
                    <a:pt x="5582" y="1549"/>
                    <a:pt x="6845" y="900"/>
                  </a:cubicBezTo>
                  <a:cubicBezTo>
                    <a:pt x="7139" y="719"/>
                    <a:pt x="7312" y="364"/>
                    <a:pt x="7572" y="113"/>
                  </a:cubicBezTo>
                  <a:cubicBezTo>
                    <a:pt x="7209" y="70"/>
                    <a:pt x="6845" y="35"/>
                    <a:pt x="6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8826800" y="665275"/>
              <a:ext cx="195575" cy="57775"/>
            </a:xfrm>
            <a:custGeom>
              <a:avLst/>
              <a:gdLst/>
              <a:ahLst/>
              <a:cxnLst/>
              <a:rect l="l" t="t" r="r" b="b"/>
              <a:pathLst>
                <a:path w="7823" h="2311" extrusionOk="0">
                  <a:moveTo>
                    <a:pt x="1082" y="0"/>
                  </a:moveTo>
                  <a:cubicBezTo>
                    <a:pt x="718" y="0"/>
                    <a:pt x="355" y="0"/>
                    <a:pt x="0" y="43"/>
                  </a:cubicBezTo>
                  <a:cubicBezTo>
                    <a:pt x="216" y="329"/>
                    <a:pt x="467" y="649"/>
                    <a:pt x="718" y="978"/>
                  </a:cubicBezTo>
                  <a:cubicBezTo>
                    <a:pt x="2129" y="1047"/>
                    <a:pt x="3565" y="1047"/>
                    <a:pt x="4975" y="1229"/>
                  </a:cubicBezTo>
                  <a:cubicBezTo>
                    <a:pt x="5694" y="1341"/>
                    <a:pt x="6490" y="1445"/>
                    <a:pt x="7026" y="2129"/>
                  </a:cubicBezTo>
                  <a:cubicBezTo>
                    <a:pt x="7139" y="2310"/>
                    <a:pt x="7537" y="2241"/>
                    <a:pt x="7822" y="2276"/>
                  </a:cubicBezTo>
                  <a:cubicBezTo>
                    <a:pt x="7675" y="1341"/>
                    <a:pt x="7173" y="865"/>
                    <a:pt x="6490" y="614"/>
                  </a:cubicBezTo>
                  <a:cubicBezTo>
                    <a:pt x="4724" y="43"/>
                    <a:pt x="2881" y="0"/>
                    <a:pt x="10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9395500" y="1041700"/>
              <a:ext cx="117275" cy="78950"/>
            </a:xfrm>
            <a:custGeom>
              <a:avLst/>
              <a:gdLst/>
              <a:ahLst/>
              <a:cxnLst/>
              <a:rect l="l" t="t" r="r" b="b"/>
              <a:pathLst>
                <a:path w="4691" h="3158" extrusionOk="0">
                  <a:moveTo>
                    <a:pt x="1662" y="1747"/>
                  </a:moveTo>
                  <a:lnTo>
                    <a:pt x="1696" y="1781"/>
                  </a:lnTo>
                  <a:lnTo>
                    <a:pt x="1662" y="1816"/>
                  </a:lnTo>
                  <a:lnTo>
                    <a:pt x="1662" y="1747"/>
                  </a:lnTo>
                  <a:close/>
                  <a:moveTo>
                    <a:pt x="4301" y="1"/>
                  </a:moveTo>
                  <a:cubicBezTo>
                    <a:pt x="4235" y="1"/>
                    <a:pt x="4171" y="5"/>
                    <a:pt x="4110" y="16"/>
                  </a:cubicBezTo>
                  <a:cubicBezTo>
                    <a:pt x="3859" y="85"/>
                    <a:pt x="3608" y="233"/>
                    <a:pt x="3349" y="380"/>
                  </a:cubicBezTo>
                  <a:cubicBezTo>
                    <a:pt x="2311" y="1029"/>
                    <a:pt x="1264" y="1678"/>
                    <a:pt x="251" y="2327"/>
                  </a:cubicBezTo>
                  <a:cubicBezTo>
                    <a:pt x="147" y="2396"/>
                    <a:pt x="69" y="2543"/>
                    <a:pt x="0" y="2647"/>
                  </a:cubicBezTo>
                  <a:cubicBezTo>
                    <a:pt x="251" y="2828"/>
                    <a:pt x="502" y="2976"/>
                    <a:pt x="753" y="3157"/>
                  </a:cubicBezTo>
                  <a:cubicBezTo>
                    <a:pt x="1333" y="2898"/>
                    <a:pt x="1765" y="2430"/>
                    <a:pt x="2311" y="2179"/>
                  </a:cubicBezTo>
                  <a:cubicBezTo>
                    <a:pt x="2812" y="1963"/>
                    <a:pt x="3280" y="1600"/>
                    <a:pt x="3747" y="1314"/>
                  </a:cubicBezTo>
                  <a:cubicBezTo>
                    <a:pt x="4041" y="1098"/>
                    <a:pt x="4361" y="916"/>
                    <a:pt x="4578" y="665"/>
                  </a:cubicBezTo>
                  <a:cubicBezTo>
                    <a:pt x="4690" y="518"/>
                    <a:pt x="4647" y="233"/>
                    <a:pt x="4690" y="16"/>
                  </a:cubicBezTo>
                  <a:cubicBezTo>
                    <a:pt x="4569" y="16"/>
                    <a:pt x="4432" y="1"/>
                    <a:pt x="4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9061075" y="1241950"/>
              <a:ext cx="45000" cy="46350"/>
            </a:xfrm>
            <a:custGeom>
              <a:avLst/>
              <a:gdLst/>
              <a:ahLst/>
              <a:cxnLst/>
              <a:rect l="l" t="t" r="r" b="b"/>
              <a:pathLst>
                <a:path w="1800" h="1854" extrusionOk="0">
                  <a:moveTo>
                    <a:pt x="847" y="1"/>
                  </a:moveTo>
                  <a:cubicBezTo>
                    <a:pt x="781" y="1"/>
                    <a:pt x="724" y="14"/>
                    <a:pt x="684" y="45"/>
                  </a:cubicBezTo>
                  <a:cubicBezTo>
                    <a:pt x="363" y="261"/>
                    <a:pt x="216" y="728"/>
                    <a:pt x="0" y="1126"/>
                  </a:cubicBezTo>
                  <a:cubicBezTo>
                    <a:pt x="286" y="1343"/>
                    <a:pt x="545" y="1594"/>
                    <a:pt x="831" y="1853"/>
                  </a:cubicBezTo>
                  <a:cubicBezTo>
                    <a:pt x="1116" y="1559"/>
                    <a:pt x="1480" y="1343"/>
                    <a:pt x="1696" y="1022"/>
                  </a:cubicBezTo>
                  <a:cubicBezTo>
                    <a:pt x="1800" y="841"/>
                    <a:pt x="1765" y="374"/>
                    <a:pt x="1661" y="296"/>
                  </a:cubicBezTo>
                  <a:cubicBezTo>
                    <a:pt x="1433" y="161"/>
                    <a:pt x="1079" y="1"/>
                    <a:pt x="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9299025" y="1139450"/>
              <a:ext cx="54950" cy="41550"/>
            </a:xfrm>
            <a:custGeom>
              <a:avLst/>
              <a:gdLst/>
              <a:ahLst/>
              <a:cxnLst/>
              <a:rect l="l" t="t" r="r" b="b"/>
              <a:pathLst>
                <a:path w="2198" h="1662" extrusionOk="0">
                  <a:moveTo>
                    <a:pt x="1229" y="0"/>
                  </a:moveTo>
                  <a:cubicBezTo>
                    <a:pt x="796" y="580"/>
                    <a:pt x="398" y="1116"/>
                    <a:pt x="0" y="1661"/>
                  </a:cubicBezTo>
                  <a:cubicBezTo>
                    <a:pt x="718" y="1333"/>
                    <a:pt x="1480" y="1012"/>
                    <a:pt x="2198" y="684"/>
                  </a:cubicBezTo>
                  <a:cubicBezTo>
                    <a:pt x="1878" y="433"/>
                    <a:pt x="1549" y="216"/>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9170100" y="1185525"/>
              <a:ext cx="66850" cy="15225"/>
            </a:xfrm>
            <a:custGeom>
              <a:avLst/>
              <a:gdLst/>
              <a:ahLst/>
              <a:cxnLst/>
              <a:rect l="l" t="t" r="r" b="b"/>
              <a:pathLst>
                <a:path w="2674" h="609" extrusionOk="0">
                  <a:moveTo>
                    <a:pt x="0" y="0"/>
                  </a:moveTo>
                  <a:lnTo>
                    <a:pt x="0" y="0"/>
                  </a:lnTo>
                  <a:cubicBezTo>
                    <a:pt x="326" y="374"/>
                    <a:pt x="1126" y="609"/>
                    <a:pt x="1839" y="609"/>
                  </a:cubicBezTo>
                  <a:cubicBezTo>
                    <a:pt x="2149" y="609"/>
                    <a:pt x="2443" y="564"/>
                    <a:pt x="2674" y="467"/>
                  </a:cubicBezTo>
                  <a:cubicBezTo>
                    <a:pt x="2457" y="389"/>
                    <a:pt x="2276" y="320"/>
                    <a:pt x="2059" y="286"/>
                  </a:cubicBezTo>
                  <a:cubicBezTo>
                    <a:pt x="1376" y="173"/>
                    <a:pt x="684" y="6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8723175" y="664400"/>
              <a:ext cx="45875" cy="21650"/>
            </a:xfrm>
            <a:custGeom>
              <a:avLst/>
              <a:gdLst/>
              <a:ahLst/>
              <a:cxnLst/>
              <a:rect l="l" t="t" r="r" b="b"/>
              <a:pathLst>
                <a:path w="1835" h="866" extrusionOk="0">
                  <a:moveTo>
                    <a:pt x="1653" y="0"/>
                  </a:moveTo>
                  <a:cubicBezTo>
                    <a:pt x="1039" y="148"/>
                    <a:pt x="537" y="251"/>
                    <a:pt x="0" y="399"/>
                  </a:cubicBezTo>
                  <a:cubicBezTo>
                    <a:pt x="606" y="546"/>
                    <a:pt x="1220" y="684"/>
                    <a:pt x="1835" y="866"/>
                  </a:cubicBezTo>
                  <a:cubicBezTo>
                    <a:pt x="1800" y="580"/>
                    <a:pt x="1731" y="295"/>
                    <a:pt x="1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9243200" y="1161925"/>
              <a:ext cx="39625" cy="22525"/>
            </a:xfrm>
            <a:custGeom>
              <a:avLst/>
              <a:gdLst/>
              <a:ahLst/>
              <a:cxnLst/>
              <a:rect l="l" t="t" r="r" b="b"/>
              <a:pathLst>
                <a:path w="1585" h="901" extrusionOk="0">
                  <a:moveTo>
                    <a:pt x="1584" y="1"/>
                  </a:moveTo>
                  <a:lnTo>
                    <a:pt x="1584" y="1"/>
                  </a:lnTo>
                  <a:cubicBezTo>
                    <a:pt x="1048" y="148"/>
                    <a:pt x="537" y="330"/>
                    <a:pt x="1" y="468"/>
                  </a:cubicBezTo>
                  <a:cubicBezTo>
                    <a:pt x="321" y="650"/>
                    <a:pt x="684" y="797"/>
                    <a:pt x="866" y="901"/>
                  </a:cubicBezTo>
                  <a:cubicBezTo>
                    <a:pt x="1082" y="615"/>
                    <a:pt x="1333" y="295"/>
                    <a:pt x="1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9473800" y="1159350"/>
              <a:ext cx="26200" cy="25100"/>
            </a:xfrm>
            <a:custGeom>
              <a:avLst/>
              <a:gdLst/>
              <a:ahLst/>
              <a:cxnLst/>
              <a:rect l="l" t="t" r="r" b="b"/>
              <a:pathLst>
                <a:path w="1048" h="1004" extrusionOk="0">
                  <a:moveTo>
                    <a:pt x="433" y="0"/>
                  </a:moveTo>
                  <a:cubicBezTo>
                    <a:pt x="476" y="320"/>
                    <a:pt x="1" y="684"/>
                    <a:pt x="511" y="1004"/>
                  </a:cubicBezTo>
                  <a:cubicBezTo>
                    <a:pt x="1048" y="865"/>
                    <a:pt x="797" y="433"/>
                    <a:pt x="831" y="104"/>
                  </a:cubicBezTo>
                  <a:cubicBezTo>
                    <a:pt x="831" y="69"/>
                    <a:pt x="580" y="35"/>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9207075" y="815825"/>
              <a:ext cx="2850" cy="2825"/>
            </a:xfrm>
            <a:custGeom>
              <a:avLst/>
              <a:gdLst/>
              <a:ahLst/>
              <a:cxnLst/>
              <a:rect l="l" t="t" r="r" b="b"/>
              <a:pathLst>
                <a:path w="114" h="113" extrusionOk="0">
                  <a:moveTo>
                    <a:pt x="35" y="0"/>
                  </a:moveTo>
                  <a:cubicBezTo>
                    <a:pt x="35" y="0"/>
                    <a:pt x="35" y="35"/>
                    <a:pt x="1" y="78"/>
                  </a:cubicBezTo>
                  <a:cubicBezTo>
                    <a:pt x="35" y="78"/>
                    <a:pt x="35" y="113"/>
                    <a:pt x="70" y="113"/>
                  </a:cubicBezTo>
                  <a:cubicBezTo>
                    <a:pt x="70" y="78"/>
                    <a:pt x="113" y="78"/>
                    <a:pt x="113" y="35"/>
                  </a:cubicBezTo>
                  <a:cubicBezTo>
                    <a:pt x="70" y="35"/>
                    <a:pt x="70" y="0"/>
                    <a:pt x="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9437025" y="1085350"/>
              <a:ext cx="900" cy="1775"/>
            </a:xfrm>
            <a:custGeom>
              <a:avLst/>
              <a:gdLst/>
              <a:ahLst/>
              <a:cxnLst/>
              <a:rect l="l" t="t" r="r" b="b"/>
              <a:pathLst>
                <a:path w="36" h="71" extrusionOk="0">
                  <a:moveTo>
                    <a:pt x="1" y="1"/>
                  </a:moveTo>
                  <a:lnTo>
                    <a:pt x="1" y="70"/>
                  </a:lnTo>
                  <a:lnTo>
                    <a:pt x="35" y="3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 name="Google Shape;1020;p7"/>
          <p:cNvSpPr/>
          <p:nvPr/>
        </p:nvSpPr>
        <p:spPr>
          <a:xfrm>
            <a:off x="-395252" y="3786621"/>
            <a:ext cx="1769308" cy="1356872"/>
          </a:xfrm>
          <a:custGeom>
            <a:avLst/>
            <a:gdLst/>
            <a:ahLst/>
            <a:cxnLst/>
            <a:rect l="l" t="t" r="r" b="b"/>
            <a:pathLst>
              <a:path w="96145" h="73733" extrusionOk="0">
                <a:moveTo>
                  <a:pt x="34758" y="1"/>
                </a:moveTo>
                <a:cubicBezTo>
                  <a:pt x="33735" y="1"/>
                  <a:pt x="32705" y="87"/>
                  <a:pt x="31670" y="270"/>
                </a:cubicBezTo>
                <a:cubicBezTo>
                  <a:pt x="26788" y="1198"/>
                  <a:pt x="22713" y="3571"/>
                  <a:pt x="19412" y="7371"/>
                </a:cubicBezTo>
                <a:cubicBezTo>
                  <a:pt x="16987" y="10225"/>
                  <a:pt x="15474" y="13526"/>
                  <a:pt x="14752" y="17257"/>
                </a:cubicBezTo>
                <a:cubicBezTo>
                  <a:pt x="14116" y="20541"/>
                  <a:pt x="14116" y="23842"/>
                  <a:pt x="14408" y="27212"/>
                </a:cubicBezTo>
                <a:cubicBezTo>
                  <a:pt x="14684" y="29636"/>
                  <a:pt x="15045" y="32146"/>
                  <a:pt x="15474" y="34587"/>
                </a:cubicBezTo>
                <a:cubicBezTo>
                  <a:pt x="16128" y="38095"/>
                  <a:pt x="16695" y="41602"/>
                  <a:pt x="16901" y="45110"/>
                </a:cubicBezTo>
                <a:cubicBezTo>
                  <a:pt x="17125" y="47775"/>
                  <a:pt x="17194" y="50422"/>
                  <a:pt x="16901" y="53070"/>
                </a:cubicBezTo>
                <a:cubicBezTo>
                  <a:pt x="16472" y="56577"/>
                  <a:pt x="15406" y="59810"/>
                  <a:pt x="13394" y="62664"/>
                </a:cubicBezTo>
                <a:cubicBezTo>
                  <a:pt x="12173" y="64538"/>
                  <a:pt x="10678" y="66102"/>
                  <a:pt x="9027" y="67547"/>
                </a:cubicBezTo>
                <a:cubicBezTo>
                  <a:pt x="6379" y="69902"/>
                  <a:pt x="3439" y="71845"/>
                  <a:pt x="362" y="73478"/>
                </a:cubicBezTo>
                <a:cubicBezTo>
                  <a:pt x="224" y="73564"/>
                  <a:pt x="138" y="73633"/>
                  <a:pt x="1" y="73633"/>
                </a:cubicBezTo>
                <a:cubicBezTo>
                  <a:pt x="1" y="73702"/>
                  <a:pt x="1" y="73702"/>
                  <a:pt x="69" y="73702"/>
                </a:cubicBezTo>
                <a:lnTo>
                  <a:pt x="87754" y="73702"/>
                </a:lnTo>
                <a:cubicBezTo>
                  <a:pt x="87800" y="73702"/>
                  <a:pt x="87854" y="73732"/>
                  <a:pt x="87905" y="73732"/>
                </a:cubicBezTo>
                <a:cubicBezTo>
                  <a:pt x="87930" y="73732"/>
                  <a:pt x="87955" y="73725"/>
                  <a:pt x="87978" y="73702"/>
                </a:cubicBezTo>
                <a:cubicBezTo>
                  <a:pt x="88115" y="73702"/>
                  <a:pt x="88253" y="73633"/>
                  <a:pt x="88339" y="73564"/>
                </a:cubicBezTo>
                <a:cubicBezTo>
                  <a:pt x="90333" y="71914"/>
                  <a:pt x="92121" y="69971"/>
                  <a:pt x="93566" y="67753"/>
                </a:cubicBezTo>
                <a:cubicBezTo>
                  <a:pt x="95216" y="64968"/>
                  <a:pt x="96145" y="62028"/>
                  <a:pt x="96145" y="58727"/>
                </a:cubicBezTo>
                <a:cubicBezTo>
                  <a:pt x="96076" y="56509"/>
                  <a:pt x="95560" y="54359"/>
                  <a:pt x="94700" y="52279"/>
                </a:cubicBezTo>
                <a:cubicBezTo>
                  <a:pt x="93067" y="48634"/>
                  <a:pt x="90694" y="45539"/>
                  <a:pt x="87548" y="42960"/>
                </a:cubicBezTo>
                <a:cubicBezTo>
                  <a:pt x="85038" y="40897"/>
                  <a:pt x="82167" y="39315"/>
                  <a:pt x="79158" y="38095"/>
                </a:cubicBezTo>
                <a:cubicBezTo>
                  <a:pt x="77163" y="37235"/>
                  <a:pt x="75083" y="36599"/>
                  <a:pt x="73003" y="35877"/>
                </a:cubicBezTo>
                <a:cubicBezTo>
                  <a:pt x="71490" y="35378"/>
                  <a:pt x="69994" y="34794"/>
                  <a:pt x="68481" y="34089"/>
                </a:cubicBezTo>
                <a:cubicBezTo>
                  <a:pt x="66555" y="33160"/>
                  <a:pt x="65042" y="31716"/>
                  <a:pt x="63976" y="29928"/>
                </a:cubicBezTo>
                <a:cubicBezTo>
                  <a:pt x="63409" y="28931"/>
                  <a:pt x="62893" y="28002"/>
                  <a:pt x="62395" y="26988"/>
                </a:cubicBezTo>
                <a:cubicBezTo>
                  <a:pt x="61690" y="25337"/>
                  <a:pt x="60968" y="23618"/>
                  <a:pt x="60314" y="21985"/>
                </a:cubicBezTo>
                <a:cubicBezTo>
                  <a:pt x="59179" y="19406"/>
                  <a:pt x="58027" y="16827"/>
                  <a:pt x="56669" y="14317"/>
                </a:cubicBezTo>
                <a:cubicBezTo>
                  <a:pt x="54950" y="11445"/>
                  <a:pt x="53007" y="8798"/>
                  <a:pt x="50514" y="6511"/>
                </a:cubicBezTo>
                <a:cubicBezTo>
                  <a:pt x="47712" y="4070"/>
                  <a:pt x="44634" y="2213"/>
                  <a:pt x="41127" y="1061"/>
                </a:cubicBezTo>
                <a:cubicBezTo>
                  <a:pt x="39040" y="384"/>
                  <a:pt x="36913" y="1"/>
                  <a:pt x="347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7"/>
          <p:cNvGrpSpPr/>
          <p:nvPr/>
        </p:nvGrpSpPr>
        <p:grpSpPr>
          <a:xfrm rot="10800000">
            <a:off x="603776" y="4254762"/>
            <a:ext cx="1383994" cy="808485"/>
            <a:chOff x="2049250" y="4073038"/>
            <a:chExt cx="1789725" cy="1045500"/>
          </a:xfrm>
        </p:grpSpPr>
        <p:sp>
          <p:nvSpPr>
            <p:cNvPr id="1022" name="Google Shape;1022;p7"/>
            <p:cNvSpPr/>
            <p:nvPr/>
          </p:nvSpPr>
          <p:spPr>
            <a:xfrm>
              <a:off x="2049250" y="4073038"/>
              <a:ext cx="1789725" cy="1045500"/>
            </a:xfrm>
            <a:custGeom>
              <a:avLst/>
              <a:gdLst/>
              <a:ahLst/>
              <a:cxnLst/>
              <a:rect l="l" t="t" r="r" b="b"/>
              <a:pathLst>
                <a:path w="71589" h="41820" extrusionOk="0">
                  <a:moveTo>
                    <a:pt x="13652" y="638"/>
                  </a:moveTo>
                  <a:cubicBezTo>
                    <a:pt x="13757" y="638"/>
                    <a:pt x="13855" y="645"/>
                    <a:pt x="13945" y="660"/>
                  </a:cubicBezTo>
                  <a:cubicBezTo>
                    <a:pt x="13833" y="730"/>
                    <a:pt x="13707" y="786"/>
                    <a:pt x="13651" y="842"/>
                  </a:cubicBezTo>
                  <a:lnTo>
                    <a:pt x="13651" y="786"/>
                  </a:lnTo>
                  <a:lnTo>
                    <a:pt x="11383" y="1304"/>
                  </a:lnTo>
                  <a:cubicBezTo>
                    <a:pt x="11932" y="950"/>
                    <a:pt x="12939" y="638"/>
                    <a:pt x="13652" y="638"/>
                  </a:cubicBezTo>
                  <a:close/>
                  <a:moveTo>
                    <a:pt x="10963" y="1542"/>
                  </a:moveTo>
                  <a:cubicBezTo>
                    <a:pt x="10907" y="1598"/>
                    <a:pt x="10907" y="1654"/>
                    <a:pt x="10851" y="1654"/>
                  </a:cubicBezTo>
                  <a:cubicBezTo>
                    <a:pt x="10501" y="1892"/>
                    <a:pt x="10095" y="2130"/>
                    <a:pt x="9689" y="2354"/>
                  </a:cubicBezTo>
                  <a:cubicBezTo>
                    <a:pt x="9633" y="2354"/>
                    <a:pt x="9563" y="2410"/>
                    <a:pt x="9507" y="2480"/>
                  </a:cubicBezTo>
                  <a:cubicBezTo>
                    <a:pt x="9339" y="2704"/>
                    <a:pt x="9339" y="2704"/>
                    <a:pt x="9045" y="2760"/>
                  </a:cubicBezTo>
                  <a:cubicBezTo>
                    <a:pt x="9213" y="2354"/>
                    <a:pt x="10501" y="1542"/>
                    <a:pt x="10963" y="1542"/>
                  </a:cubicBezTo>
                  <a:close/>
                  <a:moveTo>
                    <a:pt x="7533" y="3992"/>
                  </a:moveTo>
                  <a:lnTo>
                    <a:pt x="7533" y="3992"/>
                  </a:lnTo>
                  <a:cubicBezTo>
                    <a:pt x="7463" y="4104"/>
                    <a:pt x="7463" y="4230"/>
                    <a:pt x="7407" y="4230"/>
                  </a:cubicBezTo>
                  <a:cubicBezTo>
                    <a:pt x="7113" y="4454"/>
                    <a:pt x="6945" y="4748"/>
                    <a:pt x="6707" y="4986"/>
                  </a:cubicBezTo>
                  <a:cubicBezTo>
                    <a:pt x="6707" y="5042"/>
                    <a:pt x="6595" y="5098"/>
                    <a:pt x="6595" y="5098"/>
                  </a:cubicBezTo>
                  <a:cubicBezTo>
                    <a:pt x="6651" y="4804"/>
                    <a:pt x="7183" y="4230"/>
                    <a:pt x="7533" y="3992"/>
                  </a:cubicBezTo>
                  <a:close/>
                  <a:moveTo>
                    <a:pt x="5895" y="5742"/>
                  </a:moveTo>
                  <a:lnTo>
                    <a:pt x="5951" y="5798"/>
                  </a:lnTo>
                  <a:cubicBezTo>
                    <a:pt x="5839" y="5910"/>
                    <a:pt x="5783" y="6092"/>
                    <a:pt x="5657" y="6204"/>
                  </a:cubicBezTo>
                  <a:cubicBezTo>
                    <a:pt x="5607" y="6316"/>
                    <a:pt x="5557" y="6507"/>
                    <a:pt x="5338" y="6507"/>
                  </a:cubicBezTo>
                  <a:cubicBezTo>
                    <a:pt x="5311" y="6507"/>
                    <a:pt x="5282" y="6504"/>
                    <a:pt x="5251" y="6498"/>
                  </a:cubicBezTo>
                  <a:cubicBezTo>
                    <a:pt x="5489" y="6204"/>
                    <a:pt x="5657" y="5980"/>
                    <a:pt x="5895" y="5742"/>
                  </a:cubicBezTo>
                  <a:close/>
                  <a:moveTo>
                    <a:pt x="5139" y="6610"/>
                  </a:moveTo>
                  <a:cubicBezTo>
                    <a:pt x="5139" y="6680"/>
                    <a:pt x="5195" y="6680"/>
                    <a:pt x="5139" y="6736"/>
                  </a:cubicBezTo>
                  <a:cubicBezTo>
                    <a:pt x="5013" y="6904"/>
                    <a:pt x="4901" y="7142"/>
                    <a:pt x="4733" y="7380"/>
                  </a:cubicBezTo>
                  <a:cubicBezTo>
                    <a:pt x="4733" y="7436"/>
                    <a:pt x="4663" y="7436"/>
                    <a:pt x="4607" y="7492"/>
                  </a:cubicBezTo>
                  <a:cubicBezTo>
                    <a:pt x="4438" y="7898"/>
                    <a:pt x="4312" y="8136"/>
                    <a:pt x="4088" y="8192"/>
                  </a:cubicBezTo>
                  <a:cubicBezTo>
                    <a:pt x="4256" y="7898"/>
                    <a:pt x="4312" y="7604"/>
                    <a:pt x="4551" y="7436"/>
                  </a:cubicBezTo>
                  <a:cubicBezTo>
                    <a:pt x="4663" y="7142"/>
                    <a:pt x="4845" y="6848"/>
                    <a:pt x="5139" y="6610"/>
                  </a:cubicBezTo>
                  <a:close/>
                  <a:moveTo>
                    <a:pt x="2632" y="10936"/>
                  </a:moveTo>
                  <a:cubicBezTo>
                    <a:pt x="2688" y="11342"/>
                    <a:pt x="2394" y="11692"/>
                    <a:pt x="2212" y="12043"/>
                  </a:cubicBezTo>
                  <a:cubicBezTo>
                    <a:pt x="2156" y="11861"/>
                    <a:pt x="2282" y="11805"/>
                    <a:pt x="2338" y="11692"/>
                  </a:cubicBezTo>
                  <a:cubicBezTo>
                    <a:pt x="2338" y="11510"/>
                    <a:pt x="2394" y="11398"/>
                    <a:pt x="2394" y="11286"/>
                  </a:cubicBezTo>
                  <a:cubicBezTo>
                    <a:pt x="2450" y="11160"/>
                    <a:pt x="2506" y="11048"/>
                    <a:pt x="2562" y="10936"/>
                  </a:cubicBezTo>
                  <a:close/>
                  <a:moveTo>
                    <a:pt x="57349" y="13261"/>
                  </a:moveTo>
                  <a:cubicBezTo>
                    <a:pt x="57237" y="13443"/>
                    <a:pt x="57167" y="13555"/>
                    <a:pt x="57111" y="13681"/>
                  </a:cubicBezTo>
                  <a:cubicBezTo>
                    <a:pt x="56943" y="13905"/>
                    <a:pt x="56817" y="14143"/>
                    <a:pt x="56649" y="14437"/>
                  </a:cubicBezTo>
                  <a:cubicBezTo>
                    <a:pt x="56593" y="14493"/>
                    <a:pt x="56537" y="14493"/>
                    <a:pt x="56467" y="14549"/>
                  </a:cubicBezTo>
                  <a:cubicBezTo>
                    <a:pt x="56411" y="14549"/>
                    <a:pt x="56411" y="14493"/>
                    <a:pt x="56411" y="14493"/>
                  </a:cubicBezTo>
                  <a:cubicBezTo>
                    <a:pt x="56537" y="14031"/>
                    <a:pt x="56817" y="13681"/>
                    <a:pt x="57111" y="13331"/>
                  </a:cubicBezTo>
                  <a:cubicBezTo>
                    <a:pt x="57111" y="13261"/>
                    <a:pt x="57167" y="13261"/>
                    <a:pt x="57349" y="13261"/>
                  </a:cubicBezTo>
                  <a:close/>
                  <a:moveTo>
                    <a:pt x="39259" y="21549"/>
                  </a:moveTo>
                  <a:lnTo>
                    <a:pt x="39259" y="21549"/>
                  </a:lnTo>
                  <a:cubicBezTo>
                    <a:pt x="39553" y="21661"/>
                    <a:pt x="39735" y="21955"/>
                    <a:pt x="39959" y="22137"/>
                  </a:cubicBezTo>
                  <a:cubicBezTo>
                    <a:pt x="39665" y="22011"/>
                    <a:pt x="39441" y="21787"/>
                    <a:pt x="39259" y="21549"/>
                  </a:cubicBezTo>
                  <a:close/>
                  <a:moveTo>
                    <a:pt x="42116" y="23761"/>
                  </a:moveTo>
                  <a:cubicBezTo>
                    <a:pt x="43292" y="24294"/>
                    <a:pt x="44454" y="24756"/>
                    <a:pt x="45616" y="25106"/>
                  </a:cubicBezTo>
                  <a:cubicBezTo>
                    <a:pt x="45042" y="25106"/>
                    <a:pt x="44510" y="24994"/>
                    <a:pt x="43992" y="24756"/>
                  </a:cubicBezTo>
                  <a:cubicBezTo>
                    <a:pt x="43348" y="24462"/>
                    <a:pt x="42648" y="24238"/>
                    <a:pt x="42004" y="23832"/>
                  </a:cubicBezTo>
                  <a:cubicBezTo>
                    <a:pt x="42060" y="23761"/>
                    <a:pt x="42116" y="23761"/>
                    <a:pt x="42116" y="23761"/>
                  </a:cubicBezTo>
                  <a:close/>
                  <a:moveTo>
                    <a:pt x="56467" y="14549"/>
                  </a:moveTo>
                  <a:lnTo>
                    <a:pt x="56467" y="14549"/>
                  </a:lnTo>
                  <a:cubicBezTo>
                    <a:pt x="56355" y="14843"/>
                    <a:pt x="56243" y="15081"/>
                    <a:pt x="56117" y="15305"/>
                  </a:cubicBezTo>
                  <a:cubicBezTo>
                    <a:pt x="55893" y="15711"/>
                    <a:pt x="55837" y="16187"/>
                    <a:pt x="55655" y="16593"/>
                  </a:cubicBezTo>
                  <a:cubicBezTo>
                    <a:pt x="55599" y="16831"/>
                    <a:pt x="55543" y="16999"/>
                    <a:pt x="55487" y="17181"/>
                  </a:cubicBezTo>
                  <a:cubicBezTo>
                    <a:pt x="55417" y="17461"/>
                    <a:pt x="55361" y="17755"/>
                    <a:pt x="55305" y="18049"/>
                  </a:cubicBezTo>
                  <a:cubicBezTo>
                    <a:pt x="55305" y="18161"/>
                    <a:pt x="55249" y="18287"/>
                    <a:pt x="55193" y="18399"/>
                  </a:cubicBezTo>
                  <a:cubicBezTo>
                    <a:pt x="55067" y="18861"/>
                    <a:pt x="54955" y="19337"/>
                    <a:pt x="54787" y="19743"/>
                  </a:cubicBezTo>
                  <a:cubicBezTo>
                    <a:pt x="54605" y="20205"/>
                    <a:pt x="54367" y="20681"/>
                    <a:pt x="54143" y="21143"/>
                  </a:cubicBezTo>
                  <a:cubicBezTo>
                    <a:pt x="54087" y="21311"/>
                    <a:pt x="53961" y="21549"/>
                    <a:pt x="53905" y="21731"/>
                  </a:cubicBezTo>
                  <a:cubicBezTo>
                    <a:pt x="53793" y="22081"/>
                    <a:pt x="53555" y="22305"/>
                    <a:pt x="53317" y="22543"/>
                  </a:cubicBezTo>
                  <a:cubicBezTo>
                    <a:pt x="52911" y="23061"/>
                    <a:pt x="52449" y="23537"/>
                    <a:pt x="51916" y="23944"/>
                  </a:cubicBezTo>
                  <a:cubicBezTo>
                    <a:pt x="51454" y="24350"/>
                    <a:pt x="50866" y="24588"/>
                    <a:pt x="50348" y="24938"/>
                  </a:cubicBezTo>
                  <a:cubicBezTo>
                    <a:pt x="50292" y="24938"/>
                    <a:pt x="50236" y="24938"/>
                    <a:pt x="50166" y="24994"/>
                  </a:cubicBezTo>
                  <a:lnTo>
                    <a:pt x="49998" y="24994"/>
                  </a:lnTo>
                  <a:cubicBezTo>
                    <a:pt x="49592" y="25288"/>
                    <a:pt x="49116" y="25288"/>
                    <a:pt x="48654" y="25344"/>
                  </a:cubicBezTo>
                  <a:cubicBezTo>
                    <a:pt x="48575" y="25362"/>
                    <a:pt x="48491" y="25369"/>
                    <a:pt x="48405" y="25369"/>
                  </a:cubicBezTo>
                  <a:cubicBezTo>
                    <a:pt x="48234" y="25369"/>
                    <a:pt x="48057" y="25344"/>
                    <a:pt x="47898" y="25344"/>
                  </a:cubicBezTo>
                  <a:lnTo>
                    <a:pt x="47898" y="25232"/>
                  </a:lnTo>
                  <a:cubicBezTo>
                    <a:pt x="48045" y="25197"/>
                    <a:pt x="48206" y="25197"/>
                    <a:pt x="48367" y="25197"/>
                  </a:cubicBezTo>
                  <a:cubicBezTo>
                    <a:pt x="48528" y="25197"/>
                    <a:pt x="48689" y="25197"/>
                    <a:pt x="48836" y="25162"/>
                  </a:cubicBezTo>
                  <a:cubicBezTo>
                    <a:pt x="49116" y="25106"/>
                    <a:pt x="49410" y="24994"/>
                    <a:pt x="49760" y="24812"/>
                  </a:cubicBezTo>
                  <a:cubicBezTo>
                    <a:pt x="49998" y="24812"/>
                    <a:pt x="50292" y="24700"/>
                    <a:pt x="50586" y="24532"/>
                  </a:cubicBezTo>
                  <a:cubicBezTo>
                    <a:pt x="50754" y="24406"/>
                    <a:pt x="50992" y="24294"/>
                    <a:pt x="51216" y="24182"/>
                  </a:cubicBezTo>
                  <a:cubicBezTo>
                    <a:pt x="51692" y="23944"/>
                    <a:pt x="52098" y="23649"/>
                    <a:pt x="52393" y="23299"/>
                  </a:cubicBezTo>
                  <a:cubicBezTo>
                    <a:pt x="52561" y="23061"/>
                    <a:pt x="52799" y="22893"/>
                    <a:pt x="53037" y="22655"/>
                  </a:cubicBezTo>
                  <a:cubicBezTo>
                    <a:pt x="53093" y="22543"/>
                    <a:pt x="53149" y="22431"/>
                    <a:pt x="53205" y="22361"/>
                  </a:cubicBezTo>
                  <a:cubicBezTo>
                    <a:pt x="53317" y="22193"/>
                    <a:pt x="53443" y="22081"/>
                    <a:pt x="53555" y="21899"/>
                  </a:cubicBezTo>
                  <a:cubicBezTo>
                    <a:pt x="53611" y="21731"/>
                    <a:pt x="53737" y="21605"/>
                    <a:pt x="53849" y="21437"/>
                  </a:cubicBezTo>
                  <a:cubicBezTo>
                    <a:pt x="54017" y="21031"/>
                    <a:pt x="54199" y="20681"/>
                    <a:pt x="54367" y="20261"/>
                  </a:cubicBezTo>
                  <a:cubicBezTo>
                    <a:pt x="54549" y="19799"/>
                    <a:pt x="54661" y="19393"/>
                    <a:pt x="54843" y="18931"/>
                  </a:cubicBezTo>
                  <a:cubicBezTo>
                    <a:pt x="54899" y="18749"/>
                    <a:pt x="54955" y="18581"/>
                    <a:pt x="55011" y="18343"/>
                  </a:cubicBezTo>
                  <a:cubicBezTo>
                    <a:pt x="55067" y="18049"/>
                    <a:pt x="55137" y="17811"/>
                    <a:pt x="55305" y="17531"/>
                  </a:cubicBezTo>
                  <a:lnTo>
                    <a:pt x="55305" y="17461"/>
                  </a:lnTo>
                  <a:cubicBezTo>
                    <a:pt x="55249" y="16943"/>
                    <a:pt x="55487" y="16481"/>
                    <a:pt x="55655" y="16005"/>
                  </a:cubicBezTo>
                  <a:cubicBezTo>
                    <a:pt x="55711" y="15949"/>
                    <a:pt x="55655" y="15837"/>
                    <a:pt x="55711" y="15711"/>
                  </a:cubicBezTo>
                  <a:cubicBezTo>
                    <a:pt x="55949" y="15361"/>
                    <a:pt x="56005" y="14955"/>
                    <a:pt x="56299" y="14605"/>
                  </a:cubicBezTo>
                  <a:cubicBezTo>
                    <a:pt x="56355" y="14605"/>
                    <a:pt x="56355" y="14605"/>
                    <a:pt x="56467" y="14549"/>
                  </a:cubicBezTo>
                  <a:close/>
                  <a:moveTo>
                    <a:pt x="46098" y="25129"/>
                  </a:moveTo>
                  <a:cubicBezTo>
                    <a:pt x="46381" y="25129"/>
                    <a:pt x="46788" y="25171"/>
                    <a:pt x="47310" y="25288"/>
                  </a:cubicBezTo>
                  <a:cubicBezTo>
                    <a:pt x="47223" y="25353"/>
                    <a:pt x="47134" y="25384"/>
                    <a:pt x="46992" y="25384"/>
                  </a:cubicBezTo>
                  <a:cubicBezTo>
                    <a:pt x="46769" y="25384"/>
                    <a:pt x="46418" y="25307"/>
                    <a:pt x="45742" y="25162"/>
                  </a:cubicBezTo>
                  <a:cubicBezTo>
                    <a:pt x="45822" y="25142"/>
                    <a:pt x="45941" y="25129"/>
                    <a:pt x="46098" y="25129"/>
                  </a:cubicBezTo>
                  <a:close/>
                  <a:moveTo>
                    <a:pt x="1106" y="24294"/>
                  </a:moveTo>
                  <a:lnTo>
                    <a:pt x="1106" y="24294"/>
                  </a:lnTo>
                  <a:cubicBezTo>
                    <a:pt x="1344" y="24882"/>
                    <a:pt x="1400" y="25512"/>
                    <a:pt x="1582" y="26156"/>
                  </a:cubicBezTo>
                  <a:lnTo>
                    <a:pt x="1512" y="26156"/>
                  </a:lnTo>
                  <a:cubicBezTo>
                    <a:pt x="1456" y="26044"/>
                    <a:pt x="1400" y="25932"/>
                    <a:pt x="1344" y="25806"/>
                  </a:cubicBezTo>
                  <a:cubicBezTo>
                    <a:pt x="1288" y="25344"/>
                    <a:pt x="1162" y="24812"/>
                    <a:pt x="1106" y="24294"/>
                  </a:cubicBezTo>
                  <a:close/>
                  <a:moveTo>
                    <a:pt x="2282" y="28494"/>
                  </a:moveTo>
                  <a:cubicBezTo>
                    <a:pt x="2450" y="28956"/>
                    <a:pt x="2632" y="29362"/>
                    <a:pt x="2800" y="29838"/>
                  </a:cubicBezTo>
                  <a:cubicBezTo>
                    <a:pt x="2506" y="29544"/>
                    <a:pt x="2212" y="28844"/>
                    <a:pt x="2282" y="28494"/>
                  </a:cubicBezTo>
                  <a:close/>
                  <a:moveTo>
                    <a:pt x="19546" y="40507"/>
                  </a:moveTo>
                  <a:lnTo>
                    <a:pt x="19546" y="40633"/>
                  </a:lnTo>
                  <a:cubicBezTo>
                    <a:pt x="19354" y="40678"/>
                    <a:pt x="19208" y="40832"/>
                    <a:pt x="19005" y="40832"/>
                  </a:cubicBezTo>
                  <a:cubicBezTo>
                    <a:pt x="18956" y="40832"/>
                    <a:pt x="18903" y="40823"/>
                    <a:pt x="18846" y="40801"/>
                  </a:cubicBezTo>
                  <a:lnTo>
                    <a:pt x="18846" y="40745"/>
                  </a:lnTo>
                  <a:cubicBezTo>
                    <a:pt x="19084" y="40689"/>
                    <a:pt x="19308" y="40563"/>
                    <a:pt x="19546" y="40507"/>
                  </a:cubicBezTo>
                  <a:close/>
                  <a:moveTo>
                    <a:pt x="14044" y="0"/>
                  </a:moveTo>
                  <a:cubicBezTo>
                    <a:pt x="13855" y="0"/>
                    <a:pt x="13679" y="46"/>
                    <a:pt x="13483" y="86"/>
                  </a:cubicBezTo>
                  <a:cubicBezTo>
                    <a:pt x="12951" y="142"/>
                    <a:pt x="12433" y="254"/>
                    <a:pt x="11957" y="380"/>
                  </a:cubicBezTo>
                  <a:cubicBezTo>
                    <a:pt x="11733" y="436"/>
                    <a:pt x="11495" y="492"/>
                    <a:pt x="11313" y="660"/>
                  </a:cubicBezTo>
                  <a:cubicBezTo>
                    <a:pt x="11145" y="730"/>
                    <a:pt x="10963" y="786"/>
                    <a:pt x="10795" y="842"/>
                  </a:cubicBezTo>
                  <a:cubicBezTo>
                    <a:pt x="10557" y="954"/>
                    <a:pt x="10263" y="1080"/>
                    <a:pt x="10095" y="1192"/>
                  </a:cubicBezTo>
                  <a:cubicBezTo>
                    <a:pt x="9633" y="1542"/>
                    <a:pt x="9157" y="1836"/>
                    <a:pt x="8695" y="2130"/>
                  </a:cubicBezTo>
                  <a:cubicBezTo>
                    <a:pt x="8289" y="2354"/>
                    <a:pt x="7883" y="2648"/>
                    <a:pt x="7589" y="3054"/>
                  </a:cubicBezTo>
                  <a:cubicBezTo>
                    <a:pt x="7589" y="3110"/>
                    <a:pt x="7533" y="3180"/>
                    <a:pt x="7407" y="3236"/>
                  </a:cubicBezTo>
                  <a:cubicBezTo>
                    <a:pt x="7057" y="3348"/>
                    <a:pt x="6833" y="3642"/>
                    <a:pt x="6651" y="3936"/>
                  </a:cubicBezTo>
                  <a:cubicBezTo>
                    <a:pt x="6483" y="4160"/>
                    <a:pt x="6357" y="4398"/>
                    <a:pt x="6133" y="4510"/>
                  </a:cubicBezTo>
                  <a:cubicBezTo>
                    <a:pt x="5839" y="4692"/>
                    <a:pt x="5713" y="4930"/>
                    <a:pt x="5489" y="5154"/>
                  </a:cubicBezTo>
                  <a:cubicBezTo>
                    <a:pt x="5251" y="5336"/>
                    <a:pt x="5139" y="5560"/>
                    <a:pt x="4957" y="5798"/>
                  </a:cubicBezTo>
                  <a:cubicBezTo>
                    <a:pt x="4845" y="5910"/>
                    <a:pt x="4733" y="6036"/>
                    <a:pt x="4663" y="6148"/>
                  </a:cubicBezTo>
                  <a:cubicBezTo>
                    <a:pt x="4382" y="6498"/>
                    <a:pt x="4200" y="6904"/>
                    <a:pt x="3906" y="7198"/>
                  </a:cubicBezTo>
                  <a:cubicBezTo>
                    <a:pt x="3500" y="7660"/>
                    <a:pt x="3206" y="8192"/>
                    <a:pt x="2856" y="8654"/>
                  </a:cubicBezTo>
                  <a:cubicBezTo>
                    <a:pt x="2744" y="8836"/>
                    <a:pt x="2632" y="9004"/>
                    <a:pt x="2632" y="9242"/>
                  </a:cubicBezTo>
                  <a:cubicBezTo>
                    <a:pt x="2632" y="9354"/>
                    <a:pt x="2562" y="9410"/>
                    <a:pt x="2506" y="9536"/>
                  </a:cubicBezTo>
                  <a:cubicBezTo>
                    <a:pt x="2338" y="9830"/>
                    <a:pt x="2156" y="10110"/>
                    <a:pt x="2100" y="10460"/>
                  </a:cubicBezTo>
                  <a:cubicBezTo>
                    <a:pt x="2044" y="10530"/>
                    <a:pt x="1988" y="10642"/>
                    <a:pt x="1932" y="10754"/>
                  </a:cubicBezTo>
                  <a:cubicBezTo>
                    <a:pt x="1750" y="11160"/>
                    <a:pt x="1582" y="11636"/>
                    <a:pt x="1400" y="12043"/>
                  </a:cubicBezTo>
                  <a:cubicBezTo>
                    <a:pt x="1344" y="12099"/>
                    <a:pt x="1344" y="12211"/>
                    <a:pt x="1288" y="12281"/>
                  </a:cubicBezTo>
                  <a:cubicBezTo>
                    <a:pt x="1232" y="12561"/>
                    <a:pt x="1106" y="12911"/>
                    <a:pt x="1050" y="13205"/>
                  </a:cubicBezTo>
                  <a:cubicBezTo>
                    <a:pt x="938" y="13443"/>
                    <a:pt x="882" y="13681"/>
                    <a:pt x="812" y="13961"/>
                  </a:cubicBezTo>
                  <a:cubicBezTo>
                    <a:pt x="756" y="14143"/>
                    <a:pt x="756" y="14381"/>
                    <a:pt x="700" y="14605"/>
                  </a:cubicBezTo>
                  <a:cubicBezTo>
                    <a:pt x="700" y="14787"/>
                    <a:pt x="700" y="14955"/>
                    <a:pt x="588" y="15081"/>
                  </a:cubicBezTo>
                  <a:cubicBezTo>
                    <a:pt x="406" y="15361"/>
                    <a:pt x="350" y="15655"/>
                    <a:pt x="350" y="15949"/>
                  </a:cubicBezTo>
                  <a:lnTo>
                    <a:pt x="350" y="16299"/>
                  </a:lnTo>
                  <a:cubicBezTo>
                    <a:pt x="350" y="16761"/>
                    <a:pt x="294" y="17237"/>
                    <a:pt x="238" y="17699"/>
                  </a:cubicBezTo>
                  <a:cubicBezTo>
                    <a:pt x="182" y="18105"/>
                    <a:pt x="112" y="18511"/>
                    <a:pt x="56" y="18931"/>
                  </a:cubicBezTo>
                  <a:cubicBezTo>
                    <a:pt x="0" y="19281"/>
                    <a:pt x="0" y="19631"/>
                    <a:pt x="56" y="20037"/>
                  </a:cubicBezTo>
                  <a:cubicBezTo>
                    <a:pt x="112" y="20149"/>
                    <a:pt x="56" y="20261"/>
                    <a:pt x="56" y="20387"/>
                  </a:cubicBezTo>
                  <a:cubicBezTo>
                    <a:pt x="56" y="20611"/>
                    <a:pt x="56" y="20793"/>
                    <a:pt x="112" y="21031"/>
                  </a:cubicBezTo>
                  <a:cubicBezTo>
                    <a:pt x="182" y="21143"/>
                    <a:pt x="112" y="21311"/>
                    <a:pt x="112" y="21437"/>
                  </a:cubicBezTo>
                  <a:cubicBezTo>
                    <a:pt x="112" y="21661"/>
                    <a:pt x="56" y="21843"/>
                    <a:pt x="56" y="22011"/>
                  </a:cubicBezTo>
                  <a:cubicBezTo>
                    <a:pt x="56" y="22431"/>
                    <a:pt x="112" y="22781"/>
                    <a:pt x="112" y="23131"/>
                  </a:cubicBezTo>
                  <a:cubicBezTo>
                    <a:pt x="182" y="23355"/>
                    <a:pt x="112" y="23593"/>
                    <a:pt x="238" y="23761"/>
                  </a:cubicBezTo>
                  <a:cubicBezTo>
                    <a:pt x="350" y="24056"/>
                    <a:pt x="350" y="24350"/>
                    <a:pt x="406" y="24588"/>
                  </a:cubicBezTo>
                  <a:cubicBezTo>
                    <a:pt x="532" y="25050"/>
                    <a:pt x="588" y="25456"/>
                    <a:pt x="644" y="25862"/>
                  </a:cubicBezTo>
                  <a:cubicBezTo>
                    <a:pt x="700" y="25988"/>
                    <a:pt x="700" y="26100"/>
                    <a:pt x="700" y="26156"/>
                  </a:cubicBezTo>
                  <a:cubicBezTo>
                    <a:pt x="812" y="26506"/>
                    <a:pt x="756" y="26856"/>
                    <a:pt x="938" y="27150"/>
                  </a:cubicBezTo>
                  <a:cubicBezTo>
                    <a:pt x="1050" y="27444"/>
                    <a:pt x="1106" y="27682"/>
                    <a:pt x="1162" y="27962"/>
                  </a:cubicBezTo>
                  <a:cubicBezTo>
                    <a:pt x="1162" y="28088"/>
                    <a:pt x="1232" y="28200"/>
                    <a:pt x="1288" y="28382"/>
                  </a:cubicBezTo>
                  <a:cubicBezTo>
                    <a:pt x="1344" y="28494"/>
                    <a:pt x="1456" y="28550"/>
                    <a:pt x="1456" y="28662"/>
                  </a:cubicBezTo>
                  <a:cubicBezTo>
                    <a:pt x="1582" y="28956"/>
                    <a:pt x="1638" y="29194"/>
                    <a:pt x="1750" y="29432"/>
                  </a:cubicBezTo>
                  <a:cubicBezTo>
                    <a:pt x="1806" y="29488"/>
                    <a:pt x="1806" y="29656"/>
                    <a:pt x="1862" y="29782"/>
                  </a:cubicBezTo>
                  <a:cubicBezTo>
                    <a:pt x="1932" y="30006"/>
                    <a:pt x="1932" y="30244"/>
                    <a:pt x="2156" y="30412"/>
                  </a:cubicBezTo>
                  <a:cubicBezTo>
                    <a:pt x="2282" y="30650"/>
                    <a:pt x="2450" y="30832"/>
                    <a:pt x="2450" y="31112"/>
                  </a:cubicBezTo>
                  <a:cubicBezTo>
                    <a:pt x="2506" y="31350"/>
                    <a:pt x="2562" y="31588"/>
                    <a:pt x="2688" y="31700"/>
                  </a:cubicBezTo>
                  <a:cubicBezTo>
                    <a:pt x="2912" y="31994"/>
                    <a:pt x="3094" y="32288"/>
                    <a:pt x="3206" y="32582"/>
                  </a:cubicBezTo>
                  <a:cubicBezTo>
                    <a:pt x="3388" y="32862"/>
                    <a:pt x="3500" y="33156"/>
                    <a:pt x="3682" y="33394"/>
                  </a:cubicBezTo>
                  <a:cubicBezTo>
                    <a:pt x="3850" y="33800"/>
                    <a:pt x="4088" y="34150"/>
                    <a:pt x="4382" y="34500"/>
                  </a:cubicBezTo>
                  <a:cubicBezTo>
                    <a:pt x="4607" y="34794"/>
                    <a:pt x="4845" y="35200"/>
                    <a:pt x="5083" y="35494"/>
                  </a:cubicBezTo>
                  <a:cubicBezTo>
                    <a:pt x="5433" y="35901"/>
                    <a:pt x="5713" y="36251"/>
                    <a:pt x="6133" y="36601"/>
                  </a:cubicBezTo>
                  <a:cubicBezTo>
                    <a:pt x="6595" y="37063"/>
                    <a:pt x="7001" y="37595"/>
                    <a:pt x="7407" y="38057"/>
                  </a:cubicBezTo>
                  <a:cubicBezTo>
                    <a:pt x="7589" y="38239"/>
                    <a:pt x="7757" y="38407"/>
                    <a:pt x="7995" y="38533"/>
                  </a:cubicBezTo>
                  <a:cubicBezTo>
                    <a:pt x="8163" y="38645"/>
                    <a:pt x="8289" y="38813"/>
                    <a:pt x="8401" y="38939"/>
                  </a:cubicBezTo>
                  <a:cubicBezTo>
                    <a:pt x="8639" y="39051"/>
                    <a:pt x="8807" y="39233"/>
                    <a:pt x="8989" y="39345"/>
                  </a:cubicBezTo>
                  <a:cubicBezTo>
                    <a:pt x="9283" y="39457"/>
                    <a:pt x="9507" y="39639"/>
                    <a:pt x="9745" y="39863"/>
                  </a:cubicBezTo>
                  <a:cubicBezTo>
                    <a:pt x="9983" y="40157"/>
                    <a:pt x="10333" y="40283"/>
                    <a:pt x="10683" y="40395"/>
                  </a:cubicBezTo>
                  <a:cubicBezTo>
                    <a:pt x="10963" y="40563"/>
                    <a:pt x="11313" y="40633"/>
                    <a:pt x="11607" y="40857"/>
                  </a:cubicBezTo>
                  <a:cubicBezTo>
                    <a:pt x="11733" y="40983"/>
                    <a:pt x="11901" y="41039"/>
                    <a:pt x="12013" y="41095"/>
                  </a:cubicBezTo>
                  <a:cubicBezTo>
                    <a:pt x="12251" y="41151"/>
                    <a:pt x="12489" y="41151"/>
                    <a:pt x="12713" y="41207"/>
                  </a:cubicBezTo>
                  <a:cubicBezTo>
                    <a:pt x="12951" y="41333"/>
                    <a:pt x="13189" y="41445"/>
                    <a:pt x="13483" y="41501"/>
                  </a:cubicBezTo>
                  <a:cubicBezTo>
                    <a:pt x="13521" y="41520"/>
                    <a:pt x="13558" y="41526"/>
                    <a:pt x="13596" y="41526"/>
                  </a:cubicBezTo>
                  <a:cubicBezTo>
                    <a:pt x="13671" y="41526"/>
                    <a:pt x="13749" y="41501"/>
                    <a:pt x="13833" y="41501"/>
                  </a:cubicBezTo>
                  <a:cubicBezTo>
                    <a:pt x="14407" y="41613"/>
                    <a:pt x="14939" y="41795"/>
                    <a:pt x="15457" y="41795"/>
                  </a:cubicBezTo>
                  <a:lnTo>
                    <a:pt x="15863" y="41795"/>
                  </a:lnTo>
                  <a:cubicBezTo>
                    <a:pt x="15985" y="41795"/>
                    <a:pt x="16100" y="41770"/>
                    <a:pt x="16217" y="41770"/>
                  </a:cubicBezTo>
                  <a:cubicBezTo>
                    <a:pt x="16276" y="41770"/>
                    <a:pt x="16335" y="41776"/>
                    <a:pt x="16395" y="41795"/>
                  </a:cubicBezTo>
                  <a:cubicBezTo>
                    <a:pt x="16554" y="41795"/>
                    <a:pt x="16707" y="41820"/>
                    <a:pt x="16878" y="41820"/>
                  </a:cubicBezTo>
                  <a:cubicBezTo>
                    <a:pt x="16963" y="41820"/>
                    <a:pt x="17054" y="41814"/>
                    <a:pt x="17152" y="41795"/>
                  </a:cubicBezTo>
                  <a:cubicBezTo>
                    <a:pt x="17324" y="41714"/>
                    <a:pt x="17525" y="41655"/>
                    <a:pt x="17708" y="41655"/>
                  </a:cubicBezTo>
                  <a:cubicBezTo>
                    <a:pt x="17778" y="41655"/>
                    <a:pt x="17846" y="41664"/>
                    <a:pt x="17908" y="41683"/>
                  </a:cubicBezTo>
                  <a:cubicBezTo>
                    <a:pt x="18000" y="41698"/>
                    <a:pt x="18088" y="41705"/>
                    <a:pt x="18174" y="41705"/>
                  </a:cubicBezTo>
                  <a:cubicBezTo>
                    <a:pt x="18416" y="41705"/>
                    <a:pt x="18644" y="41650"/>
                    <a:pt x="18902" y="41557"/>
                  </a:cubicBezTo>
                  <a:cubicBezTo>
                    <a:pt x="18958" y="41501"/>
                    <a:pt x="19084" y="41501"/>
                    <a:pt x="19140" y="41501"/>
                  </a:cubicBezTo>
                  <a:cubicBezTo>
                    <a:pt x="19183" y="41512"/>
                    <a:pt x="19226" y="41516"/>
                    <a:pt x="19269" y="41516"/>
                  </a:cubicBezTo>
                  <a:cubicBezTo>
                    <a:pt x="19453" y="41516"/>
                    <a:pt x="19637" y="41434"/>
                    <a:pt x="19784" y="41389"/>
                  </a:cubicBezTo>
                  <a:cubicBezTo>
                    <a:pt x="20190" y="41263"/>
                    <a:pt x="20596" y="41095"/>
                    <a:pt x="21002" y="41039"/>
                  </a:cubicBezTo>
                  <a:cubicBezTo>
                    <a:pt x="21464" y="40913"/>
                    <a:pt x="21884" y="40745"/>
                    <a:pt x="22234" y="40507"/>
                  </a:cubicBezTo>
                  <a:cubicBezTo>
                    <a:pt x="22640" y="40283"/>
                    <a:pt x="23046" y="40045"/>
                    <a:pt x="23452" y="39807"/>
                  </a:cubicBezTo>
                  <a:cubicBezTo>
                    <a:pt x="23802" y="39639"/>
                    <a:pt x="24096" y="39457"/>
                    <a:pt x="24334" y="39163"/>
                  </a:cubicBezTo>
                  <a:cubicBezTo>
                    <a:pt x="24502" y="39051"/>
                    <a:pt x="24614" y="38939"/>
                    <a:pt x="24796" y="38813"/>
                  </a:cubicBezTo>
                  <a:cubicBezTo>
                    <a:pt x="24964" y="38701"/>
                    <a:pt x="25202" y="38589"/>
                    <a:pt x="25314" y="38463"/>
                  </a:cubicBezTo>
                  <a:cubicBezTo>
                    <a:pt x="25664" y="38113"/>
                    <a:pt x="26014" y="37833"/>
                    <a:pt x="26308" y="37483"/>
                  </a:cubicBezTo>
                  <a:cubicBezTo>
                    <a:pt x="26434" y="37357"/>
                    <a:pt x="26546" y="37245"/>
                    <a:pt x="26602" y="37133"/>
                  </a:cubicBezTo>
                  <a:cubicBezTo>
                    <a:pt x="26714" y="36895"/>
                    <a:pt x="26952" y="36713"/>
                    <a:pt x="27134" y="36489"/>
                  </a:cubicBezTo>
                  <a:cubicBezTo>
                    <a:pt x="27302" y="36307"/>
                    <a:pt x="27414" y="36083"/>
                    <a:pt x="27596" y="35901"/>
                  </a:cubicBezTo>
                  <a:cubicBezTo>
                    <a:pt x="27764" y="35550"/>
                    <a:pt x="27946" y="35200"/>
                    <a:pt x="28114" y="34906"/>
                  </a:cubicBezTo>
                  <a:cubicBezTo>
                    <a:pt x="28296" y="34612"/>
                    <a:pt x="28535" y="34332"/>
                    <a:pt x="28703" y="34038"/>
                  </a:cubicBezTo>
                  <a:lnTo>
                    <a:pt x="28703" y="33912"/>
                  </a:lnTo>
                  <a:cubicBezTo>
                    <a:pt x="28941" y="33506"/>
                    <a:pt x="29109" y="33044"/>
                    <a:pt x="29291" y="32638"/>
                  </a:cubicBezTo>
                  <a:cubicBezTo>
                    <a:pt x="29459" y="32344"/>
                    <a:pt x="29585" y="31994"/>
                    <a:pt x="29697" y="31700"/>
                  </a:cubicBezTo>
                  <a:cubicBezTo>
                    <a:pt x="29809" y="31294"/>
                    <a:pt x="29935" y="30888"/>
                    <a:pt x="30103" y="30538"/>
                  </a:cubicBezTo>
                  <a:cubicBezTo>
                    <a:pt x="30397" y="30062"/>
                    <a:pt x="30509" y="29544"/>
                    <a:pt x="30635" y="29082"/>
                  </a:cubicBezTo>
                  <a:cubicBezTo>
                    <a:pt x="30691" y="28844"/>
                    <a:pt x="30691" y="28550"/>
                    <a:pt x="30859" y="28382"/>
                  </a:cubicBezTo>
                  <a:cubicBezTo>
                    <a:pt x="30985" y="28256"/>
                    <a:pt x="30985" y="28088"/>
                    <a:pt x="31041" y="27962"/>
                  </a:cubicBezTo>
                  <a:cubicBezTo>
                    <a:pt x="31097" y="27794"/>
                    <a:pt x="31153" y="27556"/>
                    <a:pt x="31209" y="27388"/>
                  </a:cubicBezTo>
                  <a:cubicBezTo>
                    <a:pt x="31391" y="26982"/>
                    <a:pt x="31615" y="26506"/>
                    <a:pt x="31797" y="26100"/>
                  </a:cubicBezTo>
                  <a:cubicBezTo>
                    <a:pt x="31965" y="25750"/>
                    <a:pt x="32035" y="25344"/>
                    <a:pt x="32315" y="25050"/>
                  </a:cubicBezTo>
                  <a:cubicBezTo>
                    <a:pt x="32315" y="24994"/>
                    <a:pt x="32315" y="24938"/>
                    <a:pt x="32385" y="24882"/>
                  </a:cubicBezTo>
                  <a:cubicBezTo>
                    <a:pt x="32609" y="24238"/>
                    <a:pt x="32903" y="23705"/>
                    <a:pt x="33197" y="23131"/>
                  </a:cubicBezTo>
                  <a:cubicBezTo>
                    <a:pt x="33435" y="22711"/>
                    <a:pt x="33603" y="22361"/>
                    <a:pt x="33841" y="21955"/>
                  </a:cubicBezTo>
                  <a:cubicBezTo>
                    <a:pt x="33897" y="21843"/>
                    <a:pt x="33953" y="21731"/>
                    <a:pt x="34009" y="21605"/>
                  </a:cubicBezTo>
                  <a:cubicBezTo>
                    <a:pt x="34065" y="21493"/>
                    <a:pt x="34135" y="21437"/>
                    <a:pt x="34191" y="21311"/>
                  </a:cubicBezTo>
                  <a:cubicBezTo>
                    <a:pt x="34359" y="21143"/>
                    <a:pt x="34541" y="20961"/>
                    <a:pt x="34653" y="20793"/>
                  </a:cubicBezTo>
                  <a:cubicBezTo>
                    <a:pt x="34835" y="20387"/>
                    <a:pt x="35185" y="20149"/>
                    <a:pt x="35535" y="19981"/>
                  </a:cubicBezTo>
                  <a:cubicBezTo>
                    <a:pt x="35701" y="19842"/>
                    <a:pt x="35839" y="19781"/>
                    <a:pt x="35969" y="19781"/>
                  </a:cubicBezTo>
                  <a:cubicBezTo>
                    <a:pt x="36113" y="19781"/>
                    <a:pt x="36248" y="19856"/>
                    <a:pt x="36403" y="19981"/>
                  </a:cubicBezTo>
                  <a:cubicBezTo>
                    <a:pt x="36515" y="20093"/>
                    <a:pt x="36641" y="20149"/>
                    <a:pt x="36753" y="20261"/>
                  </a:cubicBezTo>
                  <a:cubicBezTo>
                    <a:pt x="37215" y="20793"/>
                    <a:pt x="37803" y="21143"/>
                    <a:pt x="38265" y="21731"/>
                  </a:cubicBezTo>
                  <a:cubicBezTo>
                    <a:pt x="38265" y="21787"/>
                    <a:pt x="38391" y="21843"/>
                    <a:pt x="38447" y="21843"/>
                  </a:cubicBezTo>
                  <a:cubicBezTo>
                    <a:pt x="38685" y="22081"/>
                    <a:pt x="38909" y="22193"/>
                    <a:pt x="39091" y="22431"/>
                  </a:cubicBezTo>
                  <a:cubicBezTo>
                    <a:pt x="39497" y="22781"/>
                    <a:pt x="39847" y="23243"/>
                    <a:pt x="40366" y="23481"/>
                  </a:cubicBezTo>
                  <a:cubicBezTo>
                    <a:pt x="40604" y="23649"/>
                    <a:pt x="40842" y="23832"/>
                    <a:pt x="41066" y="24000"/>
                  </a:cubicBezTo>
                  <a:cubicBezTo>
                    <a:pt x="41192" y="24056"/>
                    <a:pt x="41304" y="24112"/>
                    <a:pt x="41416" y="24182"/>
                  </a:cubicBezTo>
                  <a:cubicBezTo>
                    <a:pt x="41766" y="24406"/>
                    <a:pt x="42060" y="24700"/>
                    <a:pt x="42466" y="24812"/>
                  </a:cubicBezTo>
                  <a:cubicBezTo>
                    <a:pt x="42648" y="24882"/>
                    <a:pt x="42816" y="24938"/>
                    <a:pt x="42998" y="24994"/>
                  </a:cubicBezTo>
                  <a:cubicBezTo>
                    <a:pt x="43110" y="25050"/>
                    <a:pt x="43236" y="25162"/>
                    <a:pt x="43348" y="25162"/>
                  </a:cubicBezTo>
                  <a:cubicBezTo>
                    <a:pt x="43866" y="25344"/>
                    <a:pt x="44342" y="25582"/>
                    <a:pt x="44916" y="25694"/>
                  </a:cubicBezTo>
                  <a:cubicBezTo>
                    <a:pt x="45336" y="25806"/>
                    <a:pt x="45742" y="25862"/>
                    <a:pt x="46148" y="25932"/>
                  </a:cubicBezTo>
                  <a:cubicBezTo>
                    <a:pt x="46386" y="25932"/>
                    <a:pt x="46610" y="25988"/>
                    <a:pt x="46848" y="25988"/>
                  </a:cubicBezTo>
                  <a:lnTo>
                    <a:pt x="48010" y="25988"/>
                  </a:lnTo>
                  <a:cubicBezTo>
                    <a:pt x="48416" y="25932"/>
                    <a:pt x="48766" y="25862"/>
                    <a:pt x="49116" y="25806"/>
                  </a:cubicBezTo>
                  <a:cubicBezTo>
                    <a:pt x="49298" y="25806"/>
                    <a:pt x="49466" y="25750"/>
                    <a:pt x="49704" y="25694"/>
                  </a:cubicBezTo>
                  <a:cubicBezTo>
                    <a:pt x="49760" y="25694"/>
                    <a:pt x="49886" y="25638"/>
                    <a:pt x="49998" y="25638"/>
                  </a:cubicBezTo>
                  <a:cubicBezTo>
                    <a:pt x="50516" y="25456"/>
                    <a:pt x="50992" y="25232"/>
                    <a:pt x="51454" y="24938"/>
                  </a:cubicBezTo>
                  <a:cubicBezTo>
                    <a:pt x="51636" y="24756"/>
                    <a:pt x="51804" y="24700"/>
                    <a:pt x="51986" y="24532"/>
                  </a:cubicBezTo>
                  <a:cubicBezTo>
                    <a:pt x="52267" y="24350"/>
                    <a:pt x="52561" y="24182"/>
                    <a:pt x="52799" y="23944"/>
                  </a:cubicBezTo>
                  <a:cubicBezTo>
                    <a:pt x="53149" y="23593"/>
                    <a:pt x="53499" y="23187"/>
                    <a:pt x="53793" y="22837"/>
                  </a:cubicBezTo>
                  <a:cubicBezTo>
                    <a:pt x="53961" y="22543"/>
                    <a:pt x="54199" y="22305"/>
                    <a:pt x="54311" y="22011"/>
                  </a:cubicBezTo>
                  <a:cubicBezTo>
                    <a:pt x="54437" y="21731"/>
                    <a:pt x="54605" y="21437"/>
                    <a:pt x="54787" y="21087"/>
                  </a:cubicBezTo>
                  <a:cubicBezTo>
                    <a:pt x="54843" y="20961"/>
                    <a:pt x="54899" y="20905"/>
                    <a:pt x="54955" y="20793"/>
                  </a:cubicBezTo>
                  <a:cubicBezTo>
                    <a:pt x="55067" y="20443"/>
                    <a:pt x="55193" y="20093"/>
                    <a:pt x="55305" y="19799"/>
                  </a:cubicBezTo>
                  <a:cubicBezTo>
                    <a:pt x="55361" y="19631"/>
                    <a:pt x="55417" y="19505"/>
                    <a:pt x="55487" y="19337"/>
                  </a:cubicBezTo>
                  <a:cubicBezTo>
                    <a:pt x="55543" y="18987"/>
                    <a:pt x="55655" y="18637"/>
                    <a:pt x="55711" y="18343"/>
                  </a:cubicBezTo>
                  <a:cubicBezTo>
                    <a:pt x="55837" y="17993"/>
                    <a:pt x="55949" y="17587"/>
                    <a:pt x="56061" y="17237"/>
                  </a:cubicBezTo>
                  <a:cubicBezTo>
                    <a:pt x="56117" y="16999"/>
                    <a:pt x="56061" y="16761"/>
                    <a:pt x="56187" y="16593"/>
                  </a:cubicBezTo>
                  <a:cubicBezTo>
                    <a:pt x="56355" y="16187"/>
                    <a:pt x="56467" y="15781"/>
                    <a:pt x="56649" y="15361"/>
                  </a:cubicBezTo>
                  <a:cubicBezTo>
                    <a:pt x="56817" y="14955"/>
                    <a:pt x="56999" y="14605"/>
                    <a:pt x="57293" y="14255"/>
                  </a:cubicBezTo>
                  <a:cubicBezTo>
                    <a:pt x="57461" y="14031"/>
                    <a:pt x="57643" y="13737"/>
                    <a:pt x="57811" y="13555"/>
                  </a:cubicBezTo>
                  <a:cubicBezTo>
                    <a:pt x="57937" y="13387"/>
                    <a:pt x="58049" y="13331"/>
                    <a:pt x="58217" y="13331"/>
                  </a:cubicBezTo>
                  <a:cubicBezTo>
                    <a:pt x="58567" y="13331"/>
                    <a:pt x="58861" y="13261"/>
                    <a:pt x="59211" y="13261"/>
                  </a:cubicBezTo>
                  <a:lnTo>
                    <a:pt x="59267" y="13261"/>
                  </a:lnTo>
                  <a:cubicBezTo>
                    <a:pt x="60037" y="13443"/>
                    <a:pt x="60793" y="13555"/>
                    <a:pt x="61605" y="13681"/>
                  </a:cubicBezTo>
                  <a:cubicBezTo>
                    <a:pt x="62085" y="13772"/>
                    <a:pt x="62519" y="13864"/>
                    <a:pt x="62982" y="13864"/>
                  </a:cubicBezTo>
                  <a:cubicBezTo>
                    <a:pt x="63086" y="13864"/>
                    <a:pt x="63192" y="13859"/>
                    <a:pt x="63299" y="13849"/>
                  </a:cubicBezTo>
                  <a:cubicBezTo>
                    <a:pt x="63649" y="13849"/>
                    <a:pt x="63943" y="13905"/>
                    <a:pt x="64294" y="13905"/>
                  </a:cubicBezTo>
                  <a:cubicBezTo>
                    <a:pt x="64518" y="13849"/>
                    <a:pt x="64812" y="13849"/>
                    <a:pt x="65050" y="13849"/>
                  </a:cubicBezTo>
                  <a:cubicBezTo>
                    <a:pt x="65512" y="13849"/>
                    <a:pt x="65988" y="13737"/>
                    <a:pt x="66450" y="13611"/>
                  </a:cubicBezTo>
                  <a:cubicBezTo>
                    <a:pt x="66968" y="13499"/>
                    <a:pt x="67500" y="13331"/>
                    <a:pt x="68018" y="13149"/>
                  </a:cubicBezTo>
                  <a:cubicBezTo>
                    <a:pt x="68144" y="13093"/>
                    <a:pt x="68256" y="13037"/>
                    <a:pt x="68368" y="12981"/>
                  </a:cubicBezTo>
                  <a:cubicBezTo>
                    <a:pt x="68550" y="12799"/>
                    <a:pt x="68788" y="12743"/>
                    <a:pt x="68956" y="12743"/>
                  </a:cubicBezTo>
                  <a:cubicBezTo>
                    <a:pt x="69250" y="12561"/>
                    <a:pt x="69544" y="12337"/>
                    <a:pt x="69838" y="12211"/>
                  </a:cubicBezTo>
                  <a:cubicBezTo>
                    <a:pt x="70468" y="11931"/>
                    <a:pt x="71056" y="11454"/>
                    <a:pt x="71588" y="10936"/>
                  </a:cubicBezTo>
                  <a:cubicBezTo>
                    <a:pt x="71543" y="10905"/>
                    <a:pt x="71502" y="10893"/>
                    <a:pt x="71466" y="10893"/>
                  </a:cubicBezTo>
                  <a:cubicBezTo>
                    <a:pt x="71354" y="10893"/>
                    <a:pt x="71280" y="11006"/>
                    <a:pt x="71238" y="11048"/>
                  </a:cubicBezTo>
                  <a:cubicBezTo>
                    <a:pt x="70944" y="11342"/>
                    <a:pt x="70468" y="11454"/>
                    <a:pt x="70188" y="11805"/>
                  </a:cubicBezTo>
                  <a:lnTo>
                    <a:pt x="70188" y="11861"/>
                  </a:lnTo>
                  <a:cubicBezTo>
                    <a:pt x="69894" y="11987"/>
                    <a:pt x="69656" y="12155"/>
                    <a:pt x="69306" y="12337"/>
                  </a:cubicBezTo>
                  <a:cubicBezTo>
                    <a:pt x="69012" y="12393"/>
                    <a:pt x="68662" y="12631"/>
                    <a:pt x="68438" y="12799"/>
                  </a:cubicBezTo>
                  <a:cubicBezTo>
                    <a:pt x="67556" y="13037"/>
                    <a:pt x="66800" y="13331"/>
                    <a:pt x="65918" y="13555"/>
                  </a:cubicBezTo>
                  <a:cubicBezTo>
                    <a:pt x="65750" y="13555"/>
                    <a:pt x="65512" y="13555"/>
                    <a:pt x="65218" y="13611"/>
                  </a:cubicBezTo>
                  <a:lnTo>
                    <a:pt x="64994" y="13611"/>
                  </a:lnTo>
                  <a:cubicBezTo>
                    <a:pt x="64728" y="13583"/>
                    <a:pt x="64465" y="13569"/>
                    <a:pt x="64210" y="13569"/>
                  </a:cubicBezTo>
                  <a:cubicBezTo>
                    <a:pt x="63954" y="13569"/>
                    <a:pt x="63705" y="13583"/>
                    <a:pt x="63467" y="13611"/>
                  </a:cubicBezTo>
                  <a:cubicBezTo>
                    <a:pt x="63449" y="13634"/>
                    <a:pt x="63430" y="13642"/>
                    <a:pt x="63411" y="13642"/>
                  </a:cubicBezTo>
                  <a:cubicBezTo>
                    <a:pt x="63374" y="13642"/>
                    <a:pt x="63337" y="13611"/>
                    <a:pt x="63299" y="13611"/>
                  </a:cubicBezTo>
                  <a:lnTo>
                    <a:pt x="62949" y="13611"/>
                  </a:lnTo>
                  <a:cubicBezTo>
                    <a:pt x="62487" y="13611"/>
                    <a:pt x="61955" y="13555"/>
                    <a:pt x="61493" y="13443"/>
                  </a:cubicBezTo>
                  <a:cubicBezTo>
                    <a:pt x="61017" y="13261"/>
                    <a:pt x="60555" y="13205"/>
                    <a:pt x="60093" y="13093"/>
                  </a:cubicBezTo>
                  <a:cubicBezTo>
                    <a:pt x="59743" y="12981"/>
                    <a:pt x="59393" y="12911"/>
                    <a:pt x="58987" y="12911"/>
                  </a:cubicBezTo>
                  <a:lnTo>
                    <a:pt x="58455" y="12911"/>
                  </a:lnTo>
                  <a:cubicBezTo>
                    <a:pt x="58399" y="12855"/>
                    <a:pt x="58343" y="12799"/>
                    <a:pt x="58217" y="12687"/>
                  </a:cubicBezTo>
                  <a:lnTo>
                    <a:pt x="59449" y="12687"/>
                  </a:lnTo>
                  <a:cubicBezTo>
                    <a:pt x="59687" y="12687"/>
                    <a:pt x="59911" y="12743"/>
                    <a:pt x="60093" y="12743"/>
                  </a:cubicBezTo>
                  <a:cubicBezTo>
                    <a:pt x="60507" y="12793"/>
                    <a:pt x="60876" y="12989"/>
                    <a:pt x="61291" y="12989"/>
                  </a:cubicBezTo>
                  <a:cubicBezTo>
                    <a:pt x="61339" y="12989"/>
                    <a:pt x="61388" y="12986"/>
                    <a:pt x="61437" y="12981"/>
                  </a:cubicBezTo>
                  <a:cubicBezTo>
                    <a:pt x="61493" y="12981"/>
                    <a:pt x="61549" y="12981"/>
                    <a:pt x="61605" y="13037"/>
                  </a:cubicBezTo>
                  <a:cubicBezTo>
                    <a:pt x="61787" y="13149"/>
                    <a:pt x="61955" y="13149"/>
                    <a:pt x="62193" y="13149"/>
                  </a:cubicBezTo>
                  <a:lnTo>
                    <a:pt x="62417" y="13149"/>
                  </a:lnTo>
                  <a:cubicBezTo>
                    <a:pt x="62837" y="13205"/>
                    <a:pt x="63243" y="13261"/>
                    <a:pt x="63705" y="13261"/>
                  </a:cubicBezTo>
                  <a:cubicBezTo>
                    <a:pt x="63817" y="13261"/>
                    <a:pt x="63999" y="13205"/>
                    <a:pt x="64168" y="13205"/>
                  </a:cubicBezTo>
                  <a:cubicBezTo>
                    <a:pt x="64240" y="13205"/>
                    <a:pt x="64311" y="13214"/>
                    <a:pt x="64377" y="13214"/>
                  </a:cubicBezTo>
                  <a:cubicBezTo>
                    <a:pt x="64477" y="13214"/>
                    <a:pt x="64568" y="13193"/>
                    <a:pt x="64644" y="13093"/>
                  </a:cubicBezTo>
                  <a:lnTo>
                    <a:pt x="64756" y="13093"/>
                  </a:lnTo>
                  <a:cubicBezTo>
                    <a:pt x="64700" y="13149"/>
                    <a:pt x="64700" y="13205"/>
                    <a:pt x="64644" y="13205"/>
                  </a:cubicBezTo>
                  <a:lnTo>
                    <a:pt x="64994" y="13205"/>
                  </a:lnTo>
                  <a:cubicBezTo>
                    <a:pt x="65050" y="13149"/>
                    <a:pt x="65050" y="13093"/>
                    <a:pt x="65050" y="13037"/>
                  </a:cubicBezTo>
                  <a:lnTo>
                    <a:pt x="63411" y="13037"/>
                  </a:lnTo>
                  <a:cubicBezTo>
                    <a:pt x="63337" y="13037"/>
                    <a:pt x="63262" y="13012"/>
                    <a:pt x="63183" y="13012"/>
                  </a:cubicBezTo>
                  <a:cubicBezTo>
                    <a:pt x="63144" y="13012"/>
                    <a:pt x="63103" y="13018"/>
                    <a:pt x="63061" y="13037"/>
                  </a:cubicBezTo>
                  <a:cubicBezTo>
                    <a:pt x="62953" y="13071"/>
                    <a:pt x="62839" y="13085"/>
                    <a:pt x="62723" y="13085"/>
                  </a:cubicBezTo>
                  <a:cubicBezTo>
                    <a:pt x="62465" y="13085"/>
                    <a:pt x="62197" y="13019"/>
                    <a:pt x="61955" y="12981"/>
                  </a:cubicBezTo>
                  <a:cubicBezTo>
                    <a:pt x="61367" y="12911"/>
                    <a:pt x="60849" y="12799"/>
                    <a:pt x="60261" y="12561"/>
                  </a:cubicBezTo>
                  <a:cubicBezTo>
                    <a:pt x="59743" y="12449"/>
                    <a:pt x="59267" y="12393"/>
                    <a:pt x="58749" y="12393"/>
                  </a:cubicBezTo>
                  <a:lnTo>
                    <a:pt x="58161" y="12393"/>
                  </a:lnTo>
                  <a:cubicBezTo>
                    <a:pt x="58032" y="12360"/>
                    <a:pt x="57898" y="12328"/>
                    <a:pt x="57751" y="12328"/>
                  </a:cubicBezTo>
                  <a:cubicBezTo>
                    <a:pt x="57643" y="12328"/>
                    <a:pt x="57529" y="12345"/>
                    <a:pt x="57405" y="12393"/>
                  </a:cubicBezTo>
                  <a:cubicBezTo>
                    <a:pt x="57055" y="12799"/>
                    <a:pt x="56705" y="13261"/>
                    <a:pt x="56355" y="13793"/>
                  </a:cubicBezTo>
                  <a:cubicBezTo>
                    <a:pt x="56187" y="14031"/>
                    <a:pt x="56061" y="14311"/>
                    <a:pt x="55893" y="14493"/>
                  </a:cubicBezTo>
                  <a:cubicBezTo>
                    <a:pt x="55655" y="14843"/>
                    <a:pt x="55543" y="15137"/>
                    <a:pt x="55417" y="15543"/>
                  </a:cubicBezTo>
                  <a:cubicBezTo>
                    <a:pt x="55249" y="16131"/>
                    <a:pt x="55011" y="16649"/>
                    <a:pt x="54843" y="17293"/>
                  </a:cubicBezTo>
                  <a:cubicBezTo>
                    <a:pt x="54717" y="17811"/>
                    <a:pt x="54661" y="18399"/>
                    <a:pt x="54311" y="18931"/>
                  </a:cubicBezTo>
                  <a:lnTo>
                    <a:pt x="54311" y="19043"/>
                  </a:lnTo>
                  <a:cubicBezTo>
                    <a:pt x="54367" y="19281"/>
                    <a:pt x="54255" y="19449"/>
                    <a:pt x="54143" y="19687"/>
                  </a:cubicBezTo>
                  <a:cubicBezTo>
                    <a:pt x="53905" y="20093"/>
                    <a:pt x="53667" y="20555"/>
                    <a:pt x="53499" y="21031"/>
                  </a:cubicBezTo>
                  <a:cubicBezTo>
                    <a:pt x="53443" y="21143"/>
                    <a:pt x="53443" y="21255"/>
                    <a:pt x="53387" y="21381"/>
                  </a:cubicBezTo>
                  <a:cubicBezTo>
                    <a:pt x="53317" y="21437"/>
                    <a:pt x="53317" y="21549"/>
                    <a:pt x="53261" y="21605"/>
                  </a:cubicBezTo>
                  <a:cubicBezTo>
                    <a:pt x="52911" y="22011"/>
                    <a:pt x="52617" y="22361"/>
                    <a:pt x="52337" y="22711"/>
                  </a:cubicBezTo>
                  <a:cubicBezTo>
                    <a:pt x="52267" y="22781"/>
                    <a:pt x="52211" y="22837"/>
                    <a:pt x="52211" y="22837"/>
                  </a:cubicBezTo>
                  <a:cubicBezTo>
                    <a:pt x="52042" y="23005"/>
                    <a:pt x="51860" y="23187"/>
                    <a:pt x="51748" y="23299"/>
                  </a:cubicBezTo>
                  <a:cubicBezTo>
                    <a:pt x="51636" y="23355"/>
                    <a:pt x="51510" y="23411"/>
                    <a:pt x="51398" y="23481"/>
                  </a:cubicBezTo>
                  <a:cubicBezTo>
                    <a:pt x="51104" y="23832"/>
                    <a:pt x="50642" y="23944"/>
                    <a:pt x="50236" y="24182"/>
                  </a:cubicBezTo>
                  <a:cubicBezTo>
                    <a:pt x="49998" y="24350"/>
                    <a:pt x="49704" y="24406"/>
                    <a:pt x="49410" y="24532"/>
                  </a:cubicBezTo>
                  <a:cubicBezTo>
                    <a:pt x="49113" y="24614"/>
                    <a:pt x="48816" y="24666"/>
                    <a:pt x="48497" y="24666"/>
                  </a:cubicBezTo>
                  <a:cubicBezTo>
                    <a:pt x="48380" y="24666"/>
                    <a:pt x="48260" y="24659"/>
                    <a:pt x="48136" y="24644"/>
                  </a:cubicBezTo>
                  <a:cubicBezTo>
                    <a:pt x="48017" y="24616"/>
                    <a:pt x="47898" y="24602"/>
                    <a:pt x="47781" y="24602"/>
                  </a:cubicBezTo>
                  <a:cubicBezTo>
                    <a:pt x="47664" y="24602"/>
                    <a:pt x="47548" y="24616"/>
                    <a:pt x="47436" y="24644"/>
                  </a:cubicBezTo>
                  <a:cubicBezTo>
                    <a:pt x="47289" y="24672"/>
                    <a:pt x="47142" y="24686"/>
                    <a:pt x="47002" y="24686"/>
                  </a:cubicBezTo>
                  <a:cubicBezTo>
                    <a:pt x="46862" y="24686"/>
                    <a:pt x="46729" y="24672"/>
                    <a:pt x="46610" y="24644"/>
                  </a:cubicBezTo>
                  <a:cubicBezTo>
                    <a:pt x="46148" y="24588"/>
                    <a:pt x="45742" y="24462"/>
                    <a:pt x="45266" y="24350"/>
                  </a:cubicBezTo>
                  <a:cubicBezTo>
                    <a:pt x="44916" y="24294"/>
                    <a:pt x="44566" y="24238"/>
                    <a:pt x="44216" y="24056"/>
                  </a:cubicBezTo>
                  <a:cubicBezTo>
                    <a:pt x="43866" y="23888"/>
                    <a:pt x="43460" y="23761"/>
                    <a:pt x="43054" y="23593"/>
                  </a:cubicBezTo>
                  <a:cubicBezTo>
                    <a:pt x="42760" y="23411"/>
                    <a:pt x="42410" y="23299"/>
                    <a:pt x="42186" y="23005"/>
                  </a:cubicBezTo>
                  <a:cubicBezTo>
                    <a:pt x="42060" y="22893"/>
                    <a:pt x="41948" y="22837"/>
                    <a:pt x="41836" y="22711"/>
                  </a:cubicBezTo>
                  <a:cubicBezTo>
                    <a:pt x="41542" y="22487"/>
                    <a:pt x="41136" y="22361"/>
                    <a:pt x="40898" y="22081"/>
                  </a:cubicBezTo>
                  <a:cubicBezTo>
                    <a:pt x="40786" y="22011"/>
                    <a:pt x="40660" y="21955"/>
                    <a:pt x="40548" y="21843"/>
                  </a:cubicBezTo>
                  <a:cubicBezTo>
                    <a:pt x="40492" y="21605"/>
                    <a:pt x="40310" y="21381"/>
                    <a:pt x="40015" y="21255"/>
                  </a:cubicBezTo>
                  <a:cubicBezTo>
                    <a:pt x="39791" y="21199"/>
                    <a:pt x="39609" y="21031"/>
                    <a:pt x="39553" y="20737"/>
                  </a:cubicBezTo>
                  <a:cubicBezTo>
                    <a:pt x="39091" y="20555"/>
                    <a:pt x="38853" y="20093"/>
                    <a:pt x="38503" y="19743"/>
                  </a:cubicBezTo>
                  <a:cubicBezTo>
                    <a:pt x="38559" y="19631"/>
                    <a:pt x="38447" y="19561"/>
                    <a:pt x="38391" y="19505"/>
                  </a:cubicBezTo>
                  <a:cubicBezTo>
                    <a:pt x="38153" y="19337"/>
                    <a:pt x="37915" y="19099"/>
                    <a:pt x="37691" y="18931"/>
                  </a:cubicBezTo>
                  <a:cubicBezTo>
                    <a:pt x="37635" y="18861"/>
                    <a:pt x="37509" y="18861"/>
                    <a:pt x="37397" y="18805"/>
                  </a:cubicBezTo>
                  <a:cubicBezTo>
                    <a:pt x="37341" y="18805"/>
                    <a:pt x="37285" y="18749"/>
                    <a:pt x="37159" y="18749"/>
                  </a:cubicBezTo>
                  <a:cubicBezTo>
                    <a:pt x="37215" y="18637"/>
                    <a:pt x="37215" y="18637"/>
                    <a:pt x="37285" y="18581"/>
                  </a:cubicBezTo>
                  <a:cubicBezTo>
                    <a:pt x="37103" y="18455"/>
                    <a:pt x="36991" y="18343"/>
                    <a:pt x="36865" y="18231"/>
                  </a:cubicBezTo>
                  <a:cubicBezTo>
                    <a:pt x="36721" y="18171"/>
                    <a:pt x="36565" y="18038"/>
                    <a:pt x="36418" y="18038"/>
                  </a:cubicBezTo>
                  <a:cubicBezTo>
                    <a:pt x="36394" y="18038"/>
                    <a:pt x="36371" y="18041"/>
                    <a:pt x="36347" y="18049"/>
                  </a:cubicBezTo>
                  <a:cubicBezTo>
                    <a:pt x="36249" y="18068"/>
                    <a:pt x="36145" y="18074"/>
                    <a:pt x="36041" y="18074"/>
                  </a:cubicBezTo>
                  <a:cubicBezTo>
                    <a:pt x="35832" y="18074"/>
                    <a:pt x="35624" y="18049"/>
                    <a:pt x="35465" y="18049"/>
                  </a:cubicBezTo>
                  <a:cubicBezTo>
                    <a:pt x="35270" y="18147"/>
                    <a:pt x="35106" y="18297"/>
                    <a:pt x="34919" y="18297"/>
                  </a:cubicBezTo>
                  <a:cubicBezTo>
                    <a:pt x="34892" y="18297"/>
                    <a:pt x="34864" y="18294"/>
                    <a:pt x="34835" y="18287"/>
                  </a:cubicBezTo>
                  <a:cubicBezTo>
                    <a:pt x="34709" y="18399"/>
                    <a:pt x="34653" y="18511"/>
                    <a:pt x="34541" y="18511"/>
                  </a:cubicBezTo>
                  <a:cubicBezTo>
                    <a:pt x="34247" y="18581"/>
                    <a:pt x="34135" y="18805"/>
                    <a:pt x="34009" y="19043"/>
                  </a:cubicBezTo>
                  <a:cubicBezTo>
                    <a:pt x="33986" y="19040"/>
                    <a:pt x="33965" y="19038"/>
                    <a:pt x="33946" y="19038"/>
                  </a:cubicBezTo>
                  <a:cubicBezTo>
                    <a:pt x="33658" y="19038"/>
                    <a:pt x="33645" y="19397"/>
                    <a:pt x="33435" y="19449"/>
                  </a:cubicBezTo>
                  <a:cubicBezTo>
                    <a:pt x="33365" y="19561"/>
                    <a:pt x="33365" y="19631"/>
                    <a:pt x="33309" y="19743"/>
                  </a:cubicBezTo>
                  <a:cubicBezTo>
                    <a:pt x="33197" y="19743"/>
                    <a:pt x="33141" y="19799"/>
                    <a:pt x="33085" y="19911"/>
                  </a:cubicBezTo>
                  <a:cubicBezTo>
                    <a:pt x="33015" y="20037"/>
                    <a:pt x="33015" y="20149"/>
                    <a:pt x="32959" y="20261"/>
                  </a:cubicBezTo>
                  <a:cubicBezTo>
                    <a:pt x="32959" y="20387"/>
                    <a:pt x="32903" y="20443"/>
                    <a:pt x="32847" y="20499"/>
                  </a:cubicBezTo>
                  <a:cubicBezTo>
                    <a:pt x="32735" y="20499"/>
                    <a:pt x="32665" y="20499"/>
                    <a:pt x="32609" y="20443"/>
                  </a:cubicBezTo>
                  <a:cubicBezTo>
                    <a:pt x="32441" y="20737"/>
                    <a:pt x="32259" y="20961"/>
                    <a:pt x="32147" y="21199"/>
                  </a:cubicBezTo>
                  <a:cubicBezTo>
                    <a:pt x="32091" y="21311"/>
                    <a:pt x="32147" y="21437"/>
                    <a:pt x="32147" y="21549"/>
                  </a:cubicBezTo>
                  <a:cubicBezTo>
                    <a:pt x="32091" y="21605"/>
                    <a:pt x="32035" y="21661"/>
                    <a:pt x="32035" y="21661"/>
                  </a:cubicBezTo>
                  <a:cubicBezTo>
                    <a:pt x="31965" y="21787"/>
                    <a:pt x="31909" y="21899"/>
                    <a:pt x="31853" y="22081"/>
                  </a:cubicBezTo>
                  <a:lnTo>
                    <a:pt x="31853" y="22137"/>
                  </a:lnTo>
                  <a:cubicBezTo>
                    <a:pt x="31797" y="22249"/>
                    <a:pt x="31741" y="22431"/>
                    <a:pt x="31685" y="22487"/>
                  </a:cubicBezTo>
                  <a:cubicBezTo>
                    <a:pt x="31559" y="22599"/>
                    <a:pt x="31447" y="22655"/>
                    <a:pt x="31335" y="22781"/>
                  </a:cubicBezTo>
                  <a:cubicBezTo>
                    <a:pt x="31391" y="22837"/>
                    <a:pt x="31391" y="22837"/>
                    <a:pt x="31447" y="22893"/>
                  </a:cubicBezTo>
                  <a:cubicBezTo>
                    <a:pt x="31391" y="22949"/>
                    <a:pt x="31335" y="22949"/>
                    <a:pt x="31335" y="22949"/>
                  </a:cubicBezTo>
                  <a:cubicBezTo>
                    <a:pt x="31265" y="22949"/>
                    <a:pt x="31265" y="23005"/>
                    <a:pt x="31209" y="23005"/>
                  </a:cubicBezTo>
                  <a:cubicBezTo>
                    <a:pt x="31335" y="23243"/>
                    <a:pt x="31335" y="23355"/>
                    <a:pt x="31153" y="23481"/>
                  </a:cubicBezTo>
                  <a:cubicBezTo>
                    <a:pt x="30859" y="23649"/>
                    <a:pt x="30859" y="24000"/>
                    <a:pt x="30635" y="24238"/>
                  </a:cubicBezTo>
                  <a:cubicBezTo>
                    <a:pt x="30635" y="24588"/>
                    <a:pt x="30397" y="24812"/>
                    <a:pt x="30341" y="24994"/>
                  </a:cubicBezTo>
                  <a:cubicBezTo>
                    <a:pt x="30215" y="25288"/>
                    <a:pt x="30159" y="25512"/>
                    <a:pt x="30103" y="25750"/>
                  </a:cubicBezTo>
                  <a:cubicBezTo>
                    <a:pt x="30047" y="25862"/>
                    <a:pt x="30047" y="25988"/>
                    <a:pt x="29935" y="26044"/>
                  </a:cubicBezTo>
                  <a:cubicBezTo>
                    <a:pt x="29641" y="26282"/>
                    <a:pt x="29641" y="26688"/>
                    <a:pt x="29459" y="26982"/>
                  </a:cubicBezTo>
                  <a:cubicBezTo>
                    <a:pt x="29347" y="27150"/>
                    <a:pt x="29347" y="27444"/>
                    <a:pt x="29235" y="27682"/>
                  </a:cubicBezTo>
                  <a:cubicBezTo>
                    <a:pt x="29109" y="27962"/>
                    <a:pt x="28997" y="28256"/>
                    <a:pt x="28815" y="28550"/>
                  </a:cubicBezTo>
                  <a:lnTo>
                    <a:pt x="28885" y="28550"/>
                  </a:lnTo>
                  <a:cubicBezTo>
                    <a:pt x="28997" y="28438"/>
                    <a:pt x="29053" y="28382"/>
                    <a:pt x="29165" y="28256"/>
                  </a:cubicBezTo>
                  <a:lnTo>
                    <a:pt x="29165" y="28256"/>
                  </a:lnTo>
                  <a:cubicBezTo>
                    <a:pt x="29109" y="28438"/>
                    <a:pt x="29053" y="28662"/>
                    <a:pt x="28997" y="28844"/>
                  </a:cubicBezTo>
                  <a:cubicBezTo>
                    <a:pt x="28997" y="28844"/>
                    <a:pt x="28941" y="28844"/>
                    <a:pt x="28941" y="28788"/>
                  </a:cubicBezTo>
                  <a:cubicBezTo>
                    <a:pt x="28815" y="28900"/>
                    <a:pt x="28759" y="28956"/>
                    <a:pt x="28703" y="29082"/>
                  </a:cubicBezTo>
                  <a:cubicBezTo>
                    <a:pt x="28815" y="29432"/>
                    <a:pt x="28465" y="29656"/>
                    <a:pt x="28409" y="30062"/>
                  </a:cubicBezTo>
                  <a:cubicBezTo>
                    <a:pt x="28535" y="29950"/>
                    <a:pt x="28591" y="29894"/>
                    <a:pt x="28647" y="29782"/>
                  </a:cubicBezTo>
                  <a:lnTo>
                    <a:pt x="28647" y="29782"/>
                  </a:lnTo>
                  <a:cubicBezTo>
                    <a:pt x="28703" y="30006"/>
                    <a:pt x="28535" y="30188"/>
                    <a:pt x="28465" y="30412"/>
                  </a:cubicBezTo>
                  <a:cubicBezTo>
                    <a:pt x="28409" y="30356"/>
                    <a:pt x="28353" y="30356"/>
                    <a:pt x="28353" y="30300"/>
                  </a:cubicBezTo>
                  <a:cubicBezTo>
                    <a:pt x="28240" y="30412"/>
                    <a:pt x="28184" y="30538"/>
                    <a:pt x="28058" y="30650"/>
                  </a:cubicBezTo>
                  <a:cubicBezTo>
                    <a:pt x="28184" y="30650"/>
                    <a:pt x="28296" y="30650"/>
                    <a:pt x="28353" y="30706"/>
                  </a:cubicBezTo>
                  <a:cubicBezTo>
                    <a:pt x="28353" y="30944"/>
                    <a:pt x="28296" y="30944"/>
                    <a:pt x="28058" y="31056"/>
                  </a:cubicBezTo>
                  <a:cubicBezTo>
                    <a:pt x="28002" y="31294"/>
                    <a:pt x="27946" y="31532"/>
                    <a:pt x="27890" y="31812"/>
                  </a:cubicBezTo>
                  <a:cubicBezTo>
                    <a:pt x="27834" y="31756"/>
                    <a:pt x="27834" y="31700"/>
                    <a:pt x="27764" y="31700"/>
                  </a:cubicBezTo>
                  <a:cubicBezTo>
                    <a:pt x="27708" y="31756"/>
                    <a:pt x="27652" y="31812"/>
                    <a:pt x="27596" y="31812"/>
                  </a:cubicBezTo>
                  <a:cubicBezTo>
                    <a:pt x="27540" y="32050"/>
                    <a:pt x="27484" y="32232"/>
                    <a:pt x="27414" y="32400"/>
                  </a:cubicBezTo>
                  <a:cubicBezTo>
                    <a:pt x="27484" y="32512"/>
                    <a:pt x="27484" y="32582"/>
                    <a:pt x="27540" y="32638"/>
                  </a:cubicBezTo>
                  <a:cubicBezTo>
                    <a:pt x="27484" y="32694"/>
                    <a:pt x="27484" y="32806"/>
                    <a:pt x="27358" y="32862"/>
                  </a:cubicBezTo>
                  <a:cubicBezTo>
                    <a:pt x="27358" y="32806"/>
                    <a:pt x="27302" y="32750"/>
                    <a:pt x="27302" y="32694"/>
                  </a:cubicBezTo>
                  <a:cubicBezTo>
                    <a:pt x="27064" y="32862"/>
                    <a:pt x="27064" y="33044"/>
                    <a:pt x="27190" y="33212"/>
                  </a:cubicBezTo>
                  <a:cubicBezTo>
                    <a:pt x="27134" y="33212"/>
                    <a:pt x="27064" y="33282"/>
                    <a:pt x="27008" y="33282"/>
                  </a:cubicBezTo>
                  <a:cubicBezTo>
                    <a:pt x="27064" y="33338"/>
                    <a:pt x="27064" y="33338"/>
                    <a:pt x="27134" y="33394"/>
                  </a:cubicBezTo>
                  <a:cubicBezTo>
                    <a:pt x="27064" y="33506"/>
                    <a:pt x="26952" y="33632"/>
                    <a:pt x="26896" y="33744"/>
                  </a:cubicBezTo>
                  <a:cubicBezTo>
                    <a:pt x="26840" y="33688"/>
                    <a:pt x="26840" y="33632"/>
                    <a:pt x="26840" y="33632"/>
                  </a:cubicBezTo>
                  <a:cubicBezTo>
                    <a:pt x="26602" y="33856"/>
                    <a:pt x="26546" y="34038"/>
                    <a:pt x="26602" y="34332"/>
                  </a:cubicBezTo>
                  <a:cubicBezTo>
                    <a:pt x="26546" y="34444"/>
                    <a:pt x="26490" y="34500"/>
                    <a:pt x="26434" y="34612"/>
                  </a:cubicBezTo>
                  <a:lnTo>
                    <a:pt x="26364" y="34612"/>
                  </a:lnTo>
                  <a:cubicBezTo>
                    <a:pt x="26364" y="34556"/>
                    <a:pt x="26434" y="34500"/>
                    <a:pt x="26434" y="34444"/>
                  </a:cubicBezTo>
                  <a:lnTo>
                    <a:pt x="26434" y="34444"/>
                  </a:lnTo>
                  <a:cubicBezTo>
                    <a:pt x="26308" y="34500"/>
                    <a:pt x="26308" y="34556"/>
                    <a:pt x="26252" y="34682"/>
                  </a:cubicBezTo>
                  <a:cubicBezTo>
                    <a:pt x="26196" y="34738"/>
                    <a:pt x="26196" y="34850"/>
                    <a:pt x="26140" y="34906"/>
                  </a:cubicBezTo>
                  <a:cubicBezTo>
                    <a:pt x="25958" y="35088"/>
                    <a:pt x="25902" y="35438"/>
                    <a:pt x="25552" y="35494"/>
                  </a:cubicBezTo>
                  <a:cubicBezTo>
                    <a:pt x="25496" y="35494"/>
                    <a:pt x="25496" y="35606"/>
                    <a:pt x="25440" y="35732"/>
                  </a:cubicBezTo>
                  <a:cubicBezTo>
                    <a:pt x="25496" y="35732"/>
                    <a:pt x="25552" y="35732"/>
                    <a:pt x="25664" y="35789"/>
                  </a:cubicBezTo>
                  <a:cubicBezTo>
                    <a:pt x="25496" y="35845"/>
                    <a:pt x="25440" y="35845"/>
                    <a:pt x="25314" y="35845"/>
                  </a:cubicBezTo>
                  <a:cubicBezTo>
                    <a:pt x="25314" y="36195"/>
                    <a:pt x="25090" y="36363"/>
                    <a:pt x="24796" y="36545"/>
                  </a:cubicBezTo>
                  <a:cubicBezTo>
                    <a:pt x="24740" y="36601"/>
                    <a:pt x="24614" y="36657"/>
                    <a:pt x="24558" y="36713"/>
                  </a:cubicBezTo>
                  <a:cubicBezTo>
                    <a:pt x="24446" y="36951"/>
                    <a:pt x="24264" y="37063"/>
                    <a:pt x="24040" y="37063"/>
                  </a:cubicBezTo>
                  <a:cubicBezTo>
                    <a:pt x="24040" y="37063"/>
                    <a:pt x="24040" y="37133"/>
                    <a:pt x="23984" y="37133"/>
                  </a:cubicBezTo>
                  <a:cubicBezTo>
                    <a:pt x="23984" y="37189"/>
                    <a:pt x="23984" y="37189"/>
                    <a:pt x="23914" y="37245"/>
                  </a:cubicBezTo>
                  <a:cubicBezTo>
                    <a:pt x="23984" y="37301"/>
                    <a:pt x="24096" y="37357"/>
                    <a:pt x="24096" y="37357"/>
                  </a:cubicBezTo>
                  <a:cubicBezTo>
                    <a:pt x="23984" y="37651"/>
                    <a:pt x="23746" y="37651"/>
                    <a:pt x="23508" y="37707"/>
                  </a:cubicBezTo>
                  <a:lnTo>
                    <a:pt x="23396" y="37595"/>
                  </a:lnTo>
                  <a:cubicBezTo>
                    <a:pt x="23214" y="37889"/>
                    <a:pt x="22808" y="38001"/>
                    <a:pt x="22752" y="38351"/>
                  </a:cubicBezTo>
                  <a:cubicBezTo>
                    <a:pt x="22640" y="38351"/>
                    <a:pt x="22584" y="38351"/>
                    <a:pt x="22458" y="38295"/>
                  </a:cubicBezTo>
                  <a:cubicBezTo>
                    <a:pt x="22290" y="38463"/>
                    <a:pt x="22108" y="38589"/>
                    <a:pt x="21884" y="38757"/>
                  </a:cubicBezTo>
                  <a:cubicBezTo>
                    <a:pt x="21758" y="38813"/>
                    <a:pt x="21534" y="38757"/>
                    <a:pt x="21352" y="38883"/>
                  </a:cubicBezTo>
                  <a:cubicBezTo>
                    <a:pt x="21352" y="38939"/>
                    <a:pt x="21408" y="38995"/>
                    <a:pt x="21408" y="38995"/>
                  </a:cubicBezTo>
                  <a:cubicBezTo>
                    <a:pt x="21240" y="39051"/>
                    <a:pt x="21114" y="39107"/>
                    <a:pt x="21002" y="39163"/>
                  </a:cubicBezTo>
                  <a:cubicBezTo>
                    <a:pt x="20946" y="39163"/>
                    <a:pt x="20890" y="39107"/>
                    <a:pt x="20890" y="39107"/>
                  </a:cubicBezTo>
                  <a:cubicBezTo>
                    <a:pt x="20764" y="39107"/>
                    <a:pt x="20652" y="39163"/>
                    <a:pt x="20540" y="39233"/>
                  </a:cubicBezTo>
                  <a:lnTo>
                    <a:pt x="20540" y="39401"/>
                  </a:lnTo>
                  <a:cubicBezTo>
                    <a:pt x="20358" y="39457"/>
                    <a:pt x="20246" y="39513"/>
                    <a:pt x="20064" y="39583"/>
                  </a:cubicBezTo>
                  <a:lnTo>
                    <a:pt x="19546" y="39583"/>
                  </a:lnTo>
                  <a:cubicBezTo>
                    <a:pt x="19308" y="39695"/>
                    <a:pt x="19084" y="39863"/>
                    <a:pt x="18734" y="40045"/>
                  </a:cubicBezTo>
                  <a:lnTo>
                    <a:pt x="18258" y="40045"/>
                  </a:lnTo>
                  <a:cubicBezTo>
                    <a:pt x="18202" y="40045"/>
                    <a:pt x="18090" y="40045"/>
                    <a:pt x="18034" y="40101"/>
                  </a:cubicBezTo>
                  <a:cubicBezTo>
                    <a:pt x="17971" y="40129"/>
                    <a:pt x="17911" y="40143"/>
                    <a:pt x="17853" y="40143"/>
                  </a:cubicBezTo>
                  <a:cubicBezTo>
                    <a:pt x="17796" y="40143"/>
                    <a:pt x="17740" y="40129"/>
                    <a:pt x="17684" y="40101"/>
                  </a:cubicBezTo>
                  <a:cubicBezTo>
                    <a:pt x="17446" y="40101"/>
                    <a:pt x="17264" y="40157"/>
                    <a:pt x="17040" y="40157"/>
                  </a:cubicBezTo>
                  <a:lnTo>
                    <a:pt x="16984" y="40101"/>
                  </a:lnTo>
                  <a:cubicBezTo>
                    <a:pt x="16984" y="40101"/>
                    <a:pt x="16984" y="40045"/>
                    <a:pt x="16914" y="39989"/>
                  </a:cubicBezTo>
                  <a:cubicBezTo>
                    <a:pt x="16802" y="39989"/>
                    <a:pt x="16690" y="39989"/>
                    <a:pt x="16508" y="39933"/>
                  </a:cubicBezTo>
                  <a:cubicBezTo>
                    <a:pt x="16384" y="40025"/>
                    <a:pt x="16329" y="40067"/>
                    <a:pt x="16255" y="40067"/>
                  </a:cubicBezTo>
                  <a:cubicBezTo>
                    <a:pt x="16194" y="40067"/>
                    <a:pt x="16122" y="40039"/>
                    <a:pt x="15989" y="39989"/>
                  </a:cubicBezTo>
                  <a:cubicBezTo>
                    <a:pt x="15933" y="39933"/>
                    <a:pt x="15807" y="39933"/>
                    <a:pt x="15695" y="39933"/>
                  </a:cubicBezTo>
                  <a:cubicBezTo>
                    <a:pt x="15583" y="39933"/>
                    <a:pt x="15457" y="39989"/>
                    <a:pt x="15401" y="40045"/>
                  </a:cubicBezTo>
                  <a:lnTo>
                    <a:pt x="15401" y="40157"/>
                  </a:lnTo>
                  <a:cubicBezTo>
                    <a:pt x="15152" y="40157"/>
                    <a:pt x="14903" y="40008"/>
                    <a:pt x="14654" y="40008"/>
                  </a:cubicBezTo>
                  <a:cubicBezTo>
                    <a:pt x="14553" y="40008"/>
                    <a:pt x="14452" y="40032"/>
                    <a:pt x="14351" y="40101"/>
                  </a:cubicBezTo>
                  <a:cubicBezTo>
                    <a:pt x="14183" y="40045"/>
                    <a:pt x="14001" y="39989"/>
                    <a:pt x="13833" y="39863"/>
                  </a:cubicBezTo>
                  <a:cubicBezTo>
                    <a:pt x="13539" y="39695"/>
                    <a:pt x="13245" y="39583"/>
                    <a:pt x="12895" y="39457"/>
                  </a:cubicBezTo>
                  <a:cubicBezTo>
                    <a:pt x="12895" y="39513"/>
                    <a:pt x="12839" y="39583"/>
                    <a:pt x="12839" y="39583"/>
                  </a:cubicBezTo>
                  <a:cubicBezTo>
                    <a:pt x="12713" y="39513"/>
                    <a:pt x="12545" y="39513"/>
                    <a:pt x="12433" y="39457"/>
                  </a:cubicBezTo>
                  <a:cubicBezTo>
                    <a:pt x="12195" y="39345"/>
                    <a:pt x="11957" y="39233"/>
                    <a:pt x="11733" y="39163"/>
                  </a:cubicBezTo>
                  <a:cubicBezTo>
                    <a:pt x="11551" y="39107"/>
                    <a:pt x="11495" y="39051"/>
                    <a:pt x="11439" y="38939"/>
                  </a:cubicBezTo>
                  <a:cubicBezTo>
                    <a:pt x="11396" y="38797"/>
                    <a:pt x="11344" y="38665"/>
                    <a:pt x="11218" y="38665"/>
                  </a:cubicBezTo>
                  <a:cubicBezTo>
                    <a:pt x="11182" y="38665"/>
                    <a:pt x="11139" y="38676"/>
                    <a:pt x="11089" y="38701"/>
                  </a:cubicBezTo>
                  <a:cubicBezTo>
                    <a:pt x="11033" y="38701"/>
                    <a:pt x="10907" y="38645"/>
                    <a:pt x="10851" y="38645"/>
                  </a:cubicBezTo>
                  <a:cubicBezTo>
                    <a:pt x="10613" y="38351"/>
                    <a:pt x="10613" y="38295"/>
                    <a:pt x="10389" y="38295"/>
                  </a:cubicBezTo>
                  <a:cubicBezTo>
                    <a:pt x="10445" y="38407"/>
                    <a:pt x="10613" y="38407"/>
                    <a:pt x="10501" y="38589"/>
                  </a:cubicBezTo>
                  <a:cubicBezTo>
                    <a:pt x="10333" y="38407"/>
                    <a:pt x="10095" y="38239"/>
                    <a:pt x="9913" y="38057"/>
                  </a:cubicBezTo>
                  <a:cubicBezTo>
                    <a:pt x="9913" y="38001"/>
                    <a:pt x="9983" y="37945"/>
                    <a:pt x="9983" y="37945"/>
                  </a:cubicBezTo>
                  <a:cubicBezTo>
                    <a:pt x="9857" y="37889"/>
                    <a:pt x="9745" y="37763"/>
                    <a:pt x="9689" y="37707"/>
                  </a:cubicBezTo>
                  <a:cubicBezTo>
                    <a:pt x="9563" y="37707"/>
                    <a:pt x="9451" y="37707"/>
                    <a:pt x="9339" y="37651"/>
                  </a:cubicBezTo>
                  <a:cubicBezTo>
                    <a:pt x="9283" y="37413"/>
                    <a:pt x="9213" y="37189"/>
                    <a:pt x="8989" y="37007"/>
                  </a:cubicBezTo>
                  <a:lnTo>
                    <a:pt x="8807" y="37007"/>
                  </a:lnTo>
                  <a:cubicBezTo>
                    <a:pt x="8583" y="36839"/>
                    <a:pt x="8233" y="36839"/>
                    <a:pt x="8345" y="36489"/>
                  </a:cubicBezTo>
                  <a:cubicBezTo>
                    <a:pt x="8163" y="36363"/>
                    <a:pt x="7995" y="36251"/>
                    <a:pt x="7813" y="36139"/>
                  </a:cubicBezTo>
                  <a:cubicBezTo>
                    <a:pt x="7813" y="35957"/>
                    <a:pt x="7813" y="35789"/>
                    <a:pt x="7645" y="35662"/>
                  </a:cubicBezTo>
                  <a:cubicBezTo>
                    <a:pt x="7589" y="35732"/>
                    <a:pt x="7589" y="35732"/>
                    <a:pt x="7533" y="35789"/>
                  </a:cubicBezTo>
                  <a:cubicBezTo>
                    <a:pt x="7351" y="35662"/>
                    <a:pt x="7239" y="35550"/>
                    <a:pt x="7113" y="35438"/>
                  </a:cubicBezTo>
                  <a:cubicBezTo>
                    <a:pt x="7113" y="35382"/>
                    <a:pt x="7113" y="35312"/>
                    <a:pt x="7183" y="35256"/>
                  </a:cubicBezTo>
                  <a:cubicBezTo>
                    <a:pt x="7001" y="35088"/>
                    <a:pt x="6889" y="34906"/>
                    <a:pt x="6651" y="34906"/>
                  </a:cubicBezTo>
                  <a:cubicBezTo>
                    <a:pt x="6595" y="34906"/>
                    <a:pt x="6539" y="34794"/>
                    <a:pt x="6483" y="34738"/>
                  </a:cubicBezTo>
                  <a:cubicBezTo>
                    <a:pt x="6413" y="34738"/>
                    <a:pt x="6357" y="34682"/>
                    <a:pt x="6357" y="34612"/>
                  </a:cubicBezTo>
                  <a:cubicBezTo>
                    <a:pt x="6301" y="34556"/>
                    <a:pt x="6189" y="34500"/>
                    <a:pt x="6189" y="34444"/>
                  </a:cubicBezTo>
                  <a:cubicBezTo>
                    <a:pt x="6063" y="34332"/>
                    <a:pt x="6007" y="34150"/>
                    <a:pt x="5895" y="34038"/>
                  </a:cubicBezTo>
                  <a:cubicBezTo>
                    <a:pt x="5895" y="33982"/>
                    <a:pt x="5839" y="33856"/>
                    <a:pt x="5839" y="33856"/>
                  </a:cubicBezTo>
                  <a:cubicBezTo>
                    <a:pt x="5951" y="33688"/>
                    <a:pt x="5783" y="33562"/>
                    <a:pt x="5713" y="33450"/>
                  </a:cubicBezTo>
                  <a:cubicBezTo>
                    <a:pt x="5657" y="33450"/>
                    <a:pt x="5601" y="33506"/>
                    <a:pt x="5545" y="33506"/>
                  </a:cubicBezTo>
                  <a:cubicBezTo>
                    <a:pt x="5489" y="33450"/>
                    <a:pt x="5489" y="33394"/>
                    <a:pt x="5433" y="33282"/>
                  </a:cubicBezTo>
                  <a:cubicBezTo>
                    <a:pt x="5489" y="33282"/>
                    <a:pt x="5545" y="33212"/>
                    <a:pt x="5601" y="33212"/>
                  </a:cubicBezTo>
                  <a:lnTo>
                    <a:pt x="5083" y="32694"/>
                  </a:lnTo>
                  <a:cubicBezTo>
                    <a:pt x="4901" y="32456"/>
                    <a:pt x="4789" y="32232"/>
                    <a:pt x="4607" y="32050"/>
                  </a:cubicBezTo>
                  <a:lnTo>
                    <a:pt x="4607" y="31812"/>
                  </a:lnTo>
                  <a:lnTo>
                    <a:pt x="4663" y="31756"/>
                  </a:lnTo>
                  <a:lnTo>
                    <a:pt x="4494" y="31756"/>
                  </a:lnTo>
                  <a:cubicBezTo>
                    <a:pt x="4438" y="31588"/>
                    <a:pt x="4312" y="31532"/>
                    <a:pt x="4312" y="31350"/>
                  </a:cubicBezTo>
                  <a:cubicBezTo>
                    <a:pt x="4312" y="31182"/>
                    <a:pt x="4200" y="31000"/>
                    <a:pt x="4088" y="30832"/>
                  </a:cubicBezTo>
                  <a:cubicBezTo>
                    <a:pt x="3962" y="30650"/>
                    <a:pt x="3850" y="30538"/>
                    <a:pt x="3794" y="30356"/>
                  </a:cubicBezTo>
                  <a:cubicBezTo>
                    <a:pt x="3682" y="29894"/>
                    <a:pt x="3262" y="29488"/>
                    <a:pt x="3262" y="28956"/>
                  </a:cubicBezTo>
                  <a:cubicBezTo>
                    <a:pt x="3262" y="28900"/>
                    <a:pt x="3206" y="28900"/>
                    <a:pt x="3206" y="28844"/>
                  </a:cubicBezTo>
                  <a:cubicBezTo>
                    <a:pt x="3038" y="28732"/>
                    <a:pt x="2982" y="28550"/>
                    <a:pt x="3038" y="28382"/>
                  </a:cubicBezTo>
                  <a:cubicBezTo>
                    <a:pt x="3094" y="28312"/>
                    <a:pt x="3094" y="28312"/>
                    <a:pt x="3150" y="28312"/>
                  </a:cubicBezTo>
                  <a:cubicBezTo>
                    <a:pt x="3094" y="28200"/>
                    <a:pt x="3094" y="28144"/>
                    <a:pt x="3038" y="28088"/>
                  </a:cubicBezTo>
                  <a:lnTo>
                    <a:pt x="2856" y="28088"/>
                  </a:lnTo>
                  <a:cubicBezTo>
                    <a:pt x="2856" y="27906"/>
                    <a:pt x="2800" y="27738"/>
                    <a:pt x="2744" y="27556"/>
                  </a:cubicBezTo>
                  <a:lnTo>
                    <a:pt x="2744" y="27556"/>
                  </a:lnTo>
                  <a:cubicBezTo>
                    <a:pt x="2856" y="27612"/>
                    <a:pt x="2856" y="27612"/>
                    <a:pt x="2912" y="27612"/>
                  </a:cubicBezTo>
                  <a:cubicBezTo>
                    <a:pt x="2912" y="27556"/>
                    <a:pt x="2912" y="27500"/>
                    <a:pt x="2856" y="27500"/>
                  </a:cubicBezTo>
                  <a:cubicBezTo>
                    <a:pt x="2800" y="27444"/>
                    <a:pt x="2688" y="27444"/>
                    <a:pt x="2632" y="27444"/>
                  </a:cubicBezTo>
                  <a:cubicBezTo>
                    <a:pt x="2562" y="27388"/>
                    <a:pt x="2562" y="27332"/>
                    <a:pt x="2506" y="27262"/>
                  </a:cubicBezTo>
                  <a:cubicBezTo>
                    <a:pt x="2450" y="27094"/>
                    <a:pt x="2394" y="26856"/>
                    <a:pt x="2338" y="26632"/>
                  </a:cubicBezTo>
                  <a:lnTo>
                    <a:pt x="2338" y="26632"/>
                  </a:lnTo>
                  <a:cubicBezTo>
                    <a:pt x="2450" y="26688"/>
                    <a:pt x="2506" y="26688"/>
                    <a:pt x="2632" y="26800"/>
                  </a:cubicBezTo>
                  <a:cubicBezTo>
                    <a:pt x="2562" y="26632"/>
                    <a:pt x="2562" y="26562"/>
                    <a:pt x="2506" y="26450"/>
                  </a:cubicBezTo>
                  <a:cubicBezTo>
                    <a:pt x="2394" y="26450"/>
                    <a:pt x="2338" y="26394"/>
                    <a:pt x="2282" y="26282"/>
                  </a:cubicBezTo>
                  <a:cubicBezTo>
                    <a:pt x="2282" y="26156"/>
                    <a:pt x="2212" y="26044"/>
                    <a:pt x="2282" y="25932"/>
                  </a:cubicBezTo>
                  <a:cubicBezTo>
                    <a:pt x="2338" y="25862"/>
                    <a:pt x="2338" y="25806"/>
                    <a:pt x="2394" y="25750"/>
                  </a:cubicBezTo>
                  <a:cubicBezTo>
                    <a:pt x="2100" y="25582"/>
                    <a:pt x="2044" y="25512"/>
                    <a:pt x="2044" y="25288"/>
                  </a:cubicBezTo>
                  <a:cubicBezTo>
                    <a:pt x="2044" y="25106"/>
                    <a:pt x="1988" y="24938"/>
                    <a:pt x="1932" y="24812"/>
                  </a:cubicBezTo>
                  <a:cubicBezTo>
                    <a:pt x="1806" y="24588"/>
                    <a:pt x="1806" y="24350"/>
                    <a:pt x="1862" y="24112"/>
                  </a:cubicBezTo>
                  <a:lnTo>
                    <a:pt x="1862" y="24112"/>
                  </a:lnTo>
                  <a:lnTo>
                    <a:pt x="1988" y="24238"/>
                  </a:lnTo>
                  <a:cubicBezTo>
                    <a:pt x="1862" y="24112"/>
                    <a:pt x="2100" y="23888"/>
                    <a:pt x="1932" y="23705"/>
                  </a:cubicBezTo>
                  <a:lnTo>
                    <a:pt x="1932" y="23705"/>
                  </a:lnTo>
                  <a:cubicBezTo>
                    <a:pt x="1862" y="23761"/>
                    <a:pt x="1862" y="23832"/>
                    <a:pt x="1806" y="23888"/>
                  </a:cubicBezTo>
                  <a:cubicBezTo>
                    <a:pt x="1694" y="23761"/>
                    <a:pt x="1694" y="23593"/>
                    <a:pt x="1694" y="23481"/>
                  </a:cubicBezTo>
                  <a:cubicBezTo>
                    <a:pt x="1750" y="23243"/>
                    <a:pt x="1806" y="23005"/>
                    <a:pt x="1694" y="22781"/>
                  </a:cubicBezTo>
                  <a:cubicBezTo>
                    <a:pt x="1694" y="22711"/>
                    <a:pt x="1638" y="22655"/>
                    <a:pt x="1582" y="22599"/>
                  </a:cubicBezTo>
                  <a:cubicBezTo>
                    <a:pt x="1638" y="22543"/>
                    <a:pt x="1694" y="22487"/>
                    <a:pt x="1694" y="22487"/>
                  </a:cubicBezTo>
                  <a:cubicBezTo>
                    <a:pt x="1694" y="22081"/>
                    <a:pt x="1638" y="21787"/>
                    <a:pt x="1638" y="21493"/>
                  </a:cubicBezTo>
                  <a:cubicBezTo>
                    <a:pt x="1694" y="21255"/>
                    <a:pt x="1638" y="21031"/>
                    <a:pt x="1582" y="20737"/>
                  </a:cubicBezTo>
                  <a:cubicBezTo>
                    <a:pt x="1456" y="20499"/>
                    <a:pt x="1512" y="20205"/>
                    <a:pt x="1694" y="20037"/>
                  </a:cubicBezTo>
                  <a:cubicBezTo>
                    <a:pt x="1512" y="19561"/>
                    <a:pt x="1400" y="19155"/>
                    <a:pt x="1750" y="18749"/>
                  </a:cubicBezTo>
                  <a:cubicBezTo>
                    <a:pt x="1750" y="18693"/>
                    <a:pt x="1694" y="18637"/>
                    <a:pt x="1694" y="18581"/>
                  </a:cubicBezTo>
                  <a:cubicBezTo>
                    <a:pt x="1694" y="18637"/>
                    <a:pt x="1638" y="18637"/>
                    <a:pt x="1638" y="18693"/>
                  </a:cubicBezTo>
                  <a:cubicBezTo>
                    <a:pt x="1582" y="18161"/>
                    <a:pt x="1638" y="17237"/>
                    <a:pt x="1750" y="17055"/>
                  </a:cubicBezTo>
                  <a:lnTo>
                    <a:pt x="1862" y="17055"/>
                  </a:lnTo>
                  <a:cubicBezTo>
                    <a:pt x="1988" y="16705"/>
                    <a:pt x="1988" y="16705"/>
                    <a:pt x="1806" y="16593"/>
                  </a:cubicBezTo>
                  <a:cubicBezTo>
                    <a:pt x="1806" y="16355"/>
                    <a:pt x="1862" y="16131"/>
                    <a:pt x="1862" y="15893"/>
                  </a:cubicBezTo>
                  <a:cubicBezTo>
                    <a:pt x="1932" y="15781"/>
                    <a:pt x="1988" y="15599"/>
                    <a:pt x="1988" y="15431"/>
                  </a:cubicBezTo>
                  <a:cubicBezTo>
                    <a:pt x="1988" y="15081"/>
                    <a:pt x="2044" y="14787"/>
                    <a:pt x="2212" y="14605"/>
                  </a:cubicBezTo>
                  <a:cubicBezTo>
                    <a:pt x="2282" y="14381"/>
                    <a:pt x="2282" y="14143"/>
                    <a:pt x="2338" y="14031"/>
                  </a:cubicBezTo>
                  <a:cubicBezTo>
                    <a:pt x="2450" y="13793"/>
                    <a:pt x="2506" y="13555"/>
                    <a:pt x="2450" y="13261"/>
                  </a:cubicBezTo>
                  <a:cubicBezTo>
                    <a:pt x="2450" y="13205"/>
                    <a:pt x="2450" y="13149"/>
                    <a:pt x="2506" y="13093"/>
                  </a:cubicBezTo>
                  <a:cubicBezTo>
                    <a:pt x="2688" y="12799"/>
                    <a:pt x="2912" y="12505"/>
                    <a:pt x="2982" y="12099"/>
                  </a:cubicBezTo>
                  <a:cubicBezTo>
                    <a:pt x="2982" y="11861"/>
                    <a:pt x="3094" y="11636"/>
                    <a:pt x="3150" y="11342"/>
                  </a:cubicBezTo>
                  <a:cubicBezTo>
                    <a:pt x="3206" y="11104"/>
                    <a:pt x="3262" y="10880"/>
                    <a:pt x="3612" y="10880"/>
                  </a:cubicBezTo>
                  <a:cubicBezTo>
                    <a:pt x="3556" y="10810"/>
                    <a:pt x="3556" y="10754"/>
                    <a:pt x="3500" y="10698"/>
                  </a:cubicBezTo>
                  <a:cubicBezTo>
                    <a:pt x="3906" y="9998"/>
                    <a:pt x="4144" y="9242"/>
                    <a:pt x="4663" y="8654"/>
                  </a:cubicBezTo>
                  <a:cubicBezTo>
                    <a:pt x="4733" y="8192"/>
                    <a:pt x="5139" y="7898"/>
                    <a:pt x="5363" y="7492"/>
                  </a:cubicBezTo>
                  <a:cubicBezTo>
                    <a:pt x="5545" y="7086"/>
                    <a:pt x="5895" y="6736"/>
                    <a:pt x="6301" y="6498"/>
                  </a:cubicBezTo>
                  <a:cubicBezTo>
                    <a:pt x="6357" y="6260"/>
                    <a:pt x="6483" y="6092"/>
                    <a:pt x="6651" y="5910"/>
                  </a:cubicBezTo>
                  <a:cubicBezTo>
                    <a:pt x="6889" y="5686"/>
                    <a:pt x="7113" y="5448"/>
                    <a:pt x="7351" y="5154"/>
                  </a:cubicBezTo>
                  <a:cubicBezTo>
                    <a:pt x="7463" y="4930"/>
                    <a:pt x="7645" y="4748"/>
                    <a:pt x="7883" y="4636"/>
                  </a:cubicBezTo>
                  <a:cubicBezTo>
                    <a:pt x="7995" y="4510"/>
                    <a:pt x="8107" y="4398"/>
                    <a:pt x="8163" y="4286"/>
                  </a:cubicBezTo>
                  <a:cubicBezTo>
                    <a:pt x="8289" y="4230"/>
                    <a:pt x="8345" y="4104"/>
                    <a:pt x="8401" y="4048"/>
                  </a:cubicBezTo>
                  <a:cubicBezTo>
                    <a:pt x="8513" y="3936"/>
                    <a:pt x="8639" y="3810"/>
                    <a:pt x="8751" y="3754"/>
                  </a:cubicBezTo>
                  <a:cubicBezTo>
                    <a:pt x="8807" y="3698"/>
                    <a:pt x="8863" y="3642"/>
                    <a:pt x="8863" y="3586"/>
                  </a:cubicBezTo>
                  <a:cubicBezTo>
                    <a:pt x="9101" y="3460"/>
                    <a:pt x="9339" y="3404"/>
                    <a:pt x="9507" y="3236"/>
                  </a:cubicBezTo>
                  <a:cubicBezTo>
                    <a:pt x="9801" y="2830"/>
                    <a:pt x="10263" y="2592"/>
                    <a:pt x="10683" y="2354"/>
                  </a:cubicBezTo>
                  <a:cubicBezTo>
                    <a:pt x="10739" y="2298"/>
                    <a:pt x="10795" y="2186"/>
                    <a:pt x="10907" y="2186"/>
                  </a:cubicBezTo>
                  <a:cubicBezTo>
                    <a:pt x="11313" y="2130"/>
                    <a:pt x="11663" y="1892"/>
                    <a:pt x="12013" y="1654"/>
                  </a:cubicBezTo>
                  <a:cubicBezTo>
                    <a:pt x="12083" y="1654"/>
                    <a:pt x="12139" y="1598"/>
                    <a:pt x="12195" y="1598"/>
                  </a:cubicBezTo>
                  <a:cubicBezTo>
                    <a:pt x="12545" y="1542"/>
                    <a:pt x="12839" y="1542"/>
                    <a:pt x="13133" y="1360"/>
                  </a:cubicBezTo>
                  <a:cubicBezTo>
                    <a:pt x="13413" y="1304"/>
                    <a:pt x="13651" y="1304"/>
                    <a:pt x="13889" y="1304"/>
                  </a:cubicBezTo>
                  <a:lnTo>
                    <a:pt x="14113" y="1304"/>
                  </a:lnTo>
                  <a:cubicBezTo>
                    <a:pt x="14533" y="1248"/>
                    <a:pt x="14939" y="1248"/>
                    <a:pt x="15345" y="1248"/>
                  </a:cubicBezTo>
                  <a:cubicBezTo>
                    <a:pt x="15639" y="1248"/>
                    <a:pt x="15863" y="1304"/>
                    <a:pt x="16157" y="1304"/>
                  </a:cubicBezTo>
                  <a:cubicBezTo>
                    <a:pt x="16237" y="1285"/>
                    <a:pt x="16308" y="1279"/>
                    <a:pt x="16377" y="1279"/>
                  </a:cubicBezTo>
                  <a:cubicBezTo>
                    <a:pt x="16515" y="1279"/>
                    <a:pt x="16643" y="1304"/>
                    <a:pt x="16802" y="1304"/>
                  </a:cubicBezTo>
                  <a:cubicBezTo>
                    <a:pt x="17264" y="1430"/>
                    <a:pt x="17684" y="1598"/>
                    <a:pt x="18146" y="1654"/>
                  </a:cubicBezTo>
                  <a:cubicBezTo>
                    <a:pt x="18384" y="1654"/>
                    <a:pt x="18552" y="1780"/>
                    <a:pt x="18790" y="1892"/>
                  </a:cubicBezTo>
                  <a:cubicBezTo>
                    <a:pt x="18902" y="1948"/>
                    <a:pt x="19014" y="2004"/>
                    <a:pt x="19196" y="2060"/>
                  </a:cubicBezTo>
                  <a:cubicBezTo>
                    <a:pt x="19308" y="2130"/>
                    <a:pt x="19490" y="2186"/>
                    <a:pt x="19658" y="2242"/>
                  </a:cubicBezTo>
                  <a:cubicBezTo>
                    <a:pt x="20008" y="2410"/>
                    <a:pt x="20358" y="2648"/>
                    <a:pt x="20708" y="2886"/>
                  </a:cubicBezTo>
                  <a:cubicBezTo>
                    <a:pt x="20834" y="2942"/>
                    <a:pt x="20946" y="3054"/>
                    <a:pt x="21058" y="3110"/>
                  </a:cubicBezTo>
                  <a:cubicBezTo>
                    <a:pt x="21464" y="3348"/>
                    <a:pt x="21814" y="3642"/>
                    <a:pt x="22108" y="3936"/>
                  </a:cubicBezTo>
                  <a:cubicBezTo>
                    <a:pt x="22164" y="3992"/>
                    <a:pt x="22234" y="4048"/>
                    <a:pt x="22290" y="4048"/>
                  </a:cubicBezTo>
                  <a:cubicBezTo>
                    <a:pt x="22458" y="4160"/>
                    <a:pt x="22640" y="4286"/>
                    <a:pt x="22752" y="4398"/>
                  </a:cubicBezTo>
                  <a:cubicBezTo>
                    <a:pt x="23102" y="4748"/>
                    <a:pt x="23396" y="5098"/>
                    <a:pt x="23746" y="5448"/>
                  </a:cubicBezTo>
                  <a:cubicBezTo>
                    <a:pt x="24040" y="5742"/>
                    <a:pt x="24264" y="5980"/>
                    <a:pt x="24446" y="6330"/>
                  </a:cubicBezTo>
                  <a:cubicBezTo>
                    <a:pt x="24502" y="6442"/>
                    <a:pt x="24558" y="6554"/>
                    <a:pt x="24684" y="6680"/>
                  </a:cubicBezTo>
                  <a:cubicBezTo>
                    <a:pt x="24684" y="6610"/>
                    <a:pt x="24740" y="6554"/>
                    <a:pt x="24740" y="6554"/>
                  </a:cubicBezTo>
                  <a:cubicBezTo>
                    <a:pt x="24558" y="6260"/>
                    <a:pt x="24390" y="5980"/>
                    <a:pt x="24264" y="5630"/>
                  </a:cubicBezTo>
                  <a:lnTo>
                    <a:pt x="24208" y="5630"/>
                  </a:lnTo>
                  <a:cubicBezTo>
                    <a:pt x="23984" y="5336"/>
                    <a:pt x="23746" y="5042"/>
                    <a:pt x="23508" y="4748"/>
                  </a:cubicBezTo>
                  <a:cubicBezTo>
                    <a:pt x="23284" y="4454"/>
                    <a:pt x="22990" y="4160"/>
                    <a:pt x="22696" y="3880"/>
                  </a:cubicBezTo>
                  <a:cubicBezTo>
                    <a:pt x="22458" y="3698"/>
                    <a:pt x="22234" y="3586"/>
                    <a:pt x="22052" y="3348"/>
                  </a:cubicBezTo>
                  <a:lnTo>
                    <a:pt x="21814" y="3110"/>
                  </a:lnTo>
                  <a:cubicBezTo>
                    <a:pt x="21702" y="2998"/>
                    <a:pt x="21590" y="2886"/>
                    <a:pt x="21464" y="2830"/>
                  </a:cubicBezTo>
                  <a:cubicBezTo>
                    <a:pt x="21240" y="2704"/>
                    <a:pt x="21058" y="2648"/>
                    <a:pt x="20834" y="2536"/>
                  </a:cubicBezTo>
                  <a:cubicBezTo>
                    <a:pt x="20484" y="2298"/>
                    <a:pt x="20134" y="2060"/>
                    <a:pt x="19784" y="1892"/>
                  </a:cubicBezTo>
                  <a:cubicBezTo>
                    <a:pt x="19434" y="1654"/>
                    <a:pt x="19014" y="1542"/>
                    <a:pt x="18608" y="1360"/>
                  </a:cubicBezTo>
                  <a:cubicBezTo>
                    <a:pt x="18384" y="1192"/>
                    <a:pt x="18146" y="1136"/>
                    <a:pt x="17852" y="1136"/>
                  </a:cubicBezTo>
                  <a:cubicBezTo>
                    <a:pt x="17558" y="1136"/>
                    <a:pt x="17264" y="1080"/>
                    <a:pt x="17040" y="1010"/>
                  </a:cubicBezTo>
                  <a:cubicBezTo>
                    <a:pt x="16634" y="786"/>
                    <a:pt x="16157" y="786"/>
                    <a:pt x="15751" y="786"/>
                  </a:cubicBezTo>
                  <a:cubicBezTo>
                    <a:pt x="15401" y="786"/>
                    <a:pt x="15051" y="730"/>
                    <a:pt x="14701" y="730"/>
                  </a:cubicBezTo>
                  <a:lnTo>
                    <a:pt x="14701" y="660"/>
                  </a:lnTo>
                  <a:cubicBezTo>
                    <a:pt x="14813" y="604"/>
                    <a:pt x="14883" y="604"/>
                    <a:pt x="14995" y="604"/>
                  </a:cubicBezTo>
                  <a:cubicBezTo>
                    <a:pt x="15401" y="604"/>
                    <a:pt x="15807" y="604"/>
                    <a:pt x="16283" y="660"/>
                  </a:cubicBezTo>
                  <a:cubicBezTo>
                    <a:pt x="16508" y="660"/>
                    <a:pt x="16802" y="730"/>
                    <a:pt x="17096" y="786"/>
                  </a:cubicBezTo>
                  <a:cubicBezTo>
                    <a:pt x="17390" y="842"/>
                    <a:pt x="17684" y="954"/>
                    <a:pt x="18034" y="1010"/>
                  </a:cubicBezTo>
                  <a:cubicBezTo>
                    <a:pt x="18440" y="1010"/>
                    <a:pt x="18790" y="1136"/>
                    <a:pt x="19140" y="1360"/>
                  </a:cubicBezTo>
                  <a:cubicBezTo>
                    <a:pt x="19196" y="1430"/>
                    <a:pt x="19308" y="1430"/>
                    <a:pt x="19434" y="1486"/>
                  </a:cubicBezTo>
                  <a:cubicBezTo>
                    <a:pt x="19784" y="1598"/>
                    <a:pt x="20134" y="1710"/>
                    <a:pt x="20414" y="1948"/>
                  </a:cubicBezTo>
                  <a:cubicBezTo>
                    <a:pt x="20484" y="2060"/>
                    <a:pt x="20596" y="2130"/>
                    <a:pt x="20708" y="2186"/>
                  </a:cubicBezTo>
                  <a:cubicBezTo>
                    <a:pt x="21058" y="2298"/>
                    <a:pt x="21408" y="2592"/>
                    <a:pt x="21702" y="2830"/>
                  </a:cubicBezTo>
                  <a:cubicBezTo>
                    <a:pt x="22052" y="3054"/>
                    <a:pt x="22346" y="3292"/>
                    <a:pt x="22640" y="3530"/>
                  </a:cubicBezTo>
                  <a:cubicBezTo>
                    <a:pt x="22864" y="3754"/>
                    <a:pt x="23158" y="3992"/>
                    <a:pt x="23396" y="4230"/>
                  </a:cubicBezTo>
                  <a:cubicBezTo>
                    <a:pt x="23802" y="4580"/>
                    <a:pt x="24152" y="4986"/>
                    <a:pt x="24502" y="5392"/>
                  </a:cubicBezTo>
                  <a:cubicBezTo>
                    <a:pt x="24558" y="5448"/>
                    <a:pt x="24614" y="5504"/>
                    <a:pt x="24684" y="5560"/>
                  </a:cubicBezTo>
                  <a:cubicBezTo>
                    <a:pt x="24796" y="5742"/>
                    <a:pt x="24852" y="5910"/>
                    <a:pt x="24964" y="6092"/>
                  </a:cubicBezTo>
                  <a:cubicBezTo>
                    <a:pt x="25202" y="6442"/>
                    <a:pt x="25552" y="7254"/>
                    <a:pt x="25664" y="7660"/>
                  </a:cubicBezTo>
                  <a:cubicBezTo>
                    <a:pt x="25664" y="7730"/>
                    <a:pt x="25734" y="7786"/>
                    <a:pt x="25790" y="7898"/>
                  </a:cubicBezTo>
                  <a:lnTo>
                    <a:pt x="25790" y="7660"/>
                  </a:lnTo>
                  <a:cubicBezTo>
                    <a:pt x="25734" y="7310"/>
                    <a:pt x="25664" y="6960"/>
                    <a:pt x="25496" y="6610"/>
                  </a:cubicBezTo>
                  <a:cubicBezTo>
                    <a:pt x="25384" y="6204"/>
                    <a:pt x="25146" y="5854"/>
                    <a:pt x="24908" y="5504"/>
                  </a:cubicBezTo>
                  <a:cubicBezTo>
                    <a:pt x="24852" y="5392"/>
                    <a:pt x="24740" y="5336"/>
                    <a:pt x="24684" y="5210"/>
                  </a:cubicBezTo>
                  <a:cubicBezTo>
                    <a:pt x="24446" y="4860"/>
                    <a:pt x="24264" y="4510"/>
                    <a:pt x="23984" y="4230"/>
                  </a:cubicBezTo>
                  <a:lnTo>
                    <a:pt x="23396" y="3642"/>
                  </a:lnTo>
                  <a:cubicBezTo>
                    <a:pt x="23102" y="3348"/>
                    <a:pt x="22752" y="3110"/>
                    <a:pt x="22458" y="2830"/>
                  </a:cubicBezTo>
                  <a:lnTo>
                    <a:pt x="22234" y="2592"/>
                  </a:lnTo>
                  <a:cubicBezTo>
                    <a:pt x="21590" y="2186"/>
                    <a:pt x="21058" y="1780"/>
                    <a:pt x="20358" y="1486"/>
                  </a:cubicBezTo>
                  <a:cubicBezTo>
                    <a:pt x="20358" y="1430"/>
                    <a:pt x="20302" y="1430"/>
                    <a:pt x="20302" y="1430"/>
                  </a:cubicBezTo>
                  <a:cubicBezTo>
                    <a:pt x="19896" y="1080"/>
                    <a:pt x="19434" y="898"/>
                    <a:pt x="18958" y="730"/>
                  </a:cubicBezTo>
                  <a:cubicBezTo>
                    <a:pt x="18606" y="572"/>
                    <a:pt x="18254" y="425"/>
                    <a:pt x="17902" y="425"/>
                  </a:cubicBezTo>
                  <a:cubicBezTo>
                    <a:pt x="17848" y="425"/>
                    <a:pt x="17794" y="428"/>
                    <a:pt x="17740" y="436"/>
                  </a:cubicBezTo>
                  <a:lnTo>
                    <a:pt x="17614" y="436"/>
                  </a:lnTo>
                  <a:cubicBezTo>
                    <a:pt x="17334" y="254"/>
                    <a:pt x="17040" y="254"/>
                    <a:pt x="16690" y="198"/>
                  </a:cubicBezTo>
                  <a:cubicBezTo>
                    <a:pt x="16213" y="86"/>
                    <a:pt x="15751" y="30"/>
                    <a:pt x="15289" y="30"/>
                  </a:cubicBezTo>
                  <a:lnTo>
                    <a:pt x="14295" y="30"/>
                  </a:lnTo>
                  <a:cubicBezTo>
                    <a:pt x="14207" y="9"/>
                    <a:pt x="14124" y="0"/>
                    <a:pt x="14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2142700" y="4154938"/>
              <a:ext cx="1666875" cy="863925"/>
            </a:xfrm>
            <a:custGeom>
              <a:avLst/>
              <a:gdLst/>
              <a:ahLst/>
              <a:cxnLst/>
              <a:rect l="l" t="t" r="r" b="b"/>
              <a:pathLst>
                <a:path w="66675" h="34557" extrusionOk="0">
                  <a:moveTo>
                    <a:pt x="27177" y="14535"/>
                  </a:moveTo>
                  <a:cubicBezTo>
                    <a:pt x="26953" y="14829"/>
                    <a:pt x="26771" y="15123"/>
                    <a:pt x="26603" y="15417"/>
                  </a:cubicBezTo>
                  <a:cubicBezTo>
                    <a:pt x="26547" y="15529"/>
                    <a:pt x="26477" y="15585"/>
                    <a:pt x="26365" y="15711"/>
                  </a:cubicBezTo>
                  <a:cubicBezTo>
                    <a:pt x="26197" y="16061"/>
                    <a:pt x="26015" y="16355"/>
                    <a:pt x="25847" y="16635"/>
                  </a:cubicBezTo>
                  <a:cubicBezTo>
                    <a:pt x="25777" y="16761"/>
                    <a:pt x="25777" y="16817"/>
                    <a:pt x="25721" y="16873"/>
                  </a:cubicBezTo>
                  <a:cubicBezTo>
                    <a:pt x="25721" y="16985"/>
                    <a:pt x="25721" y="17055"/>
                    <a:pt x="25665" y="17111"/>
                  </a:cubicBezTo>
                  <a:cubicBezTo>
                    <a:pt x="25427" y="17335"/>
                    <a:pt x="25315" y="17573"/>
                    <a:pt x="25203" y="17811"/>
                  </a:cubicBezTo>
                  <a:cubicBezTo>
                    <a:pt x="25077" y="18035"/>
                    <a:pt x="24909" y="18273"/>
                    <a:pt x="24797" y="18511"/>
                  </a:cubicBezTo>
                  <a:cubicBezTo>
                    <a:pt x="24671" y="18679"/>
                    <a:pt x="24615" y="18917"/>
                    <a:pt x="24502" y="19155"/>
                  </a:cubicBezTo>
                  <a:cubicBezTo>
                    <a:pt x="24376" y="19379"/>
                    <a:pt x="24264" y="19617"/>
                    <a:pt x="24152" y="19911"/>
                  </a:cubicBezTo>
                  <a:cubicBezTo>
                    <a:pt x="24096" y="19785"/>
                    <a:pt x="24026" y="19785"/>
                    <a:pt x="24096" y="19729"/>
                  </a:cubicBezTo>
                  <a:cubicBezTo>
                    <a:pt x="24152" y="19505"/>
                    <a:pt x="24264" y="19267"/>
                    <a:pt x="24376" y="19029"/>
                  </a:cubicBezTo>
                  <a:cubicBezTo>
                    <a:pt x="24502" y="18735"/>
                    <a:pt x="24615" y="18511"/>
                    <a:pt x="24727" y="18273"/>
                  </a:cubicBezTo>
                  <a:cubicBezTo>
                    <a:pt x="24853" y="18035"/>
                    <a:pt x="24965" y="17811"/>
                    <a:pt x="25077" y="17629"/>
                  </a:cubicBezTo>
                  <a:cubicBezTo>
                    <a:pt x="25315" y="17223"/>
                    <a:pt x="25609" y="16817"/>
                    <a:pt x="25721" y="16411"/>
                  </a:cubicBezTo>
                  <a:cubicBezTo>
                    <a:pt x="25847" y="16117"/>
                    <a:pt x="26015" y="15823"/>
                    <a:pt x="26253" y="15585"/>
                  </a:cubicBezTo>
                  <a:cubicBezTo>
                    <a:pt x="26477" y="15417"/>
                    <a:pt x="26659" y="15067"/>
                    <a:pt x="26771" y="14829"/>
                  </a:cubicBezTo>
                  <a:cubicBezTo>
                    <a:pt x="26897" y="14717"/>
                    <a:pt x="26953" y="14535"/>
                    <a:pt x="27177" y="14535"/>
                  </a:cubicBezTo>
                  <a:close/>
                  <a:moveTo>
                    <a:pt x="1807" y="10573"/>
                  </a:moveTo>
                  <a:cubicBezTo>
                    <a:pt x="1751" y="10629"/>
                    <a:pt x="1751" y="10755"/>
                    <a:pt x="1751" y="10811"/>
                  </a:cubicBezTo>
                  <a:cubicBezTo>
                    <a:pt x="1625" y="11329"/>
                    <a:pt x="1513" y="11861"/>
                    <a:pt x="1457" y="12379"/>
                  </a:cubicBezTo>
                  <a:cubicBezTo>
                    <a:pt x="1401" y="12561"/>
                    <a:pt x="1345" y="12673"/>
                    <a:pt x="1275" y="12855"/>
                  </a:cubicBezTo>
                  <a:cubicBezTo>
                    <a:pt x="1163" y="13205"/>
                    <a:pt x="1163" y="13555"/>
                    <a:pt x="1163" y="13905"/>
                  </a:cubicBezTo>
                  <a:cubicBezTo>
                    <a:pt x="1107" y="14129"/>
                    <a:pt x="1107" y="14423"/>
                    <a:pt x="1107" y="14717"/>
                  </a:cubicBezTo>
                  <a:cubicBezTo>
                    <a:pt x="1051" y="15235"/>
                    <a:pt x="995" y="15823"/>
                    <a:pt x="995" y="16411"/>
                  </a:cubicBezTo>
                  <a:cubicBezTo>
                    <a:pt x="925" y="16985"/>
                    <a:pt x="995" y="17517"/>
                    <a:pt x="1051" y="18105"/>
                  </a:cubicBezTo>
                  <a:lnTo>
                    <a:pt x="1051" y="18679"/>
                  </a:lnTo>
                  <a:cubicBezTo>
                    <a:pt x="995" y="18917"/>
                    <a:pt x="1051" y="19155"/>
                    <a:pt x="1107" y="19435"/>
                  </a:cubicBezTo>
                  <a:cubicBezTo>
                    <a:pt x="1107" y="19561"/>
                    <a:pt x="1107" y="19729"/>
                    <a:pt x="1163" y="19855"/>
                  </a:cubicBezTo>
                  <a:cubicBezTo>
                    <a:pt x="1163" y="20079"/>
                    <a:pt x="1219" y="20317"/>
                    <a:pt x="1275" y="20556"/>
                  </a:cubicBezTo>
                  <a:cubicBezTo>
                    <a:pt x="1345" y="20780"/>
                    <a:pt x="1457" y="21074"/>
                    <a:pt x="1513" y="21312"/>
                  </a:cubicBezTo>
                  <a:cubicBezTo>
                    <a:pt x="1569" y="21718"/>
                    <a:pt x="1625" y="22124"/>
                    <a:pt x="1751" y="22474"/>
                  </a:cubicBezTo>
                  <a:cubicBezTo>
                    <a:pt x="1751" y="22656"/>
                    <a:pt x="1863" y="22768"/>
                    <a:pt x="1919" y="22880"/>
                  </a:cubicBezTo>
                  <a:cubicBezTo>
                    <a:pt x="2045" y="23412"/>
                    <a:pt x="2213" y="23874"/>
                    <a:pt x="2451" y="24406"/>
                  </a:cubicBezTo>
                  <a:cubicBezTo>
                    <a:pt x="2507" y="24574"/>
                    <a:pt x="2619" y="24756"/>
                    <a:pt x="2619" y="24924"/>
                  </a:cubicBezTo>
                  <a:cubicBezTo>
                    <a:pt x="2745" y="25274"/>
                    <a:pt x="2969" y="25568"/>
                    <a:pt x="3095" y="25862"/>
                  </a:cubicBezTo>
                  <a:cubicBezTo>
                    <a:pt x="3151" y="25974"/>
                    <a:pt x="3263" y="26086"/>
                    <a:pt x="3151" y="26268"/>
                  </a:cubicBezTo>
                  <a:cubicBezTo>
                    <a:pt x="3151" y="26212"/>
                    <a:pt x="3095" y="26212"/>
                    <a:pt x="3095" y="26156"/>
                  </a:cubicBezTo>
                  <a:cubicBezTo>
                    <a:pt x="2801" y="25624"/>
                    <a:pt x="2507" y="25036"/>
                    <a:pt x="2269" y="24518"/>
                  </a:cubicBezTo>
                  <a:cubicBezTo>
                    <a:pt x="2213" y="24336"/>
                    <a:pt x="2157" y="24112"/>
                    <a:pt x="2101" y="23930"/>
                  </a:cubicBezTo>
                  <a:cubicBezTo>
                    <a:pt x="2045" y="23706"/>
                    <a:pt x="1919" y="23468"/>
                    <a:pt x="1807" y="23230"/>
                  </a:cubicBezTo>
                  <a:cubicBezTo>
                    <a:pt x="1569" y="22712"/>
                    <a:pt x="1457" y="22068"/>
                    <a:pt x="1345" y="21480"/>
                  </a:cubicBezTo>
                  <a:cubicBezTo>
                    <a:pt x="1345" y="21312"/>
                    <a:pt x="1219" y="21130"/>
                    <a:pt x="1219" y="20962"/>
                  </a:cubicBezTo>
                  <a:cubicBezTo>
                    <a:pt x="1163" y="20668"/>
                    <a:pt x="1107" y="20373"/>
                    <a:pt x="1051" y="20079"/>
                  </a:cubicBezTo>
                  <a:cubicBezTo>
                    <a:pt x="1051" y="19855"/>
                    <a:pt x="995" y="19561"/>
                    <a:pt x="925" y="19267"/>
                  </a:cubicBezTo>
                  <a:lnTo>
                    <a:pt x="925" y="18329"/>
                  </a:lnTo>
                  <a:cubicBezTo>
                    <a:pt x="869" y="18035"/>
                    <a:pt x="869" y="17755"/>
                    <a:pt x="813" y="17461"/>
                  </a:cubicBezTo>
                  <a:lnTo>
                    <a:pt x="813" y="17223"/>
                  </a:lnTo>
                  <a:cubicBezTo>
                    <a:pt x="869" y="16705"/>
                    <a:pt x="813" y="16229"/>
                    <a:pt x="813" y="15711"/>
                  </a:cubicBezTo>
                  <a:cubicBezTo>
                    <a:pt x="813" y="15305"/>
                    <a:pt x="869" y="14885"/>
                    <a:pt x="869" y="14479"/>
                  </a:cubicBezTo>
                  <a:cubicBezTo>
                    <a:pt x="925" y="14255"/>
                    <a:pt x="995" y="14073"/>
                    <a:pt x="1051" y="13905"/>
                  </a:cubicBezTo>
                  <a:lnTo>
                    <a:pt x="1051" y="13611"/>
                  </a:lnTo>
                  <a:cubicBezTo>
                    <a:pt x="1051" y="13135"/>
                    <a:pt x="1163" y="12673"/>
                    <a:pt x="1275" y="12211"/>
                  </a:cubicBezTo>
                  <a:cubicBezTo>
                    <a:pt x="1345" y="11735"/>
                    <a:pt x="1513" y="11273"/>
                    <a:pt x="1625" y="10755"/>
                  </a:cubicBezTo>
                  <a:cubicBezTo>
                    <a:pt x="1695" y="10685"/>
                    <a:pt x="1695" y="10629"/>
                    <a:pt x="1751" y="10573"/>
                  </a:cubicBezTo>
                  <a:close/>
                  <a:moveTo>
                    <a:pt x="23858" y="20135"/>
                  </a:moveTo>
                  <a:cubicBezTo>
                    <a:pt x="23858" y="20485"/>
                    <a:pt x="23508" y="20724"/>
                    <a:pt x="23620" y="21018"/>
                  </a:cubicBezTo>
                  <a:cubicBezTo>
                    <a:pt x="23508" y="21424"/>
                    <a:pt x="23326" y="21718"/>
                    <a:pt x="23214" y="22012"/>
                  </a:cubicBezTo>
                  <a:cubicBezTo>
                    <a:pt x="23046" y="22362"/>
                    <a:pt x="22976" y="22712"/>
                    <a:pt x="22864" y="23006"/>
                  </a:cubicBezTo>
                  <a:cubicBezTo>
                    <a:pt x="22864" y="23118"/>
                    <a:pt x="22808" y="23230"/>
                    <a:pt x="22752" y="23286"/>
                  </a:cubicBezTo>
                  <a:cubicBezTo>
                    <a:pt x="22514" y="23468"/>
                    <a:pt x="22514" y="23762"/>
                    <a:pt x="22402" y="23986"/>
                  </a:cubicBezTo>
                  <a:cubicBezTo>
                    <a:pt x="22276" y="24462"/>
                    <a:pt x="22164" y="24868"/>
                    <a:pt x="21996" y="25330"/>
                  </a:cubicBezTo>
                  <a:cubicBezTo>
                    <a:pt x="21926" y="25456"/>
                    <a:pt x="21926" y="25568"/>
                    <a:pt x="21870" y="25680"/>
                  </a:cubicBezTo>
                  <a:cubicBezTo>
                    <a:pt x="21758" y="26030"/>
                    <a:pt x="21702" y="26324"/>
                    <a:pt x="21408" y="26506"/>
                  </a:cubicBezTo>
                  <a:cubicBezTo>
                    <a:pt x="21576" y="26156"/>
                    <a:pt x="21520" y="25736"/>
                    <a:pt x="21758" y="25386"/>
                  </a:cubicBezTo>
                  <a:cubicBezTo>
                    <a:pt x="21996" y="25106"/>
                    <a:pt x="22108" y="24686"/>
                    <a:pt x="22164" y="24224"/>
                  </a:cubicBezTo>
                  <a:lnTo>
                    <a:pt x="22164" y="24112"/>
                  </a:lnTo>
                  <a:cubicBezTo>
                    <a:pt x="22346" y="23706"/>
                    <a:pt x="22514" y="23286"/>
                    <a:pt x="22696" y="22880"/>
                  </a:cubicBezTo>
                  <a:cubicBezTo>
                    <a:pt x="22808" y="22656"/>
                    <a:pt x="22864" y="22362"/>
                    <a:pt x="22976" y="22124"/>
                  </a:cubicBezTo>
                  <a:cubicBezTo>
                    <a:pt x="23214" y="21606"/>
                    <a:pt x="23396" y="21018"/>
                    <a:pt x="23620" y="20485"/>
                  </a:cubicBezTo>
                  <a:cubicBezTo>
                    <a:pt x="23676" y="20373"/>
                    <a:pt x="23746" y="20261"/>
                    <a:pt x="23858" y="20135"/>
                  </a:cubicBezTo>
                  <a:close/>
                  <a:moveTo>
                    <a:pt x="3319" y="26506"/>
                  </a:moveTo>
                  <a:lnTo>
                    <a:pt x="3319" y="26506"/>
                  </a:lnTo>
                  <a:cubicBezTo>
                    <a:pt x="3375" y="26562"/>
                    <a:pt x="3445" y="26562"/>
                    <a:pt x="3501" y="26618"/>
                  </a:cubicBezTo>
                  <a:cubicBezTo>
                    <a:pt x="3725" y="27024"/>
                    <a:pt x="4019" y="27486"/>
                    <a:pt x="4257" y="27962"/>
                  </a:cubicBezTo>
                  <a:cubicBezTo>
                    <a:pt x="4495" y="28312"/>
                    <a:pt x="4719" y="28606"/>
                    <a:pt x="4957" y="28956"/>
                  </a:cubicBezTo>
                  <a:cubicBezTo>
                    <a:pt x="5069" y="29068"/>
                    <a:pt x="5251" y="29236"/>
                    <a:pt x="5307" y="29418"/>
                  </a:cubicBezTo>
                  <a:cubicBezTo>
                    <a:pt x="5363" y="29418"/>
                    <a:pt x="5307" y="29474"/>
                    <a:pt x="5307" y="29530"/>
                  </a:cubicBezTo>
                  <a:cubicBezTo>
                    <a:pt x="5251" y="29474"/>
                    <a:pt x="5195" y="29474"/>
                    <a:pt x="5125" y="29474"/>
                  </a:cubicBezTo>
                  <a:cubicBezTo>
                    <a:pt x="4901" y="29236"/>
                    <a:pt x="4719" y="28956"/>
                    <a:pt x="4551" y="28718"/>
                  </a:cubicBezTo>
                  <a:cubicBezTo>
                    <a:pt x="4425" y="28536"/>
                    <a:pt x="4369" y="28312"/>
                    <a:pt x="4257" y="28130"/>
                  </a:cubicBezTo>
                  <a:cubicBezTo>
                    <a:pt x="4145" y="27962"/>
                    <a:pt x="3963" y="27724"/>
                    <a:pt x="3795" y="27556"/>
                  </a:cubicBezTo>
                  <a:cubicBezTo>
                    <a:pt x="3557" y="27262"/>
                    <a:pt x="3375" y="26912"/>
                    <a:pt x="3319" y="26506"/>
                  </a:cubicBezTo>
                  <a:close/>
                  <a:moveTo>
                    <a:pt x="21296" y="26786"/>
                  </a:moveTo>
                  <a:lnTo>
                    <a:pt x="21296" y="27136"/>
                  </a:lnTo>
                  <a:cubicBezTo>
                    <a:pt x="21170" y="27318"/>
                    <a:pt x="21114" y="27556"/>
                    <a:pt x="21058" y="27724"/>
                  </a:cubicBezTo>
                  <a:cubicBezTo>
                    <a:pt x="20708" y="28312"/>
                    <a:pt x="20358" y="28886"/>
                    <a:pt x="20008" y="29418"/>
                  </a:cubicBezTo>
                  <a:cubicBezTo>
                    <a:pt x="19952" y="29530"/>
                    <a:pt x="19896" y="29656"/>
                    <a:pt x="19826" y="29768"/>
                  </a:cubicBezTo>
                  <a:lnTo>
                    <a:pt x="19714" y="29768"/>
                  </a:lnTo>
                  <a:cubicBezTo>
                    <a:pt x="19896" y="29474"/>
                    <a:pt x="20008" y="29180"/>
                    <a:pt x="20246" y="28886"/>
                  </a:cubicBezTo>
                  <a:cubicBezTo>
                    <a:pt x="20414" y="28606"/>
                    <a:pt x="20596" y="28256"/>
                    <a:pt x="20708" y="27906"/>
                  </a:cubicBezTo>
                  <a:cubicBezTo>
                    <a:pt x="20876" y="27556"/>
                    <a:pt x="21002" y="27262"/>
                    <a:pt x="21170" y="26912"/>
                  </a:cubicBezTo>
                  <a:cubicBezTo>
                    <a:pt x="21170" y="26912"/>
                    <a:pt x="21226" y="26912"/>
                    <a:pt x="21296" y="26786"/>
                  </a:cubicBezTo>
                  <a:close/>
                  <a:moveTo>
                    <a:pt x="19658" y="29880"/>
                  </a:moveTo>
                  <a:lnTo>
                    <a:pt x="19658" y="29880"/>
                  </a:lnTo>
                  <a:cubicBezTo>
                    <a:pt x="19714" y="30062"/>
                    <a:pt x="19658" y="30118"/>
                    <a:pt x="19602" y="30230"/>
                  </a:cubicBezTo>
                  <a:cubicBezTo>
                    <a:pt x="19252" y="30580"/>
                    <a:pt x="18902" y="30930"/>
                    <a:pt x="18552" y="31336"/>
                  </a:cubicBezTo>
                  <a:cubicBezTo>
                    <a:pt x="18202" y="31756"/>
                    <a:pt x="17796" y="32036"/>
                    <a:pt x="17320" y="32330"/>
                  </a:cubicBezTo>
                  <a:cubicBezTo>
                    <a:pt x="17208" y="32386"/>
                    <a:pt x="17152" y="32456"/>
                    <a:pt x="17096" y="32513"/>
                  </a:cubicBezTo>
                  <a:cubicBezTo>
                    <a:pt x="16914" y="32569"/>
                    <a:pt x="16802" y="32625"/>
                    <a:pt x="16620" y="32625"/>
                  </a:cubicBezTo>
                  <a:cubicBezTo>
                    <a:pt x="17152" y="32218"/>
                    <a:pt x="17726" y="31812"/>
                    <a:pt x="18258" y="31406"/>
                  </a:cubicBezTo>
                  <a:cubicBezTo>
                    <a:pt x="18776" y="30986"/>
                    <a:pt x="19252" y="30468"/>
                    <a:pt x="19658" y="29880"/>
                  </a:cubicBezTo>
                  <a:close/>
                  <a:moveTo>
                    <a:pt x="5475" y="29656"/>
                  </a:moveTo>
                  <a:cubicBezTo>
                    <a:pt x="5545" y="29656"/>
                    <a:pt x="5545" y="29712"/>
                    <a:pt x="5601" y="29712"/>
                  </a:cubicBezTo>
                  <a:cubicBezTo>
                    <a:pt x="5825" y="29936"/>
                    <a:pt x="6119" y="30174"/>
                    <a:pt x="6357" y="30468"/>
                  </a:cubicBezTo>
                  <a:cubicBezTo>
                    <a:pt x="6525" y="30636"/>
                    <a:pt x="6707" y="30874"/>
                    <a:pt x="6875" y="31056"/>
                  </a:cubicBezTo>
                  <a:cubicBezTo>
                    <a:pt x="7169" y="31336"/>
                    <a:pt x="7519" y="31574"/>
                    <a:pt x="7813" y="31868"/>
                  </a:cubicBezTo>
                  <a:cubicBezTo>
                    <a:pt x="8051" y="31980"/>
                    <a:pt x="8219" y="32162"/>
                    <a:pt x="8401" y="32330"/>
                  </a:cubicBezTo>
                  <a:cubicBezTo>
                    <a:pt x="8457" y="32330"/>
                    <a:pt x="8513" y="32386"/>
                    <a:pt x="8513" y="32386"/>
                  </a:cubicBezTo>
                  <a:cubicBezTo>
                    <a:pt x="8919" y="32625"/>
                    <a:pt x="9269" y="32807"/>
                    <a:pt x="9619" y="32975"/>
                  </a:cubicBezTo>
                  <a:cubicBezTo>
                    <a:pt x="9913" y="33087"/>
                    <a:pt x="10207" y="33157"/>
                    <a:pt x="10445" y="33213"/>
                  </a:cubicBezTo>
                  <a:cubicBezTo>
                    <a:pt x="10501" y="33269"/>
                    <a:pt x="10557" y="33269"/>
                    <a:pt x="10613" y="33325"/>
                  </a:cubicBezTo>
                  <a:cubicBezTo>
                    <a:pt x="10263" y="33325"/>
                    <a:pt x="9969" y="33325"/>
                    <a:pt x="9675" y="33157"/>
                  </a:cubicBezTo>
                  <a:cubicBezTo>
                    <a:pt x="9507" y="33031"/>
                    <a:pt x="9269" y="32919"/>
                    <a:pt x="9045" y="32807"/>
                  </a:cubicBezTo>
                  <a:cubicBezTo>
                    <a:pt x="8919" y="32737"/>
                    <a:pt x="8807" y="32625"/>
                    <a:pt x="8695" y="32625"/>
                  </a:cubicBezTo>
                  <a:cubicBezTo>
                    <a:pt x="8401" y="32569"/>
                    <a:pt x="8219" y="32386"/>
                    <a:pt x="8051" y="32274"/>
                  </a:cubicBezTo>
                  <a:cubicBezTo>
                    <a:pt x="7575" y="31868"/>
                    <a:pt x="7113" y="31518"/>
                    <a:pt x="6651" y="31112"/>
                  </a:cubicBezTo>
                  <a:lnTo>
                    <a:pt x="6595" y="31056"/>
                  </a:lnTo>
                  <a:cubicBezTo>
                    <a:pt x="6413" y="30636"/>
                    <a:pt x="6007" y="30356"/>
                    <a:pt x="5713" y="30062"/>
                  </a:cubicBezTo>
                  <a:cubicBezTo>
                    <a:pt x="5601" y="29936"/>
                    <a:pt x="5545" y="29824"/>
                    <a:pt x="5475" y="29656"/>
                  </a:cubicBezTo>
                  <a:close/>
                  <a:moveTo>
                    <a:pt x="14996" y="33325"/>
                  </a:moveTo>
                  <a:cubicBezTo>
                    <a:pt x="14646" y="33507"/>
                    <a:pt x="14296" y="33563"/>
                    <a:pt x="13946" y="33619"/>
                  </a:cubicBezTo>
                  <a:cubicBezTo>
                    <a:pt x="13414" y="33619"/>
                    <a:pt x="12826" y="33675"/>
                    <a:pt x="12307" y="33675"/>
                  </a:cubicBezTo>
                  <a:cubicBezTo>
                    <a:pt x="11845" y="33675"/>
                    <a:pt x="11369" y="33619"/>
                    <a:pt x="10963" y="33437"/>
                  </a:cubicBezTo>
                  <a:cubicBezTo>
                    <a:pt x="11201" y="33437"/>
                    <a:pt x="11425" y="33437"/>
                    <a:pt x="11663" y="33507"/>
                  </a:cubicBezTo>
                  <a:cubicBezTo>
                    <a:pt x="11859" y="33507"/>
                    <a:pt x="12055" y="33531"/>
                    <a:pt x="12251" y="33531"/>
                  </a:cubicBezTo>
                  <a:cubicBezTo>
                    <a:pt x="12349" y="33531"/>
                    <a:pt x="12447" y="33525"/>
                    <a:pt x="12545" y="33507"/>
                  </a:cubicBezTo>
                  <a:cubicBezTo>
                    <a:pt x="12770" y="33507"/>
                    <a:pt x="12952" y="33507"/>
                    <a:pt x="13120" y="33563"/>
                  </a:cubicBezTo>
                  <a:cubicBezTo>
                    <a:pt x="13652" y="33563"/>
                    <a:pt x="14114" y="33437"/>
                    <a:pt x="14576" y="33325"/>
                  </a:cubicBezTo>
                  <a:close/>
                  <a:moveTo>
                    <a:pt x="10854" y="1"/>
                  </a:moveTo>
                  <a:cubicBezTo>
                    <a:pt x="10555" y="1"/>
                    <a:pt x="10308" y="82"/>
                    <a:pt x="10025" y="128"/>
                  </a:cubicBezTo>
                  <a:cubicBezTo>
                    <a:pt x="9913" y="184"/>
                    <a:pt x="9745" y="254"/>
                    <a:pt x="9619" y="310"/>
                  </a:cubicBezTo>
                  <a:cubicBezTo>
                    <a:pt x="9101" y="366"/>
                    <a:pt x="8695" y="478"/>
                    <a:pt x="8275" y="772"/>
                  </a:cubicBezTo>
                  <a:cubicBezTo>
                    <a:pt x="7757" y="1122"/>
                    <a:pt x="7295" y="1416"/>
                    <a:pt x="6819" y="1766"/>
                  </a:cubicBezTo>
                  <a:cubicBezTo>
                    <a:pt x="6245" y="2172"/>
                    <a:pt x="5769" y="2634"/>
                    <a:pt x="5363" y="3222"/>
                  </a:cubicBezTo>
                  <a:cubicBezTo>
                    <a:pt x="5251" y="3404"/>
                    <a:pt x="5069" y="3572"/>
                    <a:pt x="4901" y="3754"/>
                  </a:cubicBezTo>
                  <a:cubicBezTo>
                    <a:pt x="4607" y="3978"/>
                    <a:pt x="4369" y="4272"/>
                    <a:pt x="4201" y="4566"/>
                  </a:cubicBezTo>
                  <a:lnTo>
                    <a:pt x="3851" y="4916"/>
                  </a:lnTo>
                  <a:cubicBezTo>
                    <a:pt x="3725" y="5028"/>
                    <a:pt x="3669" y="5084"/>
                    <a:pt x="3613" y="5210"/>
                  </a:cubicBezTo>
                  <a:cubicBezTo>
                    <a:pt x="3319" y="5616"/>
                    <a:pt x="3025" y="6078"/>
                    <a:pt x="2745" y="6484"/>
                  </a:cubicBezTo>
                  <a:cubicBezTo>
                    <a:pt x="2563" y="6666"/>
                    <a:pt x="2451" y="6834"/>
                    <a:pt x="2325" y="7072"/>
                  </a:cubicBezTo>
                  <a:cubicBezTo>
                    <a:pt x="2269" y="7184"/>
                    <a:pt x="2213" y="7366"/>
                    <a:pt x="2101" y="7534"/>
                  </a:cubicBezTo>
                  <a:cubicBezTo>
                    <a:pt x="2045" y="7604"/>
                    <a:pt x="1975" y="7716"/>
                    <a:pt x="1919" y="7828"/>
                  </a:cubicBezTo>
                  <a:cubicBezTo>
                    <a:pt x="1863" y="8122"/>
                    <a:pt x="1807" y="8416"/>
                    <a:pt x="1625" y="8655"/>
                  </a:cubicBezTo>
                  <a:cubicBezTo>
                    <a:pt x="1569" y="8655"/>
                    <a:pt x="1569" y="8711"/>
                    <a:pt x="1569" y="8767"/>
                  </a:cubicBezTo>
                  <a:cubicBezTo>
                    <a:pt x="1457" y="9005"/>
                    <a:pt x="1401" y="9229"/>
                    <a:pt x="1345" y="9467"/>
                  </a:cubicBezTo>
                  <a:cubicBezTo>
                    <a:pt x="1219" y="9761"/>
                    <a:pt x="1051" y="10111"/>
                    <a:pt x="925" y="10461"/>
                  </a:cubicBezTo>
                  <a:cubicBezTo>
                    <a:pt x="813" y="10755"/>
                    <a:pt x="813" y="11035"/>
                    <a:pt x="700" y="11329"/>
                  </a:cubicBezTo>
                  <a:cubicBezTo>
                    <a:pt x="644" y="11567"/>
                    <a:pt x="574" y="11861"/>
                    <a:pt x="518" y="12085"/>
                  </a:cubicBezTo>
                  <a:cubicBezTo>
                    <a:pt x="518" y="12267"/>
                    <a:pt x="462" y="12435"/>
                    <a:pt x="406" y="12617"/>
                  </a:cubicBezTo>
                  <a:cubicBezTo>
                    <a:pt x="350" y="12911"/>
                    <a:pt x="294" y="13135"/>
                    <a:pt x="224" y="13429"/>
                  </a:cubicBezTo>
                  <a:cubicBezTo>
                    <a:pt x="224" y="13723"/>
                    <a:pt x="294" y="14073"/>
                    <a:pt x="224" y="14367"/>
                  </a:cubicBezTo>
                  <a:cubicBezTo>
                    <a:pt x="168" y="14773"/>
                    <a:pt x="112" y="15235"/>
                    <a:pt x="56" y="15655"/>
                  </a:cubicBezTo>
                  <a:cubicBezTo>
                    <a:pt x="56" y="15767"/>
                    <a:pt x="0" y="15879"/>
                    <a:pt x="56" y="16005"/>
                  </a:cubicBezTo>
                  <a:cubicBezTo>
                    <a:pt x="56" y="16229"/>
                    <a:pt x="112" y="16523"/>
                    <a:pt x="56" y="16761"/>
                  </a:cubicBezTo>
                  <a:cubicBezTo>
                    <a:pt x="56" y="16873"/>
                    <a:pt x="112" y="16985"/>
                    <a:pt x="112" y="17055"/>
                  </a:cubicBezTo>
                  <a:lnTo>
                    <a:pt x="112" y="17629"/>
                  </a:lnTo>
                  <a:cubicBezTo>
                    <a:pt x="112" y="17755"/>
                    <a:pt x="56" y="17811"/>
                    <a:pt x="56" y="17867"/>
                  </a:cubicBezTo>
                  <a:cubicBezTo>
                    <a:pt x="112" y="18035"/>
                    <a:pt x="112" y="18273"/>
                    <a:pt x="112" y="18455"/>
                  </a:cubicBezTo>
                  <a:cubicBezTo>
                    <a:pt x="168" y="18861"/>
                    <a:pt x="168" y="19267"/>
                    <a:pt x="168" y="19729"/>
                  </a:cubicBezTo>
                  <a:cubicBezTo>
                    <a:pt x="224" y="19855"/>
                    <a:pt x="224" y="20023"/>
                    <a:pt x="224" y="20205"/>
                  </a:cubicBezTo>
                  <a:cubicBezTo>
                    <a:pt x="350" y="20556"/>
                    <a:pt x="462" y="20906"/>
                    <a:pt x="518" y="21312"/>
                  </a:cubicBezTo>
                  <a:cubicBezTo>
                    <a:pt x="574" y="21662"/>
                    <a:pt x="756" y="21956"/>
                    <a:pt x="756" y="22362"/>
                  </a:cubicBezTo>
                  <a:cubicBezTo>
                    <a:pt x="756" y="22530"/>
                    <a:pt x="813" y="22768"/>
                    <a:pt x="925" y="22936"/>
                  </a:cubicBezTo>
                  <a:cubicBezTo>
                    <a:pt x="1107" y="23286"/>
                    <a:pt x="1163" y="23636"/>
                    <a:pt x="1219" y="23986"/>
                  </a:cubicBezTo>
                  <a:cubicBezTo>
                    <a:pt x="1345" y="24168"/>
                    <a:pt x="1457" y="24336"/>
                    <a:pt x="1513" y="24462"/>
                  </a:cubicBezTo>
                  <a:cubicBezTo>
                    <a:pt x="1625" y="24756"/>
                    <a:pt x="1751" y="25036"/>
                    <a:pt x="1807" y="25386"/>
                  </a:cubicBezTo>
                  <a:cubicBezTo>
                    <a:pt x="1919" y="25680"/>
                    <a:pt x="2045" y="25918"/>
                    <a:pt x="2213" y="26156"/>
                  </a:cubicBezTo>
                  <a:cubicBezTo>
                    <a:pt x="2269" y="26268"/>
                    <a:pt x="2325" y="26380"/>
                    <a:pt x="2395" y="26506"/>
                  </a:cubicBezTo>
                  <a:cubicBezTo>
                    <a:pt x="2507" y="26730"/>
                    <a:pt x="2507" y="27024"/>
                    <a:pt x="2745" y="27206"/>
                  </a:cubicBezTo>
                  <a:cubicBezTo>
                    <a:pt x="2857" y="27262"/>
                    <a:pt x="2857" y="27430"/>
                    <a:pt x="2913" y="27486"/>
                  </a:cubicBezTo>
                  <a:cubicBezTo>
                    <a:pt x="2913" y="27556"/>
                    <a:pt x="2913" y="27612"/>
                    <a:pt x="2969" y="27668"/>
                  </a:cubicBezTo>
                  <a:cubicBezTo>
                    <a:pt x="3151" y="28018"/>
                    <a:pt x="3319" y="28368"/>
                    <a:pt x="3557" y="28662"/>
                  </a:cubicBezTo>
                  <a:cubicBezTo>
                    <a:pt x="3795" y="28886"/>
                    <a:pt x="3907" y="29124"/>
                    <a:pt x="4075" y="29362"/>
                  </a:cubicBezTo>
                  <a:cubicBezTo>
                    <a:pt x="4145" y="29530"/>
                    <a:pt x="4313" y="29586"/>
                    <a:pt x="4425" y="29712"/>
                  </a:cubicBezTo>
                  <a:cubicBezTo>
                    <a:pt x="4495" y="29824"/>
                    <a:pt x="4607" y="30006"/>
                    <a:pt x="4663" y="30174"/>
                  </a:cubicBezTo>
                  <a:cubicBezTo>
                    <a:pt x="4719" y="30230"/>
                    <a:pt x="4719" y="30230"/>
                    <a:pt x="4775" y="30286"/>
                  </a:cubicBezTo>
                  <a:cubicBezTo>
                    <a:pt x="5013" y="30468"/>
                    <a:pt x="5195" y="30706"/>
                    <a:pt x="5419" y="30874"/>
                  </a:cubicBezTo>
                  <a:cubicBezTo>
                    <a:pt x="5601" y="30930"/>
                    <a:pt x="5713" y="31168"/>
                    <a:pt x="5895" y="31280"/>
                  </a:cubicBezTo>
                  <a:cubicBezTo>
                    <a:pt x="5951" y="31406"/>
                    <a:pt x="5951" y="31462"/>
                    <a:pt x="6007" y="31574"/>
                  </a:cubicBezTo>
                  <a:cubicBezTo>
                    <a:pt x="6413" y="31924"/>
                    <a:pt x="6819" y="32274"/>
                    <a:pt x="7225" y="32569"/>
                  </a:cubicBezTo>
                  <a:cubicBezTo>
                    <a:pt x="7295" y="32681"/>
                    <a:pt x="7407" y="32737"/>
                    <a:pt x="7463" y="32807"/>
                  </a:cubicBezTo>
                  <a:cubicBezTo>
                    <a:pt x="7645" y="32919"/>
                    <a:pt x="7813" y="33087"/>
                    <a:pt x="7995" y="33213"/>
                  </a:cubicBezTo>
                  <a:cubicBezTo>
                    <a:pt x="8345" y="33325"/>
                    <a:pt x="8625" y="33507"/>
                    <a:pt x="8919" y="33731"/>
                  </a:cubicBezTo>
                  <a:cubicBezTo>
                    <a:pt x="8975" y="33787"/>
                    <a:pt x="9101" y="33857"/>
                    <a:pt x="9213" y="33857"/>
                  </a:cubicBezTo>
                  <a:cubicBezTo>
                    <a:pt x="9507" y="33913"/>
                    <a:pt x="9801" y="34025"/>
                    <a:pt x="9969" y="34137"/>
                  </a:cubicBezTo>
                  <a:cubicBezTo>
                    <a:pt x="10151" y="34207"/>
                    <a:pt x="10319" y="34207"/>
                    <a:pt x="10445" y="34263"/>
                  </a:cubicBezTo>
                  <a:cubicBezTo>
                    <a:pt x="10725" y="34375"/>
                    <a:pt x="11075" y="34431"/>
                    <a:pt x="11425" y="34431"/>
                  </a:cubicBezTo>
                  <a:cubicBezTo>
                    <a:pt x="11551" y="34431"/>
                    <a:pt x="11607" y="34431"/>
                    <a:pt x="11663" y="34487"/>
                  </a:cubicBezTo>
                  <a:cubicBezTo>
                    <a:pt x="11845" y="34487"/>
                    <a:pt x="12013" y="34557"/>
                    <a:pt x="12195" y="34557"/>
                  </a:cubicBezTo>
                  <a:cubicBezTo>
                    <a:pt x="12419" y="34557"/>
                    <a:pt x="12601" y="34487"/>
                    <a:pt x="12826" y="34487"/>
                  </a:cubicBezTo>
                  <a:cubicBezTo>
                    <a:pt x="13042" y="34487"/>
                    <a:pt x="13269" y="34520"/>
                    <a:pt x="13494" y="34520"/>
                  </a:cubicBezTo>
                  <a:cubicBezTo>
                    <a:pt x="13706" y="34520"/>
                    <a:pt x="13916" y="34490"/>
                    <a:pt x="14114" y="34375"/>
                  </a:cubicBezTo>
                  <a:lnTo>
                    <a:pt x="14170" y="34375"/>
                  </a:lnTo>
                  <a:cubicBezTo>
                    <a:pt x="14226" y="34409"/>
                    <a:pt x="14276" y="34423"/>
                    <a:pt x="14323" y="34423"/>
                  </a:cubicBezTo>
                  <a:cubicBezTo>
                    <a:pt x="14428" y="34423"/>
                    <a:pt x="14520" y="34357"/>
                    <a:pt x="14646" y="34319"/>
                  </a:cubicBezTo>
                  <a:cubicBezTo>
                    <a:pt x="14814" y="34263"/>
                    <a:pt x="14996" y="34207"/>
                    <a:pt x="15164" y="34207"/>
                  </a:cubicBezTo>
                  <a:cubicBezTo>
                    <a:pt x="15402" y="34081"/>
                    <a:pt x="15696" y="34137"/>
                    <a:pt x="15920" y="33969"/>
                  </a:cubicBezTo>
                  <a:cubicBezTo>
                    <a:pt x="15976" y="33913"/>
                    <a:pt x="16158" y="33857"/>
                    <a:pt x="16270" y="33857"/>
                  </a:cubicBezTo>
                  <a:cubicBezTo>
                    <a:pt x="16858" y="33675"/>
                    <a:pt x="17320" y="33325"/>
                    <a:pt x="17796" y="32975"/>
                  </a:cubicBezTo>
                  <a:cubicBezTo>
                    <a:pt x="18076" y="32737"/>
                    <a:pt x="18426" y="32625"/>
                    <a:pt x="18664" y="32330"/>
                  </a:cubicBezTo>
                  <a:cubicBezTo>
                    <a:pt x="18846" y="32036"/>
                    <a:pt x="19196" y="31924"/>
                    <a:pt x="19420" y="31630"/>
                  </a:cubicBezTo>
                  <a:cubicBezTo>
                    <a:pt x="20008" y="31056"/>
                    <a:pt x="20358" y="30580"/>
                    <a:pt x="20708" y="29936"/>
                  </a:cubicBezTo>
                  <a:lnTo>
                    <a:pt x="20708" y="29880"/>
                  </a:lnTo>
                  <a:cubicBezTo>
                    <a:pt x="20946" y="29530"/>
                    <a:pt x="21226" y="29236"/>
                    <a:pt x="21352" y="28830"/>
                  </a:cubicBezTo>
                  <a:cubicBezTo>
                    <a:pt x="21464" y="28536"/>
                    <a:pt x="21702" y="28186"/>
                    <a:pt x="21814" y="27906"/>
                  </a:cubicBezTo>
                  <a:cubicBezTo>
                    <a:pt x="21926" y="27556"/>
                    <a:pt x="22108" y="27206"/>
                    <a:pt x="22276" y="26968"/>
                  </a:cubicBezTo>
                  <a:cubicBezTo>
                    <a:pt x="22402" y="26562"/>
                    <a:pt x="22458" y="26212"/>
                    <a:pt x="22570" y="25862"/>
                  </a:cubicBezTo>
                  <a:cubicBezTo>
                    <a:pt x="22626" y="25680"/>
                    <a:pt x="22752" y="25512"/>
                    <a:pt x="22864" y="25386"/>
                  </a:cubicBezTo>
                  <a:cubicBezTo>
                    <a:pt x="22976" y="25162"/>
                    <a:pt x="22920" y="24868"/>
                    <a:pt x="23046" y="24630"/>
                  </a:cubicBezTo>
                  <a:cubicBezTo>
                    <a:pt x="23158" y="24224"/>
                    <a:pt x="23326" y="23818"/>
                    <a:pt x="23508" y="23412"/>
                  </a:cubicBezTo>
                  <a:cubicBezTo>
                    <a:pt x="23620" y="23118"/>
                    <a:pt x="23802" y="22824"/>
                    <a:pt x="23914" y="22474"/>
                  </a:cubicBezTo>
                  <a:cubicBezTo>
                    <a:pt x="23914" y="22362"/>
                    <a:pt x="23970" y="22306"/>
                    <a:pt x="23970" y="22236"/>
                  </a:cubicBezTo>
                  <a:cubicBezTo>
                    <a:pt x="24096" y="21956"/>
                    <a:pt x="24264" y="21606"/>
                    <a:pt x="24376" y="21312"/>
                  </a:cubicBezTo>
                  <a:cubicBezTo>
                    <a:pt x="24446" y="21018"/>
                    <a:pt x="24502" y="20668"/>
                    <a:pt x="24797" y="20429"/>
                  </a:cubicBezTo>
                  <a:cubicBezTo>
                    <a:pt x="24853" y="20373"/>
                    <a:pt x="24909" y="20261"/>
                    <a:pt x="24965" y="20135"/>
                  </a:cubicBezTo>
                  <a:cubicBezTo>
                    <a:pt x="25077" y="19785"/>
                    <a:pt x="25203" y="19505"/>
                    <a:pt x="25371" y="19211"/>
                  </a:cubicBezTo>
                  <a:cubicBezTo>
                    <a:pt x="25427" y="19085"/>
                    <a:pt x="25497" y="18917"/>
                    <a:pt x="25553" y="18735"/>
                  </a:cubicBezTo>
                  <a:cubicBezTo>
                    <a:pt x="25609" y="18623"/>
                    <a:pt x="25665" y="18455"/>
                    <a:pt x="25721" y="18329"/>
                  </a:cubicBezTo>
                  <a:cubicBezTo>
                    <a:pt x="26015" y="18035"/>
                    <a:pt x="26197" y="17685"/>
                    <a:pt x="26365" y="17335"/>
                  </a:cubicBezTo>
                  <a:cubicBezTo>
                    <a:pt x="26477" y="17111"/>
                    <a:pt x="26547" y="16817"/>
                    <a:pt x="26659" y="16635"/>
                  </a:cubicBezTo>
                  <a:cubicBezTo>
                    <a:pt x="26827" y="16411"/>
                    <a:pt x="27009" y="16229"/>
                    <a:pt x="27177" y="16005"/>
                  </a:cubicBezTo>
                  <a:cubicBezTo>
                    <a:pt x="27471" y="15585"/>
                    <a:pt x="27709" y="15011"/>
                    <a:pt x="28171" y="14717"/>
                  </a:cubicBezTo>
                  <a:cubicBezTo>
                    <a:pt x="28227" y="14717"/>
                    <a:pt x="28227" y="14661"/>
                    <a:pt x="28227" y="14661"/>
                  </a:cubicBezTo>
                  <a:cubicBezTo>
                    <a:pt x="28521" y="14367"/>
                    <a:pt x="28815" y="14073"/>
                    <a:pt x="29109" y="13779"/>
                  </a:cubicBezTo>
                  <a:cubicBezTo>
                    <a:pt x="29109" y="13723"/>
                    <a:pt x="29109" y="13723"/>
                    <a:pt x="29165" y="13723"/>
                  </a:cubicBezTo>
                  <a:cubicBezTo>
                    <a:pt x="29627" y="13429"/>
                    <a:pt x="30159" y="13135"/>
                    <a:pt x="30747" y="12967"/>
                  </a:cubicBezTo>
                  <a:cubicBezTo>
                    <a:pt x="31027" y="12855"/>
                    <a:pt x="31321" y="12729"/>
                    <a:pt x="31615" y="12729"/>
                  </a:cubicBezTo>
                  <a:cubicBezTo>
                    <a:pt x="31848" y="12729"/>
                    <a:pt x="32082" y="12704"/>
                    <a:pt x="32315" y="12704"/>
                  </a:cubicBezTo>
                  <a:cubicBezTo>
                    <a:pt x="32432" y="12704"/>
                    <a:pt x="32549" y="12710"/>
                    <a:pt x="32665" y="12729"/>
                  </a:cubicBezTo>
                  <a:cubicBezTo>
                    <a:pt x="32777" y="12729"/>
                    <a:pt x="32847" y="12729"/>
                    <a:pt x="32959" y="12785"/>
                  </a:cubicBezTo>
                  <a:cubicBezTo>
                    <a:pt x="33365" y="12785"/>
                    <a:pt x="33715" y="13023"/>
                    <a:pt x="34121" y="13205"/>
                  </a:cubicBezTo>
                  <a:cubicBezTo>
                    <a:pt x="34359" y="13261"/>
                    <a:pt x="34597" y="13317"/>
                    <a:pt x="34709" y="13611"/>
                  </a:cubicBezTo>
                  <a:lnTo>
                    <a:pt x="34765" y="13667"/>
                  </a:lnTo>
                  <a:cubicBezTo>
                    <a:pt x="35059" y="13835"/>
                    <a:pt x="35297" y="14017"/>
                    <a:pt x="35521" y="14185"/>
                  </a:cubicBezTo>
                  <a:cubicBezTo>
                    <a:pt x="35703" y="14367"/>
                    <a:pt x="35871" y="14479"/>
                    <a:pt x="36053" y="14661"/>
                  </a:cubicBezTo>
                  <a:cubicBezTo>
                    <a:pt x="36347" y="14955"/>
                    <a:pt x="36628" y="15305"/>
                    <a:pt x="36922" y="15585"/>
                  </a:cubicBezTo>
                  <a:cubicBezTo>
                    <a:pt x="37510" y="16117"/>
                    <a:pt x="38098" y="16579"/>
                    <a:pt x="38616" y="17111"/>
                  </a:cubicBezTo>
                  <a:cubicBezTo>
                    <a:pt x="38798" y="17279"/>
                    <a:pt x="38910" y="17405"/>
                    <a:pt x="39148" y="17461"/>
                  </a:cubicBezTo>
                  <a:cubicBezTo>
                    <a:pt x="39260" y="17517"/>
                    <a:pt x="39316" y="17573"/>
                    <a:pt x="39428" y="17685"/>
                  </a:cubicBezTo>
                  <a:cubicBezTo>
                    <a:pt x="39666" y="17811"/>
                    <a:pt x="39848" y="17979"/>
                    <a:pt x="40072" y="18161"/>
                  </a:cubicBezTo>
                  <a:cubicBezTo>
                    <a:pt x="40310" y="18273"/>
                    <a:pt x="40548" y="18385"/>
                    <a:pt x="40772" y="18455"/>
                  </a:cubicBezTo>
                  <a:cubicBezTo>
                    <a:pt x="41178" y="18623"/>
                    <a:pt x="41654" y="18805"/>
                    <a:pt x="42116" y="18973"/>
                  </a:cubicBezTo>
                  <a:cubicBezTo>
                    <a:pt x="42578" y="19155"/>
                    <a:pt x="43110" y="19155"/>
                    <a:pt x="43572" y="19155"/>
                  </a:cubicBezTo>
                  <a:cubicBezTo>
                    <a:pt x="43719" y="19183"/>
                    <a:pt x="43866" y="19183"/>
                    <a:pt x="44013" y="19183"/>
                  </a:cubicBezTo>
                  <a:cubicBezTo>
                    <a:pt x="44160" y="19183"/>
                    <a:pt x="44307" y="19183"/>
                    <a:pt x="44454" y="19211"/>
                  </a:cubicBezTo>
                  <a:cubicBezTo>
                    <a:pt x="44804" y="19211"/>
                    <a:pt x="45098" y="19155"/>
                    <a:pt x="45378" y="18973"/>
                  </a:cubicBezTo>
                  <a:cubicBezTo>
                    <a:pt x="45672" y="18861"/>
                    <a:pt x="45966" y="18679"/>
                    <a:pt x="46260" y="18567"/>
                  </a:cubicBezTo>
                  <a:cubicBezTo>
                    <a:pt x="46778" y="18329"/>
                    <a:pt x="47072" y="17867"/>
                    <a:pt x="47422" y="17517"/>
                  </a:cubicBezTo>
                  <a:cubicBezTo>
                    <a:pt x="47828" y="17111"/>
                    <a:pt x="48010" y="16523"/>
                    <a:pt x="48304" y="16061"/>
                  </a:cubicBezTo>
                  <a:cubicBezTo>
                    <a:pt x="48599" y="15585"/>
                    <a:pt x="48655" y="15011"/>
                    <a:pt x="48879" y="14479"/>
                  </a:cubicBezTo>
                  <a:cubicBezTo>
                    <a:pt x="49061" y="14129"/>
                    <a:pt x="49117" y="13667"/>
                    <a:pt x="49229" y="13261"/>
                  </a:cubicBezTo>
                  <a:cubicBezTo>
                    <a:pt x="49299" y="13079"/>
                    <a:pt x="49299" y="12967"/>
                    <a:pt x="49299" y="12785"/>
                  </a:cubicBezTo>
                  <a:cubicBezTo>
                    <a:pt x="49411" y="12505"/>
                    <a:pt x="49579" y="12155"/>
                    <a:pt x="49705" y="11861"/>
                  </a:cubicBezTo>
                  <a:cubicBezTo>
                    <a:pt x="49761" y="11679"/>
                    <a:pt x="49817" y="11455"/>
                    <a:pt x="49929" y="11273"/>
                  </a:cubicBezTo>
                  <a:cubicBezTo>
                    <a:pt x="50167" y="10685"/>
                    <a:pt x="50461" y="10167"/>
                    <a:pt x="50811" y="9635"/>
                  </a:cubicBezTo>
                  <a:cubicBezTo>
                    <a:pt x="51049" y="9285"/>
                    <a:pt x="51329" y="8935"/>
                    <a:pt x="51567" y="8585"/>
                  </a:cubicBezTo>
                  <a:cubicBezTo>
                    <a:pt x="51679" y="8416"/>
                    <a:pt x="51749" y="8234"/>
                    <a:pt x="51917" y="8178"/>
                  </a:cubicBezTo>
                  <a:cubicBezTo>
                    <a:pt x="52155" y="8010"/>
                    <a:pt x="52379" y="7772"/>
                    <a:pt x="52617" y="7604"/>
                  </a:cubicBezTo>
                  <a:cubicBezTo>
                    <a:pt x="52967" y="7310"/>
                    <a:pt x="53317" y="7310"/>
                    <a:pt x="53667" y="7184"/>
                  </a:cubicBezTo>
                  <a:cubicBezTo>
                    <a:pt x="53905" y="7128"/>
                    <a:pt x="54199" y="7128"/>
                    <a:pt x="54423" y="7128"/>
                  </a:cubicBezTo>
                  <a:cubicBezTo>
                    <a:pt x="55067" y="7128"/>
                    <a:pt x="55655" y="7128"/>
                    <a:pt x="56299" y="7254"/>
                  </a:cubicBezTo>
                  <a:cubicBezTo>
                    <a:pt x="56705" y="7366"/>
                    <a:pt x="57111" y="7422"/>
                    <a:pt x="57573" y="7534"/>
                  </a:cubicBezTo>
                  <a:cubicBezTo>
                    <a:pt x="57923" y="7604"/>
                    <a:pt x="58273" y="7604"/>
                    <a:pt x="58623" y="7772"/>
                  </a:cubicBezTo>
                  <a:lnTo>
                    <a:pt x="58749" y="7772"/>
                  </a:lnTo>
                  <a:cubicBezTo>
                    <a:pt x="59267" y="7772"/>
                    <a:pt x="59799" y="7828"/>
                    <a:pt x="60318" y="7828"/>
                  </a:cubicBezTo>
                  <a:cubicBezTo>
                    <a:pt x="60906" y="7772"/>
                    <a:pt x="61480" y="7828"/>
                    <a:pt x="62124" y="7660"/>
                  </a:cubicBezTo>
                  <a:cubicBezTo>
                    <a:pt x="62880" y="7422"/>
                    <a:pt x="63706" y="7128"/>
                    <a:pt x="64406" y="6778"/>
                  </a:cubicBezTo>
                  <a:cubicBezTo>
                    <a:pt x="64980" y="6484"/>
                    <a:pt x="65568" y="6134"/>
                    <a:pt x="66030" y="5672"/>
                  </a:cubicBezTo>
                  <a:cubicBezTo>
                    <a:pt x="66268" y="5434"/>
                    <a:pt x="66450" y="5210"/>
                    <a:pt x="66674" y="4972"/>
                  </a:cubicBezTo>
                  <a:cubicBezTo>
                    <a:pt x="66634" y="4945"/>
                    <a:pt x="66596" y="4935"/>
                    <a:pt x="66560" y="4935"/>
                  </a:cubicBezTo>
                  <a:cubicBezTo>
                    <a:pt x="66449" y="4935"/>
                    <a:pt x="66367" y="5042"/>
                    <a:pt x="66324" y="5084"/>
                  </a:cubicBezTo>
                  <a:cubicBezTo>
                    <a:pt x="66100" y="5434"/>
                    <a:pt x="65750" y="5672"/>
                    <a:pt x="65330" y="5966"/>
                  </a:cubicBezTo>
                  <a:cubicBezTo>
                    <a:pt x="65162" y="6078"/>
                    <a:pt x="65050" y="6204"/>
                    <a:pt x="64868" y="6316"/>
                  </a:cubicBezTo>
                  <a:cubicBezTo>
                    <a:pt x="64518" y="6372"/>
                    <a:pt x="64280" y="6610"/>
                    <a:pt x="64000" y="6722"/>
                  </a:cubicBezTo>
                  <a:cubicBezTo>
                    <a:pt x="63650" y="6904"/>
                    <a:pt x="63230" y="7072"/>
                    <a:pt x="62880" y="7184"/>
                  </a:cubicBezTo>
                  <a:cubicBezTo>
                    <a:pt x="62712" y="7184"/>
                    <a:pt x="62600" y="7254"/>
                    <a:pt x="62474" y="7310"/>
                  </a:cubicBezTo>
                  <a:cubicBezTo>
                    <a:pt x="62124" y="7366"/>
                    <a:pt x="61830" y="7422"/>
                    <a:pt x="61480" y="7478"/>
                  </a:cubicBezTo>
                  <a:lnTo>
                    <a:pt x="61018" y="7478"/>
                  </a:lnTo>
                  <a:cubicBezTo>
                    <a:pt x="60759" y="7506"/>
                    <a:pt x="60482" y="7520"/>
                    <a:pt x="60204" y="7520"/>
                  </a:cubicBezTo>
                  <a:cubicBezTo>
                    <a:pt x="59925" y="7520"/>
                    <a:pt x="59645" y="7506"/>
                    <a:pt x="59379" y="7478"/>
                  </a:cubicBezTo>
                  <a:cubicBezTo>
                    <a:pt x="58973" y="7422"/>
                    <a:pt x="58511" y="7478"/>
                    <a:pt x="58105" y="7310"/>
                  </a:cubicBezTo>
                  <a:cubicBezTo>
                    <a:pt x="57629" y="7184"/>
                    <a:pt x="57167" y="7128"/>
                    <a:pt x="56705" y="7016"/>
                  </a:cubicBezTo>
                  <a:cubicBezTo>
                    <a:pt x="56310" y="6923"/>
                    <a:pt x="55924" y="6821"/>
                    <a:pt x="55540" y="6821"/>
                  </a:cubicBezTo>
                  <a:cubicBezTo>
                    <a:pt x="55462" y="6821"/>
                    <a:pt x="55383" y="6825"/>
                    <a:pt x="55305" y="6834"/>
                  </a:cubicBezTo>
                  <a:lnTo>
                    <a:pt x="54367" y="6834"/>
                  </a:lnTo>
                  <a:cubicBezTo>
                    <a:pt x="54129" y="6834"/>
                    <a:pt x="53905" y="6778"/>
                    <a:pt x="53667" y="6778"/>
                  </a:cubicBezTo>
                  <a:cubicBezTo>
                    <a:pt x="53555" y="6834"/>
                    <a:pt x="53429" y="6834"/>
                    <a:pt x="53261" y="6904"/>
                  </a:cubicBezTo>
                  <a:cubicBezTo>
                    <a:pt x="53079" y="6960"/>
                    <a:pt x="52911" y="6960"/>
                    <a:pt x="52729" y="7072"/>
                  </a:cubicBezTo>
                  <a:cubicBezTo>
                    <a:pt x="52099" y="7478"/>
                    <a:pt x="51511" y="7954"/>
                    <a:pt x="51049" y="8529"/>
                  </a:cubicBezTo>
                  <a:cubicBezTo>
                    <a:pt x="50811" y="8879"/>
                    <a:pt x="50517" y="9285"/>
                    <a:pt x="50279" y="9635"/>
                  </a:cubicBezTo>
                  <a:cubicBezTo>
                    <a:pt x="50111" y="9873"/>
                    <a:pt x="49929" y="10167"/>
                    <a:pt x="49761" y="10461"/>
                  </a:cubicBezTo>
                  <a:cubicBezTo>
                    <a:pt x="49649" y="10685"/>
                    <a:pt x="49523" y="10923"/>
                    <a:pt x="49467" y="11161"/>
                  </a:cubicBezTo>
                  <a:cubicBezTo>
                    <a:pt x="49355" y="11329"/>
                    <a:pt x="49355" y="11567"/>
                    <a:pt x="49229" y="11735"/>
                  </a:cubicBezTo>
                  <a:cubicBezTo>
                    <a:pt x="48949" y="12435"/>
                    <a:pt x="48711" y="13135"/>
                    <a:pt x="48529" y="13905"/>
                  </a:cubicBezTo>
                  <a:cubicBezTo>
                    <a:pt x="48304" y="14605"/>
                    <a:pt x="48122" y="15235"/>
                    <a:pt x="47716" y="15879"/>
                  </a:cubicBezTo>
                  <a:cubicBezTo>
                    <a:pt x="47604" y="16117"/>
                    <a:pt x="47478" y="16355"/>
                    <a:pt x="47366" y="16579"/>
                  </a:cubicBezTo>
                  <a:cubicBezTo>
                    <a:pt x="47310" y="16635"/>
                    <a:pt x="47310" y="16761"/>
                    <a:pt x="47254" y="16873"/>
                  </a:cubicBezTo>
                  <a:cubicBezTo>
                    <a:pt x="46778" y="17405"/>
                    <a:pt x="46260" y="17867"/>
                    <a:pt x="45616" y="18217"/>
                  </a:cubicBezTo>
                  <a:cubicBezTo>
                    <a:pt x="45378" y="18385"/>
                    <a:pt x="45028" y="18455"/>
                    <a:pt x="44748" y="18511"/>
                  </a:cubicBezTo>
                  <a:cubicBezTo>
                    <a:pt x="44650" y="18530"/>
                    <a:pt x="44552" y="18536"/>
                    <a:pt x="44454" y="18536"/>
                  </a:cubicBezTo>
                  <a:cubicBezTo>
                    <a:pt x="44258" y="18536"/>
                    <a:pt x="44062" y="18511"/>
                    <a:pt x="43866" y="18511"/>
                  </a:cubicBezTo>
                  <a:cubicBezTo>
                    <a:pt x="43754" y="18511"/>
                    <a:pt x="43572" y="18567"/>
                    <a:pt x="43460" y="18567"/>
                  </a:cubicBezTo>
                  <a:cubicBezTo>
                    <a:pt x="42872" y="18455"/>
                    <a:pt x="42354" y="18329"/>
                    <a:pt x="41766" y="18161"/>
                  </a:cubicBezTo>
                  <a:cubicBezTo>
                    <a:pt x="41360" y="17979"/>
                    <a:pt x="40954" y="17811"/>
                    <a:pt x="40604" y="17629"/>
                  </a:cubicBezTo>
                  <a:cubicBezTo>
                    <a:pt x="40478" y="17629"/>
                    <a:pt x="40422" y="17573"/>
                    <a:pt x="40366" y="17517"/>
                  </a:cubicBezTo>
                  <a:cubicBezTo>
                    <a:pt x="40128" y="17335"/>
                    <a:pt x="39904" y="17111"/>
                    <a:pt x="39666" y="16929"/>
                  </a:cubicBezTo>
                  <a:cubicBezTo>
                    <a:pt x="39372" y="16705"/>
                    <a:pt x="39022" y="16579"/>
                    <a:pt x="38728" y="16229"/>
                  </a:cubicBezTo>
                  <a:cubicBezTo>
                    <a:pt x="38672" y="16173"/>
                    <a:pt x="38616" y="16061"/>
                    <a:pt x="38504" y="15935"/>
                  </a:cubicBezTo>
                  <a:cubicBezTo>
                    <a:pt x="38266" y="15767"/>
                    <a:pt x="38028" y="15529"/>
                    <a:pt x="37804" y="15361"/>
                  </a:cubicBezTo>
                  <a:cubicBezTo>
                    <a:pt x="37678" y="15235"/>
                    <a:pt x="37510" y="15179"/>
                    <a:pt x="37454" y="15067"/>
                  </a:cubicBezTo>
                  <a:cubicBezTo>
                    <a:pt x="37272" y="14773"/>
                    <a:pt x="36978" y="14535"/>
                    <a:pt x="36698" y="14367"/>
                  </a:cubicBezTo>
                  <a:cubicBezTo>
                    <a:pt x="36628" y="14311"/>
                    <a:pt x="36572" y="14255"/>
                    <a:pt x="36516" y="14185"/>
                  </a:cubicBezTo>
                  <a:cubicBezTo>
                    <a:pt x="36459" y="14129"/>
                    <a:pt x="36459" y="14073"/>
                    <a:pt x="36403" y="14017"/>
                  </a:cubicBezTo>
                  <a:cubicBezTo>
                    <a:pt x="36053" y="13779"/>
                    <a:pt x="35759" y="13485"/>
                    <a:pt x="35465" y="13261"/>
                  </a:cubicBezTo>
                  <a:cubicBezTo>
                    <a:pt x="35353" y="13135"/>
                    <a:pt x="35227" y="13079"/>
                    <a:pt x="35171" y="13023"/>
                  </a:cubicBezTo>
                  <a:cubicBezTo>
                    <a:pt x="35003" y="12855"/>
                    <a:pt x="34877" y="12673"/>
                    <a:pt x="34653" y="12673"/>
                  </a:cubicBezTo>
                  <a:cubicBezTo>
                    <a:pt x="34471" y="12673"/>
                    <a:pt x="34247" y="12617"/>
                    <a:pt x="34177" y="12379"/>
                  </a:cubicBezTo>
                  <a:cubicBezTo>
                    <a:pt x="34121" y="12323"/>
                    <a:pt x="34065" y="12267"/>
                    <a:pt x="34009" y="12211"/>
                  </a:cubicBezTo>
                  <a:cubicBezTo>
                    <a:pt x="33603" y="12085"/>
                    <a:pt x="33197" y="11973"/>
                    <a:pt x="32721" y="11973"/>
                  </a:cubicBezTo>
                  <a:cubicBezTo>
                    <a:pt x="32572" y="11973"/>
                    <a:pt x="32441" y="11998"/>
                    <a:pt x="32300" y="11998"/>
                  </a:cubicBezTo>
                  <a:cubicBezTo>
                    <a:pt x="32230" y="11998"/>
                    <a:pt x="32156" y="11991"/>
                    <a:pt x="32077" y="11973"/>
                  </a:cubicBezTo>
                  <a:lnTo>
                    <a:pt x="31447" y="11973"/>
                  </a:lnTo>
                  <a:cubicBezTo>
                    <a:pt x="31097" y="12029"/>
                    <a:pt x="30803" y="12155"/>
                    <a:pt x="30453" y="12267"/>
                  </a:cubicBezTo>
                  <a:cubicBezTo>
                    <a:pt x="30103" y="12435"/>
                    <a:pt x="29753" y="12617"/>
                    <a:pt x="29347" y="12729"/>
                  </a:cubicBezTo>
                  <a:cubicBezTo>
                    <a:pt x="29053" y="12855"/>
                    <a:pt x="28759" y="13023"/>
                    <a:pt x="28577" y="13261"/>
                  </a:cubicBezTo>
                  <a:cubicBezTo>
                    <a:pt x="28521" y="13317"/>
                    <a:pt x="28521" y="13373"/>
                    <a:pt x="28465" y="13429"/>
                  </a:cubicBezTo>
                  <a:cubicBezTo>
                    <a:pt x="28115" y="13611"/>
                    <a:pt x="27947" y="13835"/>
                    <a:pt x="27653" y="14073"/>
                  </a:cubicBezTo>
                  <a:cubicBezTo>
                    <a:pt x="27597" y="14185"/>
                    <a:pt x="27471" y="14255"/>
                    <a:pt x="27359" y="14311"/>
                  </a:cubicBezTo>
                  <a:lnTo>
                    <a:pt x="27359" y="14255"/>
                  </a:lnTo>
                  <a:cubicBezTo>
                    <a:pt x="27471" y="14073"/>
                    <a:pt x="27597" y="13961"/>
                    <a:pt x="27709" y="13835"/>
                  </a:cubicBezTo>
                  <a:cubicBezTo>
                    <a:pt x="27947" y="13611"/>
                    <a:pt x="28227" y="13373"/>
                    <a:pt x="28465" y="13135"/>
                  </a:cubicBezTo>
                  <a:cubicBezTo>
                    <a:pt x="28647" y="12967"/>
                    <a:pt x="28815" y="12855"/>
                    <a:pt x="28997" y="12729"/>
                  </a:cubicBezTo>
                  <a:lnTo>
                    <a:pt x="30047" y="12211"/>
                  </a:lnTo>
                  <a:cubicBezTo>
                    <a:pt x="30397" y="12085"/>
                    <a:pt x="30677" y="11917"/>
                    <a:pt x="31027" y="11917"/>
                  </a:cubicBezTo>
                  <a:cubicBezTo>
                    <a:pt x="31559" y="11861"/>
                    <a:pt x="32077" y="11805"/>
                    <a:pt x="32553" y="11805"/>
                  </a:cubicBezTo>
                  <a:cubicBezTo>
                    <a:pt x="32721" y="11805"/>
                    <a:pt x="32847" y="11805"/>
                    <a:pt x="32959" y="11861"/>
                  </a:cubicBezTo>
                  <a:cubicBezTo>
                    <a:pt x="33309" y="11917"/>
                    <a:pt x="33603" y="11917"/>
                    <a:pt x="33953" y="12029"/>
                  </a:cubicBezTo>
                  <a:cubicBezTo>
                    <a:pt x="34121" y="12155"/>
                    <a:pt x="34359" y="12267"/>
                    <a:pt x="34527" y="12379"/>
                  </a:cubicBezTo>
                  <a:cubicBezTo>
                    <a:pt x="34821" y="12435"/>
                    <a:pt x="35059" y="12617"/>
                    <a:pt x="35227" y="12785"/>
                  </a:cubicBezTo>
                  <a:cubicBezTo>
                    <a:pt x="35297" y="12911"/>
                    <a:pt x="35409" y="13023"/>
                    <a:pt x="35521" y="13079"/>
                  </a:cubicBezTo>
                  <a:cubicBezTo>
                    <a:pt x="35703" y="13205"/>
                    <a:pt x="35927" y="13373"/>
                    <a:pt x="36109" y="13485"/>
                  </a:cubicBezTo>
                  <a:cubicBezTo>
                    <a:pt x="36403" y="13779"/>
                    <a:pt x="36754" y="14129"/>
                    <a:pt x="37048" y="14423"/>
                  </a:cubicBezTo>
                  <a:cubicBezTo>
                    <a:pt x="37510" y="14885"/>
                    <a:pt x="37972" y="15305"/>
                    <a:pt x="38504" y="15711"/>
                  </a:cubicBezTo>
                  <a:cubicBezTo>
                    <a:pt x="38910" y="16117"/>
                    <a:pt x="39316" y="16523"/>
                    <a:pt x="39778" y="16873"/>
                  </a:cubicBezTo>
                  <a:cubicBezTo>
                    <a:pt x="40016" y="16985"/>
                    <a:pt x="40254" y="17223"/>
                    <a:pt x="40478" y="17335"/>
                  </a:cubicBezTo>
                  <a:cubicBezTo>
                    <a:pt x="40716" y="17461"/>
                    <a:pt x="40954" y="17573"/>
                    <a:pt x="41248" y="17685"/>
                  </a:cubicBezTo>
                  <a:cubicBezTo>
                    <a:pt x="41766" y="17867"/>
                    <a:pt x="42298" y="18217"/>
                    <a:pt x="42928" y="18217"/>
                  </a:cubicBezTo>
                  <a:cubicBezTo>
                    <a:pt x="43166" y="18273"/>
                    <a:pt x="43404" y="18329"/>
                    <a:pt x="43628" y="18329"/>
                  </a:cubicBezTo>
                  <a:cubicBezTo>
                    <a:pt x="44048" y="18329"/>
                    <a:pt x="44510" y="18329"/>
                    <a:pt x="44916" y="18273"/>
                  </a:cubicBezTo>
                  <a:cubicBezTo>
                    <a:pt x="45322" y="18273"/>
                    <a:pt x="45672" y="17979"/>
                    <a:pt x="46022" y="17755"/>
                  </a:cubicBezTo>
                  <a:cubicBezTo>
                    <a:pt x="46316" y="17573"/>
                    <a:pt x="46554" y="17335"/>
                    <a:pt x="46778" y="17111"/>
                  </a:cubicBezTo>
                  <a:cubicBezTo>
                    <a:pt x="47016" y="16817"/>
                    <a:pt x="47128" y="16467"/>
                    <a:pt x="47310" y="16173"/>
                  </a:cubicBezTo>
                  <a:cubicBezTo>
                    <a:pt x="47772" y="15529"/>
                    <a:pt x="47954" y="14829"/>
                    <a:pt x="48178" y="14129"/>
                  </a:cubicBezTo>
                  <a:cubicBezTo>
                    <a:pt x="48360" y="13611"/>
                    <a:pt x="48473" y="13023"/>
                    <a:pt x="48655" y="12505"/>
                  </a:cubicBezTo>
                  <a:cubicBezTo>
                    <a:pt x="48879" y="11805"/>
                    <a:pt x="49173" y="11105"/>
                    <a:pt x="49523" y="10405"/>
                  </a:cubicBezTo>
                  <a:cubicBezTo>
                    <a:pt x="49579" y="10279"/>
                    <a:pt x="49649" y="10167"/>
                    <a:pt x="49705" y="10055"/>
                  </a:cubicBezTo>
                  <a:cubicBezTo>
                    <a:pt x="49999" y="9635"/>
                    <a:pt x="50279" y="9173"/>
                    <a:pt x="50573" y="8767"/>
                  </a:cubicBezTo>
                  <a:cubicBezTo>
                    <a:pt x="50755" y="8472"/>
                    <a:pt x="50979" y="8122"/>
                    <a:pt x="51217" y="7884"/>
                  </a:cubicBezTo>
                  <a:cubicBezTo>
                    <a:pt x="51567" y="7534"/>
                    <a:pt x="51917" y="7254"/>
                    <a:pt x="52267" y="6960"/>
                  </a:cubicBezTo>
                  <a:cubicBezTo>
                    <a:pt x="52379" y="6904"/>
                    <a:pt x="52561" y="6778"/>
                    <a:pt x="52729" y="6722"/>
                  </a:cubicBezTo>
                  <a:cubicBezTo>
                    <a:pt x="52792" y="6694"/>
                    <a:pt x="52865" y="6694"/>
                    <a:pt x="52930" y="6694"/>
                  </a:cubicBezTo>
                  <a:cubicBezTo>
                    <a:pt x="52995" y="6694"/>
                    <a:pt x="53051" y="6694"/>
                    <a:pt x="53079" y="6666"/>
                  </a:cubicBezTo>
                  <a:cubicBezTo>
                    <a:pt x="53317" y="6554"/>
                    <a:pt x="53499" y="6484"/>
                    <a:pt x="53723" y="6484"/>
                  </a:cubicBezTo>
                  <a:lnTo>
                    <a:pt x="55767" y="6484"/>
                  </a:lnTo>
                  <a:cubicBezTo>
                    <a:pt x="55879" y="6484"/>
                    <a:pt x="55949" y="6484"/>
                    <a:pt x="56061" y="6554"/>
                  </a:cubicBezTo>
                  <a:cubicBezTo>
                    <a:pt x="56523" y="6666"/>
                    <a:pt x="57055" y="6722"/>
                    <a:pt x="57573" y="6834"/>
                  </a:cubicBezTo>
                  <a:cubicBezTo>
                    <a:pt x="57867" y="6904"/>
                    <a:pt x="58161" y="6904"/>
                    <a:pt x="58399" y="7016"/>
                  </a:cubicBezTo>
                  <a:cubicBezTo>
                    <a:pt x="58679" y="7128"/>
                    <a:pt x="59029" y="7128"/>
                    <a:pt x="59323" y="7128"/>
                  </a:cubicBezTo>
                  <a:cubicBezTo>
                    <a:pt x="59855" y="7128"/>
                    <a:pt x="60430" y="7184"/>
                    <a:pt x="60962" y="7184"/>
                  </a:cubicBezTo>
                  <a:cubicBezTo>
                    <a:pt x="61130" y="7184"/>
                    <a:pt x="61368" y="7128"/>
                    <a:pt x="61550" y="7128"/>
                  </a:cubicBezTo>
                  <a:cubicBezTo>
                    <a:pt x="62124" y="7016"/>
                    <a:pt x="62656" y="6834"/>
                    <a:pt x="63174" y="6610"/>
                  </a:cubicBezTo>
                  <a:cubicBezTo>
                    <a:pt x="63650" y="6428"/>
                    <a:pt x="64112" y="6204"/>
                    <a:pt x="64574" y="5966"/>
                  </a:cubicBezTo>
                  <a:cubicBezTo>
                    <a:pt x="65106" y="5672"/>
                    <a:pt x="65568" y="5266"/>
                    <a:pt x="65974" y="4860"/>
                  </a:cubicBezTo>
                  <a:cubicBezTo>
                    <a:pt x="66100" y="4734"/>
                    <a:pt x="66156" y="4678"/>
                    <a:pt x="66212" y="4566"/>
                  </a:cubicBezTo>
                  <a:cubicBezTo>
                    <a:pt x="66212" y="4510"/>
                    <a:pt x="66156" y="4510"/>
                    <a:pt x="66156" y="4510"/>
                  </a:cubicBezTo>
                  <a:cubicBezTo>
                    <a:pt x="65974" y="4622"/>
                    <a:pt x="65806" y="4804"/>
                    <a:pt x="65624" y="4972"/>
                  </a:cubicBezTo>
                  <a:cubicBezTo>
                    <a:pt x="65512" y="5084"/>
                    <a:pt x="65330" y="5266"/>
                    <a:pt x="65162" y="5378"/>
                  </a:cubicBezTo>
                  <a:cubicBezTo>
                    <a:pt x="64630" y="5672"/>
                    <a:pt x="64112" y="6078"/>
                    <a:pt x="63524" y="6260"/>
                  </a:cubicBezTo>
                  <a:cubicBezTo>
                    <a:pt x="63118" y="6428"/>
                    <a:pt x="62712" y="6666"/>
                    <a:pt x="62250" y="6722"/>
                  </a:cubicBezTo>
                  <a:cubicBezTo>
                    <a:pt x="61662" y="6834"/>
                    <a:pt x="61018" y="6904"/>
                    <a:pt x="60374" y="6904"/>
                  </a:cubicBezTo>
                  <a:cubicBezTo>
                    <a:pt x="60257" y="6923"/>
                    <a:pt x="60134" y="6929"/>
                    <a:pt x="60009" y="6929"/>
                  </a:cubicBezTo>
                  <a:cubicBezTo>
                    <a:pt x="59759" y="6929"/>
                    <a:pt x="59501" y="6904"/>
                    <a:pt x="59267" y="6904"/>
                  </a:cubicBezTo>
                  <a:cubicBezTo>
                    <a:pt x="58973" y="6904"/>
                    <a:pt x="58623" y="6904"/>
                    <a:pt x="58399" y="6722"/>
                  </a:cubicBezTo>
                  <a:lnTo>
                    <a:pt x="58273" y="6722"/>
                  </a:lnTo>
                  <a:cubicBezTo>
                    <a:pt x="57811" y="6610"/>
                    <a:pt x="57405" y="6554"/>
                    <a:pt x="56999" y="6484"/>
                  </a:cubicBezTo>
                  <a:cubicBezTo>
                    <a:pt x="56411" y="6316"/>
                    <a:pt x="55823" y="6204"/>
                    <a:pt x="55249" y="6204"/>
                  </a:cubicBezTo>
                  <a:cubicBezTo>
                    <a:pt x="55130" y="6232"/>
                    <a:pt x="55011" y="6246"/>
                    <a:pt x="54894" y="6246"/>
                  </a:cubicBezTo>
                  <a:cubicBezTo>
                    <a:pt x="54777" y="6246"/>
                    <a:pt x="54661" y="6232"/>
                    <a:pt x="54549" y="6204"/>
                  </a:cubicBezTo>
                  <a:cubicBezTo>
                    <a:pt x="54353" y="6204"/>
                    <a:pt x="54157" y="6173"/>
                    <a:pt x="53944" y="6173"/>
                  </a:cubicBezTo>
                  <a:cubicBezTo>
                    <a:pt x="53838" y="6173"/>
                    <a:pt x="53728" y="6181"/>
                    <a:pt x="53611" y="6204"/>
                  </a:cubicBezTo>
                  <a:cubicBezTo>
                    <a:pt x="53149" y="6316"/>
                    <a:pt x="52673" y="6372"/>
                    <a:pt x="52211" y="6666"/>
                  </a:cubicBezTo>
                  <a:cubicBezTo>
                    <a:pt x="51805" y="6960"/>
                    <a:pt x="51455" y="7184"/>
                    <a:pt x="51105" y="7534"/>
                  </a:cubicBezTo>
                  <a:cubicBezTo>
                    <a:pt x="50629" y="7954"/>
                    <a:pt x="50349" y="8529"/>
                    <a:pt x="49929" y="9005"/>
                  </a:cubicBezTo>
                  <a:cubicBezTo>
                    <a:pt x="49579" y="9467"/>
                    <a:pt x="49355" y="9985"/>
                    <a:pt x="49061" y="10461"/>
                  </a:cubicBezTo>
                  <a:cubicBezTo>
                    <a:pt x="48879" y="10755"/>
                    <a:pt x="48823" y="11035"/>
                    <a:pt x="48711" y="11329"/>
                  </a:cubicBezTo>
                  <a:cubicBezTo>
                    <a:pt x="48599" y="11679"/>
                    <a:pt x="48417" y="12085"/>
                    <a:pt x="48248" y="12435"/>
                  </a:cubicBezTo>
                  <a:cubicBezTo>
                    <a:pt x="48178" y="12561"/>
                    <a:pt x="48122" y="12673"/>
                    <a:pt x="48066" y="12855"/>
                  </a:cubicBezTo>
                  <a:cubicBezTo>
                    <a:pt x="47954" y="13373"/>
                    <a:pt x="47828" y="13905"/>
                    <a:pt x="47604" y="14423"/>
                  </a:cubicBezTo>
                  <a:cubicBezTo>
                    <a:pt x="47478" y="14773"/>
                    <a:pt x="47366" y="15123"/>
                    <a:pt x="47128" y="15473"/>
                  </a:cubicBezTo>
                  <a:cubicBezTo>
                    <a:pt x="47016" y="15655"/>
                    <a:pt x="46904" y="15879"/>
                    <a:pt x="46778" y="16173"/>
                  </a:cubicBezTo>
                  <a:cubicBezTo>
                    <a:pt x="46722" y="16285"/>
                    <a:pt x="46666" y="16467"/>
                    <a:pt x="46554" y="16579"/>
                  </a:cubicBezTo>
                  <a:cubicBezTo>
                    <a:pt x="46204" y="16873"/>
                    <a:pt x="45854" y="17223"/>
                    <a:pt x="45504" y="17517"/>
                  </a:cubicBezTo>
                  <a:cubicBezTo>
                    <a:pt x="45378" y="17517"/>
                    <a:pt x="45266" y="17573"/>
                    <a:pt x="45210" y="17629"/>
                  </a:cubicBezTo>
                  <a:cubicBezTo>
                    <a:pt x="44916" y="17755"/>
                    <a:pt x="44622" y="17811"/>
                    <a:pt x="44328" y="17811"/>
                  </a:cubicBezTo>
                  <a:cubicBezTo>
                    <a:pt x="44216" y="17755"/>
                    <a:pt x="44048" y="17755"/>
                    <a:pt x="43922" y="17755"/>
                  </a:cubicBezTo>
                  <a:lnTo>
                    <a:pt x="43348" y="17755"/>
                  </a:lnTo>
                  <a:cubicBezTo>
                    <a:pt x="42998" y="17685"/>
                    <a:pt x="42578" y="17573"/>
                    <a:pt x="42172" y="17461"/>
                  </a:cubicBezTo>
                  <a:cubicBezTo>
                    <a:pt x="41766" y="17335"/>
                    <a:pt x="41304" y="17111"/>
                    <a:pt x="40898" y="16873"/>
                  </a:cubicBezTo>
                  <a:cubicBezTo>
                    <a:pt x="40548" y="16705"/>
                    <a:pt x="40310" y="16411"/>
                    <a:pt x="39960" y="16173"/>
                  </a:cubicBezTo>
                  <a:cubicBezTo>
                    <a:pt x="39848" y="16117"/>
                    <a:pt x="39666" y="16061"/>
                    <a:pt x="39554" y="15935"/>
                  </a:cubicBezTo>
                  <a:cubicBezTo>
                    <a:pt x="39260" y="15655"/>
                    <a:pt x="38966" y="15361"/>
                    <a:pt x="38616" y="15067"/>
                  </a:cubicBezTo>
                  <a:cubicBezTo>
                    <a:pt x="38322" y="14773"/>
                    <a:pt x="37972" y="14423"/>
                    <a:pt x="37678" y="14073"/>
                  </a:cubicBezTo>
                  <a:cubicBezTo>
                    <a:pt x="37216" y="13723"/>
                    <a:pt x="36754" y="13373"/>
                    <a:pt x="36347" y="12967"/>
                  </a:cubicBezTo>
                  <a:cubicBezTo>
                    <a:pt x="36109" y="12785"/>
                    <a:pt x="35927" y="12673"/>
                    <a:pt x="35759" y="12435"/>
                  </a:cubicBezTo>
                  <a:cubicBezTo>
                    <a:pt x="35577" y="12267"/>
                    <a:pt x="35409" y="12085"/>
                    <a:pt x="35115" y="12029"/>
                  </a:cubicBezTo>
                  <a:cubicBezTo>
                    <a:pt x="34765" y="11973"/>
                    <a:pt x="34597" y="11735"/>
                    <a:pt x="34359" y="11567"/>
                  </a:cubicBezTo>
                  <a:cubicBezTo>
                    <a:pt x="34247" y="11511"/>
                    <a:pt x="34121" y="11455"/>
                    <a:pt x="34009" y="11385"/>
                  </a:cubicBezTo>
                  <a:cubicBezTo>
                    <a:pt x="33659" y="11273"/>
                    <a:pt x="33365" y="11217"/>
                    <a:pt x="33015" y="11217"/>
                  </a:cubicBezTo>
                  <a:cubicBezTo>
                    <a:pt x="32847" y="11161"/>
                    <a:pt x="32665" y="11161"/>
                    <a:pt x="32427" y="11161"/>
                  </a:cubicBezTo>
                  <a:cubicBezTo>
                    <a:pt x="32371" y="11161"/>
                    <a:pt x="32259" y="11161"/>
                    <a:pt x="32147" y="11217"/>
                  </a:cubicBezTo>
                  <a:cubicBezTo>
                    <a:pt x="32021" y="11217"/>
                    <a:pt x="31853" y="11161"/>
                    <a:pt x="31671" y="11161"/>
                  </a:cubicBezTo>
                  <a:cubicBezTo>
                    <a:pt x="31503" y="11161"/>
                    <a:pt x="31265" y="11161"/>
                    <a:pt x="31027" y="11217"/>
                  </a:cubicBezTo>
                  <a:cubicBezTo>
                    <a:pt x="30859" y="11217"/>
                    <a:pt x="30677" y="11273"/>
                    <a:pt x="30509" y="11329"/>
                  </a:cubicBezTo>
                  <a:cubicBezTo>
                    <a:pt x="30047" y="11567"/>
                    <a:pt x="29571" y="11735"/>
                    <a:pt x="29109" y="11973"/>
                  </a:cubicBezTo>
                  <a:cubicBezTo>
                    <a:pt x="28703" y="12155"/>
                    <a:pt x="28227" y="12323"/>
                    <a:pt x="27947" y="12729"/>
                  </a:cubicBezTo>
                  <a:cubicBezTo>
                    <a:pt x="27947" y="12785"/>
                    <a:pt x="27947" y="12785"/>
                    <a:pt x="27877" y="12785"/>
                  </a:cubicBezTo>
                  <a:cubicBezTo>
                    <a:pt x="27597" y="13023"/>
                    <a:pt x="27359" y="13205"/>
                    <a:pt x="27121" y="13485"/>
                  </a:cubicBezTo>
                  <a:cubicBezTo>
                    <a:pt x="27065" y="13611"/>
                    <a:pt x="26953" y="13611"/>
                    <a:pt x="26827" y="13667"/>
                  </a:cubicBezTo>
                  <a:cubicBezTo>
                    <a:pt x="26547" y="14017"/>
                    <a:pt x="26253" y="14311"/>
                    <a:pt x="26127" y="14661"/>
                  </a:cubicBezTo>
                  <a:cubicBezTo>
                    <a:pt x="25777" y="15179"/>
                    <a:pt x="25427" y="15711"/>
                    <a:pt x="25077" y="16173"/>
                  </a:cubicBezTo>
                  <a:cubicBezTo>
                    <a:pt x="25077" y="16285"/>
                    <a:pt x="25077" y="16467"/>
                    <a:pt x="25021" y="16523"/>
                  </a:cubicBezTo>
                  <a:cubicBezTo>
                    <a:pt x="24797" y="16761"/>
                    <a:pt x="24671" y="16985"/>
                    <a:pt x="24558" y="17279"/>
                  </a:cubicBezTo>
                  <a:cubicBezTo>
                    <a:pt x="24376" y="17517"/>
                    <a:pt x="24208" y="17755"/>
                    <a:pt x="24096" y="17979"/>
                  </a:cubicBezTo>
                  <a:cubicBezTo>
                    <a:pt x="23970" y="18273"/>
                    <a:pt x="23746" y="18455"/>
                    <a:pt x="23802" y="18805"/>
                  </a:cubicBezTo>
                  <a:cubicBezTo>
                    <a:pt x="23396" y="19379"/>
                    <a:pt x="23046" y="20023"/>
                    <a:pt x="22808" y="20724"/>
                  </a:cubicBezTo>
                  <a:cubicBezTo>
                    <a:pt x="22864" y="20906"/>
                    <a:pt x="22808" y="20836"/>
                    <a:pt x="22752" y="21074"/>
                  </a:cubicBezTo>
                  <a:lnTo>
                    <a:pt x="22220" y="22124"/>
                  </a:lnTo>
                  <a:cubicBezTo>
                    <a:pt x="22108" y="22418"/>
                    <a:pt x="22052" y="22712"/>
                    <a:pt x="21926" y="23006"/>
                  </a:cubicBezTo>
                  <a:cubicBezTo>
                    <a:pt x="21814" y="23230"/>
                    <a:pt x="21702" y="23412"/>
                    <a:pt x="21646" y="23636"/>
                  </a:cubicBezTo>
                  <a:cubicBezTo>
                    <a:pt x="21520" y="23874"/>
                    <a:pt x="21520" y="24112"/>
                    <a:pt x="21464" y="24336"/>
                  </a:cubicBezTo>
                  <a:cubicBezTo>
                    <a:pt x="21296" y="24812"/>
                    <a:pt x="21002" y="25218"/>
                    <a:pt x="21002" y="25680"/>
                  </a:cubicBezTo>
                  <a:cubicBezTo>
                    <a:pt x="20946" y="25736"/>
                    <a:pt x="20876" y="25806"/>
                    <a:pt x="20876" y="25862"/>
                  </a:cubicBezTo>
                  <a:cubicBezTo>
                    <a:pt x="20820" y="25918"/>
                    <a:pt x="20764" y="25918"/>
                    <a:pt x="20764" y="25974"/>
                  </a:cubicBezTo>
                  <a:cubicBezTo>
                    <a:pt x="20652" y="26268"/>
                    <a:pt x="20596" y="26506"/>
                    <a:pt x="20470" y="26786"/>
                  </a:cubicBezTo>
                  <a:cubicBezTo>
                    <a:pt x="20414" y="27024"/>
                    <a:pt x="20302" y="27262"/>
                    <a:pt x="20176" y="27486"/>
                  </a:cubicBezTo>
                  <a:cubicBezTo>
                    <a:pt x="19896" y="28074"/>
                    <a:pt x="19602" y="28662"/>
                    <a:pt x="19196" y="29124"/>
                  </a:cubicBezTo>
                  <a:cubicBezTo>
                    <a:pt x="19126" y="29236"/>
                    <a:pt x="19070" y="29418"/>
                    <a:pt x="19014" y="29530"/>
                  </a:cubicBezTo>
                  <a:cubicBezTo>
                    <a:pt x="19014" y="29586"/>
                    <a:pt x="18958" y="29712"/>
                    <a:pt x="18902" y="29768"/>
                  </a:cubicBezTo>
                  <a:cubicBezTo>
                    <a:pt x="18664" y="30062"/>
                    <a:pt x="18370" y="30356"/>
                    <a:pt x="18076" y="30636"/>
                  </a:cubicBezTo>
                  <a:cubicBezTo>
                    <a:pt x="17908" y="30762"/>
                    <a:pt x="17796" y="30930"/>
                    <a:pt x="17614" y="31056"/>
                  </a:cubicBezTo>
                  <a:cubicBezTo>
                    <a:pt x="17096" y="31518"/>
                    <a:pt x="16452" y="31868"/>
                    <a:pt x="15752" y="32162"/>
                  </a:cubicBezTo>
                  <a:cubicBezTo>
                    <a:pt x="15164" y="32386"/>
                    <a:pt x="14576" y="32737"/>
                    <a:pt x="13876" y="32737"/>
                  </a:cubicBezTo>
                  <a:cubicBezTo>
                    <a:pt x="13596" y="32737"/>
                    <a:pt x="13246" y="32737"/>
                    <a:pt x="12952" y="32807"/>
                  </a:cubicBezTo>
                  <a:cubicBezTo>
                    <a:pt x="12756" y="32807"/>
                    <a:pt x="12535" y="32831"/>
                    <a:pt x="12322" y="32831"/>
                  </a:cubicBezTo>
                  <a:cubicBezTo>
                    <a:pt x="12216" y="32831"/>
                    <a:pt x="12111" y="32825"/>
                    <a:pt x="12013" y="32807"/>
                  </a:cubicBezTo>
                  <a:cubicBezTo>
                    <a:pt x="11663" y="32807"/>
                    <a:pt x="11369" y="32681"/>
                    <a:pt x="11075" y="32625"/>
                  </a:cubicBezTo>
                  <a:cubicBezTo>
                    <a:pt x="10907" y="32625"/>
                    <a:pt x="10795" y="32625"/>
                    <a:pt x="10669" y="32569"/>
                  </a:cubicBezTo>
                  <a:cubicBezTo>
                    <a:pt x="10445" y="32513"/>
                    <a:pt x="10263" y="32513"/>
                    <a:pt x="10025" y="32386"/>
                  </a:cubicBezTo>
                  <a:cubicBezTo>
                    <a:pt x="9801" y="32218"/>
                    <a:pt x="9507" y="32106"/>
                    <a:pt x="9213" y="31980"/>
                  </a:cubicBezTo>
                  <a:cubicBezTo>
                    <a:pt x="9101" y="31868"/>
                    <a:pt x="8919" y="31868"/>
                    <a:pt x="8807" y="31756"/>
                  </a:cubicBezTo>
                  <a:cubicBezTo>
                    <a:pt x="8625" y="31630"/>
                    <a:pt x="8457" y="31518"/>
                    <a:pt x="8275" y="31336"/>
                  </a:cubicBezTo>
                  <a:cubicBezTo>
                    <a:pt x="7925" y="31056"/>
                    <a:pt x="7519" y="30706"/>
                    <a:pt x="7169" y="30412"/>
                  </a:cubicBezTo>
                  <a:cubicBezTo>
                    <a:pt x="7001" y="30230"/>
                    <a:pt x="6819" y="30006"/>
                    <a:pt x="6707" y="29824"/>
                  </a:cubicBezTo>
                  <a:cubicBezTo>
                    <a:pt x="6525" y="29656"/>
                    <a:pt x="6357" y="29474"/>
                    <a:pt x="6245" y="29306"/>
                  </a:cubicBezTo>
                  <a:cubicBezTo>
                    <a:pt x="6063" y="29180"/>
                    <a:pt x="5951" y="28956"/>
                    <a:pt x="5825" y="28886"/>
                  </a:cubicBezTo>
                  <a:cubicBezTo>
                    <a:pt x="5545" y="28718"/>
                    <a:pt x="5419" y="28424"/>
                    <a:pt x="5251" y="28186"/>
                  </a:cubicBezTo>
                  <a:cubicBezTo>
                    <a:pt x="5069" y="28018"/>
                    <a:pt x="5013" y="27724"/>
                    <a:pt x="4845" y="27556"/>
                  </a:cubicBezTo>
                  <a:cubicBezTo>
                    <a:pt x="4607" y="27206"/>
                    <a:pt x="4313" y="26856"/>
                    <a:pt x="4145" y="26436"/>
                  </a:cubicBezTo>
                  <a:cubicBezTo>
                    <a:pt x="4145" y="26324"/>
                    <a:pt x="4075" y="26268"/>
                    <a:pt x="4075" y="26212"/>
                  </a:cubicBezTo>
                  <a:cubicBezTo>
                    <a:pt x="3669" y="25512"/>
                    <a:pt x="3319" y="24756"/>
                    <a:pt x="2969" y="24056"/>
                  </a:cubicBezTo>
                  <a:cubicBezTo>
                    <a:pt x="2913" y="23986"/>
                    <a:pt x="2913" y="23930"/>
                    <a:pt x="2913" y="23874"/>
                  </a:cubicBezTo>
                  <a:cubicBezTo>
                    <a:pt x="2857" y="23636"/>
                    <a:pt x="2801" y="23468"/>
                    <a:pt x="2745" y="23230"/>
                  </a:cubicBezTo>
                  <a:cubicBezTo>
                    <a:pt x="2675" y="23062"/>
                    <a:pt x="2563" y="22936"/>
                    <a:pt x="2507" y="22768"/>
                  </a:cubicBezTo>
                  <a:cubicBezTo>
                    <a:pt x="2325" y="22306"/>
                    <a:pt x="2269" y="21830"/>
                    <a:pt x="2157" y="21368"/>
                  </a:cubicBezTo>
                  <a:cubicBezTo>
                    <a:pt x="2045" y="21074"/>
                    <a:pt x="1919" y="20724"/>
                    <a:pt x="1919" y="20429"/>
                  </a:cubicBezTo>
                  <a:cubicBezTo>
                    <a:pt x="1807" y="20023"/>
                    <a:pt x="1807" y="19673"/>
                    <a:pt x="1751" y="19267"/>
                  </a:cubicBezTo>
                  <a:cubicBezTo>
                    <a:pt x="1751" y="19155"/>
                    <a:pt x="1695" y="18973"/>
                    <a:pt x="1695" y="18861"/>
                  </a:cubicBezTo>
                  <a:cubicBezTo>
                    <a:pt x="1695" y="18161"/>
                    <a:pt x="1695" y="17405"/>
                    <a:pt x="1625" y="16635"/>
                  </a:cubicBezTo>
                  <a:cubicBezTo>
                    <a:pt x="1625" y="16355"/>
                    <a:pt x="1695" y="16117"/>
                    <a:pt x="1625" y="15823"/>
                  </a:cubicBezTo>
                  <a:cubicBezTo>
                    <a:pt x="1625" y="15767"/>
                    <a:pt x="1695" y="15655"/>
                    <a:pt x="1625" y="15585"/>
                  </a:cubicBezTo>
                  <a:cubicBezTo>
                    <a:pt x="1569" y="15361"/>
                    <a:pt x="1625" y="15067"/>
                    <a:pt x="1695" y="14829"/>
                  </a:cubicBezTo>
                  <a:cubicBezTo>
                    <a:pt x="1695" y="14479"/>
                    <a:pt x="1807" y="14185"/>
                    <a:pt x="1807" y="13905"/>
                  </a:cubicBezTo>
                  <a:lnTo>
                    <a:pt x="1807" y="13835"/>
                  </a:lnTo>
                  <a:cubicBezTo>
                    <a:pt x="1807" y="13485"/>
                    <a:pt x="1863" y="13135"/>
                    <a:pt x="1919" y="12855"/>
                  </a:cubicBezTo>
                  <a:cubicBezTo>
                    <a:pt x="2101" y="12267"/>
                    <a:pt x="2101" y="11679"/>
                    <a:pt x="2325" y="11161"/>
                  </a:cubicBezTo>
                  <a:lnTo>
                    <a:pt x="2395" y="11161"/>
                  </a:lnTo>
                  <a:cubicBezTo>
                    <a:pt x="2507" y="10755"/>
                    <a:pt x="2563" y="10405"/>
                    <a:pt x="2675" y="9985"/>
                  </a:cubicBezTo>
                  <a:cubicBezTo>
                    <a:pt x="2801" y="9705"/>
                    <a:pt x="2913" y="9411"/>
                    <a:pt x="3095" y="9117"/>
                  </a:cubicBezTo>
                  <a:cubicBezTo>
                    <a:pt x="3375" y="8472"/>
                    <a:pt x="3669" y="7884"/>
                    <a:pt x="3963" y="7254"/>
                  </a:cubicBezTo>
                  <a:cubicBezTo>
                    <a:pt x="4257" y="6722"/>
                    <a:pt x="4607" y="6260"/>
                    <a:pt x="4957" y="5784"/>
                  </a:cubicBezTo>
                  <a:cubicBezTo>
                    <a:pt x="5475" y="5266"/>
                    <a:pt x="5951" y="4678"/>
                    <a:pt x="6413" y="4104"/>
                  </a:cubicBezTo>
                  <a:cubicBezTo>
                    <a:pt x="6469" y="4034"/>
                    <a:pt x="6525" y="3922"/>
                    <a:pt x="6595" y="3866"/>
                  </a:cubicBezTo>
                  <a:cubicBezTo>
                    <a:pt x="6819" y="3684"/>
                    <a:pt x="7057" y="3460"/>
                    <a:pt x="7295" y="3222"/>
                  </a:cubicBezTo>
                  <a:cubicBezTo>
                    <a:pt x="7351" y="3166"/>
                    <a:pt x="7407" y="3054"/>
                    <a:pt x="7519" y="2984"/>
                  </a:cubicBezTo>
                  <a:cubicBezTo>
                    <a:pt x="7869" y="2816"/>
                    <a:pt x="8163" y="2522"/>
                    <a:pt x="8457" y="2284"/>
                  </a:cubicBezTo>
                  <a:cubicBezTo>
                    <a:pt x="8625" y="2172"/>
                    <a:pt x="8807" y="2060"/>
                    <a:pt x="9045" y="1934"/>
                  </a:cubicBezTo>
                  <a:cubicBezTo>
                    <a:pt x="9213" y="1822"/>
                    <a:pt x="9451" y="1822"/>
                    <a:pt x="9619" y="1710"/>
                  </a:cubicBezTo>
                  <a:cubicBezTo>
                    <a:pt x="9913" y="1472"/>
                    <a:pt x="10263" y="1416"/>
                    <a:pt x="10613" y="1416"/>
                  </a:cubicBezTo>
                  <a:cubicBezTo>
                    <a:pt x="11075" y="1360"/>
                    <a:pt x="11551" y="1360"/>
                    <a:pt x="12013" y="1360"/>
                  </a:cubicBezTo>
                  <a:cubicBezTo>
                    <a:pt x="12086" y="1352"/>
                    <a:pt x="12159" y="1349"/>
                    <a:pt x="12231" y="1349"/>
                  </a:cubicBezTo>
                  <a:cubicBezTo>
                    <a:pt x="12686" y="1349"/>
                    <a:pt x="13127" y="1487"/>
                    <a:pt x="13526" y="1584"/>
                  </a:cubicBezTo>
                  <a:cubicBezTo>
                    <a:pt x="14296" y="1710"/>
                    <a:pt x="14926" y="2060"/>
                    <a:pt x="15570" y="2466"/>
                  </a:cubicBezTo>
                  <a:cubicBezTo>
                    <a:pt x="16158" y="2872"/>
                    <a:pt x="16802" y="3222"/>
                    <a:pt x="17320" y="3684"/>
                  </a:cubicBezTo>
                  <a:cubicBezTo>
                    <a:pt x="17502" y="3866"/>
                    <a:pt x="17614" y="4034"/>
                    <a:pt x="17796" y="4160"/>
                  </a:cubicBezTo>
                  <a:cubicBezTo>
                    <a:pt x="18076" y="4454"/>
                    <a:pt x="18370" y="4734"/>
                    <a:pt x="18496" y="5084"/>
                  </a:cubicBezTo>
                  <a:lnTo>
                    <a:pt x="19014" y="6134"/>
                  </a:lnTo>
                  <a:cubicBezTo>
                    <a:pt x="19014" y="6134"/>
                    <a:pt x="19070" y="6134"/>
                    <a:pt x="19070" y="6204"/>
                  </a:cubicBezTo>
                  <a:cubicBezTo>
                    <a:pt x="19070" y="6078"/>
                    <a:pt x="19126" y="6022"/>
                    <a:pt x="19126" y="5910"/>
                  </a:cubicBezTo>
                  <a:cubicBezTo>
                    <a:pt x="18902" y="5434"/>
                    <a:pt x="18720" y="4916"/>
                    <a:pt x="18426" y="4454"/>
                  </a:cubicBezTo>
                  <a:cubicBezTo>
                    <a:pt x="18202" y="4034"/>
                    <a:pt x="17908" y="3628"/>
                    <a:pt x="17502" y="3404"/>
                  </a:cubicBezTo>
                  <a:cubicBezTo>
                    <a:pt x="17446" y="3334"/>
                    <a:pt x="17376" y="3278"/>
                    <a:pt x="17264" y="3222"/>
                  </a:cubicBezTo>
                  <a:cubicBezTo>
                    <a:pt x="16970" y="2928"/>
                    <a:pt x="16676" y="2704"/>
                    <a:pt x="16326" y="2410"/>
                  </a:cubicBezTo>
                  <a:cubicBezTo>
                    <a:pt x="16270" y="2354"/>
                    <a:pt x="16158" y="2284"/>
                    <a:pt x="16102" y="2228"/>
                  </a:cubicBezTo>
                  <a:cubicBezTo>
                    <a:pt x="15570" y="2004"/>
                    <a:pt x="15108" y="1710"/>
                    <a:pt x="14576" y="1472"/>
                  </a:cubicBezTo>
                  <a:cubicBezTo>
                    <a:pt x="14154" y="1255"/>
                    <a:pt x="13779" y="1003"/>
                    <a:pt x="13366" y="1003"/>
                  </a:cubicBezTo>
                  <a:cubicBezTo>
                    <a:pt x="13326" y="1003"/>
                    <a:pt x="13286" y="1005"/>
                    <a:pt x="13246" y="1010"/>
                  </a:cubicBezTo>
                  <a:cubicBezTo>
                    <a:pt x="12952" y="1010"/>
                    <a:pt x="12713" y="954"/>
                    <a:pt x="12475" y="884"/>
                  </a:cubicBezTo>
                  <a:cubicBezTo>
                    <a:pt x="12307" y="884"/>
                    <a:pt x="12195" y="828"/>
                    <a:pt x="12069" y="828"/>
                  </a:cubicBezTo>
                  <a:lnTo>
                    <a:pt x="10445" y="828"/>
                  </a:lnTo>
                  <a:cubicBezTo>
                    <a:pt x="9913" y="1010"/>
                    <a:pt x="9451" y="1178"/>
                    <a:pt x="8975" y="1360"/>
                  </a:cubicBezTo>
                  <a:lnTo>
                    <a:pt x="8807" y="1360"/>
                  </a:lnTo>
                  <a:cubicBezTo>
                    <a:pt x="8513" y="1584"/>
                    <a:pt x="8219" y="1766"/>
                    <a:pt x="7925" y="1934"/>
                  </a:cubicBezTo>
                  <a:cubicBezTo>
                    <a:pt x="7869" y="2060"/>
                    <a:pt x="7757" y="2116"/>
                    <a:pt x="7701" y="2172"/>
                  </a:cubicBezTo>
                  <a:cubicBezTo>
                    <a:pt x="7057" y="2578"/>
                    <a:pt x="6525" y="3110"/>
                    <a:pt x="6063" y="3684"/>
                  </a:cubicBezTo>
                  <a:cubicBezTo>
                    <a:pt x="5895" y="3922"/>
                    <a:pt x="5657" y="4160"/>
                    <a:pt x="5419" y="4384"/>
                  </a:cubicBezTo>
                  <a:cubicBezTo>
                    <a:pt x="5251" y="4622"/>
                    <a:pt x="5069" y="4860"/>
                    <a:pt x="4845" y="5084"/>
                  </a:cubicBezTo>
                  <a:cubicBezTo>
                    <a:pt x="4719" y="5266"/>
                    <a:pt x="4551" y="5378"/>
                    <a:pt x="4425" y="5560"/>
                  </a:cubicBezTo>
                  <a:cubicBezTo>
                    <a:pt x="4313" y="5672"/>
                    <a:pt x="4201" y="5784"/>
                    <a:pt x="4145" y="5910"/>
                  </a:cubicBezTo>
                  <a:cubicBezTo>
                    <a:pt x="3963" y="6316"/>
                    <a:pt x="3613" y="6666"/>
                    <a:pt x="3375" y="7072"/>
                  </a:cubicBezTo>
                  <a:cubicBezTo>
                    <a:pt x="3025" y="7478"/>
                    <a:pt x="2801" y="7954"/>
                    <a:pt x="2675" y="8472"/>
                  </a:cubicBezTo>
                  <a:cubicBezTo>
                    <a:pt x="2619" y="8585"/>
                    <a:pt x="2563" y="8711"/>
                    <a:pt x="2507" y="8823"/>
                  </a:cubicBezTo>
                  <a:cubicBezTo>
                    <a:pt x="2278" y="9334"/>
                    <a:pt x="2114" y="9833"/>
                    <a:pt x="1840" y="10344"/>
                  </a:cubicBezTo>
                  <a:lnTo>
                    <a:pt x="1840" y="10344"/>
                  </a:lnTo>
                  <a:cubicBezTo>
                    <a:pt x="1863" y="10281"/>
                    <a:pt x="1863" y="10208"/>
                    <a:pt x="1863" y="10167"/>
                  </a:cubicBezTo>
                  <a:cubicBezTo>
                    <a:pt x="1919" y="9873"/>
                    <a:pt x="1975" y="9579"/>
                    <a:pt x="2101" y="9285"/>
                  </a:cubicBezTo>
                  <a:lnTo>
                    <a:pt x="2101" y="9173"/>
                  </a:lnTo>
                  <a:cubicBezTo>
                    <a:pt x="2395" y="8767"/>
                    <a:pt x="2507" y="8360"/>
                    <a:pt x="2745" y="7954"/>
                  </a:cubicBezTo>
                  <a:cubicBezTo>
                    <a:pt x="3095" y="7254"/>
                    <a:pt x="3501" y="6610"/>
                    <a:pt x="3907" y="5966"/>
                  </a:cubicBezTo>
                  <a:cubicBezTo>
                    <a:pt x="4019" y="5728"/>
                    <a:pt x="4201" y="5560"/>
                    <a:pt x="4369" y="5378"/>
                  </a:cubicBezTo>
                  <a:cubicBezTo>
                    <a:pt x="4845" y="4804"/>
                    <a:pt x="5419" y="4216"/>
                    <a:pt x="5825" y="3572"/>
                  </a:cubicBezTo>
                  <a:cubicBezTo>
                    <a:pt x="5895" y="3516"/>
                    <a:pt x="5951" y="3460"/>
                    <a:pt x="5951" y="3404"/>
                  </a:cubicBezTo>
                  <a:cubicBezTo>
                    <a:pt x="6119" y="3278"/>
                    <a:pt x="6357" y="3166"/>
                    <a:pt x="6525" y="2984"/>
                  </a:cubicBezTo>
                  <a:cubicBezTo>
                    <a:pt x="6819" y="2634"/>
                    <a:pt x="7225" y="2354"/>
                    <a:pt x="7645" y="2060"/>
                  </a:cubicBezTo>
                  <a:cubicBezTo>
                    <a:pt x="7813" y="1878"/>
                    <a:pt x="8051" y="1710"/>
                    <a:pt x="8275" y="1528"/>
                  </a:cubicBezTo>
                  <a:cubicBezTo>
                    <a:pt x="8370" y="1402"/>
                    <a:pt x="8488" y="1339"/>
                    <a:pt x="8618" y="1339"/>
                  </a:cubicBezTo>
                  <a:cubicBezTo>
                    <a:pt x="8661" y="1339"/>
                    <a:pt x="8706" y="1346"/>
                    <a:pt x="8751" y="1360"/>
                  </a:cubicBezTo>
                  <a:cubicBezTo>
                    <a:pt x="8975" y="1234"/>
                    <a:pt x="9157" y="1066"/>
                    <a:pt x="9325" y="1010"/>
                  </a:cubicBezTo>
                  <a:cubicBezTo>
                    <a:pt x="9913" y="716"/>
                    <a:pt x="10557" y="716"/>
                    <a:pt x="11145" y="660"/>
                  </a:cubicBezTo>
                  <a:cubicBezTo>
                    <a:pt x="11219" y="648"/>
                    <a:pt x="11293" y="644"/>
                    <a:pt x="11367" y="644"/>
                  </a:cubicBezTo>
                  <a:cubicBezTo>
                    <a:pt x="11569" y="644"/>
                    <a:pt x="11771" y="676"/>
                    <a:pt x="11974" y="676"/>
                  </a:cubicBezTo>
                  <a:cubicBezTo>
                    <a:pt x="12048" y="676"/>
                    <a:pt x="12121" y="672"/>
                    <a:pt x="12195" y="660"/>
                  </a:cubicBezTo>
                  <a:cubicBezTo>
                    <a:pt x="12245" y="643"/>
                    <a:pt x="12300" y="637"/>
                    <a:pt x="12358" y="637"/>
                  </a:cubicBezTo>
                  <a:cubicBezTo>
                    <a:pt x="12497" y="637"/>
                    <a:pt x="12651" y="676"/>
                    <a:pt x="12770" y="716"/>
                  </a:cubicBezTo>
                  <a:cubicBezTo>
                    <a:pt x="13302" y="828"/>
                    <a:pt x="13876" y="884"/>
                    <a:pt x="14408" y="1122"/>
                  </a:cubicBezTo>
                  <a:cubicBezTo>
                    <a:pt x="14436" y="1150"/>
                    <a:pt x="14464" y="1150"/>
                    <a:pt x="14492" y="1150"/>
                  </a:cubicBezTo>
                  <a:cubicBezTo>
                    <a:pt x="14520" y="1150"/>
                    <a:pt x="14548" y="1150"/>
                    <a:pt x="14576" y="1178"/>
                  </a:cubicBezTo>
                  <a:cubicBezTo>
                    <a:pt x="14702" y="1234"/>
                    <a:pt x="14870" y="1234"/>
                    <a:pt x="14996" y="1360"/>
                  </a:cubicBezTo>
                  <a:cubicBezTo>
                    <a:pt x="15458" y="1584"/>
                    <a:pt x="15920" y="1878"/>
                    <a:pt x="16326" y="2172"/>
                  </a:cubicBezTo>
                  <a:cubicBezTo>
                    <a:pt x="16620" y="2354"/>
                    <a:pt x="16858" y="2578"/>
                    <a:pt x="17096" y="2760"/>
                  </a:cubicBezTo>
                  <a:cubicBezTo>
                    <a:pt x="17320" y="2928"/>
                    <a:pt x="17614" y="3110"/>
                    <a:pt x="17852" y="3334"/>
                  </a:cubicBezTo>
                  <a:cubicBezTo>
                    <a:pt x="17964" y="3404"/>
                    <a:pt x="18020" y="3572"/>
                    <a:pt x="18202" y="3684"/>
                  </a:cubicBezTo>
                  <a:cubicBezTo>
                    <a:pt x="18776" y="4104"/>
                    <a:pt x="19070" y="4734"/>
                    <a:pt x="19364" y="5378"/>
                  </a:cubicBezTo>
                  <a:cubicBezTo>
                    <a:pt x="19420" y="5616"/>
                    <a:pt x="19546" y="5910"/>
                    <a:pt x="19658" y="6204"/>
                  </a:cubicBezTo>
                  <a:cubicBezTo>
                    <a:pt x="19658" y="6078"/>
                    <a:pt x="19714" y="6078"/>
                    <a:pt x="19714" y="6022"/>
                  </a:cubicBezTo>
                  <a:cubicBezTo>
                    <a:pt x="19770" y="5854"/>
                    <a:pt x="19658" y="5672"/>
                    <a:pt x="19602" y="5504"/>
                  </a:cubicBezTo>
                  <a:cubicBezTo>
                    <a:pt x="19546" y="5210"/>
                    <a:pt x="19420" y="4916"/>
                    <a:pt x="19308" y="4678"/>
                  </a:cubicBezTo>
                  <a:cubicBezTo>
                    <a:pt x="19196" y="4328"/>
                    <a:pt x="19014" y="4104"/>
                    <a:pt x="18846" y="3810"/>
                  </a:cubicBezTo>
                  <a:cubicBezTo>
                    <a:pt x="18426" y="3166"/>
                    <a:pt x="17852" y="2760"/>
                    <a:pt x="17264" y="2284"/>
                  </a:cubicBezTo>
                  <a:cubicBezTo>
                    <a:pt x="17096" y="2172"/>
                    <a:pt x="16970" y="2004"/>
                    <a:pt x="16802" y="1878"/>
                  </a:cubicBezTo>
                  <a:cubicBezTo>
                    <a:pt x="16676" y="1766"/>
                    <a:pt x="16620" y="1710"/>
                    <a:pt x="16508" y="1654"/>
                  </a:cubicBezTo>
                  <a:cubicBezTo>
                    <a:pt x="15864" y="1304"/>
                    <a:pt x="15164" y="884"/>
                    <a:pt x="14464" y="534"/>
                  </a:cubicBezTo>
                  <a:cubicBezTo>
                    <a:pt x="14226" y="422"/>
                    <a:pt x="14002" y="366"/>
                    <a:pt x="13708" y="310"/>
                  </a:cubicBezTo>
                  <a:cubicBezTo>
                    <a:pt x="13358" y="254"/>
                    <a:pt x="12952" y="254"/>
                    <a:pt x="12601" y="128"/>
                  </a:cubicBezTo>
                  <a:cubicBezTo>
                    <a:pt x="12419" y="72"/>
                    <a:pt x="12307" y="72"/>
                    <a:pt x="12125" y="72"/>
                  </a:cubicBezTo>
                  <a:cubicBezTo>
                    <a:pt x="11950" y="72"/>
                    <a:pt x="11775" y="86"/>
                    <a:pt x="11600" y="86"/>
                  </a:cubicBezTo>
                  <a:cubicBezTo>
                    <a:pt x="11425" y="86"/>
                    <a:pt x="11250" y="72"/>
                    <a:pt x="11075" y="16"/>
                  </a:cubicBezTo>
                  <a:cubicBezTo>
                    <a:pt x="10998" y="5"/>
                    <a:pt x="10924" y="1"/>
                    <a:pt x="10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2193800" y="4199063"/>
              <a:ext cx="1605600" cy="764550"/>
            </a:xfrm>
            <a:custGeom>
              <a:avLst/>
              <a:gdLst/>
              <a:ahLst/>
              <a:cxnLst/>
              <a:rect l="l" t="t" r="r" b="b"/>
              <a:pathLst>
                <a:path w="64224" h="30582" extrusionOk="0">
                  <a:moveTo>
                    <a:pt x="8807" y="1"/>
                  </a:moveTo>
                  <a:cubicBezTo>
                    <a:pt x="8751" y="1"/>
                    <a:pt x="8681" y="1"/>
                    <a:pt x="8625" y="57"/>
                  </a:cubicBezTo>
                  <a:cubicBezTo>
                    <a:pt x="8457" y="113"/>
                    <a:pt x="8275" y="169"/>
                    <a:pt x="8107" y="239"/>
                  </a:cubicBezTo>
                  <a:cubicBezTo>
                    <a:pt x="7757" y="351"/>
                    <a:pt x="7463" y="351"/>
                    <a:pt x="7225" y="645"/>
                  </a:cubicBezTo>
                  <a:cubicBezTo>
                    <a:pt x="7169" y="645"/>
                    <a:pt x="7169" y="701"/>
                    <a:pt x="7113" y="701"/>
                  </a:cubicBezTo>
                  <a:cubicBezTo>
                    <a:pt x="7088" y="693"/>
                    <a:pt x="7065" y="690"/>
                    <a:pt x="7044" y="690"/>
                  </a:cubicBezTo>
                  <a:cubicBezTo>
                    <a:pt x="6914" y="690"/>
                    <a:pt x="6860" y="821"/>
                    <a:pt x="6763" y="869"/>
                  </a:cubicBezTo>
                  <a:cubicBezTo>
                    <a:pt x="6581" y="1051"/>
                    <a:pt x="6469" y="1219"/>
                    <a:pt x="6301" y="1289"/>
                  </a:cubicBezTo>
                  <a:cubicBezTo>
                    <a:pt x="5951" y="1401"/>
                    <a:pt x="5769" y="1639"/>
                    <a:pt x="5531" y="1863"/>
                  </a:cubicBezTo>
                  <a:cubicBezTo>
                    <a:pt x="5475" y="1863"/>
                    <a:pt x="5475" y="1919"/>
                    <a:pt x="5475" y="1989"/>
                  </a:cubicBezTo>
                  <a:cubicBezTo>
                    <a:pt x="5013" y="2269"/>
                    <a:pt x="4663" y="2689"/>
                    <a:pt x="4425" y="3151"/>
                  </a:cubicBezTo>
                  <a:cubicBezTo>
                    <a:pt x="4425" y="3151"/>
                    <a:pt x="4369" y="3151"/>
                    <a:pt x="4369" y="3207"/>
                  </a:cubicBezTo>
                  <a:cubicBezTo>
                    <a:pt x="4075" y="3389"/>
                    <a:pt x="3851" y="3613"/>
                    <a:pt x="3725" y="3907"/>
                  </a:cubicBezTo>
                  <a:cubicBezTo>
                    <a:pt x="3669" y="4019"/>
                    <a:pt x="3613" y="4145"/>
                    <a:pt x="3501" y="4201"/>
                  </a:cubicBezTo>
                  <a:cubicBezTo>
                    <a:pt x="3207" y="4439"/>
                    <a:pt x="2969" y="4789"/>
                    <a:pt x="2801" y="5139"/>
                  </a:cubicBezTo>
                  <a:cubicBezTo>
                    <a:pt x="2563" y="5489"/>
                    <a:pt x="2269" y="5769"/>
                    <a:pt x="2031" y="6189"/>
                  </a:cubicBezTo>
                  <a:cubicBezTo>
                    <a:pt x="1919" y="6357"/>
                    <a:pt x="1751" y="6595"/>
                    <a:pt x="1751" y="6820"/>
                  </a:cubicBezTo>
                  <a:cubicBezTo>
                    <a:pt x="1625" y="7296"/>
                    <a:pt x="1331" y="7646"/>
                    <a:pt x="1219" y="8108"/>
                  </a:cubicBezTo>
                  <a:cubicBezTo>
                    <a:pt x="1163" y="8346"/>
                    <a:pt x="1051" y="8570"/>
                    <a:pt x="925" y="8808"/>
                  </a:cubicBezTo>
                  <a:cubicBezTo>
                    <a:pt x="813" y="9046"/>
                    <a:pt x="813" y="9270"/>
                    <a:pt x="701" y="9564"/>
                  </a:cubicBezTo>
                  <a:cubicBezTo>
                    <a:pt x="575" y="10096"/>
                    <a:pt x="519" y="10670"/>
                    <a:pt x="407" y="11258"/>
                  </a:cubicBezTo>
                  <a:lnTo>
                    <a:pt x="281" y="11258"/>
                  </a:lnTo>
                  <a:cubicBezTo>
                    <a:pt x="225" y="12070"/>
                    <a:pt x="225" y="12840"/>
                    <a:pt x="113" y="13596"/>
                  </a:cubicBezTo>
                  <a:cubicBezTo>
                    <a:pt x="1" y="14352"/>
                    <a:pt x="169" y="15164"/>
                    <a:pt x="113" y="15920"/>
                  </a:cubicBezTo>
                  <a:cubicBezTo>
                    <a:pt x="169" y="15990"/>
                    <a:pt x="169" y="16046"/>
                    <a:pt x="169" y="16158"/>
                  </a:cubicBezTo>
                  <a:cubicBezTo>
                    <a:pt x="113" y="16452"/>
                    <a:pt x="113" y="16746"/>
                    <a:pt x="113" y="17040"/>
                  </a:cubicBezTo>
                  <a:cubicBezTo>
                    <a:pt x="113" y="17208"/>
                    <a:pt x="169" y="17390"/>
                    <a:pt x="169" y="17614"/>
                  </a:cubicBezTo>
                  <a:cubicBezTo>
                    <a:pt x="169" y="17908"/>
                    <a:pt x="351" y="18314"/>
                    <a:pt x="407" y="18664"/>
                  </a:cubicBezTo>
                  <a:cubicBezTo>
                    <a:pt x="463" y="19071"/>
                    <a:pt x="631" y="19491"/>
                    <a:pt x="757" y="19897"/>
                  </a:cubicBezTo>
                  <a:cubicBezTo>
                    <a:pt x="519" y="20121"/>
                    <a:pt x="925" y="20359"/>
                    <a:pt x="813" y="20597"/>
                  </a:cubicBezTo>
                  <a:cubicBezTo>
                    <a:pt x="925" y="20653"/>
                    <a:pt x="981" y="20709"/>
                    <a:pt x="981" y="20765"/>
                  </a:cubicBezTo>
                  <a:cubicBezTo>
                    <a:pt x="1051" y="20891"/>
                    <a:pt x="1051" y="21003"/>
                    <a:pt x="1051" y="21115"/>
                  </a:cubicBezTo>
                  <a:cubicBezTo>
                    <a:pt x="1107" y="21297"/>
                    <a:pt x="1163" y="21465"/>
                    <a:pt x="1163" y="21647"/>
                  </a:cubicBezTo>
                  <a:lnTo>
                    <a:pt x="1275" y="21647"/>
                  </a:lnTo>
                  <a:cubicBezTo>
                    <a:pt x="1457" y="22053"/>
                    <a:pt x="1569" y="22459"/>
                    <a:pt x="1681" y="22809"/>
                  </a:cubicBezTo>
                  <a:cubicBezTo>
                    <a:pt x="1751" y="22991"/>
                    <a:pt x="1807" y="23103"/>
                    <a:pt x="1863" y="23215"/>
                  </a:cubicBezTo>
                  <a:cubicBezTo>
                    <a:pt x="1975" y="23397"/>
                    <a:pt x="2101" y="23565"/>
                    <a:pt x="2157" y="23803"/>
                  </a:cubicBezTo>
                  <a:cubicBezTo>
                    <a:pt x="2269" y="23915"/>
                    <a:pt x="2269" y="24153"/>
                    <a:pt x="2381" y="24265"/>
                  </a:cubicBezTo>
                  <a:cubicBezTo>
                    <a:pt x="2563" y="24391"/>
                    <a:pt x="2675" y="24615"/>
                    <a:pt x="2731" y="24797"/>
                  </a:cubicBezTo>
                  <a:cubicBezTo>
                    <a:pt x="2731" y="24853"/>
                    <a:pt x="2801" y="24965"/>
                    <a:pt x="2801" y="24965"/>
                  </a:cubicBezTo>
                  <a:cubicBezTo>
                    <a:pt x="3025" y="25315"/>
                    <a:pt x="3263" y="25665"/>
                    <a:pt x="3501" y="25959"/>
                  </a:cubicBezTo>
                  <a:cubicBezTo>
                    <a:pt x="3669" y="26141"/>
                    <a:pt x="3725" y="26421"/>
                    <a:pt x="3963" y="26547"/>
                  </a:cubicBezTo>
                  <a:cubicBezTo>
                    <a:pt x="4019" y="26547"/>
                    <a:pt x="4019" y="26603"/>
                    <a:pt x="4019" y="26659"/>
                  </a:cubicBezTo>
                  <a:cubicBezTo>
                    <a:pt x="4201" y="27009"/>
                    <a:pt x="4551" y="27303"/>
                    <a:pt x="4831" y="27541"/>
                  </a:cubicBezTo>
                  <a:cubicBezTo>
                    <a:pt x="5125" y="27821"/>
                    <a:pt x="5419" y="28003"/>
                    <a:pt x="5531" y="28353"/>
                  </a:cubicBezTo>
                  <a:cubicBezTo>
                    <a:pt x="5881" y="28647"/>
                    <a:pt x="6175" y="28871"/>
                    <a:pt x="6525" y="29165"/>
                  </a:cubicBezTo>
                  <a:cubicBezTo>
                    <a:pt x="6819" y="29403"/>
                    <a:pt x="7113" y="29641"/>
                    <a:pt x="7463" y="29809"/>
                  </a:cubicBezTo>
                  <a:cubicBezTo>
                    <a:pt x="7575" y="29865"/>
                    <a:pt x="7701" y="29991"/>
                    <a:pt x="7869" y="30047"/>
                  </a:cubicBezTo>
                  <a:cubicBezTo>
                    <a:pt x="7925" y="30103"/>
                    <a:pt x="8051" y="30159"/>
                    <a:pt x="8107" y="30159"/>
                  </a:cubicBezTo>
                  <a:cubicBezTo>
                    <a:pt x="8219" y="30215"/>
                    <a:pt x="8331" y="30215"/>
                    <a:pt x="8401" y="30215"/>
                  </a:cubicBezTo>
                  <a:cubicBezTo>
                    <a:pt x="8807" y="30453"/>
                    <a:pt x="9213" y="30509"/>
                    <a:pt x="9619" y="30509"/>
                  </a:cubicBezTo>
                  <a:cubicBezTo>
                    <a:pt x="9855" y="30509"/>
                    <a:pt x="10090" y="30581"/>
                    <a:pt x="10325" y="30581"/>
                  </a:cubicBezTo>
                  <a:cubicBezTo>
                    <a:pt x="10384" y="30581"/>
                    <a:pt x="10443" y="30577"/>
                    <a:pt x="10501" y="30565"/>
                  </a:cubicBezTo>
                  <a:cubicBezTo>
                    <a:pt x="10613" y="30565"/>
                    <a:pt x="10782" y="30509"/>
                    <a:pt x="10908" y="30509"/>
                  </a:cubicBezTo>
                  <a:cubicBezTo>
                    <a:pt x="11020" y="30537"/>
                    <a:pt x="11135" y="30551"/>
                    <a:pt x="11252" y="30551"/>
                  </a:cubicBezTo>
                  <a:cubicBezTo>
                    <a:pt x="11370" y="30551"/>
                    <a:pt x="11489" y="30537"/>
                    <a:pt x="11608" y="30509"/>
                  </a:cubicBezTo>
                  <a:cubicBezTo>
                    <a:pt x="11902" y="30453"/>
                    <a:pt x="12182" y="30397"/>
                    <a:pt x="12476" y="30341"/>
                  </a:cubicBezTo>
                  <a:cubicBezTo>
                    <a:pt x="12952" y="30271"/>
                    <a:pt x="13358" y="30047"/>
                    <a:pt x="13820" y="29865"/>
                  </a:cubicBezTo>
                  <a:cubicBezTo>
                    <a:pt x="14114" y="29753"/>
                    <a:pt x="14408" y="29515"/>
                    <a:pt x="14702" y="29291"/>
                  </a:cubicBezTo>
                  <a:cubicBezTo>
                    <a:pt x="14926" y="29109"/>
                    <a:pt x="15164" y="28871"/>
                    <a:pt x="15458" y="28703"/>
                  </a:cubicBezTo>
                  <a:cubicBezTo>
                    <a:pt x="15864" y="28465"/>
                    <a:pt x="16102" y="28059"/>
                    <a:pt x="16382" y="27709"/>
                  </a:cubicBezTo>
                  <a:cubicBezTo>
                    <a:pt x="16564" y="27597"/>
                    <a:pt x="16620" y="27415"/>
                    <a:pt x="16732" y="27247"/>
                  </a:cubicBezTo>
                  <a:cubicBezTo>
                    <a:pt x="16802" y="27065"/>
                    <a:pt x="16858" y="26953"/>
                    <a:pt x="16914" y="26841"/>
                  </a:cubicBezTo>
                  <a:cubicBezTo>
                    <a:pt x="17026" y="26659"/>
                    <a:pt x="17152" y="26547"/>
                    <a:pt x="17208" y="26421"/>
                  </a:cubicBezTo>
                  <a:cubicBezTo>
                    <a:pt x="17432" y="25959"/>
                    <a:pt x="17614" y="25497"/>
                    <a:pt x="17852" y="25021"/>
                  </a:cubicBezTo>
                  <a:cubicBezTo>
                    <a:pt x="17852" y="24965"/>
                    <a:pt x="17908" y="24909"/>
                    <a:pt x="17908" y="24853"/>
                  </a:cubicBezTo>
                  <a:cubicBezTo>
                    <a:pt x="18132" y="24559"/>
                    <a:pt x="18258" y="24265"/>
                    <a:pt x="18370" y="23859"/>
                  </a:cubicBezTo>
                  <a:cubicBezTo>
                    <a:pt x="18426" y="23621"/>
                    <a:pt x="18482" y="23341"/>
                    <a:pt x="18664" y="23103"/>
                  </a:cubicBezTo>
                  <a:cubicBezTo>
                    <a:pt x="18776" y="22809"/>
                    <a:pt x="19014" y="22571"/>
                    <a:pt x="18902" y="22221"/>
                  </a:cubicBezTo>
                  <a:cubicBezTo>
                    <a:pt x="18902" y="22221"/>
                    <a:pt x="18902" y="22109"/>
                    <a:pt x="18958" y="22053"/>
                  </a:cubicBezTo>
                  <a:cubicBezTo>
                    <a:pt x="19070" y="21759"/>
                    <a:pt x="19252" y="21409"/>
                    <a:pt x="19364" y="21059"/>
                  </a:cubicBezTo>
                  <a:cubicBezTo>
                    <a:pt x="19532" y="20709"/>
                    <a:pt x="19714" y="20359"/>
                    <a:pt x="19770" y="19953"/>
                  </a:cubicBezTo>
                  <a:cubicBezTo>
                    <a:pt x="19826" y="19897"/>
                    <a:pt x="19826" y="19771"/>
                    <a:pt x="19882" y="19715"/>
                  </a:cubicBezTo>
                  <a:cubicBezTo>
                    <a:pt x="20120" y="19309"/>
                    <a:pt x="20232" y="18847"/>
                    <a:pt x="20414" y="18440"/>
                  </a:cubicBezTo>
                  <a:cubicBezTo>
                    <a:pt x="20526" y="18146"/>
                    <a:pt x="20582" y="17852"/>
                    <a:pt x="20876" y="17740"/>
                  </a:cubicBezTo>
                  <a:lnTo>
                    <a:pt x="20876" y="17670"/>
                  </a:lnTo>
                  <a:cubicBezTo>
                    <a:pt x="21002" y="17320"/>
                    <a:pt x="21114" y="16970"/>
                    <a:pt x="21282" y="16620"/>
                  </a:cubicBezTo>
                  <a:cubicBezTo>
                    <a:pt x="21408" y="16396"/>
                    <a:pt x="21520" y="16214"/>
                    <a:pt x="21576" y="16046"/>
                  </a:cubicBezTo>
                  <a:cubicBezTo>
                    <a:pt x="21632" y="15864"/>
                    <a:pt x="21702" y="15752"/>
                    <a:pt x="21758" y="15640"/>
                  </a:cubicBezTo>
                  <a:cubicBezTo>
                    <a:pt x="21982" y="15402"/>
                    <a:pt x="22164" y="15108"/>
                    <a:pt x="22276" y="14814"/>
                  </a:cubicBezTo>
                  <a:cubicBezTo>
                    <a:pt x="22332" y="14702"/>
                    <a:pt x="22458" y="14646"/>
                    <a:pt x="22514" y="14520"/>
                  </a:cubicBezTo>
                  <a:cubicBezTo>
                    <a:pt x="22627" y="14352"/>
                    <a:pt x="22627" y="14114"/>
                    <a:pt x="22753" y="13946"/>
                  </a:cubicBezTo>
                  <a:cubicBezTo>
                    <a:pt x="22921" y="13652"/>
                    <a:pt x="23103" y="13358"/>
                    <a:pt x="23327" y="13064"/>
                  </a:cubicBezTo>
                  <a:cubicBezTo>
                    <a:pt x="23453" y="12952"/>
                    <a:pt x="23565" y="12840"/>
                    <a:pt x="23621" y="12658"/>
                  </a:cubicBezTo>
                  <a:cubicBezTo>
                    <a:pt x="23733" y="12420"/>
                    <a:pt x="23859" y="12196"/>
                    <a:pt x="24083" y="12014"/>
                  </a:cubicBezTo>
                  <a:cubicBezTo>
                    <a:pt x="24265" y="11958"/>
                    <a:pt x="24433" y="11790"/>
                    <a:pt x="24503" y="11608"/>
                  </a:cubicBezTo>
                  <a:cubicBezTo>
                    <a:pt x="24615" y="11314"/>
                    <a:pt x="24853" y="11202"/>
                    <a:pt x="25133" y="11020"/>
                  </a:cubicBezTo>
                  <a:cubicBezTo>
                    <a:pt x="25203" y="10964"/>
                    <a:pt x="25259" y="10908"/>
                    <a:pt x="25315" y="10852"/>
                  </a:cubicBezTo>
                  <a:cubicBezTo>
                    <a:pt x="25777" y="10264"/>
                    <a:pt x="26365" y="9914"/>
                    <a:pt x="27009" y="9620"/>
                  </a:cubicBezTo>
                  <a:cubicBezTo>
                    <a:pt x="27303" y="9452"/>
                    <a:pt x="27653" y="9396"/>
                    <a:pt x="27933" y="9214"/>
                  </a:cubicBezTo>
                  <a:cubicBezTo>
                    <a:pt x="27968" y="9186"/>
                    <a:pt x="27999" y="9186"/>
                    <a:pt x="28029" y="9186"/>
                  </a:cubicBezTo>
                  <a:cubicBezTo>
                    <a:pt x="28059" y="9186"/>
                    <a:pt x="28087" y="9186"/>
                    <a:pt x="28115" y="9158"/>
                  </a:cubicBezTo>
                  <a:cubicBezTo>
                    <a:pt x="28227" y="9158"/>
                    <a:pt x="28409" y="9102"/>
                    <a:pt x="28577" y="9046"/>
                  </a:cubicBezTo>
                  <a:cubicBezTo>
                    <a:pt x="28759" y="8920"/>
                    <a:pt x="28983" y="8920"/>
                    <a:pt x="29165" y="8920"/>
                  </a:cubicBezTo>
                  <a:lnTo>
                    <a:pt x="30033" y="8920"/>
                  </a:lnTo>
                  <a:cubicBezTo>
                    <a:pt x="30033" y="8836"/>
                    <a:pt x="30065" y="8808"/>
                    <a:pt x="30110" y="8808"/>
                  </a:cubicBezTo>
                  <a:cubicBezTo>
                    <a:pt x="30156" y="8808"/>
                    <a:pt x="30215" y="8836"/>
                    <a:pt x="30271" y="8864"/>
                  </a:cubicBezTo>
                  <a:cubicBezTo>
                    <a:pt x="30453" y="8864"/>
                    <a:pt x="30565" y="8920"/>
                    <a:pt x="30733" y="8920"/>
                  </a:cubicBezTo>
                  <a:cubicBezTo>
                    <a:pt x="30915" y="8920"/>
                    <a:pt x="31083" y="8920"/>
                    <a:pt x="31265" y="8990"/>
                  </a:cubicBezTo>
                  <a:cubicBezTo>
                    <a:pt x="31377" y="9046"/>
                    <a:pt x="31503" y="9046"/>
                    <a:pt x="31615" y="9046"/>
                  </a:cubicBezTo>
                  <a:cubicBezTo>
                    <a:pt x="31909" y="9046"/>
                    <a:pt x="32259" y="9102"/>
                    <a:pt x="32483" y="9340"/>
                  </a:cubicBezTo>
                  <a:cubicBezTo>
                    <a:pt x="32553" y="9396"/>
                    <a:pt x="32665" y="9452"/>
                    <a:pt x="32721" y="9452"/>
                  </a:cubicBezTo>
                  <a:cubicBezTo>
                    <a:pt x="33071" y="9620"/>
                    <a:pt x="33365" y="9802"/>
                    <a:pt x="33715" y="9914"/>
                  </a:cubicBezTo>
                  <a:cubicBezTo>
                    <a:pt x="33715" y="9914"/>
                    <a:pt x="33771" y="9970"/>
                    <a:pt x="33771" y="10040"/>
                  </a:cubicBezTo>
                  <a:cubicBezTo>
                    <a:pt x="33883" y="10320"/>
                    <a:pt x="34177" y="10446"/>
                    <a:pt x="34415" y="10558"/>
                  </a:cubicBezTo>
                  <a:cubicBezTo>
                    <a:pt x="34766" y="10796"/>
                    <a:pt x="35060" y="11146"/>
                    <a:pt x="35410" y="11440"/>
                  </a:cubicBezTo>
                  <a:cubicBezTo>
                    <a:pt x="35704" y="11720"/>
                    <a:pt x="35928" y="12014"/>
                    <a:pt x="36166" y="12308"/>
                  </a:cubicBezTo>
                  <a:lnTo>
                    <a:pt x="36222" y="12308"/>
                  </a:lnTo>
                  <a:cubicBezTo>
                    <a:pt x="36684" y="12714"/>
                    <a:pt x="37160" y="13064"/>
                    <a:pt x="37566" y="13540"/>
                  </a:cubicBezTo>
                  <a:cubicBezTo>
                    <a:pt x="37734" y="13708"/>
                    <a:pt x="37916" y="13890"/>
                    <a:pt x="38084" y="14002"/>
                  </a:cubicBezTo>
                  <a:cubicBezTo>
                    <a:pt x="38322" y="14114"/>
                    <a:pt x="38504" y="14240"/>
                    <a:pt x="38672" y="14408"/>
                  </a:cubicBezTo>
                  <a:cubicBezTo>
                    <a:pt x="38784" y="14464"/>
                    <a:pt x="38854" y="14590"/>
                    <a:pt x="38910" y="14590"/>
                  </a:cubicBezTo>
                  <a:cubicBezTo>
                    <a:pt x="39316" y="14814"/>
                    <a:pt x="39722" y="14996"/>
                    <a:pt x="40128" y="15164"/>
                  </a:cubicBezTo>
                  <a:cubicBezTo>
                    <a:pt x="40534" y="15290"/>
                    <a:pt x="40884" y="15458"/>
                    <a:pt x="41304" y="15458"/>
                  </a:cubicBezTo>
                  <a:cubicBezTo>
                    <a:pt x="41472" y="15458"/>
                    <a:pt x="41710" y="15514"/>
                    <a:pt x="41878" y="15514"/>
                  </a:cubicBezTo>
                  <a:cubicBezTo>
                    <a:pt x="42116" y="15514"/>
                    <a:pt x="42354" y="15570"/>
                    <a:pt x="42522" y="15570"/>
                  </a:cubicBezTo>
                  <a:cubicBezTo>
                    <a:pt x="42634" y="15570"/>
                    <a:pt x="42704" y="15570"/>
                    <a:pt x="42760" y="15514"/>
                  </a:cubicBezTo>
                  <a:cubicBezTo>
                    <a:pt x="42872" y="15458"/>
                    <a:pt x="42984" y="15346"/>
                    <a:pt x="43166" y="15290"/>
                  </a:cubicBezTo>
                  <a:cubicBezTo>
                    <a:pt x="43516" y="15108"/>
                    <a:pt x="43810" y="14870"/>
                    <a:pt x="44034" y="14590"/>
                  </a:cubicBezTo>
                  <a:cubicBezTo>
                    <a:pt x="44216" y="14352"/>
                    <a:pt x="44328" y="14114"/>
                    <a:pt x="44454" y="13890"/>
                  </a:cubicBezTo>
                  <a:cubicBezTo>
                    <a:pt x="44622" y="13470"/>
                    <a:pt x="44804" y="13120"/>
                    <a:pt x="44972" y="12770"/>
                  </a:cubicBezTo>
                  <a:cubicBezTo>
                    <a:pt x="45028" y="12658"/>
                    <a:pt x="45028" y="12546"/>
                    <a:pt x="45084" y="12420"/>
                  </a:cubicBezTo>
                  <a:cubicBezTo>
                    <a:pt x="45210" y="12070"/>
                    <a:pt x="45322" y="11720"/>
                    <a:pt x="45434" y="11370"/>
                  </a:cubicBezTo>
                  <a:cubicBezTo>
                    <a:pt x="45504" y="11314"/>
                    <a:pt x="45504" y="11202"/>
                    <a:pt x="45560" y="11146"/>
                  </a:cubicBezTo>
                  <a:cubicBezTo>
                    <a:pt x="45616" y="10796"/>
                    <a:pt x="45728" y="10446"/>
                    <a:pt x="45784" y="10096"/>
                  </a:cubicBezTo>
                  <a:cubicBezTo>
                    <a:pt x="45910" y="9802"/>
                    <a:pt x="45966" y="9508"/>
                    <a:pt x="46134" y="9270"/>
                  </a:cubicBezTo>
                  <a:lnTo>
                    <a:pt x="46204" y="9214"/>
                  </a:lnTo>
                  <a:cubicBezTo>
                    <a:pt x="46078" y="8990"/>
                    <a:pt x="46260" y="8864"/>
                    <a:pt x="46316" y="8752"/>
                  </a:cubicBezTo>
                  <a:cubicBezTo>
                    <a:pt x="46373" y="8570"/>
                    <a:pt x="46485" y="8458"/>
                    <a:pt x="46555" y="8290"/>
                  </a:cubicBezTo>
                  <a:cubicBezTo>
                    <a:pt x="46611" y="8052"/>
                    <a:pt x="46779" y="7814"/>
                    <a:pt x="46961" y="7590"/>
                  </a:cubicBezTo>
                  <a:cubicBezTo>
                    <a:pt x="47073" y="7352"/>
                    <a:pt x="47255" y="7170"/>
                    <a:pt x="47367" y="6946"/>
                  </a:cubicBezTo>
                  <a:lnTo>
                    <a:pt x="47367" y="6890"/>
                  </a:lnTo>
                  <a:cubicBezTo>
                    <a:pt x="47423" y="6764"/>
                    <a:pt x="47479" y="6707"/>
                    <a:pt x="47535" y="6651"/>
                  </a:cubicBezTo>
                  <a:cubicBezTo>
                    <a:pt x="47605" y="6539"/>
                    <a:pt x="47661" y="6469"/>
                    <a:pt x="47717" y="6413"/>
                  </a:cubicBezTo>
                  <a:cubicBezTo>
                    <a:pt x="47829" y="6245"/>
                    <a:pt x="48011" y="6063"/>
                    <a:pt x="48179" y="5839"/>
                  </a:cubicBezTo>
                  <a:cubicBezTo>
                    <a:pt x="48235" y="5713"/>
                    <a:pt x="48305" y="5601"/>
                    <a:pt x="48417" y="5489"/>
                  </a:cubicBezTo>
                  <a:cubicBezTo>
                    <a:pt x="48473" y="5363"/>
                    <a:pt x="48655" y="5195"/>
                    <a:pt x="48767" y="5069"/>
                  </a:cubicBezTo>
                  <a:lnTo>
                    <a:pt x="48767" y="5139"/>
                  </a:lnTo>
                  <a:lnTo>
                    <a:pt x="48879" y="5139"/>
                  </a:lnTo>
                  <a:cubicBezTo>
                    <a:pt x="49061" y="4957"/>
                    <a:pt x="49117" y="4789"/>
                    <a:pt x="49229" y="4663"/>
                  </a:cubicBezTo>
                  <a:lnTo>
                    <a:pt x="49411" y="4663"/>
                  </a:lnTo>
                  <a:cubicBezTo>
                    <a:pt x="49411" y="4663"/>
                    <a:pt x="49411" y="4607"/>
                    <a:pt x="49355" y="4551"/>
                  </a:cubicBezTo>
                  <a:cubicBezTo>
                    <a:pt x="49411" y="4551"/>
                    <a:pt x="49467" y="4439"/>
                    <a:pt x="49523" y="4439"/>
                  </a:cubicBezTo>
                  <a:cubicBezTo>
                    <a:pt x="49705" y="4439"/>
                    <a:pt x="49761" y="4369"/>
                    <a:pt x="49873" y="4257"/>
                  </a:cubicBezTo>
                  <a:cubicBezTo>
                    <a:pt x="49929" y="4145"/>
                    <a:pt x="50055" y="4145"/>
                    <a:pt x="50167" y="4089"/>
                  </a:cubicBezTo>
                  <a:cubicBezTo>
                    <a:pt x="50279" y="4019"/>
                    <a:pt x="50517" y="4089"/>
                    <a:pt x="50517" y="3963"/>
                  </a:cubicBezTo>
                  <a:cubicBezTo>
                    <a:pt x="50629" y="3795"/>
                    <a:pt x="50811" y="3907"/>
                    <a:pt x="50923" y="3795"/>
                  </a:cubicBezTo>
                  <a:cubicBezTo>
                    <a:pt x="51050" y="3756"/>
                    <a:pt x="51144" y="3710"/>
                    <a:pt x="51246" y="3710"/>
                  </a:cubicBezTo>
                  <a:cubicBezTo>
                    <a:pt x="51289" y="3710"/>
                    <a:pt x="51335" y="3718"/>
                    <a:pt x="51385" y="3739"/>
                  </a:cubicBezTo>
                  <a:cubicBezTo>
                    <a:pt x="51427" y="3758"/>
                    <a:pt x="51467" y="3764"/>
                    <a:pt x="51509" y="3764"/>
                  </a:cubicBezTo>
                  <a:cubicBezTo>
                    <a:pt x="51593" y="3764"/>
                    <a:pt x="51684" y="3739"/>
                    <a:pt x="51805" y="3739"/>
                  </a:cubicBezTo>
                  <a:lnTo>
                    <a:pt x="51805" y="3669"/>
                  </a:lnTo>
                  <a:cubicBezTo>
                    <a:pt x="52029" y="3739"/>
                    <a:pt x="52267" y="3795"/>
                    <a:pt x="52435" y="3795"/>
                  </a:cubicBezTo>
                  <a:cubicBezTo>
                    <a:pt x="52729" y="3795"/>
                    <a:pt x="52967" y="3739"/>
                    <a:pt x="53261" y="3739"/>
                  </a:cubicBezTo>
                  <a:cubicBezTo>
                    <a:pt x="53667" y="3739"/>
                    <a:pt x="54073" y="3795"/>
                    <a:pt x="54423" y="3851"/>
                  </a:cubicBezTo>
                  <a:cubicBezTo>
                    <a:pt x="54885" y="3907"/>
                    <a:pt x="55305" y="4089"/>
                    <a:pt x="55711" y="4145"/>
                  </a:cubicBezTo>
                  <a:cubicBezTo>
                    <a:pt x="55879" y="4201"/>
                    <a:pt x="56117" y="4201"/>
                    <a:pt x="56355" y="4257"/>
                  </a:cubicBezTo>
                  <a:cubicBezTo>
                    <a:pt x="56467" y="4313"/>
                    <a:pt x="56579" y="4369"/>
                    <a:pt x="56705" y="4369"/>
                  </a:cubicBezTo>
                  <a:cubicBezTo>
                    <a:pt x="57335" y="4369"/>
                    <a:pt x="57923" y="4439"/>
                    <a:pt x="58568" y="4439"/>
                  </a:cubicBezTo>
                  <a:lnTo>
                    <a:pt x="58736" y="4439"/>
                  </a:lnTo>
                  <a:cubicBezTo>
                    <a:pt x="58857" y="4439"/>
                    <a:pt x="58972" y="4464"/>
                    <a:pt x="59089" y="4464"/>
                  </a:cubicBezTo>
                  <a:cubicBezTo>
                    <a:pt x="59148" y="4464"/>
                    <a:pt x="59207" y="4458"/>
                    <a:pt x="59268" y="4439"/>
                  </a:cubicBezTo>
                  <a:cubicBezTo>
                    <a:pt x="59562" y="4369"/>
                    <a:pt x="59856" y="4257"/>
                    <a:pt x="60136" y="4201"/>
                  </a:cubicBezTo>
                  <a:cubicBezTo>
                    <a:pt x="60612" y="4145"/>
                    <a:pt x="61018" y="3963"/>
                    <a:pt x="61368" y="3739"/>
                  </a:cubicBezTo>
                  <a:cubicBezTo>
                    <a:pt x="61662" y="3613"/>
                    <a:pt x="61886" y="3445"/>
                    <a:pt x="62180" y="3319"/>
                  </a:cubicBezTo>
                  <a:cubicBezTo>
                    <a:pt x="62474" y="3207"/>
                    <a:pt x="62712" y="3039"/>
                    <a:pt x="62936" y="2801"/>
                  </a:cubicBezTo>
                  <a:cubicBezTo>
                    <a:pt x="63174" y="2563"/>
                    <a:pt x="63468" y="2269"/>
                    <a:pt x="63762" y="1989"/>
                  </a:cubicBezTo>
                  <a:cubicBezTo>
                    <a:pt x="63930" y="1751"/>
                    <a:pt x="64056" y="1457"/>
                    <a:pt x="64168" y="1163"/>
                  </a:cubicBezTo>
                  <a:cubicBezTo>
                    <a:pt x="64224" y="1051"/>
                    <a:pt x="64224" y="939"/>
                    <a:pt x="64224" y="757"/>
                  </a:cubicBezTo>
                  <a:cubicBezTo>
                    <a:pt x="64224" y="757"/>
                    <a:pt x="64224" y="701"/>
                    <a:pt x="64168" y="645"/>
                  </a:cubicBezTo>
                  <a:cubicBezTo>
                    <a:pt x="64056" y="1219"/>
                    <a:pt x="63762" y="1695"/>
                    <a:pt x="63412" y="2101"/>
                  </a:cubicBezTo>
                  <a:cubicBezTo>
                    <a:pt x="63118" y="2451"/>
                    <a:pt x="62824" y="2745"/>
                    <a:pt x="62418" y="2969"/>
                  </a:cubicBezTo>
                  <a:cubicBezTo>
                    <a:pt x="62068" y="3207"/>
                    <a:pt x="61718" y="3445"/>
                    <a:pt x="61368" y="3557"/>
                  </a:cubicBezTo>
                  <a:cubicBezTo>
                    <a:pt x="60836" y="3739"/>
                    <a:pt x="60318" y="4019"/>
                    <a:pt x="59786" y="4089"/>
                  </a:cubicBezTo>
                  <a:cubicBezTo>
                    <a:pt x="59562" y="4145"/>
                    <a:pt x="59268" y="4201"/>
                    <a:pt x="59030" y="4201"/>
                  </a:cubicBezTo>
                  <a:cubicBezTo>
                    <a:pt x="58876" y="4220"/>
                    <a:pt x="58714" y="4226"/>
                    <a:pt x="58547" y="4226"/>
                  </a:cubicBezTo>
                  <a:cubicBezTo>
                    <a:pt x="58214" y="4226"/>
                    <a:pt x="57863" y="4201"/>
                    <a:pt x="57517" y="4201"/>
                  </a:cubicBezTo>
                  <a:cubicBezTo>
                    <a:pt x="57279" y="4201"/>
                    <a:pt x="57055" y="4201"/>
                    <a:pt x="56817" y="4145"/>
                  </a:cubicBezTo>
                  <a:cubicBezTo>
                    <a:pt x="56523" y="4019"/>
                    <a:pt x="56285" y="4019"/>
                    <a:pt x="56005" y="3963"/>
                  </a:cubicBezTo>
                  <a:cubicBezTo>
                    <a:pt x="55585" y="3907"/>
                    <a:pt x="55179" y="3851"/>
                    <a:pt x="54773" y="3739"/>
                  </a:cubicBezTo>
                  <a:cubicBezTo>
                    <a:pt x="54479" y="3613"/>
                    <a:pt x="54185" y="3557"/>
                    <a:pt x="53835" y="3557"/>
                  </a:cubicBezTo>
                  <a:lnTo>
                    <a:pt x="53555" y="3557"/>
                  </a:lnTo>
                  <a:cubicBezTo>
                    <a:pt x="53135" y="3501"/>
                    <a:pt x="52729" y="3501"/>
                    <a:pt x="52323" y="3445"/>
                  </a:cubicBezTo>
                  <a:cubicBezTo>
                    <a:pt x="52029" y="3445"/>
                    <a:pt x="51735" y="3501"/>
                    <a:pt x="51511" y="3501"/>
                  </a:cubicBezTo>
                  <a:cubicBezTo>
                    <a:pt x="51329" y="3501"/>
                    <a:pt x="51161" y="3557"/>
                    <a:pt x="51035" y="3613"/>
                  </a:cubicBezTo>
                  <a:cubicBezTo>
                    <a:pt x="50923" y="3613"/>
                    <a:pt x="50811" y="3669"/>
                    <a:pt x="50685" y="3669"/>
                  </a:cubicBezTo>
                  <a:cubicBezTo>
                    <a:pt x="50335" y="3739"/>
                    <a:pt x="49985" y="3851"/>
                    <a:pt x="49705" y="4089"/>
                  </a:cubicBezTo>
                  <a:cubicBezTo>
                    <a:pt x="49411" y="4201"/>
                    <a:pt x="49173" y="4439"/>
                    <a:pt x="48935" y="4607"/>
                  </a:cubicBezTo>
                  <a:cubicBezTo>
                    <a:pt x="48767" y="4789"/>
                    <a:pt x="48529" y="4901"/>
                    <a:pt x="48361" y="5069"/>
                  </a:cubicBezTo>
                  <a:cubicBezTo>
                    <a:pt x="48067" y="5363"/>
                    <a:pt x="47773" y="5713"/>
                    <a:pt x="47479" y="6063"/>
                  </a:cubicBezTo>
                  <a:cubicBezTo>
                    <a:pt x="47423" y="6119"/>
                    <a:pt x="47367" y="6189"/>
                    <a:pt x="47311" y="6245"/>
                  </a:cubicBezTo>
                  <a:cubicBezTo>
                    <a:pt x="47185" y="6413"/>
                    <a:pt x="47129" y="6595"/>
                    <a:pt x="47073" y="6707"/>
                  </a:cubicBezTo>
                  <a:cubicBezTo>
                    <a:pt x="46961" y="6820"/>
                    <a:pt x="46835" y="6946"/>
                    <a:pt x="46723" y="7114"/>
                  </a:cubicBezTo>
                  <a:cubicBezTo>
                    <a:pt x="46723" y="7240"/>
                    <a:pt x="46611" y="7352"/>
                    <a:pt x="46485" y="7464"/>
                  </a:cubicBezTo>
                  <a:cubicBezTo>
                    <a:pt x="46373" y="7590"/>
                    <a:pt x="46429" y="7814"/>
                    <a:pt x="46316" y="7940"/>
                  </a:cubicBezTo>
                  <a:cubicBezTo>
                    <a:pt x="46078" y="8164"/>
                    <a:pt x="45966" y="8402"/>
                    <a:pt x="45910" y="8752"/>
                  </a:cubicBezTo>
                  <a:cubicBezTo>
                    <a:pt x="45784" y="8752"/>
                    <a:pt x="45728" y="8752"/>
                    <a:pt x="45672" y="8808"/>
                  </a:cubicBezTo>
                  <a:cubicBezTo>
                    <a:pt x="45616" y="8920"/>
                    <a:pt x="45560" y="9102"/>
                    <a:pt x="45504" y="9214"/>
                  </a:cubicBezTo>
                  <a:cubicBezTo>
                    <a:pt x="45560" y="9270"/>
                    <a:pt x="45560" y="9270"/>
                    <a:pt x="45672" y="9270"/>
                  </a:cubicBezTo>
                  <a:cubicBezTo>
                    <a:pt x="45560" y="9564"/>
                    <a:pt x="45434" y="9802"/>
                    <a:pt x="45322" y="10152"/>
                  </a:cubicBezTo>
                  <a:cubicBezTo>
                    <a:pt x="45266" y="10040"/>
                    <a:pt x="45266" y="10040"/>
                    <a:pt x="45266" y="9970"/>
                  </a:cubicBezTo>
                  <a:lnTo>
                    <a:pt x="45210" y="9970"/>
                  </a:lnTo>
                  <a:cubicBezTo>
                    <a:pt x="45154" y="10096"/>
                    <a:pt x="45084" y="10208"/>
                    <a:pt x="45028" y="10320"/>
                  </a:cubicBezTo>
                  <a:cubicBezTo>
                    <a:pt x="45084" y="10390"/>
                    <a:pt x="45154" y="10390"/>
                    <a:pt x="45154" y="10446"/>
                  </a:cubicBezTo>
                  <a:cubicBezTo>
                    <a:pt x="45154" y="10558"/>
                    <a:pt x="45154" y="10740"/>
                    <a:pt x="45084" y="10740"/>
                  </a:cubicBezTo>
                  <a:cubicBezTo>
                    <a:pt x="44860" y="10852"/>
                    <a:pt x="44860" y="11090"/>
                    <a:pt x="44860" y="11314"/>
                  </a:cubicBezTo>
                  <a:cubicBezTo>
                    <a:pt x="44566" y="11552"/>
                    <a:pt x="44384" y="11846"/>
                    <a:pt x="44510" y="12252"/>
                  </a:cubicBezTo>
                  <a:lnTo>
                    <a:pt x="44328" y="12252"/>
                  </a:lnTo>
                  <a:cubicBezTo>
                    <a:pt x="44216" y="12770"/>
                    <a:pt x="43810" y="13190"/>
                    <a:pt x="43628" y="13708"/>
                  </a:cubicBezTo>
                  <a:cubicBezTo>
                    <a:pt x="43334" y="13890"/>
                    <a:pt x="43222" y="14240"/>
                    <a:pt x="42872" y="14408"/>
                  </a:cubicBezTo>
                  <a:cubicBezTo>
                    <a:pt x="42589" y="14507"/>
                    <a:pt x="42319" y="14553"/>
                    <a:pt x="42057" y="14553"/>
                  </a:cubicBezTo>
                  <a:cubicBezTo>
                    <a:pt x="41839" y="14553"/>
                    <a:pt x="41626" y="14521"/>
                    <a:pt x="41416" y="14464"/>
                  </a:cubicBezTo>
                  <a:cubicBezTo>
                    <a:pt x="40884" y="14408"/>
                    <a:pt x="40422" y="14170"/>
                    <a:pt x="39904" y="13946"/>
                  </a:cubicBezTo>
                  <a:cubicBezTo>
                    <a:pt x="39666" y="13890"/>
                    <a:pt x="39484" y="13764"/>
                    <a:pt x="39316" y="13596"/>
                  </a:cubicBezTo>
                  <a:cubicBezTo>
                    <a:pt x="39204" y="13414"/>
                    <a:pt x="39078" y="13358"/>
                    <a:pt x="38910" y="13302"/>
                  </a:cubicBezTo>
                  <a:cubicBezTo>
                    <a:pt x="38616" y="13120"/>
                    <a:pt x="38322" y="12896"/>
                    <a:pt x="38154" y="12602"/>
                  </a:cubicBezTo>
                  <a:cubicBezTo>
                    <a:pt x="38084" y="12546"/>
                    <a:pt x="37972" y="12420"/>
                    <a:pt x="37916" y="12364"/>
                  </a:cubicBezTo>
                  <a:cubicBezTo>
                    <a:pt x="37566" y="12196"/>
                    <a:pt x="37384" y="11902"/>
                    <a:pt x="37104" y="11664"/>
                  </a:cubicBezTo>
                  <a:cubicBezTo>
                    <a:pt x="36922" y="11552"/>
                    <a:pt x="36810" y="11370"/>
                    <a:pt x="36684" y="11202"/>
                  </a:cubicBezTo>
                  <a:lnTo>
                    <a:pt x="36572" y="11202"/>
                  </a:lnTo>
                  <a:cubicBezTo>
                    <a:pt x="36222" y="10908"/>
                    <a:pt x="35984" y="10558"/>
                    <a:pt x="35634" y="10320"/>
                  </a:cubicBezTo>
                  <a:cubicBezTo>
                    <a:pt x="35284" y="10096"/>
                    <a:pt x="35116" y="9690"/>
                    <a:pt x="34822" y="9620"/>
                  </a:cubicBezTo>
                  <a:cubicBezTo>
                    <a:pt x="34359" y="9340"/>
                    <a:pt x="34065" y="8920"/>
                    <a:pt x="33659" y="8864"/>
                  </a:cubicBezTo>
                  <a:cubicBezTo>
                    <a:pt x="33603" y="8808"/>
                    <a:pt x="33533" y="8808"/>
                    <a:pt x="33477" y="8808"/>
                  </a:cubicBezTo>
                  <a:cubicBezTo>
                    <a:pt x="33183" y="8640"/>
                    <a:pt x="32903" y="8570"/>
                    <a:pt x="32609" y="8290"/>
                  </a:cubicBezTo>
                  <a:lnTo>
                    <a:pt x="32553" y="8290"/>
                  </a:lnTo>
                  <a:cubicBezTo>
                    <a:pt x="32427" y="8220"/>
                    <a:pt x="32259" y="8164"/>
                    <a:pt x="32133" y="8108"/>
                  </a:cubicBezTo>
                  <a:lnTo>
                    <a:pt x="32133" y="8052"/>
                  </a:lnTo>
                  <a:lnTo>
                    <a:pt x="31727" y="8052"/>
                  </a:lnTo>
                  <a:cubicBezTo>
                    <a:pt x="31727" y="7940"/>
                    <a:pt x="31615" y="7940"/>
                    <a:pt x="31559" y="7940"/>
                  </a:cubicBezTo>
                  <a:lnTo>
                    <a:pt x="31321" y="7940"/>
                  </a:lnTo>
                  <a:cubicBezTo>
                    <a:pt x="30859" y="7870"/>
                    <a:pt x="30453" y="7870"/>
                    <a:pt x="29977" y="7870"/>
                  </a:cubicBezTo>
                  <a:cubicBezTo>
                    <a:pt x="29865" y="7905"/>
                    <a:pt x="29750" y="7922"/>
                    <a:pt x="29639" y="7922"/>
                  </a:cubicBezTo>
                  <a:cubicBezTo>
                    <a:pt x="29529" y="7922"/>
                    <a:pt x="29424" y="7905"/>
                    <a:pt x="29333" y="7870"/>
                  </a:cubicBezTo>
                  <a:cubicBezTo>
                    <a:pt x="29259" y="7855"/>
                    <a:pt x="29189" y="7848"/>
                    <a:pt x="29119" y="7848"/>
                  </a:cubicBezTo>
                  <a:cubicBezTo>
                    <a:pt x="28924" y="7848"/>
                    <a:pt x="28738" y="7903"/>
                    <a:pt x="28521" y="7996"/>
                  </a:cubicBezTo>
                  <a:cubicBezTo>
                    <a:pt x="28353" y="8108"/>
                    <a:pt x="28115" y="8220"/>
                    <a:pt x="27877" y="8220"/>
                  </a:cubicBezTo>
                  <a:cubicBezTo>
                    <a:pt x="27858" y="8201"/>
                    <a:pt x="27833" y="8195"/>
                    <a:pt x="27806" y="8195"/>
                  </a:cubicBezTo>
                  <a:cubicBezTo>
                    <a:pt x="27752" y="8195"/>
                    <a:pt x="27690" y="8220"/>
                    <a:pt x="27653" y="8220"/>
                  </a:cubicBezTo>
                  <a:cubicBezTo>
                    <a:pt x="27303" y="8402"/>
                    <a:pt x="26953" y="8514"/>
                    <a:pt x="26603" y="8696"/>
                  </a:cubicBezTo>
                  <a:cubicBezTo>
                    <a:pt x="26533" y="8696"/>
                    <a:pt x="26421" y="8752"/>
                    <a:pt x="26365" y="8808"/>
                  </a:cubicBezTo>
                  <a:cubicBezTo>
                    <a:pt x="26183" y="8990"/>
                    <a:pt x="26015" y="9046"/>
                    <a:pt x="25777" y="9102"/>
                  </a:cubicBezTo>
                  <a:cubicBezTo>
                    <a:pt x="25665" y="9102"/>
                    <a:pt x="25553" y="9158"/>
                    <a:pt x="25483" y="9270"/>
                  </a:cubicBezTo>
                  <a:cubicBezTo>
                    <a:pt x="25371" y="9396"/>
                    <a:pt x="25203" y="9508"/>
                    <a:pt x="25077" y="9620"/>
                  </a:cubicBezTo>
                  <a:lnTo>
                    <a:pt x="24559" y="10152"/>
                  </a:lnTo>
                  <a:cubicBezTo>
                    <a:pt x="24433" y="10208"/>
                    <a:pt x="24377" y="10264"/>
                    <a:pt x="24321" y="10390"/>
                  </a:cubicBezTo>
                  <a:cubicBezTo>
                    <a:pt x="24265" y="10320"/>
                    <a:pt x="24209" y="10320"/>
                    <a:pt x="24209" y="10320"/>
                  </a:cubicBezTo>
                  <a:cubicBezTo>
                    <a:pt x="24027" y="10558"/>
                    <a:pt x="23803" y="10740"/>
                    <a:pt x="23621" y="10964"/>
                  </a:cubicBezTo>
                  <a:cubicBezTo>
                    <a:pt x="23528" y="11114"/>
                    <a:pt x="23474" y="11216"/>
                    <a:pt x="23324" y="11216"/>
                  </a:cubicBezTo>
                  <a:cubicBezTo>
                    <a:pt x="23293" y="11216"/>
                    <a:pt x="23256" y="11212"/>
                    <a:pt x="23215" y="11202"/>
                  </a:cubicBezTo>
                  <a:cubicBezTo>
                    <a:pt x="23103" y="11440"/>
                    <a:pt x="22977" y="11664"/>
                    <a:pt x="22865" y="11902"/>
                  </a:cubicBezTo>
                  <a:cubicBezTo>
                    <a:pt x="22809" y="12014"/>
                    <a:pt x="22753" y="12140"/>
                    <a:pt x="22683" y="12196"/>
                  </a:cubicBezTo>
                  <a:cubicBezTo>
                    <a:pt x="22276" y="12420"/>
                    <a:pt x="22220" y="12840"/>
                    <a:pt x="21926" y="13190"/>
                  </a:cubicBezTo>
                  <a:cubicBezTo>
                    <a:pt x="21758" y="13414"/>
                    <a:pt x="21576" y="13708"/>
                    <a:pt x="21520" y="14058"/>
                  </a:cubicBezTo>
                  <a:cubicBezTo>
                    <a:pt x="21520" y="14114"/>
                    <a:pt x="21464" y="14170"/>
                    <a:pt x="21464" y="14170"/>
                  </a:cubicBezTo>
                  <a:cubicBezTo>
                    <a:pt x="21226" y="14408"/>
                    <a:pt x="21114" y="14702"/>
                    <a:pt x="20932" y="14940"/>
                  </a:cubicBezTo>
                  <a:cubicBezTo>
                    <a:pt x="20820" y="15220"/>
                    <a:pt x="20582" y="15458"/>
                    <a:pt x="20470" y="15808"/>
                  </a:cubicBezTo>
                  <a:cubicBezTo>
                    <a:pt x="20302" y="16270"/>
                    <a:pt x="20064" y="16690"/>
                    <a:pt x="19882" y="17152"/>
                  </a:cubicBezTo>
                  <a:cubicBezTo>
                    <a:pt x="19826" y="17152"/>
                    <a:pt x="19826" y="17208"/>
                    <a:pt x="19770" y="17264"/>
                  </a:cubicBezTo>
                  <a:cubicBezTo>
                    <a:pt x="19532" y="17390"/>
                    <a:pt x="19476" y="17614"/>
                    <a:pt x="19476" y="17852"/>
                  </a:cubicBezTo>
                  <a:cubicBezTo>
                    <a:pt x="19420" y="18146"/>
                    <a:pt x="19364" y="18370"/>
                    <a:pt x="19182" y="18608"/>
                  </a:cubicBezTo>
                  <a:cubicBezTo>
                    <a:pt x="19014" y="18903"/>
                    <a:pt x="18902" y="19253"/>
                    <a:pt x="18720" y="19603"/>
                  </a:cubicBezTo>
                  <a:lnTo>
                    <a:pt x="18720" y="19659"/>
                  </a:lnTo>
                  <a:cubicBezTo>
                    <a:pt x="18608" y="19953"/>
                    <a:pt x="18552" y="20247"/>
                    <a:pt x="18426" y="20541"/>
                  </a:cubicBezTo>
                  <a:cubicBezTo>
                    <a:pt x="18258" y="20821"/>
                    <a:pt x="18020" y="21115"/>
                    <a:pt x="18020" y="21465"/>
                  </a:cubicBezTo>
                  <a:cubicBezTo>
                    <a:pt x="17964" y="21647"/>
                    <a:pt x="17908" y="21759"/>
                    <a:pt x="17908" y="21871"/>
                  </a:cubicBezTo>
                  <a:cubicBezTo>
                    <a:pt x="17852" y="22053"/>
                    <a:pt x="17782" y="22221"/>
                    <a:pt x="17670" y="22403"/>
                  </a:cubicBezTo>
                  <a:cubicBezTo>
                    <a:pt x="17558" y="22515"/>
                    <a:pt x="17558" y="22697"/>
                    <a:pt x="17558" y="22809"/>
                  </a:cubicBezTo>
                  <a:cubicBezTo>
                    <a:pt x="17502" y="22865"/>
                    <a:pt x="17558" y="22921"/>
                    <a:pt x="17502" y="22991"/>
                  </a:cubicBezTo>
                  <a:cubicBezTo>
                    <a:pt x="17432" y="23271"/>
                    <a:pt x="17320" y="23509"/>
                    <a:pt x="17208" y="23803"/>
                  </a:cubicBezTo>
                  <a:cubicBezTo>
                    <a:pt x="17208" y="23859"/>
                    <a:pt x="17152" y="23859"/>
                    <a:pt x="17152" y="23915"/>
                  </a:cubicBezTo>
                  <a:cubicBezTo>
                    <a:pt x="17082" y="23971"/>
                    <a:pt x="16970" y="24041"/>
                    <a:pt x="16970" y="24097"/>
                  </a:cubicBezTo>
                  <a:cubicBezTo>
                    <a:pt x="16914" y="24391"/>
                    <a:pt x="16802" y="24615"/>
                    <a:pt x="16676" y="24909"/>
                  </a:cubicBezTo>
                  <a:cubicBezTo>
                    <a:pt x="16564" y="25147"/>
                    <a:pt x="16452" y="25497"/>
                    <a:pt x="16270" y="25721"/>
                  </a:cubicBezTo>
                  <a:cubicBezTo>
                    <a:pt x="16032" y="26015"/>
                    <a:pt x="15976" y="26365"/>
                    <a:pt x="15682" y="26547"/>
                  </a:cubicBezTo>
                  <a:lnTo>
                    <a:pt x="15682" y="26603"/>
                  </a:lnTo>
                  <a:cubicBezTo>
                    <a:pt x="15626" y="26897"/>
                    <a:pt x="15402" y="27065"/>
                    <a:pt x="15220" y="27247"/>
                  </a:cubicBezTo>
                  <a:cubicBezTo>
                    <a:pt x="15108" y="27359"/>
                    <a:pt x="14982" y="27471"/>
                    <a:pt x="14926" y="27541"/>
                  </a:cubicBezTo>
                  <a:cubicBezTo>
                    <a:pt x="14702" y="27765"/>
                    <a:pt x="14520" y="28003"/>
                    <a:pt x="14282" y="28171"/>
                  </a:cubicBezTo>
                  <a:cubicBezTo>
                    <a:pt x="14170" y="28171"/>
                    <a:pt x="14114" y="28241"/>
                    <a:pt x="14058" y="28353"/>
                  </a:cubicBezTo>
                  <a:cubicBezTo>
                    <a:pt x="13876" y="28465"/>
                    <a:pt x="13708" y="28591"/>
                    <a:pt x="13526" y="28647"/>
                  </a:cubicBezTo>
                  <a:cubicBezTo>
                    <a:pt x="13358" y="28703"/>
                    <a:pt x="13232" y="28759"/>
                    <a:pt x="13120" y="28815"/>
                  </a:cubicBezTo>
                  <a:cubicBezTo>
                    <a:pt x="12658" y="28997"/>
                    <a:pt x="12182" y="29165"/>
                    <a:pt x="11720" y="29291"/>
                  </a:cubicBezTo>
                  <a:cubicBezTo>
                    <a:pt x="11664" y="29310"/>
                    <a:pt x="11606" y="29316"/>
                    <a:pt x="11548" y="29316"/>
                  </a:cubicBezTo>
                  <a:cubicBezTo>
                    <a:pt x="11432" y="29316"/>
                    <a:pt x="11314" y="29291"/>
                    <a:pt x="11202" y="29291"/>
                  </a:cubicBezTo>
                  <a:cubicBezTo>
                    <a:pt x="10852" y="29347"/>
                    <a:pt x="10431" y="29403"/>
                    <a:pt x="10081" y="29403"/>
                  </a:cubicBezTo>
                  <a:lnTo>
                    <a:pt x="9913" y="29403"/>
                  </a:lnTo>
                  <a:cubicBezTo>
                    <a:pt x="9619" y="29291"/>
                    <a:pt x="9381" y="29221"/>
                    <a:pt x="9101" y="29165"/>
                  </a:cubicBezTo>
                  <a:cubicBezTo>
                    <a:pt x="8919" y="29165"/>
                    <a:pt x="8751" y="29109"/>
                    <a:pt x="8625" y="29053"/>
                  </a:cubicBezTo>
                  <a:cubicBezTo>
                    <a:pt x="8401" y="28941"/>
                    <a:pt x="8163" y="28815"/>
                    <a:pt x="7925" y="28703"/>
                  </a:cubicBezTo>
                  <a:cubicBezTo>
                    <a:pt x="7757" y="28647"/>
                    <a:pt x="7631" y="28591"/>
                    <a:pt x="7463" y="28465"/>
                  </a:cubicBezTo>
                  <a:cubicBezTo>
                    <a:pt x="7113" y="28171"/>
                    <a:pt x="6763" y="27821"/>
                    <a:pt x="6301" y="27597"/>
                  </a:cubicBezTo>
                  <a:cubicBezTo>
                    <a:pt x="6231" y="27597"/>
                    <a:pt x="6175" y="27471"/>
                    <a:pt x="6119" y="27415"/>
                  </a:cubicBezTo>
                  <a:cubicBezTo>
                    <a:pt x="6063" y="26953"/>
                    <a:pt x="5601" y="26771"/>
                    <a:pt x="5363" y="26491"/>
                  </a:cubicBezTo>
                  <a:cubicBezTo>
                    <a:pt x="5013" y="26421"/>
                    <a:pt x="4957" y="26141"/>
                    <a:pt x="4775" y="25903"/>
                  </a:cubicBezTo>
                  <a:cubicBezTo>
                    <a:pt x="4607" y="25665"/>
                    <a:pt x="4425" y="25441"/>
                    <a:pt x="4257" y="25147"/>
                  </a:cubicBezTo>
                  <a:cubicBezTo>
                    <a:pt x="4313" y="25021"/>
                    <a:pt x="4201" y="24909"/>
                    <a:pt x="4131" y="24853"/>
                  </a:cubicBezTo>
                  <a:cubicBezTo>
                    <a:pt x="3851" y="24559"/>
                    <a:pt x="3613" y="24209"/>
                    <a:pt x="3501" y="23859"/>
                  </a:cubicBezTo>
                  <a:cubicBezTo>
                    <a:pt x="3319" y="23453"/>
                    <a:pt x="3081" y="23047"/>
                    <a:pt x="2857" y="22641"/>
                  </a:cubicBezTo>
                  <a:cubicBezTo>
                    <a:pt x="2619" y="22291"/>
                    <a:pt x="2507" y="21815"/>
                    <a:pt x="2325" y="21409"/>
                  </a:cubicBezTo>
                  <a:cubicBezTo>
                    <a:pt x="2269" y="21297"/>
                    <a:pt x="2269" y="21171"/>
                    <a:pt x="2213" y="21059"/>
                  </a:cubicBezTo>
                  <a:cubicBezTo>
                    <a:pt x="2101" y="20821"/>
                    <a:pt x="1975" y="20597"/>
                    <a:pt x="1919" y="20359"/>
                  </a:cubicBezTo>
                  <a:cubicBezTo>
                    <a:pt x="1751" y="19897"/>
                    <a:pt x="1681" y="19421"/>
                    <a:pt x="1569" y="19015"/>
                  </a:cubicBezTo>
                  <a:cubicBezTo>
                    <a:pt x="1457" y="18664"/>
                    <a:pt x="1401" y="18258"/>
                    <a:pt x="1275" y="17908"/>
                  </a:cubicBezTo>
                  <a:lnTo>
                    <a:pt x="1275" y="17740"/>
                  </a:lnTo>
                  <a:cubicBezTo>
                    <a:pt x="1275" y="17670"/>
                    <a:pt x="1331" y="17614"/>
                    <a:pt x="1331" y="17558"/>
                  </a:cubicBezTo>
                  <a:cubicBezTo>
                    <a:pt x="1219" y="17264"/>
                    <a:pt x="1219" y="17040"/>
                    <a:pt x="1275" y="16802"/>
                  </a:cubicBezTo>
                  <a:cubicBezTo>
                    <a:pt x="1275" y="16340"/>
                    <a:pt x="1163" y="15864"/>
                    <a:pt x="1163" y="15346"/>
                  </a:cubicBezTo>
                  <a:lnTo>
                    <a:pt x="1163" y="14758"/>
                  </a:lnTo>
                  <a:lnTo>
                    <a:pt x="1163" y="13120"/>
                  </a:lnTo>
                  <a:lnTo>
                    <a:pt x="1163" y="12952"/>
                  </a:lnTo>
                  <a:cubicBezTo>
                    <a:pt x="1163" y="12840"/>
                    <a:pt x="1163" y="12658"/>
                    <a:pt x="1219" y="12546"/>
                  </a:cubicBezTo>
                  <a:cubicBezTo>
                    <a:pt x="1275" y="12308"/>
                    <a:pt x="1331" y="12070"/>
                    <a:pt x="1331" y="11846"/>
                  </a:cubicBezTo>
                  <a:cubicBezTo>
                    <a:pt x="1331" y="11720"/>
                    <a:pt x="1331" y="11608"/>
                    <a:pt x="1401" y="11496"/>
                  </a:cubicBezTo>
                  <a:cubicBezTo>
                    <a:pt x="1401" y="11370"/>
                    <a:pt x="1401" y="11202"/>
                    <a:pt x="1457" y="11090"/>
                  </a:cubicBezTo>
                  <a:cubicBezTo>
                    <a:pt x="1457" y="11020"/>
                    <a:pt x="1457" y="10908"/>
                    <a:pt x="1513" y="10796"/>
                  </a:cubicBezTo>
                  <a:cubicBezTo>
                    <a:pt x="1569" y="10502"/>
                    <a:pt x="1625" y="10264"/>
                    <a:pt x="1681" y="9970"/>
                  </a:cubicBezTo>
                  <a:cubicBezTo>
                    <a:pt x="1751" y="9970"/>
                    <a:pt x="1751" y="9914"/>
                    <a:pt x="1751" y="9858"/>
                  </a:cubicBezTo>
                  <a:cubicBezTo>
                    <a:pt x="1625" y="9690"/>
                    <a:pt x="1751" y="9508"/>
                    <a:pt x="1807" y="9396"/>
                  </a:cubicBezTo>
                  <a:cubicBezTo>
                    <a:pt x="1975" y="9270"/>
                    <a:pt x="1975" y="9102"/>
                    <a:pt x="2031" y="8920"/>
                  </a:cubicBezTo>
                  <a:cubicBezTo>
                    <a:pt x="2101" y="8752"/>
                    <a:pt x="2101" y="8640"/>
                    <a:pt x="2157" y="8514"/>
                  </a:cubicBezTo>
                  <a:cubicBezTo>
                    <a:pt x="2325" y="8052"/>
                    <a:pt x="2563" y="7590"/>
                    <a:pt x="2731" y="7114"/>
                  </a:cubicBezTo>
                  <a:cubicBezTo>
                    <a:pt x="2913" y="6820"/>
                    <a:pt x="3081" y="6539"/>
                    <a:pt x="3263" y="6189"/>
                  </a:cubicBezTo>
                  <a:cubicBezTo>
                    <a:pt x="3557" y="5713"/>
                    <a:pt x="3781" y="5195"/>
                    <a:pt x="4201" y="4845"/>
                  </a:cubicBezTo>
                  <a:cubicBezTo>
                    <a:pt x="4313" y="4719"/>
                    <a:pt x="4425" y="4607"/>
                    <a:pt x="4481" y="4439"/>
                  </a:cubicBezTo>
                  <a:cubicBezTo>
                    <a:pt x="4607" y="4257"/>
                    <a:pt x="4663" y="4089"/>
                    <a:pt x="4901" y="4019"/>
                  </a:cubicBezTo>
                  <a:cubicBezTo>
                    <a:pt x="4957" y="4019"/>
                    <a:pt x="4957" y="3907"/>
                    <a:pt x="5013" y="3851"/>
                  </a:cubicBezTo>
                  <a:cubicBezTo>
                    <a:pt x="5251" y="3557"/>
                    <a:pt x="5419" y="3207"/>
                    <a:pt x="5769" y="3039"/>
                  </a:cubicBezTo>
                  <a:cubicBezTo>
                    <a:pt x="5769" y="2969"/>
                    <a:pt x="5825" y="2969"/>
                    <a:pt x="5825" y="2913"/>
                  </a:cubicBezTo>
                  <a:cubicBezTo>
                    <a:pt x="5951" y="2619"/>
                    <a:pt x="6231" y="2563"/>
                    <a:pt x="6413" y="2339"/>
                  </a:cubicBezTo>
                  <a:cubicBezTo>
                    <a:pt x="6581" y="2157"/>
                    <a:pt x="6819" y="2045"/>
                    <a:pt x="7001" y="1863"/>
                  </a:cubicBezTo>
                  <a:cubicBezTo>
                    <a:pt x="7225" y="1695"/>
                    <a:pt x="7463" y="1457"/>
                    <a:pt x="7813" y="1401"/>
                  </a:cubicBezTo>
                  <a:cubicBezTo>
                    <a:pt x="7813" y="1401"/>
                    <a:pt x="7869" y="1345"/>
                    <a:pt x="7925" y="1345"/>
                  </a:cubicBezTo>
                  <a:cubicBezTo>
                    <a:pt x="8051" y="1289"/>
                    <a:pt x="8163" y="1163"/>
                    <a:pt x="8331" y="1107"/>
                  </a:cubicBezTo>
                  <a:cubicBezTo>
                    <a:pt x="8569" y="1051"/>
                    <a:pt x="8807" y="995"/>
                    <a:pt x="9031" y="939"/>
                  </a:cubicBezTo>
                  <a:cubicBezTo>
                    <a:pt x="9269" y="939"/>
                    <a:pt x="9507" y="869"/>
                    <a:pt x="9731" y="869"/>
                  </a:cubicBezTo>
                  <a:cubicBezTo>
                    <a:pt x="9857" y="869"/>
                    <a:pt x="9969" y="939"/>
                    <a:pt x="10081" y="939"/>
                  </a:cubicBezTo>
                  <a:cubicBezTo>
                    <a:pt x="10263" y="939"/>
                    <a:pt x="10501" y="939"/>
                    <a:pt x="10669" y="995"/>
                  </a:cubicBezTo>
                  <a:cubicBezTo>
                    <a:pt x="10964" y="1051"/>
                    <a:pt x="11258" y="1051"/>
                    <a:pt x="11482" y="1163"/>
                  </a:cubicBezTo>
                  <a:cubicBezTo>
                    <a:pt x="11902" y="1289"/>
                    <a:pt x="12252" y="1401"/>
                    <a:pt x="12532" y="1569"/>
                  </a:cubicBezTo>
                  <a:cubicBezTo>
                    <a:pt x="12826" y="1695"/>
                    <a:pt x="13120" y="1807"/>
                    <a:pt x="13414" y="1989"/>
                  </a:cubicBezTo>
                  <a:cubicBezTo>
                    <a:pt x="13414" y="1989"/>
                    <a:pt x="13470" y="2101"/>
                    <a:pt x="13582" y="2157"/>
                  </a:cubicBezTo>
                  <a:cubicBezTo>
                    <a:pt x="13820" y="2213"/>
                    <a:pt x="13932" y="2395"/>
                    <a:pt x="14114" y="2507"/>
                  </a:cubicBezTo>
                  <a:cubicBezTo>
                    <a:pt x="14170" y="2507"/>
                    <a:pt x="14170" y="2451"/>
                    <a:pt x="14226" y="2395"/>
                  </a:cubicBezTo>
                  <a:cubicBezTo>
                    <a:pt x="14352" y="2451"/>
                    <a:pt x="14520" y="2563"/>
                    <a:pt x="14632" y="2689"/>
                  </a:cubicBezTo>
                  <a:cubicBezTo>
                    <a:pt x="14520" y="2745"/>
                    <a:pt x="14520" y="2745"/>
                    <a:pt x="14464" y="2745"/>
                  </a:cubicBezTo>
                  <a:cubicBezTo>
                    <a:pt x="14702" y="2913"/>
                    <a:pt x="14926" y="3039"/>
                    <a:pt x="15164" y="3151"/>
                  </a:cubicBezTo>
                  <a:cubicBezTo>
                    <a:pt x="15108" y="3207"/>
                    <a:pt x="15108" y="3263"/>
                    <a:pt x="15108" y="3263"/>
                  </a:cubicBezTo>
                  <a:lnTo>
                    <a:pt x="15276" y="3263"/>
                  </a:lnTo>
                  <a:cubicBezTo>
                    <a:pt x="15626" y="3669"/>
                    <a:pt x="15920" y="4089"/>
                    <a:pt x="16032" y="4607"/>
                  </a:cubicBezTo>
                  <a:cubicBezTo>
                    <a:pt x="16270" y="4369"/>
                    <a:pt x="16214" y="4201"/>
                    <a:pt x="15920" y="3795"/>
                  </a:cubicBezTo>
                  <a:lnTo>
                    <a:pt x="15920" y="3501"/>
                  </a:lnTo>
                  <a:cubicBezTo>
                    <a:pt x="15682" y="3207"/>
                    <a:pt x="15514" y="2857"/>
                    <a:pt x="15164" y="2619"/>
                  </a:cubicBezTo>
                  <a:lnTo>
                    <a:pt x="14814" y="2269"/>
                  </a:lnTo>
                  <a:cubicBezTo>
                    <a:pt x="14702" y="2157"/>
                    <a:pt x="14576" y="2045"/>
                    <a:pt x="14408" y="1989"/>
                  </a:cubicBezTo>
                  <a:cubicBezTo>
                    <a:pt x="14282" y="1863"/>
                    <a:pt x="14114" y="1807"/>
                    <a:pt x="14002" y="1695"/>
                  </a:cubicBezTo>
                  <a:cubicBezTo>
                    <a:pt x="13764" y="1457"/>
                    <a:pt x="13526" y="1219"/>
                    <a:pt x="13176" y="1107"/>
                  </a:cubicBezTo>
                  <a:cubicBezTo>
                    <a:pt x="12714" y="939"/>
                    <a:pt x="12252" y="589"/>
                    <a:pt x="11776" y="351"/>
                  </a:cubicBezTo>
                  <a:cubicBezTo>
                    <a:pt x="11608" y="295"/>
                    <a:pt x="11426" y="169"/>
                    <a:pt x="11258" y="169"/>
                  </a:cubicBezTo>
                  <a:cubicBezTo>
                    <a:pt x="11169" y="184"/>
                    <a:pt x="11084" y="190"/>
                    <a:pt x="10999" y="190"/>
                  </a:cubicBezTo>
                  <a:cubicBezTo>
                    <a:pt x="10696" y="190"/>
                    <a:pt x="10410" y="113"/>
                    <a:pt x="10081" y="113"/>
                  </a:cubicBezTo>
                  <a:cubicBezTo>
                    <a:pt x="9675" y="113"/>
                    <a:pt x="9269" y="57"/>
                    <a:pt x="8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2230200" y="4206413"/>
              <a:ext cx="1548900" cy="719000"/>
            </a:xfrm>
            <a:custGeom>
              <a:avLst/>
              <a:gdLst/>
              <a:ahLst/>
              <a:cxnLst/>
              <a:rect l="l" t="t" r="r" b="b"/>
              <a:pathLst>
                <a:path w="61956" h="28760" extrusionOk="0">
                  <a:moveTo>
                    <a:pt x="61774" y="1"/>
                  </a:moveTo>
                  <a:cubicBezTo>
                    <a:pt x="61606" y="295"/>
                    <a:pt x="61424" y="575"/>
                    <a:pt x="61256" y="925"/>
                  </a:cubicBezTo>
                  <a:cubicBezTo>
                    <a:pt x="61256" y="925"/>
                    <a:pt x="61200" y="925"/>
                    <a:pt x="61200" y="995"/>
                  </a:cubicBezTo>
                  <a:cubicBezTo>
                    <a:pt x="60850" y="1457"/>
                    <a:pt x="60374" y="1751"/>
                    <a:pt x="59856" y="1975"/>
                  </a:cubicBezTo>
                  <a:cubicBezTo>
                    <a:pt x="59506" y="2213"/>
                    <a:pt x="59156" y="2395"/>
                    <a:pt x="58750" y="2507"/>
                  </a:cubicBezTo>
                  <a:cubicBezTo>
                    <a:pt x="58162" y="2675"/>
                    <a:pt x="57574" y="2745"/>
                    <a:pt x="57000" y="2745"/>
                  </a:cubicBezTo>
                  <a:cubicBezTo>
                    <a:pt x="56411" y="2745"/>
                    <a:pt x="55823" y="2745"/>
                    <a:pt x="55305" y="2619"/>
                  </a:cubicBezTo>
                  <a:cubicBezTo>
                    <a:pt x="55123" y="2563"/>
                    <a:pt x="54955" y="2563"/>
                    <a:pt x="54773" y="2507"/>
                  </a:cubicBezTo>
                  <a:cubicBezTo>
                    <a:pt x="54311" y="2395"/>
                    <a:pt x="53905" y="2395"/>
                    <a:pt x="53429" y="2213"/>
                  </a:cubicBezTo>
                  <a:cubicBezTo>
                    <a:pt x="52967" y="2101"/>
                    <a:pt x="52505" y="2101"/>
                    <a:pt x="51973" y="2045"/>
                  </a:cubicBezTo>
                  <a:cubicBezTo>
                    <a:pt x="51898" y="2022"/>
                    <a:pt x="51816" y="2014"/>
                    <a:pt x="51730" y="2014"/>
                  </a:cubicBezTo>
                  <a:cubicBezTo>
                    <a:pt x="51559" y="2014"/>
                    <a:pt x="51376" y="2045"/>
                    <a:pt x="51217" y="2045"/>
                  </a:cubicBezTo>
                  <a:lnTo>
                    <a:pt x="50405" y="2045"/>
                  </a:lnTo>
                  <a:cubicBezTo>
                    <a:pt x="50055" y="2045"/>
                    <a:pt x="49649" y="2045"/>
                    <a:pt x="49299" y="2157"/>
                  </a:cubicBezTo>
                  <a:cubicBezTo>
                    <a:pt x="48599" y="2269"/>
                    <a:pt x="47955" y="2507"/>
                    <a:pt x="47423" y="2913"/>
                  </a:cubicBezTo>
                  <a:cubicBezTo>
                    <a:pt x="47017" y="3207"/>
                    <a:pt x="46611" y="3445"/>
                    <a:pt x="46261" y="3795"/>
                  </a:cubicBezTo>
                  <a:cubicBezTo>
                    <a:pt x="45673" y="4313"/>
                    <a:pt x="45099" y="4901"/>
                    <a:pt x="44678" y="5601"/>
                  </a:cubicBezTo>
                  <a:cubicBezTo>
                    <a:pt x="44454" y="5951"/>
                    <a:pt x="44216" y="6301"/>
                    <a:pt x="43978" y="6652"/>
                  </a:cubicBezTo>
                  <a:cubicBezTo>
                    <a:pt x="43754" y="7058"/>
                    <a:pt x="43460" y="7464"/>
                    <a:pt x="43222" y="7926"/>
                  </a:cubicBezTo>
                  <a:cubicBezTo>
                    <a:pt x="43054" y="8346"/>
                    <a:pt x="42872" y="8752"/>
                    <a:pt x="42760" y="9158"/>
                  </a:cubicBezTo>
                  <a:cubicBezTo>
                    <a:pt x="42578" y="9508"/>
                    <a:pt x="42466" y="9802"/>
                    <a:pt x="42354" y="10152"/>
                  </a:cubicBezTo>
                  <a:cubicBezTo>
                    <a:pt x="42116" y="10964"/>
                    <a:pt x="41822" y="11776"/>
                    <a:pt x="41360" y="12476"/>
                  </a:cubicBezTo>
                  <a:cubicBezTo>
                    <a:pt x="41193" y="12797"/>
                    <a:pt x="40944" y="13071"/>
                    <a:pt x="40537" y="13071"/>
                  </a:cubicBezTo>
                  <a:cubicBezTo>
                    <a:pt x="40500" y="13071"/>
                    <a:pt x="40462" y="13069"/>
                    <a:pt x="40422" y="13064"/>
                  </a:cubicBezTo>
                  <a:cubicBezTo>
                    <a:pt x="40310" y="13064"/>
                    <a:pt x="40198" y="13008"/>
                    <a:pt x="40128" y="13008"/>
                  </a:cubicBezTo>
                  <a:cubicBezTo>
                    <a:pt x="39722" y="12826"/>
                    <a:pt x="39260" y="12714"/>
                    <a:pt x="38910" y="12476"/>
                  </a:cubicBezTo>
                  <a:cubicBezTo>
                    <a:pt x="38560" y="12252"/>
                    <a:pt x="38266" y="12014"/>
                    <a:pt x="37972" y="11776"/>
                  </a:cubicBezTo>
                  <a:cubicBezTo>
                    <a:pt x="37622" y="11552"/>
                    <a:pt x="37398" y="11258"/>
                    <a:pt x="37104" y="11020"/>
                  </a:cubicBezTo>
                  <a:cubicBezTo>
                    <a:pt x="36810" y="10726"/>
                    <a:pt x="36516" y="10446"/>
                    <a:pt x="36222" y="10152"/>
                  </a:cubicBezTo>
                  <a:cubicBezTo>
                    <a:pt x="36054" y="9970"/>
                    <a:pt x="35816" y="9802"/>
                    <a:pt x="35648" y="9620"/>
                  </a:cubicBezTo>
                  <a:cubicBezTo>
                    <a:pt x="35522" y="9564"/>
                    <a:pt x="35466" y="9396"/>
                    <a:pt x="35354" y="9326"/>
                  </a:cubicBezTo>
                  <a:cubicBezTo>
                    <a:pt x="35004" y="9046"/>
                    <a:pt x="34598" y="8752"/>
                    <a:pt x="34248" y="8402"/>
                  </a:cubicBezTo>
                  <a:cubicBezTo>
                    <a:pt x="34010" y="8220"/>
                    <a:pt x="33716" y="8052"/>
                    <a:pt x="33548" y="7814"/>
                  </a:cubicBezTo>
                  <a:cubicBezTo>
                    <a:pt x="33310" y="7646"/>
                    <a:pt x="33072" y="7520"/>
                    <a:pt x="32777" y="7408"/>
                  </a:cubicBezTo>
                  <a:cubicBezTo>
                    <a:pt x="32553" y="7352"/>
                    <a:pt x="32315" y="7226"/>
                    <a:pt x="32077" y="7114"/>
                  </a:cubicBezTo>
                  <a:cubicBezTo>
                    <a:pt x="31797" y="6876"/>
                    <a:pt x="31447" y="6708"/>
                    <a:pt x="31027" y="6596"/>
                  </a:cubicBezTo>
                  <a:cubicBezTo>
                    <a:pt x="30565" y="6357"/>
                    <a:pt x="30103" y="6357"/>
                    <a:pt x="29571" y="6301"/>
                  </a:cubicBezTo>
                  <a:cubicBezTo>
                    <a:pt x="29165" y="6301"/>
                    <a:pt x="28703" y="6357"/>
                    <a:pt x="28297" y="6357"/>
                  </a:cubicBezTo>
                  <a:lnTo>
                    <a:pt x="28171" y="6357"/>
                  </a:lnTo>
                  <a:cubicBezTo>
                    <a:pt x="28014" y="6287"/>
                    <a:pt x="27856" y="6263"/>
                    <a:pt x="27699" y="6263"/>
                  </a:cubicBezTo>
                  <a:cubicBezTo>
                    <a:pt x="27450" y="6263"/>
                    <a:pt x="27202" y="6323"/>
                    <a:pt x="26953" y="6357"/>
                  </a:cubicBezTo>
                  <a:cubicBezTo>
                    <a:pt x="26603" y="6413"/>
                    <a:pt x="26253" y="6596"/>
                    <a:pt x="25903" y="6708"/>
                  </a:cubicBezTo>
                  <a:cubicBezTo>
                    <a:pt x="25721" y="6764"/>
                    <a:pt x="25553" y="6876"/>
                    <a:pt x="25371" y="6946"/>
                  </a:cubicBezTo>
                  <a:cubicBezTo>
                    <a:pt x="24909" y="7058"/>
                    <a:pt x="24503" y="7226"/>
                    <a:pt x="24153" y="7464"/>
                  </a:cubicBezTo>
                  <a:cubicBezTo>
                    <a:pt x="24097" y="7520"/>
                    <a:pt x="24027" y="7520"/>
                    <a:pt x="23971" y="7520"/>
                  </a:cubicBezTo>
                  <a:cubicBezTo>
                    <a:pt x="23803" y="7576"/>
                    <a:pt x="23621" y="7646"/>
                    <a:pt x="23509" y="7758"/>
                  </a:cubicBezTo>
                  <a:cubicBezTo>
                    <a:pt x="23047" y="8108"/>
                    <a:pt x="22627" y="8458"/>
                    <a:pt x="22221" y="8808"/>
                  </a:cubicBezTo>
                  <a:cubicBezTo>
                    <a:pt x="22109" y="8920"/>
                    <a:pt x="21997" y="9046"/>
                    <a:pt x="21871" y="9102"/>
                  </a:cubicBezTo>
                  <a:cubicBezTo>
                    <a:pt x="21577" y="9396"/>
                    <a:pt x="21353" y="9620"/>
                    <a:pt x="21115" y="9858"/>
                  </a:cubicBezTo>
                  <a:cubicBezTo>
                    <a:pt x="21002" y="9970"/>
                    <a:pt x="20876" y="10026"/>
                    <a:pt x="20820" y="10152"/>
                  </a:cubicBezTo>
                  <a:cubicBezTo>
                    <a:pt x="20596" y="10320"/>
                    <a:pt x="20470" y="10558"/>
                    <a:pt x="20358" y="10726"/>
                  </a:cubicBezTo>
                  <a:cubicBezTo>
                    <a:pt x="20176" y="11020"/>
                    <a:pt x="19952" y="11314"/>
                    <a:pt x="19770" y="11608"/>
                  </a:cubicBezTo>
                  <a:cubicBezTo>
                    <a:pt x="19476" y="11958"/>
                    <a:pt x="19196" y="12364"/>
                    <a:pt x="19014" y="12714"/>
                  </a:cubicBezTo>
                  <a:cubicBezTo>
                    <a:pt x="18846" y="13176"/>
                    <a:pt x="18608" y="13526"/>
                    <a:pt x="18370" y="13946"/>
                  </a:cubicBezTo>
                  <a:cubicBezTo>
                    <a:pt x="18076" y="14408"/>
                    <a:pt x="17796" y="14814"/>
                    <a:pt x="17614" y="15276"/>
                  </a:cubicBezTo>
                  <a:cubicBezTo>
                    <a:pt x="17502" y="15696"/>
                    <a:pt x="17320" y="16102"/>
                    <a:pt x="17026" y="16396"/>
                  </a:cubicBezTo>
                  <a:cubicBezTo>
                    <a:pt x="16914" y="16564"/>
                    <a:pt x="16746" y="16802"/>
                    <a:pt x="16746" y="17026"/>
                  </a:cubicBezTo>
                  <a:cubicBezTo>
                    <a:pt x="16746" y="17320"/>
                    <a:pt x="16564" y="17558"/>
                    <a:pt x="16452" y="17852"/>
                  </a:cubicBezTo>
                  <a:cubicBezTo>
                    <a:pt x="16270" y="18258"/>
                    <a:pt x="16046" y="18665"/>
                    <a:pt x="15920" y="19127"/>
                  </a:cubicBezTo>
                  <a:cubicBezTo>
                    <a:pt x="15920" y="19309"/>
                    <a:pt x="15864" y="19547"/>
                    <a:pt x="15752" y="19715"/>
                  </a:cubicBezTo>
                  <a:cubicBezTo>
                    <a:pt x="15514" y="20009"/>
                    <a:pt x="15402" y="20303"/>
                    <a:pt x="15276" y="20653"/>
                  </a:cubicBezTo>
                  <a:cubicBezTo>
                    <a:pt x="15220" y="20877"/>
                    <a:pt x="15164" y="21115"/>
                    <a:pt x="15108" y="21297"/>
                  </a:cubicBezTo>
                  <a:cubicBezTo>
                    <a:pt x="14814" y="21927"/>
                    <a:pt x="14702" y="22627"/>
                    <a:pt x="14296" y="23159"/>
                  </a:cubicBezTo>
                  <a:cubicBezTo>
                    <a:pt x="14296" y="23215"/>
                    <a:pt x="14296" y="23327"/>
                    <a:pt x="14226" y="23397"/>
                  </a:cubicBezTo>
                  <a:cubicBezTo>
                    <a:pt x="14114" y="23677"/>
                    <a:pt x="14058" y="23971"/>
                    <a:pt x="13876" y="24209"/>
                  </a:cubicBezTo>
                  <a:cubicBezTo>
                    <a:pt x="13652" y="24615"/>
                    <a:pt x="13414" y="25077"/>
                    <a:pt x="13120" y="25553"/>
                  </a:cubicBezTo>
                  <a:cubicBezTo>
                    <a:pt x="12896" y="25847"/>
                    <a:pt x="12658" y="26127"/>
                    <a:pt x="12420" y="26421"/>
                  </a:cubicBezTo>
                  <a:cubicBezTo>
                    <a:pt x="12126" y="26715"/>
                    <a:pt x="11776" y="26953"/>
                    <a:pt x="11426" y="27121"/>
                  </a:cubicBezTo>
                  <a:cubicBezTo>
                    <a:pt x="11076" y="27247"/>
                    <a:pt x="10796" y="27415"/>
                    <a:pt x="10446" y="27527"/>
                  </a:cubicBezTo>
                  <a:cubicBezTo>
                    <a:pt x="10320" y="27597"/>
                    <a:pt x="10208" y="27597"/>
                    <a:pt x="10096" y="27653"/>
                  </a:cubicBezTo>
                  <a:cubicBezTo>
                    <a:pt x="9799" y="27693"/>
                    <a:pt x="9509" y="27732"/>
                    <a:pt x="9221" y="27732"/>
                  </a:cubicBezTo>
                  <a:cubicBezTo>
                    <a:pt x="9101" y="27732"/>
                    <a:pt x="8982" y="27726"/>
                    <a:pt x="8863" y="27709"/>
                  </a:cubicBezTo>
                  <a:cubicBezTo>
                    <a:pt x="8513" y="27653"/>
                    <a:pt x="8163" y="27653"/>
                    <a:pt x="7813" y="27527"/>
                  </a:cubicBezTo>
                  <a:cubicBezTo>
                    <a:pt x="7169" y="27359"/>
                    <a:pt x="6595" y="27009"/>
                    <a:pt x="6119" y="26547"/>
                  </a:cubicBezTo>
                  <a:lnTo>
                    <a:pt x="5601" y="26015"/>
                  </a:lnTo>
                  <a:cubicBezTo>
                    <a:pt x="5307" y="25721"/>
                    <a:pt x="5125" y="25427"/>
                    <a:pt x="4845" y="25259"/>
                  </a:cubicBezTo>
                  <a:cubicBezTo>
                    <a:pt x="4607" y="25077"/>
                    <a:pt x="4425" y="24909"/>
                    <a:pt x="4313" y="24671"/>
                  </a:cubicBezTo>
                  <a:cubicBezTo>
                    <a:pt x="3963" y="24209"/>
                    <a:pt x="3795" y="23747"/>
                    <a:pt x="3375" y="23327"/>
                  </a:cubicBezTo>
                  <a:cubicBezTo>
                    <a:pt x="3319" y="23215"/>
                    <a:pt x="3263" y="23103"/>
                    <a:pt x="3207" y="23047"/>
                  </a:cubicBezTo>
                  <a:cubicBezTo>
                    <a:pt x="2969" y="22627"/>
                    <a:pt x="2801" y="22221"/>
                    <a:pt x="2619" y="21815"/>
                  </a:cubicBezTo>
                  <a:cubicBezTo>
                    <a:pt x="2395" y="21465"/>
                    <a:pt x="2213" y="21059"/>
                    <a:pt x="2101" y="20653"/>
                  </a:cubicBezTo>
                  <a:cubicBezTo>
                    <a:pt x="2101" y="20527"/>
                    <a:pt x="2045" y="20471"/>
                    <a:pt x="1975" y="20359"/>
                  </a:cubicBezTo>
                  <a:cubicBezTo>
                    <a:pt x="1863" y="19953"/>
                    <a:pt x="1695" y="19547"/>
                    <a:pt x="1513" y="19127"/>
                  </a:cubicBezTo>
                  <a:cubicBezTo>
                    <a:pt x="1275" y="18370"/>
                    <a:pt x="1107" y="17558"/>
                    <a:pt x="1051" y="16746"/>
                  </a:cubicBezTo>
                  <a:cubicBezTo>
                    <a:pt x="1051" y="16102"/>
                    <a:pt x="925" y="15402"/>
                    <a:pt x="995" y="14758"/>
                  </a:cubicBezTo>
                  <a:lnTo>
                    <a:pt x="995" y="14464"/>
                  </a:lnTo>
                  <a:cubicBezTo>
                    <a:pt x="869" y="13946"/>
                    <a:pt x="925" y="13358"/>
                    <a:pt x="995" y="12770"/>
                  </a:cubicBezTo>
                  <a:cubicBezTo>
                    <a:pt x="995" y="12476"/>
                    <a:pt x="1051" y="12196"/>
                    <a:pt x="1107" y="11902"/>
                  </a:cubicBezTo>
                  <a:cubicBezTo>
                    <a:pt x="1163" y="11552"/>
                    <a:pt x="1163" y="11146"/>
                    <a:pt x="1275" y="10796"/>
                  </a:cubicBezTo>
                  <a:cubicBezTo>
                    <a:pt x="1401" y="10264"/>
                    <a:pt x="1513" y="9746"/>
                    <a:pt x="1695" y="9214"/>
                  </a:cubicBezTo>
                  <a:cubicBezTo>
                    <a:pt x="1863" y="8696"/>
                    <a:pt x="1975" y="8220"/>
                    <a:pt x="2269" y="7702"/>
                  </a:cubicBezTo>
                  <a:cubicBezTo>
                    <a:pt x="2507" y="7226"/>
                    <a:pt x="2745" y="6708"/>
                    <a:pt x="3025" y="6245"/>
                  </a:cubicBezTo>
                  <a:cubicBezTo>
                    <a:pt x="3151" y="6007"/>
                    <a:pt x="3319" y="5769"/>
                    <a:pt x="3445" y="5545"/>
                  </a:cubicBezTo>
                  <a:cubicBezTo>
                    <a:pt x="3795" y="5125"/>
                    <a:pt x="4145" y="4775"/>
                    <a:pt x="4495" y="4369"/>
                  </a:cubicBezTo>
                  <a:cubicBezTo>
                    <a:pt x="4719" y="4075"/>
                    <a:pt x="4845" y="3725"/>
                    <a:pt x="5195" y="3557"/>
                  </a:cubicBezTo>
                  <a:cubicBezTo>
                    <a:pt x="5251" y="3501"/>
                    <a:pt x="5307" y="3445"/>
                    <a:pt x="5363" y="3319"/>
                  </a:cubicBezTo>
                  <a:cubicBezTo>
                    <a:pt x="5475" y="3263"/>
                    <a:pt x="5545" y="3151"/>
                    <a:pt x="5657" y="3025"/>
                  </a:cubicBezTo>
                  <a:cubicBezTo>
                    <a:pt x="6063" y="2745"/>
                    <a:pt x="6469" y="2269"/>
                    <a:pt x="7001" y="2045"/>
                  </a:cubicBezTo>
                  <a:cubicBezTo>
                    <a:pt x="7295" y="1975"/>
                    <a:pt x="7519" y="1807"/>
                    <a:pt x="7813" y="1807"/>
                  </a:cubicBezTo>
                  <a:cubicBezTo>
                    <a:pt x="8049" y="1787"/>
                    <a:pt x="8292" y="1774"/>
                    <a:pt x="8538" y="1774"/>
                  </a:cubicBezTo>
                  <a:cubicBezTo>
                    <a:pt x="8962" y="1774"/>
                    <a:pt x="9393" y="1813"/>
                    <a:pt x="9802" y="1919"/>
                  </a:cubicBezTo>
                  <a:cubicBezTo>
                    <a:pt x="10096" y="1975"/>
                    <a:pt x="10376" y="2157"/>
                    <a:pt x="10670" y="2269"/>
                  </a:cubicBezTo>
                  <a:cubicBezTo>
                    <a:pt x="11202" y="2563"/>
                    <a:pt x="11720" y="2857"/>
                    <a:pt x="12252" y="3207"/>
                  </a:cubicBezTo>
                  <a:cubicBezTo>
                    <a:pt x="12364" y="3319"/>
                    <a:pt x="12546" y="3445"/>
                    <a:pt x="12714" y="3613"/>
                  </a:cubicBezTo>
                  <a:cubicBezTo>
                    <a:pt x="12952" y="3851"/>
                    <a:pt x="13302" y="4019"/>
                    <a:pt x="13414" y="4425"/>
                  </a:cubicBezTo>
                  <a:cubicBezTo>
                    <a:pt x="13470" y="4495"/>
                    <a:pt x="13526" y="4607"/>
                    <a:pt x="13652" y="4719"/>
                  </a:cubicBezTo>
                  <a:cubicBezTo>
                    <a:pt x="13708" y="4607"/>
                    <a:pt x="13764" y="4551"/>
                    <a:pt x="13764" y="4495"/>
                  </a:cubicBezTo>
                  <a:cubicBezTo>
                    <a:pt x="13820" y="4257"/>
                    <a:pt x="13876" y="4019"/>
                    <a:pt x="13708" y="3851"/>
                  </a:cubicBezTo>
                  <a:cubicBezTo>
                    <a:pt x="13526" y="3557"/>
                    <a:pt x="13302" y="3319"/>
                    <a:pt x="13064" y="3095"/>
                  </a:cubicBezTo>
                  <a:cubicBezTo>
                    <a:pt x="12770" y="2857"/>
                    <a:pt x="12476" y="2675"/>
                    <a:pt x="12252" y="2507"/>
                  </a:cubicBezTo>
                  <a:cubicBezTo>
                    <a:pt x="12014" y="2325"/>
                    <a:pt x="11846" y="2157"/>
                    <a:pt x="11608" y="2045"/>
                  </a:cubicBezTo>
                  <a:cubicBezTo>
                    <a:pt x="11146" y="1751"/>
                    <a:pt x="10614" y="1569"/>
                    <a:pt x="10152" y="1345"/>
                  </a:cubicBezTo>
                  <a:cubicBezTo>
                    <a:pt x="10026" y="1275"/>
                    <a:pt x="9914" y="1219"/>
                    <a:pt x="9802" y="1163"/>
                  </a:cubicBezTo>
                  <a:cubicBezTo>
                    <a:pt x="9564" y="1051"/>
                    <a:pt x="9326" y="1051"/>
                    <a:pt x="9101" y="1051"/>
                  </a:cubicBezTo>
                  <a:cubicBezTo>
                    <a:pt x="8569" y="1051"/>
                    <a:pt x="8107" y="1051"/>
                    <a:pt x="7575" y="995"/>
                  </a:cubicBezTo>
                  <a:cubicBezTo>
                    <a:pt x="7295" y="995"/>
                    <a:pt x="7001" y="1107"/>
                    <a:pt x="6707" y="1219"/>
                  </a:cubicBezTo>
                  <a:cubicBezTo>
                    <a:pt x="6595" y="1275"/>
                    <a:pt x="6413" y="1345"/>
                    <a:pt x="6301" y="1457"/>
                  </a:cubicBezTo>
                  <a:cubicBezTo>
                    <a:pt x="6007" y="1625"/>
                    <a:pt x="5713" y="1863"/>
                    <a:pt x="5475" y="2101"/>
                  </a:cubicBezTo>
                  <a:cubicBezTo>
                    <a:pt x="5251" y="2269"/>
                    <a:pt x="5013" y="2451"/>
                    <a:pt x="4845" y="2619"/>
                  </a:cubicBezTo>
                  <a:cubicBezTo>
                    <a:pt x="4495" y="3025"/>
                    <a:pt x="4145" y="3445"/>
                    <a:pt x="3795" y="3851"/>
                  </a:cubicBezTo>
                  <a:cubicBezTo>
                    <a:pt x="3669" y="4019"/>
                    <a:pt x="3445" y="4201"/>
                    <a:pt x="3319" y="4425"/>
                  </a:cubicBezTo>
                  <a:cubicBezTo>
                    <a:pt x="3151" y="4719"/>
                    <a:pt x="2969" y="4901"/>
                    <a:pt x="2745" y="5125"/>
                  </a:cubicBezTo>
                  <a:cubicBezTo>
                    <a:pt x="2675" y="5195"/>
                    <a:pt x="2619" y="5307"/>
                    <a:pt x="2507" y="5419"/>
                  </a:cubicBezTo>
                  <a:cubicBezTo>
                    <a:pt x="2395" y="5657"/>
                    <a:pt x="2269" y="5895"/>
                    <a:pt x="2101" y="6119"/>
                  </a:cubicBezTo>
                  <a:cubicBezTo>
                    <a:pt x="1751" y="6526"/>
                    <a:pt x="1513" y="6946"/>
                    <a:pt x="1401" y="7464"/>
                  </a:cubicBezTo>
                  <a:cubicBezTo>
                    <a:pt x="1401" y="7520"/>
                    <a:pt x="1345" y="7576"/>
                    <a:pt x="1345" y="7646"/>
                  </a:cubicBezTo>
                  <a:cubicBezTo>
                    <a:pt x="1275" y="7814"/>
                    <a:pt x="1219" y="8052"/>
                    <a:pt x="1163" y="8220"/>
                  </a:cubicBezTo>
                  <a:cubicBezTo>
                    <a:pt x="1107" y="8276"/>
                    <a:pt x="1051" y="8402"/>
                    <a:pt x="995" y="8514"/>
                  </a:cubicBezTo>
                  <a:cubicBezTo>
                    <a:pt x="869" y="8920"/>
                    <a:pt x="701" y="9326"/>
                    <a:pt x="575" y="9746"/>
                  </a:cubicBezTo>
                  <a:cubicBezTo>
                    <a:pt x="463" y="9970"/>
                    <a:pt x="463" y="10208"/>
                    <a:pt x="407" y="10446"/>
                  </a:cubicBezTo>
                  <a:cubicBezTo>
                    <a:pt x="295" y="11202"/>
                    <a:pt x="57" y="11958"/>
                    <a:pt x="113" y="12714"/>
                  </a:cubicBezTo>
                  <a:lnTo>
                    <a:pt x="113" y="12896"/>
                  </a:lnTo>
                  <a:cubicBezTo>
                    <a:pt x="57" y="13176"/>
                    <a:pt x="1" y="13470"/>
                    <a:pt x="1" y="13764"/>
                  </a:cubicBezTo>
                  <a:cubicBezTo>
                    <a:pt x="1" y="14170"/>
                    <a:pt x="57" y="14520"/>
                    <a:pt x="57" y="14926"/>
                  </a:cubicBezTo>
                  <a:cubicBezTo>
                    <a:pt x="57" y="15458"/>
                    <a:pt x="169" y="16046"/>
                    <a:pt x="57" y="16564"/>
                  </a:cubicBezTo>
                  <a:lnTo>
                    <a:pt x="57" y="16676"/>
                  </a:lnTo>
                  <a:cubicBezTo>
                    <a:pt x="113" y="16970"/>
                    <a:pt x="169" y="17208"/>
                    <a:pt x="169" y="17502"/>
                  </a:cubicBezTo>
                  <a:cubicBezTo>
                    <a:pt x="225" y="17614"/>
                    <a:pt x="225" y="17726"/>
                    <a:pt x="295" y="17852"/>
                  </a:cubicBezTo>
                  <a:cubicBezTo>
                    <a:pt x="351" y="18076"/>
                    <a:pt x="407" y="18314"/>
                    <a:pt x="463" y="18609"/>
                  </a:cubicBezTo>
                  <a:cubicBezTo>
                    <a:pt x="519" y="18847"/>
                    <a:pt x="575" y="19071"/>
                    <a:pt x="645" y="19309"/>
                  </a:cubicBezTo>
                  <a:cubicBezTo>
                    <a:pt x="701" y="19547"/>
                    <a:pt x="757" y="19771"/>
                    <a:pt x="813" y="20009"/>
                  </a:cubicBezTo>
                  <a:cubicBezTo>
                    <a:pt x="869" y="20177"/>
                    <a:pt x="995" y="20303"/>
                    <a:pt x="995" y="20471"/>
                  </a:cubicBezTo>
                  <a:cubicBezTo>
                    <a:pt x="1051" y="20653"/>
                    <a:pt x="1107" y="20765"/>
                    <a:pt x="1163" y="20877"/>
                  </a:cubicBezTo>
                  <a:cubicBezTo>
                    <a:pt x="1275" y="21171"/>
                    <a:pt x="1401" y="21409"/>
                    <a:pt x="1513" y="21703"/>
                  </a:cubicBezTo>
                  <a:cubicBezTo>
                    <a:pt x="1569" y="21871"/>
                    <a:pt x="1569" y="22109"/>
                    <a:pt x="1695" y="22221"/>
                  </a:cubicBezTo>
                  <a:cubicBezTo>
                    <a:pt x="1975" y="22571"/>
                    <a:pt x="2101" y="22977"/>
                    <a:pt x="2269" y="23327"/>
                  </a:cubicBezTo>
                  <a:cubicBezTo>
                    <a:pt x="2563" y="23859"/>
                    <a:pt x="2913" y="24377"/>
                    <a:pt x="3263" y="24853"/>
                  </a:cubicBezTo>
                  <a:cubicBezTo>
                    <a:pt x="3613" y="25371"/>
                    <a:pt x="3963" y="25847"/>
                    <a:pt x="4425" y="26309"/>
                  </a:cubicBezTo>
                  <a:cubicBezTo>
                    <a:pt x="4607" y="26477"/>
                    <a:pt x="4845" y="26659"/>
                    <a:pt x="5013" y="26827"/>
                  </a:cubicBezTo>
                  <a:cubicBezTo>
                    <a:pt x="5363" y="27247"/>
                    <a:pt x="5825" y="27597"/>
                    <a:pt x="6301" y="27877"/>
                  </a:cubicBezTo>
                  <a:cubicBezTo>
                    <a:pt x="6707" y="28171"/>
                    <a:pt x="7113" y="28521"/>
                    <a:pt x="7645" y="28647"/>
                  </a:cubicBezTo>
                  <a:cubicBezTo>
                    <a:pt x="7925" y="28647"/>
                    <a:pt x="8163" y="28759"/>
                    <a:pt x="8401" y="28759"/>
                  </a:cubicBezTo>
                  <a:lnTo>
                    <a:pt x="10208" y="28759"/>
                  </a:lnTo>
                  <a:cubicBezTo>
                    <a:pt x="10502" y="28647"/>
                    <a:pt x="10796" y="28521"/>
                    <a:pt x="11020" y="28465"/>
                  </a:cubicBezTo>
                  <a:cubicBezTo>
                    <a:pt x="11426" y="28297"/>
                    <a:pt x="11846" y="28171"/>
                    <a:pt x="12196" y="27877"/>
                  </a:cubicBezTo>
                  <a:cubicBezTo>
                    <a:pt x="12364" y="27765"/>
                    <a:pt x="12546" y="27653"/>
                    <a:pt x="12714" y="27471"/>
                  </a:cubicBezTo>
                  <a:cubicBezTo>
                    <a:pt x="13064" y="27177"/>
                    <a:pt x="13414" y="26897"/>
                    <a:pt x="13764" y="26477"/>
                  </a:cubicBezTo>
                  <a:cubicBezTo>
                    <a:pt x="14170" y="25959"/>
                    <a:pt x="14464" y="25315"/>
                    <a:pt x="14758" y="24671"/>
                  </a:cubicBezTo>
                  <a:cubicBezTo>
                    <a:pt x="14870" y="24377"/>
                    <a:pt x="14996" y="24027"/>
                    <a:pt x="15220" y="23747"/>
                  </a:cubicBezTo>
                  <a:cubicBezTo>
                    <a:pt x="15402" y="23453"/>
                    <a:pt x="15458" y="23159"/>
                    <a:pt x="15514" y="22865"/>
                  </a:cubicBezTo>
                  <a:cubicBezTo>
                    <a:pt x="15570" y="22697"/>
                    <a:pt x="15626" y="22515"/>
                    <a:pt x="15752" y="22347"/>
                  </a:cubicBezTo>
                  <a:cubicBezTo>
                    <a:pt x="15920" y="22053"/>
                    <a:pt x="16046" y="21759"/>
                    <a:pt x="16046" y="21465"/>
                  </a:cubicBezTo>
                  <a:cubicBezTo>
                    <a:pt x="16046" y="21297"/>
                    <a:pt x="16102" y="21171"/>
                    <a:pt x="16158" y="21059"/>
                  </a:cubicBezTo>
                  <a:cubicBezTo>
                    <a:pt x="16452" y="20597"/>
                    <a:pt x="16508" y="20009"/>
                    <a:pt x="16802" y="19547"/>
                  </a:cubicBezTo>
                  <a:cubicBezTo>
                    <a:pt x="16802" y="19477"/>
                    <a:pt x="16802" y="19477"/>
                    <a:pt x="16858" y="19421"/>
                  </a:cubicBezTo>
                  <a:cubicBezTo>
                    <a:pt x="16914" y="19197"/>
                    <a:pt x="17026" y="18959"/>
                    <a:pt x="17152" y="18721"/>
                  </a:cubicBezTo>
                  <a:cubicBezTo>
                    <a:pt x="17320" y="18258"/>
                    <a:pt x="17502" y="17852"/>
                    <a:pt x="17614" y="17376"/>
                  </a:cubicBezTo>
                  <a:cubicBezTo>
                    <a:pt x="17614" y="17264"/>
                    <a:pt x="17670" y="17096"/>
                    <a:pt x="17852" y="16970"/>
                  </a:cubicBezTo>
                  <a:cubicBezTo>
                    <a:pt x="17964" y="16914"/>
                    <a:pt x="18020" y="16746"/>
                    <a:pt x="18076" y="16620"/>
                  </a:cubicBezTo>
                  <a:cubicBezTo>
                    <a:pt x="18146" y="16508"/>
                    <a:pt x="18146" y="16396"/>
                    <a:pt x="18202" y="16270"/>
                  </a:cubicBezTo>
                  <a:cubicBezTo>
                    <a:pt x="18370" y="15808"/>
                    <a:pt x="18720" y="15458"/>
                    <a:pt x="18776" y="14996"/>
                  </a:cubicBezTo>
                  <a:cubicBezTo>
                    <a:pt x="18776" y="14870"/>
                    <a:pt x="18846" y="14870"/>
                    <a:pt x="18902" y="14814"/>
                  </a:cubicBezTo>
                  <a:cubicBezTo>
                    <a:pt x="19126" y="14408"/>
                    <a:pt x="19364" y="14058"/>
                    <a:pt x="19602" y="13708"/>
                  </a:cubicBezTo>
                  <a:cubicBezTo>
                    <a:pt x="19714" y="13596"/>
                    <a:pt x="19770" y="13414"/>
                    <a:pt x="19826" y="13246"/>
                  </a:cubicBezTo>
                  <a:cubicBezTo>
                    <a:pt x="20008" y="12770"/>
                    <a:pt x="20302" y="12364"/>
                    <a:pt x="20652" y="11958"/>
                  </a:cubicBezTo>
                  <a:cubicBezTo>
                    <a:pt x="20820" y="11776"/>
                    <a:pt x="21002" y="11552"/>
                    <a:pt x="21058" y="11314"/>
                  </a:cubicBezTo>
                  <a:cubicBezTo>
                    <a:pt x="21171" y="11020"/>
                    <a:pt x="21353" y="10852"/>
                    <a:pt x="21577" y="10670"/>
                  </a:cubicBezTo>
                  <a:cubicBezTo>
                    <a:pt x="21703" y="10614"/>
                    <a:pt x="21815" y="10446"/>
                    <a:pt x="21927" y="10320"/>
                  </a:cubicBezTo>
                  <a:cubicBezTo>
                    <a:pt x="22109" y="10152"/>
                    <a:pt x="22221" y="9914"/>
                    <a:pt x="22403" y="9802"/>
                  </a:cubicBezTo>
                  <a:cubicBezTo>
                    <a:pt x="22697" y="9620"/>
                    <a:pt x="22921" y="9326"/>
                    <a:pt x="23215" y="9102"/>
                  </a:cubicBezTo>
                  <a:cubicBezTo>
                    <a:pt x="23453" y="8920"/>
                    <a:pt x="23677" y="8752"/>
                    <a:pt x="23915" y="8570"/>
                  </a:cubicBezTo>
                  <a:cubicBezTo>
                    <a:pt x="24153" y="8458"/>
                    <a:pt x="24321" y="8346"/>
                    <a:pt x="24559" y="8220"/>
                  </a:cubicBezTo>
                  <a:cubicBezTo>
                    <a:pt x="24853" y="8052"/>
                    <a:pt x="25203" y="7926"/>
                    <a:pt x="25497" y="7758"/>
                  </a:cubicBezTo>
                  <a:cubicBezTo>
                    <a:pt x="25721" y="7702"/>
                    <a:pt x="25959" y="7576"/>
                    <a:pt x="26253" y="7464"/>
                  </a:cubicBezTo>
                  <a:cubicBezTo>
                    <a:pt x="26421" y="7464"/>
                    <a:pt x="26715" y="7408"/>
                    <a:pt x="26953" y="7296"/>
                  </a:cubicBezTo>
                  <a:cubicBezTo>
                    <a:pt x="27065" y="7170"/>
                    <a:pt x="27247" y="7170"/>
                    <a:pt x="27415" y="7170"/>
                  </a:cubicBezTo>
                  <a:cubicBezTo>
                    <a:pt x="27709" y="7170"/>
                    <a:pt x="28003" y="7226"/>
                    <a:pt x="28297" y="7226"/>
                  </a:cubicBezTo>
                  <a:cubicBezTo>
                    <a:pt x="28528" y="7170"/>
                    <a:pt x="28745" y="7156"/>
                    <a:pt x="28962" y="7156"/>
                  </a:cubicBezTo>
                  <a:cubicBezTo>
                    <a:pt x="29179" y="7156"/>
                    <a:pt x="29396" y="7170"/>
                    <a:pt x="29627" y="7170"/>
                  </a:cubicBezTo>
                  <a:lnTo>
                    <a:pt x="29809" y="7170"/>
                  </a:lnTo>
                  <a:cubicBezTo>
                    <a:pt x="30271" y="7296"/>
                    <a:pt x="30677" y="7352"/>
                    <a:pt x="31153" y="7464"/>
                  </a:cubicBezTo>
                  <a:cubicBezTo>
                    <a:pt x="31209" y="7464"/>
                    <a:pt x="31321" y="7464"/>
                    <a:pt x="31377" y="7520"/>
                  </a:cubicBezTo>
                  <a:cubicBezTo>
                    <a:pt x="31559" y="7814"/>
                    <a:pt x="31853" y="7814"/>
                    <a:pt x="32147" y="7996"/>
                  </a:cubicBezTo>
                  <a:cubicBezTo>
                    <a:pt x="32497" y="8164"/>
                    <a:pt x="32903" y="8346"/>
                    <a:pt x="33198" y="8696"/>
                  </a:cubicBezTo>
                  <a:cubicBezTo>
                    <a:pt x="33422" y="8864"/>
                    <a:pt x="33660" y="9046"/>
                    <a:pt x="33898" y="9214"/>
                  </a:cubicBezTo>
                  <a:cubicBezTo>
                    <a:pt x="34248" y="9508"/>
                    <a:pt x="34528" y="9802"/>
                    <a:pt x="34878" y="10026"/>
                  </a:cubicBezTo>
                  <a:cubicBezTo>
                    <a:pt x="35060" y="10208"/>
                    <a:pt x="35172" y="10446"/>
                    <a:pt x="35410" y="10614"/>
                  </a:cubicBezTo>
                  <a:cubicBezTo>
                    <a:pt x="35998" y="11202"/>
                    <a:pt x="36628" y="11846"/>
                    <a:pt x="37272" y="12420"/>
                  </a:cubicBezTo>
                  <a:cubicBezTo>
                    <a:pt x="37454" y="12546"/>
                    <a:pt x="37622" y="12658"/>
                    <a:pt x="37804" y="12826"/>
                  </a:cubicBezTo>
                  <a:cubicBezTo>
                    <a:pt x="37916" y="12896"/>
                    <a:pt x="37916" y="12952"/>
                    <a:pt x="38028" y="13008"/>
                  </a:cubicBezTo>
                  <a:cubicBezTo>
                    <a:pt x="38210" y="13120"/>
                    <a:pt x="38448" y="13302"/>
                    <a:pt x="38672" y="13358"/>
                  </a:cubicBezTo>
                  <a:cubicBezTo>
                    <a:pt x="39148" y="13596"/>
                    <a:pt x="39610" y="13764"/>
                    <a:pt x="40072" y="13946"/>
                  </a:cubicBezTo>
                  <a:cubicBezTo>
                    <a:pt x="40254" y="14002"/>
                    <a:pt x="40422" y="14058"/>
                    <a:pt x="40604" y="14058"/>
                  </a:cubicBezTo>
                  <a:cubicBezTo>
                    <a:pt x="40898" y="14002"/>
                    <a:pt x="41122" y="13946"/>
                    <a:pt x="41416" y="13876"/>
                  </a:cubicBezTo>
                  <a:cubicBezTo>
                    <a:pt x="41360" y="13820"/>
                    <a:pt x="41304" y="13764"/>
                    <a:pt x="41304" y="13708"/>
                  </a:cubicBezTo>
                  <a:cubicBezTo>
                    <a:pt x="41416" y="13652"/>
                    <a:pt x="41528" y="13596"/>
                    <a:pt x="41710" y="13470"/>
                  </a:cubicBezTo>
                  <a:cubicBezTo>
                    <a:pt x="41766" y="13358"/>
                    <a:pt x="41822" y="13246"/>
                    <a:pt x="41878" y="13064"/>
                  </a:cubicBezTo>
                  <a:cubicBezTo>
                    <a:pt x="42060" y="12770"/>
                    <a:pt x="42228" y="12602"/>
                    <a:pt x="42298" y="12252"/>
                  </a:cubicBezTo>
                  <a:cubicBezTo>
                    <a:pt x="42354" y="12126"/>
                    <a:pt x="42354" y="12014"/>
                    <a:pt x="42410" y="11902"/>
                  </a:cubicBezTo>
                  <a:cubicBezTo>
                    <a:pt x="42522" y="11608"/>
                    <a:pt x="42648" y="11258"/>
                    <a:pt x="42760" y="10964"/>
                  </a:cubicBezTo>
                  <a:cubicBezTo>
                    <a:pt x="42816" y="10796"/>
                    <a:pt x="42872" y="10670"/>
                    <a:pt x="42928" y="10502"/>
                  </a:cubicBezTo>
                  <a:cubicBezTo>
                    <a:pt x="42928" y="10320"/>
                    <a:pt x="42998" y="10096"/>
                    <a:pt x="43054" y="9914"/>
                  </a:cubicBezTo>
                  <a:cubicBezTo>
                    <a:pt x="43222" y="9508"/>
                    <a:pt x="43348" y="9046"/>
                    <a:pt x="43572" y="8626"/>
                  </a:cubicBezTo>
                  <a:cubicBezTo>
                    <a:pt x="43698" y="8458"/>
                    <a:pt x="43754" y="8164"/>
                    <a:pt x="43810" y="7926"/>
                  </a:cubicBezTo>
                  <a:cubicBezTo>
                    <a:pt x="43922" y="7814"/>
                    <a:pt x="44048" y="7646"/>
                    <a:pt x="44104" y="7464"/>
                  </a:cubicBezTo>
                  <a:cubicBezTo>
                    <a:pt x="44160" y="7352"/>
                    <a:pt x="44216" y="7170"/>
                    <a:pt x="44272" y="7114"/>
                  </a:cubicBezTo>
                  <a:cubicBezTo>
                    <a:pt x="44510" y="6820"/>
                    <a:pt x="44748" y="6526"/>
                    <a:pt x="44860" y="6245"/>
                  </a:cubicBezTo>
                  <a:cubicBezTo>
                    <a:pt x="44917" y="6119"/>
                    <a:pt x="44973" y="6063"/>
                    <a:pt x="45029" y="6007"/>
                  </a:cubicBezTo>
                  <a:cubicBezTo>
                    <a:pt x="45211" y="5769"/>
                    <a:pt x="45379" y="5545"/>
                    <a:pt x="45561" y="5307"/>
                  </a:cubicBezTo>
                  <a:cubicBezTo>
                    <a:pt x="45911" y="4775"/>
                    <a:pt x="46373" y="4313"/>
                    <a:pt x="46849" y="3851"/>
                  </a:cubicBezTo>
                  <a:cubicBezTo>
                    <a:pt x="47017" y="3725"/>
                    <a:pt x="47199" y="3557"/>
                    <a:pt x="47367" y="3445"/>
                  </a:cubicBezTo>
                  <a:cubicBezTo>
                    <a:pt x="47479" y="3319"/>
                    <a:pt x="47661" y="3263"/>
                    <a:pt x="47717" y="3151"/>
                  </a:cubicBezTo>
                  <a:cubicBezTo>
                    <a:pt x="47829" y="3025"/>
                    <a:pt x="47955" y="2969"/>
                    <a:pt x="48067" y="2913"/>
                  </a:cubicBezTo>
                  <a:cubicBezTo>
                    <a:pt x="48417" y="2745"/>
                    <a:pt x="48823" y="2619"/>
                    <a:pt x="49229" y="2507"/>
                  </a:cubicBezTo>
                  <a:cubicBezTo>
                    <a:pt x="49579" y="2451"/>
                    <a:pt x="49929" y="2451"/>
                    <a:pt x="50279" y="2451"/>
                  </a:cubicBezTo>
                  <a:lnTo>
                    <a:pt x="51917" y="2451"/>
                  </a:lnTo>
                  <a:cubicBezTo>
                    <a:pt x="52155" y="2451"/>
                    <a:pt x="52449" y="2451"/>
                    <a:pt x="52729" y="2507"/>
                  </a:cubicBezTo>
                  <a:cubicBezTo>
                    <a:pt x="52911" y="2507"/>
                    <a:pt x="53023" y="2507"/>
                    <a:pt x="53205" y="2563"/>
                  </a:cubicBezTo>
                  <a:cubicBezTo>
                    <a:pt x="53373" y="2619"/>
                    <a:pt x="53555" y="2675"/>
                    <a:pt x="53723" y="2745"/>
                  </a:cubicBezTo>
                  <a:cubicBezTo>
                    <a:pt x="54129" y="2801"/>
                    <a:pt x="54549" y="2857"/>
                    <a:pt x="54955" y="2969"/>
                  </a:cubicBezTo>
                  <a:cubicBezTo>
                    <a:pt x="55417" y="3151"/>
                    <a:pt x="55879" y="3151"/>
                    <a:pt x="56411" y="3207"/>
                  </a:cubicBezTo>
                  <a:cubicBezTo>
                    <a:pt x="56611" y="3207"/>
                    <a:pt x="56830" y="3171"/>
                    <a:pt x="57045" y="3171"/>
                  </a:cubicBezTo>
                  <a:cubicBezTo>
                    <a:pt x="57207" y="3171"/>
                    <a:pt x="57368" y="3191"/>
                    <a:pt x="57518" y="3263"/>
                  </a:cubicBezTo>
                  <a:cubicBezTo>
                    <a:pt x="57574" y="3263"/>
                    <a:pt x="57700" y="3263"/>
                    <a:pt x="57812" y="3207"/>
                  </a:cubicBezTo>
                  <a:cubicBezTo>
                    <a:pt x="58274" y="3095"/>
                    <a:pt x="58750" y="2969"/>
                    <a:pt x="59212" y="2801"/>
                  </a:cubicBezTo>
                  <a:cubicBezTo>
                    <a:pt x="59730" y="2507"/>
                    <a:pt x="60262" y="2269"/>
                    <a:pt x="60724" y="1919"/>
                  </a:cubicBezTo>
                  <a:cubicBezTo>
                    <a:pt x="61200" y="1569"/>
                    <a:pt x="61480" y="1163"/>
                    <a:pt x="61774" y="757"/>
                  </a:cubicBezTo>
                  <a:cubicBezTo>
                    <a:pt x="61956" y="519"/>
                    <a:pt x="61956" y="169"/>
                    <a:pt x="61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2115050" y="4130813"/>
              <a:ext cx="1448100" cy="918500"/>
            </a:xfrm>
            <a:custGeom>
              <a:avLst/>
              <a:gdLst/>
              <a:ahLst/>
              <a:cxnLst/>
              <a:rect l="l" t="t" r="r" b="b"/>
              <a:pathLst>
                <a:path w="57924" h="36740" extrusionOk="0">
                  <a:moveTo>
                    <a:pt x="11635" y="1"/>
                  </a:moveTo>
                  <a:cubicBezTo>
                    <a:pt x="11607" y="1"/>
                    <a:pt x="11579" y="15"/>
                    <a:pt x="11551" y="43"/>
                  </a:cubicBezTo>
                  <a:cubicBezTo>
                    <a:pt x="11488" y="71"/>
                    <a:pt x="11429" y="71"/>
                    <a:pt x="11371" y="71"/>
                  </a:cubicBezTo>
                  <a:cubicBezTo>
                    <a:pt x="11313" y="71"/>
                    <a:pt x="11257" y="71"/>
                    <a:pt x="11201" y="99"/>
                  </a:cubicBezTo>
                  <a:cubicBezTo>
                    <a:pt x="11019" y="169"/>
                    <a:pt x="10907" y="225"/>
                    <a:pt x="10781" y="225"/>
                  </a:cubicBezTo>
                  <a:lnTo>
                    <a:pt x="10669" y="225"/>
                  </a:lnTo>
                  <a:cubicBezTo>
                    <a:pt x="10557" y="281"/>
                    <a:pt x="10431" y="337"/>
                    <a:pt x="10319" y="337"/>
                  </a:cubicBezTo>
                  <a:cubicBezTo>
                    <a:pt x="9913" y="337"/>
                    <a:pt x="9563" y="519"/>
                    <a:pt x="9269" y="743"/>
                  </a:cubicBezTo>
                  <a:cubicBezTo>
                    <a:pt x="9101" y="743"/>
                    <a:pt x="8863" y="799"/>
                    <a:pt x="8807" y="869"/>
                  </a:cubicBezTo>
                  <a:cubicBezTo>
                    <a:pt x="8681" y="1037"/>
                    <a:pt x="8513" y="1037"/>
                    <a:pt x="8401" y="1149"/>
                  </a:cubicBezTo>
                  <a:cubicBezTo>
                    <a:pt x="8331" y="1219"/>
                    <a:pt x="8275" y="1331"/>
                    <a:pt x="8219" y="1331"/>
                  </a:cubicBezTo>
                  <a:cubicBezTo>
                    <a:pt x="7981" y="1387"/>
                    <a:pt x="7869" y="1569"/>
                    <a:pt x="7701" y="1737"/>
                  </a:cubicBezTo>
                  <a:cubicBezTo>
                    <a:pt x="7646" y="1781"/>
                    <a:pt x="7564" y="1869"/>
                    <a:pt x="7504" y="1869"/>
                  </a:cubicBezTo>
                  <a:cubicBezTo>
                    <a:pt x="7489" y="1869"/>
                    <a:pt x="7475" y="1863"/>
                    <a:pt x="7463" y="1849"/>
                  </a:cubicBezTo>
                  <a:cubicBezTo>
                    <a:pt x="7281" y="1849"/>
                    <a:pt x="7225" y="1975"/>
                    <a:pt x="7113" y="2031"/>
                  </a:cubicBezTo>
                  <a:cubicBezTo>
                    <a:pt x="6931" y="2269"/>
                    <a:pt x="6707" y="2437"/>
                    <a:pt x="6525" y="2675"/>
                  </a:cubicBezTo>
                  <a:cubicBezTo>
                    <a:pt x="6301" y="2899"/>
                    <a:pt x="5951" y="3137"/>
                    <a:pt x="5657" y="3375"/>
                  </a:cubicBezTo>
                  <a:cubicBezTo>
                    <a:pt x="5601" y="3431"/>
                    <a:pt x="5601" y="3543"/>
                    <a:pt x="5531" y="3599"/>
                  </a:cubicBezTo>
                  <a:cubicBezTo>
                    <a:pt x="5363" y="3837"/>
                    <a:pt x="5251" y="4187"/>
                    <a:pt x="4831" y="4299"/>
                  </a:cubicBezTo>
                  <a:cubicBezTo>
                    <a:pt x="4775" y="4425"/>
                    <a:pt x="4663" y="4593"/>
                    <a:pt x="4551" y="4775"/>
                  </a:cubicBezTo>
                  <a:cubicBezTo>
                    <a:pt x="4551" y="4775"/>
                    <a:pt x="4425" y="4775"/>
                    <a:pt x="4425" y="4831"/>
                  </a:cubicBezTo>
                  <a:cubicBezTo>
                    <a:pt x="4369" y="4887"/>
                    <a:pt x="4369" y="4943"/>
                    <a:pt x="4369" y="4999"/>
                  </a:cubicBezTo>
                  <a:cubicBezTo>
                    <a:pt x="3907" y="5349"/>
                    <a:pt x="3669" y="5881"/>
                    <a:pt x="3375" y="6343"/>
                  </a:cubicBezTo>
                  <a:cubicBezTo>
                    <a:pt x="3207" y="6581"/>
                    <a:pt x="3081" y="6819"/>
                    <a:pt x="2857" y="6931"/>
                  </a:cubicBezTo>
                  <a:lnTo>
                    <a:pt x="2675" y="7099"/>
                  </a:lnTo>
                  <a:lnTo>
                    <a:pt x="2675" y="7281"/>
                  </a:lnTo>
                  <a:cubicBezTo>
                    <a:pt x="2507" y="7393"/>
                    <a:pt x="2619" y="7799"/>
                    <a:pt x="2269" y="7869"/>
                  </a:cubicBezTo>
                  <a:cubicBezTo>
                    <a:pt x="2213" y="7981"/>
                    <a:pt x="2101" y="8149"/>
                    <a:pt x="2101" y="8331"/>
                  </a:cubicBezTo>
                  <a:cubicBezTo>
                    <a:pt x="2157" y="8499"/>
                    <a:pt x="1975" y="8625"/>
                    <a:pt x="1975" y="8793"/>
                  </a:cubicBezTo>
                  <a:cubicBezTo>
                    <a:pt x="1919" y="8793"/>
                    <a:pt x="1862" y="8849"/>
                    <a:pt x="1862" y="8849"/>
                  </a:cubicBezTo>
                  <a:cubicBezTo>
                    <a:pt x="1806" y="9143"/>
                    <a:pt x="1750" y="9381"/>
                    <a:pt x="1624" y="9550"/>
                  </a:cubicBezTo>
                  <a:cubicBezTo>
                    <a:pt x="1568" y="9676"/>
                    <a:pt x="1512" y="9788"/>
                    <a:pt x="1456" y="9900"/>
                  </a:cubicBezTo>
                  <a:cubicBezTo>
                    <a:pt x="1330" y="10250"/>
                    <a:pt x="1274" y="10670"/>
                    <a:pt x="1106" y="10950"/>
                  </a:cubicBezTo>
                  <a:cubicBezTo>
                    <a:pt x="868" y="11370"/>
                    <a:pt x="868" y="11776"/>
                    <a:pt x="700" y="12182"/>
                  </a:cubicBezTo>
                  <a:cubicBezTo>
                    <a:pt x="630" y="12350"/>
                    <a:pt x="630" y="12532"/>
                    <a:pt x="630" y="12700"/>
                  </a:cubicBezTo>
                  <a:cubicBezTo>
                    <a:pt x="574" y="13050"/>
                    <a:pt x="462" y="13400"/>
                    <a:pt x="406" y="13820"/>
                  </a:cubicBezTo>
                  <a:cubicBezTo>
                    <a:pt x="350" y="13694"/>
                    <a:pt x="350" y="13694"/>
                    <a:pt x="280" y="13638"/>
                  </a:cubicBezTo>
                  <a:cubicBezTo>
                    <a:pt x="168" y="13750"/>
                    <a:pt x="224" y="13876"/>
                    <a:pt x="280" y="13988"/>
                  </a:cubicBezTo>
                  <a:cubicBezTo>
                    <a:pt x="350" y="14170"/>
                    <a:pt x="406" y="14338"/>
                    <a:pt x="280" y="14450"/>
                  </a:cubicBezTo>
                  <a:cubicBezTo>
                    <a:pt x="280" y="14688"/>
                    <a:pt x="224" y="14800"/>
                    <a:pt x="224" y="14982"/>
                  </a:cubicBezTo>
                  <a:cubicBezTo>
                    <a:pt x="224" y="15332"/>
                    <a:pt x="280" y="15682"/>
                    <a:pt x="112" y="15976"/>
                  </a:cubicBezTo>
                  <a:lnTo>
                    <a:pt x="112" y="16032"/>
                  </a:lnTo>
                  <a:cubicBezTo>
                    <a:pt x="224" y="16326"/>
                    <a:pt x="112" y="16494"/>
                    <a:pt x="0" y="16732"/>
                  </a:cubicBezTo>
                  <a:cubicBezTo>
                    <a:pt x="112" y="16844"/>
                    <a:pt x="168" y="17432"/>
                    <a:pt x="56" y="17600"/>
                  </a:cubicBezTo>
                  <a:lnTo>
                    <a:pt x="56" y="17726"/>
                  </a:lnTo>
                  <a:cubicBezTo>
                    <a:pt x="56" y="17950"/>
                    <a:pt x="112" y="18132"/>
                    <a:pt x="112" y="18300"/>
                  </a:cubicBezTo>
                  <a:cubicBezTo>
                    <a:pt x="56" y="18650"/>
                    <a:pt x="112" y="19000"/>
                    <a:pt x="112" y="19294"/>
                  </a:cubicBezTo>
                  <a:cubicBezTo>
                    <a:pt x="112" y="19532"/>
                    <a:pt x="56" y="19770"/>
                    <a:pt x="56" y="19938"/>
                  </a:cubicBezTo>
                  <a:cubicBezTo>
                    <a:pt x="112" y="20232"/>
                    <a:pt x="112" y="20470"/>
                    <a:pt x="112" y="20694"/>
                  </a:cubicBezTo>
                  <a:cubicBezTo>
                    <a:pt x="168" y="20750"/>
                    <a:pt x="224" y="20876"/>
                    <a:pt x="280" y="20932"/>
                  </a:cubicBezTo>
                  <a:cubicBezTo>
                    <a:pt x="224" y="21282"/>
                    <a:pt x="350" y="21633"/>
                    <a:pt x="462" y="21927"/>
                  </a:cubicBezTo>
                  <a:cubicBezTo>
                    <a:pt x="518" y="22151"/>
                    <a:pt x="462" y="22333"/>
                    <a:pt x="518" y="22501"/>
                  </a:cubicBezTo>
                  <a:cubicBezTo>
                    <a:pt x="518" y="22739"/>
                    <a:pt x="574" y="22921"/>
                    <a:pt x="630" y="23145"/>
                  </a:cubicBezTo>
                  <a:cubicBezTo>
                    <a:pt x="700" y="23327"/>
                    <a:pt x="756" y="23495"/>
                    <a:pt x="812" y="23733"/>
                  </a:cubicBezTo>
                  <a:cubicBezTo>
                    <a:pt x="756" y="23789"/>
                    <a:pt x="756" y="23789"/>
                    <a:pt x="700" y="23845"/>
                  </a:cubicBezTo>
                  <a:cubicBezTo>
                    <a:pt x="756" y="23901"/>
                    <a:pt x="756" y="24027"/>
                    <a:pt x="812" y="24083"/>
                  </a:cubicBezTo>
                  <a:cubicBezTo>
                    <a:pt x="1050" y="24195"/>
                    <a:pt x="1162" y="24489"/>
                    <a:pt x="1106" y="24951"/>
                  </a:cubicBezTo>
                  <a:cubicBezTo>
                    <a:pt x="1456" y="25133"/>
                    <a:pt x="1274" y="25595"/>
                    <a:pt x="1512" y="25833"/>
                  </a:cubicBezTo>
                  <a:cubicBezTo>
                    <a:pt x="1512" y="25889"/>
                    <a:pt x="1512" y="26001"/>
                    <a:pt x="1456" y="26071"/>
                  </a:cubicBezTo>
                  <a:cubicBezTo>
                    <a:pt x="1568" y="26127"/>
                    <a:pt x="1624" y="26127"/>
                    <a:pt x="1680" y="26183"/>
                  </a:cubicBezTo>
                  <a:cubicBezTo>
                    <a:pt x="1750" y="26421"/>
                    <a:pt x="1806" y="26589"/>
                    <a:pt x="1862" y="26827"/>
                  </a:cubicBezTo>
                  <a:cubicBezTo>
                    <a:pt x="1862" y="26883"/>
                    <a:pt x="1806" y="26939"/>
                    <a:pt x="1750" y="26939"/>
                  </a:cubicBezTo>
                  <a:cubicBezTo>
                    <a:pt x="1919" y="27121"/>
                    <a:pt x="2101" y="27233"/>
                    <a:pt x="2269" y="27401"/>
                  </a:cubicBezTo>
                  <a:cubicBezTo>
                    <a:pt x="2325" y="27639"/>
                    <a:pt x="2381" y="27933"/>
                    <a:pt x="2451" y="28227"/>
                  </a:cubicBezTo>
                  <a:cubicBezTo>
                    <a:pt x="2731" y="28283"/>
                    <a:pt x="2675" y="28689"/>
                    <a:pt x="2913" y="28745"/>
                  </a:cubicBezTo>
                  <a:lnTo>
                    <a:pt x="2913" y="28983"/>
                  </a:lnTo>
                  <a:cubicBezTo>
                    <a:pt x="2969" y="28983"/>
                    <a:pt x="3025" y="29039"/>
                    <a:pt x="3081" y="29039"/>
                  </a:cubicBezTo>
                  <a:cubicBezTo>
                    <a:pt x="3081" y="29151"/>
                    <a:pt x="3081" y="29277"/>
                    <a:pt x="3151" y="29389"/>
                  </a:cubicBezTo>
                  <a:lnTo>
                    <a:pt x="3207" y="29389"/>
                  </a:lnTo>
                  <a:cubicBezTo>
                    <a:pt x="3319" y="29627"/>
                    <a:pt x="3431" y="29851"/>
                    <a:pt x="3501" y="30033"/>
                  </a:cubicBezTo>
                  <a:cubicBezTo>
                    <a:pt x="3669" y="30145"/>
                    <a:pt x="3781" y="30271"/>
                    <a:pt x="3907" y="30327"/>
                  </a:cubicBezTo>
                  <a:lnTo>
                    <a:pt x="3851" y="30383"/>
                  </a:lnTo>
                  <a:cubicBezTo>
                    <a:pt x="3907" y="30621"/>
                    <a:pt x="4019" y="30789"/>
                    <a:pt x="4075" y="30971"/>
                  </a:cubicBezTo>
                  <a:lnTo>
                    <a:pt x="4131" y="30971"/>
                  </a:lnTo>
                  <a:cubicBezTo>
                    <a:pt x="4257" y="31027"/>
                    <a:pt x="4313" y="31027"/>
                    <a:pt x="4425" y="31083"/>
                  </a:cubicBezTo>
                  <a:cubicBezTo>
                    <a:pt x="4607" y="31727"/>
                    <a:pt x="5013" y="32133"/>
                    <a:pt x="5531" y="32483"/>
                  </a:cubicBezTo>
                  <a:lnTo>
                    <a:pt x="5531" y="32539"/>
                  </a:lnTo>
                  <a:cubicBezTo>
                    <a:pt x="5881" y="32889"/>
                    <a:pt x="6231" y="33239"/>
                    <a:pt x="6525" y="33590"/>
                  </a:cubicBezTo>
                  <a:cubicBezTo>
                    <a:pt x="6525" y="33828"/>
                    <a:pt x="6763" y="33940"/>
                    <a:pt x="6931" y="33996"/>
                  </a:cubicBezTo>
                  <a:cubicBezTo>
                    <a:pt x="7225" y="34052"/>
                    <a:pt x="7281" y="34234"/>
                    <a:pt x="7407" y="34472"/>
                  </a:cubicBezTo>
                  <a:cubicBezTo>
                    <a:pt x="7575" y="34584"/>
                    <a:pt x="7757" y="34696"/>
                    <a:pt x="7981" y="34822"/>
                  </a:cubicBezTo>
                  <a:lnTo>
                    <a:pt x="8107" y="34822"/>
                  </a:lnTo>
                  <a:cubicBezTo>
                    <a:pt x="8219" y="34934"/>
                    <a:pt x="8275" y="34990"/>
                    <a:pt x="8401" y="35046"/>
                  </a:cubicBezTo>
                  <a:cubicBezTo>
                    <a:pt x="8513" y="35172"/>
                    <a:pt x="8569" y="35228"/>
                    <a:pt x="8681" y="35340"/>
                  </a:cubicBezTo>
                  <a:cubicBezTo>
                    <a:pt x="8720" y="35332"/>
                    <a:pt x="8756" y="35329"/>
                    <a:pt x="8791" y="35329"/>
                  </a:cubicBezTo>
                  <a:cubicBezTo>
                    <a:pt x="9021" y="35329"/>
                    <a:pt x="9164" y="35483"/>
                    <a:pt x="9213" y="35690"/>
                  </a:cubicBezTo>
                  <a:cubicBezTo>
                    <a:pt x="9451" y="35746"/>
                    <a:pt x="9619" y="35746"/>
                    <a:pt x="9801" y="35802"/>
                  </a:cubicBezTo>
                  <a:cubicBezTo>
                    <a:pt x="10207" y="35928"/>
                    <a:pt x="10557" y="36096"/>
                    <a:pt x="10907" y="36278"/>
                  </a:cubicBezTo>
                  <a:lnTo>
                    <a:pt x="11313" y="36278"/>
                  </a:lnTo>
                  <a:cubicBezTo>
                    <a:pt x="11313" y="36334"/>
                    <a:pt x="11257" y="36334"/>
                    <a:pt x="11257" y="36390"/>
                  </a:cubicBezTo>
                  <a:cubicBezTo>
                    <a:pt x="11313" y="36390"/>
                    <a:pt x="11369" y="36334"/>
                    <a:pt x="11425" y="36334"/>
                  </a:cubicBezTo>
                  <a:cubicBezTo>
                    <a:pt x="11607" y="36390"/>
                    <a:pt x="11775" y="36502"/>
                    <a:pt x="11957" y="36572"/>
                  </a:cubicBezTo>
                  <a:cubicBezTo>
                    <a:pt x="12022" y="36572"/>
                    <a:pt x="12111" y="36529"/>
                    <a:pt x="12196" y="36529"/>
                  </a:cubicBezTo>
                  <a:cubicBezTo>
                    <a:pt x="12257" y="36529"/>
                    <a:pt x="12316" y="36551"/>
                    <a:pt x="12363" y="36628"/>
                  </a:cubicBezTo>
                  <a:cubicBezTo>
                    <a:pt x="12419" y="36628"/>
                    <a:pt x="12531" y="36628"/>
                    <a:pt x="12601" y="36572"/>
                  </a:cubicBezTo>
                  <a:lnTo>
                    <a:pt x="12769" y="36572"/>
                  </a:lnTo>
                  <a:cubicBezTo>
                    <a:pt x="12769" y="36628"/>
                    <a:pt x="12713" y="36684"/>
                    <a:pt x="12713" y="36740"/>
                  </a:cubicBezTo>
                  <a:cubicBezTo>
                    <a:pt x="13063" y="36684"/>
                    <a:pt x="13357" y="36684"/>
                    <a:pt x="13651" y="36628"/>
                  </a:cubicBezTo>
                  <a:lnTo>
                    <a:pt x="13707" y="36684"/>
                  </a:lnTo>
                  <a:cubicBezTo>
                    <a:pt x="13876" y="36684"/>
                    <a:pt x="14058" y="36628"/>
                    <a:pt x="14226" y="36628"/>
                  </a:cubicBezTo>
                  <a:cubicBezTo>
                    <a:pt x="14464" y="36628"/>
                    <a:pt x="14702" y="36572"/>
                    <a:pt x="14870" y="36572"/>
                  </a:cubicBezTo>
                  <a:cubicBezTo>
                    <a:pt x="14982" y="36572"/>
                    <a:pt x="15108" y="36628"/>
                    <a:pt x="15220" y="36628"/>
                  </a:cubicBezTo>
                  <a:cubicBezTo>
                    <a:pt x="15332" y="36628"/>
                    <a:pt x="15514" y="36628"/>
                    <a:pt x="15626" y="36502"/>
                  </a:cubicBezTo>
                  <a:cubicBezTo>
                    <a:pt x="15681" y="36468"/>
                    <a:pt x="15730" y="36454"/>
                    <a:pt x="15775" y="36454"/>
                  </a:cubicBezTo>
                  <a:cubicBezTo>
                    <a:pt x="15876" y="36454"/>
                    <a:pt x="15954" y="36523"/>
                    <a:pt x="16032" y="36572"/>
                  </a:cubicBezTo>
                  <a:cubicBezTo>
                    <a:pt x="16508" y="36334"/>
                    <a:pt x="16970" y="36222"/>
                    <a:pt x="17502" y="36152"/>
                  </a:cubicBezTo>
                  <a:cubicBezTo>
                    <a:pt x="17852" y="35802"/>
                    <a:pt x="17852" y="35802"/>
                    <a:pt x="18076" y="35746"/>
                  </a:cubicBezTo>
                  <a:lnTo>
                    <a:pt x="18076" y="35746"/>
                  </a:lnTo>
                  <a:cubicBezTo>
                    <a:pt x="18076" y="35802"/>
                    <a:pt x="18020" y="35872"/>
                    <a:pt x="18020" y="35928"/>
                  </a:cubicBezTo>
                  <a:cubicBezTo>
                    <a:pt x="18132" y="35928"/>
                    <a:pt x="18202" y="35872"/>
                    <a:pt x="18258" y="35872"/>
                  </a:cubicBezTo>
                  <a:cubicBezTo>
                    <a:pt x="18664" y="35578"/>
                    <a:pt x="19014" y="35284"/>
                    <a:pt x="19476" y="35046"/>
                  </a:cubicBezTo>
                  <a:cubicBezTo>
                    <a:pt x="19658" y="34990"/>
                    <a:pt x="19826" y="34878"/>
                    <a:pt x="19952" y="34752"/>
                  </a:cubicBezTo>
                  <a:cubicBezTo>
                    <a:pt x="20064" y="34640"/>
                    <a:pt x="20176" y="34472"/>
                    <a:pt x="20232" y="34346"/>
                  </a:cubicBezTo>
                  <a:cubicBezTo>
                    <a:pt x="20470" y="34234"/>
                    <a:pt x="20708" y="34178"/>
                    <a:pt x="20876" y="34052"/>
                  </a:cubicBezTo>
                  <a:cubicBezTo>
                    <a:pt x="21058" y="33884"/>
                    <a:pt x="21226" y="33702"/>
                    <a:pt x="21352" y="33534"/>
                  </a:cubicBezTo>
                  <a:cubicBezTo>
                    <a:pt x="21464" y="33351"/>
                    <a:pt x="21576" y="33239"/>
                    <a:pt x="21702" y="33071"/>
                  </a:cubicBezTo>
                  <a:cubicBezTo>
                    <a:pt x="21758" y="33127"/>
                    <a:pt x="21758" y="33127"/>
                    <a:pt x="21814" y="33183"/>
                  </a:cubicBezTo>
                  <a:cubicBezTo>
                    <a:pt x="21870" y="33001"/>
                    <a:pt x="21982" y="32889"/>
                    <a:pt x="22052" y="32777"/>
                  </a:cubicBezTo>
                  <a:lnTo>
                    <a:pt x="21982" y="32721"/>
                  </a:lnTo>
                  <a:cubicBezTo>
                    <a:pt x="22108" y="32595"/>
                    <a:pt x="22220" y="32483"/>
                    <a:pt x="22332" y="32301"/>
                  </a:cubicBezTo>
                  <a:cubicBezTo>
                    <a:pt x="22402" y="32301"/>
                    <a:pt x="22514" y="32245"/>
                    <a:pt x="22570" y="32189"/>
                  </a:cubicBezTo>
                  <a:cubicBezTo>
                    <a:pt x="22570" y="32021"/>
                    <a:pt x="22626" y="31895"/>
                    <a:pt x="22626" y="31783"/>
                  </a:cubicBezTo>
                  <a:cubicBezTo>
                    <a:pt x="22864" y="31727"/>
                    <a:pt x="22864" y="31545"/>
                    <a:pt x="22864" y="31433"/>
                  </a:cubicBezTo>
                  <a:cubicBezTo>
                    <a:pt x="22976" y="31321"/>
                    <a:pt x="23032" y="31321"/>
                    <a:pt x="23032" y="31195"/>
                  </a:cubicBezTo>
                  <a:cubicBezTo>
                    <a:pt x="23102" y="31083"/>
                    <a:pt x="23158" y="31027"/>
                    <a:pt x="23270" y="30901"/>
                  </a:cubicBezTo>
                  <a:cubicBezTo>
                    <a:pt x="23382" y="30845"/>
                    <a:pt x="23452" y="30677"/>
                    <a:pt x="23564" y="30551"/>
                  </a:cubicBezTo>
                  <a:lnTo>
                    <a:pt x="23564" y="30495"/>
                  </a:lnTo>
                  <a:cubicBezTo>
                    <a:pt x="23508" y="30439"/>
                    <a:pt x="23452" y="30383"/>
                    <a:pt x="23452" y="30327"/>
                  </a:cubicBezTo>
                  <a:cubicBezTo>
                    <a:pt x="23620" y="30201"/>
                    <a:pt x="23732" y="30145"/>
                    <a:pt x="23676" y="29921"/>
                  </a:cubicBezTo>
                  <a:cubicBezTo>
                    <a:pt x="23676" y="29795"/>
                    <a:pt x="23732" y="29683"/>
                    <a:pt x="23858" y="29627"/>
                  </a:cubicBezTo>
                  <a:lnTo>
                    <a:pt x="23858" y="29795"/>
                  </a:lnTo>
                  <a:lnTo>
                    <a:pt x="23858" y="29851"/>
                  </a:lnTo>
                  <a:cubicBezTo>
                    <a:pt x="23914" y="29739"/>
                    <a:pt x="23970" y="29627"/>
                    <a:pt x="24026" y="29571"/>
                  </a:cubicBezTo>
                  <a:cubicBezTo>
                    <a:pt x="23970" y="29501"/>
                    <a:pt x="23970" y="29445"/>
                    <a:pt x="23914" y="29389"/>
                  </a:cubicBezTo>
                  <a:cubicBezTo>
                    <a:pt x="23970" y="29277"/>
                    <a:pt x="24026" y="29151"/>
                    <a:pt x="24082" y="29039"/>
                  </a:cubicBezTo>
                  <a:cubicBezTo>
                    <a:pt x="24082" y="29095"/>
                    <a:pt x="24152" y="29095"/>
                    <a:pt x="24152" y="29151"/>
                  </a:cubicBezTo>
                  <a:cubicBezTo>
                    <a:pt x="24264" y="28927"/>
                    <a:pt x="24376" y="28745"/>
                    <a:pt x="24264" y="28577"/>
                  </a:cubicBezTo>
                  <a:cubicBezTo>
                    <a:pt x="24376" y="28521"/>
                    <a:pt x="24432" y="28521"/>
                    <a:pt x="24502" y="28451"/>
                  </a:cubicBezTo>
                  <a:cubicBezTo>
                    <a:pt x="24502" y="28339"/>
                    <a:pt x="24502" y="28227"/>
                    <a:pt x="24432" y="28101"/>
                  </a:cubicBezTo>
                  <a:cubicBezTo>
                    <a:pt x="24502" y="27933"/>
                    <a:pt x="24782" y="27933"/>
                    <a:pt x="24782" y="27695"/>
                  </a:cubicBezTo>
                  <a:cubicBezTo>
                    <a:pt x="24726" y="27639"/>
                    <a:pt x="24670" y="27639"/>
                    <a:pt x="24614" y="27583"/>
                  </a:cubicBezTo>
                  <a:cubicBezTo>
                    <a:pt x="24670" y="27471"/>
                    <a:pt x="24726" y="27345"/>
                    <a:pt x="24782" y="27233"/>
                  </a:cubicBezTo>
                  <a:cubicBezTo>
                    <a:pt x="24908" y="27177"/>
                    <a:pt x="24964" y="27051"/>
                    <a:pt x="25020" y="26939"/>
                  </a:cubicBezTo>
                  <a:cubicBezTo>
                    <a:pt x="25076" y="26771"/>
                    <a:pt x="25132" y="26533"/>
                    <a:pt x="25202" y="26295"/>
                  </a:cubicBezTo>
                  <a:lnTo>
                    <a:pt x="25202" y="25889"/>
                  </a:lnTo>
                  <a:cubicBezTo>
                    <a:pt x="25314" y="25721"/>
                    <a:pt x="25426" y="25483"/>
                    <a:pt x="25482" y="25301"/>
                  </a:cubicBezTo>
                  <a:cubicBezTo>
                    <a:pt x="25552" y="25189"/>
                    <a:pt x="25608" y="25077"/>
                    <a:pt x="25664" y="24895"/>
                  </a:cubicBezTo>
                  <a:cubicBezTo>
                    <a:pt x="25721" y="24895"/>
                    <a:pt x="25721" y="24839"/>
                    <a:pt x="25777" y="24783"/>
                  </a:cubicBezTo>
                  <a:cubicBezTo>
                    <a:pt x="25833" y="24727"/>
                    <a:pt x="25903" y="24727"/>
                    <a:pt x="25959" y="24671"/>
                  </a:cubicBezTo>
                  <a:cubicBezTo>
                    <a:pt x="25777" y="24489"/>
                    <a:pt x="25777" y="24489"/>
                    <a:pt x="25959" y="24027"/>
                  </a:cubicBezTo>
                  <a:cubicBezTo>
                    <a:pt x="25989" y="24037"/>
                    <a:pt x="26016" y="24042"/>
                    <a:pt x="26039" y="24042"/>
                  </a:cubicBezTo>
                  <a:cubicBezTo>
                    <a:pt x="26145" y="24042"/>
                    <a:pt x="26183" y="23948"/>
                    <a:pt x="26183" y="23845"/>
                  </a:cubicBezTo>
                  <a:cubicBezTo>
                    <a:pt x="26127" y="23621"/>
                    <a:pt x="26183" y="23495"/>
                    <a:pt x="26365" y="23439"/>
                  </a:cubicBezTo>
                  <a:cubicBezTo>
                    <a:pt x="26421" y="23271"/>
                    <a:pt x="26477" y="23145"/>
                    <a:pt x="26533" y="23033"/>
                  </a:cubicBezTo>
                  <a:cubicBezTo>
                    <a:pt x="26603" y="22795"/>
                    <a:pt x="26659" y="22627"/>
                    <a:pt x="26659" y="22389"/>
                  </a:cubicBezTo>
                  <a:cubicBezTo>
                    <a:pt x="26715" y="22277"/>
                    <a:pt x="26771" y="22151"/>
                    <a:pt x="26827" y="22039"/>
                  </a:cubicBezTo>
                  <a:lnTo>
                    <a:pt x="26827" y="21983"/>
                  </a:lnTo>
                  <a:cubicBezTo>
                    <a:pt x="26883" y="21871"/>
                    <a:pt x="27009" y="21801"/>
                    <a:pt x="27065" y="21689"/>
                  </a:cubicBezTo>
                  <a:lnTo>
                    <a:pt x="27233" y="21689"/>
                  </a:lnTo>
                  <a:lnTo>
                    <a:pt x="27233" y="21577"/>
                  </a:lnTo>
                  <a:cubicBezTo>
                    <a:pt x="27177" y="21338"/>
                    <a:pt x="27121" y="21100"/>
                    <a:pt x="27415" y="20988"/>
                  </a:cubicBezTo>
                  <a:cubicBezTo>
                    <a:pt x="27471" y="20988"/>
                    <a:pt x="27527" y="20876"/>
                    <a:pt x="27527" y="20820"/>
                  </a:cubicBezTo>
                  <a:cubicBezTo>
                    <a:pt x="27583" y="20582"/>
                    <a:pt x="27653" y="20288"/>
                    <a:pt x="27709" y="20120"/>
                  </a:cubicBezTo>
                  <a:cubicBezTo>
                    <a:pt x="28003" y="19770"/>
                    <a:pt x="28353" y="19588"/>
                    <a:pt x="28283" y="19126"/>
                  </a:cubicBezTo>
                  <a:cubicBezTo>
                    <a:pt x="28409" y="19000"/>
                    <a:pt x="28521" y="18888"/>
                    <a:pt x="28703" y="18776"/>
                  </a:cubicBezTo>
                  <a:cubicBezTo>
                    <a:pt x="28633" y="18720"/>
                    <a:pt x="28577" y="18650"/>
                    <a:pt x="28577" y="18650"/>
                  </a:cubicBezTo>
                  <a:cubicBezTo>
                    <a:pt x="28633" y="18538"/>
                    <a:pt x="28633" y="18370"/>
                    <a:pt x="28703" y="18244"/>
                  </a:cubicBezTo>
                  <a:cubicBezTo>
                    <a:pt x="29053" y="18188"/>
                    <a:pt x="29053" y="17838"/>
                    <a:pt x="29165" y="17544"/>
                  </a:cubicBezTo>
                  <a:cubicBezTo>
                    <a:pt x="29210" y="17499"/>
                    <a:pt x="29255" y="17417"/>
                    <a:pt x="29338" y="17417"/>
                  </a:cubicBezTo>
                  <a:cubicBezTo>
                    <a:pt x="29357" y="17417"/>
                    <a:pt x="29379" y="17421"/>
                    <a:pt x="29403" y="17432"/>
                  </a:cubicBezTo>
                  <a:cubicBezTo>
                    <a:pt x="29571" y="17432"/>
                    <a:pt x="29571" y="17320"/>
                    <a:pt x="29627" y="17194"/>
                  </a:cubicBezTo>
                  <a:cubicBezTo>
                    <a:pt x="29683" y="16970"/>
                    <a:pt x="29753" y="16788"/>
                    <a:pt x="29977" y="16732"/>
                  </a:cubicBezTo>
                  <a:cubicBezTo>
                    <a:pt x="30159" y="16494"/>
                    <a:pt x="30215" y="16200"/>
                    <a:pt x="30509" y="16144"/>
                  </a:cubicBezTo>
                  <a:cubicBezTo>
                    <a:pt x="30565" y="16032"/>
                    <a:pt x="30565" y="15976"/>
                    <a:pt x="30621" y="15920"/>
                  </a:cubicBezTo>
                  <a:cubicBezTo>
                    <a:pt x="30676" y="15933"/>
                    <a:pt x="30722" y="15940"/>
                    <a:pt x="30759" y="15940"/>
                  </a:cubicBezTo>
                  <a:cubicBezTo>
                    <a:pt x="30882" y="15940"/>
                    <a:pt x="30915" y="15865"/>
                    <a:pt x="30915" y="15682"/>
                  </a:cubicBezTo>
                  <a:cubicBezTo>
                    <a:pt x="31027" y="15570"/>
                    <a:pt x="31153" y="15500"/>
                    <a:pt x="31265" y="15444"/>
                  </a:cubicBezTo>
                  <a:cubicBezTo>
                    <a:pt x="31377" y="15388"/>
                    <a:pt x="31559" y="15388"/>
                    <a:pt x="31671" y="15332"/>
                  </a:cubicBezTo>
                  <a:lnTo>
                    <a:pt x="31671" y="15150"/>
                  </a:lnTo>
                  <a:cubicBezTo>
                    <a:pt x="31783" y="15220"/>
                    <a:pt x="31853" y="15220"/>
                    <a:pt x="31965" y="15220"/>
                  </a:cubicBezTo>
                  <a:cubicBezTo>
                    <a:pt x="32077" y="15094"/>
                    <a:pt x="32259" y="15038"/>
                    <a:pt x="32371" y="14982"/>
                  </a:cubicBezTo>
                  <a:cubicBezTo>
                    <a:pt x="32437" y="14916"/>
                    <a:pt x="32507" y="14889"/>
                    <a:pt x="32588" y="14889"/>
                  </a:cubicBezTo>
                  <a:cubicBezTo>
                    <a:pt x="32645" y="14889"/>
                    <a:pt x="32708" y="14903"/>
                    <a:pt x="32777" y="14926"/>
                  </a:cubicBezTo>
                  <a:cubicBezTo>
                    <a:pt x="32840" y="14926"/>
                    <a:pt x="32900" y="14940"/>
                    <a:pt x="32957" y="14940"/>
                  </a:cubicBezTo>
                  <a:cubicBezTo>
                    <a:pt x="33015" y="14940"/>
                    <a:pt x="33071" y="14926"/>
                    <a:pt x="33127" y="14870"/>
                  </a:cubicBezTo>
                  <a:cubicBezTo>
                    <a:pt x="33183" y="14831"/>
                    <a:pt x="33238" y="14822"/>
                    <a:pt x="33292" y="14822"/>
                  </a:cubicBezTo>
                  <a:cubicBezTo>
                    <a:pt x="33345" y="14822"/>
                    <a:pt x="33397" y="14831"/>
                    <a:pt x="33450" y="14831"/>
                  </a:cubicBezTo>
                  <a:cubicBezTo>
                    <a:pt x="33519" y="14831"/>
                    <a:pt x="33588" y="14815"/>
                    <a:pt x="33659" y="14744"/>
                  </a:cubicBezTo>
                  <a:lnTo>
                    <a:pt x="33715" y="14744"/>
                  </a:lnTo>
                  <a:cubicBezTo>
                    <a:pt x="33771" y="14926"/>
                    <a:pt x="33953" y="14926"/>
                    <a:pt x="34065" y="14926"/>
                  </a:cubicBezTo>
                  <a:cubicBezTo>
                    <a:pt x="34233" y="14982"/>
                    <a:pt x="34415" y="14982"/>
                    <a:pt x="34527" y="15150"/>
                  </a:cubicBezTo>
                  <a:cubicBezTo>
                    <a:pt x="34821" y="15150"/>
                    <a:pt x="34821" y="15150"/>
                    <a:pt x="35227" y="15500"/>
                  </a:cubicBezTo>
                  <a:lnTo>
                    <a:pt x="35227" y="15570"/>
                  </a:lnTo>
                  <a:cubicBezTo>
                    <a:pt x="35521" y="15794"/>
                    <a:pt x="35759" y="15976"/>
                    <a:pt x="35983" y="16144"/>
                  </a:cubicBezTo>
                  <a:lnTo>
                    <a:pt x="36109" y="16144"/>
                  </a:lnTo>
                  <a:cubicBezTo>
                    <a:pt x="36333" y="16382"/>
                    <a:pt x="36403" y="16732"/>
                    <a:pt x="36753" y="16788"/>
                  </a:cubicBezTo>
                  <a:cubicBezTo>
                    <a:pt x="36865" y="16900"/>
                    <a:pt x="36977" y="16970"/>
                    <a:pt x="37033" y="17026"/>
                  </a:cubicBezTo>
                  <a:cubicBezTo>
                    <a:pt x="37103" y="17082"/>
                    <a:pt x="37159" y="17138"/>
                    <a:pt x="37159" y="17138"/>
                  </a:cubicBezTo>
                  <a:cubicBezTo>
                    <a:pt x="37327" y="17376"/>
                    <a:pt x="37453" y="17544"/>
                    <a:pt x="37565" y="17782"/>
                  </a:cubicBezTo>
                  <a:lnTo>
                    <a:pt x="37860" y="17782"/>
                  </a:lnTo>
                  <a:cubicBezTo>
                    <a:pt x="38210" y="18020"/>
                    <a:pt x="38322" y="18482"/>
                    <a:pt x="38728" y="18594"/>
                  </a:cubicBezTo>
                  <a:cubicBezTo>
                    <a:pt x="38784" y="18650"/>
                    <a:pt x="38854" y="18720"/>
                    <a:pt x="38910" y="18776"/>
                  </a:cubicBezTo>
                  <a:cubicBezTo>
                    <a:pt x="38910" y="18776"/>
                    <a:pt x="38910" y="18832"/>
                    <a:pt x="38854" y="18888"/>
                  </a:cubicBezTo>
                  <a:cubicBezTo>
                    <a:pt x="38897" y="18867"/>
                    <a:pt x="38934" y="18857"/>
                    <a:pt x="38967" y="18857"/>
                  </a:cubicBezTo>
                  <a:cubicBezTo>
                    <a:pt x="39102" y="18857"/>
                    <a:pt x="39158" y="19014"/>
                    <a:pt x="39260" y="19070"/>
                  </a:cubicBezTo>
                  <a:cubicBezTo>
                    <a:pt x="39372" y="19182"/>
                    <a:pt x="39484" y="19238"/>
                    <a:pt x="39610" y="19294"/>
                  </a:cubicBezTo>
                  <a:cubicBezTo>
                    <a:pt x="39666" y="19294"/>
                    <a:pt x="39722" y="19294"/>
                    <a:pt x="39778" y="19350"/>
                  </a:cubicBezTo>
                  <a:cubicBezTo>
                    <a:pt x="39904" y="19476"/>
                    <a:pt x="40016" y="19588"/>
                    <a:pt x="40184" y="19644"/>
                  </a:cubicBezTo>
                  <a:cubicBezTo>
                    <a:pt x="40254" y="19700"/>
                    <a:pt x="40254" y="19770"/>
                    <a:pt x="40310" y="19770"/>
                  </a:cubicBezTo>
                  <a:cubicBezTo>
                    <a:pt x="40478" y="19994"/>
                    <a:pt x="40772" y="20050"/>
                    <a:pt x="41010" y="20176"/>
                  </a:cubicBezTo>
                  <a:cubicBezTo>
                    <a:pt x="41178" y="20288"/>
                    <a:pt x="41360" y="20344"/>
                    <a:pt x="41472" y="20400"/>
                  </a:cubicBezTo>
                  <a:cubicBezTo>
                    <a:pt x="41629" y="20461"/>
                    <a:pt x="41733" y="20594"/>
                    <a:pt x="41831" y="20594"/>
                  </a:cubicBezTo>
                  <a:cubicBezTo>
                    <a:pt x="41847" y="20594"/>
                    <a:pt x="41862" y="20590"/>
                    <a:pt x="41878" y="20582"/>
                  </a:cubicBezTo>
                  <a:cubicBezTo>
                    <a:pt x="42116" y="20582"/>
                    <a:pt x="42228" y="20694"/>
                    <a:pt x="42354" y="20820"/>
                  </a:cubicBezTo>
                  <a:cubicBezTo>
                    <a:pt x="42398" y="20809"/>
                    <a:pt x="42441" y="20805"/>
                    <a:pt x="42483" y="20805"/>
                  </a:cubicBezTo>
                  <a:cubicBezTo>
                    <a:pt x="42708" y="20805"/>
                    <a:pt x="42901" y="20941"/>
                    <a:pt x="43054" y="20988"/>
                  </a:cubicBezTo>
                  <a:cubicBezTo>
                    <a:pt x="43464" y="20988"/>
                    <a:pt x="43803" y="21137"/>
                    <a:pt x="44163" y="21137"/>
                  </a:cubicBezTo>
                  <a:cubicBezTo>
                    <a:pt x="44258" y="21137"/>
                    <a:pt x="44354" y="21127"/>
                    <a:pt x="44454" y="21100"/>
                  </a:cubicBezTo>
                  <a:cubicBezTo>
                    <a:pt x="44510" y="21170"/>
                    <a:pt x="44510" y="21170"/>
                    <a:pt x="45028" y="21170"/>
                  </a:cubicBezTo>
                  <a:cubicBezTo>
                    <a:pt x="45084" y="21170"/>
                    <a:pt x="45154" y="21226"/>
                    <a:pt x="45210" y="21282"/>
                  </a:cubicBezTo>
                  <a:cubicBezTo>
                    <a:pt x="45266" y="21226"/>
                    <a:pt x="45378" y="21170"/>
                    <a:pt x="45434" y="21100"/>
                  </a:cubicBezTo>
                  <a:cubicBezTo>
                    <a:pt x="45504" y="21100"/>
                    <a:pt x="45504" y="21170"/>
                    <a:pt x="45560" y="21170"/>
                  </a:cubicBezTo>
                  <a:cubicBezTo>
                    <a:pt x="45728" y="21100"/>
                    <a:pt x="45966" y="21170"/>
                    <a:pt x="46204" y="21044"/>
                  </a:cubicBezTo>
                  <a:cubicBezTo>
                    <a:pt x="46372" y="20988"/>
                    <a:pt x="46610" y="20988"/>
                    <a:pt x="46778" y="20932"/>
                  </a:cubicBezTo>
                  <a:cubicBezTo>
                    <a:pt x="47016" y="20876"/>
                    <a:pt x="47254" y="20750"/>
                    <a:pt x="47422" y="20582"/>
                  </a:cubicBezTo>
                  <a:cubicBezTo>
                    <a:pt x="47534" y="20470"/>
                    <a:pt x="47604" y="20470"/>
                    <a:pt x="47772" y="20470"/>
                  </a:cubicBezTo>
                  <a:cubicBezTo>
                    <a:pt x="47828" y="20232"/>
                    <a:pt x="48122" y="20232"/>
                    <a:pt x="48304" y="20050"/>
                  </a:cubicBezTo>
                  <a:cubicBezTo>
                    <a:pt x="48472" y="19882"/>
                    <a:pt x="48654" y="19770"/>
                    <a:pt x="48766" y="19700"/>
                  </a:cubicBezTo>
                  <a:cubicBezTo>
                    <a:pt x="49116" y="19294"/>
                    <a:pt x="49354" y="18944"/>
                    <a:pt x="49705" y="18594"/>
                  </a:cubicBezTo>
                  <a:cubicBezTo>
                    <a:pt x="49705" y="18594"/>
                    <a:pt x="49635" y="18538"/>
                    <a:pt x="49635" y="18482"/>
                  </a:cubicBezTo>
                  <a:cubicBezTo>
                    <a:pt x="49705" y="18482"/>
                    <a:pt x="49705" y="18426"/>
                    <a:pt x="49761" y="18426"/>
                  </a:cubicBezTo>
                  <a:cubicBezTo>
                    <a:pt x="49761" y="18132"/>
                    <a:pt x="49985" y="17838"/>
                    <a:pt x="50111" y="17544"/>
                  </a:cubicBezTo>
                  <a:cubicBezTo>
                    <a:pt x="50223" y="17376"/>
                    <a:pt x="50335" y="17194"/>
                    <a:pt x="50405" y="17026"/>
                  </a:cubicBezTo>
                  <a:cubicBezTo>
                    <a:pt x="50573" y="16620"/>
                    <a:pt x="50629" y="16144"/>
                    <a:pt x="50867" y="15682"/>
                  </a:cubicBezTo>
                  <a:cubicBezTo>
                    <a:pt x="50979" y="15388"/>
                    <a:pt x="51035" y="15038"/>
                    <a:pt x="51161" y="14688"/>
                  </a:cubicBezTo>
                  <a:cubicBezTo>
                    <a:pt x="51273" y="14338"/>
                    <a:pt x="51329" y="13876"/>
                    <a:pt x="51455" y="13470"/>
                  </a:cubicBezTo>
                  <a:cubicBezTo>
                    <a:pt x="51511" y="13344"/>
                    <a:pt x="51567" y="13232"/>
                    <a:pt x="51623" y="13120"/>
                  </a:cubicBezTo>
                  <a:cubicBezTo>
                    <a:pt x="51679" y="13050"/>
                    <a:pt x="51679" y="12938"/>
                    <a:pt x="51679" y="12826"/>
                  </a:cubicBezTo>
                  <a:cubicBezTo>
                    <a:pt x="51679" y="12588"/>
                    <a:pt x="51917" y="12420"/>
                    <a:pt x="51973" y="12182"/>
                  </a:cubicBezTo>
                  <a:cubicBezTo>
                    <a:pt x="52211" y="11720"/>
                    <a:pt x="52505" y="11244"/>
                    <a:pt x="52785" y="10782"/>
                  </a:cubicBezTo>
                  <a:cubicBezTo>
                    <a:pt x="52967" y="10544"/>
                    <a:pt x="53135" y="10320"/>
                    <a:pt x="53317" y="10082"/>
                  </a:cubicBezTo>
                  <a:cubicBezTo>
                    <a:pt x="53429" y="9900"/>
                    <a:pt x="53555" y="9732"/>
                    <a:pt x="53723" y="9620"/>
                  </a:cubicBezTo>
                  <a:cubicBezTo>
                    <a:pt x="53961" y="9494"/>
                    <a:pt x="54129" y="9325"/>
                    <a:pt x="54311" y="9143"/>
                  </a:cubicBezTo>
                  <a:cubicBezTo>
                    <a:pt x="54892" y="8968"/>
                    <a:pt x="55491" y="8881"/>
                    <a:pt x="56096" y="8881"/>
                  </a:cubicBezTo>
                  <a:cubicBezTo>
                    <a:pt x="56702" y="8881"/>
                    <a:pt x="57314" y="8968"/>
                    <a:pt x="57923" y="9143"/>
                  </a:cubicBezTo>
                  <a:cubicBezTo>
                    <a:pt x="57755" y="8975"/>
                    <a:pt x="57685" y="8849"/>
                    <a:pt x="57055" y="8793"/>
                  </a:cubicBezTo>
                  <a:cubicBezTo>
                    <a:pt x="56789" y="8765"/>
                    <a:pt x="56509" y="8737"/>
                    <a:pt x="56224" y="8737"/>
                  </a:cubicBezTo>
                  <a:cubicBezTo>
                    <a:pt x="55939" y="8737"/>
                    <a:pt x="55648" y="8765"/>
                    <a:pt x="55361" y="8849"/>
                  </a:cubicBezTo>
                  <a:cubicBezTo>
                    <a:pt x="55361" y="8793"/>
                    <a:pt x="55305" y="8793"/>
                    <a:pt x="55235" y="8737"/>
                  </a:cubicBezTo>
                  <a:lnTo>
                    <a:pt x="55067" y="8737"/>
                  </a:lnTo>
                  <a:cubicBezTo>
                    <a:pt x="54773" y="8793"/>
                    <a:pt x="54535" y="8793"/>
                    <a:pt x="54311" y="8919"/>
                  </a:cubicBezTo>
                  <a:cubicBezTo>
                    <a:pt x="54017" y="9031"/>
                    <a:pt x="53835" y="9269"/>
                    <a:pt x="53611" y="9437"/>
                  </a:cubicBezTo>
                  <a:cubicBezTo>
                    <a:pt x="53135" y="9844"/>
                    <a:pt x="52855" y="10320"/>
                    <a:pt x="52505" y="10838"/>
                  </a:cubicBezTo>
                  <a:cubicBezTo>
                    <a:pt x="52267" y="11132"/>
                    <a:pt x="52085" y="11482"/>
                    <a:pt x="51861" y="11832"/>
                  </a:cubicBezTo>
                  <a:cubicBezTo>
                    <a:pt x="51679" y="12182"/>
                    <a:pt x="51567" y="12476"/>
                    <a:pt x="51385" y="12826"/>
                  </a:cubicBezTo>
                  <a:cubicBezTo>
                    <a:pt x="51273" y="13232"/>
                    <a:pt x="51105" y="13582"/>
                    <a:pt x="50979" y="13988"/>
                  </a:cubicBezTo>
                  <a:cubicBezTo>
                    <a:pt x="50867" y="14394"/>
                    <a:pt x="50755" y="14870"/>
                    <a:pt x="50629" y="15332"/>
                  </a:cubicBezTo>
                  <a:cubicBezTo>
                    <a:pt x="50461" y="15850"/>
                    <a:pt x="50335" y="16438"/>
                    <a:pt x="50055" y="16900"/>
                  </a:cubicBezTo>
                  <a:cubicBezTo>
                    <a:pt x="49985" y="17082"/>
                    <a:pt x="49873" y="17250"/>
                    <a:pt x="49817" y="17376"/>
                  </a:cubicBezTo>
                  <a:cubicBezTo>
                    <a:pt x="49523" y="17838"/>
                    <a:pt x="49410" y="18370"/>
                    <a:pt x="49060" y="18776"/>
                  </a:cubicBezTo>
                  <a:cubicBezTo>
                    <a:pt x="48584" y="19294"/>
                    <a:pt x="48122" y="19770"/>
                    <a:pt x="47604" y="20120"/>
                  </a:cubicBezTo>
                  <a:cubicBezTo>
                    <a:pt x="47184" y="20344"/>
                    <a:pt x="46722" y="20582"/>
                    <a:pt x="46204" y="20638"/>
                  </a:cubicBezTo>
                  <a:cubicBezTo>
                    <a:pt x="46078" y="20694"/>
                    <a:pt x="45966" y="20750"/>
                    <a:pt x="45854" y="20750"/>
                  </a:cubicBezTo>
                  <a:cubicBezTo>
                    <a:pt x="45607" y="20711"/>
                    <a:pt x="45387" y="20671"/>
                    <a:pt x="45176" y="20671"/>
                  </a:cubicBezTo>
                  <a:cubicBezTo>
                    <a:pt x="45088" y="20671"/>
                    <a:pt x="45002" y="20678"/>
                    <a:pt x="44916" y="20694"/>
                  </a:cubicBezTo>
                  <a:cubicBezTo>
                    <a:pt x="44815" y="20705"/>
                    <a:pt x="44717" y="20710"/>
                    <a:pt x="44624" y="20710"/>
                  </a:cubicBezTo>
                  <a:cubicBezTo>
                    <a:pt x="44227" y="20710"/>
                    <a:pt x="43890" y="20628"/>
                    <a:pt x="43516" y="20582"/>
                  </a:cubicBezTo>
                  <a:cubicBezTo>
                    <a:pt x="43054" y="20470"/>
                    <a:pt x="42578" y="20288"/>
                    <a:pt x="42116" y="20176"/>
                  </a:cubicBezTo>
                  <a:cubicBezTo>
                    <a:pt x="41934" y="20120"/>
                    <a:pt x="41766" y="19994"/>
                    <a:pt x="41584" y="19938"/>
                  </a:cubicBezTo>
                  <a:cubicBezTo>
                    <a:pt x="41122" y="19770"/>
                    <a:pt x="40660" y="19532"/>
                    <a:pt x="40366" y="19126"/>
                  </a:cubicBezTo>
                  <a:cubicBezTo>
                    <a:pt x="40310" y="19070"/>
                    <a:pt x="40184" y="19000"/>
                    <a:pt x="40072" y="18944"/>
                  </a:cubicBezTo>
                  <a:cubicBezTo>
                    <a:pt x="39666" y="18720"/>
                    <a:pt x="39260" y="18538"/>
                    <a:pt x="38966" y="18132"/>
                  </a:cubicBezTo>
                  <a:cubicBezTo>
                    <a:pt x="38910" y="18020"/>
                    <a:pt x="38728" y="17894"/>
                    <a:pt x="38616" y="17782"/>
                  </a:cubicBezTo>
                  <a:cubicBezTo>
                    <a:pt x="38210" y="17488"/>
                    <a:pt x="37916" y="17138"/>
                    <a:pt x="37565" y="16788"/>
                  </a:cubicBezTo>
                  <a:cubicBezTo>
                    <a:pt x="37509" y="16732"/>
                    <a:pt x="37509" y="16732"/>
                    <a:pt x="37453" y="16676"/>
                  </a:cubicBezTo>
                  <a:cubicBezTo>
                    <a:pt x="36921" y="16382"/>
                    <a:pt x="36571" y="15850"/>
                    <a:pt x="36053" y="15500"/>
                  </a:cubicBezTo>
                  <a:cubicBezTo>
                    <a:pt x="35633" y="15150"/>
                    <a:pt x="35171" y="14744"/>
                    <a:pt x="34709" y="14450"/>
                  </a:cubicBezTo>
                  <a:cubicBezTo>
                    <a:pt x="34471" y="14282"/>
                    <a:pt x="34233" y="14226"/>
                    <a:pt x="34009" y="14226"/>
                  </a:cubicBezTo>
                  <a:cubicBezTo>
                    <a:pt x="33862" y="14254"/>
                    <a:pt x="33715" y="14268"/>
                    <a:pt x="33575" y="14268"/>
                  </a:cubicBezTo>
                  <a:cubicBezTo>
                    <a:pt x="33435" y="14268"/>
                    <a:pt x="33302" y="14254"/>
                    <a:pt x="33183" y="14226"/>
                  </a:cubicBezTo>
                  <a:cubicBezTo>
                    <a:pt x="33089" y="14211"/>
                    <a:pt x="33005" y="14204"/>
                    <a:pt x="32925" y="14204"/>
                  </a:cubicBezTo>
                  <a:cubicBezTo>
                    <a:pt x="32708" y="14204"/>
                    <a:pt x="32530" y="14256"/>
                    <a:pt x="32315" y="14338"/>
                  </a:cubicBezTo>
                  <a:cubicBezTo>
                    <a:pt x="31853" y="14520"/>
                    <a:pt x="31377" y="14688"/>
                    <a:pt x="30915" y="14926"/>
                  </a:cubicBezTo>
                  <a:cubicBezTo>
                    <a:pt x="30803" y="14982"/>
                    <a:pt x="30621" y="15094"/>
                    <a:pt x="30509" y="15220"/>
                  </a:cubicBezTo>
                  <a:cubicBezTo>
                    <a:pt x="30271" y="15444"/>
                    <a:pt x="29977" y="15738"/>
                    <a:pt x="29683" y="15976"/>
                  </a:cubicBezTo>
                  <a:cubicBezTo>
                    <a:pt x="29459" y="16200"/>
                    <a:pt x="29277" y="16438"/>
                    <a:pt x="29109" y="16676"/>
                  </a:cubicBezTo>
                  <a:cubicBezTo>
                    <a:pt x="28927" y="16970"/>
                    <a:pt x="28759" y="17194"/>
                    <a:pt x="28577" y="17488"/>
                  </a:cubicBezTo>
                  <a:cubicBezTo>
                    <a:pt x="28409" y="17726"/>
                    <a:pt x="28227" y="17950"/>
                    <a:pt x="28115" y="18244"/>
                  </a:cubicBezTo>
                  <a:cubicBezTo>
                    <a:pt x="28003" y="18594"/>
                    <a:pt x="27821" y="18888"/>
                    <a:pt x="27653" y="19182"/>
                  </a:cubicBezTo>
                  <a:cubicBezTo>
                    <a:pt x="27415" y="19532"/>
                    <a:pt x="27177" y="19826"/>
                    <a:pt x="27009" y="20232"/>
                  </a:cubicBezTo>
                  <a:cubicBezTo>
                    <a:pt x="26827" y="20694"/>
                    <a:pt x="26659" y="21100"/>
                    <a:pt x="26421" y="21521"/>
                  </a:cubicBezTo>
                  <a:cubicBezTo>
                    <a:pt x="26253" y="21689"/>
                    <a:pt x="26127" y="21927"/>
                    <a:pt x="26071" y="22151"/>
                  </a:cubicBezTo>
                  <a:cubicBezTo>
                    <a:pt x="26015" y="22571"/>
                    <a:pt x="25777" y="22921"/>
                    <a:pt x="25664" y="23271"/>
                  </a:cubicBezTo>
                  <a:cubicBezTo>
                    <a:pt x="25552" y="23551"/>
                    <a:pt x="25426" y="23789"/>
                    <a:pt x="25370" y="24083"/>
                  </a:cubicBezTo>
                  <a:cubicBezTo>
                    <a:pt x="25314" y="24377"/>
                    <a:pt x="25202" y="24727"/>
                    <a:pt x="25020" y="24951"/>
                  </a:cubicBezTo>
                  <a:cubicBezTo>
                    <a:pt x="24964" y="25021"/>
                    <a:pt x="24908" y="25133"/>
                    <a:pt x="24908" y="25189"/>
                  </a:cubicBezTo>
                  <a:cubicBezTo>
                    <a:pt x="24782" y="25595"/>
                    <a:pt x="24670" y="25945"/>
                    <a:pt x="24558" y="26351"/>
                  </a:cubicBezTo>
                  <a:cubicBezTo>
                    <a:pt x="24432" y="26589"/>
                    <a:pt x="24376" y="26771"/>
                    <a:pt x="24320" y="26995"/>
                  </a:cubicBezTo>
                  <a:cubicBezTo>
                    <a:pt x="24152" y="27471"/>
                    <a:pt x="24026" y="27877"/>
                    <a:pt x="23732" y="28283"/>
                  </a:cubicBezTo>
                  <a:cubicBezTo>
                    <a:pt x="23676" y="28395"/>
                    <a:pt x="23676" y="28521"/>
                    <a:pt x="23620" y="28633"/>
                  </a:cubicBezTo>
                  <a:cubicBezTo>
                    <a:pt x="23382" y="29333"/>
                    <a:pt x="23032" y="29977"/>
                    <a:pt x="22626" y="30621"/>
                  </a:cubicBezTo>
                  <a:cubicBezTo>
                    <a:pt x="22458" y="30971"/>
                    <a:pt x="22276" y="31251"/>
                    <a:pt x="22052" y="31601"/>
                  </a:cubicBezTo>
                  <a:cubicBezTo>
                    <a:pt x="21870" y="31839"/>
                    <a:pt x="21758" y="32133"/>
                    <a:pt x="21520" y="32301"/>
                  </a:cubicBezTo>
                  <a:cubicBezTo>
                    <a:pt x="21408" y="32427"/>
                    <a:pt x="21282" y="32595"/>
                    <a:pt x="21170" y="32721"/>
                  </a:cubicBezTo>
                  <a:cubicBezTo>
                    <a:pt x="20764" y="33183"/>
                    <a:pt x="20302" y="33646"/>
                    <a:pt x="19770" y="33996"/>
                  </a:cubicBezTo>
                  <a:cubicBezTo>
                    <a:pt x="19364" y="34290"/>
                    <a:pt x="19014" y="34640"/>
                    <a:pt x="18552" y="34822"/>
                  </a:cubicBezTo>
                  <a:cubicBezTo>
                    <a:pt x="17964" y="34990"/>
                    <a:pt x="17502" y="35284"/>
                    <a:pt x="16970" y="35452"/>
                  </a:cubicBezTo>
                  <a:cubicBezTo>
                    <a:pt x="16676" y="35578"/>
                    <a:pt x="16382" y="35746"/>
                    <a:pt x="16032" y="35802"/>
                  </a:cubicBezTo>
                  <a:cubicBezTo>
                    <a:pt x="15402" y="35928"/>
                    <a:pt x="14758" y="35984"/>
                    <a:pt x="14114" y="35984"/>
                  </a:cubicBezTo>
                  <a:cubicBezTo>
                    <a:pt x="13958" y="36000"/>
                    <a:pt x="13798" y="36007"/>
                    <a:pt x="13636" y="36007"/>
                  </a:cubicBezTo>
                  <a:cubicBezTo>
                    <a:pt x="13244" y="36007"/>
                    <a:pt x="12835" y="35967"/>
                    <a:pt x="12419" y="35928"/>
                  </a:cubicBezTo>
                  <a:cubicBezTo>
                    <a:pt x="12125" y="35928"/>
                    <a:pt x="11831" y="35872"/>
                    <a:pt x="11551" y="35746"/>
                  </a:cubicBezTo>
                  <a:cubicBezTo>
                    <a:pt x="11425" y="35690"/>
                    <a:pt x="11313" y="35690"/>
                    <a:pt x="11257" y="35634"/>
                  </a:cubicBezTo>
                  <a:cubicBezTo>
                    <a:pt x="11019" y="35578"/>
                    <a:pt x="10781" y="35578"/>
                    <a:pt x="10613" y="35522"/>
                  </a:cubicBezTo>
                  <a:cubicBezTo>
                    <a:pt x="10081" y="35284"/>
                    <a:pt x="9619" y="34990"/>
                    <a:pt x="9101" y="34752"/>
                  </a:cubicBezTo>
                  <a:cubicBezTo>
                    <a:pt x="8807" y="34640"/>
                    <a:pt x="8513" y="34472"/>
                    <a:pt x="8331" y="34234"/>
                  </a:cubicBezTo>
                  <a:cubicBezTo>
                    <a:pt x="8275" y="34234"/>
                    <a:pt x="8275" y="34178"/>
                    <a:pt x="8219" y="34178"/>
                  </a:cubicBezTo>
                  <a:cubicBezTo>
                    <a:pt x="7981" y="33996"/>
                    <a:pt x="7813" y="33828"/>
                    <a:pt x="7575" y="33646"/>
                  </a:cubicBezTo>
                  <a:cubicBezTo>
                    <a:pt x="7351" y="33478"/>
                    <a:pt x="7113" y="33351"/>
                    <a:pt x="6931" y="33127"/>
                  </a:cubicBezTo>
                  <a:cubicBezTo>
                    <a:pt x="6819" y="33071"/>
                    <a:pt x="6707" y="32945"/>
                    <a:pt x="6651" y="32833"/>
                  </a:cubicBezTo>
                  <a:cubicBezTo>
                    <a:pt x="6413" y="32539"/>
                    <a:pt x="6231" y="32189"/>
                    <a:pt x="5881" y="32021"/>
                  </a:cubicBezTo>
                  <a:cubicBezTo>
                    <a:pt x="5825" y="31951"/>
                    <a:pt x="5769" y="31839"/>
                    <a:pt x="5713" y="31783"/>
                  </a:cubicBezTo>
                  <a:cubicBezTo>
                    <a:pt x="5601" y="31671"/>
                    <a:pt x="5419" y="31489"/>
                    <a:pt x="5307" y="31377"/>
                  </a:cubicBezTo>
                  <a:cubicBezTo>
                    <a:pt x="5125" y="31195"/>
                    <a:pt x="5013" y="31083"/>
                    <a:pt x="4901" y="30901"/>
                  </a:cubicBezTo>
                  <a:cubicBezTo>
                    <a:pt x="4607" y="30495"/>
                    <a:pt x="4313" y="30089"/>
                    <a:pt x="4131" y="29627"/>
                  </a:cubicBezTo>
                  <a:cubicBezTo>
                    <a:pt x="4075" y="29571"/>
                    <a:pt x="4075" y="29571"/>
                    <a:pt x="4019" y="29501"/>
                  </a:cubicBezTo>
                  <a:cubicBezTo>
                    <a:pt x="3725" y="29277"/>
                    <a:pt x="3613" y="28927"/>
                    <a:pt x="3431" y="28577"/>
                  </a:cubicBezTo>
                  <a:cubicBezTo>
                    <a:pt x="3151" y="27989"/>
                    <a:pt x="2857" y="27471"/>
                    <a:pt x="2563" y="26883"/>
                  </a:cubicBezTo>
                  <a:cubicBezTo>
                    <a:pt x="2451" y="26589"/>
                    <a:pt x="2325" y="26295"/>
                    <a:pt x="2213" y="26001"/>
                  </a:cubicBezTo>
                  <a:cubicBezTo>
                    <a:pt x="2031" y="25651"/>
                    <a:pt x="1975" y="25301"/>
                    <a:pt x="1862" y="24951"/>
                  </a:cubicBezTo>
                  <a:cubicBezTo>
                    <a:pt x="1750" y="24671"/>
                    <a:pt x="1568" y="24377"/>
                    <a:pt x="1456" y="24027"/>
                  </a:cubicBezTo>
                  <a:cubicBezTo>
                    <a:pt x="1330" y="23621"/>
                    <a:pt x="1274" y="23201"/>
                    <a:pt x="1162" y="22795"/>
                  </a:cubicBezTo>
                  <a:cubicBezTo>
                    <a:pt x="924" y="21983"/>
                    <a:pt x="812" y="21044"/>
                    <a:pt x="756" y="20176"/>
                  </a:cubicBezTo>
                  <a:cubicBezTo>
                    <a:pt x="700" y="19700"/>
                    <a:pt x="700" y="19238"/>
                    <a:pt x="700" y="18832"/>
                  </a:cubicBezTo>
                  <a:cubicBezTo>
                    <a:pt x="700" y="18538"/>
                    <a:pt x="630" y="18244"/>
                    <a:pt x="700" y="17950"/>
                  </a:cubicBezTo>
                  <a:cubicBezTo>
                    <a:pt x="700" y="17726"/>
                    <a:pt x="630" y="17488"/>
                    <a:pt x="630" y="17250"/>
                  </a:cubicBezTo>
                  <a:lnTo>
                    <a:pt x="630" y="16970"/>
                  </a:lnTo>
                  <a:cubicBezTo>
                    <a:pt x="630" y="16620"/>
                    <a:pt x="630" y="16270"/>
                    <a:pt x="700" y="15920"/>
                  </a:cubicBezTo>
                  <a:cubicBezTo>
                    <a:pt x="700" y="15626"/>
                    <a:pt x="700" y="15388"/>
                    <a:pt x="756" y="15094"/>
                  </a:cubicBezTo>
                  <a:cubicBezTo>
                    <a:pt x="756" y="14926"/>
                    <a:pt x="868" y="14744"/>
                    <a:pt x="868" y="14632"/>
                  </a:cubicBezTo>
                  <a:lnTo>
                    <a:pt x="868" y="14226"/>
                  </a:lnTo>
                  <a:cubicBezTo>
                    <a:pt x="924" y="13932"/>
                    <a:pt x="980" y="13582"/>
                    <a:pt x="1050" y="13288"/>
                  </a:cubicBezTo>
                  <a:cubicBezTo>
                    <a:pt x="1106" y="13120"/>
                    <a:pt x="1106" y="12938"/>
                    <a:pt x="1162" y="12700"/>
                  </a:cubicBezTo>
                  <a:cubicBezTo>
                    <a:pt x="1218" y="12532"/>
                    <a:pt x="1274" y="12294"/>
                    <a:pt x="1330" y="12126"/>
                  </a:cubicBezTo>
                  <a:cubicBezTo>
                    <a:pt x="1400" y="11944"/>
                    <a:pt x="1456" y="11832"/>
                    <a:pt x="1456" y="11720"/>
                  </a:cubicBezTo>
                  <a:cubicBezTo>
                    <a:pt x="1456" y="11482"/>
                    <a:pt x="1512" y="11244"/>
                    <a:pt x="1624" y="11076"/>
                  </a:cubicBezTo>
                  <a:cubicBezTo>
                    <a:pt x="1750" y="10950"/>
                    <a:pt x="1750" y="10726"/>
                    <a:pt x="1806" y="10544"/>
                  </a:cubicBezTo>
                  <a:cubicBezTo>
                    <a:pt x="1919" y="10194"/>
                    <a:pt x="2031" y="9788"/>
                    <a:pt x="2213" y="9381"/>
                  </a:cubicBezTo>
                  <a:cubicBezTo>
                    <a:pt x="2451" y="8975"/>
                    <a:pt x="2675" y="8499"/>
                    <a:pt x="2913" y="8093"/>
                  </a:cubicBezTo>
                  <a:cubicBezTo>
                    <a:pt x="3151" y="7631"/>
                    <a:pt x="3375" y="7169"/>
                    <a:pt x="3669" y="6749"/>
                  </a:cubicBezTo>
                  <a:cubicBezTo>
                    <a:pt x="3851" y="6469"/>
                    <a:pt x="4019" y="6119"/>
                    <a:pt x="4201" y="5881"/>
                  </a:cubicBezTo>
                  <a:cubicBezTo>
                    <a:pt x="4481" y="5531"/>
                    <a:pt x="4831" y="5237"/>
                    <a:pt x="5069" y="4887"/>
                  </a:cubicBezTo>
                  <a:cubicBezTo>
                    <a:pt x="5251" y="4593"/>
                    <a:pt x="5531" y="4425"/>
                    <a:pt x="5769" y="4131"/>
                  </a:cubicBezTo>
                  <a:cubicBezTo>
                    <a:pt x="5951" y="3837"/>
                    <a:pt x="6119" y="3543"/>
                    <a:pt x="6469" y="3431"/>
                  </a:cubicBezTo>
                  <a:lnTo>
                    <a:pt x="6469" y="3375"/>
                  </a:lnTo>
                  <a:lnTo>
                    <a:pt x="7225" y="2619"/>
                  </a:lnTo>
                  <a:cubicBezTo>
                    <a:pt x="7281" y="2549"/>
                    <a:pt x="7351" y="2493"/>
                    <a:pt x="7463" y="2437"/>
                  </a:cubicBezTo>
                  <a:cubicBezTo>
                    <a:pt x="7575" y="2325"/>
                    <a:pt x="7701" y="2269"/>
                    <a:pt x="7813" y="2199"/>
                  </a:cubicBezTo>
                  <a:cubicBezTo>
                    <a:pt x="7981" y="2031"/>
                    <a:pt x="8163" y="1919"/>
                    <a:pt x="8275" y="1793"/>
                  </a:cubicBezTo>
                  <a:cubicBezTo>
                    <a:pt x="8513" y="1625"/>
                    <a:pt x="8751" y="1443"/>
                    <a:pt x="8975" y="1331"/>
                  </a:cubicBezTo>
                  <a:cubicBezTo>
                    <a:pt x="9451" y="1093"/>
                    <a:pt x="9969" y="925"/>
                    <a:pt x="10431" y="687"/>
                  </a:cubicBezTo>
                  <a:cubicBezTo>
                    <a:pt x="10725" y="575"/>
                    <a:pt x="11075" y="519"/>
                    <a:pt x="11369" y="519"/>
                  </a:cubicBezTo>
                  <a:lnTo>
                    <a:pt x="11719" y="519"/>
                  </a:lnTo>
                  <a:cubicBezTo>
                    <a:pt x="11918" y="479"/>
                    <a:pt x="12135" y="444"/>
                    <a:pt x="12349" y="444"/>
                  </a:cubicBezTo>
                  <a:cubicBezTo>
                    <a:pt x="12512" y="444"/>
                    <a:pt x="12674" y="464"/>
                    <a:pt x="12825" y="519"/>
                  </a:cubicBezTo>
                  <a:lnTo>
                    <a:pt x="13007" y="519"/>
                  </a:lnTo>
                  <a:cubicBezTo>
                    <a:pt x="13167" y="469"/>
                    <a:pt x="13336" y="448"/>
                    <a:pt x="13506" y="448"/>
                  </a:cubicBezTo>
                  <a:cubicBezTo>
                    <a:pt x="13769" y="448"/>
                    <a:pt x="14035" y="498"/>
                    <a:pt x="14282" y="575"/>
                  </a:cubicBezTo>
                  <a:cubicBezTo>
                    <a:pt x="14522" y="666"/>
                    <a:pt x="14799" y="758"/>
                    <a:pt x="15083" y="758"/>
                  </a:cubicBezTo>
                  <a:cubicBezTo>
                    <a:pt x="15147" y="758"/>
                    <a:pt x="15211" y="753"/>
                    <a:pt x="15276" y="743"/>
                  </a:cubicBezTo>
                  <a:cubicBezTo>
                    <a:pt x="15332" y="799"/>
                    <a:pt x="15458" y="869"/>
                    <a:pt x="15514" y="925"/>
                  </a:cubicBezTo>
                  <a:cubicBezTo>
                    <a:pt x="15864" y="1037"/>
                    <a:pt x="16270" y="1149"/>
                    <a:pt x="16564" y="1331"/>
                  </a:cubicBezTo>
                  <a:cubicBezTo>
                    <a:pt x="16970" y="1625"/>
                    <a:pt x="17376" y="1849"/>
                    <a:pt x="17782" y="2087"/>
                  </a:cubicBezTo>
                  <a:cubicBezTo>
                    <a:pt x="18132" y="2325"/>
                    <a:pt x="18426" y="2549"/>
                    <a:pt x="18720" y="2787"/>
                  </a:cubicBezTo>
                  <a:cubicBezTo>
                    <a:pt x="19014" y="2969"/>
                    <a:pt x="19308" y="3193"/>
                    <a:pt x="19532" y="3487"/>
                  </a:cubicBezTo>
                  <a:cubicBezTo>
                    <a:pt x="19623" y="3568"/>
                    <a:pt x="19736" y="3627"/>
                    <a:pt x="19882" y="3627"/>
                  </a:cubicBezTo>
                  <a:cubicBezTo>
                    <a:pt x="19938" y="3627"/>
                    <a:pt x="19998" y="3618"/>
                    <a:pt x="20064" y="3599"/>
                  </a:cubicBezTo>
                  <a:cubicBezTo>
                    <a:pt x="19952" y="3543"/>
                    <a:pt x="19826" y="3487"/>
                    <a:pt x="19714" y="3375"/>
                  </a:cubicBezTo>
                  <a:cubicBezTo>
                    <a:pt x="19602" y="3137"/>
                    <a:pt x="19364" y="3025"/>
                    <a:pt x="19182" y="2843"/>
                  </a:cubicBezTo>
                  <a:cubicBezTo>
                    <a:pt x="19070" y="2731"/>
                    <a:pt x="19014" y="2675"/>
                    <a:pt x="18902" y="2549"/>
                  </a:cubicBezTo>
                  <a:cubicBezTo>
                    <a:pt x="18776" y="2493"/>
                    <a:pt x="18664" y="2437"/>
                    <a:pt x="18608" y="2325"/>
                  </a:cubicBezTo>
                  <a:cubicBezTo>
                    <a:pt x="18370" y="2143"/>
                    <a:pt x="18202" y="1919"/>
                    <a:pt x="17852" y="1793"/>
                  </a:cubicBezTo>
                  <a:cubicBezTo>
                    <a:pt x="17726" y="1737"/>
                    <a:pt x="17614" y="1625"/>
                    <a:pt x="17502" y="1569"/>
                  </a:cubicBezTo>
                  <a:cubicBezTo>
                    <a:pt x="17376" y="1499"/>
                    <a:pt x="17264" y="1387"/>
                    <a:pt x="17082" y="1331"/>
                  </a:cubicBezTo>
                  <a:cubicBezTo>
                    <a:pt x="16970" y="1275"/>
                    <a:pt x="16858" y="1219"/>
                    <a:pt x="16802" y="1149"/>
                  </a:cubicBezTo>
                  <a:cubicBezTo>
                    <a:pt x="16452" y="981"/>
                    <a:pt x="16158" y="799"/>
                    <a:pt x="15808" y="631"/>
                  </a:cubicBezTo>
                  <a:cubicBezTo>
                    <a:pt x="15395" y="473"/>
                    <a:pt x="15035" y="326"/>
                    <a:pt x="14646" y="326"/>
                  </a:cubicBezTo>
                  <a:cubicBezTo>
                    <a:pt x="14586" y="326"/>
                    <a:pt x="14525" y="329"/>
                    <a:pt x="14464" y="337"/>
                  </a:cubicBezTo>
                  <a:cubicBezTo>
                    <a:pt x="14226" y="337"/>
                    <a:pt x="14058" y="337"/>
                    <a:pt x="13932" y="169"/>
                  </a:cubicBezTo>
                  <a:lnTo>
                    <a:pt x="13763" y="169"/>
                  </a:lnTo>
                  <a:cubicBezTo>
                    <a:pt x="13672" y="134"/>
                    <a:pt x="13571" y="134"/>
                    <a:pt x="13469" y="134"/>
                  </a:cubicBezTo>
                  <a:cubicBezTo>
                    <a:pt x="13368" y="134"/>
                    <a:pt x="13266" y="134"/>
                    <a:pt x="13175" y="99"/>
                  </a:cubicBezTo>
                  <a:cubicBezTo>
                    <a:pt x="13088" y="33"/>
                    <a:pt x="13015" y="10"/>
                    <a:pt x="12949" y="10"/>
                  </a:cubicBezTo>
                  <a:cubicBezTo>
                    <a:pt x="12846" y="10"/>
                    <a:pt x="12759" y="65"/>
                    <a:pt x="12657" y="99"/>
                  </a:cubicBezTo>
                  <a:cubicBezTo>
                    <a:pt x="12531" y="99"/>
                    <a:pt x="12363" y="99"/>
                    <a:pt x="12251" y="43"/>
                  </a:cubicBezTo>
                  <a:lnTo>
                    <a:pt x="11719" y="43"/>
                  </a:lnTo>
                  <a:cubicBezTo>
                    <a:pt x="11691" y="15"/>
                    <a:pt x="11663" y="1"/>
                    <a:pt x="11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7"/>
          <p:cNvSpPr/>
          <p:nvPr/>
        </p:nvSpPr>
        <p:spPr>
          <a:xfrm rot="-5400000">
            <a:off x="-560736" y="560691"/>
            <a:ext cx="1840948" cy="719474"/>
          </a:xfrm>
          <a:custGeom>
            <a:avLst/>
            <a:gdLst/>
            <a:ahLst/>
            <a:cxnLst/>
            <a:rect l="l" t="t" r="r" b="b"/>
            <a:pathLst>
              <a:path w="65555" h="25620" extrusionOk="0">
                <a:moveTo>
                  <a:pt x="1212" y="1"/>
                </a:moveTo>
                <a:cubicBezTo>
                  <a:pt x="1173" y="40"/>
                  <a:pt x="1135" y="117"/>
                  <a:pt x="1135" y="195"/>
                </a:cubicBezTo>
                <a:cubicBezTo>
                  <a:pt x="1" y="3345"/>
                  <a:pt x="49" y="6495"/>
                  <a:pt x="1455" y="9529"/>
                </a:cubicBezTo>
                <a:cubicBezTo>
                  <a:pt x="3112" y="13086"/>
                  <a:pt x="5904" y="15180"/>
                  <a:pt x="9694" y="15946"/>
                </a:cubicBezTo>
                <a:cubicBezTo>
                  <a:pt x="10488" y="16112"/>
                  <a:pt x="11314" y="16201"/>
                  <a:pt x="12141" y="16201"/>
                </a:cubicBezTo>
                <a:cubicBezTo>
                  <a:pt x="12324" y="16201"/>
                  <a:pt x="12506" y="16197"/>
                  <a:pt x="12689" y="16188"/>
                </a:cubicBezTo>
                <a:cubicBezTo>
                  <a:pt x="14017" y="16188"/>
                  <a:pt x="15354" y="16149"/>
                  <a:pt x="16644" y="16072"/>
                </a:cubicBezTo>
                <a:cubicBezTo>
                  <a:pt x="18131" y="16013"/>
                  <a:pt x="19619" y="15982"/>
                  <a:pt x="21108" y="15982"/>
                </a:cubicBezTo>
                <a:cubicBezTo>
                  <a:pt x="22810" y="15982"/>
                  <a:pt x="24514" y="16023"/>
                  <a:pt x="26220" y="16111"/>
                </a:cubicBezTo>
                <a:cubicBezTo>
                  <a:pt x="28682" y="16275"/>
                  <a:pt x="31144" y="16634"/>
                  <a:pt x="33529" y="17322"/>
                </a:cubicBezTo>
                <a:cubicBezTo>
                  <a:pt x="35584" y="17933"/>
                  <a:pt x="37561" y="18660"/>
                  <a:pt x="39500" y="19542"/>
                </a:cubicBezTo>
                <a:cubicBezTo>
                  <a:pt x="41361" y="20395"/>
                  <a:pt x="43222" y="21325"/>
                  <a:pt x="45034" y="22207"/>
                </a:cubicBezTo>
                <a:cubicBezTo>
                  <a:pt x="46692" y="22973"/>
                  <a:pt x="48388" y="23700"/>
                  <a:pt x="50123" y="24272"/>
                </a:cubicBezTo>
                <a:cubicBezTo>
                  <a:pt x="52841" y="25140"/>
                  <a:pt x="55581" y="25620"/>
                  <a:pt x="58387" y="25620"/>
                </a:cubicBezTo>
                <a:cubicBezTo>
                  <a:pt x="58714" y="25620"/>
                  <a:pt x="59042" y="25613"/>
                  <a:pt x="59370" y="25600"/>
                </a:cubicBezTo>
                <a:cubicBezTo>
                  <a:pt x="61474" y="25522"/>
                  <a:pt x="63538" y="25280"/>
                  <a:pt x="65554" y="24795"/>
                </a:cubicBezTo>
                <a:lnTo>
                  <a:pt x="655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8" name="Google Shape;1028;p7"/>
          <p:cNvGrpSpPr/>
          <p:nvPr/>
        </p:nvGrpSpPr>
        <p:grpSpPr>
          <a:xfrm rot="3599028">
            <a:off x="228151" y="668209"/>
            <a:ext cx="719479" cy="446411"/>
            <a:chOff x="329075" y="436488"/>
            <a:chExt cx="566350" cy="351400"/>
          </a:xfrm>
        </p:grpSpPr>
        <p:sp>
          <p:nvSpPr>
            <p:cNvPr id="1029" name="Google Shape;1029;p7"/>
            <p:cNvSpPr/>
            <p:nvPr/>
          </p:nvSpPr>
          <p:spPr>
            <a:xfrm>
              <a:off x="341200" y="538488"/>
              <a:ext cx="554225" cy="249400"/>
            </a:xfrm>
            <a:custGeom>
              <a:avLst/>
              <a:gdLst/>
              <a:ahLst/>
              <a:cxnLst/>
              <a:rect l="l" t="t" r="r" b="b"/>
              <a:pathLst>
                <a:path w="22169" h="9976" extrusionOk="0">
                  <a:moveTo>
                    <a:pt x="21732" y="1"/>
                  </a:moveTo>
                  <a:cubicBezTo>
                    <a:pt x="21606" y="1"/>
                    <a:pt x="21529" y="40"/>
                    <a:pt x="21403" y="78"/>
                  </a:cubicBezTo>
                  <a:cubicBezTo>
                    <a:pt x="21286" y="117"/>
                    <a:pt x="21199" y="166"/>
                    <a:pt x="21160" y="282"/>
                  </a:cubicBezTo>
                  <a:cubicBezTo>
                    <a:pt x="21122" y="486"/>
                    <a:pt x="21005" y="650"/>
                    <a:pt x="20957" y="844"/>
                  </a:cubicBezTo>
                  <a:cubicBezTo>
                    <a:pt x="20637" y="1978"/>
                    <a:pt x="20317" y="3112"/>
                    <a:pt x="19987" y="4237"/>
                  </a:cubicBezTo>
                  <a:cubicBezTo>
                    <a:pt x="19949" y="4440"/>
                    <a:pt x="19871" y="4644"/>
                    <a:pt x="19832" y="4847"/>
                  </a:cubicBezTo>
                  <a:cubicBezTo>
                    <a:pt x="19706" y="4721"/>
                    <a:pt x="19590" y="4644"/>
                    <a:pt x="19551" y="4528"/>
                  </a:cubicBezTo>
                  <a:cubicBezTo>
                    <a:pt x="19067" y="3878"/>
                    <a:pt x="18582" y="3190"/>
                    <a:pt x="18097" y="2541"/>
                  </a:cubicBezTo>
                  <a:cubicBezTo>
                    <a:pt x="17807" y="2143"/>
                    <a:pt x="17525" y="1697"/>
                    <a:pt x="17244" y="1290"/>
                  </a:cubicBezTo>
                  <a:cubicBezTo>
                    <a:pt x="17128" y="1087"/>
                    <a:pt x="16886" y="1048"/>
                    <a:pt x="16721" y="931"/>
                  </a:cubicBezTo>
                  <a:lnTo>
                    <a:pt x="16643" y="931"/>
                  </a:lnTo>
                  <a:cubicBezTo>
                    <a:pt x="16517" y="970"/>
                    <a:pt x="16353" y="1009"/>
                    <a:pt x="16236" y="1048"/>
                  </a:cubicBezTo>
                  <a:cubicBezTo>
                    <a:pt x="16072" y="1048"/>
                    <a:pt x="15994" y="1135"/>
                    <a:pt x="15955" y="1290"/>
                  </a:cubicBezTo>
                  <a:cubicBezTo>
                    <a:pt x="15674" y="1901"/>
                    <a:pt x="15471" y="2502"/>
                    <a:pt x="15267" y="3151"/>
                  </a:cubicBezTo>
                  <a:cubicBezTo>
                    <a:pt x="15063" y="3878"/>
                    <a:pt x="14860" y="4644"/>
                    <a:pt x="14618" y="5371"/>
                  </a:cubicBezTo>
                  <a:cubicBezTo>
                    <a:pt x="14540" y="5652"/>
                    <a:pt x="14414" y="5894"/>
                    <a:pt x="14298" y="6175"/>
                  </a:cubicBezTo>
                  <a:cubicBezTo>
                    <a:pt x="13891" y="5652"/>
                    <a:pt x="13493" y="5129"/>
                    <a:pt x="13125" y="4644"/>
                  </a:cubicBezTo>
                  <a:cubicBezTo>
                    <a:pt x="12679" y="4082"/>
                    <a:pt x="12282" y="3510"/>
                    <a:pt x="11874" y="2948"/>
                  </a:cubicBezTo>
                  <a:cubicBezTo>
                    <a:pt x="11593" y="2541"/>
                    <a:pt x="11312" y="2143"/>
                    <a:pt x="10740" y="1978"/>
                  </a:cubicBezTo>
                  <a:cubicBezTo>
                    <a:pt x="10585" y="1978"/>
                    <a:pt x="10382" y="2017"/>
                    <a:pt x="10139" y="2104"/>
                  </a:cubicBezTo>
                  <a:cubicBezTo>
                    <a:pt x="9975" y="2143"/>
                    <a:pt x="9897" y="2259"/>
                    <a:pt x="9810" y="2385"/>
                  </a:cubicBezTo>
                  <a:cubicBezTo>
                    <a:pt x="9732" y="2628"/>
                    <a:pt x="9655" y="2870"/>
                    <a:pt x="9616" y="3112"/>
                  </a:cubicBezTo>
                  <a:cubicBezTo>
                    <a:pt x="9490" y="3510"/>
                    <a:pt x="9451" y="3917"/>
                    <a:pt x="9325" y="4324"/>
                  </a:cubicBezTo>
                  <a:cubicBezTo>
                    <a:pt x="9131" y="5129"/>
                    <a:pt x="8928" y="5894"/>
                    <a:pt x="8724" y="6660"/>
                  </a:cubicBezTo>
                  <a:cubicBezTo>
                    <a:pt x="8685" y="6786"/>
                    <a:pt x="8647" y="6902"/>
                    <a:pt x="8598" y="7028"/>
                  </a:cubicBezTo>
                  <a:cubicBezTo>
                    <a:pt x="8559" y="6990"/>
                    <a:pt x="8482" y="6951"/>
                    <a:pt x="8443" y="6902"/>
                  </a:cubicBezTo>
                  <a:cubicBezTo>
                    <a:pt x="7794" y="6059"/>
                    <a:pt x="7193" y="5206"/>
                    <a:pt x="6543" y="4402"/>
                  </a:cubicBezTo>
                  <a:cubicBezTo>
                    <a:pt x="6379" y="4198"/>
                    <a:pt x="6175" y="3994"/>
                    <a:pt x="6020" y="3839"/>
                  </a:cubicBezTo>
                  <a:cubicBezTo>
                    <a:pt x="5877" y="3730"/>
                    <a:pt x="5705" y="3628"/>
                    <a:pt x="5529" y="3628"/>
                  </a:cubicBezTo>
                  <a:cubicBezTo>
                    <a:pt x="5502" y="3628"/>
                    <a:pt x="5475" y="3631"/>
                    <a:pt x="5448" y="3636"/>
                  </a:cubicBezTo>
                  <a:cubicBezTo>
                    <a:pt x="5293" y="3675"/>
                    <a:pt x="5128" y="3713"/>
                    <a:pt x="4963" y="3752"/>
                  </a:cubicBezTo>
                  <a:cubicBezTo>
                    <a:pt x="4886" y="3801"/>
                    <a:pt x="4808" y="3878"/>
                    <a:pt x="4769" y="3956"/>
                  </a:cubicBezTo>
                  <a:cubicBezTo>
                    <a:pt x="4643" y="4159"/>
                    <a:pt x="4527" y="4363"/>
                    <a:pt x="4440" y="4566"/>
                  </a:cubicBezTo>
                  <a:cubicBezTo>
                    <a:pt x="4236" y="4964"/>
                    <a:pt x="4081" y="5332"/>
                    <a:pt x="3916" y="5739"/>
                  </a:cubicBezTo>
                  <a:cubicBezTo>
                    <a:pt x="3597" y="6379"/>
                    <a:pt x="3267" y="7067"/>
                    <a:pt x="2986" y="7755"/>
                  </a:cubicBezTo>
                  <a:cubicBezTo>
                    <a:pt x="2870" y="7959"/>
                    <a:pt x="2782" y="8162"/>
                    <a:pt x="2666" y="8444"/>
                  </a:cubicBezTo>
                  <a:cubicBezTo>
                    <a:pt x="2666" y="8356"/>
                    <a:pt x="2627" y="8356"/>
                    <a:pt x="2627" y="8318"/>
                  </a:cubicBezTo>
                  <a:cubicBezTo>
                    <a:pt x="2424" y="8075"/>
                    <a:pt x="2220" y="7833"/>
                    <a:pt x="2017" y="7591"/>
                  </a:cubicBezTo>
                  <a:cubicBezTo>
                    <a:pt x="1736" y="7232"/>
                    <a:pt x="1454" y="6825"/>
                    <a:pt x="1173" y="6466"/>
                  </a:cubicBezTo>
                  <a:cubicBezTo>
                    <a:pt x="1009" y="6263"/>
                    <a:pt x="805" y="6098"/>
                    <a:pt x="650" y="5894"/>
                  </a:cubicBezTo>
                  <a:cubicBezTo>
                    <a:pt x="524" y="5778"/>
                    <a:pt x="359" y="5778"/>
                    <a:pt x="243" y="5778"/>
                  </a:cubicBezTo>
                  <a:cubicBezTo>
                    <a:pt x="117" y="5817"/>
                    <a:pt x="39" y="5817"/>
                    <a:pt x="0" y="5982"/>
                  </a:cubicBezTo>
                  <a:cubicBezTo>
                    <a:pt x="78" y="6137"/>
                    <a:pt x="117" y="6301"/>
                    <a:pt x="243" y="6466"/>
                  </a:cubicBezTo>
                  <a:cubicBezTo>
                    <a:pt x="892" y="7387"/>
                    <a:pt x="1493" y="8356"/>
                    <a:pt x="2143" y="9287"/>
                  </a:cubicBezTo>
                  <a:cubicBezTo>
                    <a:pt x="2346" y="9529"/>
                    <a:pt x="2540" y="9771"/>
                    <a:pt x="2831" y="9975"/>
                  </a:cubicBezTo>
                  <a:cubicBezTo>
                    <a:pt x="3073" y="9936"/>
                    <a:pt x="3112" y="9859"/>
                    <a:pt x="3228" y="9616"/>
                  </a:cubicBezTo>
                  <a:cubicBezTo>
                    <a:pt x="3635" y="8647"/>
                    <a:pt x="4081" y="7629"/>
                    <a:pt x="4479" y="6660"/>
                  </a:cubicBezTo>
                  <a:cubicBezTo>
                    <a:pt x="4721" y="6059"/>
                    <a:pt x="5012" y="5448"/>
                    <a:pt x="5254" y="4847"/>
                  </a:cubicBezTo>
                  <a:cubicBezTo>
                    <a:pt x="5293" y="4770"/>
                    <a:pt x="5370" y="4683"/>
                    <a:pt x="5448" y="4566"/>
                  </a:cubicBezTo>
                  <a:cubicBezTo>
                    <a:pt x="5535" y="4644"/>
                    <a:pt x="5613" y="4683"/>
                    <a:pt x="5652" y="4770"/>
                  </a:cubicBezTo>
                  <a:cubicBezTo>
                    <a:pt x="5816" y="4964"/>
                    <a:pt x="6020" y="5167"/>
                    <a:pt x="6175" y="5410"/>
                  </a:cubicBezTo>
                  <a:cubicBezTo>
                    <a:pt x="6786" y="6263"/>
                    <a:pt x="7387" y="7106"/>
                    <a:pt x="8036" y="7959"/>
                  </a:cubicBezTo>
                  <a:cubicBezTo>
                    <a:pt x="8240" y="8240"/>
                    <a:pt x="8443" y="8560"/>
                    <a:pt x="8763" y="8763"/>
                  </a:cubicBezTo>
                  <a:cubicBezTo>
                    <a:pt x="8790" y="8768"/>
                    <a:pt x="8815" y="8771"/>
                    <a:pt x="8838" y="8771"/>
                  </a:cubicBezTo>
                  <a:cubicBezTo>
                    <a:pt x="8996" y="8771"/>
                    <a:pt x="9089" y="8664"/>
                    <a:pt x="9131" y="8521"/>
                  </a:cubicBezTo>
                  <a:cubicBezTo>
                    <a:pt x="9248" y="8279"/>
                    <a:pt x="9325" y="8036"/>
                    <a:pt x="9412" y="7794"/>
                  </a:cubicBezTo>
                  <a:cubicBezTo>
                    <a:pt x="9568" y="7193"/>
                    <a:pt x="9732" y="6582"/>
                    <a:pt x="9897" y="5982"/>
                  </a:cubicBezTo>
                  <a:cubicBezTo>
                    <a:pt x="10101" y="5255"/>
                    <a:pt x="10343" y="4479"/>
                    <a:pt x="10459" y="3713"/>
                  </a:cubicBezTo>
                  <a:cubicBezTo>
                    <a:pt x="10498" y="3510"/>
                    <a:pt x="10537" y="3355"/>
                    <a:pt x="10624" y="3151"/>
                  </a:cubicBezTo>
                  <a:cubicBezTo>
                    <a:pt x="10663" y="3190"/>
                    <a:pt x="10702" y="3190"/>
                    <a:pt x="10740" y="3229"/>
                  </a:cubicBezTo>
                  <a:cubicBezTo>
                    <a:pt x="10866" y="3393"/>
                    <a:pt x="11021" y="3597"/>
                    <a:pt x="11147" y="3752"/>
                  </a:cubicBezTo>
                  <a:cubicBezTo>
                    <a:pt x="11555" y="4285"/>
                    <a:pt x="11913" y="4847"/>
                    <a:pt x="12282" y="5371"/>
                  </a:cubicBezTo>
                  <a:cubicBezTo>
                    <a:pt x="12718" y="5982"/>
                    <a:pt x="13125" y="6544"/>
                    <a:pt x="13571" y="7106"/>
                  </a:cubicBezTo>
                  <a:cubicBezTo>
                    <a:pt x="13774" y="7387"/>
                    <a:pt x="13978" y="7678"/>
                    <a:pt x="14298" y="7920"/>
                  </a:cubicBezTo>
                  <a:cubicBezTo>
                    <a:pt x="14419" y="8015"/>
                    <a:pt x="14514" y="8055"/>
                    <a:pt x="14592" y="8055"/>
                  </a:cubicBezTo>
                  <a:cubicBezTo>
                    <a:pt x="14746" y="8055"/>
                    <a:pt x="14838" y="7903"/>
                    <a:pt x="14947" y="7717"/>
                  </a:cubicBezTo>
                  <a:cubicBezTo>
                    <a:pt x="15063" y="7387"/>
                    <a:pt x="15189" y="7028"/>
                    <a:pt x="15345" y="6660"/>
                  </a:cubicBezTo>
                  <a:cubicBezTo>
                    <a:pt x="15587" y="6020"/>
                    <a:pt x="15829" y="5332"/>
                    <a:pt x="15994" y="4644"/>
                  </a:cubicBezTo>
                  <a:cubicBezTo>
                    <a:pt x="16159" y="3994"/>
                    <a:pt x="16353" y="3355"/>
                    <a:pt x="16517" y="2744"/>
                  </a:cubicBezTo>
                  <a:cubicBezTo>
                    <a:pt x="16556" y="2628"/>
                    <a:pt x="16595" y="2502"/>
                    <a:pt x="16643" y="2347"/>
                  </a:cubicBezTo>
                  <a:cubicBezTo>
                    <a:pt x="16760" y="2502"/>
                    <a:pt x="16837" y="2667"/>
                    <a:pt x="16924" y="2783"/>
                  </a:cubicBezTo>
                  <a:cubicBezTo>
                    <a:pt x="17525" y="3675"/>
                    <a:pt x="18136" y="4528"/>
                    <a:pt x="18737" y="5410"/>
                  </a:cubicBezTo>
                  <a:cubicBezTo>
                    <a:pt x="19018" y="5817"/>
                    <a:pt x="19387" y="6137"/>
                    <a:pt x="19794" y="6466"/>
                  </a:cubicBezTo>
                  <a:cubicBezTo>
                    <a:pt x="19890" y="6528"/>
                    <a:pt x="19972" y="6559"/>
                    <a:pt x="20047" y="6559"/>
                  </a:cubicBezTo>
                  <a:cubicBezTo>
                    <a:pt x="20160" y="6559"/>
                    <a:pt x="20256" y="6487"/>
                    <a:pt x="20356" y="6340"/>
                  </a:cubicBezTo>
                  <a:cubicBezTo>
                    <a:pt x="20472" y="6175"/>
                    <a:pt x="20559" y="6020"/>
                    <a:pt x="20598" y="5856"/>
                  </a:cubicBezTo>
                  <a:cubicBezTo>
                    <a:pt x="21005" y="4964"/>
                    <a:pt x="21160" y="3994"/>
                    <a:pt x="21441" y="3074"/>
                  </a:cubicBezTo>
                  <a:cubicBezTo>
                    <a:pt x="21645" y="2298"/>
                    <a:pt x="21887" y="1494"/>
                    <a:pt x="22091" y="728"/>
                  </a:cubicBezTo>
                  <a:cubicBezTo>
                    <a:pt x="22130" y="524"/>
                    <a:pt x="22168" y="321"/>
                    <a:pt x="22130" y="78"/>
                  </a:cubicBezTo>
                  <a:cubicBezTo>
                    <a:pt x="22013" y="40"/>
                    <a:pt x="21849" y="1"/>
                    <a:pt x="21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329075" y="436488"/>
              <a:ext cx="507950" cy="259575"/>
            </a:xfrm>
            <a:custGeom>
              <a:avLst/>
              <a:gdLst/>
              <a:ahLst/>
              <a:cxnLst/>
              <a:rect l="l" t="t" r="r" b="b"/>
              <a:pathLst>
                <a:path w="20318" h="10383" extrusionOk="0">
                  <a:moveTo>
                    <a:pt x="19988" y="0"/>
                  </a:moveTo>
                  <a:cubicBezTo>
                    <a:pt x="19949" y="0"/>
                    <a:pt x="19910" y="39"/>
                    <a:pt x="19872" y="39"/>
                  </a:cubicBezTo>
                  <a:cubicBezTo>
                    <a:pt x="19464" y="78"/>
                    <a:pt x="19261" y="281"/>
                    <a:pt x="19183" y="650"/>
                  </a:cubicBezTo>
                  <a:cubicBezTo>
                    <a:pt x="19067" y="1289"/>
                    <a:pt x="18902" y="1900"/>
                    <a:pt x="18737" y="2501"/>
                  </a:cubicBezTo>
                  <a:cubicBezTo>
                    <a:pt x="18660" y="2831"/>
                    <a:pt x="18582" y="3112"/>
                    <a:pt x="18495" y="3432"/>
                  </a:cubicBezTo>
                  <a:lnTo>
                    <a:pt x="18340" y="3276"/>
                  </a:lnTo>
                  <a:cubicBezTo>
                    <a:pt x="18214" y="3073"/>
                    <a:pt x="18049" y="2831"/>
                    <a:pt x="17933" y="2627"/>
                  </a:cubicBezTo>
                  <a:cubicBezTo>
                    <a:pt x="17729" y="2259"/>
                    <a:pt x="17487" y="1900"/>
                    <a:pt x="17283" y="1493"/>
                  </a:cubicBezTo>
                  <a:cubicBezTo>
                    <a:pt x="17097" y="1235"/>
                    <a:pt x="16918" y="1042"/>
                    <a:pt x="16605" y="1042"/>
                  </a:cubicBezTo>
                  <a:cubicBezTo>
                    <a:pt x="16577" y="1042"/>
                    <a:pt x="16548" y="1044"/>
                    <a:pt x="16518" y="1047"/>
                  </a:cubicBezTo>
                  <a:cubicBezTo>
                    <a:pt x="16198" y="1047"/>
                    <a:pt x="15868" y="1173"/>
                    <a:pt x="15713" y="1454"/>
                  </a:cubicBezTo>
                  <a:cubicBezTo>
                    <a:pt x="15587" y="1696"/>
                    <a:pt x="15471" y="1900"/>
                    <a:pt x="15345" y="2142"/>
                  </a:cubicBezTo>
                  <a:cubicBezTo>
                    <a:pt x="14986" y="2986"/>
                    <a:pt x="14579" y="3839"/>
                    <a:pt x="14220" y="4682"/>
                  </a:cubicBezTo>
                  <a:cubicBezTo>
                    <a:pt x="14133" y="4808"/>
                    <a:pt x="14094" y="4924"/>
                    <a:pt x="14017" y="5089"/>
                  </a:cubicBezTo>
                  <a:cubicBezTo>
                    <a:pt x="13852" y="4885"/>
                    <a:pt x="13736" y="4730"/>
                    <a:pt x="13610" y="4604"/>
                  </a:cubicBezTo>
                  <a:cubicBezTo>
                    <a:pt x="13203" y="4120"/>
                    <a:pt x="12805" y="3596"/>
                    <a:pt x="12359" y="3150"/>
                  </a:cubicBezTo>
                  <a:cubicBezTo>
                    <a:pt x="12117" y="2869"/>
                    <a:pt x="11875" y="2627"/>
                    <a:pt x="11555" y="2385"/>
                  </a:cubicBezTo>
                  <a:cubicBezTo>
                    <a:pt x="11373" y="2237"/>
                    <a:pt x="11160" y="2098"/>
                    <a:pt x="10881" y="2098"/>
                  </a:cubicBezTo>
                  <a:cubicBezTo>
                    <a:pt x="10848" y="2098"/>
                    <a:pt x="10814" y="2099"/>
                    <a:pt x="10779" y="2104"/>
                  </a:cubicBezTo>
                  <a:cubicBezTo>
                    <a:pt x="10624" y="2142"/>
                    <a:pt x="10421" y="2220"/>
                    <a:pt x="10217" y="2259"/>
                  </a:cubicBezTo>
                  <a:cubicBezTo>
                    <a:pt x="10140" y="2307"/>
                    <a:pt x="10053" y="2385"/>
                    <a:pt x="9975" y="2462"/>
                  </a:cubicBezTo>
                  <a:cubicBezTo>
                    <a:pt x="9810" y="2627"/>
                    <a:pt x="9694" y="2792"/>
                    <a:pt x="9568" y="2986"/>
                  </a:cubicBezTo>
                  <a:cubicBezTo>
                    <a:pt x="9083" y="3761"/>
                    <a:pt x="8763" y="4527"/>
                    <a:pt x="8443" y="5331"/>
                  </a:cubicBezTo>
                  <a:cubicBezTo>
                    <a:pt x="8279" y="5612"/>
                    <a:pt x="8162" y="5894"/>
                    <a:pt x="7998" y="6184"/>
                  </a:cubicBezTo>
                  <a:cubicBezTo>
                    <a:pt x="7833" y="5942"/>
                    <a:pt x="7629" y="5738"/>
                    <a:pt x="7474" y="5535"/>
                  </a:cubicBezTo>
                  <a:cubicBezTo>
                    <a:pt x="7145" y="5128"/>
                    <a:pt x="6786" y="4769"/>
                    <a:pt x="6466" y="4362"/>
                  </a:cubicBezTo>
                  <a:cubicBezTo>
                    <a:pt x="6296" y="4192"/>
                    <a:pt x="6126" y="4110"/>
                    <a:pt x="5911" y="4110"/>
                  </a:cubicBezTo>
                  <a:cubicBezTo>
                    <a:pt x="5869" y="4110"/>
                    <a:pt x="5824" y="4113"/>
                    <a:pt x="5778" y="4120"/>
                  </a:cubicBezTo>
                  <a:cubicBezTo>
                    <a:pt x="5497" y="4158"/>
                    <a:pt x="5254" y="4197"/>
                    <a:pt x="5090" y="4488"/>
                  </a:cubicBezTo>
                  <a:cubicBezTo>
                    <a:pt x="4886" y="4769"/>
                    <a:pt x="4683" y="5050"/>
                    <a:pt x="4527" y="5331"/>
                  </a:cubicBezTo>
                  <a:cubicBezTo>
                    <a:pt x="3956" y="6301"/>
                    <a:pt x="3393" y="7309"/>
                    <a:pt x="2831" y="8317"/>
                  </a:cubicBezTo>
                  <a:cubicBezTo>
                    <a:pt x="2705" y="8482"/>
                    <a:pt x="2628" y="8685"/>
                    <a:pt x="2502" y="8850"/>
                  </a:cubicBezTo>
                  <a:cubicBezTo>
                    <a:pt x="2463" y="8850"/>
                    <a:pt x="2463" y="8801"/>
                    <a:pt x="2424" y="8801"/>
                  </a:cubicBezTo>
                  <a:cubicBezTo>
                    <a:pt x="2143" y="8443"/>
                    <a:pt x="1862" y="8036"/>
                    <a:pt x="1532" y="7677"/>
                  </a:cubicBezTo>
                  <a:cubicBezTo>
                    <a:pt x="1251" y="7309"/>
                    <a:pt x="931" y="6950"/>
                    <a:pt x="602" y="6621"/>
                  </a:cubicBezTo>
                  <a:cubicBezTo>
                    <a:pt x="563" y="6543"/>
                    <a:pt x="485" y="6504"/>
                    <a:pt x="408" y="6465"/>
                  </a:cubicBezTo>
                  <a:cubicBezTo>
                    <a:pt x="368" y="6438"/>
                    <a:pt x="320" y="6424"/>
                    <a:pt x="271" y="6424"/>
                  </a:cubicBezTo>
                  <a:cubicBezTo>
                    <a:pt x="165" y="6424"/>
                    <a:pt x="54" y="6488"/>
                    <a:pt x="1" y="6621"/>
                  </a:cubicBezTo>
                  <a:cubicBezTo>
                    <a:pt x="204" y="6911"/>
                    <a:pt x="408" y="7231"/>
                    <a:pt x="602" y="7551"/>
                  </a:cubicBezTo>
                  <a:cubicBezTo>
                    <a:pt x="1086" y="8317"/>
                    <a:pt x="1532" y="9092"/>
                    <a:pt x="2017" y="9858"/>
                  </a:cubicBezTo>
                  <a:cubicBezTo>
                    <a:pt x="2104" y="10013"/>
                    <a:pt x="2221" y="10139"/>
                    <a:pt x="2385" y="10255"/>
                  </a:cubicBezTo>
                  <a:cubicBezTo>
                    <a:pt x="2436" y="10337"/>
                    <a:pt x="2486" y="10383"/>
                    <a:pt x="2561" y="10383"/>
                  </a:cubicBezTo>
                  <a:cubicBezTo>
                    <a:pt x="2601" y="10383"/>
                    <a:pt x="2648" y="10370"/>
                    <a:pt x="2705" y="10343"/>
                  </a:cubicBezTo>
                  <a:cubicBezTo>
                    <a:pt x="2783" y="10255"/>
                    <a:pt x="2870" y="10139"/>
                    <a:pt x="2948" y="10013"/>
                  </a:cubicBezTo>
                  <a:cubicBezTo>
                    <a:pt x="3190" y="9577"/>
                    <a:pt x="3432" y="9131"/>
                    <a:pt x="3674" y="8724"/>
                  </a:cubicBezTo>
                  <a:cubicBezTo>
                    <a:pt x="4082" y="7997"/>
                    <a:pt x="4479" y="7270"/>
                    <a:pt x="4886" y="6582"/>
                  </a:cubicBezTo>
                  <a:cubicBezTo>
                    <a:pt x="5167" y="6136"/>
                    <a:pt x="5448" y="5651"/>
                    <a:pt x="5739" y="5215"/>
                  </a:cubicBezTo>
                  <a:cubicBezTo>
                    <a:pt x="5739" y="5167"/>
                    <a:pt x="5817" y="5128"/>
                    <a:pt x="5855" y="5050"/>
                  </a:cubicBezTo>
                  <a:cubicBezTo>
                    <a:pt x="6059" y="5293"/>
                    <a:pt x="6301" y="5535"/>
                    <a:pt x="6466" y="5777"/>
                  </a:cubicBezTo>
                  <a:cubicBezTo>
                    <a:pt x="6902" y="6339"/>
                    <a:pt x="7348" y="6911"/>
                    <a:pt x="7755" y="7473"/>
                  </a:cubicBezTo>
                  <a:cubicBezTo>
                    <a:pt x="7872" y="7590"/>
                    <a:pt x="8036" y="7716"/>
                    <a:pt x="8114" y="7755"/>
                  </a:cubicBezTo>
                  <a:cubicBezTo>
                    <a:pt x="8356" y="7755"/>
                    <a:pt x="8443" y="7590"/>
                    <a:pt x="8482" y="7473"/>
                  </a:cubicBezTo>
                  <a:cubicBezTo>
                    <a:pt x="8647" y="7154"/>
                    <a:pt x="8802" y="6785"/>
                    <a:pt x="8967" y="6427"/>
                  </a:cubicBezTo>
                  <a:cubicBezTo>
                    <a:pt x="9044" y="6262"/>
                    <a:pt x="9170" y="6058"/>
                    <a:pt x="9248" y="5855"/>
                  </a:cubicBezTo>
                  <a:cubicBezTo>
                    <a:pt x="9490" y="5215"/>
                    <a:pt x="9771" y="4566"/>
                    <a:pt x="10140" y="3955"/>
                  </a:cubicBezTo>
                  <a:cubicBezTo>
                    <a:pt x="10256" y="3713"/>
                    <a:pt x="10382" y="3519"/>
                    <a:pt x="10586" y="3315"/>
                  </a:cubicBezTo>
                  <a:cubicBezTo>
                    <a:pt x="10647" y="3208"/>
                    <a:pt x="10732" y="3157"/>
                    <a:pt x="10823" y="3157"/>
                  </a:cubicBezTo>
                  <a:cubicBezTo>
                    <a:pt x="10905" y="3157"/>
                    <a:pt x="10992" y="3198"/>
                    <a:pt x="11070" y="3276"/>
                  </a:cubicBezTo>
                  <a:cubicBezTo>
                    <a:pt x="11187" y="3354"/>
                    <a:pt x="11313" y="3432"/>
                    <a:pt x="11390" y="3558"/>
                  </a:cubicBezTo>
                  <a:cubicBezTo>
                    <a:pt x="11594" y="3800"/>
                    <a:pt x="11797" y="4003"/>
                    <a:pt x="11991" y="4246"/>
                  </a:cubicBezTo>
                  <a:cubicBezTo>
                    <a:pt x="12359" y="4730"/>
                    <a:pt x="12718" y="5215"/>
                    <a:pt x="13125" y="5651"/>
                  </a:cubicBezTo>
                  <a:cubicBezTo>
                    <a:pt x="13368" y="5981"/>
                    <a:pt x="13571" y="6339"/>
                    <a:pt x="13891" y="6582"/>
                  </a:cubicBezTo>
                  <a:cubicBezTo>
                    <a:pt x="14013" y="6653"/>
                    <a:pt x="14113" y="6694"/>
                    <a:pt x="14200" y="6694"/>
                  </a:cubicBezTo>
                  <a:cubicBezTo>
                    <a:pt x="14315" y="6694"/>
                    <a:pt x="14408" y="6625"/>
                    <a:pt x="14502" y="6465"/>
                  </a:cubicBezTo>
                  <a:cubicBezTo>
                    <a:pt x="14657" y="6262"/>
                    <a:pt x="14783" y="6020"/>
                    <a:pt x="14860" y="5738"/>
                  </a:cubicBezTo>
                  <a:cubicBezTo>
                    <a:pt x="15267" y="4808"/>
                    <a:pt x="15674" y="3877"/>
                    <a:pt x="16072" y="2947"/>
                  </a:cubicBezTo>
                  <a:cubicBezTo>
                    <a:pt x="16198" y="2705"/>
                    <a:pt x="16314" y="2462"/>
                    <a:pt x="16479" y="2181"/>
                  </a:cubicBezTo>
                  <a:cubicBezTo>
                    <a:pt x="16518" y="2259"/>
                    <a:pt x="16557" y="2307"/>
                    <a:pt x="16557" y="2346"/>
                  </a:cubicBezTo>
                  <a:cubicBezTo>
                    <a:pt x="16721" y="2627"/>
                    <a:pt x="16886" y="2908"/>
                    <a:pt x="17041" y="3189"/>
                  </a:cubicBezTo>
                  <a:cubicBezTo>
                    <a:pt x="17322" y="3761"/>
                    <a:pt x="17691" y="4284"/>
                    <a:pt x="18098" y="4808"/>
                  </a:cubicBezTo>
                  <a:cubicBezTo>
                    <a:pt x="18292" y="4973"/>
                    <a:pt x="18456" y="5167"/>
                    <a:pt x="18699" y="5254"/>
                  </a:cubicBezTo>
                  <a:cubicBezTo>
                    <a:pt x="18902" y="5215"/>
                    <a:pt x="18980" y="5089"/>
                    <a:pt x="19067" y="4924"/>
                  </a:cubicBezTo>
                  <a:cubicBezTo>
                    <a:pt x="19348" y="4362"/>
                    <a:pt x="19552" y="3800"/>
                    <a:pt x="19668" y="3189"/>
                  </a:cubicBezTo>
                  <a:cubicBezTo>
                    <a:pt x="19910" y="2385"/>
                    <a:pt x="20075" y="1580"/>
                    <a:pt x="20279" y="766"/>
                  </a:cubicBezTo>
                  <a:cubicBezTo>
                    <a:pt x="20317" y="562"/>
                    <a:pt x="20317" y="369"/>
                    <a:pt x="20317" y="165"/>
                  </a:cubicBezTo>
                  <a:cubicBezTo>
                    <a:pt x="20191" y="126"/>
                    <a:pt x="20114" y="39"/>
                    <a:pt x="19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7"/>
          <p:cNvSpPr/>
          <p:nvPr/>
        </p:nvSpPr>
        <p:spPr>
          <a:xfrm>
            <a:off x="4415125" y="4806849"/>
            <a:ext cx="1563028" cy="622470"/>
          </a:xfrm>
          <a:custGeom>
            <a:avLst/>
            <a:gdLst/>
            <a:ahLst/>
            <a:cxnLst/>
            <a:rect l="l" t="t" r="r" b="b"/>
            <a:pathLst>
              <a:path w="65344" h="26023" extrusionOk="0">
                <a:moveTo>
                  <a:pt x="16396" y="3614"/>
                </a:moveTo>
                <a:cubicBezTo>
                  <a:pt x="18846" y="3614"/>
                  <a:pt x="20890" y="3782"/>
                  <a:pt x="22934" y="4020"/>
                </a:cubicBezTo>
                <a:cubicBezTo>
                  <a:pt x="26028" y="4426"/>
                  <a:pt x="29053" y="4958"/>
                  <a:pt x="32091" y="5770"/>
                </a:cubicBezTo>
                <a:cubicBezTo>
                  <a:pt x="34835" y="6526"/>
                  <a:pt x="37635" y="6988"/>
                  <a:pt x="40492" y="7114"/>
                </a:cubicBezTo>
                <a:cubicBezTo>
                  <a:pt x="41836" y="7114"/>
                  <a:pt x="43180" y="7114"/>
                  <a:pt x="44524" y="7058"/>
                </a:cubicBezTo>
                <a:cubicBezTo>
                  <a:pt x="45254" y="7058"/>
                  <a:pt x="45977" y="7045"/>
                  <a:pt x="46700" y="7045"/>
                </a:cubicBezTo>
                <a:cubicBezTo>
                  <a:pt x="47639" y="7045"/>
                  <a:pt x="48579" y="7067"/>
                  <a:pt x="49536" y="7170"/>
                </a:cubicBezTo>
                <a:cubicBezTo>
                  <a:pt x="51580" y="7338"/>
                  <a:pt x="53555" y="7758"/>
                  <a:pt x="55487" y="8458"/>
                </a:cubicBezTo>
                <a:cubicBezTo>
                  <a:pt x="56425" y="8808"/>
                  <a:pt x="57293" y="9270"/>
                  <a:pt x="58105" y="9858"/>
                </a:cubicBezTo>
                <a:cubicBezTo>
                  <a:pt x="59855" y="11077"/>
                  <a:pt x="61031" y="12659"/>
                  <a:pt x="61549" y="14759"/>
                </a:cubicBezTo>
                <a:cubicBezTo>
                  <a:pt x="61899" y="16159"/>
                  <a:pt x="61787" y="17559"/>
                  <a:pt x="60975" y="18777"/>
                </a:cubicBezTo>
                <a:cubicBezTo>
                  <a:pt x="60555" y="19421"/>
                  <a:pt x="60037" y="19939"/>
                  <a:pt x="59393" y="20359"/>
                </a:cubicBezTo>
                <a:cubicBezTo>
                  <a:pt x="58637" y="20877"/>
                  <a:pt x="57825" y="21227"/>
                  <a:pt x="56943" y="21521"/>
                </a:cubicBezTo>
                <a:cubicBezTo>
                  <a:pt x="55370" y="22046"/>
                  <a:pt x="53765" y="22311"/>
                  <a:pt x="52129" y="22311"/>
                </a:cubicBezTo>
                <a:cubicBezTo>
                  <a:pt x="51581" y="22311"/>
                  <a:pt x="51029" y="22281"/>
                  <a:pt x="50474" y="22222"/>
                </a:cubicBezTo>
                <a:cubicBezTo>
                  <a:pt x="47086" y="21815"/>
                  <a:pt x="43824" y="20933"/>
                  <a:pt x="40604" y="19715"/>
                </a:cubicBezTo>
                <a:cubicBezTo>
                  <a:pt x="39035" y="19071"/>
                  <a:pt x="37397" y="18371"/>
                  <a:pt x="35829" y="17783"/>
                </a:cubicBezTo>
                <a:cubicBezTo>
                  <a:pt x="34891" y="17377"/>
                  <a:pt x="33897" y="17027"/>
                  <a:pt x="32973" y="16677"/>
                </a:cubicBezTo>
                <a:cubicBezTo>
                  <a:pt x="30635" y="15921"/>
                  <a:pt x="28297" y="15571"/>
                  <a:pt x="25902" y="15515"/>
                </a:cubicBezTo>
                <a:cubicBezTo>
                  <a:pt x="24390" y="15515"/>
                  <a:pt x="22934" y="15627"/>
                  <a:pt x="21422" y="15809"/>
                </a:cubicBezTo>
                <a:cubicBezTo>
                  <a:pt x="20078" y="15921"/>
                  <a:pt x="18678" y="16215"/>
                  <a:pt x="17334" y="16439"/>
                </a:cubicBezTo>
                <a:cubicBezTo>
                  <a:pt x="16522" y="16610"/>
                  <a:pt x="15723" y="16691"/>
                  <a:pt x="14929" y="16691"/>
                </a:cubicBezTo>
                <a:cubicBezTo>
                  <a:pt x="13778" y="16691"/>
                  <a:pt x="12639" y="16522"/>
                  <a:pt x="11495" y="16215"/>
                </a:cubicBezTo>
                <a:cubicBezTo>
                  <a:pt x="10571" y="15977"/>
                  <a:pt x="9633" y="15627"/>
                  <a:pt x="8751" y="15109"/>
                </a:cubicBezTo>
                <a:cubicBezTo>
                  <a:pt x="8121" y="14759"/>
                  <a:pt x="7477" y="14339"/>
                  <a:pt x="6833" y="13933"/>
                </a:cubicBezTo>
                <a:cubicBezTo>
                  <a:pt x="6021" y="13415"/>
                  <a:pt x="5377" y="12715"/>
                  <a:pt x="4789" y="11959"/>
                </a:cubicBezTo>
                <a:cubicBezTo>
                  <a:pt x="4383" y="11315"/>
                  <a:pt x="4032" y="10615"/>
                  <a:pt x="3920" y="9858"/>
                </a:cubicBezTo>
                <a:cubicBezTo>
                  <a:pt x="3794" y="9088"/>
                  <a:pt x="3920" y="8388"/>
                  <a:pt x="4327" y="7758"/>
                </a:cubicBezTo>
                <a:cubicBezTo>
                  <a:pt x="4733" y="7170"/>
                  <a:pt x="5251" y="6582"/>
                  <a:pt x="5839" y="6120"/>
                </a:cubicBezTo>
                <a:cubicBezTo>
                  <a:pt x="6889" y="5238"/>
                  <a:pt x="8121" y="4720"/>
                  <a:pt x="9451" y="4370"/>
                </a:cubicBezTo>
                <a:cubicBezTo>
                  <a:pt x="10851" y="4020"/>
                  <a:pt x="12321" y="3838"/>
                  <a:pt x="13777" y="3726"/>
                </a:cubicBezTo>
                <a:cubicBezTo>
                  <a:pt x="14771" y="3670"/>
                  <a:pt x="15751" y="3614"/>
                  <a:pt x="16396" y="3614"/>
                </a:cubicBezTo>
                <a:close/>
                <a:moveTo>
                  <a:pt x="16747" y="1"/>
                </a:moveTo>
                <a:cubicBezTo>
                  <a:pt x="15505" y="1"/>
                  <a:pt x="14263" y="54"/>
                  <a:pt x="13021" y="170"/>
                </a:cubicBezTo>
                <a:cubicBezTo>
                  <a:pt x="11621" y="338"/>
                  <a:pt x="10151" y="464"/>
                  <a:pt x="8751" y="870"/>
                </a:cubicBezTo>
                <a:cubicBezTo>
                  <a:pt x="6301" y="1514"/>
                  <a:pt x="4145" y="2676"/>
                  <a:pt x="2338" y="4538"/>
                </a:cubicBezTo>
                <a:cubicBezTo>
                  <a:pt x="476" y="6582"/>
                  <a:pt x="0" y="8920"/>
                  <a:pt x="700" y="11539"/>
                </a:cubicBezTo>
                <a:cubicBezTo>
                  <a:pt x="1050" y="12715"/>
                  <a:pt x="1582" y="13765"/>
                  <a:pt x="2338" y="14633"/>
                </a:cubicBezTo>
                <a:cubicBezTo>
                  <a:pt x="3500" y="15977"/>
                  <a:pt x="4733" y="17265"/>
                  <a:pt x="6077" y="18371"/>
                </a:cubicBezTo>
                <a:cubicBezTo>
                  <a:pt x="6189" y="18427"/>
                  <a:pt x="6301" y="18483"/>
                  <a:pt x="6427" y="18609"/>
                </a:cubicBezTo>
                <a:cubicBezTo>
                  <a:pt x="8222" y="19888"/>
                  <a:pt x="10189" y="20627"/>
                  <a:pt x="12339" y="20627"/>
                </a:cubicBezTo>
                <a:cubicBezTo>
                  <a:pt x="12638" y="20627"/>
                  <a:pt x="12940" y="20612"/>
                  <a:pt x="13245" y="20583"/>
                </a:cubicBezTo>
                <a:cubicBezTo>
                  <a:pt x="14239" y="20471"/>
                  <a:pt x="15233" y="20359"/>
                  <a:pt x="16228" y="20177"/>
                </a:cubicBezTo>
                <a:cubicBezTo>
                  <a:pt x="18146" y="19827"/>
                  <a:pt x="20134" y="19421"/>
                  <a:pt x="22052" y="19183"/>
                </a:cubicBezTo>
                <a:cubicBezTo>
                  <a:pt x="23140" y="19022"/>
                  <a:pt x="24228" y="18933"/>
                  <a:pt x="25304" y="18933"/>
                </a:cubicBezTo>
                <a:cubicBezTo>
                  <a:pt x="26195" y="18933"/>
                  <a:pt x="27078" y="18994"/>
                  <a:pt x="27947" y="19127"/>
                </a:cubicBezTo>
                <a:cubicBezTo>
                  <a:pt x="29529" y="19365"/>
                  <a:pt x="31041" y="19771"/>
                  <a:pt x="32497" y="20359"/>
                </a:cubicBezTo>
                <a:cubicBezTo>
                  <a:pt x="34135" y="20989"/>
                  <a:pt x="35703" y="21689"/>
                  <a:pt x="37341" y="22390"/>
                </a:cubicBezTo>
                <a:cubicBezTo>
                  <a:pt x="40324" y="23678"/>
                  <a:pt x="43348" y="24728"/>
                  <a:pt x="46554" y="25372"/>
                </a:cubicBezTo>
                <a:cubicBezTo>
                  <a:pt x="48160" y="25744"/>
                  <a:pt x="49825" y="26023"/>
                  <a:pt x="51484" y="26023"/>
                </a:cubicBezTo>
                <a:cubicBezTo>
                  <a:pt x="51633" y="26023"/>
                  <a:pt x="51782" y="26020"/>
                  <a:pt x="51931" y="26016"/>
                </a:cubicBezTo>
                <a:cubicBezTo>
                  <a:pt x="52063" y="26019"/>
                  <a:pt x="52195" y="26021"/>
                  <a:pt x="52326" y="26021"/>
                </a:cubicBezTo>
                <a:cubicBezTo>
                  <a:pt x="54344" y="26021"/>
                  <a:pt x="56309" y="25623"/>
                  <a:pt x="58175" y="24966"/>
                </a:cubicBezTo>
                <a:cubicBezTo>
                  <a:pt x="59687" y="24378"/>
                  <a:pt x="61087" y="23678"/>
                  <a:pt x="62305" y="22572"/>
                </a:cubicBezTo>
                <a:cubicBezTo>
                  <a:pt x="64350" y="20709"/>
                  <a:pt x="65344" y="18427"/>
                  <a:pt x="65176" y="15627"/>
                </a:cubicBezTo>
                <a:cubicBezTo>
                  <a:pt x="65106" y="14409"/>
                  <a:pt x="64826" y="13289"/>
                  <a:pt x="64294" y="12183"/>
                </a:cubicBezTo>
                <a:cubicBezTo>
                  <a:pt x="63187" y="9732"/>
                  <a:pt x="61437" y="7870"/>
                  <a:pt x="59099" y="6526"/>
                </a:cubicBezTo>
                <a:cubicBezTo>
                  <a:pt x="57825" y="5770"/>
                  <a:pt x="56481" y="5238"/>
                  <a:pt x="55081" y="4832"/>
                </a:cubicBezTo>
                <a:cubicBezTo>
                  <a:pt x="52631" y="4132"/>
                  <a:pt x="50124" y="3782"/>
                  <a:pt x="47548" y="3726"/>
                </a:cubicBezTo>
                <a:cubicBezTo>
                  <a:pt x="47063" y="3707"/>
                  <a:pt x="46571" y="3701"/>
                  <a:pt x="46078" y="3701"/>
                </a:cubicBezTo>
                <a:cubicBezTo>
                  <a:pt x="45090" y="3701"/>
                  <a:pt x="44095" y="3726"/>
                  <a:pt x="43124" y="3726"/>
                </a:cubicBezTo>
                <a:cubicBezTo>
                  <a:pt x="42929" y="3729"/>
                  <a:pt x="42734" y="3731"/>
                  <a:pt x="42539" y="3731"/>
                </a:cubicBezTo>
                <a:cubicBezTo>
                  <a:pt x="39522" y="3731"/>
                  <a:pt x="36567" y="3323"/>
                  <a:pt x="33673" y="2508"/>
                </a:cubicBezTo>
                <a:cubicBezTo>
                  <a:pt x="29991" y="1458"/>
                  <a:pt x="26252" y="688"/>
                  <a:pt x="22472" y="338"/>
                </a:cubicBezTo>
                <a:cubicBezTo>
                  <a:pt x="20564" y="126"/>
                  <a:pt x="18655" y="1"/>
                  <a:pt x="16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8182662" y="4074506"/>
            <a:ext cx="1384063" cy="781117"/>
          </a:xfrm>
          <a:custGeom>
            <a:avLst/>
            <a:gdLst/>
            <a:ahLst/>
            <a:cxnLst/>
            <a:rect l="l" t="t" r="r" b="b"/>
            <a:pathLst>
              <a:path w="61019" h="34437" extrusionOk="0">
                <a:moveTo>
                  <a:pt x="35105" y="0"/>
                </a:moveTo>
                <a:cubicBezTo>
                  <a:pt x="34967" y="0"/>
                  <a:pt x="34830" y="2"/>
                  <a:pt x="34692" y="6"/>
                </a:cubicBezTo>
                <a:cubicBezTo>
                  <a:pt x="32870" y="84"/>
                  <a:pt x="31212" y="568"/>
                  <a:pt x="29642" y="1460"/>
                </a:cubicBezTo>
                <a:cubicBezTo>
                  <a:pt x="28304" y="2226"/>
                  <a:pt x="27141" y="3234"/>
                  <a:pt x="26085" y="4407"/>
                </a:cubicBezTo>
                <a:cubicBezTo>
                  <a:pt x="25319" y="5260"/>
                  <a:pt x="24553" y="6142"/>
                  <a:pt x="23788" y="7033"/>
                </a:cubicBezTo>
                <a:cubicBezTo>
                  <a:pt x="23303" y="7596"/>
                  <a:pt x="22779" y="8168"/>
                  <a:pt x="22208" y="8691"/>
                </a:cubicBezTo>
                <a:cubicBezTo>
                  <a:pt x="21238" y="9495"/>
                  <a:pt x="20153" y="10106"/>
                  <a:pt x="18980" y="10630"/>
                </a:cubicBezTo>
                <a:cubicBezTo>
                  <a:pt x="17972" y="11075"/>
                  <a:pt x="16964" y="11473"/>
                  <a:pt x="15907" y="11841"/>
                </a:cubicBezTo>
                <a:cubicBezTo>
                  <a:pt x="13891" y="12568"/>
                  <a:pt x="11914" y="13295"/>
                  <a:pt x="9888" y="14022"/>
                </a:cubicBezTo>
                <a:cubicBezTo>
                  <a:pt x="8240" y="14672"/>
                  <a:pt x="6621" y="15437"/>
                  <a:pt x="5128" y="16407"/>
                </a:cubicBezTo>
                <a:cubicBezTo>
                  <a:pt x="4072" y="17134"/>
                  <a:pt x="3064" y="17899"/>
                  <a:pt x="2182" y="18869"/>
                </a:cubicBezTo>
                <a:cubicBezTo>
                  <a:pt x="1455" y="19712"/>
                  <a:pt x="844" y="20604"/>
                  <a:pt x="486" y="21699"/>
                </a:cubicBezTo>
                <a:cubicBezTo>
                  <a:pt x="1" y="23230"/>
                  <a:pt x="156" y="24684"/>
                  <a:pt x="1009" y="26061"/>
                </a:cubicBezTo>
                <a:cubicBezTo>
                  <a:pt x="1494" y="26827"/>
                  <a:pt x="2095" y="27428"/>
                  <a:pt x="2783" y="28038"/>
                </a:cubicBezTo>
                <a:cubicBezTo>
                  <a:pt x="3917" y="29046"/>
                  <a:pt x="5206" y="29812"/>
                  <a:pt x="6544" y="30500"/>
                </a:cubicBezTo>
                <a:cubicBezTo>
                  <a:pt x="9044" y="31712"/>
                  <a:pt x="11671" y="32555"/>
                  <a:pt x="14337" y="33205"/>
                </a:cubicBezTo>
                <a:cubicBezTo>
                  <a:pt x="16111" y="33573"/>
                  <a:pt x="17846" y="33854"/>
                  <a:pt x="19629" y="34058"/>
                </a:cubicBezTo>
                <a:cubicBezTo>
                  <a:pt x="21792" y="34290"/>
                  <a:pt x="23962" y="34436"/>
                  <a:pt x="26132" y="34436"/>
                </a:cubicBezTo>
                <a:cubicBezTo>
                  <a:pt x="26588" y="34436"/>
                  <a:pt x="27044" y="34430"/>
                  <a:pt x="27500" y="34416"/>
                </a:cubicBezTo>
                <a:cubicBezTo>
                  <a:pt x="27661" y="34416"/>
                  <a:pt x="27840" y="34433"/>
                  <a:pt x="28013" y="34433"/>
                </a:cubicBezTo>
                <a:cubicBezTo>
                  <a:pt x="28100" y="34433"/>
                  <a:pt x="28185" y="34429"/>
                  <a:pt x="28266" y="34416"/>
                </a:cubicBezTo>
                <a:cubicBezTo>
                  <a:pt x="30447" y="34339"/>
                  <a:pt x="32628" y="34174"/>
                  <a:pt x="34770" y="33970"/>
                </a:cubicBezTo>
                <a:cubicBezTo>
                  <a:pt x="37270" y="33728"/>
                  <a:pt x="39694" y="33408"/>
                  <a:pt x="42165" y="32885"/>
                </a:cubicBezTo>
                <a:cubicBezTo>
                  <a:pt x="45393" y="32235"/>
                  <a:pt x="48505" y="31266"/>
                  <a:pt x="51490" y="29851"/>
                </a:cubicBezTo>
                <a:cubicBezTo>
                  <a:pt x="53506" y="28920"/>
                  <a:pt x="55367" y="27757"/>
                  <a:pt x="56986" y="26216"/>
                </a:cubicBezTo>
                <a:cubicBezTo>
                  <a:pt x="58159" y="25092"/>
                  <a:pt x="59167" y="23793"/>
                  <a:pt x="59855" y="22339"/>
                </a:cubicBezTo>
                <a:cubicBezTo>
                  <a:pt x="60941" y="20080"/>
                  <a:pt x="61018" y="17822"/>
                  <a:pt x="60136" y="15476"/>
                </a:cubicBezTo>
                <a:cubicBezTo>
                  <a:pt x="59807" y="14546"/>
                  <a:pt x="59322" y="13702"/>
                  <a:pt x="58760" y="12888"/>
                </a:cubicBezTo>
                <a:cubicBezTo>
                  <a:pt x="57548" y="11192"/>
                  <a:pt x="56220" y="9583"/>
                  <a:pt x="54640" y="8168"/>
                </a:cubicBezTo>
                <a:cubicBezTo>
                  <a:pt x="51975" y="5783"/>
                  <a:pt x="49028" y="3883"/>
                  <a:pt x="45752" y="2468"/>
                </a:cubicBezTo>
                <a:cubicBezTo>
                  <a:pt x="43532" y="1499"/>
                  <a:pt x="41235" y="859"/>
                  <a:pt x="38889" y="413"/>
                </a:cubicBezTo>
                <a:cubicBezTo>
                  <a:pt x="37647" y="159"/>
                  <a:pt x="36380" y="0"/>
                  <a:pt x="35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3" name="Google Shape;1033;p7"/>
          <p:cNvGrpSpPr/>
          <p:nvPr/>
        </p:nvGrpSpPr>
        <p:grpSpPr>
          <a:xfrm rot="-7389898">
            <a:off x="7965665" y="3552436"/>
            <a:ext cx="1205952" cy="712730"/>
            <a:chOff x="6558675" y="4076563"/>
            <a:chExt cx="681175" cy="402550"/>
          </a:xfrm>
        </p:grpSpPr>
        <p:sp>
          <p:nvSpPr>
            <p:cNvPr id="1034" name="Google Shape;1034;p7"/>
            <p:cNvSpPr/>
            <p:nvPr/>
          </p:nvSpPr>
          <p:spPr>
            <a:xfrm>
              <a:off x="6840450" y="4449413"/>
              <a:ext cx="81575" cy="29700"/>
            </a:xfrm>
            <a:custGeom>
              <a:avLst/>
              <a:gdLst/>
              <a:ahLst/>
              <a:cxnLst/>
              <a:rect l="l" t="t" r="r" b="b"/>
              <a:pathLst>
                <a:path w="3263" h="1188" extrusionOk="0">
                  <a:moveTo>
                    <a:pt x="427" y="1"/>
                  </a:moveTo>
                  <a:cubicBezTo>
                    <a:pt x="251" y="1"/>
                    <a:pt x="198" y="92"/>
                    <a:pt x="112" y="306"/>
                  </a:cubicBezTo>
                  <a:cubicBezTo>
                    <a:pt x="0" y="544"/>
                    <a:pt x="56" y="656"/>
                    <a:pt x="350" y="782"/>
                  </a:cubicBezTo>
                  <a:cubicBezTo>
                    <a:pt x="812" y="1006"/>
                    <a:pt x="1330" y="1076"/>
                    <a:pt x="1862" y="1132"/>
                  </a:cubicBezTo>
                  <a:cubicBezTo>
                    <a:pt x="2100" y="1132"/>
                    <a:pt x="2324" y="1188"/>
                    <a:pt x="2506" y="1188"/>
                  </a:cubicBezTo>
                  <a:cubicBezTo>
                    <a:pt x="2800" y="1188"/>
                    <a:pt x="3150" y="1132"/>
                    <a:pt x="3262" y="838"/>
                  </a:cubicBezTo>
                  <a:lnTo>
                    <a:pt x="3262" y="782"/>
                  </a:lnTo>
                  <a:cubicBezTo>
                    <a:pt x="3024" y="376"/>
                    <a:pt x="2674" y="82"/>
                    <a:pt x="2156" y="82"/>
                  </a:cubicBezTo>
                  <a:cubicBezTo>
                    <a:pt x="1936" y="105"/>
                    <a:pt x="1718" y="119"/>
                    <a:pt x="1504" y="119"/>
                  </a:cubicBezTo>
                  <a:cubicBezTo>
                    <a:pt x="1202" y="119"/>
                    <a:pt x="909" y="91"/>
                    <a:pt x="630" y="26"/>
                  </a:cubicBezTo>
                  <a:cubicBezTo>
                    <a:pt x="548" y="9"/>
                    <a:pt x="481"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6945450" y="4254388"/>
              <a:ext cx="65475" cy="32625"/>
            </a:xfrm>
            <a:custGeom>
              <a:avLst/>
              <a:gdLst/>
              <a:ahLst/>
              <a:cxnLst/>
              <a:rect l="l" t="t" r="r" b="b"/>
              <a:pathLst>
                <a:path w="2619" h="1305" extrusionOk="0">
                  <a:moveTo>
                    <a:pt x="519" y="0"/>
                  </a:moveTo>
                  <a:cubicBezTo>
                    <a:pt x="281" y="56"/>
                    <a:pt x="57" y="182"/>
                    <a:pt x="1" y="476"/>
                  </a:cubicBezTo>
                  <a:cubicBezTo>
                    <a:pt x="1" y="644"/>
                    <a:pt x="57" y="756"/>
                    <a:pt x="351" y="882"/>
                  </a:cubicBezTo>
                  <a:cubicBezTo>
                    <a:pt x="701" y="1050"/>
                    <a:pt x="1051" y="1106"/>
                    <a:pt x="1457" y="1232"/>
                  </a:cubicBezTo>
                  <a:cubicBezTo>
                    <a:pt x="1599" y="1278"/>
                    <a:pt x="1742" y="1305"/>
                    <a:pt x="1884" y="1305"/>
                  </a:cubicBezTo>
                  <a:cubicBezTo>
                    <a:pt x="2092" y="1305"/>
                    <a:pt x="2299" y="1247"/>
                    <a:pt x="2507" y="1106"/>
                  </a:cubicBezTo>
                  <a:cubicBezTo>
                    <a:pt x="2619" y="938"/>
                    <a:pt x="2619" y="938"/>
                    <a:pt x="2507" y="756"/>
                  </a:cubicBezTo>
                  <a:cubicBezTo>
                    <a:pt x="2451" y="700"/>
                    <a:pt x="2381" y="588"/>
                    <a:pt x="2325" y="476"/>
                  </a:cubicBezTo>
                  <a:cubicBezTo>
                    <a:pt x="2157" y="294"/>
                    <a:pt x="1975" y="56"/>
                    <a:pt x="1625" y="56"/>
                  </a:cubicBezTo>
                  <a:cubicBezTo>
                    <a:pt x="1331" y="56"/>
                    <a:pt x="1051" y="0"/>
                    <a:pt x="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6907300" y="4423313"/>
              <a:ext cx="80175" cy="25000"/>
            </a:xfrm>
            <a:custGeom>
              <a:avLst/>
              <a:gdLst/>
              <a:ahLst/>
              <a:cxnLst/>
              <a:rect l="l" t="t" r="r" b="b"/>
              <a:pathLst>
                <a:path w="3207" h="1000" extrusionOk="0">
                  <a:moveTo>
                    <a:pt x="2390" y="1"/>
                  </a:moveTo>
                  <a:cubicBezTo>
                    <a:pt x="2333" y="1"/>
                    <a:pt x="2277" y="7"/>
                    <a:pt x="2227" y="20"/>
                  </a:cubicBezTo>
                  <a:cubicBezTo>
                    <a:pt x="1877" y="76"/>
                    <a:pt x="1527" y="132"/>
                    <a:pt x="1177" y="188"/>
                  </a:cubicBezTo>
                  <a:cubicBezTo>
                    <a:pt x="883" y="244"/>
                    <a:pt x="532" y="244"/>
                    <a:pt x="182" y="244"/>
                  </a:cubicBezTo>
                  <a:cubicBezTo>
                    <a:pt x="126" y="370"/>
                    <a:pt x="56" y="482"/>
                    <a:pt x="0" y="650"/>
                  </a:cubicBezTo>
                  <a:cubicBezTo>
                    <a:pt x="126" y="720"/>
                    <a:pt x="182" y="720"/>
                    <a:pt x="238" y="776"/>
                  </a:cubicBezTo>
                  <a:cubicBezTo>
                    <a:pt x="644" y="832"/>
                    <a:pt x="1051" y="888"/>
                    <a:pt x="1527" y="944"/>
                  </a:cubicBezTo>
                  <a:cubicBezTo>
                    <a:pt x="1751" y="944"/>
                    <a:pt x="1989" y="944"/>
                    <a:pt x="2157" y="1000"/>
                  </a:cubicBezTo>
                  <a:cubicBezTo>
                    <a:pt x="2451" y="1000"/>
                    <a:pt x="2745" y="944"/>
                    <a:pt x="2983" y="888"/>
                  </a:cubicBezTo>
                  <a:cubicBezTo>
                    <a:pt x="3151" y="832"/>
                    <a:pt x="3207" y="720"/>
                    <a:pt x="3207" y="538"/>
                  </a:cubicBezTo>
                  <a:cubicBezTo>
                    <a:pt x="3151" y="482"/>
                    <a:pt x="3151" y="426"/>
                    <a:pt x="3095" y="370"/>
                  </a:cubicBezTo>
                  <a:cubicBezTo>
                    <a:pt x="2957" y="129"/>
                    <a:pt x="2650" y="1"/>
                    <a:pt x="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7056050" y="4322238"/>
              <a:ext cx="87550" cy="23775"/>
            </a:xfrm>
            <a:custGeom>
              <a:avLst/>
              <a:gdLst/>
              <a:ahLst/>
              <a:cxnLst/>
              <a:rect l="l" t="t" r="r" b="b"/>
              <a:pathLst>
                <a:path w="3502" h="951" extrusionOk="0">
                  <a:moveTo>
                    <a:pt x="2575" y="0"/>
                  </a:moveTo>
                  <a:cubicBezTo>
                    <a:pt x="2520" y="0"/>
                    <a:pt x="2460" y="9"/>
                    <a:pt x="2395" y="30"/>
                  </a:cubicBezTo>
                  <a:cubicBezTo>
                    <a:pt x="2227" y="30"/>
                    <a:pt x="1989" y="86"/>
                    <a:pt x="1807" y="86"/>
                  </a:cubicBezTo>
                  <a:cubicBezTo>
                    <a:pt x="1401" y="86"/>
                    <a:pt x="995" y="86"/>
                    <a:pt x="589" y="142"/>
                  </a:cubicBezTo>
                  <a:cubicBezTo>
                    <a:pt x="407" y="142"/>
                    <a:pt x="295" y="212"/>
                    <a:pt x="127" y="212"/>
                  </a:cubicBezTo>
                  <a:cubicBezTo>
                    <a:pt x="127" y="324"/>
                    <a:pt x="57" y="380"/>
                    <a:pt x="1" y="436"/>
                  </a:cubicBezTo>
                  <a:cubicBezTo>
                    <a:pt x="183" y="618"/>
                    <a:pt x="239" y="674"/>
                    <a:pt x="533" y="674"/>
                  </a:cubicBezTo>
                  <a:cubicBezTo>
                    <a:pt x="1142" y="785"/>
                    <a:pt x="1780" y="950"/>
                    <a:pt x="2446" y="950"/>
                  </a:cubicBezTo>
                  <a:cubicBezTo>
                    <a:pt x="2791" y="950"/>
                    <a:pt x="3143" y="906"/>
                    <a:pt x="3501" y="786"/>
                  </a:cubicBezTo>
                  <a:cubicBezTo>
                    <a:pt x="3389" y="618"/>
                    <a:pt x="3277" y="436"/>
                    <a:pt x="3151" y="324"/>
                  </a:cubicBezTo>
                  <a:cubicBezTo>
                    <a:pt x="2969" y="176"/>
                    <a:pt x="2814" y="0"/>
                    <a:pt x="2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7172975" y="4374088"/>
              <a:ext cx="66875" cy="30475"/>
            </a:xfrm>
            <a:custGeom>
              <a:avLst/>
              <a:gdLst/>
              <a:ahLst/>
              <a:cxnLst/>
              <a:rect l="l" t="t" r="r" b="b"/>
              <a:pathLst>
                <a:path w="2675" h="1219" extrusionOk="0">
                  <a:moveTo>
                    <a:pt x="1918" y="1"/>
                  </a:moveTo>
                  <a:cubicBezTo>
                    <a:pt x="1862" y="1"/>
                    <a:pt x="1806" y="1"/>
                    <a:pt x="1750" y="57"/>
                  </a:cubicBezTo>
                  <a:cubicBezTo>
                    <a:pt x="1274" y="295"/>
                    <a:pt x="756" y="463"/>
                    <a:pt x="280" y="701"/>
                  </a:cubicBezTo>
                  <a:cubicBezTo>
                    <a:pt x="112" y="757"/>
                    <a:pt x="0" y="939"/>
                    <a:pt x="56" y="1163"/>
                  </a:cubicBezTo>
                  <a:cubicBezTo>
                    <a:pt x="168" y="1163"/>
                    <a:pt x="280" y="1219"/>
                    <a:pt x="406" y="1219"/>
                  </a:cubicBezTo>
                  <a:cubicBezTo>
                    <a:pt x="812" y="1219"/>
                    <a:pt x="1274" y="1219"/>
                    <a:pt x="1680" y="1163"/>
                  </a:cubicBezTo>
                  <a:cubicBezTo>
                    <a:pt x="1918" y="1163"/>
                    <a:pt x="2157" y="1051"/>
                    <a:pt x="2381" y="995"/>
                  </a:cubicBezTo>
                  <a:cubicBezTo>
                    <a:pt x="2619" y="869"/>
                    <a:pt x="2675" y="589"/>
                    <a:pt x="2507" y="351"/>
                  </a:cubicBezTo>
                  <a:cubicBezTo>
                    <a:pt x="2325" y="169"/>
                    <a:pt x="2101" y="113"/>
                    <a:pt x="1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6780600" y="4298138"/>
              <a:ext cx="64075" cy="27650"/>
            </a:xfrm>
            <a:custGeom>
              <a:avLst/>
              <a:gdLst/>
              <a:ahLst/>
              <a:cxnLst/>
              <a:rect l="l" t="t" r="r" b="b"/>
              <a:pathLst>
                <a:path w="2563" h="1106" extrusionOk="0">
                  <a:moveTo>
                    <a:pt x="350" y="0"/>
                  </a:moveTo>
                  <a:cubicBezTo>
                    <a:pt x="294" y="0"/>
                    <a:pt x="168" y="56"/>
                    <a:pt x="112" y="126"/>
                  </a:cubicBezTo>
                  <a:cubicBezTo>
                    <a:pt x="56" y="182"/>
                    <a:pt x="56" y="294"/>
                    <a:pt x="0" y="406"/>
                  </a:cubicBezTo>
                  <a:cubicBezTo>
                    <a:pt x="112" y="476"/>
                    <a:pt x="224" y="588"/>
                    <a:pt x="350" y="644"/>
                  </a:cubicBezTo>
                  <a:cubicBezTo>
                    <a:pt x="700" y="756"/>
                    <a:pt x="1106" y="938"/>
                    <a:pt x="1512" y="1050"/>
                  </a:cubicBezTo>
                  <a:cubicBezTo>
                    <a:pt x="1674" y="1076"/>
                    <a:pt x="1836" y="1105"/>
                    <a:pt x="1998" y="1105"/>
                  </a:cubicBezTo>
                  <a:cubicBezTo>
                    <a:pt x="2186" y="1105"/>
                    <a:pt x="2374" y="1066"/>
                    <a:pt x="2562" y="938"/>
                  </a:cubicBezTo>
                  <a:cubicBezTo>
                    <a:pt x="2562" y="826"/>
                    <a:pt x="2562" y="756"/>
                    <a:pt x="2506" y="700"/>
                  </a:cubicBezTo>
                  <a:cubicBezTo>
                    <a:pt x="2324" y="406"/>
                    <a:pt x="2044" y="182"/>
                    <a:pt x="1750" y="126"/>
                  </a:cubicBezTo>
                  <a:cubicBezTo>
                    <a:pt x="1274" y="0"/>
                    <a:pt x="812" y="0"/>
                    <a:pt x="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6846050" y="4375488"/>
              <a:ext cx="58475" cy="26825"/>
            </a:xfrm>
            <a:custGeom>
              <a:avLst/>
              <a:gdLst/>
              <a:ahLst/>
              <a:cxnLst/>
              <a:rect l="l" t="t" r="r" b="b"/>
              <a:pathLst>
                <a:path w="2339" h="1073" extrusionOk="0">
                  <a:moveTo>
                    <a:pt x="1526" y="1"/>
                  </a:moveTo>
                  <a:cubicBezTo>
                    <a:pt x="1344" y="1"/>
                    <a:pt x="1176" y="57"/>
                    <a:pt x="1050" y="57"/>
                  </a:cubicBezTo>
                  <a:cubicBezTo>
                    <a:pt x="994" y="75"/>
                    <a:pt x="937" y="81"/>
                    <a:pt x="881" y="81"/>
                  </a:cubicBezTo>
                  <a:cubicBezTo>
                    <a:pt x="769" y="81"/>
                    <a:pt x="663" y="57"/>
                    <a:pt x="588" y="57"/>
                  </a:cubicBezTo>
                  <a:cubicBezTo>
                    <a:pt x="182" y="57"/>
                    <a:pt x="126" y="183"/>
                    <a:pt x="0" y="589"/>
                  </a:cubicBezTo>
                  <a:cubicBezTo>
                    <a:pt x="56" y="589"/>
                    <a:pt x="126" y="645"/>
                    <a:pt x="182" y="701"/>
                  </a:cubicBezTo>
                  <a:cubicBezTo>
                    <a:pt x="406" y="757"/>
                    <a:pt x="588" y="883"/>
                    <a:pt x="756" y="939"/>
                  </a:cubicBezTo>
                  <a:cubicBezTo>
                    <a:pt x="1013" y="1021"/>
                    <a:pt x="1269" y="1073"/>
                    <a:pt x="1525" y="1073"/>
                  </a:cubicBezTo>
                  <a:cubicBezTo>
                    <a:pt x="1619" y="1073"/>
                    <a:pt x="1713" y="1066"/>
                    <a:pt x="1806" y="1051"/>
                  </a:cubicBezTo>
                  <a:cubicBezTo>
                    <a:pt x="1988" y="1051"/>
                    <a:pt x="2156" y="1051"/>
                    <a:pt x="2338" y="813"/>
                  </a:cubicBezTo>
                  <a:cubicBezTo>
                    <a:pt x="2226" y="407"/>
                    <a:pt x="1932" y="113"/>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6687125" y="4076563"/>
              <a:ext cx="52525" cy="43325"/>
            </a:xfrm>
            <a:custGeom>
              <a:avLst/>
              <a:gdLst/>
              <a:ahLst/>
              <a:cxnLst/>
              <a:rect l="l" t="t" r="r" b="b"/>
              <a:pathLst>
                <a:path w="2101" h="1733" extrusionOk="0">
                  <a:moveTo>
                    <a:pt x="239" y="1"/>
                  </a:moveTo>
                  <a:cubicBezTo>
                    <a:pt x="113" y="57"/>
                    <a:pt x="57" y="113"/>
                    <a:pt x="57" y="113"/>
                  </a:cubicBezTo>
                  <a:cubicBezTo>
                    <a:pt x="1" y="351"/>
                    <a:pt x="57" y="519"/>
                    <a:pt x="183" y="645"/>
                  </a:cubicBezTo>
                  <a:cubicBezTo>
                    <a:pt x="407" y="939"/>
                    <a:pt x="645" y="1219"/>
                    <a:pt x="883" y="1457"/>
                  </a:cubicBezTo>
                  <a:cubicBezTo>
                    <a:pt x="1059" y="1642"/>
                    <a:pt x="1357" y="1732"/>
                    <a:pt x="1641" y="1732"/>
                  </a:cubicBezTo>
                  <a:cubicBezTo>
                    <a:pt x="1809" y="1732"/>
                    <a:pt x="1971" y="1701"/>
                    <a:pt x="2101" y="1639"/>
                  </a:cubicBezTo>
                  <a:cubicBezTo>
                    <a:pt x="2045" y="1569"/>
                    <a:pt x="2045" y="1457"/>
                    <a:pt x="1989" y="1401"/>
                  </a:cubicBezTo>
                  <a:cubicBezTo>
                    <a:pt x="1807" y="1051"/>
                    <a:pt x="1639" y="757"/>
                    <a:pt x="1233" y="589"/>
                  </a:cubicBezTo>
                  <a:cubicBezTo>
                    <a:pt x="1163" y="589"/>
                    <a:pt x="1107" y="519"/>
                    <a:pt x="1051" y="463"/>
                  </a:cubicBezTo>
                  <a:cubicBezTo>
                    <a:pt x="757" y="295"/>
                    <a:pt x="463" y="169"/>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6817000" y="4231288"/>
              <a:ext cx="58475" cy="27975"/>
            </a:xfrm>
            <a:custGeom>
              <a:avLst/>
              <a:gdLst/>
              <a:ahLst/>
              <a:cxnLst/>
              <a:rect l="l" t="t" r="r" b="b"/>
              <a:pathLst>
                <a:path w="2339" h="1119" extrusionOk="0">
                  <a:moveTo>
                    <a:pt x="112" y="0"/>
                  </a:moveTo>
                  <a:cubicBezTo>
                    <a:pt x="56" y="168"/>
                    <a:pt x="56" y="280"/>
                    <a:pt x="0" y="350"/>
                  </a:cubicBezTo>
                  <a:cubicBezTo>
                    <a:pt x="322" y="805"/>
                    <a:pt x="1117" y="1119"/>
                    <a:pt x="1816" y="1119"/>
                  </a:cubicBezTo>
                  <a:cubicBezTo>
                    <a:pt x="2000" y="1119"/>
                    <a:pt x="2178" y="1097"/>
                    <a:pt x="2338" y="1050"/>
                  </a:cubicBezTo>
                  <a:lnTo>
                    <a:pt x="2338" y="812"/>
                  </a:lnTo>
                  <a:cubicBezTo>
                    <a:pt x="2212" y="462"/>
                    <a:pt x="1750" y="168"/>
                    <a:pt x="1400" y="168"/>
                  </a:cubicBezTo>
                  <a:cubicBezTo>
                    <a:pt x="1162" y="168"/>
                    <a:pt x="938" y="112"/>
                    <a:pt x="700" y="112"/>
                  </a:cubicBezTo>
                  <a:cubicBezTo>
                    <a:pt x="518" y="56"/>
                    <a:pt x="350" y="56"/>
                    <a:pt x="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6617125" y="4079363"/>
              <a:ext cx="46575" cy="41725"/>
            </a:xfrm>
            <a:custGeom>
              <a:avLst/>
              <a:gdLst/>
              <a:ahLst/>
              <a:cxnLst/>
              <a:rect l="l" t="t" r="r" b="b"/>
              <a:pathLst>
                <a:path w="1863" h="1669" extrusionOk="0">
                  <a:moveTo>
                    <a:pt x="56" y="1"/>
                  </a:moveTo>
                  <a:cubicBezTo>
                    <a:pt x="56" y="183"/>
                    <a:pt x="0" y="351"/>
                    <a:pt x="56" y="477"/>
                  </a:cubicBezTo>
                  <a:cubicBezTo>
                    <a:pt x="238" y="827"/>
                    <a:pt x="463" y="1177"/>
                    <a:pt x="645" y="1457"/>
                  </a:cubicBezTo>
                  <a:cubicBezTo>
                    <a:pt x="701" y="1527"/>
                    <a:pt x="701" y="1527"/>
                    <a:pt x="757" y="1527"/>
                  </a:cubicBezTo>
                  <a:cubicBezTo>
                    <a:pt x="942" y="1598"/>
                    <a:pt x="1151" y="1668"/>
                    <a:pt x="1367" y="1668"/>
                  </a:cubicBezTo>
                  <a:cubicBezTo>
                    <a:pt x="1493" y="1668"/>
                    <a:pt x="1622" y="1644"/>
                    <a:pt x="1751" y="1583"/>
                  </a:cubicBezTo>
                  <a:cubicBezTo>
                    <a:pt x="1863" y="1401"/>
                    <a:pt x="1807" y="1289"/>
                    <a:pt x="1751" y="1177"/>
                  </a:cubicBezTo>
                  <a:cubicBezTo>
                    <a:pt x="1639" y="995"/>
                    <a:pt x="1457" y="757"/>
                    <a:pt x="1289" y="645"/>
                  </a:cubicBezTo>
                  <a:cubicBezTo>
                    <a:pt x="995" y="407"/>
                    <a:pt x="645" y="239"/>
                    <a:pt x="294" y="57"/>
                  </a:cubicBezTo>
                  <a:cubicBezTo>
                    <a:pt x="238" y="1"/>
                    <a:pt x="182" y="1"/>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6724925" y="4156713"/>
              <a:ext cx="55700" cy="35025"/>
            </a:xfrm>
            <a:custGeom>
              <a:avLst/>
              <a:gdLst/>
              <a:ahLst/>
              <a:cxnLst/>
              <a:rect l="l" t="t" r="r" b="b"/>
              <a:pathLst>
                <a:path w="2228" h="1401" extrusionOk="0">
                  <a:moveTo>
                    <a:pt x="295" y="1"/>
                  </a:moveTo>
                  <a:cubicBezTo>
                    <a:pt x="71" y="183"/>
                    <a:pt x="1" y="183"/>
                    <a:pt x="71" y="533"/>
                  </a:cubicBezTo>
                  <a:cubicBezTo>
                    <a:pt x="295" y="701"/>
                    <a:pt x="589" y="883"/>
                    <a:pt x="827" y="1107"/>
                  </a:cubicBezTo>
                  <a:cubicBezTo>
                    <a:pt x="1121" y="1345"/>
                    <a:pt x="1471" y="1401"/>
                    <a:pt x="1877" y="1401"/>
                  </a:cubicBezTo>
                  <a:cubicBezTo>
                    <a:pt x="1989" y="1401"/>
                    <a:pt x="2171" y="1345"/>
                    <a:pt x="2227" y="1163"/>
                  </a:cubicBezTo>
                  <a:cubicBezTo>
                    <a:pt x="2045" y="813"/>
                    <a:pt x="1821" y="589"/>
                    <a:pt x="1471" y="463"/>
                  </a:cubicBezTo>
                  <a:cubicBezTo>
                    <a:pt x="1121" y="295"/>
                    <a:pt x="701" y="183"/>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6672425" y="4244238"/>
              <a:ext cx="55675" cy="31275"/>
            </a:xfrm>
            <a:custGeom>
              <a:avLst/>
              <a:gdLst/>
              <a:ahLst/>
              <a:cxnLst/>
              <a:rect l="l" t="t" r="r" b="b"/>
              <a:pathLst>
                <a:path w="2227" h="1251" extrusionOk="0">
                  <a:moveTo>
                    <a:pt x="239" y="0"/>
                  </a:moveTo>
                  <a:cubicBezTo>
                    <a:pt x="127" y="112"/>
                    <a:pt x="71" y="182"/>
                    <a:pt x="1" y="294"/>
                  </a:cubicBezTo>
                  <a:lnTo>
                    <a:pt x="533" y="812"/>
                  </a:lnTo>
                  <a:cubicBezTo>
                    <a:pt x="812" y="1147"/>
                    <a:pt x="1161" y="1250"/>
                    <a:pt x="1561" y="1250"/>
                  </a:cubicBezTo>
                  <a:cubicBezTo>
                    <a:pt x="1663" y="1250"/>
                    <a:pt x="1769" y="1244"/>
                    <a:pt x="1877" y="1232"/>
                  </a:cubicBezTo>
                  <a:cubicBezTo>
                    <a:pt x="1989" y="1162"/>
                    <a:pt x="2101" y="1106"/>
                    <a:pt x="2227" y="1050"/>
                  </a:cubicBezTo>
                  <a:cubicBezTo>
                    <a:pt x="2045" y="812"/>
                    <a:pt x="1933" y="588"/>
                    <a:pt x="1751" y="406"/>
                  </a:cubicBezTo>
                  <a:cubicBezTo>
                    <a:pt x="1527" y="294"/>
                    <a:pt x="1345" y="182"/>
                    <a:pt x="1051" y="182"/>
                  </a:cubicBezTo>
                  <a:cubicBezTo>
                    <a:pt x="771" y="112"/>
                    <a:pt x="533" y="56"/>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6732275" y="4345038"/>
              <a:ext cx="46925" cy="26275"/>
            </a:xfrm>
            <a:custGeom>
              <a:avLst/>
              <a:gdLst/>
              <a:ahLst/>
              <a:cxnLst/>
              <a:rect l="l" t="t" r="r" b="b"/>
              <a:pathLst>
                <a:path w="1877" h="1051" extrusionOk="0">
                  <a:moveTo>
                    <a:pt x="589" y="0"/>
                  </a:moveTo>
                  <a:cubicBezTo>
                    <a:pt x="127" y="0"/>
                    <a:pt x="1" y="112"/>
                    <a:pt x="57" y="574"/>
                  </a:cubicBezTo>
                  <a:cubicBezTo>
                    <a:pt x="589" y="925"/>
                    <a:pt x="939" y="1051"/>
                    <a:pt x="1457" y="1051"/>
                  </a:cubicBezTo>
                  <a:cubicBezTo>
                    <a:pt x="1639" y="1051"/>
                    <a:pt x="1807" y="1051"/>
                    <a:pt x="1877" y="812"/>
                  </a:cubicBezTo>
                  <a:cubicBezTo>
                    <a:pt x="1877" y="756"/>
                    <a:pt x="1877" y="700"/>
                    <a:pt x="1807" y="630"/>
                  </a:cubicBezTo>
                  <a:cubicBezTo>
                    <a:pt x="1527" y="168"/>
                    <a:pt x="1051" y="0"/>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6558675" y="4076563"/>
              <a:ext cx="43775" cy="41300"/>
            </a:xfrm>
            <a:custGeom>
              <a:avLst/>
              <a:gdLst/>
              <a:ahLst/>
              <a:cxnLst/>
              <a:rect l="l" t="t" r="r" b="b"/>
              <a:pathLst>
                <a:path w="1751" h="1652" extrusionOk="0">
                  <a:moveTo>
                    <a:pt x="238" y="1"/>
                  </a:moveTo>
                  <a:cubicBezTo>
                    <a:pt x="0" y="239"/>
                    <a:pt x="0" y="351"/>
                    <a:pt x="182" y="589"/>
                  </a:cubicBezTo>
                  <a:cubicBezTo>
                    <a:pt x="238" y="757"/>
                    <a:pt x="420" y="939"/>
                    <a:pt x="532" y="1107"/>
                  </a:cubicBezTo>
                  <a:cubicBezTo>
                    <a:pt x="736" y="1502"/>
                    <a:pt x="1062" y="1651"/>
                    <a:pt x="1476" y="1651"/>
                  </a:cubicBezTo>
                  <a:cubicBezTo>
                    <a:pt x="1547" y="1651"/>
                    <a:pt x="1619" y="1647"/>
                    <a:pt x="1694" y="1639"/>
                  </a:cubicBezTo>
                  <a:cubicBezTo>
                    <a:pt x="1750" y="1163"/>
                    <a:pt x="1050" y="35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a:off x="6659475" y="4288988"/>
              <a:ext cx="47975" cy="25575"/>
            </a:xfrm>
            <a:custGeom>
              <a:avLst/>
              <a:gdLst/>
              <a:ahLst/>
              <a:cxnLst/>
              <a:rect l="l" t="t" r="r" b="b"/>
              <a:pathLst>
                <a:path w="1919" h="1023" extrusionOk="0">
                  <a:moveTo>
                    <a:pt x="315" y="1"/>
                  </a:moveTo>
                  <a:cubicBezTo>
                    <a:pt x="246" y="1"/>
                    <a:pt x="178" y="6"/>
                    <a:pt x="113" y="16"/>
                  </a:cubicBezTo>
                  <a:cubicBezTo>
                    <a:pt x="57" y="142"/>
                    <a:pt x="57" y="198"/>
                    <a:pt x="1" y="310"/>
                  </a:cubicBezTo>
                  <a:cubicBezTo>
                    <a:pt x="370" y="770"/>
                    <a:pt x="955" y="1023"/>
                    <a:pt x="1426" y="1023"/>
                  </a:cubicBezTo>
                  <a:cubicBezTo>
                    <a:pt x="1616" y="1023"/>
                    <a:pt x="1787" y="982"/>
                    <a:pt x="1919" y="898"/>
                  </a:cubicBezTo>
                  <a:cubicBezTo>
                    <a:pt x="1766" y="467"/>
                    <a:pt x="981" y="1"/>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 name="Google Shape;1049;p7"/>
          <p:cNvSpPr/>
          <p:nvPr/>
        </p:nvSpPr>
        <p:spPr>
          <a:xfrm rot="2436657">
            <a:off x="3496364" y="4452572"/>
            <a:ext cx="255437" cy="311858"/>
          </a:xfrm>
          <a:custGeom>
            <a:avLst/>
            <a:gdLst/>
            <a:ahLst/>
            <a:cxnLst/>
            <a:rect l="l" t="t" r="r" b="b"/>
            <a:pathLst>
              <a:path w="6907" h="8433" extrusionOk="0">
                <a:moveTo>
                  <a:pt x="1480" y="1"/>
                </a:moveTo>
                <a:cubicBezTo>
                  <a:pt x="1183" y="1"/>
                  <a:pt x="984" y="183"/>
                  <a:pt x="997" y="490"/>
                </a:cubicBezTo>
                <a:cubicBezTo>
                  <a:pt x="1047" y="1641"/>
                  <a:pt x="892" y="2725"/>
                  <a:pt x="176" y="3684"/>
                </a:cubicBezTo>
                <a:cubicBezTo>
                  <a:pt x="0" y="3943"/>
                  <a:pt x="88" y="4241"/>
                  <a:pt x="440" y="4241"/>
                </a:cubicBezTo>
                <a:cubicBezTo>
                  <a:pt x="1151" y="4241"/>
                  <a:pt x="1608" y="4713"/>
                  <a:pt x="2164" y="5027"/>
                </a:cubicBezTo>
                <a:cubicBezTo>
                  <a:pt x="2060" y="5237"/>
                  <a:pt x="1955" y="5425"/>
                  <a:pt x="1884" y="5618"/>
                </a:cubicBezTo>
                <a:cubicBezTo>
                  <a:pt x="1712" y="6212"/>
                  <a:pt x="1465" y="6785"/>
                  <a:pt x="1432" y="7396"/>
                </a:cubicBezTo>
                <a:cubicBezTo>
                  <a:pt x="1398" y="7727"/>
                  <a:pt x="1675" y="8250"/>
                  <a:pt x="1972" y="8393"/>
                </a:cubicBezTo>
                <a:cubicBezTo>
                  <a:pt x="2028" y="8420"/>
                  <a:pt x="2082" y="8432"/>
                  <a:pt x="2133" y="8432"/>
                </a:cubicBezTo>
                <a:cubicBezTo>
                  <a:pt x="2404" y="8432"/>
                  <a:pt x="2611" y="8090"/>
                  <a:pt x="2759" y="7798"/>
                </a:cubicBezTo>
                <a:cubicBezTo>
                  <a:pt x="2951" y="7380"/>
                  <a:pt x="3161" y="6961"/>
                  <a:pt x="3349" y="6543"/>
                </a:cubicBezTo>
                <a:cubicBezTo>
                  <a:pt x="3403" y="6421"/>
                  <a:pt x="3437" y="6300"/>
                  <a:pt x="3454" y="6195"/>
                </a:cubicBezTo>
                <a:cubicBezTo>
                  <a:pt x="3579" y="5584"/>
                  <a:pt x="3370" y="4973"/>
                  <a:pt x="3002" y="4780"/>
                </a:cubicBezTo>
                <a:cubicBezTo>
                  <a:pt x="2286" y="4416"/>
                  <a:pt x="1591" y="4031"/>
                  <a:pt x="838" y="3629"/>
                </a:cubicBezTo>
                <a:cubicBezTo>
                  <a:pt x="1570" y="2759"/>
                  <a:pt x="1486" y="1696"/>
                  <a:pt x="1570" y="649"/>
                </a:cubicBezTo>
                <a:cubicBezTo>
                  <a:pt x="2721" y="997"/>
                  <a:pt x="3855" y="1327"/>
                  <a:pt x="4990" y="1658"/>
                </a:cubicBezTo>
                <a:cubicBezTo>
                  <a:pt x="4956" y="1800"/>
                  <a:pt x="4973" y="1888"/>
                  <a:pt x="4919" y="1922"/>
                </a:cubicBezTo>
                <a:cubicBezTo>
                  <a:pt x="4395" y="2516"/>
                  <a:pt x="4379" y="3228"/>
                  <a:pt x="4433" y="3943"/>
                </a:cubicBezTo>
                <a:cubicBezTo>
                  <a:pt x="4449" y="4366"/>
                  <a:pt x="4761" y="4626"/>
                  <a:pt x="5177" y="4626"/>
                </a:cubicBezTo>
                <a:cubicBezTo>
                  <a:pt x="5190" y="4626"/>
                  <a:pt x="5203" y="4626"/>
                  <a:pt x="5216" y="4626"/>
                </a:cubicBezTo>
                <a:cubicBezTo>
                  <a:pt x="5881" y="4609"/>
                  <a:pt x="6141" y="4065"/>
                  <a:pt x="6455" y="3629"/>
                </a:cubicBezTo>
                <a:cubicBezTo>
                  <a:pt x="6907" y="3002"/>
                  <a:pt x="6455" y="1624"/>
                  <a:pt x="5739" y="1382"/>
                </a:cubicBezTo>
                <a:cubicBezTo>
                  <a:pt x="4416" y="925"/>
                  <a:pt x="3106" y="490"/>
                  <a:pt x="1779" y="55"/>
                </a:cubicBezTo>
                <a:cubicBezTo>
                  <a:pt x="1673" y="18"/>
                  <a:pt x="1572" y="1"/>
                  <a:pt x="1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rot="2391815">
            <a:off x="8440918" y="2108132"/>
            <a:ext cx="255445" cy="311871"/>
          </a:xfrm>
          <a:custGeom>
            <a:avLst/>
            <a:gdLst/>
            <a:ahLst/>
            <a:cxnLst/>
            <a:rect l="l" t="t" r="r" b="b"/>
            <a:pathLst>
              <a:path w="6907" h="8433" extrusionOk="0">
                <a:moveTo>
                  <a:pt x="1480" y="1"/>
                </a:moveTo>
                <a:cubicBezTo>
                  <a:pt x="1183" y="1"/>
                  <a:pt x="984" y="183"/>
                  <a:pt x="997" y="490"/>
                </a:cubicBezTo>
                <a:cubicBezTo>
                  <a:pt x="1047" y="1641"/>
                  <a:pt x="892" y="2725"/>
                  <a:pt x="176" y="3684"/>
                </a:cubicBezTo>
                <a:cubicBezTo>
                  <a:pt x="0" y="3943"/>
                  <a:pt x="88" y="4241"/>
                  <a:pt x="440" y="4241"/>
                </a:cubicBezTo>
                <a:cubicBezTo>
                  <a:pt x="1151" y="4241"/>
                  <a:pt x="1608" y="4713"/>
                  <a:pt x="2164" y="5027"/>
                </a:cubicBezTo>
                <a:cubicBezTo>
                  <a:pt x="2060" y="5237"/>
                  <a:pt x="1955" y="5425"/>
                  <a:pt x="1884" y="5618"/>
                </a:cubicBezTo>
                <a:cubicBezTo>
                  <a:pt x="1712" y="6212"/>
                  <a:pt x="1465" y="6785"/>
                  <a:pt x="1432" y="7396"/>
                </a:cubicBezTo>
                <a:cubicBezTo>
                  <a:pt x="1398" y="7727"/>
                  <a:pt x="1675" y="8250"/>
                  <a:pt x="1972" y="8393"/>
                </a:cubicBezTo>
                <a:cubicBezTo>
                  <a:pt x="2028" y="8420"/>
                  <a:pt x="2082" y="8432"/>
                  <a:pt x="2133" y="8432"/>
                </a:cubicBezTo>
                <a:cubicBezTo>
                  <a:pt x="2404" y="8432"/>
                  <a:pt x="2611" y="8090"/>
                  <a:pt x="2759" y="7798"/>
                </a:cubicBezTo>
                <a:cubicBezTo>
                  <a:pt x="2951" y="7380"/>
                  <a:pt x="3161" y="6961"/>
                  <a:pt x="3349" y="6543"/>
                </a:cubicBezTo>
                <a:cubicBezTo>
                  <a:pt x="3403" y="6421"/>
                  <a:pt x="3437" y="6300"/>
                  <a:pt x="3454" y="6195"/>
                </a:cubicBezTo>
                <a:cubicBezTo>
                  <a:pt x="3579" y="5584"/>
                  <a:pt x="3370" y="4973"/>
                  <a:pt x="3002" y="4780"/>
                </a:cubicBezTo>
                <a:cubicBezTo>
                  <a:pt x="2286" y="4416"/>
                  <a:pt x="1591" y="4031"/>
                  <a:pt x="838" y="3629"/>
                </a:cubicBezTo>
                <a:cubicBezTo>
                  <a:pt x="1570" y="2759"/>
                  <a:pt x="1486" y="1696"/>
                  <a:pt x="1570" y="649"/>
                </a:cubicBezTo>
                <a:cubicBezTo>
                  <a:pt x="2721" y="997"/>
                  <a:pt x="3855" y="1327"/>
                  <a:pt x="4990" y="1658"/>
                </a:cubicBezTo>
                <a:cubicBezTo>
                  <a:pt x="4956" y="1800"/>
                  <a:pt x="4973" y="1888"/>
                  <a:pt x="4919" y="1922"/>
                </a:cubicBezTo>
                <a:cubicBezTo>
                  <a:pt x="4395" y="2516"/>
                  <a:pt x="4379" y="3228"/>
                  <a:pt x="4433" y="3943"/>
                </a:cubicBezTo>
                <a:cubicBezTo>
                  <a:pt x="4449" y="4366"/>
                  <a:pt x="4761" y="4626"/>
                  <a:pt x="5177" y="4626"/>
                </a:cubicBezTo>
                <a:cubicBezTo>
                  <a:pt x="5190" y="4626"/>
                  <a:pt x="5203" y="4626"/>
                  <a:pt x="5216" y="4626"/>
                </a:cubicBezTo>
                <a:cubicBezTo>
                  <a:pt x="5881" y="4609"/>
                  <a:pt x="6141" y="4065"/>
                  <a:pt x="6455" y="3629"/>
                </a:cubicBezTo>
                <a:cubicBezTo>
                  <a:pt x="6907" y="3002"/>
                  <a:pt x="6455" y="1624"/>
                  <a:pt x="5739" y="1382"/>
                </a:cubicBezTo>
                <a:cubicBezTo>
                  <a:pt x="4416" y="925"/>
                  <a:pt x="3106" y="490"/>
                  <a:pt x="1779" y="55"/>
                </a:cubicBezTo>
                <a:cubicBezTo>
                  <a:pt x="1673" y="18"/>
                  <a:pt x="1572" y="1"/>
                  <a:pt x="1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rot="-1235490">
            <a:off x="423328" y="2684337"/>
            <a:ext cx="329144" cy="200667"/>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txBox="1">
            <a:spLocks noGrp="1"/>
          </p:cNvSpPr>
          <p:nvPr>
            <p:ph type="title"/>
          </p:nvPr>
        </p:nvSpPr>
        <p:spPr>
          <a:xfrm>
            <a:off x="1350188" y="435600"/>
            <a:ext cx="3521100" cy="1120200"/>
          </a:xfrm>
          <a:prstGeom prst="rect">
            <a:avLst/>
          </a:prstGeom>
        </p:spPr>
        <p:txBody>
          <a:bodyPr spcFirstLastPara="1" wrap="square" lIns="36575" tIns="36575" rIns="36575" bIns="3657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3" name="Google Shape;1053;p7"/>
          <p:cNvSpPr txBox="1">
            <a:spLocks noGrp="1"/>
          </p:cNvSpPr>
          <p:nvPr>
            <p:ph type="body" idx="1"/>
          </p:nvPr>
        </p:nvSpPr>
        <p:spPr>
          <a:xfrm>
            <a:off x="1350188" y="1746525"/>
            <a:ext cx="3251100" cy="2317500"/>
          </a:xfrm>
          <a:prstGeom prst="rect">
            <a:avLst/>
          </a:prstGeom>
        </p:spPr>
        <p:txBody>
          <a:bodyPr spcFirstLastPara="1" wrap="square" lIns="36575" tIns="36575" rIns="36575" bIns="3657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1054"/>
        <p:cNvGrpSpPr/>
        <p:nvPr/>
      </p:nvGrpSpPr>
      <p:grpSpPr>
        <a:xfrm>
          <a:off x="0" y="0"/>
          <a:ext cx="0" cy="0"/>
          <a:chOff x="0" y="0"/>
          <a:chExt cx="0" cy="0"/>
        </a:xfrm>
      </p:grpSpPr>
      <p:sp>
        <p:nvSpPr>
          <p:cNvPr id="1055" name="Google Shape;1055;p8"/>
          <p:cNvSpPr txBox="1">
            <a:spLocks noGrp="1"/>
          </p:cNvSpPr>
          <p:nvPr>
            <p:ph type="title"/>
          </p:nvPr>
        </p:nvSpPr>
        <p:spPr>
          <a:xfrm>
            <a:off x="1157400" y="1624450"/>
            <a:ext cx="5682600" cy="1846200"/>
          </a:xfrm>
          <a:prstGeom prst="rect">
            <a:avLst/>
          </a:prstGeom>
        </p:spPr>
        <p:txBody>
          <a:bodyPr spcFirstLastPara="1" wrap="square" lIns="36575" tIns="36575" rIns="36575" bIns="36575" anchor="t" anchorCtr="0">
            <a:noAutofit/>
          </a:bodyPr>
          <a:lstStyle>
            <a:lvl1pPr lvl="0">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056" name="Google Shape;1056;p8"/>
          <p:cNvSpPr/>
          <p:nvPr/>
        </p:nvSpPr>
        <p:spPr>
          <a:xfrm rot="10800000">
            <a:off x="-198096" y="4050990"/>
            <a:ext cx="2695745" cy="1146310"/>
          </a:xfrm>
          <a:custGeom>
            <a:avLst/>
            <a:gdLst/>
            <a:ahLst/>
            <a:cxnLst/>
            <a:rect l="l" t="t" r="r" b="b"/>
            <a:pathLst>
              <a:path w="92115" h="39170" extrusionOk="0">
                <a:moveTo>
                  <a:pt x="83826" y="0"/>
                </a:moveTo>
                <a:cubicBezTo>
                  <a:pt x="57112" y="56"/>
                  <a:pt x="30453" y="56"/>
                  <a:pt x="3795" y="56"/>
                </a:cubicBezTo>
                <a:lnTo>
                  <a:pt x="3389" y="56"/>
                </a:lnTo>
                <a:cubicBezTo>
                  <a:pt x="3319" y="112"/>
                  <a:pt x="3263" y="168"/>
                  <a:pt x="3263" y="224"/>
                </a:cubicBezTo>
                <a:cubicBezTo>
                  <a:pt x="2269" y="1624"/>
                  <a:pt x="1457" y="3207"/>
                  <a:pt x="995" y="4845"/>
                </a:cubicBezTo>
                <a:cubicBezTo>
                  <a:pt x="1" y="8163"/>
                  <a:pt x="463" y="11313"/>
                  <a:pt x="2269" y="14169"/>
                </a:cubicBezTo>
                <a:cubicBezTo>
                  <a:pt x="3907" y="16746"/>
                  <a:pt x="6119" y="18314"/>
                  <a:pt x="9102" y="18846"/>
                </a:cubicBezTo>
                <a:cubicBezTo>
                  <a:pt x="10110" y="18995"/>
                  <a:pt x="11093" y="19045"/>
                  <a:pt x="12089" y="19045"/>
                </a:cubicBezTo>
                <a:cubicBezTo>
                  <a:pt x="12586" y="19045"/>
                  <a:pt x="13087" y="19032"/>
                  <a:pt x="13596" y="19014"/>
                </a:cubicBezTo>
                <a:cubicBezTo>
                  <a:pt x="15864" y="18902"/>
                  <a:pt x="18146" y="18664"/>
                  <a:pt x="20415" y="18552"/>
                </a:cubicBezTo>
                <a:cubicBezTo>
                  <a:pt x="21661" y="18455"/>
                  <a:pt x="22923" y="18394"/>
                  <a:pt x="24192" y="18394"/>
                </a:cubicBezTo>
                <a:cubicBezTo>
                  <a:pt x="25305" y="18394"/>
                  <a:pt x="26423" y="18441"/>
                  <a:pt x="27541" y="18552"/>
                </a:cubicBezTo>
                <a:cubicBezTo>
                  <a:pt x="30341" y="18846"/>
                  <a:pt x="33072" y="19476"/>
                  <a:pt x="35648" y="20708"/>
                </a:cubicBezTo>
                <a:cubicBezTo>
                  <a:pt x="37566" y="21576"/>
                  <a:pt x="39260" y="22696"/>
                  <a:pt x="40954" y="23914"/>
                </a:cubicBezTo>
                <a:cubicBezTo>
                  <a:pt x="42705" y="25258"/>
                  <a:pt x="44399" y="26714"/>
                  <a:pt x="46093" y="28227"/>
                </a:cubicBezTo>
                <a:cubicBezTo>
                  <a:pt x="47955" y="29977"/>
                  <a:pt x="49873" y="31615"/>
                  <a:pt x="51917" y="33197"/>
                </a:cubicBezTo>
                <a:cubicBezTo>
                  <a:pt x="54143" y="34821"/>
                  <a:pt x="56412" y="36221"/>
                  <a:pt x="58974" y="37327"/>
                </a:cubicBezTo>
                <a:cubicBezTo>
                  <a:pt x="61798" y="38551"/>
                  <a:pt x="64656" y="39170"/>
                  <a:pt x="67529" y="39170"/>
                </a:cubicBezTo>
                <a:cubicBezTo>
                  <a:pt x="69884" y="39170"/>
                  <a:pt x="72248" y="38754"/>
                  <a:pt x="74613" y="37915"/>
                </a:cubicBezTo>
                <a:cubicBezTo>
                  <a:pt x="81376" y="35465"/>
                  <a:pt x="86514" y="31027"/>
                  <a:pt x="89846" y="24614"/>
                </a:cubicBezTo>
                <a:cubicBezTo>
                  <a:pt x="91177" y="22108"/>
                  <a:pt x="91877" y="19420"/>
                  <a:pt x="92003" y="16564"/>
                </a:cubicBezTo>
                <a:cubicBezTo>
                  <a:pt x="92115" y="13357"/>
                  <a:pt x="91415" y="10375"/>
                  <a:pt x="90014" y="7519"/>
                </a:cubicBezTo>
                <a:cubicBezTo>
                  <a:pt x="88670" y="4719"/>
                  <a:pt x="86808" y="2394"/>
                  <a:pt x="84526" y="294"/>
                </a:cubicBezTo>
                <a:cubicBezTo>
                  <a:pt x="84302" y="112"/>
                  <a:pt x="84120" y="0"/>
                  <a:pt x="83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8"/>
          <p:cNvGrpSpPr/>
          <p:nvPr/>
        </p:nvGrpSpPr>
        <p:grpSpPr>
          <a:xfrm>
            <a:off x="624314" y="3888572"/>
            <a:ext cx="1962254" cy="1146286"/>
            <a:chOff x="2049250" y="4073038"/>
            <a:chExt cx="1789725" cy="1045500"/>
          </a:xfrm>
        </p:grpSpPr>
        <p:sp>
          <p:nvSpPr>
            <p:cNvPr id="1058" name="Google Shape;1058;p8"/>
            <p:cNvSpPr/>
            <p:nvPr/>
          </p:nvSpPr>
          <p:spPr>
            <a:xfrm>
              <a:off x="2049250" y="4073038"/>
              <a:ext cx="1789725" cy="1045500"/>
            </a:xfrm>
            <a:custGeom>
              <a:avLst/>
              <a:gdLst/>
              <a:ahLst/>
              <a:cxnLst/>
              <a:rect l="l" t="t" r="r" b="b"/>
              <a:pathLst>
                <a:path w="71589" h="41820" extrusionOk="0">
                  <a:moveTo>
                    <a:pt x="13652" y="638"/>
                  </a:moveTo>
                  <a:cubicBezTo>
                    <a:pt x="13757" y="638"/>
                    <a:pt x="13855" y="645"/>
                    <a:pt x="13945" y="660"/>
                  </a:cubicBezTo>
                  <a:cubicBezTo>
                    <a:pt x="13833" y="730"/>
                    <a:pt x="13707" y="786"/>
                    <a:pt x="13651" y="842"/>
                  </a:cubicBezTo>
                  <a:lnTo>
                    <a:pt x="13651" y="786"/>
                  </a:lnTo>
                  <a:lnTo>
                    <a:pt x="11383" y="1304"/>
                  </a:lnTo>
                  <a:cubicBezTo>
                    <a:pt x="11932" y="950"/>
                    <a:pt x="12939" y="638"/>
                    <a:pt x="13652" y="638"/>
                  </a:cubicBezTo>
                  <a:close/>
                  <a:moveTo>
                    <a:pt x="10963" y="1542"/>
                  </a:moveTo>
                  <a:cubicBezTo>
                    <a:pt x="10907" y="1598"/>
                    <a:pt x="10907" y="1654"/>
                    <a:pt x="10851" y="1654"/>
                  </a:cubicBezTo>
                  <a:cubicBezTo>
                    <a:pt x="10501" y="1892"/>
                    <a:pt x="10095" y="2130"/>
                    <a:pt x="9689" y="2354"/>
                  </a:cubicBezTo>
                  <a:cubicBezTo>
                    <a:pt x="9633" y="2354"/>
                    <a:pt x="9563" y="2410"/>
                    <a:pt x="9507" y="2480"/>
                  </a:cubicBezTo>
                  <a:cubicBezTo>
                    <a:pt x="9339" y="2704"/>
                    <a:pt x="9339" y="2704"/>
                    <a:pt x="9045" y="2760"/>
                  </a:cubicBezTo>
                  <a:cubicBezTo>
                    <a:pt x="9213" y="2354"/>
                    <a:pt x="10501" y="1542"/>
                    <a:pt x="10963" y="1542"/>
                  </a:cubicBezTo>
                  <a:close/>
                  <a:moveTo>
                    <a:pt x="7533" y="3992"/>
                  </a:moveTo>
                  <a:lnTo>
                    <a:pt x="7533" y="3992"/>
                  </a:lnTo>
                  <a:cubicBezTo>
                    <a:pt x="7463" y="4104"/>
                    <a:pt x="7463" y="4230"/>
                    <a:pt x="7407" y="4230"/>
                  </a:cubicBezTo>
                  <a:cubicBezTo>
                    <a:pt x="7113" y="4454"/>
                    <a:pt x="6945" y="4748"/>
                    <a:pt x="6707" y="4986"/>
                  </a:cubicBezTo>
                  <a:cubicBezTo>
                    <a:pt x="6707" y="5042"/>
                    <a:pt x="6595" y="5098"/>
                    <a:pt x="6595" y="5098"/>
                  </a:cubicBezTo>
                  <a:cubicBezTo>
                    <a:pt x="6651" y="4804"/>
                    <a:pt x="7183" y="4230"/>
                    <a:pt x="7533" y="3992"/>
                  </a:cubicBezTo>
                  <a:close/>
                  <a:moveTo>
                    <a:pt x="5895" y="5742"/>
                  </a:moveTo>
                  <a:lnTo>
                    <a:pt x="5951" y="5798"/>
                  </a:lnTo>
                  <a:cubicBezTo>
                    <a:pt x="5839" y="5910"/>
                    <a:pt x="5783" y="6092"/>
                    <a:pt x="5657" y="6204"/>
                  </a:cubicBezTo>
                  <a:cubicBezTo>
                    <a:pt x="5607" y="6316"/>
                    <a:pt x="5557" y="6507"/>
                    <a:pt x="5338" y="6507"/>
                  </a:cubicBezTo>
                  <a:cubicBezTo>
                    <a:pt x="5311" y="6507"/>
                    <a:pt x="5282" y="6504"/>
                    <a:pt x="5251" y="6498"/>
                  </a:cubicBezTo>
                  <a:cubicBezTo>
                    <a:pt x="5489" y="6204"/>
                    <a:pt x="5657" y="5980"/>
                    <a:pt x="5895" y="5742"/>
                  </a:cubicBezTo>
                  <a:close/>
                  <a:moveTo>
                    <a:pt x="5139" y="6610"/>
                  </a:moveTo>
                  <a:cubicBezTo>
                    <a:pt x="5139" y="6680"/>
                    <a:pt x="5195" y="6680"/>
                    <a:pt x="5139" y="6736"/>
                  </a:cubicBezTo>
                  <a:cubicBezTo>
                    <a:pt x="5013" y="6904"/>
                    <a:pt x="4901" y="7142"/>
                    <a:pt x="4733" y="7380"/>
                  </a:cubicBezTo>
                  <a:cubicBezTo>
                    <a:pt x="4733" y="7436"/>
                    <a:pt x="4663" y="7436"/>
                    <a:pt x="4607" y="7492"/>
                  </a:cubicBezTo>
                  <a:cubicBezTo>
                    <a:pt x="4438" y="7898"/>
                    <a:pt x="4312" y="8136"/>
                    <a:pt x="4088" y="8192"/>
                  </a:cubicBezTo>
                  <a:cubicBezTo>
                    <a:pt x="4256" y="7898"/>
                    <a:pt x="4312" y="7604"/>
                    <a:pt x="4551" y="7436"/>
                  </a:cubicBezTo>
                  <a:cubicBezTo>
                    <a:pt x="4663" y="7142"/>
                    <a:pt x="4845" y="6848"/>
                    <a:pt x="5139" y="6610"/>
                  </a:cubicBezTo>
                  <a:close/>
                  <a:moveTo>
                    <a:pt x="2632" y="10936"/>
                  </a:moveTo>
                  <a:cubicBezTo>
                    <a:pt x="2688" y="11342"/>
                    <a:pt x="2394" y="11692"/>
                    <a:pt x="2212" y="12043"/>
                  </a:cubicBezTo>
                  <a:cubicBezTo>
                    <a:pt x="2156" y="11861"/>
                    <a:pt x="2282" y="11805"/>
                    <a:pt x="2338" y="11692"/>
                  </a:cubicBezTo>
                  <a:cubicBezTo>
                    <a:pt x="2338" y="11510"/>
                    <a:pt x="2394" y="11398"/>
                    <a:pt x="2394" y="11286"/>
                  </a:cubicBezTo>
                  <a:cubicBezTo>
                    <a:pt x="2450" y="11160"/>
                    <a:pt x="2506" y="11048"/>
                    <a:pt x="2562" y="10936"/>
                  </a:cubicBezTo>
                  <a:close/>
                  <a:moveTo>
                    <a:pt x="57349" y="13261"/>
                  </a:moveTo>
                  <a:cubicBezTo>
                    <a:pt x="57237" y="13443"/>
                    <a:pt x="57167" y="13555"/>
                    <a:pt x="57111" y="13681"/>
                  </a:cubicBezTo>
                  <a:cubicBezTo>
                    <a:pt x="56943" y="13905"/>
                    <a:pt x="56817" y="14143"/>
                    <a:pt x="56649" y="14437"/>
                  </a:cubicBezTo>
                  <a:cubicBezTo>
                    <a:pt x="56593" y="14493"/>
                    <a:pt x="56537" y="14493"/>
                    <a:pt x="56467" y="14549"/>
                  </a:cubicBezTo>
                  <a:cubicBezTo>
                    <a:pt x="56411" y="14549"/>
                    <a:pt x="56411" y="14493"/>
                    <a:pt x="56411" y="14493"/>
                  </a:cubicBezTo>
                  <a:cubicBezTo>
                    <a:pt x="56537" y="14031"/>
                    <a:pt x="56817" y="13681"/>
                    <a:pt x="57111" y="13331"/>
                  </a:cubicBezTo>
                  <a:cubicBezTo>
                    <a:pt x="57111" y="13261"/>
                    <a:pt x="57167" y="13261"/>
                    <a:pt x="57349" y="13261"/>
                  </a:cubicBezTo>
                  <a:close/>
                  <a:moveTo>
                    <a:pt x="39259" y="21549"/>
                  </a:moveTo>
                  <a:lnTo>
                    <a:pt x="39259" y="21549"/>
                  </a:lnTo>
                  <a:cubicBezTo>
                    <a:pt x="39553" y="21661"/>
                    <a:pt x="39735" y="21955"/>
                    <a:pt x="39959" y="22137"/>
                  </a:cubicBezTo>
                  <a:cubicBezTo>
                    <a:pt x="39665" y="22011"/>
                    <a:pt x="39441" y="21787"/>
                    <a:pt x="39259" y="21549"/>
                  </a:cubicBezTo>
                  <a:close/>
                  <a:moveTo>
                    <a:pt x="42116" y="23761"/>
                  </a:moveTo>
                  <a:cubicBezTo>
                    <a:pt x="43292" y="24294"/>
                    <a:pt x="44454" y="24756"/>
                    <a:pt x="45616" y="25106"/>
                  </a:cubicBezTo>
                  <a:cubicBezTo>
                    <a:pt x="45042" y="25106"/>
                    <a:pt x="44510" y="24994"/>
                    <a:pt x="43992" y="24756"/>
                  </a:cubicBezTo>
                  <a:cubicBezTo>
                    <a:pt x="43348" y="24462"/>
                    <a:pt x="42648" y="24238"/>
                    <a:pt x="42004" y="23832"/>
                  </a:cubicBezTo>
                  <a:cubicBezTo>
                    <a:pt x="42060" y="23761"/>
                    <a:pt x="42116" y="23761"/>
                    <a:pt x="42116" y="23761"/>
                  </a:cubicBezTo>
                  <a:close/>
                  <a:moveTo>
                    <a:pt x="56467" y="14549"/>
                  </a:moveTo>
                  <a:lnTo>
                    <a:pt x="56467" y="14549"/>
                  </a:lnTo>
                  <a:cubicBezTo>
                    <a:pt x="56355" y="14843"/>
                    <a:pt x="56243" y="15081"/>
                    <a:pt x="56117" y="15305"/>
                  </a:cubicBezTo>
                  <a:cubicBezTo>
                    <a:pt x="55893" y="15711"/>
                    <a:pt x="55837" y="16187"/>
                    <a:pt x="55655" y="16593"/>
                  </a:cubicBezTo>
                  <a:cubicBezTo>
                    <a:pt x="55599" y="16831"/>
                    <a:pt x="55543" y="16999"/>
                    <a:pt x="55487" y="17181"/>
                  </a:cubicBezTo>
                  <a:cubicBezTo>
                    <a:pt x="55417" y="17461"/>
                    <a:pt x="55361" y="17755"/>
                    <a:pt x="55305" y="18049"/>
                  </a:cubicBezTo>
                  <a:cubicBezTo>
                    <a:pt x="55305" y="18161"/>
                    <a:pt x="55249" y="18287"/>
                    <a:pt x="55193" y="18399"/>
                  </a:cubicBezTo>
                  <a:cubicBezTo>
                    <a:pt x="55067" y="18861"/>
                    <a:pt x="54955" y="19337"/>
                    <a:pt x="54787" y="19743"/>
                  </a:cubicBezTo>
                  <a:cubicBezTo>
                    <a:pt x="54605" y="20205"/>
                    <a:pt x="54367" y="20681"/>
                    <a:pt x="54143" y="21143"/>
                  </a:cubicBezTo>
                  <a:cubicBezTo>
                    <a:pt x="54087" y="21311"/>
                    <a:pt x="53961" y="21549"/>
                    <a:pt x="53905" y="21731"/>
                  </a:cubicBezTo>
                  <a:cubicBezTo>
                    <a:pt x="53793" y="22081"/>
                    <a:pt x="53555" y="22305"/>
                    <a:pt x="53317" y="22543"/>
                  </a:cubicBezTo>
                  <a:cubicBezTo>
                    <a:pt x="52911" y="23061"/>
                    <a:pt x="52449" y="23537"/>
                    <a:pt x="51916" y="23944"/>
                  </a:cubicBezTo>
                  <a:cubicBezTo>
                    <a:pt x="51454" y="24350"/>
                    <a:pt x="50866" y="24588"/>
                    <a:pt x="50348" y="24938"/>
                  </a:cubicBezTo>
                  <a:cubicBezTo>
                    <a:pt x="50292" y="24938"/>
                    <a:pt x="50236" y="24938"/>
                    <a:pt x="50166" y="24994"/>
                  </a:cubicBezTo>
                  <a:lnTo>
                    <a:pt x="49998" y="24994"/>
                  </a:lnTo>
                  <a:cubicBezTo>
                    <a:pt x="49592" y="25288"/>
                    <a:pt x="49116" y="25288"/>
                    <a:pt x="48654" y="25344"/>
                  </a:cubicBezTo>
                  <a:cubicBezTo>
                    <a:pt x="48575" y="25362"/>
                    <a:pt x="48491" y="25369"/>
                    <a:pt x="48405" y="25369"/>
                  </a:cubicBezTo>
                  <a:cubicBezTo>
                    <a:pt x="48234" y="25369"/>
                    <a:pt x="48057" y="25344"/>
                    <a:pt x="47898" y="25344"/>
                  </a:cubicBezTo>
                  <a:lnTo>
                    <a:pt x="47898" y="25232"/>
                  </a:lnTo>
                  <a:cubicBezTo>
                    <a:pt x="48045" y="25197"/>
                    <a:pt x="48206" y="25197"/>
                    <a:pt x="48367" y="25197"/>
                  </a:cubicBezTo>
                  <a:cubicBezTo>
                    <a:pt x="48528" y="25197"/>
                    <a:pt x="48689" y="25197"/>
                    <a:pt x="48836" y="25162"/>
                  </a:cubicBezTo>
                  <a:cubicBezTo>
                    <a:pt x="49116" y="25106"/>
                    <a:pt x="49410" y="24994"/>
                    <a:pt x="49760" y="24812"/>
                  </a:cubicBezTo>
                  <a:cubicBezTo>
                    <a:pt x="49998" y="24812"/>
                    <a:pt x="50292" y="24700"/>
                    <a:pt x="50586" y="24532"/>
                  </a:cubicBezTo>
                  <a:cubicBezTo>
                    <a:pt x="50754" y="24406"/>
                    <a:pt x="50992" y="24294"/>
                    <a:pt x="51216" y="24182"/>
                  </a:cubicBezTo>
                  <a:cubicBezTo>
                    <a:pt x="51692" y="23944"/>
                    <a:pt x="52098" y="23649"/>
                    <a:pt x="52393" y="23299"/>
                  </a:cubicBezTo>
                  <a:cubicBezTo>
                    <a:pt x="52561" y="23061"/>
                    <a:pt x="52799" y="22893"/>
                    <a:pt x="53037" y="22655"/>
                  </a:cubicBezTo>
                  <a:cubicBezTo>
                    <a:pt x="53093" y="22543"/>
                    <a:pt x="53149" y="22431"/>
                    <a:pt x="53205" y="22361"/>
                  </a:cubicBezTo>
                  <a:cubicBezTo>
                    <a:pt x="53317" y="22193"/>
                    <a:pt x="53443" y="22081"/>
                    <a:pt x="53555" y="21899"/>
                  </a:cubicBezTo>
                  <a:cubicBezTo>
                    <a:pt x="53611" y="21731"/>
                    <a:pt x="53737" y="21605"/>
                    <a:pt x="53849" y="21437"/>
                  </a:cubicBezTo>
                  <a:cubicBezTo>
                    <a:pt x="54017" y="21031"/>
                    <a:pt x="54199" y="20681"/>
                    <a:pt x="54367" y="20261"/>
                  </a:cubicBezTo>
                  <a:cubicBezTo>
                    <a:pt x="54549" y="19799"/>
                    <a:pt x="54661" y="19393"/>
                    <a:pt x="54843" y="18931"/>
                  </a:cubicBezTo>
                  <a:cubicBezTo>
                    <a:pt x="54899" y="18749"/>
                    <a:pt x="54955" y="18581"/>
                    <a:pt x="55011" y="18343"/>
                  </a:cubicBezTo>
                  <a:cubicBezTo>
                    <a:pt x="55067" y="18049"/>
                    <a:pt x="55137" y="17811"/>
                    <a:pt x="55305" y="17531"/>
                  </a:cubicBezTo>
                  <a:lnTo>
                    <a:pt x="55305" y="17461"/>
                  </a:lnTo>
                  <a:cubicBezTo>
                    <a:pt x="55249" y="16943"/>
                    <a:pt x="55487" y="16481"/>
                    <a:pt x="55655" y="16005"/>
                  </a:cubicBezTo>
                  <a:cubicBezTo>
                    <a:pt x="55711" y="15949"/>
                    <a:pt x="55655" y="15837"/>
                    <a:pt x="55711" y="15711"/>
                  </a:cubicBezTo>
                  <a:cubicBezTo>
                    <a:pt x="55949" y="15361"/>
                    <a:pt x="56005" y="14955"/>
                    <a:pt x="56299" y="14605"/>
                  </a:cubicBezTo>
                  <a:cubicBezTo>
                    <a:pt x="56355" y="14605"/>
                    <a:pt x="56355" y="14605"/>
                    <a:pt x="56467" y="14549"/>
                  </a:cubicBezTo>
                  <a:close/>
                  <a:moveTo>
                    <a:pt x="46098" y="25129"/>
                  </a:moveTo>
                  <a:cubicBezTo>
                    <a:pt x="46381" y="25129"/>
                    <a:pt x="46788" y="25171"/>
                    <a:pt x="47310" y="25288"/>
                  </a:cubicBezTo>
                  <a:cubicBezTo>
                    <a:pt x="47223" y="25353"/>
                    <a:pt x="47134" y="25384"/>
                    <a:pt x="46992" y="25384"/>
                  </a:cubicBezTo>
                  <a:cubicBezTo>
                    <a:pt x="46769" y="25384"/>
                    <a:pt x="46418" y="25307"/>
                    <a:pt x="45742" y="25162"/>
                  </a:cubicBezTo>
                  <a:cubicBezTo>
                    <a:pt x="45822" y="25142"/>
                    <a:pt x="45941" y="25129"/>
                    <a:pt x="46098" y="25129"/>
                  </a:cubicBezTo>
                  <a:close/>
                  <a:moveTo>
                    <a:pt x="1106" y="24294"/>
                  </a:moveTo>
                  <a:lnTo>
                    <a:pt x="1106" y="24294"/>
                  </a:lnTo>
                  <a:cubicBezTo>
                    <a:pt x="1344" y="24882"/>
                    <a:pt x="1400" y="25512"/>
                    <a:pt x="1582" y="26156"/>
                  </a:cubicBezTo>
                  <a:lnTo>
                    <a:pt x="1512" y="26156"/>
                  </a:lnTo>
                  <a:cubicBezTo>
                    <a:pt x="1456" y="26044"/>
                    <a:pt x="1400" y="25932"/>
                    <a:pt x="1344" y="25806"/>
                  </a:cubicBezTo>
                  <a:cubicBezTo>
                    <a:pt x="1288" y="25344"/>
                    <a:pt x="1162" y="24812"/>
                    <a:pt x="1106" y="24294"/>
                  </a:cubicBezTo>
                  <a:close/>
                  <a:moveTo>
                    <a:pt x="2282" y="28494"/>
                  </a:moveTo>
                  <a:cubicBezTo>
                    <a:pt x="2450" y="28956"/>
                    <a:pt x="2632" y="29362"/>
                    <a:pt x="2800" y="29838"/>
                  </a:cubicBezTo>
                  <a:cubicBezTo>
                    <a:pt x="2506" y="29544"/>
                    <a:pt x="2212" y="28844"/>
                    <a:pt x="2282" y="28494"/>
                  </a:cubicBezTo>
                  <a:close/>
                  <a:moveTo>
                    <a:pt x="19546" y="40507"/>
                  </a:moveTo>
                  <a:lnTo>
                    <a:pt x="19546" y="40633"/>
                  </a:lnTo>
                  <a:cubicBezTo>
                    <a:pt x="19354" y="40678"/>
                    <a:pt x="19208" y="40832"/>
                    <a:pt x="19005" y="40832"/>
                  </a:cubicBezTo>
                  <a:cubicBezTo>
                    <a:pt x="18956" y="40832"/>
                    <a:pt x="18903" y="40823"/>
                    <a:pt x="18846" y="40801"/>
                  </a:cubicBezTo>
                  <a:lnTo>
                    <a:pt x="18846" y="40745"/>
                  </a:lnTo>
                  <a:cubicBezTo>
                    <a:pt x="19084" y="40689"/>
                    <a:pt x="19308" y="40563"/>
                    <a:pt x="19546" y="40507"/>
                  </a:cubicBezTo>
                  <a:close/>
                  <a:moveTo>
                    <a:pt x="14044" y="0"/>
                  </a:moveTo>
                  <a:cubicBezTo>
                    <a:pt x="13855" y="0"/>
                    <a:pt x="13679" y="46"/>
                    <a:pt x="13483" y="86"/>
                  </a:cubicBezTo>
                  <a:cubicBezTo>
                    <a:pt x="12951" y="142"/>
                    <a:pt x="12433" y="254"/>
                    <a:pt x="11957" y="380"/>
                  </a:cubicBezTo>
                  <a:cubicBezTo>
                    <a:pt x="11733" y="436"/>
                    <a:pt x="11495" y="492"/>
                    <a:pt x="11313" y="660"/>
                  </a:cubicBezTo>
                  <a:cubicBezTo>
                    <a:pt x="11145" y="730"/>
                    <a:pt x="10963" y="786"/>
                    <a:pt x="10795" y="842"/>
                  </a:cubicBezTo>
                  <a:cubicBezTo>
                    <a:pt x="10557" y="954"/>
                    <a:pt x="10263" y="1080"/>
                    <a:pt x="10095" y="1192"/>
                  </a:cubicBezTo>
                  <a:cubicBezTo>
                    <a:pt x="9633" y="1542"/>
                    <a:pt x="9157" y="1836"/>
                    <a:pt x="8695" y="2130"/>
                  </a:cubicBezTo>
                  <a:cubicBezTo>
                    <a:pt x="8289" y="2354"/>
                    <a:pt x="7883" y="2648"/>
                    <a:pt x="7589" y="3054"/>
                  </a:cubicBezTo>
                  <a:cubicBezTo>
                    <a:pt x="7589" y="3110"/>
                    <a:pt x="7533" y="3180"/>
                    <a:pt x="7407" y="3236"/>
                  </a:cubicBezTo>
                  <a:cubicBezTo>
                    <a:pt x="7057" y="3348"/>
                    <a:pt x="6833" y="3642"/>
                    <a:pt x="6651" y="3936"/>
                  </a:cubicBezTo>
                  <a:cubicBezTo>
                    <a:pt x="6483" y="4160"/>
                    <a:pt x="6357" y="4398"/>
                    <a:pt x="6133" y="4510"/>
                  </a:cubicBezTo>
                  <a:cubicBezTo>
                    <a:pt x="5839" y="4692"/>
                    <a:pt x="5713" y="4930"/>
                    <a:pt x="5489" y="5154"/>
                  </a:cubicBezTo>
                  <a:cubicBezTo>
                    <a:pt x="5251" y="5336"/>
                    <a:pt x="5139" y="5560"/>
                    <a:pt x="4957" y="5798"/>
                  </a:cubicBezTo>
                  <a:cubicBezTo>
                    <a:pt x="4845" y="5910"/>
                    <a:pt x="4733" y="6036"/>
                    <a:pt x="4663" y="6148"/>
                  </a:cubicBezTo>
                  <a:cubicBezTo>
                    <a:pt x="4382" y="6498"/>
                    <a:pt x="4200" y="6904"/>
                    <a:pt x="3906" y="7198"/>
                  </a:cubicBezTo>
                  <a:cubicBezTo>
                    <a:pt x="3500" y="7660"/>
                    <a:pt x="3206" y="8192"/>
                    <a:pt x="2856" y="8654"/>
                  </a:cubicBezTo>
                  <a:cubicBezTo>
                    <a:pt x="2744" y="8836"/>
                    <a:pt x="2632" y="9004"/>
                    <a:pt x="2632" y="9242"/>
                  </a:cubicBezTo>
                  <a:cubicBezTo>
                    <a:pt x="2632" y="9354"/>
                    <a:pt x="2562" y="9410"/>
                    <a:pt x="2506" y="9536"/>
                  </a:cubicBezTo>
                  <a:cubicBezTo>
                    <a:pt x="2338" y="9830"/>
                    <a:pt x="2156" y="10110"/>
                    <a:pt x="2100" y="10460"/>
                  </a:cubicBezTo>
                  <a:cubicBezTo>
                    <a:pt x="2044" y="10530"/>
                    <a:pt x="1988" y="10642"/>
                    <a:pt x="1932" y="10754"/>
                  </a:cubicBezTo>
                  <a:cubicBezTo>
                    <a:pt x="1750" y="11160"/>
                    <a:pt x="1582" y="11636"/>
                    <a:pt x="1400" y="12043"/>
                  </a:cubicBezTo>
                  <a:cubicBezTo>
                    <a:pt x="1344" y="12099"/>
                    <a:pt x="1344" y="12211"/>
                    <a:pt x="1288" y="12281"/>
                  </a:cubicBezTo>
                  <a:cubicBezTo>
                    <a:pt x="1232" y="12561"/>
                    <a:pt x="1106" y="12911"/>
                    <a:pt x="1050" y="13205"/>
                  </a:cubicBezTo>
                  <a:cubicBezTo>
                    <a:pt x="938" y="13443"/>
                    <a:pt x="882" y="13681"/>
                    <a:pt x="812" y="13961"/>
                  </a:cubicBezTo>
                  <a:cubicBezTo>
                    <a:pt x="756" y="14143"/>
                    <a:pt x="756" y="14381"/>
                    <a:pt x="700" y="14605"/>
                  </a:cubicBezTo>
                  <a:cubicBezTo>
                    <a:pt x="700" y="14787"/>
                    <a:pt x="700" y="14955"/>
                    <a:pt x="588" y="15081"/>
                  </a:cubicBezTo>
                  <a:cubicBezTo>
                    <a:pt x="406" y="15361"/>
                    <a:pt x="350" y="15655"/>
                    <a:pt x="350" y="15949"/>
                  </a:cubicBezTo>
                  <a:lnTo>
                    <a:pt x="350" y="16299"/>
                  </a:lnTo>
                  <a:cubicBezTo>
                    <a:pt x="350" y="16761"/>
                    <a:pt x="294" y="17237"/>
                    <a:pt x="238" y="17699"/>
                  </a:cubicBezTo>
                  <a:cubicBezTo>
                    <a:pt x="182" y="18105"/>
                    <a:pt x="112" y="18511"/>
                    <a:pt x="56" y="18931"/>
                  </a:cubicBezTo>
                  <a:cubicBezTo>
                    <a:pt x="0" y="19281"/>
                    <a:pt x="0" y="19631"/>
                    <a:pt x="56" y="20037"/>
                  </a:cubicBezTo>
                  <a:cubicBezTo>
                    <a:pt x="112" y="20149"/>
                    <a:pt x="56" y="20261"/>
                    <a:pt x="56" y="20387"/>
                  </a:cubicBezTo>
                  <a:cubicBezTo>
                    <a:pt x="56" y="20611"/>
                    <a:pt x="56" y="20793"/>
                    <a:pt x="112" y="21031"/>
                  </a:cubicBezTo>
                  <a:cubicBezTo>
                    <a:pt x="182" y="21143"/>
                    <a:pt x="112" y="21311"/>
                    <a:pt x="112" y="21437"/>
                  </a:cubicBezTo>
                  <a:cubicBezTo>
                    <a:pt x="112" y="21661"/>
                    <a:pt x="56" y="21843"/>
                    <a:pt x="56" y="22011"/>
                  </a:cubicBezTo>
                  <a:cubicBezTo>
                    <a:pt x="56" y="22431"/>
                    <a:pt x="112" y="22781"/>
                    <a:pt x="112" y="23131"/>
                  </a:cubicBezTo>
                  <a:cubicBezTo>
                    <a:pt x="182" y="23355"/>
                    <a:pt x="112" y="23593"/>
                    <a:pt x="238" y="23761"/>
                  </a:cubicBezTo>
                  <a:cubicBezTo>
                    <a:pt x="350" y="24056"/>
                    <a:pt x="350" y="24350"/>
                    <a:pt x="406" y="24588"/>
                  </a:cubicBezTo>
                  <a:cubicBezTo>
                    <a:pt x="532" y="25050"/>
                    <a:pt x="588" y="25456"/>
                    <a:pt x="644" y="25862"/>
                  </a:cubicBezTo>
                  <a:cubicBezTo>
                    <a:pt x="700" y="25988"/>
                    <a:pt x="700" y="26100"/>
                    <a:pt x="700" y="26156"/>
                  </a:cubicBezTo>
                  <a:cubicBezTo>
                    <a:pt x="812" y="26506"/>
                    <a:pt x="756" y="26856"/>
                    <a:pt x="938" y="27150"/>
                  </a:cubicBezTo>
                  <a:cubicBezTo>
                    <a:pt x="1050" y="27444"/>
                    <a:pt x="1106" y="27682"/>
                    <a:pt x="1162" y="27962"/>
                  </a:cubicBezTo>
                  <a:cubicBezTo>
                    <a:pt x="1162" y="28088"/>
                    <a:pt x="1232" y="28200"/>
                    <a:pt x="1288" y="28382"/>
                  </a:cubicBezTo>
                  <a:cubicBezTo>
                    <a:pt x="1344" y="28494"/>
                    <a:pt x="1456" y="28550"/>
                    <a:pt x="1456" y="28662"/>
                  </a:cubicBezTo>
                  <a:cubicBezTo>
                    <a:pt x="1582" y="28956"/>
                    <a:pt x="1638" y="29194"/>
                    <a:pt x="1750" y="29432"/>
                  </a:cubicBezTo>
                  <a:cubicBezTo>
                    <a:pt x="1806" y="29488"/>
                    <a:pt x="1806" y="29656"/>
                    <a:pt x="1862" y="29782"/>
                  </a:cubicBezTo>
                  <a:cubicBezTo>
                    <a:pt x="1932" y="30006"/>
                    <a:pt x="1932" y="30244"/>
                    <a:pt x="2156" y="30412"/>
                  </a:cubicBezTo>
                  <a:cubicBezTo>
                    <a:pt x="2282" y="30650"/>
                    <a:pt x="2450" y="30832"/>
                    <a:pt x="2450" y="31112"/>
                  </a:cubicBezTo>
                  <a:cubicBezTo>
                    <a:pt x="2506" y="31350"/>
                    <a:pt x="2562" y="31588"/>
                    <a:pt x="2688" y="31700"/>
                  </a:cubicBezTo>
                  <a:cubicBezTo>
                    <a:pt x="2912" y="31994"/>
                    <a:pt x="3094" y="32288"/>
                    <a:pt x="3206" y="32582"/>
                  </a:cubicBezTo>
                  <a:cubicBezTo>
                    <a:pt x="3388" y="32862"/>
                    <a:pt x="3500" y="33156"/>
                    <a:pt x="3682" y="33394"/>
                  </a:cubicBezTo>
                  <a:cubicBezTo>
                    <a:pt x="3850" y="33800"/>
                    <a:pt x="4088" y="34150"/>
                    <a:pt x="4382" y="34500"/>
                  </a:cubicBezTo>
                  <a:cubicBezTo>
                    <a:pt x="4607" y="34794"/>
                    <a:pt x="4845" y="35200"/>
                    <a:pt x="5083" y="35494"/>
                  </a:cubicBezTo>
                  <a:cubicBezTo>
                    <a:pt x="5433" y="35901"/>
                    <a:pt x="5713" y="36251"/>
                    <a:pt x="6133" y="36601"/>
                  </a:cubicBezTo>
                  <a:cubicBezTo>
                    <a:pt x="6595" y="37063"/>
                    <a:pt x="7001" y="37595"/>
                    <a:pt x="7407" y="38057"/>
                  </a:cubicBezTo>
                  <a:cubicBezTo>
                    <a:pt x="7589" y="38239"/>
                    <a:pt x="7757" y="38407"/>
                    <a:pt x="7995" y="38533"/>
                  </a:cubicBezTo>
                  <a:cubicBezTo>
                    <a:pt x="8163" y="38645"/>
                    <a:pt x="8289" y="38813"/>
                    <a:pt x="8401" y="38939"/>
                  </a:cubicBezTo>
                  <a:cubicBezTo>
                    <a:pt x="8639" y="39051"/>
                    <a:pt x="8807" y="39233"/>
                    <a:pt x="8989" y="39345"/>
                  </a:cubicBezTo>
                  <a:cubicBezTo>
                    <a:pt x="9283" y="39457"/>
                    <a:pt x="9507" y="39639"/>
                    <a:pt x="9745" y="39863"/>
                  </a:cubicBezTo>
                  <a:cubicBezTo>
                    <a:pt x="9983" y="40157"/>
                    <a:pt x="10333" y="40283"/>
                    <a:pt x="10683" y="40395"/>
                  </a:cubicBezTo>
                  <a:cubicBezTo>
                    <a:pt x="10963" y="40563"/>
                    <a:pt x="11313" y="40633"/>
                    <a:pt x="11607" y="40857"/>
                  </a:cubicBezTo>
                  <a:cubicBezTo>
                    <a:pt x="11733" y="40983"/>
                    <a:pt x="11901" y="41039"/>
                    <a:pt x="12013" y="41095"/>
                  </a:cubicBezTo>
                  <a:cubicBezTo>
                    <a:pt x="12251" y="41151"/>
                    <a:pt x="12489" y="41151"/>
                    <a:pt x="12713" y="41207"/>
                  </a:cubicBezTo>
                  <a:cubicBezTo>
                    <a:pt x="12951" y="41333"/>
                    <a:pt x="13189" y="41445"/>
                    <a:pt x="13483" y="41501"/>
                  </a:cubicBezTo>
                  <a:cubicBezTo>
                    <a:pt x="13521" y="41520"/>
                    <a:pt x="13558" y="41526"/>
                    <a:pt x="13596" y="41526"/>
                  </a:cubicBezTo>
                  <a:cubicBezTo>
                    <a:pt x="13671" y="41526"/>
                    <a:pt x="13749" y="41501"/>
                    <a:pt x="13833" y="41501"/>
                  </a:cubicBezTo>
                  <a:cubicBezTo>
                    <a:pt x="14407" y="41613"/>
                    <a:pt x="14939" y="41795"/>
                    <a:pt x="15457" y="41795"/>
                  </a:cubicBezTo>
                  <a:lnTo>
                    <a:pt x="15863" y="41795"/>
                  </a:lnTo>
                  <a:cubicBezTo>
                    <a:pt x="15985" y="41795"/>
                    <a:pt x="16100" y="41770"/>
                    <a:pt x="16217" y="41770"/>
                  </a:cubicBezTo>
                  <a:cubicBezTo>
                    <a:pt x="16276" y="41770"/>
                    <a:pt x="16335" y="41776"/>
                    <a:pt x="16395" y="41795"/>
                  </a:cubicBezTo>
                  <a:cubicBezTo>
                    <a:pt x="16554" y="41795"/>
                    <a:pt x="16707" y="41820"/>
                    <a:pt x="16878" y="41820"/>
                  </a:cubicBezTo>
                  <a:cubicBezTo>
                    <a:pt x="16963" y="41820"/>
                    <a:pt x="17054" y="41814"/>
                    <a:pt x="17152" y="41795"/>
                  </a:cubicBezTo>
                  <a:cubicBezTo>
                    <a:pt x="17324" y="41714"/>
                    <a:pt x="17525" y="41655"/>
                    <a:pt x="17708" y="41655"/>
                  </a:cubicBezTo>
                  <a:cubicBezTo>
                    <a:pt x="17778" y="41655"/>
                    <a:pt x="17846" y="41664"/>
                    <a:pt x="17908" y="41683"/>
                  </a:cubicBezTo>
                  <a:cubicBezTo>
                    <a:pt x="18000" y="41698"/>
                    <a:pt x="18088" y="41705"/>
                    <a:pt x="18174" y="41705"/>
                  </a:cubicBezTo>
                  <a:cubicBezTo>
                    <a:pt x="18416" y="41705"/>
                    <a:pt x="18644" y="41650"/>
                    <a:pt x="18902" y="41557"/>
                  </a:cubicBezTo>
                  <a:cubicBezTo>
                    <a:pt x="18958" y="41501"/>
                    <a:pt x="19084" y="41501"/>
                    <a:pt x="19140" y="41501"/>
                  </a:cubicBezTo>
                  <a:cubicBezTo>
                    <a:pt x="19183" y="41512"/>
                    <a:pt x="19226" y="41516"/>
                    <a:pt x="19269" y="41516"/>
                  </a:cubicBezTo>
                  <a:cubicBezTo>
                    <a:pt x="19453" y="41516"/>
                    <a:pt x="19637" y="41434"/>
                    <a:pt x="19784" y="41389"/>
                  </a:cubicBezTo>
                  <a:cubicBezTo>
                    <a:pt x="20190" y="41263"/>
                    <a:pt x="20596" y="41095"/>
                    <a:pt x="21002" y="41039"/>
                  </a:cubicBezTo>
                  <a:cubicBezTo>
                    <a:pt x="21464" y="40913"/>
                    <a:pt x="21884" y="40745"/>
                    <a:pt x="22234" y="40507"/>
                  </a:cubicBezTo>
                  <a:cubicBezTo>
                    <a:pt x="22640" y="40283"/>
                    <a:pt x="23046" y="40045"/>
                    <a:pt x="23452" y="39807"/>
                  </a:cubicBezTo>
                  <a:cubicBezTo>
                    <a:pt x="23802" y="39639"/>
                    <a:pt x="24096" y="39457"/>
                    <a:pt x="24334" y="39163"/>
                  </a:cubicBezTo>
                  <a:cubicBezTo>
                    <a:pt x="24502" y="39051"/>
                    <a:pt x="24614" y="38939"/>
                    <a:pt x="24796" y="38813"/>
                  </a:cubicBezTo>
                  <a:cubicBezTo>
                    <a:pt x="24964" y="38701"/>
                    <a:pt x="25202" y="38589"/>
                    <a:pt x="25314" y="38463"/>
                  </a:cubicBezTo>
                  <a:cubicBezTo>
                    <a:pt x="25664" y="38113"/>
                    <a:pt x="26014" y="37833"/>
                    <a:pt x="26308" y="37483"/>
                  </a:cubicBezTo>
                  <a:cubicBezTo>
                    <a:pt x="26434" y="37357"/>
                    <a:pt x="26546" y="37245"/>
                    <a:pt x="26602" y="37133"/>
                  </a:cubicBezTo>
                  <a:cubicBezTo>
                    <a:pt x="26714" y="36895"/>
                    <a:pt x="26952" y="36713"/>
                    <a:pt x="27134" y="36489"/>
                  </a:cubicBezTo>
                  <a:cubicBezTo>
                    <a:pt x="27302" y="36307"/>
                    <a:pt x="27414" y="36083"/>
                    <a:pt x="27596" y="35901"/>
                  </a:cubicBezTo>
                  <a:cubicBezTo>
                    <a:pt x="27764" y="35550"/>
                    <a:pt x="27946" y="35200"/>
                    <a:pt x="28114" y="34906"/>
                  </a:cubicBezTo>
                  <a:cubicBezTo>
                    <a:pt x="28296" y="34612"/>
                    <a:pt x="28535" y="34332"/>
                    <a:pt x="28703" y="34038"/>
                  </a:cubicBezTo>
                  <a:lnTo>
                    <a:pt x="28703" y="33912"/>
                  </a:lnTo>
                  <a:cubicBezTo>
                    <a:pt x="28941" y="33506"/>
                    <a:pt x="29109" y="33044"/>
                    <a:pt x="29291" y="32638"/>
                  </a:cubicBezTo>
                  <a:cubicBezTo>
                    <a:pt x="29459" y="32344"/>
                    <a:pt x="29585" y="31994"/>
                    <a:pt x="29697" y="31700"/>
                  </a:cubicBezTo>
                  <a:cubicBezTo>
                    <a:pt x="29809" y="31294"/>
                    <a:pt x="29935" y="30888"/>
                    <a:pt x="30103" y="30538"/>
                  </a:cubicBezTo>
                  <a:cubicBezTo>
                    <a:pt x="30397" y="30062"/>
                    <a:pt x="30509" y="29544"/>
                    <a:pt x="30635" y="29082"/>
                  </a:cubicBezTo>
                  <a:cubicBezTo>
                    <a:pt x="30691" y="28844"/>
                    <a:pt x="30691" y="28550"/>
                    <a:pt x="30859" y="28382"/>
                  </a:cubicBezTo>
                  <a:cubicBezTo>
                    <a:pt x="30985" y="28256"/>
                    <a:pt x="30985" y="28088"/>
                    <a:pt x="31041" y="27962"/>
                  </a:cubicBezTo>
                  <a:cubicBezTo>
                    <a:pt x="31097" y="27794"/>
                    <a:pt x="31153" y="27556"/>
                    <a:pt x="31209" y="27388"/>
                  </a:cubicBezTo>
                  <a:cubicBezTo>
                    <a:pt x="31391" y="26982"/>
                    <a:pt x="31615" y="26506"/>
                    <a:pt x="31797" y="26100"/>
                  </a:cubicBezTo>
                  <a:cubicBezTo>
                    <a:pt x="31965" y="25750"/>
                    <a:pt x="32035" y="25344"/>
                    <a:pt x="32315" y="25050"/>
                  </a:cubicBezTo>
                  <a:cubicBezTo>
                    <a:pt x="32315" y="24994"/>
                    <a:pt x="32315" y="24938"/>
                    <a:pt x="32385" y="24882"/>
                  </a:cubicBezTo>
                  <a:cubicBezTo>
                    <a:pt x="32609" y="24238"/>
                    <a:pt x="32903" y="23705"/>
                    <a:pt x="33197" y="23131"/>
                  </a:cubicBezTo>
                  <a:cubicBezTo>
                    <a:pt x="33435" y="22711"/>
                    <a:pt x="33603" y="22361"/>
                    <a:pt x="33841" y="21955"/>
                  </a:cubicBezTo>
                  <a:cubicBezTo>
                    <a:pt x="33897" y="21843"/>
                    <a:pt x="33953" y="21731"/>
                    <a:pt x="34009" y="21605"/>
                  </a:cubicBezTo>
                  <a:cubicBezTo>
                    <a:pt x="34065" y="21493"/>
                    <a:pt x="34135" y="21437"/>
                    <a:pt x="34191" y="21311"/>
                  </a:cubicBezTo>
                  <a:cubicBezTo>
                    <a:pt x="34359" y="21143"/>
                    <a:pt x="34541" y="20961"/>
                    <a:pt x="34653" y="20793"/>
                  </a:cubicBezTo>
                  <a:cubicBezTo>
                    <a:pt x="34835" y="20387"/>
                    <a:pt x="35185" y="20149"/>
                    <a:pt x="35535" y="19981"/>
                  </a:cubicBezTo>
                  <a:cubicBezTo>
                    <a:pt x="35701" y="19842"/>
                    <a:pt x="35839" y="19781"/>
                    <a:pt x="35969" y="19781"/>
                  </a:cubicBezTo>
                  <a:cubicBezTo>
                    <a:pt x="36113" y="19781"/>
                    <a:pt x="36248" y="19856"/>
                    <a:pt x="36403" y="19981"/>
                  </a:cubicBezTo>
                  <a:cubicBezTo>
                    <a:pt x="36515" y="20093"/>
                    <a:pt x="36641" y="20149"/>
                    <a:pt x="36753" y="20261"/>
                  </a:cubicBezTo>
                  <a:cubicBezTo>
                    <a:pt x="37215" y="20793"/>
                    <a:pt x="37803" y="21143"/>
                    <a:pt x="38265" y="21731"/>
                  </a:cubicBezTo>
                  <a:cubicBezTo>
                    <a:pt x="38265" y="21787"/>
                    <a:pt x="38391" y="21843"/>
                    <a:pt x="38447" y="21843"/>
                  </a:cubicBezTo>
                  <a:cubicBezTo>
                    <a:pt x="38685" y="22081"/>
                    <a:pt x="38909" y="22193"/>
                    <a:pt x="39091" y="22431"/>
                  </a:cubicBezTo>
                  <a:cubicBezTo>
                    <a:pt x="39497" y="22781"/>
                    <a:pt x="39847" y="23243"/>
                    <a:pt x="40366" y="23481"/>
                  </a:cubicBezTo>
                  <a:cubicBezTo>
                    <a:pt x="40604" y="23649"/>
                    <a:pt x="40842" y="23832"/>
                    <a:pt x="41066" y="24000"/>
                  </a:cubicBezTo>
                  <a:cubicBezTo>
                    <a:pt x="41192" y="24056"/>
                    <a:pt x="41304" y="24112"/>
                    <a:pt x="41416" y="24182"/>
                  </a:cubicBezTo>
                  <a:cubicBezTo>
                    <a:pt x="41766" y="24406"/>
                    <a:pt x="42060" y="24700"/>
                    <a:pt x="42466" y="24812"/>
                  </a:cubicBezTo>
                  <a:cubicBezTo>
                    <a:pt x="42648" y="24882"/>
                    <a:pt x="42816" y="24938"/>
                    <a:pt x="42998" y="24994"/>
                  </a:cubicBezTo>
                  <a:cubicBezTo>
                    <a:pt x="43110" y="25050"/>
                    <a:pt x="43236" y="25162"/>
                    <a:pt x="43348" y="25162"/>
                  </a:cubicBezTo>
                  <a:cubicBezTo>
                    <a:pt x="43866" y="25344"/>
                    <a:pt x="44342" y="25582"/>
                    <a:pt x="44916" y="25694"/>
                  </a:cubicBezTo>
                  <a:cubicBezTo>
                    <a:pt x="45336" y="25806"/>
                    <a:pt x="45742" y="25862"/>
                    <a:pt x="46148" y="25932"/>
                  </a:cubicBezTo>
                  <a:cubicBezTo>
                    <a:pt x="46386" y="25932"/>
                    <a:pt x="46610" y="25988"/>
                    <a:pt x="46848" y="25988"/>
                  </a:cubicBezTo>
                  <a:lnTo>
                    <a:pt x="48010" y="25988"/>
                  </a:lnTo>
                  <a:cubicBezTo>
                    <a:pt x="48416" y="25932"/>
                    <a:pt x="48766" y="25862"/>
                    <a:pt x="49116" y="25806"/>
                  </a:cubicBezTo>
                  <a:cubicBezTo>
                    <a:pt x="49298" y="25806"/>
                    <a:pt x="49466" y="25750"/>
                    <a:pt x="49704" y="25694"/>
                  </a:cubicBezTo>
                  <a:cubicBezTo>
                    <a:pt x="49760" y="25694"/>
                    <a:pt x="49886" y="25638"/>
                    <a:pt x="49998" y="25638"/>
                  </a:cubicBezTo>
                  <a:cubicBezTo>
                    <a:pt x="50516" y="25456"/>
                    <a:pt x="50992" y="25232"/>
                    <a:pt x="51454" y="24938"/>
                  </a:cubicBezTo>
                  <a:cubicBezTo>
                    <a:pt x="51636" y="24756"/>
                    <a:pt x="51804" y="24700"/>
                    <a:pt x="51986" y="24532"/>
                  </a:cubicBezTo>
                  <a:cubicBezTo>
                    <a:pt x="52267" y="24350"/>
                    <a:pt x="52561" y="24182"/>
                    <a:pt x="52799" y="23944"/>
                  </a:cubicBezTo>
                  <a:cubicBezTo>
                    <a:pt x="53149" y="23593"/>
                    <a:pt x="53499" y="23187"/>
                    <a:pt x="53793" y="22837"/>
                  </a:cubicBezTo>
                  <a:cubicBezTo>
                    <a:pt x="53961" y="22543"/>
                    <a:pt x="54199" y="22305"/>
                    <a:pt x="54311" y="22011"/>
                  </a:cubicBezTo>
                  <a:cubicBezTo>
                    <a:pt x="54437" y="21731"/>
                    <a:pt x="54605" y="21437"/>
                    <a:pt x="54787" y="21087"/>
                  </a:cubicBezTo>
                  <a:cubicBezTo>
                    <a:pt x="54843" y="20961"/>
                    <a:pt x="54899" y="20905"/>
                    <a:pt x="54955" y="20793"/>
                  </a:cubicBezTo>
                  <a:cubicBezTo>
                    <a:pt x="55067" y="20443"/>
                    <a:pt x="55193" y="20093"/>
                    <a:pt x="55305" y="19799"/>
                  </a:cubicBezTo>
                  <a:cubicBezTo>
                    <a:pt x="55361" y="19631"/>
                    <a:pt x="55417" y="19505"/>
                    <a:pt x="55487" y="19337"/>
                  </a:cubicBezTo>
                  <a:cubicBezTo>
                    <a:pt x="55543" y="18987"/>
                    <a:pt x="55655" y="18637"/>
                    <a:pt x="55711" y="18343"/>
                  </a:cubicBezTo>
                  <a:cubicBezTo>
                    <a:pt x="55837" y="17993"/>
                    <a:pt x="55949" y="17587"/>
                    <a:pt x="56061" y="17237"/>
                  </a:cubicBezTo>
                  <a:cubicBezTo>
                    <a:pt x="56117" y="16999"/>
                    <a:pt x="56061" y="16761"/>
                    <a:pt x="56187" y="16593"/>
                  </a:cubicBezTo>
                  <a:cubicBezTo>
                    <a:pt x="56355" y="16187"/>
                    <a:pt x="56467" y="15781"/>
                    <a:pt x="56649" y="15361"/>
                  </a:cubicBezTo>
                  <a:cubicBezTo>
                    <a:pt x="56817" y="14955"/>
                    <a:pt x="56999" y="14605"/>
                    <a:pt x="57293" y="14255"/>
                  </a:cubicBezTo>
                  <a:cubicBezTo>
                    <a:pt x="57461" y="14031"/>
                    <a:pt x="57643" y="13737"/>
                    <a:pt x="57811" y="13555"/>
                  </a:cubicBezTo>
                  <a:cubicBezTo>
                    <a:pt x="57937" y="13387"/>
                    <a:pt x="58049" y="13331"/>
                    <a:pt x="58217" y="13331"/>
                  </a:cubicBezTo>
                  <a:cubicBezTo>
                    <a:pt x="58567" y="13331"/>
                    <a:pt x="58861" y="13261"/>
                    <a:pt x="59211" y="13261"/>
                  </a:cubicBezTo>
                  <a:lnTo>
                    <a:pt x="59267" y="13261"/>
                  </a:lnTo>
                  <a:cubicBezTo>
                    <a:pt x="60037" y="13443"/>
                    <a:pt x="60793" y="13555"/>
                    <a:pt x="61605" y="13681"/>
                  </a:cubicBezTo>
                  <a:cubicBezTo>
                    <a:pt x="62085" y="13772"/>
                    <a:pt x="62519" y="13864"/>
                    <a:pt x="62982" y="13864"/>
                  </a:cubicBezTo>
                  <a:cubicBezTo>
                    <a:pt x="63086" y="13864"/>
                    <a:pt x="63192" y="13859"/>
                    <a:pt x="63299" y="13849"/>
                  </a:cubicBezTo>
                  <a:cubicBezTo>
                    <a:pt x="63649" y="13849"/>
                    <a:pt x="63943" y="13905"/>
                    <a:pt x="64294" y="13905"/>
                  </a:cubicBezTo>
                  <a:cubicBezTo>
                    <a:pt x="64518" y="13849"/>
                    <a:pt x="64812" y="13849"/>
                    <a:pt x="65050" y="13849"/>
                  </a:cubicBezTo>
                  <a:cubicBezTo>
                    <a:pt x="65512" y="13849"/>
                    <a:pt x="65988" y="13737"/>
                    <a:pt x="66450" y="13611"/>
                  </a:cubicBezTo>
                  <a:cubicBezTo>
                    <a:pt x="66968" y="13499"/>
                    <a:pt x="67500" y="13331"/>
                    <a:pt x="68018" y="13149"/>
                  </a:cubicBezTo>
                  <a:cubicBezTo>
                    <a:pt x="68144" y="13093"/>
                    <a:pt x="68256" y="13037"/>
                    <a:pt x="68368" y="12981"/>
                  </a:cubicBezTo>
                  <a:cubicBezTo>
                    <a:pt x="68550" y="12799"/>
                    <a:pt x="68788" y="12743"/>
                    <a:pt x="68956" y="12743"/>
                  </a:cubicBezTo>
                  <a:cubicBezTo>
                    <a:pt x="69250" y="12561"/>
                    <a:pt x="69544" y="12337"/>
                    <a:pt x="69838" y="12211"/>
                  </a:cubicBezTo>
                  <a:cubicBezTo>
                    <a:pt x="70468" y="11931"/>
                    <a:pt x="71056" y="11454"/>
                    <a:pt x="71588" y="10936"/>
                  </a:cubicBezTo>
                  <a:cubicBezTo>
                    <a:pt x="71543" y="10905"/>
                    <a:pt x="71502" y="10893"/>
                    <a:pt x="71466" y="10893"/>
                  </a:cubicBezTo>
                  <a:cubicBezTo>
                    <a:pt x="71354" y="10893"/>
                    <a:pt x="71280" y="11006"/>
                    <a:pt x="71238" y="11048"/>
                  </a:cubicBezTo>
                  <a:cubicBezTo>
                    <a:pt x="70944" y="11342"/>
                    <a:pt x="70468" y="11454"/>
                    <a:pt x="70188" y="11805"/>
                  </a:cubicBezTo>
                  <a:lnTo>
                    <a:pt x="70188" y="11861"/>
                  </a:lnTo>
                  <a:cubicBezTo>
                    <a:pt x="69894" y="11987"/>
                    <a:pt x="69656" y="12155"/>
                    <a:pt x="69306" y="12337"/>
                  </a:cubicBezTo>
                  <a:cubicBezTo>
                    <a:pt x="69012" y="12393"/>
                    <a:pt x="68662" y="12631"/>
                    <a:pt x="68438" y="12799"/>
                  </a:cubicBezTo>
                  <a:cubicBezTo>
                    <a:pt x="67556" y="13037"/>
                    <a:pt x="66800" y="13331"/>
                    <a:pt x="65918" y="13555"/>
                  </a:cubicBezTo>
                  <a:cubicBezTo>
                    <a:pt x="65750" y="13555"/>
                    <a:pt x="65512" y="13555"/>
                    <a:pt x="65218" y="13611"/>
                  </a:cubicBezTo>
                  <a:lnTo>
                    <a:pt x="64994" y="13611"/>
                  </a:lnTo>
                  <a:cubicBezTo>
                    <a:pt x="64728" y="13583"/>
                    <a:pt x="64465" y="13569"/>
                    <a:pt x="64210" y="13569"/>
                  </a:cubicBezTo>
                  <a:cubicBezTo>
                    <a:pt x="63954" y="13569"/>
                    <a:pt x="63705" y="13583"/>
                    <a:pt x="63467" y="13611"/>
                  </a:cubicBezTo>
                  <a:cubicBezTo>
                    <a:pt x="63449" y="13634"/>
                    <a:pt x="63430" y="13642"/>
                    <a:pt x="63411" y="13642"/>
                  </a:cubicBezTo>
                  <a:cubicBezTo>
                    <a:pt x="63374" y="13642"/>
                    <a:pt x="63337" y="13611"/>
                    <a:pt x="63299" y="13611"/>
                  </a:cubicBezTo>
                  <a:lnTo>
                    <a:pt x="62949" y="13611"/>
                  </a:lnTo>
                  <a:cubicBezTo>
                    <a:pt x="62487" y="13611"/>
                    <a:pt x="61955" y="13555"/>
                    <a:pt x="61493" y="13443"/>
                  </a:cubicBezTo>
                  <a:cubicBezTo>
                    <a:pt x="61017" y="13261"/>
                    <a:pt x="60555" y="13205"/>
                    <a:pt x="60093" y="13093"/>
                  </a:cubicBezTo>
                  <a:cubicBezTo>
                    <a:pt x="59743" y="12981"/>
                    <a:pt x="59393" y="12911"/>
                    <a:pt x="58987" y="12911"/>
                  </a:cubicBezTo>
                  <a:lnTo>
                    <a:pt x="58455" y="12911"/>
                  </a:lnTo>
                  <a:cubicBezTo>
                    <a:pt x="58399" y="12855"/>
                    <a:pt x="58343" y="12799"/>
                    <a:pt x="58217" y="12687"/>
                  </a:cubicBezTo>
                  <a:lnTo>
                    <a:pt x="59449" y="12687"/>
                  </a:lnTo>
                  <a:cubicBezTo>
                    <a:pt x="59687" y="12687"/>
                    <a:pt x="59911" y="12743"/>
                    <a:pt x="60093" y="12743"/>
                  </a:cubicBezTo>
                  <a:cubicBezTo>
                    <a:pt x="60507" y="12793"/>
                    <a:pt x="60876" y="12989"/>
                    <a:pt x="61291" y="12989"/>
                  </a:cubicBezTo>
                  <a:cubicBezTo>
                    <a:pt x="61339" y="12989"/>
                    <a:pt x="61388" y="12986"/>
                    <a:pt x="61437" y="12981"/>
                  </a:cubicBezTo>
                  <a:cubicBezTo>
                    <a:pt x="61493" y="12981"/>
                    <a:pt x="61549" y="12981"/>
                    <a:pt x="61605" y="13037"/>
                  </a:cubicBezTo>
                  <a:cubicBezTo>
                    <a:pt x="61787" y="13149"/>
                    <a:pt x="61955" y="13149"/>
                    <a:pt x="62193" y="13149"/>
                  </a:cubicBezTo>
                  <a:lnTo>
                    <a:pt x="62417" y="13149"/>
                  </a:lnTo>
                  <a:cubicBezTo>
                    <a:pt x="62837" y="13205"/>
                    <a:pt x="63243" y="13261"/>
                    <a:pt x="63705" y="13261"/>
                  </a:cubicBezTo>
                  <a:cubicBezTo>
                    <a:pt x="63817" y="13261"/>
                    <a:pt x="63999" y="13205"/>
                    <a:pt x="64168" y="13205"/>
                  </a:cubicBezTo>
                  <a:cubicBezTo>
                    <a:pt x="64240" y="13205"/>
                    <a:pt x="64311" y="13214"/>
                    <a:pt x="64377" y="13214"/>
                  </a:cubicBezTo>
                  <a:cubicBezTo>
                    <a:pt x="64477" y="13214"/>
                    <a:pt x="64568" y="13193"/>
                    <a:pt x="64644" y="13093"/>
                  </a:cubicBezTo>
                  <a:lnTo>
                    <a:pt x="64756" y="13093"/>
                  </a:lnTo>
                  <a:cubicBezTo>
                    <a:pt x="64700" y="13149"/>
                    <a:pt x="64700" y="13205"/>
                    <a:pt x="64644" y="13205"/>
                  </a:cubicBezTo>
                  <a:lnTo>
                    <a:pt x="64994" y="13205"/>
                  </a:lnTo>
                  <a:cubicBezTo>
                    <a:pt x="65050" y="13149"/>
                    <a:pt x="65050" y="13093"/>
                    <a:pt x="65050" y="13037"/>
                  </a:cubicBezTo>
                  <a:lnTo>
                    <a:pt x="63411" y="13037"/>
                  </a:lnTo>
                  <a:cubicBezTo>
                    <a:pt x="63337" y="13037"/>
                    <a:pt x="63262" y="13012"/>
                    <a:pt x="63183" y="13012"/>
                  </a:cubicBezTo>
                  <a:cubicBezTo>
                    <a:pt x="63144" y="13012"/>
                    <a:pt x="63103" y="13018"/>
                    <a:pt x="63061" y="13037"/>
                  </a:cubicBezTo>
                  <a:cubicBezTo>
                    <a:pt x="62953" y="13071"/>
                    <a:pt x="62839" y="13085"/>
                    <a:pt x="62723" y="13085"/>
                  </a:cubicBezTo>
                  <a:cubicBezTo>
                    <a:pt x="62465" y="13085"/>
                    <a:pt x="62197" y="13019"/>
                    <a:pt x="61955" y="12981"/>
                  </a:cubicBezTo>
                  <a:cubicBezTo>
                    <a:pt x="61367" y="12911"/>
                    <a:pt x="60849" y="12799"/>
                    <a:pt x="60261" y="12561"/>
                  </a:cubicBezTo>
                  <a:cubicBezTo>
                    <a:pt x="59743" y="12449"/>
                    <a:pt x="59267" y="12393"/>
                    <a:pt x="58749" y="12393"/>
                  </a:cubicBezTo>
                  <a:lnTo>
                    <a:pt x="58161" y="12393"/>
                  </a:lnTo>
                  <a:cubicBezTo>
                    <a:pt x="58032" y="12360"/>
                    <a:pt x="57898" y="12328"/>
                    <a:pt x="57751" y="12328"/>
                  </a:cubicBezTo>
                  <a:cubicBezTo>
                    <a:pt x="57643" y="12328"/>
                    <a:pt x="57529" y="12345"/>
                    <a:pt x="57405" y="12393"/>
                  </a:cubicBezTo>
                  <a:cubicBezTo>
                    <a:pt x="57055" y="12799"/>
                    <a:pt x="56705" y="13261"/>
                    <a:pt x="56355" y="13793"/>
                  </a:cubicBezTo>
                  <a:cubicBezTo>
                    <a:pt x="56187" y="14031"/>
                    <a:pt x="56061" y="14311"/>
                    <a:pt x="55893" y="14493"/>
                  </a:cubicBezTo>
                  <a:cubicBezTo>
                    <a:pt x="55655" y="14843"/>
                    <a:pt x="55543" y="15137"/>
                    <a:pt x="55417" y="15543"/>
                  </a:cubicBezTo>
                  <a:cubicBezTo>
                    <a:pt x="55249" y="16131"/>
                    <a:pt x="55011" y="16649"/>
                    <a:pt x="54843" y="17293"/>
                  </a:cubicBezTo>
                  <a:cubicBezTo>
                    <a:pt x="54717" y="17811"/>
                    <a:pt x="54661" y="18399"/>
                    <a:pt x="54311" y="18931"/>
                  </a:cubicBezTo>
                  <a:lnTo>
                    <a:pt x="54311" y="19043"/>
                  </a:lnTo>
                  <a:cubicBezTo>
                    <a:pt x="54367" y="19281"/>
                    <a:pt x="54255" y="19449"/>
                    <a:pt x="54143" y="19687"/>
                  </a:cubicBezTo>
                  <a:cubicBezTo>
                    <a:pt x="53905" y="20093"/>
                    <a:pt x="53667" y="20555"/>
                    <a:pt x="53499" y="21031"/>
                  </a:cubicBezTo>
                  <a:cubicBezTo>
                    <a:pt x="53443" y="21143"/>
                    <a:pt x="53443" y="21255"/>
                    <a:pt x="53387" y="21381"/>
                  </a:cubicBezTo>
                  <a:cubicBezTo>
                    <a:pt x="53317" y="21437"/>
                    <a:pt x="53317" y="21549"/>
                    <a:pt x="53261" y="21605"/>
                  </a:cubicBezTo>
                  <a:cubicBezTo>
                    <a:pt x="52911" y="22011"/>
                    <a:pt x="52617" y="22361"/>
                    <a:pt x="52337" y="22711"/>
                  </a:cubicBezTo>
                  <a:cubicBezTo>
                    <a:pt x="52267" y="22781"/>
                    <a:pt x="52211" y="22837"/>
                    <a:pt x="52211" y="22837"/>
                  </a:cubicBezTo>
                  <a:cubicBezTo>
                    <a:pt x="52042" y="23005"/>
                    <a:pt x="51860" y="23187"/>
                    <a:pt x="51748" y="23299"/>
                  </a:cubicBezTo>
                  <a:cubicBezTo>
                    <a:pt x="51636" y="23355"/>
                    <a:pt x="51510" y="23411"/>
                    <a:pt x="51398" y="23481"/>
                  </a:cubicBezTo>
                  <a:cubicBezTo>
                    <a:pt x="51104" y="23832"/>
                    <a:pt x="50642" y="23944"/>
                    <a:pt x="50236" y="24182"/>
                  </a:cubicBezTo>
                  <a:cubicBezTo>
                    <a:pt x="49998" y="24350"/>
                    <a:pt x="49704" y="24406"/>
                    <a:pt x="49410" y="24532"/>
                  </a:cubicBezTo>
                  <a:cubicBezTo>
                    <a:pt x="49113" y="24614"/>
                    <a:pt x="48816" y="24666"/>
                    <a:pt x="48497" y="24666"/>
                  </a:cubicBezTo>
                  <a:cubicBezTo>
                    <a:pt x="48380" y="24666"/>
                    <a:pt x="48260" y="24659"/>
                    <a:pt x="48136" y="24644"/>
                  </a:cubicBezTo>
                  <a:cubicBezTo>
                    <a:pt x="48017" y="24616"/>
                    <a:pt x="47898" y="24602"/>
                    <a:pt x="47781" y="24602"/>
                  </a:cubicBezTo>
                  <a:cubicBezTo>
                    <a:pt x="47664" y="24602"/>
                    <a:pt x="47548" y="24616"/>
                    <a:pt x="47436" y="24644"/>
                  </a:cubicBezTo>
                  <a:cubicBezTo>
                    <a:pt x="47289" y="24672"/>
                    <a:pt x="47142" y="24686"/>
                    <a:pt x="47002" y="24686"/>
                  </a:cubicBezTo>
                  <a:cubicBezTo>
                    <a:pt x="46862" y="24686"/>
                    <a:pt x="46729" y="24672"/>
                    <a:pt x="46610" y="24644"/>
                  </a:cubicBezTo>
                  <a:cubicBezTo>
                    <a:pt x="46148" y="24588"/>
                    <a:pt x="45742" y="24462"/>
                    <a:pt x="45266" y="24350"/>
                  </a:cubicBezTo>
                  <a:cubicBezTo>
                    <a:pt x="44916" y="24294"/>
                    <a:pt x="44566" y="24238"/>
                    <a:pt x="44216" y="24056"/>
                  </a:cubicBezTo>
                  <a:cubicBezTo>
                    <a:pt x="43866" y="23888"/>
                    <a:pt x="43460" y="23761"/>
                    <a:pt x="43054" y="23593"/>
                  </a:cubicBezTo>
                  <a:cubicBezTo>
                    <a:pt x="42760" y="23411"/>
                    <a:pt x="42410" y="23299"/>
                    <a:pt x="42186" y="23005"/>
                  </a:cubicBezTo>
                  <a:cubicBezTo>
                    <a:pt x="42060" y="22893"/>
                    <a:pt x="41948" y="22837"/>
                    <a:pt x="41836" y="22711"/>
                  </a:cubicBezTo>
                  <a:cubicBezTo>
                    <a:pt x="41542" y="22487"/>
                    <a:pt x="41136" y="22361"/>
                    <a:pt x="40898" y="22081"/>
                  </a:cubicBezTo>
                  <a:cubicBezTo>
                    <a:pt x="40786" y="22011"/>
                    <a:pt x="40660" y="21955"/>
                    <a:pt x="40548" y="21843"/>
                  </a:cubicBezTo>
                  <a:cubicBezTo>
                    <a:pt x="40492" y="21605"/>
                    <a:pt x="40310" y="21381"/>
                    <a:pt x="40015" y="21255"/>
                  </a:cubicBezTo>
                  <a:cubicBezTo>
                    <a:pt x="39791" y="21199"/>
                    <a:pt x="39609" y="21031"/>
                    <a:pt x="39553" y="20737"/>
                  </a:cubicBezTo>
                  <a:cubicBezTo>
                    <a:pt x="39091" y="20555"/>
                    <a:pt x="38853" y="20093"/>
                    <a:pt x="38503" y="19743"/>
                  </a:cubicBezTo>
                  <a:cubicBezTo>
                    <a:pt x="38559" y="19631"/>
                    <a:pt x="38447" y="19561"/>
                    <a:pt x="38391" y="19505"/>
                  </a:cubicBezTo>
                  <a:cubicBezTo>
                    <a:pt x="38153" y="19337"/>
                    <a:pt x="37915" y="19099"/>
                    <a:pt x="37691" y="18931"/>
                  </a:cubicBezTo>
                  <a:cubicBezTo>
                    <a:pt x="37635" y="18861"/>
                    <a:pt x="37509" y="18861"/>
                    <a:pt x="37397" y="18805"/>
                  </a:cubicBezTo>
                  <a:cubicBezTo>
                    <a:pt x="37341" y="18805"/>
                    <a:pt x="37285" y="18749"/>
                    <a:pt x="37159" y="18749"/>
                  </a:cubicBezTo>
                  <a:cubicBezTo>
                    <a:pt x="37215" y="18637"/>
                    <a:pt x="37215" y="18637"/>
                    <a:pt x="37285" y="18581"/>
                  </a:cubicBezTo>
                  <a:cubicBezTo>
                    <a:pt x="37103" y="18455"/>
                    <a:pt x="36991" y="18343"/>
                    <a:pt x="36865" y="18231"/>
                  </a:cubicBezTo>
                  <a:cubicBezTo>
                    <a:pt x="36721" y="18171"/>
                    <a:pt x="36565" y="18038"/>
                    <a:pt x="36418" y="18038"/>
                  </a:cubicBezTo>
                  <a:cubicBezTo>
                    <a:pt x="36394" y="18038"/>
                    <a:pt x="36371" y="18041"/>
                    <a:pt x="36347" y="18049"/>
                  </a:cubicBezTo>
                  <a:cubicBezTo>
                    <a:pt x="36249" y="18068"/>
                    <a:pt x="36145" y="18074"/>
                    <a:pt x="36041" y="18074"/>
                  </a:cubicBezTo>
                  <a:cubicBezTo>
                    <a:pt x="35832" y="18074"/>
                    <a:pt x="35624" y="18049"/>
                    <a:pt x="35465" y="18049"/>
                  </a:cubicBezTo>
                  <a:cubicBezTo>
                    <a:pt x="35270" y="18147"/>
                    <a:pt x="35106" y="18297"/>
                    <a:pt x="34919" y="18297"/>
                  </a:cubicBezTo>
                  <a:cubicBezTo>
                    <a:pt x="34892" y="18297"/>
                    <a:pt x="34864" y="18294"/>
                    <a:pt x="34835" y="18287"/>
                  </a:cubicBezTo>
                  <a:cubicBezTo>
                    <a:pt x="34709" y="18399"/>
                    <a:pt x="34653" y="18511"/>
                    <a:pt x="34541" y="18511"/>
                  </a:cubicBezTo>
                  <a:cubicBezTo>
                    <a:pt x="34247" y="18581"/>
                    <a:pt x="34135" y="18805"/>
                    <a:pt x="34009" y="19043"/>
                  </a:cubicBezTo>
                  <a:cubicBezTo>
                    <a:pt x="33986" y="19040"/>
                    <a:pt x="33965" y="19038"/>
                    <a:pt x="33946" y="19038"/>
                  </a:cubicBezTo>
                  <a:cubicBezTo>
                    <a:pt x="33658" y="19038"/>
                    <a:pt x="33645" y="19397"/>
                    <a:pt x="33435" y="19449"/>
                  </a:cubicBezTo>
                  <a:cubicBezTo>
                    <a:pt x="33365" y="19561"/>
                    <a:pt x="33365" y="19631"/>
                    <a:pt x="33309" y="19743"/>
                  </a:cubicBezTo>
                  <a:cubicBezTo>
                    <a:pt x="33197" y="19743"/>
                    <a:pt x="33141" y="19799"/>
                    <a:pt x="33085" y="19911"/>
                  </a:cubicBezTo>
                  <a:cubicBezTo>
                    <a:pt x="33015" y="20037"/>
                    <a:pt x="33015" y="20149"/>
                    <a:pt x="32959" y="20261"/>
                  </a:cubicBezTo>
                  <a:cubicBezTo>
                    <a:pt x="32959" y="20387"/>
                    <a:pt x="32903" y="20443"/>
                    <a:pt x="32847" y="20499"/>
                  </a:cubicBezTo>
                  <a:cubicBezTo>
                    <a:pt x="32735" y="20499"/>
                    <a:pt x="32665" y="20499"/>
                    <a:pt x="32609" y="20443"/>
                  </a:cubicBezTo>
                  <a:cubicBezTo>
                    <a:pt x="32441" y="20737"/>
                    <a:pt x="32259" y="20961"/>
                    <a:pt x="32147" y="21199"/>
                  </a:cubicBezTo>
                  <a:cubicBezTo>
                    <a:pt x="32091" y="21311"/>
                    <a:pt x="32147" y="21437"/>
                    <a:pt x="32147" y="21549"/>
                  </a:cubicBezTo>
                  <a:cubicBezTo>
                    <a:pt x="32091" y="21605"/>
                    <a:pt x="32035" y="21661"/>
                    <a:pt x="32035" y="21661"/>
                  </a:cubicBezTo>
                  <a:cubicBezTo>
                    <a:pt x="31965" y="21787"/>
                    <a:pt x="31909" y="21899"/>
                    <a:pt x="31853" y="22081"/>
                  </a:cubicBezTo>
                  <a:lnTo>
                    <a:pt x="31853" y="22137"/>
                  </a:lnTo>
                  <a:cubicBezTo>
                    <a:pt x="31797" y="22249"/>
                    <a:pt x="31741" y="22431"/>
                    <a:pt x="31685" y="22487"/>
                  </a:cubicBezTo>
                  <a:cubicBezTo>
                    <a:pt x="31559" y="22599"/>
                    <a:pt x="31447" y="22655"/>
                    <a:pt x="31335" y="22781"/>
                  </a:cubicBezTo>
                  <a:cubicBezTo>
                    <a:pt x="31391" y="22837"/>
                    <a:pt x="31391" y="22837"/>
                    <a:pt x="31447" y="22893"/>
                  </a:cubicBezTo>
                  <a:cubicBezTo>
                    <a:pt x="31391" y="22949"/>
                    <a:pt x="31335" y="22949"/>
                    <a:pt x="31335" y="22949"/>
                  </a:cubicBezTo>
                  <a:cubicBezTo>
                    <a:pt x="31265" y="22949"/>
                    <a:pt x="31265" y="23005"/>
                    <a:pt x="31209" y="23005"/>
                  </a:cubicBezTo>
                  <a:cubicBezTo>
                    <a:pt x="31335" y="23243"/>
                    <a:pt x="31335" y="23355"/>
                    <a:pt x="31153" y="23481"/>
                  </a:cubicBezTo>
                  <a:cubicBezTo>
                    <a:pt x="30859" y="23649"/>
                    <a:pt x="30859" y="24000"/>
                    <a:pt x="30635" y="24238"/>
                  </a:cubicBezTo>
                  <a:cubicBezTo>
                    <a:pt x="30635" y="24588"/>
                    <a:pt x="30397" y="24812"/>
                    <a:pt x="30341" y="24994"/>
                  </a:cubicBezTo>
                  <a:cubicBezTo>
                    <a:pt x="30215" y="25288"/>
                    <a:pt x="30159" y="25512"/>
                    <a:pt x="30103" y="25750"/>
                  </a:cubicBezTo>
                  <a:cubicBezTo>
                    <a:pt x="30047" y="25862"/>
                    <a:pt x="30047" y="25988"/>
                    <a:pt x="29935" y="26044"/>
                  </a:cubicBezTo>
                  <a:cubicBezTo>
                    <a:pt x="29641" y="26282"/>
                    <a:pt x="29641" y="26688"/>
                    <a:pt x="29459" y="26982"/>
                  </a:cubicBezTo>
                  <a:cubicBezTo>
                    <a:pt x="29347" y="27150"/>
                    <a:pt x="29347" y="27444"/>
                    <a:pt x="29235" y="27682"/>
                  </a:cubicBezTo>
                  <a:cubicBezTo>
                    <a:pt x="29109" y="27962"/>
                    <a:pt x="28997" y="28256"/>
                    <a:pt x="28815" y="28550"/>
                  </a:cubicBezTo>
                  <a:lnTo>
                    <a:pt x="28885" y="28550"/>
                  </a:lnTo>
                  <a:cubicBezTo>
                    <a:pt x="28997" y="28438"/>
                    <a:pt x="29053" y="28382"/>
                    <a:pt x="29165" y="28256"/>
                  </a:cubicBezTo>
                  <a:lnTo>
                    <a:pt x="29165" y="28256"/>
                  </a:lnTo>
                  <a:cubicBezTo>
                    <a:pt x="29109" y="28438"/>
                    <a:pt x="29053" y="28662"/>
                    <a:pt x="28997" y="28844"/>
                  </a:cubicBezTo>
                  <a:cubicBezTo>
                    <a:pt x="28997" y="28844"/>
                    <a:pt x="28941" y="28844"/>
                    <a:pt x="28941" y="28788"/>
                  </a:cubicBezTo>
                  <a:cubicBezTo>
                    <a:pt x="28815" y="28900"/>
                    <a:pt x="28759" y="28956"/>
                    <a:pt x="28703" y="29082"/>
                  </a:cubicBezTo>
                  <a:cubicBezTo>
                    <a:pt x="28815" y="29432"/>
                    <a:pt x="28465" y="29656"/>
                    <a:pt x="28409" y="30062"/>
                  </a:cubicBezTo>
                  <a:cubicBezTo>
                    <a:pt x="28535" y="29950"/>
                    <a:pt x="28591" y="29894"/>
                    <a:pt x="28647" y="29782"/>
                  </a:cubicBezTo>
                  <a:lnTo>
                    <a:pt x="28647" y="29782"/>
                  </a:lnTo>
                  <a:cubicBezTo>
                    <a:pt x="28703" y="30006"/>
                    <a:pt x="28535" y="30188"/>
                    <a:pt x="28465" y="30412"/>
                  </a:cubicBezTo>
                  <a:cubicBezTo>
                    <a:pt x="28409" y="30356"/>
                    <a:pt x="28353" y="30356"/>
                    <a:pt x="28353" y="30300"/>
                  </a:cubicBezTo>
                  <a:cubicBezTo>
                    <a:pt x="28240" y="30412"/>
                    <a:pt x="28184" y="30538"/>
                    <a:pt x="28058" y="30650"/>
                  </a:cubicBezTo>
                  <a:cubicBezTo>
                    <a:pt x="28184" y="30650"/>
                    <a:pt x="28296" y="30650"/>
                    <a:pt x="28353" y="30706"/>
                  </a:cubicBezTo>
                  <a:cubicBezTo>
                    <a:pt x="28353" y="30944"/>
                    <a:pt x="28296" y="30944"/>
                    <a:pt x="28058" y="31056"/>
                  </a:cubicBezTo>
                  <a:cubicBezTo>
                    <a:pt x="28002" y="31294"/>
                    <a:pt x="27946" y="31532"/>
                    <a:pt x="27890" y="31812"/>
                  </a:cubicBezTo>
                  <a:cubicBezTo>
                    <a:pt x="27834" y="31756"/>
                    <a:pt x="27834" y="31700"/>
                    <a:pt x="27764" y="31700"/>
                  </a:cubicBezTo>
                  <a:cubicBezTo>
                    <a:pt x="27708" y="31756"/>
                    <a:pt x="27652" y="31812"/>
                    <a:pt x="27596" y="31812"/>
                  </a:cubicBezTo>
                  <a:cubicBezTo>
                    <a:pt x="27540" y="32050"/>
                    <a:pt x="27484" y="32232"/>
                    <a:pt x="27414" y="32400"/>
                  </a:cubicBezTo>
                  <a:cubicBezTo>
                    <a:pt x="27484" y="32512"/>
                    <a:pt x="27484" y="32582"/>
                    <a:pt x="27540" y="32638"/>
                  </a:cubicBezTo>
                  <a:cubicBezTo>
                    <a:pt x="27484" y="32694"/>
                    <a:pt x="27484" y="32806"/>
                    <a:pt x="27358" y="32862"/>
                  </a:cubicBezTo>
                  <a:cubicBezTo>
                    <a:pt x="27358" y="32806"/>
                    <a:pt x="27302" y="32750"/>
                    <a:pt x="27302" y="32694"/>
                  </a:cubicBezTo>
                  <a:cubicBezTo>
                    <a:pt x="27064" y="32862"/>
                    <a:pt x="27064" y="33044"/>
                    <a:pt x="27190" y="33212"/>
                  </a:cubicBezTo>
                  <a:cubicBezTo>
                    <a:pt x="27134" y="33212"/>
                    <a:pt x="27064" y="33282"/>
                    <a:pt x="27008" y="33282"/>
                  </a:cubicBezTo>
                  <a:cubicBezTo>
                    <a:pt x="27064" y="33338"/>
                    <a:pt x="27064" y="33338"/>
                    <a:pt x="27134" y="33394"/>
                  </a:cubicBezTo>
                  <a:cubicBezTo>
                    <a:pt x="27064" y="33506"/>
                    <a:pt x="26952" y="33632"/>
                    <a:pt x="26896" y="33744"/>
                  </a:cubicBezTo>
                  <a:cubicBezTo>
                    <a:pt x="26840" y="33688"/>
                    <a:pt x="26840" y="33632"/>
                    <a:pt x="26840" y="33632"/>
                  </a:cubicBezTo>
                  <a:cubicBezTo>
                    <a:pt x="26602" y="33856"/>
                    <a:pt x="26546" y="34038"/>
                    <a:pt x="26602" y="34332"/>
                  </a:cubicBezTo>
                  <a:cubicBezTo>
                    <a:pt x="26546" y="34444"/>
                    <a:pt x="26490" y="34500"/>
                    <a:pt x="26434" y="34612"/>
                  </a:cubicBezTo>
                  <a:lnTo>
                    <a:pt x="26364" y="34612"/>
                  </a:lnTo>
                  <a:cubicBezTo>
                    <a:pt x="26364" y="34556"/>
                    <a:pt x="26434" y="34500"/>
                    <a:pt x="26434" y="34444"/>
                  </a:cubicBezTo>
                  <a:lnTo>
                    <a:pt x="26434" y="34444"/>
                  </a:lnTo>
                  <a:cubicBezTo>
                    <a:pt x="26308" y="34500"/>
                    <a:pt x="26308" y="34556"/>
                    <a:pt x="26252" y="34682"/>
                  </a:cubicBezTo>
                  <a:cubicBezTo>
                    <a:pt x="26196" y="34738"/>
                    <a:pt x="26196" y="34850"/>
                    <a:pt x="26140" y="34906"/>
                  </a:cubicBezTo>
                  <a:cubicBezTo>
                    <a:pt x="25958" y="35088"/>
                    <a:pt x="25902" y="35438"/>
                    <a:pt x="25552" y="35494"/>
                  </a:cubicBezTo>
                  <a:cubicBezTo>
                    <a:pt x="25496" y="35494"/>
                    <a:pt x="25496" y="35606"/>
                    <a:pt x="25440" y="35732"/>
                  </a:cubicBezTo>
                  <a:cubicBezTo>
                    <a:pt x="25496" y="35732"/>
                    <a:pt x="25552" y="35732"/>
                    <a:pt x="25664" y="35789"/>
                  </a:cubicBezTo>
                  <a:cubicBezTo>
                    <a:pt x="25496" y="35845"/>
                    <a:pt x="25440" y="35845"/>
                    <a:pt x="25314" y="35845"/>
                  </a:cubicBezTo>
                  <a:cubicBezTo>
                    <a:pt x="25314" y="36195"/>
                    <a:pt x="25090" y="36363"/>
                    <a:pt x="24796" y="36545"/>
                  </a:cubicBezTo>
                  <a:cubicBezTo>
                    <a:pt x="24740" y="36601"/>
                    <a:pt x="24614" y="36657"/>
                    <a:pt x="24558" y="36713"/>
                  </a:cubicBezTo>
                  <a:cubicBezTo>
                    <a:pt x="24446" y="36951"/>
                    <a:pt x="24264" y="37063"/>
                    <a:pt x="24040" y="37063"/>
                  </a:cubicBezTo>
                  <a:cubicBezTo>
                    <a:pt x="24040" y="37063"/>
                    <a:pt x="24040" y="37133"/>
                    <a:pt x="23984" y="37133"/>
                  </a:cubicBezTo>
                  <a:cubicBezTo>
                    <a:pt x="23984" y="37189"/>
                    <a:pt x="23984" y="37189"/>
                    <a:pt x="23914" y="37245"/>
                  </a:cubicBezTo>
                  <a:cubicBezTo>
                    <a:pt x="23984" y="37301"/>
                    <a:pt x="24096" y="37357"/>
                    <a:pt x="24096" y="37357"/>
                  </a:cubicBezTo>
                  <a:cubicBezTo>
                    <a:pt x="23984" y="37651"/>
                    <a:pt x="23746" y="37651"/>
                    <a:pt x="23508" y="37707"/>
                  </a:cubicBezTo>
                  <a:lnTo>
                    <a:pt x="23396" y="37595"/>
                  </a:lnTo>
                  <a:cubicBezTo>
                    <a:pt x="23214" y="37889"/>
                    <a:pt x="22808" y="38001"/>
                    <a:pt x="22752" y="38351"/>
                  </a:cubicBezTo>
                  <a:cubicBezTo>
                    <a:pt x="22640" y="38351"/>
                    <a:pt x="22584" y="38351"/>
                    <a:pt x="22458" y="38295"/>
                  </a:cubicBezTo>
                  <a:cubicBezTo>
                    <a:pt x="22290" y="38463"/>
                    <a:pt x="22108" y="38589"/>
                    <a:pt x="21884" y="38757"/>
                  </a:cubicBezTo>
                  <a:cubicBezTo>
                    <a:pt x="21758" y="38813"/>
                    <a:pt x="21534" y="38757"/>
                    <a:pt x="21352" y="38883"/>
                  </a:cubicBezTo>
                  <a:cubicBezTo>
                    <a:pt x="21352" y="38939"/>
                    <a:pt x="21408" y="38995"/>
                    <a:pt x="21408" y="38995"/>
                  </a:cubicBezTo>
                  <a:cubicBezTo>
                    <a:pt x="21240" y="39051"/>
                    <a:pt x="21114" y="39107"/>
                    <a:pt x="21002" y="39163"/>
                  </a:cubicBezTo>
                  <a:cubicBezTo>
                    <a:pt x="20946" y="39163"/>
                    <a:pt x="20890" y="39107"/>
                    <a:pt x="20890" y="39107"/>
                  </a:cubicBezTo>
                  <a:cubicBezTo>
                    <a:pt x="20764" y="39107"/>
                    <a:pt x="20652" y="39163"/>
                    <a:pt x="20540" y="39233"/>
                  </a:cubicBezTo>
                  <a:lnTo>
                    <a:pt x="20540" y="39401"/>
                  </a:lnTo>
                  <a:cubicBezTo>
                    <a:pt x="20358" y="39457"/>
                    <a:pt x="20246" y="39513"/>
                    <a:pt x="20064" y="39583"/>
                  </a:cubicBezTo>
                  <a:lnTo>
                    <a:pt x="19546" y="39583"/>
                  </a:lnTo>
                  <a:cubicBezTo>
                    <a:pt x="19308" y="39695"/>
                    <a:pt x="19084" y="39863"/>
                    <a:pt x="18734" y="40045"/>
                  </a:cubicBezTo>
                  <a:lnTo>
                    <a:pt x="18258" y="40045"/>
                  </a:lnTo>
                  <a:cubicBezTo>
                    <a:pt x="18202" y="40045"/>
                    <a:pt x="18090" y="40045"/>
                    <a:pt x="18034" y="40101"/>
                  </a:cubicBezTo>
                  <a:cubicBezTo>
                    <a:pt x="17971" y="40129"/>
                    <a:pt x="17911" y="40143"/>
                    <a:pt x="17853" y="40143"/>
                  </a:cubicBezTo>
                  <a:cubicBezTo>
                    <a:pt x="17796" y="40143"/>
                    <a:pt x="17740" y="40129"/>
                    <a:pt x="17684" y="40101"/>
                  </a:cubicBezTo>
                  <a:cubicBezTo>
                    <a:pt x="17446" y="40101"/>
                    <a:pt x="17264" y="40157"/>
                    <a:pt x="17040" y="40157"/>
                  </a:cubicBezTo>
                  <a:lnTo>
                    <a:pt x="16984" y="40101"/>
                  </a:lnTo>
                  <a:cubicBezTo>
                    <a:pt x="16984" y="40101"/>
                    <a:pt x="16984" y="40045"/>
                    <a:pt x="16914" y="39989"/>
                  </a:cubicBezTo>
                  <a:cubicBezTo>
                    <a:pt x="16802" y="39989"/>
                    <a:pt x="16690" y="39989"/>
                    <a:pt x="16508" y="39933"/>
                  </a:cubicBezTo>
                  <a:cubicBezTo>
                    <a:pt x="16384" y="40025"/>
                    <a:pt x="16329" y="40067"/>
                    <a:pt x="16255" y="40067"/>
                  </a:cubicBezTo>
                  <a:cubicBezTo>
                    <a:pt x="16194" y="40067"/>
                    <a:pt x="16122" y="40039"/>
                    <a:pt x="15989" y="39989"/>
                  </a:cubicBezTo>
                  <a:cubicBezTo>
                    <a:pt x="15933" y="39933"/>
                    <a:pt x="15807" y="39933"/>
                    <a:pt x="15695" y="39933"/>
                  </a:cubicBezTo>
                  <a:cubicBezTo>
                    <a:pt x="15583" y="39933"/>
                    <a:pt x="15457" y="39989"/>
                    <a:pt x="15401" y="40045"/>
                  </a:cubicBezTo>
                  <a:lnTo>
                    <a:pt x="15401" y="40157"/>
                  </a:lnTo>
                  <a:cubicBezTo>
                    <a:pt x="15152" y="40157"/>
                    <a:pt x="14903" y="40008"/>
                    <a:pt x="14654" y="40008"/>
                  </a:cubicBezTo>
                  <a:cubicBezTo>
                    <a:pt x="14553" y="40008"/>
                    <a:pt x="14452" y="40032"/>
                    <a:pt x="14351" y="40101"/>
                  </a:cubicBezTo>
                  <a:cubicBezTo>
                    <a:pt x="14183" y="40045"/>
                    <a:pt x="14001" y="39989"/>
                    <a:pt x="13833" y="39863"/>
                  </a:cubicBezTo>
                  <a:cubicBezTo>
                    <a:pt x="13539" y="39695"/>
                    <a:pt x="13245" y="39583"/>
                    <a:pt x="12895" y="39457"/>
                  </a:cubicBezTo>
                  <a:cubicBezTo>
                    <a:pt x="12895" y="39513"/>
                    <a:pt x="12839" y="39583"/>
                    <a:pt x="12839" y="39583"/>
                  </a:cubicBezTo>
                  <a:cubicBezTo>
                    <a:pt x="12713" y="39513"/>
                    <a:pt x="12545" y="39513"/>
                    <a:pt x="12433" y="39457"/>
                  </a:cubicBezTo>
                  <a:cubicBezTo>
                    <a:pt x="12195" y="39345"/>
                    <a:pt x="11957" y="39233"/>
                    <a:pt x="11733" y="39163"/>
                  </a:cubicBezTo>
                  <a:cubicBezTo>
                    <a:pt x="11551" y="39107"/>
                    <a:pt x="11495" y="39051"/>
                    <a:pt x="11439" y="38939"/>
                  </a:cubicBezTo>
                  <a:cubicBezTo>
                    <a:pt x="11396" y="38797"/>
                    <a:pt x="11344" y="38665"/>
                    <a:pt x="11218" y="38665"/>
                  </a:cubicBezTo>
                  <a:cubicBezTo>
                    <a:pt x="11182" y="38665"/>
                    <a:pt x="11139" y="38676"/>
                    <a:pt x="11089" y="38701"/>
                  </a:cubicBezTo>
                  <a:cubicBezTo>
                    <a:pt x="11033" y="38701"/>
                    <a:pt x="10907" y="38645"/>
                    <a:pt x="10851" y="38645"/>
                  </a:cubicBezTo>
                  <a:cubicBezTo>
                    <a:pt x="10613" y="38351"/>
                    <a:pt x="10613" y="38295"/>
                    <a:pt x="10389" y="38295"/>
                  </a:cubicBezTo>
                  <a:cubicBezTo>
                    <a:pt x="10445" y="38407"/>
                    <a:pt x="10613" y="38407"/>
                    <a:pt x="10501" y="38589"/>
                  </a:cubicBezTo>
                  <a:cubicBezTo>
                    <a:pt x="10333" y="38407"/>
                    <a:pt x="10095" y="38239"/>
                    <a:pt x="9913" y="38057"/>
                  </a:cubicBezTo>
                  <a:cubicBezTo>
                    <a:pt x="9913" y="38001"/>
                    <a:pt x="9983" y="37945"/>
                    <a:pt x="9983" y="37945"/>
                  </a:cubicBezTo>
                  <a:cubicBezTo>
                    <a:pt x="9857" y="37889"/>
                    <a:pt x="9745" y="37763"/>
                    <a:pt x="9689" y="37707"/>
                  </a:cubicBezTo>
                  <a:cubicBezTo>
                    <a:pt x="9563" y="37707"/>
                    <a:pt x="9451" y="37707"/>
                    <a:pt x="9339" y="37651"/>
                  </a:cubicBezTo>
                  <a:cubicBezTo>
                    <a:pt x="9283" y="37413"/>
                    <a:pt x="9213" y="37189"/>
                    <a:pt x="8989" y="37007"/>
                  </a:cubicBezTo>
                  <a:lnTo>
                    <a:pt x="8807" y="37007"/>
                  </a:lnTo>
                  <a:cubicBezTo>
                    <a:pt x="8583" y="36839"/>
                    <a:pt x="8233" y="36839"/>
                    <a:pt x="8345" y="36489"/>
                  </a:cubicBezTo>
                  <a:cubicBezTo>
                    <a:pt x="8163" y="36363"/>
                    <a:pt x="7995" y="36251"/>
                    <a:pt x="7813" y="36139"/>
                  </a:cubicBezTo>
                  <a:cubicBezTo>
                    <a:pt x="7813" y="35957"/>
                    <a:pt x="7813" y="35789"/>
                    <a:pt x="7645" y="35662"/>
                  </a:cubicBezTo>
                  <a:cubicBezTo>
                    <a:pt x="7589" y="35732"/>
                    <a:pt x="7589" y="35732"/>
                    <a:pt x="7533" y="35789"/>
                  </a:cubicBezTo>
                  <a:cubicBezTo>
                    <a:pt x="7351" y="35662"/>
                    <a:pt x="7239" y="35550"/>
                    <a:pt x="7113" y="35438"/>
                  </a:cubicBezTo>
                  <a:cubicBezTo>
                    <a:pt x="7113" y="35382"/>
                    <a:pt x="7113" y="35312"/>
                    <a:pt x="7183" y="35256"/>
                  </a:cubicBezTo>
                  <a:cubicBezTo>
                    <a:pt x="7001" y="35088"/>
                    <a:pt x="6889" y="34906"/>
                    <a:pt x="6651" y="34906"/>
                  </a:cubicBezTo>
                  <a:cubicBezTo>
                    <a:pt x="6595" y="34906"/>
                    <a:pt x="6539" y="34794"/>
                    <a:pt x="6483" y="34738"/>
                  </a:cubicBezTo>
                  <a:cubicBezTo>
                    <a:pt x="6413" y="34738"/>
                    <a:pt x="6357" y="34682"/>
                    <a:pt x="6357" y="34612"/>
                  </a:cubicBezTo>
                  <a:cubicBezTo>
                    <a:pt x="6301" y="34556"/>
                    <a:pt x="6189" y="34500"/>
                    <a:pt x="6189" y="34444"/>
                  </a:cubicBezTo>
                  <a:cubicBezTo>
                    <a:pt x="6063" y="34332"/>
                    <a:pt x="6007" y="34150"/>
                    <a:pt x="5895" y="34038"/>
                  </a:cubicBezTo>
                  <a:cubicBezTo>
                    <a:pt x="5895" y="33982"/>
                    <a:pt x="5839" y="33856"/>
                    <a:pt x="5839" y="33856"/>
                  </a:cubicBezTo>
                  <a:cubicBezTo>
                    <a:pt x="5951" y="33688"/>
                    <a:pt x="5783" y="33562"/>
                    <a:pt x="5713" y="33450"/>
                  </a:cubicBezTo>
                  <a:cubicBezTo>
                    <a:pt x="5657" y="33450"/>
                    <a:pt x="5601" y="33506"/>
                    <a:pt x="5545" y="33506"/>
                  </a:cubicBezTo>
                  <a:cubicBezTo>
                    <a:pt x="5489" y="33450"/>
                    <a:pt x="5489" y="33394"/>
                    <a:pt x="5433" y="33282"/>
                  </a:cubicBezTo>
                  <a:cubicBezTo>
                    <a:pt x="5489" y="33282"/>
                    <a:pt x="5545" y="33212"/>
                    <a:pt x="5601" y="33212"/>
                  </a:cubicBezTo>
                  <a:lnTo>
                    <a:pt x="5083" y="32694"/>
                  </a:lnTo>
                  <a:cubicBezTo>
                    <a:pt x="4901" y="32456"/>
                    <a:pt x="4789" y="32232"/>
                    <a:pt x="4607" y="32050"/>
                  </a:cubicBezTo>
                  <a:lnTo>
                    <a:pt x="4607" y="31812"/>
                  </a:lnTo>
                  <a:lnTo>
                    <a:pt x="4663" y="31756"/>
                  </a:lnTo>
                  <a:lnTo>
                    <a:pt x="4494" y="31756"/>
                  </a:lnTo>
                  <a:cubicBezTo>
                    <a:pt x="4438" y="31588"/>
                    <a:pt x="4312" y="31532"/>
                    <a:pt x="4312" y="31350"/>
                  </a:cubicBezTo>
                  <a:cubicBezTo>
                    <a:pt x="4312" y="31182"/>
                    <a:pt x="4200" y="31000"/>
                    <a:pt x="4088" y="30832"/>
                  </a:cubicBezTo>
                  <a:cubicBezTo>
                    <a:pt x="3962" y="30650"/>
                    <a:pt x="3850" y="30538"/>
                    <a:pt x="3794" y="30356"/>
                  </a:cubicBezTo>
                  <a:cubicBezTo>
                    <a:pt x="3682" y="29894"/>
                    <a:pt x="3262" y="29488"/>
                    <a:pt x="3262" y="28956"/>
                  </a:cubicBezTo>
                  <a:cubicBezTo>
                    <a:pt x="3262" y="28900"/>
                    <a:pt x="3206" y="28900"/>
                    <a:pt x="3206" y="28844"/>
                  </a:cubicBezTo>
                  <a:cubicBezTo>
                    <a:pt x="3038" y="28732"/>
                    <a:pt x="2982" y="28550"/>
                    <a:pt x="3038" y="28382"/>
                  </a:cubicBezTo>
                  <a:cubicBezTo>
                    <a:pt x="3094" y="28312"/>
                    <a:pt x="3094" y="28312"/>
                    <a:pt x="3150" y="28312"/>
                  </a:cubicBezTo>
                  <a:cubicBezTo>
                    <a:pt x="3094" y="28200"/>
                    <a:pt x="3094" y="28144"/>
                    <a:pt x="3038" y="28088"/>
                  </a:cubicBezTo>
                  <a:lnTo>
                    <a:pt x="2856" y="28088"/>
                  </a:lnTo>
                  <a:cubicBezTo>
                    <a:pt x="2856" y="27906"/>
                    <a:pt x="2800" y="27738"/>
                    <a:pt x="2744" y="27556"/>
                  </a:cubicBezTo>
                  <a:lnTo>
                    <a:pt x="2744" y="27556"/>
                  </a:lnTo>
                  <a:cubicBezTo>
                    <a:pt x="2856" y="27612"/>
                    <a:pt x="2856" y="27612"/>
                    <a:pt x="2912" y="27612"/>
                  </a:cubicBezTo>
                  <a:cubicBezTo>
                    <a:pt x="2912" y="27556"/>
                    <a:pt x="2912" y="27500"/>
                    <a:pt x="2856" y="27500"/>
                  </a:cubicBezTo>
                  <a:cubicBezTo>
                    <a:pt x="2800" y="27444"/>
                    <a:pt x="2688" y="27444"/>
                    <a:pt x="2632" y="27444"/>
                  </a:cubicBezTo>
                  <a:cubicBezTo>
                    <a:pt x="2562" y="27388"/>
                    <a:pt x="2562" y="27332"/>
                    <a:pt x="2506" y="27262"/>
                  </a:cubicBezTo>
                  <a:cubicBezTo>
                    <a:pt x="2450" y="27094"/>
                    <a:pt x="2394" y="26856"/>
                    <a:pt x="2338" y="26632"/>
                  </a:cubicBezTo>
                  <a:lnTo>
                    <a:pt x="2338" y="26632"/>
                  </a:lnTo>
                  <a:cubicBezTo>
                    <a:pt x="2450" y="26688"/>
                    <a:pt x="2506" y="26688"/>
                    <a:pt x="2632" y="26800"/>
                  </a:cubicBezTo>
                  <a:cubicBezTo>
                    <a:pt x="2562" y="26632"/>
                    <a:pt x="2562" y="26562"/>
                    <a:pt x="2506" y="26450"/>
                  </a:cubicBezTo>
                  <a:cubicBezTo>
                    <a:pt x="2394" y="26450"/>
                    <a:pt x="2338" y="26394"/>
                    <a:pt x="2282" y="26282"/>
                  </a:cubicBezTo>
                  <a:cubicBezTo>
                    <a:pt x="2282" y="26156"/>
                    <a:pt x="2212" y="26044"/>
                    <a:pt x="2282" y="25932"/>
                  </a:cubicBezTo>
                  <a:cubicBezTo>
                    <a:pt x="2338" y="25862"/>
                    <a:pt x="2338" y="25806"/>
                    <a:pt x="2394" y="25750"/>
                  </a:cubicBezTo>
                  <a:cubicBezTo>
                    <a:pt x="2100" y="25582"/>
                    <a:pt x="2044" y="25512"/>
                    <a:pt x="2044" y="25288"/>
                  </a:cubicBezTo>
                  <a:cubicBezTo>
                    <a:pt x="2044" y="25106"/>
                    <a:pt x="1988" y="24938"/>
                    <a:pt x="1932" y="24812"/>
                  </a:cubicBezTo>
                  <a:cubicBezTo>
                    <a:pt x="1806" y="24588"/>
                    <a:pt x="1806" y="24350"/>
                    <a:pt x="1862" y="24112"/>
                  </a:cubicBezTo>
                  <a:lnTo>
                    <a:pt x="1862" y="24112"/>
                  </a:lnTo>
                  <a:lnTo>
                    <a:pt x="1988" y="24238"/>
                  </a:lnTo>
                  <a:cubicBezTo>
                    <a:pt x="1862" y="24112"/>
                    <a:pt x="2100" y="23888"/>
                    <a:pt x="1932" y="23705"/>
                  </a:cubicBezTo>
                  <a:lnTo>
                    <a:pt x="1932" y="23705"/>
                  </a:lnTo>
                  <a:cubicBezTo>
                    <a:pt x="1862" y="23761"/>
                    <a:pt x="1862" y="23832"/>
                    <a:pt x="1806" y="23888"/>
                  </a:cubicBezTo>
                  <a:cubicBezTo>
                    <a:pt x="1694" y="23761"/>
                    <a:pt x="1694" y="23593"/>
                    <a:pt x="1694" y="23481"/>
                  </a:cubicBezTo>
                  <a:cubicBezTo>
                    <a:pt x="1750" y="23243"/>
                    <a:pt x="1806" y="23005"/>
                    <a:pt x="1694" y="22781"/>
                  </a:cubicBezTo>
                  <a:cubicBezTo>
                    <a:pt x="1694" y="22711"/>
                    <a:pt x="1638" y="22655"/>
                    <a:pt x="1582" y="22599"/>
                  </a:cubicBezTo>
                  <a:cubicBezTo>
                    <a:pt x="1638" y="22543"/>
                    <a:pt x="1694" y="22487"/>
                    <a:pt x="1694" y="22487"/>
                  </a:cubicBezTo>
                  <a:cubicBezTo>
                    <a:pt x="1694" y="22081"/>
                    <a:pt x="1638" y="21787"/>
                    <a:pt x="1638" y="21493"/>
                  </a:cubicBezTo>
                  <a:cubicBezTo>
                    <a:pt x="1694" y="21255"/>
                    <a:pt x="1638" y="21031"/>
                    <a:pt x="1582" y="20737"/>
                  </a:cubicBezTo>
                  <a:cubicBezTo>
                    <a:pt x="1456" y="20499"/>
                    <a:pt x="1512" y="20205"/>
                    <a:pt x="1694" y="20037"/>
                  </a:cubicBezTo>
                  <a:cubicBezTo>
                    <a:pt x="1512" y="19561"/>
                    <a:pt x="1400" y="19155"/>
                    <a:pt x="1750" y="18749"/>
                  </a:cubicBezTo>
                  <a:cubicBezTo>
                    <a:pt x="1750" y="18693"/>
                    <a:pt x="1694" y="18637"/>
                    <a:pt x="1694" y="18581"/>
                  </a:cubicBezTo>
                  <a:cubicBezTo>
                    <a:pt x="1694" y="18637"/>
                    <a:pt x="1638" y="18637"/>
                    <a:pt x="1638" y="18693"/>
                  </a:cubicBezTo>
                  <a:cubicBezTo>
                    <a:pt x="1582" y="18161"/>
                    <a:pt x="1638" y="17237"/>
                    <a:pt x="1750" y="17055"/>
                  </a:cubicBezTo>
                  <a:lnTo>
                    <a:pt x="1862" y="17055"/>
                  </a:lnTo>
                  <a:cubicBezTo>
                    <a:pt x="1988" y="16705"/>
                    <a:pt x="1988" y="16705"/>
                    <a:pt x="1806" y="16593"/>
                  </a:cubicBezTo>
                  <a:cubicBezTo>
                    <a:pt x="1806" y="16355"/>
                    <a:pt x="1862" y="16131"/>
                    <a:pt x="1862" y="15893"/>
                  </a:cubicBezTo>
                  <a:cubicBezTo>
                    <a:pt x="1932" y="15781"/>
                    <a:pt x="1988" y="15599"/>
                    <a:pt x="1988" y="15431"/>
                  </a:cubicBezTo>
                  <a:cubicBezTo>
                    <a:pt x="1988" y="15081"/>
                    <a:pt x="2044" y="14787"/>
                    <a:pt x="2212" y="14605"/>
                  </a:cubicBezTo>
                  <a:cubicBezTo>
                    <a:pt x="2282" y="14381"/>
                    <a:pt x="2282" y="14143"/>
                    <a:pt x="2338" y="14031"/>
                  </a:cubicBezTo>
                  <a:cubicBezTo>
                    <a:pt x="2450" y="13793"/>
                    <a:pt x="2506" y="13555"/>
                    <a:pt x="2450" y="13261"/>
                  </a:cubicBezTo>
                  <a:cubicBezTo>
                    <a:pt x="2450" y="13205"/>
                    <a:pt x="2450" y="13149"/>
                    <a:pt x="2506" y="13093"/>
                  </a:cubicBezTo>
                  <a:cubicBezTo>
                    <a:pt x="2688" y="12799"/>
                    <a:pt x="2912" y="12505"/>
                    <a:pt x="2982" y="12099"/>
                  </a:cubicBezTo>
                  <a:cubicBezTo>
                    <a:pt x="2982" y="11861"/>
                    <a:pt x="3094" y="11636"/>
                    <a:pt x="3150" y="11342"/>
                  </a:cubicBezTo>
                  <a:cubicBezTo>
                    <a:pt x="3206" y="11104"/>
                    <a:pt x="3262" y="10880"/>
                    <a:pt x="3612" y="10880"/>
                  </a:cubicBezTo>
                  <a:cubicBezTo>
                    <a:pt x="3556" y="10810"/>
                    <a:pt x="3556" y="10754"/>
                    <a:pt x="3500" y="10698"/>
                  </a:cubicBezTo>
                  <a:cubicBezTo>
                    <a:pt x="3906" y="9998"/>
                    <a:pt x="4144" y="9242"/>
                    <a:pt x="4663" y="8654"/>
                  </a:cubicBezTo>
                  <a:cubicBezTo>
                    <a:pt x="4733" y="8192"/>
                    <a:pt x="5139" y="7898"/>
                    <a:pt x="5363" y="7492"/>
                  </a:cubicBezTo>
                  <a:cubicBezTo>
                    <a:pt x="5545" y="7086"/>
                    <a:pt x="5895" y="6736"/>
                    <a:pt x="6301" y="6498"/>
                  </a:cubicBezTo>
                  <a:cubicBezTo>
                    <a:pt x="6357" y="6260"/>
                    <a:pt x="6483" y="6092"/>
                    <a:pt x="6651" y="5910"/>
                  </a:cubicBezTo>
                  <a:cubicBezTo>
                    <a:pt x="6889" y="5686"/>
                    <a:pt x="7113" y="5448"/>
                    <a:pt x="7351" y="5154"/>
                  </a:cubicBezTo>
                  <a:cubicBezTo>
                    <a:pt x="7463" y="4930"/>
                    <a:pt x="7645" y="4748"/>
                    <a:pt x="7883" y="4636"/>
                  </a:cubicBezTo>
                  <a:cubicBezTo>
                    <a:pt x="7995" y="4510"/>
                    <a:pt x="8107" y="4398"/>
                    <a:pt x="8163" y="4286"/>
                  </a:cubicBezTo>
                  <a:cubicBezTo>
                    <a:pt x="8289" y="4230"/>
                    <a:pt x="8345" y="4104"/>
                    <a:pt x="8401" y="4048"/>
                  </a:cubicBezTo>
                  <a:cubicBezTo>
                    <a:pt x="8513" y="3936"/>
                    <a:pt x="8639" y="3810"/>
                    <a:pt x="8751" y="3754"/>
                  </a:cubicBezTo>
                  <a:cubicBezTo>
                    <a:pt x="8807" y="3698"/>
                    <a:pt x="8863" y="3642"/>
                    <a:pt x="8863" y="3586"/>
                  </a:cubicBezTo>
                  <a:cubicBezTo>
                    <a:pt x="9101" y="3460"/>
                    <a:pt x="9339" y="3404"/>
                    <a:pt x="9507" y="3236"/>
                  </a:cubicBezTo>
                  <a:cubicBezTo>
                    <a:pt x="9801" y="2830"/>
                    <a:pt x="10263" y="2592"/>
                    <a:pt x="10683" y="2354"/>
                  </a:cubicBezTo>
                  <a:cubicBezTo>
                    <a:pt x="10739" y="2298"/>
                    <a:pt x="10795" y="2186"/>
                    <a:pt x="10907" y="2186"/>
                  </a:cubicBezTo>
                  <a:cubicBezTo>
                    <a:pt x="11313" y="2130"/>
                    <a:pt x="11663" y="1892"/>
                    <a:pt x="12013" y="1654"/>
                  </a:cubicBezTo>
                  <a:cubicBezTo>
                    <a:pt x="12083" y="1654"/>
                    <a:pt x="12139" y="1598"/>
                    <a:pt x="12195" y="1598"/>
                  </a:cubicBezTo>
                  <a:cubicBezTo>
                    <a:pt x="12545" y="1542"/>
                    <a:pt x="12839" y="1542"/>
                    <a:pt x="13133" y="1360"/>
                  </a:cubicBezTo>
                  <a:cubicBezTo>
                    <a:pt x="13413" y="1304"/>
                    <a:pt x="13651" y="1304"/>
                    <a:pt x="13889" y="1304"/>
                  </a:cubicBezTo>
                  <a:lnTo>
                    <a:pt x="14113" y="1304"/>
                  </a:lnTo>
                  <a:cubicBezTo>
                    <a:pt x="14533" y="1248"/>
                    <a:pt x="14939" y="1248"/>
                    <a:pt x="15345" y="1248"/>
                  </a:cubicBezTo>
                  <a:cubicBezTo>
                    <a:pt x="15639" y="1248"/>
                    <a:pt x="15863" y="1304"/>
                    <a:pt x="16157" y="1304"/>
                  </a:cubicBezTo>
                  <a:cubicBezTo>
                    <a:pt x="16237" y="1285"/>
                    <a:pt x="16308" y="1279"/>
                    <a:pt x="16377" y="1279"/>
                  </a:cubicBezTo>
                  <a:cubicBezTo>
                    <a:pt x="16515" y="1279"/>
                    <a:pt x="16643" y="1304"/>
                    <a:pt x="16802" y="1304"/>
                  </a:cubicBezTo>
                  <a:cubicBezTo>
                    <a:pt x="17264" y="1430"/>
                    <a:pt x="17684" y="1598"/>
                    <a:pt x="18146" y="1654"/>
                  </a:cubicBezTo>
                  <a:cubicBezTo>
                    <a:pt x="18384" y="1654"/>
                    <a:pt x="18552" y="1780"/>
                    <a:pt x="18790" y="1892"/>
                  </a:cubicBezTo>
                  <a:cubicBezTo>
                    <a:pt x="18902" y="1948"/>
                    <a:pt x="19014" y="2004"/>
                    <a:pt x="19196" y="2060"/>
                  </a:cubicBezTo>
                  <a:cubicBezTo>
                    <a:pt x="19308" y="2130"/>
                    <a:pt x="19490" y="2186"/>
                    <a:pt x="19658" y="2242"/>
                  </a:cubicBezTo>
                  <a:cubicBezTo>
                    <a:pt x="20008" y="2410"/>
                    <a:pt x="20358" y="2648"/>
                    <a:pt x="20708" y="2886"/>
                  </a:cubicBezTo>
                  <a:cubicBezTo>
                    <a:pt x="20834" y="2942"/>
                    <a:pt x="20946" y="3054"/>
                    <a:pt x="21058" y="3110"/>
                  </a:cubicBezTo>
                  <a:cubicBezTo>
                    <a:pt x="21464" y="3348"/>
                    <a:pt x="21814" y="3642"/>
                    <a:pt x="22108" y="3936"/>
                  </a:cubicBezTo>
                  <a:cubicBezTo>
                    <a:pt x="22164" y="3992"/>
                    <a:pt x="22234" y="4048"/>
                    <a:pt x="22290" y="4048"/>
                  </a:cubicBezTo>
                  <a:cubicBezTo>
                    <a:pt x="22458" y="4160"/>
                    <a:pt x="22640" y="4286"/>
                    <a:pt x="22752" y="4398"/>
                  </a:cubicBezTo>
                  <a:cubicBezTo>
                    <a:pt x="23102" y="4748"/>
                    <a:pt x="23396" y="5098"/>
                    <a:pt x="23746" y="5448"/>
                  </a:cubicBezTo>
                  <a:cubicBezTo>
                    <a:pt x="24040" y="5742"/>
                    <a:pt x="24264" y="5980"/>
                    <a:pt x="24446" y="6330"/>
                  </a:cubicBezTo>
                  <a:cubicBezTo>
                    <a:pt x="24502" y="6442"/>
                    <a:pt x="24558" y="6554"/>
                    <a:pt x="24684" y="6680"/>
                  </a:cubicBezTo>
                  <a:cubicBezTo>
                    <a:pt x="24684" y="6610"/>
                    <a:pt x="24740" y="6554"/>
                    <a:pt x="24740" y="6554"/>
                  </a:cubicBezTo>
                  <a:cubicBezTo>
                    <a:pt x="24558" y="6260"/>
                    <a:pt x="24390" y="5980"/>
                    <a:pt x="24264" y="5630"/>
                  </a:cubicBezTo>
                  <a:lnTo>
                    <a:pt x="24208" y="5630"/>
                  </a:lnTo>
                  <a:cubicBezTo>
                    <a:pt x="23984" y="5336"/>
                    <a:pt x="23746" y="5042"/>
                    <a:pt x="23508" y="4748"/>
                  </a:cubicBezTo>
                  <a:cubicBezTo>
                    <a:pt x="23284" y="4454"/>
                    <a:pt x="22990" y="4160"/>
                    <a:pt x="22696" y="3880"/>
                  </a:cubicBezTo>
                  <a:cubicBezTo>
                    <a:pt x="22458" y="3698"/>
                    <a:pt x="22234" y="3586"/>
                    <a:pt x="22052" y="3348"/>
                  </a:cubicBezTo>
                  <a:lnTo>
                    <a:pt x="21814" y="3110"/>
                  </a:lnTo>
                  <a:cubicBezTo>
                    <a:pt x="21702" y="2998"/>
                    <a:pt x="21590" y="2886"/>
                    <a:pt x="21464" y="2830"/>
                  </a:cubicBezTo>
                  <a:cubicBezTo>
                    <a:pt x="21240" y="2704"/>
                    <a:pt x="21058" y="2648"/>
                    <a:pt x="20834" y="2536"/>
                  </a:cubicBezTo>
                  <a:cubicBezTo>
                    <a:pt x="20484" y="2298"/>
                    <a:pt x="20134" y="2060"/>
                    <a:pt x="19784" y="1892"/>
                  </a:cubicBezTo>
                  <a:cubicBezTo>
                    <a:pt x="19434" y="1654"/>
                    <a:pt x="19014" y="1542"/>
                    <a:pt x="18608" y="1360"/>
                  </a:cubicBezTo>
                  <a:cubicBezTo>
                    <a:pt x="18384" y="1192"/>
                    <a:pt x="18146" y="1136"/>
                    <a:pt x="17852" y="1136"/>
                  </a:cubicBezTo>
                  <a:cubicBezTo>
                    <a:pt x="17558" y="1136"/>
                    <a:pt x="17264" y="1080"/>
                    <a:pt x="17040" y="1010"/>
                  </a:cubicBezTo>
                  <a:cubicBezTo>
                    <a:pt x="16634" y="786"/>
                    <a:pt x="16157" y="786"/>
                    <a:pt x="15751" y="786"/>
                  </a:cubicBezTo>
                  <a:cubicBezTo>
                    <a:pt x="15401" y="786"/>
                    <a:pt x="15051" y="730"/>
                    <a:pt x="14701" y="730"/>
                  </a:cubicBezTo>
                  <a:lnTo>
                    <a:pt x="14701" y="660"/>
                  </a:lnTo>
                  <a:cubicBezTo>
                    <a:pt x="14813" y="604"/>
                    <a:pt x="14883" y="604"/>
                    <a:pt x="14995" y="604"/>
                  </a:cubicBezTo>
                  <a:cubicBezTo>
                    <a:pt x="15401" y="604"/>
                    <a:pt x="15807" y="604"/>
                    <a:pt x="16283" y="660"/>
                  </a:cubicBezTo>
                  <a:cubicBezTo>
                    <a:pt x="16508" y="660"/>
                    <a:pt x="16802" y="730"/>
                    <a:pt x="17096" y="786"/>
                  </a:cubicBezTo>
                  <a:cubicBezTo>
                    <a:pt x="17390" y="842"/>
                    <a:pt x="17684" y="954"/>
                    <a:pt x="18034" y="1010"/>
                  </a:cubicBezTo>
                  <a:cubicBezTo>
                    <a:pt x="18440" y="1010"/>
                    <a:pt x="18790" y="1136"/>
                    <a:pt x="19140" y="1360"/>
                  </a:cubicBezTo>
                  <a:cubicBezTo>
                    <a:pt x="19196" y="1430"/>
                    <a:pt x="19308" y="1430"/>
                    <a:pt x="19434" y="1486"/>
                  </a:cubicBezTo>
                  <a:cubicBezTo>
                    <a:pt x="19784" y="1598"/>
                    <a:pt x="20134" y="1710"/>
                    <a:pt x="20414" y="1948"/>
                  </a:cubicBezTo>
                  <a:cubicBezTo>
                    <a:pt x="20484" y="2060"/>
                    <a:pt x="20596" y="2130"/>
                    <a:pt x="20708" y="2186"/>
                  </a:cubicBezTo>
                  <a:cubicBezTo>
                    <a:pt x="21058" y="2298"/>
                    <a:pt x="21408" y="2592"/>
                    <a:pt x="21702" y="2830"/>
                  </a:cubicBezTo>
                  <a:cubicBezTo>
                    <a:pt x="22052" y="3054"/>
                    <a:pt x="22346" y="3292"/>
                    <a:pt x="22640" y="3530"/>
                  </a:cubicBezTo>
                  <a:cubicBezTo>
                    <a:pt x="22864" y="3754"/>
                    <a:pt x="23158" y="3992"/>
                    <a:pt x="23396" y="4230"/>
                  </a:cubicBezTo>
                  <a:cubicBezTo>
                    <a:pt x="23802" y="4580"/>
                    <a:pt x="24152" y="4986"/>
                    <a:pt x="24502" y="5392"/>
                  </a:cubicBezTo>
                  <a:cubicBezTo>
                    <a:pt x="24558" y="5448"/>
                    <a:pt x="24614" y="5504"/>
                    <a:pt x="24684" y="5560"/>
                  </a:cubicBezTo>
                  <a:cubicBezTo>
                    <a:pt x="24796" y="5742"/>
                    <a:pt x="24852" y="5910"/>
                    <a:pt x="24964" y="6092"/>
                  </a:cubicBezTo>
                  <a:cubicBezTo>
                    <a:pt x="25202" y="6442"/>
                    <a:pt x="25552" y="7254"/>
                    <a:pt x="25664" y="7660"/>
                  </a:cubicBezTo>
                  <a:cubicBezTo>
                    <a:pt x="25664" y="7730"/>
                    <a:pt x="25734" y="7786"/>
                    <a:pt x="25790" y="7898"/>
                  </a:cubicBezTo>
                  <a:lnTo>
                    <a:pt x="25790" y="7660"/>
                  </a:lnTo>
                  <a:cubicBezTo>
                    <a:pt x="25734" y="7310"/>
                    <a:pt x="25664" y="6960"/>
                    <a:pt x="25496" y="6610"/>
                  </a:cubicBezTo>
                  <a:cubicBezTo>
                    <a:pt x="25384" y="6204"/>
                    <a:pt x="25146" y="5854"/>
                    <a:pt x="24908" y="5504"/>
                  </a:cubicBezTo>
                  <a:cubicBezTo>
                    <a:pt x="24852" y="5392"/>
                    <a:pt x="24740" y="5336"/>
                    <a:pt x="24684" y="5210"/>
                  </a:cubicBezTo>
                  <a:cubicBezTo>
                    <a:pt x="24446" y="4860"/>
                    <a:pt x="24264" y="4510"/>
                    <a:pt x="23984" y="4230"/>
                  </a:cubicBezTo>
                  <a:lnTo>
                    <a:pt x="23396" y="3642"/>
                  </a:lnTo>
                  <a:cubicBezTo>
                    <a:pt x="23102" y="3348"/>
                    <a:pt x="22752" y="3110"/>
                    <a:pt x="22458" y="2830"/>
                  </a:cubicBezTo>
                  <a:lnTo>
                    <a:pt x="22234" y="2592"/>
                  </a:lnTo>
                  <a:cubicBezTo>
                    <a:pt x="21590" y="2186"/>
                    <a:pt x="21058" y="1780"/>
                    <a:pt x="20358" y="1486"/>
                  </a:cubicBezTo>
                  <a:cubicBezTo>
                    <a:pt x="20358" y="1430"/>
                    <a:pt x="20302" y="1430"/>
                    <a:pt x="20302" y="1430"/>
                  </a:cubicBezTo>
                  <a:cubicBezTo>
                    <a:pt x="19896" y="1080"/>
                    <a:pt x="19434" y="898"/>
                    <a:pt x="18958" y="730"/>
                  </a:cubicBezTo>
                  <a:cubicBezTo>
                    <a:pt x="18606" y="572"/>
                    <a:pt x="18254" y="425"/>
                    <a:pt x="17902" y="425"/>
                  </a:cubicBezTo>
                  <a:cubicBezTo>
                    <a:pt x="17848" y="425"/>
                    <a:pt x="17794" y="428"/>
                    <a:pt x="17740" y="436"/>
                  </a:cubicBezTo>
                  <a:lnTo>
                    <a:pt x="17614" y="436"/>
                  </a:lnTo>
                  <a:cubicBezTo>
                    <a:pt x="17334" y="254"/>
                    <a:pt x="17040" y="254"/>
                    <a:pt x="16690" y="198"/>
                  </a:cubicBezTo>
                  <a:cubicBezTo>
                    <a:pt x="16213" y="86"/>
                    <a:pt x="15751" y="30"/>
                    <a:pt x="15289" y="30"/>
                  </a:cubicBezTo>
                  <a:lnTo>
                    <a:pt x="14295" y="30"/>
                  </a:lnTo>
                  <a:cubicBezTo>
                    <a:pt x="14207" y="9"/>
                    <a:pt x="14124" y="0"/>
                    <a:pt x="14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2142700" y="4154938"/>
              <a:ext cx="1666875" cy="863925"/>
            </a:xfrm>
            <a:custGeom>
              <a:avLst/>
              <a:gdLst/>
              <a:ahLst/>
              <a:cxnLst/>
              <a:rect l="l" t="t" r="r" b="b"/>
              <a:pathLst>
                <a:path w="66675" h="34557" extrusionOk="0">
                  <a:moveTo>
                    <a:pt x="27177" y="14535"/>
                  </a:moveTo>
                  <a:cubicBezTo>
                    <a:pt x="26953" y="14829"/>
                    <a:pt x="26771" y="15123"/>
                    <a:pt x="26603" y="15417"/>
                  </a:cubicBezTo>
                  <a:cubicBezTo>
                    <a:pt x="26547" y="15529"/>
                    <a:pt x="26477" y="15585"/>
                    <a:pt x="26365" y="15711"/>
                  </a:cubicBezTo>
                  <a:cubicBezTo>
                    <a:pt x="26197" y="16061"/>
                    <a:pt x="26015" y="16355"/>
                    <a:pt x="25847" y="16635"/>
                  </a:cubicBezTo>
                  <a:cubicBezTo>
                    <a:pt x="25777" y="16761"/>
                    <a:pt x="25777" y="16817"/>
                    <a:pt x="25721" y="16873"/>
                  </a:cubicBezTo>
                  <a:cubicBezTo>
                    <a:pt x="25721" y="16985"/>
                    <a:pt x="25721" y="17055"/>
                    <a:pt x="25665" y="17111"/>
                  </a:cubicBezTo>
                  <a:cubicBezTo>
                    <a:pt x="25427" y="17335"/>
                    <a:pt x="25315" y="17573"/>
                    <a:pt x="25203" y="17811"/>
                  </a:cubicBezTo>
                  <a:cubicBezTo>
                    <a:pt x="25077" y="18035"/>
                    <a:pt x="24909" y="18273"/>
                    <a:pt x="24797" y="18511"/>
                  </a:cubicBezTo>
                  <a:cubicBezTo>
                    <a:pt x="24671" y="18679"/>
                    <a:pt x="24615" y="18917"/>
                    <a:pt x="24502" y="19155"/>
                  </a:cubicBezTo>
                  <a:cubicBezTo>
                    <a:pt x="24376" y="19379"/>
                    <a:pt x="24264" y="19617"/>
                    <a:pt x="24152" y="19911"/>
                  </a:cubicBezTo>
                  <a:cubicBezTo>
                    <a:pt x="24096" y="19785"/>
                    <a:pt x="24026" y="19785"/>
                    <a:pt x="24096" y="19729"/>
                  </a:cubicBezTo>
                  <a:cubicBezTo>
                    <a:pt x="24152" y="19505"/>
                    <a:pt x="24264" y="19267"/>
                    <a:pt x="24376" y="19029"/>
                  </a:cubicBezTo>
                  <a:cubicBezTo>
                    <a:pt x="24502" y="18735"/>
                    <a:pt x="24615" y="18511"/>
                    <a:pt x="24727" y="18273"/>
                  </a:cubicBezTo>
                  <a:cubicBezTo>
                    <a:pt x="24853" y="18035"/>
                    <a:pt x="24965" y="17811"/>
                    <a:pt x="25077" y="17629"/>
                  </a:cubicBezTo>
                  <a:cubicBezTo>
                    <a:pt x="25315" y="17223"/>
                    <a:pt x="25609" y="16817"/>
                    <a:pt x="25721" y="16411"/>
                  </a:cubicBezTo>
                  <a:cubicBezTo>
                    <a:pt x="25847" y="16117"/>
                    <a:pt x="26015" y="15823"/>
                    <a:pt x="26253" y="15585"/>
                  </a:cubicBezTo>
                  <a:cubicBezTo>
                    <a:pt x="26477" y="15417"/>
                    <a:pt x="26659" y="15067"/>
                    <a:pt x="26771" y="14829"/>
                  </a:cubicBezTo>
                  <a:cubicBezTo>
                    <a:pt x="26897" y="14717"/>
                    <a:pt x="26953" y="14535"/>
                    <a:pt x="27177" y="14535"/>
                  </a:cubicBezTo>
                  <a:close/>
                  <a:moveTo>
                    <a:pt x="1807" y="10573"/>
                  </a:moveTo>
                  <a:cubicBezTo>
                    <a:pt x="1751" y="10629"/>
                    <a:pt x="1751" y="10755"/>
                    <a:pt x="1751" y="10811"/>
                  </a:cubicBezTo>
                  <a:cubicBezTo>
                    <a:pt x="1625" y="11329"/>
                    <a:pt x="1513" y="11861"/>
                    <a:pt x="1457" y="12379"/>
                  </a:cubicBezTo>
                  <a:cubicBezTo>
                    <a:pt x="1401" y="12561"/>
                    <a:pt x="1345" y="12673"/>
                    <a:pt x="1275" y="12855"/>
                  </a:cubicBezTo>
                  <a:cubicBezTo>
                    <a:pt x="1163" y="13205"/>
                    <a:pt x="1163" y="13555"/>
                    <a:pt x="1163" y="13905"/>
                  </a:cubicBezTo>
                  <a:cubicBezTo>
                    <a:pt x="1107" y="14129"/>
                    <a:pt x="1107" y="14423"/>
                    <a:pt x="1107" y="14717"/>
                  </a:cubicBezTo>
                  <a:cubicBezTo>
                    <a:pt x="1051" y="15235"/>
                    <a:pt x="995" y="15823"/>
                    <a:pt x="995" y="16411"/>
                  </a:cubicBezTo>
                  <a:cubicBezTo>
                    <a:pt x="925" y="16985"/>
                    <a:pt x="995" y="17517"/>
                    <a:pt x="1051" y="18105"/>
                  </a:cubicBezTo>
                  <a:lnTo>
                    <a:pt x="1051" y="18679"/>
                  </a:lnTo>
                  <a:cubicBezTo>
                    <a:pt x="995" y="18917"/>
                    <a:pt x="1051" y="19155"/>
                    <a:pt x="1107" y="19435"/>
                  </a:cubicBezTo>
                  <a:cubicBezTo>
                    <a:pt x="1107" y="19561"/>
                    <a:pt x="1107" y="19729"/>
                    <a:pt x="1163" y="19855"/>
                  </a:cubicBezTo>
                  <a:cubicBezTo>
                    <a:pt x="1163" y="20079"/>
                    <a:pt x="1219" y="20317"/>
                    <a:pt x="1275" y="20556"/>
                  </a:cubicBezTo>
                  <a:cubicBezTo>
                    <a:pt x="1345" y="20780"/>
                    <a:pt x="1457" y="21074"/>
                    <a:pt x="1513" y="21312"/>
                  </a:cubicBezTo>
                  <a:cubicBezTo>
                    <a:pt x="1569" y="21718"/>
                    <a:pt x="1625" y="22124"/>
                    <a:pt x="1751" y="22474"/>
                  </a:cubicBezTo>
                  <a:cubicBezTo>
                    <a:pt x="1751" y="22656"/>
                    <a:pt x="1863" y="22768"/>
                    <a:pt x="1919" y="22880"/>
                  </a:cubicBezTo>
                  <a:cubicBezTo>
                    <a:pt x="2045" y="23412"/>
                    <a:pt x="2213" y="23874"/>
                    <a:pt x="2451" y="24406"/>
                  </a:cubicBezTo>
                  <a:cubicBezTo>
                    <a:pt x="2507" y="24574"/>
                    <a:pt x="2619" y="24756"/>
                    <a:pt x="2619" y="24924"/>
                  </a:cubicBezTo>
                  <a:cubicBezTo>
                    <a:pt x="2745" y="25274"/>
                    <a:pt x="2969" y="25568"/>
                    <a:pt x="3095" y="25862"/>
                  </a:cubicBezTo>
                  <a:cubicBezTo>
                    <a:pt x="3151" y="25974"/>
                    <a:pt x="3263" y="26086"/>
                    <a:pt x="3151" y="26268"/>
                  </a:cubicBezTo>
                  <a:cubicBezTo>
                    <a:pt x="3151" y="26212"/>
                    <a:pt x="3095" y="26212"/>
                    <a:pt x="3095" y="26156"/>
                  </a:cubicBezTo>
                  <a:cubicBezTo>
                    <a:pt x="2801" y="25624"/>
                    <a:pt x="2507" y="25036"/>
                    <a:pt x="2269" y="24518"/>
                  </a:cubicBezTo>
                  <a:cubicBezTo>
                    <a:pt x="2213" y="24336"/>
                    <a:pt x="2157" y="24112"/>
                    <a:pt x="2101" y="23930"/>
                  </a:cubicBezTo>
                  <a:cubicBezTo>
                    <a:pt x="2045" y="23706"/>
                    <a:pt x="1919" y="23468"/>
                    <a:pt x="1807" y="23230"/>
                  </a:cubicBezTo>
                  <a:cubicBezTo>
                    <a:pt x="1569" y="22712"/>
                    <a:pt x="1457" y="22068"/>
                    <a:pt x="1345" y="21480"/>
                  </a:cubicBezTo>
                  <a:cubicBezTo>
                    <a:pt x="1345" y="21312"/>
                    <a:pt x="1219" y="21130"/>
                    <a:pt x="1219" y="20962"/>
                  </a:cubicBezTo>
                  <a:cubicBezTo>
                    <a:pt x="1163" y="20668"/>
                    <a:pt x="1107" y="20373"/>
                    <a:pt x="1051" y="20079"/>
                  </a:cubicBezTo>
                  <a:cubicBezTo>
                    <a:pt x="1051" y="19855"/>
                    <a:pt x="995" y="19561"/>
                    <a:pt x="925" y="19267"/>
                  </a:cubicBezTo>
                  <a:lnTo>
                    <a:pt x="925" y="18329"/>
                  </a:lnTo>
                  <a:cubicBezTo>
                    <a:pt x="869" y="18035"/>
                    <a:pt x="869" y="17755"/>
                    <a:pt x="813" y="17461"/>
                  </a:cubicBezTo>
                  <a:lnTo>
                    <a:pt x="813" y="17223"/>
                  </a:lnTo>
                  <a:cubicBezTo>
                    <a:pt x="869" y="16705"/>
                    <a:pt x="813" y="16229"/>
                    <a:pt x="813" y="15711"/>
                  </a:cubicBezTo>
                  <a:cubicBezTo>
                    <a:pt x="813" y="15305"/>
                    <a:pt x="869" y="14885"/>
                    <a:pt x="869" y="14479"/>
                  </a:cubicBezTo>
                  <a:cubicBezTo>
                    <a:pt x="925" y="14255"/>
                    <a:pt x="995" y="14073"/>
                    <a:pt x="1051" y="13905"/>
                  </a:cubicBezTo>
                  <a:lnTo>
                    <a:pt x="1051" y="13611"/>
                  </a:lnTo>
                  <a:cubicBezTo>
                    <a:pt x="1051" y="13135"/>
                    <a:pt x="1163" y="12673"/>
                    <a:pt x="1275" y="12211"/>
                  </a:cubicBezTo>
                  <a:cubicBezTo>
                    <a:pt x="1345" y="11735"/>
                    <a:pt x="1513" y="11273"/>
                    <a:pt x="1625" y="10755"/>
                  </a:cubicBezTo>
                  <a:cubicBezTo>
                    <a:pt x="1695" y="10685"/>
                    <a:pt x="1695" y="10629"/>
                    <a:pt x="1751" y="10573"/>
                  </a:cubicBezTo>
                  <a:close/>
                  <a:moveTo>
                    <a:pt x="23858" y="20135"/>
                  </a:moveTo>
                  <a:cubicBezTo>
                    <a:pt x="23858" y="20485"/>
                    <a:pt x="23508" y="20724"/>
                    <a:pt x="23620" y="21018"/>
                  </a:cubicBezTo>
                  <a:cubicBezTo>
                    <a:pt x="23508" y="21424"/>
                    <a:pt x="23326" y="21718"/>
                    <a:pt x="23214" y="22012"/>
                  </a:cubicBezTo>
                  <a:cubicBezTo>
                    <a:pt x="23046" y="22362"/>
                    <a:pt x="22976" y="22712"/>
                    <a:pt x="22864" y="23006"/>
                  </a:cubicBezTo>
                  <a:cubicBezTo>
                    <a:pt x="22864" y="23118"/>
                    <a:pt x="22808" y="23230"/>
                    <a:pt x="22752" y="23286"/>
                  </a:cubicBezTo>
                  <a:cubicBezTo>
                    <a:pt x="22514" y="23468"/>
                    <a:pt x="22514" y="23762"/>
                    <a:pt x="22402" y="23986"/>
                  </a:cubicBezTo>
                  <a:cubicBezTo>
                    <a:pt x="22276" y="24462"/>
                    <a:pt x="22164" y="24868"/>
                    <a:pt x="21996" y="25330"/>
                  </a:cubicBezTo>
                  <a:cubicBezTo>
                    <a:pt x="21926" y="25456"/>
                    <a:pt x="21926" y="25568"/>
                    <a:pt x="21870" y="25680"/>
                  </a:cubicBezTo>
                  <a:cubicBezTo>
                    <a:pt x="21758" y="26030"/>
                    <a:pt x="21702" y="26324"/>
                    <a:pt x="21408" y="26506"/>
                  </a:cubicBezTo>
                  <a:cubicBezTo>
                    <a:pt x="21576" y="26156"/>
                    <a:pt x="21520" y="25736"/>
                    <a:pt x="21758" y="25386"/>
                  </a:cubicBezTo>
                  <a:cubicBezTo>
                    <a:pt x="21996" y="25106"/>
                    <a:pt x="22108" y="24686"/>
                    <a:pt x="22164" y="24224"/>
                  </a:cubicBezTo>
                  <a:lnTo>
                    <a:pt x="22164" y="24112"/>
                  </a:lnTo>
                  <a:cubicBezTo>
                    <a:pt x="22346" y="23706"/>
                    <a:pt x="22514" y="23286"/>
                    <a:pt x="22696" y="22880"/>
                  </a:cubicBezTo>
                  <a:cubicBezTo>
                    <a:pt x="22808" y="22656"/>
                    <a:pt x="22864" y="22362"/>
                    <a:pt x="22976" y="22124"/>
                  </a:cubicBezTo>
                  <a:cubicBezTo>
                    <a:pt x="23214" y="21606"/>
                    <a:pt x="23396" y="21018"/>
                    <a:pt x="23620" y="20485"/>
                  </a:cubicBezTo>
                  <a:cubicBezTo>
                    <a:pt x="23676" y="20373"/>
                    <a:pt x="23746" y="20261"/>
                    <a:pt x="23858" y="20135"/>
                  </a:cubicBezTo>
                  <a:close/>
                  <a:moveTo>
                    <a:pt x="3319" y="26506"/>
                  </a:moveTo>
                  <a:lnTo>
                    <a:pt x="3319" y="26506"/>
                  </a:lnTo>
                  <a:cubicBezTo>
                    <a:pt x="3375" y="26562"/>
                    <a:pt x="3445" y="26562"/>
                    <a:pt x="3501" y="26618"/>
                  </a:cubicBezTo>
                  <a:cubicBezTo>
                    <a:pt x="3725" y="27024"/>
                    <a:pt x="4019" y="27486"/>
                    <a:pt x="4257" y="27962"/>
                  </a:cubicBezTo>
                  <a:cubicBezTo>
                    <a:pt x="4495" y="28312"/>
                    <a:pt x="4719" y="28606"/>
                    <a:pt x="4957" y="28956"/>
                  </a:cubicBezTo>
                  <a:cubicBezTo>
                    <a:pt x="5069" y="29068"/>
                    <a:pt x="5251" y="29236"/>
                    <a:pt x="5307" y="29418"/>
                  </a:cubicBezTo>
                  <a:cubicBezTo>
                    <a:pt x="5363" y="29418"/>
                    <a:pt x="5307" y="29474"/>
                    <a:pt x="5307" y="29530"/>
                  </a:cubicBezTo>
                  <a:cubicBezTo>
                    <a:pt x="5251" y="29474"/>
                    <a:pt x="5195" y="29474"/>
                    <a:pt x="5125" y="29474"/>
                  </a:cubicBezTo>
                  <a:cubicBezTo>
                    <a:pt x="4901" y="29236"/>
                    <a:pt x="4719" y="28956"/>
                    <a:pt x="4551" y="28718"/>
                  </a:cubicBezTo>
                  <a:cubicBezTo>
                    <a:pt x="4425" y="28536"/>
                    <a:pt x="4369" y="28312"/>
                    <a:pt x="4257" y="28130"/>
                  </a:cubicBezTo>
                  <a:cubicBezTo>
                    <a:pt x="4145" y="27962"/>
                    <a:pt x="3963" y="27724"/>
                    <a:pt x="3795" y="27556"/>
                  </a:cubicBezTo>
                  <a:cubicBezTo>
                    <a:pt x="3557" y="27262"/>
                    <a:pt x="3375" y="26912"/>
                    <a:pt x="3319" y="26506"/>
                  </a:cubicBezTo>
                  <a:close/>
                  <a:moveTo>
                    <a:pt x="21296" y="26786"/>
                  </a:moveTo>
                  <a:lnTo>
                    <a:pt x="21296" y="27136"/>
                  </a:lnTo>
                  <a:cubicBezTo>
                    <a:pt x="21170" y="27318"/>
                    <a:pt x="21114" y="27556"/>
                    <a:pt x="21058" y="27724"/>
                  </a:cubicBezTo>
                  <a:cubicBezTo>
                    <a:pt x="20708" y="28312"/>
                    <a:pt x="20358" y="28886"/>
                    <a:pt x="20008" y="29418"/>
                  </a:cubicBezTo>
                  <a:cubicBezTo>
                    <a:pt x="19952" y="29530"/>
                    <a:pt x="19896" y="29656"/>
                    <a:pt x="19826" y="29768"/>
                  </a:cubicBezTo>
                  <a:lnTo>
                    <a:pt x="19714" y="29768"/>
                  </a:lnTo>
                  <a:cubicBezTo>
                    <a:pt x="19896" y="29474"/>
                    <a:pt x="20008" y="29180"/>
                    <a:pt x="20246" y="28886"/>
                  </a:cubicBezTo>
                  <a:cubicBezTo>
                    <a:pt x="20414" y="28606"/>
                    <a:pt x="20596" y="28256"/>
                    <a:pt x="20708" y="27906"/>
                  </a:cubicBezTo>
                  <a:cubicBezTo>
                    <a:pt x="20876" y="27556"/>
                    <a:pt x="21002" y="27262"/>
                    <a:pt x="21170" y="26912"/>
                  </a:cubicBezTo>
                  <a:cubicBezTo>
                    <a:pt x="21170" y="26912"/>
                    <a:pt x="21226" y="26912"/>
                    <a:pt x="21296" y="26786"/>
                  </a:cubicBezTo>
                  <a:close/>
                  <a:moveTo>
                    <a:pt x="19658" y="29880"/>
                  </a:moveTo>
                  <a:lnTo>
                    <a:pt x="19658" y="29880"/>
                  </a:lnTo>
                  <a:cubicBezTo>
                    <a:pt x="19714" y="30062"/>
                    <a:pt x="19658" y="30118"/>
                    <a:pt x="19602" y="30230"/>
                  </a:cubicBezTo>
                  <a:cubicBezTo>
                    <a:pt x="19252" y="30580"/>
                    <a:pt x="18902" y="30930"/>
                    <a:pt x="18552" y="31336"/>
                  </a:cubicBezTo>
                  <a:cubicBezTo>
                    <a:pt x="18202" y="31756"/>
                    <a:pt x="17796" y="32036"/>
                    <a:pt x="17320" y="32330"/>
                  </a:cubicBezTo>
                  <a:cubicBezTo>
                    <a:pt x="17208" y="32386"/>
                    <a:pt x="17152" y="32456"/>
                    <a:pt x="17096" y="32513"/>
                  </a:cubicBezTo>
                  <a:cubicBezTo>
                    <a:pt x="16914" y="32569"/>
                    <a:pt x="16802" y="32625"/>
                    <a:pt x="16620" y="32625"/>
                  </a:cubicBezTo>
                  <a:cubicBezTo>
                    <a:pt x="17152" y="32218"/>
                    <a:pt x="17726" y="31812"/>
                    <a:pt x="18258" y="31406"/>
                  </a:cubicBezTo>
                  <a:cubicBezTo>
                    <a:pt x="18776" y="30986"/>
                    <a:pt x="19252" y="30468"/>
                    <a:pt x="19658" y="29880"/>
                  </a:cubicBezTo>
                  <a:close/>
                  <a:moveTo>
                    <a:pt x="5475" y="29656"/>
                  </a:moveTo>
                  <a:cubicBezTo>
                    <a:pt x="5545" y="29656"/>
                    <a:pt x="5545" y="29712"/>
                    <a:pt x="5601" y="29712"/>
                  </a:cubicBezTo>
                  <a:cubicBezTo>
                    <a:pt x="5825" y="29936"/>
                    <a:pt x="6119" y="30174"/>
                    <a:pt x="6357" y="30468"/>
                  </a:cubicBezTo>
                  <a:cubicBezTo>
                    <a:pt x="6525" y="30636"/>
                    <a:pt x="6707" y="30874"/>
                    <a:pt x="6875" y="31056"/>
                  </a:cubicBezTo>
                  <a:cubicBezTo>
                    <a:pt x="7169" y="31336"/>
                    <a:pt x="7519" y="31574"/>
                    <a:pt x="7813" y="31868"/>
                  </a:cubicBezTo>
                  <a:cubicBezTo>
                    <a:pt x="8051" y="31980"/>
                    <a:pt x="8219" y="32162"/>
                    <a:pt x="8401" y="32330"/>
                  </a:cubicBezTo>
                  <a:cubicBezTo>
                    <a:pt x="8457" y="32330"/>
                    <a:pt x="8513" y="32386"/>
                    <a:pt x="8513" y="32386"/>
                  </a:cubicBezTo>
                  <a:cubicBezTo>
                    <a:pt x="8919" y="32625"/>
                    <a:pt x="9269" y="32807"/>
                    <a:pt x="9619" y="32975"/>
                  </a:cubicBezTo>
                  <a:cubicBezTo>
                    <a:pt x="9913" y="33087"/>
                    <a:pt x="10207" y="33157"/>
                    <a:pt x="10445" y="33213"/>
                  </a:cubicBezTo>
                  <a:cubicBezTo>
                    <a:pt x="10501" y="33269"/>
                    <a:pt x="10557" y="33269"/>
                    <a:pt x="10613" y="33325"/>
                  </a:cubicBezTo>
                  <a:cubicBezTo>
                    <a:pt x="10263" y="33325"/>
                    <a:pt x="9969" y="33325"/>
                    <a:pt x="9675" y="33157"/>
                  </a:cubicBezTo>
                  <a:cubicBezTo>
                    <a:pt x="9507" y="33031"/>
                    <a:pt x="9269" y="32919"/>
                    <a:pt x="9045" y="32807"/>
                  </a:cubicBezTo>
                  <a:cubicBezTo>
                    <a:pt x="8919" y="32737"/>
                    <a:pt x="8807" y="32625"/>
                    <a:pt x="8695" y="32625"/>
                  </a:cubicBezTo>
                  <a:cubicBezTo>
                    <a:pt x="8401" y="32569"/>
                    <a:pt x="8219" y="32386"/>
                    <a:pt x="8051" y="32274"/>
                  </a:cubicBezTo>
                  <a:cubicBezTo>
                    <a:pt x="7575" y="31868"/>
                    <a:pt x="7113" y="31518"/>
                    <a:pt x="6651" y="31112"/>
                  </a:cubicBezTo>
                  <a:lnTo>
                    <a:pt x="6595" y="31056"/>
                  </a:lnTo>
                  <a:cubicBezTo>
                    <a:pt x="6413" y="30636"/>
                    <a:pt x="6007" y="30356"/>
                    <a:pt x="5713" y="30062"/>
                  </a:cubicBezTo>
                  <a:cubicBezTo>
                    <a:pt x="5601" y="29936"/>
                    <a:pt x="5545" y="29824"/>
                    <a:pt x="5475" y="29656"/>
                  </a:cubicBezTo>
                  <a:close/>
                  <a:moveTo>
                    <a:pt x="14996" y="33325"/>
                  </a:moveTo>
                  <a:cubicBezTo>
                    <a:pt x="14646" y="33507"/>
                    <a:pt x="14296" y="33563"/>
                    <a:pt x="13946" y="33619"/>
                  </a:cubicBezTo>
                  <a:cubicBezTo>
                    <a:pt x="13414" y="33619"/>
                    <a:pt x="12826" y="33675"/>
                    <a:pt x="12307" y="33675"/>
                  </a:cubicBezTo>
                  <a:cubicBezTo>
                    <a:pt x="11845" y="33675"/>
                    <a:pt x="11369" y="33619"/>
                    <a:pt x="10963" y="33437"/>
                  </a:cubicBezTo>
                  <a:cubicBezTo>
                    <a:pt x="11201" y="33437"/>
                    <a:pt x="11425" y="33437"/>
                    <a:pt x="11663" y="33507"/>
                  </a:cubicBezTo>
                  <a:cubicBezTo>
                    <a:pt x="11859" y="33507"/>
                    <a:pt x="12055" y="33531"/>
                    <a:pt x="12251" y="33531"/>
                  </a:cubicBezTo>
                  <a:cubicBezTo>
                    <a:pt x="12349" y="33531"/>
                    <a:pt x="12447" y="33525"/>
                    <a:pt x="12545" y="33507"/>
                  </a:cubicBezTo>
                  <a:cubicBezTo>
                    <a:pt x="12770" y="33507"/>
                    <a:pt x="12952" y="33507"/>
                    <a:pt x="13120" y="33563"/>
                  </a:cubicBezTo>
                  <a:cubicBezTo>
                    <a:pt x="13652" y="33563"/>
                    <a:pt x="14114" y="33437"/>
                    <a:pt x="14576" y="33325"/>
                  </a:cubicBezTo>
                  <a:close/>
                  <a:moveTo>
                    <a:pt x="10854" y="1"/>
                  </a:moveTo>
                  <a:cubicBezTo>
                    <a:pt x="10555" y="1"/>
                    <a:pt x="10308" y="82"/>
                    <a:pt x="10025" y="128"/>
                  </a:cubicBezTo>
                  <a:cubicBezTo>
                    <a:pt x="9913" y="184"/>
                    <a:pt x="9745" y="254"/>
                    <a:pt x="9619" y="310"/>
                  </a:cubicBezTo>
                  <a:cubicBezTo>
                    <a:pt x="9101" y="366"/>
                    <a:pt x="8695" y="478"/>
                    <a:pt x="8275" y="772"/>
                  </a:cubicBezTo>
                  <a:cubicBezTo>
                    <a:pt x="7757" y="1122"/>
                    <a:pt x="7295" y="1416"/>
                    <a:pt x="6819" y="1766"/>
                  </a:cubicBezTo>
                  <a:cubicBezTo>
                    <a:pt x="6245" y="2172"/>
                    <a:pt x="5769" y="2634"/>
                    <a:pt x="5363" y="3222"/>
                  </a:cubicBezTo>
                  <a:cubicBezTo>
                    <a:pt x="5251" y="3404"/>
                    <a:pt x="5069" y="3572"/>
                    <a:pt x="4901" y="3754"/>
                  </a:cubicBezTo>
                  <a:cubicBezTo>
                    <a:pt x="4607" y="3978"/>
                    <a:pt x="4369" y="4272"/>
                    <a:pt x="4201" y="4566"/>
                  </a:cubicBezTo>
                  <a:lnTo>
                    <a:pt x="3851" y="4916"/>
                  </a:lnTo>
                  <a:cubicBezTo>
                    <a:pt x="3725" y="5028"/>
                    <a:pt x="3669" y="5084"/>
                    <a:pt x="3613" y="5210"/>
                  </a:cubicBezTo>
                  <a:cubicBezTo>
                    <a:pt x="3319" y="5616"/>
                    <a:pt x="3025" y="6078"/>
                    <a:pt x="2745" y="6484"/>
                  </a:cubicBezTo>
                  <a:cubicBezTo>
                    <a:pt x="2563" y="6666"/>
                    <a:pt x="2451" y="6834"/>
                    <a:pt x="2325" y="7072"/>
                  </a:cubicBezTo>
                  <a:cubicBezTo>
                    <a:pt x="2269" y="7184"/>
                    <a:pt x="2213" y="7366"/>
                    <a:pt x="2101" y="7534"/>
                  </a:cubicBezTo>
                  <a:cubicBezTo>
                    <a:pt x="2045" y="7604"/>
                    <a:pt x="1975" y="7716"/>
                    <a:pt x="1919" y="7828"/>
                  </a:cubicBezTo>
                  <a:cubicBezTo>
                    <a:pt x="1863" y="8122"/>
                    <a:pt x="1807" y="8416"/>
                    <a:pt x="1625" y="8655"/>
                  </a:cubicBezTo>
                  <a:cubicBezTo>
                    <a:pt x="1569" y="8655"/>
                    <a:pt x="1569" y="8711"/>
                    <a:pt x="1569" y="8767"/>
                  </a:cubicBezTo>
                  <a:cubicBezTo>
                    <a:pt x="1457" y="9005"/>
                    <a:pt x="1401" y="9229"/>
                    <a:pt x="1345" y="9467"/>
                  </a:cubicBezTo>
                  <a:cubicBezTo>
                    <a:pt x="1219" y="9761"/>
                    <a:pt x="1051" y="10111"/>
                    <a:pt x="925" y="10461"/>
                  </a:cubicBezTo>
                  <a:cubicBezTo>
                    <a:pt x="813" y="10755"/>
                    <a:pt x="813" y="11035"/>
                    <a:pt x="700" y="11329"/>
                  </a:cubicBezTo>
                  <a:cubicBezTo>
                    <a:pt x="644" y="11567"/>
                    <a:pt x="574" y="11861"/>
                    <a:pt x="518" y="12085"/>
                  </a:cubicBezTo>
                  <a:cubicBezTo>
                    <a:pt x="518" y="12267"/>
                    <a:pt x="462" y="12435"/>
                    <a:pt x="406" y="12617"/>
                  </a:cubicBezTo>
                  <a:cubicBezTo>
                    <a:pt x="350" y="12911"/>
                    <a:pt x="294" y="13135"/>
                    <a:pt x="224" y="13429"/>
                  </a:cubicBezTo>
                  <a:cubicBezTo>
                    <a:pt x="224" y="13723"/>
                    <a:pt x="294" y="14073"/>
                    <a:pt x="224" y="14367"/>
                  </a:cubicBezTo>
                  <a:cubicBezTo>
                    <a:pt x="168" y="14773"/>
                    <a:pt x="112" y="15235"/>
                    <a:pt x="56" y="15655"/>
                  </a:cubicBezTo>
                  <a:cubicBezTo>
                    <a:pt x="56" y="15767"/>
                    <a:pt x="0" y="15879"/>
                    <a:pt x="56" y="16005"/>
                  </a:cubicBezTo>
                  <a:cubicBezTo>
                    <a:pt x="56" y="16229"/>
                    <a:pt x="112" y="16523"/>
                    <a:pt x="56" y="16761"/>
                  </a:cubicBezTo>
                  <a:cubicBezTo>
                    <a:pt x="56" y="16873"/>
                    <a:pt x="112" y="16985"/>
                    <a:pt x="112" y="17055"/>
                  </a:cubicBezTo>
                  <a:lnTo>
                    <a:pt x="112" y="17629"/>
                  </a:lnTo>
                  <a:cubicBezTo>
                    <a:pt x="112" y="17755"/>
                    <a:pt x="56" y="17811"/>
                    <a:pt x="56" y="17867"/>
                  </a:cubicBezTo>
                  <a:cubicBezTo>
                    <a:pt x="112" y="18035"/>
                    <a:pt x="112" y="18273"/>
                    <a:pt x="112" y="18455"/>
                  </a:cubicBezTo>
                  <a:cubicBezTo>
                    <a:pt x="168" y="18861"/>
                    <a:pt x="168" y="19267"/>
                    <a:pt x="168" y="19729"/>
                  </a:cubicBezTo>
                  <a:cubicBezTo>
                    <a:pt x="224" y="19855"/>
                    <a:pt x="224" y="20023"/>
                    <a:pt x="224" y="20205"/>
                  </a:cubicBezTo>
                  <a:cubicBezTo>
                    <a:pt x="350" y="20556"/>
                    <a:pt x="462" y="20906"/>
                    <a:pt x="518" y="21312"/>
                  </a:cubicBezTo>
                  <a:cubicBezTo>
                    <a:pt x="574" y="21662"/>
                    <a:pt x="756" y="21956"/>
                    <a:pt x="756" y="22362"/>
                  </a:cubicBezTo>
                  <a:cubicBezTo>
                    <a:pt x="756" y="22530"/>
                    <a:pt x="813" y="22768"/>
                    <a:pt x="925" y="22936"/>
                  </a:cubicBezTo>
                  <a:cubicBezTo>
                    <a:pt x="1107" y="23286"/>
                    <a:pt x="1163" y="23636"/>
                    <a:pt x="1219" y="23986"/>
                  </a:cubicBezTo>
                  <a:cubicBezTo>
                    <a:pt x="1345" y="24168"/>
                    <a:pt x="1457" y="24336"/>
                    <a:pt x="1513" y="24462"/>
                  </a:cubicBezTo>
                  <a:cubicBezTo>
                    <a:pt x="1625" y="24756"/>
                    <a:pt x="1751" y="25036"/>
                    <a:pt x="1807" y="25386"/>
                  </a:cubicBezTo>
                  <a:cubicBezTo>
                    <a:pt x="1919" y="25680"/>
                    <a:pt x="2045" y="25918"/>
                    <a:pt x="2213" y="26156"/>
                  </a:cubicBezTo>
                  <a:cubicBezTo>
                    <a:pt x="2269" y="26268"/>
                    <a:pt x="2325" y="26380"/>
                    <a:pt x="2395" y="26506"/>
                  </a:cubicBezTo>
                  <a:cubicBezTo>
                    <a:pt x="2507" y="26730"/>
                    <a:pt x="2507" y="27024"/>
                    <a:pt x="2745" y="27206"/>
                  </a:cubicBezTo>
                  <a:cubicBezTo>
                    <a:pt x="2857" y="27262"/>
                    <a:pt x="2857" y="27430"/>
                    <a:pt x="2913" y="27486"/>
                  </a:cubicBezTo>
                  <a:cubicBezTo>
                    <a:pt x="2913" y="27556"/>
                    <a:pt x="2913" y="27612"/>
                    <a:pt x="2969" y="27668"/>
                  </a:cubicBezTo>
                  <a:cubicBezTo>
                    <a:pt x="3151" y="28018"/>
                    <a:pt x="3319" y="28368"/>
                    <a:pt x="3557" y="28662"/>
                  </a:cubicBezTo>
                  <a:cubicBezTo>
                    <a:pt x="3795" y="28886"/>
                    <a:pt x="3907" y="29124"/>
                    <a:pt x="4075" y="29362"/>
                  </a:cubicBezTo>
                  <a:cubicBezTo>
                    <a:pt x="4145" y="29530"/>
                    <a:pt x="4313" y="29586"/>
                    <a:pt x="4425" y="29712"/>
                  </a:cubicBezTo>
                  <a:cubicBezTo>
                    <a:pt x="4495" y="29824"/>
                    <a:pt x="4607" y="30006"/>
                    <a:pt x="4663" y="30174"/>
                  </a:cubicBezTo>
                  <a:cubicBezTo>
                    <a:pt x="4719" y="30230"/>
                    <a:pt x="4719" y="30230"/>
                    <a:pt x="4775" y="30286"/>
                  </a:cubicBezTo>
                  <a:cubicBezTo>
                    <a:pt x="5013" y="30468"/>
                    <a:pt x="5195" y="30706"/>
                    <a:pt x="5419" y="30874"/>
                  </a:cubicBezTo>
                  <a:cubicBezTo>
                    <a:pt x="5601" y="30930"/>
                    <a:pt x="5713" y="31168"/>
                    <a:pt x="5895" y="31280"/>
                  </a:cubicBezTo>
                  <a:cubicBezTo>
                    <a:pt x="5951" y="31406"/>
                    <a:pt x="5951" y="31462"/>
                    <a:pt x="6007" y="31574"/>
                  </a:cubicBezTo>
                  <a:cubicBezTo>
                    <a:pt x="6413" y="31924"/>
                    <a:pt x="6819" y="32274"/>
                    <a:pt x="7225" y="32569"/>
                  </a:cubicBezTo>
                  <a:cubicBezTo>
                    <a:pt x="7295" y="32681"/>
                    <a:pt x="7407" y="32737"/>
                    <a:pt x="7463" y="32807"/>
                  </a:cubicBezTo>
                  <a:cubicBezTo>
                    <a:pt x="7645" y="32919"/>
                    <a:pt x="7813" y="33087"/>
                    <a:pt x="7995" y="33213"/>
                  </a:cubicBezTo>
                  <a:cubicBezTo>
                    <a:pt x="8345" y="33325"/>
                    <a:pt x="8625" y="33507"/>
                    <a:pt x="8919" y="33731"/>
                  </a:cubicBezTo>
                  <a:cubicBezTo>
                    <a:pt x="8975" y="33787"/>
                    <a:pt x="9101" y="33857"/>
                    <a:pt x="9213" y="33857"/>
                  </a:cubicBezTo>
                  <a:cubicBezTo>
                    <a:pt x="9507" y="33913"/>
                    <a:pt x="9801" y="34025"/>
                    <a:pt x="9969" y="34137"/>
                  </a:cubicBezTo>
                  <a:cubicBezTo>
                    <a:pt x="10151" y="34207"/>
                    <a:pt x="10319" y="34207"/>
                    <a:pt x="10445" y="34263"/>
                  </a:cubicBezTo>
                  <a:cubicBezTo>
                    <a:pt x="10725" y="34375"/>
                    <a:pt x="11075" y="34431"/>
                    <a:pt x="11425" y="34431"/>
                  </a:cubicBezTo>
                  <a:cubicBezTo>
                    <a:pt x="11551" y="34431"/>
                    <a:pt x="11607" y="34431"/>
                    <a:pt x="11663" y="34487"/>
                  </a:cubicBezTo>
                  <a:cubicBezTo>
                    <a:pt x="11845" y="34487"/>
                    <a:pt x="12013" y="34557"/>
                    <a:pt x="12195" y="34557"/>
                  </a:cubicBezTo>
                  <a:cubicBezTo>
                    <a:pt x="12419" y="34557"/>
                    <a:pt x="12601" y="34487"/>
                    <a:pt x="12826" y="34487"/>
                  </a:cubicBezTo>
                  <a:cubicBezTo>
                    <a:pt x="13042" y="34487"/>
                    <a:pt x="13269" y="34520"/>
                    <a:pt x="13494" y="34520"/>
                  </a:cubicBezTo>
                  <a:cubicBezTo>
                    <a:pt x="13706" y="34520"/>
                    <a:pt x="13916" y="34490"/>
                    <a:pt x="14114" y="34375"/>
                  </a:cubicBezTo>
                  <a:lnTo>
                    <a:pt x="14170" y="34375"/>
                  </a:lnTo>
                  <a:cubicBezTo>
                    <a:pt x="14226" y="34409"/>
                    <a:pt x="14276" y="34423"/>
                    <a:pt x="14323" y="34423"/>
                  </a:cubicBezTo>
                  <a:cubicBezTo>
                    <a:pt x="14428" y="34423"/>
                    <a:pt x="14520" y="34357"/>
                    <a:pt x="14646" y="34319"/>
                  </a:cubicBezTo>
                  <a:cubicBezTo>
                    <a:pt x="14814" y="34263"/>
                    <a:pt x="14996" y="34207"/>
                    <a:pt x="15164" y="34207"/>
                  </a:cubicBezTo>
                  <a:cubicBezTo>
                    <a:pt x="15402" y="34081"/>
                    <a:pt x="15696" y="34137"/>
                    <a:pt x="15920" y="33969"/>
                  </a:cubicBezTo>
                  <a:cubicBezTo>
                    <a:pt x="15976" y="33913"/>
                    <a:pt x="16158" y="33857"/>
                    <a:pt x="16270" y="33857"/>
                  </a:cubicBezTo>
                  <a:cubicBezTo>
                    <a:pt x="16858" y="33675"/>
                    <a:pt x="17320" y="33325"/>
                    <a:pt x="17796" y="32975"/>
                  </a:cubicBezTo>
                  <a:cubicBezTo>
                    <a:pt x="18076" y="32737"/>
                    <a:pt x="18426" y="32625"/>
                    <a:pt x="18664" y="32330"/>
                  </a:cubicBezTo>
                  <a:cubicBezTo>
                    <a:pt x="18846" y="32036"/>
                    <a:pt x="19196" y="31924"/>
                    <a:pt x="19420" y="31630"/>
                  </a:cubicBezTo>
                  <a:cubicBezTo>
                    <a:pt x="20008" y="31056"/>
                    <a:pt x="20358" y="30580"/>
                    <a:pt x="20708" y="29936"/>
                  </a:cubicBezTo>
                  <a:lnTo>
                    <a:pt x="20708" y="29880"/>
                  </a:lnTo>
                  <a:cubicBezTo>
                    <a:pt x="20946" y="29530"/>
                    <a:pt x="21226" y="29236"/>
                    <a:pt x="21352" y="28830"/>
                  </a:cubicBezTo>
                  <a:cubicBezTo>
                    <a:pt x="21464" y="28536"/>
                    <a:pt x="21702" y="28186"/>
                    <a:pt x="21814" y="27906"/>
                  </a:cubicBezTo>
                  <a:cubicBezTo>
                    <a:pt x="21926" y="27556"/>
                    <a:pt x="22108" y="27206"/>
                    <a:pt x="22276" y="26968"/>
                  </a:cubicBezTo>
                  <a:cubicBezTo>
                    <a:pt x="22402" y="26562"/>
                    <a:pt x="22458" y="26212"/>
                    <a:pt x="22570" y="25862"/>
                  </a:cubicBezTo>
                  <a:cubicBezTo>
                    <a:pt x="22626" y="25680"/>
                    <a:pt x="22752" y="25512"/>
                    <a:pt x="22864" y="25386"/>
                  </a:cubicBezTo>
                  <a:cubicBezTo>
                    <a:pt x="22976" y="25162"/>
                    <a:pt x="22920" y="24868"/>
                    <a:pt x="23046" y="24630"/>
                  </a:cubicBezTo>
                  <a:cubicBezTo>
                    <a:pt x="23158" y="24224"/>
                    <a:pt x="23326" y="23818"/>
                    <a:pt x="23508" y="23412"/>
                  </a:cubicBezTo>
                  <a:cubicBezTo>
                    <a:pt x="23620" y="23118"/>
                    <a:pt x="23802" y="22824"/>
                    <a:pt x="23914" y="22474"/>
                  </a:cubicBezTo>
                  <a:cubicBezTo>
                    <a:pt x="23914" y="22362"/>
                    <a:pt x="23970" y="22306"/>
                    <a:pt x="23970" y="22236"/>
                  </a:cubicBezTo>
                  <a:cubicBezTo>
                    <a:pt x="24096" y="21956"/>
                    <a:pt x="24264" y="21606"/>
                    <a:pt x="24376" y="21312"/>
                  </a:cubicBezTo>
                  <a:cubicBezTo>
                    <a:pt x="24446" y="21018"/>
                    <a:pt x="24502" y="20668"/>
                    <a:pt x="24797" y="20429"/>
                  </a:cubicBezTo>
                  <a:cubicBezTo>
                    <a:pt x="24853" y="20373"/>
                    <a:pt x="24909" y="20261"/>
                    <a:pt x="24965" y="20135"/>
                  </a:cubicBezTo>
                  <a:cubicBezTo>
                    <a:pt x="25077" y="19785"/>
                    <a:pt x="25203" y="19505"/>
                    <a:pt x="25371" y="19211"/>
                  </a:cubicBezTo>
                  <a:cubicBezTo>
                    <a:pt x="25427" y="19085"/>
                    <a:pt x="25497" y="18917"/>
                    <a:pt x="25553" y="18735"/>
                  </a:cubicBezTo>
                  <a:cubicBezTo>
                    <a:pt x="25609" y="18623"/>
                    <a:pt x="25665" y="18455"/>
                    <a:pt x="25721" y="18329"/>
                  </a:cubicBezTo>
                  <a:cubicBezTo>
                    <a:pt x="26015" y="18035"/>
                    <a:pt x="26197" y="17685"/>
                    <a:pt x="26365" y="17335"/>
                  </a:cubicBezTo>
                  <a:cubicBezTo>
                    <a:pt x="26477" y="17111"/>
                    <a:pt x="26547" y="16817"/>
                    <a:pt x="26659" y="16635"/>
                  </a:cubicBezTo>
                  <a:cubicBezTo>
                    <a:pt x="26827" y="16411"/>
                    <a:pt x="27009" y="16229"/>
                    <a:pt x="27177" y="16005"/>
                  </a:cubicBezTo>
                  <a:cubicBezTo>
                    <a:pt x="27471" y="15585"/>
                    <a:pt x="27709" y="15011"/>
                    <a:pt x="28171" y="14717"/>
                  </a:cubicBezTo>
                  <a:cubicBezTo>
                    <a:pt x="28227" y="14717"/>
                    <a:pt x="28227" y="14661"/>
                    <a:pt x="28227" y="14661"/>
                  </a:cubicBezTo>
                  <a:cubicBezTo>
                    <a:pt x="28521" y="14367"/>
                    <a:pt x="28815" y="14073"/>
                    <a:pt x="29109" y="13779"/>
                  </a:cubicBezTo>
                  <a:cubicBezTo>
                    <a:pt x="29109" y="13723"/>
                    <a:pt x="29109" y="13723"/>
                    <a:pt x="29165" y="13723"/>
                  </a:cubicBezTo>
                  <a:cubicBezTo>
                    <a:pt x="29627" y="13429"/>
                    <a:pt x="30159" y="13135"/>
                    <a:pt x="30747" y="12967"/>
                  </a:cubicBezTo>
                  <a:cubicBezTo>
                    <a:pt x="31027" y="12855"/>
                    <a:pt x="31321" y="12729"/>
                    <a:pt x="31615" y="12729"/>
                  </a:cubicBezTo>
                  <a:cubicBezTo>
                    <a:pt x="31848" y="12729"/>
                    <a:pt x="32082" y="12704"/>
                    <a:pt x="32315" y="12704"/>
                  </a:cubicBezTo>
                  <a:cubicBezTo>
                    <a:pt x="32432" y="12704"/>
                    <a:pt x="32549" y="12710"/>
                    <a:pt x="32665" y="12729"/>
                  </a:cubicBezTo>
                  <a:cubicBezTo>
                    <a:pt x="32777" y="12729"/>
                    <a:pt x="32847" y="12729"/>
                    <a:pt x="32959" y="12785"/>
                  </a:cubicBezTo>
                  <a:cubicBezTo>
                    <a:pt x="33365" y="12785"/>
                    <a:pt x="33715" y="13023"/>
                    <a:pt x="34121" y="13205"/>
                  </a:cubicBezTo>
                  <a:cubicBezTo>
                    <a:pt x="34359" y="13261"/>
                    <a:pt x="34597" y="13317"/>
                    <a:pt x="34709" y="13611"/>
                  </a:cubicBezTo>
                  <a:lnTo>
                    <a:pt x="34765" y="13667"/>
                  </a:lnTo>
                  <a:cubicBezTo>
                    <a:pt x="35059" y="13835"/>
                    <a:pt x="35297" y="14017"/>
                    <a:pt x="35521" y="14185"/>
                  </a:cubicBezTo>
                  <a:cubicBezTo>
                    <a:pt x="35703" y="14367"/>
                    <a:pt x="35871" y="14479"/>
                    <a:pt x="36053" y="14661"/>
                  </a:cubicBezTo>
                  <a:cubicBezTo>
                    <a:pt x="36347" y="14955"/>
                    <a:pt x="36628" y="15305"/>
                    <a:pt x="36922" y="15585"/>
                  </a:cubicBezTo>
                  <a:cubicBezTo>
                    <a:pt x="37510" y="16117"/>
                    <a:pt x="38098" y="16579"/>
                    <a:pt x="38616" y="17111"/>
                  </a:cubicBezTo>
                  <a:cubicBezTo>
                    <a:pt x="38798" y="17279"/>
                    <a:pt x="38910" y="17405"/>
                    <a:pt x="39148" y="17461"/>
                  </a:cubicBezTo>
                  <a:cubicBezTo>
                    <a:pt x="39260" y="17517"/>
                    <a:pt x="39316" y="17573"/>
                    <a:pt x="39428" y="17685"/>
                  </a:cubicBezTo>
                  <a:cubicBezTo>
                    <a:pt x="39666" y="17811"/>
                    <a:pt x="39848" y="17979"/>
                    <a:pt x="40072" y="18161"/>
                  </a:cubicBezTo>
                  <a:cubicBezTo>
                    <a:pt x="40310" y="18273"/>
                    <a:pt x="40548" y="18385"/>
                    <a:pt x="40772" y="18455"/>
                  </a:cubicBezTo>
                  <a:cubicBezTo>
                    <a:pt x="41178" y="18623"/>
                    <a:pt x="41654" y="18805"/>
                    <a:pt x="42116" y="18973"/>
                  </a:cubicBezTo>
                  <a:cubicBezTo>
                    <a:pt x="42578" y="19155"/>
                    <a:pt x="43110" y="19155"/>
                    <a:pt x="43572" y="19155"/>
                  </a:cubicBezTo>
                  <a:cubicBezTo>
                    <a:pt x="43719" y="19183"/>
                    <a:pt x="43866" y="19183"/>
                    <a:pt x="44013" y="19183"/>
                  </a:cubicBezTo>
                  <a:cubicBezTo>
                    <a:pt x="44160" y="19183"/>
                    <a:pt x="44307" y="19183"/>
                    <a:pt x="44454" y="19211"/>
                  </a:cubicBezTo>
                  <a:cubicBezTo>
                    <a:pt x="44804" y="19211"/>
                    <a:pt x="45098" y="19155"/>
                    <a:pt x="45378" y="18973"/>
                  </a:cubicBezTo>
                  <a:cubicBezTo>
                    <a:pt x="45672" y="18861"/>
                    <a:pt x="45966" y="18679"/>
                    <a:pt x="46260" y="18567"/>
                  </a:cubicBezTo>
                  <a:cubicBezTo>
                    <a:pt x="46778" y="18329"/>
                    <a:pt x="47072" y="17867"/>
                    <a:pt x="47422" y="17517"/>
                  </a:cubicBezTo>
                  <a:cubicBezTo>
                    <a:pt x="47828" y="17111"/>
                    <a:pt x="48010" y="16523"/>
                    <a:pt x="48304" y="16061"/>
                  </a:cubicBezTo>
                  <a:cubicBezTo>
                    <a:pt x="48599" y="15585"/>
                    <a:pt x="48655" y="15011"/>
                    <a:pt x="48879" y="14479"/>
                  </a:cubicBezTo>
                  <a:cubicBezTo>
                    <a:pt x="49061" y="14129"/>
                    <a:pt x="49117" y="13667"/>
                    <a:pt x="49229" y="13261"/>
                  </a:cubicBezTo>
                  <a:cubicBezTo>
                    <a:pt x="49299" y="13079"/>
                    <a:pt x="49299" y="12967"/>
                    <a:pt x="49299" y="12785"/>
                  </a:cubicBezTo>
                  <a:cubicBezTo>
                    <a:pt x="49411" y="12505"/>
                    <a:pt x="49579" y="12155"/>
                    <a:pt x="49705" y="11861"/>
                  </a:cubicBezTo>
                  <a:cubicBezTo>
                    <a:pt x="49761" y="11679"/>
                    <a:pt x="49817" y="11455"/>
                    <a:pt x="49929" y="11273"/>
                  </a:cubicBezTo>
                  <a:cubicBezTo>
                    <a:pt x="50167" y="10685"/>
                    <a:pt x="50461" y="10167"/>
                    <a:pt x="50811" y="9635"/>
                  </a:cubicBezTo>
                  <a:cubicBezTo>
                    <a:pt x="51049" y="9285"/>
                    <a:pt x="51329" y="8935"/>
                    <a:pt x="51567" y="8585"/>
                  </a:cubicBezTo>
                  <a:cubicBezTo>
                    <a:pt x="51679" y="8416"/>
                    <a:pt x="51749" y="8234"/>
                    <a:pt x="51917" y="8178"/>
                  </a:cubicBezTo>
                  <a:cubicBezTo>
                    <a:pt x="52155" y="8010"/>
                    <a:pt x="52379" y="7772"/>
                    <a:pt x="52617" y="7604"/>
                  </a:cubicBezTo>
                  <a:cubicBezTo>
                    <a:pt x="52967" y="7310"/>
                    <a:pt x="53317" y="7310"/>
                    <a:pt x="53667" y="7184"/>
                  </a:cubicBezTo>
                  <a:cubicBezTo>
                    <a:pt x="53905" y="7128"/>
                    <a:pt x="54199" y="7128"/>
                    <a:pt x="54423" y="7128"/>
                  </a:cubicBezTo>
                  <a:cubicBezTo>
                    <a:pt x="55067" y="7128"/>
                    <a:pt x="55655" y="7128"/>
                    <a:pt x="56299" y="7254"/>
                  </a:cubicBezTo>
                  <a:cubicBezTo>
                    <a:pt x="56705" y="7366"/>
                    <a:pt x="57111" y="7422"/>
                    <a:pt x="57573" y="7534"/>
                  </a:cubicBezTo>
                  <a:cubicBezTo>
                    <a:pt x="57923" y="7604"/>
                    <a:pt x="58273" y="7604"/>
                    <a:pt x="58623" y="7772"/>
                  </a:cubicBezTo>
                  <a:lnTo>
                    <a:pt x="58749" y="7772"/>
                  </a:lnTo>
                  <a:cubicBezTo>
                    <a:pt x="59267" y="7772"/>
                    <a:pt x="59799" y="7828"/>
                    <a:pt x="60318" y="7828"/>
                  </a:cubicBezTo>
                  <a:cubicBezTo>
                    <a:pt x="60906" y="7772"/>
                    <a:pt x="61480" y="7828"/>
                    <a:pt x="62124" y="7660"/>
                  </a:cubicBezTo>
                  <a:cubicBezTo>
                    <a:pt x="62880" y="7422"/>
                    <a:pt x="63706" y="7128"/>
                    <a:pt x="64406" y="6778"/>
                  </a:cubicBezTo>
                  <a:cubicBezTo>
                    <a:pt x="64980" y="6484"/>
                    <a:pt x="65568" y="6134"/>
                    <a:pt x="66030" y="5672"/>
                  </a:cubicBezTo>
                  <a:cubicBezTo>
                    <a:pt x="66268" y="5434"/>
                    <a:pt x="66450" y="5210"/>
                    <a:pt x="66674" y="4972"/>
                  </a:cubicBezTo>
                  <a:cubicBezTo>
                    <a:pt x="66634" y="4945"/>
                    <a:pt x="66596" y="4935"/>
                    <a:pt x="66560" y="4935"/>
                  </a:cubicBezTo>
                  <a:cubicBezTo>
                    <a:pt x="66449" y="4935"/>
                    <a:pt x="66367" y="5042"/>
                    <a:pt x="66324" y="5084"/>
                  </a:cubicBezTo>
                  <a:cubicBezTo>
                    <a:pt x="66100" y="5434"/>
                    <a:pt x="65750" y="5672"/>
                    <a:pt x="65330" y="5966"/>
                  </a:cubicBezTo>
                  <a:cubicBezTo>
                    <a:pt x="65162" y="6078"/>
                    <a:pt x="65050" y="6204"/>
                    <a:pt x="64868" y="6316"/>
                  </a:cubicBezTo>
                  <a:cubicBezTo>
                    <a:pt x="64518" y="6372"/>
                    <a:pt x="64280" y="6610"/>
                    <a:pt x="64000" y="6722"/>
                  </a:cubicBezTo>
                  <a:cubicBezTo>
                    <a:pt x="63650" y="6904"/>
                    <a:pt x="63230" y="7072"/>
                    <a:pt x="62880" y="7184"/>
                  </a:cubicBezTo>
                  <a:cubicBezTo>
                    <a:pt x="62712" y="7184"/>
                    <a:pt x="62600" y="7254"/>
                    <a:pt x="62474" y="7310"/>
                  </a:cubicBezTo>
                  <a:cubicBezTo>
                    <a:pt x="62124" y="7366"/>
                    <a:pt x="61830" y="7422"/>
                    <a:pt x="61480" y="7478"/>
                  </a:cubicBezTo>
                  <a:lnTo>
                    <a:pt x="61018" y="7478"/>
                  </a:lnTo>
                  <a:cubicBezTo>
                    <a:pt x="60759" y="7506"/>
                    <a:pt x="60482" y="7520"/>
                    <a:pt x="60204" y="7520"/>
                  </a:cubicBezTo>
                  <a:cubicBezTo>
                    <a:pt x="59925" y="7520"/>
                    <a:pt x="59645" y="7506"/>
                    <a:pt x="59379" y="7478"/>
                  </a:cubicBezTo>
                  <a:cubicBezTo>
                    <a:pt x="58973" y="7422"/>
                    <a:pt x="58511" y="7478"/>
                    <a:pt x="58105" y="7310"/>
                  </a:cubicBezTo>
                  <a:cubicBezTo>
                    <a:pt x="57629" y="7184"/>
                    <a:pt x="57167" y="7128"/>
                    <a:pt x="56705" y="7016"/>
                  </a:cubicBezTo>
                  <a:cubicBezTo>
                    <a:pt x="56310" y="6923"/>
                    <a:pt x="55924" y="6821"/>
                    <a:pt x="55540" y="6821"/>
                  </a:cubicBezTo>
                  <a:cubicBezTo>
                    <a:pt x="55462" y="6821"/>
                    <a:pt x="55383" y="6825"/>
                    <a:pt x="55305" y="6834"/>
                  </a:cubicBezTo>
                  <a:lnTo>
                    <a:pt x="54367" y="6834"/>
                  </a:lnTo>
                  <a:cubicBezTo>
                    <a:pt x="54129" y="6834"/>
                    <a:pt x="53905" y="6778"/>
                    <a:pt x="53667" y="6778"/>
                  </a:cubicBezTo>
                  <a:cubicBezTo>
                    <a:pt x="53555" y="6834"/>
                    <a:pt x="53429" y="6834"/>
                    <a:pt x="53261" y="6904"/>
                  </a:cubicBezTo>
                  <a:cubicBezTo>
                    <a:pt x="53079" y="6960"/>
                    <a:pt x="52911" y="6960"/>
                    <a:pt x="52729" y="7072"/>
                  </a:cubicBezTo>
                  <a:cubicBezTo>
                    <a:pt x="52099" y="7478"/>
                    <a:pt x="51511" y="7954"/>
                    <a:pt x="51049" y="8529"/>
                  </a:cubicBezTo>
                  <a:cubicBezTo>
                    <a:pt x="50811" y="8879"/>
                    <a:pt x="50517" y="9285"/>
                    <a:pt x="50279" y="9635"/>
                  </a:cubicBezTo>
                  <a:cubicBezTo>
                    <a:pt x="50111" y="9873"/>
                    <a:pt x="49929" y="10167"/>
                    <a:pt x="49761" y="10461"/>
                  </a:cubicBezTo>
                  <a:cubicBezTo>
                    <a:pt x="49649" y="10685"/>
                    <a:pt x="49523" y="10923"/>
                    <a:pt x="49467" y="11161"/>
                  </a:cubicBezTo>
                  <a:cubicBezTo>
                    <a:pt x="49355" y="11329"/>
                    <a:pt x="49355" y="11567"/>
                    <a:pt x="49229" y="11735"/>
                  </a:cubicBezTo>
                  <a:cubicBezTo>
                    <a:pt x="48949" y="12435"/>
                    <a:pt x="48711" y="13135"/>
                    <a:pt x="48529" y="13905"/>
                  </a:cubicBezTo>
                  <a:cubicBezTo>
                    <a:pt x="48304" y="14605"/>
                    <a:pt x="48122" y="15235"/>
                    <a:pt x="47716" y="15879"/>
                  </a:cubicBezTo>
                  <a:cubicBezTo>
                    <a:pt x="47604" y="16117"/>
                    <a:pt x="47478" y="16355"/>
                    <a:pt x="47366" y="16579"/>
                  </a:cubicBezTo>
                  <a:cubicBezTo>
                    <a:pt x="47310" y="16635"/>
                    <a:pt x="47310" y="16761"/>
                    <a:pt x="47254" y="16873"/>
                  </a:cubicBezTo>
                  <a:cubicBezTo>
                    <a:pt x="46778" y="17405"/>
                    <a:pt x="46260" y="17867"/>
                    <a:pt x="45616" y="18217"/>
                  </a:cubicBezTo>
                  <a:cubicBezTo>
                    <a:pt x="45378" y="18385"/>
                    <a:pt x="45028" y="18455"/>
                    <a:pt x="44748" y="18511"/>
                  </a:cubicBezTo>
                  <a:cubicBezTo>
                    <a:pt x="44650" y="18530"/>
                    <a:pt x="44552" y="18536"/>
                    <a:pt x="44454" y="18536"/>
                  </a:cubicBezTo>
                  <a:cubicBezTo>
                    <a:pt x="44258" y="18536"/>
                    <a:pt x="44062" y="18511"/>
                    <a:pt x="43866" y="18511"/>
                  </a:cubicBezTo>
                  <a:cubicBezTo>
                    <a:pt x="43754" y="18511"/>
                    <a:pt x="43572" y="18567"/>
                    <a:pt x="43460" y="18567"/>
                  </a:cubicBezTo>
                  <a:cubicBezTo>
                    <a:pt x="42872" y="18455"/>
                    <a:pt x="42354" y="18329"/>
                    <a:pt x="41766" y="18161"/>
                  </a:cubicBezTo>
                  <a:cubicBezTo>
                    <a:pt x="41360" y="17979"/>
                    <a:pt x="40954" y="17811"/>
                    <a:pt x="40604" y="17629"/>
                  </a:cubicBezTo>
                  <a:cubicBezTo>
                    <a:pt x="40478" y="17629"/>
                    <a:pt x="40422" y="17573"/>
                    <a:pt x="40366" y="17517"/>
                  </a:cubicBezTo>
                  <a:cubicBezTo>
                    <a:pt x="40128" y="17335"/>
                    <a:pt x="39904" y="17111"/>
                    <a:pt x="39666" y="16929"/>
                  </a:cubicBezTo>
                  <a:cubicBezTo>
                    <a:pt x="39372" y="16705"/>
                    <a:pt x="39022" y="16579"/>
                    <a:pt x="38728" y="16229"/>
                  </a:cubicBezTo>
                  <a:cubicBezTo>
                    <a:pt x="38672" y="16173"/>
                    <a:pt x="38616" y="16061"/>
                    <a:pt x="38504" y="15935"/>
                  </a:cubicBezTo>
                  <a:cubicBezTo>
                    <a:pt x="38266" y="15767"/>
                    <a:pt x="38028" y="15529"/>
                    <a:pt x="37804" y="15361"/>
                  </a:cubicBezTo>
                  <a:cubicBezTo>
                    <a:pt x="37678" y="15235"/>
                    <a:pt x="37510" y="15179"/>
                    <a:pt x="37454" y="15067"/>
                  </a:cubicBezTo>
                  <a:cubicBezTo>
                    <a:pt x="37272" y="14773"/>
                    <a:pt x="36978" y="14535"/>
                    <a:pt x="36698" y="14367"/>
                  </a:cubicBezTo>
                  <a:cubicBezTo>
                    <a:pt x="36628" y="14311"/>
                    <a:pt x="36572" y="14255"/>
                    <a:pt x="36516" y="14185"/>
                  </a:cubicBezTo>
                  <a:cubicBezTo>
                    <a:pt x="36459" y="14129"/>
                    <a:pt x="36459" y="14073"/>
                    <a:pt x="36403" y="14017"/>
                  </a:cubicBezTo>
                  <a:cubicBezTo>
                    <a:pt x="36053" y="13779"/>
                    <a:pt x="35759" y="13485"/>
                    <a:pt x="35465" y="13261"/>
                  </a:cubicBezTo>
                  <a:cubicBezTo>
                    <a:pt x="35353" y="13135"/>
                    <a:pt x="35227" y="13079"/>
                    <a:pt x="35171" y="13023"/>
                  </a:cubicBezTo>
                  <a:cubicBezTo>
                    <a:pt x="35003" y="12855"/>
                    <a:pt x="34877" y="12673"/>
                    <a:pt x="34653" y="12673"/>
                  </a:cubicBezTo>
                  <a:cubicBezTo>
                    <a:pt x="34471" y="12673"/>
                    <a:pt x="34247" y="12617"/>
                    <a:pt x="34177" y="12379"/>
                  </a:cubicBezTo>
                  <a:cubicBezTo>
                    <a:pt x="34121" y="12323"/>
                    <a:pt x="34065" y="12267"/>
                    <a:pt x="34009" y="12211"/>
                  </a:cubicBezTo>
                  <a:cubicBezTo>
                    <a:pt x="33603" y="12085"/>
                    <a:pt x="33197" y="11973"/>
                    <a:pt x="32721" y="11973"/>
                  </a:cubicBezTo>
                  <a:cubicBezTo>
                    <a:pt x="32572" y="11973"/>
                    <a:pt x="32441" y="11998"/>
                    <a:pt x="32300" y="11998"/>
                  </a:cubicBezTo>
                  <a:cubicBezTo>
                    <a:pt x="32230" y="11998"/>
                    <a:pt x="32156" y="11991"/>
                    <a:pt x="32077" y="11973"/>
                  </a:cubicBezTo>
                  <a:lnTo>
                    <a:pt x="31447" y="11973"/>
                  </a:lnTo>
                  <a:cubicBezTo>
                    <a:pt x="31097" y="12029"/>
                    <a:pt x="30803" y="12155"/>
                    <a:pt x="30453" y="12267"/>
                  </a:cubicBezTo>
                  <a:cubicBezTo>
                    <a:pt x="30103" y="12435"/>
                    <a:pt x="29753" y="12617"/>
                    <a:pt x="29347" y="12729"/>
                  </a:cubicBezTo>
                  <a:cubicBezTo>
                    <a:pt x="29053" y="12855"/>
                    <a:pt x="28759" y="13023"/>
                    <a:pt x="28577" y="13261"/>
                  </a:cubicBezTo>
                  <a:cubicBezTo>
                    <a:pt x="28521" y="13317"/>
                    <a:pt x="28521" y="13373"/>
                    <a:pt x="28465" y="13429"/>
                  </a:cubicBezTo>
                  <a:cubicBezTo>
                    <a:pt x="28115" y="13611"/>
                    <a:pt x="27947" y="13835"/>
                    <a:pt x="27653" y="14073"/>
                  </a:cubicBezTo>
                  <a:cubicBezTo>
                    <a:pt x="27597" y="14185"/>
                    <a:pt x="27471" y="14255"/>
                    <a:pt x="27359" y="14311"/>
                  </a:cubicBezTo>
                  <a:lnTo>
                    <a:pt x="27359" y="14255"/>
                  </a:lnTo>
                  <a:cubicBezTo>
                    <a:pt x="27471" y="14073"/>
                    <a:pt x="27597" y="13961"/>
                    <a:pt x="27709" y="13835"/>
                  </a:cubicBezTo>
                  <a:cubicBezTo>
                    <a:pt x="27947" y="13611"/>
                    <a:pt x="28227" y="13373"/>
                    <a:pt x="28465" y="13135"/>
                  </a:cubicBezTo>
                  <a:cubicBezTo>
                    <a:pt x="28647" y="12967"/>
                    <a:pt x="28815" y="12855"/>
                    <a:pt x="28997" y="12729"/>
                  </a:cubicBezTo>
                  <a:lnTo>
                    <a:pt x="30047" y="12211"/>
                  </a:lnTo>
                  <a:cubicBezTo>
                    <a:pt x="30397" y="12085"/>
                    <a:pt x="30677" y="11917"/>
                    <a:pt x="31027" y="11917"/>
                  </a:cubicBezTo>
                  <a:cubicBezTo>
                    <a:pt x="31559" y="11861"/>
                    <a:pt x="32077" y="11805"/>
                    <a:pt x="32553" y="11805"/>
                  </a:cubicBezTo>
                  <a:cubicBezTo>
                    <a:pt x="32721" y="11805"/>
                    <a:pt x="32847" y="11805"/>
                    <a:pt x="32959" y="11861"/>
                  </a:cubicBezTo>
                  <a:cubicBezTo>
                    <a:pt x="33309" y="11917"/>
                    <a:pt x="33603" y="11917"/>
                    <a:pt x="33953" y="12029"/>
                  </a:cubicBezTo>
                  <a:cubicBezTo>
                    <a:pt x="34121" y="12155"/>
                    <a:pt x="34359" y="12267"/>
                    <a:pt x="34527" y="12379"/>
                  </a:cubicBezTo>
                  <a:cubicBezTo>
                    <a:pt x="34821" y="12435"/>
                    <a:pt x="35059" y="12617"/>
                    <a:pt x="35227" y="12785"/>
                  </a:cubicBezTo>
                  <a:cubicBezTo>
                    <a:pt x="35297" y="12911"/>
                    <a:pt x="35409" y="13023"/>
                    <a:pt x="35521" y="13079"/>
                  </a:cubicBezTo>
                  <a:cubicBezTo>
                    <a:pt x="35703" y="13205"/>
                    <a:pt x="35927" y="13373"/>
                    <a:pt x="36109" y="13485"/>
                  </a:cubicBezTo>
                  <a:cubicBezTo>
                    <a:pt x="36403" y="13779"/>
                    <a:pt x="36754" y="14129"/>
                    <a:pt x="37048" y="14423"/>
                  </a:cubicBezTo>
                  <a:cubicBezTo>
                    <a:pt x="37510" y="14885"/>
                    <a:pt x="37972" y="15305"/>
                    <a:pt x="38504" y="15711"/>
                  </a:cubicBezTo>
                  <a:cubicBezTo>
                    <a:pt x="38910" y="16117"/>
                    <a:pt x="39316" y="16523"/>
                    <a:pt x="39778" y="16873"/>
                  </a:cubicBezTo>
                  <a:cubicBezTo>
                    <a:pt x="40016" y="16985"/>
                    <a:pt x="40254" y="17223"/>
                    <a:pt x="40478" y="17335"/>
                  </a:cubicBezTo>
                  <a:cubicBezTo>
                    <a:pt x="40716" y="17461"/>
                    <a:pt x="40954" y="17573"/>
                    <a:pt x="41248" y="17685"/>
                  </a:cubicBezTo>
                  <a:cubicBezTo>
                    <a:pt x="41766" y="17867"/>
                    <a:pt x="42298" y="18217"/>
                    <a:pt x="42928" y="18217"/>
                  </a:cubicBezTo>
                  <a:cubicBezTo>
                    <a:pt x="43166" y="18273"/>
                    <a:pt x="43404" y="18329"/>
                    <a:pt x="43628" y="18329"/>
                  </a:cubicBezTo>
                  <a:cubicBezTo>
                    <a:pt x="44048" y="18329"/>
                    <a:pt x="44510" y="18329"/>
                    <a:pt x="44916" y="18273"/>
                  </a:cubicBezTo>
                  <a:cubicBezTo>
                    <a:pt x="45322" y="18273"/>
                    <a:pt x="45672" y="17979"/>
                    <a:pt x="46022" y="17755"/>
                  </a:cubicBezTo>
                  <a:cubicBezTo>
                    <a:pt x="46316" y="17573"/>
                    <a:pt x="46554" y="17335"/>
                    <a:pt x="46778" y="17111"/>
                  </a:cubicBezTo>
                  <a:cubicBezTo>
                    <a:pt x="47016" y="16817"/>
                    <a:pt x="47128" y="16467"/>
                    <a:pt x="47310" y="16173"/>
                  </a:cubicBezTo>
                  <a:cubicBezTo>
                    <a:pt x="47772" y="15529"/>
                    <a:pt x="47954" y="14829"/>
                    <a:pt x="48178" y="14129"/>
                  </a:cubicBezTo>
                  <a:cubicBezTo>
                    <a:pt x="48360" y="13611"/>
                    <a:pt x="48473" y="13023"/>
                    <a:pt x="48655" y="12505"/>
                  </a:cubicBezTo>
                  <a:cubicBezTo>
                    <a:pt x="48879" y="11805"/>
                    <a:pt x="49173" y="11105"/>
                    <a:pt x="49523" y="10405"/>
                  </a:cubicBezTo>
                  <a:cubicBezTo>
                    <a:pt x="49579" y="10279"/>
                    <a:pt x="49649" y="10167"/>
                    <a:pt x="49705" y="10055"/>
                  </a:cubicBezTo>
                  <a:cubicBezTo>
                    <a:pt x="49999" y="9635"/>
                    <a:pt x="50279" y="9173"/>
                    <a:pt x="50573" y="8767"/>
                  </a:cubicBezTo>
                  <a:cubicBezTo>
                    <a:pt x="50755" y="8472"/>
                    <a:pt x="50979" y="8122"/>
                    <a:pt x="51217" y="7884"/>
                  </a:cubicBezTo>
                  <a:cubicBezTo>
                    <a:pt x="51567" y="7534"/>
                    <a:pt x="51917" y="7254"/>
                    <a:pt x="52267" y="6960"/>
                  </a:cubicBezTo>
                  <a:cubicBezTo>
                    <a:pt x="52379" y="6904"/>
                    <a:pt x="52561" y="6778"/>
                    <a:pt x="52729" y="6722"/>
                  </a:cubicBezTo>
                  <a:cubicBezTo>
                    <a:pt x="52792" y="6694"/>
                    <a:pt x="52865" y="6694"/>
                    <a:pt x="52930" y="6694"/>
                  </a:cubicBezTo>
                  <a:cubicBezTo>
                    <a:pt x="52995" y="6694"/>
                    <a:pt x="53051" y="6694"/>
                    <a:pt x="53079" y="6666"/>
                  </a:cubicBezTo>
                  <a:cubicBezTo>
                    <a:pt x="53317" y="6554"/>
                    <a:pt x="53499" y="6484"/>
                    <a:pt x="53723" y="6484"/>
                  </a:cubicBezTo>
                  <a:lnTo>
                    <a:pt x="55767" y="6484"/>
                  </a:lnTo>
                  <a:cubicBezTo>
                    <a:pt x="55879" y="6484"/>
                    <a:pt x="55949" y="6484"/>
                    <a:pt x="56061" y="6554"/>
                  </a:cubicBezTo>
                  <a:cubicBezTo>
                    <a:pt x="56523" y="6666"/>
                    <a:pt x="57055" y="6722"/>
                    <a:pt x="57573" y="6834"/>
                  </a:cubicBezTo>
                  <a:cubicBezTo>
                    <a:pt x="57867" y="6904"/>
                    <a:pt x="58161" y="6904"/>
                    <a:pt x="58399" y="7016"/>
                  </a:cubicBezTo>
                  <a:cubicBezTo>
                    <a:pt x="58679" y="7128"/>
                    <a:pt x="59029" y="7128"/>
                    <a:pt x="59323" y="7128"/>
                  </a:cubicBezTo>
                  <a:cubicBezTo>
                    <a:pt x="59855" y="7128"/>
                    <a:pt x="60430" y="7184"/>
                    <a:pt x="60962" y="7184"/>
                  </a:cubicBezTo>
                  <a:cubicBezTo>
                    <a:pt x="61130" y="7184"/>
                    <a:pt x="61368" y="7128"/>
                    <a:pt x="61550" y="7128"/>
                  </a:cubicBezTo>
                  <a:cubicBezTo>
                    <a:pt x="62124" y="7016"/>
                    <a:pt x="62656" y="6834"/>
                    <a:pt x="63174" y="6610"/>
                  </a:cubicBezTo>
                  <a:cubicBezTo>
                    <a:pt x="63650" y="6428"/>
                    <a:pt x="64112" y="6204"/>
                    <a:pt x="64574" y="5966"/>
                  </a:cubicBezTo>
                  <a:cubicBezTo>
                    <a:pt x="65106" y="5672"/>
                    <a:pt x="65568" y="5266"/>
                    <a:pt x="65974" y="4860"/>
                  </a:cubicBezTo>
                  <a:cubicBezTo>
                    <a:pt x="66100" y="4734"/>
                    <a:pt x="66156" y="4678"/>
                    <a:pt x="66212" y="4566"/>
                  </a:cubicBezTo>
                  <a:cubicBezTo>
                    <a:pt x="66212" y="4510"/>
                    <a:pt x="66156" y="4510"/>
                    <a:pt x="66156" y="4510"/>
                  </a:cubicBezTo>
                  <a:cubicBezTo>
                    <a:pt x="65974" y="4622"/>
                    <a:pt x="65806" y="4804"/>
                    <a:pt x="65624" y="4972"/>
                  </a:cubicBezTo>
                  <a:cubicBezTo>
                    <a:pt x="65512" y="5084"/>
                    <a:pt x="65330" y="5266"/>
                    <a:pt x="65162" y="5378"/>
                  </a:cubicBezTo>
                  <a:cubicBezTo>
                    <a:pt x="64630" y="5672"/>
                    <a:pt x="64112" y="6078"/>
                    <a:pt x="63524" y="6260"/>
                  </a:cubicBezTo>
                  <a:cubicBezTo>
                    <a:pt x="63118" y="6428"/>
                    <a:pt x="62712" y="6666"/>
                    <a:pt x="62250" y="6722"/>
                  </a:cubicBezTo>
                  <a:cubicBezTo>
                    <a:pt x="61662" y="6834"/>
                    <a:pt x="61018" y="6904"/>
                    <a:pt x="60374" y="6904"/>
                  </a:cubicBezTo>
                  <a:cubicBezTo>
                    <a:pt x="60257" y="6923"/>
                    <a:pt x="60134" y="6929"/>
                    <a:pt x="60009" y="6929"/>
                  </a:cubicBezTo>
                  <a:cubicBezTo>
                    <a:pt x="59759" y="6929"/>
                    <a:pt x="59501" y="6904"/>
                    <a:pt x="59267" y="6904"/>
                  </a:cubicBezTo>
                  <a:cubicBezTo>
                    <a:pt x="58973" y="6904"/>
                    <a:pt x="58623" y="6904"/>
                    <a:pt x="58399" y="6722"/>
                  </a:cubicBezTo>
                  <a:lnTo>
                    <a:pt x="58273" y="6722"/>
                  </a:lnTo>
                  <a:cubicBezTo>
                    <a:pt x="57811" y="6610"/>
                    <a:pt x="57405" y="6554"/>
                    <a:pt x="56999" y="6484"/>
                  </a:cubicBezTo>
                  <a:cubicBezTo>
                    <a:pt x="56411" y="6316"/>
                    <a:pt x="55823" y="6204"/>
                    <a:pt x="55249" y="6204"/>
                  </a:cubicBezTo>
                  <a:cubicBezTo>
                    <a:pt x="55130" y="6232"/>
                    <a:pt x="55011" y="6246"/>
                    <a:pt x="54894" y="6246"/>
                  </a:cubicBezTo>
                  <a:cubicBezTo>
                    <a:pt x="54777" y="6246"/>
                    <a:pt x="54661" y="6232"/>
                    <a:pt x="54549" y="6204"/>
                  </a:cubicBezTo>
                  <a:cubicBezTo>
                    <a:pt x="54353" y="6204"/>
                    <a:pt x="54157" y="6173"/>
                    <a:pt x="53944" y="6173"/>
                  </a:cubicBezTo>
                  <a:cubicBezTo>
                    <a:pt x="53838" y="6173"/>
                    <a:pt x="53728" y="6181"/>
                    <a:pt x="53611" y="6204"/>
                  </a:cubicBezTo>
                  <a:cubicBezTo>
                    <a:pt x="53149" y="6316"/>
                    <a:pt x="52673" y="6372"/>
                    <a:pt x="52211" y="6666"/>
                  </a:cubicBezTo>
                  <a:cubicBezTo>
                    <a:pt x="51805" y="6960"/>
                    <a:pt x="51455" y="7184"/>
                    <a:pt x="51105" y="7534"/>
                  </a:cubicBezTo>
                  <a:cubicBezTo>
                    <a:pt x="50629" y="7954"/>
                    <a:pt x="50349" y="8529"/>
                    <a:pt x="49929" y="9005"/>
                  </a:cubicBezTo>
                  <a:cubicBezTo>
                    <a:pt x="49579" y="9467"/>
                    <a:pt x="49355" y="9985"/>
                    <a:pt x="49061" y="10461"/>
                  </a:cubicBezTo>
                  <a:cubicBezTo>
                    <a:pt x="48879" y="10755"/>
                    <a:pt x="48823" y="11035"/>
                    <a:pt x="48711" y="11329"/>
                  </a:cubicBezTo>
                  <a:cubicBezTo>
                    <a:pt x="48599" y="11679"/>
                    <a:pt x="48417" y="12085"/>
                    <a:pt x="48248" y="12435"/>
                  </a:cubicBezTo>
                  <a:cubicBezTo>
                    <a:pt x="48178" y="12561"/>
                    <a:pt x="48122" y="12673"/>
                    <a:pt x="48066" y="12855"/>
                  </a:cubicBezTo>
                  <a:cubicBezTo>
                    <a:pt x="47954" y="13373"/>
                    <a:pt x="47828" y="13905"/>
                    <a:pt x="47604" y="14423"/>
                  </a:cubicBezTo>
                  <a:cubicBezTo>
                    <a:pt x="47478" y="14773"/>
                    <a:pt x="47366" y="15123"/>
                    <a:pt x="47128" y="15473"/>
                  </a:cubicBezTo>
                  <a:cubicBezTo>
                    <a:pt x="47016" y="15655"/>
                    <a:pt x="46904" y="15879"/>
                    <a:pt x="46778" y="16173"/>
                  </a:cubicBezTo>
                  <a:cubicBezTo>
                    <a:pt x="46722" y="16285"/>
                    <a:pt x="46666" y="16467"/>
                    <a:pt x="46554" y="16579"/>
                  </a:cubicBezTo>
                  <a:cubicBezTo>
                    <a:pt x="46204" y="16873"/>
                    <a:pt x="45854" y="17223"/>
                    <a:pt x="45504" y="17517"/>
                  </a:cubicBezTo>
                  <a:cubicBezTo>
                    <a:pt x="45378" y="17517"/>
                    <a:pt x="45266" y="17573"/>
                    <a:pt x="45210" y="17629"/>
                  </a:cubicBezTo>
                  <a:cubicBezTo>
                    <a:pt x="44916" y="17755"/>
                    <a:pt x="44622" y="17811"/>
                    <a:pt x="44328" y="17811"/>
                  </a:cubicBezTo>
                  <a:cubicBezTo>
                    <a:pt x="44216" y="17755"/>
                    <a:pt x="44048" y="17755"/>
                    <a:pt x="43922" y="17755"/>
                  </a:cubicBezTo>
                  <a:lnTo>
                    <a:pt x="43348" y="17755"/>
                  </a:lnTo>
                  <a:cubicBezTo>
                    <a:pt x="42998" y="17685"/>
                    <a:pt x="42578" y="17573"/>
                    <a:pt x="42172" y="17461"/>
                  </a:cubicBezTo>
                  <a:cubicBezTo>
                    <a:pt x="41766" y="17335"/>
                    <a:pt x="41304" y="17111"/>
                    <a:pt x="40898" y="16873"/>
                  </a:cubicBezTo>
                  <a:cubicBezTo>
                    <a:pt x="40548" y="16705"/>
                    <a:pt x="40310" y="16411"/>
                    <a:pt x="39960" y="16173"/>
                  </a:cubicBezTo>
                  <a:cubicBezTo>
                    <a:pt x="39848" y="16117"/>
                    <a:pt x="39666" y="16061"/>
                    <a:pt x="39554" y="15935"/>
                  </a:cubicBezTo>
                  <a:cubicBezTo>
                    <a:pt x="39260" y="15655"/>
                    <a:pt x="38966" y="15361"/>
                    <a:pt x="38616" y="15067"/>
                  </a:cubicBezTo>
                  <a:cubicBezTo>
                    <a:pt x="38322" y="14773"/>
                    <a:pt x="37972" y="14423"/>
                    <a:pt x="37678" y="14073"/>
                  </a:cubicBezTo>
                  <a:cubicBezTo>
                    <a:pt x="37216" y="13723"/>
                    <a:pt x="36754" y="13373"/>
                    <a:pt x="36347" y="12967"/>
                  </a:cubicBezTo>
                  <a:cubicBezTo>
                    <a:pt x="36109" y="12785"/>
                    <a:pt x="35927" y="12673"/>
                    <a:pt x="35759" y="12435"/>
                  </a:cubicBezTo>
                  <a:cubicBezTo>
                    <a:pt x="35577" y="12267"/>
                    <a:pt x="35409" y="12085"/>
                    <a:pt x="35115" y="12029"/>
                  </a:cubicBezTo>
                  <a:cubicBezTo>
                    <a:pt x="34765" y="11973"/>
                    <a:pt x="34597" y="11735"/>
                    <a:pt x="34359" y="11567"/>
                  </a:cubicBezTo>
                  <a:cubicBezTo>
                    <a:pt x="34247" y="11511"/>
                    <a:pt x="34121" y="11455"/>
                    <a:pt x="34009" y="11385"/>
                  </a:cubicBezTo>
                  <a:cubicBezTo>
                    <a:pt x="33659" y="11273"/>
                    <a:pt x="33365" y="11217"/>
                    <a:pt x="33015" y="11217"/>
                  </a:cubicBezTo>
                  <a:cubicBezTo>
                    <a:pt x="32847" y="11161"/>
                    <a:pt x="32665" y="11161"/>
                    <a:pt x="32427" y="11161"/>
                  </a:cubicBezTo>
                  <a:cubicBezTo>
                    <a:pt x="32371" y="11161"/>
                    <a:pt x="32259" y="11161"/>
                    <a:pt x="32147" y="11217"/>
                  </a:cubicBezTo>
                  <a:cubicBezTo>
                    <a:pt x="32021" y="11217"/>
                    <a:pt x="31853" y="11161"/>
                    <a:pt x="31671" y="11161"/>
                  </a:cubicBezTo>
                  <a:cubicBezTo>
                    <a:pt x="31503" y="11161"/>
                    <a:pt x="31265" y="11161"/>
                    <a:pt x="31027" y="11217"/>
                  </a:cubicBezTo>
                  <a:cubicBezTo>
                    <a:pt x="30859" y="11217"/>
                    <a:pt x="30677" y="11273"/>
                    <a:pt x="30509" y="11329"/>
                  </a:cubicBezTo>
                  <a:cubicBezTo>
                    <a:pt x="30047" y="11567"/>
                    <a:pt x="29571" y="11735"/>
                    <a:pt x="29109" y="11973"/>
                  </a:cubicBezTo>
                  <a:cubicBezTo>
                    <a:pt x="28703" y="12155"/>
                    <a:pt x="28227" y="12323"/>
                    <a:pt x="27947" y="12729"/>
                  </a:cubicBezTo>
                  <a:cubicBezTo>
                    <a:pt x="27947" y="12785"/>
                    <a:pt x="27947" y="12785"/>
                    <a:pt x="27877" y="12785"/>
                  </a:cubicBezTo>
                  <a:cubicBezTo>
                    <a:pt x="27597" y="13023"/>
                    <a:pt x="27359" y="13205"/>
                    <a:pt x="27121" y="13485"/>
                  </a:cubicBezTo>
                  <a:cubicBezTo>
                    <a:pt x="27065" y="13611"/>
                    <a:pt x="26953" y="13611"/>
                    <a:pt x="26827" y="13667"/>
                  </a:cubicBezTo>
                  <a:cubicBezTo>
                    <a:pt x="26547" y="14017"/>
                    <a:pt x="26253" y="14311"/>
                    <a:pt x="26127" y="14661"/>
                  </a:cubicBezTo>
                  <a:cubicBezTo>
                    <a:pt x="25777" y="15179"/>
                    <a:pt x="25427" y="15711"/>
                    <a:pt x="25077" y="16173"/>
                  </a:cubicBezTo>
                  <a:cubicBezTo>
                    <a:pt x="25077" y="16285"/>
                    <a:pt x="25077" y="16467"/>
                    <a:pt x="25021" y="16523"/>
                  </a:cubicBezTo>
                  <a:cubicBezTo>
                    <a:pt x="24797" y="16761"/>
                    <a:pt x="24671" y="16985"/>
                    <a:pt x="24558" y="17279"/>
                  </a:cubicBezTo>
                  <a:cubicBezTo>
                    <a:pt x="24376" y="17517"/>
                    <a:pt x="24208" y="17755"/>
                    <a:pt x="24096" y="17979"/>
                  </a:cubicBezTo>
                  <a:cubicBezTo>
                    <a:pt x="23970" y="18273"/>
                    <a:pt x="23746" y="18455"/>
                    <a:pt x="23802" y="18805"/>
                  </a:cubicBezTo>
                  <a:cubicBezTo>
                    <a:pt x="23396" y="19379"/>
                    <a:pt x="23046" y="20023"/>
                    <a:pt x="22808" y="20724"/>
                  </a:cubicBezTo>
                  <a:cubicBezTo>
                    <a:pt x="22864" y="20906"/>
                    <a:pt x="22808" y="20836"/>
                    <a:pt x="22752" y="21074"/>
                  </a:cubicBezTo>
                  <a:lnTo>
                    <a:pt x="22220" y="22124"/>
                  </a:lnTo>
                  <a:cubicBezTo>
                    <a:pt x="22108" y="22418"/>
                    <a:pt x="22052" y="22712"/>
                    <a:pt x="21926" y="23006"/>
                  </a:cubicBezTo>
                  <a:cubicBezTo>
                    <a:pt x="21814" y="23230"/>
                    <a:pt x="21702" y="23412"/>
                    <a:pt x="21646" y="23636"/>
                  </a:cubicBezTo>
                  <a:cubicBezTo>
                    <a:pt x="21520" y="23874"/>
                    <a:pt x="21520" y="24112"/>
                    <a:pt x="21464" y="24336"/>
                  </a:cubicBezTo>
                  <a:cubicBezTo>
                    <a:pt x="21296" y="24812"/>
                    <a:pt x="21002" y="25218"/>
                    <a:pt x="21002" y="25680"/>
                  </a:cubicBezTo>
                  <a:cubicBezTo>
                    <a:pt x="20946" y="25736"/>
                    <a:pt x="20876" y="25806"/>
                    <a:pt x="20876" y="25862"/>
                  </a:cubicBezTo>
                  <a:cubicBezTo>
                    <a:pt x="20820" y="25918"/>
                    <a:pt x="20764" y="25918"/>
                    <a:pt x="20764" y="25974"/>
                  </a:cubicBezTo>
                  <a:cubicBezTo>
                    <a:pt x="20652" y="26268"/>
                    <a:pt x="20596" y="26506"/>
                    <a:pt x="20470" y="26786"/>
                  </a:cubicBezTo>
                  <a:cubicBezTo>
                    <a:pt x="20414" y="27024"/>
                    <a:pt x="20302" y="27262"/>
                    <a:pt x="20176" y="27486"/>
                  </a:cubicBezTo>
                  <a:cubicBezTo>
                    <a:pt x="19896" y="28074"/>
                    <a:pt x="19602" y="28662"/>
                    <a:pt x="19196" y="29124"/>
                  </a:cubicBezTo>
                  <a:cubicBezTo>
                    <a:pt x="19126" y="29236"/>
                    <a:pt x="19070" y="29418"/>
                    <a:pt x="19014" y="29530"/>
                  </a:cubicBezTo>
                  <a:cubicBezTo>
                    <a:pt x="19014" y="29586"/>
                    <a:pt x="18958" y="29712"/>
                    <a:pt x="18902" y="29768"/>
                  </a:cubicBezTo>
                  <a:cubicBezTo>
                    <a:pt x="18664" y="30062"/>
                    <a:pt x="18370" y="30356"/>
                    <a:pt x="18076" y="30636"/>
                  </a:cubicBezTo>
                  <a:cubicBezTo>
                    <a:pt x="17908" y="30762"/>
                    <a:pt x="17796" y="30930"/>
                    <a:pt x="17614" y="31056"/>
                  </a:cubicBezTo>
                  <a:cubicBezTo>
                    <a:pt x="17096" y="31518"/>
                    <a:pt x="16452" y="31868"/>
                    <a:pt x="15752" y="32162"/>
                  </a:cubicBezTo>
                  <a:cubicBezTo>
                    <a:pt x="15164" y="32386"/>
                    <a:pt x="14576" y="32737"/>
                    <a:pt x="13876" y="32737"/>
                  </a:cubicBezTo>
                  <a:cubicBezTo>
                    <a:pt x="13596" y="32737"/>
                    <a:pt x="13246" y="32737"/>
                    <a:pt x="12952" y="32807"/>
                  </a:cubicBezTo>
                  <a:cubicBezTo>
                    <a:pt x="12756" y="32807"/>
                    <a:pt x="12535" y="32831"/>
                    <a:pt x="12322" y="32831"/>
                  </a:cubicBezTo>
                  <a:cubicBezTo>
                    <a:pt x="12216" y="32831"/>
                    <a:pt x="12111" y="32825"/>
                    <a:pt x="12013" y="32807"/>
                  </a:cubicBezTo>
                  <a:cubicBezTo>
                    <a:pt x="11663" y="32807"/>
                    <a:pt x="11369" y="32681"/>
                    <a:pt x="11075" y="32625"/>
                  </a:cubicBezTo>
                  <a:cubicBezTo>
                    <a:pt x="10907" y="32625"/>
                    <a:pt x="10795" y="32625"/>
                    <a:pt x="10669" y="32569"/>
                  </a:cubicBezTo>
                  <a:cubicBezTo>
                    <a:pt x="10445" y="32513"/>
                    <a:pt x="10263" y="32513"/>
                    <a:pt x="10025" y="32386"/>
                  </a:cubicBezTo>
                  <a:cubicBezTo>
                    <a:pt x="9801" y="32218"/>
                    <a:pt x="9507" y="32106"/>
                    <a:pt x="9213" y="31980"/>
                  </a:cubicBezTo>
                  <a:cubicBezTo>
                    <a:pt x="9101" y="31868"/>
                    <a:pt x="8919" y="31868"/>
                    <a:pt x="8807" y="31756"/>
                  </a:cubicBezTo>
                  <a:cubicBezTo>
                    <a:pt x="8625" y="31630"/>
                    <a:pt x="8457" y="31518"/>
                    <a:pt x="8275" y="31336"/>
                  </a:cubicBezTo>
                  <a:cubicBezTo>
                    <a:pt x="7925" y="31056"/>
                    <a:pt x="7519" y="30706"/>
                    <a:pt x="7169" y="30412"/>
                  </a:cubicBezTo>
                  <a:cubicBezTo>
                    <a:pt x="7001" y="30230"/>
                    <a:pt x="6819" y="30006"/>
                    <a:pt x="6707" y="29824"/>
                  </a:cubicBezTo>
                  <a:cubicBezTo>
                    <a:pt x="6525" y="29656"/>
                    <a:pt x="6357" y="29474"/>
                    <a:pt x="6245" y="29306"/>
                  </a:cubicBezTo>
                  <a:cubicBezTo>
                    <a:pt x="6063" y="29180"/>
                    <a:pt x="5951" y="28956"/>
                    <a:pt x="5825" y="28886"/>
                  </a:cubicBezTo>
                  <a:cubicBezTo>
                    <a:pt x="5545" y="28718"/>
                    <a:pt x="5419" y="28424"/>
                    <a:pt x="5251" y="28186"/>
                  </a:cubicBezTo>
                  <a:cubicBezTo>
                    <a:pt x="5069" y="28018"/>
                    <a:pt x="5013" y="27724"/>
                    <a:pt x="4845" y="27556"/>
                  </a:cubicBezTo>
                  <a:cubicBezTo>
                    <a:pt x="4607" y="27206"/>
                    <a:pt x="4313" y="26856"/>
                    <a:pt x="4145" y="26436"/>
                  </a:cubicBezTo>
                  <a:cubicBezTo>
                    <a:pt x="4145" y="26324"/>
                    <a:pt x="4075" y="26268"/>
                    <a:pt x="4075" y="26212"/>
                  </a:cubicBezTo>
                  <a:cubicBezTo>
                    <a:pt x="3669" y="25512"/>
                    <a:pt x="3319" y="24756"/>
                    <a:pt x="2969" y="24056"/>
                  </a:cubicBezTo>
                  <a:cubicBezTo>
                    <a:pt x="2913" y="23986"/>
                    <a:pt x="2913" y="23930"/>
                    <a:pt x="2913" y="23874"/>
                  </a:cubicBezTo>
                  <a:cubicBezTo>
                    <a:pt x="2857" y="23636"/>
                    <a:pt x="2801" y="23468"/>
                    <a:pt x="2745" y="23230"/>
                  </a:cubicBezTo>
                  <a:cubicBezTo>
                    <a:pt x="2675" y="23062"/>
                    <a:pt x="2563" y="22936"/>
                    <a:pt x="2507" y="22768"/>
                  </a:cubicBezTo>
                  <a:cubicBezTo>
                    <a:pt x="2325" y="22306"/>
                    <a:pt x="2269" y="21830"/>
                    <a:pt x="2157" y="21368"/>
                  </a:cubicBezTo>
                  <a:cubicBezTo>
                    <a:pt x="2045" y="21074"/>
                    <a:pt x="1919" y="20724"/>
                    <a:pt x="1919" y="20429"/>
                  </a:cubicBezTo>
                  <a:cubicBezTo>
                    <a:pt x="1807" y="20023"/>
                    <a:pt x="1807" y="19673"/>
                    <a:pt x="1751" y="19267"/>
                  </a:cubicBezTo>
                  <a:cubicBezTo>
                    <a:pt x="1751" y="19155"/>
                    <a:pt x="1695" y="18973"/>
                    <a:pt x="1695" y="18861"/>
                  </a:cubicBezTo>
                  <a:cubicBezTo>
                    <a:pt x="1695" y="18161"/>
                    <a:pt x="1695" y="17405"/>
                    <a:pt x="1625" y="16635"/>
                  </a:cubicBezTo>
                  <a:cubicBezTo>
                    <a:pt x="1625" y="16355"/>
                    <a:pt x="1695" y="16117"/>
                    <a:pt x="1625" y="15823"/>
                  </a:cubicBezTo>
                  <a:cubicBezTo>
                    <a:pt x="1625" y="15767"/>
                    <a:pt x="1695" y="15655"/>
                    <a:pt x="1625" y="15585"/>
                  </a:cubicBezTo>
                  <a:cubicBezTo>
                    <a:pt x="1569" y="15361"/>
                    <a:pt x="1625" y="15067"/>
                    <a:pt x="1695" y="14829"/>
                  </a:cubicBezTo>
                  <a:cubicBezTo>
                    <a:pt x="1695" y="14479"/>
                    <a:pt x="1807" y="14185"/>
                    <a:pt x="1807" y="13905"/>
                  </a:cubicBezTo>
                  <a:lnTo>
                    <a:pt x="1807" y="13835"/>
                  </a:lnTo>
                  <a:cubicBezTo>
                    <a:pt x="1807" y="13485"/>
                    <a:pt x="1863" y="13135"/>
                    <a:pt x="1919" y="12855"/>
                  </a:cubicBezTo>
                  <a:cubicBezTo>
                    <a:pt x="2101" y="12267"/>
                    <a:pt x="2101" y="11679"/>
                    <a:pt x="2325" y="11161"/>
                  </a:cubicBezTo>
                  <a:lnTo>
                    <a:pt x="2395" y="11161"/>
                  </a:lnTo>
                  <a:cubicBezTo>
                    <a:pt x="2507" y="10755"/>
                    <a:pt x="2563" y="10405"/>
                    <a:pt x="2675" y="9985"/>
                  </a:cubicBezTo>
                  <a:cubicBezTo>
                    <a:pt x="2801" y="9705"/>
                    <a:pt x="2913" y="9411"/>
                    <a:pt x="3095" y="9117"/>
                  </a:cubicBezTo>
                  <a:cubicBezTo>
                    <a:pt x="3375" y="8472"/>
                    <a:pt x="3669" y="7884"/>
                    <a:pt x="3963" y="7254"/>
                  </a:cubicBezTo>
                  <a:cubicBezTo>
                    <a:pt x="4257" y="6722"/>
                    <a:pt x="4607" y="6260"/>
                    <a:pt x="4957" y="5784"/>
                  </a:cubicBezTo>
                  <a:cubicBezTo>
                    <a:pt x="5475" y="5266"/>
                    <a:pt x="5951" y="4678"/>
                    <a:pt x="6413" y="4104"/>
                  </a:cubicBezTo>
                  <a:cubicBezTo>
                    <a:pt x="6469" y="4034"/>
                    <a:pt x="6525" y="3922"/>
                    <a:pt x="6595" y="3866"/>
                  </a:cubicBezTo>
                  <a:cubicBezTo>
                    <a:pt x="6819" y="3684"/>
                    <a:pt x="7057" y="3460"/>
                    <a:pt x="7295" y="3222"/>
                  </a:cubicBezTo>
                  <a:cubicBezTo>
                    <a:pt x="7351" y="3166"/>
                    <a:pt x="7407" y="3054"/>
                    <a:pt x="7519" y="2984"/>
                  </a:cubicBezTo>
                  <a:cubicBezTo>
                    <a:pt x="7869" y="2816"/>
                    <a:pt x="8163" y="2522"/>
                    <a:pt x="8457" y="2284"/>
                  </a:cubicBezTo>
                  <a:cubicBezTo>
                    <a:pt x="8625" y="2172"/>
                    <a:pt x="8807" y="2060"/>
                    <a:pt x="9045" y="1934"/>
                  </a:cubicBezTo>
                  <a:cubicBezTo>
                    <a:pt x="9213" y="1822"/>
                    <a:pt x="9451" y="1822"/>
                    <a:pt x="9619" y="1710"/>
                  </a:cubicBezTo>
                  <a:cubicBezTo>
                    <a:pt x="9913" y="1472"/>
                    <a:pt x="10263" y="1416"/>
                    <a:pt x="10613" y="1416"/>
                  </a:cubicBezTo>
                  <a:cubicBezTo>
                    <a:pt x="11075" y="1360"/>
                    <a:pt x="11551" y="1360"/>
                    <a:pt x="12013" y="1360"/>
                  </a:cubicBezTo>
                  <a:cubicBezTo>
                    <a:pt x="12086" y="1352"/>
                    <a:pt x="12159" y="1349"/>
                    <a:pt x="12231" y="1349"/>
                  </a:cubicBezTo>
                  <a:cubicBezTo>
                    <a:pt x="12686" y="1349"/>
                    <a:pt x="13127" y="1487"/>
                    <a:pt x="13526" y="1584"/>
                  </a:cubicBezTo>
                  <a:cubicBezTo>
                    <a:pt x="14296" y="1710"/>
                    <a:pt x="14926" y="2060"/>
                    <a:pt x="15570" y="2466"/>
                  </a:cubicBezTo>
                  <a:cubicBezTo>
                    <a:pt x="16158" y="2872"/>
                    <a:pt x="16802" y="3222"/>
                    <a:pt x="17320" y="3684"/>
                  </a:cubicBezTo>
                  <a:cubicBezTo>
                    <a:pt x="17502" y="3866"/>
                    <a:pt x="17614" y="4034"/>
                    <a:pt x="17796" y="4160"/>
                  </a:cubicBezTo>
                  <a:cubicBezTo>
                    <a:pt x="18076" y="4454"/>
                    <a:pt x="18370" y="4734"/>
                    <a:pt x="18496" y="5084"/>
                  </a:cubicBezTo>
                  <a:lnTo>
                    <a:pt x="19014" y="6134"/>
                  </a:lnTo>
                  <a:cubicBezTo>
                    <a:pt x="19014" y="6134"/>
                    <a:pt x="19070" y="6134"/>
                    <a:pt x="19070" y="6204"/>
                  </a:cubicBezTo>
                  <a:cubicBezTo>
                    <a:pt x="19070" y="6078"/>
                    <a:pt x="19126" y="6022"/>
                    <a:pt x="19126" y="5910"/>
                  </a:cubicBezTo>
                  <a:cubicBezTo>
                    <a:pt x="18902" y="5434"/>
                    <a:pt x="18720" y="4916"/>
                    <a:pt x="18426" y="4454"/>
                  </a:cubicBezTo>
                  <a:cubicBezTo>
                    <a:pt x="18202" y="4034"/>
                    <a:pt x="17908" y="3628"/>
                    <a:pt x="17502" y="3404"/>
                  </a:cubicBezTo>
                  <a:cubicBezTo>
                    <a:pt x="17446" y="3334"/>
                    <a:pt x="17376" y="3278"/>
                    <a:pt x="17264" y="3222"/>
                  </a:cubicBezTo>
                  <a:cubicBezTo>
                    <a:pt x="16970" y="2928"/>
                    <a:pt x="16676" y="2704"/>
                    <a:pt x="16326" y="2410"/>
                  </a:cubicBezTo>
                  <a:cubicBezTo>
                    <a:pt x="16270" y="2354"/>
                    <a:pt x="16158" y="2284"/>
                    <a:pt x="16102" y="2228"/>
                  </a:cubicBezTo>
                  <a:cubicBezTo>
                    <a:pt x="15570" y="2004"/>
                    <a:pt x="15108" y="1710"/>
                    <a:pt x="14576" y="1472"/>
                  </a:cubicBezTo>
                  <a:cubicBezTo>
                    <a:pt x="14154" y="1255"/>
                    <a:pt x="13779" y="1003"/>
                    <a:pt x="13366" y="1003"/>
                  </a:cubicBezTo>
                  <a:cubicBezTo>
                    <a:pt x="13326" y="1003"/>
                    <a:pt x="13286" y="1005"/>
                    <a:pt x="13246" y="1010"/>
                  </a:cubicBezTo>
                  <a:cubicBezTo>
                    <a:pt x="12952" y="1010"/>
                    <a:pt x="12713" y="954"/>
                    <a:pt x="12475" y="884"/>
                  </a:cubicBezTo>
                  <a:cubicBezTo>
                    <a:pt x="12307" y="884"/>
                    <a:pt x="12195" y="828"/>
                    <a:pt x="12069" y="828"/>
                  </a:cubicBezTo>
                  <a:lnTo>
                    <a:pt x="10445" y="828"/>
                  </a:lnTo>
                  <a:cubicBezTo>
                    <a:pt x="9913" y="1010"/>
                    <a:pt x="9451" y="1178"/>
                    <a:pt x="8975" y="1360"/>
                  </a:cubicBezTo>
                  <a:lnTo>
                    <a:pt x="8807" y="1360"/>
                  </a:lnTo>
                  <a:cubicBezTo>
                    <a:pt x="8513" y="1584"/>
                    <a:pt x="8219" y="1766"/>
                    <a:pt x="7925" y="1934"/>
                  </a:cubicBezTo>
                  <a:cubicBezTo>
                    <a:pt x="7869" y="2060"/>
                    <a:pt x="7757" y="2116"/>
                    <a:pt x="7701" y="2172"/>
                  </a:cubicBezTo>
                  <a:cubicBezTo>
                    <a:pt x="7057" y="2578"/>
                    <a:pt x="6525" y="3110"/>
                    <a:pt x="6063" y="3684"/>
                  </a:cubicBezTo>
                  <a:cubicBezTo>
                    <a:pt x="5895" y="3922"/>
                    <a:pt x="5657" y="4160"/>
                    <a:pt x="5419" y="4384"/>
                  </a:cubicBezTo>
                  <a:cubicBezTo>
                    <a:pt x="5251" y="4622"/>
                    <a:pt x="5069" y="4860"/>
                    <a:pt x="4845" y="5084"/>
                  </a:cubicBezTo>
                  <a:cubicBezTo>
                    <a:pt x="4719" y="5266"/>
                    <a:pt x="4551" y="5378"/>
                    <a:pt x="4425" y="5560"/>
                  </a:cubicBezTo>
                  <a:cubicBezTo>
                    <a:pt x="4313" y="5672"/>
                    <a:pt x="4201" y="5784"/>
                    <a:pt x="4145" y="5910"/>
                  </a:cubicBezTo>
                  <a:cubicBezTo>
                    <a:pt x="3963" y="6316"/>
                    <a:pt x="3613" y="6666"/>
                    <a:pt x="3375" y="7072"/>
                  </a:cubicBezTo>
                  <a:cubicBezTo>
                    <a:pt x="3025" y="7478"/>
                    <a:pt x="2801" y="7954"/>
                    <a:pt x="2675" y="8472"/>
                  </a:cubicBezTo>
                  <a:cubicBezTo>
                    <a:pt x="2619" y="8585"/>
                    <a:pt x="2563" y="8711"/>
                    <a:pt x="2507" y="8823"/>
                  </a:cubicBezTo>
                  <a:cubicBezTo>
                    <a:pt x="2278" y="9334"/>
                    <a:pt x="2114" y="9833"/>
                    <a:pt x="1840" y="10344"/>
                  </a:cubicBezTo>
                  <a:lnTo>
                    <a:pt x="1840" y="10344"/>
                  </a:lnTo>
                  <a:cubicBezTo>
                    <a:pt x="1863" y="10281"/>
                    <a:pt x="1863" y="10208"/>
                    <a:pt x="1863" y="10167"/>
                  </a:cubicBezTo>
                  <a:cubicBezTo>
                    <a:pt x="1919" y="9873"/>
                    <a:pt x="1975" y="9579"/>
                    <a:pt x="2101" y="9285"/>
                  </a:cubicBezTo>
                  <a:lnTo>
                    <a:pt x="2101" y="9173"/>
                  </a:lnTo>
                  <a:cubicBezTo>
                    <a:pt x="2395" y="8767"/>
                    <a:pt x="2507" y="8360"/>
                    <a:pt x="2745" y="7954"/>
                  </a:cubicBezTo>
                  <a:cubicBezTo>
                    <a:pt x="3095" y="7254"/>
                    <a:pt x="3501" y="6610"/>
                    <a:pt x="3907" y="5966"/>
                  </a:cubicBezTo>
                  <a:cubicBezTo>
                    <a:pt x="4019" y="5728"/>
                    <a:pt x="4201" y="5560"/>
                    <a:pt x="4369" y="5378"/>
                  </a:cubicBezTo>
                  <a:cubicBezTo>
                    <a:pt x="4845" y="4804"/>
                    <a:pt x="5419" y="4216"/>
                    <a:pt x="5825" y="3572"/>
                  </a:cubicBezTo>
                  <a:cubicBezTo>
                    <a:pt x="5895" y="3516"/>
                    <a:pt x="5951" y="3460"/>
                    <a:pt x="5951" y="3404"/>
                  </a:cubicBezTo>
                  <a:cubicBezTo>
                    <a:pt x="6119" y="3278"/>
                    <a:pt x="6357" y="3166"/>
                    <a:pt x="6525" y="2984"/>
                  </a:cubicBezTo>
                  <a:cubicBezTo>
                    <a:pt x="6819" y="2634"/>
                    <a:pt x="7225" y="2354"/>
                    <a:pt x="7645" y="2060"/>
                  </a:cubicBezTo>
                  <a:cubicBezTo>
                    <a:pt x="7813" y="1878"/>
                    <a:pt x="8051" y="1710"/>
                    <a:pt x="8275" y="1528"/>
                  </a:cubicBezTo>
                  <a:cubicBezTo>
                    <a:pt x="8370" y="1402"/>
                    <a:pt x="8488" y="1339"/>
                    <a:pt x="8618" y="1339"/>
                  </a:cubicBezTo>
                  <a:cubicBezTo>
                    <a:pt x="8661" y="1339"/>
                    <a:pt x="8706" y="1346"/>
                    <a:pt x="8751" y="1360"/>
                  </a:cubicBezTo>
                  <a:cubicBezTo>
                    <a:pt x="8975" y="1234"/>
                    <a:pt x="9157" y="1066"/>
                    <a:pt x="9325" y="1010"/>
                  </a:cubicBezTo>
                  <a:cubicBezTo>
                    <a:pt x="9913" y="716"/>
                    <a:pt x="10557" y="716"/>
                    <a:pt x="11145" y="660"/>
                  </a:cubicBezTo>
                  <a:cubicBezTo>
                    <a:pt x="11219" y="648"/>
                    <a:pt x="11293" y="644"/>
                    <a:pt x="11367" y="644"/>
                  </a:cubicBezTo>
                  <a:cubicBezTo>
                    <a:pt x="11569" y="644"/>
                    <a:pt x="11771" y="676"/>
                    <a:pt x="11974" y="676"/>
                  </a:cubicBezTo>
                  <a:cubicBezTo>
                    <a:pt x="12048" y="676"/>
                    <a:pt x="12121" y="672"/>
                    <a:pt x="12195" y="660"/>
                  </a:cubicBezTo>
                  <a:cubicBezTo>
                    <a:pt x="12245" y="643"/>
                    <a:pt x="12300" y="637"/>
                    <a:pt x="12358" y="637"/>
                  </a:cubicBezTo>
                  <a:cubicBezTo>
                    <a:pt x="12497" y="637"/>
                    <a:pt x="12651" y="676"/>
                    <a:pt x="12770" y="716"/>
                  </a:cubicBezTo>
                  <a:cubicBezTo>
                    <a:pt x="13302" y="828"/>
                    <a:pt x="13876" y="884"/>
                    <a:pt x="14408" y="1122"/>
                  </a:cubicBezTo>
                  <a:cubicBezTo>
                    <a:pt x="14436" y="1150"/>
                    <a:pt x="14464" y="1150"/>
                    <a:pt x="14492" y="1150"/>
                  </a:cubicBezTo>
                  <a:cubicBezTo>
                    <a:pt x="14520" y="1150"/>
                    <a:pt x="14548" y="1150"/>
                    <a:pt x="14576" y="1178"/>
                  </a:cubicBezTo>
                  <a:cubicBezTo>
                    <a:pt x="14702" y="1234"/>
                    <a:pt x="14870" y="1234"/>
                    <a:pt x="14996" y="1360"/>
                  </a:cubicBezTo>
                  <a:cubicBezTo>
                    <a:pt x="15458" y="1584"/>
                    <a:pt x="15920" y="1878"/>
                    <a:pt x="16326" y="2172"/>
                  </a:cubicBezTo>
                  <a:cubicBezTo>
                    <a:pt x="16620" y="2354"/>
                    <a:pt x="16858" y="2578"/>
                    <a:pt x="17096" y="2760"/>
                  </a:cubicBezTo>
                  <a:cubicBezTo>
                    <a:pt x="17320" y="2928"/>
                    <a:pt x="17614" y="3110"/>
                    <a:pt x="17852" y="3334"/>
                  </a:cubicBezTo>
                  <a:cubicBezTo>
                    <a:pt x="17964" y="3404"/>
                    <a:pt x="18020" y="3572"/>
                    <a:pt x="18202" y="3684"/>
                  </a:cubicBezTo>
                  <a:cubicBezTo>
                    <a:pt x="18776" y="4104"/>
                    <a:pt x="19070" y="4734"/>
                    <a:pt x="19364" y="5378"/>
                  </a:cubicBezTo>
                  <a:cubicBezTo>
                    <a:pt x="19420" y="5616"/>
                    <a:pt x="19546" y="5910"/>
                    <a:pt x="19658" y="6204"/>
                  </a:cubicBezTo>
                  <a:cubicBezTo>
                    <a:pt x="19658" y="6078"/>
                    <a:pt x="19714" y="6078"/>
                    <a:pt x="19714" y="6022"/>
                  </a:cubicBezTo>
                  <a:cubicBezTo>
                    <a:pt x="19770" y="5854"/>
                    <a:pt x="19658" y="5672"/>
                    <a:pt x="19602" y="5504"/>
                  </a:cubicBezTo>
                  <a:cubicBezTo>
                    <a:pt x="19546" y="5210"/>
                    <a:pt x="19420" y="4916"/>
                    <a:pt x="19308" y="4678"/>
                  </a:cubicBezTo>
                  <a:cubicBezTo>
                    <a:pt x="19196" y="4328"/>
                    <a:pt x="19014" y="4104"/>
                    <a:pt x="18846" y="3810"/>
                  </a:cubicBezTo>
                  <a:cubicBezTo>
                    <a:pt x="18426" y="3166"/>
                    <a:pt x="17852" y="2760"/>
                    <a:pt x="17264" y="2284"/>
                  </a:cubicBezTo>
                  <a:cubicBezTo>
                    <a:pt x="17096" y="2172"/>
                    <a:pt x="16970" y="2004"/>
                    <a:pt x="16802" y="1878"/>
                  </a:cubicBezTo>
                  <a:cubicBezTo>
                    <a:pt x="16676" y="1766"/>
                    <a:pt x="16620" y="1710"/>
                    <a:pt x="16508" y="1654"/>
                  </a:cubicBezTo>
                  <a:cubicBezTo>
                    <a:pt x="15864" y="1304"/>
                    <a:pt x="15164" y="884"/>
                    <a:pt x="14464" y="534"/>
                  </a:cubicBezTo>
                  <a:cubicBezTo>
                    <a:pt x="14226" y="422"/>
                    <a:pt x="14002" y="366"/>
                    <a:pt x="13708" y="310"/>
                  </a:cubicBezTo>
                  <a:cubicBezTo>
                    <a:pt x="13358" y="254"/>
                    <a:pt x="12952" y="254"/>
                    <a:pt x="12601" y="128"/>
                  </a:cubicBezTo>
                  <a:cubicBezTo>
                    <a:pt x="12419" y="72"/>
                    <a:pt x="12307" y="72"/>
                    <a:pt x="12125" y="72"/>
                  </a:cubicBezTo>
                  <a:cubicBezTo>
                    <a:pt x="11950" y="72"/>
                    <a:pt x="11775" y="86"/>
                    <a:pt x="11600" y="86"/>
                  </a:cubicBezTo>
                  <a:cubicBezTo>
                    <a:pt x="11425" y="86"/>
                    <a:pt x="11250" y="72"/>
                    <a:pt x="11075" y="16"/>
                  </a:cubicBezTo>
                  <a:cubicBezTo>
                    <a:pt x="10998" y="5"/>
                    <a:pt x="10924" y="1"/>
                    <a:pt x="108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2193800" y="4199063"/>
              <a:ext cx="1605600" cy="764550"/>
            </a:xfrm>
            <a:custGeom>
              <a:avLst/>
              <a:gdLst/>
              <a:ahLst/>
              <a:cxnLst/>
              <a:rect l="l" t="t" r="r" b="b"/>
              <a:pathLst>
                <a:path w="64224" h="30582" extrusionOk="0">
                  <a:moveTo>
                    <a:pt x="8807" y="1"/>
                  </a:moveTo>
                  <a:cubicBezTo>
                    <a:pt x="8751" y="1"/>
                    <a:pt x="8681" y="1"/>
                    <a:pt x="8625" y="57"/>
                  </a:cubicBezTo>
                  <a:cubicBezTo>
                    <a:pt x="8457" y="113"/>
                    <a:pt x="8275" y="169"/>
                    <a:pt x="8107" y="239"/>
                  </a:cubicBezTo>
                  <a:cubicBezTo>
                    <a:pt x="7757" y="351"/>
                    <a:pt x="7463" y="351"/>
                    <a:pt x="7225" y="645"/>
                  </a:cubicBezTo>
                  <a:cubicBezTo>
                    <a:pt x="7169" y="645"/>
                    <a:pt x="7169" y="701"/>
                    <a:pt x="7113" y="701"/>
                  </a:cubicBezTo>
                  <a:cubicBezTo>
                    <a:pt x="7088" y="693"/>
                    <a:pt x="7065" y="690"/>
                    <a:pt x="7044" y="690"/>
                  </a:cubicBezTo>
                  <a:cubicBezTo>
                    <a:pt x="6914" y="690"/>
                    <a:pt x="6860" y="821"/>
                    <a:pt x="6763" y="869"/>
                  </a:cubicBezTo>
                  <a:cubicBezTo>
                    <a:pt x="6581" y="1051"/>
                    <a:pt x="6469" y="1219"/>
                    <a:pt x="6301" y="1289"/>
                  </a:cubicBezTo>
                  <a:cubicBezTo>
                    <a:pt x="5951" y="1401"/>
                    <a:pt x="5769" y="1639"/>
                    <a:pt x="5531" y="1863"/>
                  </a:cubicBezTo>
                  <a:cubicBezTo>
                    <a:pt x="5475" y="1863"/>
                    <a:pt x="5475" y="1919"/>
                    <a:pt x="5475" y="1989"/>
                  </a:cubicBezTo>
                  <a:cubicBezTo>
                    <a:pt x="5013" y="2269"/>
                    <a:pt x="4663" y="2689"/>
                    <a:pt x="4425" y="3151"/>
                  </a:cubicBezTo>
                  <a:cubicBezTo>
                    <a:pt x="4425" y="3151"/>
                    <a:pt x="4369" y="3151"/>
                    <a:pt x="4369" y="3207"/>
                  </a:cubicBezTo>
                  <a:cubicBezTo>
                    <a:pt x="4075" y="3389"/>
                    <a:pt x="3851" y="3613"/>
                    <a:pt x="3725" y="3907"/>
                  </a:cubicBezTo>
                  <a:cubicBezTo>
                    <a:pt x="3669" y="4019"/>
                    <a:pt x="3613" y="4145"/>
                    <a:pt x="3501" y="4201"/>
                  </a:cubicBezTo>
                  <a:cubicBezTo>
                    <a:pt x="3207" y="4439"/>
                    <a:pt x="2969" y="4789"/>
                    <a:pt x="2801" y="5139"/>
                  </a:cubicBezTo>
                  <a:cubicBezTo>
                    <a:pt x="2563" y="5489"/>
                    <a:pt x="2269" y="5769"/>
                    <a:pt x="2031" y="6189"/>
                  </a:cubicBezTo>
                  <a:cubicBezTo>
                    <a:pt x="1919" y="6357"/>
                    <a:pt x="1751" y="6595"/>
                    <a:pt x="1751" y="6820"/>
                  </a:cubicBezTo>
                  <a:cubicBezTo>
                    <a:pt x="1625" y="7296"/>
                    <a:pt x="1331" y="7646"/>
                    <a:pt x="1219" y="8108"/>
                  </a:cubicBezTo>
                  <a:cubicBezTo>
                    <a:pt x="1163" y="8346"/>
                    <a:pt x="1051" y="8570"/>
                    <a:pt x="925" y="8808"/>
                  </a:cubicBezTo>
                  <a:cubicBezTo>
                    <a:pt x="813" y="9046"/>
                    <a:pt x="813" y="9270"/>
                    <a:pt x="701" y="9564"/>
                  </a:cubicBezTo>
                  <a:cubicBezTo>
                    <a:pt x="575" y="10096"/>
                    <a:pt x="519" y="10670"/>
                    <a:pt x="407" y="11258"/>
                  </a:cubicBezTo>
                  <a:lnTo>
                    <a:pt x="281" y="11258"/>
                  </a:lnTo>
                  <a:cubicBezTo>
                    <a:pt x="225" y="12070"/>
                    <a:pt x="225" y="12840"/>
                    <a:pt x="113" y="13596"/>
                  </a:cubicBezTo>
                  <a:cubicBezTo>
                    <a:pt x="1" y="14352"/>
                    <a:pt x="169" y="15164"/>
                    <a:pt x="113" y="15920"/>
                  </a:cubicBezTo>
                  <a:cubicBezTo>
                    <a:pt x="169" y="15990"/>
                    <a:pt x="169" y="16046"/>
                    <a:pt x="169" y="16158"/>
                  </a:cubicBezTo>
                  <a:cubicBezTo>
                    <a:pt x="113" y="16452"/>
                    <a:pt x="113" y="16746"/>
                    <a:pt x="113" y="17040"/>
                  </a:cubicBezTo>
                  <a:cubicBezTo>
                    <a:pt x="113" y="17208"/>
                    <a:pt x="169" y="17390"/>
                    <a:pt x="169" y="17614"/>
                  </a:cubicBezTo>
                  <a:cubicBezTo>
                    <a:pt x="169" y="17908"/>
                    <a:pt x="351" y="18314"/>
                    <a:pt x="407" y="18664"/>
                  </a:cubicBezTo>
                  <a:cubicBezTo>
                    <a:pt x="463" y="19071"/>
                    <a:pt x="631" y="19491"/>
                    <a:pt x="757" y="19897"/>
                  </a:cubicBezTo>
                  <a:cubicBezTo>
                    <a:pt x="519" y="20121"/>
                    <a:pt x="925" y="20359"/>
                    <a:pt x="813" y="20597"/>
                  </a:cubicBezTo>
                  <a:cubicBezTo>
                    <a:pt x="925" y="20653"/>
                    <a:pt x="981" y="20709"/>
                    <a:pt x="981" y="20765"/>
                  </a:cubicBezTo>
                  <a:cubicBezTo>
                    <a:pt x="1051" y="20891"/>
                    <a:pt x="1051" y="21003"/>
                    <a:pt x="1051" y="21115"/>
                  </a:cubicBezTo>
                  <a:cubicBezTo>
                    <a:pt x="1107" y="21297"/>
                    <a:pt x="1163" y="21465"/>
                    <a:pt x="1163" y="21647"/>
                  </a:cubicBezTo>
                  <a:lnTo>
                    <a:pt x="1275" y="21647"/>
                  </a:lnTo>
                  <a:cubicBezTo>
                    <a:pt x="1457" y="22053"/>
                    <a:pt x="1569" y="22459"/>
                    <a:pt x="1681" y="22809"/>
                  </a:cubicBezTo>
                  <a:cubicBezTo>
                    <a:pt x="1751" y="22991"/>
                    <a:pt x="1807" y="23103"/>
                    <a:pt x="1863" y="23215"/>
                  </a:cubicBezTo>
                  <a:cubicBezTo>
                    <a:pt x="1975" y="23397"/>
                    <a:pt x="2101" y="23565"/>
                    <a:pt x="2157" y="23803"/>
                  </a:cubicBezTo>
                  <a:cubicBezTo>
                    <a:pt x="2269" y="23915"/>
                    <a:pt x="2269" y="24153"/>
                    <a:pt x="2381" y="24265"/>
                  </a:cubicBezTo>
                  <a:cubicBezTo>
                    <a:pt x="2563" y="24391"/>
                    <a:pt x="2675" y="24615"/>
                    <a:pt x="2731" y="24797"/>
                  </a:cubicBezTo>
                  <a:cubicBezTo>
                    <a:pt x="2731" y="24853"/>
                    <a:pt x="2801" y="24965"/>
                    <a:pt x="2801" y="24965"/>
                  </a:cubicBezTo>
                  <a:cubicBezTo>
                    <a:pt x="3025" y="25315"/>
                    <a:pt x="3263" y="25665"/>
                    <a:pt x="3501" y="25959"/>
                  </a:cubicBezTo>
                  <a:cubicBezTo>
                    <a:pt x="3669" y="26141"/>
                    <a:pt x="3725" y="26421"/>
                    <a:pt x="3963" y="26547"/>
                  </a:cubicBezTo>
                  <a:cubicBezTo>
                    <a:pt x="4019" y="26547"/>
                    <a:pt x="4019" y="26603"/>
                    <a:pt x="4019" y="26659"/>
                  </a:cubicBezTo>
                  <a:cubicBezTo>
                    <a:pt x="4201" y="27009"/>
                    <a:pt x="4551" y="27303"/>
                    <a:pt x="4831" y="27541"/>
                  </a:cubicBezTo>
                  <a:cubicBezTo>
                    <a:pt x="5125" y="27821"/>
                    <a:pt x="5419" y="28003"/>
                    <a:pt x="5531" y="28353"/>
                  </a:cubicBezTo>
                  <a:cubicBezTo>
                    <a:pt x="5881" y="28647"/>
                    <a:pt x="6175" y="28871"/>
                    <a:pt x="6525" y="29165"/>
                  </a:cubicBezTo>
                  <a:cubicBezTo>
                    <a:pt x="6819" y="29403"/>
                    <a:pt x="7113" y="29641"/>
                    <a:pt x="7463" y="29809"/>
                  </a:cubicBezTo>
                  <a:cubicBezTo>
                    <a:pt x="7575" y="29865"/>
                    <a:pt x="7701" y="29991"/>
                    <a:pt x="7869" y="30047"/>
                  </a:cubicBezTo>
                  <a:cubicBezTo>
                    <a:pt x="7925" y="30103"/>
                    <a:pt x="8051" y="30159"/>
                    <a:pt x="8107" y="30159"/>
                  </a:cubicBezTo>
                  <a:cubicBezTo>
                    <a:pt x="8219" y="30215"/>
                    <a:pt x="8331" y="30215"/>
                    <a:pt x="8401" y="30215"/>
                  </a:cubicBezTo>
                  <a:cubicBezTo>
                    <a:pt x="8807" y="30453"/>
                    <a:pt x="9213" y="30509"/>
                    <a:pt x="9619" y="30509"/>
                  </a:cubicBezTo>
                  <a:cubicBezTo>
                    <a:pt x="9855" y="30509"/>
                    <a:pt x="10090" y="30581"/>
                    <a:pt x="10325" y="30581"/>
                  </a:cubicBezTo>
                  <a:cubicBezTo>
                    <a:pt x="10384" y="30581"/>
                    <a:pt x="10443" y="30577"/>
                    <a:pt x="10501" y="30565"/>
                  </a:cubicBezTo>
                  <a:cubicBezTo>
                    <a:pt x="10613" y="30565"/>
                    <a:pt x="10782" y="30509"/>
                    <a:pt x="10908" y="30509"/>
                  </a:cubicBezTo>
                  <a:cubicBezTo>
                    <a:pt x="11020" y="30537"/>
                    <a:pt x="11135" y="30551"/>
                    <a:pt x="11252" y="30551"/>
                  </a:cubicBezTo>
                  <a:cubicBezTo>
                    <a:pt x="11370" y="30551"/>
                    <a:pt x="11489" y="30537"/>
                    <a:pt x="11608" y="30509"/>
                  </a:cubicBezTo>
                  <a:cubicBezTo>
                    <a:pt x="11902" y="30453"/>
                    <a:pt x="12182" y="30397"/>
                    <a:pt x="12476" y="30341"/>
                  </a:cubicBezTo>
                  <a:cubicBezTo>
                    <a:pt x="12952" y="30271"/>
                    <a:pt x="13358" y="30047"/>
                    <a:pt x="13820" y="29865"/>
                  </a:cubicBezTo>
                  <a:cubicBezTo>
                    <a:pt x="14114" y="29753"/>
                    <a:pt x="14408" y="29515"/>
                    <a:pt x="14702" y="29291"/>
                  </a:cubicBezTo>
                  <a:cubicBezTo>
                    <a:pt x="14926" y="29109"/>
                    <a:pt x="15164" y="28871"/>
                    <a:pt x="15458" y="28703"/>
                  </a:cubicBezTo>
                  <a:cubicBezTo>
                    <a:pt x="15864" y="28465"/>
                    <a:pt x="16102" y="28059"/>
                    <a:pt x="16382" y="27709"/>
                  </a:cubicBezTo>
                  <a:cubicBezTo>
                    <a:pt x="16564" y="27597"/>
                    <a:pt x="16620" y="27415"/>
                    <a:pt x="16732" y="27247"/>
                  </a:cubicBezTo>
                  <a:cubicBezTo>
                    <a:pt x="16802" y="27065"/>
                    <a:pt x="16858" y="26953"/>
                    <a:pt x="16914" y="26841"/>
                  </a:cubicBezTo>
                  <a:cubicBezTo>
                    <a:pt x="17026" y="26659"/>
                    <a:pt x="17152" y="26547"/>
                    <a:pt x="17208" y="26421"/>
                  </a:cubicBezTo>
                  <a:cubicBezTo>
                    <a:pt x="17432" y="25959"/>
                    <a:pt x="17614" y="25497"/>
                    <a:pt x="17852" y="25021"/>
                  </a:cubicBezTo>
                  <a:cubicBezTo>
                    <a:pt x="17852" y="24965"/>
                    <a:pt x="17908" y="24909"/>
                    <a:pt x="17908" y="24853"/>
                  </a:cubicBezTo>
                  <a:cubicBezTo>
                    <a:pt x="18132" y="24559"/>
                    <a:pt x="18258" y="24265"/>
                    <a:pt x="18370" y="23859"/>
                  </a:cubicBezTo>
                  <a:cubicBezTo>
                    <a:pt x="18426" y="23621"/>
                    <a:pt x="18482" y="23341"/>
                    <a:pt x="18664" y="23103"/>
                  </a:cubicBezTo>
                  <a:cubicBezTo>
                    <a:pt x="18776" y="22809"/>
                    <a:pt x="19014" y="22571"/>
                    <a:pt x="18902" y="22221"/>
                  </a:cubicBezTo>
                  <a:cubicBezTo>
                    <a:pt x="18902" y="22221"/>
                    <a:pt x="18902" y="22109"/>
                    <a:pt x="18958" y="22053"/>
                  </a:cubicBezTo>
                  <a:cubicBezTo>
                    <a:pt x="19070" y="21759"/>
                    <a:pt x="19252" y="21409"/>
                    <a:pt x="19364" y="21059"/>
                  </a:cubicBezTo>
                  <a:cubicBezTo>
                    <a:pt x="19532" y="20709"/>
                    <a:pt x="19714" y="20359"/>
                    <a:pt x="19770" y="19953"/>
                  </a:cubicBezTo>
                  <a:cubicBezTo>
                    <a:pt x="19826" y="19897"/>
                    <a:pt x="19826" y="19771"/>
                    <a:pt x="19882" y="19715"/>
                  </a:cubicBezTo>
                  <a:cubicBezTo>
                    <a:pt x="20120" y="19309"/>
                    <a:pt x="20232" y="18847"/>
                    <a:pt x="20414" y="18440"/>
                  </a:cubicBezTo>
                  <a:cubicBezTo>
                    <a:pt x="20526" y="18146"/>
                    <a:pt x="20582" y="17852"/>
                    <a:pt x="20876" y="17740"/>
                  </a:cubicBezTo>
                  <a:lnTo>
                    <a:pt x="20876" y="17670"/>
                  </a:lnTo>
                  <a:cubicBezTo>
                    <a:pt x="21002" y="17320"/>
                    <a:pt x="21114" y="16970"/>
                    <a:pt x="21282" y="16620"/>
                  </a:cubicBezTo>
                  <a:cubicBezTo>
                    <a:pt x="21408" y="16396"/>
                    <a:pt x="21520" y="16214"/>
                    <a:pt x="21576" y="16046"/>
                  </a:cubicBezTo>
                  <a:cubicBezTo>
                    <a:pt x="21632" y="15864"/>
                    <a:pt x="21702" y="15752"/>
                    <a:pt x="21758" y="15640"/>
                  </a:cubicBezTo>
                  <a:cubicBezTo>
                    <a:pt x="21982" y="15402"/>
                    <a:pt x="22164" y="15108"/>
                    <a:pt x="22276" y="14814"/>
                  </a:cubicBezTo>
                  <a:cubicBezTo>
                    <a:pt x="22332" y="14702"/>
                    <a:pt x="22458" y="14646"/>
                    <a:pt x="22514" y="14520"/>
                  </a:cubicBezTo>
                  <a:cubicBezTo>
                    <a:pt x="22627" y="14352"/>
                    <a:pt x="22627" y="14114"/>
                    <a:pt x="22753" y="13946"/>
                  </a:cubicBezTo>
                  <a:cubicBezTo>
                    <a:pt x="22921" y="13652"/>
                    <a:pt x="23103" y="13358"/>
                    <a:pt x="23327" y="13064"/>
                  </a:cubicBezTo>
                  <a:cubicBezTo>
                    <a:pt x="23453" y="12952"/>
                    <a:pt x="23565" y="12840"/>
                    <a:pt x="23621" y="12658"/>
                  </a:cubicBezTo>
                  <a:cubicBezTo>
                    <a:pt x="23733" y="12420"/>
                    <a:pt x="23859" y="12196"/>
                    <a:pt x="24083" y="12014"/>
                  </a:cubicBezTo>
                  <a:cubicBezTo>
                    <a:pt x="24265" y="11958"/>
                    <a:pt x="24433" y="11790"/>
                    <a:pt x="24503" y="11608"/>
                  </a:cubicBezTo>
                  <a:cubicBezTo>
                    <a:pt x="24615" y="11314"/>
                    <a:pt x="24853" y="11202"/>
                    <a:pt x="25133" y="11020"/>
                  </a:cubicBezTo>
                  <a:cubicBezTo>
                    <a:pt x="25203" y="10964"/>
                    <a:pt x="25259" y="10908"/>
                    <a:pt x="25315" y="10852"/>
                  </a:cubicBezTo>
                  <a:cubicBezTo>
                    <a:pt x="25777" y="10264"/>
                    <a:pt x="26365" y="9914"/>
                    <a:pt x="27009" y="9620"/>
                  </a:cubicBezTo>
                  <a:cubicBezTo>
                    <a:pt x="27303" y="9452"/>
                    <a:pt x="27653" y="9396"/>
                    <a:pt x="27933" y="9214"/>
                  </a:cubicBezTo>
                  <a:cubicBezTo>
                    <a:pt x="27968" y="9186"/>
                    <a:pt x="27999" y="9186"/>
                    <a:pt x="28029" y="9186"/>
                  </a:cubicBezTo>
                  <a:cubicBezTo>
                    <a:pt x="28059" y="9186"/>
                    <a:pt x="28087" y="9186"/>
                    <a:pt x="28115" y="9158"/>
                  </a:cubicBezTo>
                  <a:cubicBezTo>
                    <a:pt x="28227" y="9158"/>
                    <a:pt x="28409" y="9102"/>
                    <a:pt x="28577" y="9046"/>
                  </a:cubicBezTo>
                  <a:cubicBezTo>
                    <a:pt x="28759" y="8920"/>
                    <a:pt x="28983" y="8920"/>
                    <a:pt x="29165" y="8920"/>
                  </a:cubicBezTo>
                  <a:lnTo>
                    <a:pt x="30033" y="8920"/>
                  </a:lnTo>
                  <a:cubicBezTo>
                    <a:pt x="30033" y="8836"/>
                    <a:pt x="30065" y="8808"/>
                    <a:pt x="30110" y="8808"/>
                  </a:cubicBezTo>
                  <a:cubicBezTo>
                    <a:pt x="30156" y="8808"/>
                    <a:pt x="30215" y="8836"/>
                    <a:pt x="30271" y="8864"/>
                  </a:cubicBezTo>
                  <a:cubicBezTo>
                    <a:pt x="30453" y="8864"/>
                    <a:pt x="30565" y="8920"/>
                    <a:pt x="30733" y="8920"/>
                  </a:cubicBezTo>
                  <a:cubicBezTo>
                    <a:pt x="30915" y="8920"/>
                    <a:pt x="31083" y="8920"/>
                    <a:pt x="31265" y="8990"/>
                  </a:cubicBezTo>
                  <a:cubicBezTo>
                    <a:pt x="31377" y="9046"/>
                    <a:pt x="31503" y="9046"/>
                    <a:pt x="31615" y="9046"/>
                  </a:cubicBezTo>
                  <a:cubicBezTo>
                    <a:pt x="31909" y="9046"/>
                    <a:pt x="32259" y="9102"/>
                    <a:pt x="32483" y="9340"/>
                  </a:cubicBezTo>
                  <a:cubicBezTo>
                    <a:pt x="32553" y="9396"/>
                    <a:pt x="32665" y="9452"/>
                    <a:pt x="32721" y="9452"/>
                  </a:cubicBezTo>
                  <a:cubicBezTo>
                    <a:pt x="33071" y="9620"/>
                    <a:pt x="33365" y="9802"/>
                    <a:pt x="33715" y="9914"/>
                  </a:cubicBezTo>
                  <a:cubicBezTo>
                    <a:pt x="33715" y="9914"/>
                    <a:pt x="33771" y="9970"/>
                    <a:pt x="33771" y="10040"/>
                  </a:cubicBezTo>
                  <a:cubicBezTo>
                    <a:pt x="33883" y="10320"/>
                    <a:pt x="34177" y="10446"/>
                    <a:pt x="34415" y="10558"/>
                  </a:cubicBezTo>
                  <a:cubicBezTo>
                    <a:pt x="34766" y="10796"/>
                    <a:pt x="35060" y="11146"/>
                    <a:pt x="35410" y="11440"/>
                  </a:cubicBezTo>
                  <a:cubicBezTo>
                    <a:pt x="35704" y="11720"/>
                    <a:pt x="35928" y="12014"/>
                    <a:pt x="36166" y="12308"/>
                  </a:cubicBezTo>
                  <a:lnTo>
                    <a:pt x="36222" y="12308"/>
                  </a:lnTo>
                  <a:cubicBezTo>
                    <a:pt x="36684" y="12714"/>
                    <a:pt x="37160" y="13064"/>
                    <a:pt x="37566" y="13540"/>
                  </a:cubicBezTo>
                  <a:cubicBezTo>
                    <a:pt x="37734" y="13708"/>
                    <a:pt x="37916" y="13890"/>
                    <a:pt x="38084" y="14002"/>
                  </a:cubicBezTo>
                  <a:cubicBezTo>
                    <a:pt x="38322" y="14114"/>
                    <a:pt x="38504" y="14240"/>
                    <a:pt x="38672" y="14408"/>
                  </a:cubicBezTo>
                  <a:cubicBezTo>
                    <a:pt x="38784" y="14464"/>
                    <a:pt x="38854" y="14590"/>
                    <a:pt x="38910" y="14590"/>
                  </a:cubicBezTo>
                  <a:cubicBezTo>
                    <a:pt x="39316" y="14814"/>
                    <a:pt x="39722" y="14996"/>
                    <a:pt x="40128" y="15164"/>
                  </a:cubicBezTo>
                  <a:cubicBezTo>
                    <a:pt x="40534" y="15290"/>
                    <a:pt x="40884" y="15458"/>
                    <a:pt x="41304" y="15458"/>
                  </a:cubicBezTo>
                  <a:cubicBezTo>
                    <a:pt x="41472" y="15458"/>
                    <a:pt x="41710" y="15514"/>
                    <a:pt x="41878" y="15514"/>
                  </a:cubicBezTo>
                  <a:cubicBezTo>
                    <a:pt x="42116" y="15514"/>
                    <a:pt x="42354" y="15570"/>
                    <a:pt x="42522" y="15570"/>
                  </a:cubicBezTo>
                  <a:cubicBezTo>
                    <a:pt x="42634" y="15570"/>
                    <a:pt x="42704" y="15570"/>
                    <a:pt x="42760" y="15514"/>
                  </a:cubicBezTo>
                  <a:cubicBezTo>
                    <a:pt x="42872" y="15458"/>
                    <a:pt x="42984" y="15346"/>
                    <a:pt x="43166" y="15290"/>
                  </a:cubicBezTo>
                  <a:cubicBezTo>
                    <a:pt x="43516" y="15108"/>
                    <a:pt x="43810" y="14870"/>
                    <a:pt x="44034" y="14590"/>
                  </a:cubicBezTo>
                  <a:cubicBezTo>
                    <a:pt x="44216" y="14352"/>
                    <a:pt x="44328" y="14114"/>
                    <a:pt x="44454" y="13890"/>
                  </a:cubicBezTo>
                  <a:cubicBezTo>
                    <a:pt x="44622" y="13470"/>
                    <a:pt x="44804" y="13120"/>
                    <a:pt x="44972" y="12770"/>
                  </a:cubicBezTo>
                  <a:cubicBezTo>
                    <a:pt x="45028" y="12658"/>
                    <a:pt x="45028" y="12546"/>
                    <a:pt x="45084" y="12420"/>
                  </a:cubicBezTo>
                  <a:cubicBezTo>
                    <a:pt x="45210" y="12070"/>
                    <a:pt x="45322" y="11720"/>
                    <a:pt x="45434" y="11370"/>
                  </a:cubicBezTo>
                  <a:cubicBezTo>
                    <a:pt x="45504" y="11314"/>
                    <a:pt x="45504" y="11202"/>
                    <a:pt x="45560" y="11146"/>
                  </a:cubicBezTo>
                  <a:cubicBezTo>
                    <a:pt x="45616" y="10796"/>
                    <a:pt x="45728" y="10446"/>
                    <a:pt x="45784" y="10096"/>
                  </a:cubicBezTo>
                  <a:cubicBezTo>
                    <a:pt x="45910" y="9802"/>
                    <a:pt x="45966" y="9508"/>
                    <a:pt x="46134" y="9270"/>
                  </a:cubicBezTo>
                  <a:lnTo>
                    <a:pt x="46204" y="9214"/>
                  </a:lnTo>
                  <a:cubicBezTo>
                    <a:pt x="46078" y="8990"/>
                    <a:pt x="46260" y="8864"/>
                    <a:pt x="46316" y="8752"/>
                  </a:cubicBezTo>
                  <a:cubicBezTo>
                    <a:pt x="46373" y="8570"/>
                    <a:pt x="46485" y="8458"/>
                    <a:pt x="46555" y="8290"/>
                  </a:cubicBezTo>
                  <a:cubicBezTo>
                    <a:pt x="46611" y="8052"/>
                    <a:pt x="46779" y="7814"/>
                    <a:pt x="46961" y="7590"/>
                  </a:cubicBezTo>
                  <a:cubicBezTo>
                    <a:pt x="47073" y="7352"/>
                    <a:pt x="47255" y="7170"/>
                    <a:pt x="47367" y="6946"/>
                  </a:cubicBezTo>
                  <a:lnTo>
                    <a:pt x="47367" y="6890"/>
                  </a:lnTo>
                  <a:cubicBezTo>
                    <a:pt x="47423" y="6764"/>
                    <a:pt x="47479" y="6707"/>
                    <a:pt x="47535" y="6651"/>
                  </a:cubicBezTo>
                  <a:cubicBezTo>
                    <a:pt x="47605" y="6539"/>
                    <a:pt x="47661" y="6469"/>
                    <a:pt x="47717" y="6413"/>
                  </a:cubicBezTo>
                  <a:cubicBezTo>
                    <a:pt x="47829" y="6245"/>
                    <a:pt x="48011" y="6063"/>
                    <a:pt x="48179" y="5839"/>
                  </a:cubicBezTo>
                  <a:cubicBezTo>
                    <a:pt x="48235" y="5713"/>
                    <a:pt x="48305" y="5601"/>
                    <a:pt x="48417" y="5489"/>
                  </a:cubicBezTo>
                  <a:cubicBezTo>
                    <a:pt x="48473" y="5363"/>
                    <a:pt x="48655" y="5195"/>
                    <a:pt x="48767" y="5069"/>
                  </a:cubicBezTo>
                  <a:lnTo>
                    <a:pt x="48767" y="5139"/>
                  </a:lnTo>
                  <a:lnTo>
                    <a:pt x="48879" y="5139"/>
                  </a:lnTo>
                  <a:cubicBezTo>
                    <a:pt x="49061" y="4957"/>
                    <a:pt x="49117" y="4789"/>
                    <a:pt x="49229" y="4663"/>
                  </a:cubicBezTo>
                  <a:lnTo>
                    <a:pt x="49411" y="4663"/>
                  </a:lnTo>
                  <a:cubicBezTo>
                    <a:pt x="49411" y="4663"/>
                    <a:pt x="49411" y="4607"/>
                    <a:pt x="49355" y="4551"/>
                  </a:cubicBezTo>
                  <a:cubicBezTo>
                    <a:pt x="49411" y="4551"/>
                    <a:pt x="49467" y="4439"/>
                    <a:pt x="49523" y="4439"/>
                  </a:cubicBezTo>
                  <a:cubicBezTo>
                    <a:pt x="49705" y="4439"/>
                    <a:pt x="49761" y="4369"/>
                    <a:pt x="49873" y="4257"/>
                  </a:cubicBezTo>
                  <a:cubicBezTo>
                    <a:pt x="49929" y="4145"/>
                    <a:pt x="50055" y="4145"/>
                    <a:pt x="50167" y="4089"/>
                  </a:cubicBezTo>
                  <a:cubicBezTo>
                    <a:pt x="50279" y="4019"/>
                    <a:pt x="50517" y="4089"/>
                    <a:pt x="50517" y="3963"/>
                  </a:cubicBezTo>
                  <a:cubicBezTo>
                    <a:pt x="50629" y="3795"/>
                    <a:pt x="50811" y="3907"/>
                    <a:pt x="50923" y="3795"/>
                  </a:cubicBezTo>
                  <a:cubicBezTo>
                    <a:pt x="51050" y="3756"/>
                    <a:pt x="51144" y="3710"/>
                    <a:pt x="51246" y="3710"/>
                  </a:cubicBezTo>
                  <a:cubicBezTo>
                    <a:pt x="51289" y="3710"/>
                    <a:pt x="51335" y="3718"/>
                    <a:pt x="51385" y="3739"/>
                  </a:cubicBezTo>
                  <a:cubicBezTo>
                    <a:pt x="51427" y="3758"/>
                    <a:pt x="51467" y="3764"/>
                    <a:pt x="51509" y="3764"/>
                  </a:cubicBezTo>
                  <a:cubicBezTo>
                    <a:pt x="51593" y="3764"/>
                    <a:pt x="51684" y="3739"/>
                    <a:pt x="51805" y="3739"/>
                  </a:cubicBezTo>
                  <a:lnTo>
                    <a:pt x="51805" y="3669"/>
                  </a:lnTo>
                  <a:cubicBezTo>
                    <a:pt x="52029" y="3739"/>
                    <a:pt x="52267" y="3795"/>
                    <a:pt x="52435" y="3795"/>
                  </a:cubicBezTo>
                  <a:cubicBezTo>
                    <a:pt x="52729" y="3795"/>
                    <a:pt x="52967" y="3739"/>
                    <a:pt x="53261" y="3739"/>
                  </a:cubicBezTo>
                  <a:cubicBezTo>
                    <a:pt x="53667" y="3739"/>
                    <a:pt x="54073" y="3795"/>
                    <a:pt x="54423" y="3851"/>
                  </a:cubicBezTo>
                  <a:cubicBezTo>
                    <a:pt x="54885" y="3907"/>
                    <a:pt x="55305" y="4089"/>
                    <a:pt x="55711" y="4145"/>
                  </a:cubicBezTo>
                  <a:cubicBezTo>
                    <a:pt x="55879" y="4201"/>
                    <a:pt x="56117" y="4201"/>
                    <a:pt x="56355" y="4257"/>
                  </a:cubicBezTo>
                  <a:cubicBezTo>
                    <a:pt x="56467" y="4313"/>
                    <a:pt x="56579" y="4369"/>
                    <a:pt x="56705" y="4369"/>
                  </a:cubicBezTo>
                  <a:cubicBezTo>
                    <a:pt x="57335" y="4369"/>
                    <a:pt x="57923" y="4439"/>
                    <a:pt x="58568" y="4439"/>
                  </a:cubicBezTo>
                  <a:lnTo>
                    <a:pt x="58736" y="4439"/>
                  </a:lnTo>
                  <a:cubicBezTo>
                    <a:pt x="58857" y="4439"/>
                    <a:pt x="58972" y="4464"/>
                    <a:pt x="59089" y="4464"/>
                  </a:cubicBezTo>
                  <a:cubicBezTo>
                    <a:pt x="59148" y="4464"/>
                    <a:pt x="59207" y="4458"/>
                    <a:pt x="59268" y="4439"/>
                  </a:cubicBezTo>
                  <a:cubicBezTo>
                    <a:pt x="59562" y="4369"/>
                    <a:pt x="59856" y="4257"/>
                    <a:pt x="60136" y="4201"/>
                  </a:cubicBezTo>
                  <a:cubicBezTo>
                    <a:pt x="60612" y="4145"/>
                    <a:pt x="61018" y="3963"/>
                    <a:pt x="61368" y="3739"/>
                  </a:cubicBezTo>
                  <a:cubicBezTo>
                    <a:pt x="61662" y="3613"/>
                    <a:pt x="61886" y="3445"/>
                    <a:pt x="62180" y="3319"/>
                  </a:cubicBezTo>
                  <a:cubicBezTo>
                    <a:pt x="62474" y="3207"/>
                    <a:pt x="62712" y="3039"/>
                    <a:pt x="62936" y="2801"/>
                  </a:cubicBezTo>
                  <a:cubicBezTo>
                    <a:pt x="63174" y="2563"/>
                    <a:pt x="63468" y="2269"/>
                    <a:pt x="63762" y="1989"/>
                  </a:cubicBezTo>
                  <a:cubicBezTo>
                    <a:pt x="63930" y="1751"/>
                    <a:pt x="64056" y="1457"/>
                    <a:pt x="64168" y="1163"/>
                  </a:cubicBezTo>
                  <a:cubicBezTo>
                    <a:pt x="64224" y="1051"/>
                    <a:pt x="64224" y="939"/>
                    <a:pt x="64224" y="757"/>
                  </a:cubicBezTo>
                  <a:cubicBezTo>
                    <a:pt x="64224" y="757"/>
                    <a:pt x="64224" y="701"/>
                    <a:pt x="64168" y="645"/>
                  </a:cubicBezTo>
                  <a:cubicBezTo>
                    <a:pt x="64056" y="1219"/>
                    <a:pt x="63762" y="1695"/>
                    <a:pt x="63412" y="2101"/>
                  </a:cubicBezTo>
                  <a:cubicBezTo>
                    <a:pt x="63118" y="2451"/>
                    <a:pt x="62824" y="2745"/>
                    <a:pt x="62418" y="2969"/>
                  </a:cubicBezTo>
                  <a:cubicBezTo>
                    <a:pt x="62068" y="3207"/>
                    <a:pt x="61718" y="3445"/>
                    <a:pt x="61368" y="3557"/>
                  </a:cubicBezTo>
                  <a:cubicBezTo>
                    <a:pt x="60836" y="3739"/>
                    <a:pt x="60318" y="4019"/>
                    <a:pt x="59786" y="4089"/>
                  </a:cubicBezTo>
                  <a:cubicBezTo>
                    <a:pt x="59562" y="4145"/>
                    <a:pt x="59268" y="4201"/>
                    <a:pt x="59030" y="4201"/>
                  </a:cubicBezTo>
                  <a:cubicBezTo>
                    <a:pt x="58876" y="4220"/>
                    <a:pt x="58714" y="4226"/>
                    <a:pt x="58547" y="4226"/>
                  </a:cubicBezTo>
                  <a:cubicBezTo>
                    <a:pt x="58214" y="4226"/>
                    <a:pt x="57863" y="4201"/>
                    <a:pt x="57517" y="4201"/>
                  </a:cubicBezTo>
                  <a:cubicBezTo>
                    <a:pt x="57279" y="4201"/>
                    <a:pt x="57055" y="4201"/>
                    <a:pt x="56817" y="4145"/>
                  </a:cubicBezTo>
                  <a:cubicBezTo>
                    <a:pt x="56523" y="4019"/>
                    <a:pt x="56285" y="4019"/>
                    <a:pt x="56005" y="3963"/>
                  </a:cubicBezTo>
                  <a:cubicBezTo>
                    <a:pt x="55585" y="3907"/>
                    <a:pt x="55179" y="3851"/>
                    <a:pt x="54773" y="3739"/>
                  </a:cubicBezTo>
                  <a:cubicBezTo>
                    <a:pt x="54479" y="3613"/>
                    <a:pt x="54185" y="3557"/>
                    <a:pt x="53835" y="3557"/>
                  </a:cubicBezTo>
                  <a:lnTo>
                    <a:pt x="53555" y="3557"/>
                  </a:lnTo>
                  <a:cubicBezTo>
                    <a:pt x="53135" y="3501"/>
                    <a:pt x="52729" y="3501"/>
                    <a:pt x="52323" y="3445"/>
                  </a:cubicBezTo>
                  <a:cubicBezTo>
                    <a:pt x="52029" y="3445"/>
                    <a:pt x="51735" y="3501"/>
                    <a:pt x="51511" y="3501"/>
                  </a:cubicBezTo>
                  <a:cubicBezTo>
                    <a:pt x="51329" y="3501"/>
                    <a:pt x="51161" y="3557"/>
                    <a:pt x="51035" y="3613"/>
                  </a:cubicBezTo>
                  <a:cubicBezTo>
                    <a:pt x="50923" y="3613"/>
                    <a:pt x="50811" y="3669"/>
                    <a:pt x="50685" y="3669"/>
                  </a:cubicBezTo>
                  <a:cubicBezTo>
                    <a:pt x="50335" y="3739"/>
                    <a:pt x="49985" y="3851"/>
                    <a:pt x="49705" y="4089"/>
                  </a:cubicBezTo>
                  <a:cubicBezTo>
                    <a:pt x="49411" y="4201"/>
                    <a:pt x="49173" y="4439"/>
                    <a:pt x="48935" y="4607"/>
                  </a:cubicBezTo>
                  <a:cubicBezTo>
                    <a:pt x="48767" y="4789"/>
                    <a:pt x="48529" y="4901"/>
                    <a:pt x="48361" y="5069"/>
                  </a:cubicBezTo>
                  <a:cubicBezTo>
                    <a:pt x="48067" y="5363"/>
                    <a:pt x="47773" y="5713"/>
                    <a:pt x="47479" y="6063"/>
                  </a:cubicBezTo>
                  <a:cubicBezTo>
                    <a:pt x="47423" y="6119"/>
                    <a:pt x="47367" y="6189"/>
                    <a:pt x="47311" y="6245"/>
                  </a:cubicBezTo>
                  <a:cubicBezTo>
                    <a:pt x="47185" y="6413"/>
                    <a:pt x="47129" y="6595"/>
                    <a:pt x="47073" y="6707"/>
                  </a:cubicBezTo>
                  <a:cubicBezTo>
                    <a:pt x="46961" y="6820"/>
                    <a:pt x="46835" y="6946"/>
                    <a:pt x="46723" y="7114"/>
                  </a:cubicBezTo>
                  <a:cubicBezTo>
                    <a:pt x="46723" y="7240"/>
                    <a:pt x="46611" y="7352"/>
                    <a:pt x="46485" y="7464"/>
                  </a:cubicBezTo>
                  <a:cubicBezTo>
                    <a:pt x="46373" y="7590"/>
                    <a:pt x="46429" y="7814"/>
                    <a:pt x="46316" y="7940"/>
                  </a:cubicBezTo>
                  <a:cubicBezTo>
                    <a:pt x="46078" y="8164"/>
                    <a:pt x="45966" y="8402"/>
                    <a:pt x="45910" y="8752"/>
                  </a:cubicBezTo>
                  <a:cubicBezTo>
                    <a:pt x="45784" y="8752"/>
                    <a:pt x="45728" y="8752"/>
                    <a:pt x="45672" y="8808"/>
                  </a:cubicBezTo>
                  <a:cubicBezTo>
                    <a:pt x="45616" y="8920"/>
                    <a:pt x="45560" y="9102"/>
                    <a:pt x="45504" y="9214"/>
                  </a:cubicBezTo>
                  <a:cubicBezTo>
                    <a:pt x="45560" y="9270"/>
                    <a:pt x="45560" y="9270"/>
                    <a:pt x="45672" y="9270"/>
                  </a:cubicBezTo>
                  <a:cubicBezTo>
                    <a:pt x="45560" y="9564"/>
                    <a:pt x="45434" y="9802"/>
                    <a:pt x="45322" y="10152"/>
                  </a:cubicBezTo>
                  <a:cubicBezTo>
                    <a:pt x="45266" y="10040"/>
                    <a:pt x="45266" y="10040"/>
                    <a:pt x="45266" y="9970"/>
                  </a:cubicBezTo>
                  <a:lnTo>
                    <a:pt x="45210" y="9970"/>
                  </a:lnTo>
                  <a:cubicBezTo>
                    <a:pt x="45154" y="10096"/>
                    <a:pt x="45084" y="10208"/>
                    <a:pt x="45028" y="10320"/>
                  </a:cubicBezTo>
                  <a:cubicBezTo>
                    <a:pt x="45084" y="10390"/>
                    <a:pt x="45154" y="10390"/>
                    <a:pt x="45154" y="10446"/>
                  </a:cubicBezTo>
                  <a:cubicBezTo>
                    <a:pt x="45154" y="10558"/>
                    <a:pt x="45154" y="10740"/>
                    <a:pt x="45084" y="10740"/>
                  </a:cubicBezTo>
                  <a:cubicBezTo>
                    <a:pt x="44860" y="10852"/>
                    <a:pt x="44860" y="11090"/>
                    <a:pt x="44860" y="11314"/>
                  </a:cubicBezTo>
                  <a:cubicBezTo>
                    <a:pt x="44566" y="11552"/>
                    <a:pt x="44384" y="11846"/>
                    <a:pt x="44510" y="12252"/>
                  </a:cubicBezTo>
                  <a:lnTo>
                    <a:pt x="44328" y="12252"/>
                  </a:lnTo>
                  <a:cubicBezTo>
                    <a:pt x="44216" y="12770"/>
                    <a:pt x="43810" y="13190"/>
                    <a:pt x="43628" y="13708"/>
                  </a:cubicBezTo>
                  <a:cubicBezTo>
                    <a:pt x="43334" y="13890"/>
                    <a:pt x="43222" y="14240"/>
                    <a:pt x="42872" y="14408"/>
                  </a:cubicBezTo>
                  <a:cubicBezTo>
                    <a:pt x="42589" y="14507"/>
                    <a:pt x="42319" y="14553"/>
                    <a:pt x="42057" y="14553"/>
                  </a:cubicBezTo>
                  <a:cubicBezTo>
                    <a:pt x="41839" y="14553"/>
                    <a:pt x="41626" y="14521"/>
                    <a:pt x="41416" y="14464"/>
                  </a:cubicBezTo>
                  <a:cubicBezTo>
                    <a:pt x="40884" y="14408"/>
                    <a:pt x="40422" y="14170"/>
                    <a:pt x="39904" y="13946"/>
                  </a:cubicBezTo>
                  <a:cubicBezTo>
                    <a:pt x="39666" y="13890"/>
                    <a:pt x="39484" y="13764"/>
                    <a:pt x="39316" y="13596"/>
                  </a:cubicBezTo>
                  <a:cubicBezTo>
                    <a:pt x="39204" y="13414"/>
                    <a:pt x="39078" y="13358"/>
                    <a:pt x="38910" y="13302"/>
                  </a:cubicBezTo>
                  <a:cubicBezTo>
                    <a:pt x="38616" y="13120"/>
                    <a:pt x="38322" y="12896"/>
                    <a:pt x="38154" y="12602"/>
                  </a:cubicBezTo>
                  <a:cubicBezTo>
                    <a:pt x="38084" y="12546"/>
                    <a:pt x="37972" y="12420"/>
                    <a:pt x="37916" y="12364"/>
                  </a:cubicBezTo>
                  <a:cubicBezTo>
                    <a:pt x="37566" y="12196"/>
                    <a:pt x="37384" y="11902"/>
                    <a:pt x="37104" y="11664"/>
                  </a:cubicBezTo>
                  <a:cubicBezTo>
                    <a:pt x="36922" y="11552"/>
                    <a:pt x="36810" y="11370"/>
                    <a:pt x="36684" y="11202"/>
                  </a:cubicBezTo>
                  <a:lnTo>
                    <a:pt x="36572" y="11202"/>
                  </a:lnTo>
                  <a:cubicBezTo>
                    <a:pt x="36222" y="10908"/>
                    <a:pt x="35984" y="10558"/>
                    <a:pt x="35634" y="10320"/>
                  </a:cubicBezTo>
                  <a:cubicBezTo>
                    <a:pt x="35284" y="10096"/>
                    <a:pt x="35116" y="9690"/>
                    <a:pt x="34822" y="9620"/>
                  </a:cubicBezTo>
                  <a:cubicBezTo>
                    <a:pt x="34359" y="9340"/>
                    <a:pt x="34065" y="8920"/>
                    <a:pt x="33659" y="8864"/>
                  </a:cubicBezTo>
                  <a:cubicBezTo>
                    <a:pt x="33603" y="8808"/>
                    <a:pt x="33533" y="8808"/>
                    <a:pt x="33477" y="8808"/>
                  </a:cubicBezTo>
                  <a:cubicBezTo>
                    <a:pt x="33183" y="8640"/>
                    <a:pt x="32903" y="8570"/>
                    <a:pt x="32609" y="8290"/>
                  </a:cubicBezTo>
                  <a:lnTo>
                    <a:pt x="32553" y="8290"/>
                  </a:lnTo>
                  <a:cubicBezTo>
                    <a:pt x="32427" y="8220"/>
                    <a:pt x="32259" y="8164"/>
                    <a:pt x="32133" y="8108"/>
                  </a:cubicBezTo>
                  <a:lnTo>
                    <a:pt x="32133" y="8052"/>
                  </a:lnTo>
                  <a:lnTo>
                    <a:pt x="31727" y="8052"/>
                  </a:lnTo>
                  <a:cubicBezTo>
                    <a:pt x="31727" y="7940"/>
                    <a:pt x="31615" y="7940"/>
                    <a:pt x="31559" y="7940"/>
                  </a:cubicBezTo>
                  <a:lnTo>
                    <a:pt x="31321" y="7940"/>
                  </a:lnTo>
                  <a:cubicBezTo>
                    <a:pt x="30859" y="7870"/>
                    <a:pt x="30453" y="7870"/>
                    <a:pt x="29977" y="7870"/>
                  </a:cubicBezTo>
                  <a:cubicBezTo>
                    <a:pt x="29865" y="7905"/>
                    <a:pt x="29750" y="7922"/>
                    <a:pt x="29639" y="7922"/>
                  </a:cubicBezTo>
                  <a:cubicBezTo>
                    <a:pt x="29529" y="7922"/>
                    <a:pt x="29424" y="7905"/>
                    <a:pt x="29333" y="7870"/>
                  </a:cubicBezTo>
                  <a:cubicBezTo>
                    <a:pt x="29259" y="7855"/>
                    <a:pt x="29189" y="7848"/>
                    <a:pt x="29119" y="7848"/>
                  </a:cubicBezTo>
                  <a:cubicBezTo>
                    <a:pt x="28924" y="7848"/>
                    <a:pt x="28738" y="7903"/>
                    <a:pt x="28521" y="7996"/>
                  </a:cubicBezTo>
                  <a:cubicBezTo>
                    <a:pt x="28353" y="8108"/>
                    <a:pt x="28115" y="8220"/>
                    <a:pt x="27877" y="8220"/>
                  </a:cubicBezTo>
                  <a:cubicBezTo>
                    <a:pt x="27858" y="8201"/>
                    <a:pt x="27833" y="8195"/>
                    <a:pt x="27806" y="8195"/>
                  </a:cubicBezTo>
                  <a:cubicBezTo>
                    <a:pt x="27752" y="8195"/>
                    <a:pt x="27690" y="8220"/>
                    <a:pt x="27653" y="8220"/>
                  </a:cubicBezTo>
                  <a:cubicBezTo>
                    <a:pt x="27303" y="8402"/>
                    <a:pt x="26953" y="8514"/>
                    <a:pt x="26603" y="8696"/>
                  </a:cubicBezTo>
                  <a:cubicBezTo>
                    <a:pt x="26533" y="8696"/>
                    <a:pt x="26421" y="8752"/>
                    <a:pt x="26365" y="8808"/>
                  </a:cubicBezTo>
                  <a:cubicBezTo>
                    <a:pt x="26183" y="8990"/>
                    <a:pt x="26015" y="9046"/>
                    <a:pt x="25777" y="9102"/>
                  </a:cubicBezTo>
                  <a:cubicBezTo>
                    <a:pt x="25665" y="9102"/>
                    <a:pt x="25553" y="9158"/>
                    <a:pt x="25483" y="9270"/>
                  </a:cubicBezTo>
                  <a:cubicBezTo>
                    <a:pt x="25371" y="9396"/>
                    <a:pt x="25203" y="9508"/>
                    <a:pt x="25077" y="9620"/>
                  </a:cubicBezTo>
                  <a:lnTo>
                    <a:pt x="24559" y="10152"/>
                  </a:lnTo>
                  <a:cubicBezTo>
                    <a:pt x="24433" y="10208"/>
                    <a:pt x="24377" y="10264"/>
                    <a:pt x="24321" y="10390"/>
                  </a:cubicBezTo>
                  <a:cubicBezTo>
                    <a:pt x="24265" y="10320"/>
                    <a:pt x="24209" y="10320"/>
                    <a:pt x="24209" y="10320"/>
                  </a:cubicBezTo>
                  <a:cubicBezTo>
                    <a:pt x="24027" y="10558"/>
                    <a:pt x="23803" y="10740"/>
                    <a:pt x="23621" y="10964"/>
                  </a:cubicBezTo>
                  <a:cubicBezTo>
                    <a:pt x="23528" y="11114"/>
                    <a:pt x="23474" y="11216"/>
                    <a:pt x="23324" y="11216"/>
                  </a:cubicBezTo>
                  <a:cubicBezTo>
                    <a:pt x="23293" y="11216"/>
                    <a:pt x="23256" y="11212"/>
                    <a:pt x="23215" y="11202"/>
                  </a:cubicBezTo>
                  <a:cubicBezTo>
                    <a:pt x="23103" y="11440"/>
                    <a:pt x="22977" y="11664"/>
                    <a:pt x="22865" y="11902"/>
                  </a:cubicBezTo>
                  <a:cubicBezTo>
                    <a:pt x="22809" y="12014"/>
                    <a:pt x="22753" y="12140"/>
                    <a:pt x="22683" y="12196"/>
                  </a:cubicBezTo>
                  <a:cubicBezTo>
                    <a:pt x="22276" y="12420"/>
                    <a:pt x="22220" y="12840"/>
                    <a:pt x="21926" y="13190"/>
                  </a:cubicBezTo>
                  <a:cubicBezTo>
                    <a:pt x="21758" y="13414"/>
                    <a:pt x="21576" y="13708"/>
                    <a:pt x="21520" y="14058"/>
                  </a:cubicBezTo>
                  <a:cubicBezTo>
                    <a:pt x="21520" y="14114"/>
                    <a:pt x="21464" y="14170"/>
                    <a:pt x="21464" y="14170"/>
                  </a:cubicBezTo>
                  <a:cubicBezTo>
                    <a:pt x="21226" y="14408"/>
                    <a:pt x="21114" y="14702"/>
                    <a:pt x="20932" y="14940"/>
                  </a:cubicBezTo>
                  <a:cubicBezTo>
                    <a:pt x="20820" y="15220"/>
                    <a:pt x="20582" y="15458"/>
                    <a:pt x="20470" y="15808"/>
                  </a:cubicBezTo>
                  <a:cubicBezTo>
                    <a:pt x="20302" y="16270"/>
                    <a:pt x="20064" y="16690"/>
                    <a:pt x="19882" y="17152"/>
                  </a:cubicBezTo>
                  <a:cubicBezTo>
                    <a:pt x="19826" y="17152"/>
                    <a:pt x="19826" y="17208"/>
                    <a:pt x="19770" y="17264"/>
                  </a:cubicBezTo>
                  <a:cubicBezTo>
                    <a:pt x="19532" y="17390"/>
                    <a:pt x="19476" y="17614"/>
                    <a:pt x="19476" y="17852"/>
                  </a:cubicBezTo>
                  <a:cubicBezTo>
                    <a:pt x="19420" y="18146"/>
                    <a:pt x="19364" y="18370"/>
                    <a:pt x="19182" y="18608"/>
                  </a:cubicBezTo>
                  <a:cubicBezTo>
                    <a:pt x="19014" y="18903"/>
                    <a:pt x="18902" y="19253"/>
                    <a:pt x="18720" y="19603"/>
                  </a:cubicBezTo>
                  <a:lnTo>
                    <a:pt x="18720" y="19659"/>
                  </a:lnTo>
                  <a:cubicBezTo>
                    <a:pt x="18608" y="19953"/>
                    <a:pt x="18552" y="20247"/>
                    <a:pt x="18426" y="20541"/>
                  </a:cubicBezTo>
                  <a:cubicBezTo>
                    <a:pt x="18258" y="20821"/>
                    <a:pt x="18020" y="21115"/>
                    <a:pt x="18020" y="21465"/>
                  </a:cubicBezTo>
                  <a:cubicBezTo>
                    <a:pt x="17964" y="21647"/>
                    <a:pt x="17908" y="21759"/>
                    <a:pt x="17908" y="21871"/>
                  </a:cubicBezTo>
                  <a:cubicBezTo>
                    <a:pt x="17852" y="22053"/>
                    <a:pt x="17782" y="22221"/>
                    <a:pt x="17670" y="22403"/>
                  </a:cubicBezTo>
                  <a:cubicBezTo>
                    <a:pt x="17558" y="22515"/>
                    <a:pt x="17558" y="22697"/>
                    <a:pt x="17558" y="22809"/>
                  </a:cubicBezTo>
                  <a:cubicBezTo>
                    <a:pt x="17502" y="22865"/>
                    <a:pt x="17558" y="22921"/>
                    <a:pt x="17502" y="22991"/>
                  </a:cubicBezTo>
                  <a:cubicBezTo>
                    <a:pt x="17432" y="23271"/>
                    <a:pt x="17320" y="23509"/>
                    <a:pt x="17208" y="23803"/>
                  </a:cubicBezTo>
                  <a:cubicBezTo>
                    <a:pt x="17208" y="23859"/>
                    <a:pt x="17152" y="23859"/>
                    <a:pt x="17152" y="23915"/>
                  </a:cubicBezTo>
                  <a:cubicBezTo>
                    <a:pt x="17082" y="23971"/>
                    <a:pt x="16970" y="24041"/>
                    <a:pt x="16970" y="24097"/>
                  </a:cubicBezTo>
                  <a:cubicBezTo>
                    <a:pt x="16914" y="24391"/>
                    <a:pt x="16802" y="24615"/>
                    <a:pt x="16676" y="24909"/>
                  </a:cubicBezTo>
                  <a:cubicBezTo>
                    <a:pt x="16564" y="25147"/>
                    <a:pt x="16452" y="25497"/>
                    <a:pt x="16270" y="25721"/>
                  </a:cubicBezTo>
                  <a:cubicBezTo>
                    <a:pt x="16032" y="26015"/>
                    <a:pt x="15976" y="26365"/>
                    <a:pt x="15682" y="26547"/>
                  </a:cubicBezTo>
                  <a:lnTo>
                    <a:pt x="15682" y="26603"/>
                  </a:lnTo>
                  <a:cubicBezTo>
                    <a:pt x="15626" y="26897"/>
                    <a:pt x="15402" y="27065"/>
                    <a:pt x="15220" y="27247"/>
                  </a:cubicBezTo>
                  <a:cubicBezTo>
                    <a:pt x="15108" y="27359"/>
                    <a:pt x="14982" y="27471"/>
                    <a:pt x="14926" y="27541"/>
                  </a:cubicBezTo>
                  <a:cubicBezTo>
                    <a:pt x="14702" y="27765"/>
                    <a:pt x="14520" y="28003"/>
                    <a:pt x="14282" y="28171"/>
                  </a:cubicBezTo>
                  <a:cubicBezTo>
                    <a:pt x="14170" y="28171"/>
                    <a:pt x="14114" y="28241"/>
                    <a:pt x="14058" y="28353"/>
                  </a:cubicBezTo>
                  <a:cubicBezTo>
                    <a:pt x="13876" y="28465"/>
                    <a:pt x="13708" y="28591"/>
                    <a:pt x="13526" y="28647"/>
                  </a:cubicBezTo>
                  <a:cubicBezTo>
                    <a:pt x="13358" y="28703"/>
                    <a:pt x="13232" y="28759"/>
                    <a:pt x="13120" y="28815"/>
                  </a:cubicBezTo>
                  <a:cubicBezTo>
                    <a:pt x="12658" y="28997"/>
                    <a:pt x="12182" y="29165"/>
                    <a:pt x="11720" y="29291"/>
                  </a:cubicBezTo>
                  <a:cubicBezTo>
                    <a:pt x="11664" y="29310"/>
                    <a:pt x="11606" y="29316"/>
                    <a:pt x="11548" y="29316"/>
                  </a:cubicBezTo>
                  <a:cubicBezTo>
                    <a:pt x="11432" y="29316"/>
                    <a:pt x="11314" y="29291"/>
                    <a:pt x="11202" y="29291"/>
                  </a:cubicBezTo>
                  <a:cubicBezTo>
                    <a:pt x="10852" y="29347"/>
                    <a:pt x="10431" y="29403"/>
                    <a:pt x="10081" y="29403"/>
                  </a:cubicBezTo>
                  <a:lnTo>
                    <a:pt x="9913" y="29403"/>
                  </a:lnTo>
                  <a:cubicBezTo>
                    <a:pt x="9619" y="29291"/>
                    <a:pt x="9381" y="29221"/>
                    <a:pt x="9101" y="29165"/>
                  </a:cubicBezTo>
                  <a:cubicBezTo>
                    <a:pt x="8919" y="29165"/>
                    <a:pt x="8751" y="29109"/>
                    <a:pt x="8625" y="29053"/>
                  </a:cubicBezTo>
                  <a:cubicBezTo>
                    <a:pt x="8401" y="28941"/>
                    <a:pt x="8163" y="28815"/>
                    <a:pt x="7925" y="28703"/>
                  </a:cubicBezTo>
                  <a:cubicBezTo>
                    <a:pt x="7757" y="28647"/>
                    <a:pt x="7631" y="28591"/>
                    <a:pt x="7463" y="28465"/>
                  </a:cubicBezTo>
                  <a:cubicBezTo>
                    <a:pt x="7113" y="28171"/>
                    <a:pt x="6763" y="27821"/>
                    <a:pt x="6301" y="27597"/>
                  </a:cubicBezTo>
                  <a:cubicBezTo>
                    <a:pt x="6231" y="27597"/>
                    <a:pt x="6175" y="27471"/>
                    <a:pt x="6119" y="27415"/>
                  </a:cubicBezTo>
                  <a:cubicBezTo>
                    <a:pt x="6063" y="26953"/>
                    <a:pt x="5601" y="26771"/>
                    <a:pt x="5363" y="26491"/>
                  </a:cubicBezTo>
                  <a:cubicBezTo>
                    <a:pt x="5013" y="26421"/>
                    <a:pt x="4957" y="26141"/>
                    <a:pt x="4775" y="25903"/>
                  </a:cubicBezTo>
                  <a:cubicBezTo>
                    <a:pt x="4607" y="25665"/>
                    <a:pt x="4425" y="25441"/>
                    <a:pt x="4257" y="25147"/>
                  </a:cubicBezTo>
                  <a:cubicBezTo>
                    <a:pt x="4313" y="25021"/>
                    <a:pt x="4201" y="24909"/>
                    <a:pt x="4131" y="24853"/>
                  </a:cubicBezTo>
                  <a:cubicBezTo>
                    <a:pt x="3851" y="24559"/>
                    <a:pt x="3613" y="24209"/>
                    <a:pt x="3501" y="23859"/>
                  </a:cubicBezTo>
                  <a:cubicBezTo>
                    <a:pt x="3319" y="23453"/>
                    <a:pt x="3081" y="23047"/>
                    <a:pt x="2857" y="22641"/>
                  </a:cubicBezTo>
                  <a:cubicBezTo>
                    <a:pt x="2619" y="22291"/>
                    <a:pt x="2507" y="21815"/>
                    <a:pt x="2325" y="21409"/>
                  </a:cubicBezTo>
                  <a:cubicBezTo>
                    <a:pt x="2269" y="21297"/>
                    <a:pt x="2269" y="21171"/>
                    <a:pt x="2213" y="21059"/>
                  </a:cubicBezTo>
                  <a:cubicBezTo>
                    <a:pt x="2101" y="20821"/>
                    <a:pt x="1975" y="20597"/>
                    <a:pt x="1919" y="20359"/>
                  </a:cubicBezTo>
                  <a:cubicBezTo>
                    <a:pt x="1751" y="19897"/>
                    <a:pt x="1681" y="19421"/>
                    <a:pt x="1569" y="19015"/>
                  </a:cubicBezTo>
                  <a:cubicBezTo>
                    <a:pt x="1457" y="18664"/>
                    <a:pt x="1401" y="18258"/>
                    <a:pt x="1275" y="17908"/>
                  </a:cubicBezTo>
                  <a:lnTo>
                    <a:pt x="1275" y="17740"/>
                  </a:lnTo>
                  <a:cubicBezTo>
                    <a:pt x="1275" y="17670"/>
                    <a:pt x="1331" y="17614"/>
                    <a:pt x="1331" y="17558"/>
                  </a:cubicBezTo>
                  <a:cubicBezTo>
                    <a:pt x="1219" y="17264"/>
                    <a:pt x="1219" y="17040"/>
                    <a:pt x="1275" y="16802"/>
                  </a:cubicBezTo>
                  <a:cubicBezTo>
                    <a:pt x="1275" y="16340"/>
                    <a:pt x="1163" y="15864"/>
                    <a:pt x="1163" y="15346"/>
                  </a:cubicBezTo>
                  <a:lnTo>
                    <a:pt x="1163" y="14758"/>
                  </a:lnTo>
                  <a:lnTo>
                    <a:pt x="1163" y="13120"/>
                  </a:lnTo>
                  <a:lnTo>
                    <a:pt x="1163" y="12952"/>
                  </a:lnTo>
                  <a:cubicBezTo>
                    <a:pt x="1163" y="12840"/>
                    <a:pt x="1163" y="12658"/>
                    <a:pt x="1219" y="12546"/>
                  </a:cubicBezTo>
                  <a:cubicBezTo>
                    <a:pt x="1275" y="12308"/>
                    <a:pt x="1331" y="12070"/>
                    <a:pt x="1331" y="11846"/>
                  </a:cubicBezTo>
                  <a:cubicBezTo>
                    <a:pt x="1331" y="11720"/>
                    <a:pt x="1331" y="11608"/>
                    <a:pt x="1401" y="11496"/>
                  </a:cubicBezTo>
                  <a:cubicBezTo>
                    <a:pt x="1401" y="11370"/>
                    <a:pt x="1401" y="11202"/>
                    <a:pt x="1457" y="11090"/>
                  </a:cubicBezTo>
                  <a:cubicBezTo>
                    <a:pt x="1457" y="11020"/>
                    <a:pt x="1457" y="10908"/>
                    <a:pt x="1513" y="10796"/>
                  </a:cubicBezTo>
                  <a:cubicBezTo>
                    <a:pt x="1569" y="10502"/>
                    <a:pt x="1625" y="10264"/>
                    <a:pt x="1681" y="9970"/>
                  </a:cubicBezTo>
                  <a:cubicBezTo>
                    <a:pt x="1751" y="9970"/>
                    <a:pt x="1751" y="9914"/>
                    <a:pt x="1751" y="9858"/>
                  </a:cubicBezTo>
                  <a:cubicBezTo>
                    <a:pt x="1625" y="9690"/>
                    <a:pt x="1751" y="9508"/>
                    <a:pt x="1807" y="9396"/>
                  </a:cubicBezTo>
                  <a:cubicBezTo>
                    <a:pt x="1975" y="9270"/>
                    <a:pt x="1975" y="9102"/>
                    <a:pt x="2031" y="8920"/>
                  </a:cubicBezTo>
                  <a:cubicBezTo>
                    <a:pt x="2101" y="8752"/>
                    <a:pt x="2101" y="8640"/>
                    <a:pt x="2157" y="8514"/>
                  </a:cubicBezTo>
                  <a:cubicBezTo>
                    <a:pt x="2325" y="8052"/>
                    <a:pt x="2563" y="7590"/>
                    <a:pt x="2731" y="7114"/>
                  </a:cubicBezTo>
                  <a:cubicBezTo>
                    <a:pt x="2913" y="6820"/>
                    <a:pt x="3081" y="6539"/>
                    <a:pt x="3263" y="6189"/>
                  </a:cubicBezTo>
                  <a:cubicBezTo>
                    <a:pt x="3557" y="5713"/>
                    <a:pt x="3781" y="5195"/>
                    <a:pt x="4201" y="4845"/>
                  </a:cubicBezTo>
                  <a:cubicBezTo>
                    <a:pt x="4313" y="4719"/>
                    <a:pt x="4425" y="4607"/>
                    <a:pt x="4481" y="4439"/>
                  </a:cubicBezTo>
                  <a:cubicBezTo>
                    <a:pt x="4607" y="4257"/>
                    <a:pt x="4663" y="4089"/>
                    <a:pt x="4901" y="4019"/>
                  </a:cubicBezTo>
                  <a:cubicBezTo>
                    <a:pt x="4957" y="4019"/>
                    <a:pt x="4957" y="3907"/>
                    <a:pt x="5013" y="3851"/>
                  </a:cubicBezTo>
                  <a:cubicBezTo>
                    <a:pt x="5251" y="3557"/>
                    <a:pt x="5419" y="3207"/>
                    <a:pt x="5769" y="3039"/>
                  </a:cubicBezTo>
                  <a:cubicBezTo>
                    <a:pt x="5769" y="2969"/>
                    <a:pt x="5825" y="2969"/>
                    <a:pt x="5825" y="2913"/>
                  </a:cubicBezTo>
                  <a:cubicBezTo>
                    <a:pt x="5951" y="2619"/>
                    <a:pt x="6231" y="2563"/>
                    <a:pt x="6413" y="2339"/>
                  </a:cubicBezTo>
                  <a:cubicBezTo>
                    <a:pt x="6581" y="2157"/>
                    <a:pt x="6819" y="2045"/>
                    <a:pt x="7001" y="1863"/>
                  </a:cubicBezTo>
                  <a:cubicBezTo>
                    <a:pt x="7225" y="1695"/>
                    <a:pt x="7463" y="1457"/>
                    <a:pt x="7813" y="1401"/>
                  </a:cubicBezTo>
                  <a:cubicBezTo>
                    <a:pt x="7813" y="1401"/>
                    <a:pt x="7869" y="1345"/>
                    <a:pt x="7925" y="1345"/>
                  </a:cubicBezTo>
                  <a:cubicBezTo>
                    <a:pt x="8051" y="1289"/>
                    <a:pt x="8163" y="1163"/>
                    <a:pt x="8331" y="1107"/>
                  </a:cubicBezTo>
                  <a:cubicBezTo>
                    <a:pt x="8569" y="1051"/>
                    <a:pt x="8807" y="995"/>
                    <a:pt x="9031" y="939"/>
                  </a:cubicBezTo>
                  <a:cubicBezTo>
                    <a:pt x="9269" y="939"/>
                    <a:pt x="9507" y="869"/>
                    <a:pt x="9731" y="869"/>
                  </a:cubicBezTo>
                  <a:cubicBezTo>
                    <a:pt x="9857" y="869"/>
                    <a:pt x="9969" y="939"/>
                    <a:pt x="10081" y="939"/>
                  </a:cubicBezTo>
                  <a:cubicBezTo>
                    <a:pt x="10263" y="939"/>
                    <a:pt x="10501" y="939"/>
                    <a:pt x="10669" y="995"/>
                  </a:cubicBezTo>
                  <a:cubicBezTo>
                    <a:pt x="10964" y="1051"/>
                    <a:pt x="11258" y="1051"/>
                    <a:pt x="11482" y="1163"/>
                  </a:cubicBezTo>
                  <a:cubicBezTo>
                    <a:pt x="11902" y="1289"/>
                    <a:pt x="12252" y="1401"/>
                    <a:pt x="12532" y="1569"/>
                  </a:cubicBezTo>
                  <a:cubicBezTo>
                    <a:pt x="12826" y="1695"/>
                    <a:pt x="13120" y="1807"/>
                    <a:pt x="13414" y="1989"/>
                  </a:cubicBezTo>
                  <a:cubicBezTo>
                    <a:pt x="13414" y="1989"/>
                    <a:pt x="13470" y="2101"/>
                    <a:pt x="13582" y="2157"/>
                  </a:cubicBezTo>
                  <a:cubicBezTo>
                    <a:pt x="13820" y="2213"/>
                    <a:pt x="13932" y="2395"/>
                    <a:pt x="14114" y="2507"/>
                  </a:cubicBezTo>
                  <a:cubicBezTo>
                    <a:pt x="14170" y="2507"/>
                    <a:pt x="14170" y="2451"/>
                    <a:pt x="14226" y="2395"/>
                  </a:cubicBezTo>
                  <a:cubicBezTo>
                    <a:pt x="14352" y="2451"/>
                    <a:pt x="14520" y="2563"/>
                    <a:pt x="14632" y="2689"/>
                  </a:cubicBezTo>
                  <a:cubicBezTo>
                    <a:pt x="14520" y="2745"/>
                    <a:pt x="14520" y="2745"/>
                    <a:pt x="14464" y="2745"/>
                  </a:cubicBezTo>
                  <a:cubicBezTo>
                    <a:pt x="14702" y="2913"/>
                    <a:pt x="14926" y="3039"/>
                    <a:pt x="15164" y="3151"/>
                  </a:cubicBezTo>
                  <a:cubicBezTo>
                    <a:pt x="15108" y="3207"/>
                    <a:pt x="15108" y="3263"/>
                    <a:pt x="15108" y="3263"/>
                  </a:cubicBezTo>
                  <a:lnTo>
                    <a:pt x="15276" y="3263"/>
                  </a:lnTo>
                  <a:cubicBezTo>
                    <a:pt x="15626" y="3669"/>
                    <a:pt x="15920" y="4089"/>
                    <a:pt x="16032" y="4607"/>
                  </a:cubicBezTo>
                  <a:cubicBezTo>
                    <a:pt x="16270" y="4369"/>
                    <a:pt x="16214" y="4201"/>
                    <a:pt x="15920" y="3795"/>
                  </a:cubicBezTo>
                  <a:lnTo>
                    <a:pt x="15920" y="3501"/>
                  </a:lnTo>
                  <a:cubicBezTo>
                    <a:pt x="15682" y="3207"/>
                    <a:pt x="15514" y="2857"/>
                    <a:pt x="15164" y="2619"/>
                  </a:cubicBezTo>
                  <a:lnTo>
                    <a:pt x="14814" y="2269"/>
                  </a:lnTo>
                  <a:cubicBezTo>
                    <a:pt x="14702" y="2157"/>
                    <a:pt x="14576" y="2045"/>
                    <a:pt x="14408" y="1989"/>
                  </a:cubicBezTo>
                  <a:cubicBezTo>
                    <a:pt x="14282" y="1863"/>
                    <a:pt x="14114" y="1807"/>
                    <a:pt x="14002" y="1695"/>
                  </a:cubicBezTo>
                  <a:cubicBezTo>
                    <a:pt x="13764" y="1457"/>
                    <a:pt x="13526" y="1219"/>
                    <a:pt x="13176" y="1107"/>
                  </a:cubicBezTo>
                  <a:cubicBezTo>
                    <a:pt x="12714" y="939"/>
                    <a:pt x="12252" y="589"/>
                    <a:pt x="11776" y="351"/>
                  </a:cubicBezTo>
                  <a:cubicBezTo>
                    <a:pt x="11608" y="295"/>
                    <a:pt x="11426" y="169"/>
                    <a:pt x="11258" y="169"/>
                  </a:cubicBezTo>
                  <a:cubicBezTo>
                    <a:pt x="11169" y="184"/>
                    <a:pt x="11084" y="190"/>
                    <a:pt x="10999" y="190"/>
                  </a:cubicBezTo>
                  <a:cubicBezTo>
                    <a:pt x="10696" y="190"/>
                    <a:pt x="10410" y="113"/>
                    <a:pt x="10081" y="113"/>
                  </a:cubicBezTo>
                  <a:cubicBezTo>
                    <a:pt x="9675" y="113"/>
                    <a:pt x="9269" y="57"/>
                    <a:pt x="8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2230200" y="4206413"/>
              <a:ext cx="1548900" cy="719000"/>
            </a:xfrm>
            <a:custGeom>
              <a:avLst/>
              <a:gdLst/>
              <a:ahLst/>
              <a:cxnLst/>
              <a:rect l="l" t="t" r="r" b="b"/>
              <a:pathLst>
                <a:path w="61956" h="28760" extrusionOk="0">
                  <a:moveTo>
                    <a:pt x="61774" y="1"/>
                  </a:moveTo>
                  <a:cubicBezTo>
                    <a:pt x="61606" y="295"/>
                    <a:pt x="61424" y="575"/>
                    <a:pt x="61256" y="925"/>
                  </a:cubicBezTo>
                  <a:cubicBezTo>
                    <a:pt x="61256" y="925"/>
                    <a:pt x="61200" y="925"/>
                    <a:pt x="61200" y="995"/>
                  </a:cubicBezTo>
                  <a:cubicBezTo>
                    <a:pt x="60850" y="1457"/>
                    <a:pt x="60374" y="1751"/>
                    <a:pt x="59856" y="1975"/>
                  </a:cubicBezTo>
                  <a:cubicBezTo>
                    <a:pt x="59506" y="2213"/>
                    <a:pt x="59156" y="2395"/>
                    <a:pt x="58750" y="2507"/>
                  </a:cubicBezTo>
                  <a:cubicBezTo>
                    <a:pt x="58162" y="2675"/>
                    <a:pt x="57574" y="2745"/>
                    <a:pt x="57000" y="2745"/>
                  </a:cubicBezTo>
                  <a:cubicBezTo>
                    <a:pt x="56411" y="2745"/>
                    <a:pt x="55823" y="2745"/>
                    <a:pt x="55305" y="2619"/>
                  </a:cubicBezTo>
                  <a:cubicBezTo>
                    <a:pt x="55123" y="2563"/>
                    <a:pt x="54955" y="2563"/>
                    <a:pt x="54773" y="2507"/>
                  </a:cubicBezTo>
                  <a:cubicBezTo>
                    <a:pt x="54311" y="2395"/>
                    <a:pt x="53905" y="2395"/>
                    <a:pt x="53429" y="2213"/>
                  </a:cubicBezTo>
                  <a:cubicBezTo>
                    <a:pt x="52967" y="2101"/>
                    <a:pt x="52505" y="2101"/>
                    <a:pt x="51973" y="2045"/>
                  </a:cubicBezTo>
                  <a:cubicBezTo>
                    <a:pt x="51898" y="2022"/>
                    <a:pt x="51816" y="2014"/>
                    <a:pt x="51730" y="2014"/>
                  </a:cubicBezTo>
                  <a:cubicBezTo>
                    <a:pt x="51559" y="2014"/>
                    <a:pt x="51376" y="2045"/>
                    <a:pt x="51217" y="2045"/>
                  </a:cubicBezTo>
                  <a:lnTo>
                    <a:pt x="50405" y="2045"/>
                  </a:lnTo>
                  <a:cubicBezTo>
                    <a:pt x="50055" y="2045"/>
                    <a:pt x="49649" y="2045"/>
                    <a:pt x="49299" y="2157"/>
                  </a:cubicBezTo>
                  <a:cubicBezTo>
                    <a:pt x="48599" y="2269"/>
                    <a:pt x="47955" y="2507"/>
                    <a:pt x="47423" y="2913"/>
                  </a:cubicBezTo>
                  <a:cubicBezTo>
                    <a:pt x="47017" y="3207"/>
                    <a:pt x="46611" y="3445"/>
                    <a:pt x="46261" y="3795"/>
                  </a:cubicBezTo>
                  <a:cubicBezTo>
                    <a:pt x="45673" y="4313"/>
                    <a:pt x="45099" y="4901"/>
                    <a:pt x="44678" y="5601"/>
                  </a:cubicBezTo>
                  <a:cubicBezTo>
                    <a:pt x="44454" y="5951"/>
                    <a:pt x="44216" y="6301"/>
                    <a:pt x="43978" y="6652"/>
                  </a:cubicBezTo>
                  <a:cubicBezTo>
                    <a:pt x="43754" y="7058"/>
                    <a:pt x="43460" y="7464"/>
                    <a:pt x="43222" y="7926"/>
                  </a:cubicBezTo>
                  <a:cubicBezTo>
                    <a:pt x="43054" y="8346"/>
                    <a:pt x="42872" y="8752"/>
                    <a:pt x="42760" y="9158"/>
                  </a:cubicBezTo>
                  <a:cubicBezTo>
                    <a:pt x="42578" y="9508"/>
                    <a:pt x="42466" y="9802"/>
                    <a:pt x="42354" y="10152"/>
                  </a:cubicBezTo>
                  <a:cubicBezTo>
                    <a:pt x="42116" y="10964"/>
                    <a:pt x="41822" y="11776"/>
                    <a:pt x="41360" y="12476"/>
                  </a:cubicBezTo>
                  <a:cubicBezTo>
                    <a:pt x="41193" y="12797"/>
                    <a:pt x="40944" y="13071"/>
                    <a:pt x="40537" y="13071"/>
                  </a:cubicBezTo>
                  <a:cubicBezTo>
                    <a:pt x="40500" y="13071"/>
                    <a:pt x="40462" y="13069"/>
                    <a:pt x="40422" y="13064"/>
                  </a:cubicBezTo>
                  <a:cubicBezTo>
                    <a:pt x="40310" y="13064"/>
                    <a:pt x="40198" y="13008"/>
                    <a:pt x="40128" y="13008"/>
                  </a:cubicBezTo>
                  <a:cubicBezTo>
                    <a:pt x="39722" y="12826"/>
                    <a:pt x="39260" y="12714"/>
                    <a:pt x="38910" y="12476"/>
                  </a:cubicBezTo>
                  <a:cubicBezTo>
                    <a:pt x="38560" y="12252"/>
                    <a:pt x="38266" y="12014"/>
                    <a:pt x="37972" y="11776"/>
                  </a:cubicBezTo>
                  <a:cubicBezTo>
                    <a:pt x="37622" y="11552"/>
                    <a:pt x="37398" y="11258"/>
                    <a:pt x="37104" y="11020"/>
                  </a:cubicBezTo>
                  <a:cubicBezTo>
                    <a:pt x="36810" y="10726"/>
                    <a:pt x="36516" y="10446"/>
                    <a:pt x="36222" y="10152"/>
                  </a:cubicBezTo>
                  <a:cubicBezTo>
                    <a:pt x="36054" y="9970"/>
                    <a:pt x="35816" y="9802"/>
                    <a:pt x="35648" y="9620"/>
                  </a:cubicBezTo>
                  <a:cubicBezTo>
                    <a:pt x="35522" y="9564"/>
                    <a:pt x="35466" y="9396"/>
                    <a:pt x="35354" y="9326"/>
                  </a:cubicBezTo>
                  <a:cubicBezTo>
                    <a:pt x="35004" y="9046"/>
                    <a:pt x="34598" y="8752"/>
                    <a:pt x="34248" y="8402"/>
                  </a:cubicBezTo>
                  <a:cubicBezTo>
                    <a:pt x="34010" y="8220"/>
                    <a:pt x="33716" y="8052"/>
                    <a:pt x="33548" y="7814"/>
                  </a:cubicBezTo>
                  <a:cubicBezTo>
                    <a:pt x="33310" y="7646"/>
                    <a:pt x="33072" y="7520"/>
                    <a:pt x="32777" y="7408"/>
                  </a:cubicBezTo>
                  <a:cubicBezTo>
                    <a:pt x="32553" y="7352"/>
                    <a:pt x="32315" y="7226"/>
                    <a:pt x="32077" y="7114"/>
                  </a:cubicBezTo>
                  <a:cubicBezTo>
                    <a:pt x="31797" y="6876"/>
                    <a:pt x="31447" y="6708"/>
                    <a:pt x="31027" y="6596"/>
                  </a:cubicBezTo>
                  <a:cubicBezTo>
                    <a:pt x="30565" y="6357"/>
                    <a:pt x="30103" y="6357"/>
                    <a:pt x="29571" y="6301"/>
                  </a:cubicBezTo>
                  <a:cubicBezTo>
                    <a:pt x="29165" y="6301"/>
                    <a:pt x="28703" y="6357"/>
                    <a:pt x="28297" y="6357"/>
                  </a:cubicBezTo>
                  <a:lnTo>
                    <a:pt x="28171" y="6357"/>
                  </a:lnTo>
                  <a:cubicBezTo>
                    <a:pt x="28014" y="6287"/>
                    <a:pt x="27856" y="6263"/>
                    <a:pt x="27699" y="6263"/>
                  </a:cubicBezTo>
                  <a:cubicBezTo>
                    <a:pt x="27450" y="6263"/>
                    <a:pt x="27202" y="6323"/>
                    <a:pt x="26953" y="6357"/>
                  </a:cubicBezTo>
                  <a:cubicBezTo>
                    <a:pt x="26603" y="6413"/>
                    <a:pt x="26253" y="6596"/>
                    <a:pt x="25903" y="6708"/>
                  </a:cubicBezTo>
                  <a:cubicBezTo>
                    <a:pt x="25721" y="6764"/>
                    <a:pt x="25553" y="6876"/>
                    <a:pt x="25371" y="6946"/>
                  </a:cubicBezTo>
                  <a:cubicBezTo>
                    <a:pt x="24909" y="7058"/>
                    <a:pt x="24503" y="7226"/>
                    <a:pt x="24153" y="7464"/>
                  </a:cubicBezTo>
                  <a:cubicBezTo>
                    <a:pt x="24097" y="7520"/>
                    <a:pt x="24027" y="7520"/>
                    <a:pt x="23971" y="7520"/>
                  </a:cubicBezTo>
                  <a:cubicBezTo>
                    <a:pt x="23803" y="7576"/>
                    <a:pt x="23621" y="7646"/>
                    <a:pt x="23509" y="7758"/>
                  </a:cubicBezTo>
                  <a:cubicBezTo>
                    <a:pt x="23047" y="8108"/>
                    <a:pt x="22627" y="8458"/>
                    <a:pt x="22221" y="8808"/>
                  </a:cubicBezTo>
                  <a:cubicBezTo>
                    <a:pt x="22109" y="8920"/>
                    <a:pt x="21997" y="9046"/>
                    <a:pt x="21871" y="9102"/>
                  </a:cubicBezTo>
                  <a:cubicBezTo>
                    <a:pt x="21577" y="9396"/>
                    <a:pt x="21353" y="9620"/>
                    <a:pt x="21115" y="9858"/>
                  </a:cubicBezTo>
                  <a:cubicBezTo>
                    <a:pt x="21002" y="9970"/>
                    <a:pt x="20876" y="10026"/>
                    <a:pt x="20820" y="10152"/>
                  </a:cubicBezTo>
                  <a:cubicBezTo>
                    <a:pt x="20596" y="10320"/>
                    <a:pt x="20470" y="10558"/>
                    <a:pt x="20358" y="10726"/>
                  </a:cubicBezTo>
                  <a:cubicBezTo>
                    <a:pt x="20176" y="11020"/>
                    <a:pt x="19952" y="11314"/>
                    <a:pt x="19770" y="11608"/>
                  </a:cubicBezTo>
                  <a:cubicBezTo>
                    <a:pt x="19476" y="11958"/>
                    <a:pt x="19196" y="12364"/>
                    <a:pt x="19014" y="12714"/>
                  </a:cubicBezTo>
                  <a:cubicBezTo>
                    <a:pt x="18846" y="13176"/>
                    <a:pt x="18608" y="13526"/>
                    <a:pt x="18370" y="13946"/>
                  </a:cubicBezTo>
                  <a:cubicBezTo>
                    <a:pt x="18076" y="14408"/>
                    <a:pt x="17796" y="14814"/>
                    <a:pt x="17614" y="15276"/>
                  </a:cubicBezTo>
                  <a:cubicBezTo>
                    <a:pt x="17502" y="15696"/>
                    <a:pt x="17320" y="16102"/>
                    <a:pt x="17026" y="16396"/>
                  </a:cubicBezTo>
                  <a:cubicBezTo>
                    <a:pt x="16914" y="16564"/>
                    <a:pt x="16746" y="16802"/>
                    <a:pt x="16746" y="17026"/>
                  </a:cubicBezTo>
                  <a:cubicBezTo>
                    <a:pt x="16746" y="17320"/>
                    <a:pt x="16564" y="17558"/>
                    <a:pt x="16452" y="17852"/>
                  </a:cubicBezTo>
                  <a:cubicBezTo>
                    <a:pt x="16270" y="18258"/>
                    <a:pt x="16046" y="18665"/>
                    <a:pt x="15920" y="19127"/>
                  </a:cubicBezTo>
                  <a:cubicBezTo>
                    <a:pt x="15920" y="19309"/>
                    <a:pt x="15864" y="19547"/>
                    <a:pt x="15752" y="19715"/>
                  </a:cubicBezTo>
                  <a:cubicBezTo>
                    <a:pt x="15514" y="20009"/>
                    <a:pt x="15402" y="20303"/>
                    <a:pt x="15276" y="20653"/>
                  </a:cubicBezTo>
                  <a:cubicBezTo>
                    <a:pt x="15220" y="20877"/>
                    <a:pt x="15164" y="21115"/>
                    <a:pt x="15108" y="21297"/>
                  </a:cubicBezTo>
                  <a:cubicBezTo>
                    <a:pt x="14814" y="21927"/>
                    <a:pt x="14702" y="22627"/>
                    <a:pt x="14296" y="23159"/>
                  </a:cubicBezTo>
                  <a:cubicBezTo>
                    <a:pt x="14296" y="23215"/>
                    <a:pt x="14296" y="23327"/>
                    <a:pt x="14226" y="23397"/>
                  </a:cubicBezTo>
                  <a:cubicBezTo>
                    <a:pt x="14114" y="23677"/>
                    <a:pt x="14058" y="23971"/>
                    <a:pt x="13876" y="24209"/>
                  </a:cubicBezTo>
                  <a:cubicBezTo>
                    <a:pt x="13652" y="24615"/>
                    <a:pt x="13414" y="25077"/>
                    <a:pt x="13120" y="25553"/>
                  </a:cubicBezTo>
                  <a:cubicBezTo>
                    <a:pt x="12896" y="25847"/>
                    <a:pt x="12658" y="26127"/>
                    <a:pt x="12420" y="26421"/>
                  </a:cubicBezTo>
                  <a:cubicBezTo>
                    <a:pt x="12126" y="26715"/>
                    <a:pt x="11776" y="26953"/>
                    <a:pt x="11426" y="27121"/>
                  </a:cubicBezTo>
                  <a:cubicBezTo>
                    <a:pt x="11076" y="27247"/>
                    <a:pt x="10796" y="27415"/>
                    <a:pt x="10446" y="27527"/>
                  </a:cubicBezTo>
                  <a:cubicBezTo>
                    <a:pt x="10320" y="27597"/>
                    <a:pt x="10208" y="27597"/>
                    <a:pt x="10096" y="27653"/>
                  </a:cubicBezTo>
                  <a:cubicBezTo>
                    <a:pt x="9799" y="27693"/>
                    <a:pt x="9509" y="27732"/>
                    <a:pt x="9221" y="27732"/>
                  </a:cubicBezTo>
                  <a:cubicBezTo>
                    <a:pt x="9101" y="27732"/>
                    <a:pt x="8982" y="27726"/>
                    <a:pt x="8863" y="27709"/>
                  </a:cubicBezTo>
                  <a:cubicBezTo>
                    <a:pt x="8513" y="27653"/>
                    <a:pt x="8163" y="27653"/>
                    <a:pt x="7813" y="27527"/>
                  </a:cubicBezTo>
                  <a:cubicBezTo>
                    <a:pt x="7169" y="27359"/>
                    <a:pt x="6595" y="27009"/>
                    <a:pt x="6119" y="26547"/>
                  </a:cubicBezTo>
                  <a:lnTo>
                    <a:pt x="5601" y="26015"/>
                  </a:lnTo>
                  <a:cubicBezTo>
                    <a:pt x="5307" y="25721"/>
                    <a:pt x="5125" y="25427"/>
                    <a:pt x="4845" y="25259"/>
                  </a:cubicBezTo>
                  <a:cubicBezTo>
                    <a:pt x="4607" y="25077"/>
                    <a:pt x="4425" y="24909"/>
                    <a:pt x="4313" y="24671"/>
                  </a:cubicBezTo>
                  <a:cubicBezTo>
                    <a:pt x="3963" y="24209"/>
                    <a:pt x="3795" y="23747"/>
                    <a:pt x="3375" y="23327"/>
                  </a:cubicBezTo>
                  <a:cubicBezTo>
                    <a:pt x="3319" y="23215"/>
                    <a:pt x="3263" y="23103"/>
                    <a:pt x="3207" y="23047"/>
                  </a:cubicBezTo>
                  <a:cubicBezTo>
                    <a:pt x="2969" y="22627"/>
                    <a:pt x="2801" y="22221"/>
                    <a:pt x="2619" y="21815"/>
                  </a:cubicBezTo>
                  <a:cubicBezTo>
                    <a:pt x="2395" y="21465"/>
                    <a:pt x="2213" y="21059"/>
                    <a:pt x="2101" y="20653"/>
                  </a:cubicBezTo>
                  <a:cubicBezTo>
                    <a:pt x="2101" y="20527"/>
                    <a:pt x="2045" y="20471"/>
                    <a:pt x="1975" y="20359"/>
                  </a:cubicBezTo>
                  <a:cubicBezTo>
                    <a:pt x="1863" y="19953"/>
                    <a:pt x="1695" y="19547"/>
                    <a:pt x="1513" y="19127"/>
                  </a:cubicBezTo>
                  <a:cubicBezTo>
                    <a:pt x="1275" y="18370"/>
                    <a:pt x="1107" y="17558"/>
                    <a:pt x="1051" y="16746"/>
                  </a:cubicBezTo>
                  <a:cubicBezTo>
                    <a:pt x="1051" y="16102"/>
                    <a:pt x="925" y="15402"/>
                    <a:pt x="995" y="14758"/>
                  </a:cubicBezTo>
                  <a:lnTo>
                    <a:pt x="995" y="14464"/>
                  </a:lnTo>
                  <a:cubicBezTo>
                    <a:pt x="869" y="13946"/>
                    <a:pt x="925" y="13358"/>
                    <a:pt x="995" y="12770"/>
                  </a:cubicBezTo>
                  <a:cubicBezTo>
                    <a:pt x="995" y="12476"/>
                    <a:pt x="1051" y="12196"/>
                    <a:pt x="1107" y="11902"/>
                  </a:cubicBezTo>
                  <a:cubicBezTo>
                    <a:pt x="1163" y="11552"/>
                    <a:pt x="1163" y="11146"/>
                    <a:pt x="1275" y="10796"/>
                  </a:cubicBezTo>
                  <a:cubicBezTo>
                    <a:pt x="1401" y="10264"/>
                    <a:pt x="1513" y="9746"/>
                    <a:pt x="1695" y="9214"/>
                  </a:cubicBezTo>
                  <a:cubicBezTo>
                    <a:pt x="1863" y="8696"/>
                    <a:pt x="1975" y="8220"/>
                    <a:pt x="2269" y="7702"/>
                  </a:cubicBezTo>
                  <a:cubicBezTo>
                    <a:pt x="2507" y="7226"/>
                    <a:pt x="2745" y="6708"/>
                    <a:pt x="3025" y="6245"/>
                  </a:cubicBezTo>
                  <a:cubicBezTo>
                    <a:pt x="3151" y="6007"/>
                    <a:pt x="3319" y="5769"/>
                    <a:pt x="3445" y="5545"/>
                  </a:cubicBezTo>
                  <a:cubicBezTo>
                    <a:pt x="3795" y="5125"/>
                    <a:pt x="4145" y="4775"/>
                    <a:pt x="4495" y="4369"/>
                  </a:cubicBezTo>
                  <a:cubicBezTo>
                    <a:pt x="4719" y="4075"/>
                    <a:pt x="4845" y="3725"/>
                    <a:pt x="5195" y="3557"/>
                  </a:cubicBezTo>
                  <a:cubicBezTo>
                    <a:pt x="5251" y="3501"/>
                    <a:pt x="5307" y="3445"/>
                    <a:pt x="5363" y="3319"/>
                  </a:cubicBezTo>
                  <a:cubicBezTo>
                    <a:pt x="5475" y="3263"/>
                    <a:pt x="5545" y="3151"/>
                    <a:pt x="5657" y="3025"/>
                  </a:cubicBezTo>
                  <a:cubicBezTo>
                    <a:pt x="6063" y="2745"/>
                    <a:pt x="6469" y="2269"/>
                    <a:pt x="7001" y="2045"/>
                  </a:cubicBezTo>
                  <a:cubicBezTo>
                    <a:pt x="7295" y="1975"/>
                    <a:pt x="7519" y="1807"/>
                    <a:pt x="7813" y="1807"/>
                  </a:cubicBezTo>
                  <a:cubicBezTo>
                    <a:pt x="8049" y="1787"/>
                    <a:pt x="8292" y="1774"/>
                    <a:pt x="8538" y="1774"/>
                  </a:cubicBezTo>
                  <a:cubicBezTo>
                    <a:pt x="8962" y="1774"/>
                    <a:pt x="9393" y="1813"/>
                    <a:pt x="9802" y="1919"/>
                  </a:cubicBezTo>
                  <a:cubicBezTo>
                    <a:pt x="10096" y="1975"/>
                    <a:pt x="10376" y="2157"/>
                    <a:pt x="10670" y="2269"/>
                  </a:cubicBezTo>
                  <a:cubicBezTo>
                    <a:pt x="11202" y="2563"/>
                    <a:pt x="11720" y="2857"/>
                    <a:pt x="12252" y="3207"/>
                  </a:cubicBezTo>
                  <a:cubicBezTo>
                    <a:pt x="12364" y="3319"/>
                    <a:pt x="12546" y="3445"/>
                    <a:pt x="12714" y="3613"/>
                  </a:cubicBezTo>
                  <a:cubicBezTo>
                    <a:pt x="12952" y="3851"/>
                    <a:pt x="13302" y="4019"/>
                    <a:pt x="13414" y="4425"/>
                  </a:cubicBezTo>
                  <a:cubicBezTo>
                    <a:pt x="13470" y="4495"/>
                    <a:pt x="13526" y="4607"/>
                    <a:pt x="13652" y="4719"/>
                  </a:cubicBezTo>
                  <a:cubicBezTo>
                    <a:pt x="13708" y="4607"/>
                    <a:pt x="13764" y="4551"/>
                    <a:pt x="13764" y="4495"/>
                  </a:cubicBezTo>
                  <a:cubicBezTo>
                    <a:pt x="13820" y="4257"/>
                    <a:pt x="13876" y="4019"/>
                    <a:pt x="13708" y="3851"/>
                  </a:cubicBezTo>
                  <a:cubicBezTo>
                    <a:pt x="13526" y="3557"/>
                    <a:pt x="13302" y="3319"/>
                    <a:pt x="13064" y="3095"/>
                  </a:cubicBezTo>
                  <a:cubicBezTo>
                    <a:pt x="12770" y="2857"/>
                    <a:pt x="12476" y="2675"/>
                    <a:pt x="12252" y="2507"/>
                  </a:cubicBezTo>
                  <a:cubicBezTo>
                    <a:pt x="12014" y="2325"/>
                    <a:pt x="11846" y="2157"/>
                    <a:pt x="11608" y="2045"/>
                  </a:cubicBezTo>
                  <a:cubicBezTo>
                    <a:pt x="11146" y="1751"/>
                    <a:pt x="10614" y="1569"/>
                    <a:pt x="10152" y="1345"/>
                  </a:cubicBezTo>
                  <a:cubicBezTo>
                    <a:pt x="10026" y="1275"/>
                    <a:pt x="9914" y="1219"/>
                    <a:pt x="9802" y="1163"/>
                  </a:cubicBezTo>
                  <a:cubicBezTo>
                    <a:pt x="9564" y="1051"/>
                    <a:pt x="9326" y="1051"/>
                    <a:pt x="9101" y="1051"/>
                  </a:cubicBezTo>
                  <a:cubicBezTo>
                    <a:pt x="8569" y="1051"/>
                    <a:pt x="8107" y="1051"/>
                    <a:pt x="7575" y="995"/>
                  </a:cubicBezTo>
                  <a:cubicBezTo>
                    <a:pt x="7295" y="995"/>
                    <a:pt x="7001" y="1107"/>
                    <a:pt x="6707" y="1219"/>
                  </a:cubicBezTo>
                  <a:cubicBezTo>
                    <a:pt x="6595" y="1275"/>
                    <a:pt x="6413" y="1345"/>
                    <a:pt x="6301" y="1457"/>
                  </a:cubicBezTo>
                  <a:cubicBezTo>
                    <a:pt x="6007" y="1625"/>
                    <a:pt x="5713" y="1863"/>
                    <a:pt x="5475" y="2101"/>
                  </a:cubicBezTo>
                  <a:cubicBezTo>
                    <a:pt x="5251" y="2269"/>
                    <a:pt x="5013" y="2451"/>
                    <a:pt x="4845" y="2619"/>
                  </a:cubicBezTo>
                  <a:cubicBezTo>
                    <a:pt x="4495" y="3025"/>
                    <a:pt x="4145" y="3445"/>
                    <a:pt x="3795" y="3851"/>
                  </a:cubicBezTo>
                  <a:cubicBezTo>
                    <a:pt x="3669" y="4019"/>
                    <a:pt x="3445" y="4201"/>
                    <a:pt x="3319" y="4425"/>
                  </a:cubicBezTo>
                  <a:cubicBezTo>
                    <a:pt x="3151" y="4719"/>
                    <a:pt x="2969" y="4901"/>
                    <a:pt x="2745" y="5125"/>
                  </a:cubicBezTo>
                  <a:cubicBezTo>
                    <a:pt x="2675" y="5195"/>
                    <a:pt x="2619" y="5307"/>
                    <a:pt x="2507" y="5419"/>
                  </a:cubicBezTo>
                  <a:cubicBezTo>
                    <a:pt x="2395" y="5657"/>
                    <a:pt x="2269" y="5895"/>
                    <a:pt x="2101" y="6119"/>
                  </a:cubicBezTo>
                  <a:cubicBezTo>
                    <a:pt x="1751" y="6526"/>
                    <a:pt x="1513" y="6946"/>
                    <a:pt x="1401" y="7464"/>
                  </a:cubicBezTo>
                  <a:cubicBezTo>
                    <a:pt x="1401" y="7520"/>
                    <a:pt x="1345" y="7576"/>
                    <a:pt x="1345" y="7646"/>
                  </a:cubicBezTo>
                  <a:cubicBezTo>
                    <a:pt x="1275" y="7814"/>
                    <a:pt x="1219" y="8052"/>
                    <a:pt x="1163" y="8220"/>
                  </a:cubicBezTo>
                  <a:cubicBezTo>
                    <a:pt x="1107" y="8276"/>
                    <a:pt x="1051" y="8402"/>
                    <a:pt x="995" y="8514"/>
                  </a:cubicBezTo>
                  <a:cubicBezTo>
                    <a:pt x="869" y="8920"/>
                    <a:pt x="701" y="9326"/>
                    <a:pt x="575" y="9746"/>
                  </a:cubicBezTo>
                  <a:cubicBezTo>
                    <a:pt x="463" y="9970"/>
                    <a:pt x="463" y="10208"/>
                    <a:pt x="407" y="10446"/>
                  </a:cubicBezTo>
                  <a:cubicBezTo>
                    <a:pt x="295" y="11202"/>
                    <a:pt x="57" y="11958"/>
                    <a:pt x="113" y="12714"/>
                  </a:cubicBezTo>
                  <a:lnTo>
                    <a:pt x="113" y="12896"/>
                  </a:lnTo>
                  <a:cubicBezTo>
                    <a:pt x="57" y="13176"/>
                    <a:pt x="1" y="13470"/>
                    <a:pt x="1" y="13764"/>
                  </a:cubicBezTo>
                  <a:cubicBezTo>
                    <a:pt x="1" y="14170"/>
                    <a:pt x="57" y="14520"/>
                    <a:pt x="57" y="14926"/>
                  </a:cubicBezTo>
                  <a:cubicBezTo>
                    <a:pt x="57" y="15458"/>
                    <a:pt x="169" y="16046"/>
                    <a:pt x="57" y="16564"/>
                  </a:cubicBezTo>
                  <a:lnTo>
                    <a:pt x="57" y="16676"/>
                  </a:lnTo>
                  <a:cubicBezTo>
                    <a:pt x="113" y="16970"/>
                    <a:pt x="169" y="17208"/>
                    <a:pt x="169" y="17502"/>
                  </a:cubicBezTo>
                  <a:cubicBezTo>
                    <a:pt x="225" y="17614"/>
                    <a:pt x="225" y="17726"/>
                    <a:pt x="295" y="17852"/>
                  </a:cubicBezTo>
                  <a:cubicBezTo>
                    <a:pt x="351" y="18076"/>
                    <a:pt x="407" y="18314"/>
                    <a:pt x="463" y="18609"/>
                  </a:cubicBezTo>
                  <a:cubicBezTo>
                    <a:pt x="519" y="18847"/>
                    <a:pt x="575" y="19071"/>
                    <a:pt x="645" y="19309"/>
                  </a:cubicBezTo>
                  <a:cubicBezTo>
                    <a:pt x="701" y="19547"/>
                    <a:pt x="757" y="19771"/>
                    <a:pt x="813" y="20009"/>
                  </a:cubicBezTo>
                  <a:cubicBezTo>
                    <a:pt x="869" y="20177"/>
                    <a:pt x="995" y="20303"/>
                    <a:pt x="995" y="20471"/>
                  </a:cubicBezTo>
                  <a:cubicBezTo>
                    <a:pt x="1051" y="20653"/>
                    <a:pt x="1107" y="20765"/>
                    <a:pt x="1163" y="20877"/>
                  </a:cubicBezTo>
                  <a:cubicBezTo>
                    <a:pt x="1275" y="21171"/>
                    <a:pt x="1401" y="21409"/>
                    <a:pt x="1513" y="21703"/>
                  </a:cubicBezTo>
                  <a:cubicBezTo>
                    <a:pt x="1569" y="21871"/>
                    <a:pt x="1569" y="22109"/>
                    <a:pt x="1695" y="22221"/>
                  </a:cubicBezTo>
                  <a:cubicBezTo>
                    <a:pt x="1975" y="22571"/>
                    <a:pt x="2101" y="22977"/>
                    <a:pt x="2269" y="23327"/>
                  </a:cubicBezTo>
                  <a:cubicBezTo>
                    <a:pt x="2563" y="23859"/>
                    <a:pt x="2913" y="24377"/>
                    <a:pt x="3263" y="24853"/>
                  </a:cubicBezTo>
                  <a:cubicBezTo>
                    <a:pt x="3613" y="25371"/>
                    <a:pt x="3963" y="25847"/>
                    <a:pt x="4425" y="26309"/>
                  </a:cubicBezTo>
                  <a:cubicBezTo>
                    <a:pt x="4607" y="26477"/>
                    <a:pt x="4845" y="26659"/>
                    <a:pt x="5013" y="26827"/>
                  </a:cubicBezTo>
                  <a:cubicBezTo>
                    <a:pt x="5363" y="27247"/>
                    <a:pt x="5825" y="27597"/>
                    <a:pt x="6301" y="27877"/>
                  </a:cubicBezTo>
                  <a:cubicBezTo>
                    <a:pt x="6707" y="28171"/>
                    <a:pt x="7113" y="28521"/>
                    <a:pt x="7645" y="28647"/>
                  </a:cubicBezTo>
                  <a:cubicBezTo>
                    <a:pt x="7925" y="28647"/>
                    <a:pt x="8163" y="28759"/>
                    <a:pt x="8401" y="28759"/>
                  </a:cubicBezTo>
                  <a:lnTo>
                    <a:pt x="10208" y="28759"/>
                  </a:lnTo>
                  <a:cubicBezTo>
                    <a:pt x="10502" y="28647"/>
                    <a:pt x="10796" y="28521"/>
                    <a:pt x="11020" y="28465"/>
                  </a:cubicBezTo>
                  <a:cubicBezTo>
                    <a:pt x="11426" y="28297"/>
                    <a:pt x="11846" y="28171"/>
                    <a:pt x="12196" y="27877"/>
                  </a:cubicBezTo>
                  <a:cubicBezTo>
                    <a:pt x="12364" y="27765"/>
                    <a:pt x="12546" y="27653"/>
                    <a:pt x="12714" y="27471"/>
                  </a:cubicBezTo>
                  <a:cubicBezTo>
                    <a:pt x="13064" y="27177"/>
                    <a:pt x="13414" y="26897"/>
                    <a:pt x="13764" y="26477"/>
                  </a:cubicBezTo>
                  <a:cubicBezTo>
                    <a:pt x="14170" y="25959"/>
                    <a:pt x="14464" y="25315"/>
                    <a:pt x="14758" y="24671"/>
                  </a:cubicBezTo>
                  <a:cubicBezTo>
                    <a:pt x="14870" y="24377"/>
                    <a:pt x="14996" y="24027"/>
                    <a:pt x="15220" y="23747"/>
                  </a:cubicBezTo>
                  <a:cubicBezTo>
                    <a:pt x="15402" y="23453"/>
                    <a:pt x="15458" y="23159"/>
                    <a:pt x="15514" y="22865"/>
                  </a:cubicBezTo>
                  <a:cubicBezTo>
                    <a:pt x="15570" y="22697"/>
                    <a:pt x="15626" y="22515"/>
                    <a:pt x="15752" y="22347"/>
                  </a:cubicBezTo>
                  <a:cubicBezTo>
                    <a:pt x="15920" y="22053"/>
                    <a:pt x="16046" y="21759"/>
                    <a:pt x="16046" y="21465"/>
                  </a:cubicBezTo>
                  <a:cubicBezTo>
                    <a:pt x="16046" y="21297"/>
                    <a:pt x="16102" y="21171"/>
                    <a:pt x="16158" y="21059"/>
                  </a:cubicBezTo>
                  <a:cubicBezTo>
                    <a:pt x="16452" y="20597"/>
                    <a:pt x="16508" y="20009"/>
                    <a:pt x="16802" y="19547"/>
                  </a:cubicBezTo>
                  <a:cubicBezTo>
                    <a:pt x="16802" y="19477"/>
                    <a:pt x="16802" y="19477"/>
                    <a:pt x="16858" y="19421"/>
                  </a:cubicBezTo>
                  <a:cubicBezTo>
                    <a:pt x="16914" y="19197"/>
                    <a:pt x="17026" y="18959"/>
                    <a:pt x="17152" y="18721"/>
                  </a:cubicBezTo>
                  <a:cubicBezTo>
                    <a:pt x="17320" y="18258"/>
                    <a:pt x="17502" y="17852"/>
                    <a:pt x="17614" y="17376"/>
                  </a:cubicBezTo>
                  <a:cubicBezTo>
                    <a:pt x="17614" y="17264"/>
                    <a:pt x="17670" y="17096"/>
                    <a:pt x="17852" y="16970"/>
                  </a:cubicBezTo>
                  <a:cubicBezTo>
                    <a:pt x="17964" y="16914"/>
                    <a:pt x="18020" y="16746"/>
                    <a:pt x="18076" y="16620"/>
                  </a:cubicBezTo>
                  <a:cubicBezTo>
                    <a:pt x="18146" y="16508"/>
                    <a:pt x="18146" y="16396"/>
                    <a:pt x="18202" y="16270"/>
                  </a:cubicBezTo>
                  <a:cubicBezTo>
                    <a:pt x="18370" y="15808"/>
                    <a:pt x="18720" y="15458"/>
                    <a:pt x="18776" y="14996"/>
                  </a:cubicBezTo>
                  <a:cubicBezTo>
                    <a:pt x="18776" y="14870"/>
                    <a:pt x="18846" y="14870"/>
                    <a:pt x="18902" y="14814"/>
                  </a:cubicBezTo>
                  <a:cubicBezTo>
                    <a:pt x="19126" y="14408"/>
                    <a:pt x="19364" y="14058"/>
                    <a:pt x="19602" y="13708"/>
                  </a:cubicBezTo>
                  <a:cubicBezTo>
                    <a:pt x="19714" y="13596"/>
                    <a:pt x="19770" y="13414"/>
                    <a:pt x="19826" y="13246"/>
                  </a:cubicBezTo>
                  <a:cubicBezTo>
                    <a:pt x="20008" y="12770"/>
                    <a:pt x="20302" y="12364"/>
                    <a:pt x="20652" y="11958"/>
                  </a:cubicBezTo>
                  <a:cubicBezTo>
                    <a:pt x="20820" y="11776"/>
                    <a:pt x="21002" y="11552"/>
                    <a:pt x="21058" y="11314"/>
                  </a:cubicBezTo>
                  <a:cubicBezTo>
                    <a:pt x="21171" y="11020"/>
                    <a:pt x="21353" y="10852"/>
                    <a:pt x="21577" y="10670"/>
                  </a:cubicBezTo>
                  <a:cubicBezTo>
                    <a:pt x="21703" y="10614"/>
                    <a:pt x="21815" y="10446"/>
                    <a:pt x="21927" y="10320"/>
                  </a:cubicBezTo>
                  <a:cubicBezTo>
                    <a:pt x="22109" y="10152"/>
                    <a:pt x="22221" y="9914"/>
                    <a:pt x="22403" y="9802"/>
                  </a:cubicBezTo>
                  <a:cubicBezTo>
                    <a:pt x="22697" y="9620"/>
                    <a:pt x="22921" y="9326"/>
                    <a:pt x="23215" y="9102"/>
                  </a:cubicBezTo>
                  <a:cubicBezTo>
                    <a:pt x="23453" y="8920"/>
                    <a:pt x="23677" y="8752"/>
                    <a:pt x="23915" y="8570"/>
                  </a:cubicBezTo>
                  <a:cubicBezTo>
                    <a:pt x="24153" y="8458"/>
                    <a:pt x="24321" y="8346"/>
                    <a:pt x="24559" y="8220"/>
                  </a:cubicBezTo>
                  <a:cubicBezTo>
                    <a:pt x="24853" y="8052"/>
                    <a:pt x="25203" y="7926"/>
                    <a:pt x="25497" y="7758"/>
                  </a:cubicBezTo>
                  <a:cubicBezTo>
                    <a:pt x="25721" y="7702"/>
                    <a:pt x="25959" y="7576"/>
                    <a:pt x="26253" y="7464"/>
                  </a:cubicBezTo>
                  <a:cubicBezTo>
                    <a:pt x="26421" y="7464"/>
                    <a:pt x="26715" y="7408"/>
                    <a:pt x="26953" y="7296"/>
                  </a:cubicBezTo>
                  <a:cubicBezTo>
                    <a:pt x="27065" y="7170"/>
                    <a:pt x="27247" y="7170"/>
                    <a:pt x="27415" y="7170"/>
                  </a:cubicBezTo>
                  <a:cubicBezTo>
                    <a:pt x="27709" y="7170"/>
                    <a:pt x="28003" y="7226"/>
                    <a:pt x="28297" y="7226"/>
                  </a:cubicBezTo>
                  <a:cubicBezTo>
                    <a:pt x="28528" y="7170"/>
                    <a:pt x="28745" y="7156"/>
                    <a:pt x="28962" y="7156"/>
                  </a:cubicBezTo>
                  <a:cubicBezTo>
                    <a:pt x="29179" y="7156"/>
                    <a:pt x="29396" y="7170"/>
                    <a:pt x="29627" y="7170"/>
                  </a:cubicBezTo>
                  <a:lnTo>
                    <a:pt x="29809" y="7170"/>
                  </a:lnTo>
                  <a:cubicBezTo>
                    <a:pt x="30271" y="7296"/>
                    <a:pt x="30677" y="7352"/>
                    <a:pt x="31153" y="7464"/>
                  </a:cubicBezTo>
                  <a:cubicBezTo>
                    <a:pt x="31209" y="7464"/>
                    <a:pt x="31321" y="7464"/>
                    <a:pt x="31377" y="7520"/>
                  </a:cubicBezTo>
                  <a:cubicBezTo>
                    <a:pt x="31559" y="7814"/>
                    <a:pt x="31853" y="7814"/>
                    <a:pt x="32147" y="7996"/>
                  </a:cubicBezTo>
                  <a:cubicBezTo>
                    <a:pt x="32497" y="8164"/>
                    <a:pt x="32903" y="8346"/>
                    <a:pt x="33198" y="8696"/>
                  </a:cubicBezTo>
                  <a:cubicBezTo>
                    <a:pt x="33422" y="8864"/>
                    <a:pt x="33660" y="9046"/>
                    <a:pt x="33898" y="9214"/>
                  </a:cubicBezTo>
                  <a:cubicBezTo>
                    <a:pt x="34248" y="9508"/>
                    <a:pt x="34528" y="9802"/>
                    <a:pt x="34878" y="10026"/>
                  </a:cubicBezTo>
                  <a:cubicBezTo>
                    <a:pt x="35060" y="10208"/>
                    <a:pt x="35172" y="10446"/>
                    <a:pt x="35410" y="10614"/>
                  </a:cubicBezTo>
                  <a:cubicBezTo>
                    <a:pt x="35998" y="11202"/>
                    <a:pt x="36628" y="11846"/>
                    <a:pt x="37272" y="12420"/>
                  </a:cubicBezTo>
                  <a:cubicBezTo>
                    <a:pt x="37454" y="12546"/>
                    <a:pt x="37622" y="12658"/>
                    <a:pt x="37804" y="12826"/>
                  </a:cubicBezTo>
                  <a:cubicBezTo>
                    <a:pt x="37916" y="12896"/>
                    <a:pt x="37916" y="12952"/>
                    <a:pt x="38028" y="13008"/>
                  </a:cubicBezTo>
                  <a:cubicBezTo>
                    <a:pt x="38210" y="13120"/>
                    <a:pt x="38448" y="13302"/>
                    <a:pt x="38672" y="13358"/>
                  </a:cubicBezTo>
                  <a:cubicBezTo>
                    <a:pt x="39148" y="13596"/>
                    <a:pt x="39610" y="13764"/>
                    <a:pt x="40072" y="13946"/>
                  </a:cubicBezTo>
                  <a:cubicBezTo>
                    <a:pt x="40254" y="14002"/>
                    <a:pt x="40422" y="14058"/>
                    <a:pt x="40604" y="14058"/>
                  </a:cubicBezTo>
                  <a:cubicBezTo>
                    <a:pt x="40898" y="14002"/>
                    <a:pt x="41122" y="13946"/>
                    <a:pt x="41416" y="13876"/>
                  </a:cubicBezTo>
                  <a:cubicBezTo>
                    <a:pt x="41360" y="13820"/>
                    <a:pt x="41304" y="13764"/>
                    <a:pt x="41304" y="13708"/>
                  </a:cubicBezTo>
                  <a:cubicBezTo>
                    <a:pt x="41416" y="13652"/>
                    <a:pt x="41528" y="13596"/>
                    <a:pt x="41710" y="13470"/>
                  </a:cubicBezTo>
                  <a:cubicBezTo>
                    <a:pt x="41766" y="13358"/>
                    <a:pt x="41822" y="13246"/>
                    <a:pt x="41878" y="13064"/>
                  </a:cubicBezTo>
                  <a:cubicBezTo>
                    <a:pt x="42060" y="12770"/>
                    <a:pt x="42228" y="12602"/>
                    <a:pt x="42298" y="12252"/>
                  </a:cubicBezTo>
                  <a:cubicBezTo>
                    <a:pt x="42354" y="12126"/>
                    <a:pt x="42354" y="12014"/>
                    <a:pt x="42410" y="11902"/>
                  </a:cubicBezTo>
                  <a:cubicBezTo>
                    <a:pt x="42522" y="11608"/>
                    <a:pt x="42648" y="11258"/>
                    <a:pt x="42760" y="10964"/>
                  </a:cubicBezTo>
                  <a:cubicBezTo>
                    <a:pt x="42816" y="10796"/>
                    <a:pt x="42872" y="10670"/>
                    <a:pt x="42928" y="10502"/>
                  </a:cubicBezTo>
                  <a:cubicBezTo>
                    <a:pt x="42928" y="10320"/>
                    <a:pt x="42998" y="10096"/>
                    <a:pt x="43054" y="9914"/>
                  </a:cubicBezTo>
                  <a:cubicBezTo>
                    <a:pt x="43222" y="9508"/>
                    <a:pt x="43348" y="9046"/>
                    <a:pt x="43572" y="8626"/>
                  </a:cubicBezTo>
                  <a:cubicBezTo>
                    <a:pt x="43698" y="8458"/>
                    <a:pt x="43754" y="8164"/>
                    <a:pt x="43810" y="7926"/>
                  </a:cubicBezTo>
                  <a:cubicBezTo>
                    <a:pt x="43922" y="7814"/>
                    <a:pt x="44048" y="7646"/>
                    <a:pt x="44104" y="7464"/>
                  </a:cubicBezTo>
                  <a:cubicBezTo>
                    <a:pt x="44160" y="7352"/>
                    <a:pt x="44216" y="7170"/>
                    <a:pt x="44272" y="7114"/>
                  </a:cubicBezTo>
                  <a:cubicBezTo>
                    <a:pt x="44510" y="6820"/>
                    <a:pt x="44748" y="6526"/>
                    <a:pt x="44860" y="6245"/>
                  </a:cubicBezTo>
                  <a:cubicBezTo>
                    <a:pt x="44917" y="6119"/>
                    <a:pt x="44973" y="6063"/>
                    <a:pt x="45029" y="6007"/>
                  </a:cubicBezTo>
                  <a:cubicBezTo>
                    <a:pt x="45211" y="5769"/>
                    <a:pt x="45379" y="5545"/>
                    <a:pt x="45561" y="5307"/>
                  </a:cubicBezTo>
                  <a:cubicBezTo>
                    <a:pt x="45911" y="4775"/>
                    <a:pt x="46373" y="4313"/>
                    <a:pt x="46849" y="3851"/>
                  </a:cubicBezTo>
                  <a:cubicBezTo>
                    <a:pt x="47017" y="3725"/>
                    <a:pt x="47199" y="3557"/>
                    <a:pt x="47367" y="3445"/>
                  </a:cubicBezTo>
                  <a:cubicBezTo>
                    <a:pt x="47479" y="3319"/>
                    <a:pt x="47661" y="3263"/>
                    <a:pt x="47717" y="3151"/>
                  </a:cubicBezTo>
                  <a:cubicBezTo>
                    <a:pt x="47829" y="3025"/>
                    <a:pt x="47955" y="2969"/>
                    <a:pt x="48067" y="2913"/>
                  </a:cubicBezTo>
                  <a:cubicBezTo>
                    <a:pt x="48417" y="2745"/>
                    <a:pt x="48823" y="2619"/>
                    <a:pt x="49229" y="2507"/>
                  </a:cubicBezTo>
                  <a:cubicBezTo>
                    <a:pt x="49579" y="2451"/>
                    <a:pt x="49929" y="2451"/>
                    <a:pt x="50279" y="2451"/>
                  </a:cubicBezTo>
                  <a:lnTo>
                    <a:pt x="51917" y="2451"/>
                  </a:lnTo>
                  <a:cubicBezTo>
                    <a:pt x="52155" y="2451"/>
                    <a:pt x="52449" y="2451"/>
                    <a:pt x="52729" y="2507"/>
                  </a:cubicBezTo>
                  <a:cubicBezTo>
                    <a:pt x="52911" y="2507"/>
                    <a:pt x="53023" y="2507"/>
                    <a:pt x="53205" y="2563"/>
                  </a:cubicBezTo>
                  <a:cubicBezTo>
                    <a:pt x="53373" y="2619"/>
                    <a:pt x="53555" y="2675"/>
                    <a:pt x="53723" y="2745"/>
                  </a:cubicBezTo>
                  <a:cubicBezTo>
                    <a:pt x="54129" y="2801"/>
                    <a:pt x="54549" y="2857"/>
                    <a:pt x="54955" y="2969"/>
                  </a:cubicBezTo>
                  <a:cubicBezTo>
                    <a:pt x="55417" y="3151"/>
                    <a:pt x="55879" y="3151"/>
                    <a:pt x="56411" y="3207"/>
                  </a:cubicBezTo>
                  <a:cubicBezTo>
                    <a:pt x="56611" y="3207"/>
                    <a:pt x="56830" y="3171"/>
                    <a:pt x="57045" y="3171"/>
                  </a:cubicBezTo>
                  <a:cubicBezTo>
                    <a:pt x="57207" y="3171"/>
                    <a:pt x="57368" y="3191"/>
                    <a:pt x="57518" y="3263"/>
                  </a:cubicBezTo>
                  <a:cubicBezTo>
                    <a:pt x="57574" y="3263"/>
                    <a:pt x="57700" y="3263"/>
                    <a:pt x="57812" y="3207"/>
                  </a:cubicBezTo>
                  <a:cubicBezTo>
                    <a:pt x="58274" y="3095"/>
                    <a:pt x="58750" y="2969"/>
                    <a:pt x="59212" y="2801"/>
                  </a:cubicBezTo>
                  <a:cubicBezTo>
                    <a:pt x="59730" y="2507"/>
                    <a:pt x="60262" y="2269"/>
                    <a:pt x="60724" y="1919"/>
                  </a:cubicBezTo>
                  <a:cubicBezTo>
                    <a:pt x="61200" y="1569"/>
                    <a:pt x="61480" y="1163"/>
                    <a:pt x="61774" y="757"/>
                  </a:cubicBezTo>
                  <a:cubicBezTo>
                    <a:pt x="61956" y="519"/>
                    <a:pt x="61956" y="169"/>
                    <a:pt x="61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2115050" y="4130813"/>
              <a:ext cx="1448100" cy="918500"/>
            </a:xfrm>
            <a:custGeom>
              <a:avLst/>
              <a:gdLst/>
              <a:ahLst/>
              <a:cxnLst/>
              <a:rect l="l" t="t" r="r" b="b"/>
              <a:pathLst>
                <a:path w="57924" h="36740" extrusionOk="0">
                  <a:moveTo>
                    <a:pt x="11635" y="1"/>
                  </a:moveTo>
                  <a:cubicBezTo>
                    <a:pt x="11607" y="1"/>
                    <a:pt x="11579" y="15"/>
                    <a:pt x="11551" y="43"/>
                  </a:cubicBezTo>
                  <a:cubicBezTo>
                    <a:pt x="11488" y="71"/>
                    <a:pt x="11429" y="71"/>
                    <a:pt x="11371" y="71"/>
                  </a:cubicBezTo>
                  <a:cubicBezTo>
                    <a:pt x="11313" y="71"/>
                    <a:pt x="11257" y="71"/>
                    <a:pt x="11201" y="99"/>
                  </a:cubicBezTo>
                  <a:cubicBezTo>
                    <a:pt x="11019" y="169"/>
                    <a:pt x="10907" y="225"/>
                    <a:pt x="10781" y="225"/>
                  </a:cubicBezTo>
                  <a:lnTo>
                    <a:pt x="10669" y="225"/>
                  </a:lnTo>
                  <a:cubicBezTo>
                    <a:pt x="10557" y="281"/>
                    <a:pt x="10431" y="337"/>
                    <a:pt x="10319" y="337"/>
                  </a:cubicBezTo>
                  <a:cubicBezTo>
                    <a:pt x="9913" y="337"/>
                    <a:pt x="9563" y="519"/>
                    <a:pt x="9269" y="743"/>
                  </a:cubicBezTo>
                  <a:cubicBezTo>
                    <a:pt x="9101" y="743"/>
                    <a:pt x="8863" y="799"/>
                    <a:pt x="8807" y="869"/>
                  </a:cubicBezTo>
                  <a:cubicBezTo>
                    <a:pt x="8681" y="1037"/>
                    <a:pt x="8513" y="1037"/>
                    <a:pt x="8401" y="1149"/>
                  </a:cubicBezTo>
                  <a:cubicBezTo>
                    <a:pt x="8331" y="1219"/>
                    <a:pt x="8275" y="1331"/>
                    <a:pt x="8219" y="1331"/>
                  </a:cubicBezTo>
                  <a:cubicBezTo>
                    <a:pt x="7981" y="1387"/>
                    <a:pt x="7869" y="1569"/>
                    <a:pt x="7701" y="1737"/>
                  </a:cubicBezTo>
                  <a:cubicBezTo>
                    <a:pt x="7646" y="1781"/>
                    <a:pt x="7564" y="1869"/>
                    <a:pt x="7504" y="1869"/>
                  </a:cubicBezTo>
                  <a:cubicBezTo>
                    <a:pt x="7489" y="1869"/>
                    <a:pt x="7475" y="1863"/>
                    <a:pt x="7463" y="1849"/>
                  </a:cubicBezTo>
                  <a:cubicBezTo>
                    <a:pt x="7281" y="1849"/>
                    <a:pt x="7225" y="1975"/>
                    <a:pt x="7113" y="2031"/>
                  </a:cubicBezTo>
                  <a:cubicBezTo>
                    <a:pt x="6931" y="2269"/>
                    <a:pt x="6707" y="2437"/>
                    <a:pt x="6525" y="2675"/>
                  </a:cubicBezTo>
                  <a:cubicBezTo>
                    <a:pt x="6301" y="2899"/>
                    <a:pt x="5951" y="3137"/>
                    <a:pt x="5657" y="3375"/>
                  </a:cubicBezTo>
                  <a:cubicBezTo>
                    <a:pt x="5601" y="3431"/>
                    <a:pt x="5601" y="3543"/>
                    <a:pt x="5531" y="3599"/>
                  </a:cubicBezTo>
                  <a:cubicBezTo>
                    <a:pt x="5363" y="3837"/>
                    <a:pt x="5251" y="4187"/>
                    <a:pt x="4831" y="4299"/>
                  </a:cubicBezTo>
                  <a:cubicBezTo>
                    <a:pt x="4775" y="4425"/>
                    <a:pt x="4663" y="4593"/>
                    <a:pt x="4551" y="4775"/>
                  </a:cubicBezTo>
                  <a:cubicBezTo>
                    <a:pt x="4551" y="4775"/>
                    <a:pt x="4425" y="4775"/>
                    <a:pt x="4425" y="4831"/>
                  </a:cubicBezTo>
                  <a:cubicBezTo>
                    <a:pt x="4369" y="4887"/>
                    <a:pt x="4369" y="4943"/>
                    <a:pt x="4369" y="4999"/>
                  </a:cubicBezTo>
                  <a:cubicBezTo>
                    <a:pt x="3907" y="5349"/>
                    <a:pt x="3669" y="5881"/>
                    <a:pt x="3375" y="6343"/>
                  </a:cubicBezTo>
                  <a:cubicBezTo>
                    <a:pt x="3207" y="6581"/>
                    <a:pt x="3081" y="6819"/>
                    <a:pt x="2857" y="6931"/>
                  </a:cubicBezTo>
                  <a:lnTo>
                    <a:pt x="2675" y="7099"/>
                  </a:lnTo>
                  <a:lnTo>
                    <a:pt x="2675" y="7281"/>
                  </a:lnTo>
                  <a:cubicBezTo>
                    <a:pt x="2507" y="7393"/>
                    <a:pt x="2619" y="7799"/>
                    <a:pt x="2269" y="7869"/>
                  </a:cubicBezTo>
                  <a:cubicBezTo>
                    <a:pt x="2213" y="7981"/>
                    <a:pt x="2101" y="8149"/>
                    <a:pt x="2101" y="8331"/>
                  </a:cubicBezTo>
                  <a:cubicBezTo>
                    <a:pt x="2157" y="8499"/>
                    <a:pt x="1975" y="8625"/>
                    <a:pt x="1975" y="8793"/>
                  </a:cubicBezTo>
                  <a:cubicBezTo>
                    <a:pt x="1919" y="8793"/>
                    <a:pt x="1862" y="8849"/>
                    <a:pt x="1862" y="8849"/>
                  </a:cubicBezTo>
                  <a:cubicBezTo>
                    <a:pt x="1806" y="9143"/>
                    <a:pt x="1750" y="9381"/>
                    <a:pt x="1624" y="9550"/>
                  </a:cubicBezTo>
                  <a:cubicBezTo>
                    <a:pt x="1568" y="9676"/>
                    <a:pt x="1512" y="9788"/>
                    <a:pt x="1456" y="9900"/>
                  </a:cubicBezTo>
                  <a:cubicBezTo>
                    <a:pt x="1330" y="10250"/>
                    <a:pt x="1274" y="10670"/>
                    <a:pt x="1106" y="10950"/>
                  </a:cubicBezTo>
                  <a:cubicBezTo>
                    <a:pt x="868" y="11370"/>
                    <a:pt x="868" y="11776"/>
                    <a:pt x="700" y="12182"/>
                  </a:cubicBezTo>
                  <a:cubicBezTo>
                    <a:pt x="630" y="12350"/>
                    <a:pt x="630" y="12532"/>
                    <a:pt x="630" y="12700"/>
                  </a:cubicBezTo>
                  <a:cubicBezTo>
                    <a:pt x="574" y="13050"/>
                    <a:pt x="462" y="13400"/>
                    <a:pt x="406" y="13820"/>
                  </a:cubicBezTo>
                  <a:cubicBezTo>
                    <a:pt x="350" y="13694"/>
                    <a:pt x="350" y="13694"/>
                    <a:pt x="280" y="13638"/>
                  </a:cubicBezTo>
                  <a:cubicBezTo>
                    <a:pt x="168" y="13750"/>
                    <a:pt x="224" y="13876"/>
                    <a:pt x="280" y="13988"/>
                  </a:cubicBezTo>
                  <a:cubicBezTo>
                    <a:pt x="350" y="14170"/>
                    <a:pt x="406" y="14338"/>
                    <a:pt x="280" y="14450"/>
                  </a:cubicBezTo>
                  <a:cubicBezTo>
                    <a:pt x="280" y="14688"/>
                    <a:pt x="224" y="14800"/>
                    <a:pt x="224" y="14982"/>
                  </a:cubicBezTo>
                  <a:cubicBezTo>
                    <a:pt x="224" y="15332"/>
                    <a:pt x="280" y="15682"/>
                    <a:pt x="112" y="15976"/>
                  </a:cubicBezTo>
                  <a:lnTo>
                    <a:pt x="112" y="16032"/>
                  </a:lnTo>
                  <a:cubicBezTo>
                    <a:pt x="224" y="16326"/>
                    <a:pt x="112" y="16494"/>
                    <a:pt x="0" y="16732"/>
                  </a:cubicBezTo>
                  <a:cubicBezTo>
                    <a:pt x="112" y="16844"/>
                    <a:pt x="168" y="17432"/>
                    <a:pt x="56" y="17600"/>
                  </a:cubicBezTo>
                  <a:lnTo>
                    <a:pt x="56" y="17726"/>
                  </a:lnTo>
                  <a:cubicBezTo>
                    <a:pt x="56" y="17950"/>
                    <a:pt x="112" y="18132"/>
                    <a:pt x="112" y="18300"/>
                  </a:cubicBezTo>
                  <a:cubicBezTo>
                    <a:pt x="56" y="18650"/>
                    <a:pt x="112" y="19000"/>
                    <a:pt x="112" y="19294"/>
                  </a:cubicBezTo>
                  <a:cubicBezTo>
                    <a:pt x="112" y="19532"/>
                    <a:pt x="56" y="19770"/>
                    <a:pt x="56" y="19938"/>
                  </a:cubicBezTo>
                  <a:cubicBezTo>
                    <a:pt x="112" y="20232"/>
                    <a:pt x="112" y="20470"/>
                    <a:pt x="112" y="20694"/>
                  </a:cubicBezTo>
                  <a:cubicBezTo>
                    <a:pt x="168" y="20750"/>
                    <a:pt x="224" y="20876"/>
                    <a:pt x="280" y="20932"/>
                  </a:cubicBezTo>
                  <a:cubicBezTo>
                    <a:pt x="224" y="21282"/>
                    <a:pt x="350" y="21633"/>
                    <a:pt x="462" y="21927"/>
                  </a:cubicBezTo>
                  <a:cubicBezTo>
                    <a:pt x="518" y="22151"/>
                    <a:pt x="462" y="22333"/>
                    <a:pt x="518" y="22501"/>
                  </a:cubicBezTo>
                  <a:cubicBezTo>
                    <a:pt x="518" y="22739"/>
                    <a:pt x="574" y="22921"/>
                    <a:pt x="630" y="23145"/>
                  </a:cubicBezTo>
                  <a:cubicBezTo>
                    <a:pt x="700" y="23327"/>
                    <a:pt x="756" y="23495"/>
                    <a:pt x="812" y="23733"/>
                  </a:cubicBezTo>
                  <a:cubicBezTo>
                    <a:pt x="756" y="23789"/>
                    <a:pt x="756" y="23789"/>
                    <a:pt x="700" y="23845"/>
                  </a:cubicBezTo>
                  <a:cubicBezTo>
                    <a:pt x="756" y="23901"/>
                    <a:pt x="756" y="24027"/>
                    <a:pt x="812" y="24083"/>
                  </a:cubicBezTo>
                  <a:cubicBezTo>
                    <a:pt x="1050" y="24195"/>
                    <a:pt x="1162" y="24489"/>
                    <a:pt x="1106" y="24951"/>
                  </a:cubicBezTo>
                  <a:cubicBezTo>
                    <a:pt x="1456" y="25133"/>
                    <a:pt x="1274" y="25595"/>
                    <a:pt x="1512" y="25833"/>
                  </a:cubicBezTo>
                  <a:cubicBezTo>
                    <a:pt x="1512" y="25889"/>
                    <a:pt x="1512" y="26001"/>
                    <a:pt x="1456" y="26071"/>
                  </a:cubicBezTo>
                  <a:cubicBezTo>
                    <a:pt x="1568" y="26127"/>
                    <a:pt x="1624" y="26127"/>
                    <a:pt x="1680" y="26183"/>
                  </a:cubicBezTo>
                  <a:cubicBezTo>
                    <a:pt x="1750" y="26421"/>
                    <a:pt x="1806" y="26589"/>
                    <a:pt x="1862" y="26827"/>
                  </a:cubicBezTo>
                  <a:cubicBezTo>
                    <a:pt x="1862" y="26883"/>
                    <a:pt x="1806" y="26939"/>
                    <a:pt x="1750" y="26939"/>
                  </a:cubicBezTo>
                  <a:cubicBezTo>
                    <a:pt x="1919" y="27121"/>
                    <a:pt x="2101" y="27233"/>
                    <a:pt x="2269" y="27401"/>
                  </a:cubicBezTo>
                  <a:cubicBezTo>
                    <a:pt x="2325" y="27639"/>
                    <a:pt x="2381" y="27933"/>
                    <a:pt x="2451" y="28227"/>
                  </a:cubicBezTo>
                  <a:cubicBezTo>
                    <a:pt x="2731" y="28283"/>
                    <a:pt x="2675" y="28689"/>
                    <a:pt x="2913" y="28745"/>
                  </a:cubicBezTo>
                  <a:lnTo>
                    <a:pt x="2913" y="28983"/>
                  </a:lnTo>
                  <a:cubicBezTo>
                    <a:pt x="2969" y="28983"/>
                    <a:pt x="3025" y="29039"/>
                    <a:pt x="3081" y="29039"/>
                  </a:cubicBezTo>
                  <a:cubicBezTo>
                    <a:pt x="3081" y="29151"/>
                    <a:pt x="3081" y="29277"/>
                    <a:pt x="3151" y="29389"/>
                  </a:cubicBezTo>
                  <a:lnTo>
                    <a:pt x="3207" y="29389"/>
                  </a:lnTo>
                  <a:cubicBezTo>
                    <a:pt x="3319" y="29627"/>
                    <a:pt x="3431" y="29851"/>
                    <a:pt x="3501" y="30033"/>
                  </a:cubicBezTo>
                  <a:cubicBezTo>
                    <a:pt x="3669" y="30145"/>
                    <a:pt x="3781" y="30271"/>
                    <a:pt x="3907" y="30327"/>
                  </a:cubicBezTo>
                  <a:lnTo>
                    <a:pt x="3851" y="30383"/>
                  </a:lnTo>
                  <a:cubicBezTo>
                    <a:pt x="3907" y="30621"/>
                    <a:pt x="4019" y="30789"/>
                    <a:pt x="4075" y="30971"/>
                  </a:cubicBezTo>
                  <a:lnTo>
                    <a:pt x="4131" y="30971"/>
                  </a:lnTo>
                  <a:cubicBezTo>
                    <a:pt x="4257" y="31027"/>
                    <a:pt x="4313" y="31027"/>
                    <a:pt x="4425" y="31083"/>
                  </a:cubicBezTo>
                  <a:cubicBezTo>
                    <a:pt x="4607" y="31727"/>
                    <a:pt x="5013" y="32133"/>
                    <a:pt x="5531" y="32483"/>
                  </a:cubicBezTo>
                  <a:lnTo>
                    <a:pt x="5531" y="32539"/>
                  </a:lnTo>
                  <a:cubicBezTo>
                    <a:pt x="5881" y="32889"/>
                    <a:pt x="6231" y="33239"/>
                    <a:pt x="6525" y="33590"/>
                  </a:cubicBezTo>
                  <a:cubicBezTo>
                    <a:pt x="6525" y="33828"/>
                    <a:pt x="6763" y="33940"/>
                    <a:pt x="6931" y="33996"/>
                  </a:cubicBezTo>
                  <a:cubicBezTo>
                    <a:pt x="7225" y="34052"/>
                    <a:pt x="7281" y="34234"/>
                    <a:pt x="7407" y="34472"/>
                  </a:cubicBezTo>
                  <a:cubicBezTo>
                    <a:pt x="7575" y="34584"/>
                    <a:pt x="7757" y="34696"/>
                    <a:pt x="7981" y="34822"/>
                  </a:cubicBezTo>
                  <a:lnTo>
                    <a:pt x="8107" y="34822"/>
                  </a:lnTo>
                  <a:cubicBezTo>
                    <a:pt x="8219" y="34934"/>
                    <a:pt x="8275" y="34990"/>
                    <a:pt x="8401" y="35046"/>
                  </a:cubicBezTo>
                  <a:cubicBezTo>
                    <a:pt x="8513" y="35172"/>
                    <a:pt x="8569" y="35228"/>
                    <a:pt x="8681" y="35340"/>
                  </a:cubicBezTo>
                  <a:cubicBezTo>
                    <a:pt x="8720" y="35332"/>
                    <a:pt x="8756" y="35329"/>
                    <a:pt x="8791" y="35329"/>
                  </a:cubicBezTo>
                  <a:cubicBezTo>
                    <a:pt x="9021" y="35329"/>
                    <a:pt x="9164" y="35483"/>
                    <a:pt x="9213" y="35690"/>
                  </a:cubicBezTo>
                  <a:cubicBezTo>
                    <a:pt x="9451" y="35746"/>
                    <a:pt x="9619" y="35746"/>
                    <a:pt x="9801" y="35802"/>
                  </a:cubicBezTo>
                  <a:cubicBezTo>
                    <a:pt x="10207" y="35928"/>
                    <a:pt x="10557" y="36096"/>
                    <a:pt x="10907" y="36278"/>
                  </a:cubicBezTo>
                  <a:lnTo>
                    <a:pt x="11313" y="36278"/>
                  </a:lnTo>
                  <a:cubicBezTo>
                    <a:pt x="11313" y="36334"/>
                    <a:pt x="11257" y="36334"/>
                    <a:pt x="11257" y="36390"/>
                  </a:cubicBezTo>
                  <a:cubicBezTo>
                    <a:pt x="11313" y="36390"/>
                    <a:pt x="11369" y="36334"/>
                    <a:pt x="11425" y="36334"/>
                  </a:cubicBezTo>
                  <a:cubicBezTo>
                    <a:pt x="11607" y="36390"/>
                    <a:pt x="11775" y="36502"/>
                    <a:pt x="11957" y="36572"/>
                  </a:cubicBezTo>
                  <a:cubicBezTo>
                    <a:pt x="12022" y="36572"/>
                    <a:pt x="12111" y="36529"/>
                    <a:pt x="12196" y="36529"/>
                  </a:cubicBezTo>
                  <a:cubicBezTo>
                    <a:pt x="12257" y="36529"/>
                    <a:pt x="12316" y="36551"/>
                    <a:pt x="12363" y="36628"/>
                  </a:cubicBezTo>
                  <a:cubicBezTo>
                    <a:pt x="12419" y="36628"/>
                    <a:pt x="12531" y="36628"/>
                    <a:pt x="12601" y="36572"/>
                  </a:cubicBezTo>
                  <a:lnTo>
                    <a:pt x="12769" y="36572"/>
                  </a:lnTo>
                  <a:cubicBezTo>
                    <a:pt x="12769" y="36628"/>
                    <a:pt x="12713" y="36684"/>
                    <a:pt x="12713" y="36740"/>
                  </a:cubicBezTo>
                  <a:cubicBezTo>
                    <a:pt x="13063" y="36684"/>
                    <a:pt x="13357" y="36684"/>
                    <a:pt x="13651" y="36628"/>
                  </a:cubicBezTo>
                  <a:lnTo>
                    <a:pt x="13707" y="36684"/>
                  </a:lnTo>
                  <a:cubicBezTo>
                    <a:pt x="13876" y="36684"/>
                    <a:pt x="14058" y="36628"/>
                    <a:pt x="14226" y="36628"/>
                  </a:cubicBezTo>
                  <a:cubicBezTo>
                    <a:pt x="14464" y="36628"/>
                    <a:pt x="14702" y="36572"/>
                    <a:pt x="14870" y="36572"/>
                  </a:cubicBezTo>
                  <a:cubicBezTo>
                    <a:pt x="14982" y="36572"/>
                    <a:pt x="15108" y="36628"/>
                    <a:pt x="15220" y="36628"/>
                  </a:cubicBezTo>
                  <a:cubicBezTo>
                    <a:pt x="15332" y="36628"/>
                    <a:pt x="15514" y="36628"/>
                    <a:pt x="15626" y="36502"/>
                  </a:cubicBezTo>
                  <a:cubicBezTo>
                    <a:pt x="15681" y="36468"/>
                    <a:pt x="15730" y="36454"/>
                    <a:pt x="15775" y="36454"/>
                  </a:cubicBezTo>
                  <a:cubicBezTo>
                    <a:pt x="15876" y="36454"/>
                    <a:pt x="15954" y="36523"/>
                    <a:pt x="16032" y="36572"/>
                  </a:cubicBezTo>
                  <a:cubicBezTo>
                    <a:pt x="16508" y="36334"/>
                    <a:pt x="16970" y="36222"/>
                    <a:pt x="17502" y="36152"/>
                  </a:cubicBezTo>
                  <a:cubicBezTo>
                    <a:pt x="17852" y="35802"/>
                    <a:pt x="17852" y="35802"/>
                    <a:pt x="18076" y="35746"/>
                  </a:cubicBezTo>
                  <a:lnTo>
                    <a:pt x="18076" y="35746"/>
                  </a:lnTo>
                  <a:cubicBezTo>
                    <a:pt x="18076" y="35802"/>
                    <a:pt x="18020" y="35872"/>
                    <a:pt x="18020" y="35928"/>
                  </a:cubicBezTo>
                  <a:cubicBezTo>
                    <a:pt x="18132" y="35928"/>
                    <a:pt x="18202" y="35872"/>
                    <a:pt x="18258" y="35872"/>
                  </a:cubicBezTo>
                  <a:cubicBezTo>
                    <a:pt x="18664" y="35578"/>
                    <a:pt x="19014" y="35284"/>
                    <a:pt x="19476" y="35046"/>
                  </a:cubicBezTo>
                  <a:cubicBezTo>
                    <a:pt x="19658" y="34990"/>
                    <a:pt x="19826" y="34878"/>
                    <a:pt x="19952" y="34752"/>
                  </a:cubicBezTo>
                  <a:cubicBezTo>
                    <a:pt x="20064" y="34640"/>
                    <a:pt x="20176" y="34472"/>
                    <a:pt x="20232" y="34346"/>
                  </a:cubicBezTo>
                  <a:cubicBezTo>
                    <a:pt x="20470" y="34234"/>
                    <a:pt x="20708" y="34178"/>
                    <a:pt x="20876" y="34052"/>
                  </a:cubicBezTo>
                  <a:cubicBezTo>
                    <a:pt x="21058" y="33884"/>
                    <a:pt x="21226" y="33702"/>
                    <a:pt x="21352" y="33534"/>
                  </a:cubicBezTo>
                  <a:cubicBezTo>
                    <a:pt x="21464" y="33351"/>
                    <a:pt x="21576" y="33239"/>
                    <a:pt x="21702" y="33071"/>
                  </a:cubicBezTo>
                  <a:cubicBezTo>
                    <a:pt x="21758" y="33127"/>
                    <a:pt x="21758" y="33127"/>
                    <a:pt x="21814" y="33183"/>
                  </a:cubicBezTo>
                  <a:cubicBezTo>
                    <a:pt x="21870" y="33001"/>
                    <a:pt x="21982" y="32889"/>
                    <a:pt x="22052" y="32777"/>
                  </a:cubicBezTo>
                  <a:lnTo>
                    <a:pt x="21982" y="32721"/>
                  </a:lnTo>
                  <a:cubicBezTo>
                    <a:pt x="22108" y="32595"/>
                    <a:pt x="22220" y="32483"/>
                    <a:pt x="22332" y="32301"/>
                  </a:cubicBezTo>
                  <a:cubicBezTo>
                    <a:pt x="22402" y="32301"/>
                    <a:pt x="22514" y="32245"/>
                    <a:pt x="22570" y="32189"/>
                  </a:cubicBezTo>
                  <a:cubicBezTo>
                    <a:pt x="22570" y="32021"/>
                    <a:pt x="22626" y="31895"/>
                    <a:pt x="22626" y="31783"/>
                  </a:cubicBezTo>
                  <a:cubicBezTo>
                    <a:pt x="22864" y="31727"/>
                    <a:pt x="22864" y="31545"/>
                    <a:pt x="22864" y="31433"/>
                  </a:cubicBezTo>
                  <a:cubicBezTo>
                    <a:pt x="22976" y="31321"/>
                    <a:pt x="23032" y="31321"/>
                    <a:pt x="23032" y="31195"/>
                  </a:cubicBezTo>
                  <a:cubicBezTo>
                    <a:pt x="23102" y="31083"/>
                    <a:pt x="23158" y="31027"/>
                    <a:pt x="23270" y="30901"/>
                  </a:cubicBezTo>
                  <a:cubicBezTo>
                    <a:pt x="23382" y="30845"/>
                    <a:pt x="23452" y="30677"/>
                    <a:pt x="23564" y="30551"/>
                  </a:cubicBezTo>
                  <a:lnTo>
                    <a:pt x="23564" y="30495"/>
                  </a:lnTo>
                  <a:cubicBezTo>
                    <a:pt x="23508" y="30439"/>
                    <a:pt x="23452" y="30383"/>
                    <a:pt x="23452" y="30327"/>
                  </a:cubicBezTo>
                  <a:cubicBezTo>
                    <a:pt x="23620" y="30201"/>
                    <a:pt x="23732" y="30145"/>
                    <a:pt x="23676" y="29921"/>
                  </a:cubicBezTo>
                  <a:cubicBezTo>
                    <a:pt x="23676" y="29795"/>
                    <a:pt x="23732" y="29683"/>
                    <a:pt x="23858" y="29627"/>
                  </a:cubicBezTo>
                  <a:lnTo>
                    <a:pt x="23858" y="29795"/>
                  </a:lnTo>
                  <a:lnTo>
                    <a:pt x="23858" y="29851"/>
                  </a:lnTo>
                  <a:cubicBezTo>
                    <a:pt x="23914" y="29739"/>
                    <a:pt x="23970" y="29627"/>
                    <a:pt x="24026" y="29571"/>
                  </a:cubicBezTo>
                  <a:cubicBezTo>
                    <a:pt x="23970" y="29501"/>
                    <a:pt x="23970" y="29445"/>
                    <a:pt x="23914" y="29389"/>
                  </a:cubicBezTo>
                  <a:cubicBezTo>
                    <a:pt x="23970" y="29277"/>
                    <a:pt x="24026" y="29151"/>
                    <a:pt x="24082" y="29039"/>
                  </a:cubicBezTo>
                  <a:cubicBezTo>
                    <a:pt x="24082" y="29095"/>
                    <a:pt x="24152" y="29095"/>
                    <a:pt x="24152" y="29151"/>
                  </a:cubicBezTo>
                  <a:cubicBezTo>
                    <a:pt x="24264" y="28927"/>
                    <a:pt x="24376" y="28745"/>
                    <a:pt x="24264" y="28577"/>
                  </a:cubicBezTo>
                  <a:cubicBezTo>
                    <a:pt x="24376" y="28521"/>
                    <a:pt x="24432" y="28521"/>
                    <a:pt x="24502" y="28451"/>
                  </a:cubicBezTo>
                  <a:cubicBezTo>
                    <a:pt x="24502" y="28339"/>
                    <a:pt x="24502" y="28227"/>
                    <a:pt x="24432" y="28101"/>
                  </a:cubicBezTo>
                  <a:cubicBezTo>
                    <a:pt x="24502" y="27933"/>
                    <a:pt x="24782" y="27933"/>
                    <a:pt x="24782" y="27695"/>
                  </a:cubicBezTo>
                  <a:cubicBezTo>
                    <a:pt x="24726" y="27639"/>
                    <a:pt x="24670" y="27639"/>
                    <a:pt x="24614" y="27583"/>
                  </a:cubicBezTo>
                  <a:cubicBezTo>
                    <a:pt x="24670" y="27471"/>
                    <a:pt x="24726" y="27345"/>
                    <a:pt x="24782" y="27233"/>
                  </a:cubicBezTo>
                  <a:cubicBezTo>
                    <a:pt x="24908" y="27177"/>
                    <a:pt x="24964" y="27051"/>
                    <a:pt x="25020" y="26939"/>
                  </a:cubicBezTo>
                  <a:cubicBezTo>
                    <a:pt x="25076" y="26771"/>
                    <a:pt x="25132" y="26533"/>
                    <a:pt x="25202" y="26295"/>
                  </a:cubicBezTo>
                  <a:lnTo>
                    <a:pt x="25202" y="25889"/>
                  </a:lnTo>
                  <a:cubicBezTo>
                    <a:pt x="25314" y="25721"/>
                    <a:pt x="25426" y="25483"/>
                    <a:pt x="25482" y="25301"/>
                  </a:cubicBezTo>
                  <a:cubicBezTo>
                    <a:pt x="25552" y="25189"/>
                    <a:pt x="25608" y="25077"/>
                    <a:pt x="25664" y="24895"/>
                  </a:cubicBezTo>
                  <a:cubicBezTo>
                    <a:pt x="25721" y="24895"/>
                    <a:pt x="25721" y="24839"/>
                    <a:pt x="25777" y="24783"/>
                  </a:cubicBezTo>
                  <a:cubicBezTo>
                    <a:pt x="25833" y="24727"/>
                    <a:pt x="25903" y="24727"/>
                    <a:pt x="25959" y="24671"/>
                  </a:cubicBezTo>
                  <a:cubicBezTo>
                    <a:pt x="25777" y="24489"/>
                    <a:pt x="25777" y="24489"/>
                    <a:pt x="25959" y="24027"/>
                  </a:cubicBezTo>
                  <a:cubicBezTo>
                    <a:pt x="25989" y="24037"/>
                    <a:pt x="26016" y="24042"/>
                    <a:pt x="26039" y="24042"/>
                  </a:cubicBezTo>
                  <a:cubicBezTo>
                    <a:pt x="26145" y="24042"/>
                    <a:pt x="26183" y="23948"/>
                    <a:pt x="26183" y="23845"/>
                  </a:cubicBezTo>
                  <a:cubicBezTo>
                    <a:pt x="26127" y="23621"/>
                    <a:pt x="26183" y="23495"/>
                    <a:pt x="26365" y="23439"/>
                  </a:cubicBezTo>
                  <a:cubicBezTo>
                    <a:pt x="26421" y="23271"/>
                    <a:pt x="26477" y="23145"/>
                    <a:pt x="26533" y="23033"/>
                  </a:cubicBezTo>
                  <a:cubicBezTo>
                    <a:pt x="26603" y="22795"/>
                    <a:pt x="26659" y="22627"/>
                    <a:pt x="26659" y="22389"/>
                  </a:cubicBezTo>
                  <a:cubicBezTo>
                    <a:pt x="26715" y="22277"/>
                    <a:pt x="26771" y="22151"/>
                    <a:pt x="26827" y="22039"/>
                  </a:cubicBezTo>
                  <a:lnTo>
                    <a:pt x="26827" y="21983"/>
                  </a:lnTo>
                  <a:cubicBezTo>
                    <a:pt x="26883" y="21871"/>
                    <a:pt x="27009" y="21801"/>
                    <a:pt x="27065" y="21689"/>
                  </a:cubicBezTo>
                  <a:lnTo>
                    <a:pt x="27233" y="21689"/>
                  </a:lnTo>
                  <a:lnTo>
                    <a:pt x="27233" y="21577"/>
                  </a:lnTo>
                  <a:cubicBezTo>
                    <a:pt x="27177" y="21338"/>
                    <a:pt x="27121" y="21100"/>
                    <a:pt x="27415" y="20988"/>
                  </a:cubicBezTo>
                  <a:cubicBezTo>
                    <a:pt x="27471" y="20988"/>
                    <a:pt x="27527" y="20876"/>
                    <a:pt x="27527" y="20820"/>
                  </a:cubicBezTo>
                  <a:cubicBezTo>
                    <a:pt x="27583" y="20582"/>
                    <a:pt x="27653" y="20288"/>
                    <a:pt x="27709" y="20120"/>
                  </a:cubicBezTo>
                  <a:cubicBezTo>
                    <a:pt x="28003" y="19770"/>
                    <a:pt x="28353" y="19588"/>
                    <a:pt x="28283" y="19126"/>
                  </a:cubicBezTo>
                  <a:cubicBezTo>
                    <a:pt x="28409" y="19000"/>
                    <a:pt x="28521" y="18888"/>
                    <a:pt x="28703" y="18776"/>
                  </a:cubicBezTo>
                  <a:cubicBezTo>
                    <a:pt x="28633" y="18720"/>
                    <a:pt x="28577" y="18650"/>
                    <a:pt x="28577" y="18650"/>
                  </a:cubicBezTo>
                  <a:cubicBezTo>
                    <a:pt x="28633" y="18538"/>
                    <a:pt x="28633" y="18370"/>
                    <a:pt x="28703" y="18244"/>
                  </a:cubicBezTo>
                  <a:cubicBezTo>
                    <a:pt x="29053" y="18188"/>
                    <a:pt x="29053" y="17838"/>
                    <a:pt x="29165" y="17544"/>
                  </a:cubicBezTo>
                  <a:cubicBezTo>
                    <a:pt x="29210" y="17499"/>
                    <a:pt x="29255" y="17417"/>
                    <a:pt x="29338" y="17417"/>
                  </a:cubicBezTo>
                  <a:cubicBezTo>
                    <a:pt x="29357" y="17417"/>
                    <a:pt x="29379" y="17421"/>
                    <a:pt x="29403" y="17432"/>
                  </a:cubicBezTo>
                  <a:cubicBezTo>
                    <a:pt x="29571" y="17432"/>
                    <a:pt x="29571" y="17320"/>
                    <a:pt x="29627" y="17194"/>
                  </a:cubicBezTo>
                  <a:cubicBezTo>
                    <a:pt x="29683" y="16970"/>
                    <a:pt x="29753" y="16788"/>
                    <a:pt x="29977" y="16732"/>
                  </a:cubicBezTo>
                  <a:cubicBezTo>
                    <a:pt x="30159" y="16494"/>
                    <a:pt x="30215" y="16200"/>
                    <a:pt x="30509" y="16144"/>
                  </a:cubicBezTo>
                  <a:cubicBezTo>
                    <a:pt x="30565" y="16032"/>
                    <a:pt x="30565" y="15976"/>
                    <a:pt x="30621" y="15920"/>
                  </a:cubicBezTo>
                  <a:cubicBezTo>
                    <a:pt x="30676" y="15933"/>
                    <a:pt x="30722" y="15940"/>
                    <a:pt x="30759" y="15940"/>
                  </a:cubicBezTo>
                  <a:cubicBezTo>
                    <a:pt x="30882" y="15940"/>
                    <a:pt x="30915" y="15865"/>
                    <a:pt x="30915" y="15682"/>
                  </a:cubicBezTo>
                  <a:cubicBezTo>
                    <a:pt x="31027" y="15570"/>
                    <a:pt x="31153" y="15500"/>
                    <a:pt x="31265" y="15444"/>
                  </a:cubicBezTo>
                  <a:cubicBezTo>
                    <a:pt x="31377" y="15388"/>
                    <a:pt x="31559" y="15388"/>
                    <a:pt x="31671" y="15332"/>
                  </a:cubicBezTo>
                  <a:lnTo>
                    <a:pt x="31671" y="15150"/>
                  </a:lnTo>
                  <a:cubicBezTo>
                    <a:pt x="31783" y="15220"/>
                    <a:pt x="31853" y="15220"/>
                    <a:pt x="31965" y="15220"/>
                  </a:cubicBezTo>
                  <a:cubicBezTo>
                    <a:pt x="32077" y="15094"/>
                    <a:pt x="32259" y="15038"/>
                    <a:pt x="32371" y="14982"/>
                  </a:cubicBezTo>
                  <a:cubicBezTo>
                    <a:pt x="32437" y="14916"/>
                    <a:pt x="32507" y="14889"/>
                    <a:pt x="32588" y="14889"/>
                  </a:cubicBezTo>
                  <a:cubicBezTo>
                    <a:pt x="32645" y="14889"/>
                    <a:pt x="32708" y="14903"/>
                    <a:pt x="32777" y="14926"/>
                  </a:cubicBezTo>
                  <a:cubicBezTo>
                    <a:pt x="32840" y="14926"/>
                    <a:pt x="32900" y="14940"/>
                    <a:pt x="32957" y="14940"/>
                  </a:cubicBezTo>
                  <a:cubicBezTo>
                    <a:pt x="33015" y="14940"/>
                    <a:pt x="33071" y="14926"/>
                    <a:pt x="33127" y="14870"/>
                  </a:cubicBezTo>
                  <a:cubicBezTo>
                    <a:pt x="33183" y="14831"/>
                    <a:pt x="33238" y="14822"/>
                    <a:pt x="33292" y="14822"/>
                  </a:cubicBezTo>
                  <a:cubicBezTo>
                    <a:pt x="33345" y="14822"/>
                    <a:pt x="33397" y="14831"/>
                    <a:pt x="33450" y="14831"/>
                  </a:cubicBezTo>
                  <a:cubicBezTo>
                    <a:pt x="33519" y="14831"/>
                    <a:pt x="33588" y="14815"/>
                    <a:pt x="33659" y="14744"/>
                  </a:cubicBezTo>
                  <a:lnTo>
                    <a:pt x="33715" y="14744"/>
                  </a:lnTo>
                  <a:cubicBezTo>
                    <a:pt x="33771" y="14926"/>
                    <a:pt x="33953" y="14926"/>
                    <a:pt x="34065" y="14926"/>
                  </a:cubicBezTo>
                  <a:cubicBezTo>
                    <a:pt x="34233" y="14982"/>
                    <a:pt x="34415" y="14982"/>
                    <a:pt x="34527" y="15150"/>
                  </a:cubicBezTo>
                  <a:cubicBezTo>
                    <a:pt x="34821" y="15150"/>
                    <a:pt x="34821" y="15150"/>
                    <a:pt x="35227" y="15500"/>
                  </a:cubicBezTo>
                  <a:lnTo>
                    <a:pt x="35227" y="15570"/>
                  </a:lnTo>
                  <a:cubicBezTo>
                    <a:pt x="35521" y="15794"/>
                    <a:pt x="35759" y="15976"/>
                    <a:pt x="35983" y="16144"/>
                  </a:cubicBezTo>
                  <a:lnTo>
                    <a:pt x="36109" y="16144"/>
                  </a:lnTo>
                  <a:cubicBezTo>
                    <a:pt x="36333" y="16382"/>
                    <a:pt x="36403" y="16732"/>
                    <a:pt x="36753" y="16788"/>
                  </a:cubicBezTo>
                  <a:cubicBezTo>
                    <a:pt x="36865" y="16900"/>
                    <a:pt x="36977" y="16970"/>
                    <a:pt x="37033" y="17026"/>
                  </a:cubicBezTo>
                  <a:cubicBezTo>
                    <a:pt x="37103" y="17082"/>
                    <a:pt x="37159" y="17138"/>
                    <a:pt x="37159" y="17138"/>
                  </a:cubicBezTo>
                  <a:cubicBezTo>
                    <a:pt x="37327" y="17376"/>
                    <a:pt x="37453" y="17544"/>
                    <a:pt x="37565" y="17782"/>
                  </a:cubicBezTo>
                  <a:lnTo>
                    <a:pt x="37860" y="17782"/>
                  </a:lnTo>
                  <a:cubicBezTo>
                    <a:pt x="38210" y="18020"/>
                    <a:pt x="38322" y="18482"/>
                    <a:pt x="38728" y="18594"/>
                  </a:cubicBezTo>
                  <a:cubicBezTo>
                    <a:pt x="38784" y="18650"/>
                    <a:pt x="38854" y="18720"/>
                    <a:pt x="38910" y="18776"/>
                  </a:cubicBezTo>
                  <a:cubicBezTo>
                    <a:pt x="38910" y="18776"/>
                    <a:pt x="38910" y="18832"/>
                    <a:pt x="38854" y="18888"/>
                  </a:cubicBezTo>
                  <a:cubicBezTo>
                    <a:pt x="38897" y="18867"/>
                    <a:pt x="38934" y="18857"/>
                    <a:pt x="38967" y="18857"/>
                  </a:cubicBezTo>
                  <a:cubicBezTo>
                    <a:pt x="39102" y="18857"/>
                    <a:pt x="39158" y="19014"/>
                    <a:pt x="39260" y="19070"/>
                  </a:cubicBezTo>
                  <a:cubicBezTo>
                    <a:pt x="39372" y="19182"/>
                    <a:pt x="39484" y="19238"/>
                    <a:pt x="39610" y="19294"/>
                  </a:cubicBezTo>
                  <a:cubicBezTo>
                    <a:pt x="39666" y="19294"/>
                    <a:pt x="39722" y="19294"/>
                    <a:pt x="39778" y="19350"/>
                  </a:cubicBezTo>
                  <a:cubicBezTo>
                    <a:pt x="39904" y="19476"/>
                    <a:pt x="40016" y="19588"/>
                    <a:pt x="40184" y="19644"/>
                  </a:cubicBezTo>
                  <a:cubicBezTo>
                    <a:pt x="40254" y="19700"/>
                    <a:pt x="40254" y="19770"/>
                    <a:pt x="40310" y="19770"/>
                  </a:cubicBezTo>
                  <a:cubicBezTo>
                    <a:pt x="40478" y="19994"/>
                    <a:pt x="40772" y="20050"/>
                    <a:pt x="41010" y="20176"/>
                  </a:cubicBezTo>
                  <a:cubicBezTo>
                    <a:pt x="41178" y="20288"/>
                    <a:pt x="41360" y="20344"/>
                    <a:pt x="41472" y="20400"/>
                  </a:cubicBezTo>
                  <a:cubicBezTo>
                    <a:pt x="41629" y="20461"/>
                    <a:pt x="41733" y="20594"/>
                    <a:pt x="41831" y="20594"/>
                  </a:cubicBezTo>
                  <a:cubicBezTo>
                    <a:pt x="41847" y="20594"/>
                    <a:pt x="41862" y="20590"/>
                    <a:pt x="41878" y="20582"/>
                  </a:cubicBezTo>
                  <a:cubicBezTo>
                    <a:pt x="42116" y="20582"/>
                    <a:pt x="42228" y="20694"/>
                    <a:pt x="42354" y="20820"/>
                  </a:cubicBezTo>
                  <a:cubicBezTo>
                    <a:pt x="42398" y="20809"/>
                    <a:pt x="42441" y="20805"/>
                    <a:pt x="42483" y="20805"/>
                  </a:cubicBezTo>
                  <a:cubicBezTo>
                    <a:pt x="42708" y="20805"/>
                    <a:pt x="42901" y="20941"/>
                    <a:pt x="43054" y="20988"/>
                  </a:cubicBezTo>
                  <a:cubicBezTo>
                    <a:pt x="43464" y="20988"/>
                    <a:pt x="43803" y="21137"/>
                    <a:pt x="44163" y="21137"/>
                  </a:cubicBezTo>
                  <a:cubicBezTo>
                    <a:pt x="44258" y="21137"/>
                    <a:pt x="44354" y="21127"/>
                    <a:pt x="44454" y="21100"/>
                  </a:cubicBezTo>
                  <a:cubicBezTo>
                    <a:pt x="44510" y="21170"/>
                    <a:pt x="44510" y="21170"/>
                    <a:pt x="45028" y="21170"/>
                  </a:cubicBezTo>
                  <a:cubicBezTo>
                    <a:pt x="45084" y="21170"/>
                    <a:pt x="45154" y="21226"/>
                    <a:pt x="45210" y="21282"/>
                  </a:cubicBezTo>
                  <a:cubicBezTo>
                    <a:pt x="45266" y="21226"/>
                    <a:pt x="45378" y="21170"/>
                    <a:pt x="45434" y="21100"/>
                  </a:cubicBezTo>
                  <a:cubicBezTo>
                    <a:pt x="45504" y="21100"/>
                    <a:pt x="45504" y="21170"/>
                    <a:pt x="45560" y="21170"/>
                  </a:cubicBezTo>
                  <a:cubicBezTo>
                    <a:pt x="45728" y="21100"/>
                    <a:pt x="45966" y="21170"/>
                    <a:pt x="46204" y="21044"/>
                  </a:cubicBezTo>
                  <a:cubicBezTo>
                    <a:pt x="46372" y="20988"/>
                    <a:pt x="46610" y="20988"/>
                    <a:pt x="46778" y="20932"/>
                  </a:cubicBezTo>
                  <a:cubicBezTo>
                    <a:pt x="47016" y="20876"/>
                    <a:pt x="47254" y="20750"/>
                    <a:pt x="47422" y="20582"/>
                  </a:cubicBezTo>
                  <a:cubicBezTo>
                    <a:pt x="47534" y="20470"/>
                    <a:pt x="47604" y="20470"/>
                    <a:pt x="47772" y="20470"/>
                  </a:cubicBezTo>
                  <a:cubicBezTo>
                    <a:pt x="47828" y="20232"/>
                    <a:pt x="48122" y="20232"/>
                    <a:pt x="48304" y="20050"/>
                  </a:cubicBezTo>
                  <a:cubicBezTo>
                    <a:pt x="48472" y="19882"/>
                    <a:pt x="48654" y="19770"/>
                    <a:pt x="48766" y="19700"/>
                  </a:cubicBezTo>
                  <a:cubicBezTo>
                    <a:pt x="49116" y="19294"/>
                    <a:pt x="49354" y="18944"/>
                    <a:pt x="49705" y="18594"/>
                  </a:cubicBezTo>
                  <a:cubicBezTo>
                    <a:pt x="49705" y="18594"/>
                    <a:pt x="49635" y="18538"/>
                    <a:pt x="49635" y="18482"/>
                  </a:cubicBezTo>
                  <a:cubicBezTo>
                    <a:pt x="49705" y="18482"/>
                    <a:pt x="49705" y="18426"/>
                    <a:pt x="49761" y="18426"/>
                  </a:cubicBezTo>
                  <a:cubicBezTo>
                    <a:pt x="49761" y="18132"/>
                    <a:pt x="49985" y="17838"/>
                    <a:pt x="50111" y="17544"/>
                  </a:cubicBezTo>
                  <a:cubicBezTo>
                    <a:pt x="50223" y="17376"/>
                    <a:pt x="50335" y="17194"/>
                    <a:pt x="50405" y="17026"/>
                  </a:cubicBezTo>
                  <a:cubicBezTo>
                    <a:pt x="50573" y="16620"/>
                    <a:pt x="50629" y="16144"/>
                    <a:pt x="50867" y="15682"/>
                  </a:cubicBezTo>
                  <a:cubicBezTo>
                    <a:pt x="50979" y="15388"/>
                    <a:pt x="51035" y="15038"/>
                    <a:pt x="51161" y="14688"/>
                  </a:cubicBezTo>
                  <a:cubicBezTo>
                    <a:pt x="51273" y="14338"/>
                    <a:pt x="51329" y="13876"/>
                    <a:pt x="51455" y="13470"/>
                  </a:cubicBezTo>
                  <a:cubicBezTo>
                    <a:pt x="51511" y="13344"/>
                    <a:pt x="51567" y="13232"/>
                    <a:pt x="51623" y="13120"/>
                  </a:cubicBezTo>
                  <a:cubicBezTo>
                    <a:pt x="51679" y="13050"/>
                    <a:pt x="51679" y="12938"/>
                    <a:pt x="51679" y="12826"/>
                  </a:cubicBezTo>
                  <a:cubicBezTo>
                    <a:pt x="51679" y="12588"/>
                    <a:pt x="51917" y="12420"/>
                    <a:pt x="51973" y="12182"/>
                  </a:cubicBezTo>
                  <a:cubicBezTo>
                    <a:pt x="52211" y="11720"/>
                    <a:pt x="52505" y="11244"/>
                    <a:pt x="52785" y="10782"/>
                  </a:cubicBezTo>
                  <a:cubicBezTo>
                    <a:pt x="52967" y="10544"/>
                    <a:pt x="53135" y="10320"/>
                    <a:pt x="53317" y="10082"/>
                  </a:cubicBezTo>
                  <a:cubicBezTo>
                    <a:pt x="53429" y="9900"/>
                    <a:pt x="53555" y="9732"/>
                    <a:pt x="53723" y="9620"/>
                  </a:cubicBezTo>
                  <a:cubicBezTo>
                    <a:pt x="53961" y="9494"/>
                    <a:pt x="54129" y="9325"/>
                    <a:pt x="54311" y="9143"/>
                  </a:cubicBezTo>
                  <a:cubicBezTo>
                    <a:pt x="54892" y="8968"/>
                    <a:pt x="55491" y="8881"/>
                    <a:pt x="56096" y="8881"/>
                  </a:cubicBezTo>
                  <a:cubicBezTo>
                    <a:pt x="56702" y="8881"/>
                    <a:pt x="57314" y="8968"/>
                    <a:pt x="57923" y="9143"/>
                  </a:cubicBezTo>
                  <a:cubicBezTo>
                    <a:pt x="57755" y="8975"/>
                    <a:pt x="57685" y="8849"/>
                    <a:pt x="57055" y="8793"/>
                  </a:cubicBezTo>
                  <a:cubicBezTo>
                    <a:pt x="56789" y="8765"/>
                    <a:pt x="56509" y="8737"/>
                    <a:pt x="56224" y="8737"/>
                  </a:cubicBezTo>
                  <a:cubicBezTo>
                    <a:pt x="55939" y="8737"/>
                    <a:pt x="55648" y="8765"/>
                    <a:pt x="55361" y="8849"/>
                  </a:cubicBezTo>
                  <a:cubicBezTo>
                    <a:pt x="55361" y="8793"/>
                    <a:pt x="55305" y="8793"/>
                    <a:pt x="55235" y="8737"/>
                  </a:cubicBezTo>
                  <a:lnTo>
                    <a:pt x="55067" y="8737"/>
                  </a:lnTo>
                  <a:cubicBezTo>
                    <a:pt x="54773" y="8793"/>
                    <a:pt x="54535" y="8793"/>
                    <a:pt x="54311" y="8919"/>
                  </a:cubicBezTo>
                  <a:cubicBezTo>
                    <a:pt x="54017" y="9031"/>
                    <a:pt x="53835" y="9269"/>
                    <a:pt x="53611" y="9437"/>
                  </a:cubicBezTo>
                  <a:cubicBezTo>
                    <a:pt x="53135" y="9844"/>
                    <a:pt x="52855" y="10320"/>
                    <a:pt x="52505" y="10838"/>
                  </a:cubicBezTo>
                  <a:cubicBezTo>
                    <a:pt x="52267" y="11132"/>
                    <a:pt x="52085" y="11482"/>
                    <a:pt x="51861" y="11832"/>
                  </a:cubicBezTo>
                  <a:cubicBezTo>
                    <a:pt x="51679" y="12182"/>
                    <a:pt x="51567" y="12476"/>
                    <a:pt x="51385" y="12826"/>
                  </a:cubicBezTo>
                  <a:cubicBezTo>
                    <a:pt x="51273" y="13232"/>
                    <a:pt x="51105" y="13582"/>
                    <a:pt x="50979" y="13988"/>
                  </a:cubicBezTo>
                  <a:cubicBezTo>
                    <a:pt x="50867" y="14394"/>
                    <a:pt x="50755" y="14870"/>
                    <a:pt x="50629" y="15332"/>
                  </a:cubicBezTo>
                  <a:cubicBezTo>
                    <a:pt x="50461" y="15850"/>
                    <a:pt x="50335" y="16438"/>
                    <a:pt x="50055" y="16900"/>
                  </a:cubicBezTo>
                  <a:cubicBezTo>
                    <a:pt x="49985" y="17082"/>
                    <a:pt x="49873" y="17250"/>
                    <a:pt x="49817" y="17376"/>
                  </a:cubicBezTo>
                  <a:cubicBezTo>
                    <a:pt x="49523" y="17838"/>
                    <a:pt x="49410" y="18370"/>
                    <a:pt x="49060" y="18776"/>
                  </a:cubicBezTo>
                  <a:cubicBezTo>
                    <a:pt x="48584" y="19294"/>
                    <a:pt x="48122" y="19770"/>
                    <a:pt x="47604" y="20120"/>
                  </a:cubicBezTo>
                  <a:cubicBezTo>
                    <a:pt x="47184" y="20344"/>
                    <a:pt x="46722" y="20582"/>
                    <a:pt x="46204" y="20638"/>
                  </a:cubicBezTo>
                  <a:cubicBezTo>
                    <a:pt x="46078" y="20694"/>
                    <a:pt x="45966" y="20750"/>
                    <a:pt x="45854" y="20750"/>
                  </a:cubicBezTo>
                  <a:cubicBezTo>
                    <a:pt x="45607" y="20711"/>
                    <a:pt x="45387" y="20671"/>
                    <a:pt x="45176" y="20671"/>
                  </a:cubicBezTo>
                  <a:cubicBezTo>
                    <a:pt x="45088" y="20671"/>
                    <a:pt x="45002" y="20678"/>
                    <a:pt x="44916" y="20694"/>
                  </a:cubicBezTo>
                  <a:cubicBezTo>
                    <a:pt x="44815" y="20705"/>
                    <a:pt x="44717" y="20710"/>
                    <a:pt x="44624" y="20710"/>
                  </a:cubicBezTo>
                  <a:cubicBezTo>
                    <a:pt x="44227" y="20710"/>
                    <a:pt x="43890" y="20628"/>
                    <a:pt x="43516" y="20582"/>
                  </a:cubicBezTo>
                  <a:cubicBezTo>
                    <a:pt x="43054" y="20470"/>
                    <a:pt x="42578" y="20288"/>
                    <a:pt x="42116" y="20176"/>
                  </a:cubicBezTo>
                  <a:cubicBezTo>
                    <a:pt x="41934" y="20120"/>
                    <a:pt x="41766" y="19994"/>
                    <a:pt x="41584" y="19938"/>
                  </a:cubicBezTo>
                  <a:cubicBezTo>
                    <a:pt x="41122" y="19770"/>
                    <a:pt x="40660" y="19532"/>
                    <a:pt x="40366" y="19126"/>
                  </a:cubicBezTo>
                  <a:cubicBezTo>
                    <a:pt x="40310" y="19070"/>
                    <a:pt x="40184" y="19000"/>
                    <a:pt x="40072" y="18944"/>
                  </a:cubicBezTo>
                  <a:cubicBezTo>
                    <a:pt x="39666" y="18720"/>
                    <a:pt x="39260" y="18538"/>
                    <a:pt x="38966" y="18132"/>
                  </a:cubicBezTo>
                  <a:cubicBezTo>
                    <a:pt x="38910" y="18020"/>
                    <a:pt x="38728" y="17894"/>
                    <a:pt x="38616" y="17782"/>
                  </a:cubicBezTo>
                  <a:cubicBezTo>
                    <a:pt x="38210" y="17488"/>
                    <a:pt x="37916" y="17138"/>
                    <a:pt x="37565" y="16788"/>
                  </a:cubicBezTo>
                  <a:cubicBezTo>
                    <a:pt x="37509" y="16732"/>
                    <a:pt x="37509" y="16732"/>
                    <a:pt x="37453" y="16676"/>
                  </a:cubicBezTo>
                  <a:cubicBezTo>
                    <a:pt x="36921" y="16382"/>
                    <a:pt x="36571" y="15850"/>
                    <a:pt x="36053" y="15500"/>
                  </a:cubicBezTo>
                  <a:cubicBezTo>
                    <a:pt x="35633" y="15150"/>
                    <a:pt x="35171" y="14744"/>
                    <a:pt x="34709" y="14450"/>
                  </a:cubicBezTo>
                  <a:cubicBezTo>
                    <a:pt x="34471" y="14282"/>
                    <a:pt x="34233" y="14226"/>
                    <a:pt x="34009" y="14226"/>
                  </a:cubicBezTo>
                  <a:cubicBezTo>
                    <a:pt x="33862" y="14254"/>
                    <a:pt x="33715" y="14268"/>
                    <a:pt x="33575" y="14268"/>
                  </a:cubicBezTo>
                  <a:cubicBezTo>
                    <a:pt x="33435" y="14268"/>
                    <a:pt x="33302" y="14254"/>
                    <a:pt x="33183" y="14226"/>
                  </a:cubicBezTo>
                  <a:cubicBezTo>
                    <a:pt x="33089" y="14211"/>
                    <a:pt x="33005" y="14204"/>
                    <a:pt x="32925" y="14204"/>
                  </a:cubicBezTo>
                  <a:cubicBezTo>
                    <a:pt x="32708" y="14204"/>
                    <a:pt x="32530" y="14256"/>
                    <a:pt x="32315" y="14338"/>
                  </a:cubicBezTo>
                  <a:cubicBezTo>
                    <a:pt x="31853" y="14520"/>
                    <a:pt x="31377" y="14688"/>
                    <a:pt x="30915" y="14926"/>
                  </a:cubicBezTo>
                  <a:cubicBezTo>
                    <a:pt x="30803" y="14982"/>
                    <a:pt x="30621" y="15094"/>
                    <a:pt x="30509" y="15220"/>
                  </a:cubicBezTo>
                  <a:cubicBezTo>
                    <a:pt x="30271" y="15444"/>
                    <a:pt x="29977" y="15738"/>
                    <a:pt x="29683" y="15976"/>
                  </a:cubicBezTo>
                  <a:cubicBezTo>
                    <a:pt x="29459" y="16200"/>
                    <a:pt x="29277" y="16438"/>
                    <a:pt x="29109" y="16676"/>
                  </a:cubicBezTo>
                  <a:cubicBezTo>
                    <a:pt x="28927" y="16970"/>
                    <a:pt x="28759" y="17194"/>
                    <a:pt x="28577" y="17488"/>
                  </a:cubicBezTo>
                  <a:cubicBezTo>
                    <a:pt x="28409" y="17726"/>
                    <a:pt x="28227" y="17950"/>
                    <a:pt x="28115" y="18244"/>
                  </a:cubicBezTo>
                  <a:cubicBezTo>
                    <a:pt x="28003" y="18594"/>
                    <a:pt x="27821" y="18888"/>
                    <a:pt x="27653" y="19182"/>
                  </a:cubicBezTo>
                  <a:cubicBezTo>
                    <a:pt x="27415" y="19532"/>
                    <a:pt x="27177" y="19826"/>
                    <a:pt x="27009" y="20232"/>
                  </a:cubicBezTo>
                  <a:cubicBezTo>
                    <a:pt x="26827" y="20694"/>
                    <a:pt x="26659" y="21100"/>
                    <a:pt x="26421" y="21521"/>
                  </a:cubicBezTo>
                  <a:cubicBezTo>
                    <a:pt x="26253" y="21689"/>
                    <a:pt x="26127" y="21927"/>
                    <a:pt x="26071" y="22151"/>
                  </a:cubicBezTo>
                  <a:cubicBezTo>
                    <a:pt x="26015" y="22571"/>
                    <a:pt x="25777" y="22921"/>
                    <a:pt x="25664" y="23271"/>
                  </a:cubicBezTo>
                  <a:cubicBezTo>
                    <a:pt x="25552" y="23551"/>
                    <a:pt x="25426" y="23789"/>
                    <a:pt x="25370" y="24083"/>
                  </a:cubicBezTo>
                  <a:cubicBezTo>
                    <a:pt x="25314" y="24377"/>
                    <a:pt x="25202" y="24727"/>
                    <a:pt x="25020" y="24951"/>
                  </a:cubicBezTo>
                  <a:cubicBezTo>
                    <a:pt x="24964" y="25021"/>
                    <a:pt x="24908" y="25133"/>
                    <a:pt x="24908" y="25189"/>
                  </a:cubicBezTo>
                  <a:cubicBezTo>
                    <a:pt x="24782" y="25595"/>
                    <a:pt x="24670" y="25945"/>
                    <a:pt x="24558" y="26351"/>
                  </a:cubicBezTo>
                  <a:cubicBezTo>
                    <a:pt x="24432" y="26589"/>
                    <a:pt x="24376" y="26771"/>
                    <a:pt x="24320" y="26995"/>
                  </a:cubicBezTo>
                  <a:cubicBezTo>
                    <a:pt x="24152" y="27471"/>
                    <a:pt x="24026" y="27877"/>
                    <a:pt x="23732" y="28283"/>
                  </a:cubicBezTo>
                  <a:cubicBezTo>
                    <a:pt x="23676" y="28395"/>
                    <a:pt x="23676" y="28521"/>
                    <a:pt x="23620" y="28633"/>
                  </a:cubicBezTo>
                  <a:cubicBezTo>
                    <a:pt x="23382" y="29333"/>
                    <a:pt x="23032" y="29977"/>
                    <a:pt x="22626" y="30621"/>
                  </a:cubicBezTo>
                  <a:cubicBezTo>
                    <a:pt x="22458" y="30971"/>
                    <a:pt x="22276" y="31251"/>
                    <a:pt x="22052" y="31601"/>
                  </a:cubicBezTo>
                  <a:cubicBezTo>
                    <a:pt x="21870" y="31839"/>
                    <a:pt x="21758" y="32133"/>
                    <a:pt x="21520" y="32301"/>
                  </a:cubicBezTo>
                  <a:cubicBezTo>
                    <a:pt x="21408" y="32427"/>
                    <a:pt x="21282" y="32595"/>
                    <a:pt x="21170" y="32721"/>
                  </a:cubicBezTo>
                  <a:cubicBezTo>
                    <a:pt x="20764" y="33183"/>
                    <a:pt x="20302" y="33646"/>
                    <a:pt x="19770" y="33996"/>
                  </a:cubicBezTo>
                  <a:cubicBezTo>
                    <a:pt x="19364" y="34290"/>
                    <a:pt x="19014" y="34640"/>
                    <a:pt x="18552" y="34822"/>
                  </a:cubicBezTo>
                  <a:cubicBezTo>
                    <a:pt x="17964" y="34990"/>
                    <a:pt x="17502" y="35284"/>
                    <a:pt x="16970" y="35452"/>
                  </a:cubicBezTo>
                  <a:cubicBezTo>
                    <a:pt x="16676" y="35578"/>
                    <a:pt x="16382" y="35746"/>
                    <a:pt x="16032" y="35802"/>
                  </a:cubicBezTo>
                  <a:cubicBezTo>
                    <a:pt x="15402" y="35928"/>
                    <a:pt x="14758" y="35984"/>
                    <a:pt x="14114" y="35984"/>
                  </a:cubicBezTo>
                  <a:cubicBezTo>
                    <a:pt x="13958" y="36000"/>
                    <a:pt x="13798" y="36007"/>
                    <a:pt x="13636" y="36007"/>
                  </a:cubicBezTo>
                  <a:cubicBezTo>
                    <a:pt x="13244" y="36007"/>
                    <a:pt x="12835" y="35967"/>
                    <a:pt x="12419" y="35928"/>
                  </a:cubicBezTo>
                  <a:cubicBezTo>
                    <a:pt x="12125" y="35928"/>
                    <a:pt x="11831" y="35872"/>
                    <a:pt x="11551" y="35746"/>
                  </a:cubicBezTo>
                  <a:cubicBezTo>
                    <a:pt x="11425" y="35690"/>
                    <a:pt x="11313" y="35690"/>
                    <a:pt x="11257" y="35634"/>
                  </a:cubicBezTo>
                  <a:cubicBezTo>
                    <a:pt x="11019" y="35578"/>
                    <a:pt x="10781" y="35578"/>
                    <a:pt x="10613" y="35522"/>
                  </a:cubicBezTo>
                  <a:cubicBezTo>
                    <a:pt x="10081" y="35284"/>
                    <a:pt x="9619" y="34990"/>
                    <a:pt x="9101" y="34752"/>
                  </a:cubicBezTo>
                  <a:cubicBezTo>
                    <a:pt x="8807" y="34640"/>
                    <a:pt x="8513" y="34472"/>
                    <a:pt x="8331" y="34234"/>
                  </a:cubicBezTo>
                  <a:cubicBezTo>
                    <a:pt x="8275" y="34234"/>
                    <a:pt x="8275" y="34178"/>
                    <a:pt x="8219" y="34178"/>
                  </a:cubicBezTo>
                  <a:cubicBezTo>
                    <a:pt x="7981" y="33996"/>
                    <a:pt x="7813" y="33828"/>
                    <a:pt x="7575" y="33646"/>
                  </a:cubicBezTo>
                  <a:cubicBezTo>
                    <a:pt x="7351" y="33478"/>
                    <a:pt x="7113" y="33351"/>
                    <a:pt x="6931" y="33127"/>
                  </a:cubicBezTo>
                  <a:cubicBezTo>
                    <a:pt x="6819" y="33071"/>
                    <a:pt x="6707" y="32945"/>
                    <a:pt x="6651" y="32833"/>
                  </a:cubicBezTo>
                  <a:cubicBezTo>
                    <a:pt x="6413" y="32539"/>
                    <a:pt x="6231" y="32189"/>
                    <a:pt x="5881" y="32021"/>
                  </a:cubicBezTo>
                  <a:cubicBezTo>
                    <a:pt x="5825" y="31951"/>
                    <a:pt x="5769" y="31839"/>
                    <a:pt x="5713" y="31783"/>
                  </a:cubicBezTo>
                  <a:cubicBezTo>
                    <a:pt x="5601" y="31671"/>
                    <a:pt x="5419" y="31489"/>
                    <a:pt x="5307" y="31377"/>
                  </a:cubicBezTo>
                  <a:cubicBezTo>
                    <a:pt x="5125" y="31195"/>
                    <a:pt x="5013" y="31083"/>
                    <a:pt x="4901" y="30901"/>
                  </a:cubicBezTo>
                  <a:cubicBezTo>
                    <a:pt x="4607" y="30495"/>
                    <a:pt x="4313" y="30089"/>
                    <a:pt x="4131" y="29627"/>
                  </a:cubicBezTo>
                  <a:cubicBezTo>
                    <a:pt x="4075" y="29571"/>
                    <a:pt x="4075" y="29571"/>
                    <a:pt x="4019" y="29501"/>
                  </a:cubicBezTo>
                  <a:cubicBezTo>
                    <a:pt x="3725" y="29277"/>
                    <a:pt x="3613" y="28927"/>
                    <a:pt x="3431" y="28577"/>
                  </a:cubicBezTo>
                  <a:cubicBezTo>
                    <a:pt x="3151" y="27989"/>
                    <a:pt x="2857" y="27471"/>
                    <a:pt x="2563" y="26883"/>
                  </a:cubicBezTo>
                  <a:cubicBezTo>
                    <a:pt x="2451" y="26589"/>
                    <a:pt x="2325" y="26295"/>
                    <a:pt x="2213" y="26001"/>
                  </a:cubicBezTo>
                  <a:cubicBezTo>
                    <a:pt x="2031" y="25651"/>
                    <a:pt x="1975" y="25301"/>
                    <a:pt x="1862" y="24951"/>
                  </a:cubicBezTo>
                  <a:cubicBezTo>
                    <a:pt x="1750" y="24671"/>
                    <a:pt x="1568" y="24377"/>
                    <a:pt x="1456" y="24027"/>
                  </a:cubicBezTo>
                  <a:cubicBezTo>
                    <a:pt x="1330" y="23621"/>
                    <a:pt x="1274" y="23201"/>
                    <a:pt x="1162" y="22795"/>
                  </a:cubicBezTo>
                  <a:cubicBezTo>
                    <a:pt x="924" y="21983"/>
                    <a:pt x="812" y="21044"/>
                    <a:pt x="756" y="20176"/>
                  </a:cubicBezTo>
                  <a:cubicBezTo>
                    <a:pt x="700" y="19700"/>
                    <a:pt x="700" y="19238"/>
                    <a:pt x="700" y="18832"/>
                  </a:cubicBezTo>
                  <a:cubicBezTo>
                    <a:pt x="700" y="18538"/>
                    <a:pt x="630" y="18244"/>
                    <a:pt x="700" y="17950"/>
                  </a:cubicBezTo>
                  <a:cubicBezTo>
                    <a:pt x="700" y="17726"/>
                    <a:pt x="630" y="17488"/>
                    <a:pt x="630" y="17250"/>
                  </a:cubicBezTo>
                  <a:lnTo>
                    <a:pt x="630" y="16970"/>
                  </a:lnTo>
                  <a:cubicBezTo>
                    <a:pt x="630" y="16620"/>
                    <a:pt x="630" y="16270"/>
                    <a:pt x="700" y="15920"/>
                  </a:cubicBezTo>
                  <a:cubicBezTo>
                    <a:pt x="700" y="15626"/>
                    <a:pt x="700" y="15388"/>
                    <a:pt x="756" y="15094"/>
                  </a:cubicBezTo>
                  <a:cubicBezTo>
                    <a:pt x="756" y="14926"/>
                    <a:pt x="868" y="14744"/>
                    <a:pt x="868" y="14632"/>
                  </a:cubicBezTo>
                  <a:lnTo>
                    <a:pt x="868" y="14226"/>
                  </a:lnTo>
                  <a:cubicBezTo>
                    <a:pt x="924" y="13932"/>
                    <a:pt x="980" y="13582"/>
                    <a:pt x="1050" y="13288"/>
                  </a:cubicBezTo>
                  <a:cubicBezTo>
                    <a:pt x="1106" y="13120"/>
                    <a:pt x="1106" y="12938"/>
                    <a:pt x="1162" y="12700"/>
                  </a:cubicBezTo>
                  <a:cubicBezTo>
                    <a:pt x="1218" y="12532"/>
                    <a:pt x="1274" y="12294"/>
                    <a:pt x="1330" y="12126"/>
                  </a:cubicBezTo>
                  <a:cubicBezTo>
                    <a:pt x="1400" y="11944"/>
                    <a:pt x="1456" y="11832"/>
                    <a:pt x="1456" y="11720"/>
                  </a:cubicBezTo>
                  <a:cubicBezTo>
                    <a:pt x="1456" y="11482"/>
                    <a:pt x="1512" y="11244"/>
                    <a:pt x="1624" y="11076"/>
                  </a:cubicBezTo>
                  <a:cubicBezTo>
                    <a:pt x="1750" y="10950"/>
                    <a:pt x="1750" y="10726"/>
                    <a:pt x="1806" y="10544"/>
                  </a:cubicBezTo>
                  <a:cubicBezTo>
                    <a:pt x="1919" y="10194"/>
                    <a:pt x="2031" y="9788"/>
                    <a:pt x="2213" y="9381"/>
                  </a:cubicBezTo>
                  <a:cubicBezTo>
                    <a:pt x="2451" y="8975"/>
                    <a:pt x="2675" y="8499"/>
                    <a:pt x="2913" y="8093"/>
                  </a:cubicBezTo>
                  <a:cubicBezTo>
                    <a:pt x="3151" y="7631"/>
                    <a:pt x="3375" y="7169"/>
                    <a:pt x="3669" y="6749"/>
                  </a:cubicBezTo>
                  <a:cubicBezTo>
                    <a:pt x="3851" y="6469"/>
                    <a:pt x="4019" y="6119"/>
                    <a:pt x="4201" y="5881"/>
                  </a:cubicBezTo>
                  <a:cubicBezTo>
                    <a:pt x="4481" y="5531"/>
                    <a:pt x="4831" y="5237"/>
                    <a:pt x="5069" y="4887"/>
                  </a:cubicBezTo>
                  <a:cubicBezTo>
                    <a:pt x="5251" y="4593"/>
                    <a:pt x="5531" y="4425"/>
                    <a:pt x="5769" y="4131"/>
                  </a:cubicBezTo>
                  <a:cubicBezTo>
                    <a:pt x="5951" y="3837"/>
                    <a:pt x="6119" y="3543"/>
                    <a:pt x="6469" y="3431"/>
                  </a:cubicBezTo>
                  <a:lnTo>
                    <a:pt x="6469" y="3375"/>
                  </a:lnTo>
                  <a:lnTo>
                    <a:pt x="7225" y="2619"/>
                  </a:lnTo>
                  <a:cubicBezTo>
                    <a:pt x="7281" y="2549"/>
                    <a:pt x="7351" y="2493"/>
                    <a:pt x="7463" y="2437"/>
                  </a:cubicBezTo>
                  <a:cubicBezTo>
                    <a:pt x="7575" y="2325"/>
                    <a:pt x="7701" y="2269"/>
                    <a:pt x="7813" y="2199"/>
                  </a:cubicBezTo>
                  <a:cubicBezTo>
                    <a:pt x="7981" y="2031"/>
                    <a:pt x="8163" y="1919"/>
                    <a:pt x="8275" y="1793"/>
                  </a:cubicBezTo>
                  <a:cubicBezTo>
                    <a:pt x="8513" y="1625"/>
                    <a:pt x="8751" y="1443"/>
                    <a:pt x="8975" y="1331"/>
                  </a:cubicBezTo>
                  <a:cubicBezTo>
                    <a:pt x="9451" y="1093"/>
                    <a:pt x="9969" y="925"/>
                    <a:pt x="10431" y="687"/>
                  </a:cubicBezTo>
                  <a:cubicBezTo>
                    <a:pt x="10725" y="575"/>
                    <a:pt x="11075" y="519"/>
                    <a:pt x="11369" y="519"/>
                  </a:cubicBezTo>
                  <a:lnTo>
                    <a:pt x="11719" y="519"/>
                  </a:lnTo>
                  <a:cubicBezTo>
                    <a:pt x="11918" y="479"/>
                    <a:pt x="12135" y="444"/>
                    <a:pt x="12349" y="444"/>
                  </a:cubicBezTo>
                  <a:cubicBezTo>
                    <a:pt x="12512" y="444"/>
                    <a:pt x="12674" y="464"/>
                    <a:pt x="12825" y="519"/>
                  </a:cubicBezTo>
                  <a:lnTo>
                    <a:pt x="13007" y="519"/>
                  </a:lnTo>
                  <a:cubicBezTo>
                    <a:pt x="13167" y="469"/>
                    <a:pt x="13336" y="448"/>
                    <a:pt x="13506" y="448"/>
                  </a:cubicBezTo>
                  <a:cubicBezTo>
                    <a:pt x="13769" y="448"/>
                    <a:pt x="14035" y="498"/>
                    <a:pt x="14282" y="575"/>
                  </a:cubicBezTo>
                  <a:cubicBezTo>
                    <a:pt x="14522" y="666"/>
                    <a:pt x="14799" y="758"/>
                    <a:pt x="15083" y="758"/>
                  </a:cubicBezTo>
                  <a:cubicBezTo>
                    <a:pt x="15147" y="758"/>
                    <a:pt x="15211" y="753"/>
                    <a:pt x="15276" y="743"/>
                  </a:cubicBezTo>
                  <a:cubicBezTo>
                    <a:pt x="15332" y="799"/>
                    <a:pt x="15458" y="869"/>
                    <a:pt x="15514" y="925"/>
                  </a:cubicBezTo>
                  <a:cubicBezTo>
                    <a:pt x="15864" y="1037"/>
                    <a:pt x="16270" y="1149"/>
                    <a:pt x="16564" y="1331"/>
                  </a:cubicBezTo>
                  <a:cubicBezTo>
                    <a:pt x="16970" y="1625"/>
                    <a:pt x="17376" y="1849"/>
                    <a:pt x="17782" y="2087"/>
                  </a:cubicBezTo>
                  <a:cubicBezTo>
                    <a:pt x="18132" y="2325"/>
                    <a:pt x="18426" y="2549"/>
                    <a:pt x="18720" y="2787"/>
                  </a:cubicBezTo>
                  <a:cubicBezTo>
                    <a:pt x="19014" y="2969"/>
                    <a:pt x="19308" y="3193"/>
                    <a:pt x="19532" y="3487"/>
                  </a:cubicBezTo>
                  <a:cubicBezTo>
                    <a:pt x="19623" y="3568"/>
                    <a:pt x="19736" y="3627"/>
                    <a:pt x="19882" y="3627"/>
                  </a:cubicBezTo>
                  <a:cubicBezTo>
                    <a:pt x="19938" y="3627"/>
                    <a:pt x="19998" y="3618"/>
                    <a:pt x="20064" y="3599"/>
                  </a:cubicBezTo>
                  <a:cubicBezTo>
                    <a:pt x="19952" y="3543"/>
                    <a:pt x="19826" y="3487"/>
                    <a:pt x="19714" y="3375"/>
                  </a:cubicBezTo>
                  <a:cubicBezTo>
                    <a:pt x="19602" y="3137"/>
                    <a:pt x="19364" y="3025"/>
                    <a:pt x="19182" y="2843"/>
                  </a:cubicBezTo>
                  <a:cubicBezTo>
                    <a:pt x="19070" y="2731"/>
                    <a:pt x="19014" y="2675"/>
                    <a:pt x="18902" y="2549"/>
                  </a:cubicBezTo>
                  <a:cubicBezTo>
                    <a:pt x="18776" y="2493"/>
                    <a:pt x="18664" y="2437"/>
                    <a:pt x="18608" y="2325"/>
                  </a:cubicBezTo>
                  <a:cubicBezTo>
                    <a:pt x="18370" y="2143"/>
                    <a:pt x="18202" y="1919"/>
                    <a:pt x="17852" y="1793"/>
                  </a:cubicBezTo>
                  <a:cubicBezTo>
                    <a:pt x="17726" y="1737"/>
                    <a:pt x="17614" y="1625"/>
                    <a:pt x="17502" y="1569"/>
                  </a:cubicBezTo>
                  <a:cubicBezTo>
                    <a:pt x="17376" y="1499"/>
                    <a:pt x="17264" y="1387"/>
                    <a:pt x="17082" y="1331"/>
                  </a:cubicBezTo>
                  <a:cubicBezTo>
                    <a:pt x="16970" y="1275"/>
                    <a:pt x="16858" y="1219"/>
                    <a:pt x="16802" y="1149"/>
                  </a:cubicBezTo>
                  <a:cubicBezTo>
                    <a:pt x="16452" y="981"/>
                    <a:pt x="16158" y="799"/>
                    <a:pt x="15808" y="631"/>
                  </a:cubicBezTo>
                  <a:cubicBezTo>
                    <a:pt x="15395" y="473"/>
                    <a:pt x="15035" y="326"/>
                    <a:pt x="14646" y="326"/>
                  </a:cubicBezTo>
                  <a:cubicBezTo>
                    <a:pt x="14586" y="326"/>
                    <a:pt x="14525" y="329"/>
                    <a:pt x="14464" y="337"/>
                  </a:cubicBezTo>
                  <a:cubicBezTo>
                    <a:pt x="14226" y="337"/>
                    <a:pt x="14058" y="337"/>
                    <a:pt x="13932" y="169"/>
                  </a:cubicBezTo>
                  <a:lnTo>
                    <a:pt x="13763" y="169"/>
                  </a:lnTo>
                  <a:cubicBezTo>
                    <a:pt x="13672" y="134"/>
                    <a:pt x="13571" y="134"/>
                    <a:pt x="13469" y="134"/>
                  </a:cubicBezTo>
                  <a:cubicBezTo>
                    <a:pt x="13368" y="134"/>
                    <a:pt x="13266" y="134"/>
                    <a:pt x="13175" y="99"/>
                  </a:cubicBezTo>
                  <a:cubicBezTo>
                    <a:pt x="13088" y="33"/>
                    <a:pt x="13015" y="10"/>
                    <a:pt x="12949" y="10"/>
                  </a:cubicBezTo>
                  <a:cubicBezTo>
                    <a:pt x="12846" y="10"/>
                    <a:pt x="12759" y="65"/>
                    <a:pt x="12657" y="99"/>
                  </a:cubicBezTo>
                  <a:cubicBezTo>
                    <a:pt x="12531" y="99"/>
                    <a:pt x="12363" y="99"/>
                    <a:pt x="12251" y="43"/>
                  </a:cubicBezTo>
                  <a:lnTo>
                    <a:pt x="11719" y="43"/>
                  </a:lnTo>
                  <a:cubicBezTo>
                    <a:pt x="11691" y="15"/>
                    <a:pt x="11663" y="1"/>
                    <a:pt x="1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2115050" y="4557863"/>
              <a:ext cx="1425" cy="12975"/>
            </a:xfrm>
            <a:custGeom>
              <a:avLst/>
              <a:gdLst/>
              <a:ahLst/>
              <a:cxnLst/>
              <a:rect l="l" t="t" r="r" b="b"/>
              <a:pathLst>
                <a:path w="57" h="519" extrusionOk="0">
                  <a:moveTo>
                    <a:pt x="0" y="0"/>
                  </a:moveTo>
                  <a:cubicBezTo>
                    <a:pt x="0" y="168"/>
                    <a:pt x="0" y="350"/>
                    <a:pt x="56" y="518"/>
                  </a:cubicBezTo>
                  <a:lnTo>
                    <a:pt x="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2116450" y="4570813"/>
              <a:ext cx="25" cy="25"/>
            </a:xfrm>
            <a:custGeom>
              <a:avLst/>
              <a:gdLst/>
              <a:ahLst/>
              <a:cxnLst/>
              <a:rect l="l" t="t" r="r" b="b"/>
              <a:pathLst>
                <a:path w="1" h="1" extrusionOk="0">
                  <a:moveTo>
                    <a:pt x="0" y="0"/>
                  </a:moveTo>
                  <a:lnTo>
                    <a:pt x="0" y="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3799375" y="4238288"/>
              <a:ext cx="17550" cy="28025"/>
            </a:xfrm>
            <a:custGeom>
              <a:avLst/>
              <a:gdLst/>
              <a:ahLst/>
              <a:cxnLst/>
              <a:rect l="l" t="t" r="r" b="b"/>
              <a:pathLst>
                <a:path w="702" h="1121" extrusionOk="0">
                  <a:moveTo>
                    <a:pt x="701" y="0"/>
                  </a:moveTo>
                  <a:lnTo>
                    <a:pt x="701" y="0"/>
                  </a:lnTo>
                  <a:cubicBezTo>
                    <a:pt x="351" y="238"/>
                    <a:pt x="295" y="644"/>
                    <a:pt x="57" y="938"/>
                  </a:cubicBezTo>
                  <a:cubicBezTo>
                    <a:pt x="1" y="994"/>
                    <a:pt x="1" y="1050"/>
                    <a:pt x="1" y="1120"/>
                  </a:cubicBezTo>
                  <a:lnTo>
                    <a:pt x="57" y="1120"/>
                  </a:lnTo>
                  <a:cubicBezTo>
                    <a:pt x="113" y="938"/>
                    <a:pt x="407" y="882"/>
                    <a:pt x="351" y="588"/>
                  </a:cubicBezTo>
                  <a:cubicBezTo>
                    <a:pt x="645" y="476"/>
                    <a:pt x="589" y="182"/>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3812700" y="4242838"/>
              <a:ext cx="17525" cy="30475"/>
            </a:xfrm>
            <a:custGeom>
              <a:avLst/>
              <a:gdLst/>
              <a:ahLst/>
              <a:cxnLst/>
              <a:rect l="l" t="t" r="r" b="b"/>
              <a:pathLst>
                <a:path w="701" h="1219" extrusionOk="0">
                  <a:moveTo>
                    <a:pt x="700" y="0"/>
                  </a:moveTo>
                  <a:cubicBezTo>
                    <a:pt x="574" y="112"/>
                    <a:pt x="518" y="238"/>
                    <a:pt x="462" y="350"/>
                  </a:cubicBezTo>
                  <a:lnTo>
                    <a:pt x="462" y="518"/>
                  </a:lnTo>
                  <a:cubicBezTo>
                    <a:pt x="350" y="644"/>
                    <a:pt x="224" y="756"/>
                    <a:pt x="168" y="812"/>
                  </a:cubicBezTo>
                  <a:cubicBezTo>
                    <a:pt x="112" y="938"/>
                    <a:pt x="56" y="1106"/>
                    <a:pt x="0" y="1218"/>
                  </a:cubicBezTo>
                  <a:cubicBezTo>
                    <a:pt x="406" y="938"/>
                    <a:pt x="574" y="462"/>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2613850" y="4225338"/>
              <a:ext cx="18925" cy="20325"/>
            </a:xfrm>
            <a:custGeom>
              <a:avLst/>
              <a:gdLst/>
              <a:ahLst/>
              <a:cxnLst/>
              <a:rect l="l" t="t" r="r" b="b"/>
              <a:pathLst>
                <a:path w="757" h="813" extrusionOk="0">
                  <a:moveTo>
                    <a:pt x="0" y="0"/>
                  </a:moveTo>
                  <a:lnTo>
                    <a:pt x="0" y="0"/>
                  </a:lnTo>
                  <a:cubicBezTo>
                    <a:pt x="56" y="112"/>
                    <a:pt x="168" y="238"/>
                    <a:pt x="224" y="294"/>
                  </a:cubicBezTo>
                  <a:cubicBezTo>
                    <a:pt x="280" y="406"/>
                    <a:pt x="406" y="462"/>
                    <a:pt x="462" y="588"/>
                  </a:cubicBezTo>
                  <a:cubicBezTo>
                    <a:pt x="574" y="644"/>
                    <a:pt x="574" y="812"/>
                    <a:pt x="756" y="812"/>
                  </a:cubicBezTo>
                  <a:cubicBezTo>
                    <a:pt x="630" y="588"/>
                    <a:pt x="462" y="406"/>
                    <a:pt x="350" y="168"/>
                  </a:cubicBezTo>
                  <a:cubicBezTo>
                    <a:pt x="224" y="112"/>
                    <a:pt x="112" y="5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
            <p:cNvSpPr/>
            <p:nvPr/>
          </p:nvSpPr>
          <p:spPr>
            <a:xfrm>
              <a:off x="3564525" y="4356588"/>
              <a:ext cx="32225" cy="8775"/>
            </a:xfrm>
            <a:custGeom>
              <a:avLst/>
              <a:gdLst/>
              <a:ahLst/>
              <a:cxnLst/>
              <a:rect l="l" t="t" r="r" b="b"/>
              <a:pathLst>
                <a:path w="1289" h="351" extrusionOk="0">
                  <a:moveTo>
                    <a:pt x="0" y="0"/>
                  </a:moveTo>
                  <a:lnTo>
                    <a:pt x="0" y="56"/>
                  </a:lnTo>
                  <a:cubicBezTo>
                    <a:pt x="406" y="238"/>
                    <a:pt x="882" y="238"/>
                    <a:pt x="1288" y="350"/>
                  </a:cubicBezTo>
                  <a:lnTo>
                    <a:pt x="1288" y="294"/>
                  </a:lnTo>
                  <a:cubicBezTo>
                    <a:pt x="882" y="168"/>
                    <a:pt x="406" y="11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9" name="Google Shape;1069;p8"/>
          <p:cNvSpPr/>
          <p:nvPr/>
        </p:nvSpPr>
        <p:spPr>
          <a:xfrm>
            <a:off x="6478350" y="4491788"/>
            <a:ext cx="1361974" cy="872508"/>
          </a:xfrm>
          <a:custGeom>
            <a:avLst/>
            <a:gdLst/>
            <a:ahLst/>
            <a:cxnLst/>
            <a:rect l="l" t="t" r="r" b="b"/>
            <a:pathLst>
              <a:path w="30369" h="19455" extrusionOk="0">
                <a:moveTo>
                  <a:pt x="15624" y="0"/>
                </a:moveTo>
                <a:cubicBezTo>
                  <a:pt x="15105" y="0"/>
                  <a:pt x="14582" y="23"/>
                  <a:pt x="14055" y="68"/>
                </a:cubicBezTo>
                <a:cubicBezTo>
                  <a:pt x="11390" y="311"/>
                  <a:pt x="8840" y="1076"/>
                  <a:pt x="6417" y="2327"/>
                </a:cubicBezTo>
                <a:cubicBezTo>
                  <a:pt x="5128" y="3015"/>
                  <a:pt x="3877" y="3820"/>
                  <a:pt x="2782" y="4837"/>
                </a:cubicBezTo>
                <a:cubicBezTo>
                  <a:pt x="1978" y="5603"/>
                  <a:pt x="1289" y="6446"/>
                  <a:pt x="805" y="7454"/>
                </a:cubicBezTo>
                <a:cubicBezTo>
                  <a:pt x="155" y="8831"/>
                  <a:pt x="0" y="10246"/>
                  <a:pt x="398" y="11700"/>
                </a:cubicBezTo>
                <a:cubicBezTo>
                  <a:pt x="727" y="12912"/>
                  <a:pt x="1289" y="13997"/>
                  <a:pt x="2094" y="14966"/>
                </a:cubicBezTo>
                <a:cubicBezTo>
                  <a:pt x="3509" y="16663"/>
                  <a:pt x="5331" y="17836"/>
                  <a:pt x="7425" y="18524"/>
                </a:cubicBezTo>
                <a:cubicBezTo>
                  <a:pt x="9325" y="19134"/>
                  <a:pt x="11225" y="19416"/>
                  <a:pt x="13202" y="19454"/>
                </a:cubicBezTo>
                <a:cubicBezTo>
                  <a:pt x="13764" y="19416"/>
                  <a:pt x="14336" y="19416"/>
                  <a:pt x="14860" y="19377"/>
                </a:cubicBezTo>
                <a:cubicBezTo>
                  <a:pt x="17768" y="19173"/>
                  <a:pt x="20549" y="18485"/>
                  <a:pt x="23215" y="17312"/>
                </a:cubicBezTo>
                <a:cubicBezTo>
                  <a:pt x="24756" y="16624"/>
                  <a:pt x="26210" y="15781"/>
                  <a:pt x="27538" y="14685"/>
                </a:cubicBezTo>
                <a:cubicBezTo>
                  <a:pt x="28352" y="13997"/>
                  <a:pt x="29079" y="13193"/>
                  <a:pt x="29603" y="12262"/>
                </a:cubicBezTo>
                <a:cubicBezTo>
                  <a:pt x="30204" y="11089"/>
                  <a:pt x="30368" y="9878"/>
                  <a:pt x="30049" y="8627"/>
                </a:cubicBezTo>
                <a:cubicBezTo>
                  <a:pt x="29884" y="7939"/>
                  <a:pt x="29603" y="7299"/>
                  <a:pt x="29234" y="6689"/>
                </a:cubicBezTo>
                <a:cubicBezTo>
                  <a:pt x="28595" y="5603"/>
                  <a:pt x="27742" y="4711"/>
                  <a:pt x="26772" y="3907"/>
                </a:cubicBezTo>
                <a:cubicBezTo>
                  <a:pt x="25396" y="2773"/>
                  <a:pt x="23864" y="1929"/>
                  <a:pt x="22207" y="1280"/>
                </a:cubicBezTo>
                <a:cubicBezTo>
                  <a:pt x="20071" y="429"/>
                  <a:pt x="17884" y="0"/>
                  <a:pt x="15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0" name="Google Shape;1070;p8"/>
          <p:cNvGrpSpPr/>
          <p:nvPr/>
        </p:nvGrpSpPr>
        <p:grpSpPr>
          <a:xfrm>
            <a:off x="6621061" y="-112458"/>
            <a:ext cx="3050908" cy="2831834"/>
            <a:chOff x="6621061" y="-112458"/>
            <a:chExt cx="3050908" cy="2831834"/>
          </a:xfrm>
        </p:grpSpPr>
        <p:sp>
          <p:nvSpPr>
            <p:cNvPr id="1071" name="Google Shape;1071;p8"/>
            <p:cNvSpPr/>
            <p:nvPr/>
          </p:nvSpPr>
          <p:spPr>
            <a:xfrm flipH="1">
              <a:off x="7044007" y="0"/>
              <a:ext cx="2142620" cy="1695107"/>
            </a:xfrm>
            <a:custGeom>
              <a:avLst/>
              <a:gdLst/>
              <a:ahLst/>
              <a:cxnLst/>
              <a:rect l="l" t="t" r="r" b="b"/>
              <a:pathLst>
                <a:path w="64430" h="50973" extrusionOk="0">
                  <a:moveTo>
                    <a:pt x="1" y="1"/>
                  </a:moveTo>
                  <a:lnTo>
                    <a:pt x="1" y="50187"/>
                  </a:lnTo>
                  <a:cubicBezTo>
                    <a:pt x="1855" y="50683"/>
                    <a:pt x="3718" y="50972"/>
                    <a:pt x="5594" y="50972"/>
                  </a:cubicBezTo>
                  <a:cubicBezTo>
                    <a:pt x="6861" y="50972"/>
                    <a:pt x="8134" y="50840"/>
                    <a:pt x="9415" y="50550"/>
                  </a:cubicBezTo>
                  <a:cubicBezTo>
                    <a:pt x="12582" y="49754"/>
                    <a:pt x="15541" y="47955"/>
                    <a:pt x="17635" y="45428"/>
                  </a:cubicBezTo>
                  <a:cubicBezTo>
                    <a:pt x="20629" y="41820"/>
                    <a:pt x="21780" y="37104"/>
                    <a:pt x="23294" y="32665"/>
                  </a:cubicBezTo>
                  <a:cubicBezTo>
                    <a:pt x="24808" y="28235"/>
                    <a:pt x="27006" y="23649"/>
                    <a:pt x="31081" y="21382"/>
                  </a:cubicBezTo>
                  <a:cubicBezTo>
                    <a:pt x="33337" y="20149"/>
                    <a:pt x="35841" y="19763"/>
                    <a:pt x="38410" y="19763"/>
                  </a:cubicBezTo>
                  <a:cubicBezTo>
                    <a:pt x="40730" y="19763"/>
                    <a:pt x="43102" y="20078"/>
                    <a:pt x="45393" y="20369"/>
                  </a:cubicBezTo>
                  <a:cubicBezTo>
                    <a:pt x="47090" y="20573"/>
                    <a:pt x="48858" y="20741"/>
                    <a:pt x="50604" y="20741"/>
                  </a:cubicBezTo>
                  <a:cubicBezTo>
                    <a:pt x="53827" y="20741"/>
                    <a:pt x="56974" y="20170"/>
                    <a:pt x="59454" y="18206"/>
                  </a:cubicBezTo>
                  <a:cubicBezTo>
                    <a:pt x="64178" y="14460"/>
                    <a:pt x="64429" y="7537"/>
                    <a:pt x="64178" y="1515"/>
                  </a:cubicBezTo>
                  <a:cubicBezTo>
                    <a:pt x="64144" y="1013"/>
                    <a:pt x="64109" y="468"/>
                    <a:pt x="639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8"/>
            <p:cNvGrpSpPr/>
            <p:nvPr/>
          </p:nvGrpSpPr>
          <p:grpSpPr>
            <a:xfrm rot="148534" flipH="1">
              <a:off x="6732631" y="-51298"/>
              <a:ext cx="2886310" cy="2517723"/>
              <a:chOff x="0" y="0"/>
              <a:chExt cx="1929873" cy="1683425"/>
            </a:xfrm>
          </p:grpSpPr>
          <p:sp>
            <p:nvSpPr>
              <p:cNvPr id="1073" name="Google Shape;1073;p8"/>
              <p:cNvSpPr/>
              <p:nvPr/>
            </p:nvSpPr>
            <p:spPr>
              <a:xfrm>
                <a:off x="532871" y="381175"/>
                <a:ext cx="1146381" cy="1034140"/>
              </a:xfrm>
              <a:custGeom>
                <a:avLst/>
                <a:gdLst/>
                <a:ahLst/>
                <a:cxnLst/>
                <a:rect l="l" t="t" r="r" b="b"/>
                <a:pathLst>
                  <a:path w="29170" h="26314" extrusionOk="0">
                    <a:moveTo>
                      <a:pt x="28590" y="1"/>
                    </a:moveTo>
                    <a:cubicBezTo>
                      <a:pt x="28555" y="321"/>
                      <a:pt x="28590" y="684"/>
                      <a:pt x="28520" y="1005"/>
                    </a:cubicBezTo>
                    <a:cubicBezTo>
                      <a:pt x="28192" y="2233"/>
                      <a:pt x="27872" y="3462"/>
                      <a:pt x="27473" y="4647"/>
                    </a:cubicBezTo>
                    <a:cubicBezTo>
                      <a:pt x="27075" y="5980"/>
                      <a:pt x="26063" y="6741"/>
                      <a:pt x="24808" y="6811"/>
                    </a:cubicBezTo>
                    <a:cubicBezTo>
                      <a:pt x="24483" y="6830"/>
                      <a:pt x="24155" y="6842"/>
                      <a:pt x="23827" y="6842"/>
                    </a:cubicBezTo>
                    <a:cubicBezTo>
                      <a:pt x="22264" y="6842"/>
                      <a:pt x="20696" y="6576"/>
                      <a:pt x="19323" y="5625"/>
                    </a:cubicBezTo>
                    <a:cubicBezTo>
                      <a:pt x="18423" y="5045"/>
                      <a:pt x="17523" y="4466"/>
                      <a:pt x="16657" y="3860"/>
                    </a:cubicBezTo>
                    <a:cubicBezTo>
                      <a:pt x="16063" y="3408"/>
                      <a:pt x="15428" y="3196"/>
                      <a:pt x="14822" y="3196"/>
                    </a:cubicBezTo>
                    <a:cubicBezTo>
                      <a:pt x="13921" y="3196"/>
                      <a:pt x="13086" y="3665"/>
                      <a:pt x="12547" y="4509"/>
                    </a:cubicBezTo>
                    <a:cubicBezTo>
                      <a:pt x="11829" y="5625"/>
                      <a:pt x="11249" y="6776"/>
                      <a:pt x="10635" y="7927"/>
                    </a:cubicBezTo>
                    <a:cubicBezTo>
                      <a:pt x="10453" y="8221"/>
                      <a:pt x="10315" y="8576"/>
                      <a:pt x="10237" y="8939"/>
                    </a:cubicBezTo>
                    <a:cubicBezTo>
                      <a:pt x="10021" y="9735"/>
                      <a:pt x="9917" y="10523"/>
                      <a:pt x="9701" y="11319"/>
                    </a:cubicBezTo>
                    <a:cubicBezTo>
                      <a:pt x="9052" y="13594"/>
                      <a:pt x="8403" y="15861"/>
                      <a:pt x="7719" y="18094"/>
                    </a:cubicBezTo>
                    <a:cubicBezTo>
                      <a:pt x="7537" y="18743"/>
                      <a:pt x="7356" y="19435"/>
                      <a:pt x="7105" y="20041"/>
                    </a:cubicBezTo>
                    <a:cubicBezTo>
                      <a:pt x="6525" y="21486"/>
                      <a:pt x="5694" y="22749"/>
                      <a:pt x="4578" y="23831"/>
                    </a:cubicBezTo>
                    <a:cubicBezTo>
                      <a:pt x="3860" y="24514"/>
                      <a:pt x="3211" y="25380"/>
                      <a:pt x="2129" y="25527"/>
                    </a:cubicBezTo>
                    <a:cubicBezTo>
                      <a:pt x="1550" y="25630"/>
                      <a:pt x="970" y="25596"/>
                      <a:pt x="433" y="25630"/>
                    </a:cubicBezTo>
                    <a:cubicBezTo>
                      <a:pt x="286" y="25847"/>
                      <a:pt x="148" y="26063"/>
                      <a:pt x="1" y="26279"/>
                    </a:cubicBezTo>
                    <a:cubicBezTo>
                      <a:pt x="503" y="26279"/>
                      <a:pt x="1013" y="26314"/>
                      <a:pt x="1515" y="26314"/>
                    </a:cubicBezTo>
                    <a:cubicBezTo>
                      <a:pt x="2778" y="26279"/>
                      <a:pt x="3678" y="25596"/>
                      <a:pt x="4578" y="24765"/>
                    </a:cubicBezTo>
                    <a:cubicBezTo>
                      <a:pt x="5911" y="23580"/>
                      <a:pt x="6923" y="22135"/>
                      <a:pt x="7676" y="20551"/>
                    </a:cubicBezTo>
                    <a:cubicBezTo>
                      <a:pt x="8152" y="19504"/>
                      <a:pt x="8437" y="18388"/>
                      <a:pt x="8757" y="17272"/>
                    </a:cubicBezTo>
                    <a:cubicBezTo>
                      <a:pt x="9303" y="15394"/>
                      <a:pt x="9882" y="13517"/>
                      <a:pt x="10315" y="11570"/>
                    </a:cubicBezTo>
                    <a:cubicBezTo>
                      <a:pt x="10704" y="9952"/>
                      <a:pt x="11102" y="8359"/>
                      <a:pt x="11898" y="6888"/>
                    </a:cubicBezTo>
                    <a:cubicBezTo>
                      <a:pt x="12400" y="5980"/>
                      <a:pt x="12945" y="5158"/>
                      <a:pt x="13560" y="4362"/>
                    </a:cubicBezTo>
                    <a:cubicBezTo>
                      <a:pt x="13830" y="4021"/>
                      <a:pt x="14253" y="3853"/>
                      <a:pt x="14682" y="3853"/>
                    </a:cubicBezTo>
                    <a:cubicBezTo>
                      <a:pt x="14939" y="3853"/>
                      <a:pt x="15199" y="3913"/>
                      <a:pt x="15429" y="4033"/>
                    </a:cubicBezTo>
                    <a:cubicBezTo>
                      <a:pt x="16407" y="4578"/>
                      <a:pt x="17376" y="5158"/>
                      <a:pt x="18319" y="5807"/>
                    </a:cubicBezTo>
                    <a:cubicBezTo>
                      <a:pt x="19435" y="6594"/>
                      <a:pt x="20655" y="7139"/>
                      <a:pt x="22065" y="7356"/>
                    </a:cubicBezTo>
                    <a:cubicBezTo>
                      <a:pt x="22708" y="7452"/>
                      <a:pt x="23342" y="7533"/>
                      <a:pt x="23968" y="7533"/>
                    </a:cubicBezTo>
                    <a:cubicBezTo>
                      <a:pt x="24750" y="7533"/>
                      <a:pt x="25520" y="7407"/>
                      <a:pt x="26279" y="7027"/>
                    </a:cubicBezTo>
                    <a:cubicBezTo>
                      <a:pt x="27110" y="6629"/>
                      <a:pt x="27690" y="5980"/>
                      <a:pt x="28053" y="5193"/>
                    </a:cubicBezTo>
                    <a:cubicBezTo>
                      <a:pt x="28339" y="4544"/>
                      <a:pt x="28555" y="3860"/>
                      <a:pt x="28702" y="3133"/>
                    </a:cubicBezTo>
                    <a:cubicBezTo>
                      <a:pt x="28919" y="2164"/>
                      <a:pt x="29022" y="1152"/>
                      <a:pt x="29169" y="139"/>
                    </a:cubicBezTo>
                    <a:cubicBezTo>
                      <a:pt x="28988" y="105"/>
                      <a:pt x="28771" y="35"/>
                      <a:pt x="28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181606" y="888228"/>
                <a:ext cx="916476" cy="795196"/>
              </a:xfrm>
              <a:custGeom>
                <a:avLst/>
                <a:gdLst/>
                <a:ahLst/>
                <a:cxnLst/>
                <a:rect l="l" t="t" r="r" b="b"/>
                <a:pathLst>
                  <a:path w="23320" h="20234" extrusionOk="0">
                    <a:moveTo>
                      <a:pt x="23320" y="0"/>
                    </a:moveTo>
                    <a:lnTo>
                      <a:pt x="23320" y="0"/>
                    </a:lnTo>
                    <a:cubicBezTo>
                      <a:pt x="23069" y="43"/>
                      <a:pt x="22783" y="78"/>
                      <a:pt x="22532" y="113"/>
                    </a:cubicBezTo>
                    <a:cubicBezTo>
                      <a:pt x="22385" y="615"/>
                      <a:pt x="22134" y="1125"/>
                      <a:pt x="22065" y="1662"/>
                    </a:cubicBezTo>
                    <a:cubicBezTo>
                      <a:pt x="21849" y="2925"/>
                      <a:pt x="21667" y="4154"/>
                      <a:pt x="21485" y="5408"/>
                    </a:cubicBezTo>
                    <a:cubicBezTo>
                      <a:pt x="21338" y="6455"/>
                      <a:pt x="21269" y="7537"/>
                      <a:pt x="21122" y="8618"/>
                    </a:cubicBezTo>
                    <a:cubicBezTo>
                      <a:pt x="20984" y="9596"/>
                      <a:pt x="20871" y="10600"/>
                      <a:pt x="20620" y="11543"/>
                    </a:cubicBezTo>
                    <a:cubicBezTo>
                      <a:pt x="20473" y="12192"/>
                      <a:pt x="20153" y="12763"/>
                      <a:pt x="19937" y="13377"/>
                    </a:cubicBezTo>
                    <a:cubicBezTo>
                      <a:pt x="19357" y="15004"/>
                      <a:pt x="18275" y="16224"/>
                      <a:pt x="17090" y="17384"/>
                    </a:cubicBezTo>
                    <a:cubicBezTo>
                      <a:pt x="16181" y="18214"/>
                      <a:pt x="15065" y="18751"/>
                      <a:pt x="13914" y="19183"/>
                    </a:cubicBezTo>
                    <a:cubicBezTo>
                      <a:pt x="13305" y="19367"/>
                      <a:pt x="12715" y="19551"/>
                      <a:pt x="12103" y="19551"/>
                    </a:cubicBezTo>
                    <a:cubicBezTo>
                      <a:pt x="11880" y="19551"/>
                      <a:pt x="11653" y="19527"/>
                      <a:pt x="11422" y="19469"/>
                    </a:cubicBezTo>
                    <a:cubicBezTo>
                      <a:pt x="10817" y="19331"/>
                      <a:pt x="10168" y="19296"/>
                      <a:pt x="9519" y="19183"/>
                    </a:cubicBezTo>
                    <a:cubicBezTo>
                      <a:pt x="8973" y="19114"/>
                      <a:pt x="8437" y="19036"/>
                      <a:pt x="7892" y="18898"/>
                    </a:cubicBezTo>
                    <a:cubicBezTo>
                      <a:pt x="6776" y="18500"/>
                      <a:pt x="5876" y="17704"/>
                      <a:pt x="4682" y="17384"/>
                    </a:cubicBezTo>
                    <a:cubicBezTo>
                      <a:pt x="3998" y="17202"/>
                      <a:pt x="3418" y="16484"/>
                      <a:pt x="2847" y="15973"/>
                    </a:cubicBezTo>
                    <a:cubicBezTo>
                      <a:pt x="2051" y="15220"/>
                      <a:pt x="1255" y="14390"/>
                      <a:pt x="468" y="13594"/>
                    </a:cubicBezTo>
                    <a:cubicBezTo>
                      <a:pt x="286" y="13741"/>
                      <a:pt x="139" y="13923"/>
                      <a:pt x="1" y="14061"/>
                    </a:cubicBezTo>
                    <a:cubicBezTo>
                      <a:pt x="537" y="14606"/>
                      <a:pt x="1039" y="15186"/>
                      <a:pt x="1584" y="15722"/>
                    </a:cubicBezTo>
                    <a:cubicBezTo>
                      <a:pt x="3245" y="17453"/>
                      <a:pt x="5365" y="18431"/>
                      <a:pt x="7494" y="19400"/>
                    </a:cubicBezTo>
                    <a:cubicBezTo>
                      <a:pt x="8688" y="19979"/>
                      <a:pt x="9986" y="20118"/>
                      <a:pt x="11284" y="20196"/>
                    </a:cubicBezTo>
                    <a:cubicBezTo>
                      <a:pt x="11544" y="20219"/>
                      <a:pt x="11817" y="20234"/>
                      <a:pt x="12091" y="20234"/>
                    </a:cubicBezTo>
                    <a:cubicBezTo>
                      <a:pt x="12650" y="20234"/>
                      <a:pt x="13217" y="20171"/>
                      <a:pt x="13698" y="19979"/>
                    </a:cubicBezTo>
                    <a:cubicBezTo>
                      <a:pt x="15178" y="19400"/>
                      <a:pt x="16657" y="18863"/>
                      <a:pt x="17843" y="17600"/>
                    </a:cubicBezTo>
                    <a:cubicBezTo>
                      <a:pt x="19210" y="16120"/>
                      <a:pt x="20335" y="14537"/>
                      <a:pt x="20906" y="12625"/>
                    </a:cubicBezTo>
                    <a:cubicBezTo>
                      <a:pt x="21373" y="11110"/>
                      <a:pt x="21736" y="9562"/>
                      <a:pt x="21849" y="7935"/>
                    </a:cubicBezTo>
                    <a:cubicBezTo>
                      <a:pt x="21918" y="6749"/>
                      <a:pt x="22169" y="5590"/>
                      <a:pt x="22316" y="4404"/>
                    </a:cubicBezTo>
                    <a:cubicBezTo>
                      <a:pt x="22385" y="3755"/>
                      <a:pt x="22385" y="3107"/>
                      <a:pt x="22567" y="2458"/>
                    </a:cubicBezTo>
                    <a:cubicBezTo>
                      <a:pt x="22749" y="1627"/>
                      <a:pt x="23069" y="831"/>
                      <a:pt x="23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1163363" y="773628"/>
                <a:ext cx="631865" cy="133541"/>
              </a:xfrm>
              <a:custGeom>
                <a:avLst/>
                <a:gdLst/>
                <a:ahLst/>
                <a:cxnLst/>
                <a:rect l="l" t="t" r="r" b="b"/>
                <a:pathLst>
                  <a:path w="16078" h="3398" extrusionOk="0">
                    <a:moveTo>
                      <a:pt x="15428" y="0"/>
                    </a:moveTo>
                    <a:cubicBezTo>
                      <a:pt x="14892" y="398"/>
                      <a:pt x="14424" y="935"/>
                      <a:pt x="13810" y="1229"/>
                    </a:cubicBezTo>
                    <a:cubicBezTo>
                      <a:pt x="12146" y="2077"/>
                      <a:pt x="10412" y="2672"/>
                      <a:pt x="8472" y="2672"/>
                    </a:cubicBezTo>
                    <a:cubicBezTo>
                      <a:pt x="8354" y="2672"/>
                      <a:pt x="8236" y="2670"/>
                      <a:pt x="8116" y="2665"/>
                    </a:cubicBezTo>
                    <a:cubicBezTo>
                      <a:pt x="6853" y="2596"/>
                      <a:pt x="5694" y="2267"/>
                      <a:pt x="4655" y="1662"/>
                    </a:cubicBezTo>
                    <a:cubicBezTo>
                      <a:pt x="3271" y="832"/>
                      <a:pt x="1823" y="361"/>
                      <a:pt x="212" y="361"/>
                    </a:cubicBezTo>
                    <a:cubicBezTo>
                      <a:pt x="142" y="361"/>
                      <a:pt x="71" y="362"/>
                      <a:pt x="0" y="364"/>
                    </a:cubicBezTo>
                    <a:cubicBezTo>
                      <a:pt x="69" y="580"/>
                      <a:pt x="113" y="831"/>
                      <a:pt x="182" y="1047"/>
                    </a:cubicBezTo>
                    <a:cubicBezTo>
                      <a:pt x="329" y="1082"/>
                      <a:pt x="467" y="1082"/>
                      <a:pt x="614" y="1082"/>
                    </a:cubicBezTo>
                    <a:cubicBezTo>
                      <a:pt x="1731" y="1229"/>
                      <a:pt x="2778" y="1445"/>
                      <a:pt x="3790" y="2016"/>
                    </a:cubicBezTo>
                    <a:cubicBezTo>
                      <a:pt x="5088" y="2778"/>
                      <a:pt x="6455" y="3349"/>
                      <a:pt x="7969" y="3392"/>
                    </a:cubicBezTo>
                    <a:cubicBezTo>
                      <a:pt x="8120" y="3396"/>
                      <a:pt x="8269" y="3398"/>
                      <a:pt x="8418" y="3398"/>
                    </a:cubicBezTo>
                    <a:cubicBezTo>
                      <a:pt x="9733" y="3398"/>
                      <a:pt x="10983" y="3241"/>
                      <a:pt x="12149" y="2596"/>
                    </a:cubicBezTo>
                    <a:cubicBezTo>
                      <a:pt x="12330" y="2484"/>
                      <a:pt x="12547" y="2310"/>
                      <a:pt x="12763" y="2310"/>
                    </a:cubicBezTo>
                    <a:cubicBezTo>
                      <a:pt x="13524" y="2310"/>
                      <a:pt x="14173" y="1947"/>
                      <a:pt x="14710" y="1445"/>
                    </a:cubicBezTo>
                    <a:cubicBezTo>
                      <a:pt x="15177" y="1047"/>
                      <a:pt x="15610" y="684"/>
                      <a:pt x="16077" y="320"/>
                    </a:cubicBezTo>
                    <a:lnTo>
                      <a:pt x="154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655998" y="723285"/>
                <a:ext cx="168676" cy="451282"/>
              </a:xfrm>
              <a:custGeom>
                <a:avLst/>
                <a:gdLst/>
                <a:ahLst/>
                <a:cxnLst/>
                <a:rect l="l" t="t" r="r" b="b"/>
                <a:pathLst>
                  <a:path w="4292" h="11483" extrusionOk="0">
                    <a:moveTo>
                      <a:pt x="3584" y="0"/>
                    </a:moveTo>
                    <a:cubicBezTo>
                      <a:pt x="3214" y="0"/>
                      <a:pt x="2827" y="154"/>
                      <a:pt x="2596" y="485"/>
                    </a:cubicBezTo>
                    <a:cubicBezTo>
                      <a:pt x="2094" y="1099"/>
                      <a:pt x="1558" y="1783"/>
                      <a:pt x="1376" y="2544"/>
                    </a:cubicBezTo>
                    <a:cubicBezTo>
                      <a:pt x="1047" y="3877"/>
                      <a:pt x="909" y="5279"/>
                      <a:pt x="727" y="6655"/>
                    </a:cubicBezTo>
                    <a:cubicBezTo>
                      <a:pt x="545" y="8091"/>
                      <a:pt x="580" y="9536"/>
                      <a:pt x="0" y="10903"/>
                    </a:cubicBezTo>
                    <a:cubicBezTo>
                      <a:pt x="147" y="11085"/>
                      <a:pt x="260" y="11301"/>
                      <a:pt x="398" y="11483"/>
                    </a:cubicBezTo>
                    <a:cubicBezTo>
                      <a:pt x="511" y="11301"/>
                      <a:pt x="692" y="11085"/>
                      <a:pt x="692" y="10903"/>
                    </a:cubicBezTo>
                    <a:cubicBezTo>
                      <a:pt x="692" y="10652"/>
                      <a:pt x="545" y="10470"/>
                      <a:pt x="909" y="10297"/>
                    </a:cubicBezTo>
                    <a:cubicBezTo>
                      <a:pt x="1229" y="10116"/>
                      <a:pt x="1160" y="9173"/>
                      <a:pt x="943" y="8922"/>
                    </a:cubicBezTo>
                    <a:cubicBezTo>
                      <a:pt x="1047" y="8783"/>
                      <a:pt x="1229" y="8671"/>
                      <a:pt x="1263" y="8524"/>
                    </a:cubicBezTo>
                    <a:cubicBezTo>
                      <a:pt x="1411" y="7407"/>
                      <a:pt x="1558" y="6291"/>
                      <a:pt x="1662" y="5175"/>
                    </a:cubicBezTo>
                    <a:cubicBezTo>
                      <a:pt x="1731" y="3912"/>
                      <a:pt x="1809" y="2648"/>
                      <a:pt x="2596" y="1567"/>
                    </a:cubicBezTo>
                    <a:cubicBezTo>
                      <a:pt x="2812" y="1247"/>
                      <a:pt x="3072" y="883"/>
                      <a:pt x="3288" y="520"/>
                    </a:cubicBezTo>
                    <a:cubicBezTo>
                      <a:pt x="3288" y="598"/>
                      <a:pt x="3323" y="632"/>
                      <a:pt x="3323" y="667"/>
                    </a:cubicBezTo>
                    <a:cubicBezTo>
                      <a:pt x="3643" y="520"/>
                      <a:pt x="3972" y="381"/>
                      <a:pt x="4292" y="234"/>
                    </a:cubicBezTo>
                    <a:cubicBezTo>
                      <a:pt x="4110" y="81"/>
                      <a:pt x="3852" y="0"/>
                      <a:pt x="3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1837675" y="0"/>
                <a:ext cx="92198" cy="436309"/>
              </a:xfrm>
              <a:custGeom>
                <a:avLst/>
                <a:gdLst/>
                <a:ahLst/>
                <a:cxnLst/>
                <a:rect l="l" t="t" r="r" b="b"/>
                <a:pathLst>
                  <a:path w="2346" h="11102" extrusionOk="0">
                    <a:moveTo>
                      <a:pt x="217" y="0"/>
                    </a:moveTo>
                    <a:cubicBezTo>
                      <a:pt x="148" y="182"/>
                      <a:pt x="1" y="363"/>
                      <a:pt x="44" y="502"/>
                    </a:cubicBezTo>
                    <a:cubicBezTo>
                      <a:pt x="113" y="1082"/>
                      <a:pt x="260" y="1696"/>
                      <a:pt x="433" y="2232"/>
                    </a:cubicBezTo>
                    <a:cubicBezTo>
                      <a:pt x="727" y="3314"/>
                      <a:pt x="797" y="4430"/>
                      <a:pt x="1342" y="5443"/>
                    </a:cubicBezTo>
                    <a:cubicBezTo>
                      <a:pt x="1662" y="6057"/>
                      <a:pt x="1558" y="6888"/>
                      <a:pt x="1593" y="7640"/>
                    </a:cubicBezTo>
                    <a:cubicBezTo>
                      <a:pt x="1627" y="8757"/>
                      <a:pt x="1627" y="9882"/>
                      <a:pt x="1627" y="10998"/>
                    </a:cubicBezTo>
                    <a:cubicBezTo>
                      <a:pt x="1844" y="11032"/>
                      <a:pt x="2060" y="11067"/>
                      <a:pt x="2276" y="11102"/>
                    </a:cubicBezTo>
                    <a:cubicBezTo>
                      <a:pt x="2276" y="10704"/>
                      <a:pt x="2276" y="10314"/>
                      <a:pt x="2311" y="9916"/>
                    </a:cubicBezTo>
                    <a:cubicBezTo>
                      <a:pt x="2346" y="8653"/>
                      <a:pt x="2346" y="7390"/>
                      <a:pt x="2025" y="6161"/>
                    </a:cubicBezTo>
                    <a:cubicBezTo>
                      <a:pt x="1697" y="4906"/>
                      <a:pt x="1446" y="3643"/>
                      <a:pt x="1160" y="2380"/>
                    </a:cubicBezTo>
                    <a:cubicBezTo>
                      <a:pt x="978" y="1696"/>
                      <a:pt x="831" y="1047"/>
                      <a:pt x="615" y="398"/>
                    </a:cubicBezTo>
                    <a:cubicBezTo>
                      <a:pt x="546" y="216"/>
                      <a:pt x="364" y="147"/>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192846" y="1129297"/>
                <a:ext cx="286340" cy="262249"/>
              </a:xfrm>
              <a:custGeom>
                <a:avLst/>
                <a:gdLst/>
                <a:ahLst/>
                <a:cxnLst/>
                <a:rect l="l" t="t" r="r" b="b"/>
                <a:pathLst>
                  <a:path w="7286" h="6673" extrusionOk="0">
                    <a:moveTo>
                      <a:pt x="467" y="1"/>
                    </a:moveTo>
                    <a:cubicBezTo>
                      <a:pt x="182" y="321"/>
                      <a:pt x="0" y="685"/>
                      <a:pt x="433" y="1048"/>
                    </a:cubicBezTo>
                    <a:cubicBezTo>
                      <a:pt x="502" y="1083"/>
                      <a:pt x="649" y="1083"/>
                      <a:pt x="718" y="1152"/>
                    </a:cubicBezTo>
                    <a:cubicBezTo>
                      <a:pt x="865" y="1437"/>
                      <a:pt x="1012" y="1732"/>
                      <a:pt x="1185" y="1982"/>
                    </a:cubicBezTo>
                    <a:cubicBezTo>
                      <a:pt x="1445" y="2381"/>
                      <a:pt x="1696" y="2779"/>
                      <a:pt x="2016" y="3099"/>
                    </a:cubicBezTo>
                    <a:cubicBezTo>
                      <a:pt x="2847" y="3860"/>
                      <a:pt x="3677" y="4613"/>
                      <a:pt x="4543" y="5331"/>
                    </a:cubicBezTo>
                    <a:cubicBezTo>
                      <a:pt x="5226" y="5842"/>
                      <a:pt x="5945" y="6240"/>
                      <a:pt x="6671" y="6672"/>
                    </a:cubicBezTo>
                    <a:cubicBezTo>
                      <a:pt x="6888" y="6491"/>
                      <a:pt x="7069" y="6309"/>
                      <a:pt x="7286" y="6127"/>
                    </a:cubicBezTo>
                    <a:cubicBezTo>
                      <a:pt x="6524" y="5625"/>
                      <a:pt x="5659" y="5193"/>
                      <a:pt x="4975" y="4613"/>
                    </a:cubicBezTo>
                    <a:cubicBezTo>
                      <a:pt x="3894" y="3678"/>
                      <a:pt x="2881" y="2631"/>
                      <a:pt x="1834" y="1619"/>
                    </a:cubicBezTo>
                    <a:cubicBezTo>
                      <a:pt x="1731" y="1481"/>
                      <a:pt x="1661" y="1334"/>
                      <a:pt x="1549" y="1186"/>
                    </a:cubicBezTo>
                    <a:cubicBezTo>
                      <a:pt x="1514" y="1152"/>
                      <a:pt x="1514" y="1152"/>
                      <a:pt x="1480" y="1117"/>
                    </a:cubicBezTo>
                    <a:cubicBezTo>
                      <a:pt x="1402" y="1152"/>
                      <a:pt x="1333" y="1186"/>
                      <a:pt x="1116" y="1299"/>
                    </a:cubicBezTo>
                    <a:cubicBezTo>
                      <a:pt x="1229" y="1117"/>
                      <a:pt x="1298" y="1048"/>
                      <a:pt x="1333" y="970"/>
                    </a:cubicBezTo>
                    <a:cubicBezTo>
                      <a:pt x="1229" y="901"/>
                      <a:pt x="1151" y="866"/>
                      <a:pt x="1082" y="788"/>
                    </a:cubicBezTo>
                    <a:cubicBezTo>
                      <a:pt x="1025" y="795"/>
                      <a:pt x="977" y="799"/>
                      <a:pt x="935" y="799"/>
                    </a:cubicBezTo>
                    <a:cubicBezTo>
                      <a:pt x="711" y="799"/>
                      <a:pt x="701" y="687"/>
                      <a:pt x="796" y="321"/>
                    </a:cubicBezTo>
                    <a:cubicBezTo>
                      <a:pt x="753" y="287"/>
                      <a:pt x="718" y="217"/>
                      <a:pt x="684" y="139"/>
                    </a:cubicBezTo>
                    <a:cubicBezTo>
                      <a:pt x="614" y="105"/>
                      <a:pt x="537" y="70"/>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1390164" y="219650"/>
                <a:ext cx="162938" cy="330277"/>
              </a:xfrm>
              <a:custGeom>
                <a:avLst/>
                <a:gdLst/>
                <a:ahLst/>
                <a:cxnLst/>
                <a:rect l="l" t="t" r="r" b="b"/>
                <a:pathLst>
                  <a:path w="4146" h="8404" extrusionOk="0">
                    <a:moveTo>
                      <a:pt x="2017" y="1"/>
                    </a:moveTo>
                    <a:cubicBezTo>
                      <a:pt x="1947" y="35"/>
                      <a:pt x="1835" y="105"/>
                      <a:pt x="1766" y="182"/>
                    </a:cubicBezTo>
                    <a:cubicBezTo>
                      <a:pt x="1982" y="572"/>
                      <a:pt x="2164" y="1048"/>
                      <a:pt x="2415" y="1437"/>
                    </a:cubicBezTo>
                    <a:cubicBezTo>
                      <a:pt x="2994" y="2346"/>
                      <a:pt x="3566" y="3246"/>
                      <a:pt x="3496" y="4362"/>
                    </a:cubicBezTo>
                    <a:cubicBezTo>
                      <a:pt x="3462" y="5080"/>
                      <a:pt x="3384" y="5807"/>
                      <a:pt x="3245" y="6525"/>
                    </a:cubicBezTo>
                    <a:cubicBezTo>
                      <a:pt x="3110" y="7281"/>
                      <a:pt x="2510" y="7733"/>
                      <a:pt x="1826" y="7733"/>
                    </a:cubicBezTo>
                    <a:cubicBezTo>
                      <a:pt x="1595" y="7733"/>
                      <a:pt x="1353" y="7681"/>
                      <a:pt x="1117" y="7572"/>
                    </a:cubicBezTo>
                    <a:cubicBezTo>
                      <a:pt x="1004" y="7537"/>
                      <a:pt x="900" y="7537"/>
                      <a:pt x="788" y="7494"/>
                    </a:cubicBezTo>
                    <a:cubicBezTo>
                      <a:pt x="650" y="7572"/>
                      <a:pt x="502" y="7641"/>
                      <a:pt x="399" y="7710"/>
                    </a:cubicBezTo>
                    <a:cubicBezTo>
                      <a:pt x="321" y="7754"/>
                      <a:pt x="251" y="7823"/>
                      <a:pt x="1" y="8005"/>
                    </a:cubicBezTo>
                    <a:cubicBezTo>
                      <a:pt x="572" y="8143"/>
                      <a:pt x="1004" y="8256"/>
                      <a:pt x="1402" y="8359"/>
                    </a:cubicBezTo>
                    <a:cubicBezTo>
                      <a:pt x="1561" y="8389"/>
                      <a:pt x="1720" y="8404"/>
                      <a:pt x="1876" y="8404"/>
                    </a:cubicBezTo>
                    <a:cubicBezTo>
                      <a:pt x="2859" y="8404"/>
                      <a:pt x="3738" y="7816"/>
                      <a:pt x="3894" y="6629"/>
                    </a:cubicBezTo>
                    <a:cubicBezTo>
                      <a:pt x="3964" y="6023"/>
                      <a:pt x="4145" y="5443"/>
                      <a:pt x="4145" y="4829"/>
                    </a:cubicBezTo>
                    <a:cubicBezTo>
                      <a:pt x="4145" y="4180"/>
                      <a:pt x="4145" y="3496"/>
                      <a:pt x="3929" y="2882"/>
                    </a:cubicBezTo>
                    <a:cubicBezTo>
                      <a:pt x="3600" y="2086"/>
                      <a:pt x="3133" y="1333"/>
                      <a:pt x="2666" y="572"/>
                    </a:cubicBezTo>
                    <a:cubicBezTo>
                      <a:pt x="2519" y="321"/>
                      <a:pt x="2233" y="182"/>
                      <a:pt x="2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423734" y="774965"/>
                <a:ext cx="187068" cy="153545"/>
              </a:xfrm>
              <a:custGeom>
                <a:avLst/>
                <a:gdLst/>
                <a:ahLst/>
                <a:cxnLst/>
                <a:rect l="l" t="t" r="r" b="b"/>
                <a:pathLst>
                  <a:path w="4760" h="3907" extrusionOk="0">
                    <a:moveTo>
                      <a:pt x="4257" y="1"/>
                    </a:moveTo>
                    <a:lnTo>
                      <a:pt x="4257" y="1"/>
                    </a:lnTo>
                    <a:cubicBezTo>
                      <a:pt x="4145" y="148"/>
                      <a:pt x="4007" y="286"/>
                      <a:pt x="3859" y="468"/>
                    </a:cubicBezTo>
                    <a:cubicBezTo>
                      <a:pt x="3825" y="1082"/>
                      <a:pt x="3825" y="1731"/>
                      <a:pt x="3712" y="2346"/>
                    </a:cubicBezTo>
                    <a:cubicBezTo>
                      <a:pt x="3569" y="3028"/>
                      <a:pt x="3114" y="3349"/>
                      <a:pt x="2522" y="3349"/>
                    </a:cubicBezTo>
                    <a:cubicBezTo>
                      <a:pt x="2362" y="3349"/>
                      <a:pt x="2193" y="3326"/>
                      <a:pt x="2016" y="3280"/>
                    </a:cubicBezTo>
                    <a:cubicBezTo>
                      <a:pt x="1264" y="3064"/>
                      <a:pt x="978" y="2450"/>
                      <a:pt x="615" y="1844"/>
                    </a:cubicBezTo>
                    <a:cubicBezTo>
                      <a:pt x="502" y="1662"/>
                      <a:pt x="398" y="1515"/>
                      <a:pt x="251" y="1333"/>
                    </a:cubicBezTo>
                    <a:cubicBezTo>
                      <a:pt x="182" y="1368"/>
                      <a:pt x="147" y="1411"/>
                      <a:pt x="70" y="1446"/>
                    </a:cubicBezTo>
                    <a:cubicBezTo>
                      <a:pt x="718" y="1731"/>
                      <a:pt x="0" y="1878"/>
                      <a:pt x="70" y="2129"/>
                    </a:cubicBezTo>
                    <a:cubicBezTo>
                      <a:pt x="286" y="2450"/>
                      <a:pt x="468" y="2778"/>
                      <a:pt x="684" y="3098"/>
                    </a:cubicBezTo>
                    <a:cubicBezTo>
                      <a:pt x="1117" y="3678"/>
                      <a:pt x="1731" y="3825"/>
                      <a:pt x="2414" y="3895"/>
                    </a:cubicBezTo>
                    <a:cubicBezTo>
                      <a:pt x="2509" y="3903"/>
                      <a:pt x="2602" y="3907"/>
                      <a:pt x="2693" y="3907"/>
                    </a:cubicBezTo>
                    <a:cubicBezTo>
                      <a:pt x="3367" y="3907"/>
                      <a:pt x="3924" y="3676"/>
                      <a:pt x="4145" y="3142"/>
                    </a:cubicBezTo>
                    <a:cubicBezTo>
                      <a:pt x="4578" y="2095"/>
                      <a:pt x="4759" y="1048"/>
                      <a:pt x="4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1200069" y="364629"/>
                <a:ext cx="221063" cy="158065"/>
              </a:xfrm>
              <a:custGeom>
                <a:avLst/>
                <a:gdLst/>
                <a:ahLst/>
                <a:cxnLst/>
                <a:rect l="l" t="t" r="r" b="b"/>
                <a:pathLst>
                  <a:path w="5625" h="4022" extrusionOk="0">
                    <a:moveTo>
                      <a:pt x="664" y="1"/>
                    </a:moveTo>
                    <a:cubicBezTo>
                      <a:pt x="475" y="1"/>
                      <a:pt x="250" y="67"/>
                      <a:pt x="1" y="93"/>
                    </a:cubicBezTo>
                    <a:cubicBezTo>
                      <a:pt x="79" y="387"/>
                      <a:pt x="182" y="604"/>
                      <a:pt x="580" y="638"/>
                    </a:cubicBezTo>
                    <a:cubicBezTo>
                      <a:pt x="831" y="673"/>
                      <a:pt x="1126" y="777"/>
                      <a:pt x="1299" y="958"/>
                    </a:cubicBezTo>
                    <a:cubicBezTo>
                      <a:pt x="1809" y="1503"/>
                      <a:pt x="2276" y="2152"/>
                      <a:pt x="2813" y="2654"/>
                    </a:cubicBezTo>
                    <a:cubicBezTo>
                      <a:pt x="3505" y="3303"/>
                      <a:pt x="4223" y="3952"/>
                      <a:pt x="5236" y="4021"/>
                    </a:cubicBezTo>
                    <a:cubicBezTo>
                      <a:pt x="5339" y="3952"/>
                      <a:pt x="5487" y="3883"/>
                      <a:pt x="5625" y="3805"/>
                    </a:cubicBezTo>
                    <a:cubicBezTo>
                      <a:pt x="5556" y="3770"/>
                      <a:pt x="5521" y="3701"/>
                      <a:pt x="5452" y="3667"/>
                    </a:cubicBezTo>
                    <a:cubicBezTo>
                      <a:pt x="4405" y="2983"/>
                      <a:pt x="3289" y="2334"/>
                      <a:pt x="2458" y="1322"/>
                    </a:cubicBezTo>
                    <a:cubicBezTo>
                      <a:pt x="2380" y="1209"/>
                      <a:pt x="2242" y="1140"/>
                      <a:pt x="2095" y="1071"/>
                    </a:cubicBezTo>
                    <a:cubicBezTo>
                      <a:pt x="1948" y="1105"/>
                      <a:pt x="1809" y="1140"/>
                      <a:pt x="1558" y="1209"/>
                    </a:cubicBezTo>
                    <a:cubicBezTo>
                      <a:pt x="1731" y="924"/>
                      <a:pt x="1878" y="673"/>
                      <a:pt x="1844" y="673"/>
                    </a:cubicBezTo>
                    <a:cubicBezTo>
                      <a:pt x="1515" y="422"/>
                      <a:pt x="1195" y="171"/>
                      <a:pt x="831" y="24"/>
                    </a:cubicBezTo>
                    <a:cubicBezTo>
                      <a:pt x="779" y="7"/>
                      <a:pt x="723"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105089" y="1345410"/>
                <a:ext cx="103438" cy="95420"/>
              </a:xfrm>
              <a:custGeom>
                <a:avLst/>
                <a:gdLst/>
                <a:ahLst/>
                <a:cxnLst/>
                <a:rect l="l" t="t" r="r" b="b"/>
                <a:pathLst>
                  <a:path w="2632" h="2428" extrusionOk="0">
                    <a:moveTo>
                      <a:pt x="1558" y="1"/>
                    </a:moveTo>
                    <a:cubicBezTo>
                      <a:pt x="1354" y="1"/>
                      <a:pt x="1153" y="114"/>
                      <a:pt x="970" y="230"/>
                    </a:cubicBezTo>
                    <a:cubicBezTo>
                      <a:pt x="823" y="412"/>
                      <a:pt x="684" y="628"/>
                      <a:pt x="503" y="810"/>
                    </a:cubicBezTo>
                    <a:cubicBezTo>
                      <a:pt x="355" y="1243"/>
                      <a:pt x="1" y="1675"/>
                      <a:pt x="252" y="2039"/>
                    </a:cubicBezTo>
                    <a:cubicBezTo>
                      <a:pt x="901" y="2177"/>
                      <a:pt x="1437" y="2290"/>
                      <a:pt x="1948" y="2428"/>
                    </a:cubicBezTo>
                    <a:cubicBezTo>
                      <a:pt x="2086" y="2290"/>
                      <a:pt x="2233" y="2108"/>
                      <a:pt x="2415" y="1961"/>
                    </a:cubicBezTo>
                    <a:cubicBezTo>
                      <a:pt x="2415" y="1891"/>
                      <a:pt x="2449" y="1822"/>
                      <a:pt x="2449" y="1744"/>
                    </a:cubicBezTo>
                    <a:cubicBezTo>
                      <a:pt x="2631" y="1243"/>
                      <a:pt x="2380" y="481"/>
                      <a:pt x="1904" y="126"/>
                    </a:cubicBezTo>
                    <a:cubicBezTo>
                      <a:pt x="1789" y="36"/>
                      <a:pt x="1673" y="1"/>
                      <a:pt x="1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341440" y="1004518"/>
                <a:ext cx="148986" cy="181291"/>
              </a:xfrm>
              <a:custGeom>
                <a:avLst/>
                <a:gdLst/>
                <a:ahLst/>
                <a:cxnLst/>
                <a:rect l="l" t="t" r="r" b="b"/>
                <a:pathLst>
                  <a:path w="3791" h="4613" extrusionOk="0">
                    <a:moveTo>
                      <a:pt x="295" y="0"/>
                    </a:moveTo>
                    <a:cubicBezTo>
                      <a:pt x="217" y="35"/>
                      <a:pt x="147" y="35"/>
                      <a:pt x="78" y="70"/>
                    </a:cubicBezTo>
                    <a:cubicBezTo>
                      <a:pt x="78" y="251"/>
                      <a:pt x="0" y="468"/>
                      <a:pt x="113" y="615"/>
                    </a:cubicBezTo>
                    <a:cubicBezTo>
                      <a:pt x="329" y="1082"/>
                      <a:pt x="649" y="1515"/>
                      <a:pt x="909" y="1982"/>
                    </a:cubicBezTo>
                    <a:cubicBezTo>
                      <a:pt x="1445" y="3064"/>
                      <a:pt x="2241" y="3929"/>
                      <a:pt x="3288" y="4612"/>
                    </a:cubicBezTo>
                    <a:cubicBezTo>
                      <a:pt x="3427" y="4439"/>
                      <a:pt x="3609" y="4258"/>
                      <a:pt x="3790" y="4111"/>
                    </a:cubicBezTo>
                    <a:cubicBezTo>
                      <a:pt x="2890" y="3609"/>
                      <a:pt x="2207" y="2882"/>
                      <a:pt x="1662" y="2060"/>
                    </a:cubicBezTo>
                    <a:cubicBezTo>
                      <a:pt x="1194" y="1368"/>
                      <a:pt x="727" y="684"/>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1864871" y="463902"/>
                <a:ext cx="62290" cy="186321"/>
              </a:xfrm>
              <a:custGeom>
                <a:avLst/>
                <a:gdLst/>
                <a:ahLst/>
                <a:cxnLst/>
                <a:rect l="l" t="t" r="r" b="b"/>
                <a:pathLst>
                  <a:path w="1585" h="4741" extrusionOk="0">
                    <a:moveTo>
                      <a:pt x="1154" y="1"/>
                    </a:moveTo>
                    <a:cubicBezTo>
                      <a:pt x="1082" y="1"/>
                      <a:pt x="991" y="55"/>
                      <a:pt x="866" y="197"/>
                    </a:cubicBezTo>
                    <a:cubicBezTo>
                      <a:pt x="719" y="1495"/>
                      <a:pt x="572" y="2793"/>
                      <a:pt x="1" y="4022"/>
                    </a:cubicBezTo>
                    <a:cubicBezTo>
                      <a:pt x="174" y="4238"/>
                      <a:pt x="356" y="4489"/>
                      <a:pt x="537" y="4740"/>
                    </a:cubicBezTo>
                    <a:cubicBezTo>
                      <a:pt x="754" y="4022"/>
                      <a:pt x="970" y="3304"/>
                      <a:pt x="1152" y="2577"/>
                    </a:cubicBezTo>
                    <a:cubicBezTo>
                      <a:pt x="1333" y="1893"/>
                      <a:pt x="1437" y="1175"/>
                      <a:pt x="1584" y="492"/>
                    </a:cubicBezTo>
                    <a:cubicBezTo>
                      <a:pt x="1400" y="409"/>
                      <a:pt x="1351"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1628205" y="144508"/>
                <a:ext cx="45274" cy="148633"/>
              </a:xfrm>
              <a:custGeom>
                <a:avLst/>
                <a:gdLst/>
                <a:ahLst/>
                <a:cxnLst/>
                <a:rect l="l" t="t" r="r" b="b"/>
                <a:pathLst>
                  <a:path w="1152" h="3782" extrusionOk="0">
                    <a:moveTo>
                      <a:pt x="182" y="0"/>
                    </a:moveTo>
                    <a:cubicBezTo>
                      <a:pt x="104" y="364"/>
                      <a:pt x="1" y="719"/>
                      <a:pt x="35" y="1013"/>
                    </a:cubicBezTo>
                    <a:cubicBezTo>
                      <a:pt x="182" y="1947"/>
                      <a:pt x="355" y="2882"/>
                      <a:pt x="502" y="3782"/>
                    </a:cubicBezTo>
                    <a:cubicBezTo>
                      <a:pt x="719" y="3782"/>
                      <a:pt x="935" y="3747"/>
                      <a:pt x="1151" y="3747"/>
                    </a:cubicBezTo>
                    <a:cubicBezTo>
                      <a:pt x="1151" y="2562"/>
                      <a:pt x="615" y="251"/>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502963" y="1174532"/>
                <a:ext cx="150323" cy="51208"/>
              </a:xfrm>
              <a:custGeom>
                <a:avLst/>
                <a:gdLst/>
                <a:ahLst/>
                <a:cxnLst/>
                <a:rect l="l" t="t" r="r" b="b"/>
                <a:pathLst>
                  <a:path w="3825" h="1303" extrusionOk="0">
                    <a:moveTo>
                      <a:pt x="3392" y="1"/>
                    </a:moveTo>
                    <a:cubicBezTo>
                      <a:pt x="2832" y="411"/>
                      <a:pt x="2244" y="628"/>
                      <a:pt x="1630" y="628"/>
                    </a:cubicBezTo>
                    <a:cubicBezTo>
                      <a:pt x="1219" y="628"/>
                      <a:pt x="797" y="531"/>
                      <a:pt x="364" y="330"/>
                    </a:cubicBezTo>
                    <a:cubicBezTo>
                      <a:pt x="0" y="468"/>
                      <a:pt x="148" y="684"/>
                      <a:pt x="295" y="901"/>
                    </a:cubicBezTo>
                    <a:cubicBezTo>
                      <a:pt x="364" y="1013"/>
                      <a:pt x="511" y="1082"/>
                      <a:pt x="580" y="1195"/>
                    </a:cubicBezTo>
                    <a:cubicBezTo>
                      <a:pt x="848" y="1220"/>
                      <a:pt x="1134" y="1302"/>
                      <a:pt x="1394" y="1302"/>
                    </a:cubicBezTo>
                    <a:cubicBezTo>
                      <a:pt x="1487" y="1302"/>
                      <a:pt x="1577" y="1292"/>
                      <a:pt x="1662" y="1264"/>
                    </a:cubicBezTo>
                    <a:cubicBezTo>
                      <a:pt x="2423" y="1082"/>
                      <a:pt x="3107" y="797"/>
                      <a:pt x="3825" y="546"/>
                    </a:cubicBezTo>
                    <a:cubicBezTo>
                      <a:pt x="3678" y="364"/>
                      <a:pt x="3539" y="183"/>
                      <a:pt x="3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48300" y="1279267"/>
                <a:ext cx="94909" cy="97975"/>
              </a:xfrm>
              <a:custGeom>
                <a:avLst/>
                <a:gdLst/>
                <a:ahLst/>
                <a:cxnLst/>
                <a:rect l="l" t="t" r="r" b="b"/>
                <a:pathLst>
                  <a:path w="2415" h="2493" extrusionOk="0">
                    <a:moveTo>
                      <a:pt x="1" y="1"/>
                    </a:moveTo>
                    <a:lnTo>
                      <a:pt x="1" y="1"/>
                    </a:lnTo>
                    <a:cubicBezTo>
                      <a:pt x="70" y="113"/>
                      <a:pt x="148" y="217"/>
                      <a:pt x="252" y="330"/>
                    </a:cubicBezTo>
                    <a:lnTo>
                      <a:pt x="399" y="477"/>
                    </a:lnTo>
                    <a:cubicBezTo>
                      <a:pt x="935" y="1160"/>
                      <a:pt x="1446" y="1844"/>
                      <a:pt x="1948" y="2493"/>
                    </a:cubicBezTo>
                    <a:cubicBezTo>
                      <a:pt x="2129" y="2311"/>
                      <a:pt x="2268" y="2095"/>
                      <a:pt x="2415" y="1913"/>
                    </a:cubicBezTo>
                    <a:cubicBezTo>
                      <a:pt x="1913" y="1299"/>
                      <a:pt x="1402" y="693"/>
                      <a:pt x="901" y="113"/>
                    </a:cubicBezTo>
                    <a:cubicBezTo>
                      <a:pt x="615" y="79"/>
                      <a:pt x="286" y="4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8"/>
              <p:cNvSpPr/>
              <p:nvPr/>
            </p:nvSpPr>
            <p:spPr>
              <a:xfrm>
                <a:off x="0" y="1188837"/>
                <a:ext cx="83709" cy="94909"/>
              </a:xfrm>
              <a:custGeom>
                <a:avLst/>
                <a:gdLst/>
                <a:ahLst/>
                <a:cxnLst/>
                <a:rect l="l" t="t" r="r" b="b"/>
                <a:pathLst>
                  <a:path w="2130" h="2415" extrusionOk="0">
                    <a:moveTo>
                      <a:pt x="399" y="0"/>
                    </a:moveTo>
                    <a:cubicBezTo>
                      <a:pt x="36" y="320"/>
                      <a:pt x="1" y="649"/>
                      <a:pt x="295" y="1047"/>
                    </a:cubicBezTo>
                    <a:cubicBezTo>
                      <a:pt x="650" y="1437"/>
                      <a:pt x="944" y="1869"/>
                      <a:pt x="1230" y="2302"/>
                    </a:cubicBezTo>
                    <a:cubicBezTo>
                      <a:pt x="1515" y="2345"/>
                      <a:pt x="1844" y="2380"/>
                      <a:pt x="2130" y="2414"/>
                    </a:cubicBezTo>
                    <a:cubicBezTo>
                      <a:pt x="1628" y="1869"/>
                      <a:pt x="1446" y="1047"/>
                      <a:pt x="650" y="753"/>
                    </a:cubicBezTo>
                    <a:cubicBezTo>
                      <a:pt x="979" y="398"/>
                      <a:pt x="546" y="251"/>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8"/>
              <p:cNvSpPr/>
              <p:nvPr/>
            </p:nvSpPr>
            <p:spPr>
              <a:xfrm>
                <a:off x="1144971" y="369620"/>
                <a:ext cx="59579" cy="43034"/>
              </a:xfrm>
              <a:custGeom>
                <a:avLst/>
                <a:gdLst/>
                <a:ahLst/>
                <a:cxnLst/>
                <a:rect l="l" t="t" r="r" b="b"/>
                <a:pathLst>
                  <a:path w="1516" h="1095" extrusionOk="0">
                    <a:moveTo>
                      <a:pt x="1117" y="1"/>
                    </a:moveTo>
                    <a:lnTo>
                      <a:pt x="1117" y="1"/>
                    </a:lnTo>
                    <a:cubicBezTo>
                      <a:pt x="901" y="148"/>
                      <a:pt x="719" y="260"/>
                      <a:pt x="581" y="399"/>
                    </a:cubicBezTo>
                    <a:cubicBezTo>
                      <a:pt x="399" y="546"/>
                      <a:pt x="217" y="727"/>
                      <a:pt x="1" y="978"/>
                    </a:cubicBezTo>
                    <a:cubicBezTo>
                      <a:pt x="119" y="1034"/>
                      <a:pt x="186" y="1095"/>
                      <a:pt x="227" y="1095"/>
                    </a:cubicBezTo>
                    <a:cubicBezTo>
                      <a:pt x="237" y="1095"/>
                      <a:pt x="245" y="1091"/>
                      <a:pt x="252" y="1082"/>
                    </a:cubicBezTo>
                    <a:cubicBezTo>
                      <a:pt x="503" y="944"/>
                      <a:pt x="650" y="727"/>
                      <a:pt x="1013" y="727"/>
                    </a:cubicBezTo>
                    <a:cubicBezTo>
                      <a:pt x="1117" y="727"/>
                      <a:pt x="1515" y="329"/>
                      <a:pt x="1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173117" y="1079661"/>
                <a:ext cx="46610" cy="55138"/>
              </a:xfrm>
              <a:custGeom>
                <a:avLst/>
                <a:gdLst/>
                <a:ahLst/>
                <a:cxnLst/>
                <a:rect l="l" t="t" r="r" b="b"/>
                <a:pathLst>
                  <a:path w="1186" h="1403" extrusionOk="0">
                    <a:moveTo>
                      <a:pt x="390" y="1"/>
                    </a:moveTo>
                    <a:cubicBezTo>
                      <a:pt x="320" y="1"/>
                      <a:pt x="286" y="35"/>
                      <a:pt x="217" y="35"/>
                    </a:cubicBezTo>
                    <a:cubicBezTo>
                      <a:pt x="139" y="286"/>
                      <a:pt x="69" y="503"/>
                      <a:pt x="0" y="753"/>
                    </a:cubicBezTo>
                    <a:cubicBezTo>
                      <a:pt x="104" y="831"/>
                      <a:pt x="173" y="935"/>
                      <a:pt x="251" y="1013"/>
                    </a:cubicBezTo>
                    <a:cubicBezTo>
                      <a:pt x="467" y="1082"/>
                      <a:pt x="649" y="1152"/>
                      <a:pt x="865" y="1186"/>
                    </a:cubicBezTo>
                    <a:cubicBezTo>
                      <a:pt x="900" y="1229"/>
                      <a:pt x="935" y="1229"/>
                      <a:pt x="969" y="1264"/>
                    </a:cubicBezTo>
                    <a:cubicBezTo>
                      <a:pt x="1039" y="1333"/>
                      <a:pt x="1116" y="1368"/>
                      <a:pt x="1186" y="1402"/>
                    </a:cubicBezTo>
                    <a:cubicBezTo>
                      <a:pt x="935" y="935"/>
                      <a:pt x="649" y="468"/>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8"/>
              <p:cNvSpPr/>
              <p:nvPr/>
            </p:nvSpPr>
            <p:spPr>
              <a:xfrm>
                <a:off x="175829" y="1120808"/>
                <a:ext cx="35409" cy="49675"/>
              </a:xfrm>
              <a:custGeom>
                <a:avLst/>
                <a:gdLst/>
                <a:ahLst/>
                <a:cxnLst/>
                <a:rect l="l" t="t" r="r" b="b"/>
                <a:pathLst>
                  <a:path w="901" h="1264" extrusionOk="0">
                    <a:moveTo>
                      <a:pt x="35" y="1"/>
                    </a:moveTo>
                    <a:cubicBezTo>
                      <a:pt x="35" y="1"/>
                      <a:pt x="0" y="1"/>
                      <a:pt x="0" y="35"/>
                    </a:cubicBezTo>
                    <a:cubicBezTo>
                      <a:pt x="35" y="537"/>
                      <a:pt x="398" y="1117"/>
                      <a:pt x="866" y="1264"/>
                    </a:cubicBezTo>
                    <a:cubicBezTo>
                      <a:pt x="433" y="901"/>
                      <a:pt x="615" y="537"/>
                      <a:pt x="900" y="217"/>
                    </a:cubicBezTo>
                    <a:cubicBezTo>
                      <a:pt x="866" y="182"/>
                      <a:pt x="831" y="182"/>
                      <a:pt x="796" y="139"/>
                    </a:cubicBezTo>
                    <a:cubicBezTo>
                      <a:pt x="649" y="217"/>
                      <a:pt x="502" y="286"/>
                      <a:pt x="364" y="355"/>
                    </a:cubicBezTo>
                    <a:cubicBezTo>
                      <a:pt x="286" y="286"/>
                      <a:pt x="182" y="139"/>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8"/>
              <p:cNvSpPr/>
              <p:nvPr/>
            </p:nvSpPr>
            <p:spPr>
              <a:xfrm>
                <a:off x="179916" y="1119472"/>
                <a:ext cx="27235" cy="15327"/>
              </a:xfrm>
              <a:custGeom>
                <a:avLst/>
                <a:gdLst/>
                <a:ahLst/>
                <a:cxnLst/>
                <a:rect l="l" t="t" r="r" b="b"/>
                <a:pathLst>
                  <a:path w="693" h="390" extrusionOk="0">
                    <a:moveTo>
                      <a:pt x="78" y="0"/>
                    </a:moveTo>
                    <a:cubicBezTo>
                      <a:pt x="44" y="0"/>
                      <a:pt x="0" y="35"/>
                      <a:pt x="0" y="35"/>
                    </a:cubicBezTo>
                    <a:cubicBezTo>
                      <a:pt x="78" y="173"/>
                      <a:pt x="182" y="320"/>
                      <a:pt x="260" y="389"/>
                    </a:cubicBezTo>
                    <a:cubicBezTo>
                      <a:pt x="398" y="320"/>
                      <a:pt x="545" y="251"/>
                      <a:pt x="692" y="173"/>
                    </a:cubicBezTo>
                    <a:cubicBezTo>
                      <a:pt x="476" y="139"/>
                      <a:pt x="294" y="69"/>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220395" y="1141913"/>
                <a:ext cx="14973" cy="18785"/>
              </a:xfrm>
              <a:custGeom>
                <a:avLst/>
                <a:gdLst/>
                <a:ahLst/>
                <a:cxnLst/>
                <a:rect l="l" t="t" r="r" b="b"/>
                <a:pathLst>
                  <a:path w="381" h="478" extrusionOk="0">
                    <a:moveTo>
                      <a:pt x="95" y="0"/>
                    </a:moveTo>
                    <a:lnTo>
                      <a:pt x="95" y="0"/>
                    </a:lnTo>
                    <a:cubicBezTo>
                      <a:pt x="0" y="366"/>
                      <a:pt x="10" y="478"/>
                      <a:pt x="234" y="478"/>
                    </a:cubicBezTo>
                    <a:cubicBezTo>
                      <a:pt x="276" y="478"/>
                      <a:pt x="324" y="474"/>
                      <a:pt x="381" y="467"/>
                    </a:cubicBezTo>
                    <a:cubicBezTo>
                      <a:pt x="268" y="329"/>
                      <a:pt x="199" y="182"/>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253682" y="1175907"/>
                <a:ext cx="11279" cy="17056"/>
              </a:xfrm>
              <a:custGeom>
                <a:avLst/>
                <a:gdLst/>
                <a:ahLst/>
                <a:cxnLst/>
                <a:rect l="l" t="t" r="r" b="b"/>
                <a:pathLst>
                  <a:path w="287" h="434" extrusionOk="0">
                    <a:moveTo>
                      <a:pt x="286" y="433"/>
                    </a:moveTo>
                    <a:cubicBezTo>
                      <a:pt x="183" y="295"/>
                      <a:pt x="113" y="148"/>
                      <a:pt x="1" y="0"/>
                    </a:cubicBezTo>
                    <a:cubicBezTo>
                      <a:pt x="113" y="148"/>
                      <a:pt x="183" y="295"/>
                      <a:pt x="286"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236705" y="1167418"/>
                <a:ext cx="14305" cy="12930"/>
              </a:xfrm>
              <a:custGeom>
                <a:avLst/>
                <a:gdLst/>
                <a:ahLst/>
                <a:cxnLst/>
                <a:rect l="l" t="t" r="r" b="b"/>
                <a:pathLst>
                  <a:path w="364" h="329" extrusionOk="0">
                    <a:moveTo>
                      <a:pt x="217" y="0"/>
                    </a:moveTo>
                    <a:cubicBezTo>
                      <a:pt x="182" y="78"/>
                      <a:pt x="113" y="147"/>
                      <a:pt x="0" y="329"/>
                    </a:cubicBezTo>
                    <a:cubicBezTo>
                      <a:pt x="217" y="216"/>
                      <a:pt x="286" y="182"/>
                      <a:pt x="364" y="147"/>
                    </a:cubicBezTo>
                    <a:cubicBezTo>
                      <a:pt x="286" y="113"/>
                      <a:pt x="251" y="35"/>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58164" y="1292197"/>
                <a:ext cx="5816" cy="5816"/>
              </a:xfrm>
              <a:custGeom>
                <a:avLst/>
                <a:gdLst/>
                <a:ahLst/>
                <a:cxnLst/>
                <a:rect l="l" t="t" r="r" b="b"/>
                <a:pathLst>
                  <a:path w="148" h="148" extrusionOk="0">
                    <a:moveTo>
                      <a:pt x="1" y="1"/>
                    </a:moveTo>
                    <a:lnTo>
                      <a:pt x="148" y="1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15641" y="1187462"/>
                <a:ext cx="39" cy="1415"/>
              </a:xfrm>
              <a:custGeom>
                <a:avLst/>
                <a:gdLst/>
                <a:ahLst/>
                <a:cxnLst/>
                <a:rect l="l" t="t" r="r" b="b"/>
                <a:pathLst>
                  <a:path w="1" h="36" extrusionOk="0">
                    <a:moveTo>
                      <a:pt x="1" y="35"/>
                    </a:moveTo>
                    <a:lnTo>
                      <a:pt x="1" y="1"/>
                    </a:lnTo>
                    <a:lnTo>
                      <a:pt x="1" y="3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173117" y="1109254"/>
                <a:ext cx="39" cy="1729"/>
              </a:xfrm>
              <a:custGeom>
                <a:avLst/>
                <a:gdLst/>
                <a:ahLst/>
                <a:cxnLst/>
                <a:rect l="l" t="t" r="r" b="b"/>
                <a:pathLst>
                  <a:path w="1" h="44" extrusionOk="0">
                    <a:moveTo>
                      <a:pt x="0" y="0"/>
                    </a:moveTo>
                    <a:lnTo>
                      <a:pt x="0" y="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211199" y="1129297"/>
                <a:ext cx="39" cy="1415"/>
              </a:xfrm>
              <a:custGeom>
                <a:avLst/>
                <a:gdLst/>
                <a:ahLst/>
                <a:cxnLst/>
                <a:rect l="l" t="t" r="r" b="b"/>
                <a:pathLst>
                  <a:path w="1" h="36" extrusionOk="0">
                    <a:moveTo>
                      <a:pt x="0" y="1"/>
                    </a:moveTo>
                    <a:lnTo>
                      <a:pt x="0" y="1"/>
                    </a:lnTo>
                    <a:lnTo>
                      <a:pt x="0" y="1"/>
                    </a:lnTo>
                    <a:lnTo>
                      <a:pt x="0" y="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1405806" y="514167"/>
                <a:ext cx="15327" cy="8528"/>
              </a:xfrm>
              <a:custGeom>
                <a:avLst/>
                <a:gdLst/>
                <a:ahLst/>
                <a:cxnLst/>
                <a:rect l="l" t="t" r="r" b="b"/>
                <a:pathLst>
                  <a:path w="390" h="217" extrusionOk="0">
                    <a:moveTo>
                      <a:pt x="1" y="216"/>
                    </a:moveTo>
                    <a:cubicBezTo>
                      <a:pt x="104" y="147"/>
                      <a:pt x="252" y="78"/>
                      <a:pt x="390" y="0"/>
                    </a:cubicBezTo>
                    <a:cubicBezTo>
                      <a:pt x="252" y="78"/>
                      <a:pt x="104" y="147"/>
                      <a:pt x="1" y="2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p8"/>
            <p:cNvSpPr/>
            <p:nvPr/>
          </p:nvSpPr>
          <p:spPr>
            <a:xfrm rot="739182">
              <a:off x="6660880" y="838301"/>
              <a:ext cx="343309" cy="410304"/>
            </a:xfrm>
            <a:custGeom>
              <a:avLst/>
              <a:gdLst/>
              <a:ahLst/>
              <a:cxnLst/>
              <a:rect l="l" t="t" r="r" b="b"/>
              <a:pathLst>
                <a:path w="7538" h="9009" extrusionOk="0">
                  <a:moveTo>
                    <a:pt x="3574" y="1"/>
                  </a:moveTo>
                  <a:cubicBezTo>
                    <a:pt x="3142" y="356"/>
                    <a:pt x="2744" y="719"/>
                    <a:pt x="2346" y="1048"/>
                  </a:cubicBezTo>
                  <a:cubicBezTo>
                    <a:pt x="1731" y="1480"/>
                    <a:pt x="1160" y="1948"/>
                    <a:pt x="546" y="2268"/>
                  </a:cubicBezTo>
                  <a:cubicBezTo>
                    <a:pt x="113" y="2484"/>
                    <a:pt x="1" y="2666"/>
                    <a:pt x="330" y="3064"/>
                  </a:cubicBezTo>
                  <a:cubicBezTo>
                    <a:pt x="650" y="3462"/>
                    <a:pt x="1013" y="3782"/>
                    <a:pt x="1299" y="4180"/>
                  </a:cubicBezTo>
                  <a:cubicBezTo>
                    <a:pt x="1662" y="4682"/>
                    <a:pt x="1948" y="5227"/>
                    <a:pt x="2242" y="5694"/>
                  </a:cubicBezTo>
                  <a:cubicBezTo>
                    <a:pt x="1697" y="6239"/>
                    <a:pt x="1229" y="6672"/>
                    <a:pt x="762" y="7105"/>
                  </a:cubicBezTo>
                  <a:cubicBezTo>
                    <a:pt x="260" y="7494"/>
                    <a:pt x="44" y="8005"/>
                    <a:pt x="217" y="8688"/>
                  </a:cubicBezTo>
                  <a:lnTo>
                    <a:pt x="866" y="9008"/>
                  </a:lnTo>
                  <a:cubicBezTo>
                    <a:pt x="1844" y="8835"/>
                    <a:pt x="2562" y="8290"/>
                    <a:pt x="3142" y="7537"/>
                  </a:cubicBezTo>
                  <a:cubicBezTo>
                    <a:pt x="3505" y="7027"/>
                    <a:pt x="3540" y="5980"/>
                    <a:pt x="3176" y="5547"/>
                  </a:cubicBezTo>
                  <a:cubicBezTo>
                    <a:pt x="2995" y="5296"/>
                    <a:pt x="2813" y="5045"/>
                    <a:pt x="2640" y="4829"/>
                  </a:cubicBezTo>
                  <a:cubicBezTo>
                    <a:pt x="2129" y="4180"/>
                    <a:pt x="1627" y="3531"/>
                    <a:pt x="1160" y="2951"/>
                  </a:cubicBezTo>
                  <a:cubicBezTo>
                    <a:pt x="1844" y="2302"/>
                    <a:pt x="2493" y="1731"/>
                    <a:pt x="3176" y="1152"/>
                  </a:cubicBezTo>
                  <a:cubicBezTo>
                    <a:pt x="3246" y="1082"/>
                    <a:pt x="3393" y="1048"/>
                    <a:pt x="3505" y="1004"/>
                  </a:cubicBezTo>
                  <a:cubicBezTo>
                    <a:pt x="3630" y="862"/>
                    <a:pt x="3721" y="808"/>
                    <a:pt x="3793" y="808"/>
                  </a:cubicBezTo>
                  <a:cubicBezTo>
                    <a:pt x="3990" y="808"/>
                    <a:pt x="4039" y="1216"/>
                    <a:pt x="4223" y="1299"/>
                  </a:cubicBezTo>
                  <a:cubicBezTo>
                    <a:pt x="4907" y="2051"/>
                    <a:pt x="5625" y="2848"/>
                    <a:pt x="6170" y="3817"/>
                  </a:cubicBezTo>
                  <a:cubicBezTo>
                    <a:pt x="4976" y="4180"/>
                    <a:pt x="4621" y="5080"/>
                    <a:pt x="4440" y="6092"/>
                  </a:cubicBezTo>
                  <a:cubicBezTo>
                    <a:pt x="4344" y="6642"/>
                    <a:pt x="4695" y="7110"/>
                    <a:pt x="5152" y="7110"/>
                  </a:cubicBezTo>
                  <a:cubicBezTo>
                    <a:pt x="5235" y="7110"/>
                    <a:pt x="5321" y="7095"/>
                    <a:pt x="5409" y="7061"/>
                  </a:cubicBezTo>
                  <a:cubicBezTo>
                    <a:pt x="5885" y="6958"/>
                    <a:pt x="6317" y="6741"/>
                    <a:pt x="6707" y="6525"/>
                  </a:cubicBezTo>
                  <a:cubicBezTo>
                    <a:pt x="7286" y="6162"/>
                    <a:pt x="7537" y="5590"/>
                    <a:pt x="7356" y="4976"/>
                  </a:cubicBezTo>
                  <a:cubicBezTo>
                    <a:pt x="7183" y="4215"/>
                    <a:pt x="6888" y="3462"/>
                    <a:pt x="6456" y="2813"/>
                  </a:cubicBezTo>
                  <a:cubicBezTo>
                    <a:pt x="5807" y="1835"/>
                    <a:pt x="4976" y="1004"/>
                    <a:pt x="4223" y="105"/>
                  </a:cubicBezTo>
                  <a:cubicBezTo>
                    <a:pt x="4007" y="70"/>
                    <a:pt x="3791" y="35"/>
                    <a:pt x="3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rot="1564197">
              <a:off x="7815452" y="2224171"/>
              <a:ext cx="328325" cy="445736"/>
            </a:xfrm>
            <a:custGeom>
              <a:avLst/>
              <a:gdLst/>
              <a:ahLst/>
              <a:cxnLst/>
              <a:rect l="l" t="t" r="r" b="b"/>
              <a:pathLst>
                <a:path w="7209" h="9787" extrusionOk="0">
                  <a:moveTo>
                    <a:pt x="4092" y="0"/>
                  </a:moveTo>
                  <a:cubicBezTo>
                    <a:pt x="3892" y="0"/>
                    <a:pt x="3681" y="130"/>
                    <a:pt x="3462" y="451"/>
                  </a:cubicBezTo>
                  <a:cubicBezTo>
                    <a:pt x="2995" y="1169"/>
                    <a:pt x="2415" y="1861"/>
                    <a:pt x="1515" y="2216"/>
                  </a:cubicBezTo>
                  <a:cubicBezTo>
                    <a:pt x="1368" y="2363"/>
                    <a:pt x="1195" y="2545"/>
                    <a:pt x="1013" y="2726"/>
                  </a:cubicBezTo>
                  <a:cubicBezTo>
                    <a:pt x="1117" y="2899"/>
                    <a:pt x="1229" y="3116"/>
                    <a:pt x="1333" y="3332"/>
                  </a:cubicBezTo>
                  <a:cubicBezTo>
                    <a:pt x="2164" y="4379"/>
                    <a:pt x="2631" y="5573"/>
                    <a:pt x="2597" y="6871"/>
                  </a:cubicBezTo>
                  <a:cubicBezTo>
                    <a:pt x="2129" y="7053"/>
                    <a:pt x="1697" y="7226"/>
                    <a:pt x="1229" y="7408"/>
                  </a:cubicBezTo>
                  <a:cubicBezTo>
                    <a:pt x="1048" y="7589"/>
                    <a:pt x="831" y="7771"/>
                    <a:pt x="615" y="7953"/>
                  </a:cubicBezTo>
                  <a:cubicBezTo>
                    <a:pt x="546" y="8091"/>
                    <a:pt x="468" y="8204"/>
                    <a:pt x="399" y="8351"/>
                  </a:cubicBezTo>
                  <a:cubicBezTo>
                    <a:pt x="252" y="8740"/>
                    <a:pt x="1" y="9285"/>
                    <a:pt x="364" y="9605"/>
                  </a:cubicBezTo>
                  <a:cubicBezTo>
                    <a:pt x="506" y="9735"/>
                    <a:pt x="660" y="9786"/>
                    <a:pt x="817" y="9786"/>
                  </a:cubicBezTo>
                  <a:cubicBezTo>
                    <a:pt x="1101" y="9786"/>
                    <a:pt x="1393" y="9616"/>
                    <a:pt x="1627" y="9432"/>
                  </a:cubicBezTo>
                  <a:cubicBezTo>
                    <a:pt x="1982" y="9138"/>
                    <a:pt x="2276" y="8818"/>
                    <a:pt x="2597" y="8524"/>
                  </a:cubicBezTo>
                  <a:cubicBezTo>
                    <a:pt x="2744" y="8307"/>
                    <a:pt x="2882" y="8091"/>
                    <a:pt x="3029" y="7840"/>
                  </a:cubicBezTo>
                  <a:cubicBezTo>
                    <a:pt x="3713" y="6326"/>
                    <a:pt x="3064" y="4959"/>
                    <a:pt x="2449" y="3626"/>
                  </a:cubicBezTo>
                  <a:cubicBezTo>
                    <a:pt x="2346" y="3514"/>
                    <a:pt x="2233" y="3445"/>
                    <a:pt x="2164" y="3332"/>
                  </a:cubicBezTo>
                  <a:cubicBezTo>
                    <a:pt x="1982" y="3116"/>
                    <a:pt x="1844" y="2865"/>
                    <a:pt x="2233" y="2726"/>
                  </a:cubicBezTo>
                  <a:cubicBezTo>
                    <a:pt x="2882" y="2112"/>
                    <a:pt x="3531" y="1498"/>
                    <a:pt x="4223" y="849"/>
                  </a:cubicBezTo>
                  <a:cubicBezTo>
                    <a:pt x="4509" y="1316"/>
                    <a:pt x="4872" y="1861"/>
                    <a:pt x="5227" y="2398"/>
                  </a:cubicBezTo>
                  <a:cubicBezTo>
                    <a:pt x="5374" y="2614"/>
                    <a:pt x="5521" y="2796"/>
                    <a:pt x="5694" y="2977"/>
                  </a:cubicBezTo>
                  <a:cubicBezTo>
                    <a:pt x="5772" y="3194"/>
                    <a:pt x="5876" y="3375"/>
                    <a:pt x="5988" y="3592"/>
                  </a:cubicBezTo>
                  <a:cubicBezTo>
                    <a:pt x="5443" y="3808"/>
                    <a:pt x="4760" y="4595"/>
                    <a:pt x="4613" y="5106"/>
                  </a:cubicBezTo>
                  <a:cubicBezTo>
                    <a:pt x="4456" y="5624"/>
                    <a:pt x="4883" y="6206"/>
                    <a:pt x="5371" y="6206"/>
                  </a:cubicBezTo>
                  <a:cubicBezTo>
                    <a:pt x="5420" y="6206"/>
                    <a:pt x="5471" y="6200"/>
                    <a:pt x="5521" y="6188"/>
                  </a:cubicBezTo>
                  <a:cubicBezTo>
                    <a:pt x="5911" y="6075"/>
                    <a:pt x="6274" y="5824"/>
                    <a:pt x="6672" y="5677"/>
                  </a:cubicBezTo>
                  <a:cubicBezTo>
                    <a:pt x="7209" y="5495"/>
                    <a:pt x="7209" y="5106"/>
                    <a:pt x="7174" y="4630"/>
                  </a:cubicBezTo>
                  <a:cubicBezTo>
                    <a:pt x="7105" y="3765"/>
                    <a:pt x="6603" y="3116"/>
                    <a:pt x="6127" y="2432"/>
                  </a:cubicBezTo>
                  <a:cubicBezTo>
                    <a:pt x="6023" y="2251"/>
                    <a:pt x="5876" y="2034"/>
                    <a:pt x="5772" y="1861"/>
                  </a:cubicBezTo>
                  <a:cubicBezTo>
                    <a:pt x="5409" y="1351"/>
                    <a:pt x="5045" y="918"/>
                    <a:pt x="4725" y="416"/>
                  </a:cubicBezTo>
                  <a:cubicBezTo>
                    <a:pt x="4532" y="168"/>
                    <a:pt x="4319" y="0"/>
                    <a:pt x="4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rot="1402992">
              <a:off x="7844592" y="1039423"/>
              <a:ext cx="161222" cy="336243"/>
            </a:xfrm>
            <a:custGeom>
              <a:avLst/>
              <a:gdLst/>
              <a:ahLst/>
              <a:cxnLst/>
              <a:rect l="l" t="t" r="r" b="b"/>
              <a:pathLst>
                <a:path w="3540" h="7383" extrusionOk="0">
                  <a:moveTo>
                    <a:pt x="2618" y="1"/>
                  </a:moveTo>
                  <a:cubicBezTo>
                    <a:pt x="2548" y="1"/>
                    <a:pt x="2481" y="9"/>
                    <a:pt x="2424" y="28"/>
                  </a:cubicBezTo>
                  <a:cubicBezTo>
                    <a:pt x="1991" y="132"/>
                    <a:pt x="1558" y="391"/>
                    <a:pt x="1126" y="564"/>
                  </a:cubicBezTo>
                  <a:cubicBezTo>
                    <a:pt x="797" y="711"/>
                    <a:pt x="762" y="893"/>
                    <a:pt x="944" y="1213"/>
                  </a:cubicBezTo>
                  <a:cubicBezTo>
                    <a:pt x="1377" y="1975"/>
                    <a:pt x="1809" y="2771"/>
                    <a:pt x="2095" y="3558"/>
                  </a:cubicBezTo>
                  <a:cubicBezTo>
                    <a:pt x="2207" y="3852"/>
                    <a:pt x="2562" y="4423"/>
                    <a:pt x="1879" y="4640"/>
                  </a:cubicBezTo>
                  <a:cubicBezTo>
                    <a:pt x="1160" y="4821"/>
                    <a:pt x="762" y="5367"/>
                    <a:pt x="364" y="5903"/>
                  </a:cubicBezTo>
                  <a:cubicBezTo>
                    <a:pt x="1" y="6517"/>
                    <a:pt x="79" y="6985"/>
                    <a:pt x="511" y="7383"/>
                  </a:cubicBezTo>
                  <a:cubicBezTo>
                    <a:pt x="762" y="7348"/>
                    <a:pt x="1048" y="7313"/>
                    <a:pt x="1299" y="7270"/>
                  </a:cubicBezTo>
                  <a:cubicBezTo>
                    <a:pt x="1515" y="7132"/>
                    <a:pt x="1731" y="6985"/>
                    <a:pt x="1948" y="6838"/>
                  </a:cubicBezTo>
                  <a:cubicBezTo>
                    <a:pt x="2528" y="6517"/>
                    <a:pt x="2960" y="6085"/>
                    <a:pt x="3142" y="5401"/>
                  </a:cubicBezTo>
                  <a:cubicBezTo>
                    <a:pt x="3073" y="5185"/>
                    <a:pt x="3029" y="4934"/>
                    <a:pt x="2960" y="4718"/>
                  </a:cubicBezTo>
                  <a:cubicBezTo>
                    <a:pt x="2960" y="4640"/>
                    <a:pt x="2891" y="4570"/>
                    <a:pt x="2891" y="4501"/>
                  </a:cubicBezTo>
                  <a:cubicBezTo>
                    <a:pt x="2778" y="3956"/>
                    <a:pt x="2709" y="3376"/>
                    <a:pt x="2528" y="2805"/>
                  </a:cubicBezTo>
                  <a:cubicBezTo>
                    <a:pt x="2380" y="2260"/>
                    <a:pt x="2095" y="1724"/>
                    <a:pt x="1913" y="1179"/>
                  </a:cubicBezTo>
                  <a:cubicBezTo>
                    <a:pt x="2129" y="1040"/>
                    <a:pt x="2380" y="928"/>
                    <a:pt x="2528" y="824"/>
                  </a:cubicBezTo>
                  <a:cubicBezTo>
                    <a:pt x="2709" y="1075"/>
                    <a:pt x="2856" y="1291"/>
                    <a:pt x="3029" y="1473"/>
                  </a:cubicBezTo>
                  <a:cubicBezTo>
                    <a:pt x="3051" y="1507"/>
                    <a:pt x="3105" y="1525"/>
                    <a:pt x="3168" y="1525"/>
                  </a:cubicBezTo>
                  <a:cubicBezTo>
                    <a:pt x="3231" y="1525"/>
                    <a:pt x="3302" y="1507"/>
                    <a:pt x="3358" y="1473"/>
                  </a:cubicBezTo>
                  <a:cubicBezTo>
                    <a:pt x="3427" y="1430"/>
                    <a:pt x="3540" y="1256"/>
                    <a:pt x="3505" y="1179"/>
                  </a:cubicBezTo>
                  <a:cubicBezTo>
                    <a:pt x="3393" y="824"/>
                    <a:pt x="3289" y="460"/>
                    <a:pt x="3107" y="175"/>
                  </a:cubicBezTo>
                  <a:cubicBezTo>
                    <a:pt x="3025" y="67"/>
                    <a:pt x="2811" y="1"/>
                    <a:pt x="2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8"/>
            <p:cNvSpPr/>
            <p:nvPr/>
          </p:nvSpPr>
          <p:spPr>
            <a:xfrm rot="148471" flipH="1">
              <a:off x="7092161" y="340272"/>
              <a:ext cx="129769" cy="141935"/>
            </a:xfrm>
            <a:custGeom>
              <a:avLst/>
              <a:gdLst/>
              <a:ahLst/>
              <a:cxnLst/>
              <a:rect l="l" t="t" r="r" b="b"/>
              <a:pathLst>
                <a:path w="2208" h="2415" extrusionOk="0">
                  <a:moveTo>
                    <a:pt x="1229" y="0"/>
                  </a:moveTo>
                  <a:cubicBezTo>
                    <a:pt x="1013" y="0"/>
                    <a:pt x="797" y="35"/>
                    <a:pt x="580" y="35"/>
                  </a:cubicBezTo>
                  <a:cubicBezTo>
                    <a:pt x="1" y="943"/>
                    <a:pt x="1" y="1013"/>
                    <a:pt x="615" y="1298"/>
                  </a:cubicBezTo>
                  <a:cubicBezTo>
                    <a:pt x="364" y="1514"/>
                    <a:pt x="148" y="1765"/>
                    <a:pt x="650" y="1947"/>
                  </a:cubicBezTo>
                  <a:cubicBezTo>
                    <a:pt x="727" y="1982"/>
                    <a:pt x="727" y="2163"/>
                    <a:pt x="797" y="2276"/>
                  </a:cubicBezTo>
                  <a:cubicBezTo>
                    <a:pt x="978" y="2310"/>
                    <a:pt x="1195" y="2380"/>
                    <a:pt x="1376" y="2414"/>
                  </a:cubicBezTo>
                  <a:cubicBezTo>
                    <a:pt x="1446" y="2345"/>
                    <a:pt x="1480" y="2241"/>
                    <a:pt x="1558" y="2163"/>
                  </a:cubicBezTo>
                  <a:cubicBezTo>
                    <a:pt x="2095" y="1731"/>
                    <a:pt x="2207" y="1333"/>
                    <a:pt x="1844" y="727"/>
                  </a:cubicBezTo>
                  <a:cubicBezTo>
                    <a:pt x="1662" y="467"/>
                    <a:pt x="1446" y="251"/>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8"/>
          <p:cNvGrpSpPr/>
          <p:nvPr/>
        </p:nvGrpSpPr>
        <p:grpSpPr>
          <a:xfrm rot="8340956">
            <a:off x="6871796" y="4259708"/>
            <a:ext cx="1475315" cy="626660"/>
            <a:chOff x="4577075" y="512975"/>
            <a:chExt cx="746650" cy="317150"/>
          </a:xfrm>
        </p:grpSpPr>
        <p:sp>
          <p:nvSpPr>
            <p:cNvPr id="1106" name="Google Shape;1106;p8"/>
            <p:cNvSpPr/>
            <p:nvPr/>
          </p:nvSpPr>
          <p:spPr>
            <a:xfrm>
              <a:off x="4817550" y="738400"/>
              <a:ext cx="67225" cy="23475"/>
            </a:xfrm>
            <a:custGeom>
              <a:avLst/>
              <a:gdLst/>
              <a:ahLst/>
              <a:cxnLst/>
              <a:rect l="l" t="t" r="r" b="b"/>
              <a:pathLst>
                <a:path w="2689" h="939" extrusionOk="0">
                  <a:moveTo>
                    <a:pt x="1933" y="0"/>
                  </a:moveTo>
                  <a:cubicBezTo>
                    <a:pt x="1751" y="0"/>
                    <a:pt x="1527" y="56"/>
                    <a:pt x="1345" y="56"/>
                  </a:cubicBezTo>
                  <a:cubicBezTo>
                    <a:pt x="994" y="168"/>
                    <a:pt x="644" y="238"/>
                    <a:pt x="294" y="350"/>
                  </a:cubicBezTo>
                  <a:cubicBezTo>
                    <a:pt x="70" y="406"/>
                    <a:pt x="0" y="518"/>
                    <a:pt x="70" y="812"/>
                  </a:cubicBezTo>
                  <a:cubicBezTo>
                    <a:pt x="182" y="869"/>
                    <a:pt x="294" y="939"/>
                    <a:pt x="420" y="939"/>
                  </a:cubicBezTo>
                  <a:lnTo>
                    <a:pt x="2227" y="939"/>
                  </a:lnTo>
                  <a:cubicBezTo>
                    <a:pt x="2395" y="939"/>
                    <a:pt x="2633" y="869"/>
                    <a:pt x="2689" y="644"/>
                  </a:cubicBezTo>
                  <a:cubicBezTo>
                    <a:pt x="2577" y="294"/>
                    <a:pt x="2283" y="56"/>
                    <a:pt x="1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4708350" y="752400"/>
              <a:ext cx="70025" cy="26250"/>
            </a:xfrm>
            <a:custGeom>
              <a:avLst/>
              <a:gdLst/>
              <a:ahLst/>
              <a:cxnLst/>
              <a:rect l="l" t="t" r="r" b="b"/>
              <a:pathLst>
                <a:path w="2801" h="1050" extrusionOk="0">
                  <a:moveTo>
                    <a:pt x="1988" y="0"/>
                  </a:moveTo>
                  <a:cubicBezTo>
                    <a:pt x="1933" y="0"/>
                    <a:pt x="1872" y="9"/>
                    <a:pt x="1806" y="28"/>
                  </a:cubicBezTo>
                  <a:cubicBezTo>
                    <a:pt x="1638" y="140"/>
                    <a:pt x="1400" y="140"/>
                    <a:pt x="1218" y="196"/>
                  </a:cubicBezTo>
                  <a:cubicBezTo>
                    <a:pt x="938" y="252"/>
                    <a:pt x="644" y="252"/>
                    <a:pt x="406" y="379"/>
                  </a:cubicBezTo>
                  <a:cubicBezTo>
                    <a:pt x="238" y="379"/>
                    <a:pt x="56" y="491"/>
                    <a:pt x="0" y="659"/>
                  </a:cubicBezTo>
                  <a:cubicBezTo>
                    <a:pt x="56" y="729"/>
                    <a:pt x="168" y="785"/>
                    <a:pt x="238" y="785"/>
                  </a:cubicBezTo>
                  <a:cubicBezTo>
                    <a:pt x="406" y="841"/>
                    <a:pt x="644" y="897"/>
                    <a:pt x="868" y="897"/>
                  </a:cubicBezTo>
                  <a:cubicBezTo>
                    <a:pt x="1162" y="953"/>
                    <a:pt x="1512" y="1009"/>
                    <a:pt x="1806" y="1009"/>
                  </a:cubicBezTo>
                  <a:cubicBezTo>
                    <a:pt x="1929" y="1033"/>
                    <a:pt x="2045" y="1049"/>
                    <a:pt x="2160" y="1049"/>
                  </a:cubicBezTo>
                  <a:cubicBezTo>
                    <a:pt x="2370" y="1049"/>
                    <a:pt x="2573" y="995"/>
                    <a:pt x="2800" y="841"/>
                  </a:cubicBezTo>
                  <a:cubicBezTo>
                    <a:pt x="2744" y="785"/>
                    <a:pt x="2800" y="729"/>
                    <a:pt x="2744" y="659"/>
                  </a:cubicBezTo>
                  <a:cubicBezTo>
                    <a:pt x="2618" y="491"/>
                    <a:pt x="2506" y="252"/>
                    <a:pt x="2338" y="140"/>
                  </a:cubicBezTo>
                  <a:cubicBezTo>
                    <a:pt x="2247" y="59"/>
                    <a:pt x="2134"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5266975" y="697450"/>
              <a:ext cx="56750" cy="34950"/>
            </a:xfrm>
            <a:custGeom>
              <a:avLst/>
              <a:gdLst/>
              <a:ahLst/>
              <a:cxnLst/>
              <a:rect l="l" t="t" r="r" b="b"/>
              <a:pathLst>
                <a:path w="2270" h="1398" extrusionOk="0">
                  <a:moveTo>
                    <a:pt x="225" y="0"/>
                  </a:moveTo>
                  <a:cubicBezTo>
                    <a:pt x="57" y="126"/>
                    <a:pt x="1" y="238"/>
                    <a:pt x="57" y="476"/>
                  </a:cubicBezTo>
                  <a:cubicBezTo>
                    <a:pt x="295" y="644"/>
                    <a:pt x="575" y="882"/>
                    <a:pt x="869" y="1106"/>
                  </a:cubicBezTo>
                  <a:cubicBezTo>
                    <a:pt x="1109" y="1313"/>
                    <a:pt x="1373" y="1398"/>
                    <a:pt x="1645" y="1398"/>
                  </a:cubicBezTo>
                  <a:cubicBezTo>
                    <a:pt x="1833" y="1398"/>
                    <a:pt x="2024" y="1357"/>
                    <a:pt x="2213" y="1288"/>
                  </a:cubicBezTo>
                  <a:cubicBezTo>
                    <a:pt x="2269" y="938"/>
                    <a:pt x="2045" y="756"/>
                    <a:pt x="1863" y="588"/>
                  </a:cubicBezTo>
                  <a:cubicBezTo>
                    <a:pt x="1401" y="126"/>
                    <a:pt x="81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8"/>
            <p:cNvSpPr/>
            <p:nvPr/>
          </p:nvSpPr>
          <p:spPr>
            <a:xfrm>
              <a:off x="4577075" y="671200"/>
              <a:ext cx="55325" cy="28025"/>
            </a:xfrm>
            <a:custGeom>
              <a:avLst/>
              <a:gdLst/>
              <a:ahLst/>
              <a:cxnLst/>
              <a:rect l="l" t="t" r="r" b="b"/>
              <a:pathLst>
                <a:path w="2213" h="1121" extrusionOk="0">
                  <a:moveTo>
                    <a:pt x="169" y="0"/>
                  </a:moveTo>
                  <a:cubicBezTo>
                    <a:pt x="113" y="56"/>
                    <a:pt x="57" y="126"/>
                    <a:pt x="1" y="182"/>
                  </a:cubicBezTo>
                  <a:lnTo>
                    <a:pt x="1" y="476"/>
                  </a:lnTo>
                  <a:cubicBezTo>
                    <a:pt x="328" y="883"/>
                    <a:pt x="1013" y="1121"/>
                    <a:pt x="1589" y="1121"/>
                  </a:cubicBezTo>
                  <a:cubicBezTo>
                    <a:pt x="1826" y="1121"/>
                    <a:pt x="2045" y="1080"/>
                    <a:pt x="2213" y="994"/>
                  </a:cubicBezTo>
                  <a:lnTo>
                    <a:pt x="2213" y="756"/>
                  </a:lnTo>
                  <a:cubicBezTo>
                    <a:pt x="2157" y="532"/>
                    <a:pt x="1695" y="56"/>
                    <a:pt x="1401" y="56"/>
                  </a:cubicBezTo>
                  <a:cubicBezTo>
                    <a:pt x="1363" y="38"/>
                    <a:pt x="1324" y="31"/>
                    <a:pt x="1285" y="31"/>
                  </a:cubicBezTo>
                  <a:cubicBezTo>
                    <a:pt x="1206" y="31"/>
                    <a:pt x="1125" y="56"/>
                    <a:pt x="1051" y="56"/>
                  </a:cubicBezTo>
                  <a:cubicBezTo>
                    <a:pt x="757" y="0"/>
                    <a:pt x="46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8"/>
            <p:cNvSpPr/>
            <p:nvPr/>
          </p:nvSpPr>
          <p:spPr>
            <a:xfrm>
              <a:off x="5067125" y="705850"/>
              <a:ext cx="67225" cy="22425"/>
            </a:xfrm>
            <a:custGeom>
              <a:avLst/>
              <a:gdLst/>
              <a:ahLst/>
              <a:cxnLst/>
              <a:rect l="l" t="t" r="r" b="b"/>
              <a:pathLst>
                <a:path w="2689" h="897" extrusionOk="0">
                  <a:moveTo>
                    <a:pt x="1629" y="0"/>
                  </a:moveTo>
                  <a:cubicBezTo>
                    <a:pt x="1164" y="0"/>
                    <a:pt x="724" y="111"/>
                    <a:pt x="294" y="308"/>
                  </a:cubicBezTo>
                  <a:cubicBezTo>
                    <a:pt x="168" y="308"/>
                    <a:pt x="112" y="420"/>
                    <a:pt x="0" y="546"/>
                  </a:cubicBezTo>
                  <a:cubicBezTo>
                    <a:pt x="112" y="602"/>
                    <a:pt x="168" y="602"/>
                    <a:pt x="238" y="658"/>
                  </a:cubicBezTo>
                  <a:cubicBezTo>
                    <a:pt x="700" y="714"/>
                    <a:pt x="1162" y="770"/>
                    <a:pt x="1568" y="840"/>
                  </a:cubicBezTo>
                  <a:cubicBezTo>
                    <a:pt x="1806" y="840"/>
                    <a:pt x="2044" y="896"/>
                    <a:pt x="2268" y="896"/>
                  </a:cubicBezTo>
                  <a:cubicBezTo>
                    <a:pt x="2394" y="896"/>
                    <a:pt x="2562" y="840"/>
                    <a:pt x="2688" y="658"/>
                  </a:cubicBezTo>
                  <a:cubicBezTo>
                    <a:pt x="2562" y="546"/>
                    <a:pt x="2506" y="364"/>
                    <a:pt x="2450" y="308"/>
                  </a:cubicBezTo>
                  <a:cubicBezTo>
                    <a:pt x="2268" y="196"/>
                    <a:pt x="2100" y="14"/>
                    <a:pt x="1918" y="14"/>
                  </a:cubicBezTo>
                  <a:cubicBezTo>
                    <a:pt x="1821" y="5"/>
                    <a:pt x="1724" y="0"/>
                    <a:pt x="1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8"/>
            <p:cNvSpPr/>
            <p:nvPr/>
          </p:nvSpPr>
          <p:spPr>
            <a:xfrm>
              <a:off x="4953350" y="697175"/>
              <a:ext cx="59900" cy="23750"/>
            </a:xfrm>
            <a:custGeom>
              <a:avLst/>
              <a:gdLst/>
              <a:ahLst/>
              <a:cxnLst/>
              <a:rect l="l" t="t" r="r" b="b"/>
              <a:pathLst>
                <a:path w="2396" h="950" extrusionOk="0">
                  <a:moveTo>
                    <a:pt x="1603" y="1"/>
                  </a:moveTo>
                  <a:cubicBezTo>
                    <a:pt x="1573" y="1"/>
                    <a:pt x="1543" y="4"/>
                    <a:pt x="1513" y="11"/>
                  </a:cubicBezTo>
                  <a:cubicBezTo>
                    <a:pt x="1107" y="137"/>
                    <a:pt x="701" y="249"/>
                    <a:pt x="295" y="361"/>
                  </a:cubicBezTo>
                  <a:cubicBezTo>
                    <a:pt x="113" y="417"/>
                    <a:pt x="1" y="543"/>
                    <a:pt x="1" y="837"/>
                  </a:cubicBezTo>
                  <a:cubicBezTo>
                    <a:pt x="113" y="837"/>
                    <a:pt x="239" y="837"/>
                    <a:pt x="295" y="893"/>
                  </a:cubicBezTo>
                  <a:cubicBezTo>
                    <a:pt x="589" y="893"/>
                    <a:pt x="869" y="949"/>
                    <a:pt x="1163" y="949"/>
                  </a:cubicBezTo>
                  <a:cubicBezTo>
                    <a:pt x="1457" y="949"/>
                    <a:pt x="1751" y="949"/>
                    <a:pt x="2101" y="893"/>
                  </a:cubicBezTo>
                  <a:cubicBezTo>
                    <a:pt x="2395" y="837"/>
                    <a:pt x="2395" y="655"/>
                    <a:pt x="2213" y="417"/>
                  </a:cubicBezTo>
                  <a:cubicBezTo>
                    <a:pt x="2213" y="361"/>
                    <a:pt x="2157" y="361"/>
                    <a:pt x="2157" y="305"/>
                  </a:cubicBezTo>
                  <a:cubicBezTo>
                    <a:pt x="2010" y="158"/>
                    <a:pt x="1810"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
            <p:cNvSpPr/>
            <p:nvPr/>
          </p:nvSpPr>
          <p:spPr>
            <a:xfrm>
              <a:off x="4671925" y="677150"/>
              <a:ext cx="61300" cy="23475"/>
            </a:xfrm>
            <a:custGeom>
              <a:avLst/>
              <a:gdLst/>
              <a:ahLst/>
              <a:cxnLst/>
              <a:rect l="l" t="t" r="r" b="b"/>
              <a:pathLst>
                <a:path w="2452" h="939" extrusionOk="0">
                  <a:moveTo>
                    <a:pt x="1807" y="0"/>
                  </a:moveTo>
                  <a:cubicBezTo>
                    <a:pt x="1401" y="112"/>
                    <a:pt x="1051" y="294"/>
                    <a:pt x="757" y="406"/>
                  </a:cubicBezTo>
                  <a:cubicBezTo>
                    <a:pt x="575" y="406"/>
                    <a:pt x="407" y="462"/>
                    <a:pt x="295" y="518"/>
                  </a:cubicBezTo>
                  <a:cubicBezTo>
                    <a:pt x="169" y="518"/>
                    <a:pt x="113" y="644"/>
                    <a:pt x="1" y="756"/>
                  </a:cubicBezTo>
                  <a:cubicBezTo>
                    <a:pt x="169" y="812"/>
                    <a:pt x="295" y="868"/>
                    <a:pt x="463" y="868"/>
                  </a:cubicBezTo>
                  <a:cubicBezTo>
                    <a:pt x="995" y="938"/>
                    <a:pt x="1513" y="938"/>
                    <a:pt x="1975" y="938"/>
                  </a:cubicBezTo>
                  <a:cubicBezTo>
                    <a:pt x="2157" y="938"/>
                    <a:pt x="2325" y="868"/>
                    <a:pt x="2451" y="700"/>
                  </a:cubicBezTo>
                  <a:cubicBezTo>
                    <a:pt x="2269" y="406"/>
                    <a:pt x="2157" y="112"/>
                    <a:pt x="1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8"/>
            <p:cNvSpPr/>
            <p:nvPr/>
          </p:nvSpPr>
          <p:spPr>
            <a:xfrm>
              <a:off x="5036325" y="641000"/>
              <a:ext cx="57075" cy="21475"/>
            </a:xfrm>
            <a:custGeom>
              <a:avLst/>
              <a:gdLst/>
              <a:ahLst/>
              <a:cxnLst/>
              <a:rect l="l" t="t" r="r" b="b"/>
              <a:pathLst>
                <a:path w="2283" h="859" extrusionOk="0">
                  <a:moveTo>
                    <a:pt x="860" y="0"/>
                  </a:moveTo>
                  <a:cubicBezTo>
                    <a:pt x="661" y="0"/>
                    <a:pt x="455" y="23"/>
                    <a:pt x="238" y="46"/>
                  </a:cubicBezTo>
                  <a:cubicBezTo>
                    <a:pt x="126" y="102"/>
                    <a:pt x="0" y="214"/>
                    <a:pt x="70" y="340"/>
                  </a:cubicBezTo>
                  <a:cubicBezTo>
                    <a:pt x="476" y="508"/>
                    <a:pt x="826" y="690"/>
                    <a:pt x="1232" y="802"/>
                  </a:cubicBezTo>
                  <a:cubicBezTo>
                    <a:pt x="1526" y="858"/>
                    <a:pt x="1820" y="858"/>
                    <a:pt x="2100" y="858"/>
                  </a:cubicBezTo>
                  <a:cubicBezTo>
                    <a:pt x="2170" y="858"/>
                    <a:pt x="2226" y="802"/>
                    <a:pt x="2282" y="746"/>
                  </a:cubicBezTo>
                  <a:lnTo>
                    <a:pt x="2282" y="690"/>
                  </a:lnTo>
                  <a:cubicBezTo>
                    <a:pt x="2100" y="508"/>
                    <a:pt x="1932" y="340"/>
                    <a:pt x="1694" y="214"/>
                  </a:cubicBezTo>
                  <a:cubicBezTo>
                    <a:pt x="1421" y="48"/>
                    <a:pt x="1147" y="0"/>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4852550" y="537125"/>
              <a:ext cx="51125" cy="21725"/>
            </a:xfrm>
            <a:custGeom>
              <a:avLst/>
              <a:gdLst/>
              <a:ahLst/>
              <a:cxnLst/>
              <a:rect l="l" t="t" r="r" b="b"/>
              <a:pathLst>
                <a:path w="2045" h="869" extrusionOk="0">
                  <a:moveTo>
                    <a:pt x="1345" y="1"/>
                  </a:moveTo>
                  <a:lnTo>
                    <a:pt x="295" y="351"/>
                  </a:lnTo>
                  <a:cubicBezTo>
                    <a:pt x="127" y="407"/>
                    <a:pt x="1" y="519"/>
                    <a:pt x="1" y="701"/>
                  </a:cubicBezTo>
                  <a:cubicBezTo>
                    <a:pt x="71" y="757"/>
                    <a:pt x="183" y="813"/>
                    <a:pt x="295" y="813"/>
                  </a:cubicBezTo>
                  <a:lnTo>
                    <a:pt x="771" y="813"/>
                  </a:lnTo>
                  <a:cubicBezTo>
                    <a:pt x="1051" y="813"/>
                    <a:pt x="1289" y="869"/>
                    <a:pt x="1583" y="869"/>
                  </a:cubicBezTo>
                  <a:cubicBezTo>
                    <a:pt x="1751" y="869"/>
                    <a:pt x="1933" y="813"/>
                    <a:pt x="2045" y="589"/>
                  </a:cubicBezTo>
                  <a:cubicBezTo>
                    <a:pt x="1933" y="295"/>
                    <a:pt x="1639" y="113"/>
                    <a:pt x="1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4744750" y="644225"/>
              <a:ext cx="55325" cy="19650"/>
            </a:xfrm>
            <a:custGeom>
              <a:avLst/>
              <a:gdLst/>
              <a:ahLst/>
              <a:cxnLst/>
              <a:rect l="l" t="t" r="r" b="b"/>
              <a:pathLst>
                <a:path w="2213" h="786" extrusionOk="0">
                  <a:moveTo>
                    <a:pt x="1547" y="0"/>
                  </a:moveTo>
                  <a:cubicBezTo>
                    <a:pt x="1502" y="0"/>
                    <a:pt x="1453" y="9"/>
                    <a:pt x="1400" y="29"/>
                  </a:cubicBezTo>
                  <a:cubicBezTo>
                    <a:pt x="1050" y="85"/>
                    <a:pt x="756" y="211"/>
                    <a:pt x="406" y="323"/>
                  </a:cubicBezTo>
                  <a:cubicBezTo>
                    <a:pt x="294" y="379"/>
                    <a:pt x="182" y="505"/>
                    <a:pt x="0" y="561"/>
                  </a:cubicBezTo>
                  <a:cubicBezTo>
                    <a:pt x="0" y="617"/>
                    <a:pt x="56" y="673"/>
                    <a:pt x="56" y="673"/>
                  </a:cubicBezTo>
                  <a:cubicBezTo>
                    <a:pt x="112" y="673"/>
                    <a:pt x="238" y="729"/>
                    <a:pt x="294" y="729"/>
                  </a:cubicBezTo>
                  <a:lnTo>
                    <a:pt x="994" y="729"/>
                  </a:lnTo>
                  <a:cubicBezTo>
                    <a:pt x="1288" y="729"/>
                    <a:pt x="1512" y="785"/>
                    <a:pt x="1750" y="785"/>
                  </a:cubicBezTo>
                  <a:cubicBezTo>
                    <a:pt x="1988" y="785"/>
                    <a:pt x="2156" y="729"/>
                    <a:pt x="2212" y="505"/>
                  </a:cubicBezTo>
                  <a:cubicBezTo>
                    <a:pt x="2156" y="435"/>
                    <a:pt x="2100" y="379"/>
                    <a:pt x="2044" y="323"/>
                  </a:cubicBezTo>
                  <a:cubicBezTo>
                    <a:pt x="1895" y="185"/>
                    <a:pt x="1755" y="0"/>
                    <a:pt x="1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
            <p:cNvSpPr/>
            <p:nvPr/>
          </p:nvSpPr>
          <p:spPr>
            <a:xfrm>
              <a:off x="5176325" y="633400"/>
              <a:ext cx="40975" cy="24300"/>
            </a:xfrm>
            <a:custGeom>
              <a:avLst/>
              <a:gdLst/>
              <a:ahLst/>
              <a:cxnLst/>
              <a:rect l="l" t="t" r="r" b="b"/>
              <a:pathLst>
                <a:path w="1639" h="972" extrusionOk="0">
                  <a:moveTo>
                    <a:pt x="351" y="0"/>
                  </a:moveTo>
                  <a:cubicBezTo>
                    <a:pt x="127" y="0"/>
                    <a:pt x="1" y="168"/>
                    <a:pt x="1" y="462"/>
                  </a:cubicBezTo>
                  <a:cubicBezTo>
                    <a:pt x="377" y="803"/>
                    <a:pt x="702" y="971"/>
                    <a:pt x="1041" y="971"/>
                  </a:cubicBezTo>
                  <a:cubicBezTo>
                    <a:pt x="1232" y="971"/>
                    <a:pt x="1427" y="918"/>
                    <a:pt x="1639" y="812"/>
                  </a:cubicBezTo>
                  <a:cubicBezTo>
                    <a:pt x="1583" y="518"/>
                    <a:pt x="1401" y="350"/>
                    <a:pt x="1177" y="168"/>
                  </a:cubicBezTo>
                  <a:cubicBezTo>
                    <a:pt x="939" y="0"/>
                    <a:pt x="645"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8"/>
            <p:cNvSpPr/>
            <p:nvPr/>
          </p:nvSpPr>
          <p:spPr>
            <a:xfrm>
              <a:off x="4644275" y="706200"/>
              <a:ext cx="43775" cy="22075"/>
            </a:xfrm>
            <a:custGeom>
              <a:avLst/>
              <a:gdLst/>
              <a:ahLst/>
              <a:cxnLst/>
              <a:rect l="l" t="t" r="r" b="b"/>
              <a:pathLst>
                <a:path w="1751" h="883" extrusionOk="0">
                  <a:moveTo>
                    <a:pt x="925" y="0"/>
                  </a:moveTo>
                  <a:cubicBezTo>
                    <a:pt x="701" y="0"/>
                    <a:pt x="519" y="56"/>
                    <a:pt x="351" y="126"/>
                  </a:cubicBezTo>
                  <a:cubicBezTo>
                    <a:pt x="57" y="182"/>
                    <a:pt x="1" y="294"/>
                    <a:pt x="57" y="588"/>
                  </a:cubicBezTo>
                  <a:cubicBezTo>
                    <a:pt x="463" y="826"/>
                    <a:pt x="925" y="882"/>
                    <a:pt x="1401" y="882"/>
                  </a:cubicBezTo>
                  <a:cubicBezTo>
                    <a:pt x="1569" y="826"/>
                    <a:pt x="1681" y="756"/>
                    <a:pt x="1751" y="644"/>
                  </a:cubicBezTo>
                  <a:cubicBezTo>
                    <a:pt x="1513" y="182"/>
                    <a:pt x="1275"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5161975" y="735600"/>
              <a:ext cx="46575" cy="23700"/>
            </a:xfrm>
            <a:custGeom>
              <a:avLst/>
              <a:gdLst/>
              <a:ahLst/>
              <a:cxnLst/>
              <a:rect l="l" t="t" r="r" b="b"/>
              <a:pathLst>
                <a:path w="1863" h="948" extrusionOk="0">
                  <a:moveTo>
                    <a:pt x="113" y="0"/>
                  </a:moveTo>
                  <a:cubicBezTo>
                    <a:pt x="113" y="112"/>
                    <a:pt x="57" y="168"/>
                    <a:pt x="1" y="280"/>
                  </a:cubicBezTo>
                  <a:cubicBezTo>
                    <a:pt x="57" y="280"/>
                    <a:pt x="113" y="350"/>
                    <a:pt x="113" y="350"/>
                  </a:cubicBezTo>
                  <a:cubicBezTo>
                    <a:pt x="407" y="518"/>
                    <a:pt x="645" y="700"/>
                    <a:pt x="995" y="812"/>
                  </a:cubicBezTo>
                  <a:cubicBezTo>
                    <a:pt x="1125" y="878"/>
                    <a:pt x="1298" y="948"/>
                    <a:pt x="1479" y="948"/>
                  </a:cubicBezTo>
                  <a:cubicBezTo>
                    <a:pt x="1608" y="948"/>
                    <a:pt x="1740" y="912"/>
                    <a:pt x="1863" y="812"/>
                  </a:cubicBezTo>
                  <a:cubicBezTo>
                    <a:pt x="1807" y="462"/>
                    <a:pt x="1513" y="112"/>
                    <a:pt x="1219" y="56"/>
                  </a:cubicBezTo>
                  <a:cubicBezTo>
                    <a:pt x="869" y="56"/>
                    <a:pt x="519"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5049625" y="751350"/>
              <a:ext cx="47975" cy="23475"/>
            </a:xfrm>
            <a:custGeom>
              <a:avLst/>
              <a:gdLst/>
              <a:ahLst/>
              <a:cxnLst/>
              <a:rect l="l" t="t" r="r" b="b"/>
              <a:pathLst>
                <a:path w="1919" h="939" extrusionOk="0">
                  <a:moveTo>
                    <a:pt x="406" y="0"/>
                  </a:moveTo>
                  <a:cubicBezTo>
                    <a:pt x="238" y="0"/>
                    <a:pt x="56" y="70"/>
                    <a:pt x="0" y="238"/>
                  </a:cubicBezTo>
                  <a:cubicBezTo>
                    <a:pt x="350" y="533"/>
                    <a:pt x="1218" y="939"/>
                    <a:pt x="1638" y="939"/>
                  </a:cubicBezTo>
                  <a:cubicBezTo>
                    <a:pt x="1694" y="939"/>
                    <a:pt x="1806" y="939"/>
                    <a:pt x="1918" y="883"/>
                  </a:cubicBezTo>
                  <a:cubicBezTo>
                    <a:pt x="1918" y="589"/>
                    <a:pt x="1750" y="421"/>
                    <a:pt x="1512" y="294"/>
                  </a:cubicBezTo>
                  <a:cubicBezTo>
                    <a:pt x="1218" y="0"/>
                    <a:pt x="812" y="7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8"/>
            <p:cNvSpPr/>
            <p:nvPr/>
          </p:nvSpPr>
          <p:spPr>
            <a:xfrm>
              <a:off x="4905050" y="560575"/>
              <a:ext cx="49725" cy="18050"/>
            </a:xfrm>
            <a:custGeom>
              <a:avLst/>
              <a:gdLst/>
              <a:ahLst/>
              <a:cxnLst/>
              <a:rect l="l" t="t" r="r" b="b"/>
              <a:pathLst>
                <a:path w="1989" h="722" extrusionOk="0">
                  <a:moveTo>
                    <a:pt x="1345" y="1"/>
                  </a:moveTo>
                  <a:cubicBezTo>
                    <a:pt x="1051" y="57"/>
                    <a:pt x="771" y="57"/>
                    <a:pt x="477" y="113"/>
                  </a:cubicBezTo>
                  <a:cubicBezTo>
                    <a:pt x="239" y="169"/>
                    <a:pt x="127" y="281"/>
                    <a:pt x="1" y="575"/>
                  </a:cubicBezTo>
                  <a:cubicBezTo>
                    <a:pt x="127" y="631"/>
                    <a:pt x="239" y="631"/>
                    <a:pt x="351" y="631"/>
                  </a:cubicBezTo>
                  <a:cubicBezTo>
                    <a:pt x="533" y="631"/>
                    <a:pt x="771" y="701"/>
                    <a:pt x="939" y="701"/>
                  </a:cubicBezTo>
                  <a:cubicBezTo>
                    <a:pt x="1090" y="701"/>
                    <a:pt x="1241" y="722"/>
                    <a:pt x="1393" y="722"/>
                  </a:cubicBezTo>
                  <a:cubicBezTo>
                    <a:pt x="1592" y="722"/>
                    <a:pt x="1790" y="686"/>
                    <a:pt x="1989" y="519"/>
                  </a:cubicBezTo>
                  <a:cubicBezTo>
                    <a:pt x="1933" y="519"/>
                    <a:pt x="1989" y="407"/>
                    <a:pt x="1933" y="407"/>
                  </a:cubicBezTo>
                  <a:cubicBezTo>
                    <a:pt x="1821" y="169"/>
                    <a:pt x="1583" y="1"/>
                    <a:pt x="1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8"/>
            <p:cNvSpPr/>
            <p:nvPr/>
          </p:nvSpPr>
          <p:spPr>
            <a:xfrm>
              <a:off x="5119625" y="587625"/>
              <a:ext cx="47975" cy="19225"/>
            </a:xfrm>
            <a:custGeom>
              <a:avLst/>
              <a:gdLst/>
              <a:ahLst/>
              <a:cxnLst/>
              <a:rect l="l" t="t" r="r" b="b"/>
              <a:pathLst>
                <a:path w="1919" h="769" extrusionOk="0">
                  <a:moveTo>
                    <a:pt x="814" y="0"/>
                  </a:moveTo>
                  <a:cubicBezTo>
                    <a:pt x="655" y="0"/>
                    <a:pt x="490" y="25"/>
                    <a:pt x="294" y="25"/>
                  </a:cubicBezTo>
                  <a:cubicBezTo>
                    <a:pt x="168" y="25"/>
                    <a:pt x="0" y="81"/>
                    <a:pt x="56" y="319"/>
                  </a:cubicBezTo>
                  <a:cubicBezTo>
                    <a:pt x="622" y="602"/>
                    <a:pt x="1167" y="769"/>
                    <a:pt x="1540" y="769"/>
                  </a:cubicBezTo>
                  <a:cubicBezTo>
                    <a:pt x="1703" y="769"/>
                    <a:pt x="1833" y="737"/>
                    <a:pt x="1919" y="669"/>
                  </a:cubicBezTo>
                  <a:cubicBezTo>
                    <a:pt x="1807" y="375"/>
                    <a:pt x="1401" y="25"/>
                    <a:pt x="1050" y="25"/>
                  </a:cubicBezTo>
                  <a:cubicBezTo>
                    <a:pt x="971" y="6"/>
                    <a:pt x="893" y="0"/>
                    <a:pt x="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4800050" y="702775"/>
              <a:ext cx="42375" cy="18950"/>
            </a:xfrm>
            <a:custGeom>
              <a:avLst/>
              <a:gdLst/>
              <a:ahLst/>
              <a:cxnLst/>
              <a:rect l="l" t="t" r="r" b="b"/>
              <a:pathLst>
                <a:path w="1695" h="758" extrusionOk="0">
                  <a:moveTo>
                    <a:pt x="871" y="0"/>
                  </a:moveTo>
                  <a:cubicBezTo>
                    <a:pt x="811" y="0"/>
                    <a:pt x="754" y="8"/>
                    <a:pt x="700" y="25"/>
                  </a:cubicBezTo>
                  <a:cubicBezTo>
                    <a:pt x="532" y="81"/>
                    <a:pt x="350" y="193"/>
                    <a:pt x="182" y="263"/>
                  </a:cubicBezTo>
                  <a:cubicBezTo>
                    <a:pt x="0" y="319"/>
                    <a:pt x="0" y="375"/>
                    <a:pt x="0" y="487"/>
                  </a:cubicBezTo>
                  <a:cubicBezTo>
                    <a:pt x="278" y="670"/>
                    <a:pt x="632" y="757"/>
                    <a:pt x="956" y="757"/>
                  </a:cubicBezTo>
                  <a:cubicBezTo>
                    <a:pt x="1254" y="757"/>
                    <a:pt x="1527" y="684"/>
                    <a:pt x="1694" y="543"/>
                  </a:cubicBezTo>
                  <a:cubicBezTo>
                    <a:pt x="1600" y="247"/>
                    <a:pt x="1203"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
            <p:cNvSpPr/>
            <p:nvPr/>
          </p:nvSpPr>
          <p:spPr>
            <a:xfrm>
              <a:off x="5192425" y="802850"/>
              <a:ext cx="40975" cy="23075"/>
            </a:xfrm>
            <a:custGeom>
              <a:avLst/>
              <a:gdLst/>
              <a:ahLst/>
              <a:cxnLst/>
              <a:rect l="l" t="t" r="r" b="b"/>
              <a:pathLst>
                <a:path w="1639" h="923" extrusionOk="0">
                  <a:moveTo>
                    <a:pt x="480" y="0"/>
                  </a:moveTo>
                  <a:cubicBezTo>
                    <a:pt x="315" y="0"/>
                    <a:pt x="151" y="44"/>
                    <a:pt x="1" y="223"/>
                  </a:cubicBezTo>
                  <a:cubicBezTo>
                    <a:pt x="239" y="391"/>
                    <a:pt x="407" y="517"/>
                    <a:pt x="589" y="685"/>
                  </a:cubicBezTo>
                  <a:cubicBezTo>
                    <a:pt x="827" y="923"/>
                    <a:pt x="1107" y="923"/>
                    <a:pt x="1345" y="923"/>
                  </a:cubicBezTo>
                  <a:cubicBezTo>
                    <a:pt x="1457" y="867"/>
                    <a:pt x="1639" y="867"/>
                    <a:pt x="1639" y="685"/>
                  </a:cubicBezTo>
                  <a:cubicBezTo>
                    <a:pt x="1527" y="391"/>
                    <a:pt x="1289" y="111"/>
                    <a:pt x="939" y="41"/>
                  </a:cubicBezTo>
                  <a:cubicBezTo>
                    <a:pt x="795" y="41"/>
                    <a:pt x="637" y="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8"/>
            <p:cNvSpPr/>
            <p:nvPr/>
          </p:nvSpPr>
          <p:spPr>
            <a:xfrm>
              <a:off x="4807400" y="512975"/>
              <a:ext cx="38175" cy="18225"/>
            </a:xfrm>
            <a:custGeom>
              <a:avLst/>
              <a:gdLst/>
              <a:ahLst/>
              <a:cxnLst/>
              <a:rect l="l" t="t" r="r" b="b"/>
              <a:pathLst>
                <a:path w="1527" h="729" extrusionOk="0">
                  <a:moveTo>
                    <a:pt x="686" y="0"/>
                  </a:moveTo>
                  <a:cubicBezTo>
                    <a:pt x="440" y="0"/>
                    <a:pt x="114" y="203"/>
                    <a:pt x="56" y="435"/>
                  </a:cubicBezTo>
                  <a:cubicBezTo>
                    <a:pt x="0" y="561"/>
                    <a:pt x="56" y="617"/>
                    <a:pt x="56" y="729"/>
                  </a:cubicBezTo>
                  <a:cubicBezTo>
                    <a:pt x="132" y="720"/>
                    <a:pt x="208" y="717"/>
                    <a:pt x="285" y="717"/>
                  </a:cubicBezTo>
                  <a:cubicBezTo>
                    <a:pt x="432" y="717"/>
                    <a:pt x="582" y="728"/>
                    <a:pt x="732" y="728"/>
                  </a:cubicBezTo>
                  <a:cubicBezTo>
                    <a:pt x="1000" y="728"/>
                    <a:pt x="1269" y="694"/>
                    <a:pt x="1526" y="505"/>
                  </a:cubicBezTo>
                  <a:cubicBezTo>
                    <a:pt x="1456" y="379"/>
                    <a:pt x="1456" y="323"/>
                    <a:pt x="1400" y="323"/>
                  </a:cubicBezTo>
                  <a:cubicBezTo>
                    <a:pt x="1232" y="211"/>
                    <a:pt x="994" y="155"/>
                    <a:pt x="826" y="29"/>
                  </a:cubicBezTo>
                  <a:cubicBezTo>
                    <a:pt x="785" y="9"/>
                    <a:pt x="737" y="0"/>
                    <a:pt x="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8"/>
            <p:cNvSpPr/>
            <p:nvPr/>
          </p:nvSpPr>
          <p:spPr>
            <a:xfrm>
              <a:off x="4784300" y="812600"/>
              <a:ext cx="35025" cy="17525"/>
            </a:xfrm>
            <a:custGeom>
              <a:avLst/>
              <a:gdLst/>
              <a:ahLst/>
              <a:cxnLst/>
              <a:rect l="l" t="t" r="r" b="b"/>
              <a:pathLst>
                <a:path w="1401" h="701" extrusionOk="0">
                  <a:moveTo>
                    <a:pt x="812" y="1"/>
                  </a:moveTo>
                  <a:cubicBezTo>
                    <a:pt x="462" y="1"/>
                    <a:pt x="168" y="183"/>
                    <a:pt x="0" y="533"/>
                  </a:cubicBezTo>
                  <a:cubicBezTo>
                    <a:pt x="56" y="645"/>
                    <a:pt x="168" y="701"/>
                    <a:pt x="280" y="701"/>
                  </a:cubicBezTo>
                  <a:lnTo>
                    <a:pt x="924" y="701"/>
                  </a:lnTo>
                  <a:cubicBezTo>
                    <a:pt x="1162" y="701"/>
                    <a:pt x="1274" y="645"/>
                    <a:pt x="1400" y="477"/>
                  </a:cubicBezTo>
                  <a:cubicBezTo>
                    <a:pt x="1274" y="183"/>
                    <a:pt x="1106" y="1"/>
                    <a:pt x="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5109475" y="742600"/>
              <a:ext cx="40625" cy="20775"/>
            </a:xfrm>
            <a:custGeom>
              <a:avLst/>
              <a:gdLst/>
              <a:ahLst/>
              <a:cxnLst/>
              <a:rect l="l" t="t" r="r" b="b"/>
              <a:pathLst>
                <a:path w="1625" h="831" extrusionOk="0">
                  <a:moveTo>
                    <a:pt x="294" y="0"/>
                  </a:moveTo>
                  <a:cubicBezTo>
                    <a:pt x="112" y="0"/>
                    <a:pt x="0" y="70"/>
                    <a:pt x="56" y="238"/>
                  </a:cubicBezTo>
                  <a:cubicBezTo>
                    <a:pt x="294" y="420"/>
                    <a:pt x="518" y="532"/>
                    <a:pt x="812" y="701"/>
                  </a:cubicBezTo>
                  <a:cubicBezTo>
                    <a:pt x="961" y="779"/>
                    <a:pt x="1132" y="831"/>
                    <a:pt x="1308" y="831"/>
                  </a:cubicBezTo>
                  <a:cubicBezTo>
                    <a:pt x="1413" y="831"/>
                    <a:pt x="1520" y="812"/>
                    <a:pt x="1625" y="771"/>
                  </a:cubicBezTo>
                  <a:cubicBezTo>
                    <a:pt x="1513" y="476"/>
                    <a:pt x="1344" y="294"/>
                    <a:pt x="1050" y="182"/>
                  </a:cubicBezTo>
                  <a:cubicBezTo>
                    <a:pt x="812" y="126"/>
                    <a:pt x="518" y="7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4883350" y="683100"/>
              <a:ext cx="40975" cy="12625"/>
            </a:xfrm>
            <a:custGeom>
              <a:avLst/>
              <a:gdLst/>
              <a:ahLst/>
              <a:cxnLst/>
              <a:rect l="l" t="t" r="r" b="b"/>
              <a:pathLst>
                <a:path w="1639" h="505" extrusionOk="0">
                  <a:moveTo>
                    <a:pt x="1051" y="0"/>
                  </a:moveTo>
                  <a:cubicBezTo>
                    <a:pt x="813" y="56"/>
                    <a:pt x="519" y="112"/>
                    <a:pt x="295" y="168"/>
                  </a:cubicBezTo>
                  <a:cubicBezTo>
                    <a:pt x="239" y="168"/>
                    <a:pt x="113" y="224"/>
                    <a:pt x="1" y="350"/>
                  </a:cubicBezTo>
                  <a:cubicBezTo>
                    <a:pt x="169" y="406"/>
                    <a:pt x="239" y="462"/>
                    <a:pt x="351" y="462"/>
                  </a:cubicBezTo>
                  <a:cubicBezTo>
                    <a:pt x="498" y="490"/>
                    <a:pt x="645" y="504"/>
                    <a:pt x="790" y="504"/>
                  </a:cubicBezTo>
                  <a:cubicBezTo>
                    <a:pt x="935" y="504"/>
                    <a:pt x="1079" y="490"/>
                    <a:pt x="1219" y="462"/>
                  </a:cubicBezTo>
                  <a:cubicBezTo>
                    <a:pt x="1401" y="462"/>
                    <a:pt x="1513" y="406"/>
                    <a:pt x="1639" y="224"/>
                  </a:cubicBezTo>
                  <a:cubicBezTo>
                    <a:pt x="1513" y="56"/>
                    <a:pt x="1289"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8"/>
          <p:cNvSpPr/>
          <p:nvPr/>
        </p:nvSpPr>
        <p:spPr>
          <a:xfrm rot="1006249">
            <a:off x="5306044" y="4181989"/>
            <a:ext cx="278224" cy="239677"/>
          </a:xfrm>
          <a:custGeom>
            <a:avLst/>
            <a:gdLst/>
            <a:ahLst/>
            <a:cxnLst/>
            <a:rect l="l" t="t" r="r" b="b"/>
            <a:pathLst>
              <a:path w="5057" h="4356" extrusionOk="0">
                <a:moveTo>
                  <a:pt x="3601" y="1"/>
                </a:moveTo>
                <a:cubicBezTo>
                  <a:pt x="3554" y="1"/>
                  <a:pt x="3505" y="5"/>
                  <a:pt x="3453" y="15"/>
                </a:cubicBezTo>
                <a:cubicBezTo>
                  <a:pt x="2666" y="119"/>
                  <a:pt x="1884" y="207"/>
                  <a:pt x="1080" y="291"/>
                </a:cubicBezTo>
                <a:cubicBezTo>
                  <a:pt x="992" y="312"/>
                  <a:pt x="904" y="329"/>
                  <a:pt x="661" y="396"/>
                </a:cubicBezTo>
                <a:cubicBezTo>
                  <a:pt x="904" y="764"/>
                  <a:pt x="1080" y="1044"/>
                  <a:pt x="1289" y="1321"/>
                </a:cubicBezTo>
                <a:cubicBezTo>
                  <a:pt x="1360" y="1442"/>
                  <a:pt x="1482" y="1530"/>
                  <a:pt x="1532" y="1651"/>
                </a:cubicBezTo>
                <a:cubicBezTo>
                  <a:pt x="1620" y="1949"/>
                  <a:pt x="1724" y="2246"/>
                  <a:pt x="1724" y="2560"/>
                </a:cubicBezTo>
                <a:cubicBezTo>
                  <a:pt x="1724" y="2648"/>
                  <a:pt x="1377" y="2735"/>
                  <a:pt x="1185" y="2840"/>
                </a:cubicBezTo>
                <a:cubicBezTo>
                  <a:pt x="749" y="3049"/>
                  <a:pt x="260" y="3242"/>
                  <a:pt x="50" y="3727"/>
                </a:cubicBezTo>
                <a:cubicBezTo>
                  <a:pt x="0" y="3886"/>
                  <a:pt x="33" y="4112"/>
                  <a:pt x="105" y="4267"/>
                </a:cubicBezTo>
                <a:cubicBezTo>
                  <a:pt x="138" y="4338"/>
                  <a:pt x="364" y="4355"/>
                  <a:pt x="486" y="4355"/>
                </a:cubicBezTo>
                <a:cubicBezTo>
                  <a:pt x="1151" y="4305"/>
                  <a:pt x="1674" y="3953"/>
                  <a:pt x="2160" y="3573"/>
                </a:cubicBezTo>
                <a:cubicBezTo>
                  <a:pt x="2495" y="3309"/>
                  <a:pt x="2528" y="3012"/>
                  <a:pt x="2285" y="2681"/>
                </a:cubicBezTo>
                <a:cubicBezTo>
                  <a:pt x="2231" y="2614"/>
                  <a:pt x="2181" y="2543"/>
                  <a:pt x="2181" y="2455"/>
                </a:cubicBezTo>
                <a:cubicBezTo>
                  <a:pt x="2160" y="2020"/>
                  <a:pt x="2076" y="1601"/>
                  <a:pt x="1779" y="1254"/>
                </a:cubicBezTo>
                <a:cubicBezTo>
                  <a:pt x="1658" y="1095"/>
                  <a:pt x="1515" y="919"/>
                  <a:pt x="1377" y="747"/>
                </a:cubicBezTo>
                <a:cubicBezTo>
                  <a:pt x="2143" y="626"/>
                  <a:pt x="2892" y="521"/>
                  <a:pt x="3662" y="396"/>
                </a:cubicBezTo>
                <a:cubicBezTo>
                  <a:pt x="3960" y="1044"/>
                  <a:pt x="4253" y="1689"/>
                  <a:pt x="4567" y="2367"/>
                </a:cubicBezTo>
                <a:cubicBezTo>
                  <a:pt x="4202" y="2509"/>
                  <a:pt x="3872" y="2648"/>
                  <a:pt x="3541" y="2786"/>
                </a:cubicBezTo>
                <a:cubicBezTo>
                  <a:pt x="3173" y="2945"/>
                  <a:pt x="2997" y="3259"/>
                  <a:pt x="3102" y="3623"/>
                </a:cubicBezTo>
                <a:cubicBezTo>
                  <a:pt x="3180" y="3937"/>
                  <a:pt x="3413" y="4011"/>
                  <a:pt x="3674" y="4011"/>
                </a:cubicBezTo>
                <a:cubicBezTo>
                  <a:pt x="3705" y="4011"/>
                  <a:pt x="3736" y="4010"/>
                  <a:pt x="3767" y="4008"/>
                </a:cubicBezTo>
                <a:cubicBezTo>
                  <a:pt x="3976" y="4008"/>
                  <a:pt x="4186" y="3991"/>
                  <a:pt x="4395" y="3974"/>
                </a:cubicBezTo>
                <a:cubicBezTo>
                  <a:pt x="4692" y="3953"/>
                  <a:pt x="4901" y="3815"/>
                  <a:pt x="4918" y="3501"/>
                </a:cubicBezTo>
                <a:cubicBezTo>
                  <a:pt x="4952" y="3066"/>
                  <a:pt x="5056" y="2576"/>
                  <a:pt x="4918" y="2175"/>
                </a:cubicBezTo>
                <a:cubicBezTo>
                  <a:pt x="4726" y="1513"/>
                  <a:pt x="4378" y="902"/>
                  <a:pt x="4064" y="291"/>
                </a:cubicBezTo>
                <a:cubicBezTo>
                  <a:pt x="3978" y="104"/>
                  <a:pt x="3820" y="1"/>
                  <a:pt x="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
          <p:cNvSpPr/>
          <p:nvPr/>
        </p:nvSpPr>
        <p:spPr>
          <a:xfrm rot="-1235490">
            <a:off x="3081616" y="4508174"/>
            <a:ext cx="329144" cy="200667"/>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920834" y="-180188"/>
            <a:ext cx="1109717" cy="1127797"/>
          </a:xfrm>
          <a:custGeom>
            <a:avLst/>
            <a:gdLst/>
            <a:ahLst/>
            <a:cxnLst/>
            <a:rect l="l" t="t" r="r" b="b"/>
            <a:pathLst>
              <a:path w="47505" h="48279" extrusionOk="0">
                <a:moveTo>
                  <a:pt x="25128" y="314"/>
                </a:moveTo>
                <a:cubicBezTo>
                  <a:pt x="25085" y="314"/>
                  <a:pt x="25050" y="353"/>
                  <a:pt x="25016" y="430"/>
                </a:cubicBezTo>
                <a:lnTo>
                  <a:pt x="25291" y="430"/>
                </a:lnTo>
                <a:cubicBezTo>
                  <a:pt x="25222" y="353"/>
                  <a:pt x="25171" y="314"/>
                  <a:pt x="25128" y="314"/>
                </a:cubicBezTo>
                <a:close/>
                <a:moveTo>
                  <a:pt x="23727" y="499"/>
                </a:moveTo>
                <a:cubicBezTo>
                  <a:pt x="23795" y="705"/>
                  <a:pt x="23864" y="929"/>
                  <a:pt x="23933" y="1067"/>
                </a:cubicBezTo>
                <a:cubicBezTo>
                  <a:pt x="23933" y="1221"/>
                  <a:pt x="23933" y="1290"/>
                  <a:pt x="23864" y="1428"/>
                </a:cubicBezTo>
                <a:cubicBezTo>
                  <a:pt x="23864" y="1428"/>
                  <a:pt x="23795" y="1428"/>
                  <a:pt x="23727" y="1359"/>
                </a:cubicBezTo>
                <a:lnTo>
                  <a:pt x="23727" y="1221"/>
                </a:lnTo>
                <a:cubicBezTo>
                  <a:pt x="23641" y="1221"/>
                  <a:pt x="23572" y="1221"/>
                  <a:pt x="23503" y="1290"/>
                </a:cubicBezTo>
                <a:cubicBezTo>
                  <a:pt x="23503" y="1359"/>
                  <a:pt x="23572" y="1496"/>
                  <a:pt x="23572" y="1651"/>
                </a:cubicBezTo>
                <a:cubicBezTo>
                  <a:pt x="23420" y="1651"/>
                  <a:pt x="23284" y="1693"/>
                  <a:pt x="23143" y="1693"/>
                </a:cubicBezTo>
                <a:cubicBezTo>
                  <a:pt x="23029" y="1693"/>
                  <a:pt x="22912" y="1665"/>
                  <a:pt x="22781" y="1565"/>
                </a:cubicBezTo>
                <a:cubicBezTo>
                  <a:pt x="22867" y="1428"/>
                  <a:pt x="22936" y="1290"/>
                  <a:pt x="23073" y="1135"/>
                </a:cubicBezTo>
                <a:cubicBezTo>
                  <a:pt x="23004" y="1135"/>
                  <a:pt x="22867" y="1067"/>
                  <a:pt x="22712" y="998"/>
                </a:cubicBezTo>
                <a:cubicBezTo>
                  <a:pt x="22936" y="929"/>
                  <a:pt x="23004" y="860"/>
                  <a:pt x="23073" y="791"/>
                </a:cubicBezTo>
                <a:cubicBezTo>
                  <a:pt x="23142" y="929"/>
                  <a:pt x="23211" y="998"/>
                  <a:pt x="23211" y="1135"/>
                </a:cubicBezTo>
                <a:lnTo>
                  <a:pt x="23297" y="1067"/>
                </a:lnTo>
                <a:cubicBezTo>
                  <a:pt x="23366" y="1135"/>
                  <a:pt x="23434" y="1221"/>
                  <a:pt x="23434" y="1221"/>
                </a:cubicBezTo>
                <a:cubicBezTo>
                  <a:pt x="23434" y="1221"/>
                  <a:pt x="23503" y="1135"/>
                  <a:pt x="23503" y="1067"/>
                </a:cubicBezTo>
                <a:lnTo>
                  <a:pt x="23641" y="1067"/>
                </a:lnTo>
                <a:cubicBezTo>
                  <a:pt x="23795" y="860"/>
                  <a:pt x="23503" y="791"/>
                  <a:pt x="23503" y="637"/>
                </a:cubicBezTo>
                <a:cubicBezTo>
                  <a:pt x="23572" y="637"/>
                  <a:pt x="23572" y="568"/>
                  <a:pt x="23727" y="499"/>
                </a:cubicBezTo>
                <a:close/>
                <a:moveTo>
                  <a:pt x="9319" y="3645"/>
                </a:moveTo>
                <a:lnTo>
                  <a:pt x="9319" y="3645"/>
                </a:lnTo>
                <a:cubicBezTo>
                  <a:pt x="9316" y="3659"/>
                  <a:pt x="9314" y="3672"/>
                  <a:pt x="9313" y="3685"/>
                </a:cubicBezTo>
                <a:lnTo>
                  <a:pt x="9313" y="3685"/>
                </a:lnTo>
                <a:cubicBezTo>
                  <a:pt x="9316" y="3671"/>
                  <a:pt x="9319" y="3658"/>
                  <a:pt x="9319" y="3645"/>
                </a:cubicBezTo>
                <a:close/>
                <a:moveTo>
                  <a:pt x="9542" y="4935"/>
                </a:moveTo>
                <a:cubicBezTo>
                  <a:pt x="9611" y="5004"/>
                  <a:pt x="9611" y="5090"/>
                  <a:pt x="9680" y="5158"/>
                </a:cubicBezTo>
                <a:cubicBezTo>
                  <a:pt x="9542" y="5227"/>
                  <a:pt x="9456" y="5296"/>
                  <a:pt x="9319" y="5296"/>
                </a:cubicBezTo>
                <a:cubicBezTo>
                  <a:pt x="9319" y="5434"/>
                  <a:pt x="9319" y="5520"/>
                  <a:pt x="9250" y="5657"/>
                </a:cubicBezTo>
                <a:lnTo>
                  <a:pt x="9181" y="5657"/>
                </a:lnTo>
                <a:cubicBezTo>
                  <a:pt x="9181" y="5520"/>
                  <a:pt x="9112" y="5434"/>
                  <a:pt x="9112" y="5296"/>
                </a:cubicBezTo>
                <a:cubicBezTo>
                  <a:pt x="9250" y="5158"/>
                  <a:pt x="9387" y="5090"/>
                  <a:pt x="9542" y="4935"/>
                </a:cubicBezTo>
                <a:close/>
                <a:moveTo>
                  <a:pt x="8253" y="5434"/>
                </a:moveTo>
                <a:cubicBezTo>
                  <a:pt x="8390" y="5726"/>
                  <a:pt x="8459" y="6018"/>
                  <a:pt x="8459" y="6293"/>
                </a:cubicBezTo>
                <a:cubicBezTo>
                  <a:pt x="8423" y="6304"/>
                  <a:pt x="8391" y="6309"/>
                  <a:pt x="8363" y="6309"/>
                </a:cubicBezTo>
                <a:cubicBezTo>
                  <a:pt x="8166" y="6309"/>
                  <a:pt x="8158" y="6070"/>
                  <a:pt x="8098" y="5949"/>
                </a:cubicBezTo>
                <a:cubicBezTo>
                  <a:pt x="8029" y="5863"/>
                  <a:pt x="8029" y="5588"/>
                  <a:pt x="8253" y="5434"/>
                </a:cubicBezTo>
                <a:close/>
                <a:moveTo>
                  <a:pt x="6104" y="6379"/>
                </a:moveTo>
                <a:lnTo>
                  <a:pt x="6447" y="6723"/>
                </a:lnTo>
                <a:lnTo>
                  <a:pt x="6447" y="6947"/>
                </a:lnTo>
                <a:cubicBezTo>
                  <a:pt x="6533" y="7084"/>
                  <a:pt x="6602" y="7153"/>
                  <a:pt x="6602" y="7308"/>
                </a:cubicBezTo>
                <a:cubicBezTo>
                  <a:pt x="6877" y="7445"/>
                  <a:pt x="6963" y="7669"/>
                  <a:pt x="7101" y="7944"/>
                </a:cubicBezTo>
                <a:cubicBezTo>
                  <a:pt x="6877" y="7944"/>
                  <a:pt x="6877" y="7944"/>
                  <a:pt x="6602" y="7669"/>
                </a:cubicBezTo>
                <a:lnTo>
                  <a:pt x="6602" y="7308"/>
                </a:lnTo>
                <a:cubicBezTo>
                  <a:pt x="6533" y="7308"/>
                  <a:pt x="6447" y="7376"/>
                  <a:pt x="6310" y="7376"/>
                </a:cubicBezTo>
                <a:lnTo>
                  <a:pt x="6310" y="7015"/>
                </a:lnTo>
                <a:cubicBezTo>
                  <a:pt x="6172" y="6878"/>
                  <a:pt x="6018" y="6809"/>
                  <a:pt x="5949" y="6723"/>
                </a:cubicBezTo>
                <a:cubicBezTo>
                  <a:pt x="6018" y="6586"/>
                  <a:pt x="6018" y="6517"/>
                  <a:pt x="6104" y="6379"/>
                </a:cubicBezTo>
                <a:close/>
                <a:moveTo>
                  <a:pt x="3970" y="9778"/>
                </a:moveTo>
                <a:cubicBezTo>
                  <a:pt x="4043" y="9778"/>
                  <a:pt x="4150" y="9833"/>
                  <a:pt x="4384" y="9955"/>
                </a:cubicBezTo>
                <a:cubicBezTo>
                  <a:pt x="4384" y="10162"/>
                  <a:pt x="4298" y="10316"/>
                  <a:pt x="4298" y="10454"/>
                </a:cubicBezTo>
                <a:lnTo>
                  <a:pt x="3954" y="10454"/>
                </a:lnTo>
                <a:cubicBezTo>
                  <a:pt x="4023" y="10454"/>
                  <a:pt x="4092" y="10385"/>
                  <a:pt x="4161" y="10385"/>
                </a:cubicBezTo>
                <a:lnTo>
                  <a:pt x="4161" y="10162"/>
                </a:lnTo>
                <a:cubicBezTo>
                  <a:pt x="4092" y="10024"/>
                  <a:pt x="3954" y="9955"/>
                  <a:pt x="3800" y="9887"/>
                </a:cubicBezTo>
                <a:cubicBezTo>
                  <a:pt x="3870" y="9816"/>
                  <a:pt x="3908" y="9778"/>
                  <a:pt x="3970" y="9778"/>
                </a:cubicBezTo>
                <a:close/>
                <a:moveTo>
                  <a:pt x="40266" y="10677"/>
                </a:moveTo>
                <a:cubicBezTo>
                  <a:pt x="40129" y="10953"/>
                  <a:pt x="40404" y="11314"/>
                  <a:pt x="40266" y="11675"/>
                </a:cubicBezTo>
                <a:cubicBezTo>
                  <a:pt x="40198" y="11606"/>
                  <a:pt x="40129" y="11537"/>
                  <a:pt x="40129" y="11537"/>
                </a:cubicBezTo>
                <a:cubicBezTo>
                  <a:pt x="40198" y="11314"/>
                  <a:pt x="40060" y="11107"/>
                  <a:pt x="40060" y="10815"/>
                </a:cubicBezTo>
                <a:cubicBezTo>
                  <a:pt x="40129" y="10746"/>
                  <a:pt x="40198" y="10677"/>
                  <a:pt x="40266" y="10677"/>
                </a:cubicBezTo>
                <a:close/>
                <a:moveTo>
                  <a:pt x="2871" y="13325"/>
                </a:moveTo>
                <a:lnTo>
                  <a:pt x="3095" y="13532"/>
                </a:lnTo>
                <a:cubicBezTo>
                  <a:pt x="3009" y="13686"/>
                  <a:pt x="2940" y="13824"/>
                  <a:pt x="2940" y="13893"/>
                </a:cubicBezTo>
                <a:lnTo>
                  <a:pt x="3009" y="13961"/>
                </a:lnTo>
                <a:cubicBezTo>
                  <a:pt x="3009" y="13824"/>
                  <a:pt x="3095" y="13755"/>
                  <a:pt x="3164" y="13686"/>
                </a:cubicBezTo>
                <a:lnTo>
                  <a:pt x="3164" y="13686"/>
                </a:lnTo>
                <a:cubicBezTo>
                  <a:pt x="3301" y="13893"/>
                  <a:pt x="3164" y="14116"/>
                  <a:pt x="3095" y="14391"/>
                </a:cubicBezTo>
                <a:cubicBezTo>
                  <a:pt x="3009" y="14322"/>
                  <a:pt x="2940" y="14254"/>
                  <a:pt x="2871" y="14185"/>
                </a:cubicBezTo>
                <a:cubicBezTo>
                  <a:pt x="2803" y="14254"/>
                  <a:pt x="2803" y="14322"/>
                  <a:pt x="2803" y="14391"/>
                </a:cubicBezTo>
                <a:cubicBezTo>
                  <a:pt x="2734" y="14391"/>
                  <a:pt x="2734" y="14391"/>
                  <a:pt x="2665" y="14322"/>
                </a:cubicBezTo>
                <a:lnTo>
                  <a:pt x="2665" y="13463"/>
                </a:lnTo>
                <a:cubicBezTo>
                  <a:pt x="2665" y="13463"/>
                  <a:pt x="2734" y="13463"/>
                  <a:pt x="2871" y="13325"/>
                </a:cubicBezTo>
                <a:close/>
                <a:moveTo>
                  <a:pt x="21423" y="1"/>
                </a:moveTo>
                <a:cubicBezTo>
                  <a:pt x="20993" y="69"/>
                  <a:pt x="20718" y="69"/>
                  <a:pt x="20357" y="138"/>
                </a:cubicBezTo>
                <a:cubicBezTo>
                  <a:pt x="19996" y="138"/>
                  <a:pt x="19635" y="207"/>
                  <a:pt x="19342" y="207"/>
                </a:cubicBezTo>
                <a:cubicBezTo>
                  <a:pt x="19274" y="276"/>
                  <a:pt x="19205" y="430"/>
                  <a:pt x="19136" y="499"/>
                </a:cubicBezTo>
                <a:lnTo>
                  <a:pt x="19136" y="430"/>
                </a:lnTo>
                <a:lnTo>
                  <a:pt x="19136" y="276"/>
                </a:lnTo>
                <a:lnTo>
                  <a:pt x="18775" y="276"/>
                </a:lnTo>
                <a:cubicBezTo>
                  <a:pt x="18706" y="430"/>
                  <a:pt x="18569" y="499"/>
                  <a:pt x="18483" y="637"/>
                </a:cubicBezTo>
                <a:lnTo>
                  <a:pt x="18345" y="499"/>
                </a:lnTo>
                <a:lnTo>
                  <a:pt x="18345" y="499"/>
                </a:lnTo>
                <a:cubicBezTo>
                  <a:pt x="18379" y="680"/>
                  <a:pt x="18289" y="697"/>
                  <a:pt x="18182" y="697"/>
                </a:cubicBezTo>
                <a:cubicBezTo>
                  <a:pt x="18156" y="697"/>
                  <a:pt x="18130" y="696"/>
                  <a:pt x="18104" y="696"/>
                </a:cubicBezTo>
                <a:cubicBezTo>
                  <a:pt x="18021" y="696"/>
                  <a:pt x="17942" y="706"/>
                  <a:pt x="17915" y="791"/>
                </a:cubicBezTo>
                <a:cubicBezTo>
                  <a:pt x="17915" y="814"/>
                  <a:pt x="17900" y="822"/>
                  <a:pt x="17874" y="822"/>
                </a:cubicBezTo>
                <a:cubicBezTo>
                  <a:pt x="17822" y="822"/>
                  <a:pt x="17726" y="791"/>
                  <a:pt x="17623" y="791"/>
                </a:cubicBezTo>
                <a:lnTo>
                  <a:pt x="17623" y="998"/>
                </a:lnTo>
                <a:cubicBezTo>
                  <a:pt x="17554" y="1067"/>
                  <a:pt x="17485" y="1067"/>
                  <a:pt x="17417" y="1067"/>
                </a:cubicBezTo>
                <a:cubicBezTo>
                  <a:pt x="17417" y="998"/>
                  <a:pt x="17348" y="860"/>
                  <a:pt x="17348" y="791"/>
                </a:cubicBezTo>
                <a:cubicBezTo>
                  <a:pt x="17056" y="860"/>
                  <a:pt x="16849" y="929"/>
                  <a:pt x="16626" y="998"/>
                </a:cubicBezTo>
                <a:cubicBezTo>
                  <a:pt x="16557" y="1067"/>
                  <a:pt x="16557" y="1135"/>
                  <a:pt x="16557" y="1221"/>
                </a:cubicBezTo>
                <a:cubicBezTo>
                  <a:pt x="16419" y="1290"/>
                  <a:pt x="16265" y="1290"/>
                  <a:pt x="16127" y="1290"/>
                </a:cubicBezTo>
                <a:cubicBezTo>
                  <a:pt x="16127" y="1221"/>
                  <a:pt x="16058" y="1135"/>
                  <a:pt x="16058" y="1067"/>
                </a:cubicBezTo>
                <a:cubicBezTo>
                  <a:pt x="15990" y="1135"/>
                  <a:pt x="15990" y="1221"/>
                  <a:pt x="15904" y="1221"/>
                </a:cubicBezTo>
                <a:cubicBezTo>
                  <a:pt x="15844" y="1203"/>
                  <a:pt x="15787" y="1195"/>
                  <a:pt x="15731" y="1195"/>
                </a:cubicBezTo>
                <a:cubicBezTo>
                  <a:pt x="15532" y="1195"/>
                  <a:pt x="15360" y="1290"/>
                  <a:pt x="15199" y="1290"/>
                </a:cubicBezTo>
                <a:cubicBezTo>
                  <a:pt x="14906" y="1359"/>
                  <a:pt x="14838" y="1428"/>
                  <a:pt x="14769" y="1651"/>
                </a:cubicBezTo>
                <a:cubicBezTo>
                  <a:pt x="14700" y="1789"/>
                  <a:pt x="14700" y="1857"/>
                  <a:pt x="14614" y="2081"/>
                </a:cubicBezTo>
                <a:cubicBezTo>
                  <a:pt x="14545" y="1857"/>
                  <a:pt x="14477" y="1651"/>
                  <a:pt x="14408" y="1359"/>
                </a:cubicBezTo>
                <a:cubicBezTo>
                  <a:pt x="14270" y="1496"/>
                  <a:pt x="14184" y="1651"/>
                  <a:pt x="14116" y="1720"/>
                </a:cubicBezTo>
                <a:cubicBezTo>
                  <a:pt x="14024" y="1720"/>
                  <a:pt x="13932" y="1750"/>
                  <a:pt x="13856" y="1750"/>
                </a:cubicBezTo>
                <a:cubicBezTo>
                  <a:pt x="13818" y="1750"/>
                  <a:pt x="13783" y="1743"/>
                  <a:pt x="13755" y="1720"/>
                </a:cubicBezTo>
                <a:cubicBezTo>
                  <a:pt x="13699" y="1701"/>
                  <a:pt x="13654" y="1693"/>
                  <a:pt x="13616" y="1693"/>
                </a:cubicBezTo>
                <a:cubicBezTo>
                  <a:pt x="13511" y="1693"/>
                  <a:pt x="13461" y="1757"/>
                  <a:pt x="13411" y="1857"/>
                </a:cubicBezTo>
                <a:cubicBezTo>
                  <a:pt x="13325" y="1926"/>
                  <a:pt x="13187" y="2081"/>
                  <a:pt x="13325" y="2218"/>
                </a:cubicBezTo>
                <a:lnTo>
                  <a:pt x="13841" y="2218"/>
                </a:lnTo>
                <a:cubicBezTo>
                  <a:pt x="13686" y="2356"/>
                  <a:pt x="13548" y="2511"/>
                  <a:pt x="13479" y="2648"/>
                </a:cubicBezTo>
                <a:cubicBezTo>
                  <a:pt x="13325" y="2648"/>
                  <a:pt x="13118" y="2648"/>
                  <a:pt x="13050" y="2717"/>
                </a:cubicBezTo>
                <a:cubicBezTo>
                  <a:pt x="12981" y="2786"/>
                  <a:pt x="12895" y="2941"/>
                  <a:pt x="12757" y="3078"/>
                </a:cubicBezTo>
                <a:cubicBezTo>
                  <a:pt x="12689" y="2855"/>
                  <a:pt x="12620" y="2786"/>
                  <a:pt x="12551" y="2648"/>
                </a:cubicBezTo>
                <a:cubicBezTo>
                  <a:pt x="12551" y="2717"/>
                  <a:pt x="12465" y="2855"/>
                  <a:pt x="12396" y="3009"/>
                </a:cubicBezTo>
                <a:cubicBezTo>
                  <a:pt x="12465" y="3009"/>
                  <a:pt x="12465" y="3078"/>
                  <a:pt x="12551" y="3147"/>
                </a:cubicBezTo>
                <a:cubicBezTo>
                  <a:pt x="12396" y="3216"/>
                  <a:pt x="12259" y="3216"/>
                  <a:pt x="12121" y="3284"/>
                </a:cubicBezTo>
                <a:cubicBezTo>
                  <a:pt x="12121" y="3370"/>
                  <a:pt x="12121" y="3439"/>
                  <a:pt x="12035" y="3508"/>
                </a:cubicBezTo>
                <a:cubicBezTo>
                  <a:pt x="11953" y="3508"/>
                  <a:pt x="11870" y="3582"/>
                  <a:pt x="11769" y="3582"/>
                </a:cubicBezTo>
                <a:cubicBezTo>
                  <a:pt x="11702" y="3582"/>
                  <a:pt x="11626" y="3549"/>
                  <a:pt x="11537" y="3439"/>
                </a:cubicBezTo>
                <a:lnTo>
                  <a:pt x="11537" y="3869"/>
                </a:lnTo>
                <a:lnTo>
                  <a:pt x="11262" y="3869"/>
                </a:lnTo>
                <a:cubicBezTo>
                  <a:pt x="11262" y="3938"/>
                  <a:pt x="11176" y="4007"/>
                  <a:pt x="11176" y="4007"/>
                </a:cubicBezTo>
                <a:lnTo>
                  <a:pt x="11330" y="4144"/>
                </a:lnTo>
                <a:cubicBezTo>
                  <a:pt x="11219" y="4187"/>
                  <a:pt x="11128" y="4226"/>
                  <a:pt x="11057" y="4226"/>
                </a:cubicBezTo>
                <a:cubicBezTo>
                  <a:pt x="10986" y="4226"/>
                  <a:pt x="10935" y="4187"/>
                  <a:pt x="10900" y="4075"/>
                </a:cubicBezTo>
                <a:lnTo>
                  <a:pt x="10677" y="3645"/>
                </a:lnTo>
                <a:lnTo>
                  <a:pt x="10677" y="3508"/>
                </a:lnTo>
                <a:cubicBezTo>
                  <a:pt x="10608" y="3439"/>
                  <a:pt x="10471" y="3439"/>
                  <a:pt x="10402" y="3370"/>
                </a:cubicBezTo>
                <a:cubicBezTo>
                  <a:pt x="10402" y="3439"/>
                  <a:pt x="10402" y="3508"/>
                  <a:pt x="10316" y="3645"/>
                </a:cubicBezTo>
                <a:cubicBezTo>
                  <a:pt x="10178" y="3645"/>
                  <a:pt x="10041" y="3714"/>
                  <a:pt x="9886" y="3800"/>
                </a:cubicBezTo>
                <a:cubicBezTo>
                  <a:pt x="9972" y="3869"/>
                  <a:pt x="10041" y="3869"/>
                  <a:pt x="10110" y="3938"/>
                </a:cubicBezTo>
                <a:lnTo>
                  <a:pt x="10247" y="3938"/>
                </a:lnTo>
                <a:lnTo>
                  <a:pt x="10247" y="4299"/>
                </a:lnTo>
                <a:cubicBezTo>
                  <a:pt x="10316" y="4299"/>
                  <a:pt x="10402" y="4230"/>
                  <a:pt x="10471" y="4230"/>
                </a:cubicBezTo>
                <a:cubicBezTo>
                  <a:pt x="10539" y="4299"/>
                  <a:pt x="10677" y="4436"/>
                  <a:pt x="10539" y="4505"/>
                </a:cubicBezTo>
                <a:cubicBezTo>
                  <a:pt x="10402" y="4505"/>
                  <a:pt x="10316" y="4436"/>
                  <a:pt x="10110" y="4436"/>
                </a:cubicBezTo>
                <a:cubicBezTo>
                  <a:pt x="10110" y="4299"/>
                  <a:pt x="10110" y="4144"/>
                  <a:pt x="10041" y="3938"/>
                </a:cubicBezTo>
                <a:cubicBezTo>
                  <a:pt x="9972" y="4075"/>
                  <a:pt x="9886" y="4299"/>
                  <a:pt x="9817" y="4436"/>
                </a:cubicBezTo>
                <a:lnTo>
                  <a:pt x="9749" y="4368"/>
                </a:lnTo>
                <a:lnTo>
                  <a:pt x="9749" y="4007"/>
                </a:lnTo>
                <a:cubicBezTo>
                  <a:pt x="9616" y="3874"/>
                  <a:pt x="9277" y="3996"/>
                  <a:pt x="9313" y="3685"/>
                </a:cubicBezTo>
                <a:lnTo>
                  <a:pt x="9313" y="3685"/>
                </a:lnTo>
                <a:cubicBezTo>
                  <a:pt x="9296" y="3745"/>
                  <a:pt x="9250" y="3813"/>
                  <a:pt x="9250" y="3869"/>
                </a:cubicBezTo>
                <a:cubicBezTo>
                  <a:pt x="9319" y="3938"/>
                  <a:pt x="9387" y="3938"/>
                  <a:pt x="9456" y="4007"/>
                </a:cubicBezTo>
                <a:cubicBezTo>
                  <a:pt x="9387" y="4075"/>
                  <a:pt x="9387" y="4144"/>
                  <a:pt x="9387" y="4299"/>
                </a:cubicBezTo>
                <a:cubicBezTo>
                  <a:pt x="9611" y="4299"/>
                  <a:pt x="9611" y="4299"/>
                  <a:pt x="9680" y="4574"/>
                </a:cubicBezTo>
                <a:cubicBezTo>
                  <a:pt x="9583" y="4574"/>
                  <a:pt x="9489" y="4590"/>
                  <a:pt x="9402" y="4590"/>
                </a:cubicBezTo>
                <a:cubicBezTo>
                  <a:pt x="9290" y="4590"/>
                  <a:pt x="9190" y="4563"/>
                  <a:pt x="9112" y="4436"/>
                </a:cubicBezTo>
                <a:cubicBezTo>
                  <a:pt x="9112" y="4299"/>
                  <a:pt x="9112" y="4144"/>
                  <a:pt x="9181" y="4007"/>
                </a:cubicBezTo>
                <a:lnTo>
                  <a:pt x="8958" y="4007"/>
                </a:lnTo>
                <a:cubicBezTo>
                  <a:pt x="8958" y="4230"/>
                  <a:pt x="9026" y="4368"/>
                  <a:pt x="9026" y="4505"/>
                </a:cubicBezTo>
                <a:cubicBezTo>
                  <a:pt x="9026" y="4574"/>
                  <a:pt x="9112" y="4574"/>
                  <a:pt x="9181" y="4660"/>
                </a:cubicBezTo>
                <a:cubicBezTo>
                  <a:pt x="9026" y="4660"/>
                  <a:pt x="8889" y="4729"/>
                  <a:pt x="8820" y="4729"/>
                </a:cubicBezTo>
                <a:cubicBezTo>
                  <a:pt x="8820" y="4574"/>
                  <a:pt x="8820" y="4505"/>
                  <a:pt x="8889" y="4368"/>
                </a:cubicBezTo>
                <a:lnTo>
                  <a:pt x="8820" y="4368"/>
                </a:lnTo>
                <a:cubicBezTo>
                  <a:pt x="8751" y="4505"/>
                  <a:pt x="8597" y="4574"/>
                  <a:pt x="8528" y="4729"/>
                </a:cubicBezTo>
                <a:cubicBezTo>
                  <a:pt x="8459" y="4574"/>
                  <a:pt x="8390" y="4505"/>
                  <a:pt x="8322" y="4368"/>
                </a:cubicBezTo>
                <a:lnTo>
                  <a:pt x="8322" y="4660"/>
                </a:lnTo>
                <a:cubicBezTo>
                  <a:pt x="8167" y="4574"/>
                  <a:pt x="8029" y="4574"/>
                  <a:pt x="7892" y="4505"/>
                </a:cubicBezTo>
                <a:lnTo>
                  <a:pt x="7892" y="4505"/>
                </a:lnTo>
                <a:cubicBezTo>
                  <a:pt x="7960" y="4660"/>
                  <a:pt x="7960" y="4729"/>
                  <a:pt x="7960" y="4797"/>
                </a:cubicBezTo>
                <a:cubicBezTo>
                  <a:pt x="7737" y="4935"/>
                  <a:pt x="7531" y="5004"/>
                  <a:pt x="7307" y="5158"/>
                </a:cubicBezTo>
                <a:cubicBezTo>
                  <a:pt x="7393" y="5296"/>
                  <a:pt x="7462" y="5520"/>
                  <a:pt x="7531" y="5657"/>
                </a:cubicBezTo>
                <a:cubicBezTo>
                  <a:pt x="7393" y="5726"/>
                  <a:pt x="7307" y="5795"/>
                  <a:pt x="7238" y="5863"/>
                </a:cubicBezTo>
                <a:lnTo>
                  <a:pt x="7238" y="5795"/>
                </a:lnTo>
                <a:cubicBezTo>
                  <a:pt x="7238" y="5949"/>
                  <a:pt x="7170" y="6018"/>
                  <a:pt x="7101" y="6087"/>
                </a:cubicBezTo>
                <a:cubicBezTo>
                  <a:pt x="7170" y="6156"/>
                  <a:pt x="7170" y="6293"/>
                  <a:pt x="7238" y="6448"/>
                </a:cubicBezTo>
                <a:cubicBezTo>
                  <a:pt x="7101" y="6379"/>
                  <a:pt x="7032" y="6293"/>
                  <a:pt x="6963" y="6293"/>
                </a:cubicBezTo>
                <a:cubicBezTo>
                  <a:pt x="6877" y="6087"/>
                  <a:pt x="6877" y="6018"/>
                  <a:pt x="6809" y="5949"/>
                </a:cubicBezTo>
                <a:cubicBezTo>
                  <a:pt x="6671" y="5949"/>
                  <a:pt x="6671" y="5949"/>
                  <a:pt x="6447" y="5863"/>
                </a:cubicBezTo>
                <a:cubicBezTo>
                  <a:pt x="6447" y="5949"/>
                  <a:pt x="6379" y="6018"/>
                  <a:pt x="6379" y="6087"/>
                </a:cubicBezTo>
                <a:cubicBezTo>
                  <a:pt x="6310" y="6087"/>
                  <a:pt x="6241" y="6087"/>
                  <a:pt x="6172" y="6018"/>
                </a:cubicBezTo>
                <a:cubicBezTo>
                  <a:pt x="6104" y="6224"/>
                  <a:pt x="5743" y="6293"/>
                  <a:pt x="5811" y="6586"/>
                </a:cubicBezTo>
                <a:lnTo>
                  <a:pt x="5588" y="6586"/>
                </a:lnTo>
                <a:cubicBezTo>
                  <a:pt x="5674" y="6809"/>
                  <a:pt x="5743" y="6947"/>
                  <a:pt x="5743" y="7153"/>
                </a:cubicBezTo>
                <a:cubicBezTo>
                  <a:pt x="5698" y="7164"/>
                  <a:pt x="5660" y="7168"/>
                  <a:pt x="5629" y="7168"/>
                </a:cubicBezTo>
                <a:cubicBezTo>
                  <a:pt x="5411" y="7168"/>
                  <a:pt x="5502" y="6929"/>
                  <a:pt x="5381" y="6809"/>
                </a:cubicBezTo>
                <a:cubicBezTo>
                  <a:pt x="5244" y="7084"/>
                  <a:pt x="4728" y="7239"/>
                  <a:pt x="4814" y="7737"/>
                </a:cubicBezTo>
                <a:lnTo>
                  <a:pt x="4522" y="7737"/>
                </a:lnTo>
                <a:cubicBezTo>
                  <a:pt x="4453" y="7806"/>
                  <a:pt x="4453" y="7875"/>
                  <a:pt x="4384" y="8013"/>
                </a:cubicBezTo>
                <a:cubicBezTo>
                  <a:pt x="4384" y="8013"/>
                  <a:pt x="4384" y="8099"/>
                  <a:pt x="4453" y="8167"/>
                </a:cubicBezTo>
                <a:lnTo>
                  <a:pt x="4230" y="8167"/>
                </a:lnTo>
                <a:cubicBezTo>
                  <a:pt x="4161" y="8236"/>
                  <a:pt x="4161" y="8374"/>
                  <a:pt x="4161" y="8442"/>
                </a:cubicBezTo>
                <a:cubicBezTo>
                  <a:pt x="3593" y="8958"/>
                  <a:pt x="3164" y="9388"/>
                  <a:pt x="3095" y="10162"/>
                </a:cubicBezTo>
                <a:cubicBezTo>
                  <a:pt x="3164" y="10162"/>
                  <a:pt x="3232" y="10248"/>
                  <a:pt x="3301" y="10248"/>
                </a:cubicBezTo>
                <a:cubicBezTo>
                  <a:pt x="3232" y="10385"/>
                  <a:pt x="3164" y="10454"/>
                  <a:pt x="3095" y="10523"/>
                </a:cubicBezTo>
                <a:cubicBezTo>
                  <a:pt x="3301" y="10592"/>
                  <a:pt x="3370" y="10746"/>
                  <a:pt x="3370" y="11107"/>
                </a:cubicBezTo>
                <a:cubicBezTo>
                  <a:pt x="3439" y="11021"/>
                  <a:pt x="3593" y="10953"/>
                  <a:pt x="3662" y="10953"/>
                </a:cubicBezTo>
                <a:cubicBezTo>
                  <a:pt x="3731" y="10884"/>
                  <a:pt x="3731" y="10746"/>
                  <a:pt x="3731" y="10677"/>
                </a:cubicBezTo>
                <a:lnTo>
                  <a:pt x="4023" y="10677"/>
                </a:lnTo>
                <a:cubicBezTo>
                  <a:pt x="4092" y="10884"/>
                  <a:pt x="3954" y="11107"/>
                  <a:pt x="3731" y="11176"/>
                </a:cubicBezTo>
                <a:cubicBezTo>
                  <a:pt x="3800" y="11245"/>
                  <a:pt x="3800" y="11314"/>
                  <a:pt x="3800" y="11382"/>
                </a:cubicBezTo>
                <a:cubicBezTo>
                  <a:pt x="3662" y="11382"/>
                  <a:pt x="3593" y="11451"/>
                  <a:pt x="3525" y="11451"/>
                </a:cubicBezTo>
                <a:cubicBezTo>
                  <a:pt x="3525" y="11675"/>
                  <a:pt x="3662" y="11881"/>
                  <a:pt x="3439" y="12036"/>
                </a:cubicBezTo>
                <a:cubicBezTo>
                  <a:pt x="3370" y="12036"/>
                  <a:pt x="3370" y="12036"/>
                  <a:pt x="3301" y="11967"/>
                </a:cubicBezTo>
                <a:lnTo>
                  <a:pt x="3095" y="12173"/>
                </a:lnTo>
                <a:cubicBezTo>
                  <a:pt x="3009" y="12397"/>
                  <a:pt x="3095" y="12603"/>
                  <a:pt x="2940" y="12672"/>
                </a:cubicBezTo>
                <a:cubicBezTo>
                  <a:pt x="2803" y="12827"/>
                  <a:pt x="2803" y="12964"/>
                  <a:pt x="2734" y="13102"/>
                </a:cubicBezTo>
                <a:cubicBezTo>
                  <a:pt x="2665" y="13256"/>
                  <a:pt x="2665" y="13532"/>
                  <a:pt x="2373" y="13532"/>
                </a:cubicBezTo>
                <a:cubicBezTo>
                  <a:pt x="2441" y="13600"/>
                  <a:pt x="2441" y="13600"/>
                  <a:pt x="2510" y="13600"/>
                </a:cubicBezTo>
                <a:cubicBezTo>
                  <a:pt x="2441" y="13755"/>
                  <a:pt x="2373" y="13824"/>
                  <a:pt x="2304" y="13961"/>
                </a:cubicBezTo>
                <a:lnTo>
                  <a:pt x="2373" y="13961"/>
                </a:lnTo>
                <a:cubicBezTo>
                  <a:pt x="2168" y="14024"/>
                  <a:pt x="2337" y="14331"/>
                  <a:pt x="2093" y="14331"/>
                </a:cubicBezTo>
                <a:cubicBezTo>
                  <a:pt x="2070" y="14331"/>
                  <a:pt x="2043" y="14328"/>
                  <a:pt x="2012" y="14322"/>
                </a:cubicBezTo>
                <a:cubicBezTo>
                  <a:pt x="2012" y="14116"/>
                  <a:pt x="2080" y="13893"/>
                  <a:pt x="2080" y="13686"/>
                </a:cubicBezTo>
                <a:lnTo>
                  <a:pt x="2080" y="13686"/>
                </a:lnTo>
                <a:cubicBezTo>
                  <a:pt x="1874" y="13755"/>
                  <a:pt x="1943" y="13961"/>
                  <a:pt x="1943" y="14116"/>
                </a:cubicBezTo>
                <a:cubicBezTo>
                  <a:pt x="1651" y="13893"/>
                  <a:pt x="1444" y="13755"/>
                  <a:pt x="1221" y="13532"/>
                </a:cubicBezTo>
                <a:lnTo>
                  <a:pt x="1221" y="13532"/>
                </a:lnTo>
                <a:cubicBezTo>
                  <a:pt x="1014" y="13686"/>
                  <a:pt x="1290" y="13893"/>
                  <a:pt x="1152" y="14030"/>
                </a:cubicBezTo>
                <a:cubicBezTo>
                  <a:pt x="1083" y="14030"/>
                  <a:pt x="946" y="14030"/>
                  <a:pt x="791" y="14116"/>
                </a:cubicBezTo>
                <a:cubicBezTo>
                  <a:pt x="860" y="14185"/>
                  <a:pt x="946" y="14254"/>
                  <a:pt x="946" y="14391"/>
                </a:cubicBezTo>
                <a:cubicBezTo>
                  <a:pt x="946" y="14460"/>
                  <a:pt x="860" y="14683"/>
                  <a:pt x="791" y="14752"/>
                </a:cubicBezTo>
                <a:cubicBezTo>
                  <a:pt x="585" y="14976"/>
                  <a:pt x="430" y="15251"/>
                  <a:pt x="516" y="15543"/>
                </a:cubicBezTo>
                <a:cubicBezTo>
                  <a:pt x="430" y="15612"/>
                  <a:pt x="430" y="15681"/>
                  <a:pt x="361" y="15749"/>
                </a:cubicBezTo>
                <a:cubicBezTo>
                  <a:pt x="516" y="15681"/>
                  <a:pt x="585" y="15681"/>
                  <a:pt x="653" y="15612"/>
                </a:cubicBezTo>
                <a:cubicBezTo>
                  <a:pt x="653" y="15612"/>
                  <a:pt x="653" y="15681"/>
                  <a:pt x="722" y="15681"/>
                </a:cubicBezTo>
                <a:cubicBezTo>
                  <a:pt x="653" y="15749"/>
                  <a:pt x="585" y="15835"/>
                  <a:pt x="516" y="15835"/>
                </a:cubicBezTo>
                <a:cubicBezTo>
                  <a:pt x="292" y="15904"/>
                  <a:pt x="292" y="15973"/>
                  <a:pt x="292" y="16179"/>
                </a:cubicBezTo>
                <a:cubicBezTo>
                  <a:pt x="361" y="16179"/>
                  <a:pt x="430" y="16179"/>
                  <a:pt x="516" y="16265"/>
                </a:cubicBezTo>
                <a:cubicBezTo>
                  <a:pt x="430" y="16265"/>
                  <a:pt x="361" y="16334"/>
                  <a:pt x="292" y="16334"/>
                </a:cubicBezTo>
                <a:cubicBezTo>
                  <a:pt x="224" y="16609"/>
                  <a:pt x="155" y="16901"/>
                  <a:pt x="155" y="17125"/>
                </a:cubicBezTo>
                <a:cubicBezTo>
                  <a:pt x="224" y="17194"/>
                  <a:pt x="292" y="17194"/>
                  <a:pt x="361" y="17194"/>
                </a:cubicBezTo>
                <a:lnTo>
                  <a:pt x="361" y="17262"/>
                </a:lnTo>
                <a:cubicBezTo>
                  <a:pt x="292" y="17262"/>
                  <a:pt x="224" y="17331"/>
                  <a:pt x="86" y="17331"/>
                </a:cubicBezTo>
                <a:cubicBezTo>
                  <a:pt x="86" y="17555"/>
                  <a:pt x="155" y="17761"/>
                  <a:pt x="155" y="17985"/>
                </a:cubicBezTo>
                <a:cubicBezTo>
                  <a:pt x="155" y="18053"/>
                  <a:pt x="86" y="18191"/>
                  <a:pt x="86" y="18260"/>
                </a:cubicBezTo>
                <a:cubicBezTo>
                  <a:pt x="0" y="18483"/>
                  <a:pt x="0" y="18689"/>
                  <a:pt x="0" y="18913"/>
                </a:cubicBezTo>
                <a:lnTo>
                  <a:pt x="0" y="19910"/>
                </a:lnTo>
                <a:lnTo>
                  <a:pt x="0" y="20993"/>
                </a:lnTo>
                <a:cubicBezTo>
                  <a:pt x="0" y="21423"/>
                  <a:pt x="0" y="21922"/>
                  <a:pt x="86" y="22352"/>
                </a:cubicBezTo>
                <a:cubicBezTo>
                  <a:pt x="86" y="22781"/>
                  <a:pt x="155" y="23211"/>
                  <a:pt x="224" y="23641"/>
                </a:cubicBezTo>
                <a:lnTo>
                  <a:pt x="430" y="25137"/>
                </a:lnTo>
                <a:cubicBezTo>
                  <a:pt x="516" y="25429"/>
                  <a:pt x="585" y="25790"/>
                  <a:pt x="653" y="26065"/>
                </a:cubicBezTo>
                <a:cubicBezTo>
                  <a:pt x="722" y="26151"/>
                  <a:pt x="791" y="26151"/>
                  <a:pt x="860" y="26151"/>
                </a:cubicBezTo>
                <a:cubicBezTo>
                  <a:pt x="791" y="26289"/>
                  <a:pt x="791" y="26358"/>
                  <a:pt x="791" y="26358"/>
                </a:cubicBezTo>
                <a:lnTo>
                  <a:pt x="791" y="27149"/>
                </a:lnTo>
                <a:cubicBezTo>
                  <a:pt x="1014" y="27578"/>
                  <a:pt x="1152" y="28008"/>
                  <a:pt x="1375" y="28507"/>
                </a:cubicBezTo>
                <a:cubicBezTo>
                  <a:pt x="1444" y="28438"/>
                  <a:pt x="1444" y="28369"/>
                  <a:pt x="1582" y="28300"/>
                </a:cubicBezTo>
                <a:lnTo>
                  <a:pt x="1582" y="29160"/>
                </a:lnTo>
                <a:cubicBezTo>
                  <a:pt x="1444" y="29229"/>
                  <a:pt x="1375" y="29366"/>
                  <a:pt x="1290" y="29366"/>
                </a:cubicBezTo>
                <a:lnTo>
                  <a:pt x="791" y="29366"/>
                </a:lnTo>
                <a:cubicBezTo>
                  <a:pt x="1083" y="29796"/>
                  <a:pt x="1014" y="30226"/>
                  <a:pt x="1221" y="30587"/>
                </a:cubicBezTo>
                <a:lnTo>
                  <a:pt x="1290" y="30587"/>
                </a:lnTo>
                <a:cubicBezTo>
                  <a:pt x="1290" y="30450"/>
                  <a:pt x="1221" y="30364"/>
                  <a:pt x="1221" y="30295"/>
                </a:cubicBezTo>
                <a:cubicBezTo>
                  <a:pt x="1375" y="30226"/>
                  <a:pt x="1513" y="30157"/>
                  <a:pt x="1651" y="30157"/>
                </a:cubicBezTo>
                <a:lnTo>
                  <a:pt x="1805" y="30295"/>
                </a:lnTo>
                <a:cubicBezTo>
                  <a:pt x="1719" y="30295"/>
                  <a:pt x="1651" y="30364"/>
                  <a:pt x="1513" y="30364"/>
                </a:cubicBezTo>
                <a:cubicBezTo>
                  <a:pt x="1582" y="30518"/>
                  <a:pt x="1651" y="30656"/>
                  <a:pt x="1719" y="30725"/>
                </a:cubicBezTo>
                <a:cubicBezTo>
                  <a:pt x="1874" y="30656"/>
                  <a:pt x="1943" y="30587"/>
                  <a:pt x="2012" y="30518"/>
                </a:cubicBezTo>
                <a:cubicBezTo>
                  <a:pt x="2012" y="30587"/>
                  <a:pt x="2080" y="30656"/>
                  <a:pt x="2149" y="30793"/>
                </a:cubicBezTo>
                <a:cubicBezTo>
                  <a:pt x="2080" y="30793"/>
                  <a:pt x="2012" y="30879"/>
                  <a:pt x="1943" y="30879"/>
                </a:cubicBezTo>
                <a:cubicBezTo>
                  <a:pt x="2080" y="31017"/>
                  <a:pt x="2149" y="31223"/>
                  <a:pt x="2304" y="31378"/>
                </a:cubicBezTo>
                <a:cubicBezTo>
                  <a:pt x="2441" y="31516"/>
                  <a:pt x="2579" y="31584"/>
                  <a:pt x="2734" y="31739"/>
                </a:cubicBezTo>
                <a:cubicBezTo>
                  <a:pt x="2665" y="31808"/>
                  <a:pt x="2579" y="31808"/>
                  <a:pt x="2441" y="31877"/>
                </a:cubicBezTo>
                <a:cubicBezTo>
                  <a:pt x="2734" y="32375"/>
                  <a:pt x="3009" y="32874"/>
                  <a:pt x="3232" y="33372"/>
                </a:cubicBezTo>
                <a:cubicBezTo>
                  <a:pt x="3232" y="33458"/>
                  <a:pt x="3232" y="33527"/>
                  <a:pt x="3164" y="33596"/>
                </a:cubicBezTo>
                <a:cubicBezTo>
                  <a:pt x="3301" y="33665"/>
                  <a:pt x="3439" y="33665"/>
                  <a:pt x="3593" y="33733"/>
                </a:cubicBezTo>
                <a:cubicBezTo>
                  <a:pt x="3439" y="33802"/>
                  <a:pt x="3370" y="33802"/>
                  <a:pt x="3301" y="33888"/>
                </a:cubicBezTo>
                <a:cubicBezTo>
                  <a:pt x="3301" y="34026"/>
                  <a:pt x="3370" y="34163"/>
                  <a:pt x="3439" y="34318"/>
                </a:cubicBezTo>
                <a:lnTo>
                  <a:pt x="3662" y="34318"/>
                </a:lnTo>
                <a:lnTo>
                  <a:pt x="3662" y="34524"/>
                </a:lnTo>
                <a:cubicBezTo>
                  <a:pt x="3731" y="34524"/>
                  <a:pt x="3800" y="34593"/>
                  <a:pt x="3868" y="34662"/>
                </a:cubicBezTo>
                <a:cubicBezTo>
                  <a:pt x="3800" y="34662"/>
                  <a:pt x="3800" y="34662"/>
                  <a:pt x="3731" y="34748"/>
                </a:cubicBezTo>
                <a:cubicBezTo>
                  <a:pt x="3731" y="34817"/>
                  <a:pt x="3731" y="35023"/>
                  <a:pt x="3800" y="35023"/>
                </a:cubicBezTo>
                <a:cubicBezTo>
                  <a:pt x="4092" y="35315"/>
                  <a:pt x="4161" y="35745"/>
                  <a:pt x="4384" y="36106"/>
                </a:cubicBezTo>
                <a:cubicBezTo>
                  <a:pt x="4591" y="36312"/>
                  <a:pt x="4728" y="36536"/>
                  <a:pt x="4728" y="36811"/>
                </a:cubicBezTo>
                <a:cubicBezTo>
                  <a:pt x="4728" y="36811"/>
                  <a:pt x="4814" y="36811"/>
                  <a:pt x="4883" y="36897"/>
                </a:cubicBezTo>
                <a:lnTo>
                  <a:pt x="4883" y="37103"/>
                </a:lnTo>
                <a:cubicBezTo>
                  <a:pt x="5158" y="37533"/>
                  <a:pt x="5674" y="37671"/>
                  <a:pt x="5588" y="38324"/>
                </a:cubicBezTo>
                <a:cubicBezTo>
                  <a:pt x="5743" y="38324"/>
                  <a:pt x="5880" y="38393"/>
                  <a:pt x="5949" y="38462"/>
                </a:cubicBezTo>
                <a:cubicBezTo>
                  <a:pt x="5949" y="38530"/>
                  <a:pt x="5880" y="38685"/>
                  <a:pt x="5880" y="38754"/>
                </a:cubicBezTo>
                <a:cubicBezTo>
                  <a:pt x="6104" y="38754"/>
                  <a:pt x="6310" y="38823"/>
                  <a:pt x="6533" y="38823"/>
                </a:cubicBezTo>
                <a:lnTo>
                  <a:pt x="6533" y="39476"/>
                </a:lnTo>
                <a:cubicBezTo>
                  <a:pt x="6602" y="39476"/>
                  <a:pt x="6671" y="39545"/>
                  <a:pt x="6740" y="39614"/>
                </a:cubicBezTo>
                <a:cubicBezTo>
                  <a:pt x="6809" y="39545"/>
                  <a:pt x="6809" y="39545"/>
                  <a:pt x="6877" y="39476"/>
                </a:cubicBezTo>
                <a:cubicBezTo>
                  <a:pt x="7101" y="39820"/>
                  <a:pt x="7462" y="40112"/>
                  <a:pt x="7462" y="40542"/>
                </a:cubicBezTo>
                <a:lnTo>
                  <a:pt x="7960" y="40542"/>
                </a:lnTo>
                <a:cubicBezTo>
                  <a:pt x="8167" y="40680"/>
                  <a:pt x="7823" y="40834"/>
                  <a:pt x="7892" y="40972"/>
                </a:cubicBezTo>
                <a:cubicBezTo>
                  <a:pt x="7960" y="41041"/>
                  <a:pt x="8098" y="41109"/>
                  <a:pt x="8167" y="41109"/>
                </a:cubicBezTo>
                <a:cubicBezTo>
                  <a:pt x="8253" y="41041"/>
                  <a:pt x="8322" y="40972"/>
                  <a:pt x="8390" y="40972"/>
                </a:cubicBezTo>
                <a:cubicBezTo>
                  <a:pt x="8459" y="41195"/>
                  <a:pt x="8528" y="41402"/>
                  <a:pt x="8683" y="41625"/>
                </a:cubicBezTo>
                <a:cubicBezTo>
                  <a:pt x="8683" y="41539"/>
                  <a:pt x="8751" y="41539"/>
                  <a:pt x="8751" y="41470"/>
                </a:cubicBezTo>
                <a:cubicBezTo>
                  <a:pt x="8820" y="41539"/>
                  <a:pt x="8958" y="41694"/>
                  <a:pt x="8958" y="41763"/>
                </a:cubicBezTo>
                <a:cubicBezTo>
                  <a:pt x="8958" y="41969"/>
                  <a:pt x="9112" y="42055"/>
                  <a:pt x="9250" y="42124"/>
                </a:cubicBezTo>
                <a:cubicBezTo>
                  <a:pt x="9387" y="42193"/>
                  <a:pt x="9542" y="42261"/>
                  <a:pt x="9680" y="42330"/>
                </a:cubicBezTo>
                <a:cubicBezTo>
                  <a:pt x="9783" y="42499"/>
                  <a:pt x="9848" y="42579"/>
                  <a:pt x="9969" y="42579"/>
                </a:cubicBezTo>
                <a:cubicBezTo>
                  <a:pt x="10009" y="42579"/>
                  <a:pt x="10055" y="42570"/>
                  <a:pt x="10110" y="42554"/>
                </a:cubicBezTo>
                <a:lnTo>
                  <a:pt x="10178" y="42622"/>
                </a:lnTo>
                <a:cubicBezTo>
                  <a:pt x="10247" y="42691"/>
                  <a:pt x="10316" y="42760"/>
                  <a:pt x="10402" y="42829"/>
                </a:cubicBezTo>
                <a:cubicBezTo>
                  <a:pt x="10539" y="42915"/>
                  <a:pt x="10677" y="43052"/>
                  <a:pt x="10832" y="43190"/>
                </a:cubicBezTo>
                <a:cubicBezTo>
                  <a:pt x="10886" y="43135"/>
                  <a:pt x="10898" y="42939"/>
                  <a:pt x="11004" y="42939"/>
                </a:cubicBezTo>
                <a:cubicBezTo>
                  <a:pt x="11031" y="42939"/>
                  <a:pt x="11065" y="42952"/>
                  <a:pt x="11107" y="42983"/>
                </a:cubicBezTo>
                <a:cubicBezTo>
                  <a:pt x="11107" y="43258"/>
                  <a:pt x="11330" y="43258"/>
                  <a:pt x="11468" y="43344"/>
                </a:cubicBezTo>
                <a:cubicBezTo>
                  <a:pt x="11468" y="43413"/>
                  <a:pt x="11537" y="43551"/>
                  <a:pt x="11537" y="43620"/>
                </a:cubicBezTo>
                <a:lnTo>
                  <a:pt x="11605" y="43620"/>
                </a:lnTo>
                <a:cubicBezTo>
                  <a:pt x="11605" y="43482"/>
                  <a:pt x="11605" y="43344"/>
                  <a:pt x="11691" y="43258"/>
                </a:cubicBezTo>
                <a:cubicBezTo>
                  <a:pt x="11760" y="43413"/>
                  <a:pt x="11829" y="43620"/>
                  <a:pt x="11898" y="43843"/>
                </a:cubicBezTo>
                <a:cubicBezTo>
                  <a:pt x="11966" y="43774"/>
                  <a:pt x="11966" y="43688"/>
                  <a:pt x="12035" y="43688"/>
                </a:cubicBezTo>
                <a:lnTo>
                  <a:pt x="12035" y="44049"/>
                </a:lnTo>
                <a:cubicBezTo>
                  <a:pt x="12076" y="44030"/>
                  <a:pt x="12114" y="44022"/>
                  <a:pt x="12149" y="44022"/>
                </a:cubicBezTo>
                <a:cubicBezTo>
                  <a:pt x="12350" y="44022"/>
                  <a:pt x="12481" y="44280"/>
                  <a:pt x="12694" y="44280"/>
                </a:cubicBezTo>
                <a:cubicBezTo>
                  <a:pt x="12714" y="44280"/>
                  <a:pt x="12735" y="44278"/>
                  <a:pt x="12757" y="44273"/>
                </a:cubicBezTo>
                <a:cubicBezTo>
                  <a:pt x="12895" y="44479"/>
                  <a:pt x="13187" y="44479"/>
                  <a:pt x="13411" y="44479"/>
                </a:cubicBezTo>
                <a:cubicBezTo>
                  <a:pt x="13548" y="44634"/>
                  <a:pt x="13617" y="44771"/>
                  <a:pt x="13755" y="44840"/>
                </a:cubicBezTo>
                <a:cubicBezTo>
                  <a:pt x="14270" y="45064"/>
                  <a:pt x="14769" y="45408"/>
                  <a:pt x="15336" y="45631"/>
                </a:cubicBezTo>
                <a:cubicBezTo>
                  <a:pt x="15629" y="45700"/>
                  <a:pt x="15904" y="45837"/>
                  <a:pt x="16196" y="45992"/>
                </a:cubicBezTo>
                <a:cubicBezTo>
                  <a:pt x="16332" y="46034"/>
                  <a:pt x="16461" y="46101"/>
                  <a:pt x="16608" y="46101"/>
                </a:cubicBezTo>
                <a:cubicBezTo>
                  <a:pt x="16702" y="46101"/>
                  <a:pt x="16803" y="46073"/>
                  <a:pt x="16918" y="45992"/>
                </a:cubicBezTo>
                <a:lnTo>
                  <a:pt x="16987" y="45992"/>
                </a:lnTo>
                <a:lnTo>
                  <a:pt x="16987" y="46199"/>
                </a:lnTo>
                <a:cubicBezTo>
                  <a:pt x="17124" y="46267"/>
                  <a:pt x="17279" y="46353"/>
                  <a:pt x="17417" y="46422"/>
                </a:cubicBezTo>
                <a:cubicBezTo>
                  <a:pt x="17709" y="46491"/>
                  <a:pt x="17915" y="46560"/>
                  <a:pt x="18208" y="46628"/>
                </a:cubicBezTo>
                <a:cubicBezTo>
                  <a:pt x="18414" y="46783"/>
                  <a:pt x="18775" y="46783"/>
                  <a:pt x="19067" y="46921"/>
                </a:cubicBezTo>
                <a:cubicBezTo>
                  <a:pt x="19274" y="46989"/>
                  <a:pt x="19635" y="46852"/>
                  <a:pt x="19858" y="47213"/>
                </a:cubicBezTo>
                <a:cubicBezTo>
                  <a:pt x="19996" y="47127"/>
                  <a:pt x="20133" y="47127"/>
                  <a:pt x="20202" y="47127"/>
                </a:cubicBezTo>
                <a:cubicBezTo>
                  <a:pt x="20288" y="47213"/>
                  <a:pt x="20357" y="47282"/>
                  <a:pt x="20425" y="47282"/>
                </a:cubicBezTo>
                <a:cubicBezTo>
                  <a:pt x="20632" y="47350"/>
                  <a:pt x="20855" y="47419"/>
                  <a:pt x="21062" y="47419"/>
                </a:cubicBezTo>
                <a:cubicBezTo>
                  <a:pt x="21577" y="47419"/>
                  <a:pt x="22076" y="47488"/>
                  <a:pt x="22506" y="47712"/>
                </a:cubicBezTo>
                <a:lnTo>
                  <a:pt x="22867" y="47712"/>
                </a:lnTo>
                <a:cubicBezTo>
                  <a:pt x="22936" y="47712"/>
                  <a:pt x="22936" y="47780"/>
                  <a:pt x="23004" y="47849"/>
                </a:cubicBezTo>
                <a:lnTo>
                  <a:pt x="23004" y="47712"/>
                </a:lnTo>
                <a:cubicBezTo>
                  <a:pt x="23366" y="47712"/>
                  <a:pt x="23641" y="47918"/>
                  <a:pt x="24070" y="47918"/>
                </a:cubicBezTo>
                <a:cubicBezTo>
                  <a:pt x="24655" y="47918"/>
                  <a:pt x="25154" y="48073"/>
                  <a:pt x="25721" y="48141"/>
                </a:cubicBezTo>
                <a:lnTo>
                  <a:pt x="25876" y="48141"/>
                </a:lnTo>
                <a:lnTo>
                  <a:pt x="25876" y="48073"/>
                </a:lnTo>
                <a:lnTo>
                  <a:pt x="26151" y="48073"/>
                </a:lnTo>
                <a:cubicBezTo>
                  <a:pt x="26306" y="48210"/>
                  <a:pt x="26443" y="48210"/>
                  <a:pt x="26649" y="48210"/>
                </a:cubicBezTo>
                <a:cubicBezTo>
                  <a:pt x="26793" y="48187"/>
                  <a:pt x="26936" y="48180"/>
                  <a:pt x="27079" y="48180"/>
                </a:cubicBezTo>
                <a:cubicBezTo>
                  <a:pt x="27366" y="48180"/>
                  <a:pt x="27652" y="48210"/>
                  <a:pt x="27939" y="48210"/>
                </a:cubicBezTo>
                <a:cubicBezTo>
                  <a:pt x="28073" y="48236"/>
                  <a:pt x="28207" y="48261"/>
                  <a:pt x="28338" y="48261"/>
                </a:cubicBezTo>
                <a:cubicBezTo>
                  <a:pt x="28559" y="48261"/>
                  <a:pt x="28770" y="48188"/>
                  <a:pt x="28953" y="47918"/>
                </a:cubicBezTo>
                <a:lnTo>
                  <a:pt x="28953" y="48279"/>
                </a:lnTo>
                <a:cubicBezTo>
                  <a:pt x="29160" y="48210"/>
                  <a:pt x="29314" y="48210"/>
                  <a:pt x="29521" y="48210"/>
                </a:cubicBezTo>
                <a:cubicBezTo>
                  <a:pt x="29882" y="48210"/>
                  <a:pt x="30312" y="48210"/>
                  <a:pt x="30741" y="48141"/>
                </a:cubicBezTo>
                <a:cubicBezTo>
                  <a:pt x="30787" y="48141"/>
                  <a:pt x="30833" y="48111"/>
                  <a:pt x="30879" y="48111"/>
                </a:cubicBezTo>
                <a:cubicBezTo>
                  <a:pt x="30902" y="48111"/>
                  <a:pt x="30925" y="48118"/>
                  <a:pt x="30948" y="48141"/>
                </a:cubicBezTo>
                <a:cubicBezTo>
                  <a:pt x="31032" y="48190"/>
                  <a:pt x="31117" y="48207"/>
                  <a:pt x="31201" y="48207"/>
                </a:cubicBezTo>
                <a:cubicBezTo>
                  <a:pt x="31410" y="48207"/>
                  <a:pt x="31620" y="48102"/>
                  <a:pt x="31829" y="48102"/>
                </a:cubicBezTo>
                <a:cubicBezTo>
                  <a:pt x="31896" y="48102"/>
                  <a:pt x="31964" y="48112"/>
                  <a:pt x="32031" y="48141"/>
                </a:cubicBezTo>
                <a:cubicBezTo>
                  <a:pt x="32667" y="47918"/>
                  <a:pt x="33320" y="47780"/>
                  <a:pt x="33956" y="47643"/>
                </a:cubicBezTo>
                <a:cubicBezTo>
                  <a:pt x="34111" y="47557"/>
                  <a:pt x="34249" y="47488"/>
                  <a:pt x="34318" y="47419"/>
                </a:cubicBezTo>
                <a:lnTo>
                  <a:pt x="34679" y="47419"/>
                </a:lnTo>
                <a:cubicBezTo>
                  <a:pt x="34610" y="47282"/>
                  <a:pt x="34610" y="47127"/>
                  <a:pt x="34541" y="47058"/>
                </a:cubicBezTo>
                <a:cubicBezTo>
                  <a:pt x="34902" y="46989"/>
                  <a:pt x="35246" y="46852"/>
                  <a:pt x="35469" y="46783"/>
                </a:cubicBezTo>
                <a:cubicBezTo>
                  <a:pt x="35607" y="46697"/>
                  <a:pt x="35607" y="46628"/>
                  <a:pt x="35676" y="46628"/>
                </a:cubicBezTo>
                <a:cubicBezTo>
                  <a:pt x="35762" y="46628"/>
                  <a:pt x="35831" y="46697"/>
                  <a:pt x="35968" y="46697"/>
                </a:cubicBezTo>
                <a:cubicBezTo>
                  <a:pt x="36037" y="46560"/>
                  <a:pt x="36106" y="46422"/>
                  <a:pt x="36260" y="46267"/>
                </a:cubicBezTo>
                <a:cubicBezTo>
                  <a:pt x="36329" y="46353"/>
                  <a:pt x="36329" y="46491"/>
                  <a:pt x="36398" y="46560"/>
                </a:cubicBezTo>
                <a:cubicBezTo>
                  <a:pt x="36398" y="46560"/>
                  <a:pt x="36467" y="46491"/>
                  <a:pt x="36535" y="46491"/>
                </a:cubicBezTo>
                <a:cubicBezTo>
                  <a:pt x="36621" y="46628"/>
                  <a:pt x="36759" y="46783"/>
                  <a:pt x="36828" y="46989"/>
                </a:cubicBezTo>
                <a:cubicBezTo>
                  <a:pt x="37481" y="46697"/>
                  <a:pt x="38255" y="46628"/>
                  <a:pt x="38839" y="46267"/>
                </a:cubicBezTo>
                <a:cubicBezTo>
                  <a:pt x="39200" y="46061"/>
                  <a:pt x="39544" y="45992"/>
                  <a:pt x="39837" y="45837"/>
                </a:cubicBezTo>
                <a:cubicBezTo>
                  <a:pt x="40335" y="45631"/>
                  <a:pt x="40765" y="45339"/>
                  <a:pt x="41195" y="45133"/>
                </a:cubicBezTo>
                <a:cubicBezTo>
                  <a:pt x="41350" y="44978"/>
                  <a:pt x="41418" y="44909"/>
                  <a:pt x="41556" y="44771"/>
                </a:cubicBezTo>
                <a:cubicBezTo>
                  <a:pt x="41625" y="44703"/>
                  <a:pt x="41779" y="44703"/>
                  <a:pt x="41848" y="44634"/>
                </a:cubicBezTo>
                <a:cubicBezTo>
                  <a:pt x="41917" y="44548"/>
                  <a:pt x="42054" y="44548"/>
                  <a:pt x="42123" y="44479"/>
                </a:cubicBezTo>
                <a:cubicBezTo>
                  <a:pt x="42054" y="44410"/>
                  <a:pt x="42054" y="44342"/>
                  <a:pt x="42054" y="44342"/>
                </a:cubicBezTo>
                <a:cubicBezTo>
                  <a:pt x="42484" y="44204"/>
                  <a:pt x="42639" y="44049"/>
                  <a:pt x="42845" y="43620"/>
                </a:cubicBezTo>
                <a:lnTo>
                  <a:pt x="43069" y="43620"/>
                </a:lnTo>
                <a:lnTo>
                  <a:pt x="43069" y="43344"/>
                </a:lnTo>
                <a:cubicBezTo>
                  <a:pt x="43275" y="43258"/>
                  <a:pt x="43499" y="43121"/>
                  <a:pt x="43705" y="42829"/>
                </a:cubicBezTo>
                <a:cubicBezTo>
                  <a:pt x="43774" y="42691"/>
                  <a:pt x="43843" y="42554"/>
                  <a:pt x="43929" y="42399"/>
                </a:cubicBezTo>
                <a:cubicBezTo>
                  <a:pt x="44135" y="42055"/>
                  <a:pt x="44427" y="41694"/>
                  <a:pt x="44633" y="41333"/>
                </a:cubicBezTo>
                <a:cubicBezTo>
                  <a:pt x="44427" y="41109"/>
                  <a:pt x="44272" y="40972"/>
                  <a:pt x="44135" y="40765"/>
                </a:cubicBezTo>
                <a:lnTo>
                  <a:pt x="44135" y="41264"/>
                </a:lnTo>
                <a:cubicBezTo>
                  <a:pt x="44066" y="41264"/>
                  <a:pt x="44066" y="41264"/>
                  <a:pt x="44066" y="41333"/>
                </a:cubicBezTo>
                <a:cubicBezTo>
                  <a:pt x="43997" y="41264"/>
                  <a:pt x="43997" y="41195"/>
                  <a:pt x="43929" y="41195"/>
                </a:cubicBezTo>
                <a:cubicBezTo>
                  <a:pt x="43997" y="40972"/>
                  <a:pt x="43997" y="40834"/>
                  <a:pt x="43997" y="40611"/>
                </a:cubicBezTo>
                <a:cubicBezTo>
                  <a:pt x="44272" y="40611"/>
                  <a:pt x="44496" y="40542"/>
                  <a:pt x="44788" y="40473"/>
                </a:cubicBezTo>
                <a:cubicBezTo>
                  <a:pt x="44788" y="40542"/>
                  <a:pt x="44857" y="40542"/>
                  <a:pt x="44926" y="40611"/>
                </a:cubicBezTo>
                <a:cubicBezTo>
                  <a:pt x="45063" y="40473"/>
                  <a:pt x="45287" y="40404"/>
                  <a:pt x="45063" y="40112"/>
                </a:cubicBezTo>
                <a:lnTo>
                  <a:pt x="45132" y="40043"/>
                </a:lnTo>
                <a:cubicBezTo>
                  <a:pt x="45218" y="39820"/>
                  <a:pt x="45287" y="39682"/>
                  <a:pt x="45356" y="39545"/>
                </a:cubicBezTo>
                <a:lnTo>
                  <a:pt x="45562" y="39545"/>
                </a:lnTo>
                <a:cubicBezTo>
                  <a:pt x="45562" y="39390"/>
                  <a:pt x="45562" y="39184"/>
                  <a:pt x="45648" y="39046"/>
                </a:cubicBezTo>
                <a:cubicBezTo>
                  <a:pt x="45648" y="38960"/>
                  <a:pt x="45785" y="38891"/>
                  <a:pt x="45854" y="38754"/>
                </a:cubicBezTo>
                <a:cubicBezTo>
                  <a:pt x="45992" y="38393"/>
                  <a:pt x="46078" y="38032"/>
                  <a:pt x="46215" y="37671"/>
                </a:cubicBezTo>
                <a:cubicBezTo>
                  <a:pt x="46284" y="37327"/>
                  <a:pt x="46353" y="36897"/>
                  <a:pt x="46422" y="36467"/>
                </a:cubicBezTo>
                <a:cubicBezTo>
                  <a:pt x="46576" y="35883"/>
                  <a:pt x="46714" y="35384"/>
                  <a:pt x="46851" y="34817"/>
                </a:cubicBezTo>
                <a:cubicBezTo>
                  <a:pt x="46937" y="34232"/>
                  <a:pt x="47006" y="33596"/>
                  <a:pt x="47075" y="33029"/>
                </a:cubicBezTo>
                <a:cubicBezTo>
                  <a:pt x="47212" y="32513"/>
                  <a:pt x="47281" y="32083"/>
                  <a:pt x="47436" y="31584"/>
                </a:cubicBezTo>
                <a:cubicBezTo>
                  <a:pt x="47436" y="31378"/>
                  <a:pt x="47505" y="31155"/>
                  <a:pt x="47505" y="30948"/>
                </a:cubicBezTo>
                <a:lnTo>
                  <a:pt x="47505" y="29865"/>
                </a:lnTo>
                <a:cubicBezTo>
                  <a:pt x="47436" y="29727"/>
                  <a:pt x="47212" y="29865"/>
                  <a:pt x="47212" y="29659"/>
                </a:cubicBezTo>
                <a:cubicBezTo>
                  <a:pt x="47281" y="29590"/>
                  <a:pt x="47367" y="29504"/>
                  <a:pt x="47436" y="29504"/>
                </a:cubicBezTo>
                <a:cubicBezTo>
                  <a:pt x="47281" y="29366"/>
                  <a:pt x="47212" y="29298"/>
                  <a:pt x="47212" y="29229"/>
                </a:cubicBezTo>
                <a:cubicBezTo>
                  <a:pt x="47144" y="28730"/>
                  <a:pt x="47144" y="28300"/>
                  <a:pt x="47075" y="27871"/>
                </a:cubicBezTo>
                <a:cubicBezTo>
                  <a:pt x="47075" y="27785"/>
                  <a:pt x="47006" y="27716"/>
                  <a:pt x="47006" y="27578"/>
                </a:cubicBezTo>
                <a:cubicBezTo>
                  <a:pt x="46937" y="27217"/>
                  <a:pt x="46937" y="26787"/>
                  <a:pt x="46851" y="26358"/>
                </a:cubicBezTo>
                <a:cubicBezTo>
                  <a:pt x="46851" y="26220"/>
                  <a:pt x="46851" y="25928"/>
                  <a:pt x="46645" y="25859"/>
                </a:cubicBezTo>
                <a:cubicBezTo>
                  <a:pt x="46783" y="25721"/>
                  <a:pt x="46783" y="25292"/>
                  <a:pt x="46645" y="25068"/>
                </a:cubicBezTo>
                <a:cubicBezTo>
                  <a:pt x="46576" y="25068"/>
                  <a:pt x="46507" y="25068"/>
                  <a:pt x="46353" y="24999"/>
                </a:cubicBezTo>
                <a:lnTo>
                  <a:pt x="46353" y="24999"/>
                </a:lnTo>
                <a:cubicBezTo>
                  <a:pt x="46353" y="25137"/>
                  <a:pt x="46422" y="25206"/>
                  <a:pt x="46422" y="25292"/>
                </a:cubicBezTo>
                <a:cubicBezTo>
                  <a:pt x="46284" y="25292"/>
                  <a:pt x="46215" y="25206"/>
                  <a:pt x="46146" y="25206"/>
                </a:cubicBezTo>
                <a:lnTo>
                  <a:pt x="46146" y="25068"/>
                </a:lnTo>
                <a:cubicBezTo>
                  <a:pt x="46078" y="24931"/>
                  <a:pt x="45992" y="24776"/>
                  <a:pt x="45992" y="24707"/>
                </a:cubicBezTo>
                <a:cubicBezTo>
                  <a:pt x="45923" y="24570"/>
                  <a:pt x="45923" y="24432"/>
                  <a:pt x="45854" y="24277"/>
                </a:cubicBezTo>
                <a:cubicBezTo>
                  <a:pt x="45785" y="24140"/>
                  <a:pt x="45785" y="24071"/>
                  <a:pt x="45717" y="23916"/>
                </a:cubicBezTo>
                <a:cubicBezTo>
                  <a:pt x="45785" y="23916"/>
                  <a:pt x="45785" y="23916"/>
                  <a:pt x="45854" y="23847"/>
                </a:cubicBezTo>
                <a:cubicBezTo>
                  <a:pt x="45923" y="24002"/>
                  <a:pt x="45992" y="24071"/>
                  <a:pt x="46078" y="24140"/>
                </a:cubicBezTo>
                <a:cubicBezTo>
                  <a:pt x="46078" y="24277"/>
                  <a:pt x="46078" y="24346"/>
                  <a:pt x="45992" y="24570"/>
                </a:cubicBezTo>
                <a:cubicBezTo>
                  <a:pt x="46146" y="24501"/>
                  <a:pt x="46146" y="24432"/>
                  <a:pt x="46215" y="24432"/>
                </a:cubicBezTo>
                <a:cubicBezTo>
                  <a:pt x="46078" y="24140"/>
                  <a:pt x="46078" y="24140"/>
                  <a:pt x="46284" y="23847"/>
                </a:cubicBezTo>
                <a:cubicBezTo>
                  <a:pt x="46353" y="24002"/>
                  <a:pt x="46353" y="24071"/>
                  <a:pt x="46422" y="24140"/>
                </a:cubicBezTo>
                <a:cubicBezTo>
                  <a:pt x="46576" y="23710"/>
                  <a:pt x="46284" y="23418"/>
                  <a:pt x="46284" y="23143"/>
                </a:cubicBezTo>
                <a:cubicBezTo>
                  <a:pt x="46215" y="23143"/>
                  <a:pt x="46146" y="23143"/>
                  <a:pt x="46078" y="23211"/>
                </a:cubicBezTo>
                <a:lnTo>
                  <a:pt x="46078" y="23486"/>
                </a:lnTo>
                <a:cubicBezTo>
                  <a:pt x="45923" y="23486"/>
                  <a:pt x="45785" y="23418"/>
                  <a:pt x="45717" y="23418"/>
                </a:cubicBezTo>
                <a:cubicBezTo>
                  <a:pt x="45717" y="23143"/>
                  <a:pt x="45648" y="22919"/>
                  <a:pt x="45562" y="22627"/>
                </a:cubicBezTo>
                <a:cubicBezTo>
                  <a:pt x="45493" y="22713"/>
                  <a:pt x="45493" y="22781"/>
                  <a:pt x="45356" y="22919"/>
                </a:cubicBezTo>
                <a:lnTo>
                  <a:pt x="45356" y="22489"/>
                </a:lnTo>
                <a:lnTo>
                  <a:pt x="45493" y="22489"/>
                </a:lnTo>
                <a:cubicBezTo>
                  <a:pt x="45562" y="22197"/>
                  <a:pt x="45648" y="21991"/>
                  <a:pt x="45648" y="21698"/>
                </a:cubicBezTo>
                <a:cubicBezTo>
                  <a:pt x="45854" y="21853"/>
                  <a:pt x="45854" y="21853"/>
                  <a:pt x="45923" y="22128"/>
                </a:cubicBezTo>
                <a:cubicBezTo>
                  <a:pt x="45992" y="22059"/>
                  <a:pt x="45992" y="22059"/>
                  <a:pt x="46078" y="21991"/>
                </a:cubicBezTo>
                <a:cubicBezTo>
                  <a:pt x="45992" y="21698"/>
                  <a:pt x="45923" y="21492"/>
                  <a:pt x="45854" y="21200"/>
                </a:cubicBezTo>
                <a:cubicBezTo>
                  <a:pt x="45854" y="20839"/>
                  <a:pt x="45785" y="20564"/>
                  <a:pt x="45717" y="20202"/>
                </a:cubicBezTo>
                <a:lnTo>
                  <a:pt x="45717" y="20048"/>
                </a:lnTo>
                <a:cubicBezTo>
                  <a:pt x="45424" y="19910"/>
                  <a:pt x="45493" y="19618"/>
                  <a:pt x="45493" y="19343"/>
                </a:cubicBezTo>
                <a:cubicBezTo>
                  <a:pt x="45424" y="19274"/>
                  <a:pt x="45356" y="19119"/>
                  <a:pt x="45218" y="19051"/>
                </a:cubicBezTo>
                <a:cubicBezTo>
                  <a:pt x="45218" y="18689"/>
                  <a:pt x="45132" y="18414"/>
                  <a:pt x="45063" y="18122"/>
                </a:cubicBezTo>
                <a:cubicBezTo>
                  <a:pt x="44926" y="18191"/>
                  <a:pt x="44788" y="18260"/>
                  <a:pt x="44633" y="18260"/>
                </a:cubicBezTo>
                <a:lnTo>
                  <a:pt x="44633" y="18122"/>
                </a:lnTo>
                <a:cubicBezTo>
                  <a:pt x="44788" y="18053"/>
                  <a:pt x="44857" y="18053"/>
                  <a:pt x="44994" y="17985"/>
                </a:cubicBezTo>
                <a:cubicBezTo>
                  <a:pt x="44926" y="17761"/>
                  <a:pt x="44857" y="17624"/>
                  <a:pt x="44788" y="17469"/>
                </a:cubicBezTo>
                <a:lnTo>
                  <a:pt x="44496" y="17469"/>
                </a:lnTo>
                <a:cubicBezTo>
                  <a:pt x="44565" y="17331"/>
                  <a:pt x="44633" y="17194"/>
                  <a:pt x="44702" y="17125"/>
                </a:cubicBezTo>
                <a:cubicBezTo>
                  <a:pt x="44496" y="16695"/>
                  <a:pt x="44358" y="16334"/>
                  <a:pt x="44135" y="15973"/>
                </a:cubicBezTo>
                <a:lnTo>
                  <a:pt x="44135" y="16265"/>
                </a:lnTo>
                <a:lnTo>
                  <a:pt x="43774" y="16265"/>
                </a:lnTo>
                <a:cubicBezTo>
                  <a:pt x="43843" y="16179"/>
                  <a:pt x="43929" y="16111"/>
                  <a:pt x="43997" y="16042"/>
                </a:cubicBezTo>
                <a:cubicBezTo>
                  <a:pt x="43929" y="15749"/>
                  <a:pt x="44066" y="15406"/>
                  <a:pt x="43705" y="15182"/>
                </a:cubicBezTo>
                <a:cubicBezTo>
                  <a:pt x="43705" y="15251"/>
                  <a:pt x="43636" y="15320"/>
                  <a:pt x="43636" y="15406"/>
                </a:cubicBezTo>
                <a:lnTo>
                  <a:pt x="43567" y="15406"/>
                </a:lnTo>
                <a:cubicBezTo>
                  <a:pt x="43567" y="15251"/>
                  <a:pt x="43636" y="15113"/>
                  <a:pt x="43636" y="14976"/>
                </a:cubicBezTo>
                <a:cubicBezTo>
                  <a:pt x="43413" y="14821"/>
                  <a:pt x="43567" y="14322"/>
                  <a:pt x="43138" y="14185"/>
                </a:cubicBezTo>
                <a:cubicBezTo>
                  <a:pt x="43138" y="14116"/>
                  <a:pt x="43206" y="14116"/>
                  <a:pt x="43206" y="14116"/>
                </a:cubicBezTo>
                <a:cubicBezTo>
                  <a:pt x="42983" y="13824"/>
                  <a:pt x="42845" y="13532"/>
                  <a:pt x="42639" y="13325"/>
                </a:cubicBezTo>
                <a:lnTo>
                  <a:pt x="42553" y="13325"/>
                </a:lnTo>
                <a:cubicBezTo>
                  <a:pt x="42484" y="12964"/>
                  <a:pt x="41848" y="11967"/>
                  <a:pt x="41693" y="11812"/>
                </a:cubicBezTo>
                <a:cubicBezTo>
                  <a:pt x="41625" y="11675"/>
                  <a:pt x="41625" y="11537"/>
                  <a:pt x="41556" y="11537"/>
                </a:cubicBezTo>
                <a:cubicBezTo>
                  <a:pt x="41264" y="11451"/>
                  <a:pt x="41264" y="11245"/>
                  <a:pt x="41195" y="11021"/>
                </a:cubicBezTo>
                <a:cubicBezTo>
                  <a:pt x="41057" y="10884"/>
                  <a:pt x="40920" y="10677"/>
                  <a:pt x="40765" y="10523"/>
                </a:cubicBezTo>
                <a:cubicBezTo>
                  <a:pt x="40696" y="10385"/>
                  <a:pt x="40559" y="10316"/>
                  <a:pt x="40490" y="10248"/>
                </a:cubicBezTo>
                <a:cubicBezTo>
                  <a:pt x="40404" y="10024"/>
                  <a:pt x="40266" y="9887"/>
                  <a:pt x="40060" y="9732"/>
                </a:cubicBezTo>
                <a:cubicBezTo>
                  <a:pt x="40129" y="9732"/>
                  <a:pt x="40129" y="9663"/>
                  <a:pt x="40198" y="9663"/>
                </a:cubicBezTo>
                <a:cubicBezTo>
                  <a:pt x="39974" y="9457"/>
                  <a:pt x="39837" y="9233"/>
                  <a:pt x="39630" y="9096"/>
                </a:cubicBezTo>
                <a:cubicBezTo>
                  <a:pt x="39475" y="8958"/>
                  <a:pt x="39407" y="8735"/>
                  <a:pt x="39269" y="8597"/>
                </a:cubicBezTo>
                <a:cubicBezTo>
                  <a:pt x="38977" y="8236"/>
                  <a:pt x="38685" y="8013"/>
                  <a:pt x="38478" y="7737"/>
                </a:cubicBezTo>
                <a:cubicBezTo>
                  <a:pt x="38186" y="7445"/>
                  <a:pt x="37911" y="7084"/>
                  <a:pt x="37619" y="6809"/>
                </a:cubicBezTo>
                <a:cubicBezTo>
                  <a:pt x="37550" y="6809"/>
                  <a:pt x="37481" y="6723"/>
                  <a:pt x="37395" y="6723"/>
                </a:cubicBezTo>
                <a:cubicBezTo>
                  <a:pt x="37189" y="6654"/>
                  <a:pt x="36965" y="6654"/>
                  <a:pt x="36690" y="6586"/>
                </a:cubicBezTo>
                <a:cubicBezTo>
                  <a:pt x="36690" y="6448"/>
                  <a:pt x="36690" y="6224"/>
                  <a:pt x="36621" y="6087"/>
                </a:cubicBezTo>
                <a:cubicBezTo>
                  <a:pt x="36557" y="6058"/>
                  <a:pt x="36508" y="6042"/>
                  <a:pt x="36462" y="6042"/>
                </a:cubicBezTo>
                <a:cubicBezTo>
                  <a:pt x="36398" y="6042"/>
                  <a:pt x="36341" y="6075"/>
                  <a:pt x="36260" y="6156"/>
                </a:cubicBezTo>
                <a:cubicBezTo>
                  <a:pt x="36690" y="6293"/>
                  <a:pt x="36467" y="6654"/>
                  <a:pt x="36535" y="6947"/>
                </a:cubicBezTo>
                <a:cubicBezTo>
                  <a:pt x="36106" y="6809"/>
                  <a:pt x="35676" y="6586"/>
                  <a:pt x="35469" y="6224"/>
                </a:cubicBezTo>
                <a:cubicBezTo>
                  <a:pt x="35469" y="6156"/>
                  <a:pt x="35401" y="6156"/>
                  <a:pt x="35401" y="6087"/>
                </a:cubicBezTo>
                <a:cubicBezTo>
                  <a:pt x="35177" y="6018"/>
                  <a:pt x="34971" y="5863"/>
                  <a:pt x="34747" y="5726"/>
                </a:cubicBezTo>
                <a:cubicBezTo>
                  <a:pt x="34679" y="5795"/>
                  <a:pt x="34541" y="5795"/>
                  <a:pt x="34472" y="5949"/>
                </a:cubicBezTo>
                <a:cubicBezTo>
                  <a:pt x="34386" y="5795"/>
                  <a:pt x="34386" y="5795"/>
                  <a:pt x="34386" y="5726"/>
                </a:cubicBezTo>
                <a:lnTo>
                  <a:pt x="34318" y="5795"/>
                </a:lnTo>
                <a:lnTo>
                  <a:pt x="34042" y="5795"/>
                </a:lnTo>
                <a:cubicBezTo>
                  <a:pt x="34042" y="5726"/>
                  <a:pt x="34042" y="5726"/>
                  <a:pt x="33956" y="5588"/>
                </a:cubicBezTo>
                <a:lnTo>
                  <a:pt x="33956" y="5795"/>
                </a:lnTo>
                <a:cubicBezTo>
                  <a:pt x="33888" y="5795"/>
                  <a:pt x="33819" y="5795"/>
                  <a:pt x="33750" y="5726"/>
                </a:cubicBezTo>
                <a:lnTo>
                  <a:pt x="33750" y="5296"/>
                </a:lnTo>
                <a:lnTo>
                  <a:pt x="33613" y="5296"/>
                </a:lnTo>
                <a:lnTo>
                  <a:pt x="33613" y="5227"/>
                </a:lnTo>
                <a:cubicBezTo>
                  <a:pt x="33750" y="5227"/>
                  <a:pt x="33819" y="5158"/>
                  <a:pt x="33888" y="5158"/>
                </a:cubicBezTo>
                <a:cubicBezTo>
                  <a:pt x="33956" y="5090"/>
                  <a:pt x="33956" y="5004"/>
                  <a:pt x="34042" y="4866"/>
                </a:cubicBezTo>
                <a:lnTo>
                  <a:pt x="33750" y="4866"/>
                </a:lnTo>
                <a:cubicBezTo>
                  <a:pt x="33613" y="4660"/>
                  <a:pt x="33389" y="4505"/>
                  <a:pt x="33252" y="4299"/>
                </a:cubicBezTo>
                <a:cubicBezTo>
                  <a:pt x="33252" y="4368"/>
                  <a:pt x="33183" y="4368"/>
                  <a:pt x="33097" y="4436"/>
                </a:cubicBezTo>
                <a:cubicBezTo>
                  <a:pt x="32959" y="4299"/>
                  <a:pt x="32753" y="4075"/>
                  <a:pt x="32598" y="3938"/>
                </a:cubicBezTo>
                <a:cubicBezTo>
                  <a:pt x="32598" y="3938"/>
                  <a:pt x="32529" y="3938"/>
                  <a:pt x="32529" y="4007"/>
                </a:cubicBezTo>
                <a:cubicBezTo>
                  <a:pt x="32392" y="3938"/>
                  <a:pt x="32237" y="3869"/>
                  <a:pt x="32100" y="3869"/>
                </a:cubicBezTo>
                <a:cubicBezTo>
                  <a:pt x="31962" y="3714"/>
                  <a:pt x="31893" y="3577"/>
                  <a:pt x="31739" y="3439"/>
                </a:cubicBezTo>
                <a:cubicBezTo>
                  <a:pt x="31670" y="3508"/>
                  <a:pt x="31670" y="3577"/>
                  <a:pt x="31601" y="3645"/>
                </a:cubicBezTo>
                <a:cubicBezTo>
                  <a:pt x="31532" y="3577"/>
                  <a:pt x="31532" y="3508"/>
                  <a:pt x="31463" y="3439"/>
                </a:cubicBezTo>
                <a:cubicBezTo>
                  <a:pt x="31309" y="3508"/>
                  <a:pt x="31171" y="3577"/>
                  <a:pt x="30948" y="3714"/>
                </a:cubicBezTo>
                <a:cubicBezTo>
                  <a:pt x="30948" y="3645"/>
                  <a:pt x="30948" y="3645"/>
                  <a:pt x="30879" y="3577"/>
                </a:cubicBezTo>
                <a:cubicBezTo>
                  <a:pt x="30810" y="3800"/>
                  <a:pt x="30741" y="3938"/>
                  <a:pt x="30673" y="4144"/>
                </a:cubicBezTo>
                <a:cubicBezTo>
                  <a:pt x="30518" y="4075"/>
                  <a:pt x="30518" y="3938"/>
                  <a:pt x="30604" y="3714"/>
                </a:cubicBezTo>
                <a:cubicBezTo>
                  <a:pt x="30673" y="3439"/>
                  <a:pt x="30810" y="3078"/>
                  <a:pt x="30879" y="2648"/>
                </a:cubicBezTo>
                <a:lnTo>
                  <a:pt x="30879" y="2648"/>
                </a:lnTo>
                <a:cubicBezTo>
                  <a:pt x="30810" y="2786"/>
                  <a:pt x="30741" y="2855"/>
                  <a:pt x="30741" y="2941"/>
                </a:cubicBezTo>
                <a:cubicBezTo>
                  <a:pt x="30518" y="2855"/>
                  <a:pt x="30380" y="2786"/>
                  <a:pt x="30243" y="2648"/>
                </a:cubicBezTo>
                <a:cubicBezTo>
                  <a:pt x="30088" y="2580"/>
                  <a:pt x="29882" y="2648"/>
                  <a:pt x="29813" y="2511"/>
                </a:cubicBezTo>
                <a:lnTo>
                  <a:pt x="29813" y="2218"/>
                </a:lnTo>
                <a:cubicBezTo>
                  <a:pt x="29744" y="2287"/>
                  <a:pt x="29658" y="2287"/>
                  <a:pt x="29589" y="2287"/>
                </a:cubicBezTo>
                <a:cubicBezTo>
                  <a:pt x="29658" y="2356"/>
                  <a:pt x="29658" y="2425"/>
                  <a:pt x="29658" y="2511"/>
                </a:cubicBezTo>
                <a:lnTo>
                  <a:pt x="29589" y="2511"/>
                </a:lnTo>
                <a:cubicBezTo>
                  <a:pt x="29521" y="2511"/>
                  <a:pt x="29452" y="2425"/>
                  <a:pt x="29452" y="2425"/>
                </a:cubicBezTo>
                <a:cubicBezTo>
                  <a:pt x="29383" y="1995"/>
                  <a:pt x="29314" y="1926"/>
                  <a:pt x="29022" y="1857"/>
                </a:cubicBezTo>
                <a:lnTo>
                  <a:pt x="29022" y="2287"/>
                </a:lnTo>
                <a:cubicBezTo>
                  <a:pt x="29091" y="2218"/>
                  <a:pt x="29160" y="2218"/>
                  <a:pt x="29314" y="2218"/>
                </a:cubicBezTo>
                <a:cubicBezTo>
                  <a:pt x="29216" y="2349"/>
                  <a:pt x="29097" y="2397"/>
                  <a:pt x="28967" y="2397"/>
                </a:cubicBezTo>
                <a:cubicBezTo>
                  <a:pt x="28891" y="2397"/>
                  <a:pt x="28812" y="2381"/>
                  <a:pt x="28730" y="2356"/>
                </a:cubicBezTo>
                <a:cubicBezTo>
                  <a:pt x="28661" y="2356"/>
                  <a:pt x="28661" y="2287"/>
                  <a:pt x="28592" y="2218"/>
                </a:cubicBezTo>
                <a:cubicBezTo>
                  <a:pt x="28730" y="2218"/>
                  <a:pt x="28799" y="2218"/>
                  <a:pt x="28799" y="2287"/>
                </a:cubicBezTo>
                <a:lnTo>
                  <a:pt x="28799" y="2218"/>
                </a:lnTo>
                <a:cubicBezTo>
                  <a:pt x="28799" y="2150"/>
                  <a:pt x="28730" y="2150"/>
                  <a:pt x="28661" y="2150"/>
                </a:cubicBezTo>
                <a:cubicBezTo>
                  <a:pt x="28661" y="2081"/>
                  <a:pt x="28592" y="1995"/>
                  <a:pt x="28592" y="1926"/>
                </a:cubicBezTo>
                <a:cubicBezTo>
                  <a:pt x="28661" y="1926"/>
                  <a:pt x="28730" y="1857"/>
                  <a:pt x="28730" y="1789"/>
                </a:cubicBezTo>
                <a:cubicBezTo>
                  <a:pt x="28730" y="1720"/>
                  <a:pt x="28661" y="1565"/>
                  <a:pt x="28661" y="1496"/>
                </a:cubicBezTo>
                <a:cubicBezTo>
                  <a:pt x="28523" y="1496"/>
                  <a:pt x="28455" y="1428"/>
                  <a:pt x="28300" y="1359"/>
                </a:cubicBezTo>
                <a:cubicBezTo>
                  <a:pt x="28282" y="1340"/>
                  <a:pt x="28258" y="1332"/>
                  <a:pt x="28234" y="1332"/>
                </a:cubicBezTo>
                <a:cubicBezTo>
                  <a:pt x="28167" y="1332"/>
                  <a:pt x="28094" y="1396"/>
                  <a:pt x="28094" y="1496"/>
                </a:cubicBezTo>
                <a:cubicBezTo>
                  <a:pt x="28231" y="1565"/>
                  <a:pt x="28369" y="1720"/>
                  <a:pt x="28523" y="1857"/>
                </a:cubicBezTo>
                <a:cubicBezTo>
                  <a:pt x="28523" y="1926"/>
                  <a:pt x="28455" y="1995"/>
                  <a:pt x="28455" y="1995"/>
                </a:cubicBezTo>
                <a:cubicBezTo>
                  <a:pt x="28523" y="2150"/>
                  <a:pt x="28523" y="2287"/>
                  <a:pt x="28523" y="2356"/>
                </a:cubicBezTo>
                <a:cubicBezTo>
                  <a:pt x="28369" y="2356"/>
                  <a:pt x="28300" y="2356"/>
                  <a:pt x="28231" y="2287"/>
                </a:cubicBezTo>
                <a:cubicBezTo>
                  <a:pt x="28094" y="2287"/>
                  <a:pt x="28025" y="2218"/>
                  <a:pt x="27939" y="2218"/>
                </a:cubicBezTo>
                <a:cubicBezTo>
                  <a:pt x="28094" y="2081"/>
                  <a:pt x="28162" y="1995"/>
                  <a:pt x="28231" y="1926"/>
                </a:cubicBezTo>
                <a:cubicBezTo>
                  <a:pt x="28162" y="1857"/>
                  <a:pt x="28025" y="1789"/>
                  <a:pt x="27939" y="1720"/>
                </a:cubicBezTo>
                <a:lnTo>
                  <a:pt x="27939" y="1496"/>
                </a:lnTo>
                <a:cubicBezTo>
                  <a:pt x="27801" y="1565"/>
                  <a:pt x="27664" y="1651"/>
                  <a:pt x="27440" y="1720"/>
                </a:cubicBezTo>
                <a:cubicBezTo>
                  <a:pt x="27664" y="1789"/>
                  <a:pt x="27801" y="1857"/>
                  <a:pt x="27939" y="1926"/>
                </a:cubicBezTo>
                <a:cubicBezTo>
                  <a:pt x="27801" y="1995"/>
                  <a:pt x="27733" y="2081"/>
                  <a:pt x="27595" y="2150"/>
                </a:cubicBezTo>
                <a:cubicBezTo>
                  <a:pt x="27595" y="2081"/>
                  <a:pt x="27595" y="2081"/>
                  <a:pt x="27509" y="1995"/>
                </a:cubicBezTo>
                <a:cubicBezTo>
                  <a:pt x="27509" y="2081"/>
                  <a:pt x="27509" y="2081"/>
                  <a:pt x="27440" y="2150"/>
                </a:cubicBezTo>
                <a:cubicBezTo>
                  <a:pt x="27440" y="2081"/>
                  <a:pt x="27372" y="2081"/>
                  <a:pt x="27372" y="1995"/>
                </a:cubicBezTo>
                <a:lnTo>
                  <a:pt x="27234" y="1995"/>
                </a:lnTo>
                <a:lnTo>
                  <a:pt x="27234" y="1720"/>
                </a:lnTo>
                <a:cubicBezTo>
                  <a:pt x="27079" y="1720"/>
                  <a:pt x="26942" y="1651"/>
                  <a:pt x="26873" y="1565"/>
                </a:cubicBezTo>
                <a:cubicBezTo>
                  <a:pt x="26942" y="1496"/>
                  <a:pt x="27010" y="1428"/>
                  <a:pt x="27079" y="1290"/>
                </a:cubicBezTo>
                <a:lnTo>
                  <a:pt x="26735" y="1290"/>
                </a:lnTo>
                <a:cubicBezTo>
                  <a:pt x="26735" y="1496"/>
                  <a:pt x="26649" y="1720"/>
                  <a:pt x="26649" y="1926"/>
                </a:cubicBezTo>
                <a:cubicBezTo>
                  <a:pt x="26512" y="1926"/>
                  <a:pt x="26374" y="1926"/>
                  <a:pt x="26220" y="1857"/>
                </a:cubicBezTo>
                <a:cubicBezTo>
                  <a:pt x="26306" y="1789"/>
                  <a:pt x="26374" y="1789"/>
                  <a:pt x="26443" y="1789"/>
                </a:cubicBezTo>
                <a:lnTo>
                  <a:pt x="26443" y="1565"/>
                </a:lnTo>
                <a:cubicBezTo>
                  <a:pt x="26374" y="1496"/>
                  <a:pt x="26306" y="1428"/>
                  <a:pt x="26220" y="1359"/>
                </a:cubicBezTo>
                <a:cubicBezTo>
                  <a:pt x="26374" y="1359"/>
                  <a:pt x="26443" y="1428"/>
                  <a:pt x="26581" y="1428"/>
                </a:cubicBezTo>
                <a:cubicBezTo>
                  <a:pt x="26581" y="1067"/>
                  <a:pt x="26220" y="1221"/>
                  <a:pt x="26082" y="1067"/>
                </a:cubicBezTo>
                <a:cubicBezTo>
                  <a:pt x="26082" y="998"/>
                  <a:pt x="26151" y="929"/>
                  <a:pt x="26151" y="791"/>
                </a:cubicBezTo>
                <a:lnTo>
                  <a:pt x="25876" y="791"/>
                </a:lnTo>
                <a:cubicBezTo>
                  <a:pt x="25790" y="998"/>
                  <a:pt x="25790" y="1067"/>
                  <a:pt x="25721" y="1221"/>
                </a:cubicBezTo>
                <a:lnTo>
                  <a:pt x="26151" y="1221"/>
                </a:lnTo>
                <a:cubicBezTo>
                  <a:pt x="26082" y="1359"/>
                  <a:pt x="26013" y="1565"/>
                  <a:pt x="26306" y="1720"/>
                </a:cubicBezTo>
                <a:lnTo>
                  <a:pt x="26220" y="1720"/>
                </a:lnTo>
                <a:cubicBezTo>
                  <a:pt x="26082" y="1720"/>
                  <a:pt x="26013" y="1651"/>
                  <a:pt x="25944" y="1565"/>
                </a:cubicBezTo>
                <a:lnTo>
                  <a:pt x="25944" y="1359"/>
                </a:lnTo>
                <a:cubicBezTo>
                  <a:pt x="25876" y="1428"/>
                  <a:pt x="25790" y="1496"/>
                  <a:pt x="25721" y="1496"/>
                </a:cubicBezTo>
                <a:lnTo>
                  <a:pt x="25721" y="1290"/>
                </a:lnTo>
                <a:cubicBezTo>
                  <a:pt x="25652" y="1324"/>
                  <a:pt x="25601" y="1342"/>
                  <a:pt x="25547" y="1342"/>
                </a:cubicBezTo>
                <a:cubicBezTo>
                  <a:pt x="25493" y="1342"/>
                  <a:pt x="25437" y="1324"/>
                  <a:pt x="25360" y="1290"/>
                </a:cubicBezTo>
                <a:cubicBezTo>
                  <a:pt x="25515" y="1135"/>
                  <a:pt x="25583" y="1067"/>
                  <a:pt x="25721" y="998"/>
                </a:cubicBezTo>
                <a:cubicBezTo>
                  <a:pt x="25652" y="929"/>
                  <a:pt x="25583" y="860"/>
                  <a:pt x="25515" y="791"/>
                </a:cubicBezTo>
                <a:lnTo>
                  <a:pt x="25515" y="705"/>
                </a:lnTo>
                <a:cubicBezTo>
                  <a:pt x="25360" y="637"/>
                  <a:pt x="25154" y="568"/>
                  <a:pt x="25016" y="499"/>
                </a:cubicBezTo>
                <a:lnTo>
                  <a:pt x="25016" y="430"/>
                </a:lnTo>
                <a:cubicBezTo>
                  <a:pt x="24885" y="511"/>
                  <a:pt x="24784" y="544"/>
                  <a:pt x="24691" y="544"/>
                </a:cubicBezTo>
                <a:cubicBezTo>
                  <a:pt x="24625" y="544"/>
                  <a:pt x="24564" y="528"/>
                  <a:pt x="24500" y="499"/>
                </a:cubicBezTo>
                <a:cubicBezTo>
                  <a:pt x="24431" y="568"/>
                  <a:pt x="24431" y="568"/>
                  <a:pt x="24363" y="637"/>
                </a:cubicBezTo>
                <a:cubicBezTo>
                  <a:pt x="24294" y="568"/>
                  <a:pt x="24225" y="499"/>
                  <a:pt x="24225" y="430"/>
                </a:cubicBezTo>
                <a:cubicBezTo>
                  <a:pt x="24156" y="430"/>
                  <a:pt x="24070" y="499"/>
                  <a:pt x="24002" y="568"/>
                </a:cubicBezTo>
                <a:cubicBezTo>
                  <a:pt x="23965" y="338"/>
                  <a:pt x="23864" y="270"/>
                  <a:pt x="23757" y="270"/>
                </a:cubicBezTo>
                <a:cubicBezTo>
                  <a:pt x="23665" y="270"/>
                  <a:pt x="23567" y="322"/>
                  <a:pt x="23503" y="362"/>
                </a:cubicBezTo>
                <a:cubicBezTo>
                  <a:pt x="23366" y="276"/>
                  <a:pt x="23297" y="276"/>
                  <a:pt x="23211" y="207"/>
                </a:cubicBezTo>
                <a:cubicBezTo>
                  <a:pt x="23211" y="138"/>
                  <a:pt x="23211" y="138"/>
                  <a:pt x="23142" y="1"/>
                </a:cubicBezTo>
                <a:cubicBezTo>
                  <a:pt x="23073" y="138"/>
                  <a:pt x="23073" y="207"/>
                  <a:pt x="23004" y="362"/>
                </a:cubicBezTo>
                <a:cubicBezTo>
                  <a:pt x="23004" y="276"/>
                  <a:pt x="22936" y="207"/>
                  <a:pt x="22936" y="138"/>
                </a:cubicBezTo>
                <a:cubicBezTo>
                  <a:pt x="22781" y="138"/>
                  <a:pt x="22712" y="207"/>
                  <a:pt x="22712" y="207"/>
                </a:cubicBezTo>
                <a:cubicBezTo>
                  <a:pt x="22575" y="138"/>
                  <a:pt x="22506" y="138"/>
                  <a:pt x="22437" y="69"/>
                </a:cubicBezTo>
                <a:cubicBezTo>
                  <a:pt x="22351" y="138"/>
                  <a:pt x="22351" y="207"/>
                  <a:pt x="22351" y="276"/>
                </a:cubicBezTo>
                <a:cubicBezTo>
                  <a:pt x="22180" y="233"/>
                  <a:pt x="22002" y="137"/>
                  <a:pt x="21821" y="137"/>
                </a:cubicBezTo>
                <a:cubicBezTo>
                  <a:pt x="21712" y="137"/>
                  <a:pt x="21602" y="172"/>
                  <a:pt x="21491" y="276"/>
                </a:cubicBezTo>
                <a:cubicBezTo>
                  <a:pt x="21491" y="138"/>
                  <a:pt x="21423" y="69"/>
                  <a:pt x="2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1" name="Google Shape;1131;p8"/>
          <p:cNvGrpSpPr/>
          <p:nvPr/>
        </p:nvGrpSpPr>
        <p:grpSpPr>
          <a:xfrm>
            <a:off x="484429" y="458049"/>
            <a:ext cx="753192" cy="634463"/>
            <a:chOff x="624325" y="486338"/>
            <a:chExt cx="902350" cy="760200"/>
          </a:xfrm>
        </p:grpSpPr>
        <p:sp>
          <p:nvSpPr>
            <p:cNvPr id="1132" name="Google Shape;1132;p8"/>
            <p:cNvSpPr/>
            <p:nvPr/>
          </p:nvSpPr>
          <p:spPr>
            <a:xfrm>
              <a:off x="624325" y="486338"/>
              <a:ext cx="834500" cy="488775"/>
            </a:xfrm>
            <a:custGeom>
              <a:avLst/>
              <a:gdLst/>
              <a:ahLst/>
              <a:cxnLst/>
              <a:rect l="l" t="t" r="r" b="b"/>
              <a:pathLst>
                <a:path w="33380" h="19551" extrusionOk="0">
                  <a:moveTo>
                    <a:pt x="33029" y="1"/>
                  </a:moveTo>
                  <a:cubicBezTo>
                    <a:pt x="32903" y="1"/>
                    <a:pt x="32735" y="57"/>
                    <a:pt x="32679" y="169"/>
                  </a:cubicBezTo>
                  <a:cubicBezTo>
                    <a:pt x="32623" y="295"/>
                    <a:pt x="32623" y="407"/>
                    <a:pt x="32553" y="589"/>
                  </a:cubicBezTo>
                  <a:cubicBezTo>
                    <a:pt x="32497" y="1051"/>
                    <a:pt x="32441" y="1513"/>
                    <a:pt x="32385" y="1989"/>
                  </a:cubicBezTo>
                  <a:cubicBezTo>
                    <a:pt x="32329" y="2451"/>
                    <a:pt x="32273" y="2913"/>
                    <a:pt x="32203" y="3389"/>
                  </a:cubicBezTo>
                  <a:cubicBezTo>
                    <a:pt x="32147" y="3907"/>
                    <a:pt x="32147" y="4495"/>
                    <a:pt x="32091" y="5069"/>
                  </a:cubicBezTo>
                  <a:cubicBezTo>
                    <a:pt x="32091" y="5363"/>
                    <a:pt x="32035" y="5657"/>
                    <a:pt x="32035" y="5951"/>
                  </a:cubicBezTo>
                  <a:cubicBezTo>
                    <a:pt x="31979" y="6469"/>
                    <a:pt x="31979" y="7001"/>
                    <a:pt x="31923" y="7589"/>
                  </a:cubicBezTo>
                  <a:cubicBezTo>
                    <a:pt x="31923" y="8163"/>
                    <a:pt x="31853" y="8751"/>
                    <a:pt x="31853" y="9339"/>
                  </a:cubicBezTo>
                  <a:cubicBezTo>
                    <a:pt x="31853" y="9395"/>
                    <a:pt x="31853" y="9451"/>
                    <a:pt x="31797" y="9563"/>
                  </a:cubicBezTo>
                  <a:cubicBezTo>
                    <a:pt x="31447" y="9269"/>
                    <a:pt x="31097" y="9045"/>
                    <a:pt x="30803" y="8807"/>
                  </a:cubicBezTo>
                  <a:cubicBezTo>
                    <a:pt x="30341" y="8401"/>
                    <a:pt x="29935" y="8051"/>
                    <a:pt x="29529" y="7645"/>
                  </a:cubicBezTo>
                  <a:cubicBezTo>
                    <a:pt x="29053" y="7295"/>
                    <a:pt x="28647" y="6945"/>
                    <a:pt x="28241" y="6595"/>
                  </a:cubicBezTo>
                  <a:cubicBezTo>
                    <a:pt x="27891" y="6301"/>
                    <a:pt x="27541" y="5951"/>
                    <a:pt x="27191" y="5657"/>
                  </a:cubicBezTo>
                  <a:cubicBezTo>
                    <a:pt x="26602" y="5139"/>
                    <a:pt x="26028" y="4663"/>
                    <a:pt x="25440" y="4201"/>
                  </a:cubicBezTo>
                  <a:cubicBezTo>
                    <a:pt x="24796" y="3669"/>
                    <a:pt x="24152" y="3207"/>
                    <a:pt x="23522" y="2689"/>
                  </a:cubicBezTo>
                  <a:cubicBezTo>
                    <a:pt x="23251" y="2463"/>
                    <a:pt x="22962" y="2354"/>
                    <a:pt x="22652" y="2354"/>
                  </a:cubicBezTo>
                  <a:cubicBezTo>
                    <a:pt x="22482" y="2354"/>
                    <a:pt x="22306" y="2386"/>
                    <a:pt x="22122" y="2451"/>
                  </a:cubicBezTo>
                  <a:cubicBezTo>
                    <a:pt x="21884" y="2563"/>
                    <a:pt x="21702" y="2689"/>
                    <a:pt x="21590" y="2913"/>
                  </a:cubicBezTo>
                  <a:cubicBezTo>
                    <a:pt x="21352" y="3613"/>
                    <a:pt x="21240" y="4313"/>
                    <a:pt x="21128" y="5013"/>
                  </a:cubicBezTo>
                  <a:cubicBezTo>
                    <a:pt x="21072" y="5419"/>
                    <a:pt x="21002" y="5839"/>
                    <a:pt x="20946" y="6245"/>
                  </a:cubicBezTo>
                  <a:cubicBezTo>
                    <a:pt x="20834" y="6819"/>
                    <a:pt x="20778" y="7407"/>
                    <a:pt x="20652" y="7939"/>
                  </a:cubicBezTo>
                  <a:cubicBezTo>
                    <a:pt x="20596" y="8457"/>
                    <a:pt x="20484" y="8989"/>
                    <a:pt x="20428" y="9507"/>
                  </a:cubicBezTo>
                  <a:cubicBezTo>
                    <a:pt x="20302" y="10152"/>
                    <a:pt x="20190" y="10796"/>
                    <a:pt x="20078" y="11440"/>
                  </a:cubicBezTo>
                  <a:cubicBezTo>
                    <a:pt x="19952" y="12014"/>
                    <a:pt x="19840" y="12658"/>
                    <a:pt x="19728" y="13302"/>
                  </a:cubicBezTo>
                  <a:cubicBezTo>
                    <a:pt x="19672" y="13246"/>
                    <a:pt x="19546" y="13190"/>
                    <a:pt x="19490" y="13120"/>
                  </a:cubicBezTo>
                  <a:cubicBezTo>
                    <a:pt x="19322" y="13008"/>
                    <a:pt x="19140" y="12840"/>
                    <a:pt x="18972" y="12658"/>
                  </a:cubicBezTo>
                  <a:cubicBezTo>
                    <a:pt x="18440" y="12140"/>
                    <a:pt x="17922" y="11552"/>
                    <a:pt x="17390" y="11020"/>
                  </a:cubicBezTo>
                  <a:cubicBezTo>
                    <a:pt x="17152" y="10852"/>
                    <a:pt x="16984" y="10614"/>
                    <a:pt x="16802" y="10390"/>
                  </a:cubicBezTo>
                  <a:cubicBezTo>
                    <a:pt x="16228" y="9802"/>
                    <a:pt x="15640" y="9157"/>
                    <a:pt x="15052" y="8513"/>
                  </a:cubicBezTo>
                  <a:cubicBezTo>
                    <a:pt x="14589" y="8051"/>
                    <a:pt x="14183" y="7645"/>
                    <a:pt x="13721" y="7169"/>
                  </a:cubicBezTo>
                  <a:cubicBezTo>
                    <a:pt x="13427" y="6889"/>
                    <a:pt x="13133" y="6707"/>
                    <a:pt x="12783" y="6539"/>
                  </a:cubicBezTo>
                  <a:cubicBezTo>
                    <a:pt x="12671" y="6539"/>
                    <a:pt x="12545" y="6469"/>
                    <a:pt x="12433" y="6469"/>
                  </a:cubicBezTo>
                  <a:cubicBezTo>
                    <a:pt x="12251" y="6539"/>
                    <a:pt x="12083" y="6595"/>
                    <a:pt x="11845" y="6595"/>
                  </a:cubicBezTo>
                  <a:cubicBezTo>
                    <a:pt x="11495" y="6651"/>
                    <a:pt x="11201" y="6889"/>
                    <a:pt x="11033" y="7239"/>
                  </a:cubicBezTo>
                  <a:cubicBezTo>
                    <a:pt x="10739" y="8051"/>
                    <a:pt x="10389" y="8807"/>
                    <a:pt x="10095" y="9619"/>
                  </a:cubicBezTo>
                  <a:cubicBezTo>
                    <a:pt x="9689" y="10852"/>
                    <a:pt x="9339" y="12140"/>
                    <a:pt x="8933" y="13414"/>
                  </a:cubicBezTo>
                  <a:cubicBezTo>
                    <a:pt x="8527" y="14646"/>
                    <a:pt x="8121" y="15920"/>
                    <a:pt x="7701" y="17208"/>
                  </a:cubicBezTo>
                  <a:cubicBezTo>
                    <a:pt x="7701" y="17320"/>
                    <a:pt x="7645" y="17446"/>
                    <a:pt x="7589" y="17558"/>
                  </a:cubicBezTo>
                  <a:cubicBezTo>
                    <a:pt x="7239" y="17264"/>
                    <a:pt x="6945" y="17040"/>
                    <a:pt x="6651" y="16746"/>
                  </a:cubicBezTo>
                  <a:cubicBezTo>
                    <a:pt x="6077" y="16102"/>
                    <a:pt x="5433" y="15458"/>
                    <a:pt x="4789" y="14814"/>
                  </a:cubicBezTo>
                  <a:cubicBezTo>
                    <a:pt x="3795" y="13890"/>
                    <a:pt x="2870" y="13008"/>
                    <a:pt x="1876" y="12070"/>
                  </a:cubicBezTo>
                  <a:cubicBezTo>
                    <a:pt x="1582" y="11790"/>
                    <a:pt x="1288" y="11496"/>
                    <a:pt x="994" y="11258"/>
                  </a:cubicBezTo>
                  <a:cubicBezTo>
                    <a:pt x="792" y="11088"/>
                    <a:pt x="650" y="10997"/>
                    <a:pt x="499" y="10997"/>
                  </a:cubicBezTo>
                  <a:cubicBezTo>
                    <a:pt x="389" y="10997"/>
                    <a:pt x="274" y="11045"/>
                    <a:pt x="126" y="11146"/>
                  </a:cubicBezTo>
                  <a:cubicBezTo>
                    <a:pt x="0" y="11370"/>
                    <a:pt x="182" y="11496"/>
                    <a:pt x="294" y="11664"/>
                  </a:cubicBezTo>
                  <a:cubicBezTo>
                    <a:pt x="532" y="12014"/>
                    <a:pt x="826" y="12308"/>
                    <a:pt x="1120" y="12602"/>
                  </a:cubicBezTo>
                  <a:cubicBezTo>
                    <a:pt x="1694" y="13246"/>
                    <a:pt x="2282" y="13890"/>
                    <a:pt x="2800" y="14520"/>
                  </a:cubicBezTo>
                  <a:cubicBezTo>
                    <a:pt x="3501" y="15220"/>
                    <a:pt x="4145" y="15920"/>
                    <a:pt x="4789" y="16690"/>
                  </a:cubicBezTo>
                  <a:cubicBezTo>
                    <a:pt x="5027" y="16914"/>
                    <a:pt x="5195" y="17152"/>
                    <a:pt x="5433" y="17320"/>
                  </a:cubicBezTo>
                  <a:cubicBezTo>
                    <a:pt x="5951" y="17908"/>
                    <a:pt x="6539" y="18496"/>
                    <a:pt x="7127" y="19070"/>
                  </a:cubicBezTo>
                  <a:cubicBezTo>
                    <a:pt x="7295" y="19252"/>
                    <a:pt x="7533" y="19364"/>
                    <a:pt x="7771" y="19490"/>
                  </a:cubicBezTo>
                  <a:cubicBezTo>
                    <a:pt x="7834" y="19532"/>
                    <a:pt x="7899" y="19551"/>
                    <a:pt x="7964" y="19551"/>
                  </a:cubicBezTo>
                  <a:cubicBezTo>
                    <a:pt x="8073" y="19551"/>
                    <a:pt x="8184" y="19499"/>
                    <a:pt x="8289" y="19420"/>
                  </a:cubicBezTo>
                  <a:cubicBezTo>
                    <a:pt x="8401" y="19308"/>
                    <a:pt x="8527" y="19196"/>
                    <a:pt x="8583" y="19070"/>
                  </a:cubicBezTo>
                  <a:cubicBezTo>
                    <a:pt x="8751" y="18608"/>
                    <a:pt x="9045" y="18146"/>
                    <a:pt x="9171" y="17670"/>
                  </a:cubicBezTo>
                  <a:cubicBezTo>
                    <a:pt x="9745" y="16046"/>
                    <a:pt x="10221" y="14408"/>
                    <a:pt x="10739" y="12714"/>
                  </a:cubicBezTo>
                  <a:cubicBezTo>
                    <a:pt x="11145" y="11496"/>
                    <a:pt x="11495" y="10152"/>
                    <a:pt x="11971" y="8919"/>
                  </a:cubicBezTo>
                  <a:cubicBezTo>
                    <a:pt x="12083" y="8695"/>
                    <a:pt x="12139" y="8457"/>
                    <a:pt x="12321" y="8219"/>
                  </a:cubicBezTo>
                  <a:cubicBezTo>
                    <a:pt x="12433" y="8289"/>
                    <a:pt x="12489" y="8289"/>
                    <a:pt x="12601" y="8401"/>
                  </a:cubicBezTo>
                  <a:cubicBezTo>
                    <a:pt x="12783" y="8569"/>
                    <a:pt x="13021" y="8751"/>
                    <a:pt x="13245" y="8989"/>
                  </a:cubicBezTo>
                  <a:cubicBezTo>
                    <a:pt x="13721" y="9507"/>
                    <a:pt x="14239" y="10096"/>
                    <a:pt x="14701" y="10614"/>
                  </a:cubicBezTo>
                  <a:cubicBezTo>
                    <a:pt x="15122" y="11020"/>
                    <a:pt x="15472" y="11440"/>
                    <a:pt x="15822" y="11846"/>
                  </a:cubicBezTo>
                  <a:cubicBezTo>
                    <a:pt x="16228" y="12308"/>
                    <a:pt x="16578" y="12714"/>
                    <a:pt x="16928" y="13120"/>
                  </a:cubicBezTo>
                  <a:cubicBezTo>
                    <a:pt x="17446" y="13652"/>
                    <a:pt x="17978" y="14170"/>
                    <a:pt x="18552" y="14646"/>
                  </a:cubicBezTo>
                  <a:cubicBezTo>
                    <a:pt x="18902" y="14996"/>
                    <a:pt x="19322" y="15346"/>
                    <a:pt x="19784" y="15640"/>
                  </a:cubicBezTo>
                  <a:cubicBezTo>
                    <a:pt x="19941" y="15735"/>
                    <a:pt x="20085" y="15778"/>
                    <a:pt x="20214" y="15778"/>
                  </a:cubicBezTo>
                  <a:cubicBezTo>
                    <a:pt x="20464" y="15778"/>
                    <a:pt x="20658" y="15614"/>
                    <a:pt x="20778" y="15346"/>
                  </a:cubicBezTo>
                  <a:cubicBezTo>
                    <a:pt x="21002" y="14996"/>
                    <a:pt x="21184" y="14590"/>
                    <a:pt x="21296" y="14170"/>
                  </a:cubicBezTo>
                  <a:cubicBezTo>
                    <a:pt x="21422" y="13764"/>
                    <a:pt x="21478" y="13302"/>
                    <a:pt x="21590" y="12840"/>
                  </a:cubicBezTo>
                  <a:cubicBezTo>
                    <a:pt x="21646" y="12364"/>
                    <a:pt x="21702" y="11902"/>
                    <a:pt x="21772" y="11440"/>
                  </a:cubicBezTo>
                  <a:cubicBezTo>
                    <a:pt x="21828" y="11146"/>
                    <a:pt x="21828" y="10796"/>
                    <a:pt x="21884" y="10502"/>
                  </a:cubicBezTo>
                  <a:cubicBezTo>
                    <a:pt x="21940" y="10040"/>
                    <a:pt x="22052" y="9563"/>
                    <a:pt x="22122" y="9101"/>
                  </a:cubicBezTo>
                  <a:cubicBezTo>
                    <a:pt x="22178" y="8569"/>
                    <a:pt x="22234" y="8107"/>
                    <a:pt x="22290" y="7589"/>
                  </a:cubicBezTo>
                  <a:cubicBezTo>
                    <a:pt x="22402" y="7001"/>
                    <a:pt x="22472" y="6357"/>
                    <a:pt x="22584" y="5713"/>
                  </a:cubicBezTo>
                  <a:cubicBezTo>
                    <a:pt x="22696" y="5069"/>
                    <a:pt x="22822" y="4439"/>
                    <a:pt x="22878" y="3795"/>
                  </a:cubicBezTo>
                  <a:cubicBezTo>
                    <a:pt x="22934" y="3669"/>
                    <a:pt x="22990" y="3501"/>
                    <a:pt x="23046" y="3389"/>
                  </a:cubicBezTo>
                  <a:cubicBezTo>
                    <a:pt x="23452" y="3739"/>
                    <a:pt x="23802" y="4089"/>
                    <a:pt x="24152" y="4439"/>
                  </a:cubicBezTo>
                  <a:cubicBezTo>
                    <a:pt x="24922" y="5139"/>
                    <a:pt x="25622" y="5769"/>
                    <a:pt x="26322" y="6469"/>
                  </a:cubicBezTo>
                  <a:cubicBezTo>
                    <a:pt x="26672" y="6763"/>
                    <a:pt x="26953" y="7057"/>
                    <a:pt x="27247" y="7351"/>
                  </a:cubicBezTo>
                  <a:cubicBezTo>
                    <a:pt x="27947" y="7995"/>
                    <a:pt x="28647" y="8639"/>
                    <a:pt x="29347" y="9213"/>
                  </a:cubicBezTo>
                  <a:cubicBezTo>
                    <a:pt x="29641" y="9507"/>
                    <a:pt x="29991" y="9802"/>
                    <a:pt x="30341" y="10096"/>
                  </a:cubicBezTo>
                  <a:cubicBezTo>
                    <a:pt x="30691" y="10446"/>
                    <a:pt x="31097" y="10740"/>
                    <a:pt x="31447" y="11090"/>
                  </a:cubicBezTo>
                  <a:cubicBezTo>
                    <a:pt x="31685" y="11258"/>
                    <a:pt x="31853" y="11440"/>
                    <a:pt x="32091" y="11608"/>
                  </a:cubicBezTo>
                  <a:cubicBezTo>
                    <a:pt x="32189" y="11705"/>
                    <a:pt x="32339" y="11856"/>
                    <a:pt x="32571" y="11856"/>
                  </a:cubicBezTo>
                  <a:cubicBezTo>
                    <a:pt x="32605" y="11856"/>
                    <a:pt x="32641" y="11853"/>
                    <a:pt x="32679" y="11846"/>
                  </a:cubicBezTo>
                  <a:cubicBezTo>
                    <a:pt x="32735" y="11552"/>
                    <a:pt x="32903" y="11314"/>
                    <a:pt x="32973" y="11020"/>
                  </a:cubicBezTo>
                  <a:cubicBezTo>
                    <a:pt x="33029" y="10558"/>
                    <a:pt x="33085" y="10096"/>
                    <a:pt x="33141" y="9690"/>
                  </a:cubicBezTo>
                  <a:cubicBezTo>
                    <a:pt x="33197" y="9045"/>
                    <a:pt x="33197" y="8401"/>
                    <a:pt x="33253" y="7701"/>
                  </a:cubicBezTo>
                  <a:cubicBezTo>
                    <a:pt x="33253" y="7295"/>
                    <a:pt x="33323" y="6889"/>
                    <a:pt x="33323" y="6469"/>
                  </a:cubicBezTo>
                  <a:cubicBezTo>
                    <a:pt x="33323" y="5489"/>
                    <a:pt x="33379" y="4439"/>
                    <a:pt x="33379" y="3389"/>
                  </a:cubicBezTo>
                  <a:cubicBezTo>
                    <a:pt x="33379" y="2451"/>
                    <a:pt x="33323" y="1513"/>
                    <a:pt x="33323" y="519"/>
                  </a:cubicBezTo>
                  <a:cubicBezTo>
                    <a:pt x="33323" y="463"/>
                    <a:pt x="33253" y="351"/>
                    <a:pt x="33253" y="239"/>
                  </a:cubicBezTo>
                  <a:cubicBezTo>
                    <a:pt x="33253" y="113"/>
                    <a:pt x="33141" y="57"/>
                    <a:pt x="33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692175" y="757763"/>
              <a:ext cx="834500" cy="488775"/>
            </a:xfrm>
            <a:custGeom>
              <a:avLst/>
              <a:gdLst/>
              <a:ahLst/>
              <a:cxnLst/>
              <a:rect l="l" t="t" r="r" b="b"/>
              <a:pathLst>
                <a:path w="33380" h="19551" extrusionOk="0">
                  <a:moveTo>
                    <a:pt x="33029" y="1"/>
                  </a:moveTo>
                  <a:cubicBezTo>
                    <a:pt x="32903" y="1"/>
                    <a:pt x="32735" y="57"/>
                    <a:pt x="32679" y="169"/>
                  </a:cubicBezTo>
                  <a:cubicBezTo>
                    <a:pt x="32623" y="295"/>
                    <a:pt x="32623" y="407"/>
                    <a:pt x="32553" y="589"/>
                  </a:cubicBezTo>
                  <a:cubicBezTo>
                    <a:pt x="32497" y="1051"/>
                    <a:pt x="32441" y="1513"/>
                    <a:pt x="32385" y="1989"/>
                  </a:cubicBezTo>
                  <a:cubicBezTo>
                    <a:pt x="32329" y="2451"/>
                    <a:pt x="32273" y="2913"/>
                    <a:pt x="32203" y="3389"/>
                  </a:cubicBezTo>
                  <a:cubicBezTo>
                    <a:pt x="32147" y="3907"/>
                    <a:pt x="32147" y="4495"/>
                    <a:pt x="32091" y="5069"/>
                  </a:cubicBezTo>
                  <a:cubicBezTo>
                    <a:pt x="32091" y="5363"/>
                    <a:pt x="32035" y="5657"/>
                    <a:pt x="32035" y="5951"/>
                  </a:cubicBezTo>
                  <a:cubicBezTo>
                    <a:pt x="31979" y="6469"/>
                    <a:pt x="31979" y="7001"/>
                    <a:pt x="31923" y="7589"/>
                  </a:cubicBezTo>
                  <a:cubicBezTo>
                    <a:pt x="31923" y="8163"/>
                    <a:pt x="31853" y="8751"/>
                    <a:pt x="31853" y="9339"/>
                  </a:cubicBezTo>
                  <a:cubicBezTo>
                    <a:pt x="31853" y="9395"/>
                    <a:pt x="31853" y="9451"/>
                    <a:pt x="31797" y="9563"/>
                  </a:cubicBezTo>
                  <a:cubicBezTo>
                    <a:pt x="31447" y="9269"/>
                    <a:pt x="31097" y="9045"/>
                    <a:pt x="30803" y="8807"/>
                  </a:cubicBezTo>
                  <a:cubicBezTo>
                    <a:pt x="30341" y="8401"/>
                    <a:pt x="29935" y="8051"/>
                    <a:pt x="29529" y="7645"/>
                  </a:cubicBezTo>
                  <a:cubicBezTo>
                    <a:pt x="29053" y="7295"/>
                    <a:pt x="28647" y="6945"/>
                    <a:pt x="28241" y="6595"/>
                  </a:cubicBezTo>
                  <a:cubicBezTo>
                    <a:pt x="27891" y="6301"/>
                    <a:pt x="27541" y="5951"/>
                    <a:pt x="27191" y="5657"/>
                  </a:cubicBezTo>
                  <a:cubicBezTo>
                    <a:pt x="26602" y="5139"/>
                    <a:pt x="26028" y="4663"/>
                    <a:pt x="25440" y="4201"/>
                  </a:cubicBezTo>
                  <a:cubicBezTo>
                    <a:pt x="24796" y="3669"/>
                    <a:pt x="24152" y="3207"/>
                    <a:pt x="23522" y="2689"/>
                  </a:cubicBezTo>
                  <a:cubicBezTo>
                    <a:pt x="23251" y="2463"/>
                    <a:pt x="22962" y="2354"/>
                    <a:pt x="22652" y="2354"/>
                  </a:cubicBezTo>
                  <a:cubicBezTo>
                    <a:pt x="22482" y="2354"/>
                    <a:pt x="22306" y="2386"/>
                    <a:pt x="22122" y="2451"/>
                  </a:cubicBezTo>
                  <a:cubicBezTo>
                    <a:pt x="21884" y="2563"/>
                    <a:pt x="21702" y="2689"/>
                    <a:pt x="21590" y="2913"/>
                  </a:cubicBezTo>
                  <a:cubicBezTo>
                    <a:pt x="21352" y="3613"/>
                    <a:pt x="21240" y="4313"/>
                    <a:pt x="21128" y="5013"/>
                  </a:cubicBezTo>
                  <a:cubicBezTo>
                    <a:pt x="21072" y="5419"/>
                    <a:pt x="21002" y="5839"/>
                    <a:pt x="20946" y="6245"/>
                  </a:cubicBezTo>
                  <a:cubicBezTo>
                    <a:pt x="20834" y="6819"/>
                    <a:pt x="20778" y="7407"/>
                    <a:pt x="20652" y="7939"/>
                  </a:cubicBezTo>
                  <a:cubicBezTo>
                    <a:pt x="20596" y="8457"/>
                    <a:pt x="20484" y="8989"/>
                    <a:pt x="20428" y="9507"/>
                  </a:cubicBezTo>
                  <a:cubicBezTo>
                    <a:pt x="20302" y="10152"/>
                    <a:pt x="20190" y="10796"/>
                    <a:pt x="20078" y="11440"/>
                  </a:cubicBezTo>
                  <a:cubicBezTo>
                    <a:pt x="19952" y="12014"/>
                    <a:pt x="19840" y="12658"/>
                    <a:pt x="19728" y="13302"/>
                  </a:cubicBezTo>
                  <a:cubicBezTo>
                    <a:pt x="19672" y="13246"/>
                    <a:pt x="19546" y="13190"/>
                    <a:pt x="19490" y="13120"/>
                  </a:cubicBezTo>
                  <a:cubicBezTo>
                    <a:pt x="19322" y="13008"/>
                    <a:pt x="19140" y="12840"/>
                    <a:pt x="18972" y="12658"/>
                  </a:cubicBezTo>
                  <a:cubicBezTo>
                    <a:pt x="18440" y="12140"/>
                    <a:pt x="17922" y="11552"/>
                    <a:pt x="17390" y="11020"/>
                  </a:cubicBezTo>
                  <a:cubicBezTo>
                    <a:pt x="17152" y="10852"/>
                    <a:pt x="16984" y="10614"/>
                    <a:pt x="16802" y="10390"/>
                  </a:cubicBezTo>
                  <a:cubicBezTo>
                    <a:pt x="16228" y="9802"/>
                    <a:pt x="15640" y="9157"/>
                    <a:pt x="15052" y="8513"/>
                  </a:cubicBezTo>
                  <a:cubicBezTo>
                    <a:pt x="14589" y="8051"/>
                    <a:pt x="14183" y="7645"/>
                    <a:pt x="13721" y="7169"/>
                  </a:cubicBezTo>
                  <a:cubicBezTo>
                    <a:pt x="13427" y="6889"/>
                    <a:pt x="13133" y="6707"/>
                    <a:pt x="12783" y="6539"/>
                  </a:cubicBezTo>
                  <a:cubicBezTo>
                    <a:pt x="12671" y="6539"/>
                    <a:pt x="12545" y="6469"/>
                    <a:pt x="12433" y="6469"/>
                  </a:cubicBezTo>
                  <a:cubicBezTo>
                    <a:pt x="12251" y="6539"/>
                    <a:pt x="12083" y="6595"/>
                    <a:pt x="11845" y="6595"/>
                  </a:cubicBezTo>
                  <a:cubicBezTo>
                    <a:pt x="11495" y="6651"/>
                    <a:pt x="11201" y="6889"/>
                    <a:pt x="11033" y="7239"/>
                  </a:cubicBezTo>
                  <a:cubicBezTo>
                    <a:pt x="10739" y="8051"/>
                    <a:pt x="10389" y="8807"/>
                    <a:pt x="10095" y="9619"/>
                  </a:cubicBezTo>
                  <a:cubicBezTo>
                    <a:pt x="9689" y="10852"/>
                    <a:pt x="9339" y="12140"/>
                    <a:pt x="8933" y="13414"/>
                  </a:cubicBezTo>
                  <a:cubicBezTo>
                    <a:pt x="8527" y="14646"/>
                    <a:pt x="8121" y="15920"/>
                    <a:pt x="7701" y="17208"/>
                  </a:cubicBezTo>
                  <a:cubicBezTo>
                    <a:pt x="7701" y="17320"/>
                    <a:pt x="7645" y="17446"/>
                    <a:pt x="7589" y="17558"/>
                  </a:cubicBezTo>
                  <a:cubicBezTo>
                    <a:pt x="7239" y="17264"/>
                    <a:pt x="6945" y="17040"/>
                    <a:pt x="6651" y="16746"/>
                  </a:cubicBezTo>
                  <a:cubicBezTo>
                    <a:pt x="6077" y="16102"/>
                    <a:pt x="5433" y="15458"/>
                    <a:pt x="4789" y="14814"/>
                  </a:cubicBezTo>
                  <a:cubicBezTo>
                    <a:pt x="3795" y="13890"/>
                    <a:pt x="2870" y="13008"/>
                    <a:pt x="1876" y="12070"/>
                  </a:cubicBezTo>
                  <a:cubicBezTo>
                    <a:pt x="1582" y="11790"/>
                    <a:pt x="1288" y="11496"/>
                    <a:pt x="994" y="11258"/>
                  </a:cubicBezTo>
                  <a:cubicBezTo>
                    <a:pt x="792" y="11088"/>
                    <a:pt x="650" y="10997"/>
                    <a:pt x="499" y="10997"/>
                  </a:cubicBezTo>
                  <a:cubicBezTo>
                    <a:pt x="389" y="10997"/>
                    <a:pt x="274" y="11045"/>
                    <a:pt x="126" y="11146"/>
                  </a:cubicBezTo>
                  <a:cubicBezTo>
                    <a:pt x="0" y="11370"/>
                    <a:pt x="182" y="11496"/>
                    <a:pt x="294" y="11664"/>
                  </a:cubicBezTo>
                  <a:cubicBezTo>
                    <a:pt x="532" y="12014"/>
                    <a:pt x="826" y="12308"/>
                    <a:pt x="1120" y="12602"/>
                  </a:cubicBezTo>
                  <a:cubicBezTo>
                    <a:pt x="1694" y="13246"/>
                    <a:pt x="2282" y="13890"/>
                    <a:pt x="2800" y="14520"/>
                  </a:cubicBezTo>
                  <a:cubicBezTo>
                    <a:pt x="3501" y="15220"/>
                    <a:pt x="4145" y="15920"/>
                    <a:pt x="4789" y="16690"/>
                  </a:cubicBezTo>
                  <a:cubicBezTo>
                    <a:pt x="5027" y="16914"/>
                    <a:pt x="5195" y="17152"/>
                    <a:pt x="5433" y="17320"/>
                  </a:cubicBezTo>
                  <a:cubicBezTo>
                    <a:pt x="5951" y="17908"/>
                    <a:pt x="6539" y="18496"/>
                    <a:pt x="7127" y="19070"/>
                  </a:cubicBezTo>
                  <a:cubicBezTo>
                    <a:pt x="7295" y="19252"/>
                    <a:pt x="7533" y="19364"/>
                    <a:pt x="7771" y="19490"/>
                  </a:cubicBezTo>
                  <a:cubicBezTo>
                    <a:pt x="7834" y="19532"/>
                    <a:pt x="7899" y="19551"/>
                    <a:pt x="7964" y="19551"/>
                  </a:cubicBezTo>
                  <a:cubicBezTo>
                    <a:pt x="8073" y="19551"/>
                    <a:pt x="8184" y="19499"/>
                    <a:pt x="8289" y="19420"/>
                  </a:cubicBezTo>
                  <a:cubicBezTo>
                    <a:pt x="8401" y="19308"/>
                    <a:pt x="8527" y="19196"/>
                    <a:pt x="8583" y="19070"/>
                  </a:cubicBezTo>
                  <a:cubicBezTo>
                    <a:pt x="8751" y="18608"/>
                    <a:pt x="9045" y="18146"/>
                    <a:pt x="9171" y="17670"/>
                  </a:cubicBezTo>
                  <a:cubicBezTo>
                    <a:pt x="9745" y="16046"/>
                    <a:pt x="10221" y="14408"/>
                    <a:pt x="10739" y="12714"/>
                  </a:cubicBezTo>
                  <a:cubicBezTo>
                    <a:pt x="11145" y="11496"/>
                    <a:pt x="11495" y="10152"/>
                    <a:pt x="11971" y="8919"/>
                  </a:cubicBezTo>
                  <a:cubicBezTo>
                    <a:pt x="12083" y="8695"/>
                    <a:pt x="12139" y="8457"/>
                    <a:pt x="12321" y="8219"/>
                  </a:cubicBezTo>
                  <a:cubicBezTo>
                    <a:pt x="12433" y="8289"/>
                    <a:pt x="12489" y="8289"/>
                    <a:pt x="12601" y="8401"/>
                  </a:cubicBezTo>
                  <a:cubicBezTo>
                    <a:pt x="12783" y="8569"/>
                    <a:pt x="13021" y="8751"/>
                    <a:pt x="13245" y="8989"/>
                  </a:cubicBezTo>
                  <a:cubicBezTo>
                    <a:pt x="13721" y="9507"/>
                    <a:pt x="14239" y="10096"/>
                    <a:pt x="14701" y="10614"/>
                  </a:cubicBezTo>
                  <a:cubicBezTo>
                    <a:pt x="15122" y="11020"/>
                    <a:pt x="15472" y="11440"/>
                    <a:pt x="15822" y="11846"/>
                  </a:cubicBezTo>
                  <a:cubicBezTo>
                    <a:pt x="16228" y="12308"/>
                    <a:pt x="16578" y="12714"/>
                    <a:pt x="16928" y="13120"/>
                  </a:cubicBezTo>
                  <a:cubicBezTo>
                    <a:pt x="17446" y="13652"/>
                    <a:pt x="17978" y="14170"/>
                    <a:pt x="18552" y="14646"/>
                  </a:cubicBezTo>
                  <a:cubicBezTo>
                    <a:pt x="18902" y="14996"/>
                    <a:pt x="19322" y="15346"/>
                    <a:pt x="19784" y="15640"/>
                  </a:cubicBezTo>
                  <a:cubicBezTo>
                    <a:pt x="19941" y="15735"/>
                    <a:pt x="20085" y="15778"/>
                    <a:pt x="20214" y="15778"/>
                  </a:cubicBezTo>
                  <a:cubicBezTo>
                    <a:pt x="20464" y="15778"/>
                    <a:pt x="20658" y="15614"/>
                    <a:pt x="20778" y="15346"/>
                  </a:cubicBezTo>
                  <a:cubicBezTo>
                    <a:pt x="21002" y="14996"/>
                    <a:pt x="21184" y="14590"/>
                    <a:pt x="21296" y="14170"/>
                  </a:cubicBezTo>
                  <a:cubicBezTo>
                    <a:pt x="21422" y="13764"/>
                    <a:pt x="21478" y="13302"/>
                    <a:pt x="21590" y="12840"/>
                  </a:cubicBezTo>
                  <a:cubicBezTo>
                    <a:pt x="21646" y="12364"/>
                    <a:pt x="21702" y="11902"/>
                    <a:pt x="21772" y="11440"/>
                  </a:cubicBezTo>
                  <a:cubicBezTo>
                    <a:pt x="21828" y="11146"/>
                    <a:pt x="21828" y="10796"/>
                    <a:pt x="21884" y="10502"/>
                  </a:cubicBezTo>
                  <a:cubicBezTo>
                    <a:pt x="21940" y="10040"/>
                    <a:pt x="22052" y="9563"/>
                    <a:pt x="22122" y="9101"/>
                  </a:cubicBezTo>
                  <a:cubicBezTo>
                    <a:pt x="22178" y="8569"/>
                    <a:pt x="22234" y="8107"/>
                    <a:pt x="22290" y="7589"/>
                  </a:cubicBezTo>
                  <a:cubicBezTo>
                    <a:pt x="22402" y="7001"/>
                    <a:pt x="22472" y="6357"/>
                    <a:pt x="22584" y="5713"/>
                  </a:cubicBezTo>
                  <a:cubicBezTo>
                    <a:pt x="22696" y="5069"/>
                    <a:pt x="22822" y="4439"/>
                    <a:pt x="22878" y="3795"/>
                  </a:cubicBezTo>
                  <a:cubicBezTo>
                    <a:pt x="22934" y="3669"/>
                    <a:pt x="22990" y="3501"/>
                    <a:pt x="23046" y="3389"/>
                  </a:cubicBezTo>
                  <a:cubicBezTo>
                    <a:pt x="23452" y="3739"/>
                    <a:pt x="23802" y="4089"/>
                    <a:pt x="24152" y="4439"/>
                  </a:cubicBezTo>
                  <a:cubicBezTo>
                    <a:pt x="24922" y="5139"/>
                    <a:pt x="25622" y="5769"/>
                    <a:pt x="26322" y="6469"/>
                  </a:cubicBezTo>
                  <a:cubicBezTo>
                    <a:pt x="26672" y="6763"/>
                    <a:pt x="26953" y="7057"/>
                    <a:pt x="27247" y="7351"/>
                  </a:cubicBezTo>
                  <a:cubicBezTo>
                    <a:pt x="27947" y="7995"/>
                    <a:pt x="28647" y="8639"/>
                    <a:pt x="29347" y="9213"/>
                  </a:cubicBezTo>
                  <a:cubicBezTo>
                    <a:pt x="29641" y="9507"/>
                    <a:pt x="29991" y="9802"/>
                    <a:pt x="30341" y="10096"/>
                  </a:cubicBezTo>
                  <a:cubicBezTo>
                    <a:pt x="30691" y="10446"/>
                    <a:pt x="31097" y="10740"/>
                    <a:pt x="31447" y="11090"/>
                  </a:cubicBezTo>
                  <a:cubicBezTo>
                    <a:pt x="31685" y="11258"/>
                    <a:pt x="31853" y="11440"/>
                    <a:pt x="32091" y="11608"/>
                  </a:cubicBezTo>
                  <a:cubicBezTo>
                    <a:pt x="32189" y="11705"/>
                    <a:pt x="32339" y="11856"/>
                    <a:pt x="32571" y="11856"/>
                  </a:cubicBezTo>
                  <a:cubicBezTo>
                    <a:pt x="32605" y="11856"/>
                    <a:pt x="32641" y="11853"/>
                    <a:pt x="32679" y="11846"/>
                  </a:cubicBezTo>
                  <a:cubicBezTo>
                    <a:pt x="32735" y="11552"/>
                    <a:pt x="32903" y="11314"/>
                    <a:pt x="32973" y="11020"/>
                  </a:cubicBezTo>
                  <a:cubicBezTo>
                    <a:pt x="33029" y="10558"/>
                    <a:pt x="33085" y="10096"/>
                    <a:pt x="33141" y="9690"/>
                  </a:cubicBezTo>
                  <a:cubicBezTo>
                    <a:pt x="33197" y="9045"/>
                    <a:pt x="33197" y="8401"/>
                    <a:pt x="33253" y="7701"/>
                  </a:cubicBezTo>
                  <a:cubicBezTo>
                    <a:pt x="33253" y="7295"/>
                    <a:pt x="33323" y="6889"/>
                    <a:pt x="33323" y="6469"/>
                  </a:cubicBezTo>
                  <a:cubicBezTo>
                    <a:pt x="33323" y="5489"/>
                    <a:pt x="33379" y="4439"/>
                    <a:pt x="33379" y="3389"/>
                  </a:cubicBezTo>
                  <a:cubicBezTo>
                    <a:pt x="33379" y="2451"/>
                    <a:pt x="33323" y="1513"/>
                    <a:pt x="33323" y="519"/>
                  </a:cubicBezTo>
                  <a:cubicBezTo>
                    <a:pt x="33323" y="463"/>
                    <a:pt x="33253" y="351"/>
                    <a:pt x="33253" y="239"/>
                  </a:cubicBezTo>
                  <a:cubicBezTo>
                    <a:pt x="33253" y="113"/>
                    <a:pt x="33141" y="57"/>
                    <a:pt x="33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4" name="Google Shape;1134;p8"/>
          <p:cNvSpPr/>
          <p:nvPr/>
        </p:nvSpPr>
        <p:spPr>
          <a:xfrm rot="1006249">
            <a:off x="3375244" y="772464"/>
            <a:ext cx="278224" cy="239677"/>
          </a:xfrm>
          <a:custGeom>
            <a:avLst/>
            <a:gdLst/>
            <a:ahLst/>
            <a:cxnLst/>
            <a:rect l="l" t="t" r="r" b="b"/>
            <a:pathLst>
              <a:path w="5057" h="4356" extrusionOk="0">
                <a:moveTo>
                  <a:pt x="3601" y="1"/>
                </a:moveTo>
                <a:cubicBezTo>
                  <a:pt x="3554" y="1"/>
                  <a:pt x="3505" y="5"/>
                  <a:pt x="3453" y="15"/>
                </a:cubicBezTo>
                <a:cubicBezTo>
                  <a:pt x="2666" y="119"/>
                  <a:pt x="1884" y="207"/>
                  <a:pt x="1080" y="291"/>
                </a:cubicBezTo>
                <a:cubicBezTo>
                  <a:pt x="992" y="312"/>
                  <a:pt x="904" y="329"/>
                  <a:pt x="661" y="396"/>
                </a:cubicBezTo>
                <a:cubicBezTo>
                  <a:pt x="904" y="764"/>
                  <a:pt x="1080" y="1044"/>
                  <a:pt x="1289" y="1321"/>
                </a:cubicBezTo>
                <a:cubicBezTo>
                  <a:pt x="1360" y="1442"/>
                  <a:pt x="1482" y="1530"/>
                  <a:pt x="1532" y="1651"/>
                </a:cubicBezTo>
                <a:cubicBezTo>
                  <a:pt x="1620" y="1949"/>
                  <a:pt x="1724" y="2246"/>
                  <a:pt x="1724" y="2560"/>
                </a:cubicBezTo>
                <a:cubicBezTo>
                  <a:pt x="1724" y="2648"/>
                  <a:pt x="1377" y="2735"/>
                  <a:pt x="1185" y="2840"/>
                </a:cubicBezTo>
                <a:cubicBezTo>
                  <a:pt x="749" y="3049"/>
                  <a:pt x="260" y="3242"/>
                  <a:pt x="50" y="3727"/>
                </a:cubicBezTo>
                <a:cubicBezTo>
                  <a:pt x="0" y="3886"/>
                  <a:pt x="33" y="4112"/>
                  <a:pt x="105" y="4267"/>
                </a:cubicBezTo>
                <a:cubicBezTo>
                  <a:pt x="138" y="4338"/>
                  <a:pt x="364" y="4355"/>
                  <a:pt x="486" y="4355"/>
                </a:cubicBezTo>
                <a:cubicBezTo>
                  <a:pt x="1151" y="4305"/>
                  <a:pt x="1674" y="3953"/>
                  <a:pt x="2160" y="3573"/>
                </a:cubicBezTo>
                <a:cubicBezTo>
                  <a:pt x="2495" y="3309"/>
                  <a:pt x="2528" y="3012"/>
                  <a:pt x="2285" y="2681"/>
                </a:cubicBezTo>
                <a:cubicBezTo>
                  <a:pt x="2231" y="2614"/>
                  <a:pt x="2181" y="2543"/>
                  <a:pt x="2181" y="2455"/>
                </a:cubicBezTo>
                <a:cubicBezTo>
                  <a:pt x="2160" y="2020"/>
                  <a:pt x="2076" y="1601"/>
                  <a:pt x="1779" y="1254"/>
                </a:cubicBezTo>
                <a:cubicBezTo>
                  <a:pt x="1658" y="1095"/>
                  <a:pt x="1515" y="919"/>
                  <a:pt x="1377" y="747"/>
                </a:cubicBezTo>
                <a:cubicBezTo>
                  <a:pt x="2143" y="626"/>
                  <a:pt x="2892" y="521"/>
                  <a:pt x="3662" y="396"/>
                </a:cubicBezTo>
                <a:cubicBezTo>
                  <a:pt x="3960" y="1044"/>
                  <a:pt x="4253" y="1689"/>
                  <a:pt x="4567" y="2367"/>
                </a:cubicBezTo>
                <a:cubicBezTo>
                  <a:pt x="4202" y="2509"/>
                  <a:pt x="3872" y="2648"/>
                  <a:pt x="3541" y="2786"/>
                </a:cubicBezTo>
                <a:cubicBezTo>
                  <a:pt x="3173" y="2945"/>
                  <a:pt x="2997" y="3259"/>
                  <a:pt x="3102" y="3623"/>
                </a:cubicBezTo>
                <a:cubicBezTo>
                  <a:pt x="3180" y="3937"/>
                  <a:pt x="3413" y="4011"/>
                  <a:pt x="3674" y="4011"/>
                </a:cubicBezTo>
                <a:cubicBezTo>
                  <a:pt x="3705" y="4011"/>
                  <a:pt x="3736" y="4010"/>
                  <a:pt x="3767" y="4008"/>
                </a:cubicBezTo>
                <a:cubicBezTo>
                  <a:pt x="3976" y="4008"/>
                  <a:pt x="4186" y="3991"/>
                  <a:pt x="4395" y="3974"/>
                </a:cubicBezTo>
                <a:cubicBezTo>
                  <a:pt x="4692" y="3953"/>
                  <a:pt x="4901" y="3815"/>
                  <a:pt x="4918" y="3501"/>
                </a:cubicBezTo>
                <a:cubicBezTo>
                  <a:pt x="4952" y="3066"/>
                  <a:pt x="5056" y="2576"/>
                  <a:pt x="4918" y="2175"/>
                </a:cubicBezTo>
                <a:cubicBezTo>
                  <a:pt x="4726" y="1513"/>
                  <a:pt x="4378" y="902"/>
                  <a:pt x="4064" y="291"/>
                </a:cubicBezTo>
                <a:cubicBezTo>
                  <a:pt x="3978" y="104"/>
                  <a:pt x="3820" y="1"/>
                  <a:pt x="3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8"/>
          <p:cNvSpPr/>
          <p:nvPr/>
        </p:nvSpPr>
        <p:spPr>
          <a:xfrm rot="-1235490">
            <a:off x="270391" y="2471424"/>
            <a:ext cx="329144" cy="200667"/>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8"/>
          <p:cNvGrpSpPr/>
          <p:nvPr/>
        </p:nvGrpSpPr>
        <p:grpSpPr>
          <a:xfrm>
            <a:off x="3630353" y="-506453"/>
            <a:ext cx="1157059" cy="1289208"/>
            <a:chOff x="3630353" y="-506453"/>
            <a:chExt cx="1157059" cy="1289208"/>
          </a:xfrm>
        </p:grpSpPr>
        <p:sp>
          <p:nvSpPr>
            <p:cNvPr id="1137" name="Google Shape;1137;p8"/>
            <p:cNvSpPr/>
            <p:nvPr/>
          </p:nvSpPr>
          <p:spPr>
            <a:xfrm rot="-2298238">
              <a:off x="4043186" y="-503159"/>
              <a:ext cx="422311" cy="1185383"/>
            </a:xfrm>
            <a:custGeom>
              <a:avLst/>
              <a:gdLst/>
              <a:ahLst/>
              <a:cxnLst/>
              <a:rect l="l" t="t" r="r" b="b"/>
              <a:pathLst>
                <a:path w="11196" h="31426" extrusionOk="0">
                  <a:moveTo>
                    <a:pt x="0" y="1"/>
                  </a:moveTo>
                  <a:cubicBezTo>
                    <a:pt x="88" y="127"/>
                    <a:pt x="126" y="204"/>
                    <a:pt x="165" y="282"/>
                  </a:cubicBezTo>
                  <a:cubicBezTo>
                    <a:pt x="204" y="369"/>
                    <a:pt x="243" y="485"/>
                    <a:pt x="330" y="563"/>
                  </a:cubicBezTo>
                  <a:cubicBezTo>
                    <a:pt x="446" y="650"/>
                    <a:pt x="485" y="805"/>
                    <a:pt x="533" y="931"/>
                  </a:cubicBezTo>
                  <a:cubicBezTo>
                    <a:pt x="572" y="931"/>
                    <a:pt x="572" y="1009"/>
                    <a:pt x="572" y="1009"/>
                  </a:cubicBezTo>
                  <a:cubicBezTo>
                    <a:pt x="776" y="1251"/>
                    <a:pt x="931" y="1493"/>
                    <a:pt x="1057" y="1775"/>
                  </a:cubicBezTo>
                  <a:cubicBezTo>
                    <a:pt x="1173" y="2017"/>
                    <a:pt x="1338" y="2259"/>
                    <a:pt x="1454" y="2502"/>
                  </a:cubicBezTo>
                  <a:cubicBezTo>
                    <a:pt x="1580" y="2705"/>
                    <a:pt x="1658" y="2870"/>
                    <a:pt x="1784" y="3035"/>
                  </a:cubicBezTo>
                  <a:cubicBezTo>
                    <a:pt x="1900" y="3151"/>
                    <a:pt x="1987" y="3355"/>
                    <a:pt x="2065" y="3519"/>
                  </a:cubicBezTo>
                  <a:cubicBezTo>
                    <a:pt x="2181" y="3713"/>
                    <a:pt x="2268" y="3955"/>
                    <a:pt x="2385" y="4159"/>
                  </a:cubicBezTo>
                  <a:cubicBezTo>
                    <a:pt x="2385" y="4198"/>
                    <a:pt x="2385" y="4198"/>
                    <a:pt x="2424" y="4198"/>
                  </a:cubicBezTo>
                  <a:cubicBezTo>
                    <a:pt x="2472" y="4285"/>
                    <a:pt x="2511" y="4363"/>
                    <a:pt x="2550" y="4440"/>
                  </a:cubicBezTo>
                  <a:cubicBezTo>
                    <a:pt x="2666" y="4644"/>
                    <a:pt x="2792" y="4886"/>
                    <a:pt x="2869" y="5090"/>
                  </a:cubicBezTo>
                  <a:cubicBezTo>
                    <a:pt x="2908" y="5128"/>
                    <a:pt x="2957" y="5167"/>
                    <a:pt x="2995" y="5216"/>
                  </a:cubicBezTo>
                  <a:cubicBezTo>
                    <a:pt x="3112" y="5497"/>
                    <a:pt x="3277" y="5778"/>
                    <a:pt x="3393" y="6059"/>
                  </a:cubicBezTo>
                  <a:cubicBezTo>
                    <a:pt x="3558" y="6340"/>
                    <a:pt x="3722" y="6670"/>
                    <a:pt x="3839" y="6989"/>
                  </a:cubicBezTo>
                  <a:cubicBezTo>
                    <a:pt x="3926" y="7154"/>
                    <a:pt x="3965" y="7348"/>
                    <a:pt x="4081" y="7435"/>
                  </a:cubicBezTo>
                  <a:cubicBezTo>
                    <a:pt x="4120" y="7552"/>
                    <a:pt x="4120" y="7678"/>
                    <a:pt x="4168" y="7716"/>
                  </a:cubicBezTo>
                  <a:cubicBezTo>
                    <a:pt x="4246" y="7881"/>
                    <a:pt x="4362" y="8036"/>
                    <a:pt x="4449" y="8201"/>
                  </a:cubicBezTo>
                  <a:cubicBezTo>
                    <a:pt x="4604" y="8608"/>
                    <a:pt x="4808" y="9006"/>
                    <a:pt x="4973" y="9413"/>
                  </a:cubicBezTo>
                  <a:cubicBezTo>
                    <a:pt x="5215" y="9936"/>
                    <a:pt x="5457" y="10421"/>
                    <a:pt x="5661" y="10944"/>
                  </a:cubicBezTo>
                  <a:cubicBezTo>
                    <a:pt x="5739" y="11109"/>
                    <a:pt x="5777" y="11274"/>
                    <a:pt x="5816" y="11429"/>
                  </a:cubicBezTo>
                  <a:cubicBezTo>
                    <a:pt x="5942" y="11710"/>
                    <a:pt x="6107" y="12001"/>
                    <a:pt x="6223" y="12321"/>
                  </a:cubicBezTo>
                  <a:cubicBezTo>
                    <a:pt x="6388" y="12679"/>
                    <a:pt x="6592" y="13086"/>
                    <a:pt x="6708" y="13493"/>
                  </a:cubicBezTo>
                  <a:cubicBezTo>
                    <a:pt x="6911" y="13978"/>
                    <a:pt x="7076" y="14501"/>
                    <a:pt x="7319" y="14986"/>
                  </a:cubicBezTo>
                  <a:cubicBezTo>
                    <a:pt x="7396" y="15102"/>
                    <a:pt x="7435" y="15267"/>
                    <a:pt x="7474" y="15393"/>
                  </a:cubicBezTo>
                  <a:cubicBezTo>
                    <a:pt x="7512" y="15510"/>
                    <a:pt x="7561" y="15674"/>
                    <a:pt x="7600" y="15791"/>
                  </a:cubicBezTo>
                  <a:cubicBezTo>
                    <a:pt x="7638" y="15917"/>
                    <a:pt x="7716" y="16033"/>
                    <a:pt x="7755" y="16198"/>
                  </a:cubicBezTo>
                  <a:cubicBezTo>
                    <a:pt x="7755" y="16275"/>
                    <a:pt x="7803" y="16363"/>
                    <a:pt x="7803" y="16440"/>
                  </a:cubicBezTo>
                  <a:cubicBezTo>
                    <a:pt x="7881" y="16721"/>
                    <a:pt x="7997" y="17002"/>
                    <a:pt x="8084" y="17245"/>
                  </a:cubicBezTo>
                  <a:cubicBezTo>
                    <a:pt x="8123" y="17371"/>
                    <a:pt x="8201" y="17448"/>
                    <a:pt x="8201" y="17574"/>
                  </a:cubicBezTo>
                  <a:cubicBezTo>
                    <a:pt x="8288" y="17768"/>
                    <a:pt x="8365" y="17972"/>
                    <a:pt x="8404" y="18214"/>
                  </a:cubicBezTo>
                  <a:cubicBezTo>
                    <a:pt x="8482" y="18417"/>
                    <a:pt x="8569" y="18660"/>
                    <a:pt x="8608" y="18863"/>
                  </a:cubicBezTo>
                  <a:cubicBezTo>
                    <a:pt x="8646" y="18941"/>
                    <a:pt x="8685" y="19028"/>
                    <a:pt x="8724" y="19106"/>
                  </a:cubicBezTo>
                  <a:cubicBezTo>
                    <a:pt x="8724" y="19183"/>
                    <a:pt x="8772" y="19222"/>
                    <a:pt x="8811" y="19309"/>
                  </a:cubicBezTo>
                  <a:cubicBezTo>
                    <a:pt x="8850" y="19464"/>
                    <a:pt x="8889" y="19668"/>
                    <a:pt x="8928" y="19833"/>
                  </a:cubicBezTo>
                  <a:cubicBezTo>
                    <a:pt x="8966" y="19949"/>
                    <a:pt x="9015" y="20075"/>
                    <a:pt x="9054" y="20191"/>
                  </a:cubicBezTo>
                  <a:cubicBezTo>
                    <a:pt x="9092" y="20395"/>
                    <a:pt x="9131" y="20598"/>
                    <a:pt x="9170" y="20802"/>
                  </a:cubicBezTo>
                  <a:cubicBezTo>
                    <a:pt x="9257" y="21083"/>
                    <a:pt x="9373" y="21325"/>
                    <a:pt x="9451" y="21606"/>
                  </a:cubicBezTo>
                  <a:cubicBezTo>
                    <a:pt x="9577" y="21975"/>
                    <a:pt x="9616" y="22372"/>
                    <a:pt x="9742" y="22779"/>
                  </a:cubicBezTo>
                  <a:lnTo>
                    <a:pt x="10100" y="24602"/>
                  </a:lnTo>
                  <a:cubicBezTo>
                    <a:pt x="10178" y="24921"/>
                    <a:pt x="10226" y="25241"/>
                    <a:pt x="10304" y="25571"/>
                  </a:cubicBezTo>
                  <a:cubicBezTo>
                    <a:pt x="10343" y="25968"/>
                    <a:pt x="10420" y="26337"/>
                    <a:pt x="10508" y="26734"/>
                  </a:cubicBezTo>
                  <a:cubicBezTo>
                    <a:pt x="10546" y="27141"/>
                    <a:pt x="10585" y="27548"/>
                    <a:pt x="10624" y="27994"/>
                  </a:cubicBezTo>
                  <a:cubicBezTo>
                    <a:pt x="10624" y="28149"/>
                    <a:pt x="10624" y="28314"/>
                    <a:pt x="10663" y="28479"/>
                  </a:cubicBezTo>
                  <a:cubicBezTo>
                    <a:pt x="10789" y="28837"/>
                    <a:pt x="10750" y="29206"/>
                    <a:pt x="10789" y="29526"/>
                  </a:cubicBezTo>
                  <a:cubicBezTo>
                    <a:pt x="10827" y="29768"/>
                    <a:pt x="10789" y="30010"/>
                    <a:pt x="10789" y="30253"/>
                  </a:cubicBezTo>
                  <a:cubicBezTo>
                    <a:pt x="10789" y="30369"/>
                    <a:pt x="10750" y="30495"/>
                    <a:pt x="10789" y="30611"/>
                  </a:cubicBezTo>
                  <a:cubicBezTo>
                    <a:pt x="10866" y="30776"/>
                    <a:pt x="10827" y="30902"/>
                    <a:pt x="10711" y="30980"/>
                  </a:cubicBezTo>
                  <a:cubicBezTo>
                    <a:pt x="10789" y="31096"/>
                    <a:pt x="10827" y="31261"/>
                    <a:pt x="10711" y="31387"/>
                  </a:cubicBezTo>
                  <a:cubicBezTo>
                    <a:pt x="10750" y="31387"/>
                    <a:pt x="10789" y="31425"/>
                    <a:pt x="10789" y="31425"/>
                  </a:cubicBezTo>
                  <a:cubicBezTo>
                    <a:pt x="10866" y="31387"/>
                    <a:pt x="10905" y="31338"/>
                    <a:pt x="10953" y="31299"/>
                  </a:cubicBezTo>
                  <a:cubicBezTo>
                    <a:pt x="10992" y="31144"/>
                    <a:pt x="10992" y="30941"/>
                    <a:pt x="11070" y="30776"/>
                  </a:cubicBezTo>
                  <a:cubicBezTo>
                    <a:pt x="11108" y="30660"/>
                    <a:pt x="11147" y="30572"/>
                    <a:pt x="11147" y="30417"/>
                  </a:cubicBezTo>
                  <a:cubicBezTo>
                    <a:pt x="11108" y="29972"/>
                    <a:pt x="11196" y="29526"/>
                    <a:pt x="11108" y="29080"/>
                  </a:cubicBezTo>
                  <a:cubicBezTo>
                    <a:pt x="11070" y="28799"/>
                    <a:pt x="11108" y="28518"/>
                    <a:pt x="11108" y="28236"/>
                  </a:cubicBezTo>
                  <a:cubicBezTo>
                    <a:pt x="11108" y="28033"/>
                    <a:pt x="11070" y="27829"/>
                    <a:pt x="11070" y="27626"/>
                  </a:cubicBezTo>
                  <a:cubicBezTo>
                    <a:pt x="11031" y="27422"/>
                    <a:pt x="10992" y="27219"/>
                    <a:pt x="10992" y="26976"/>
                  </a:cubicBezTo>
                  <a:cubicBezTo>
                    <a:pt x="10992" y="26938"/>
                    <a:pt x="10953" y="26860"/>
                    <a:pt x="10953" y="26821"/>
                  </a:cubicBezTo>
                  <a:cubicBezTo>
                    <a:pt x="10905" y="26540"/>
                    <a:pt x="10866" y="26249"/>
                    <a:pt x="10827" y="25968"/>
                  </a:cubicBezTo>
                  <a:cubicBezTo>
                    <a:pt x="10789" y="25610"/>
                    <a:pt x="10750" y="25241"/>
                    <a:pt x="10711" y="24883"/>
                  </a:cubicBezTo>
                  <a:cubicBezTo>
                    <a:pt x="10663" y="24602"/>
                    <a:pt x="10624" y="24359"/>
                    <a:pt x="10546" y="24068"/>
                  </a:cubicBezTo>
                  <a:cubicBezTo>
                    <a:pt x="10469" y="23826"/>
                    <a:pt x="10469" y="23506"/>
                    <a:pt x="10420" y="23264"/>
                  </a:cubicBezTo>
                  <a:cubicBezTo>
                    <a:pt x="10343" y="22983"/>
                    <a:pt x="10304" y="22702"/>
                    <a:pt x="10265" y="22421"/>
                  </a:cubicBezTo>
                  <a:cubicBezTo>
                    <a:pt x="10178" y="22217"/>
                    <a:pt x="10139" y="22014"/>
                    <a:pt x="10062" y="21810"/>
                  </a:cubicBezTo>
                  <a:cubicBezTo>
                    <a:pt x="9984" y="21451"/>
                    <a:pt x="9858" y="21122"/>
                    <a:pt x="9781" y="20802"/>
                  </a:cubicBezTo>
                  <a:cubicBezTo>
                    <a:pt x="9742" y="20598"/>
                    <a:pt x="9655" y="20395"/>
                    <a:pt x="9616" y="20191"/>
                  </a:cubicBezTo>
                  <a:cubicBezTo>
                    <a:pt x="9577" y="19949"/>
                    <a:pt x="9538" y="19707"/>
                    <a:pt x="9412" y="19513"/>
                  </a:cubicBezTo>
                  <a:cubicBezTo>
                    <a:pt x="9373" y="19426"/>
                    <a:pt x="9335" y="19309"/>
                    <a:pt x="9296" y="19183"/>
                  </a:cubicBezTo>
                  <a:cubicBezTo>
                    <a:pt x="9209" y="18941"/>
                    <a:pt x="9170" y="18699"/>
                    <a:pt x="9092" y="18495"/>
                  </a:cubicBezTo>
                  <a:cubicBezTo>
                    <a:pt x="8928" y="17972"/>
                    <a:pt x="8724" y="17448"/>
                    <a:pt x="8530" y="16925"/>
                  </a:cubicBezTo>
                  <a:cubicBezTo>
                    <a:pt x="8404" y="16556"/>
                    <a:pt x="8288" y="16198"/>
                    <a:pt x="8162" y="15878"/>
                  </a:cubicBezTo>
                  <a:cubicBezTo>
                    <a:pt x="8084" y="15674"/>
                    <a:pt x="8045" y="15432"/>
                    <a:pt x="7958" y="15228"/>
                  </a:cubicBezTo>
                  <a:cubicBezTo>
                    <a:pt x="7919" y="15102"/>
                    <a:pt x="7881" y="14947"/>
                    <a:pt x="7803" y="14783"/>
                  </a:cubicBezTo>
                  <a:cubicBezTo>
                    <a:pt x="7755" y="14666"/>
                    <a:pt x="7677" y="14540"/>
                    <a:pt x="7638" y="14375"/>
                  </a:cubicBezTo>
                  <a:cubicBezTo>
                    <a:pt x="7474" y="14017"/>
                    <a:pt x="7357" y="13648"/>
                    <a:pt x="7193" y="13290"/>
                  </a:cubicBezTo>
                  <a:cubicBezTo>
                    <a:pt x="7028" y="12922"/>
                    <a:pt x="6873" y="12524"/>
                    <a:pt x="6708" y="12156"/>
                  </a:cubicBezTo>
                  <a:cubicBezTo>
                    <a:pt x="6630" y="11952"/>
                    <a:pt x="6504" y="11758"/>
                    <a:pt x="6427" y="11555"/>
                  </a:cubicBezTo>
                  <a:cubicBezTo>
                    <a:pt x="6301" y="11274"/>
                    <a:pt x="6184" y="10983"/>
                    <a:pt x="6058" y="10702"/>
                  </a:cubicBezTo>
                  <a:cubicBezTo>
                    <a:pt x="5942" y="10421"/>
                    <a:pt x="5816" y="10140"/>
                    <a:pt x="5700" y="9859"/>
                  </a:cubicBezTo>
                  <a:lnTo>
                    <a:pt x="5331" y="9132"/>
                  </a:lnTo>
                  <a:cubicBezTo>
                    <a:pt x="5254" y="8967"/>
                    <a:pt x="5176" y="8763"/>
                    <a:pt x="5089" y="8560"/>
                  </a:cubicBezTo>
                  <a:cubicBezTo>
                    <a:pt x="4847" y="8123"/>
                    <a:pt x="4604" y="7639"/>
                    <a:pt x="4411" y="7154"/>
                  </a:cubicBezTo>
                  <a:cubicBezTo>
                    <a:pt x="4246" y="6912"/>
                    <a:pt x="4120" y="6621"/>
                    <a:pt x="4004" y="6379"/>
                  </a:cubicBezTo>
                  <a:cubicBezTo>
                    <a:pt x="3926" y="6224"/>
                    <a:pt x="3800" y="6059"/>
                    <a:pt x="3722" y="5855"/>
                  </a:cubicBezTo>
                  <a:cubicBezTo>
                    <a:pt x="3596" y="5574"/>
                    <a:pt x="3441" y="5293"/>
                    <a:pt x="3277" y="5012"/>
                  </a:cubicBezTo>
                  <a:cubicBezTo>
                    <a:pt x="3034" y="4566"/>
                    <a:pt x="2753" y="4081"/>
                    <a:pt x="2511" y="3597"/>
                  </a:cubicBezTo>
                  <a:cubicBezTo>
                    <a:pt x="2424" y="3432"/>
                    <a:pt x="2307" y="3228"/>
                    <a:pt x="2230" y="3073"/>
                  </a:cubicBezTo>
                  <a:cubicBezTo>
                    <a:pt x="1987" y="2705"/>
                    <a:pt x="1784" y="2346"/>
                    <a:pt x="1541" y="1978"/>
                  </a:cubicBezTo>
                  <a:cubicBezTo>
                    <a:pt x="1415" y="1823"/>
                    <a:pt x="1338" y="1619"/>
                    <a:pt x="1212" y="1455"/>
                  </a:cubicBezTo>
                  <a:cubicBezTo>
                    <a:pt x="1134" y="1338"/>
                    <a:pt x="1057" y="1212"/>
                    <a:pt x="970" y="1096"/>
                  </a:cubicBezTo>
                  <a:cubicBezTo>
                    <a:pt x="853" y="931"/>
                    <a:pt x="727" y="766"/>
                    <a:pt x="650" y="611"/>
                  </a:cubicBezTo>
                  <a:cubicBezTo>
                    <a:pt x="572" y="369"/>
                    <a:pt x="407" y="204"/>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8"/>
            <p:cNvSpPr/>
            <p:nvPr/>
          </p:nvSpPr>
          <p:spPr>
            <a:xfrm rot="-2298238">
              <a:off x="4077990" y="-421331"/>
              <a:ext cx="368598" cy="1083728"/>
            </a:xfrm>
            <a:custGeom>
              <a:avLst/>
              <a:gdLst/>
              <a:ahLst/>
              <a:cxnLst/>
              <a:rect l="l" t="t" r="r" b="b"/>
              <a:pathLst>
                <a:path w="9772" h="28731" extrusionOk="0">
                  <a:moveTo>
                    <a:pt x="79" y="0"/>
                  </a:moveTo>
                  <a:cubicBezTo>
                    <a:pt x="49" y="0"/>
                    <a:pt x="20" y="20"/>
                    <a:pt x="1" y="59"/>
                  </a:cubicBezTo>
                  <a:cubicBezTo>
                    <a:pt x="39" y="136"/>
                    <a:pt x="78" y="185"/>
                    <a:pt x="117" y="262"/>
                  </a:cubicBezTo>
                  <a:cubicBezTo>
                    <a:pt x="204" y="427"/>
                    <a:pt x="243" y="582"/>
                    <a:pt x="359" y="708"/>
                  </a:cubicBezTo>
                  <a:cubicBezTo>
                    <a:pt x="485" y="950"/>
                    <a:pt x="602" y="1105"/>
                    <a:pt x="766" y="1309"/>
                  </a:cubicBezTo>
                  <a:cubicBezTo>
                    <a:pt x="805" y="1396"/>
                    <a:pt x="805" y="1474"/>
                    <a:pt x="844" y="1551"/>
                  </a:cubicBezTo>
                  <a:cubicBezTo>
                    <a:pt x="931" y="1716"/>
                    <a:pt x="1086" y="2036"/>
                    <a:pt x="1086" y="2123"/>
                  </a:cubicBezTo>
                  <a:cubicBezTo>
                    <a:pt x="1212" y="2317"/>
                    <a:pt x="1329" y="2443"/>
                    <a:pt x="1416" y="2559"/>
                  </a:cubicBezTo>
                  <a:cubicBezTo>
                    <a:pt x="1416" y="2685"/>
                    <a:pt x="1455" y="2763"/>
                    <a:pt x="1455" y="2850"/>
                  </a:cubicBezTo>
                  <a:cubicBezTo>
                    <a:pt x="1532" y="3005"/>
                    <a:pt x="1619" y="3170"/>
                    <a:pt x="1697" y="3335"/>
                  </a:cubicBezTo>
                  <a:cubicBezTo>
                    <a:pt x="1813" y="3374"/>
                    <a:pt x="1862" y="3451"/>
                    <a:pt x="1900" y="3577"/>
                  </a:cubicBezTo>
                  <a:cubicBezTo>
                    <a:pt x="1900" y="3694"/>
                    <a:pt x="1978" y="3820"/>
                    <a:pt x="2056" y="3936"/>
                  </a:cubicBezTo>
                  <a:cubicBezTo>
                    <a:pt x="2143" y="4062"/>
                    <a:pt x="2182" y="4256"/>
                    <a:pt x="2298" y="4382"/>
                  </a:cubicBezTo>
                  <a:cubicBezTo>
                    <a:pt x="2298" y="4421"/>
                    <a:pt x="2346" y="4421"/>
                    <a:pt x="2385" y="4459"/>
                  </a:cubicBezTo>
                  <a:cubicBezTo>
                    <a:pt x="2385" y="4498"/>
                    <a:pt x="2346" y="4498"/>
                    <a:pt x="2346" y="4498"/>
                  </a:cubicBezTo>
                  <a:cubicBezTo>
                    <a:pt x="2385" y="4624"/>
                    <a:pt x="2463" y="4702"/>
                    <a:pt x="2463" y="4789"/>
                  </a:cubicBezTo>
                  <a:cubicBezTo>
                    <a:pt x="2463" y="4905"/>
                    <a:pt x="2540" y="4944"/>
                    <a:pt x="2627" y="4983"/>
                  </a:cubicBezTo>
                  <a:cubicBezTo>
                    <a:pt x="2627" y="5109"/>
                    <a:pt x="2627" y="5273"/>
                    <a:pt x="2744" y="5351"/>
                  </a:cubicBezTo>
                  <a:cubicBezTo>
                    <a:pt x="2783" y="5429"/>
                    <a:pt x="2783" y="5467"/>
                    <a:pt x="2831" y="5555"/>
                  </a:cubicBezTo>
                  <a:cubicBezTo>
                    <a:pt x="2870" y="5632"/>
                    <a:pt x="2909" y="5710"/>
                    <a:pt x="2947" y="5836"/>
                  </a:cubicBezTo>
                  <a:cubicBezTo>
                    <a:pt x="3073" y="6039"/>
                    <a:pt x="3151" y="6282"/>
                    <a:pt x="3228" y="6524"/>
                  </a:cubicBezTo>
                  <a:cubicBezTo>
                    <a:pt x="3267" y="6563"/>
                    <a:pt x="3354" y="6601"/>
                    <a:pt x="3393" y="6640"/>
                  </a:cubicBezTo>
                  <a:lnTo>
                    <a:pt x="3432" y="6640"/>
                  </a:lnTo>
                  <a:lnTo>
                    <a:pt x="3432" y="6921"/>
                  </a:lnTo>
                  <a:cubicBezTo>
                    <a:pt x="3471" y="7047"/>
                    <a:pt x="3636" y="7164"/>
                    <a:pt x="3597" y="7328"/>
                  </a:cubicBezTo>
                  <a:lnTo>
                    <a:pt x="3713" y="7328"/>
                  </a:lnTo>
                  <a:cubicBezTo>
                    <a:pt x="3800" y="7493"/>
                    <a:pt x="3800" y="7493"/>
                    <a:pt x="3752" y="7648"/>
                  </a:cubicBezTo>
                  <a:cubicBezTo>
                    <a:pt x="3839" y="7852"/>
                    <a:pt x="3878" y="8094"/>
                    <a:pt x="4081" y="8259"/>
                  </a:cubicBezTo>
                  <a:cubicBezTo>
                    <a:pt x="4120" y="8336"/>
                    <a:pt x="4120" y="8462"/>
                    <a:pt x="4120" y="8540"/>
                  </a:cubicBezTo>
                  <a:cubicBezTo>
                    <a:pt x="4285" y="8860"/>
                    <a:pt x="4401" y="9189"/>
                    <a:pt x="4527" y="9509"/>
                  </a:cubicBezTo>
                  <a:cubicBezTo>
                    <a:pt x="4644" y="9790"/>
                    <a:pt x="4770" y="10033"/>
                    <a:pt x="4886" y="10314"/>
                  </a:cubicBezTo>
                  <a:cubicBezTo>
                    <a:pt x="4963" y="10440"/>
                    <a:pt x="5051" y="10605"/>
                    <a:pt x="5089" y="10799"/>
                  </a:cubicBezTo>
                  <a:lnTo>
                    <a:pt x="5089" y="10847"/>
                  </a:lnTo>
                  <a:cubicBezTo>
                    <a:pt x="5128" y="10925"/>
                    <a:pt x="5254" y="11002"/>
                    <a:pt x="5206" y="11089"/>
                  </a:cubicBezTo>
                  <a:cubicBezTo>
                    <a:pt x="5167" y="11206"/>
                    <a:pt x="5254" y="11283"/>
                    <a:pt x="5293" y="11370"/>
                  </a:cubicBezTo>
                  <a:cubicBezTo>
                    <a:pt x="5332" y="11448"/>
                    <a:pt x="5371" y="11525"/>
                    <a:pt x="5409" y="11613"/>
                  </a:cubicBezTo>
                  <a:cubicBezTo>
                    <a:pt x="5497" y="12010"/>
                    <a:pt x="5652" y="12378"/>
                    <a:pt x="5855" y="12786"/>
                  </a:cubicBezTo>
                  <a:cubicBezTo>
                    <a:pt x="5933" y="12941"/>
                    <a:pt x="6020" y="13067"/>
                    <a:pt x="6059" y="13222"/>
                  </a:cubicBezTo>
                  <a:cubicBezTo>
                    <a:pt x="6136" y="13668"/>
                    <a:pt x="6340" y="14075"/>
                    <a:pt x="6466" y="14482"/>
                  </a:cubicBezTo>
                  <a:cubicBezTo>
                    <a:pt x="6543" y="14676"/>
                    <a:pt x="6621" y="14918"/>
                    <a:pt x="6708" y="15160"/>
                  </a:cubicBezTo>
                  <a:lnTo>
                    <a:pt x="6708" y="15325"/>
                  </a:lnTo>
                  <a:cubicBezTo>
                    <a:pt x="6863" y="15693"/>
                    <a:pt x="7028" y="16052"/>
                    <a:pt x="7106" y="16537"/>
                  </a:cubicBezTo>
                  <a:cubicBezTo>
                    <a:pt x="7193" y="16779"/>
                    <a:pt x="7309" y="17099"/>
                    <a:pt x="7474" y="17429"/>
                  </a:cubicBezTo>
                  <a:cubicBezTo>
                    <a:pt x="7435" y="17584"/>
                    <a:pt x="7474" y="17748"/>
                    <a:pt x="7590" y="17874"/>
                  </a:cubicBezTo>
                  <a:cubicBezTo>
                    <a:pt x="7677" y="18029"/>
                    <a:pt x="7755" y="18233"/>
                    <a:pt x="7716" y="18398"/>
                  </a:cubicBezTo>
                  <a:cubicBezTo>
                    <a:pt x="7716" y="18553"/>
                    <a:pt x="7755" y="18679"/>
                    <a:pt x="7794" y="18795"/>
                  </a:cubicBezTo>
                  <a:cubicBezTo>
                    <a:pt x="7920" y="19125"/>
                    <a:pt x="8036" y="19406"/>
                    <a:pt x="8075" y="19687"/>
                  </a:cubicBezTo>
                  <a:cubicBezTo>
                    <a:pt x="8162" y="20007"/>
                    <a:pt x="8240" y="20336"/>
                    <a:pt x="8356" y="20618"/>
                  </a:cubicBezTo>
                  <a:cubicBezTo>
                    <a:pt x="8404" y="20695"/>
                    <a:pt x="8404" y="20734"/>
                    <a:pt x="8404" y="20782"/>
                  </a:cubicBezTo>
                  <a:cubicBezTo>
                    <a:pt x="8443" y="20976"/>
                    <a:pt x="8443" y="21141"/>
                    <a:pt x="8482" y="21344"/>
                  </a:cubicBezTo>
                  <a:cubicBezTo>
                    <a:pt x="8521" y="21587"/>
                    <a:pt x="8598" y="21790"/>
                    <a:pt x="8647" y="22033"/>
                  </a:cubicBezTo>
                  <a:cubicBezTo>
                    <a:pt x="8686" y="22188"/>
                    <a:pt x="8686" y="22353"/>
                    <a:pt x="8763" y="22479"/>
                  </a:cubicBezTo>
                  <a:cubicBezTo>
                    <a:pt x="8802" y="22634"/>
                    <a:pt x="8889" y="22798"/>
                    <a:pt x="8802" y="22915"/>
                  </a:cubicBezTo>
                  <a:cubicBezTo>
                    <a:pt x="8928" y="23244"/>
                    <a:pt x="9044" y="23525"/>
                    <a:pt x="9005" y="23807"/>
                  </a:cubicBezTo>
                  <a:cubicBezTo>
                    <a:pt x="9044" y="23845"/>
                    <a:pt x="9083" y="23884"/>
                    <a:pt x="9131" y="23884"/>
                  </a:cubicBezTo>
                  <a:lnTo>
                    <a:pt x="9131" y="24088"/>
                  </a:lnTo>
                  <a:cubicBezTo>
                    <a:pt x="9083" y="24049"/>
                    <a:pt x="9083" y="24010"/>
                    <a:pt x="9044" y="24010"/>
                  </a:cubicBezTo>
                  <a:cubicBezTo>
                    <a:pt x="9131" y="24291"/>
                    <a:pt x="9170" y="24572"/>
                    <a:pt x="9248" y="24902"/>
                  </a:cubicBezTo>
                  <a:cubicBezTo>
                    <a:pt x="9170" y="25222"/>
                    <a:pt x="9325" y="25503"/>
                    <a:pt x="9374" y="25910"/>
                  </a:cubicBezTo>
                  <a:cubicBezTo>
                    <a:pt x="9325" y="26026"/>
                    <a:pt x="9374" y="26230"/>
                    <a:pt x="9451" y="26472"/>
                  </a:cubicBezTo>
                  <a:lnTo>
                    <a:pt x="9451" y="26637"/>
                  </a:lnTo>
                  <a:cubicBezTo>
                    <a:pt x="9451" y="26637"/>
                    <a:pt x="9477" y="26637"/>
                    <a:pt x="9486" y="26617"/>
                  </a:cubicBezTo>
                  <a:lnTo>
                    <a:pt x="9486" y="26617"/>
                  </a:lnTo>
                  <a:cubicBezTo>
                    <a:pt x="9418" y="26966"/>
                    <a:pt x="9568" y="27244"/>
                    <a:pt x="9616" y="27567"/>
                  </a:cubicBezTo>
                  <a:cubicBezTo>
                    <a:pt x="9616" y="27645"/>
                    <a:pt x="9568" y="27684"/>
                    <a:pt x="9568" y="27722"/>
                  </a:cubicBezTo>
                  <a:cubicBezTo>
                    <a:pt x="9616" y="27849"/>
                    <a:pt x="9616" y="27965"/>
                    <a:pt x="9616" y="28091"/>
                  </a:cubicBezTo>
                  <a:cubicBezTo>
                    <a:pt x="9616" y="28294"/>
                    <a:pt x="9616" y="28488"/>
                    <a:pt x="9655" y="28731"/>
                  </a:cubicBezTo>
                  <a:lnTo>
                    <a:pt x="9694" y="28731"/>
                  </a:lnTo>
                  <a:cubicBezTo>
                    <a:pt x="9732" y="28692"/>
                    <a:pt x="9732" y="28653"/>
                    <a:pt x="9771" y="28614"/>
                  </a:cubicBezTo>
                  <a:cubicBezTo>
                    <a:pt x="9771" y="27567"/>
                    <a:pt x="9771" y="26511"/>
                    <a:pt x="9655" y="25425"/>
                  </a:cubicBezTo>
                  <a:cubicBezTo>
                    <a:pt x="9694" y="25386"/>
                    <a:pt x="9732" y="25299"/>
                    <a:pt x="9771" y="25260"/>
                  </a:cubicBezTo>
                  <a:cubicBezTo>
                    <a:pt x="9771" y="25183"/>
                    <a:pt x="9732" y="25096"/>
                    <a:pt x="9732" y="24979"/>
                  </a:cubicBezTo>
                  <a:cubicBezTo>
                    <a:pt x="9694" y="25096"/>
                    <a:pt x="9694" y="25183"/>
                    <a:pt x="9655" y="25299"/>
                  </a:cubicBezTo>
                  <a:lnTo>
                    <a:pt x="9568" y="25222"/>
                  </a:lnTo>
                  <a:lnTo>
                    <a:pt x="9568" y="25144"/>
                  </a:lnTo>
                  <a:cubicBezTo>
                    <a:pt x="9568" y="24776"/>
                    <a:pt x="9490" y="24456"/>
                    <a:pt x="9413" y="24088"/>
                  </a:cubicBezTo>
                  <a:cubicBezTo>
                    <a:pt x="9374" y="23884"/>
                    <a:pt x="9374" y="23690"/>
                    <a:pt x="9374" y="23487"/>
                  </a:cubicBezTo>
                  <a:cubicBezTo>
                    <a:pt x="9374" y="23487"/>
                    <a:pt x="9413" y="23487"/>
                    <a:pt x="9413" y="23448"/>
                  </a:cubicBezTo>
                  <a:cubicBezTo>
                    <a:pt x="9413" y="23487"/>
                    <a:pt x="9413" y="23487"/>
                    <a:pt x="9451" y="23525"/>
                  </a:cubicBezTo>
                  <a:cubicBezTo>
                    <a:pt x="9451" y="23487"/>
                    <a:pt x="9490" y="23448"/>
                    <a:pt x="9490" y="23448"/>
                  </a:cubicBezTo>
                  <a:cubicBezTo>
                    <a:pt x="9490" y="23399"/>
                    <a:pt x="9451" y="23399"/>
                    <a:pt x="9451" y="23399"/>
                  </a:cubicBezTo>
                  <a:lnTo>
                    <a:pt x="9451" y="23080"/>
                  </a:lnTo>
                  <a:cubicBezTo>
                    <a:pt x="9413" y="23080"/>
                    <a:pt x="9413" y="23080"/>
                    <a:pt x="9374" y="23041"/>
                  </a:cubicBezTo>
                  <a:lnTo>
                    <a:pt x="9374" y="22760"/>
                  </a:lnTo>
                  <a:cubicBezTo>
                    <a:pt x="9325" y="22721"/>
                    <a:pt x="9248" y="22672"/>
                    <a:pt x="9209" y="22672"/>
                  </a:cubicBezTo>
                  <a:cubicBezTo>
                    <a:pt x="9248" y="22595"/>
                    <a:pt x="9248" y="22517"/>
                    <a:pt x="9248" y="22479"/>
                  </a:cubicBezTo>
                  <a:lnTo>
                    <a:pt x="9374" y="22479"/>
                  </a:lnTo>
                  <a:cubicBezTo>
                    <a:pt x="9287" y="22314"/>
                    <a:pt x="9248" y="22188"/>
                    <a:pt x="9209" y="22071"/>
                  </a:cubicBezTo>
                  <a:cubicBezTo>
                    <a:pt x="9209" y="22033"/>
                    <a:pt x="9248" y="21945"/>
                    <a:pt x="9248" y="21945"/>
                  </a:cubicBezTo>
                  <a:cubicBezTo>
                    <a:pt x="9170" y="21752"/>
                    <a:pt x="9248" y="21548"/>
                    <a:pt x="9131" y="21383"/>
                  </a:cubicBezTo>
                  <a:cubicBezTo>
                    <a:pt x="9083" y="21383"/>
                    <a:pt x="9083" y="21344"/>
                    <a:pt x="9083" y="21344"/>
                  </a:cubicBezTo>
                  <a:cubicBezTo>
                    <a:pt x="9131" y="21180"/>
                    <a:pt x="9083" y="21025"/>
                    <a:pt x="9005" y="20860"/>
                  </a:cubicBezTo>
                  <a:cubicBezTo>
                    <a:pt x="8928" y="20618"/>
                    <a:pt x="8967" y="20375"/>
                    <a:pt x="8841" y="20133"/>
                  </a:cubicBezTo>
                  <a:cubicBezTo>
                    <a:pt x="8802" y="20055"/>
                    <a:pt x="8841" y="19968"/>
                    <a:pt x="8841" y="19852"/>
                  </a:cubicBezTo>
                  <a:cubicBezTo>
                    <a:pt x="8802" y="19813"/>
                    <a:pt x="8763" y="19813"/>
                    <a:pt x="8724" y="19765"/>
                  </a:cubicBezTo>
                  <a:cubicBezTo>
                    <a:pt x="8686" y="19687"/>
                    <a:pt x="8647" y="19609"/>
                    <a:pt x="8647" y="19483"/>
                  </a:cubicBezTo>
                  <a:cubicBezTo>
                    <a:pt x="8560" y="19202"/>
                    <a:pt x="8521" y="18921"/>
                    <a:pt x="8443" y="18640"/>
                  </a:cubicBezTo>
                  <a:cubicBezTo>
                    <a:pt x="8443" y="18553"/>
                    <a:pt x="8356" y="18514"/>
                    <a:pt x="8356" y="18475"/>
                  </a:cubicBezTo>
                  <a:cubicBezTo>
                    <a:pt x="8317" y="18398"/>
                    <a:pt x="8278" y="18311"/>
                    <a:pt x="8317" y="18233"/>
                  </a:cubicBezTo>
                  <a:cubicBezTo>
                    <a:pt x="8356" y="18155"/>
                    <a:pt x="8317" y="18029"/>
                    <a:pt x="8278" y="17952"/>
                  </a:cubicBezTo>
                  <a:cubicBezTo>
                    <a:pt x="8162" y="17748"/>
                    <a:pt x="8075" y="17545"/>
                    <a:pt x="8036" y="17303"/>
                  </a:cubicBezTo>
                  <a:cubicBezTo>
                    <a:pt x="7997" y="17303"/>
                    <a:pt x="7997" y="17341"/>
                    <a:pt x="7959" y="17390"/>
                  </a:cubicBezTo>
                  <a:cubicBezTo>
                    <a:pt x="7920" y="17264"/>
                    <a:pt x="7871" y="17186"/>
                    <a:pt x="7794" y="17099"/>
                  </a:cubicBezTo>
                  <a:cubicBezTo>
                    <a:pt x="7833" y="17060"/>
                    <a:pt x="7871" y="17060"/>
                    <a:pt x="7959" y="17021"/>
                  </a:cubicBezTo>
                  <a:cubicBezTo>
                    <a:pt x="7871" y="16818"/>
                    <a:pt x="7833" y="16614"/>
                    <a:pt x="7755" y="16459"/>
                  </a:cubicBezTo>
                  <a:cubicBezTo>
                    <a:pt x="7677" y="16333"/>
                    <a:pt x="7716" y="16217"/>
                    <a:pt x="7629" y="16130"/>
                  </a:cubicBezTo>
                  <a:cubicBezTo>
                    <a:pt x="7590" y="16052"/>
                    <a:pt x="7590" y="15936"/>
                    <a:pt x="7551" y="15810"/>
                  </a:cubicBezTo>
                  <a:cubicBezTo>
                    <a:pt x="7513" y="15732"/>
                    <a:pt x="7513" y="15645"/>
                    <a:pt x="7513" y="15606"/>
                  </a:cubicBezTo>
                  <a:cubicBezTo>
                    <a:pt x="7435" y="15451"/>
                    <a:pt x="7348" y="15325"/>
                    <a:pt x="7309" y="15160"/>
                  </a:cubicBezTo>
                  <a:cubicBezTo>
                    <a:pt x="7232" y="14918"/>
                    <a:pt x="7144" y="14676"/>
                    <a:pt x="7067" y="14433"/>
                  </a:cubicBezTo>
                  <a:cubicBezTo>
                    <a:pt x="7028" y="14395"/>
                    <a:pt x="7028" y="14356"/>
                    <a:pt x="7028" y="14278"/>
                  </a:cubicBezTo>
                  <a:cubicBezTo>
                    <a:pt x="6989" y="14114"/>
                    <a:pt x="6902" y="13949"/>
                    <a:pt x="6825" y="13755"/>
                  </a:cubicBezTo>
                  <a:cubicBezTo>
                    <a:pt x="6747" y="13590"/>
                    <a:pt x="6621" y="13425"/>
                    <a:pt x="6708" y="13222"/>
                  </a:cubicBezTo>
                  <a:cubicBezTo>
                    <a:pt x="6417" y="12824"/>
                    <a:pt x="6301" y="12378"/>
                    <a:pt x="6136" y="11933"/>
                  </a:cubicBezTo>
                  <a:cubicBezTo>
                    <a:pt x="6059" y="11729"/>
                    <a:pt x="5981" y="11525"/>
                    <a:pt x="5894" y="11332"/>
                  </a:cubicBezTo>
                  <a:cubicBezTo>
                    <a:pt x="5855" y="11370"/>
                    <a:pt x="5855" y="11370"/>
                    <a:pt x="5816" y="11409"/>
                  </a:cubicBezTo>
                  <a:cubicBezTo>
                    <a:pt x="5739" y="11244"/>
                    <a:pt x="5690" y="11128"/>
                    <a:pt x="5613" y="11002"/>
                  </a:cubicBezTo>
                  <a:cubicBezTo>
                    <a:pt x="5613" y="11002"/>
                    <a:pt x="5613" y="10963"/>
                    <a:pt x="5652" y="10963"/>
                  </a:cubicBezTo>
                  <a:cubicBezTo>
                    <a:pt x="5613" y="10799"/>
                    <a:pt x="5613" y="10643"/>
                    <a:pt x="5574" y="10479"/>
                  </a:cubicBezTo>
                  <a:cubicBezTo>
                    <a:pt x="5371" y="10479"/>
                    <a:pt x="5206" y="10236"/>
                    <a:pt x="5254" y="10033"/>
                  </a:cubicBezTo>
                  <a:lnTo>
                    <a:pt x="5254" y="10033"/>
                  </a:lnTo>
                  <a:cubicBezTo>
                    <a:pt x="5293" y="10072"/>
                    <a:pt x="5293" y="10072"/>
                    <a:pt x="5371" y="10120"/>
                  </a:cubicBezTo>
                  <a:cubicBezTo>
                    <a:pt x="5128" y="9790"/>
                    <a:pt x="5128" y="9432"/>
                    <a:pt x="4963" y="9151"/>
                  </a:cubicBezTo>
                  <a:cubicBezTo>
                    <a:pt x="4925" y="9189"/>
                    <a:pt x="4925" y="9267"/>
                    <a:pt x="4925" y="9306"/>
                  </a:cubicBezTo>
                  <a:cubicBezTo>
                    <a:pt x="4925" y="9306"/>
                    <a:pt x="4963" y="9345"/>
                    <a:pt x="5012" y="9345"/>
                  </a:cubicBezTo>
                  <a:cubicBezTo>
                    <a:pt x="4963" y="9393"/>
                    <a:pt x="4963" y="9432"/>
                    <a:pt x="4925" y="9509"/>
                  </a:cubicBezTo>
                  <a:cubicBezTo>
                    <a:pt x="4808" y="9228"/>
                    <a:pt x="4644" y="9025"/>
                    <a:pt x="4682" y="8744"/>
                  </a:cubicBezTo>
                  <a:cubicBezTo>
                    <a:pt x="4721" y="8744"/>
                    <a:pt x="4770" y="8782"/>
                    <a:pt x="4808" y="8782"/>
                  </a:cubicBezTo>
                  <a:cubicBezTo>
                    <a:pt x="4770" y="8744"/>
                    <a:pt x="4770" y="8705"/>
                    <a:pt x="4770" y="8666"/>
                  </a:cubicBezTo>
                  <a:cubicBezTo>
                    <a:pt x="4682" y="8666"/>
                    <a:pt x="4682" y="8705"/>
                    <a:pt x="4605" y="8705"/>
                  </a:cubicBezTo>
                  <a:cubicBezTo>
                    <a:pt x="4527" y="8462"/>
                    <a:pt x="4440" y="8220"/>
                    <a:pt x="4362" y="7978"/>
                  </a:cubicBezTo>
                  <a:lnTo>
                    <a:pt x="4236" y="7978"/>
                  </a:lnTo>
                  <a:cubicBezTo>
                    <a:pt x="4324" y="7774"/>
                    <a:pt x="4081" y="7697"/>
                    <a:pt x="4198" y="7454"/>
                  </a:cubicBezTo>
                  <a:lnTo>
                    <a:pt x="4198" y="7454"/>
                  </a:lnTo>
                  <a:cubicBezTo>
                    <a:pt x="4159" y="7493"/>
                    <a:pt x="4081" y="7532"/>
                    <a:pt x="4043" y="7571"/>
                  </a:cubicBezTo>
                  <a:cubicBezTo>
                    <a:pt x="3994" y="7493"/>
                    <a:pt x="3994" y="7406"/>
                    <a:pt x="3994" y="7367"/>
                  </a:cubicBezTo>
                  <a:cubicBezTo>
                    <a:pt x="3955" y="7328"/>
                    <a:pt x="3955" y="7290"/>
                    <a:pt x="3955" y="7251"/>
                  </a:cubicBezTo>
                  <a:cubicBezTo>
                    <a:pt x="3839" y="7047"/>
                    <a:pt x="3713" y="6805"/>
                    <a:pt x="3636" y="6563"/>
                  </a:cubicBezTo>
                  <a:cubicBezTo>
                    <a:pt x="3510" y="6282"/>
                    <a:pt x="3316" y="6000"/>
                    <a:pt x="3267" y="5671"/>
                  </a:cubicBezTo>
                  <a:cubicBezTo>
                    <a:pt x="3228" y="5467"/>
                    <a:pt x="3073" y="5351"/>
                    <a:pt x="2947" y="5186"/>
                  </a:cubicBezTo>
                  <a:lnTo>
                    <a:pt x="2589" y="4459"/>
                  </a:lnTo>
                  <a:cubicBezTo>
                    <a:pt x="2540" y="4304"/>
                    <a:pt x="2463" y="4178"/>
                    <a:pt x="2424" y="4013"/>
                  </a:cubicBezTo>
                  <a:cubicBezTo>
                    <a:pt x="2385" y="3897"/>
                    <a:pt x="2346" y="3820"/>
                    <a:pt x="2259" y="3694"/>
                  </a:cubicBezTo>
                  <a:cubicBezTo>
                    <a:pt x="2220" y="3577"/>
                    <a:pt x="2104" y="3451"/>
                    <a:pt x="2017" y="3335"/>
                  </a:cubicBezTo>
                  <a:cubicBezTo>
                    <a:pt x="1900" y="3131"/>
                    <a:pt x="1774" y="2928"/>
                    <a:pt x="1658" y="2724"/>
                  </a:cubicBezTo>
                  <a:cubicBezTo>
                    <a:pt x="1532" y="2521"/>
                    <a:pt x="1455" y="2278"/>
                    <a:pt x="1329" y="2075"/>
                  </a:cubicBezTo>
                  <a:cubicBezTo>
                    <a:pt x="1251" y="1958"/>
                    <a:pt x="1212" y="1832"/>
                    <a:pt x="1135" y="1716"/>
                  </a:cubicBezTo>
                  <a:cubicBezTo>
                    <a:pt x="1009" y="1396"/>
                    <a:pt x="766" y="1154"/>
                    <a:pt x="650" y="863"/>
                  </a:cubicBezTo>
                  <a:cubicBezTo>
                    <a:pt x="485" y="582"/>
                    <a:pt x="282" y="340"/>
                    <a:pt x="165" y="59"/>
                  </a:cubicBezTo>
                  <a:cubicBezTo>
                    <a:pt x="141" y="20"/>
                    <a:pt x="110" y="0"/>
                    <a:pt x="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8"/>
            <p:cNvSpPr/>
            <p:nvPr/>
          </p:nvSpPr>
          <p:spPr>
            <a:xfrm rot="-2298238">
              <a:off x="3937819" y="-354826"/>
              <a:ext cx="406997" cy="1133443"/>
            </a:xfrm>
            <a:custGeom>
              <a:avLst/>
              <a:gdLst/>
              <a:ahLst/>
              <a:cxnLst/>
              <a:rect l="l" t="t" r="r" b="b"/>
              <a:pathLst>
                <a:path w="10790" h="30049" extrusionOk="0">
                  <a:moveTo>
                    <a:pt x="40" y="0"/>
                  </a:moveTo>
                  <a:cubicBezTo>
                    <a:pt x="1" y="116"/>
                    <a:pt x="40" y="242"/>
                    <a:pt x="127" y="320"/>
                  </a:cubicBezTo>
                  <a:cubicBezTo>
                    <a:pt x="331" y="688"/>
                    <a:pt x="524" y="1008"/>
                    <a:pt x="728" y="1328"/>
                  </a:cubicBezTo>
                  <a:cubicBezTo>
                    <a:pt x="854" y="1609"/>
                    <a:pt x="1009" y="1851"/>
                    <a:pt x="1174" y="2142"/>
                  </a:cubicBezTo>
                  <a:cubicBezTo>
                    <a:pt x="1213" y="2220"/>
                    <a:pt x="1251" y="2336"/>
                    <a:pt x="1300" y="2423"/>
                  </a:cubicBezTo>
                  <a:cubicBezTo>
                    <a:pt x="1416" y="2627"/>
                    <a:pt x="1494" y="2869"/>
                    <a:pt x="1620" y="3063"/>
                  </a:cubicBezTo>
                  <a:cubicBezTo>
                    <a:pt x="1697" y="3305"/>
                    <a:pt x="1901" y="3509"/>
                    <a:pt x="1940" y="3751"/>
                  </a:cubicBezTo>
                  <a:cubicBezTo>
                    <a:pt x="1940" y="3877"/>
                    <a:pt x="2027" y="3955"/>
                    <a:pt x="2066" y="4032"/>
                  </a:cubicBezTo>
                  <a:cubicBezTo>
                    <a:pt x="2143" y="4197"/>
                    <a:pt x="2269" y="4362"/>
                    <a:pt x="2347" y="4517"/>
                  </a:cubicBezTo>
                  <a:cubicBezTo>
                    <a:pt x="2463" y="4808"/>
                    <a:pt x="2589" y="5089"/>
                    <a:pt x="2705" y="5409"/>
                  </a:cubicBezTo>
                  <a:cubicBezTo>
                    <a:pt x="2870" y="5729"/>
                    <a:pt x="3074" y="6019"/>
                    <a:pt x="3238" y="6339"/>
                  </a:cubicBezTo>
                  <a:cubicBezTo>
                    <a:pt x="3277" y="6417"/>
                    <a:pt x="3277" y="6543"/>
                    <a:pt x="3316" y="6620"/>
                  </a:cubicBezTo>
                  <a:cubicBezTo>
                    <a:pt x="3520" y="6940"/>
                    <a:pt x="3636" y="7270"/>
                    <a:pt x="3762" y="7590"/>
                  </a:cubicBezTo>
                  <a:cubicBezTo>
                    <a:pt x="3839" y="7832"/>
                    <a:pt x="3917" y="8074"/>
                    <a:pt x="4043" y="8278"/>
                  </a:cubicBezTo>
                  <a:cubicBezTo>
                    <a:pt x="4159" y="8598"/>
                    <a:pt x="4324" y="8879"/>
                    <a:pt x="4450" y="9170"/>
                  </a:cubicBezTo>
                  <a:cubicBezTo>
                    <a:pt x="4566" y="9412"/>
                    <a:pt x="4644" y="9654"/>
                    <a:pt x="4770" y="9897"/>
                  </a:cubicBezTo>
                  <a:cubicBezTo>
                    <a:pt x="4847" y="10178"/>
                    <a:pt x="4886" y="10420"/>
                    <a:pt x="5051" y="10662"/>
                  </a:cubicBezTo>
                  <a:cubicBezTo>
                    <a:pt x="5051" y="10818"/>
                    <a:pt x="5129" y="10982"/>
                    <a:pt x="5216" y="11147"/>
                  </a:cubicBezTo>
                  <a:cubicBezTo>
                    <a:pt x="5371" y="11632"/>
                    <a:pt x="5574" y="12116"/>
                    <a:pt x="5739" y="12562"/>
                  </a:cubicBezTo>
                  <a:cubicBezTo>
                    <a:pt x="5856" y="12843"/>
                    <a:pt x="5982" y="13086"/>
                    <a:pt x="6059" y="13328"/>
                  </a:cubicBezTo>
                  <a:cubicBezTo>
                    <a:pt x="6146" y="13532"/>
                    <a:pt x="6185" y="13725"/>
                    <a:pt x="6224" y="13929"/>
                  </a:cubicBezTo>
                  <a:cubicBezTo>
                    <a:pt x="6340" y="14297"/>
                    <a:pt x="6505" y="14656"/>
                    <a:pt x="6631" y="15024"/>
                  </a:cubicBezTo>
                  <a:cubicBezTo>
                    <a:pt x="6709" y="15228"/>
                    <a:pt x="6709" y="15422"/>
                    <a:pt x="6786" y="15586"/>
                  </a:cubicBezTo>
                  <a:cubicBezTo>
                    <a:pt x="6912" y="15790"/>
                    <a:pt x="6951" y="15955"/>
                    <a:pt x="7028" y="16149"/>
                  </a:cubicBezTo>
                  <a:cubicBezTo>
                    <a:pt x="7193" y="16633"/>
                    <a:pt x="7271" y="17166"/>
                    <a:pt x="7474" y="17651"/>
                  </a:cubicBezTo>
                  <a:cubicBezTo>
                    <a:pt x="7600" y="17971"/>
                    <a:pt x="7678" y="18330"/>
                    <a:pt x="7794" y="18698"/>
                  </a:cubicBezTo>
                  <a:cubicBezTo>
                    <a:pt x="7920" y="19105"/>
                    <a:pt x="8037" y="19502"/>
                    <a:pt x="8163" y="19871"/>
                  </a:cubicBezTo>
                  <a:cubicBezTo>
                    <a:pt x="8201" y="20074"/>
                    <a:pt x="8240" y="20268"/>
                    <a:pt x="8327" y="20472"/>
                  </a:cubicBezTo>
                  <a:cubicBezTo>
                    <a:pt x="8327" y="20559"/>
                    <a:pt x="8366" y="20637"/>
                    <a:pt x="8405" y="20675"/>
                  </a:cubicBezTo>
                  <a:cubicBezTo>
                    <a:pt x="8444" y="20956"/>
                    <a:pt x="8521" y="21199"/>
                    <a:pt x="8608" y="21480"/>
                  </a:cubicBezTo>
                  <a:cubicBezTo>
                    <a:pt x="8725" y="21964"/>
                    <a:pt x="8851" y="22449"/>
                    <a:pt x="9006" y="22895"/>
                  </a:cubicBezTo>
                  <a:cubicBezTo>
                    <a:pt x="9054" y="23176"/>
                    <a:pt x="9132" y="23418"/>
                    <a:pt x="9209" y="23661"/>
                  </a:cubicBezTo>
                  <a:cubicBezTo>
                    <a:pt x="9248" y="23787"/>
                    <a:pt x="9248" y="23903"/>
                    <a:pt x="9297" y="23990"/>
                  </a:cubicBezTo>
                  <a:cubicBezTo>
                    <a:pt x="9452" y="24475"/>
                    <a:pt x="9616" y="24921"/>
                    <a:pt x="9694" y="25406"/>
                  </a:cubicBezTo>
                  <a:cubicBezTo>
                    <a:pt x="9694" y="25599"/>
                    <a:pt x="9733" y="25803"/>
                    <a:pt x="9820" y="26006"/>
                  </a:cubicBezTo>
                  <a:cubicBezTo>
                    <a:pt x="9898" y="26249"/>
                    <a:pt x="9936" y="26452"/>
                    <a:pt x="9975" y="26695"/>
                  </a:cubicBezTo>
                  <a:cubicBezTo>
                    <a:pt x="10024" y="26898"/>
                    <a:pt x="10024" y="27102"/>
                    <a:pt x="10101" y="27296"/>
                  </a:cubicBezTo>
                  <a:cubicBezTo>
                    <a:pt x="10217" y="27742"/>
                    <a:pt x="10343" y="28187"/>
                    <a:pt x="10382" y="28633"/>
                  </a:cubicBezTo>
                  <a:cubicBezTo>
                    <a:pt x="10421" y="29040"/>
                    <a:pt x="10508" y="29438"/>
                    <a:pt x="10586" y="29806"/>
                  </a:cubicBezTo>
                  <a:cubicBezTo>
                    <a:pt x="10625" y="29884"/>
                    <a:pt x="10625" y="29922"/>
                    <a:pt x="10663" y="30048"/>
                  </a:cubicBezTo>
                  <a:cubicBezTo>
                    <a:pt x="10702" y="29961"/>
                    <a:pt x="10751" y="29884"/>
                    <a:pt x="10789" y="29845"/>
                  </a:cubicBezTo>
                  <a:cubicBezTo>
                    <a:pt x="10751" y="29680"/>
                    <a:pt x="10751" y="29525"/>
                    <a:pt x="10751" y="29399"/>
                  </a:cubicBezTo>
                  <a:cubicBezTo>
                    <a:pt x="10702" y="29157"/>
                    <a:pt x="10663" y="28953"/>
                    <a:pt x="10663" y="28711"/>
                  </a:cubicBezTo>
                  <a:cubicBezTo>
                    <a:pt x="10625" y="28507"/>
                    <a:pt x="10625" y="28265"/>
                    <a:pt x="10586" y="28071"/>
                  </a:cubicBezTo>
                  <a:cubicBezTo>
                    <a:pt x="10586" y="27906"/>
                    <a:pt x="10547" y="27780"/>
                    <a:pt x="10547" y="27664"/>
                  </a:cubicBezTo>
                  <a:cubicBezTo>
                    <a:pt x="10508" y="27422"/>
                    <a:pt x="10508" y="27218"/>
                    <a:pt x="10421" y="27015"/>
                  </a:cubicBezTo>
                  <a:cubicBezTo>
                    <a:pt x="10382" y="26976"/>
                    <a:pt x="10382" y="26937"/>
                    <a:pt x="10382" y="26898"/>
                  </a:cubicBezTo>
                  <a:cubicBezTo>
                    <a:pt x="10343" y="26695"/>
                    <a:pt x="10305" y="26530"/>
                    <a:pt x="10266" y="26326"/>
                  </a:cubicBezTo>
                  <a:cubicBezTo>
                    <a:pt x="10266" y="26210"/>
                    <a:pt x="10266" y="26045"/>
                    <a:pt x="10179" y="25929"/>
                  </a:cubicBezTo>
                  <a:cubicBezTo>
                    <a:pt x="10101" y="25764"/>
                    <a:pt x="10101" y="25561"/>
                    <a:pt x="10062" y="25357"/>
                  </a:cubicBezTo>
                  <a:cubicBezTo>
                    <a:pt x="9975" y="25076"/>
                    <a:pt x="9975" y="24756"/>
                    <a:pt x="9859" y="24475"/>
                  </a:cubicBezTo>
                  <a:cubicBezTo>
                    <a:pt x="9820" y="24233"/>
                    <a:pt x="9781" y="23990"/>
                    <a:pt x="9694" y="23748"/>
                  </a:cubicBezTo>
                  <a:cubicBezTo>
                    <a:pt x="9655" y="23544"/>
                    <a:pt x="9578" y="23380"/>
                    <a:pt x="9539" y="23176"/>
                  </a:cubicBezTo>
                  <a:cubicBezTo>
                    <a:pt x="9452" y="22779"/>
                    <a:pt x="9413" y="22410"/>
                    <a:pt x="9209" y="22052"/>
                  </a:cubicBezTo>
                  <a:cubicBezTo>
                    <a:pt x="9171" y="22013"/>
                    <a:pt x="9171" y="21964"/>
                    <a:pt x="9171" y="21926"/>
                  </a:cubicBezTo>
                  <a:cubicBezTo>
                    <a:pt x="9132" y="21683"/>
                    <a:pt x="9093" y="21441"/>
                    <a:pt x="9006" y="21238"/>
                  </a:cubicBezTo>
                  <a:cubicBezTo>
                    <a:pt x="8967" y="21121"/>
                    <a:pt x="8889" y="20956"/>
                    <a:pt x="8851" y="20840"/>
                  </a:cubicBezTo>
                  <a:cubicBezTo>
                    <a:pt x="8812" y="20714"/>
                    <a:pt x="8851" y="20559"/>
                    <a:pt x="8763" y="20472"/>
                  </a:cubicBezTo>
                  <a:cubicBezTo>
                    <a:pt x="8647" y="20191"/>
                    <a:pt x="8686" y="19910"/>
                    <a:pt x="8570" y="19628"/>
                  </a:cubicBezTo>
                  <a:cubicBezTo>
                    <a:pt x="8521" y="19628"/>
                    <a:pt x="8570" y="19541"/>
                    <a:pt x="8608" y="19502"/>
                  </a:cubicBezTo>
                  <a:lnTo>
                    <a:pt x="8608" y="19502"/>
                  </a:lnTo>
                  <a:cubicBezTo>
                    <a:pt x="8592" y="19510"/>
                    <a:pt x="8578" y="19513"/>
                    <a:pt x="8565" y="19513"/>
                  </a:cubicBezTo>
                  <a:cubicBezTo>
                    <a:pt x="8507" y="19513"/>
                    <a:pt x="8475" y="19449"/>
                    <a:pt x="8444" y="19386"/>
                  </a:cubicBezTo>
                  <a:cubicBezTo>
                    <a:pt x="8444" y="19221"/>
                    <a:pt x="8405" y="19018"/>
                    <a:pt x="8279" y="18863"/>
                  </a:cubicBezTo>
                  <a:cubicBezTo>
                    <a:pt x="8240" y="18775"/>
                    <a:pt x="8240" y="18737"/>
                    <a:pt x="8201" y="18659"/>
                  </a:cubicBezTo>
                  <a:cubicBezTo>
                    <a:pt x="8163" y="18417"/>
                    <a:pt x="8124" y="18175"/>
                    <a:pt x="8037" y="17971"/>
                  </a:cubicBezTo>
                  <a:cubicBezTo>
                    <a:pt x="7959" y="17690"/>
                    <a:pt x="7843" y="17448"/>
                    <a:pt x="7755" y="17205"/>
                  </a:cubicBezTo>
                  <a:cubicBezTo>
                    <a:pt x="7678" y="17002"/>
                    <a:pt x="7600" y="16837"/>
                    <a:pt x="7552" y="16633"/>
                  </a:cubicBezTo>
                  <a:cubicBezTo>
                    <a:pt x="7436" y="16149"/>
                    <a:pt x="7310" y="15664"/>
                    <a:pt x="7154" y="15228"/>
                  </a:cubicBezTo>
                  <a:cubicBezTo>
                    <a:pt x="7067" y="15024"/>
                    <a:pt x="6990" y="14821"/>
                    <a:pt x="6912" y="14617"/>
                  </a:cubicBezTo>
                  <a:cubicBezTo>
                    <a:pt x="6873" y="14452"/>
                    <a:pt x="6786" y="14297"/>
                    <a:pt x="6709" y="14133"/>
                  </a:cubicBezTo>
                  <a:cubicBezTo>
                    <a:pt x="6631" y="13890"/>
                    <a:pt x="6631" y="13609"/>
                    <a:pt x="6505" y="13367"/>
                  </a:cubicBezTo>
                  <a:cubicBezTo>
                    <a:pt x="6301" y="12998"/>
                    <a:pt x="6224" y="12562"/>
                    <a:pt x="5982" y="12194"/>
                  </a:cubicBezTo>
                  <a:cubicBezTo>
                    <a:pt x="5856" y="11952"/>
                    <a:pt x="5778" y="11671"/>
                    <a:pt x="5700" y="11389"/>
                  </a:cubicBezTo>
                  <a:cubicBezTo>
                    <a:pt x="5574" y="11021"/>
                    <a:pt x="5458" y="10662"/>
                    <a:pt x="5293" y="10294"/>
                  </a:cubicBezTo>
                  <a:cubicBezTo>
                    <a:pt x="5129" y="9974"/>
                    <a:pt x="5012" y="9693"/>
                    <a:pt x="4886" y="9364"/>
                  </a:cubicBezTo>
                  <a:cubicBezTo>
                    <a:pt x="4809" y="9121"/>
                    <a:pt x="4692" y="8927"/>
                    <a:pt x="4605" y="8685"/>
                  </a:cubicBezTo>
                  <a:cubicBezTo>
                    <a:pt x="4528" y="8520"/>
                    <a:pt x="4450" y="8317"/>
                    <a:pt x="4363" y="8152"/>
                  </a:cubicBezTo>
                  <a:cubicBezTo>
                    <a:pt x="4247" y="7871"/>
                    <a:pt x="4121" y="7590"/>
                    <a:pt x="4004" y="7347"/>
                  </a:cubicBezTo>
                  <a:cubicBezTo>
                    <a:pt x="3878" y="7066"/>
                    <a:pt x="3762" y="6785"/>
                    <a:pt x="3597" y="6504"/>
                  </a:cubicBezTo>
                  <a:lnTo>
                    <a:pt x="3238" y="5777"/>
                  </a:lnTo>
                  <a:cubicBezTo>
                    <a:pt x="3190" y="5651"/>
                    <a:pt x="3112" y="5535"/>
                    <a:pt x="3035" y="5409"/>
                  </a:cubicBezTo>
                  <a:cubicBezTo>
                    <a:pt x="2948" y="5205"/>
                    <a:pt x="2831" y="5002"/>
                    <a:pt x="2754" y="4808"/>
                  </a:cubicBezTo>
                  <a:cubicBezTo>
                    <a:pt x="2705" y="4682"/>
                    <a:pt x="2628" y="4604"/>
                    <a:pt x="2589" y="4478"/>
                  </a:cubicBezTo>
                  <a:cubicBezTo>
                    <a:pt x="2463" y="4236"/>
                    <a:pt x="2385" y="3994"/>
                    <a:pt x="2221" y="3751"/>
                  </a:cubicBezTo>
                  <a:cubicBezTo>
                    <a:pt x="2104" y="3470"/>
                    <a:pt x="1901" y="3189"/>
                    <a:pt x="1785" y="2908"/>
                  </a:cubicBezTo>
                  <a:cubicBezTo>
                    <a:pt x="1697" y="2704"/>
                    <a:pt x="1620" y="2540"/>
                    <a:pt x="1494" y="2385"/>
                  </a:cubicBezTo>
                  <a:cubicBezTo>
                    <a:pt x="1416" y="2259"/>
                    <a:pt x="1339" y="2094"/>
                    <a:pt x="1251" y="1978"/>
                  </a:cubicBezTo>
                  <a:lnTo>
                    <a:pt x="1251" y="1939"/>
                  </a:lnTo>
                  <a:cubicBezTo>
                    <a:pt x="1213" y="1900"/>
                    <a:pt x="1174" y="1900"/>
                    <a:pt x="1135" y="1851"/>
                  </a:cubicBezTo>
                  <a:cubicBezTo>
                    <a:pt x="1174" y="1696"/>
                    <a:pt x="1058" y="1658"/>
                    <a:pt x="970" y="1570"/>
                  </a:cubicBezTo>
                  <a:cubicBezTo>
                    <a:pt x="854" y="1173"/>
                    <a:pt x="573" y="805"/>
                    <a:pt x="331" y="485"/>
                  </a:cubicBezTo>
                  <a:cubicBezTo>
                    <a:pt x="331" y="485"/>
                    <a:pt x="282" y="446"/>
                    <a:pt x="243" y="446"/>
                  </a:cubicBezTo>
                  <a:cubicBezTo>
                    <a:pt x="243" y="398"/>
                    <a:pt x="282" y="320"/>
                    <a:pt x="282" y="281"/>
                  </a:cubicBezTo>
                  <a:cubicBezTo>
                    <a:pt x="205" y="204"/>
                    <a:pt x="127" y="78"/>
                    <a:pt x="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rot="-2298238">
              <a:off x="4025144" y="-394043"/>
              <a:ext cx="386854" cy="1095421"/>
            </a:xfrm>
            <a:custGeom>
              <a:avLst/>
              <a:gdLst/>
              <a:ahLst/>
              <a:cxnLst/>
              <a:rect l="l" t="t" r="r" b="b"/>
              <a:pathLst>
                <a:path w="10256" h="29041" extrusionOk="0">
                  <a:moveTo>
                    <a:pt x="0" y="0"/>
                  </a:moveTo>
                  <a:cubicBezTo>
                    <a:pt x="165" y="204"/>
                    <a:pt x="281" y="369"/>
                    <a:pt x="359" y="485"/>
                  </a:cubicBezTo>
                  <a:cubicBezTo>
                    <a:pt x="563" y="892"/>
                    <a:pt x="689" y="1289"/>
                    <a:pt x="970" y="1580"/>
                  </a:cubicBezTo>
                  <a:lnTo>
                    <a:pt x="970" y="1697"/>
                  </a:lnTo>
                  <a:cubicBezTo>
                    <a:pt x="1047" y="1861"/>
                    <a:pt x="1134" y="2016"/>
                    <a:pt x="1251" y="2142"/>
                  </a:cubicBezTo>
                  <a:cubicBezTo>
                    <a:pt x="1290" y="2259"/>
                    <a:pt x="1377" y="2385"/>
                    <a:pt x="1454" y="2501"/>
                  </a:cubicBezTo>
                  <a:cubicBezTo>
                    <a:pt x="1619" y="2908"/>
                    <a:pt x="1774" y="3315"/>
                    <a:pt x="1978" y="3674"/>
                  </a:cubicBezTo>
                  <a:cubicBezTo>
                    <a:pt x="2104" y="3916"/>
                    <a:pt x="2259" y="4159"/>
                    <a:pt x="2385" y="4401"/>
                  </a:cubicBezTo>
                  <a:cubicBezTo>
                    <a:pt x="2540" y="4769"/>
                    <a:pt x="2705" y="5089"/>
                    <a:pt x="2908" y="5409"/>
                  </a:cubicBezTo>
                  <a:cubicBezTo>
                    <a:pt x="2947" y="5496"/>
                    <a:pt x="2947" y="5613"/>
                    <a:pt x="2986" y="5700"/>
                  </a:cubicBezTo>
                  <a:cubicBezTo>
                    <a:pt x="3112" y="5981"/>
                    <a:pt x="3228" y="6262"/>
                    <a:pt x="3354" y="6543"/>
                  </a:cubicBezTo>
                  <a:cubicBezTo>
                    <a:pt x="3432" y="6669"/>
                    <a:pt x="3470" y="6785"/>
                    <a:pt x="3558" y="6911"/>
                  </a:cubicBezTo>
                  <a:cubicBezTo>
                    <a:pt x="3596" y="6989"/>
                    <a:pt x="3635" y="7067"/>
                    <a:pt x="3674" y="7154"/>
                  </a:cubicBezTo>
                  <a:cubicBezTo>
                    <a:pt x="3752" y="7309"/>
                    <a:pt x="3839" y="7512"/>
                    <a:pt x="3878" y="7677"/>
                  </a:cubicBezTo>
                  <a:cubicBezTo>
                    <a:pt x="3955" y="7832"/>
                    <a:pt x="4042" y="7997"/>
                    <a:pt x="4120" y="8162"/>
                  </a:cubicBezTo>
                  <a:cubicBezTo>
                    <a:pt x="4159" y="8317"/>
                    <a:pt x="4236" y="8443"/>
                    <a:pt x="4285" y="8608"/>
                  </a:cubicBezTo>
                  <a:cubicBezTo>
                    <a:pt x="4401" y="8850"/>
                    <a:pt x="4479" y="9044"/>
                    <a:pt x="4605" y="9286"/>
                  </a:cubicBezTo>
                  <a:cubicBezTo>
                    <a:pt x="4721" y="9655"/>
                    <a:pt x="4886" y="10013"/>
                    <a:pt x="5012" y="10382"/>
                  </a:cubicBezTo>
                  <a:cubicBezTo>
                    <a:pt x="5206" y="10905"/>
                    <a:pt x="5448" y="11428"/>
                    <a:pt x="5651" y="12000"/>
                  </a:cubicBezTo>
                  <a:cubicBezTo>
                    <a:pt x="5690" y="12078"/>
                    <a:pt x="5777" y="12194"/>
                    <a:pt x="5816" y="12281"/>
                  </a:cubicBezTo>
                  <a:cubicBezTo>
                    <a:pt x="5981" y="12805"/>
                    <a:pt x="6136" y="13289"/>
                    <a:pt x="6301" y="13774"/>
                  </a:cubicBezTo>
                  <a:cubicBezTo>
                    <a:pt x="6417" y="14055"/>
                    <a:pt x="6543" y="14375"/>
                    <a:pt x="6659" y="14666"/>
                  </a:cubicBezTo>
                  <a:cubicBezTo>
                    <a:pt x="6785" y="15024"/>
                    <a:pt x="6863" y="15344"/>
                    <a:pt x="6989" y="15713"/>
                  </a:cubicBezTo>
                  <a:cubicBezTo>
                    <a:pt x="6989" y="15751"/>
                    <a:pt x="7028" y="15751"/>
                    <a:pt x="7028" y="15751"/>
                  </a:cubicBezTo>
                  <a:cubicBezTo>
                    <a:pt x="7067" y="15916"/>
                    <a:pt x="7105" y="16071"/>
                    <a:pt x="7144" y="16197"/>
                  </a:cubicBezTo>
                  <a:cubicBezTo>
                    <a:pt x="7193" y="16314"/>
                    <a:pt x="7231" y="16440"/>
                    <a:pt x="7270" y="16556"/>
                  </a:cubicBezTo>
                  <a:cubicBezTo>
                    <a:pt x="7348" y="16760"/>
                    <a:pt x="7386" y="17002"/>
                    <a:pt x="7474" y="17205"/>
                  </a:cubicBezTo>
                  <a:cubicBezTo>
                    <a:pt x="7551" y="17487"/>
                    <a:pt x="7629" y="17768"/>
                    <a:pt x="7716" y="18010"/>
                  </a:cubicBezTo>
                  <a:cubicBezTo>
                    <a:pt x="7794" y="18213"/>
                    <a:pt x="7832" y="18417"/>
                    <a:pt x="7920" y="18621"/>
                  </a:cubicBezTo>
                  <a:cubicBezTo>
                    <a:pt x="7958" y="18737"/>
                    <a:pt x="7997" y="18863"/>
                    <a:pt x="7997" y="18979"/>
                  </a:cubicBezTo>
                  <a:cubicBezTo>
                    <a:pt x="8036" y="19144"/>
                    <a:pt x="8036" y="19309"/>
                    <a:pt x="8113" y="19425"/>
                  </a:cubicBezTo>
                  <a:cubicBezTo>
                    <a:pt x="8201" y="19755"/>
                    <a:pt x="8317" y="20075"/>
                    <a:pt x="8404" y="20394"/>
                  </a:cubicBezTo>
                  <a:cubicBezTo>
                    <a:pt x="8598" y="21121"/>
                    <a:pt x="8763" y="21810"/>
                    <a:pt x="8928" y="22537"/>
                  </a:cubicBezTo>
                  <a:cubicBezTo>
                    <a:pt x="9083" y="23099"/>
                    <a:pt x="9209" y="23671"/>
                    <a:pt x="9373" y="24272"/>
                  </a:cubicBezTo>
                  <a:cubicBezTo>
                    <a:pt x="9373" y="24359"/>
                    <a:pt x="9373" y="24475"/>
                    <a:pt x="9412" y="24601"/>
                  </a:cubicBezTo>
                  <a:cubicBezTo>
                    <a:pt x="9451" y="24844"/>
                    <a:pt x="9490" y="25037"/>
                    <a:pt x="9529" y="25280"/>
                  </a:cubicBezTo>
                  <a:cubicBezTo>
                    <a:pt x="9567" y="25483"/>
                    <a:pt x="9616" y="25687"/>
                    <a:pt x="9616" y="25890"/>
                  </a:cubicBezTo>
                  <a:cubicBezTo>
                    <a:pt x="9655" y="26055"/>
                    <a:pt x="9693" y="26171"/>
                    <a:pt x="9693" y="26336"/>
                  </a:cubicBezTo>
                  <a:cubicBezTo>
                    <a:pt x="9771" y="26656"/>
                    <a:pt x="9858" y="26976"/>
                    <a:pt x="9897" y="27344"/>
                  </a:cubicBezTo>
                  <a:lnTo>
                    <a:pt x="9897" y="27509"/>
                  </a:lnTo>
                  <a:cubicBezTo>
                    <a:pt x="9897" y="27829"/>
                    <a:pt x="9936" y="28149"/>
                    <a:pt x="9974" y="28478"/>
                  </a:cubicBezTo>
                  <a:cubicBezTo>
                    <a:pt x="9974" y="28672"/>
                    <a:pt x="9974" y="28876"/>
                    <a:pt x="10139" y="29041"/>
                  </a:cubicBezTo>
                  <a:cubicBezTo>
                    <a:pt x="10217" y="28876"/>
                    <a:pt x="10256" y="28721"/>
                    <a:pt x="10217" y="28517"/>
                  </a:cubicBezTo>
                  <a:cubicBezTo>
                    <a:pt x="10217" y="28352"/>
                    <a:pt x="10178" y="28188"/>
                    <a:pt x="10178" y="28033"/>
                  </a:cubicBezTo>
                  <a:lnTo>
                    <a:pt x="10178" y="27625"/>
                  </a:lnTo>
                  <a:cubicBezTo>
                    <a:pt x="10178" y="27461"/>
                    <a:pt x="10139" y="27306"/>
                    <a:pt x="10139" y="27141"/>
                  </a:cubicBezTo>
                  <a:cubicBezTo>
                    <a:pt x="10100" y="26898"/>
                    <a:pt x="10100" y="26617"/>
                    <a:pt x="10052" y="26375"/>
                  </a:cubicBezTo>
                  <a:cubicBezTo>
                    <a:pt x="10052" y="26171"/>
                    <a:pt x="9974" y="25968"/>
                    <a:pt x="9936" y="25764"/>
                  </a:cubicBezTo>
                  <a:cubicBezTo>
                    <a:pt x="9897" y="25444"/>
                    <a:pt x="9897" y="25086"/>
                    <a:pt x="9810" y="24756"/>
                  </a:cubicBezTo>
                  <a:cubicBezTo>
                    <a:pt x="9732" y="24398"/>
                    <a:pt x="9693" y="23991"/>
                    <a:pt x="9616" y="23583"/>
                  </a:cubicBezTo>
                  <a:cubicBezTo>
                    <a:pt x="9567" y="23302"/>
                    <a:pt x="9529" y="23060"/>
                    <a:pt x="9451" y="22779"/>
                  </a:cubicBezTo>
                  <a:cubicBezTo>
                    <a:pt x="9451" y="22663"/>
                    <a:pt x="9373" y="22537"/>
                    <a:pt x="9373" y="22420"/>
                  </a:cubicBezTo>
                  <a:cubicBezTo>
                    <a:pt x="9325" y="22255"/>
                    <a:pt x="9247" y="22129"/>
                    <a:pt x="9325" y="21974"/>
                  </a:cubicBezTo>
                  <a:cubicBezTo>
                    <a:pt x="9286" y="21887"/>
                    <a:pt x="9247" y="21810"/>
                    <a:pt x="9247" y="21732"/>
                  </a:cubicBezTo>
                  <a:cubicBezTo>
                    <a:pt x="9131" y="21451"/>
                    <a:pt x="9170" y="21083"/>
                    <a:pt x="8966" y="20802"/>
                  </a:cubicBezTo>
                  <a:lnTo>
                    <a:pt x="8966" y="20724"/>
                  </a:lnTo>
                  <a:cubicBezTo>
                    <a:pt x="8889" y="20356"/>
                    <a:pt x="8763" y="19997"/>
                    <a:pt x="8647" y="19667"/>
                  </a:cubicBezTo>
                  <a:cubicBezTo>
                    <a:pt x="8559" y="19348"/>
                    <a:pt x="8482" y="19028"/>
                    <a:pt x="8404" y="18737"/>
                  </a:cubicBezTo>
                  <a:cubicBezTo>
                    <a:pt x="8356" y="18495"/>
                    <a:pt x="8356" y="18301"/>
                    <a:pt x="8201" y="18175"/>
                  </a:cubicBezTo>
                  <a:cubicBezTo>
                    <a:pt x="8162" y="17932"/>
                    <a:pt x="8113" y="17729"/>
                    <a:pt x="8036" y="17487"/>
                  </a:cubicBezTo>
                  <a:cubicBezTo>
                    <a:pt x="8036" y="17448"/>
                    <a:pt x="7997" y="17370"/>
                    <a:pt x="7958" y="17283"/>
                  </a:cubicBezTo>
                  <a:cubicBezTo>
                    <a:pt x="7832" y="16963"/>
                    <a:pt x="7755" y="16682"/>
                    <a:pt x="7629" y="16362"/>
                  </a:cubicBezTo>
                  <a:cubicBezTo>
                    <a:pt x="7590" y="16197"/>
                    <a:pt x="7551" y="16033"/>
                    <a:pt x="7474" y="15916"/>
                  </a:cubicBezTo>
                  <a:cubicBezTo>
                    <a:pt x="7435" y="15713"/>
                    <a:pt x="7348" y="15509"/>
                    <a:pt x="7309" y="15306"/>
                  </a:cubicBezTo>
                  <a:cubicBezTo>
                    <a:pt x="7231" y="15063"/>
                    <a:pt x="7105" y="14782"/>
                    <a:pt x="7028" y="14540"/>
                  </a:cubicBezTo>
                  <a:cubicBezTo>
                    <a:pt x="6989" y="14336"/>
                    <a:pt x="6950" y="14181"/>
                    <a:pt x="6863" y="14016"/>
                  </a:cubicBezTo>
                  <a:cubicBezTo>
                    <a:pt x="6747" y="13609"/>
                    <a:pt x="6582" y="13251"/>
                    <a:pt x="6417" y="12882"/>
                  </a:cubicBezTo>
                  <a:cubicBezTo>
                    <a:pt x="6340" y="12601"/>
                    <a:pt x="6223" y="12320"/>
                    <a:pt x="6136" y="12039"/>
                  </a:cubicBezTo>
                  <a:cubicBezTo>
                    <a:pt x="6058" y="11874"/>
                    <a:pt x="5981" y="11709"/>
                    <a:pt x="5932" y="11554"/>
                  </a:cubicBezTo>
                  <a:cubicBezTo>
                    <a:pt x="5816" y="11273"/>
                    <a:pt x="5739" y="10983"/>
                    <a:pt x="5574" y="10740"/>
                  </a:cubicBezTo>
                  <a:cubicBezTo>
                    <a:pt x="5448" y="10498"/>
                    <a:pt x="5332" y="10256"/>
                    <a:pt x="5254" y="9974"/>
                  </a:cubicBezTo>
                  <a:cubicBezTo>
                    <a:pt x="5167" y="9693"/>
                    <a:pt x="5050" y="9412"/>
                    <a:pt x="4924" y="9131"/>
                  </a:cubicBezTo>
                  <a:cubicBezTo>
                    <a:pt x="4886" y="8966"/>
                    <a:pt x="4769" y="8850"/>
                    <a:pt x="4721" y="8724"/>
                  </a:cubicBezTo>
                  <a:cubicBezTo>
                    <a:pt x="4605" y="8443"/>
                    <a:pt x="4479" y="8123"/>
                    <a:pt x="4362" y="7832"/>
                  </a:cubicBezTo>
                  <a:cubicBezTo>
                    <a:pt x="4081" y="7270"/>
                    <a:pt x="3839" y="6747"/>
                    <a:pt x="3596" y="6184"/>
                  </a:cubicBezTo>
                  <a:cubicBezTo>
                    <a:pt x="3558" y="6097"/>
                    <a:pt x="3470" y="6020"/>
                    <a:pt x="3432" y="5942"/>
                  </a:cubicBezTo>
                  <a:cubicBezTo>
                    <a:pt x="3354" y="5700"/>
                    <a:pt x="3228" y="5496"/>
                    <a:pt x="3151" y="5293"/>
                  </a:cubicBezTo>
                  <a:cubicBezTo>
                    <a:pt x="3073" y="5128"/>
                    <a:pt x="2986" y="4973"/>
                    <a:pt x="2908" y="4808"/>
                  </a:cubicBezTo>
                  <a:cubicBezTo>
                    <a:pt x="2831" y="4643"/>
                    <a:pt x="2743" y="4488"/>
                    <a:pt x="2666" y="4323"/>
                  </a:cubicBezTo>
                  <a:cubicBezTo>
                    <a:pt x="2540" y="4081"/>
                    <a:pt x="2385" y="3878"/>
                    <a:pt x="2259" y="3635"/>
                  </a:cubicBezTo>
                  <a:cubicBezTo>
                    <a:pt x="2143" y="3393"/>
                    <a:pt x="2016" y="3112"/>
                    <a:pt x="1900" y="2869"/>
                  </a:cubicBezTo>
                  <a:cubicBezTo>
                    <a:pt x="1735" y="2550"/>
                    <a:pt x="1532" y="2259"/>
                    <a:pt x="1377" y="1939"/>
                  </a:cubicBezTo>
                  <a:cubicBezTo>
                    <a:pt x="1251" y="1697"/>
                    <a:pt x="1086" y="1532"/>
                    <a:pt x="1008" y="1289"/>
                  </a:cubicBezTo>
                  <a:cubicBezTo>
                    <a:pt x="805" y="931"/>
                    <a:pt x="601" y="611"/>
                    <a:pt x="407" y="243"/>
                  </a:cubicBezTo>
                  <a:cubicBezTo>
                    <a:pt x="359" y="165"/>
                    <a:pt x="243" y="78"/>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rot="-2298238">
              <a:off x="4015990" y="-439992"/>
              <a:ext cx="403677" cy="1153547"/>
            </a:xfrm>
            <a:custGeom>
              <a:avLst/>
              <a:gdLst/>
              <a:ahLst/>
              <a:cxnLst/>
              <a:rect l="l" t="t" r="r" b="b"/>
              <a:pathLst>
                <a:path w="10702" h="30582" extrusionOk="0">
                  <a:moveTo>
                    <a:pt x="78" y="0"/>
                  </a:moveTo>
                  <a:cubicBezTo>
                    <a:pt x="39" y="87"/>
                    <a:pt x="39" y="126"/>
                    <a:pt x="0" y="126"/>
                  </a:cubicBezTo>
                  <a:cubicBezTo>
                    <a:pt x="78" y="291"/>
                    <a:pt x="204" y="407"/>
                    <a:pt x="242" y="572"/>
                  </a:cubicBezTo>
                  <a:cubicBezTo>
                    <a:pt x="320" y="650"/>
                    <a:pt x="407" y="727"/>
                    <a:pt x="446" y="853"/>
                  </a:cubicBezTo>
                  <a:cubicBezTo>
                    <a:pt x="650" y="1212"/>
                    <a:pt x="892" y="1619"/>
                    <a:pt x="1095" y="1987"/>
                  </a:cubicBezTo>
                  <a:cubicBezTo>
                    <a:pt x="1134" y="2104"/>
                    <a:pt x="1212" y="2230"/>
                    <a:pt x="1251" y="2307"/>
                  </a:cubicBezTo>
                  <a:cubicBezTo>
                    <a:pt x="1415" y="2588"/>
                    <a:pt x="1580" y="2869"/>
                    <a:pt x="1735" y="3150"/>
                  </a:cubicBezTo>
                  <a:cubicBezTo>
                    <a:pt x="1900" y="3441"/>
                    <a:pt x="2016" y="3722"/>
                    <a:pt x="2181" y="4003"/>
                  </a:cubicBezTo>
                  <a:cubicBezTo>
                    <a:pt x="2423" y="4449"/>
                    <a:pt x="2627" y="4934"/>
                    <a:pt x="2869" y="5380"/>
                  </a:cubicBezTo>
                  <a:cubicBezTo>
                    <a:pt x="2908" y="5457"/>
                    <a:pt x="2986" y="5535"/>
                    <a:pt x="3034" y="5622"/>
                  </a:cubicBezTo>
                  <a:cubicBezTo>
                    <a:pt x="3150" y="5865"/>
                    <a:pt x="3228" y="6058"/>
                    <a:pt x="3354" y="6262"/>
                  </a:cubicBezTo>
                  <a:cubicBezTo>
                    <a:pt x="3393" y="6349"/>
                    <a:pt x="3431" y="6427"/>
                    <a:pt x="3470" y="6504"/>
                  </a:cubicBezTo>
                  <a:cubicBezTo>
                    <a:pt x="3635" y="6950"/>
                    <a:pt x="3839" y="7357"/>
                    <a:pt x="4003" y="7755"/>
                  </a:cubicBezTo>
                  <a:cubicBezTo>
                    <a:pt x="4042" y="7842"/>
                    <a:pt x="4120" y="7919"/>
                    <a:pt x="4158" y="7997"/>
                  </a:cubicBezTo>
                  <a:cubicBezTo>
                    <a:pt x="4284" y="8288"/>
                    <a:pt x="4401" y="8608"/>
                    <a:pt x="4566" y="8889"/>
                  </a:cubicBezTo>
                  <a:cubicBezTo>
                    <a:pt x="4682" y="9170"/>
                    <a:pt x="4847" y="9499"/>
                    <a:pt x="4924" y="9780"/>
                  </a:cubicBezTo>
                  <a:cubicBezTo>
                    <a:pt x="5050" y="10100"/>
                    <a:pt x="5128" y="10381"/>
                    <a:pt x="5293" y="10663"/>
                  </a:cubicBezTo>
                  <a:cubicBezTo>
                    <a:pt x="5331" y="10750"/>
                    <a:pt x="5370" y="10866"/>
                    <a:pt x="5409" y="10953"/>
                  </a:cubicBezTo>
                  <a:cubicBezTo>
                    <a:pt x="5535" y="11312"/>
                    <a:pt x="5651" y="11632"/>
                    <a:pt x="5777" y="11961"/>
                  </a:cubicBezTo>
                  <a:cubicBezTo>
                    <a:pt x="5981" y="12446"/>
                    <a:pt x="6184" y="12931"/>
                    <a:pt x="6378" y="13415"/>
                  </a:cubicBezTo>
                  <a:cubicBezTo>
                    <a:pt x="6427" y="13493"/>
                    <a:pt x="6427" y="13570"/>
                    <a:pt x="6465" y="13658"/>
                  </a:cubicBezTo>
                  <a:cubicBezTo>
                    <a:pt x="6620" y="14104"/>
                    <a:pt x="6824" y="14540"/>
                    <a:pt x="6989" y="14986"/>
                  </a:cubicBezTo>
                  <a:cubicBezTo>
                    <a:pt x="7105" y="15315"/>
                    <a:pt x="7231" y="15635"/>
                    <a:pt x="7347" y="15994"/>
                  </a:cubicBezTo>
                  <a:cubicBezTo>
                    <a:pt x="7396" y="16236"/>
                    <a:pt x="7473" y="16440"/>
                    <a:pt x="7551" y="16682"/>
                  </a:cubicBezTo>
                  <a:cubicBezTo>
                    <a:pt x="7590" y="16808"/>
                    <a:pt x="7638" y="16963"/>
                    <a:pt x="7677" y="17128"/>
                  </a:cubicBezTo>
                  <a:cubicBezTo>
                    <a:pt x="7755" y="17293"/>
                    <a:pt x="7832" y="17448"/>
                    <a:pt x="7881" y="17612"/>
                  </a:cubicBezTo>
                  <a:cubicBezTo>
                    <a:pt x="7997" y="17981"/>
                    <a:pt x="8123" y="18339"/>
                    <a:pt x="8200" y="18747"/>
                  </a:cubicBezTo>
                  <a:cubicBezTo>
                    <a:pt x="8317" y="19028"/>
                    <a:pt x="8404" y="19347"/>
                    <a:pt x="8520" y="19677"/>
                  </a:cubicBezTo>
                  <a:cubicBezTo>
                    <a:pt x="8559" y="19919"/>
                    <a:pt x="8646" y="20200"/>
                    <a:pt x="8724" y="20482"/>
                  </a:cubicBezTo>
                  <a:cubicBezTo>
                    <a:pt x="8801" y="20724"/>
                    <a:pt x="8889" y="21005"/>
                    <a:pt x="8966" y="21286"/>
                  </a:cubicBezTo>
                  <a:cubicBezTo>
                    <a:pt x="9092" y="21693"/>
                    <a:pt x="9170" y="22139"/>
                    <a:pt x="9286" y="22536"/>
                  </a:cubicBezTo>
                  <a:cubicBezTo>
                    <a:pt x="9334" y="22779"/>
                    <a:pt x="9412" y="22982"/>
                    <a:pt x="9451" y="23225"/>
                  </a:cubicBezTo>
                  <a:cubicBezTo>
                    <a:pt x="9528" y="23632"/>
                    <a:pt x="9616" y="24078"/>
                    <a:pt x="9732" y="24524"/>
                  </a:cubicBezTo>
                  <a:cubicBezTo>
                    <a:pt x="9819" y="24679"/>
                    <a:pt x="9858" y="24843"/>
                    <a:pt x="9897" y="25047"/>
                  </a:cubicBezTo>
                  <a:cubicBezTo>
                    <a:pt x="9935" y="25406"/>
                    <a:pt x="9974" y="25774"/>
                    <a:pt x="10061" y="26133"/>
                  </a:cubicBezTo>
                  <a:cubicBezTo>
                    <a:pt x="10100" y="26375"/>
                    <a:pt x="10139" y="26617"/>
                    <a:pt x="10178" y="26860"/>
                  </a:cubicBezTo>
                  <a:cubicBezTo>
                    <a:pt x="10217" y="27102"/>
                    <a:pt x="10217" y="27344"/>
                    <a:pt x="10255" y="27587"/>
                  </a:cubicBezTo>
                  <a:cubicBezTo>
                    <a:pt x="10304" y="27868"/>
                    <a:pt x="10381" y="28110"/>
                    <a:pt x="10381" y="28401"/>
                  </a:cubicBezTo>
                  <a:cubicBezTo>
                    <a:pt x="10381" y="28595"/>
                    <a:pt x="10420" y="28798"/>
                    <a:pt x="10420" y="29002"/>
                  </a:cubicBezTo>
                  <a:cubicBezTo>
                    <a:pt x="10459" y="29448"/>
                    <a:pt x="10546" y="29893"/>
                    <a:pt x="10498" y="30378"/>
                  </a:cubicBezTo>
                  <a:cubicBezTo>
                    <a:pt x="10498" y="30417"/>
                    <a:pt x="10498" y="30494"/>
                    <a:pt x="10546" y="30582"/>
                  </a:cubicBezTo>
                  <a:lnTo>
                    <a:pt x="10585" y="30582"/>
                  </a:lnTo>
                  <a:cubicBezTo>
                    <a:pt x="10585" y="30456"/>
                    <a:pt x="10585" y="30378"/>
                    <a:pt x="10624" y="30252"/>
                  </a:cubicBezTo>
                  <a:cubicBezTo>
                    <a:pt x="10624" y="30097"/>
                    <a:pt x="10701" y="29932"/>
                    <a:pt x="10701" y="29767"/>
                  </a:cubicBezTo>
                  <a:cubicBezTo>
                    <a:pt x="10701" y="29370"/>
                    <a:pt x="10662" y="28963"/>
                    <a:pt x="10662" y="28556"/>
                  </a:cubicBezTo>
                  <a:cubicBezTo>
                    <a:pt x="10624" y="28478"/>
                    <a:pt x="10624" y="28440"/>
                    <a:pt x="10624" y="28352"/>
                  </a:cubicBezTo>
                  <a:cubicBezTo>
                    <a:pt x="10624" y="28158"/>
                    <a:pt x="10585" y="27994"/>
                    <a:pt x="10585" y="27790"/>
                  </a:cubicBezTo>
                  <a:lnTo>
                    <a:pt x="10585" y="27470"/>
                  </a:lnTo>
                  <a:cubicBezTo>
                    <a:pt x="10498" y="27063"/>
                    <a:pt x="10381" y="26704"/>
                    <a:pt x="10381" y="26297"/>
                  </a:cubicBezTo>
                  <a:cubicBezTo>
                    <a:pt x="10343" y="25851"/>
                    <a:pt x="10178" y="25444"/>
                    <a:pt x="10178" y="25008"/>
                  </a:cubicBezTo>
                  <a:cubicBezTo>
                    <a:pt x="10178" y="24601"/>
                    <a:pt x="10013" y="24233"/>
                    <a:pt x="9974" y="23835"/>
                  </a:cubicBezTo>
                  <a:cubicBezTo>
                    <a:pt x="9935" y="23593"/>
                    <a:pt x="9819" y="23351"/>
                    <a:pt x="9819" y="23070"/>
                  </a:cubicBezTo>
                  <a:cubicBezTo>
                    <a:pt x="9771" y="22905"/>
                    <a:pt x="9732" y="22701"/>
                    <a:pt x="9693" y="22536"/>
                  </a:cubicBezTo>
                  <a:cubicBezTo>
                    <a:pt x="9654" y="22381"/>
                    <a:pt x="9616" y="22217"/>
                    <a:pt x="9616" y="22100"/>
                  </a:cubicBezTo>
                  <a:cubicBezTo>
                    <a:pt x="9577" y="21897"/>
                    <a:pt x="9451" y="21732"/>
                    <a:pt x="9451" y="21528"/>
                  </a:cubicBezTo>
                  <a:cubicBezTo>
                    <a:pt x="9412" y="21325"/>
                    <a:pt x="9334" y="21083"/>
                    <a:pt x="9247" y="20889"/>
                  </a:cubicBezTo>
                  <a:cubicBezTo>
                    <a:pt x="9092" y="20520"/>
                    <a:pt x="9044" y="20200"/>
                    <a:pt x="8966" y="19832"/>
                  </a:cubicBezTo>
                  <a:cubicBezTo>
                    <a:pt x="8889" y="19629"/>
                    <a:pt x="8850" y="19386"/>
                    <a:pt x="8763" y="19192"/>
                  </a:cubicBezTo>
                  <a:cubicBezTo>
                    <a:pt x="8724" y="19028"/>
                    <a:pt x="8685" y="18902"/>
                    <a:pt x="8646" y="18747"/>
                  </a:cubicBezTo>
                  <a:cubicBezTo>
                    <a:pt x="8559" y="18543"/>
                    <a:pt x="8482" y="18339"/>
                    <a:pt x="8404" y="18136"/>
                  </a:cubicBezTo>
                  <a:cubicBezTo>
                    <a:pt x="8278" y="17816"/>
                    <a:pt x="8200" y="17448"/>
                    <a:pt x="8074" y="17128"/>
                  </a:cubicBezTo>
                  <a:cubicBezTo>
                    <a:pt x="7958" y="16769"/>
                    <a:pt x="7832" y="16401"/>
                    <a:pt x="7716" y="16081"/>
                  </a:cubicBezTo>
                  <a:cubicBezTo>
                    <a:pt x="7590" y="15713"/>
                    <a:pt x="7512" y="15354"/>
                    <a:pt x="7396" y="15024"/>
                  </a:cubicBezTo>
                  <a:cubicBezTo>
                    <a:pt x="7270" y="14782"/>
                    <a:pt x="7192" y="14540"/>
                    <a:pt x="7105" y="14297"/>
                  </a:cubicBezTo>
                  <a:cubicBezTo>
                    <a:pt x="6989" y="14016"/>
                    <a:pt x="6911" y="13774"/>
                    <a:pt x="6785" y="13493"/>
                  </a:cubicBezTo>
                  <a:cubicBezTo>
                    <a:pt x="6669" y="13173"/>
                    <a:pt x="6543" y="12843"/>
                    <a:pt x="6427" y="12524"/>
                  </a:cubicBezTo>
                  <a:cubicBezTo>
                    <a:pt x="6339" y="12359"/>
                    <a:pt x="6262" y="12281"/>
                    <a:pt x="6223" y="12117"/>
                  </a:cubicBezTo>
                  <a:cubicBezTo>
                    <a:pt x="6184" y="11874"/>
                    <a:pt x="6019" y="11680"/>
                    <a:pt x="5942" y="11438"/>
                  </a:cubicBezTo>
                  <a:cubicBezTo>
                    <a:pt x="5855" y="11234"/>
                    <a:pt x="5777" y="11070"/>
                    <a:pt x="5700" y="10905"/>
                  </a:cubicBezTo>
                  <a:cubicBezTo>
                    <a:pt x="5612" y="10663"/>
                    <a:pt x="5535" y="10469"/>
                    <a:pt x="5457" y="10265"/>
                  </a:cubicBezTo>
                  <a:cubicBezTo>
                    <a:pt x="5409" y="10100"/>
                    <a:pt x="5331" y="9984"/>
                    <a:pt x="5254" y="9819"/>
                  </a:cubicBezTo>
                  <a:cubicBezTo>
                    <a:pt x="5050" y="9373"/>
                    <a:pt x="4885" y="8966"/>
                    <a:pt x="4682" y="8530"/>
                  </a:cubicBezTo>
                  <a:cubicBezTo>
                    <a:pt x="4643" y="8404"/>
                    <a:pt x="4566" y="8327"/>
                    <a:pt x="4527" y="8201"/>
                  </a:cubicBezTo>
                  <a:cubicBezTo>
                    <a:pt x="4401" y="7958"/>
                    <a:pt x="4323" y="7716"/>
                    <a:pt x="4197" y="7474"/>
                  </a:cubicBezTo>
                  <a:cubicBezTo>
                    <a:pt x="4158" y="7396"/>
                    <a:pt x="4158" y="7270"/>
                    <a:pt x="4120" y="7192"/>
                  </a:cubicBezTo>
                  <a:cubicBezTo>
                    <a:pt x="4003" y="7076"/>
                    <a:pt x="3916" y="6911"/>
                    <a:pt x="3839" y="6747"/>
                  </a:cubicBezTo>
                  <a:cubicBezTo>
                    <a:pt x="3800" y="6630"/>
                    <a:pt x="3713" y="6504"/>
                    <a:pt x="3674" y="6388"/>
                  </a:cubicBezTo>
                  <a:cubicBezTo>
                    <a:pt x="3557" y="6184"/>
                    <a:pt x="3470" y="5981"/>
                    <a:pt x="3354" y="5777"/>
                  </a:cubicBezTo>
                  <a:cubicBezTo>
                    <a:pt x="3315" y="5661"/>
                    <a:pt x="3276" y="5496"/>
                    <a:pt x="3189" y="5380"/>
                  </a:cubicBezTo>
                  <a:cubicBezTo>
                    <a:pt x="3073" y="5215"/>
                    <a:pt x="2947" y="4973"/>
                    <a:pt x="2830" y="4769"/>
                  </a:cubicBezTo>
                  <a:cubicBezTo>
                    <a:pt x="2704" y="4566"/>
                    <a:pt x="2588" y="4323"/>
                    <a:pt x="2462" y="4120"/>
                  </a:cubicBezTo>
                  <a:cubicBezTo>
                    <a:pt x="2423" y="4042"/>
                    <a:pt x="2385" y="3965"/>
                    <a:pt x="2346" y="3877"/>
                  </a:cubicBezTo>
                  <a:lnTo>
                    <a:pt x="1977" y="3150"/>
                  </a:lnTo>
                  <a:cubicBezTo>
                    <a:pt x="1822" y="2831"/>
                    <a:pt x="1619" y="2550"/>
                    <a:pt x="1454" y="2268"/>
                  </a:cubicBezTo>
                  <a:cubicBezTo>
                    <a:pt x="1377" y="2142"/>
                    <a:pt x="1289" y="1987"/>
                    <a:pt x="1212" y="1861"/>
                  </a:cubicBezTo>
                  <a:cubicBezTo>
                    <a:pt x="1095" y="1658"/>
                    <a:pt x="969" y="1415"/>
                    <a:pt x="853" y="1212"/>
                  </a:cubicBezTo>
                  <a:cubicBezTo>
                    <a:pt x="727" y="1018"/>
                    <a:pt x="524" y="853"/>
                    <a:pt x="446" y="611"/>
                  </a:cubicBezTo>
                  <a:cubicBezTo>
                    <a:pt x="368" y="446"/>
                    <a:pt x="281" y="330"/>
                    <a:pt x="204" y="165"/>
                  </a:cubicBezTo>
                  <a:cubicBezTo>
                    <a:pt x="165" y="126"/>
                    <a:pt x="126" y="87"/>
                    <a:pt x="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8"/>
            <p:cNvSpPr/>
            <p:nvPr/>
          </p:nvSpPr>
          <p:spPr>
            <a:xfrm rot="-2298238">
              <a:off x="4020701" y="-302807"/>
              <a:ext cx="352152" cy="1027073"/>
            </a:xfrm>
            <a:custGeom>
              <a:avLst/>
              <a:gdLst/>
              <a:ahLst/>
              <a:cxnLst/>
              <a:rect l="l" t="t" r="r" b="b"/>
              <a:pathLst>
                <a:path w="9336" h="27229" extrusionOk="0">
                  <a:moveTo>
                    <a:pt x="1" y="0"/>
                  </a:moveTo>
                  <a:cubicBezTo>
                    <a:pt x="1" y="88"/>
                    <a:pt x="1" y="204"/>
                    <a:pt x="40" y="281"/>
                  </a:cubicBezTo>
                  <a:cubicBezTo>
                    <a:pt x="78" y="369"/>
                    <a:pt x="127" y="407"/>
                    <a:pt x="166" y="485"/>
                  </a:cubicBezTo>
                  <a:lnTo>
                    <a:pt x="166" y="611"/>
                  </a:lnTo>
                  <a:cubicBezTo>
                    <a:pt x="243" y="766"/>
                    <a:pt x="321" y="892"/>
                    <a:pt x="408" y="1057"/>
                  </a:cubicBezTo>
                  <a:cubicBezTo>
                    <a:pt x="447" y="1096"/>
                    <a:pt x="485" y="1134"/>
                    <a:pt x="524" y="1212"/>
                  </a:cubicBezTo>
                  <a:cubicBezTo>
                    <a:pt x="611" y="1251"/>
                    <a:pt x="650" y="1338"/>
                    <a:pt x="650" y="1377"/>
                  </a:cubicBezTo>
                  <a:cubicBezTo>
                    <a:pt x="689" y="1542"/>
                    <a:pt x="767" y="1619"/>
                    <a:pt x="805" y="1784"/>
                  </a:cubicBezTo>
                  <a:cubicBezTo>
                    <a:pt x="970" y="2104"/>
                    <a:pt x="1135" y="2462"/>
                    <a:pt x="1290" y="2831"/>
                  </a:cubicBezTo>
                  <a:cubicBezTo>
                    <a:pt x="1416" y="3073"/>
                    <a:pt x="1494" y="3277"/>
                    <a:pt x="1658" y="3432"/>
                  </a:cubicBezTo>
                  <a:lnTo>
                    <a:pt x="1658" y="3519"/>
                  </a:lnTo>
                  <a:cubicBezTo>
                    <a:pt x="1775" y="3761"/>
                    <a:pt x="1862" y="4042"/>
                    <a:pt x="2017" y="4285"/>
                  </a:cubicBezTo>
                  <a:cubicBezTo>
                    <a:pt x="2065" y="4285"/>
                    <a:pt x="2065" y="4323"/>
                    <a:pt x="2065" y="4362"/>
                  </a:cubicBezTo>
                  <a:cubicBezTo>
                    <a:pt x="2182" y="4731"/>
                    <a:pt x="2385" y="5012"/>
                    <a:pt x="2463" y="5370"/>
                  </a:cubicBezTo>
                  <a:lnTo>
                    <a:pt x="2831" y="6097"/>
                  </a:lnTo>
                  <a:cubicBezTo>
                    <a:pt x="2986" y="6543"/>
                    <a:pt x="3190" y="6950"/>
                    <a:pt x="3355" y="7396"/>
                  </a:cubicBezTo>
                  <a:cubicBezTo>
                    <a:pt x="3355" y="7435"/>
                    <a:pt x="3393" y="7512"/>
                    <a:pt x="3393" y="7551"/>
                  </a:cubicBezTo>
                  <a:cubicBezTo>
                    <a:pt x="3471" y="7755"/>
                    <a:pt x="3558" y="7958"/>
                    <a:pt x="3636" y="8123"/>
                  </a:cubicBezTo>
                  <a:cubicBezTo>
                    <a:pt x="3674" y="8201"/>
                    <a:pt x="3674" y="8239"/>
                    <a:pt x="3713" y="8327"/>
                  </a:cubicBezTo>
                  <a:cubicBezTo>
                    <a:pt x="3839" y="8647"/>
                    <a:pt x="3956" y="8966"/>
                    <a:pt x="4082" y="9296"/>
                  </a:cubicBezTo>
                  <a:cubicBezTo>
                    <a:pt x="4120" y="9374"/>
                    <a:pt x="4159" y="9490"/>
                    <a:pt x="4198" y="9616"/>
                  </a:cubicBezTo>
                  <a:cubicBezTo>
                    <a:pt x="4363" y="10023"/>
                    <a:pt x="4489" y="10382"/>
                    <a:pt x="4644" y="10789"/>
                  </a:cubicBezTo>
                  <a:cubicBezTo>
                    <a:pt x="4683" y="10827"/>
                    <a:pt x="4683" y="10905"/>
                    <a:pt x="4683" y="10944"/>
                  </a:cubicBezTo>
                  <a:cubicBezTo>
                    <a:pt x="4770" y="11147"/>
                    <a:pt x="4847" y="11351"/>
                    <a:pt x="4925" y="11593"/>
                  </a:cubicBezTo>
                  <a:cubicBezTo>
                    <a:pt x="5012" y="11836"/>
                    <a:pt x="5090" y="12117"/>
                    <a:pt x="5216" y="12398"/>
                  </a:cubicBezTo>
                  <a:cubicBezTo>
                    <a:pt x="5293" y="12601"/>
                    <a:pt x="5458" y="12844"/>
                    <a:pt x="5458" y="13086"/>
                  </a:cubicBezTo>
                  <a:cubicBezTo>
                    <a:pt x="5497" y="13328"/>
                    <a:pt x="5574" y="13532"/>
                    <a:pt x="5700" y="13735"/>
                  </a:cubicBezTo>
                  <a:lnTo>
                    <a:pt x="5700" y="13813"/>
                  </a:lnTo>
                  <a:cubicBezTo>
                    <a:pt x="5817" y="14259"/>
                    <a:pt x="5943" y="14666"/>
                    <a:pt x="6098" y="15112"/>
                  </a:cubicBezTo>
                  <a:cubicBezTo>
                    <a:pt x="6137" y="15228"/>
                    <a:pt x="6224" y="15393"/>
                    <a:pt x="6263" y="15548"/>
                  </a:cubicBezTo>
                  <a:cubicBezTo>
                    <a:pt x="6379" y="15916"/>
                    <a:pt x="6466" y="16323"/>
                    <a:pt x="6582" y="16682"/>
                  </a:cubicBezTo>
                  <a:cubicBezTo>
                    <a:pt x="6582" y="16721"/>
                    <a:pt x="6621" y="16808"/>
                    <a:pt x="6621" y="16847"/>
                  </a:cubicBezTo>
                  <a:cubicBezTo>
                    <a:pt x="6747" y="16963"/>
                    <a:pt x="6747" y="17089"/>
                    <a:pt x="6708" y="17205"/>
                  </a:cubicBezTo>
                  <a:cubicBezTo>
                    <a:pt x="6825" y="17331"/>
                    <a:pt x="6863" y="17487"/>
                    <a:pt x="6912" y="17651"/>
                  </a:cubicBezTo>
                  <a:cubicBezTo>
                    <a:pt x="6951" y="17894"/>
                    <a:pt x="6989" y="18097"/>
                    <a:pt x="7028" y="18301"/>
                  </a:cubicBezTo>
                  <a:cubicBezTo>
                    <a:pt x="7154" y="18659"/>
                    <a:pt x="7271" y="18989"/>
                    <a:pt x="7348" y="19348"/>
                  </a:cubicBezTo>
                  <a:cubicBezTo>
                    <a:pt x="7435" y="19629"/>
                    <a:pt x="7590" y="19910"/>
                    <a:pt x="7590" y="20239"/>
                  </a:cubicBezTo>
                  <a:cubicBezTo>
                    <a:pt x="7590" y="20317"/>
                    <a:pt x="7639" y="20394"/>
                    <a:pt x="7639" y="20443"/>
                  </a:cubicBezTo>
                  <a:cubicBezTo>
                    <a:pt x="7678" y="20637"/>
                    <a:pt x="7755" y="20802"/>
                    <a:pt x="7833" y="21005"/>
                  </a:cubicBezTo>
                  <a:cubicBezTo>
                    <a:pt x="7833" y="21121"/>
                    <a:pt x="7881" y="21209"/>
                    <a:pt x="7920" y="21325"/>
                  </a:cubicBezTo>
                  <a:cubicBezTo>
                    <a:pt x="7959" y="21567"/>
                    <a:pt x="7998" y="21848"/>
                    <a:pt x="8124" y="22091"/>
                  </a:cubicBezTo>
                  <a:cubicBezTo>
                    <a:pt x="8279" y="22537"/>
                    <a:pt x="8366" y="23021"/>
                    <a:pt x="8443" y="23467"/>
                  </a:cubicBezTo>
                  <a:cubicBezTo>
                    <a:pt x="8521" y="23748"/>
                    <a:pt x="8521" y="24029"/>
                    <a:pt x="8608" y="24320"/>
                  </a:cubicBezTo>
                  <a:cubicBezTo>
                    <a:pt x="8725" y="24805"/>
                    <a:pt x="8802" y="25241"/>
                    <a:pt x="8928" y="25687"/>
                  </a:cubicBezTo>
                  <a:cubicBezTo>
                    <a:pt x="8967" y="25890"/>
                    <a:pt x="9006" y="26055"/>
                    <a:pt x="9006" y="26259"/>
                  </a:cubicBezTo>
                  <a:cubicBezTo>
                    <a:pt x="9006" y="26453"/>
                    <a:pt x="9093" y="26695"/>
                    <a:pt x="9093" y="26898"/>
                  </a:cubicBezTo>
                  <a:cubicBezTo>
                    <a:pt x="9093" y="27024"/>
                    <a:pt x="9170" y="27102"/>
                    <a:pt x="9209" y="27228"/>
                  </a:cubicBezTo>
                  <a:cubicBezTo>
                    <a:pt x="9287" y="27063"/>
                    <a:pt x="9335" y="26937"/>
                    <a:pt x="9248" y="26782"/>
                  </a:cubicBezTo>
                  <a:cubicBezTo>
                    <a:pt x="9209" y="26617"/>
                    <a:pt x="9170" y="26453"/>
                    <a:pt x="9209" y="26298"/>
                  </a:cubicBezTo>
                  <a:cubicBezTo>
                    <a:pt x="9248" y="26094"/>
                    <a:pt x="9170" y="25890"/>
                    <a:pt x="9132" y="25813"/>
                  </a:cubicBezTo>
                  <a:cubicBezTo>
                    <a:pt x="9132" y="25483"/>
                    <a:pt x="9132" y="25241"/>
                    <a:pt x="9093" y="24999"/>
                  </a:cubicBezTo>
                  <a:cubicBezTo>
                    <a:pt x="9044" y="24718"/>
                    <a:pt x="8928" y="24475"/>
                    <a:pt x="8889" y="24194"/>
                  </a:cubicBezTo>
                  <a:cubicBezTo>
                    <a:pt x="8851" y="24155"/>
                    <a:pt x="8851" y="24078"/>
                    <a:pt x="8851" y="24029"/>
                  </a:cubicBezTo>
                  <a:cubicBezTo>
                    <a:pt x="8802" y="23874"/>
                    <a:pt x="8802" y="23709"/>
                    <a:pt x="8763" y="23545"/>
                  </a:cubicBezTo>
                  <a:cubicBezTo>
                    <a:pt x="8725" y="23351"/>
                    <a:pt x="8686" y="23186"/>
                    <a:pt x="8647" y="22982"/>
                  </a:cubicBezTo>
                  <a:cubicBezTo>
                    <a:pt x="8608" y="22740"/>
                    <a:pt x="8560" y="22537"/>
                    <a:pt x="8521" y="22294"/>
                  </a:cubicBezTo>
                  <a:cubicBezTo>
                    <a:pt x="8482" y="22091"/>
                    <a:pt x="8443" y="21897"/>
                    <a:pt x="8405" y="21693"/>
                  </a:cubicBezTo>
                  <a:cubicBezTo>
                    <a:pt x="8366" y="21567"/>
                    <a:pt x="8317" y="21451"/>
                    <a:pt x="8279" y="21325"/>
                  </a:cubicBezTo>
                  <a:cubicBezTo>
                    <a:pt x="8279" y="21247"/>
                    <a:pt x="8240" y="21170"/>
                    <a:pt x="8201" y="21083"/>
                  </a:cubicBezTo>
                  <a:cubicBezTo>
                    <a:pt x="8162" y="20840"/>
                    <a:pt x="8162" y="20559"/>
                    <a:pt x="8036" y="20317"/>
                  </a:cubicBezTo>
                  <a:cubicBezTo>
                    <a:pt x="7959" y="20239"/>
                    <a:pt x="7998" y="20113"/>
                    <a:pt x="7959" y="19997"/>
                  </a:cubicBezTo>
                  <a:cubicBezTo>
                    <a:pt x="7959" y="19910"/>
                    <a:pt x="7920" y="19793"/>
                    <a:pt x="7881" y="19716"/>
                  </a:cubicBezTo>
                  <a:cubicBezTo>
                    <a:pt x="7833" y="19629"/>
                    <a:pt x="7794" y="19551"/>
                    <a:pt x="7755" y="19474"/>
                  </a:cubicBezTo>
                  <a:cubicBezTo>
                    <a:pt x="7678" y="19067"/>
                    <a:pt x="7552" y="18621"/>
                    <a:pt x="7435" y="18214"/>
                  </a:cubicBezTo>
                  <a:cubicBezTo>
                    <a:pt x="7397" y="18136"/>
                    <a:pt x="7397" y="18020"/>
                    <a:pt x="7348" y="17932"/>
                  </a:cubicBezTo>
                  <a:cubicBezTo>
                    <a:pt x="7271" y="17651"/>
                    <a:pt x="7309" y="17331"/>
                    <a:pt x="7106" y="17128"/>
                  </a:cubicBezTo>
                  <a:cubicBezTo>
                    <a:pt x="7067" y="17050"/>
                    <a:pt x="7028" y="16963"/>
                    <a:pt x="7028" y="16924"/>
                  </a:cubicBezTo>
                  <a:cubicBezTo>
                    <a:pt x="7028" y="16721"/>
                    <a:pt x="6951" y="16604"/>
                    <a:pt x="6912" y="16401"/>
                  </a:cubicBezTo>
                  <a:lnTo>
                    <a:pt x="6544" y="15306"/>
                  </a:lnTo>
                  <a:cubicBezTo>
                    <a:pt x="6466" y="14986"/>
                    <a:pt x="6340" y="14666"/>
                    <a:pt x="6224" y="14336"/>
                  </a:cubicBezTo>
                  <a:cubicBezTo>
                    <a:pt x="6137" y="13900"/>
                    <a:pt x="5943" y="13493"/>
                    <a:pt x="5817" y="13047"/>
                  </a:cubicBezTo>
                  <a:cubicBezTo>
                    <a:pt x="5778" y="12805"/>
                    <a:pt x="5652" y="12601"/>
                    <a:pt x="5574" y="12359"/>
                  </a:cubicBezTo>
                  <a:cubicBezTo>
                    <a:pt x="5410" y="11913"/>
                    <a:pt x="5254" y="11477"/>
                    <a:pt x="5128" y="11031"/>
                  </a:cubicBezTo>
                  <a:cubicBezTo>
                    <a:pt x="5012" y="10789"/>
                    <a:pt x="4886" y="10508"/>
                    <a:pt x="4809" y="10265"/>
                  </a:cubicBezTo>
                  <a:cubicBezTo>
                    <a:pt x="4731" y="10100"/>
                    <a:pt x="4731" y="9936"/>
                    <a:pt x="4644" y="9819"/>
                  </a:cubicBezTo>
                  <a:cubicBezTo>
                    <a:pt x="4440" y="9451"/>
                    <a:pt x="4324" y="9054"/>
                    <a:pt x="4159" y="8685"/>
                  </a:cubicBezTo>
                  <a:cubicBezTo>
                    <a:pt x="4082" y="8443"/>
                    <a:pt x="4004" y="8201"/>
                    <a:pt x="3917" y="7997"/>
                  </a:cubicBezTo>
                  <a:cubicBezTo>
                    <a:pt x="3839" y="7794"/>
                    <a:pt x="3762" y="7638"/>
                    <a:pt x="3674" y="7435"/>
                  </a:cubicBezTo>
                  <a:cubicBezTo>
                    <a:pt x="3558" y="7231"/>
                    <a:pt x="3519" y="7028"/>
                    <a:pt x="3393" y="6785"/>
                  </a:cubicBezTo>
                  <a:cubicBezTo>
                    <a:pt x="3316" y="6630"/>
                    <a:pt x="3229" y="6427"/>
                    <a:pt x="3151" y="6223"/>
                  </a:cubicBezTo>
                  <a:cubicBezTo>
                    <a:pt x="3035" y="5903"/>
                    <a:pt x="2870" y="5574"/>
                    <a:pt x="2705" y="5254"/>
                  </a:cubicBezTo>
                  <a:cubicBezTo>
                    <a:pt x="2628" y="5012"/>
                    <a:pt x="2463" y="4769"/>
                    <a:pt x="2347" y="4527"/>
                  </a:cubicBezTo>
                  <a:cubicBezTo>
                    <a:pt x="2259" y="4323"/>
                    <a:pt x="2182" y="4081"/>
                    <a:pt x="2104" y="3878"/>
                  </a:cubicBezTo>
                  <a:cubicBezTo>
                    <a:pt x="2017" y="3722"/>
                    <a:pt x="1901" y="3519"/>
                    <a:pt x="1775" y="3315"/>
                  </a:cubicBezTo>
                  <a:cubicBezTo>
                    <a:pt x="1697" y="3151"/>
                    <a:pt x="1620" y="2996"/>
                    <a:pt x="1532" y="2831"/>
                  </a:cubicBezTo>
                  <a:cubicBezTo>
                    <a:pt x="1416" y="2627"/>
                    <a:pt x="1338" y="2424"/>
                    <a:pt x="1212" y="2220"/>
                  </a:cubicBezTo>
                  <a:cubicBezTo>
                    <a:pt x="1048" y="1900"/>
                    <a:pt x="931" y="1580"/>
                    <a:pt x="728" y="1251"/>
                  </a:cubicBezTo>
                  <a:cubicBezTo>
                    <a:pt x="611" y="970"/>
                    <a:pt x="408" y="650"/>
                    <a:pt x="243" y="369"/>
                  </a:cubicBezTo>
                  <a:cubicBezTo>
                    <a:pt x="166" y="243"/>
                    <a:pt x="78" y="12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
            <p:cNvSpPr/>
            <p:nvPr/>
          </p:nvSpPr>
          <p:spPr>
            <a:xfrm rot="-2298238">
              <a:off x="4138823" y="-239172"/>
              <a:ext cx="280485" cy="874609"/>
            </a:xfrm>
            <a:custGeom>
              <a:avLst/>
              <a:gdLst/>
              <a:ahLst/>
              <a:cxnLst/>
              <a:rect l="l" t="t" r="r" b="b"/>
              <a:pathLst>
                <a:path w="7436" h="23187" extrusionOk="0">
                  <a:moveTo>
                    <a:pt x="78" y="1"/>
                  </a:moveTo>
                  <a:cubicBezTo>
                    <a:pt x="40" y="78"/>
                    <a:pt x="1" y="166"/>
                    <a:pt x="40" y="204"/>
                  </a:cubicBezTo>
                  <a:cubicBezTo>
                    <a:pt x="117" y="408"/>
                    <a:pt x="205" y="563"/>
                    <a:pt x="282" y="767"/>
                  </a:cubicBezTo>
                  <a:cubicBezTo>
                    <a:pt x="408" y="1009"/>
                    <a:pt x="486" y="1251"/>
                    <a:pt x="602" y="1494"/>
                  </a:cubicBezTo>
                  <a:lnTo>
                    <a:pt x="563" y="1494"/>
                  </a:lnTo>
                  <a:cubicBezTo>
                    <a:pt x="602" y="1532"/>
                    <a:pt x="689" y="1581"/>
                    <a:pt x="728" y="1620"/>
                  </a:cubicBezTo>
                  <a:cubicBezTo>
                    <a:pt x="689" y="1658"/>
                    <a:pt x="689" y="1697"/>
                    <a:pt x="689" y="1736"/>
                  </a:cubicBezTo>
                  <a:cubicBezTo>
                    <a:pt x="728" y="1862"/>
                    <a:pt x="805" y="1939"/>
                    <a:pt x="844" y="2065"/>
                  </a:cubicBezTo>
                  <a:cubicBezTo>
                    <a:pt x="1087" y="2502"/>
                    <a:pt x="1290" y="2948"/>
                    <a:pt x="1494" y="3432"/>
                  </a:cubicBezTo>
                  <a:cubicBezTo>
                    <a:pt x="1571" y="3674"/>
                    <a:pt x="1697" y="3917"/>
                    <a:pt x="1775" y="4198"/>
                  </a:cubicBezTo>
                  <a:cubicBezTo>
                    <a:pt x="1862" y="4363"/>
                    <a:pt x="1940" y="4566"/>
                    <a:pt x="2017" y="4731"/>
                  </a:cubicBezTo>
                  <a:cubicBezTo>
                    <a:pt x="2104" y="4886"/>
                    <a:pt x="2056" y="5012"/>
                    <a:pt x="2143" y="5128"/>
                  </a:cubicBezTo>
                  <a:cubicBezTo>
                    <a:pt x="2221" y="5293"/>
                    <a:pt x="2298" y="5458"/>
                    <a:pt x="2347" y="5613"/>
                  </a:cubicBezTo>
                  <a:cubicBezTo>
                    <a:pt x="2385" y="5739"/>
                    <a:pt x="2385" y="5817"/>
                    <a:pt x="2463" y="5943"/>
                  </a:cubicBezTo>
                  <a:cubicBezTo>
                    <a:pt x="2541" y="6098"/>
                    <a:pt x="2628" y="6301"/>
                    <a:pt x="2705" y="6505"/>
                  </a:cubicBezTo>
                  <a:cubicBezTo>
                    <a:pt x="2705" y="6582"/>
                    <a:pt x="2783" y="6708"/>
                    <a:pt x="2831" y="6786"/>
                  </a:cubicBezTo>
                  <a:lnTo>
                    <a:pt x="2831" y="6863"/>
                  </a:lnTo>
                  <a:cubicBezTo>
                    <a:pt x="2909" y="6951"/>
                    <a:pt x="2948" y="7028"/>
                    <a:pt x="2948" y="7154"/>
                  </a:cubicBezTo>
                  <a:cubicBezTo>
                    <a:pt x="2986" y="7232"/>
                    <a:pt x="2986" y="7309"/>
                    <a:pt x="3025" y="7348"/>
                  </a:cubicBezTo>
                  <a:cubicBezTo>
                    <a:pt x="3229" y="7716"/>
                    <a:pt x="3316" y="8124"/>
                    <a:pt x="3432" y="8521"/>
                  </a:cubicBezTo>
                  <a:cubicBezTo>
                    <a:pt x="3432" y="8608"/>
                    <a:pt x="3510" y="8686"/>
                    <a:pt x="3558" y="8763"/>
                  </a:cubicBezTo>
                  <a:cubicBezTo>
                    <a:pt x="3597" y="8851"/>
                    <a:pt x="3636" y="8967"/>
                    <a:pt x="3675" y="9044"/>
                  </a:cubicBezTo>
                  <a:cubicBezTo>
                    <a:pt x="3713" y="9170"/>
                    <a:pt x="3752" y="9335"/>
                    <a:pt x="3801" y="9452"/>
                  </a:cubicBezTo>
                  <a:cubicBezTo>
                    <a:pt x="3839" y="9529"/>
                    <a:pt x="3839" y="9655"/>
                    <a:pt x="3878" y="9733"/>
                  </a:cubicBezTo>
                  <a:cubicBezTo>
                    <a:pt x="3994" y="9975"/>
                    <a:pt x="4120" y="10256"/>
                    <a:pt x="4120" y="10498"/>
                  </a:cubicBezTo>
                  <a:cubicBezTo>
                    <a:pt x="4198" y="10663"/>
                    <a:pt x="4237" y="10789"/>
                    <a:pt x="4285" y="10905"/>
                  </a:cubicBezTo>
                  <a:cubicBezTo>
                    <a:pt x="4324" y="10983"/>
                    <a:pt x="4324" y="11070"/>
                    <a:pt x="4363" y="11148"/>
                  </a:cubicBezTo>
                  <a:cubicBezTo>
                    <a:pt x="4363" y="11225"/>
                    <a:pt x="4363" y="11274"/>
                    <a:pt x="4402" y="11313"/>
                  </a:cubicBezTo>
                  <a:cubicBezTo>
                    <a:pt x="4479" y="11555"/>
                    <a:pt x="4605" y="11758"/>
                    <a:pt x="4644" y="12040"/>
                  </a:cubicBezTo>
                  <a:cubicBezTo>
                    <a:pt x="4644" y="12195"/>
                    <a:pt x="4683" y="12359"/>
                    <a:pt x="4770" y="12524"/>
                  </a:cubicBezTo>
                  <a:cubicBezTo>
                    <a:pt x="4847" y="12728"/>
                    <a:pt x="4925" y="12922"/>
                    <a:pt x="4964" y="13164"/>
                  </a:cubicBezTo>
                  <a:cubicBezTo>
                    <a:pt x="4964" y="13212"/>
                    <a:pt x="5012" y="13251"/>
                    <a:pt x="5051" y="13329"/>
                  </a:cubicBezTo>
                  <a:cubicBezTo>
                    <a:pt x="5090" y="13367"/>
                    <a:pt x="5090" y="13406"/>
                    <a:pt x="5129" y="13455"/>
                  </a:cubicBezTo>
                  <a:cubicBezTo>
                    <a:pt x="5090" y="13493"/>
                    <a:pt x="5090" y="13493"/>
                    <a:pt x="5051" y="13493"/>
                  </a:cubicBezTo>
                  <a:cubicBezTo>
                    <a:pt x="5167" y="13736"/>
                    <a:pt x="5332" y="13978"/>
                    <a:pt x="5332" y="14259"/>
                  </a:cubicBezTo>
                  <a:cubicBezTo>
                    <a:pt x="5332" y="14376"/>
                    <a:pt x="5371" y="14463"/>
                    <a:pt x="5371" y="14540"/>
                  </a:cubicBezTo>
                  <a:lnTo>
                    <a:pt x="5371" y="14666"/>
                  </a:lnTo>
                  <a:cubicBezTo>
                    <a:pt x="5497" y="14860"/>
                    <a:pt x="5574" y="15103"/>
                    <a:pt x="5613" y="15345"/>
                  </a:cubicBezTo>
                  <a:cubicBezTo>
                    <a:pt x="5691" y="15636"/>
                    <a:pt x="5778" y="15917"/>
                    <a:pt x="5856" y="16198"/>
                  </a:cubicBezTo>
                  <a:cubicBezTo>
                    <a:pt x="5933" y="16363"/>
                    <a:pt x="5982" y="16556"/>
                    <a:pt x="6020" y="16760"/>
                  </a:cubicBezTo>
                  <a:cubicBezTo>
                    <a:pt x="6020" y="16799"/>
                    <a:pt x="5982" y="16847"/>
                    <a:pt x="5982" y="16886"/>
                  </a:cubicBezTo>
                  <a:cubicBezTo>
                    <a:pt x="6020" y="16964"/>
                    <a:pt x="6059" y="17002"/>
                    <a:pt x="6098" y="17090"/>
                  </a:cubicBezTo>
                  <a:lnTo>
                    <a:pt x="6098" y="17206"/>
                  </a:lnTo>
                  <a:cubicBezTo>
                    <a:pt x="6137" y="17283"/>
                    <a:pt x="6175" y="17409"/>
                    <a:pt x="6224" y="17526"/>
                  </a:cubicBezTo>
                  <a:cubicBezTo>
                    <a:pt x="6301" y="17613"/>
                    <a:pt x="6301" y="17729"/>
                    <a:pt x="6263" y="17855"/>
                  </a:cubicBezTo>
                  <a:cubicBezTo>
                    <a:pt x="6340" y="18136"/>
                    <a:pt x="6505" y="18418"/>
                    <a:pt x="6505" y="18699"/>
                  </a:cubicBezTo>
                  <a:cubicBezTo>
                    <a:pt x="6505" y="18737"/>
                    <a:pt x="6505" y="18786"/>
                    <a:pt x="6544" y="18786"/>
                  </a:cubicBezTo>
                  <a:cubicBezTo>
                    <a:pt x="6583" y="18980"/>
                    <a:pt x="6660" y="19183"/>
                    <a:pt x="6709" y="19387"/>
                  </a:cubicBezTo>
                  <a:cubicBezTo>
                    <a:pt x="6747" y="19590"/>
                    <a:pt x="6786" y="19833"/>
                    <a:pt x="6825" y="20036"/>
                  </a:cubicBezTo>
                  <a:cubicBezTo>
                    <a:pt x="6864" y="20279"/>
                    <a:pt x="6902" y="20560"/>
                    <a:pt x="6951" y="20802"/>
                  </a:cubicBezTo>
                  <a:cubicBezTo>
                    <a:pt x="6990" y="21044"/>
                    <a:pt x="7028" y="21325"/>
                    <a:pt x="7067" y="21568"/>
                  </a:cubicBezTo>
                  <a:cubicBezTo>
                    <a:pt x="7106" y="21849"/>
                    <a:pt x="7232" y="22091"/>
                    <a:pt x="7271" y="22372"/>
                  </a:cubicBezTo>
                  <a:cubicBezTo>
                    <a:pt x="7271" y="22460"/>
                    <a:pt x="7309" y="22537"/>
                    <a:pt x="7309" y="22663"/>
                  </a:cubicBezTo>
                  <a:cubicBezTo>
                    <a:pt x="7271" y="22818"/>
                    <a:pt x="7348" y="22983"/>
                    <a:pt x="7348" y="23187"/>
                  </a:cubicBezTo>
                  <a:cubicBezTo>
                    <a:pt x="7387" y="23099"/>
                    <a:pt x="7435" y="23022"/>
                    <a:pt x="7435" y="22944"/>
                  </a:cubicBezTo>
                  <a:cubicBezTo>
                    <a:pt x="7387" y="22663"/>
                    <a:pt x="7348" y="22372"/>
                    <a:pt x="7348" y="22091"/>
                  </a:cubicBezTo>
                  <a:cubicBezTo>
                    <a:pt x="7309" y="21936"/>
                    <a:pt x="7309" y="21771"/>
                    <a:pt x="7309" y="21607"/>
                  </a:cubicBezTo>
                  <a:cubicBezTo>
                    <a:pt x="7271" y="21490"/>
                    <a:pt x="7232" y="21364"/>
                    <a:pt x="7232" y="21248"/>
                  </a:cubicBezTo>
                  <a:cubicBezTo>
                    <a:pt x="7145" y="20967"/>
                    <a:pt x="7106" y="20676"/>
                    <a:pt x="7067" y="20395"/>
                  </a:cubicBezTo>
                  <a:cubicBezTo>
                    <a:pt x="7028" y="20153"/>
                    <a:pt x="6951" y="19871"/>
                    <a:pt x="6902" y="19629"/>
                  </a:cubicBezTo>
                  <a:cubicBezTo>
                    <a:pt x="6864" y="19348"/>
                    <a:pt x="6864" y="19067"/>
                    <a:pt x="6786" y="18786"/>
                  </a:cubicBezTo>
                  <a:cubicBezTo>
                    <a:pt x="6747" y="18456"/>
                    <a:pt x="6621" y="18136"/>
                    <a:pt x="6544" y="17817"/>
                  </a:cubicBezTo>
                  <a:cubicBezTo>
                    <a:pt x="6466" y="17409"/>
                    <a:pt x="6379" y="16964"/>
                    <a:pt x="6263" y="16518"/>
                  </a:cubicBezTo>
                  <a:cubicBezTo>
                    <a:pt x="6224" y="16401"/>
                    <a:pt x="6175" y="16237"/>
                    <a:pt x="6137" y="16120"/>
                  </a:cubicBezTo>
                  <a:cubicBezTo>
                    <a:pt x="6059" y="15830"/>
                    <a:pt x="5982" y="15510"/>
                    <a:pt x="5894" y="15229"/>
                  </a:cubicBezTo>
                  <a:cubicBezTo>
                    <a:pt x="5817" y="14986"/>
                    <a:pt x="5739" y="14783"/>
                    <a:pt x="5652" y="14540"/>
                  </a:cubicBezTo>
                  <a:cubicBezTo>
                    <a:pt x="5613" y="14337"/>
                    <a:pt x="5574" y="14182"/>
                    <a:pt x="5574" y="14017"/>
                  </a:cubicBezTo>
                  <a:cubicBezTo>
                    <a:pt x="5497" y="13775"/>
                    <a:pt x="5371" y="13571"/>
                    <a:pt x="5332" y="13367"/>
                  </a:cubicBezTo>
                  <a:cubicBezTo>
                    <a:pt x="5293" y="13164"/>
                    <a:pt x="5206" y="12970"/>
                    <a:pt x="5167" y="12805"/>
                  </a:cubicBezTo>
                  <a:cubicBezTo>
                    <a:pt x="5129" y="12679"/>
                    <a:pt x="5051" y="12563"/>
                    <a:pt x="5012" y="12437"/>
                  </a:cubicBezTo>
                  <a:cubicBezTo>
                    <a:pt x="4886" y="12001"/>
                    <a:pt x="4721" y="11516"/>
                    <a:pt x="4566" y="11031"/>
                  </a:cubicBezTo>
                  <a:cubicBezTo>
                    <a:pt x="4528" y="10905"/>
                    <a:pt x="4479" y="10741"/>
                    <a:pt x="4440" y="10624"/>
                  </a:cubicBezTo>
                  <a:cubicBezTo>
                    <a:pt x="4285" y="10178"/>
                    <a:pt x="4159" y="9694"/>
                    <a:pt x="3994" y="9248"/>
                  </a:cubicBezTo>
                  <a:cubicBezTo>
                    <a:pt x="3839" y="8851"/>
                    <a:pt x="3675" y="8405"/>
                    <a:pt x="3510" y="7998"/>
                  </a:cubicBezTo>
                  <a:cubicBezTo>
                    <a:pt x="3471" y="7833"/>
                    <a:pt x="3432" y="7678"/>
                    <a:pt x="3355" y="7552"/>
                  </a:cubicBezTo>
                  <a:cubicBezTo>
                    <a:pt x="3268" y="7309"/>
                    <a:pt x="3151" y="7067"/>
                    <a:pt x="3074" y="6825"/>
                  </a:cubicBezTo>
                  <a:cubicBezTo>
                    <a:pt x="2986" y="6621"/>
                    <a:pt x="2948" y="6427"/>
                    <a:pt x="2870" y="6263"/>
                  </a:cubicBezTo>
                  <a:cubicBezTo>
                    <a:pt x="2628" y="5855"/>
                    <a:pt x="2502" y="5458"/>
                    <a:pt x="2385" y="5051"/>
                  </a:cubicBezTo>
                  <a:cubicBezTo>
                    <a:pt x="2298" y="4886"/>
                    <a:pt x="2259" y="4770"/>
                    <a:pt x="2182" y="4605"/>
                  </a:cubicBezTo>
                  <a:cubicBezTo>
                    <a:pt x="2017" y="4246"/>
                    <a:pt x="1862" y="3917"/>
                    <a:pt x="1697" y="3558"/>
                  </a:cubicBezTo>
                  <a:cubicBezTo>
                    <a:pt x="1532" y="3190"/>
                    <a:pt x="1416" y="2831"/>
                    <a:pt x="1251" y="2463"/>
                  </a:cubicBezTo>
                  <a:cubicBezTo>
                    <a:pt x="1174" y="2259"/>
                    <a:pt x="1048" y="2065"/>
                    <a:pt x="970" y="1862"/>
                  </a:cubicBezTo>
                  <a:cubicBezTo>
                    <a:pt x="931" y="1775"/>
                    <a:pt x="893" y="1697"/>
                    <a:pt x="844" y="1620"/>
                  </a:cubicBezTo>
                  <a:cubicBezTo>
                    <a:pt x="602" y="1135"/>
                    <a:pt x="360" y="689"/>
                    <a:pt x="166" y="204"/>
                  </a:cubicBezTo>
                  <a:cubicBezTo>
                    <a:pt x="166" y="127"/>
                    <a:pt x="117" y="78"/>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
            <p:cNvSpPr/>
            <p:nvPr/>
          </p:nvSpPr>
          <p:spPr>
            <a:xfrm rot="-2298238">
              <a:off x="3854730" y="-90149"/>
              <a:ext cx="21274" cy="35721"/>
            </a:xfrm>
            <a:custGeom>
              <a:avLst/>
              <a:gdLst/>
              <a:ahLst/>
              <a:cxnLst/>
              <a:rect l="l" t="t" r="r" b="b"/>
              <a:pathLst>
                <a:path w="564" h="947" extrusionOk="0">
                  <a:moveTo>
                    <a:pt x="56" y="0"/>
                  </a:moveTo>
                  <a:cubicBezTo>
                    <a:pt x="40" y="0"/>
                    <a:pt x="22" y="5"/>
                    <a:pt x="1" y="16"/>
                  </a:cubicBezTo>
                  <a:cubicBezTo>
                    <a:pt x="40" y="93"/>
                    <a:pt x="79" y="132"/>
                    <a:pt x="79" y="219"/>
                  </a:cubicBezTo>
                  <a:cubicBezTo>
                    <a:pt x="205" y="462"/>
                    <a:pt x="321" y="655"/>
                    <a:pt x="447" y="898"/>
                  </a:cubicBezTo>
                  <a:cubicBezTo>
                    <a:pt x="486" y="898"/>
                    <a:pt x="524" y="898"/>
                    <a:pt x="563" y="946"/>
                  </a:cubicBezTo>
                  <a:cubicBezTo>
                    <a:pt x="408" y="617"/>
                    <a:pt x="282" y="374"/>
                    <a:pt x="166" y="93"/>
                  </a:cubicBezTo>
                  <a:cubicBezTo>
                    <a:pt x="130" y="36"/>
                    <a:pt x="100"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rot="-2298238">
              <a:off x="4668673" y="458088"/>
              <a:ext cx="6261" cy="22707"/>
            </a:xfrm>
            <a:custGeom>
              <a:avLst/>
              <a:gdLst/>
              <a:ahLst/>
              <a:cxnLst/>
              <a:rect l="l" t="t" r="r" b="b"/>
              <a:pathLst>
                <a:path w="166" h="602" extrusionOk="0">
                  <a:moveTo>
                    <a:pt x="0" y="0"/>
                  </a:moveTo>
                  <a:cubicBezTo>
                    <a:pt x="0" y="194"/>
                    <a:pt x="39" y="397"/>
                    <a:pt x="39" y="601"/>
                  </a:cubicBezTo>
                  <a:lnTo>
                    <a:pt x="126" y="601"/>
                  </a:lnTo>
                  <a:cubicBezTo>
                    <a:pt x="165" y="436"/>
                    <a:pt x="126" y="242"/>
                    <a:pt x="87" y="78"/>
                  </a:cubicBezTo>
                  <a:cubicBezTo>
                    <a:pt x="87" y="39"/>
                    <a:pt x="39" y="39"/>
                    <a:pt x="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rot="-2298238">
              <a:off x="3793166" y="-114135"/>
              <a:ext cx="15012" cy="23085"/>
            </a:xfrm>
            <a:custGeom>
              <a:avLst/>
              <a:gdLst/>
              <a:ahLst/>
              <a:cxnLst/>
              <a:rect l="l" t="t" r="r" b="b"/>
              <a:pathLst>
                <a:path w="398" h="612" extrusionOk="0">
                  <a:moveTo>
                    <a:pt x="39" y="0"/>
                  </a:moveTo>
                  <a:cubicBezTo>
                    <a:pt x="39" y="49"/>
                    <a:pt x="0" y="88"/>
                    <a:pt x="39" y="88"/>
                  </a:cubicBezTo>
                  <a:cubicBezTo>
                    <a:pt x="117" y="243"/>
                    <a:pt x="204" y="408"/>
                    <a:pt x="281" y="572"/>
                  </a:cubicBezTo>
                  <a:cubicBezTo>
                    <a:pt x="281" y="592"/>
                    <a:pt x="291" y="592"/>
                    <a:pt x="310" y="592"/>
                  </a:cubicBezTo>
                  <a:cubicBezTo>
                    <a:pt x="330" y="592"/>
                    <a:pt x="359" y="592"/>
                    <a:pt x="398" y="611"/>
                  </a:cubicBezTo>
                  <a:cubicBezTo>
                    <a:pt x="281" y="408"/>
                    <a:pt x="155" y="204"/>
                    <a:pt x="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
            <p:cNvSpPr/>
            <p:nvPr/>
          </p:nvSpPr>
          <p:spPr>
            <a:xfrm rot="-2298238">
              <a:off x="3828801" y="-97186"/>
              <a:ext cx="7733" cy="18294"/>
            </a:xfrm>
            <a:custGeom>
              <a:avLst/>
              <a:gdLst/>
              <a:ahLst/>
              <a:cxnLst/>
              <a:rect l="l" t="t" r="r" b="b"/>
              <a:pathLst>
                <a:path w="205" h="485" extrusionOk="0">
                  <a:moveTo>
                    <a:pt x="1" y="0"/>
                  </a:moveTo>
                  <a:cubicBezTo>
                    <a:pt x="1" y="165"/>
                    <a:pt x="39" y="320"/>
                    <a:pt x="204" y="485"/>
                  </a:cubicBezTo>
                  <a:cubicBezTo>
                    <a:pt x="204" y="281"/>
                    <a:pt x="117" y="12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8"/>
            <p:cNvSpPr/>
            <p:nvPr/>
          </p:nvSpPr>
          <p:spPr>
            <a:xfrm rot="-2298238">
              <a:off x="4704550" y="466943"/>
              <a:ext cx="6261" cy="12108"/>
            </a:xfrm>
            <a:custGeom>
              <a:avLst/>
              <a:gdLst/>
              <a:ahLst/>
              <a:cxnLst/>
              <a:rect l="l" t="t" r="r" b="b"/>
              <a:pathLst>
                <a:path w="166" h="321" extrusionOk="0">
                  <a:moveTo>
                    <a:pt x="165" y="1"/>
                  </a:moveTo>
                  <a:cubicBezTo>
                    <a:pt x="126" y="1"/>
                    <a:pt x="78" y="39"/>
                    <a:pt x="0" y="39"/>
                  </a:cubicBezTo>
                  <a:cubicBezTo>
                    <a:pt x="78" y="165"/>
                    <a:pt x="0" y="282"/>
                    <a:pt x="165" y="320"/>
                  </a:cubicBez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9"/>
        <p:cNvGrpSpPr/>
        <p:nvPr/>
      </p:nvGrpSpPr>
      <p:grpSpPr>
        <a:xfrm>
          <a:off x="0" y="0"/>
          <a:ext cx="0" cy="0"/>
          <a:chOff x="0" y="0"/>
          <a:chExt cx="0" cy="0"/>
        </a:xfrm>
      </p:grpSpPr>
      <p:sp>
        <p:nvSpPr>
          <p:cNvPr id="1150" name="Google Shape;1150;p9"/>
          <p:cNvSpPr/>
          <p:nvPr/>
        </p:nvSpPr>
        <p:spPr>
          <a:xfrm>
            <a:off x="564100" y="3729438"/>
            <a:ext cx="1143225" cy="1177175"/>
          </a:xfrm>
          <a:custGeom>
            <a:avLst/>
            <a:gdLst/>
            <a:ahLst/>
            <a:cxnLst/>
            <a:rect l="l" t="t" r="r" b="b"/>
            <a:pathLst>
              <a:path w="45729" h="47087" extrusionOk="0">
                <a:moveTo>
                  <a:pt x="28927" y="1877"/>
                </a:moveTo>
                <a:cubicBezTo>
                  <a:pt x="28997" y="2045"/>
                  <a:pt x="28997" y="2171"/>
                  <a:pt x="28997" y="2283"/>
                </a:cubicBezTo>
                <a:cubicBezTo>
                  <a:pt x="29053" y="2227"/>
                  <a:pt x="29109" y="2171"/>
                  <a:pt x="29221" y="2101"/>
                </a:cubicBezTo>
                <a:lnTo>
                  <a:pt x="29221" y="2101"/>
                </a:lnTo>
                <a:cubicBezTo>
                  <a:pt x="29165" y="2283"/>
                  <a:pt x="29165" y="2395"/>
                  <a:pt x="29109" y="2451"/>
                </a:cubicBezTo>
                <a:lnTo>
                  <a:pt x="28815" y="2451"/>
                </a:lnTo>
                <a:cubicBezTo>
                  <a:pt x="28759" y="2339"/>
                  <a:pt x="28759" y="2171"/>
                  <a:pt x="28703" y="1989"/>
                </a:cubicBezTo>
                <a:cubicBezTo>
                  <a:pt x="28759" y="1989"/>
                  <a:pt x="28815" y="1933"/>
                  <a:pt x="28927" y="1877"/>
                </a:cubicBezTo>
                <a:close/>
                <a:moveTo>
                  <a:pt x="23746" y="2927"/>
                </a:moveTo>
                <a:cubicBezTo>
                  <a:pt x="23970" y="2927"/>
                  <a:pt x="24264" y="2983"/>
                  <a:pt x="24558" y="3039"/>
                </a:cubicBezTo>
                <a:lnTo>
                  <a:pt x="24558" y="3333"/>
                </a:lnTo>
                <a:cubicBezTo>
                  <a:pt x="24446" y="3389"/>
                  <a:pt x="24264" y="3445"/>
                  <a:pt x="24152" y="3501"/>
                </a:cubicBezTo>
                <a:cubicBezTo>
                  <a:pt x="24096" y="3389"/>
                  <a:pt x="24026" y="3333"/>
                  <a:pt x="23914" y="3151"/>
                </a:cubicBezTo>
                <a:cubicBezTo>
                  <a:pt x="23914" y="3277"/>
                  <a:pt x="23858" y="3277"/>
                  <a:pt x="23858" y="3389"/>
                </a:cubicBezTo>
                <a:cubicBezTo>
                  <a:pt x="23746" y="3389"/>
                  <a:pt x="23620" y="3389"/>
                  <a:pt x="23508" y="3333"/>
                </a:cubicBezTo>
                <a:cubicBezTo>
                  <a:pt x="23620" y="3221"/>
                  <a:pt x="23620" y="3095"/>
                  <a:pt x="23746" y="2927"/>
                </a:cubicBezTo>
                <a:close/>
                <a:moveTo>
                  <a:pt x="10613" y="6945"/>
                </a:moveTo>
                <a:cubicBezTo>
                  <a:pt x="10669" y="6945"/>
                  <a:pt x="10725" y="7001"/>
                  <a:pt x="10795" y="7001"/>
                </a:cubicBezTo>
                <a:cubicBezTo>
                  <a:pt x="10669" y="7127"/>
                  <a:pt x="10557" y="7183"/>
                  <a:pt x="10501" y="7295"/>
                </a:cubicBezTo>
                <a:cubicBezTo>
                  <a:pt x="10375" y="7589"/>
                  <a:pt x="10025" y="7589"/>
                  <a:pt x="9913" y="7771"/>
                </a:cubicBezTo>
                <a:cubicBezTo>
                  <a:pt x="9801" y="7645"/>
                  <a:pt x="9675" y="7533"/>
                  <a:pt x="9563" y="7421"/>
                </a:cubicBezTo>
                <a:cubicBezTo>
                  <a:pt x="9857" y="7295"/>
                  <a:pt x="10263" y="7127"/>
                  <a:pt x="10613" y="6945"/>
                </a:cubicBezTo>
                <a:close/>
                <a:moveTo>
                  <a:pt x="9384" y="7725"/>
                </a:moveTo>
                <a:cubicBezTo>
                  <a:pt x="9459" y="7725"/>
                  <a:pt x="9529" y="7813"/>
                  <a:pt x="9675" y="7995"/>
                </a:cubicBezTo>
                <a:cubicBezTo>
                  <a:pt x="9563" y="8121"/>
                  <a:pt x="9451" y="8233"/>
                  <a:pt x="9395" y="8345"/>
                </a:cubicBezTo>
                <a:cubicBezTo>
                  <a:pt x="9269" y="8177"/>
                  <a:pt x="9157" y="8051"/>
                  <a:pt x="9101" y="7939"/>
                </a:cubicBezTo>
                <a:cubicBezTo>
                  <a:pt x="9242" y="7799"/>
                  <a:pt x="9315" y="7725"/>
                  <a:pt x="9384" y="7725"/>
                </a:cubicBezTo>
                <a:close/>
                <a:moveTo>
                  <a:pt x="5307" y="8583"/>
                </a:moveTo>
                <a:cubicBezTo>
                  <a:pt x="5361" y="8637"/>
                  <a:pt x="5415" y="8692"/>
                  <a:pt x="5470" y="8746"/>
                </a:cubicBezTo>
                <a:lnTo>
                  <a:pt x="5470" y="8746"/>
                </a:lnTo>
                <a:cubicBezTo>
                  <a:pt x="5454" y="8770"/>
                  <a:pt x="5437" y="8795"/>
                  <a:pt x="5419" y="8821"/>
                </a:cubicBezTo>
                <a:cubicBezTo>
                  <a:pt x="5363" y="8695"/>
                  <a:pt x="5307" y="8639"/>
                  <a:pt x="5307" y="8583"/>
                </a:cubicBezTo>
                <a:close/>
                <a:moveTo>
                  <a:pt x="2969" y="12252"/>
                </a:moveTo>
                <a:cubicBezTo>
                  <a:pt x="3025" y="12434"/>
                  <a:pt x="3095" y="12546"/>
                  <a:pt x="3151" y="12672"/>
                </a:cubicBezTo>
                <a:cubicBezTo>
                  <a:pt x="3044" y="12803"/>
                  <a:pt x="3000" y="12857"/>
                  <a:pt x="2922" y="12857"/>
                </a:cubicBezTo>
                <a:cubicBezTo>
                  <a:pt x="2868" y="12857"/>
                  <a:pt x="2796" y="12830"/>
                  <a:pt x="2675" y="12784"/>
                </a:cubicBezTo>
                <a:cubicBezTo>
                  <a:pt x="2745" y="12672"/>
                  <a:pt x="2745" y="12546"/>
                  <a:pt x="2801" y="12434"/>
                </a:cubicBezTo>
                <a:cubicBezTo>
                  <a:pt x="2857" y="12378"/>
                  <a:pt x="2913" y="12322"/>
                  <a:pt x="2969" y="12252"/>
                </a:cubicBezTo>
                <a:close/>
                <a:moveTo>
                  <a:pt x="1694" y="17334"/>
                </a:moveTo>
                <a:cubicBezTo>
                  <a:pt x="1750" y="17390"/>
                  <a:pt x="1862" y="17390"/>
                  <a:pt x="1918" y="17446"/>
                </a:cubicBezTo>
                <a:cubicBezTo>
                  <a:pt x="1918" y="17684"/>
                  <a:pt x="1862" y="17852"/>
                  <a:pt x="1862" y="18146"/>
                </a:cubicBezTo>
                <a:cubicBezTo>
                  <a:pt x="1750" y="18090"/>
                  <a:pt x="1694" y="18090"/>
                  <a:pt x="1694" y="18034"/>
                </a:cubicBezTo>
                <a:cubicBezTo>
                  <a:pt x="1568" y="17796"/>
                  <a:pt x="1624" y="17572"/>
                  <a:pt x="1694" y="17334"/>
                </a:cubicBezTo>
                <a:close/>
                <a:moveTo>
                  <a:pt x="29977" y="44930"/>
                </a:moveTo>
                <a:cubicBezTo>
                  <a:pt x="30103" y="45042"/>
                  <a:pt x="30215" y="45224"/>
                  <a:pt x="30327" y="45392"/>
                </a:cubicBezTo>
                <a:cubicBezTo>
                  <a:pt x="30271" y="45392"/>
                  <a:pt x="30215" y="45448"/>
                  <a:pt x="30215" y="45448"/>
                </a:cubicBezTo>
                <a:cubicBezTo>
                  <a:pt x="30165" y="45399"/>
                  <a:pt x="30114" y="45383"/>
                  <a:pt x="30063" y="45383"/>
                </a:cubicBezTo>
                <a:cubicBezTo>
                  <a:pt x="29979" y="45383"/>
                  <a:pt x="29893" y="45425"/>
                  <a:pt x="29809" y="45425"/>
                </a:cubicBezTo>
                <a:cubicBezTo>
                  <a:pt x="29771" y="45425"/>
                  <a:pt x="29733" y="45417"/>
                  <a:pt x="29697" y="45392"/>
                </a:cubicBezTo>
                <a:cubicBezTo>
                  <a:pt x="29627" y="45336"/>
                  <a:pt x="29627" y="45336"/>
                  <a:pt x="29627" y="45280"/>
                </a:cubicBezTo>
                <a:cubicBezTo>
                  <a:pt x="29753" y="45154"/>
                  <a:pt x="29865" y="45042"/>
                  <a:pt x="29977" y="44930"/>
                </a:cubicBezTo>
                <a:close/>
                <a:moveTo>
                  <a:pt x="23676" y="0"/>
                </a:moveTo>
                <a:cubicBezTo>
                  <a:pt x="23676" y="126"/>
                  <a:pt x="23676" y="182"/>
                  <a:pt x="23620" y="239"/>
                </a:cubicBezTo>
                <a:cubicBezTo>
                  <a:pt x="23408" y="78"/>
                  <a:pt x="23181" y="29"/>
                  <a:pt x="22942" y="29"/>
                </a:cubicBezTo>
                <a:cubicBezTo>
                  <a:pt x="22660" y="29"/>
                  <a:pt x="22362" y="96"/>
                  <a:pt x="22052" y="126"/>
                </a:cubicBezTo>
                <a:cubicBezTo>
                  <a:pt x="22018" y="111"/>
                  <a:pt x="21918" y="105"/>
                  <a:pt x="21784" y="105"/>
                </a:cubicBezTo>
                <a:cubicBezTo>
                  <a:pt x="21419" y="105"/>
                  <a:pt x="20801" y="157"/>
                  <a:pt x="20596" y="239"/>
                </a:cubicBezTo>
                <a:cubicBezTo>
                  <a:pt x="20548" y="196"/>
                  <a:pt x="20494" y="177"/>
                  <a:pt x="20438" y="177"/>
                </a:cubicBezTo>
                <a:cubicBezTo>
                  <a:pt x="20348" y="177"/>
                  <a:pt x="20254" y="225"/>
                  <a:pt x="20176" y="295"/>
                </a:cubicBezTo>
                <a:cubicBezTo>
                  <a:pt x="20083" y="243"/>
                  <a:pt x="19994" y="225"/>
                  <a:pt x="19906" y="225"/>
                </a:cubicBezTo>
                <a:cubicBezTo>
                  <a:pt x="19685" y="225"/>
                  <a:pt x="19477" y="343"/>
                  <a:pt x="19274" y="343"/>
                </a:cubicBezTo>
                <a:cubicBezTo>
                  <a:pt x="19205" y="343"/>
                  <a:pt x="19138" y="330"/>
                  <a:pt x="19070" y="295"/>
                </a:cubicBezTo>
                <a:cubicBezTo>
                  <a:pt x="19014" y="421"/>
                  <a:pt x="19014" y="477"/>
                  <a:pt x="18958" y="589"/>
                </a:cubicBezTo>
                <a:cubicBezTo>
                  <a:pt x="18776" y="533"/>
                  <a:pt x="18608" y="477"/>
                  <a:pt x="18426" y="421"/>
                </a:cubicBezTo>
                <a:cubicBezTo>
                  <a:pt x="18426" y="533"/>
                  <a:pt x="18426" y="645"/>
                  <a:pt x="18370" y="827"/>
                </a:cubicBezTo>
                <a:cubicBezTo>
                  <a:pt x="18076" y="701"/>
                  <a:pt x="17852" y="589"/>
                  <a:pt x="17502" y="589"/>
                </a:cubicBezTo>
                <a:cubicBezTo>
                  <a:pt x="17446" y="645"/>
                  <a:pt x="17376" y="771"/>
                  <a:pt x="17320" y="827"/>
                </a:cubicBezTo>
                <a:cubicBezTo>
                  <a:pt x="17376" y="883"/>
                  <a:pt x="17376" y="939"/>
                  <a:pt x="17446" y="1051"/>
                </a:cubicBezTo>
                <a:cubicBezTo>
                  <a:pt x="17320" y="1051"/>
                  <a:pt x="17208" y="995"/>
                  <a:pt x="17152" y="995"/>
                </a:cubicBezTo>
                <a:cubicBezTo>
                  <a:pt x="17096" y="939"/>
                  <a:pt x="17096" y="883"/>
                  <a:pt x="17026" y="827"/>
                </a:cubicBezTo>
                <a:cubicBezTo>
                  <a:pt x="16914" y="827"/>
                  <a:pt x="16746" y="883"/>
                  <a:pt x="16676" y="883"/>
                </a:cubicBezTo>
                <a:cubicBezTo>
                  <a:pt x="16564" y="995"/>
                  <a:pt x="16508" y="1051"/>
                  <a:pt x="16452" y="1121"/>
                </a:cubicBezTo>
                <a:cubicBezTo>
                  <a:pt x="16326" y="1051"/>
                  <a:pt x="16270" y="995"/>
                  <a:pt x="16158" y="939"/>
                </a:cubicBezTo>
                <a:cubicBezTo>
                  <a:pt x="16158" y="1051"/>
                  <a:pt x="16158" y="1051"/>
                  <a:pt x="16102" y="1121"/>
                </a:cubicBezTo>
                <a:cubicBezTo>
                  <a:pt x="16042" y="1112"/>
                  <a:pt x="15985" y="1108"/>
                  <a:pt x="15929" y="1108"/>
                </a:cubicBezTo>
                <a:cubicBezTo>
                  <a:pt x="15538" y="1108"/>
                  <a:pt x="15232" y="1303"/>
                  <a:pt x="14926" y="1401"/>
                </a:cubicBezTo>
                <a:cubicBezTo>
                  <a:pt x="14926" y="1527"/>
                  <a:pt x="14926" y="1583"/>
                  <a:pt x="14870" y="1751"/>
                </a:cubicBezTo>
                <a:cubicBezTo>
                  <a:pt x="14758" y="1639"/>
                  <a:pt x="14758" y="1583"/>
                  <a:pt x="14702" y="1471"/>
                </a:cubicBezTo>
                <a:cubicBezTo>
                  <a:pt x="14576" y="1527"/>
                  <a:pt x="14464" y="1583"/>
                  <a:pt x="14408" y="1639"/>
                </a:cubicBezTo>
                <a:lnTo>
                  <a:pt x="14408" y="1877"/>
                </a:lnTo>
                <a:cubicBezTo>
                  <a:pt x="14296" y="1821"/>
                  <a:pt x="14170" y="1751"/>
                  <a:pt x="14057" y="1695"/>
                </a:cubicBezTo>
                <a:cubicBezTo>
                  <a:pt x="14001" y="1821"/>
                  <a:pt x="14001" y="1877"/>
                  <a:pt x="13945" y="1933"/>
                </a:cubicBezTo>
                <a:cubicBezTo>
                  <a:pt x="13856" y="1877"/>
                  <a:pt x="13781" y="1855"/>
                  <a:pt x="13717" y="1855"/>
                </a:cubicBezTo>
                <a:cubicBezTo>
                  <a:pt x="13570" y="1855"/>
                  <a:pt x="13474" y="1967"/>
                  <a:pt x="13357" y="2045"/>
                </a:cubicBezTo>
                <a:cubicBezTo>
                  <a:pt x="13301" y="2171"/>
                  <a:pt x="13301" y="2283"/>
                  <a:pt x="13301" y="2451"/>
                </a:cubicBezTo>
                <a:cubicBezTo>
                  <a:pt x="13245" y="2395"/>
                  <a:pt x="13119" y="2395"/>
                  <a:pt x="13119" y="2395"/>
                </a:cubicBezTo>
                <a:cubicBezTo>
                  <a:pt x="13063" y="2339"/>
                  <a:pt x="13007" y="2283"/>
                  <a:pt x="13007" y="2227"/>
                </a:cubicBezTo>
                <a:cubicBezTo>
                  <a:pt x="12895" y="2339"/>
                  <a:pt x="12825" y="2395"/>
                  <a:pt x="12769" y="2451"/>
                </a:cubicBezTo>
                <a:cubicBezTo>
                  <a:pt x="12363" y="2451"/>
                  <a:pt x="12013" y="2689"/>
                  <a:pt x="11775" y="2871"/>
                </a:cubicBezTo>
                <a:cubicBezTo>
                  <a:pt x="11607" y="2927"/>
                  <a:pt x="11495" y="2983"/>
                  <a:pt x="11369" y="2983"/>
                </a:cubicBezTo>
                <a:cubicBezTo>
                  <a:pt x="11425" y="3095"/>
                  <a:pt x="11425" y="3151"/>
                  <a:pt x="11495" y="3221"/>
                </a:cubicBezTo>
                <a:cubicBezTo>
                  <a:pt x="11425" y="3221"/>
                  <a:pt x="11369" y="3277"/>
                  <a:pt x="11313" y="3277"/>
                </a:cubicBezTo>
                <a:cubicBezTo>
                  <a:pt x="11257" y="3221"/>
                  <a:pt x="11257" y="3221"/>
                  <a:pt x="11201" y="3151"/>
                </a:cubicBezTo>
                <a:cubicBezTo>
                  <a:pt x="11075" y="3221"/>
                  <a:pt x="10963" y="3333"/>
                  <a:pt x="10851" y="3389"/>
                </a:cubicBezTo>
                <a:cubicBezTo>
                  <a:pt x="10795" y="3389"/>
                  <a:pt x="10725" y="3389"/>
                  <a:pt x="10725" y="3333"/>
                </a:cubicBezTo>
                <a:cubicBezTo>
                  <a:pt x="10613" y="3389"/>
                  <a:pt x="10501" y="3445"/>
                  <a:pt x="10445" y="3501"/>
                </a:cubicBezTo>
                <a:cubicBezTo>
                  <a:pt x="10445" y="3571"/>
                  <a:pt x="10445" y="3627"/>
                  <a:pt x="10501" y="3739"/>
                </a:cubicBezTo>
                <a:cubicBezTo>
                  <a:pt x="10375" y="3795"/>
                  <a:pt x="10319" y="3921"/>
                  <a:pt x="10207" y="3977"/>
                </a:cubicBezTo>
                <a:lnTo>
                  <a:pt x="10151" y="3921"/>
                </a:lnTo>
                <a:cubicBezTo>
                  <a:pt x="10151" y="3851"/>
                  <a:pt x="10207" y="3795"/>
                  <a:pt x="10207" y="3683"/>
                </a:cubicBezTo>
                <a:lnTo>
                  <a:pt x="10151" y="3683"/>
                </a:lnTo>
                <a:cubicBezTo>
                  <a:pt x="10025" y="3739"/>
                  <a:pt x="9969" y="3795"/>
                  <a:pt x="9801" y="3921"/>
                </a:cubicBezTo>
                <a:cubicBezTo>
                  <a:pt x="9913" y="3921"/>
                  <a:pt x="9969" y="3977"/>
                  <a:pt x="10095" y="3977"/>
                </a:cubicBezTo>
                <a:cubicBezTo>
                  <a:pt x="9969" y="4033"/>
                  <a:pt x="9913" y="4089"/>
                  <a:pt x="9801" y="4089"/>
                </a:cubicBezTo>
                <a:lnTo>
                  <a:pt x="9801" y="4327"/>
                </a:lnTo>
                <a:cubicBezTo>
                  <a:pt x="9745" y="4271"/>
                  <a:pt x="9675" y="4271"/>
                  <a:pt x="9619" y="4201"/>
                </a:cubicBezTo>
                <a:cubicBezTo>
                  <a:pt x="9468" y="4415"/>
                  <a:pt x="9305" y="4629"/>
                  <a:pt x="9019" y="4629"/>
                </a:cubicBezTo>
                <a:cubicBezTo>
                  <a:pt x="8988" y="4629"/>
                  <a:pt x="8954" y="4626"/>
                  <a:pt x="8919" y="4621"/>
                </a:cubicBezTo>
                <a:lnTo>
                  <a:pt x="8919" y="4621"/>
                </a:lnTo>
                <a:cubicBezTo>
                  <a:pt x="8975" y="4789"/>
                  <a:pt x="9045" y="4901"/>
                  <a:pt x="9157" y="5027"/>
                </a:cubicBezTo>
                <a:cubicBezTo>
                  <a:pt x="9045" y="5083"/>
                  <a:pt x="8975" y="5195"/>
                  <a:pt x="8863" y="5251"/>
                </a:cubicBezTo>
                <a:cubicBezTo>
                  <a:pt x="8807" y="5195"/>
                  <a:pt x="8695" y="5139"/>
                  <a:pt x="8625" y="5083"/>
                </a:cubicBezTo>
                <a:cubicBezTo>
                  <a:pt x="8569" y="5195"/>
                  <a:pt x="8569" y="5251"/>
                  <a:pt x="8513" y="5377"/>
                </a:cubicBezTo>
                <a:cubicBezTo>
                  <a:pt x="8457" y="5251"/>
                  <a:pt x="8345" y="5195"/>
                  <a:pt x="8219" y="5139"/>
                </a:cubicBezTo>
                <a:lnTo>
                  <a:pt x="8219" y="5139"/>
                </a:lnTo>
                <a:cubicBezTo>
                  <a:pt x="8107" y="5321"/>
                  <a:pt x="8457" y="5545"/>
                  <a:pt x="8051" y="5671"/>
                </a:cubicBezTo>
                <a:cubicBezTo>
                  <a:pt x="8107" y="5601"/>
                  <a:pt x="8107" y="5545"/>
                  <a:pt x="8107" y="5433"/>
                </a:cubicBezTo>
                <a:lnTo>
                  <a:pt x="8107" y="5433"/>
                </a:lnTo>
                <a:cubicBezTo>
                  <a:pt x="7925" y="5671"/>
                  <a:pt x="7813" y="5783"/>
                  <a:pt x="7645" y="5951"/>
                </a:cubicBezTo>
                <a:cubicBezTo>
                  <a:pt x="7701" y="6021"/>
                  <a:pt x="7757" y="6021"/>
                  <a:pt x="7813" y="6077"/>
                </a:cubicBezTo>
                <a:cubicBezTo>
                  <a:pt x="7701" y="6133"/>
                  <a:pt x="7645" y="6189"/>
                  <a:pt x="7575" y="6245"/>
                </a:cubicBezTo>
                <a:cubicBezTo>
                  <a:pt x="7575" y="6539"/>
                  <a:pt x="7463" y="6721"/>
                  <a:pt x="7057" y="6889"/>
                </a:cubicBezTo>
                <a:cubicBezTo>
                  <a:pt x="7057" y="6777"/>
                  <a:pt x="7001" y="6721"/>
                  <a:pt x="6875" y="6539"/>
                </a:cubicBezTo>
                <a:cubicBezTo>
                  <a:pt x="6875" y="6721"/>
                  <a:pt x="6819" y="6833"/>
                  <a:pt x="6819" y="6889"/>
                </a:cubicBezTo>
                <a:cubicBezTo>
                  <a:pt x="6875" y="7071"/>
                  <a:pt x="6945" y="7127"/>
                  <a:pt x="7001" y="7239"/>
                </a:cubicBezTo>
                <a:cubicBezTo>
                  <a:pt x="6819" y="7239"/>
                  <a:pt x="6651" y="7183"/>
                  <a:pt x="6469" y="7183"/>
                </a:cubicBezTo>
                <a:cubicBezTo>
                  <a:pt x="6469" y="7351"/>
                  <a:pt x="6525" y="7421"/>
                  <a:pt x="6525" y="7477"/>
                </a:cubicBezTo>
                <a:cubicBezTo>
                  <a:pt x="6469" y="7589"/>
                  <a:pt x="6413" y="7701"/>
                  <a:pt x="6413" y="7771"/>
                </a:cubicBezTo>
                <a:cubicBezTo>
                  <a:pt x="6357" y="7883"/>
                  <a:pt x="6357" y="7995"/>
                  <a:pt x="6357" y="8121"/>
                </a:cubicBezTo>
                <a:cubicBezTo>
                  <a:pt x="6301" y="8051"/>
                  <a:pt x="6245" y="7995"/>
                  <a:pt x="6245" y="7939"/>
                </a:cubicBezTo>
                <a:cubicBezTo>
                  <a:pt x="6007" y="8639"/>
                  <a:pt x="6007" y="8639"/>
                  <a:pt x="5769" y="8639"/>
                </a:cubicBezTo>
                <a:cubicBezTo>
                  <a:pt x="5657" y="8583"/>
                  <a:pt x="5951" y="8401"/>
                  <a:pt x="5657" y="8401"/>
                </a:cubicBezTo>
                <a:cubicBezTo>
                  <a:pt x="5611" y="8504"/>
                  <a:pt x="5566" y="8597"/>
                  <a:pt x="5482" y="8726"/>
                </a:cubicBezTo>
                <a:lnTo>
                  <a:pt x="5482" y="8726"/>
                </a:lnTo>
                <a:cubicBezTo>
                  <a:pt x="5545" y="8514"/>
                  <a:pt x="5547" y="8339"/>
                  <a:pt x="5601" y="8177"/>
                </a:cubicBezTo>
                <a:lnTo>
                  <a:pt x="5545" y="8177"/>
                </a:lnTo>
                <a:cubicBezTo>
                  <a:pt x="5475" y="8233"/>
                  <a:pt x="5419" y="8233"/>
                  <a:pt x="5363" y="8289"/>
                </a:cubicBezTo>
                <a:cubicBezTo>
                  <a:pt x="5363" y="8177"/>
                  <a:pt x="5363" y="8121"/>
                  <a:pt x="5307" y="8051"/>
                </a:cubicBezTo>
                <a:cubicBezTo>
                  <a:pt x="5013" y="8401"/>
                  <a:pt x="4663" y="8695"/>
                  <a:pt x="4369" y="8989"/>
                </a:cubicBezTo>
                <a:lnTo>
                  <a:pt x="4369" y="9339"/>
                </a:lnTo>
                <a:cubicBezTo>
                  <a:pt x="4145" y="9395"/>
                  <a:pt x="3963" y="9451"/>
                  <a:pt x="3963" y="9745"/>
                </a:cubicBezTo>
                <a:cubicBezTo>
                  <a:pt x="3963" y="9801"/>
                  <a:pt x="3907" y="9871"/>
                  <a:pt x="3851" y="9927"/>
                </a:cubicBezTo>
                <a:cubicBezTo>
                  <a:pt x="3669" y="10095"/>
                  <a:pt x="3557" y="10277"/>
                  <a:pt x="3445" y="10389"/>
                </a:cubicBezTo>
                <a:cubicBezTo>
                  <a:pt x="3557" y="10627"/>
                  <a:pt x="3669" y="10795"/>
                  <a:pt x="3795" y="10977"/>
                </a:cubicBezTo>
                <a:cubicBezTo>
                  <a:pt x="3613" y="11089"/>
                  <a:pt x="3669" y="11439"/>
                  <a:pt x="3375" y="11439"/>
                </a:cubicBezTo>
                <a:cubicBezTo>
                  <a:pt x="3445" y="11271"/>
                  <a:pt x="3501" y="11089"/>
                  <a:pt x="3557" y="10977"/>
                </a:cubicBezTo>
                <a:cubicBezTo>
                  <a:pt x="3445" y="10921"/>
                  <a:pt x="3375" y="10851"/>
                  <a:pt x="3319" y="10795"/>
                </a:cubicBezTo>
                <a:cubicBezTo>
                  <a:pt x="3207" y="10851"/>
                  <a:pt x="3151" y="10921"/>
                  <a:pt x="3025" y="11033"/>
                </a:cubicBezTo>
                <a:cubicBezTo>
                  <a:pt x="3095" y="11089"/>
                  <a:pt x="3095" y="11145"/>
                  <a:pt x="3151" y="11201"/>
                </a:cubicBezTo>
                <a:cubicBezTo>
                  <a:pt x="3095" y="11327"/>
                  <a:pt x="3025" y="11439"/>
                  <a:pt x="2969" y="11439"/>
                </a:cubicBezTo>
                <a:cubicBezTo>
                  <a:pt x="2675" y="11495"/>
                  <a:pt x="2801" y="11677"/>
                  <a:pt x="2801" y="11789"/>
                </a:cubicBezTo>
                <a:cubicBezTo>
                  <a:pt x="2675" y="11901"/>
                  <a:pt x="2563" y="12027"/>
                  <a:pt x="2563" y="12083"/>
                </a:cubicBezTo>
                <a:cubicBezTo>
                  <a:pt x="2563" y="12252"/>
                  <a:pt x="2563" y="12434"/>
                  <a:pt x="2619" y="12602"/>
                </a:cubicBezTo>
                <a:cubicBezTo>
                  <a:pt x="2507" y="12602"/>
                  <a:pt x="2451" y="12602"/>
                  <a:pt x="2325" y="12546"/>
                </a:cubicBezTo>
                <a:cubicBezTo>
                  <a:pt x="2269" y="12672"/>
                  <a:pt x="2269" y="12728"/>
                  <a:pt x="2213" y="12840"/>
                </a:cubicBezTo>
                <a:cubicBezTo>
                  <a:pt x="2269" y="12896"/>
                  <a:pt x="2395" y="13022"/>
                  <a:pt x="2451" y="13134"/>
                </a:cubicBezTo>
                <a:lnTo>
                  <a:pt x="2395" y="13134"/>
                </a:lnTo>
                <a:cubicBezTo>
                  <a:pt x="2325" y="13134"/>
                  <a:pt x="2269" y="13078"/>
                  <a:pt x="2156" y="13078"/>
                </a:cubicBezTo>
                <a:cubicBezTo>
                  <a:pt x="1918" y="13372"/>
                  <a:pt x="1806" y="13722"/>
                  <a:pt x="1806" y="14072"/>
                </a:cubicBezTo>
                <a:cubicBezTo>
                  <a:pt x="1568" y="14422"/>
                  <a:pt x="1344" y="14772"/>
                  <a:pt x="1456" y="15178"/>
                </a:cubicBezTo>
                <a:cubicBezTo>
                  <a:pt x="1344" y="15346"/>
                  <a:pt x="1274" y="15472"/>
                  <a:pt x="1218" y="15640"/>
                </a:cubicBezTo>
                <a:cubicBezTo>
                  <a:pt x="1218" y="15640"/>
                  <a:pt x="1218" y="15696"/>
                  <a:pt x="1274" y="15696"/>
                </a:cubicBezTo>
                <a:cubicBezTo>
                  <a:pt x="1400" y="15640"/>
                  <a:pt x="1568" y="15640"/>
                  <a:pt x="1694" y="15584"/>
                </a:cubicBezTo>
                <a:cubicBezTo>
                  <a:pt x="1694" y="15584"/>
                  <a:pt x="1694" y="15528"/>
                  <a:pt x="1624" y="15528"/>
                </a:cubicBezTo>
                <a:cubicBezTo>
                  <a:pt x="1694" y="15346"/>
                  <a:pt x="1750" y="15234"/>
                  <a:pt x="1806" y="14996"/>
                </a:cubicBezTo>
                <a:cubicBezTo>
                  <a:pt x="1750" y="14996"/>
                  <a:pt x="1750" y="14884"/>
                  <a:pt x="1694" y="14772"/>
                </a:cubicBezTo>
                <a:cubicBezTo>
                  <a:pt x="1750" y="14702"/>
                  <a:pt x="1806" y="14702"/>
                  <a:pt x="1806" y="14646"/>
                </a:cubicBezTo>
                <a:cubicBezTo>
                  <a:pt x="2156" y="14702"/>
                  <a:pt x="2156" y="14996"/>
                  <a:pt x="2269" y="15178"/>
                </a:cubicBezTo>
                <a:cubicBezTo>
                  <a:pt x="2325" y="15234"/>
                  <a:pt x="2213" y="15402"/>
                  <a:pt x="2156" y="15528"/>
                </a:cubicBezTo>
                <a:cubicBezTo>
                  <a:pt x="2100" y="15584"/>
                  <a:pt x="1918" y="15584"/>
                  <a:pt x="1806" y="15584"/>
                </a:cubicBezTo>
                <a:cubicBezTo>
                  <a:pt x="1806" y="15584"/>
                  <a:pt x="1750" y="15696"/>
                  <a:pt x="1750" y="15752"/>
                </a:cubicBezTo>
                <a:cubicBezTo>
                  <a:pt x="1806" y="15878"/>
                  <a:pt x="1862" y="15990"/>
                  <a:pt x="1918" y="16102"/>
                </a:cubicBezTo>
                <a:cubicBezTo>
                  <a:pt x="1974" y="16172"/>
                  <a:pt x="1862" y="16284"/>
                  <a:pt x="1862" y="16396"/>
                </a:cubicBezTo>
                <a:cubicBezTo>
                  <a:pt x="1750" y="16284"/>
                  <a:pt x="1624" y="16172"/>
                  <a:pt x="1624" y="16102"/>
                </a:cubicBezTo>
                <a:lnTo>
                  <a:pt x="1344" y="16102"/>
                </a:lnTo>
                <a:cubicBezTo>
                  <a:pt x="1400" y="16046"/>
                  <a:pt x="1400" y="15990"/>
                  <a:pt x="1456" y="15934"/>
                </a:cubicBezTo>
                <a:cubicBezTo>
                  <a:pt x="1344" y="15878"/>
                  <a:pt x="1274" y="15822"/>
                  <a:pt x="1162" y="15822"/>
                </a:cubicBezTo>
                <a:cubicBezTo>
                  <a:pt x="1162" y="15990"/>
                  <a:pt x="1106" y="16102"/>
                  <a:pt x="1050" y="16340"/>
                </a:cubicBezTo>
                <a:cubicBezTo>
                  <a:pt x="1162" y="16284"/>
                  <a:pt x="1218" y="16228"/>
                  <a:pt x="1274" y="16172"/>
                </a:cubicBezTo>
                <a:cubicBezTo>
                  <a:pt x="1344" y="16228"/>
                  <a:pt x="1456" y="16284"/>
                  <a:pt x="1456" y="16284"/>
                </a:cubicBezTo>
                <a:lnTo>
                  <a:pt x="1456" y="16578"/>
                </a:lnTo>
                <a:cubicBezTo>
                  <a:pt x="1474" y="16586"/>
                  <a:pt x="1494" y="16589"/>
                  <a:pt x="1515" y="16589"/>
                </a:cubicBezTo>
                <a:cubicBezTo>
                  <a:pt x="1567" y="16589"/>
                  <a:pt x="1627" y="16573"/>
                  <a:pt x="1680" y="16573"/>
                </a:cubicBezTo>
                <a:cubicBezTo>
                  <a:pt x="1750" y="16573"/>
                  <a:pt x="1806" y="16603"/>
                  <a:pt x="1806" y="16746"/>
                </a:cubicBezTo>
                <a:cubicBezTo>
                  <a:pt x="1742" y="16811"/>
                  <a:pt x="1673" y="16832"/>
                  <a:pt x="1601" y="16832"/>
                </a:cubicBezTo>
                <a:cubicBezTo>
                  <a:pt x="1465" y="16832"/>
                  <a:pt x="1318" y="16754"/>
                  <a:pt x="1171" y="16754"/>
                </a:cubicBezTo>
                <a:cubicBezTo>
                  <a:pt x="1112" y="16754"/>
                  <a:pt x="1053" y="16767"/>
                  <a:pt x="994" y="16802"/>
                </a:cubicBezTo>
                <a:cubicBezTo>
                  <a:pt x="1050" y="16928"/>
                  <a:pt x="1050" y="17040"/>
                  <a:pt x="1050" y="17222"/>
                </a:cubicBezTo>
                <a:cubicBezTo>
                  <a:pt x="994" y="17222"/>
                  <a:pt x="924" y="17222"/>
                  <a:pt x="868" y="17278"/>
                </a:cubicBezTo>
                <a:cubicBezTo>
                  <a:pt x="812" y="17334"/>
                  <a:pt x="812" y="17390"/>
                  <a:pt x="812" y="17502"/>
                </a:cubicBezTo>
                <a:cubicBezTo>
                  <a:pt x="868" y="17446"/>
                  <a:pt x="924" y="17390"/>
                  <a:pt x="994" y="17390"/>
                </a:cubicBezTo>
                <a:cubicBezTo>
                  <a:pt x="994" y="17446"/>
                  <a:pt x="1050" y="17502"/>
                  <a:pt x="1106" y="17572"/>
                </a:cubicBezTo>
                <a:cubicBezTo>
                  <a:pt x="1218" y="17628"/>
                  <a:pt x="1344" y="17628"/>
                  <a:pt x="1400" y="17684"/>
                </a:cubicBezTo>
                <a:lnTo>
                  <a:pt x="1400" y="17796"/>
                </a:lnTo>
                <a:cubicBezTo>
                  <a:pt x="1456" y="17852"/>
                  <a:pt x="1568" y="17922"/>
                  <a:pt x="1624" y="17978"/>
                </a:cubicBezTo>
                <a:lnTo>
                  <a:pt x="1624" y="18146"/>
                </a:lnTo>
                <a:cubicBezTo>
                  <a:pt x="1568" y="18146"/>
                  <a:pt x="1512" y="18202"/>
                  <a:pt x="1456" y="18202"/>
                </a:cubicBezTo>
                <a:cubicBezTo>
                  <a:pt x="1456" y="18328"/>
                  <a:pt x="1456" y="18440"/>
                  <a:pt x="1512" y="18552"/>
                </a:cubicBezTo>
                <a:cubicBezTo>
                  <a:pt x="1344" y="18440"/>
                  <a:pt x="1218" y="18384"/>
                  <a:pt x="1106" y="18272"/>
                </a:cubicBezTo>
                <a:lnTo>
                  <a:pt x="1106" y="18552"/>
                </a:lnTo>
                <a:lnTo>
                  <a:pt x="1162" y="18552"/>
                </a:lnTo>
                <a:cubicBezTo>
                  <a:pt x="1218" y="18622"/>
                  <a:pt x="1218" y="18678"/>
                  <a:pt x="1274" y="18790"/>
                </a:cubicBezTo>
                <a:cubicBezTo>
                  <a:pt x="1344" y="18678"/>
                  <a:pt x="1344" y="18678"/>
                  <a:pt x="1400" y="18622"/>
                </a:cubicBezTo>
                <a:lnTo>
                  <a:pt x="1694" y="18622"/>
                </a:lnTo>
                <a:cubicBezTo>
                  <a:pt x="1624" y="18790"/>
                  <a:pt x="1918" y="18846"/>
                  <a:pt x="1694" y="19028"/>
                </a:cubicBezTo>
                <a:cubicBezTo>
                  <a:pt x="1635" y="18941"/>
                  <a:pt x="1576" y="18911"/>
                  <a:pt x="1516" y="18911"/>
                </a:cubicBezTo>
                <a:cubicBezTo>
                  <a:pt x="1385" y="18911"/>
                  <a:pt x="1250" y="19052"/>
                  <a:pt x="1103" y="19052"/>
                </a:cubicBezTo>
                <a:cubicBezTo>
                  <a:pt x="1045" y="19052"/>
                  <a:pt x="986" y="19031"/>
                  <a:pt x="924" y="18972"/>
                </a:cubicBezTo>
                <a:cubicBezTo>
                  <a:pt x="994" y="18902"/>
                  <a:pt x="994" y="18790"/>
                  <a:pt x="1050" y="18622"/>
                </a:cubicBezTo>
                <a:lnTo>
                  <a:pt x="868" y="18622"/>
                </a:lnTo>
                <a:lnTo>
                  <a:pt x="868" y="18552"/>
                </a:lnTo>
                <a:cubicBezTo>
                  <a:pt x="756" y="18622"/>
                  <a:pt x="700" y="18622"/>
                  <a:pt x="518" y="18678"/>
                </a:cubicBezTo>
                <a:cubicBezTo>
                  <a:pt x="700" y="18734"/>
                  <a:pt x="756" y="18734"/>
                  <a:pt x="868" y="18790"/>
                </a:cubicBezTo>
                <a:cubicBezTo>
                  <a:pt x="756" y="19252"/>
                  <a:pt x="756" y="19252"/>
                  <a:pt x="224" y="19322"/>
                </a:cubicBezTo>
                <a:cubicBezTo>
                  <a:pt x="518" y="19728"/>
                  <a:pt x="168" y="20022"/>
                  <a:pt x="224" y="20428"/>
                </a:cubicBezTo>
                <a:cubicBezTo>
                  <a:pt x="224" y="20778"/>
                  <a:pt x="294" y="21184"/>
                  <a:pt x="112" y="21534"/>
                </a:cubicBezTo>
                <a:cubicBezTo>
                  <a:pt x="224" y="21590"/>
                  <a:pt x="350" y="21590"/>
                  <a:pt x="406" y="21646"/>
                </a:cubicBezTo>
                <a:lnTo>
                  <a:pt x="406" y="21702"/>
                </a:lnTo>
                <a:cubicBezTo>
                  <a:pt x="350" y="21772"/>
                  <a:pt x="224" y="21772"/>
                  <a:pt x="112" y="21828"/>
                </a:cubicBezTo>
                <a:lnTo>
                  <a:pt x="112" y="22290"/>
                </a:lnTo>
                <a:cubicBezTo>
                  <a:pt x="168" y="22346"/>
                  <a:pt x="294" y="22402"/>
                  <a:pt x="350" y="22472"/>
                </a:cubicBezTo>
                <a:lnTo>
                  <a:pt x="350" y="22584"/>
                </a:lnTo>
                <a:lnTo>
                  <a:pt x="56" y="22584"/>
                </a:lnTo>
                <a:cubicBezTo>
                  <a:pt x="56" y="22934"/>
                  <a:pt x="0" y="23228"/>
                  <a:pt x="0" y="23578"/>
                </a:cubicBezTo>
                <a:cubicBezTo>
                  <a:pt x="56" y="23634"/>
                  <a:pt x="112" y="23690"/>
                  <a:pt x="168" y="23746"/>
                </a:cubicBezTo>
                <a:cubicBezTo>
                  <a:pt x="112" y="23802"/>
                  <a:pt x="56" y="23872"/>
                  <a:pt x="56" y="23928"/>
                </a:cubicBezTo>
                <a:lnTo>
                  <a:pt x="56" y="24797"/>
                </a:lnTo>
                <a:cubicBezTo>
                  <a:pt x="56" y="24979"/>
                  <a:pt x="224" y="25203"/>
                  <a:pt x="168" y="25329"/>
                </a:cubicBezTo>
                <a:cubicBezTo>
                  <a:pt x="56" y="25791"/>
                  <a:pt x="224" y="26197"/>
                  <a:pt x="224" y="26603"/>
                </a:cubicBezTo>
                <a:cubicBezTo>
                  <a:pt x="224" y="26785"/>
                  <a:pt x="294" y="26897"/>
                  <a:pt x="294" y="27023"/>
                </a:cubicBezTo>
                <a:cubicBezTo>
                  <a:pt x="350" y="27247"/>
                  <a:pt x="406" y="27485"/>
                  <a:pt x="462" y="27723"/>
                </a:cubicBezTo>
                <a:cubicBezTo>
                  <a:pt x="644" y="28423"/>
                  <a:pt x="812" y="29053"/>
                  <a:pt x="1106" y="29641"/>
                </a:cubicBezTo>
                <a:lnTo>
                  <a:pt x="1274" y="29641"/>
                </a:lnTo>
                <a:lnTo>
                  <a:pt x="1274" y="30103"/>
                </a:lnTo>
                <a:cubicBezTo>
                  <a:pt x="1344" y="30103"/>
                  <a:pt x="1400" y="30173"/>
                  <a:pt x="1512" y="30229"/>
                </a:cubicBezTo>
                <a:cubicBezTo>
                  <a:pt x="1568" y="30103"/>
                  <a:pt x="1568" y="30047"/>
                  <a:pt x="1624" y="29991"/>
                </a:cubicBezTo>
                <a:lnTo>
                  <a:pt x="1400" y="29991"/>
                </a:lnTo>
                <a:cubicBezTo>
                  <a:pt x="1218" y="29697"/>
                  <a:pt x="1512" y="29641"/>
                  <a:pt x="1568" y="29473"/>
                </a:cubicBezTo>
                <a:cubicBezTo>
                  <a:pt x="1512" y="29403"/>
                  <a:pt x="1456" y="29403"/>
                  <a:pt x="1344" y="29291"/>
                </a:cubicBezTo>
                <a:cubicBezTo>
                  <a:pt x="1512" y="29291"/>
                  <a:pt x="1624" y="29235"/>
                  <a:pt x="1750" y="29235"/>
                </a:cubicBezTo>
                <a:cubicBezTo>
                  <a:pt x="1862" y="29347"/>
                  <a:pt x="1918" y="29473"/>
                  <a:pt x="1750" y="29585"/>
                </a:cubicBezTo>
                <a:lnTo>
                  <a:pt x="1750" y="29823"/>
                </a:lnTo>
                <a:cubicBezTo>
                  <a:pt x="1806" y="29879"/>
                  <a:pt x="1862" y="29991"/>
                  <a:pt x="1974" y="30103"/>
                </a:cubicBezTo>
                <a:cubicBezTo>
                  <a:pt x="1974" y="30047"/>
                  <a:pt x="1974" y="30047"/>
                  <a:pt x="2044" y="29991"/>
                </a:cubicBezTo>
                <a:cubicBezTo>
                  <a:pt x="2100" y="30047"/>
                  <a:pt x="2156" y="30047"/>
                  <a:pt x="2269" y="30103"/>
                </a:cubicBezTo>
                <a:cubicBezTo>
                  <a:pt x="2213" y="30229"/>
                  <a:pt x="2156" y="30341"/>
                  <a:pt x="2100" y="30397"/>
                </a:cubicBezTo>
                <a:cubicBezTo>
                  <a:pt x="2156" y="30523"/>
                  <a:pt x="2213" y="30635"/>
                  <a:pt x="2213" y="30691"/>
                </a:cubicBezTo>
                <a:cubicBezTo>
                  <a:pt x="2156" y="30929"/>
                  <a:pt x="2100" y="31097"/>
                  <a:pt x="2044" y="31279"/>
                </a:cubicBezTo>
                <a:cubicBezTo>
                  <a:pt x="1974" y="31097"/>
                  <a:pt x="1918" y="30985"/>
                  <a:pt x="1862" y="30803"/>
                </a:cubicBezTo>
                <a:cubicBezTo>
                  <a:pt x="1806" y="30803"/>
                  <a:pt x="1694" y="30803"/>
                  <a:pt x="1694" y="30747"/>
                </a:cubicBezTo>
                <a:cubicBezTo>
                  <a:pt x="1624" y="30985"/>
                  <a:pt x="1568" y="31153"/>
                  <a:pt x="1568" y="31279"/>
                </a:cubicBezTo>
                <a:cubicBezTo>
                  <a:pt x="1806" y="31797"/>
                  <a:pt x="1974" y="32329"/>
                  <a:pt x="2213" y="32847"/>
                </a:cubicBezTo>
                <a:cubicBezTo>
                  <a:pt x="2507" y="33323"/>
                  <a:pt x="2801" y="33785"/>
                  <a:pt x="3025" y="34247"/>
                </a:cubicBezTo>
                <a:cubicBezTo>
                  <a:pt x="3095" y="34247"/>
                  <a:pt x="3151" y="34303"/>
                  <a:pt x="3151" y="34303"/>
                </a:cubicBezTo>
                <a:cubicBezTo>
                  <a:pt x="3151" y="34485"/>
                  <a:pt x="3207" y="34597"/>
                  <a:pt x="3207" y="34835"/>
                </a:cubicBezTo>
                <a:cubicBezTo>
                  <a:pt x="3319" y="34653"/>
                  <a:pt x="3375" y="34597"/>
                  <a:pt x="3501" y="34429"/>
                </a:cubicBezTo>
                <a:lnTo>
                  <a:pt x="3501" y="34429"/>
                </a:lnTo>
                <a:cubicBezTo>
                  <a:pt x="3557" y="34653"/>
                  <a:pt x="3319" y="34891"/>
                  <a:pt x="3557" y="35129"/>
                </a:cubicBezTo>
                <a:cubicBezTo>
                  <a:pt x="3669" y="35003"/>
                  <a:pt x="3851" y="34947"/>
                  <a:pt x="3963" y="34835"/>
                </a:cubicBezTo>
                <a:cubicBezTo>
                  <a:pt x="4019" y="35003"/>
                  <a:pt x="4201" y="35073"/>
                  <a:pt x="4075" y="35241"/>
                </a:cubicBezTo>
                <a:cubicBezTo>
                  <a:pt x="4075" y="35297"/>
                  <a:pt x="4145" y="35479"/>
                  <a:pt x="4201" y="35535"/>
                </a:cubicBezTo>
                <a:cubicBezTo>
                  <a:pt x="4369" y="35591"/>
                  <a:pt x="4425" y="35703"/>
                  <a:pt x="4495" y="35829"/>
                </a:cubicBezTo>
                <a:cubicBezTo>
                  <a:pt x="4313" y="35885"/>
                  <a:pt x="4145" y="35997"/>
                  <a:pt x="3963" y="36053"/>
                </a:cubicBezTo>
                <a:cubicBezTo>
                  <a:pt x="4075" y="36236"/>
                  <a:pt x="4145" y="36348"/>
                  <a:pt x="4257" y="36474"/>
                </a:cubicBezTo>
                <a:cubicBezTo>
                  <a:pt x="4313" y="36404"/>
                  <a:pt x="4313" y="36348"/>
                  <a:pt x="4369" y="36292"/>
                </a:cubicBezTo>
                <a:cubicBezTo>
                  <a:pt x="4495" y="36404"/>
                  <a:pt x="4551" y="36474"/>
                  <a:pt x="4663" y="36530"/>
                </a:cubicBezTo>
                <a:cubicBezTo>
                  <a:pt x="4607" y="36642"/>
                  <a:pt x="4607" y="36824"/>
                  <a:pt x="4551" y="36992"/>
                </a:cubicBezTo>
                <a:cubicBezTo>
                  <a:pt x="4607" y="36992"/>
                  <a:pt x="4663" y="37048"/>
                  <a:pt x="4719" y="37104"/>
                </a:cubicBezTo>
                <a:lnTo>
                  <a:pt x="4719" y="36992"/>
                </a:lnTo>
                <a:cubicBezTo>
                  <a:pt x="4845" y="37174"/>
                  <a:pt x="5195" y="37286"/>
                  <a:pt x="4957" y="37580"/>
                </a:cubicBezTo>
                <a:lnTo>
                  <a:pt x="5069" y="37580"/>
                </a:lnTo>
                <a:cubicBezTo>
                  <a:pt x="5195" y="37692"/>
                  <a:pt x="5251" y="37804"/>
                  <a:pt x="5307" y="37804"/>
                </a:cubicBezTo>
                <a:cubicBezTo>
                  <a:pt x="5545" y="37986"/>
                  <a:pt x="5713" y="38098"/>
                  <a:pt x="5601" y="38392"/>
                </a:cubicBezTo>
                <a:lnTo>
                  <a:pt x="5601" y="38448"/>
                </a:lnTo>
                <a:lnTo>
                  <a:pt x="5951" y="38448"/>
                </a:lnTo>
                <a:cubicBezTo>
                  <a:pt x="5895" y="38574"/>
                  <a:pt x="5895" y="38686"/>
                  <a:pt x="5825" y="38742"/>
                </a:cubicBezTo>
                <a:cubicBezTo>
                  <a:pt x="6007" y="38854"/>
                  <a:pt x="6119" y="38980"/>
                  <a:pt x="6301" y="39148"/>
                </a:cubicBezTo>
                <a:lnTo>
                  <a:pt x="6413" y="39148"/>
                </a:lnTo>
                <a:cubicBezTo>
                  <a:pt x="6595" y="39330"/>
                  <a:pt x="6763" y="39442"/>
                  <a:pt x="6763" y="39680"/>
                </a:cubicBezTo>
                <a:cubicBezTo>
                  <a:pt x="6763" y="39736"/>
                  <a:pt x="6819" y="39792"/>
                  <a:pt x="6819" y="39792"/>
                </a:cubicBezTo>
                <a:lnTo>
                  <a:pt x="7351" y="40324"/>
                </a:lnTo>
                <a:cubicBezTo>
                  <a:pt x="7463" y="40324"/>
                  <a:pt x="7645" y="40324"/>
                  <a:pt x="7757" y="40254"/>
                </a:cubicBezTo>
                <a:cubicBezTo>
                  <a:pt x="7757" y="40674"/>
                  <a:pt x="8051" y="40730"/>
                  <a:pt x="8219" y="40954"/>
                </a:cubicBezTo>
                <a:cubicBezTo>
                  <a:pt x="8275" y="40786"/>
                  <a:pt x="8275" y="40730"/>
                  <a:pt x="8275" y="40674"/>
                </a:cubicBezTo>
                <a:cubicBezTo>
                  <a:pt x="8513" y="40786"/>
                  <a:pt x="8695" y="40898"/>
                  <a:pt x="8863" y="41024"/>
                </a:cubicBezTo>
                <a:cubicBezTo>
                  <a:pt x="8919" y="40898"/>
                  <a:pt x="8919" y="40898"/>
                  <a:pt x="8975" y="40842"/>
                </a:cubicBezTo>
                <a:cubicBezTo>
                  <a:pt x="9213" y="40898"/>
                  <a:pt x="9395" y="41080"/>
                  <a:pt x="9563" y="41192"/>
                </a:cubicBezTo>
                <a:cubicBezTo>
                  <a:pt x="9563" y="41248"/>
                  <a:pt x="9563" y="41304"/>
                  <a:pt x="9507" y="41374"/>
                </a:cubicBezTo>
                <a:cubicBezTo>
                  <a:pt x="9543" y="41365"/>
                  <a:pt x="9576" y="41362"/>
                  <a:pt x="9606" y="41362"/>
                </a:cubicBezTo>
                <a:cubicBezTo>
                  <a:pt x="9827" y="41362"/>
                  <a:pt x="9920" y="41571"/>
                  <a:pt x="9969" y="41780"/>
                </a:cubicBezTo>
                <a:cubicBezTo>
                  <a:pt x="10263" y="41780"/>
                  <a:pt x="10501" y="41836"/>
                  <a:pt x="10557" y="42130"/>
                </a:cubicBezTo>
                <a:cubicBezTo>
                  <a:pt x="10501" y="42242"/>
                  <a:pt x="10501" y="42298"/>
                  <a:pt x="10445" y="42354"/>
                </a:cubicBezTo>
                <a:cubicBezTo>
                  <a:pt x="10613" y="42424"/>
                  <a:pt x="10725" y="42536"/>
                  <a:pt x="10795" y="42536"/>
                </a:cubicBezTo>
                <a:cubicBezTo>
                  <a:pt x="10834" y="42531"/>
                  <a:pt x="10871" y="42529"/>
                  <a:pt x="10906" y="42529"/>
                </a:cubicBezTo>
                <a:cubicBezTo>
                  <a:pt x="11285" y="42529"/>
                  <a:pt x="11436" y="42793"/>
                  <a:pt x="11551" y="42998"/>
                </a:cubicBezTo>
                <a:cubicBezTo>
                  <a:pt x="11663" y="43054"/>
                  <a:pt x="11775" y="43054"/>
                  <a:pt x="11845" y="43124"/>
                </a:cubicBezTo>
                <a:cubicBezTo>
                  <a:pt x="12069" y="43236"/>
                  <a:pt x="12251" y="43404"/>
                  <a:pt x="12475" y="43530"/>
                </a:cubicBezTo>
                <a:cubicBezTo>
                  <a:pt x="12657" y="43642"/>
                  <a:pt x="12657" y="43754"/>
                  <a:pt x="12713" y="43992"/>
                </a:cubicBezTo>
                <a:cubicBezTo>
                  <a:pt x="12769" y="43824"/>
                  <a:pt x="12769" y="43754"/>
                  <a:pt x="12825" y="43698"/>
                </a:cubicBezTo>
                <a:cubicBezTo>
                  <a:pt x="12951" y="43754"/>
                  <a:pt x="13007" y="43824"/>
                  <a:pt x="13119" y="43936"/>
                </a:cubicBezTo>
                <a:cubicBezTo>
                  <a:pt x="13007" y="43992"/>
                  <a:pt x="12951" y="44048"/>
                  <a:pt x="12895" y="44104"/>
                </a:cubicBezTo>
                <a:cubicBezTo>
                  <a:pt x="12951" y="44230"/>
                  <a:pt x="13007" y="44286"/>
                  <a:pt x="13119" y="44398"/>
                </a:cubicBezTo>
                <a:cubicBezTo>
                  <a:pt x="13119" y="44286"/>
                  <a:pt x="13119" y="44230"/>
                  <a:pt x="13063" y="44174"/>
                </a:cubicBezTo>
                <a:cubicBezTo>
                  <a:pt x="13125" y="44156"/>
                  <a:pt x="13179" y="44147"/>
                  <a:pt x="13224" y="44147"/>
                </a:cubicBezTo>
                <a:cubicBezTo>
                  <a:pt x="13352" y="44147"/>
                  <a:pt x="13413" y="44218"/>
                  <a:pt x="13413" y="44342"/>
                </a:cubicBezTo>
                <a:cubicBezTo>
                  <a:pt x="13525" y="44398"/>
                  <a:pt x="13707" y="44454"/>
                  <a:pt x="13875" y="44524"/>
                </a:cubicBezTo>
                <a:cubicBezTo>
                  <a:pt x="13763" y="44398"/>
                  <a:pt x="13651" y="44342"/>
                  <a:pt x="13595" y="44286"/>
                </a:cubicBezTo>
                <a:cubicBezTo>
                  <a:pt x="13875" y="44286"/>
                  <a:pt x="14170" y="44398"/>
                  <a:pt x="14408" y="44636"/>
                </a:cubicBezTo>
                <a:lnTo>
                  <a:pt x="14646" y="44636"/>
                </a:lnTo>
                <a:cubicBezTo>
                  <a:pt x="14743" y="44734"/>
                  <a:pt x="14798" y="44885"/>
                  <a:pt x="14968" y="44885"/>
                </a:cubicBezTo>
                <a:cubicBezTo>
                  <a:pt x="14993" y="44885"/>
                  <a:pt x="15021" y="44881"/>
                  <a:pt x="15052" y="44874"/>
                </a:cubicBezTo>
                <a:cubicBezTo>
                  <a:pt x="15052" y="44874"/>
                  <a:pt x="15346" y="44930"/>
                  <a:pt x="15276" y="45098"/>
                </a:cubicBezTo>
                <a:lnTo>
                  <a:pt x="15164" y="45098"/>
                </a:lnTo>
                <a:cubicBezTo>
                  <a:pt x="15216" y="45167"/>
                  <a:pt x="15258" y="45191"/>
                  <a:pt x="15293" y="45191"/>
                </a:cubicBezTo>
                <a:cubicBezTo>
                  <a:pt x="15378" y="45191"/>
                  <a:pt x="15418" y="45042"/>
                  <a:pt x="15458" y="45042"/>
                </a:cubicBezTo>
                <a:cubicBezTo>
                  <a:pt x="15626" y="45154"/>
                  <a:pt x="15808" y="45224"/>
                  <a:pt x="15976" y="45336"/>
                </a:cubicBezTo>
                <a:cubicBezTo>
                  <a:pt x="16086" y="45483"/>
                  <a:pt x="16228" y="45641"/>
                  <a:pt x="16421" y="45641"/>
                </a:cubicBezTo>
                <a:cubicBezTo>
                  <a:pt x="16449" y="45641"/>
                  <a:pt x="16478" y="45637"/>
                  <a:pt x="16508" y="45630"/>
                </a:cubicBezTo>
                <a:cubicBezTo>
                  <a:pt x="17502" y="45980"/>
                  <a:pt x="18426" y="46330"/>
                  <a:pt x="19420" y="46498"/>
                </a:cubicBezTo>
                <a:cubicBezTo>
                  <a:pt x="19476" y="46442"/>
                  <a:pt x="19546" y="46386"/>
                  <a:pt x="19714" y="46274"/>
                </a:cubicBezTo>
                <a:lnTo>
                  <a:pt x="19714" y="46274"/>
                </a:lnTo>
                <a:cubicBezTo>
                  <a:pt x="19658" y="46386"/>
                  <a:pt x="19658" y="46498"/>
                  <a:pt x="19658" y="46554"/>
                </a:cubicBezTo>
                <a:cubicBezTo>
                  <a:pt x="19826" y="46624"/>
                  <a:pt x="20064" y="46624"/>
                  <a:pt x="20246" y="46680"/>
                </a:cubicBezTo>
                <a:cubicBezTo>
                  <a:pt x="20302" y="46554"/>
                  <a:pt x="20358" y="46498"/>
                  <a:pt x="20414" y="46442"/>
                </a:cubicBezTo>
                <a:cubicBezTo>
                  <a:pt x="20652" y="46498"/>
                  <a:pt x="20820" y="46554"/>
                  <a:pt x="21002" y="46624"/>
                </a:cubicBezTo>
                <a:cubicBezTo>
                  <a:pt x="21170" y="46848"/>
                  <a:pt x="21226" y="46848"/>
                  <a:pt x="21464" y="46848"/>
                </a:cubicBezTo>
                <a:lnTo>
                  <a:pt x="21814" y="46848"/>
                </a:lnTo>
                <a:cubicBezTo>
                  <a:pt x="22220" y="46904"/>
                  <a:pt x="22626" y="46974"/>
                  <a:pt x="23046" y="46974"/>
                </a:cubicBezTo>
                <a:cubicBezTo>
                  <a:pt x="23452" y="47030"/>
                  <a:pt x="23914" y="47086"/>
                  <a:pt x="24376" y="47086"/>
                </a:cubicBezTo>
                <a:cubicBezTo>
                  <a:pt x="24726" y="47086"/>
                  <a:pt x="25020" y="47030"/>
                  <a:pt x="25370" y="47030"/>
                </a:cubicBezTo>
                <a:cubicBezTo>
                  <a:pt x="25608" y="47030"/>
                  <a:pt x="25902" y="46974"/>
                  <a:pt x="26127" y="46974"/>
                </a:cubicBezTo>
                <a:cubicBezTo>
                  <a:pt x="26239" y="46974"/>
                  <a:pt x="26342" y="46983"/>
                  <a:pt x="26444" y="46983"/>
                </a:cubicBezTo>
                <a:cubicBezTo>
                  <a:pt x="26610" y="46983"/>
                  <a:pt x="26771" y="46961"/>
                  <a:pt x="26953" y="46848"/>
                </a:cubicBezTo>
                <a:cubicBezTo>
                  <a:pt x="27009" y="46848"/>
                  <a:pt x="27065" y="46792"/>
                  <a:pt x="27121" y="46792"/>
                </a:cubicBezTo>
                <a:cubicBezTo>
                  <a:pt x="27415" y="46792"/>
                  <a:pt x="27709" y="46792"/>
                  <a:pt x="28003" y="46736"/>
                </a:cubicBezTo>
                <a:cubicBezTo>
                  <a:pt x="28353" y="46624"/>
                  <a:pt x="28759" y="46498"/>
                  <a:pt x="29053" y="46442"/>
                </a:cubicBezTo>
                <a:lnTo>
                  <a:pt x="29053" y="46148"/>
                </a:lnTo>
                <a:lnTo>
                  <a:pt x="29109" y="46148"/>
                </a:lnTo>
                <a:cubicBezTo>
                  <a:pt x="29165" y="46204"/>
                  <a:pt x="29221" y="46274"/>
                  <a:pt x="29277" y="46386"/>
                </a:cubicBezTo>
                <a:cubicBezTo>
                  <a:pt x="29459" y="46330"/>
                  <a:pt x="29697" y="46274"/>
                  <a:pt x="29865" y="46204"/>
                </a:cubicBezTo>
                <a:cubicBezTo>
                  <a:pt x="29921" y="46036"/>
                  <a:pt x="29977" y="45924"/>
                  <a:pt x="30047" y="45742"/>
                </a:cubicBezTo>
                <a:cubicBezTo>
                  <a:pt x="29977" y="45742"/>
                  <a:pt x="29977" y="45742"/>
                  <a:pt x="29921" y="45686"/>
                </a:cubicBezTo>
                <a:cubicBezTo>
                  <a:pt x="29977" y="45630"/>
                  <a:pt x="29977" y="45574"/>
                  <a:pt x="30047" y="45504"/>
                </a:cubicBezTo>
                <a:lnTo>
                  <a:pt x="30803" y="45504"/>
                </a:lnTo>
                <a:cubicBezTo>
                  <a:pt x="30909" y="45689"/>
                  <a:pt x="30970" y="45780"/>
                  <a:pt x="31060" y="45780"/>
                </a:cubicBezTo>
                <a:cubicBezTo>
                  <a:pt x="31113" y="45780"/>
                  <a:pt x="31177" y="45749"/>
                  <a:pt x="31265" y="45686"/>
                </a:cubicBezTo>
                <a:cubicBezTo>
                  <a:pt x="31321" y="45630"/>
                  <a:pt x="31447" y="45630"/>
                  <a:pt x="31503" y="45574"/>
                </a:cubicBezTo>
                <a:cubicBezTo>
                  <a:pt x="31671" y="45504"/>
                  <a:pt x="31853" y="45392"/>
                  <a:pt x="32021" y="45336"/>
                </a:cubicBezTo>
                <a:cubicBezTo>
                  <a:pt x="32021" y="45308"/>
                  <a:pt x="32053" y="45308"/>
                  <a:pt x="32084" y="45308"/>
                </a:cubicBezTo>
                <a:cubicBezTo>
                  <a:pt x="32116" y="45308"/>
                  <a:pt x="32147" y="45308"/>
                  <a:pt x="32147" y="45280"/>
                </a:cubicBezTo>
                <a:cubicBezTo>
                  <a:pt x="32777" y="44986"/>
                  <a:pt x="33365" y="44692"/>
                  <a:pt x="33953" y="44342"/>
                </a:cubicBezTo>
                <a:cubicBezTo>
                  <a:pt x="34415" y="44104"/>
                  <a:pt x="34877" y="43754"/>
                  <a:pt x="35297" y="43474"/>
                </a:cubicBezTo>
                <a:cubicBezTo>
                  <a:pt x="35521" y="43292"/>
                  <a:pt x="35703" y="43054"/>
                  <a:pt x="35927" y="42942"/>
                </a:cubicBezTo>
                <a:cubicBezTo>
                  <a:pt x="36165" y="42774"/>
                  <a:pt x="36277" y="42592"/>
                  <a:pt x="36277" y="42298"/>
                </a:cubicBezTo>
                <a:cubicBezTo>
                  <a:pt x="36277" y="42242"/>
                  <a:pt x="36277" y="42242"/>
                  <a:pt x="36347" y="42186"/>
                </a:cubicBezTo>
                <a:cubicBezTo>
                  <a:pt x="36403" y="42242"/>
                  <a:pt x="36515" y="42298"/>
                  <a:pt x="36571" y="42354"/>
                </a:cubicBezTo>
                <a:cubicBezTo>
                  <a:pt x="36697" y="42242"/>
                  <a:pt x="36809" y="42186"/>
                  <a:pt x="36921" y="42074"/>
                </a:cubicBezTo>
                <a:cubicBezTo>
                  <a:pt x="36921" y="41948"/>
                  <a:pt x="36865" y="41892"/>
                  <a:pt x="36865" y="41780"/>
                </a:cubicBezTo>
                <a:cubicBezTo>
                  <a:pt x="36977" y="41780"/>
                  <a:pt x="36977" y="41836"/>
                  <a:pt x="37103" y="41892"/>
                </a:cubicBezTo>
                <a:cubicBezTo>
                  <a:pt x="37215" y="41780"/>
                  <a:pt x="37397" y="41654"/>
                  <a:pt x="37509" y="41486"/>
                </a:cubicBezTo>
                <a:cubicBezTo>
                  <a:pt x="38098" y="40898"/>
                  <a:pt x="38672" y="40254"/>
                  <a:pt x="39260" y="39624"/>
                </a:cubicBezTo>
                <a:cubicBezTo>
                  <a:pt x="39722" y="39148"/>
                  <a:pt x="40128" y="38630"/>
                  <a:pt x="40478" y="38042"/>
                </a:cubicBezTo>
                <a:cubicBezTo>
                  <a:pt x="40954" y="37398"/>
                  <a:pt x="41472" y="36754"/>
                  <a:pt x="41822" y="35941"/>
                </a:cubicBezTo>
                <a:cubicBezTo>
                  <a:pt x="41822" y="35885"/>
                  <a:pt x="41878" y="35885"/>
                  <a:pt x="41948" y="35829"/>
                </a:cubicBezTo>
                <a:cubicBezTo>
                  <a:pt x="42116" y="35479"/>
                  <a:pt x="42354" y="35185"/>
                  <a:pt x="42466" y="34835"/>
                </a:cubicBezTo>
                <a:cubicBezTo>
                  <a:pt x="42816" y="34135"/>
                  <a:pt x="43054" y="33435"/>
                  <a:pt x="43404" y="32735"/>
                </a:cubicBezTo>
                <a:cubicBezTo>
                  <a:pt x="43698" y="32035"/>
                  <a:pt x="44048" y="31335"/>
                  <a:pt x="44272" y="30579"/>
                </a:cubicBezTo>
                <a:cubicBezTo>
                  <a:pt x="44398" y="30229"/>
                  <a:pt x="44566" y="29879"/>
                  <a:pt x="44566" y="29473"/>
                </a:cubicBezTo>
                <a:cubicBezTo>
                  <a:pt x="44566" y="29473"/>
                  <a:pt x="44622" y="29403"/>
                  <a:pt x="44678" y="29347"/>
                </a:cubicBezTo>
                <a:cubicBezTo>
                  <a:pt x="44510" y="29347"/>
                  <a:pt x="44454" y="29291"/>
                  <a:pt x="44510" y="29123"/>
                </a:cubicBezTo>
                <a:lnTo>
                  <a:pt x="44678" y="29123"/>
                </a:lnTo>
                <a:cubicBezTo>
                  <a:pt x="44678" y="28997"/>
                  <a:pt x="44622" y="28829"/>
                  <a:pt x="44622" y="28703"/>
                </a:cubicBezTo>
                <a:cubicBezTo>
                  <a:pt x="44748" y="28647"/>
                  <a:pt x="44804" y="28647"/>
                  <a:pt x="44860" y="28591"/>
                </a:cubicBezTo>
                <a:cubicBezTo>
                  <a:pt x="44972" y="28241"/>
                  <a:pt x="45098" y="27891"/>
                  <a:pt x="45210" y="27541"/>
                </a:cubicBezTo>
                <a:cubicBezTo>
                  <a:pt x="45266" y="27247"/>
                  <a:pt x="45448" y="26953"/>
                  <a:pt x="45098" y="26729"/>
                </a:cubicBezTo>
                <a:lnTo>
                  <a:pt x="45098" y="26547"/>
                </a:lnTo>
                <a:cubicBezTo>
                  <a:pt x="45210" y="26603"/>
                  <a:pt x="45266" y="26603"/>
                  <a:pt x="45378" y="26673"/>
                </a:cubicBezTo>
                <a:cubicBezTo>
                  <a:pt x="45322" y="26547"/>
                  <a:pt x="45322" y="26491"/>
                  <a:pt x="45322" y="26435"/>
                </a:cubicBezTo>
                <a:cubicBezTo>
                  <a:pt x="45378" y="26323"/>
                  <a:pt x="45378" y="26197"/>
                  <a:pt x="45448" y="26141"/>
                </a:cubicBezTo>
                <a:cubicBezTo>
                  <a:pt x="45616" y="25679"/>
                  <a:pt x="45504" y="25273"/>
                  <a:pt x="45504" y="24797"/>
                </a:cubicBezTo>
                <a:cubicBezTo>
                  <a:pt x="45504" y="24573"/>
                  <a:pt x="45448" y="24279"/>
                  <a:pt x="45154" y="24152"/>
                </a:cubicBezTo>
                <a:cubicBezTo>
                  <a:pt x="45154" y="24096"/>
                  <a:pt x="45154" y="23984"/>
                  <a:pt x="45210" y="23872"/>
                </a:cubicBezTo>
                <a:cubicBezTo>
                  <a:pt x="45266" y="23984"/>
                  <a:pt x="45322" y="23984"/>
                  <a:pt x="45378" y="24096"/>
                </a:cubicBezTo>
                <a:cubicBezTo>
                  <a:pt x="45448" y="24040"/>
                  <a:pt x="45448" y="23984"/>
                  <a:pt x="45504" y="23928"/>
                </a:cubicBezTo>
                <a:cubicBezTo>
                  <a:pt x="45448" y="23872"/>
                  <a:pt x="45378" y="23872"/>
                  <a:pt x="45322" y="23746"/>
                </a:cubicBezTo>
                <a:cubicBezTo>
                  <a:pt x="45672" y="23746"/>
                  <a:pt x="45378" y="23522"/>
                  <a:pt x="45504" y="23340"/>
                </a:cubicBezTo>
                <a:lnTo>
                  <a:pt x="45728" y="23340"/>
                </a:lnTo>
                <a:cubicBezTo>
                  <a:pt x="45672" y="23228"/>
                  <a:pt x="45672" y="23046"/>
                  <a:pt x="45616" y="22934"/>
                </a:cubicBezTo>
                <a:lnTo>
                  <a:pt x="45560" y="22934"/>
                </a:lnTo>
                <a:cubicBezTo>
                  <a:pt x="45504" y="23046"/>
                  <a:pt x="45448" y="23172"/>
                  <a:pt x="45448" y="23284"/>
                </a:cubicBezTo>
                <a:cubicBezTo>
                  <a:pt x="45322" y="23284"/>
                  <a:pt x="45266" y="23284"/>
                  <a:pt x="45154" y="23340"/>
                </a:cubicBezTo>
                <a:cubicBezTo>
                  <a:pt x="45210" y="23172"/>
                  <a:pt x="45210" y="23046"/>
                  <a:pt x="45266" y="22878"/>
                </a:cubicBezTo>
                <a:cubicBezTo>
                  <a:pt x="45378" y="22822"/>
                  <a:pt x="45448" y="22752"/>
                  <a:pt x="45616" y="22696"/>
                </a:cubicBezTo>
                <a:cubicBezTo>
                  <a:pt x="45560" y="22640"/>
                  <a:pt x="45504" y="22584"/>
                  <a:pt x="45448" y="22528"/>
                </a:cubicBezTo>
                <a:lnTo>
                  <a:pt x="45448" y="21996"/>
                </a:lnTo>
                <a:lnTo>
                  <a:pt x="45378" y="21996"/>
                </a:lnTo>
                <a:cubicBezTo>
                  <a:pt x="45378" y="22122"/>
                  <a:pt x="45322" y="22234"/>
                  <a:pt x="45266" y="22346"/>
                </a:cubicBezTo>
                <a:cubicBezTo>
                  <a:pt x="45210" y="22290"/>
                  <a:pt x="45154" y="22290"/>
                  <a:pt x="45154" y="22290"/>
                </a:cubicBezTo>
                <a:cubicBezTo>
                  <a:pt x="45210" y="21996"/>
                  <a:pt x="45266" y="21772"/>
                  <a:pt x="45210" y="21478"/>
                </a:cubicBezTo>
                <a:lnTo>
                  <a:pt x="45266" y="21422"/>
                </a:lnTo>
                <a:lnTo>
                  <a:pt x="45448" y="21422"/>
                </a:lnTo>
                <a:cubicBezTo>
                  <a:pt x="45448" y="21184"/>
                  <a:pt x="45378" y="20946"/>
                  <a:pt x="45322" y="20652"/>
                </a:cubicBezTo>
                <a:cubicBezTo>
                  <a:pt x="45266" y="20652"/>
                  <a:pt x="45154" y="20722"/>
                  <a:pt x="45098" y="20722"/>
                </a:cubicBezTo>
                <a:cubicBezTo>
                  <a:pt x="45028" y="20540"/>
                  <a:pt x="44972" y="20372"/>
                  <a:pt x="44972" y="20246"/>
                </a:cubicBezTo>
                <a:cubicBezTo>
                  <a:pt x="45028" y="20134"/>
                  <a:pt x="45098" y="20078"/>
                  <a:pt x="45154" y="19952"/>
                </a:cubicBezTo>
                <a:cubicBezTo>
                  <a:pt x="45210" y="20078"/>
                  <a:pt x="45210" y="20134"/>
                  <a:pt x="45266" y="20190"/>
                </a:cubicBezTo>
                <a:cubicBezTo>
                  <a:pt x="45266" y="20022"/>
                  <a:pt x="45154" y="19840"/>
                  <a:pt x="45154" y="19728"/>
                </a:cubicBezTo>
                <a:cubicBezTo>
                  <a:pt x="45210" y="19378"/>
                  <a:pt x="45098" y="19084"/>
                  <a:pt x="45028" y="18790"/>
                </a:cubicBezTo>
                <a:cubicBezTo>
                  <a:pt x="44972" y="18146"/>
                  <a:pt x="44860" y="17502"/>
                  <a:pt x="44678" y="16928"/>
                </a:cubicBezTo>
                <a:cubicBezTo>
                  <a:pt x="44398" y="16046"/>
                  <a:pt x="44104" y="15178"/>
                  <a:pt x="43810" y="14296"/>
                </a:cubicBezTo>
                <a:cubicBezTo>
                  <a:pt x="43754" y="14072"/>
                  <a:pt x="43572" y="13834"/>
                  <a:pt x="43460" y="13596"/>
                </a:cubicBezTo>
                <a:cubicBezTo>
                  <a:pt x="43404" y="13428"/>
                  <a:pt x="43348" y="13190"/>
                  <a:pt x="43278" y="13022"/>
                </a:cubicBezTo>
                <a:cubicBezTo>
                  <a:pt x="43222" y="13078"/>
                  <a:pt x="43110" y="13078"/>
                  <a:pt x="43054" y="13078"/>
                </a:cubicBezTo>
                <a:cubicBezTo>
                  <a:pt x="43110" y="12840"/>
                  <a:pt x="43166" y="12602"/>
                  <a:pt x="42928" y="12434"/>
                </a:cubicBezTo>
                <a:cubicBezTo>
                  <a:pt x="42872" y="12434"/>
                  <a:pt x="42760" y="12434"/>
                  <a:pt x="42704" y="12378"/>
                </a:cubicBezTo>
                <a:cubicBezTo>
                  <a:pt x="42704" y="12195"/>
                  <a:pt x="42704" y="12027"/>
                  <a:pt x="42648" y="11845"/>
                </a:cubicBezTo>
                <a:cubicBezTo>
                  <a:pt x="42522" y="11845"/>
                  <a:pt x="42410" y="11901"/>
                  <a:pt x="42354" y="11901"/>
                </a:cubicBezTo>
                <a:cubicBezTo>
                  <a:pt x="42298" y="11845"/>
                  <a:pt x="42298" y="11845"/>
                  <a:pt x="42228" y="11789"/>
                </a:cubicBezTo>
                <a:cubicBezTo>
                  <a:pt x="42354" y="11733"/>
                  <a:pt x="42410" y="11733"/>
                  <a:pt x="42466" y="11677"/>
                </a:cubicBezTo>
                <a:cubicBezTo>
                  <a:pt x="42060" y="10683"/>
                  <a:pt x="41416" y="9801"/>
                  <a:pt x="40828" y="8933"/>
                </a:cubicBezTo>
                <a:cubicBezTo>
                  <a:pt x="40716" y="8933"/>
                  <a:pt x="40604" y="8933"/>
                  <a:pt x="40548" y="8877"/>
                </a:cubicBezTo>
                <a:lnTo>
                  <a:pt x="40478" y="8877"/>
                </a:lnTo>
                <a:cubicBezTo>
                  <a:pt x="40604" y="8821"/>
                  <a:pt x="40660" y="8821"/>
                  <a:pt x="40716" y="8751"/>
                </a:cubicBezTo>
                <a:cubicBezTo>
                  <a:pt x="40422" y="8345"/>
                  <a:pt x="39904" y="7883"/>
                  <a:pt x="39666" y="7771"/>
                </a:cubicBezTo>
                <a:cubicBezTo>
                  <a:pt x="39666" y="7645"/>
                  <a:pt x="39666" y="7477"/>
                  <a:pt x="39610" y="7421"/>
                </a:cubicBezTo>
                <a:cubicBezTo>
                  <a:pt x="39562" y="7391"/>
                  <a:pt x="39511" y="7374"/>
                  <a:pt x="39461" y="7374"/>
                </a:cubicBezTo>
                <a:cubicBezTo>
                  <a:pt x="39393" y="7374"/>
                  <a:pt x="39324" y="7405"/>
                  <a:pt x="39260" y="7477"/>
                </a:cubicBezTo>
                <a:cubicBezTo>
                  <a:pt x="39204" y="7533"/>
                  <a:pt x="39078" y="7533"/>
                  <a:pt x="38966" y="7533"/>
                </a:cubicBezTo>
                <a:cubicBezTo>
                  <a:pt x="38966" y="7421"/>
                  <a:pt x="38910" y="7351"/>
                  <a:pt x="38854" y="7295"/>
                </a:cubicBezTo>
                <a:cubicBezTo>
                  <a:pt x="38966" y="7183"/>
                  <a:pt x="39022" y="7071"/>
                  <a:pt x="39022" y="6945"/>
                </a:cubicBezTo>
                <a:cubicBezTo>
                  <a:pt x="38728" y="6483"/>
                  <a:pt x="37047" y="4971"/>
                  <a:pt x="36809" y="4971"/>
                </a:cubicBezTo>
                <a:cubicBezTo>
                  <a:pt x="36459" y="4677"/>
                  <a:pt x="36221" y="4439"/>
                  <a:pt x="35927" y="4271"/>
                </a:cubicBezTo>
                <a:cubicBezTo>
                  <a:pt x="35227" y="3795"/>
                  <a:pt x="34471" y="3333"/>
                  <a:pt x="33771" y="2927"/>
                </a:cubicBezTo>
                <a:cubicBezTo>
                  <a:pt x="33309" y="2633"/>
                  <a:pt x="32847" y="2451"/>
                  <a:pt x="32315" y="2227"/>
                </a:cubicBezTo>
                <a:cubicBezTo>
                  <a:pt x="31965" y="2045"/>
                  <a:pt x="31559" y="1933"/>
                  <a:pt x="31153" y="1751"/>
                </a:cubicBezTo>
                <a:cubicBezTo>
                  <a:pt x="30859" y="1639"/>
                  <a:pt x="30621" y="1527"/>
                  <a:pt x="30397" y="1401"/>
                </a:cubicBezTo>
                <a:cubicBezTo>
                  <a:pt x="30215" y="1401"/>
                  <a:pt x="30103" y="1345"/>
                  <a:pt x="29921" y="1345"/>
                </a:cubicBezTo>
                <a:cubicBezTo>
                  <a:pt x="29347" y="995"/>
                  <a:pt x="28647" y="939"/>
                  <a:pt x="28003" y="771"/>
                </a:cubicBezTo>
                <a:cubicBezTo>
                  <a:pt x="27247" y="533"/>
                  <a:pt x="26477" y="351"/>
                  <a:pt x="25608" y="351"/>
                </a:cubicBezTo>
                <a:cubicBezTo>
                  <a:pt x="25608" y="351"/>
                  <a:pt x="25552" y="295"/>
                  <a:pt x="25496" y="239"/>
                </a:cubicBezTo>
                <a:cubicBezTo>
                  <a:pt x="25449" y="250"/>
                  <a:pt x="25403" y="254"/>
                  <a:pt x="25360" y="254"/>
                </a:cubicBezTo>
                <a:cubicBezTo>
                  <a:pt x="25184" y="254"/>
                  <a:pt x="25032" y="182"/>
                  <a:pt x="24852" y="182"/>
                </a:cubicBezTo>
                <a:cubicBezTo>
                  <a:pt x="24761" y="182"/>
                  <a:pt x="24660" y="196"/>
                  <a:pt x="24558" y="196"/>
                </a:cubicBezTo>
                <a:cubicBezTo>
                  <a:pt x="24457" y="196"/>
                  <a:pt x="24355" y="182"/>
                  <a:pt x="24264" y="126"/>
                </a:cubicBezTo>
                <a:cubicBezTo>
                  <a:pt x="24208" y="126"/>
                  <a:pt x="24096" y="182"/>
                  <a:pt x="24096" y="239"/>
                </a:cubicBezTo>
                <a:cubicBezTo>
                  <a:pt x="23914" y="126"/>
                  <a:pt x="23802" y="70"/>
                  <a:pt x="23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1" name="Google Shape;1151;p9"/>
          <p:cNvGrpSpPr/>
          <p:nvPr/>
        </p:nvGrpSpPr>
        <p:grpSpPr>
          <a:xfrm>
            <a:off x="-322300" y="3481300"/>
            <a:ext cx="1741629" cy="1028914"/>
            <a:chOff x="-160525" y="3579625"/>
            <a:chExt cx="1741629" cy="1028914"/>
          </a:xfrm>
        </p:grpSpPr>
        <p:sp>
          <p:nvSpPr>
            <p:cNvPr id="1152" name="Google Shape;1152;p9"/>
            <p:cNvSpPr/>
            <p:nvPr/>
          </p:nvSpPr>
          <p:spPr>
            <a:xfrm>
              <a:off x="-160525" y="3579625"/>
              <a:ext cx="1741629" cy="1028914"/>
            </a:xfrm>
            <a:custGeom>
              <a:avLst/>
              <a:gdLst/>
              <a:ahLst/>
              <a:cxnLst/>
              <a:rect l="l" t="t" r="r" b="b"/>
              <a:pathLst>
                <a:path w="58809" h="34743" extrusionOk="0">
                  <a:moveTo>
                    <a:pt x="15631" y="4471"/>
                  </a:moveTo>
                  <a:cubicBezTo>
                    <a:pt x="15677" y="4471"/>
                    <a:pt x="15718" y="4491"/>
                    <a:pt x="15801" y="4530"/>
                  </a:cubicBezTo>
                  <a:cubicBezTo>
                    <a:pt x="15675" y="4646"/>
                    <a:pt x="15597" y="4733"/>
                    <a:pt x="15432" y="4772"/>
                  </a:cubicBezTo>
                  <a:cubicBezTo>
                    <a:pt x="15316" y="4694"/>
                    <a:pt x="15355" y="4607"/>
                    <a:pt x="15432" y="4530"/>
                  </a:cubicBezTo>
                  <a:cubicBezTo>
                    <a:pt x="15534" y="4491"/>
                    <a:pt x="15585" y="4471"/>
                    <a:pt x="15631" y="4471"/>
                  </a:cubicBezTo>
                  <a:close/>
                  <a:moveTo>
                    <a:pt x="15994" y="5703"/>
                  </a:moveTo>
                  <a:lnTo>
                    <a:pt x="15994" y="5703"/>
                  </a:lnTo>
                  <a:cubicBezTo>
                    <a:pt x="16198" y="5819"/>
                    <a:pt x="16363" y="5945"/>
                    <a:pt x="16528" y="6022"/>
                  </a:cubicBezTo>
                  <a:cubicBezTo>
                    <a:pt x="16770" y="6226"/>
                    <a:pt x="17012" y="6429"/>
                    <a:pt x="17293" y="6633"/>
                  </a:cubicBezTo>
                  <a:cubicBezTo>
                    <a:pt x="17332" y="6711"/>
                    <a:pt x="17371" y="6788"/>
                    <a:pt x="17448" y="6827"/>
                  </a:cubicBezTo>
                  <a:cubicBezTo>
                    <a:pt x="17817" y="7156"/>
                    <a:pt x="18098" y="7554"/>
                    <a:pt x="18418" y="7922"/>
                  </a:cubicBezTo>
                  <a:cubicBezTo>
                    <a:pt x="18582" y="8165"/>
                    <a:pt x="18786" y="8368"/>
                    <a:pt x="18951" y="8572"/>
                  </a:cubicBezTo>
                  <a:cubicBezTo>
                    <a:pt x="19106" y="8727"/>
                    <a:pt x="19193" y="8969"/>
                    <a:pt x="19309" y="9134"/>
                  </a:cubicBezTo>
                  <a:cubicBezTo>
                    <a:pt x="19678" y="9580"/>
                    <a:pt x="19959" y="10064"/>
                    <a:pt x="20201" y="10588"/>
                  </a:cubicBezTo>
                  <a:cubicBezTo>
                    <a:pt x="20405" y="10946"/>
                    <a:pt x="20560" y="11315"/>
                    <a:pt x="20763" y="11673"/>
                  </a:cubicBezTo>
                  <a:cubicBezTo>
                    <a:pt x="20841" y="11838"/>
                    <a:pt x="20928" y="12081"/>
                    <a:pt x="20967" y="12284"/>
                  </a:cubicBezTo>
                  <a:cubicBezTo>
                    <a:pt x="21132" y="12643"/>
                    <a:pt x="21248" y="13011"/>
                    <a:pt x="21374" y="13370"/>
                  </a:cubicBezTo>
                  <a:cubicBezTo>
                    <a:pt x="21452" y="13573"/>
                    <a:pt x="21490" y="13816"/>
                    <a:pt x="21568" y="14097"/>
                  </a:cubicBezTo>
                  <a:cubicBezTo>
                    <a:pt x="21490" y="14058"/>
                    <a:pt x="21452" y="14019"/>
                    <a:pt x="21413" y="13980"/>
                  </a:cubicBezTo>
                  <a:cubicBezTo>
                    <a:pt x="21171" y="13777"/>
                    <a:pt x="20967" y="13534"/>
                    <a:pt x="20725" y="13292"/>
                  </a:cubicBezTo>
                  <a:cubicBezTo>
                    <a:pt x="20647" y="13215"/>
                    <a:pt x="20560" y="13127"/>
                    <a:pt x="20482" y="13050"/>
                  </a:cubicBezTo>
                  <a:cubicBezTo>
                    <a:pt x="20162" y="12846"/>
                    <a:pt x="19920" y="12526"/>
                    <a:pt x="19629" y="12284"/>
                  </a:cubicBezTo>
                  <a:lnTo>
                    <a:pt x="19513" y="12158"/>
                  </a:lnTo>
                  <a:cubicBezTo>
                    <a:pt x="19387" y="12042"/>
                    <a:pt x="19309" y="11877"/>
                    <a:pt x="19193" y="11761"/>
                  </a:cubicBezTo>
                  <a:cubicBezTo>
                    <a:pt x="18825" y="11392"/>
                    <a:pt x="18466" y="11034"/>
                    <a:pt x="18175" y="10627"/>
                  </a:cubicBezTo>
                  <a:cubicBezTo>
                    <a:pt x="17982" y="10307"/>
                    <a:pt x="17691" y="10026"/>
                    <a:pt x="17497" y="9696"/>
                  </a:cubicBezTo>
                  <a:cubicBezTo>
                    <a:pt x="17255" y="9415"/>
                    <a:pt x="17051" y="9056"/>
                    <a:pt x="16847" y="8727"/>
                  </a:cubicBezTo>
                  <a:cubicBezTo>
                    <a:pt x="16721" y="8523"/>
                    <a:pt x="16605" y="8329"/>
                    <a:pt x="16528" y="8087"/>
                  </a:cubicBezTo>
                  <a:cubicBezTo>
                    <a:pt x="16363" y="7757"/>
                    <a:pt x="16237" y="7399"/>
                    <a:pt x="16120" y="7030"/>
                  </a:cubicBezTo>
                  <a:cubicBezTo>
                    <a:pt x="15994" y="6585"/>
                    <a:pt x="16043" y="6187"/>
                    <a:pt x="15994" y="5703"/>
                  </a:cubicBezTo>
                  <a:close/>
                  <a:moveTo>
                    <a:pt x="16479" y="4694"/>
                  </a:moveTo>
                  <a:cubicBezTo>
                    <a:pt x="16528" y="4733"/>
                    <a:pt x="16566" y="4772"/>
                    <a:pt x="16605" y="4811"/>
                  </a:cubicBezTo>
                  <a:cubicBezTo>
                    <a:pt x="16605" y="4850"/>
                    <a:pt x="16566" y="4850"/>
                    <a:pt x="16566" y="4888"/>
                  </a:cubicBezTo>
                  <a:lnTo>
                    <a:pt x="16605" y="4937"/>
                  </a:lnTo>
                  <a:cubicBezTo>
                    <a:pt x="16683" y="4976"/>
                    <a:pt x="16809" y="4976"/>
                    <a:pt x="16886" y="5053"/>
                  </a:cubicBezTo>
                  <a:lnTo>
                    <a:pt x="17051" y="5218"/>
                  </a:lnTo>
                  <a:cubicBezTo>
                    <a:pt x="17090" y="5257"/>
                    <a:pt x="17129" y="5373"/>
                    <a:pt x="17206" y="5373"/>
                  </a:cubicBezTo>
                  <a:cubicBezTo>
                    <a:pt x="17332" y="5421"/>
                    <a:pt x="17410" y="5538"/>
                    <a:pt x="17536" y="5577"/>
                  </a:cubicBezTo>
                  <a:lnTo>
                    <a:pt x="17652" y="5577"/>
                  </a:lnTo>
                  <a:cubicBezTo>
                    <a:pt x="17778" y="5703"/>
                    <a:pt x="17894" y="5858"/>
                    <a:pt x="18059" y="5984"/>
                  </a:cubicBezTo>
                  <a:cubicBezTo>
                    <a:pt x="18020" y="6022"/>
                    <a:pt x="17982" y="6022"/>
                    <a:pt x="17933" y="6061"/>
                  </a:cubicBezTo>
                  <a:cubicBezTo>
                    <a:pt x="18034" y="6131"/>
                    <a:pt x="18079" y="6300"/>
                    <a:pt x="18217" y="6300"/>
                  </a:cubicBezTo>
                  <a:cubicBezTo>
                    <a:pt x="18252" y="6300"/>
                    <a:pt x="18292" y="6290"/>
                    <a:pt x="18340" y="6265"/>
                  </a:cubicBezTo>
                  <a:cubicBezTo>
                    <a:pt x="18418" y="6546"/>
                    <a:pt x="18747" y="6546"/>
                    <a:pt x="18825" y="6788"/>
                  </a:cubicBezTo>
                  <a:cubicBezTo>
                    <a:pt x="18747" y="6788"/>
                    <a:pt x="18708" y="6749"/>
                    <a:pt x="18621" y="6749"/>
                  </a:cubicBezTo>
                  <a:cubicBezTo>
                    <a:pt x="18708" y="6992"/>
                    <a:pt x="18951" y="7030"/>
                    <a:pt x="19028" y="7234"/>
                  </a:cubicBezTo>
                  <a:lnTo>
                    <a:pt x="19193" y="7234"/>
                  </a:lnTo>
                  <a:cubicBezTo>
                    <a:pt x="19309" y="7399"/>
                    <a:pt x="19435" y="7515"/>
                    <a:pt x="19552" y="7641"/>
                  </a:cubicBezTo>
                  <a:cubicBezTo>
                    <a:pt x="19552" y="7680"/>
                    <a:pt x="19513" y="7719"/>
                    <a:pt x="19474" y="7757"/>
                  </a:cubicBezTo>
                  <a:cubicBezTo>
                    <a:pt x="19629" y="8000"/>
                    <a:pt x="19833" y="8203"/>
                    <a:pt x="19920" y="8484"/>
                  </a:cubicBezTo>
                  <a:lnTo>
                    <a:pt x="20162" y="8484"/>
                  </a:lnTo>
                  <a:cubicBezTo>
                    <a:pt x="20201" y="8572"/>
                    <a:pt x="20279" y="8610"/>
                    <a:pt x="20318" y="8727"/>
                  </a:cubicBezTo>
                  <a:cubicBezTo>
                    <a:pt x="20279" y="8727"/>
                    <a:pt x="20240" y="8766"/>
                    <a:pt x="20201" y="8766"/>
                  </a:cubicBezTo>
                  <a:cubicBezTo>
                    <a:pt x="20240" y="8969"/>
                    <a:pt x="20444" y="9056"/>
                    <a:pt x="20560" y="9211"/>
                  </a:cubicBezTo>
                  <a:cubicBezTo>
                    <a:pt x="20521" y="9211"/>
                    <a:pt x="20521" y="9211"/>
                    <a:pt x="20482" y="9250"/>
                  </a:cubicBezTo>
                  <a:cubicBezTo>
                    <a:pt x="20763" y="9783"/>
                    <a:pt x="21045" y="10268"/>
                    <a:pt x="21326" y="10830"/>
                  </a:cubicBezTo>
                  <a:cubicBezTo>
                    <a:pt x="21374" y="10791"/>
                    <a:pt x="21374" y="10791"/>
                    <a:pt x="21413" y="10791"/>
                  </a:cubicBezTo>
                  <a:cubicBezTo>
                    <a:pt x="21490" y="10908"/>
                    <a:pt x="21568" y="11034"/>
                    <a:pt x="21694" y="11150"/>
                  </a:cubicBezTo>
                  <a:lnTo>
                    <a:pt x="21490" y="11150"/>
                  </a:lnTo>
                  <a:cubicBezTo>
                    <a:pt x="21733" y="11518"/>
                    <a:pt x="21733" y="11964"/>
                    <a:pt x="22014" y="12323"/>
                  </a:cubicBezTo>
                  <a:cubicBezTo>
                    <a:pt x="22014" y="12565"/>
                    <a:pt x="22053" y="12643"/>
                    <a:pt x="22217" y="12807"/>
                  </a:cubicBezTo>
                  <a:cubicBezTo>
                    <a:pt x="22179" y="12933"/>
                    <a:pt x="22217" y="13050"/>
                    <a:pt x="22295" y="13176"/>
                  </a:cubicBezTo>
                  <a:lnTo>
                    <a:pt x="22295" y="13253"/>
                  </a:lnTo>
                  <a:cubicBezTo>
                    <a:pt x="22343" y="13612"/>
                    <a:pt x="22537" y="13903"/>
                    <a:pt x="22586" y="14261"/>
                  </a:cubicBezTo>
                  <a:cubicBezTo>
                    <a:pt x="22624" y="14426"/>
                    <a:pt x="22702" y="14630"/>
                    <a:pt x="22741" y="14824"/>
                  </a:cubicBezTo>
                  <a:cubicBezTo>
                    <a:pt x="22780" y="14911"/>
                    <a:pt x="22780" y="15027"/>
                    <a:pt x="22780" y="15153"/>
                  </a:cubicBezTo>
                  <a:cubicBezTo>
                    <a:pt x="22586" y="15027"/>
                    <a:pt x="22382" y="14950"/>
                    <a:pt x="22295" y="14669"/>
                  </a:cubicBezTo>
                  <a:cubicBezTo>
                    <a:pt x="22217" y="14261"/>
                    <a:pt x="22053" y="13903"/>
                    <a:pt x="21936" y="13496"/>
                  </a:cubicBezTo>
                  <a:cubicBezTo>
                    <a:pt x="21897" y="13370"/>
                    <a:pt x="21859" y="13215"/>
                    <a:pt x="21810" y="13089"/>
                  </a:cubicBezTo>
                  <a:cubicBezTo>
                    <a:pt x="21771" y="12933"/>
                    <a:pt x="21733" y="12807"/>
                    <a:pt x="21694" y="12643"/>
                  </a:cubicBezTo>
                  <a:cubicBezTo>
                    <a:pt x="21568" y="12400"/>
                    <a:pt x="21452" y="12158"/>
                    <a:pt x="21413" y="11877"/>
                  </a:cubicBezTo>
                  <a:cubicBezTo>
                    <a:pt x="21374" y="11761"/>
                    <a:pt x="21287" y="11673"/>
                    <a:pt x="21248" y="11557"/>
                  </a:cubicBezTo>
                  <a:cubicBezTo>
                    <a:pt x="21132" y="11315"/>
                    <a:pt x="20967" y="11034"/>
                    <a:pt x="20841" y="10791"/>
                  </a:cubicBezTo>
                  <a:cubicBezTo>
                    <a:pt x="20725" y="10510"/>
                    <a:pt x="20560" y="10268"/>
                    <a:pt x="20405" y="9977"/>
                  </a:cubicBezTo>
                  <a:cubicBezTo>
                    <a:pt x="20318" y="9783"/>
                    <a:pt x="20240" y="9580"/>
                    <a:pt x="20114" y="9376"/>
                  </a:cubicBezTo>
                  <a:cubicBezTo>
                    <a:pt x="20114" y="9299"/>
                    <a:pt x="20075" y="9250"/>
                    <a:pt x="20036" y="9211"/>
                  </a:cubicBezTo>
                  <a:cubicBezTo>
                    <a:pt x="19872" y="9008"/>
                    <a:pt x="19717" y="8814"/>
                    <a:pt x="19552" y="8572"/>
                  </a:cubicBezTo>
                  <a:cubicBezTo>
                    <a:pt x="19474" y="8484"/>
                    <a:pt x="19435" y="8329"/>
                    <a:pt x="19348" y="8242"/>
                  </a:cubicBezTo>
                  <a:cubicBezTo>
                    <a:pt x="19271" y="8126"/>
                    <a:pt x="19106" y="8000"/>
                    <a:pt x="19028" y="7883"/>
                  </a:cubicBezTo>
                  <a:cubicBezTo>
                    <a:pt x="18747" y="7554"/>
                    <a:pt x="18505" y="7234"/>
                    <a:pt x="18224" y="6914"/>
                  </a:cubicBezTo>
                  <a:cubicBezTo>
                    <a:pt x="18020" y="6672"/>
                    <a:pt x="17778" y="6468"/>
                    <a:pt x="17574" y="6265"/>
                  </a:cubicBezTo>
                  <a:cubicBezTo>
                    <a:pt x="17448" y="6148"/>
                    <a:pt x="17332" y="6022"/>
                    <a:pt x="17206" y="5945"/>
                  </a:cubicBezTo>
                  <a:cubicBezTo>
                    <a:pt x="17051" y="5819"/>
                    <a:pt x="16925" y="5703"/>
                    <a:pt x="16770" y="5615"/>
                  </a:cubicBezTo>
                  <a:cubicBezTo>
                    <a:pt x="16644" y="5499"/>
                    <a:pt x="16479" y="5373"/>
                    <a:pt x="16324" y="5295"/>
                  </a:cubicBezTo>
                  <a:cubicBezTo>
                    <a:pt x="16237" y="5257"/>
                    <a:pt x="16198" y="5179"/>
                    <a:pt x="16120" y="5131"/>
                  </a:cubicBezTo>
                  <a:cubicBezTo>
                    <a:pt x="16159" y="4888"/>
                    <a:pt x="16363" y="4811"/>
                    <a:pt x="16479" y="4694"/>
                  </a:cubicBezTo>
                  <a:close/>
                  <a:moveTo>
                    <a:pt x="15355" y="5334"/>
                  </a:moveTo>
                  <a:cubicBezTo>
                    <a:pt x="15558" y="5421"/>
                    <a:pt x="15471" y="5577"/>
                    <a:pt x="15471" y="5703"/>
                  </a:cubicBezTo>
                  <a:cubicBezTo>
                    <a:pt x="15510" y="5906"/>
                    <a:pt x="15510" y="6148"/>
                    <a:pt x="15558" y="6342"/>
                  </a:cubicBezTo>
                  <a:cubicBezTo>
                    <a:pt x="15558" y="6429"/>
                    <a:pt x="15510" y="6507"/>
                    <a:pt x="15510" y="6546"/>
                  </a:cubicBezTo>
                  <a:cubicBezTo>
                    <a:pt x="15432" y="6875"/>
                    <a:pt x="15597" y="7118"/>
                    <a:pt x="15675" y="7360"/>
                  </a:cubicBezTo>
                  <a:cubicBezTo>
                    <a:pt x="15713" y="7476"/>
                    <a:pt x="15801" y="7554"/>
                    <a:pt x="15839" y="7641"/>
                  </a:cubicBezTo>
                  <a:cubicBezTo>
                    <a:pt x="15917" y="8000"/>
                    <a:pt x="16120" y="8281"/>
                    <a:pt x="16285" y="8610"/>
                  </a:cubicBezTo>
                  <a:cubicBezTo>
                    <a:pt x="16402" y="8814"/>
                    <a:pt x="16440" y="9008"/>
                    <a:pt x="16528" y="9211"/>
                  </a:cubicBezTo>
                  <a:cubicBezTo>
                    <a:pt x="16605" y="9337"/>
                    <a:pt x="16683" y="9415"/>
                    <a:pt x="16721" y="9492"/>
                  </a:cubicBezTo>
                  <a:cubicBezTo>
                    <a:pt x="16886" y="9696"/>
                    <a:pt x="16964" y="9900"/>
                    <a:pt x="17129" y="10064"/>
                  </a:cubicBezTo>
                  <a:cubicBezTo>
                    <a:pt x="17574" y="10627"/>
                    <a:pt x="18020" y="11189"/>
                    <a:pt x="18466" y="11761"/>
                  </a:cubicBezTo>
                  <a:cubicBezTo>
                    <a:pt x="18544" y="11877"/>
                    <a:pt x="18660" y="11964"/>
                    <a:pt x="18747" y="12042"/>
                  </a:cubicBezTo>
                  <a:cubicBezTo>
                    <a:pt x="18864" y="12119"/>
                    <a:pt x="18990" y="12207"/>
                    <a:pt x="19028" y="12362"/>
                  </a:cubicBezTo>
                  <a:cubicBezTo>
                    <a:pt x="19028" y="12400"/>
                    <a:pt x="19067" y="12449"/>
                    <a:pt x="19106" y="12449"/>
                  </a:cubicBezTo>
                  <a:cubicBezTo>
                    <a:pt x="19348" y="12691"/>
                    <a:pt x="19629" y="12933"/>
                    <a:pt x="19872" y="13215"/>
                  </a:cubicBezTo>
                  <a:cubicBezTo>
                    <a:pt x="20036" y="13370"/>
                    <a:pt x="20240" y="13534"/>
                    <a:pt x="20405" y="13699"/>
                  </a:cubicBezTo>
                  <a:cubicBezTo>
                    <a:pt x="20647" y="13980"/>
                    <a:pt x="20967" y="14184"/>
                    <a:pt x="21209" y="14465"/>
                  </a:cubicBezTo>
                  <a:cubicBezTo>
                    <a:pt x="21374" y="14669"/>
                    <a:pt x="21568" y="14824"/>
                    <a:pt x="21771" y="14988"/>
                  </a:cubicBezTo>
                  <a:cubicBezTo>
                    <a:pt x="21936" y="15153"/>
                    <a:pt x="21936" y="15357"/>
                    <a:pt x="21975" y="15599"/>
                  </a:cubicBezTo>
                  <a:cubicBezTo>
                    <a:pt x="21694" y="15551"/>
                    <a:pt x="21655" y="15270"/>
                    <a:pt x="21374" y="15231"/>
                  </a:cubicBezTo>
                  <a:lnTo>
                    <a:pt x="21374" y="15357"/>
                  </a:lnTo>
                  <a:cubicBezTo>
                    <a:pt x="21209" y="15357"/>
                    <a:pt x="21132" y="15231"/>
                    <a:pt x="21083" y="15066"/>
                  </a:cubicBezTo>
                  <a:cubicBezTo>
                    <a:pt x="21006" y="14785"/>
                    <a:pt x="20802" y="14669"/>
                    <a:pt x="20560" y="14543"/>
                  </a:cubicBezTo>
                  <a:cubicBezTo>
                    <a:pt x="20444" y="14465"/>
                    <a:pt x="20356" y="14387"/>
                    <a:pt x="20240" y="14261"/>
                  </a:cubicBezTo>
                  <a:cubicBezTo>
                    <a:pt x="20279" y="14223"/>
                    <a:pt x="20279" y="14223"/>
                    <a:pt x="20318" y="14145"/>
                  </a:cubicBezTo>
                  <a:cubicBezTo>
                    <a:pt x="20201" y="14097"/>
                    <a:pt x="20075" y="14019"/>
                    <a:pt x="19998" y="13980"/>
                  </a:cubicBezTo>
                  <a:cubicBezTo>
                    <a:pt x="19920" y="13942"/>
                    <a:pt x="19872" y="13903"/>
                    <a:pt x="19833" y="13854"/>
                  </a:cubicBezTo>
                  <a:cubicBezTo>
                    <a:pt x="19717" y="13738"/>
                    <a:pt x="19591" y="13573"/>
                    <a:pt x="19387" y="13534"/>
                  </a:cubicBezTo>
                  <a:cubicBezTo>
                    <a:pt x="19387" y="13496"/>
                    <a:pt x="19435" y="13457"/>
                    <a:pt x="19435" y="13370"/>
                  </a:cubicBezTo>
                  <a:cubicBezTo>
                    <a:pt x="19271" y="13292"/>
                    <a:pt x="19106" y="13176"/>
                    <a:pt x="18951" y="13050"/>
                  </a:cubicBezTo>
                  <a:lnTo>
                    <a:pt x="18951" y="12933"/>
                  </a:lnTo>
                  <a:cubicBezTo>
                    <a:pt x="18825" y="12846"/>
                    <a:pt x="18747" y="12730"/>
                    <a:pt x="18621" y="12643"/>
                  </a:cubicBezTo>
                  <a:cubicBezTo>
                    <a:pt x="18544" y="12643"/>
                    <a:pt x="18505" y="12526"/>
                    <a:pt x="18418" y="12449"/>
                  </a:cubicBezTo>
                  <a:cubicBezTo>
                    <a:pt x="18340" y="12284"/>
                    <a:pt x="18224" y="12158"/>
                    <a:pt x="18098" y="12003"/>
                  </a:cubicBezTo>
                  <a:cubicBezTo>
                    <a:pt x="18059" y="12042"/>
                    <a:pt x="18059" y="12042"/>
                    <a:pt x="18020" y="12042"/>
                  </a:cubicBezTo>
                  <a:cubicBezTo>
                    <a:pt x="17933" y="12003"/>
                    <a:pt x="17894" y="11916"/>
                    <a:pt x="17778" y="11838"/>
                  </a:cubicBezTo>
                  <a:cubicBezTo>
                    <a:pt x="17856" y="11799"/>
                    <a:pt x="17894" y="11799"/>
                    <a:pt x="17933" y="11761"/>
                  </a:cubicBezTo>
                  <a:cubicBezTo>
                    <a:pt x="17894" y="11722"/>
                    <a:pt x="17856" y="11635"/>
                    <a:pt x="17817" y="11596"/>
                  </a:cubicBezTo>
                  <a:cubicBezTo>
                    <a:pt x="17691" y="11431"/>
                    <a:pt x="17574" y="11276"/>
                    <a:pt x="17497" y="11111"/>
                  </a:cubicBezTo>
                  <a:lnTo>
                    <a:pt x="17448" y="11150"/>
                  </a:lnTo>
                  <a:cubicBezTo>
                    <a:pt x="17448" y="11237"/>
                    <a:pt x="17448" y="11315"/>
                    <a:pt x="17497" y="11392"/>
                  </a:cubicBezTo>
                  <a:lnTo>
                    <a:pt x="17448" y="11392"/>
                  </a:lnTo>
                  <a:cubicBezTo>
                    <a:pt x="17332" y="11189"/>
                    <a:pt x="17206" y="11034"/>
                    <a:pt x="17090" y="10830"/>
                  </a:cubicBezTo>
                  <a:cubicBezTo>
                    <a:pt x="17129" y="10627"/>
                    <a:pt x="16964" y="10549"/>
                    <a:pt x="16847" y="10462"/>
                  </a:cubicBezTo>
                  <a:cubicBezTo>
                    <a:pt x="16809" y="10384"/>
                    <a:pt x="16721" y="10307"/>
                    <a:pt x="16644" y="10219"/>
                  </a:cubicBezTo>
                  <a:cubicBezTo>
                    <a:pt x="16605" y="10219"/>
                    <a:pt x="16605" y="10142"/>
                    <a:pt x="16605" y="10142"/>
                  </a:cubicBezTo>
                  <a:cubicBezTo>
                    <a:pt x="16479" y="10064"/>
                    <a:pt x="16402" y="9977"/>
                    <a:pt x="16285" y="9900"/>
                  </a:cubicBezTo>
                  <a:cubicBezTo>
                    <a:pt x="16324" y="9861"/>
                    <a:pt x="16363" y="9822"/>
                    <a:pt x="16402" y="9735"/>
                  </a:cubicBezTo>
                  <a:cubicBezTo>
                    <a:pt x="16363" y="9696"/>
                    <a:pt x="16285" y="9657"/>
                    <a:pt x="16237" y="9618"/>
                  </a:cubicBezTo>
                  <a:lnTo>
                    <a:pt x="16237" y="9415"/>
                  </a:lnTo>
                  <a:lnTo>
                    <a:pt x="16198" y="9454"/>
                  </a:lnTo>
                  <a:cubicBezTo>
                    <a:pt x="16082" y="9173"/>
                    <a:pt x="15956" y="8930"/>
                    <a:pt x="15839" y="8649"/>
                  </a:cubicBezTo>
                  <a:lnTo>
                    <a:pt x="15801" y="8649"/>
                  </a:lnTo>
                  <a:lnTo>
                    <a:pt x="15801" y="8853"/>
                  </a:lnTo>
                  <a:cubicBezTo>
                    <a:pt x="15752" y="8814"/>
                    <a:pt x="15713" y="8727"/>
                    <a:pt x="15713" y="8649"/>
                  </a:cubicBezTo>
                  <a:lnTo>
                    <a:pt x="15675" y="8649"/>
                  </a:lnTo>
                  <a:cubicBezTo>
                    <a:pt x="15675" y="8523"/>
                    <a:pt x="15713" y="8446"/>
                    <a:pt x="15675" y="8368"/>
                  </a:cubicBezTo>
                  <a:cubicBezTo>
                    <a:pt x="15636" y="8203"/>
                    <a:pt x="15558" y="8039"/>
                    <a:pt x="15471" y="7883"/>
                  </a:cubicBezTo>
                  <a:cubicBezTo>
                    <a:pt x="15432" y="7961"/>
                    <a:pt x="15432" y="8000"/>
                    <a:pt x="15355" y="8039"/>
                  </a:cubicBezTo>
                  <a:cubicBezTo>
                    <a:pt x="15316" y="7922"/>
                    <a:pt x="15267" y="7845"/>
                    <a:pt x="15229" y="7719"/>
                  </a:cubicBezTo>
                  <a:cubicBezTo>
                    <a:pt x="15267" y="7680"/>
                    <a:pt x="15316" y="7641"/>
                    <a:pt x="15355" y="7602"/>
                  </a:cubicBezTo>
                  <a:cubicBezTo>
                    <a:pt x="15267" y="7476"/>
                    <a:pt x="15229" y="7360"/>
                    <a:pt x="15190" y="7273"/>
                  </a:cubicBezTo>
                  <a:cubicBezTo>
                    <a:pt x="15151" y="7030"/>
                    <a:pt x="15151" y="6875"/>
                    <a:pt x="15112" y="6633"/>
                  </a:cubicBezTo>
                  <a:cubicBezTo>
                    <a:pt x="15074" y="6711"/>
                    <a:pt x="15074" y="6711"/>
                    <a:pt x="15074" y="6749"/>
                  </a:cubicBezTo>
                  <a:cubicBezTo>
                    <a:pt x="14986" y="6711"/>
                    <a:pt x="14986" y="6468"/>
                    <a:pt x="15025" y="6303"/>
                  </a:cubicBezTo>
                  <a:cubicBezTo>
                    <a:pt x="14948" y="6226"/>
                    <a:pt x="14948" y="6100"/>
                    <a:pt x="14986" y="5984"/>
                  </a:cubicBezTo>
                  <a:cubicBezTo>
                    <a:pt x="15025" y="5780"/>
                    <a:pt x="15074" y="5577"/>
                    <a:pt x="15151" y="5334"/>
                  </a:cubicBezTo>
                  <a:close/>
                  <a:moveTo>
                    <a:pt x="34014" y="15153"/>
                  </a:moveTo>
                  <a:lnTo>
                    <a:pt x="34014" y="15153"/>
                  </a:lnTo>
                  <a:cubicBezTo>
                    <a:pt x="34169" y="15434"/>
                    <a:pt x="34295" y="15715"/>
                    <a:pt x="34334" y="16035"/>
                  </a:cubicBezTo>
                  <a:cubicBezTo>
                    <a:pt x="33975" y="15880"/>
                    <a:pt x="33810" y="15434"/>
                    <a:pt x="34014" y="15153"/>
                  </a:cubicBezTo>
                  <a:close/>
                  <a:moveTo>
                    <a:pt x="33529" y="15754"/>
                  </a:moveTo>
                  <a:cubicBezTo>
                    <a:pt x="33645" y="15754"/>
                    <a:pt x="33888" y="15996"/>
                    <a:pt x="33888" y="16239"/>
                  </a:cubicBezTo>
                  <a:cubicBezTo>
                    <a:pt x="33645" y="16200"/>
                    <a:pt x="33403" y="15996"/>
                    <a:pt x="33364" y="15793"/>
                  </a:cubicBezTo>
                  <a:cubicBezTo>
                    <a:pt x="33403" y="15793"/>
                    <a:pt x="33442" y="15754"/>
                    <a:pt x="33529" y="15754"/>
                  </a:cubicBezTo>
                  <a:close/>
                  <a:moveTo>
                    <a:pt x="34256" y="16239"/>
                  </a:moveTo>
                  <a:cubicBezTo>
                    <a:pt x="34460" y="16326"/>
                    <a:pt x="34498" y="16481"/>
                    <a:pt x="34615" y="16646"/>
                  </a:cubicBezTo>
                  <a:cubicBezTo>
                    <a:pt x="34591" y="16649"/>
                    <a:pt x="34568" y="16651"/>
                    <a:pt x="34548" y="16651"/>
                  </a:cubicBezTo>
                  <a:cubicBezTo>
                    <a:pt x="34326" y="16651"/>
                    <a:pt x="34284" y="16474"/>
                    <a:pt x="34169" y="16404"/>
                  </a:cubicBezTo>
                  <a:cubicBezTo>
                    <a:pt x="34217" y="16326"/>
                    <a:pt x="34217" y="16278"/>
                    <a:pt x="34256" y="16239"/>
                  </a:cubicBezTo>
                  <a:close/>
                  <a:moveTo>
                    <a:pt x="22624" y="15715"/>
                  </a:moveTo>
                  <a:cubicBezTo>
                    <a:pt x="22741" y="15841"/>
                    <a:pt x="22944" y="15880"/>
                    <a:pt x="22983" y="16122"/>
                  </a:cubicBezTo>
                  <a:cubicBezTo>
                    <a:pt x="22983" y="16200"/>
                    <a:pt x="23022" y="16239"/>
                    <a:pt x="23070" y="16326"/>
                  </a:cubicBezTo>
                  <a:cubicBezTo>
                    <a:pt x="23109" y="16442"/>
                    <a:pt x="23070" y="16520"/>
                    <a:pt x="22983" y="16568"/>
                  </a:cubicBezTo>
                  <a:lnTo>
                    <a:pt x="22983" y="16723"/>
                  </a:lnTo>
                  <a:cubicBezTo>
                    <a:pt x="22944" y="16607"/>
                    <a:pt x="22702" y="16607"/>
                    <a:pt x="22780" y="16404"/>
                  </a:cubicBezTo>
                  <a:cubicBezTo>
                    <a:pt x="22702" y="16278"/>
                    <a:pt x="22624" y="16122"/>
                    <a:pt x="22586" y="15996"/>
                  </a:cubicBezTo>
                  <a:cubicBezTo>
                    <a:pt x="22498" y="15880"/>
                    <a:pt x="22537" y="15793"/>
                    <a:pt x="22624" y="15715"/>
                  </a:cubicBezTo>
                  <a:close/>
                  <a:moveTo>
                    <a:pt x="15388" y="3373"/>
                  </a:moveTo>
                  <a:cubicBezTo>
                    <a:pt x="15507" y="3373"/>
                    <a:pt x="15619" y="3411"/>
                    <a:pt x="15713" y="3434"/>
                  </a:cubicBezTo>
                  <a:cubicBezTo>
                    <a:pt x="15994" y="3522"/>
                    <a:pt x="16285" y="3599"/>
                    <a:pt x="16528" y="3764"/>
                  </a:cubicBezTo>
                  <a:cubicBezTo>
                    <a:pt x="16683" y="3919"/>
                    <a:pt x="16925" y="4006"/>
                    <a:pt x="17129" y="4123"/>
                  </a:cubicBezTo>
                  <a:cubicBezTo>
                    <a:pt x="17255" y="4210"/>
                    <a:pt x="17410" y="4326"/>
                    <a:pt x="17536" y="4452"/>
                  </a:cubicBezTo>
                  <a:cubicBezTo>
                    <a:pt x="17613" y="4530"/>
                    <a:pt x="17691" y="4530"/>
                    <a:pt x="17778" y="4607"/>
                  </a:cubicBezTo>
                  <a:cubicBezTo>
                    <a:pt x="17982" y="4772"/>
                    <a:pt x="18224" y="4937"/>
                    <a:pt x="18418" y="5131"/>
                  </a:cubicBezTo>
                  <a:cubicBezTo>
                    <a:pt x="18708" y="5421"/>
                    <a:pt x="18990" y="5664"/>
                    <a:pt x="19271" y="5984"/>
                  </a:cubicBezTo>
                  <a:cubicBezTo>
                    <a:pt x="19435" y="6187"/>
                    <a:pt x="19629" y="6391"/>
                    <a:pt x="19794" y="6633"/>
                  </a:cubicBezTo>
                  <a:cubicBezTo>
                    <a:pt x="19998" y="6827"/>
                    <a:pt x="20162" y="7030"/>
                    <a:pt x="20318" y="7234"/>
                  </a:cubicBezTo>
                  <a:cubicBezTo>
                    <a:pt x="20444" y="7399"/>
                    <a:pt x="20599" y="7554"/>
                    <a:pt x="20725" y="7757"/>
                  </a:cubicBezTo>
                  <a:cubicBezTo>
                    <a:pt x="20889" y="8039"/>
                    <a:pt x="21083" y="8329"/>
                    <a:pt x="21287" y="8610"/>
                  </a:cubicBezTo>
                  <a:cubicBezTo>
                    <a:pt x="21374" y="8727"/>
                    <a:pt x="21452" y="8892"/>
                    <a:pt x="21529" y="9056"/>
                  </a:cubicBezTo>
                  <a:cubicBezTo>
                    <a:pt x="21568" y="9134"/>
                    <a:pt x="21655" y="9211"/>
                    <a:pt x="21694" y="9337"/>
                  </a:cubicBezTo>
                  <a:cubicBezTo>
                    <a:pt x="21859" y="9618"/>
                    <a:pt x="22014" y="9938"/>
                    <a:pt x="22179" y="10268"/>
                  </a:cubicBezTo>
                  <a:cubicBezTo>
                    <a:pt x="22256" y="10462"/>
                    <a:pt x="22382" y="10665"/>
                    <a:pt x="22498" y="10869"/>
                  </a:cubicBezTo>
                  <a:cubicBezTo>
                    <a:pt x="22702" y="11150"/>
                    <a:pt x="22780" y="11518"/>
                    <a:pt x="22867" y="11877"/>
                  </a:cubicBezTo>
                  <a:cubicBezTo>
                    <a:pt x="22944" y="12042"/>
                    <a:pt x="23022" y="12207"/>
                    <a:pt x="23070" y="12362"/>
                  </a:cubicBezTo>
                  <a:cubicBezTo>
                    <a:pt x="23187" y="12604"/>
                    <a:pt x="23264" y="12846"/>
                    <a:pt x="23313" y="13127"/>
                  </a:cubicBezTo>
                  <a:cubicBezTo>
                    <a:pt x="23351" y="13292"/>
                    <a:pt x="23429" y="13457"/>
                    <a:pt x="23468" y="13612"/>
                  </a:cubicBezTo>
                  <a:cubicBezTo>
                    <a:pt x="23594" y="13854"/>
                    <a:pt x="23633" y="14145"/>
                    <a:pt x="23710" y="14387"/>
                  </a:cubicBezTo>
                  <a:cubicBezTo>
                    <a:pt x="23710" y="14465"/>
                    <a:pt x="23749" y="14504"/>
                    <a:pt x="23749" y="14581"/>
                  </a:cubicBezTo>
                  <a:cubicBezTo>
                    <a:pt x="23836" y="15027"/>
                    <a:pt x="23952" y="15512"/>
                    <a:pt x="24040" y="15958"/>
                  </a:cubicBezTo>
                  <a:lnTo>
                    <a:pt x="24040" y="16239"/>
                  </a:lnTo>
                  <a:cubicBezTo>
                    <a:pt x="24022" y="16243"/>
                    <a:pt x="24006" y="16245"/>
                    <a:pt x="23991" y="16245"/>
                  </a:cubicBezTo>
                  <a:cubicBezTo>
                    <a:pt x="23866" y="16245"/>
                    <a:pt x="23827" y="16113"/>
                    <a:pt x="23749" y="16035"/>
                  </a:cubicBezTo>
                  <a:cubicBezTo>
                    <a:pt x="23633" y="15919"/>
                    <a:pt x="23555" y="15841"/>
                    <a:pt x="23507" y="15715"/>
                  </a:cubicBezTo>
                  <a:cubicBezTo>
                    <a:pt x="23555" y="15512"/>
                    <a:pt x="23507" y="15231"/>
                    <a:pt x="23390" y="15114"/>
                  </a:cubicBezTo>
                  <a:cubicBezTo>
                    <a:pt x="23313" y="14581"/>
                    <a:pt x="23225" y="14097"/>
                    <a:pt x="23022" y="13612"/>
                  </a:cubicBezTo>
                  <a:cubicBezTo>
                    <a:pt x="22906" y="13331"/>
                    <a:pt x="22828" y="13050"/>
                    <a:pt x="22741" y="12769"/>
                  </a:cubicBezTo>
                  <a:cubicBezTo>
                    <a:pt x="22702" y="12643"/>
                    <a:pt x="22663" y="12565"/>
                    <a:pt x="22624" y="12449"/>
                  </a:cubicBezTo>
                  <a:cubicBezTo>
                    <a:pt x="22586" y="12400"/>
                    <a:pt x="22586" y="12323"/>
                    <a:pt x="22586" y="12245"/>
                  </a:cubicBezTo>
                  <a:lnTo>
                    <a:pt x="22537" y="12245"/>
                  </a:lnTo>
                  <a:cubicBezTo>
                    <a:pt x="22498" y="12119"/>
                    <a:pt x="22421" y="12003"/>
                    <a:pt x="22382" y="11877"/>
                  </a:cubicBezTo>
                  <a:cubicBezTo>
                    <a:pt x="22382" y="11799"/>
                    <a:pt x="22295" y="11722"/>
                    <a:pt x="22295" y="11635"/>
                  </a:cubicBezTo>
                  <a:cubicBezTo>
                    <a:pt x="22295" y="11480"/>
                    <a:pt x="22217" y="11354"/>
                    <a:pt x="22140" y="11237"/>
                  </a:cubicBezTo>
                  <a:cubicBezTo>
                    <a:pt x="22014" y="11034"/>
                    <a:pt x="21936" y="10791"/>
                    <a:pt x="21859" y="10588"/>
                  </a:cubicBezTo>
                  <a:cubicBezTo>
                    <a:pt x="21694" y="10345"/>
                    <a:pt x="21568" y="10064"/>
                    <a:pt x="21452" y="9822"/>
                  </a:cubicBezTo>
                  <a:cubicBezTo>
                    <a:pt x="21326" y="9541"/>
                    <a:pt x="21171" y="9299"/>
                    <a:pt x="21006" y="9056"/>
                  </a:cubicBezTo>
                  <a:cubicBezTo>
                    <a:pt x="20802" y="8727"/>
                    <a:pt x="20599" y="8368"/>
                    <a:pt x="20356" y="8087"/>
                  </a:cubicBezTo>
                  <a:cubicBezTo>
                    <a:pt x="20279" y="8000"/>
                    <a:pt x="20240" y="7922"/>
                    <a:pt x="20201" y="7845"/>
                  </a:cubicBezTo>
                  <a:cubicBezTo>
                    <a:pt x="20075" y="7602"/>
                    <a:pt x="19833" y="7438"/>
                    <a:pt x="19678" y="7195"/>
                  </a:cubicBezTo>
                  <a:cubicBezTo>
                    <a:pt x="19513" y="6992"/>
                    <a:pt x="19348" y="6788"/>
                    <a:pt x="19193" y="6633"/>
                  </a:cubicBezTo>
                  <a:cubicBezTo>
                    <a:pt x="19106" y="6507"/>
                    <a:pt x="19028" y="6429"/>
                    <a:pt x="18951" y="6342"/>
                  </a:cubicBezTo>
                  <a:lnTo>
                    <a:pt x="18747" y="6148"/>
                  </a:lnTo>
                  <a:cubicBezTo>
                    <a:pt x="18544" y="5906"/>
                    <a:pt x="18301" y="5703"/>
                    <a:pt x="18098" y="5460"/>
                  </a:cubicBezTo>
                  <a:cubicBezTo>
                    <a:pt x="18059" y="5460"/>
                    <a:pt x="18059" y="5421"/>
                    <a:pt x="18020" y="5421"/>
                  </a:cubicBezTo>
                  <a:cubicBezTo>
                    <a:pt x="17894" y="5373"/>
                    <a:pt x="17778" y="5218"/>
                    <a:pt x="17691" y="5092"/>
                  </a:cubicBezTo>
                  <a:cubicBezTo>
                    <a:pt x="17613" y="5014"/>
                    <a:pt x="17536" y="4937"/>
                    <a:pt x="17410" y="4937"/>
                  </a:cubicBezTo>
                  <a:cubicBezTo>
                    <a:pt x="17332" y="4888"/>
                    <a:pt x="17255" y="4811"/>
                    <a:pt x="17129" y="4733"/>
                  </a:cubicBezTo>
                  <a:cubicBezTo>
                    <a:pt x="17012" y="4607"/>
                    <a:pt x="16886" y="4530"/>
                    <a:pt x="16721" y="4404"/>
                  </a:cubicBezTo>
                  <a:cubicBezTo>
                    <a:pt x="16605" y="4326"/>
                    <a:pt x="16440" y="4249"/>
                    <a:pt x="16285" y="4161"/>
                  </a:cubicBezTo>
                  <a:cubicBezTo>
                    <a:pt x="16120" y="4084"/>
                    <a:pt x="15956" y="4006"/>
                    <a:pt x="15801" y="3919"/>
                  </a:cubicBezTo>
                  <a:cubicBezTo>
                    <a:pt x="15713" y="3880"/>
                    <a:pt x="15636" y="3841"/>
                    <a:pt x="15558" y="3803"/>
                  </a:cubicBezTo>
                  <a:cubicBezTo>
                    <a:pt x="15488" y="3772"/>
                    <a:pt x="15420" y="3759"/>
                    <a:pt x="15356" y="3759"/>
                  </a:cubicBezTo>
                  <a:cubicBezTo>
                    <a:pt x="15153" y="3759"/>
                    <a:pt x="14978" y="3891"/>
                    <a:pt x="14831" y="4045"/>
                  </a:cubicBezTo>
                  <a:cubicBezTo>
                    <a:pt x="14870" y="4326"/>
                    <a:pt x="14705" y="4568"/>
                    <a:pt x="14667" y="4850"/>
                  </a:cubicBezTo>
                  <a:cubicBezTo>
                    <a:pt x="14628" y="4937"/>
                    <a:pt x="14589" y="5053"/>
                    <a:pt x="14589" y="5131"/>
                  </a:cubicBezTo>
                  <a:cubicBezTo>
                    <a:pt x="14589" y="5257"/>
                    <a:pt x="14540" y="5373"/>
                    <a:pt x="14540" y="5460"/>
                  </a:cubicBezTo>
                  <a:cubicBezTo>
                    <a:pt x="14540" y="5615"/>
                    <a:pt x="14589" y="5780"/>
                    <a:pt x="14589" y="5906"/>
                  </a:cubicBezTo>
                  <a:cubicBezTo>
                    <a:pt x="14589" y="6022"/>
                    <a:pt x="14628" y="6148"/>
                    <a:pt x="14628" y="6265"/>
                  </a:cubicBezTo>
                  <a:cubicBezTo>
                    <a:pt x="14628" y="6468"/>
                    <a:pt x="14589" y="6672"/>
                    <a:pt x="14540" y="6914"/>
                  </a:cubicBezTo>
                  <a:cubicBezTo>
                    <a:pt x="14589" y="7030"/>
                    <a:pt x="14667" y="7195"/>
                    <a:pt x="14705" y="7360"/>
                  </a:cubicBezTo>
                  <a:cubicBezTo>
                    <a:pt x="14783" y="7515"/>
                    <a:pt x="14831" y="7641"/>
                    <a:pt x="14870" y="7796"/>
                  </a:cubicBezTo>
                  <a:cubicBezTo>
                    <a:pt x="14948" y="7961"/>
                    <a:pt x="14986" y="8126"/>
                    <a:pt x="15025" y="8281"/>
                  </a:cubicBezTo>
                  <a:cubicBezTo>
                    <a:pt x="15074" y="8368"/>
                    <a:pt x="15112" y="8446"/>
                    <a:pt x="15151" y="8523"/>
                  </a:cubicBezTo>
                  <a:cubicBezTo>
                    <a:pt x="15432" y="8969"/>
                    <a:pt x="15597" y="9492"/>
                    <a:pt x="15917" y="9938"/>
                  </a:cubicBezTo>
                  <a:cubicBezTo>
                    <a:pt x="15994" y="10064"/>
                    <a:pt x="16082" y="10181"/>
                    <a:pt x="16198" y="10307"/>
                  </a:cubicBezTo>
                  <a:lnTo>
                    <a:pt x="16198" y="10423"/>
                  </a:lnTo>
                  <a:cubicBezTo>
                    <a:pt x="16402" y="10627"/>
                    <a:pt x="16528" y="10830"/>
                    <a:pt x="16683" y="11034"/>
                  </a:cubicBezTo>
                  <a:cubicBezTo>
                    <a:pt x="16770" y="11150"/>
                    <a:pt x="16847" y="11276"/>
                    <a:pt x="16964" y="11354"/>
                  </a:cubicBezTo>
                  <a:cubicBezTo>
                    <a:pt x="16964" y="11392"/>
                    <a:pt x="17012" y="11392"/>
                    <a:pt x="17051" y="11392"/>
                  </a:cubicBezTo>
                  <a:cubicBezTo>
                    <a:pt x="17167" y="11722"/>
                    <a:pt x="17410" y="11964"/>
                    <a:pt x="17652" y="12207"/>
                  </a:cubicBezTo>
                  <a:cubicBezTo>
                    <a:pt x="17691" y="12245"/>
                    <a:pt x="17739" y="12323"/>
                    <a:pt x="17778" y="12362"/>
                  </a:cubicBezTo>
                  <a:cubicBezTo>
                    <a:pt x="17982" y="12565"/>
                    <a:pt x="18175" y="12769"/>
                    <a:pt x="18340" y="12972"/>
                  </a:cubicBezTo>
                  <a:cubicBezTo>
                    <a:pt x="18505" y="13176"/>
                    <a:pt x="18708" y="13370"/>
                    <a:pt x="18902" y="13534"/>
                  </a:cubicBezTo>
                  <a:cubicBezTo>
                    <a:pt x="18990" y="13612"/>
                    <a:pt x="19067" y="13738"/>
                    <a:pt x="19145" y="13854"/>
                  </a:cubicBezTo>
                  <a:cubicBezTo>
                    <a:pt x="19145" y="13816"/>
                    <a:pt x="19193" y="13816"/>
                    <a:pt x="19193" y="13816"/>
                  </a:cubicBezTo>
                  <a:cubicBezTo>
                    <a:pt x="19348" y="13942"/>
                    <a:pt x="19387" y="14184"/>
                    <a:pt x="19591" y="14184"/>
                  </a:cubicBezTo>
                  <a:cubicBezTo>
                    <a:pt x="19755" y="14339"/>
                    <a:pt x="19872" y="14543"/>
                    <a:pt x="20075" y="14630"/>
                  </a:cubicBezTo>
                  <a:cubicBezTo>
                    <a:pt x="20279" y="14707"/>
                    <a:pt x="20279" y="14911"/>
                    <a:pt x="20405" y="14988"/>
                  </a:cubicBezTo>
                  <a:lnTo>
                    <a:pt x="20599" y="15192"/>
                  </a:lnTo>
                  <a:cubicBezTo>
                    <a:pt x="20725" y="15308"/>
                    <a:pt x="20928" y="15396"/>
                    <a:pt x="21045" y="15551"/>
                  </a:cubicBezTo>
                  <a:cubicBezTo>
                    <a:pt x="21132" y="15677"/>
                    <a:pt x="21248" y="15754"/>
                    <a:pt x="21374" y="15841"/>
                  </a:cubicBezTo>
                  <a:cubicBezTo>
                    <a:pt x="21452" y="15919"/>
                    <a:pt x="21452" y="15958"/>
                    <a:pt x="21529" y="15996"/>
                  </a:cubicBezTo>
                  <a:cubicBezTo>
                    <a:pt x="21655" y="16122"/>
                    <a:pt x="21771" y="16200"/>
                    <a:pt x="21936" y="16278"/>
                  </a:cubicBezTo>
                  <a:cubicBezTo>
                    <a:pt x="21975" y="16365"/>
                    <a:pt x="22053" y="16442"/>
                    <a:pt x="22101" y="16520"/>
                  </a:cubicBezTo>
                  <a:cubicBezTo>
                    <a:pt x="22217" y="16723"/>
                    <a:pt x="22256" y="16927"/>
                    <a:pt x="22256" y="17169"/>
                  </a:cubicBezTo>
                  <a:cubicBezTo>
                    <a:pt x="22101" y="17053"/>
                    <a:pt x="21936" y="16966"/>
                    <a:pt x="21810" y="16888"/>
                  </a:cubicBezTo>
                  <a:cubicBezTo>
                    <a:pt x="21452" y="16568"/>
                    <a:pt x="21045" y="16239"/>
                    <a:pt x="20686" y="15919"/>
                  </a:cubicBezTo>
                  <a:cubicBezTo>
                    <a:pt x="20405" y="15677"/>
                    <a:pt x="20162" y="15396"/>
                    <a:pt x="19920" y="15153"/>
                  </a:cubicBezTo>
                  <a:cubicBezTo>
                    <a:pt x="19591" y="14824"/>
                    <a:pt x="19271" y="14581"/>
                    <a:pt x="18990" y="14261"/>
                  </a:cubicBezTo>
                  <a:cubicBezTo>
                    <a:pt x="18825" y="14184"/>
                    <a:pt x="18747" y="14058"/>
                    <a:pt x="18621" y="13942"/>
                  </a:cubicBezTo>
                  <a:lnTo>
                    <a:pt x="18340" y="13660"/>
                  </a:lnTo>
                  <a:cubicBezTo>
                    <a:pt x="18137" y="13457"/>
                    <a:pt x="17982" y="13253"/>
                    <a:pt x="17817" y="13050"/>
                  </a:cubicBezTo>
                  <a:cubicBezTo>
                    <a:pt x="17739" y="12933"/>
                    <a:pt x="17613" y="12846"/>
                    <a:pt x="17536" y="12769"/>
                  </a:cubicBezTo>
                  <a:cubicBezTo>
                    <a:pt x="17206" y="12488"/>
                    <a:pt x="16964" y="12158"/>
                    <a:pt x="16721" y="11838"/>
                  </a:cubicBezTo>
                  <a:cubicBezTo>
                    <a:pt x="16528" y="11557"/>
                    <a:pt x="16324" y="11315"/>
                    <a:pt x="16120" y="11034"/>
                  </a:cubicBezTo>
                  <a:cubicBezTo>
                    <a:pt x="15994" y="10908"/>
                    <a:pt x="15956" y="10791"/>
                    <a:pt x="15839" y="10665"/>
                  </a:cubicBezTo>
                  <a:cubicBezTo>
                    <a:pt x="15752" y="10549"/>
                    <a:pt x="15713" y="10423"/>
                    <a:pt x="15597" y="10345"/>
                  </a:cubicBezTo>
                  <a:cubicBezTo>
                    <a:pt x="15471" y="10181"/>
                    <a:pt x="15393" y="10026"/>
                    <a:pt x="15316" y="9822"/>
                  </a:cubicBezTo>
                  <a:cubicBezTo>
                    <a:pt x="15112" y="9492"/>
                    <a:pt x="14948" y="9134"/>
                    <a:pt x="14744" y="8814"/>
                  </a:cubicBezTo>
                  <a:cubicBezTo>
                    <a:pt x="14667" y="8649"/>
                    <a:pt x="14589" y="8446"/>
                    <a:pt x="14540" y="8281"/>
                  </a:cubicBezTo>
                  <a:cubicBezTo>
                    <a:pt x="14385" y="7845"/>
                    <a:pt x="14259" y="7399"/>
                    <a:pt x="14143" y="6953"/>
                  </a:cubicBezTo>
                  <a:lnTo>
                    <a:pt x="14143" y="6788"/>
                  </a:lnTo>
                  <a:lnTo>
                    <a:pt x="14143" y="6303"/>
                  </a:lnTo>
                  <a:cubicBezTo>
                    <a:pt x="14143" y="6187"/>
                    <a:pt x="14104" y="6022"/>
                    <a:pt x="14104" y="5906"/>
                  </a:cubicBezTo>
                  <a:cubicBezTo>
                    <a:pt x="14104" y="5703"/>
                    <a:pt x="14143" y="5499"/>
                    <a:pt x="14104" y="5295"/>
                  </a:cubicBezTo>
                  <a:cubicBezTo>
                    <a:pt x="14104" y="5053"/>
                    <a:pt x="14182" y="4811"/>
                    <a:pt x="14259" y="4568"/>
                  </a:cubicBezTo>
                  <a:cubicBezTo>
                    <a:pt x="14347" y="4365"/>
                    <a:pt x="14424" y="4161"/>
                    <a:pt x="14540" y="3967"/>
                  </a:cubicBezTo>
                  <a:cubicBezTo>
                    <a:pt x="14589" y="3803"/>
                    <a:pt x="14667" y="3677"/>
                    <a:pt x="14831" y="3599"/>
                  </a:cubicBezTo>
                  <a:cubicBezTo>
                    <a:pt x="14948" y="3560"/>
                    <a:pt x="15025" y="3483"/>
                    <a:pt x="15151" y="3434"/>
                  </a:cubicBezTo>
                  <a:cubicBezTo>
                    <a:pt x="15231" y="3389"/>
                    <a:pt x="15311" y="3373"/>
                    <a:pt x="15388" y="3373"/>
                  </a:cubicBezTo>
                  <a:close/>
                  <a:moveTo>
                    <a:pt x="23797" y="16685"/>
                  </a:moveTo>
                  <a:cubicBezTo>
                    <a:pt x="24117" y="16888"/>
                    <a:pt x="24360" y="17131"/>
                    <a:pt x="24360" y="17576"/>
                  </a:cubicBezTo>
                  <a:lnTo>
                    <a:pt x="24282" y="17576"/>
                  </a:lnTo>
                  <a:cubicBezTo>
                    <a:pt x="24282" y="17615"/>
                    <a:pt x="24282" y="17693"/>
                    <a:pt x="24321" y="17732"/>
                  </a:cubicBezTo>
                  <a:cubicBezTo>
                    <a:pt x="24117" y="17654"/>
                    <a:pt x="23991" y="17615"/>
                    <a:pt x="23952" y="17412"/>
                  </a:cubicBezTo>
                  <a:cubicBezTo>
                    <a:pt x="23914" y="17247"/>
                    <a:pt x="23875" y="17092"/>
                    <a:pt x="23749" y="16966"/>
                  </a:cubicBezTo>
                  <a:cubicBezTo>
                    <a:pt x="23710" y="16927"/>
                    <a:pt x="23749" y="16811"/>
                    <a:pt x="23797" y="16685"/>
                  </a:cubicBezTo>
                  <a:close/>
                  <a:moveTo>
                    <a:pt x="22828" y="17131"/>
                  </a:moveTo>
                  <a:cubicBezTo>
                    <a:pt x="22983" y="17247"/>
                    <a:pt x="23109" y="17334"/>
                    <a:pt x="23225" y="17450"/>
                  </a:cubicBezTo>
                  <a:cubicBezTo>
                    <a:pt x="23313" y="17615"/>
                    <a:pt x="23390" y="17780"/>
                    <a:pt x="23313" y="17974"/>
                  </a:cubicBezTo>
                  <a:cubicBezTo>
                    <a:pt x="23284" y="17989"/>
                    <a:pt x="23258" y="17996"/>
                    <a:pt x="23236" y="17996"/>
                  </a:cubicBezTo>
                  <a:cubicBezTo>
                    <a:pt x="23131" y="17996"/>
                    <a:pt x="23087" y="17858"/>
                    <a:pt x="22983" y="17858"/>
                  </a:cubicBezTo>
                  <a:cubicBezTo>
                    <a:pt x="22906" y="17615"/>
                    <a:pt x="22867" y="17412"/>
                    <a:pt x="22828" y="17131"/>
                  </a:cubicBezTo>
                  <a:close/>
                  <a:moveTo>
                    <a:pt x="15190" y="2833"/>
                  </a:moveTo>
                  <a:cubicBezTo>
                    <a:pt x="15267" y="2833"/>
                    <a:pt x="15393" y="2872"/>
                    <a:pt x="15471" y="2872"/>
                  </a:cubicBezTo>
                  <a:cubicBezTo>
                    <a:pt x="15713" y="2872"/>
                    <a:pt x="15956" y="2950"/>
                    <a:pt x="16159" y="3037"/>
                  </a:cubicBezTo>
                  <a:cubicBezTo>
                    <a:pt x="16402" y="3114"/>
                    <a:pt x="16644" y="3240"/>
                    <a:pt x="16847" y="3357"/>
                  </a:cubicBezTo>
                  <a:cubicBezTo>
                    <a:pt x="17051" y="3483"/>
                    <a:pt x="17255" y="3599"/>
                    <a:pt x="17497" y="3725"/>
                  </a:cubicBezTo>
                  <a:cubicBezTo>
                    <a:pt x="17574" y="3764"/>
                    <a:pt x="17652" y="3841"/>
                    <a:pt x="17739" y="3919"/>
                  </a:cubicBezTo>
                  <a:cubicBezTo>
                    <a:pt x="18175" y="4210"/>
                    <a:pt x="18582" y="4530"/>
                    <a:pt x="18951" y="4888"/>
                  </a:cubicBezTo>
                  <a:cubicBezTo>
                    <a:pt x="19193" y="5092"/>
                    <a:pt x="19387" y="5295"/>
                    <a:pt x="19552" y="5499"/>
                  </a:cubicBezTo>
                  <a:cubicBezTo>
                    <a:pt x="19794" y="5741"/>
                    <a:pt x="19998" y="6022"/>
                    <a:pt x="20240" y="6265"/>
                  </a:cubicBezTo>
                  <a:cubicBezTo>
                    <a:pt x="20318" y="6391"/>
                    <a:pt x="20405" y="6546"/>
                    <a:pt x="20521" y="6633"/>
                  </a:cubicBezTo>
                  <a:cubicBezTo>
                    <a:pt x="20763" y="6875"/>
                    <a:pt x="20967" y="7118"/>
                    <a:pt x="21132" y="7399"/>
                  </a:cubicBezTo>
                  <a:cubicBezTo>
                    <a:pt x="21209" y="7602"/>
                    <a:pt x="21374" y="7719"/>
                    <a:pt x="21452" y="7883"/>
                  </a:cubicBezTo>
                  <a:cubicBezTo>
                    <a:pt x="21655" y="8165"/>
                    <a:pt x="21810" y="8407"/>
                    <a:pt x="21975" y="8727"/>
                  </a:cubicBezTo>
                  <a:cubicBezTo>
                    <a:pt x="22101" y="8930"/>
                    <a:pt x="22217" y="9173"/>
                    <a:pt x="22343" y="9376"/>
                  </a:cubicBezTo>
                  <a:cubicBezTo>
                    <a:pt x="22421" y="9541"/>
                    <a:pt x="22498" y="9696"/>
                    <a:pt x="22586" y="9861"/>
                  </a:cubicBezTo>
                  <a:cubicBezTo>
                    <a:pt x="22741" y="10181"/>
                    <a:pt x="22944" y="10462"/>
                    <a:pt x="23109" y="10791"/>
                  </a:cubicBezTo>
                  <a:cubicBezTo>
                    <a:pt x="23148" y="10908"/>
                    <a:pt x="23187" y="11034"/>
                    <a:pt x="23225" y="11150"/>
                  </a:cubicBezTo>
                  <a:cubicBezTo>
                    <a:pt x="23264" y="11354"/>
                    <a:pt x="23351" y="11557"/>
                    <a:pt x="23429" y="11761"/>
                  </a:cubicBezTo>
                  <a:cubicBezTo>
                    <a:pt x="23507" y="12003"/>
                    <a:pt x="23633" y="12207"/>
                    <a:pt x="23710" y="12449"/>
                  </a:cubicBezTo>
                  <a:cubicBezTo>
                    <a:pt x="23749" y="12565"/>
                    <a:pt x="23797" y="12730"/>
                    <a:pt x="23836" y="12885"/>
                  </a:cubicBezTo>
                  <a:cubicBezTo>
                    <a:pt x="23875" y="13050"/>
                    <a:pt x="23952" y="13215"/>
                    <a:pt x="23991" y="13418"/>
                  </a:cubicBezTo>
                  <a:cubicBezTo>
                    <a:pt x="24078" y="13699"/>
                    <a:pt x="24156" y="13980"/>
                    <a:pt x="24234" y="14261"/>
                  </a:cubicBezTo>
                  <a:cubicBezTo>
                    <a:pt x="24282" y="14387"/>
                    <a:pt x="24321" y="14543"/>
                    <a:pt x="24360" y="14707"/>
                  </a:cubicBezTo>
                  <a:cubicBezTo>
                    <a:pt x="24398" y="14911"/>
                    <a:pt x="24398" y="15114"/>
                    <a:pt x="24437" y="15270"/>
                  </a:cubicBezTo>
                  <a:cubicBezTo>
                    <a:pt x="24476" y="15512"/>
                    <a:pt x="24563" y="15754"/>
                    <a:pt x="24602" y="15996"/>
                  </a:cubicBezTo>
                  <a:cubicBezTo>
                    <a:pt x="24641" y="16200"/>
                    <a:pt x="24679" y="16404"/>
                    <a:pt x="24718" y="16607"/>
                  </a:cubicBezTo>
                  <a:cubicBezTo>
                    <a:pt x="24767" y="16646"/>
                    <a:pt x="24718" y="16723"/>
                    <a:pt x="24718" y="16762"/>
                  </a:cubicBezTo>
                  <a:cubicBezTo>
                    <a:pt x="24563" y="16723"/>
                    <a:pt x="24524" y="16607"/>
                    <a:pt x="24476" y="16481"/>
                  </a:cubicBezTo>
                  <a:cubicBezTo>
                    <a:pt x="24437" y="16326"/>
                    <a:pt x="24437" y="16122"/>
                    <a:pt x="24398" y="15958"/>
                  </a:cubicBezTo>
                  <a:cubicBezTo>
                    <a:pt x="24321" y="15638"/>
                    <a:pt x="24321" y="15357"/>
                    <a:pt x="24195" y="15027"/>
                  </a:cubicBezTo>
                  <a:cubicBezTo>
                    <a:pt x="24078" y="14630"/>
                    <a:pt x="23991" y="14223"/>
                    <a:pt x="23914" y="13816"/>
                  </a:cubicBezTo>
                  <a:cubicBezTo>
                    <a:pt x="23836" y="13534"/>
                    <a:pt x="23710" y="13253"/>
                    <a:pt x="23633" y="13011"/>
                  </a:cubicBezTo>
                  <a:cubicBezTo>
                    <a:pt x="23555" y="12846"/>
                    <a:pt x="23507" y="12691"/>
                    <a:pt x="23507" y="12526"/>
                  </a:cubicBezTo>
                  <a:cubicBezTo>
                    <a:pt x="23429" y="12284"/>
                    <a:pt x="23351" y="12042"/>
                    <a:pt x="23225" y="11799"/>
                  </a:cubicBezTo>
                  <a:cubicBezTo>
                    <a:pt x="23148" y="11557"/>
                    <a:pt x="23070" y="11315"/>
                    <a:pt x="22944" y="11072"/>
                  </a:cubicBezTo>
                  <a:cubicBezTo>
                    <a:pt x="22906" y="10946"/>
                    <a:pt x="22867" y="10869"/>
                    <a:pt x="22828" y="10791"/>
                  </a:cubicBezTo>
                  <a:cubicBezTo>
                    <a:pt x="22586" y="10384"/>
                    <a:pt x="22382" y="9938"/>
                    <a:pt x="22179" y="9541"/>
                  </a:cubicBezTo>
                  <a:cubicBezTo>
                    <a:pt x="22014" y="9250"/>
                    <a:pt x="21859" y="8969"/>
                    <a:pt x="21733" y="8688"/>
                  </a:cubicBezTo>
                  <a:cubicBezTo>
                    <a:pt x="21568" y="8446"/>
                    <a:pt x="21452" y="8242"/>
                    <a:pt x="21287" y="8000"/>
                  </a:cubicBezTo>
                  <a:cubicBezTo>
                    <a:pt x="21083" y="7719"/>
                    <a:pt x="20928" y="7438"/>
                    <a:pt x="20725" y="7195"/>
                  </a:cubicBezTo>
                  <a:cubicBezTo>
                    <a:pt x="20482" y="6914"/>
                    <a:pt x="20279" y="6672"/>
                    <a:pt x="20036" y="6391"/>
                  </a:cubicBezTo>
                  <a:cubicBezTo>
                    <a:pt x="19872" y="6226"/>
                    <a:pt x="19717" y="6022"/>
                    <a:pt x="19552" y="5819"/>
                  </a:cubicBezTo>
                  <a:cubicBezTo>
                    <a:pt x="19513" y="5741"/>
                    <a:pt x="19474" y="5703"/>
                    <a:pt x="19435" y="5664"/>
                  </a:cubicBezTo>
                  <a:cubicBezTo>
                    <a:pt x="19067" y="5295"/>
                    <a:pt x="18708" y="4976"/>
                    <a:pt x="18340" y="4646"/>
                  </a:cubicBezTo>
                  <a:cubicBezTo>
                    <a:pt x="18175" y="4491"/>
                    <a:pt x="18020" y="4365"/>
                    <a:pt x="17817" y="4249"/>
                  </a:cubicBezTo>
                  <a:cubicBezTo>
                    <a:pt x="17739" y="4161"/>
                    <a:pt x="17613" y="4123"/>
                    <a:pt x="17536" y="4006"/>
                  </a:cubicBezTo>
                  <a:cubicBezTo>
                    <a:pt x="17332" y="3803"/>
                    <a:pt x="17012" y="3677"/>
                    <a:pt x="16770" y="3522"/>
                  </a:cubicBezTo>
                  <a:cubicBezTo>
                    <a:pt x="16605" y="3434"/>
                    <a:pt x="16440" y="3357"/>
                    <a:pt x="16237" y="3279"/>
                  </a:cubicBezTo>
                  <a:cubicBezTo>
                    <a:pt x="15917" y="3153"/>
                    <a:pt x="15558" y="3076"/>
                    <a:pt x="15151" y="3076"/>
                  </a:cubicBezTo>
                  <a:cubicBezTo>
                    <a:pt x="14909" y="3076"/>
                    <a:pt x="14705" y="3153"/>
                    <a:pt x="14589" y="3357"/>
                  </a:cubicBezTo>
                  <a:cubicBezTo>
                    <a:pt x="14424" y="3560"/>
                    <a:pt x="14259" y="3803"/>
                    <a:pt x="14143" y="4084"/>
                  </a:cubicBezTo>
                  <a:cubicBezTo>
                    <a:pt x="13978" y="4404"/>
                    <a:pt x="13862" y="4733"/>
                    <a:pt x="13814" y="5092"/>
                  </a:cubicBezTo>
                  <a:cubicBezTo>
                    <a:pt x="13814" y="5257"/>
                    <a:pt x="13775" y="5460"/>
                    <a:pt x="13775" y="5615"/>
                  </a:cubicBezTo>
                  <a:cubicBezTo>
                    <a:pt x="13736" y="5664"/>
                    <a:pt x="13736" y="5741"/>
                    <a:pt x="13775" y="5780"/>
                  </a:cubicBezTo>
                  <a:cubicBezTo>
                    <a:pt x="13862" y="6061"/>
                    <a:pt x="13775" y="6342"/>
                    <a:pt x="13775" y="6633"/>
                  </a:cubicBezTo>
                  <a:cubicBezTo>
                    <a:pt x="13814" y="7156"/>
                    <a:pt x="13940" y="7641"/>
                    <a:pt x="14143" y="8087"/>
                  </a:cubicBezTo>
                  <a:cubicBezTo>
                    <a:pt x="14221" y="8203"/>
                    <a:pt x="14259" y="8368"/>
                    <a:pt x="14347" y="8523"/>
                  </a:cubicBezTo>
                  <a:cubicBezTo>
                    <a:pt x="14424" y="8727"/>
                    <a:pt x="14540" y="8969"/>
                    <a:pt x="14628" y="9173"/>
                  </a:cubicBezTo>
                  <a:cubicBezTo>
                    <a:pt x="14783" y="9492"/>
                    <a:pt x="14909" y="9783"/>
                    <a:pt x="15074" y="10103"/>
                  </a:cubicBezTo>
                  <a:cubicBezTo>
                    <a:pt x="15151" y="10219"/>
                    <a:pt x="15190" y="10345"/>
                    <a:pt x="15316" y="10462"/>
                  </a:cubicBezTo>
                  <a:cubicBezTo>
                    <a:pt x="15558" y="10830"/>
                    <a:pt x="15801" y="11150"/>
                    <a:pt x="16082" y="11480"/>
                  </a:cubicBezTo>
                  <a:cubicBezTo>
                    <a:pt x="16363" y="11799"/>
                    <a:pt x="16605" y="12158"/>
                    <a:pt x="16847" y="12488"/>
                  </a:cubicBezTo>
                  <a:cubicBezTo>
                    <a:pt x="17012" y="12643"/>
                    <a:pt x="17129" y="12846"/>
                    <a:pt x="17293" y="13011"/>
                  </a:cubicBezTo>
                  <a:cubicBezTo>
                    <a:pt x="17613" y="13370"/>
                    <a:pt x="17933" y="13660"/>
                    <a:pt x="18224" y="13980"/>
                  </a:cubicBezTo>
                  <a:cubicBezTo>
                    <a:pt x="18301" y="14058"/>
                    <a:pt x="18379" y="14145"/>
                    <a:pt x="18418" y="14223"/>
                  </a:cubicBezTo>
                  <a:cubicBezTo>
                    <a:pt x="18825" y="14581"/>
                    <a:pt x="19271" y="14950"/>
                    <a:pt x="19678" y="15357"/>
                  </a:cubicBezTo>
                  <a:cubicBezTo>
                    <a:pt x="19872" y="15512"/>
                    <a:pt x="20036" y="15754"/>
                    <a:pt x="20240" y="15958"/>
                  </a:cubicBezTo>
                  <a:cubicBezTo>
                    <a:pt x="20356" y="16035"/>
                    <a:pt x="20482" y="16161"/>
                    <a:pt x="20599" y="16239"/>
                  </a:cubicBezTo>
                  <a:cubicBezTo>
                    <a:pt x="20841" y="16404"/>
                    <a:pt x="21132" y="16646"/>
                    <a:pt x="21326" y="16888"/>
                  </a:cubicBezTo>
                  <a:cubicBezTo>
                    <a:pt x="21413" y="16966"/>
                    <a:pt x="21529" y="17053"/>
                    <a:pt x="21616" y="17092"/>
                  </a:cubicBezTo>
                  <a:cubicBezTo>
                    <a:pt x="21859" y="17295"/>
                    <a:pt x="22101" y="17489"/>
                    <a:pt x="22382" y="17693"/>
                  </a:cubicBezTo>
                  <a:cubicBezTo>
                    <a:pt x="22343" y="17819"/>
                    <a:pt x="22498" y="17896"/>
                    <a:pt x="22343" y="18061"/>
                  </a:cubicBezTo>
                  <a:cubicBezTo>
                    <a:pt x="22217" y="17896"/>
                    <a:pt x="22101" y="17780"/>
                    <a:pt x="21975" y="17654"/>
                  </a:cubicBezTo>
                  <a:cubicBezTo>
                    <a:pt x="21897" y="17576"/>
                    <a:pt x="21771" y="17538"/>
                    <a:pt x="21694" y="17450"/>
                  </a:cubicBezTo>
                  <a:cubicBezTo>
                    <a:pt x="21490" y="17295"/>
                    <a:pt x="21287" y="17131"/>
                    <a:pt x="21083" y="16966"/>
                  </a:cubicBezTo>
                  <a:cubicBezTo>
                    <a:pt x="21006" y="16888"/>
                    <a:pt x="20928" y="16811"/>
                    <a:pt x="20841" y="16762"/>
                  </a:cubicBezTo>
                  <a:cubicBezTo>
                    <a:pt x="20725" y="16646"/>
                    <a:pt x="20560" y="16568"/>
                    <a:pt x="20444" y="16442"/>
                  </a:cubicBezTo>
                  <a:cubicBezTo>
                    <a:pt x="20162" y="16161"/>
                    <a:pt x="19872" y="15919"/>
                    <a:pt x="19591" y="15599"/>
                  </a:cubicBezTo>
                  <a:cubicBezTo>
                    <a:pt x="19474" y="15434"/>
                    <a:pt x="19309" y="15308"/>
                    <a:pt x="19145" y="15192"/>
                  </a:cubicBezTo>
                  <a:cubicBezTo>
                    <a:pt x="18786" y="14872"/>
                    <a:pt x="18379" y="14543"/>
                    <a:pt x="18059" y="14145"/>
                  </a:cubicBezTo>
                  <a:cubicBezTo>
                    <a:pt x="17982" y="14019"/>
                    <a:pt x="17856" y="13903"/>
                    <a:pt x="17739" y="13777"/>
                  </a:cubicBezTo>
                  <a:cubicBezTo>
                    <a:pt x="17497" y="13534"/>
                    <a:pt x="17206" y="13292"/>
                    <a:pt x="17012" y="13011"/>
                  </a:cubicBezTo>
                  <a:cubicBezTo>
                    <a:pt x="16770" y="12769"/>
                    <a:pt x="16566" y="12488"/>
                    <a:pt x="16363" y="12245"/>
                  </a:cubicBezTo>
                  <a:cubicBezTo>
                    <a:pt x="16237" y="12119"/>
                    <a:pt x="16159" y="12003"/>
                    <a:pt x="16082" y="11877"/>
                  </a:cubicBezTo>
                  <a:cubicBezTo>
                    <a:pt x="15801" y="11480"/>
                    <a:pt x="15471" y="11111"/>
                    <a:pt x="15190" y="10704"/>
                  </a:cubicBezTo>
                  <a:cubicBezTo>
                    <a:pt x="15074" y="10549"/>
                    <a:pt x="14986" y="10384"/>
                    <a:pt x="14909" y="10219"/>
                  </a:cubicBezTo>
                  <a:cubicBezTo>
                    <a:pt x="14783" y="10026"/>
                    <a:pt x="14667" y="9783"/>
                    <a:pt x="14540" y="9541"/>
                  </a:cubicBezTo>
                  <a:cubicBezTo>
                    <a:pt x="14463" y="9376"/>
                    <a:pt x="14385" y="9211"/>
                    <a:pt x="14259" y="9056"/>
                  </a:cubicBezTo>
                  <a:cubicBezTo>
                    <a:pt x="14182" y="8814"/>
                    <a:pt x="14104" y="8610"/>
                    <a:pt x="13978" y="8368"/>
                  </a:cubicBezTo>
                  <a:cubicBezTo>
                    <a:pt x="13901" y="8165"/>
                    <a:pt x="13814" y="7961"/>
                    <a:pt x="13775" y="7757"/>
                  </a:cubicBezTo>
                  <a:cubicBezTo>
                    <a:pt x="13697" y="7438"/>
                    <a:pt x="13532" y="7118"/>
                    <a:pt x="13571" y="6788"/>
                  </a:cubicBezTo>
                  <a:cubicBezTo>
                    <a:pt x="13571" y="6633"/>
                    <a:pt x="13620" y="6507"/>
                    <a:pt x="13620" y="6391"/>
                  </a:cubicBezTo>
                  <a:cubicBezTo>
                    <a:pt x="13620" y="6265"/>
                    <a:pt x="13571" y="6100"/>
                    <a:pt x="13571" y="5945"/>
                  </a:cubicBezTo>
                  <a:lnTo>
                    <a:pt x="13571" y="5179"/>
                  </a:lnTo>
                  <a:cubicBezTo>
                    <a:pt x="13571" y="4888"/>
                    <a:pt x="13658" y="4646"/>
                    <a:pt x="13736" y="4404"/>
                  </a:cubicBezTo>
                  <a:cubicBezTo>
                    <a:pt x="13814" y="4249"/>
                    <a:pt x="13862" y="4123"/>
                    <a:pt x="13940" y="3967"/>
                  </a:cubicBezTo>
                  <a:cubicBezTo>
                    <a:pt x="14056" y="3725"/>
                    <a:pt x="14182" y="3522"/>
                    <a:pt x="14298" y="3279"/>
                  </a:cubicBezTo>
                  <a:cubicBezTo>
                    <a:pt x="14347" y="3279"/>
                    <a:pt x="14347" y="3240"/>
                    <a:pt x="14385" y="3240"/>
                  </a:cubicBezTo>
                  <a:cubicBezTo>
                    <a:pt x="14540" y="3114"/>
                    <a:pt x="14705" y="3037"/>
                    <a:pt x="14909" y="2911"/>
                  </a:cubicBezTo>
                  <a:cubicBezTo>
                    <a:pt x="14986" y="2872"/>
                    <a:pt x="15112" y="2872"/>
                    <a:pt x="15190" y="2833"/>
                  </a:cubicBezTo>
                  <a:close/>
                  <a:moveTo>
                    <a:pt x="24679" y="17450"/>
                  </a:moveTo>
                  <a:cubicBezTo>
                    <a:pt x="24883" y="17538"/>
                    <a:pt x="24960" y="17819"/>
                    <a:pt x="24883" y="18303"/>
                  </a:cubicBezTo>
                  <a:cubicBezTo>
                    <a:pt x="24718" y="18022"/>
                    <a:pt x="24679" y="17732"/>
                    <a:pt x="24679" y="17450"/>
                  </a:cubicBezTo>
                  <a:close/>
                  <a:moveTo>
                    <a:pt x="22983" y="18303"/>
                  </a:moveTo>
                  <a:cubicBezTo>
                    <a:pt x="23390" y="18546"/>
                    <a:pt x="23507" y="18701"/>
                    <a:pt x="23390" y="18866"/>
                  </a:cubicBezTo>
                  <a:cubicBezTo>
                    <a:pt x="23264" y="18662"/>
                    <a:pt x="22983" y="18585"/>
                    <a:pt x="22983" y="18303"/>
                  </a:cubicBezTo>
                  <a:close/>
                  <a:moveTo>
                    <a:pt x="25368" y="17974"/>
                  </a:moveTo>
                  <a:lnTo>
                    <a:pt x="25368" y="17974"/>
                  </a:lnTo>
                  <a:cubicBezTo>
                    <a:pt x="25736" y="18100"/>
                    <a:pt x="26017" y="18459"/>
                    <a:pt x="25978" y="18827"/>
                  </a:cubicBezTo>
                  <a:cubicBezTo>
                    <a:pt x="25930" y="18827"/>
                    <a:pt x="25891" y="18866"/>
                    <a:pt x="25852" y="18866"/>
                  </a:cubicBezTo>
                  <a:cubicBezTo>
                    <a:pt x="25775" y="18866"/>
                    <a:pt x="25687" y="18827"/>
                    <a:pt x="25571" y="18788"/>
                  </a:cubicBezTo>
                  <a:cubicBezTo>
                    <a:pt x="25494" y="18546"/>
                    <a:pt x="25368" y="18303"/>
                    <a:pt x="25368" y="17974"/>
                  </a:cubicBezTo>
                  <a:close/>
                  <a:moveTo>
                    <a:pt x="23952" y="18022"/>
                  </a:moveTo>
                  <a:cubicBezTo>
                    <a:pt x="24321" y="18265"/>
                    <a:pt x="24602" y="18507"/>
                    <a:pt x="24476" y="18992"/>
                  </a:cubicBezTo>
                  <a:cubicBezTo>
                    <a:pt x="24117" y="18866"/>
                    <a:pt x="23875" y="18507"/>
                    <a:pt x="23952" y="18022"/>
                  </a:cubicBezTo>
                  <a:close/>
                  <a:moveTo>
                    <a:pt x="15040" y="1963"/>
                  </a:moveTo>
                  <a:cubicBezTo>
                    <a:pt x="15073" y="1963"/>
                    <a:pt x="15109" y="1967"/>
                    <a:pt x="15151" y="1980"/>
                  </a:cubicBezTo>
                  <a:cubicBezTo>
                    <a:pt x="15355" y="1980"/>
                    <a:pt x="15597" y="1980"/>
                    <a:pt x="15839" y="2029"/>
                  </a:cubicBezTo>
                  <a:cubicBezTo>
                    <a:pt x="16043" y="2068"/>
                    <a:pt x="16237" y="2145"/>
                    <a:pt x="16440" y="2223"/>
                  </a:cubicBezTo>
                  <a:cubicBezTo>
                    <a:pt x="16528" y="2223"/>
                    <a:pt x="16605" y="2223"/>
                    <a:pt x="16683" y="2271"/>
                  </a:cubicBezTo>
                  <a:cubicBezTo>
                    <a:pt x="16721" y="2271"/>
                    <a:pt x="16770" y="2271"/>
                    <a:pt x="16847" y="2310"/>
                  </a:cubicBezTo>
                  <a:cubicBezTo>
                    <a:pt x="17167" y="2514"/>
                    <a:pt x="17497" y="2669"/>
                    <a:pt x="17817" y="2872"/>
                  </a:cubicBezTo>
                  <a:cubicBezTo>
                    <a:pt x="17982" y="2950"/>
                    <a:pt x="18098" y="3114"/>
                    <a:pt x="18263" y="3240"/>
                  </a:cubicBezTo>
                  <a:cubicBezTo>
                    <a:pt x="18340" y="3318"/>
                    <a:pt x="18418" y="3396"/>
                    <a:pt x="18505" y="3396"/>
                  </a:cubicBezTo>
                  <a:cubicBezTo>
                    <a:pt x="18864" y="3522"/>
                    <a:pt x="19028" y="3841"/>
                    <a:pt x="19309" y="4045"/>
                  </a:cubicBezTo>
                  <a:cubicBezTo>
                    <a:pt x="19513" y="4210"/>
                    <a:pt x="19717" y="4404"/>
                    <a:pt x="19920" y="4607"/>
                  </a:cubicBezTo>
                  <a:cubicBezTo>
                    <a:pt x="20114" y="4811"/>
                    <a:pt x="20318" y="5053"/>
                    <a:pt x="20560" y="5257"/>
                  </a:cubicBezTo>
                  <a:cubicBezTo>
                    <a:pt x="20647" y="5373"/>
                    <a:pt x="20725" y="5499"/>
                    <a:pt x="20802" y="5615"/>
                  </a:cubicBezTo>
                  <a:cubicBezTo>
                    <a:pt x="21132" y="5984"/>
                    <a:pt x="21490" y="6391"/>
                    <a:pt x="21771" y="6788"/>
                  </a:cubicBezTo>
                  <a:cubicBezTo>
                    <a:pt x="22014" y="7156"/>
                    <a:pt x="22295" y="7515"/>
                    <a:pt x="22537" y="7883"/>
                  </a:cubicBezTo>
                  <a:cubicBezTo>
                    <a:pt x="22586" y="8000"/>
                    <a:pt x="22624" y="8087"/>
                    <a:pt x="22663" y="8165"/>
                  </a:cubicBezTo>
                  <a:cubicBezTo>
                    <a:pt x="22780" y="8329"/>
                    <a:pt x="22867" y="8484"/>
                    <a:pt x="22944" y="8649"/>
                  </a:cubicBezTo>
                  <a:cubicBezTo>
                    <a:pt x="23148" y="9008"/>
                    <a:pt x="23351" y="9376"/>
                    <a:pt x="23555" y="9783"/>
                  </a:cubicBezTo>
                  <a:cubicBezTo>
                    <a:pt x="23633" y="9938"/>
                    <a:pt x="23710" y="10064"/>
                    <a:pt x="23797" y="10219"/>
                  </a:cubicBezTo>
                  <a:cubicBezTo>
                    <a:pt x="23914" y="10510"/>
                    <a:pt x="24040" y="10791"/>
                    <a:pt x="24156" y="11111"/>
                  </a:cubicBezTo>
                  <a:cubicBezTo>
                    <a:pt x="24234" y="11392"/>
                    <a:pt x="24360" y="11673"/>
                    <a:pt x="24437" y="11916"/>
                  </a:cubicBezTo>
                  <a:cubicBezTo>
                    <a:pt x="24602" y="12245"/>
                    <a:pt x="24679" y="12565"/>
                    <a:pt x="24767" y="12885"/>
                  </a:cubicBezTo>
                  <a:cubicBezTo>
                    <a:pt x="24767" y="13011"/>
                    <a:pt x="24844" y="13089"/>
                    <a:pt x="24883" y="13215"/>
                  </a:cubicBezTo>
                  <a:cubicBezTo>
                    <a:pt x="24922" y="13253"/>
                    <a:pt x="24922" y="13331"/>
                    <a:pt x="24960" y="13370"/>
                  </a:cubicBezTo>
                  <a:cubicBezTo>
                    <a:pt x="25086" y="13854"/>
                    <a:pt x="25203" y="14339"/>
                    <a:pt x="25290" y="14824"/>
                  </a:cubicBezTo>
                  <a:cubicBezTo>
                    <a:pt x="25329" y="15027"/>
                    <a:pt x="25368" y="15270"/>
                    <a:pt x="25406" y="15473"/>
                  </a:cubicBezTo>
                  <a:cubicBezTo>
                    <a:pt x="25494" y="15958"/>
                    <a:pt x="25610" y="16404"/>
                    <a:pt x="25736" y="16888"/>
                  </a:cubicBezTo>
                  <a:cubicBezTo>
                    <a:pt x="25736" y="17053"/>
                    <a:pt x="25775" y="17208"/>
                    <a:pt x="25813" y="17412"/>
                  </a:cubicBezTo>
                  <a:cubicBezTo>
                    <a:pt x="25852" y="17489"/>
                    <a:pt x="25813" y="17538"/>
                    <a:pt x="25736" y="17615"/>
                  </a:cubicBezTo>
                  <a:cubicBezTo>
                    <a:pt x="25571" y="17538"/>
                    <a:pt x="25445" y="17412"/>
                    <a:pt x="25329" y="17295"/>
                  </a:cubicBezTo>
                  <a:cubicBezTo>
                    <a:pt x="25290" y="17247"/>
                    <a:pt x="25290" y="17208"/>
                    <a:pt x="25290" y="17131"/>
                  </a:cubicBezTo>
                  <a:cubicBezTo>
                    <a:pt x="25203" y="16888"/>
                    <a:pt x="25164" y="16607"/>
                    <a:pt x="25086" y="16365"/>
                  </a:cubicBezTo>
                  <a:cubicBezTo>
                    <a:pt x="25048" y="16200"/>
                    <a:pt x="25048" y="16035"/>
                    <a:pt x="25009" y="15880"/>
                  </a:cubicBezTo>
                  <a:lnTo>
                    <a:pt x="25009" y="15793"/>
                  </a:lnTo>
                  <a:cubicBezTo>
                    <a:pt x="24844" y="15308"/>
                    <a:pt x="24844" y="14824"/>
                    <a:pt x="24679" y="14339"/>
                  </a:cubicBezTo>
                  <a:cubicBezTo>
                    <a:pt x="24563" y="14019"/>
                    <a:pt x="24476" y="13660"/>
                    <a:pt x="24398" y="13292"/>
                  </a:cubicBezTo>
                  <a:cubicBezTo>
                    <a:pt x="24321" y="13127"/>
                    <a:pt x="24234" y="12933"/>
                    <a:pt x="24156" y="12730"/>
                  </a:cubicBezTo>
                  <a:cubicBezTo>
                    <a:pt x="24117" y="12449"/>
                    <a:pt x="24040" y="12119"/>
                    <a:pt x="23875" y="11799"/>
                  </a:cubicBezTo>
                  <a:cubicBezTo>
                    <a:pt x="23749" y="11518"/>
                    <a:pt x="23594" y="11237"/>
                    <a:pt x="23555" y="10908"/>
                  </a:cubicBezTo>
                  <a:cubicBezTo>
                    <a:pt x="23555" y="10830"/>
                    <a:pt x="23468" y="10791"/>
                    <a:pt x="23468" y="10704"/>
                  </a:cubicBezTo>
                  <a:cubicBezTo>
                    <a:pt x="23313" y="10462"/>
                    <a:pt x="23187" y="10181"/>
                    <a:pt x="23070" y="9900"/>
                  </a:cubicBezTo>
                  <a:cubicBezTo>
                    <a:pt x="22906" y="9618"/>
                    <a:pt x="22780" y="9299"/>
                    <a:pt x="22586" y="9008"/>
                  </a:cubicBezTo>
                  <a:cubicBezTo>
                    <a:pt x="22498" y="8853"/>
                    <a:pt x="22382" y="8727"/>
                    <a:pt x="22295" y="8572"/>
                  </a:cubicBezTo>
                  <a:cubicBezTo>
                    <a:pt x="22179" y="8329"/>
                    <a:pt x="22053" y="8039"/>
                    <a:pt x="21897" y="7845"/>
                  </a:cubicBezTo>
                  <a:cubicBezTo>
                    <a:pt x="21771" y="7641"/>
                    <a:pt x="21655" y="7476"/>
                    <a:pt x="21490" y="7312"/>
                  </a:cubicBezTo>
                  <a:cubicBezTo>
                    <a:pt x="21452" y="7273"/>
                    <a:pt x="21413" y="7195"/>
                    <a:pt x="21374" y="7118"/>
                  </a:cubicBezTo>
                  <a:cubicBezTo>
                    <a:pt x="21287" y="6992"/>
                    <a:pt x="21209" y="6875"/>
                    <a:pt x="21132" y="6749"/>
                  </a:cubicBezTo>
                  <a:cubicBezTo>
                    <a:pt x="20967" y="6507"/>
                    <a:pt x="20763" y="6303"/>
                    <a:pt x="20560" y="6100"/>
                  </a:cubicBezTo>
                  <a:cubicBezTo>
                    <a:pt x="20444" y="5945"/>
                    <a:pt x="20279" y="5741"/>
                    <a:pt x="20114" y="5577"/>
                  </a:cubicBezTo>
                  <a:cubicBezTo>
                    <a:pt x="20036" y="5460"/>
                    <a:pt x="19959" y="5295"/>
                    <a:pt x="19833" y="5179"/>
                  </a:cubicBezTo>
                  <a:cubicBezTo>
                    <a:pt x="19629" y="5014"/>
                    <a:pt x="19435" y="4811"/>
                    <a:pt x="19232" y="4646"/>
                  </a:cubicBezTo>
                  <a:cubicBezTo>
                    <a:pt x="19067" y="4491"/>
                    <a:pt x="18902" y="4326"/>
                    <a:pt x="18747" y="4161"/>
                  </a:cubicBezTo>
                  <a:cubicBezTo>
                    <a:pt x="18544" y="4006"/>
                    <a:pt x="18340" y="3841"/>
                    <a:pt x="18098" y="3677"/>
                  </a:cubicBezTo>
                  <a:cubicBezTo>
                    <a:pt x="17982" y="3638"/>
                    <a:pt x="17856" y="3599"/>
                    <a:pt x="17778" y="3434"/>
                  </a:cubicBezTo>
                  <a:cubicBezTo>
                    <a:pt x="17778" y="3434"/>
                    <a:pt x="17739" y="3396"/>
                    <a:pt x="17691" y="3396"/>
                  </a:cubicBezTo>
                  <a:cubicBezTo>
                    <a:pt x="17574" y="3318"/>
                    <a:pt x="17410" y="3192"/>
                    <a:pt x="17255" y="3114"/>
                  </a:cubicBezTo>
                  <a:cubicBezTo>
                    <a:pt x="16886" y="2998"/>
                    <a:pt x="16605" y="2707"/>
                    <a:pt x="16198" y="2669"/>
                  </a:cubicBezTo>
                  <a:cubicBezTo>
                    <a:pt x="15994" y="2669"/>
                    <a:pt x="15839" y="2552"/>
                    <a:pt x="15597" y="2514"/>
                  </a:cubicBezTo>
                  <a:cubicBezTo>
                    <a:pt x="15487" y="2492"/>
                    <a:pt x="15377" y="2481"/>
                    <a:pt x="15268" y="2481"/>
                  </a:cubicBezTo>
                  <a:cubicBezTo>
                    <a:pt x="14937" y="2481"/>
                    <a:pt x="14617" y="2583"/>
                    <a:pt x="14347" y="2795"/>
                  </a:cubicBezTo>
                  <a:cubicBezTo>
                    <a:pt x="14104" y="2998"/>
                    <a:pt x="13901" y="3192"/>
                    <a:pt x="13775" y="3483"/>
                  </a:cubicBezTo>
                  <a:cubicBezTo>
                    <a:pt x="13736" y="3638"/>
                    <a:pt x="13620" y="3803"/>
                    <a:pt x="13571" y="3967"/>
                  </a:cubicBezTo>
                  <a:cubicBezTo>
                    <a:pt x="13416" y="4249"/>
                    <a:pt x="13290" y="4568"/>
                    <a:pt x="13251" y="4937"/>
                  </a:cubicBezTo>
                  <a:cubicBezTo>
                    <a:pt x="13251" y="5218"/>
                    <a:pt x="13213" y="5499"/>
                    <a:pt x="13174" y="5780"/>
                  </a:cubicBezTo>
                  <a:cubicBezTo>
                    <a:pt x="13174" y="5906"/>
                    <a:pt x="13213" y="5984"/>
                    <a:pt x="13213" y="6061"/>
                  </a:cubicBezTo>
                  <a:cubicBezTo>
                    <a:pt x="13251" y="6303"/>
                    <a:pt x="13213" y="6546"/>
                    <a:pt x="13213" y="6788"/>
                  </a:cubicBezTo>
                  <a:cubicBezTo>
                    <a:pt x="13251" y="7118"/>
                    <a:pt x="13290" y="7438"/>
                    <a:pt x="13416" y="7757"/>
                  </a:cubicBezTo>
                  <a:cubicBezTo>
                    <a:pt x="13532" y="8087"/>
                    <a:pt x="13658" y="8446"/>
                    <a:pt x="13775" y="8766"/>
                  </a:cubicBezTo>
                  <a:cubicBezTo>
                    <a:pt x="13862" y="8930"/>
                    <a:pt x="13940" y="9095"/>
                    <a:pt x="14017" y="9299"/>
                  </a:cubicBezTo>
                  <a:cubicBezTo>
                    <a:pt x="14104" y="9454"/>
                    <a:pt x="14182" y="9618"/>
                    <a:pt x="14259" y="9783"/>
                  </a:cubicBezTo>
                  <a:cubicBezTo>
                    <a:pt x="14385" y="10026"/>
                    <a:pt x="14502" y="10307"/>
                    <a:pt x="14628" y="10549"/>
                  </a:cubicBezTo>
                  <a:cubicBezTo>
                    <a:pt x="14628" y="10588"/>
                    <a:pt x="14667" y="10588"/>
                    <a:pt x="14667" y="10627"/>
                  </a:cubicBezTo>
                  <a:cubicBezTo>
                    <a:pt x="14986" y="11034"/>
                    <a:pt x="15267" y="11480"/>
                    <a:pt x="15597" y="11838"/>
                  </a:cubicBezTo>
                  <a:cubicBezTo>
                    <a:pt x="15878" y="12158"/>
                    <a:pt x="16120" y="12488"/>
                    <a:pt x="16363" y="12807"/>
                  </a:cubicBezTo>
                  <a:cubicBezTo>
                    <a:pt x="16566" y="13050"/>
                    <a:pt x="16721" y="13292"/>
                    <a:pt x="16925" y="13496"/>
                  </a:cubicBezTo>
                  <a:cubicBezTo>
                    <a:pt x="17051" y="13660"/>
                    <a:pt x="17206" y="13816"/>
                    <a:pt x="17332" y="13980"/>
                  </a:cubicBezTo>
                  <a:cubicBezTo>
                    <a:pt x="17448" y="14097"/>
                    <a:pt x="17574" y="14184"/>
                    <a:pt x="17691" y="14300"/>
                  </a:cubicBezTo>
                  <a:cubicBezTo>
                    <a:pt x="17894" y="14465"/>
                    <a:pt x="18059" y="14669"/>
                    <a:pt x="18224" y="14824"/>
                  </a:cubicBezTo>
                  <a:cubicBezTo>
                    <a:pt x="18466" y="15066"/>
                    <a:pt x="18708" y="15357"/>
                    <a:pt x="18990" y="15551"/>
                  </a:cubicBezTo>
                  <a:cubicBezTo>
                    <a:pt x="19232" y="15715"/>
                    <a:pt x="19435" y="15996"/>
                    <a:pt x="19678" y="16200"/>
                  </a:cubicBezTo>
                  <a:cubicBezTo>
                    <a:pt x="19920" y="16442"/>
                    <a:pt x="20201" y="16646"/>
                    <a:pt x="20444" y="16888"/>
                  </a:cubicBezTo>
                  <a:cubicBezTo>
                    <a:pt x="20560" y="16966"/>
                    <a:pt x="20686" y="17092"/>
                    <a:pt x="20841" y="17208"/>
                  </a:cubicBezTo>
                  <a:cubicBezTo>
                    <a:pt x="21006" y="17334"/>
                    <a:pt x="21209" y="17489"/>
                    <a:pt x="21374" y="17654"/>
                  </a:cubicBezTo>
                  <a:cubicBezTo>
                    <a:pt x="21529" y="17819"/>
                    <a:pt x="21771" y="17935"/>
                    <a:pt x="21936" y="18139"/>
                  </a:cubicBezTo>
                  <a:cubicBezTo>
                    <a:pt x="22014" y="18216"/>
                    <a:pt x="22140" y="18342"/>
                    <a:pt x="22217" y="18381"/>
                  </a:cubicBezTo>
                  <a:cubicBezTo>
                    <a:pt x="22498" y="18507"/>
                    <a:pt x="22498" y="18749"/>
                    <a:pt x="22537" y="18992"/>
                  </a:cubicBezTo>
                  <a:lnTo>
                    <a:pt x="22537" y="19234"/>
                  </a:lnTo>
                  <a:cubicBezTo>
                    <a:pt x="22460" y="19185"/>
                    <a:pt x="22421" y="19185"/>
                    <a:pt x="22382" y="19147"/>
                  </a:cubicBezTo>
                  <a:cubicBezTo>
                    <a:pt x="22217" y="19030"/>
                    <a:pt x="22101" y="18904"/>
                    <a:pt x="21936" y="18788"/>
                  </a:cubicBezTo>
                  <a:cubicBezTo>
                    <a:pt x="21810" y="18662"/>
                    <a:pt x="21655" y="18585"/>
                    <a:pt x="21529" y="18459"/>
                  </a:cubicBezTo>
                  <a:cubicBezTo>
                    <a:pt x="21374" y="18303"/>
                    <a:pt x="21171" y="18100"/>
                    <a:pt x="20928" y="17974"/>
                  </a:cubicBezTo>
                  <a:cubicBezTo>
                    <a:pt x="20802" y="17896"/>
                    <a:pt x="20686" y="17732"/>
                    <a:pt x="20560" y="17654"/>
                  </a:cubicBezTo>
                  <a:cubicBezTo>
                    <a:pt x="20318" y="17412"/>
                    <a:pt x="20075" y="17169"/>
                    <a:pt x="19794" y="17005"/>
                  </a:cubicBezTo>
                  <a:cubicBezTo>
                    <a:pt x="19435" y="16723"/>
                    <a:pt x="19145" y="16326"/>
                    <a:pt x="18786" y="15996"/>
                  </a:cubicBezTo>
                  <a:cubicBezTo>
                    <a:pt x="18544" y="15793"/>
                    <a:pt x="18340" y="15551"/>
                    <a:pt x="18059" y="15357"/>
                  </a:cubicBezTo>
                  <a:cubicBezTo>
                    <a:pt x="17817" y="15192"/>
                    <a:pt x="17652" y="14988"/>
                    <a:pt x="17448" y="14746"/>
                  </a:cubicBezTo>
                  <a:cubicBezTo>
                    <a:pt x="17206" y="14504"/>
                    <a:pt x="16925" y="14223"/>
                    <a:pt x="16683" y="13980"/>
                  </a:cubicBezTo>
                  <a:cubicBezTo>
                    <a:pt x="16528" y="13816"/>
                    <a:pt x="16402" y="13660"/>
                    <a:pt x="16285" y="13496"/>
                  </a:cubicBezTo>
                  <a:cubicBezTo>
                    <a:pt x="16237" y="13457"/>
                    <a:pt x="16159" y="13418"/>
                    <a:pt x="16120" y="13331"/>
                  </a:cubicBezTo>
                  <a:cubicBezTo>
                    <a:pt x="15956" y="13176"/>
                    <a:pt x="15878" y="13011"/>
                    <a:pt x="15713" y="12846"/>
                  </a:cubicBezTo>
                  <a:cubicBezTo>
                    <a:pt x="15597" y="12691"/>
                    <a:pt x="15471" y="12565"/>
                    <a:pt x="15355" y="12400"/>
                  </a:cubicBezTo>
                  <a:cubicBezTo>
                    <a:pt x="15190" y="12158"/>
                    <a:pt x="15025" y="11916"/>
                    <a:pt x="14831" y="11673"/>
                  </a:cubicBezTo>
                  <a:cubicBezTo>
                    <a:pt x="14667" y="11480"/>
                    <a:pt x="14502" y="11276"/>
                    <a:pt x="14385" y="11034"/>
                  </a:cubicBezTo>
                  <a:cubicBezTo>
                    <a:pt x="14182" y="10753"/>
                    <a:pt x="14017" y="10423"/>
                    <a:pt x="13862" y="10142"/>
                  </a:cubicBezTo>
                  <a:lnTo>
                    <a:pt x="13494" y="9415"/>
                  </a:lnTo>
                  <a:cubicBezTo>
                    <a:pt x="13455" y="9376"/>
                    <a:pt x="13416" y="9376"/>
                    <a:pt x="13416" y="9337"/>
                  </a:cubicBezTo>
                  <a:cubicBezTo>
                    <a:pt x="13329" y="9095"/>
                    <a:pt x="13251" y="8853"/>
                    <a:pt x="13174" y="8610"/>
                  </a:cubicBezTo>
                  <a:cubicBezTo>
                    <a:pt x="13087" y="8407"/>
                    <a:pt x="13048" y="8242"/>
                    <a:pt x="12970" y="8087"/>
                  </a:cubicBezTo>
                  <a:cubicBezTo>
                    <a:pt x="12893" y="7883"/>
                    <a:pt x="12805" y="7641"/>
                    <a:pt x="12767" y="7399"/>
                  </a:cubicBezTo>
                  <a:cubicBezTo>
                    <a:pt x="12767" y="7195"/>
                    <a:pt x="12689" y="7030"/>
                    <a:pt x="12689" y="6827"/>
                  </a:cubicBezTo>
                  <a:cubicBezTo>
                    <a:pt x="12650" y="6788"/>
                    <a:pt x="12650" y="6749"/>
                    <a:pt x="12689" y="6749"/>
                  </a:cubicBezTo>
                  <a:cubicBezTo>
                    <a:pt x="12805" y="6507"/>
                    <a:pt x="12650" y="6265"/>
                    <a:pt x="12689" y="6022"/>
                  </a:cubicBezTo>
                  <a:cubicBezTo>
                    <a:pt x="12728" y="5906"/>
                    <a:pt x="12689" y="5819"/>
                    <a:pt x="12689" y="5703"/>
                  </a:cubicBezTo>
                  <a:lnTo>
                    <a:pt x="12689" y="4937"/>
                  </a:lnTo>
                  <a:cubicBezTo>
                    <a:pt x="12689" y="4772"/>
                    <a:pt x="12728" y="4607"/>
                    <a:pt x="12805" y="4452"/>
                  </a:cubicBezTo>
                  <a:cubicBezTo>
                    <a:pt x="12931" y="4210"/>
                    <a:pt x="12970" y="3967"/>
                    <a:pt x="13087" y="3764"/>
                  </a:cubicBezTo>
                  <a:cubicBezTo>
                    <a:pt x="13135" y="3599"/>
                    <a:pt x="13174" y="3483"/>
                    <a:pt x="13251" y="3357"/>
                  </a:cubicBezTo>
                  <a:cubicBezTo>
                    <a:pt x="13416" y="3114"/>
                    <a:pt x="13571" y="2833"/>
                    <a:pt x="13775" y="2591"/>
                  </a:cubicBezTo>
                  <a:cubicBezTo>
                    <a:pt x="13814" y="2552"/>
                    <a:pt x="13862" y="2465"/>
                    <a:pt x="13940" y="2465"/>
                  </a:cubicBezTo>
                  <a:cubicBezTo>
                    <a:pt x="14056" y="2465"/>
                    <a:pt x="14143" y="2388"/>
                    <a:pt x="14182" y="2310"/>
                  </a:cubicBezTo>
                  <a:cubicBezTo>
                    <a:pt x="14298" y="2145"/>
                    <a:pt x="14463" y="2106"/>
                    <a:pt x="14628" y="2068"/>
                  </a:cubicBezTo>
                  <a:cubicBezTo>
                    <a:pt x="14705" y="2029"/>
                    <a:pt x="14783" y="2029"/>
                    <a:pt x="14870" y="1980"/>
                  </a:cubicBezTo>
                  <a:cubicBezTo>
                    <a:pt x="14922" y="1980"/>
                    <a:pt x="14973" y="1963"/>
                    <a:pt x="15040" y="1963"/>
                  </a:cubicBezTo>
                  <a:close/>
                  <a:moveTo>
                    <a:pt x="24883" y="18749"/>
                  </a:moveTo>
                  <a:cubicBezTo>
                    <a:pt x="25086" y="18904"/>
                    <a:pt x="25125" y="19147"/>
                    <a:pt x="25048" y="19428"/>
                  </a:cubicBezTo>
                  <a:cubicBezTo>
                    <a:pt x="25009" y="19389"/>
                    <a:pt x="24960" y="19350"/>
                    <a:pt x="24883" y="19311"/>
                  </a:cubicBezTo>
                  <a:lnTo>
                    <a:pt x="24883" y="18749"/>
                  </a:lnTo>
                  <a:close/>
                  <a:moveTo>
                    <a:pt x="24117" y="19147"/>
                  </a:moveTo>
                  <a:lnTo>
                    <a:pt x="24117" y="19147"/>
                  </a:lnTo>
                  <a:cubicBezTo>
                    <a:pt x="24282" y="19273"/>
                    <a:pt x="24398" y="19350"/>
                    <a:pt x="24524" y="19428"/>
                  </a:cubicBezTo>
                  <a:lnTo>
                    <a:pt x="24524" y="19719"/>
                  </a:lnTo>
                  <a:cubicBezTo>
                    <a:pt x="24321" y="19593"/>
                    <a:pt x="24117" y="19476"/>
                    <a:pt x="24117" y="19147"/>
                  </a:cubicBezTo>
                  <a:close/>
                  <a:moveTo>
                    <a:pt x="26298" y="18662"/>
                  </a:moveTo>
                  <a:cubicBezTo>
                    <a:pt x="26618" y="18866"/>
                    <a:pt x="26860" y="19147"/>
                    <a:pt x="27190" y="19311"/>
                  </a:cubicBezTo>
                  <a:cubicBezTo>
                    <a:pt x="27190" y="19554"/>
                    <a:pt x="27229" y="19670"/>
                    <a:pt x="27229" y="19835"/>
                  </a:cubicBezTo>
                  <a:lnTo>
                    <a:pt x="27190" y="19874"/>
                  </a:lnTo>
                  <a:cubicBezTo>
                    <a:pt x="27103" y="19796"/>
                    <a:pt x="27025" y="19757"/>
                    <a:pt x="26948" y="19670"/>
                  </a:cubicBezTo>
                  <a:lnTo>
                    <a:pt x="26948" y="19670"/>
                  </a:lnTo>
                  <a:cubicBezTo>
                    <a:pt x="26986" y="19757"/>
                    <a:pt x="27025" y="19796"/>
                    <a:pt x="27025" y="19874"/>
                  </a:cubicBezTo>
                  <a:cubicBezTo>
                    <a:pt x="26822" y="19835"/>
                    <a:pt x="26657" y="19719"/>
                    <a:pt x="26579" y="19554"/>
                  </a:cubicBezTo>
                  <a:lnTo>
                    <a:pt x="26618" y="19554"/>
                  </a:lnTo>
                  <a:lnTo>
                    <a:pt x="26259" y="19185"/>
                  </a:lnTo>
                  <a:cubicBezTo>
                    <a:pt x="26298" y="19030"/>
                    <a:pt x="26133" y="18866"/>
                    <a:pt x="26298" y="18662"/>
                  </a:cubicBezTo>
                  <a:close/>
                  <a:moveTo>
                    <a:pt x="23070" y="19185"/>
                  </a:moveTo>
                  <a:cubicBezTo>
                    <a:pt x="23313" y="19185"/>
                    <a:pt x="23390" y="19350"/>
                    <a:pt x="23507" y="19476"/>
                  </a:cubicBezTo>
                  <a:cubicBezTo>
                    <a:pt x="23390" y="19670"/>
                    <a:pt x="23507" y="19835"/>
                    <a:pt x="23555" y="20000"/>
                  </a:cubicBezTo>
                  <a:lnTo>
                    <a:pt x="23507" y="20038"/>
                  </a:lnTo>
                  <a:cubicBezTo>
                    <a:pt x="23390" y="19961"/>
                    <a:pt x="23313" y="19874"/>
                    <a:pt x="23187" y="19796"/>
                  </a:cubicBezTo>
                  <a:cubicBezTo>
                    <a:pt x="23148" y="19631"/>
                    <a:pt x="23109" y="19428"/>
                    <a:pt x="23070" y="19185"/>
                  </a:cubicBezTo>
                  <a:close/>
                  <a:moveTo>
                    <a:pt x="25571" y="19311"/>
                  </a:moveTo>
                  <a:cubicBezTo>
                    <a:pt x="25687" y="19389"/>
                    <a:pt x="25852" y="19350"/>
                    <a:pt x="25930" y="19515"/>
                  </a:cubicBezTo>
                  <a:lnTo>
                    <a:pt x="25891" y="19554"/>
                  </a:lnTo>
                  <a:cubicBezTo>
                    <a:pt x="26056" y="19719"/>
                    <a:pt x="26056" y="19961"/>
                    <a:pt x="26056" y="20155"/>
                  </a:cubicBezTo>
                  <a:cubicBezTo>
                    <a:pt x="26017" y="20155"/>
                    <a:pt x="25978" y="20203"/>
                    <a:pt x="25930" y="20203"/>
                  </a:cubicBezTo>
                  <a:cubicBezTo>
                    <a:pt x="25813" y="20077"/>
                    <a:pt x="25687" y="20000"/>
                    <a:pt x="25571" y="19874"/>
                  </a:cubicBezTo>
                  <a:cubicBezTo>
                    <a:pt x="25532" y="19835"/>
                    <a:pt x="25532" y="19719"/>
                    <a:pt x="25532" y="19631"/>
                  </a:cubicBezTo>
                  <a:cubicBezTo>
                    <a:pt x="25532" y="19515"/>
                    <a:pt x="25571" y="19428"/>
                    <a:pt x="25571" y="19311"/>
                  </a:cubicBezTo>
                  <a:close/>
                  <a:moveTo>
                    <a:pt x="27587" y="19631"/>
                  </a:moveTo>
                  <a:cubicBezTo>
                    <a:pt x="27791" y="19719"/>
                    <a:pt x="27752" y="19912"/>
                    <a:pt x="27830" y="20038"/>
                  </a:cubicBezTo>
                  <a:cubicBezTo>
                    <a:pt x="27791" y="20077"/>
                    <a:pt x="27752" y="20155"/>
                    <a:pt x="27752" y="20203"/>
                  </a:cubicBezTo>
                  <a:cubicBezTo>
                    <a:pt x="27626" y="20203"/>
                    <a:pt x="27549" y="19835"/>
                    <a:pt x="27587" y="19631"/>
                  </a:cubicBezTo>
                  <a:close/>
                  <a:moveTo>
                    <a:pt x="24960" y="19874"/>
                  </a:moveTo>
                  <a:cubicBezTo>
                    <a:pt x="25125" y="19912"/>
                    <a:pt x="25164" y="20000"/>
                    <a:pt x="25125" y="20242"/>
                  </a:cubicBezTo>
                  <a:cubicBezTo>
                    <a:pt x="25086" y="20155"/>
                    <a:pt x="25009" y="20077"/>
                    <a:pt x="24960" y="20000"/>
                  </a:cubicBezTo>
                  <a:cubicBezTo>
                    <a:pt x="24960" y="20038"/>
                    <a:pt x="24960" y="20038"/>
                    <a:pt x="24922" y="20038"/>
                  </a:cubicBezTo>
                  <a:cubicBezTo>
                    <a:pt x="24922" y="20000"/>
                    <a:pt x="24922" y="19912"/>
                    <a:pt x="24960" y="19874"/>
                  </a:cubicBezTo>
                  <a:close/>
                  <a:moveTo>
                    <a:pt x="24195" y="19874"/>
                  </a:moveTo>
                  <a:cubicBezTo>
                    <a:pt x="24321" y="20000"/>
                    <a:pt x="24398" y="20116"/>
                    <a:pt x="24524" y="20203"/>
                  </a:cubicBezTo>
                  <a:cubicBezTo>
                    <a:pt x="24563" y="20242"/>
                    <a:pt x="24563" y="20281"/>
                    <a:pt x="24563" y="20281"/>
                  </a:cubicBezTo>
                  <a:cubicBezTo>
                    <a:pt x="24602" y="20484"/>
                    <a:pt x="24602" y="20639"/>
                    <a:pt x="24602" y="20882"/>
                  </a:cubicBezTo>
                  <a:cubicBezTo>
                    <a:pt x="24360" y="20765"/>
                    <a:pt x="24156" y="20639"/>
                    <a:pt x="24156" y="20358"/>
                  </a:cubicBezTo>
                  <a:cubicBezTo>
                    <a:pt x="24117" y="20203"/>
                    <a:pt x="24156" y="20077"/>
                    <a:pt x="24156" y="19912"/>
                  </a:cubicBezTo>
                  <a:cubicBezTo>
                    <a:pt x="24156" y="19912"/>
                    <a:pt x="24156" y="19874"/>
                    <a:pt x="24195" y="19874"/>
                  </a:cubicBezTo>
                  <a:close/>
                  <a:moveTo>
                    <a:pt x="25571" y="20320"/>
                  </a:moveTo>
                  <a:cubicBezTo>
                    <a:pt x="25775" y="20358"/>
                    <a:pt x="25891" y="20523"/>
                    <a:pt x="26017" y="20639"/>
                  </a:cubicBezTo>
                  <a:cubicBezTo>
                    <a:pt x="26056" y="20688"/>
                    <a:pt x="26056" y="20765"/>
                    <a:pt x="26095" y="20882"/>
                  </a:cubicBezTo>
                  <a:lnTo>
                    <a:pt x="26017" y="20882"/>
                  </a:lnTo>
                  <a:cubicBezTo>
                    <a:pt x="25891" y="20765"/>
                    <a:pt x="25736" y="20688"/>
                    <a:pt x="25571" y="20562"/>
                  </a:cubicBezTo>
                  <a:lnTo>
                    <a:pt x="25571" y="20320"/>
                  </a:lnTo>
                  <a:close/>
                  <a:moveTo>
                    <a:pt x="26337" y="19912"/>
                  </a:moveTo>
                  <a:cubicBezTo>
                    <a:pt x="26529" y="19912"/>
                    <a:pt x="26609" y="20206"/>
                    <a:pt x="26854" y="20206"/>
                  </a:cubicBezTo>
                  <a:cubicBezTo>
                    <a:pt x="26868" y="20206"/>
                    <a:pt x="26883" y="20205"/>
                    <a:pt x="26899" y="20203"/>
                  </a:cubicBezTo>
                  <a:cubicBezTo>
                    <a:pt x="26986" y="20281"/>
                    <a:pt x="27103" y="20397"/>
                    <a:pt x="27267" y="20523"/>
                  </a:cubicBezTo>
                  <a:lnTo>
                    <a:pt x="27267" y="21047"/>
                  </a:lnTo>
                  <a:cubicBezTo>
                    <a:pt x="26948" y="20843"/>
                    <a:pt x="26657" y="20688"/>
                    <a:pt x="26376" y="20523"/>
                  </a:cubicBezTo>
                  <a:cubicBezTo>
                    <a:pt x="26337" y="20358"/>
                    <a:pt x="26298" y="20281"/>
                    <a:pt x="26259" y="20203"/>
                  </a:cubicBezTo>
                  <a:cubicBezTo>
                    <a:pt x="26298" y="20116"/>
                    <a:pt x="26298" y="20038"/>
                    <a:pt x="26337" y="19912"/>
                  </a:cubicBezTo>
                  <a:close/>
                  <a:moveTo>
                    <a:pt x="31503" y="20843"/>
                  </a:moveTo>
                  <a:cubicBezTo>
                    <a:pt x="31426" y="21047"/>
                    <a:pt x="31261" y="21124"/>
                    <a:pt x="31106" y="21250"/>
                  </a:cubicBezTo>
                  <a:cubicBezTo>
                    <a:pt x="31019" y="21047"/>
                    <a:pt x="31067" y="21008"/>
                    <a:pt x="31222" y="20843"/>
                  </a:cubicBezTo>
                  <a:close/>
                  <a:moveTo>
                    <a:pt x="25005" y="20586"/>
                  </a:moveTo>
                  <a:cubicBezTo>
                    <a:pt x="25068" y="20586"/>
                    <a:pt x="25097" y="20624"/>
                    <a:pt x="25125" y="20688"/>
                  </a:cubicBezTo>
                  <a:cubicBezTo>
                    <a:pt x="25203" y="20882"/>
                    <a:pt x="25086" y="21085"/>
                    <a:pt x="25164" y="21289"/>
                  </a:cubicBezTo>
                  <a:cubicBezTo>
                    <a:pt x="24883" y="21124"/>
                    <a:pt x="24960" y="20843"/>
                    <a:pt x="24922" y="20601"/>
                  </a:cubicBezTo>
                  <a:cubicBezTo>
                    <a:pt x="24955" y="20590"/>
                    <a:pt x="24982" y="20586"/>
                    <a:pt x="25005" y="20586"/>
                  </a:cubicBezTo>
                  <a:close/>
                  <a:moveTo>
                    <a:pt x="28159" y="20077"/>
                  </a:moveTo>
                  <a:cubicBezTo>
                    <a:pt x="28237" y="20077"/>
                    <a:pt x="28314" y="20116"/>
                    <a:pt x="28353" y="20116"/>
                  </a:cubicBezTo>
                  <a:cubicBezTo>
                    <a:pt x="28683" y="20397"/>
                    <a:pt x="29041" y="20484"/>
                    <a:pt x="29410" y="20601"/>
                  </a:cubicBezTo>
                  <a:cubicBezTo>
                    <a:pt x="29691" y="20727"/>
                    <a:pt x="30011" y="20804"/>
                    <a:pt x="30340" y="20804"/>
                  </a:cubicBezTo>
                  <a:lnTo>
                    <a:pt x="30495" y="20804"/>
                  </a:lnTo>
                  <a:cubicBezTo>
                    <a:pt x="30660" y="21008"/>
                    <a:pt x="30418" y="21173"/>
                    <a:pt x="30495" y="21328"/>
                  </a:cubicBezTo>
                  <a:cubicBezTo>
                    <a:pt x="30418" y="21328"/>
                    <a:pt x="30340" y="21289"/>
                    <a:pt x="30253" y="21289"/>
                  </a:cubicBezTo>
                  <a:cubicBezTo>
                    <a:pt x="30292" y="21250"/>
                    <a:pt x="30292" y="21250"/>
                    <a:pt x="30340" y="21211"/>
                  </a:cubicBezTo>
                  <a:cubicBezTo>
                    <a:pt x="30307" y="21197"/>
                    <a:pt x="30273" y="21192"/>
                    <a:pt x="30238" y="21192"/>
                  </a:cubicBezTo>
                  <a:cubicBezTo>
                    <a:pt x="30123" y="21192"/>
                    <a:pt x="30001" y="21250"/>
                    <a:pt x="29884" y="21250"/>
                  </a:cubicBezTo>
                  <a:cubicBezTo>
                    <a:pt x="29817" y="21250"/>
                    <a:pt x="29752" y="21231"/>
                    <a:pt x="29691" y="21173"/>
                  </a:cubicBezTo>
                  <a:cubicBezTo>
                    <a:pt x="29691" y="21173"/>
                    <a:pt x="29691" y="21124"/>
                    <a:pt x="29652" y="21085"/>
                  </a:cubicBezTo>
                  <a:cubicBezTo>
                    <a:pt x="29448" y="21008"/>
                    <a:pt x="29206" y="20969"/>
                    <a:pt x="28964" y="20882"/>
                  </a:cubicBezTo>
                  <a:cubicBezTo>
                    <a:pt x="28925" y="20930"/>
                    <a:pt x="28838" y="20969"/>
                    <a:pt x="28799" y="20969"/>
                  </a:cubicBezTo>
                  <a:cubicBezTo>
                    <a:pt x="28721" y="20930"/>
                    <a:pt x="28644" y="20930"/>
                    <a:pt x="28557" y="20882"/>
                  </a:cubicBezTo>
                  <a:cubicBezTo>
                    <a:pt x="28518" y="20804"/>
                    <a:pt x="28557" y="20688"/>
                    <a:pt x="28440" y="20688"/>
                  </a:cubicBezTo>
                  <a:cubicBezTo>
                    <a:pt x="28440" y="20727"/>
                    <a:pt x="28440" y="20765"/>
                    <a:pt x="28402" y="20804"/>
                  </a:cubicBezTo>
                  <a:lnTo>
                    <a:pt x="28275" y="20688"/>
                  </a:lnTo>
                  <a:cubicBezTo>
                    <a:pt x="28237" y="20484"/>
                    <a:pt x="28198" y="20320"/>
                    <a:pt x="28159" y="20077"/>
                  </a:cubicBezTo>
                  <a:close/>
                  <a:moveTo>
                    <a:pt x="27626" y="20804"/>
                  </a:moveTo>
                  <a:cubicBezTo>
                    <a:pt x="27917" y="20930"/>
                    <a:pt x="27752" y="21124"/>
                    <a:pt x="27830" y="21289"/>
                  </a:cubicBezTo>
                  <a:cubicBezTo>
                    <a:pt x="27788" y="21316"/>
                    <a:pt x="27751" y="21329"/>
                    <a:pt x="27720" y="21329"/>
                  </a:cubicBezTo>
                  <a:cubicBezTo>
                    <a:pt x="27662" y="21329"/>
                    <a:pt x="27626" y="21286"/>
                    <a:pt x="27626" y="21211"/>
                  </a:cubicBezTo>
                  <a:lnTo>
                    <a:pt x="27626" y="20804"/>
                  </a:lnTo>
                  <a:close/>
                  <a:moveTo>
                    <a:pt x="15432" y="333"/>
                  </a:moveTo>
                  <a:cubicBezTo>
                    <a:pt x="15597" y="333"/>
                    <a:pt x="15752" y="333"/>
                    <a:pt x="15917" y="371"/>
                  </a:cubicBezTo>
                  <a:cubicBezTo>
                    <a:pt x="16001" y="371"/>
                    <a:pt x="16063" y="389"/>
                    <a:pt x="16145" y="389"/>
                  </a:cubicBezTo>
                  <a:cubicBezTo>
                    <a:pt x="16185" y="389"/>
                    <a:pt x="16230" y="384"/>
                    <a:pt x="16285" y="371"/>
                  </a:cubicBezTo>
                  <a:cubicBezTo>
                    <a:pt x="16300" y="364"/>
                    <a:pt x="16316" y="361"/>
                    <a:pt x="16333" y="361"/>
                  </a:cubicBezTo>
                  <a:cubicBezTo>
                    <a:pt x="16406" y="361"/>
                    <a:pt x="16496" y="418"/>
                    <a:pt x="16566" y="449"/>
                  </a:cubicBezTo>
                  <a:cubicBezTo>
                    <a:pt x="16809" y="575"/>
                    <a:pt x="17051" y="691"/>
                    <a:pt x="17332" y="691"/>
                  </a:cubicBezTo>
                  <a:cubicBezTo>
                    <a:pt x="17410" y="691"/>
                    <a:pt x="17497" y="730"/>
                    <a:pt x="17574" y="817"/>
                  </a:cubicBezTo>
                  <a:cubicBezTo>
                    <a:pt x="17817" y="1011"/>
                    <a:pt x="18098" y="1176"/>
                    <a:pt x="18379" y="1302"/>
                  </a:cubicBezTo>
                  <a:cubicBezTo>
                    <a:pt x="18660" y="1418"/>
                    <a:pt x="18864" y="1583"/>
                    <a:pt x="19106" y="1787"/>
                  </a:cubicBezTo>
                  <a:cubicBezTo>
                    <a:pt x="19232" y="1903"/>
                    <a:pt x="19387" y="1980"/>
                    <a:pt x="19552" y="2106"/>
                  </a:cubicBezTo>
                  <a:cubicBezTo>
                    <a:pt x="19717" y="2223"/>
                    <a:pt x="19920" y="2310"/>
                    <a:pt x="20036" y="2465"/>
                  </a:cubicBezTo>
                  <a:cubicBezTo>
                    <a:pt x="20075" y="2514"/>
                    <a:pt x="20114" y="2514"/>
                    <a:pt x="20162" y="2552"/>
                  </a:cubicBezTo>
                  <a:cubicBezTo>
                    <a:pt x="20405" y="2795"/>
                    <a:pt x="20647" y="2998"/>
                    <a:pt x="20889" y="3192"/>
                  </a:cubicBezTo>
                  <a:cubicBezTo>
                    <a:pt x="21045" y="3357"/>
                    <a:pt x="21209" y="3522"/>
                    <a:pt x="21374" y="3677"/>
                  </a:cubicBezTo>
                  <a:cubicBezTo>
                    <a:pt x="21529" y="3880"/>
                    <a:pt x="21771" y="4084"/>
                    <a:pt x="21936" y="4365"/>
                  </a:cubicBezTo>
                  <a:cubicBezTo>
                    <a:pt x="21975" y="4452"/>
                    <a:pt x="22101" y="4530"/>
                    <a:pt x="22179" y="4646"/>
                  </a:cubicBezTo>
                  <a:cubicBezTo>
                    <a:pt x="22382" y="4888"/>
                    <a:pt x="22586" y="5131"/>
                    <a:pt x="22828" y="5373"/>
                  </a:cubicBezTo>
                  <a:cubicBezTo>
                    <a:pt x="22944" y="5538"/>
                    <a:pt x="23022" y="5703"/>
                    <a:pt x="23148" y="5819"/>
                  </a:cubicBezTo>
                  <a:cubicBezTo>
                    <a:pt x="23313" y="6061"/>
                    <a:pt x="23468" y="6303"/>
                    <a:pt x="23633" y="6546"/>
                  </a:cubicBezTo>
                  <a:cubicBezTo>
                    <a:pt x="23836" y="6827"/>
                    <a:pt x="24040" y="7069"/>
                    <a:pt x="24156" y="7399"/>
                  </a:cubicBezTo>
                  <a:cubicBezTo>
                    <a:pt x="24360" y="7757"/>
                    <a:pt x="24602" y="8126"/>
                    <a:pt x="24805" y="8523"/>
                  </a:cubicBezTo>
                  <a:cubicBezTo>
                    <a:pt x="24922" y="8814"/>
                    <a:pt x="25086" y="9056"/>
                    <a:pt x="25203" y="9337"/>
                  </a:cubicBezTo>
                  <a:cubicBezTo>
                    <a:pt x="25251" y="9415"/>
                    <a:pt x="25290" y="9454"/>
                    <a:pt x="25329" y="9492"/>
                  </a:cubicBezTo>
                  <a:cubicBezTo>
                    <a:pt x="25532" y="9783"/>
                    <a:pt x="25571" y="10064"/>
                    <a:pt x="25687" y="10384"/>
                  </a:cubicBezTo>
                  <a:cubicBezTo>
                    <a:pt x="25775" y="10665"/>
                    <a:pt x="25891" y="10946"/>
                    <a:pt x="25978" y="11237"/>
                  </a:cubicBezTo>
                  <a:cubicBezTo>
                    <a:pt x="26056" y="11431"/>
                    <a:pt x="26172" y="11635"/>
                    <a:pt x="26259" y="11877"/>
                  </a:cubicBezTo>
                  <a:cubicBezTo>
                    <a:pt x="26298" y="12003"/>
                    <a:pt x="26337" y="12158"/>
                    <a:pt x="26376" y="12323"/>
                  </a:cubicBezTo>
                  <a:cubicBezTo>
                    <a:pt x="26376" y="12449"/>
                    <a:pt x="26414" y="12526"/>
                    <a:pt x="26463" y="12643"/>
                  </a:cubicBezTo>
                  <a:cubicBezTo>
                    <a:pt x="26657" y="13050"/>
                    <a:pt x="26744" y="13496"/>
                    <a:pt x="26860" y="13942"/>
                  </a:cubicBezTo>
                  <a:cubicBezTo>
                    <a:pt x="26948" y="14261"/>
                    <a:pt x="26948" y="14581"/>
                    <a:pt x="27025" y="14950"/>
                  </a:cubicBezTo>
                  <a:cubicBezTo>
                    <a:pt x="27025" y="15027"/>
                    <a:pt x="27064" y="15153"/>
                    <a:pt x="27103" y="15231"/>
                  </a:cubicBezTo>
                  <a:cubicBezTo>
                    <a:pt x="27190" y="15434"/>
                    <a:pt x="27190" y="15638"/>
                    <a:pt x="27229" y="15841"/>
                  </a:cubicBezTo>
                  <a:cubicBezTo>
                    <a:pt x="27267" y="16084"/>
                    <a:pt x="27345" y="16365"/>
                    <a:pt x="27432" y="16607"/>
                  </a:cubicBezTo>
                  <a:cubicBezTo>
                    <a:pt x="27432" y="16762"/>
                    <a:pt x="27471" y="16888"/>
                    <a:pt x="27471" y="17053"/>
                  </a:cubicBezTo>
                  <a:cubicBezTo>
                    <a:pt x="27471" y="17412"/>
                    <a:pt x="27549" y="17819"/>
                    <a:pt x="27626" y="18177"/>
                  </a:cubicBezTo>
                  <a:cubicBezTo>
                    <a:pt x="27675" y="18459"/>
                    <a:pt x="27713" y="18749"/>
                    <a:pt x="27675" y="19069"/>
                  </a:cubicBezTo>
                  <a:cubicBezTo>
                    <a:pt x="27549" y="19030"/>
                    <a:pt x="27549" y="18904"/>
                    <a:pt x="27549" y="18866"/>
                  </a:cubicBezTo>
                  <a:cubicBezTo>
                    <a:pt x="27510" y="18701"/>
                    <a:pt x="27510" y="18623"/>
                    <a:pt x="27510" y="18507"/>
                  </a:cubicBezTo>
                  <a:cubicBezTo>
                    <a:pt x="27471" y="18216"/>
                    <a:pt x="27384" y="17935"/>
                    <a:pt x="27345" y="17654"/>
                  </a:cubicBezTo>
                  <a:cubicBezTo>
                    <a:pt x="27306" y="17489"/>
                    <a:pt x="27306" y="17334"/>
                    <a:pt x="27306" y="17169"/>
                  </a:cubicBezTo>
                  <a:cubicBezTo>
                    <a:pt x="27306" y="16927"/>
                    <a:pt x="27229" y="16685"/>
                    <a:pt x="27190" y="16404"/>
                  </a:cubicBezTo>
                  <a:cubicBezTo>
                    <a:pt x="27103" y="16122"/>
                    <a:pt x="27064" y="15793"/>
                    <a:pt x="27025" y="15512"/>
                  </a:cubicBezTo>
                  <a:cubicBezTo>
                    <a:pt x="26986" y="15308"/>
                    <a:pt x="26899" y="15114"/>
                    <a:pt x="26860" y="14872"/>
                  </a:cubicBezTo>
                  <a:cubicBezTo>
                    <a:pt x="26783" y="14465"/>
                    <a:pt x="26705" y="14019"/>
                    <a:pt x="26579" y="13612"/>
                  </a:cubicBezTo>
                  <a:cubicBezTo>
                    <a:pt x="26463" y="13176"/>
                    <a:pt x="26259" y="12730"/>
                    <a:pt x="26133" y="12284"/>
                  </a:cubicBezTo>
                  <a:cubicBezTo>
                    <a:pt x="26056" y="12003"/>
                    <a:pt x="25978" y="11761"/>
                    <a:pt x="25930" y="11518"/>
                  </a:cubicBezTo>
                  <a:cubicBezTo>
                    <a:pt x="25891" y="11431"/>
                    <a:pt x="25891" y="11354"/>
                    <a:pt x="25852" y="11315"/>
                  </a:cubicBezTo>
                  <a:cubicBezTo>
                    <a:pt x="25775" y="11111"/>
                    <a:pt x="25687" y="10908"/>
                    <a:pt x="25610" y="10704"/>
                  </a:cubicBezTo>
                  <a:cubicBezTo>
                    <a:pt x="25445" y="10345"/>
                    <a:pt x="25329" y="9938"/>
                    <a:pt x="25125" y="9580"/>
                  </a:cubicBezTo>
                  <a:cubicBezTo>
                    <a:pt x="24960" y="9376"/>
                    <a:pt x="24883" y="9095"/>
                    <a:pt x="24767" y="8892"/>
                  </a:cubicBezTo>
                  <a:cubicBezTo>
                    <a:pt x="24524" y="8484"/>
                    <a:pt x="24321" y="8087"/>
                    <a:pt x="24117" y="7680"/>
                  </a:cubicBezTo>
                  <a:cubicBezTo>
                    <a:pt x="23952" y="7438"/>
                    <a:pt x="23836" y="7195"/>
                    <a:pt x="23710" y="6953"/>
                  </a:cubicBezTo>
                  <a:cubicBezTo>
                    <a:pt x="23555" y="6711"/>
                    <a:pt x="23351" y="6507"/>
                    <a:pt x="23187" y="6265"/>
                  </a:cubicBezTo>
                  <a:cubicBezTo>
                    <a:pt x="23109" y="6187"/>
                    <a:pt x="23022" y="6061"/>
                    <a:pt x="22983" y="5945"/>
                  </a:cubicBezTo>
                  <a:cubicBezTo>
                    <a:pt x="22906" y="5780"/>
                    <a:pt x="22780" y="5664"/>
                    <a:pt x="22663" y="5499"/>
                  </a:cubicBezTo>
                  <a:cubicBezTo>
                    <a:pt x="22460" y="5257"/>
                    <a:pt x="22256" y="5014"/>
                    <a:pt x="22053" y="4772"/>
                  </a:cubicBezTo>
                  <a:cubicBezTo>
                    <a:pt x="21859" y="4568"/>
                    <a:pt x="21655" y="4326"/>
                    <a:pt x="21452" y="4123"/>
                  </a:cubicBezTo>
                  <a:cubicBezTo>
                    <a:pt x="21374" y="4045"/>
                    <a:pt x="21287" y="3919"/>
                    <a:pt x="21209" y="3841"/>
                  </a:cubicBezTo>
                  <a:cubicBezTo>
                    <a:pt x="21006" y="3599"/>
                    <a:pt x="20725" y="3357"/>
                    <a:pt x="20482" y="3114"/>
                  </a:cubicBezTo>
                  <a:cubicBezTo>
                    <a:pt x="20279" y="2950"/>
                    <a:pt x="20036" y="2795"/>
                    <a:pt x="19872" y="2591"/>
                  </a:cubicBezTo>
                  <a:cubicBezTo>
                    <a:pt x="19678" y="2388"/>
                    <a:pt x="19435" y="2223"/>
                    <a:pt x="19193" y="2068"/>
                  </a:cubicBezTo>
                  <a:cubicBezTo>
                    <a:pt x="18951" y="1903"/>
                    <a:pt x="18786" y="1699"/>
                    <a:pt x="18505" y="1661"/>
                  </a:cubicBezTo>
                  <a:cubicBezTo>
                    <a:pt x="18418" y="1496"/>
                    <a:pt x="18263" y="1457"/>
                    <a:pt x="18137" y="1379"/>
                  </a:cubicBezTo>
                  <a:cubicBezTo>
                    <a:pt x="17982" y="1302"/>
                    <a:pt x="17817" y="1253"/>
                    <a:pt x="17652" y="1215"/>
                  </a:cubicBezTo>
                  <a:lnTo>
                    <a:pt x="17536" y="1098"/>
                  </a:lnTo>
                  <a:cubicBezTo>
                    <a:pt x="17332" y="934"/>
                    <a:pt x="17129" y="895"/>
                    <a:pt x="16847" y="895"/>
                  </a:cubicBezTo>
                  <a:cubicBezTo>
                    <a:pt x="16683" y="817"/>
                    <a:pt x="16479" y="730"/>
                    <a:pt x="16285" y="691"/>
                  </a:cubicBezTo>
                  <a:cubicBezTo>
                    <a:pt x="15994" y="614"/>
                    <a:pt x="15675" y="575"/>
                    <a:pt x="15393" y="575"/>
                  </a:cubicBezTo>
                  <a:cubicBezTo>
                    <a:pt x="15355" y="575"/>
                    <a:pt x="15316" y="614"/>
                    <a:pt x="15316" y="614"/>
                  </a:cubicBezTo>
                  <a:cubicBezTo>
                    <a:pt x="15230" y="581"/>
                    <a:pt x="15147" y="568"/>
                    <a:pt x="15067" y="568"/>
                  </a:cubicBezTo>
                  <a:cubicBezTo>
                    <a:pt x="14840" y="568"/>
                    <a:pt x="14632" y="673"/>
                    <a:pt x="14424" y="730"/>
                  </a:cubicBezTo>
                  <a:cubicBezTo>
                    <a:pt x="14347" y="730"/>
                    <a:pt x="14298" y="769"/>
                    <a:pt x="14298" y="856"/>
                  </a:cubicBezTo>
                  <a:cubicBezTo>
                    <a:pt x="14330" y="856"/>
                    <a:pt x="14358" y="873"/>
                    <a:pt x="14385" y="873"/>
                  </a:cubicBezTo>
                  <a:cubicBezTo>
                    <a:pt x="14398" y="873"/>
                    <a:pt x="14411" y="869"/>
                    <a:pt x="14424" y="856"/>
                  </a:cubicBezTo>
                  <a:lnTo>
                    <a:pt x="14667" y="856"/>
                  </a:lnTo>
                  <a:cubicBezTo>
                    <a:pt x="14744" y="856"/>
                    <a:pt x="14870" y="817"/>
                    <a:pt x="14948" y="769"/>
                  </a:cubicBezTo>
                  <a:lnTo>
                    <a:pt x="14948" y="730"/>
                  </a:lnTo>
                  <a:cubicBezTo>
                    <a:pt x="15074" y="730"/>
                    <a:pt x="15151" y="769"/>
                    <a:pt x="15267" y="817"/>
                  </a:cubicBezTo>
                  <a:cubicBezTo>
                    <a:pt x="15432" y="856"/>
                    <a:pt x="15636" y="856"/>
                    <a:pt x="15801" y="856"/>
                  </a:cubicBezTo>
                  <a:cubicBezTo>
                    <a:pt x="16082" y="856"/>
                    <a:pt x="16363" y="934"/>
                    <a:pt x="16644" y="1060"/>
                  </a:cubicBezTo>
                  <a:cubicBezTo>
                    <a:pt x="16809" y="1137"/>
                    <a:pt x="17012" y="1176"/>
                    <a:pt x="17206" y="1215"/>
                  </a:cubicBezTo>
                  <a:cubicBezTo>
                    <a:pt x="17371" y="1253"/>
                    <a:pt x="17497" y="1341"/>
                    <a:pt x="17613" y="1457"/>
                  </a:cubicBezTo>
                  <a:cubicBezTo>
                    <a:pt x="17739" y="1544"/>
                    <a:pt x="17856" y="1583"/>
                    <a:pt x="17982" y="1661"/>
                  </a:cubicBezTo>
                  <a:cubicBezTo>
                    <a:pt x="18224" y="1738"/>
                    <a:pt x="18466" y="1864"/>
                    <a:pt x="18660" y="2068"/>
                  </a:cubicBezTo>
                  <a:cubicBezTo>
                    <a:pt x="18864" y="2271"/>
                    <a:pt x="19145" y="2426"/>
                    <a:pt x="19387" y="2591"/>
                  </a:cubicBezTo>
                  <a:cubicBezTo>
                    <a:pt x="19513" y="2669"/>
                    <a:pt x="19591" y="2756"/>
                    <a:pt x="19717" y="2833"/>
                  </a:cubicBezTo>
                  <a:cubicBezTo>
                    <a:pt x="19959" y="3037"/>
                    <a:pt x="20240" y="3240"/>
                    <a:pt x="20444" y="3483"/>
                  </a:cubicBezTo>
                  <a:cubicBezTo>
                    <a:pt x="20560" y="3638"/>
                    <a:pt x="20725" y="3764"/>
                    <a:pt x="20841" y="3880"/>
                  </a:cubicBezTo>
                  <a:cubicBezTo>
                    <a:pt x="20967" y="3967"/>
                    <a:pt x="21045" y="4045"/>
                    <a:pt x="21132" y="4123"/>
                  </a:cubicBezTo>
                  <a:cubicBezTo>
                    <a:pt x="21326" y="4365"/>
                    <a:pt x="21529" y="4646"/>
                    <a:pt x="21733" y="4888"/>
                  </a:cubicBezTo>
                  <a:cubicBezTo>
                    <a:pt x="21897" y="5053"/>
                    <a:pt x="22053" y="5257"/>
                    <a:pt x="22179" y="5460"/>
                  </a:cubicBezTo>
                  <a:cubicBezTo>
                    <a:pt x="22256" y="5538"/>
                    <a:pt x="22343" y="5615"/>
                    <a:pt x="22421" y="5664"/>
                  </a:cubicBezTo>
                  <a:cubicBezTo>
                    <a:pt x="22624" y="5906"/>
                    <a:pt x="22780" y="6187"/>
                    <a:pt x="22944" y="6468"/>
                  </a:cubicBezTo>
                  <a:cubicBezTo>
                    <a:pt x="23022" y="6507"/>
                    <a:pt x="23070" y="6585"/>
                    <a:pt x="23148" y="6633"/>
                  </a:cubicBezTo>
                  <a:cubicBezTo>
                    <a:pt x="23148" y="6672"/>
                    <a:pt x="23187" y="6711"/>
                    <a:pt x="23187" y="6749"/>
                  </a:cubicBezTo>
                  <a:cubicBezTo>
                    <a:pt x="23429" y="7118"/>
                    <a:pt x="23633" y="7476"/>
                    <a:pt x="23875" y="7883"/>
                  </a:cubicBezTo>
                  <a:cubicBezTo>
                    <a:pt x="23991" y="8126"/>
                    <a:pt x="24156" y="8368"/>
                    <a:pt x="24282" y="8649"/>
                  </a:cubicBezTo>
                  <a:cubicBezTo>
                    <a:pt x="24437" y="8930"/>
                    <a:pt x="24602" y="9173"/>
                    <a:pt x="24718" y="9492"/>
                  </a:cubicBezTo>
                  <a:cubicBezTo>
                    <a:pt x="24922" y="9861"/>
                    <a:pt x="25125" y="10219"/>
                    <a:pt x="25251" y="10627"/>
                  </a:cubicBezTo>
                  <a:cubicBezTo>
                    <a:pt x="25329" y="10946"/>
                    <a:pt x="25445" y="11276"/>
                    <a:pt x="25610" y="11596"/>
                  </a:cubicBezTo>
                  <a:cubicBezTo>
                    <a:pt x="25736" y="11799"/>
                    <a:pt x="25736" y="12081"/>
                    <a:pt x="25813" y="12323"/>
                  </a:cubicBezTo>
                  <a:cubicBezTo>
                    <a:pt x="25891" y="12526"/>
                    <a:pt x="25978" y="12730"/>
                    <a:pt x="26017" y="12933"/>
                  </a:cubicBezTo>
                  <a:cubicBezTo>
                    <a:pt x="26133" y="13253"/>
                    <a:pt x="26221" y="13573"/>
                    <a:pt x="26298" y="13903"/>
                  </a:cubicBezTo>
                  <a:cubicBezTo>
                    <a:pt x="26376" y="14145"/>
                    <a:pt x="26414" y="14339"/>
                    <a:pt x="26502" y="14543"/>
                  </a:cubicBezTo>
                  <a:cubicBezTo>
                    <a:pt x="26502" y="14581"/>
                    <a:pt x="26540" y="14630"/>
                    <a:pt x="26540" y="14669"/>
                  </a:cubicBezTo>
                  <a:cubicBezTo>
                    <a:pt x="26463" y="14911"/>
                    <a:pt x="26579" y="15153"/>
                    <a:pt x="26618" y="15357"/>
                  </a:cubicBezTo>
                  <a:cubicBezTo>
                    <a:pt x="26618" y="15512"/>
                    <a:pt x="26657" y="15638"/>
                    <a:pt x="26705" y="15754"/>
                  </a:cubicBezTo>
                  <a:cubicBezTo>
                    <a:pt x="26744" y="16084"/>
                    <a:pt x="26822" y="16404"/>
                    <a:pt x="26899" y="16723"/>
                  </a:cubicBezTo>
                  <a:cubicBezTo>
                    <a:pt x="26948" y="16888"/>
                    <a:pt x="26986" y="17053"/>
                    <a:pt x="27025" y="17208"/>
                  </a:cubicBezTo>
                  <a:cubicBezTo>
                    <a:pt x="27025" y="17247"/>
                    <a:pt x="26986" y="17334"/>
                    <a:pt x="26986" y="17412"/>
                  </a:cubicBezTo>
                  <a:cubicBezTo>
                    <a:pt x="26986" y="17576"/>
                    <a:pt x="27025" y="17780"/>
                    <a:pt x="27064" y="17935"/>
                  </a:cubicBezTo>
                  <a:cubicBezTo>
                    <a:pt x="27064" y="18139"/>
                    <a:pt x="27190" y="18342"/>
                    <a:pt x="27141" y="18546"/>
                  </a:cubicBezTo>
                  <a:lnTo>
                    <a:pt x="27141" y="18662"/>
                  </a:lnTo>
                  <a:lnTo>
                    <a:pt x="27025" y="18662"/>
                  </a:lnTo>
                  <a:cubicBezTo>
                    <a:pt x="26860" y="18507"/>
                    <a:pt x="26657" y="18381"/>
                    <a:pt x="26502" y="18265"/>
                  </a:cubicBezTo>
                  <a:cubicBezTo>
                    <a:pt x="26463" y="18216"/>
                    <a:pt x="26463" y="18177"/>
                    <a:pt x="26414" y="18177"/>
                  </a:cubicBezTo>
                  <a:cubicBezTo>
                    <a:pt x="26133" y="18022"/>
                    <a:pt x="26017" y="17819"/>
                    <a:pt x="26017" y="17538"/>
                  </a:cubicBezTo>
                  <a:cubicBezTo>
                    <a:pt x="26017" y="17412"/>
                    <a:pt x="25978" y="17334"/>
                    <a:pt x="25978" y="17247"/>
                  </a:cubicBezTo>
                  <a:lnTo>
                    <a:pt x="25978" y="17208"/>
                  </a:lnTo>
                  <a:cubicBezTo>
                    <a:pt x="26017" y="16888"/>
                    <a:pt x="25891" y="16568"/>
                    <a:pt x="25813" y="16278"/>
                  </a:cubicBezTo>
                  <a:cubicBezTo>
                    <a:pt x="25775" y="15958"/>
                    <a:pt x="25687" y="15599"/>
                    <a:pt x="25649" y="15270"/>
                  </a:cubicBezTo>
                  <a:cubicBezTo>
                    <a:pt x="25571" y="14872"/>
                    <a:pt x="25445" y="14504"/>
                    <a:pt x="25368" y="14145"/>
                  </a:cubicBezTo>
                  <a:cubicBezTo>
                    <a:pt x="25329" y="13942"/>
                    <a:pt x="25290" y="13699"/>
                    <a:pt x="25203" y="13496"/>
                  </a:cubicBezTo>
                  <a:cubicBezTo>
                    <a:pt x="25164" y="13176"/>
                    <a:pt x="25009" y="12885"/>
                    <a:pt x="24883" y="12604"/>
                  </a:cubicBezTo>
                  <a:cubicBezTo>
                    <a:pt x="24844" y="12526"/>
                    <a:pt x="24844" y="12400"/>
                    <a:pt x="24805" y="12323"/>
                  </a:cubicBezTo>
                  <a:cubicBezTo>
                    <a:pt x="24767" y="12119"/>
                    <a:pt x="24718" y="11916"/>
                    <a:pt x="24641" y="11722"/>
                  </a:cubicBezTo>
                  <a:cubicBezTo>
                    <a:pt x="24524" y="11431"/>
                    <a:pt x="24360" y="11189"/>
                    <a:pt x="24282" y="10908"/>
                  </a:cubicBezTo>
                  <a:cubicBezTo>
                    <a:pt x="24195" y="10588"/>
                    <a:pt x="24040" y="10268"/>
                    <a:pt x="23875" y="9977"/>
                  </a:cubicBezTo>
                  <a:cubicBezTo>
                    <a:pt x="23749" y="9735"/>
                    <a:pt x="23671" y="9492"/>
                    <a:pt x="23555" y="9299"/>
                  </a:cubicBezTo>
                  <a:cubicBezTo>
                    <a:pt x="23429" y="9056"/>
                    <a:pt x="23313" y="8814"/>
                    <a:pt x="23148" y="8572"/>
                  </a:cubicBezTo>
                  <a:cubicBezTo>
                    <a:pt x="23070" y="8446"/>
                    <a:pt x="22983" y="8242"/>
                    <a:pt x="22867" y="8087"/>
                  </a:cubicBezTo>
                  <a:cubicBezTo>
                    <a:pt x="22663" y="7719"/>
                    <a:pt x="22460" y="7360"/>
                    <a:pt x="22179" y="7030"/>
                  </a:cubicBezTo>
                  <a:cubicBezTo>
                    <a:pt x="22101" y="6953"/>
                    <a:pt x="22053" y="6875"/>
                    <a:pt x="22014" y="6788"/>
                  </a:cubicBezTo>
                  <a:cubicBezTo>
                    <a:pt x="21897" y="6585"/>
                    <a:pt x="21771" y="6429"/>
                    <a:pt x="21616" y="6226"/>
                  </a:cubicBezTo>
                  <a:cubicBezTo>
                    <a:pt x="21452" y="6022"/>
                    <a:pt x="21209" y="5819"/>
                    <a:pt x="21045" y="5577"/>
                  </a:cubicBezTo>
                  <a:cubicBezTo>
                    <a:pt x="20841" y="5295"/>
                    <a:pt x="20521" y="5014"/>
                    <a:pt x="20318" y="4694"/>
                  </a:cubicBezTo>
                  <a:cubicBezTo>
                    <a:pt x="20075" y="4491"/>
                    <a:pt x="19833" y="4287"/>
                    <a:pt x="19629" y="4045"/>
                  </a:cubicBezTo>
                  <a:lnTo>
                    <a:pt x="19271" y="3677"/>
                  </a:lnTo>
                  <a:cubicBezTo>
                    <a:pt x="19106" y="3560"/>
                    <a:pt x="18902" y="3396"/>
                    <a:pt x="18747" y="3279"/>
                  </a:cubicBezTo>
                  <a:cubicBezTo>
                    <a:pt x="18708" y="3240"/>
                    <a:pt x="18660" y="3240"/>
                    <a:pt x="18621" y="3240"/>
                  </a:cubicBezTo>
                  <a:cubicBezTo>
                    <a:pt x="18466" y="3192"/>
                    <a:pt x="18340" y="3076"/>
                    <a:pt x="18224" y="2950"/>
                  </a:cubicBezTo>
                  <a:cubicBezTo>
                    <a:pt x="18175" y="2872"/>
                    <a:pt x="18059" y="2795"/>
                    <a:pt x="17982" y="2756"/>
                  </a:cubicBezTo>
                  <a:cubicBezTo>
                    <a:pt x="17652" y="2552"/>
                    <a:pt x="17293" y="2388"/>
                    <a:pt x="16925" y="2184"/>
                  </a:cubicBezTo>
                  <a:cubicBezTo>
                    <a:pt x="16644" y="2068"/>
                    <a:pt x="16324" y="1980"/>
                    <a:pt x="15994" y="1903"/>
                  </a:cubicBezTo>
                  <a:cubicBezTo>
                    <a:pt x="15752" y="1864"/>
                    <a:pt x="15510" y="1825"/>
                    <a:pt x="15229" y="1825"/>
                  </a:cubicBezTo>
                  <a:cubicBezTo>
                    <a:pt x="15151" y="1825"/>
                    <a:pt x="15025" y="1825"/>
                    <a:pt x="14948" y="1903"/>
                  </a:cubicBezTo>
                  <a:cubicBezTo>
                    <a:pt x="14831" y="1942"/>
                    <a:pt x="14705" y="1942"/>
                    <a:pt x="14628" y="1942"/>
                  </a:cubicBezTo>
                  <a:cubicBezTo>
                    <a:pt x="14347" y="2029"/>
                    <a:pt x="14056" y="2106"/>
                    <a:pt x="13862" y="2310"/>
                  </a:cubicBezTo>
                  <a:cubicBezTo>
                    <a:pt x="13814" y="2388"/>
                    <a:pt x="13736" y="2465"/>
                    <a:pt x="13658" y="2514"/>
                  </a:cubicBezTo>
                  <a:cubicBezTo>
                    <a:pt x="13455" y="2669"/>
                    <a:pt x="13290" y="2911"/>
                    <a:pt x="13174" y="3153"/>
                  </a:cubicBezTo>
                  <a:cubicBezTo>
                    <a:pt x="13087" y="3318"/>
                    <a:pt x="13009" y="3483"/>
                    <a:pt x="12931" y="3638"/>
                  </a:cubicBezTo>
                  <a:cubicBezTo>
                    <a:pt x="12893" y="3725"/>
                    <a:pt x="12844" y="3803"/>
                    <a:pt x="12805" y="3880"/>
                  </a:cubicBezTo>
                  <a:cubicBezTo>
                    <a:pt x="12805" y="4045"/>
                    <a:pt x="12728" y="4161"/>
                    <a:pt x="12689" y="4287"/>
                  </a:cubicBezTo>
                  <a:cubicBezTo>
                    <a:pt x="12602" y="4607"/>
                    <a:pt x="12524" y="4888"/>
                    <a:pt x="12524" y="5179"/>
                  </a:cubicBezTo>
                  <a:cubicBezTo>
                    <a:pt x="12563" y="5334"/>
                    <a:pt x="12486" y="5460"/>
                    <a:pt x="12563" y="5615"/>
                  </a:cubicBezTo>
                  <a:cubicBezTo>
                    <a:pt x="12486" y="5741"/>
                    <a:pt x="12447" y="5906"/>
                    <a:pt x="12524" y="6061"/>
                  </a:cubicBezTo>
                  <a:lnTo>
                    <a:pt x="12524" y="6303"/>
                  </a:lnTo>
                  <a:cubicBezTo>
                    <a:pt x="12524" y="6672"/>
                    <a:pt x="12524" y="7069"/>
                    <a:pt x="12602" y="7438"/>
                  </a:cubicBezTo>
                  <a:cubicBezTo>
                    <a:pt x="12650" y="7680"/>
                    <a:pt x="12728" y="7922"/>
                    <a:pt x="12805" y="8165"/>
                  </a:cubicBezTo>
                  <a:cubicBezTo>
                    <a:pt x="12893" y="8407"/>
                    <a:pt x="12970" y="8610"/>
                    <a:pt x="13087" y="8853"/>
                  </a:cubicBezTo>
                  <a:cubicBezTo>
                    <a:pt x="13135" y="8969"/>
                    <a:pt x="13174" y="9134"/>
                    <a:pt x="13213" y="9250"/>
                  </a:cubicBezTo>
                  <a:cubicBezTo>
                    <a:pt x="13290" y="9376"/>
                    <a:pt x="13329" y="9492"/>
                    <a:pt x="13416" y="9618"/>
                  </a:cubicBezTo>
                  <a:cubicBezTo>
                    <a:pt x="13532" y="9822"/>
                    <a:pt x="13620" y="10026"/>
                    <a:pt x="13736" y="10268"/>
                  </a:cubicBezTo>
                  <a:cubicBezTo>
                    <a:pt x="13862" y="10588"/>
                    <a:pt x="14104" y="10830"/>
                    <a:pt x="14182" y="11150"/>
                  </a:cubicBezTo>
                  <a:cubicBezTo>
                    <a:pt x="14221" y="11237"/>
                    <a:pt x="14298" y="11315"/>
                    <a:pt x="14347" y="11392"/>
                  </a:cubicBezTo>
                  <a:cubicBezTo>
                    <a:pt x="14424" y="11557"/>
                    <a:pt x="14540" y="11673"/>
                    <a:pt x="14628" y="11799"/>
                  </a:cubicBezTo>
                  <a:cubicBezTo>
                    <a:pt x="14744" y="11916"/>
                    <a:pt x="14870" y="12081"/>
                    <a:pt x="14986" y="12245"/>
                  </a:cubicBezTo>
                  <a:cubicBezTo>
                    <a:pt x="15151" y="12400"/>
                    <a:pt x="15267" y="12604"/>
                    <a:pt x="15432" y="12769"/>
                  </a:cubicBezTo>
                  <a:cubicBezTo>
                    <a:pt x="15597" y="12972"/>
                    <a:pt x="15752" y="13176"/>
                    <a:pt x="15917" y="13370"/>
                  </a:cubicBezTo>
                  <a:cubicBezTo>
                    <a:pt x="16043" y="13534"/>
                    <a:pt x="16159" y="13738"/>
                    <a:pt x="16324" y="13903"/>
                  </a:cubicBezTo>
                  <a:cubicBezTo>
                    <a:pt x="16644" y="14145"/>
                    <a:pt x="16809" y="14504"/>
                    <a:pt x="17167" y="14746"/>
                  </a:cubicBezTo>
                  <a:cubicBezTo>
                    <a:pt x="17293" y="14872"/>
                    <a:pt x="17371" y="14988"/>
                    <a:pt x="17497" y="15114"/>
                  </a:cubicBezTo>
                  <a:cubicBezTo>
                    <a:pt x="17817" y="15434"/>
                    <a:pt x="18098" y="15754"/>
                    <a:pt x="18466" y="15996"/>
                  </a:cubicBezTo>
                  <a:cubicBezTo>
                    <a:pt x="18660" y="16200"/>
                    <a:pt x="18825" y="16404"/>
                    <a:pt x="19028" y="16568"/>
                  </a:cubicBezTo>
                  <a:cubicBezTo>
                    <a:pt x="19193" y="16685"/>
                    <a:pt x="19271" y="16849"/>
                    <a:pt x="19435" y="16888"/>
                  </a:cubicBezTo>
                  <a:cubicBezTo>
                    <a:pt x="19474" y="16927"/>
                    <a:pt x="19513" y="17005"/>
                    <a:pt x="19552" y="17053"/>
                  </a:cubicBezTo>
                  <a:cubicBezTo>
                    <a:pt x="19678" y="17131"/>
                    <a:pt x="19794" y="17247"/>
                    <a:pt x="19920" y="17373"/>
                  </a:cubicBezTo>
                  <a:cubicBezTo>
                    <a:pt x="20036" y="17450"/>
                    <a:pt x="20162" y="17538"/>
                    <a:pt x="20240" y="17615"/>
                  </a:cubicBezTo>
                  <a:cubicBezTo>
                    <a:pt x="20482" y="17858"/>
                    <a:pt x="20725" y="18100"/>
                    <a:pt x="21006" y="18265"/>
                  </a:cubicBezTo>
                  <a:cubicBezTo>
                    <a:pt x="21209" y="18381"/>
                    <a:pt x="21374" y="18546"/>
                    <a:pt x="21529" y="18701"/>
                  </a:cubicBezTo>
                  <a:cubicBezTo>
                    <a:pt x="21810" y="18943"/>
                    <a:pt x="22140" y="19185"/>
                    <a:pt x="22421" y="19389"/>
                  </a:cubicBezTo>
                  <a:cubicBezTo>
                    <a:pt x="22498" y="19476"/>
                    <a:pt x="22537" y="19554"/>
                    <a:pt x="22537" y="19631"/>
                  </a:cubicBezTo>
                  <a:cubicBezTo>
                    <a:pt x="22624" y="19961"/>
                    <a:pt x="22663" y="20397"/>
                    <a:pt x="22624" y="20765"/>
                  </a:cubicBezTo>
                  <a:cubicBezTo>
                    <a:pt x="22537" y="20727"/>
                    <a:pt x="22498" y="20639"/>
                    <a:pt x="22421" y="20639"/>
                  </a:cubicBezTo>
                  <a:cubicBezTo>
                    <a:pt x="22217" y="20562"/>
                    <a:pt x="22101" y="20358"/>
                    <a:pt x="21936" y="20242"/>
                  </a:cubicBezTo>
                  <a:cubicBezTo>
                    <a:pt x="21655" y="20077"/>
                    <a:pt x="21452" y="19835"/>
                    <a:pt x="21171" y="19670"/>
                  </a:cubicBezTo>
                  <a:cubicBezTo>
                    <a:pt x="21083" y="19631"/>
                    <a:pt x="21006" y="19515"/>
                    <a:pt x="20889" y="19428"/>
                  </a:cubicBezTo>
                  <a:cubicBezTo>
                    <a:pt x="20599" y="19185"/>
                    <a:pt x="20279" y="18904"/>
                    <a:pt x="19959" y="18662"/>
                  </a:cubicBezTo>
                  <a:cubicBezTo>
                    <a:pt x="19678" y="18420"/>
                    <a:pt x="19387" y="18177"/>
                    <a:pt x="19106" y="17935"/>
                  </a:cubicBezTo>
                  <a:cubicBezTo>
                    <a:pt x="19028" y="17858"/>
                    <a:pt x="18951" y="17819"/>
                    <a:pt x="18864" y="17732"/>
                  </a:cubicBezTo>
                  <a:cubicBezTo>
                    <a:pt x="18825" y="17732"/>
                    <a:pt x="18747" y="17693"/>
                    <a:pt x="18708" y="17654"/>
                  </a:cubicBezTo>
                  <a:cubicBezTo>
                    <a:pt x="18505" y="17412"/>
                    <a:pt x="18301" y="17169"/>
                    <a:pt x="18059" y="16927"/>
                  </a:cubicBezTo>
                  <a:cubicBezTo>
                    <a:pt x="18059" y="16888"/>
                    <a:pt x="18020" y="16849"/>
                    <a:pt x="17982" y="16849"/>
                  </a:cubicBezTo>
                  <a:cubicBezTo>
                    <a:pt x="17856" y="16723"/>
                    <a:pt x="17691" y="16646"/>
                    <a:pt x="17574" y="16481"/>
                  </a:cubicBezTo>
                  <a:cubicBezTo>
                    <a:pt x="17536" y="16365"/>
                    <a:pt x="17371" y="16326"/>
                    <a:pt x="17293" y="16239"/>
                  </a:cubicBezTo>
                  <a:cubicBezTo>
                    <a:pt x="17167" y="16161"/>
                    <a:pt x="17090" y="16035"/>
                    <a:pt x="17012" y="15958"/>
                  </a:cubicBezTo>
                  <a:cubicBezTo>
                    <a:pt x="16964" y="15919"/>
                    <a:pt x="16886" y="15880"/>
                    <a:pt x="16847" y="15841"/>
                  </a:cubicBezTo>
                  <a:cubicBezTo>
                    <a:pt x="16721" y="15677"/>
                    <a:pt x="16605" y="15551"/>
                    <a:pt x="16440" y="15434"/>
                  </a:cubicBezTo>
                  <a:cubicBezTo>
                    <a:pt x="16285" y="15270"/>
                    <a:pt x="16159" y="15066"/>
                    <a:pt x="15994" y="14911"/>
                  </a:cubicBezTo>
                  <a:cubicBezTo>
                    <a:pt x="15839" y="14707"/>
                    <a:pt x="15636" y="14504"/>
                    <a:pt x="15432" y="14339"/>
                  </a:cubicBezTo>
                  <a:cubicBezTo>
                    <a:pt x="15112" y="14019"/>
                    <a:pt x="14948" y="13660"/>
                    <a:pt x="14628" y="13331"/>
                  </a:cubicBezTo>
                  <a:cubicBezTo>
                    <a:pt x="14463" y="13176"/>
                    <a:pt x="14385" y="12933"/>
                    <a:pt x="14182" y="12730"/>
                  </a:cubicBezTo>
                  <a:cubicBezTo>
                    <a:pt x="13978" y="12526"/>
                    <a:pt x="13775" y="12245"/>
                    <a:pt x="13620" y="12003"/>
                  </a:cubicBezTo>
                  <a:cubicBezTo>
                    <a:pt x="13377" y="11673"/>
                    <a:pt x="13174" y="11315"/>
                    <a:pt x="12970" y="10946"/>
                  </a:cubicBezTo>
                  <a:cubicBezTo>
                    <a:pt x="12931" y="10908"/>
                    <a:pt x="12893" y="10830"/>
                    <a:pt x="12844" y="10791"/>
                  </a:cubicBezTo>
                  <a:cubicBezTo>
                    <a:pt x="12844" y="10627"/>
                    <a:pt x="12767" y="10510"/>
                    <a:pt x="12689" y="10345"/>
                  </a:cubicBezTo>
                  <a:cubicBezTo>
                    <a:pt x="12447" y="9977"/>
                    <a:pt x="12282" y="9580"/>
                    <a:pt x="12117" y="9173"/>
                  </a:cubicBezTo>
                  <a:cubicBezTo>
                    <a:pt x="12001" y="8930"/>
                    <a:pt x="11875" y="8649"/>
                    <a:pt x="11797" y="8368"/>
                  </a:cubicBezTo>
                  <a:cubicBezTo>
                    <a:pt x="11720" y="8039"/>
                    <a:pt x="11633" y="7757"/>
                    <a:pt x="11594" y="7476"/>
                  </a:cubicBezTo>
                  <a:cubicBezTo>
                    <a:pt x="11555" y="7273"/>
                    <a:pt x="11516" y="7030"/>
                    <a:pt x="11516" y="6827"/>
                  </a:cubicBezTo>
                  <a:cubicBezTo>
                    <a:pt x="11516" y="6788"/>
                    <a:pt x="11478" y="6788"/>
                    <a:pt x="11516" y="6749"/>
                  </a:cubicBezTo>
                  <a:cubicBezTo>
                    <a:pt x="11633" y="6468"/>
                    <a:pt x="11555" y="6226"/>
                    <a:pt x="11516" y="5945"/>
                  </a:cubicBezTo>
                  <a:cubicBezTo>
                    <a:pt x="11516" y="5858"/>
                    <a:pt x="11555" y="5780"/>
                    <a:pt x="11555" y="5664"/>
                  </a:cubicBezTo>
                  <a:cubicBezTo>
                    <a:pt x="11555" y="5373"/>
                    <a:pt x="11594" y="5053"/>
                    <a:pt x="11555" y="4733"/>
                  </a:cubicBezTo>
                  <a:cubicBezTo>
                    <a:pt x="11555" y="4530"/>
                    <a:pt x="11633" y="4365"/>
                    <a:pt x="11681" y="4161"/>
                  </a:cubicBezTo>
                  <a:cubicBezTo>
                    <a:pt x="11759" y="3880"/>
                    <a:pt x="11875" y="3599"/>
                    <a:pt x="11962" y="3318"/>
                  </a:cubicBezTo>
                  <a:cubicBezTo>
                    <a:pt x="12001" y="3192"/>
                    <a:pt x="12040" y="3076"/>
                    <a:pt x="12078" y="2998"/>
                  </a:cubicBezTo>
                  <a:cubicBezTo>
                    <a:pt x="12204" y="2795"/>
                    <a:pt x="12360" y="2630"/>
                    <a:pt x="12447" y="2426"/>
                  </a:cubicBezTo>
                  <a:cubicBezTo>
                    <a:pt x="12524" y="2271"/>
                    <a:pt x="12689" y="2106"/>
                    <a:pt x="12805" y="1903"/>
                  </a:cubicBezTo>
                  <a:cubicBezTo>
                    <a:pt x="12931" y="1699"/>
                    <a:pt x="13174" y="1699"/>
                    <a:pt x="13329" y="1544"/>
                  </a:cubicBezTo>
                  <a:cubicBezTo>
                    <a:pt x="13329" y="1496"/>
                    <a:pt x="13377" y="1457"/>
                    <a:pt x="13377" y="1418"/>
                  </a:cubicBezTo>
                  <a:cubicBezTo>
                    <a:pt x="13455" y="1379"/>
                    <a:pt x="13494" y="1341"/>
                    <a:pt x="13571" y="1341"/>
                  </a:cubicBezTo>
                  <a:cubicBezTo>
                    <a:pt x="13532" y="1253"/>
                    <a:pt x="13532" y="1253"/>
                    <a:pt x="13494" y="1215"/>
                  </a:cubicBezTo>
                  <a:cubicBezTo>
                    <a:pt x="13571" y="1176"/>
                    <a:pt x="13658" y="1176"/>
                    <a:pt x="13736" y="1137"/>
                  </a:cubicBezTo>
                  <a:cubicBezTo>
                    <a:pt x="13814" y="1011"/>
                    <a:pt x="13978" y="972"/>
                    <a:pt x="14104" y="972"/>
                  </a:cubicBezTo>
                  <a:cubicBezTo>
                    <a:pt x="14182" y="972"/>
                    <a:pt x="14259" y="972"/>
                    <a:pt x="14259" y="856"/>
                  </a:cubicBezTo>
                  <a:cubicBezTo>
                    <a:pt x="14259" y="856"/>
                    <a:pt x="14259" y="817"/>
                    <a:pt x="14221" y="817"/>
                  </a:cubicBezTo>
                  <a:cubicBezTo>
                    <a:pt x="13978" y="817"/>
                    <a:pt x="13775" y="895"/>
                    <a:pt x="13571" y="1060"/>
                  </a:cubicBezTo>
                  <a:cubicBezTo>
                    <a:pt x="13620" y="1098"/>
                    <a:pt x="13620" y="1098"/>
                    <a:pt x="13620" y="1137"/>
                  </a:cubicBezTo>
                  <a:cubicBezTo>
                    <a:pt x="13532" y="1176"/>
                    <a:pt x="13455" y="1176"/>
                    <a:pt x="13377" y="1215"/>
                  </a:cubicBezTo>
                  <a:cubicBezTo>
                    <a:pt x="13009" y="1418"/>
                    <a:pt x="12689" y="1661"/>
                    <a:pt x="12447" y="1980"/>
                  </a:cubicBezTo>
                  <a:cubicBezTo>
                    <a:pt x="12408" y="2029"/>
                    <a:pt x="12408" y="2068"/>
                    <a:pt x="12408" y="2106"/>
                  </a:cubicBezTo>
                  <a:cubicBezTo>
                    <a:pt x="12243" y="2310"/>
                    <a:pt x="12117" y="2552"/>
                    <a:pt x="12001" y="2795"/>
                  </a:cubicBezTo>
                  <a:cubicBezTo>
                    <a:pt x="11923" y="2911"/>
                    <a:pt x="11875" y="3037"/>
                    <a:pt x="11797" y="3153"/>
                  </a:cubicBezTo>
                  <a:cubicBezTo>
                    <a:pt x="11555" y="3638"/>
                    <a:pt x="11439" y="4123"/>
                    <a:pt x="11313" y="4646"/>
                  </a:cubicBezTo>
                  <a:cubicBezTo>
                    <a:pt x="11274" y="4811"/>
                    <a:pt x="11313" y="5014"/>
                    <a:pt x="11274" y="5218"/>
                  </a:cubicBezTo>
                  <a:cubicBezTo>
                    <a:pt x="11196" y="5460"/>
                    <a:pt x="11235" y="5703"/>
                    <a:pt x="11274" y="5984"/>
                  </a:cubicBezTo>
                  <a:lnTo>
                    <a:pt x="11274" y="6749"/>
                  </a:lnTo>
                  <a:cubicBezTo>
                    <a:pt x="11274" y="7030"/>
                    <a:pt x="11313" y="7312"/>
                    <a:pt x="11351" y="7641"/>
                  </a:cubicBezTo>
                  <a:cubicBezTo>
                    <a:pt x="11439" y="7922"/>
                    <a:pt x="11516" y="8165"/>
                    <a:pt x="11594" y="8446"/>
                  </a:cubicBezTo>
                  <a:cubicBezTo>
                    <a:pt x="11681" y="8814"/>
                    <a:pt x="11836" y="9095"/>
                    <a:pt x="11962" y="9454"/>
                  </a:cubicBezTo>
                  <a:cubicBezTo>
                    <a:pt x="12001" y="9696"/>
                    <a:pt x="12117" y="9977"/>
                    <a:pt x="12282" y="10181"/>
                  </a:cubicBezTo>
                  <a:lnTo>
                    <a:pt x="12321" y="10181"/>
                  </a:lnTo>
                  <a:cubicBezTo>
                    <a:pt x="12360" y="10423"/>
                    <a:pt x="12524" y="10588"/>
                    <a:pt x="12602" y="10830"/>
                  </a:cubicBezTo>
                  <a:cubicBezTo>
                    <a:pt x="12602" y="10830"/>
                    <a:pt x="12602" y="10869"/>
                    <a:pt x="12650" y="10908"/>
                  </a:cubicBezTo>
                  <a:cubicBezTo>
                    <a:pt x="12728" y="11072"/>
                    <a:pt x="12805" y="11237"/>
                    <a:pt x="12893" y="11392"/>
                  </a:cubicBezTo>
                  <a:cubicBezTo>
                    <a:pt x="12931" y="11518"/>
                    <a:pt x="13009" y="11635"/>
                    <a:pt x="13087" y="11761"/>
                  </a:cubicBezTo>
                  <a:cubicBezTo>
                    <a:pt x="13174" y="11799"/>
                    <a:pt x="13213" y="11877"/>
                    <a:pt x="13251" y="11964"/>
                  </a:cubicBezTo>
                  <a:cubicBezTo>
                    <a:pt x="13329" y="12158"/>
                    <a:pt x="13455" y="12323"/>
                    <a:pt x="13620" y="12449"/>
                  </a:cubicBezTo>
                  <a:cubicBezTo>
                    <a:pt x="13658" y="12488"/>
                    <a:pt x="13658" y="12526"/>
                    <a:pt x="13697" y="12565"/>
                  </a:cubicBezTo>
                  <a:cubicBezTo>
                    <a:pt x="13775" y="12730"/>
                    <a:pt x="13862" y="12885"/>
                    <a:pt x="14017" y="13011"/>
                  </a:cubicBezTo>
                  <a:cubicBezTo>
                    <a:pt x="14104" y="13050"/>
                    <a:pt x="14104" y="13176"/>
                    <a:pt x="14182" y="13215"/>
                  </a:cubicBezTo>
                  <a:cubicBezTo>
                    <a:pt x="14259" y="13331"/>
                    <a:pt x="14347" y="13418"/>
                    <a:pt x="14424" y="13534"/>
                  </a:cubicBezTo>
                  <a:cubicBezTo>
                    <a:pt x="14589" y="13738"/>
                    <a:pt x="14744" y="13942"/>
                    <a:pt x="14909" y="14145"/>
                  </a:cubicBezTo>
                  <a:cubicBezTo>
                    <a:pt x="15151" y="14426"/>
                    <a:pt x="15393" y="14707"/>
                    <a:pt x="15597" y="14950"/>
                  </a:cubicBezTo>
                  <a:cubicBezTo>
                    <a:pt x="15636" y="14988"/>
                    <a:pt x="15713" y="15027"/>
                    <a:pt x="15713" y="15027"/>
                  </a:cubicBezTo>
                  <a:cubicBezTo>
                    <a:pt x="15839" y="15192"/>
                    <a:pt x="15917" y="15308"/>
                    <a:pt x="16043" y="15434"/>
                  </a:cubicBezTo>
                  <a:cubicBezTo>
                    <a:pt x="16198" y="15599"/>
                    <a:pt x="16363" y="15754"/>
                    <a:pt x="16528" y="15919"/>
                  </a:cubicBezTo>
                  <a:cubicBezTo>
                    <a:pt x="16770" y="16161"/>
                    <a:pt x="16925" y="16404"/>
                    <a:pt x="17167" y="16568"/>
                  </a:cubicBezTo>
                  <a:cubicBezTo>
                    <a:pt x="17448" y="16723"/>
                    <a:pt x="17574" y="17005"/>
                    <a:pt x="17856" y="17131"/>
                  </a:cubicBezTo>
                  <a:cubicBezTo>
                    <a:pt x="17894" y="17169"/>
                    <a:pt x="17933" y="17247"/>
                    <a:pt x="17982" y="17295"/>
                  </a:cubicBezTo>
                  <a:cubicBezTo>
                    <a:pt x="18263" y="17615"/>
                    <a:pt x="18582" y="17896"/>
                    <a:pt x="18902" y="18139"/>
                  </a:cubicBezTo>
                  <a:cubicBezTo>
                    <a:pt x="19106" y="18265"/>
                    <a:pt x="19271" y="18459"/>
                    <a:pt x="19474" y="18585"/>
                  </a:cubicBezTo>
                  <a:cubicBezTo>
                    <a:pt x="19833" y="18904"/>
                    <a:pt x="20201" y="19273"/>
                    <a:pt x="20599" y="19515"/>
                  </a:cubicBezTo>
                  <a:cubicBezTo>
                    <a:pt x="20686" y="19554"/>
                    <a:pt x="20725" y="19670"/>
                    <a:pt x="20802" y="19719"/>
                  </a:cubicBezTo>
                  <a:cubicBezTo>
                    <a:pt x="21132" y="19961"/>
                    <a:pt x="21413" y="20203"/>
                    <a:pt x="21733" y="20446"/>
                  </a:cubicBezTo>
                  <a:cubicBezTo>
                    <a:pt x="22014" y="20639"/>
                    <a:pt x="22256" y="20882"/>
                    <a:pt x="22537" y="21124"/>
                  </a:cubicBezTo>
                  <a:cubicBezTo>
                    <a:pt x="22586" y="21173"/>
                    <a:pt x="22624" y="21211"/>
                    <a:pt x="22663" y="21289"/>
                  </a:cubicBezTo>
                  <a:cubicBezTo>
                    <a:pt x="22663" y="21328"/>
                    <a:pt x="22663" y="21366"/>
                    <a:pt x="22624" y="21454"/>
                  </a:cubicBezTo>
                  <a:cubicBezTo>
                    <a:pt x="22295" y="21173"/>
                    <a:pt x="21975" y="20930"/>
                    <a:pt x="21694" y="20688"/>
                  </a:cubicBezTo>
                  <a:cubicBezTo>
                    <a:pt x="21374" y="20446"/>
                    <a:pt x="21045" y="20203"/>
                    <a:pt x="20725" y="19961"/>
                  </a:cubicBezTo>
                  <a:cubicBezTo>
                    <a:pt x="20647" y="19912"/>
                    <a:pt x="20599" y="19835"/>
                    <a:pt x="20560" y="19796"/>
                  </a:cubicBezTo>
                  <a:cubicBezTo>
                    <a:pt x="20318" y="19593"/>
                    <a:pt x="20075" y="19389"/>
                    <a:pt x="19872" y="19185"/>
                  </a:cubicBezTo>
                  <a:cubicBezTo>
                    <a:pt x="19717" y="19069"/>
                    <a:pt x="19552" y="18943"/>
                    <a:pt x="19387" y="18827"/>
                  </a:cubicBezTo>
                  <a:cubicBezTo>
                    <a:pt x="19232" y="18662"/>
                    <a:pt x="19028" y="18546"/>
                    <a:pt x="18864" y="18420"/>
                  </a:cubicBezTo>
                  <a:cubicBezTo>
                    <a:pt x="18544" y="18100"/>
                    <a:pt x="18175" y="17819"/>
                    <a:pt x="17894" y="17450"/>
                  </a:cubicBezTo>
                  <a:cubicBezTo>
                    <a:pt x="17778" y="17295"/>
                    <a:pt x="17613" y="17208"/>
                    <a:pt x="17497" y="17092"/>
                  </a:cubicBezTo>
                  <a:cubicBezTo>
                    <a:pt x="17410" y="17053"/>
                    <a:pt x="17371" y="17005"/>
                    <a:pt x="17332" y="16966"/>
                  </a:cubicBezTo>
                  <a:cubicBezTo>
                    <a:pt x="17051" y="16685"/>
                    <a:pt x="16721" y="16442"/>
                    <a:pt x="16440" y="16161"/>
                  </a:cubicBezTo>
                  <a:cubicBezTo>
                    <a:pt x="16237" y="15919"/>
                    <a:pt x="16043" y="15677"/>
                    <a:pt x="15801" y="15434"/>
                  </a:cubicBezTo>
                  <a:cubicBezTo>
                    <a:pt x="15597" y="15192"/>
                    <a:pt x="15355" y="14950"/>
                    <a:pt x="15112" y="14707"/>
                  </a:cubicBezTo>
                  <a:cubicBezTo>
                    <a:pt x="14909" y="14504"/>
                    <a:pt x="14744" y="14261"/>
                    <a:pt x="14540" y="14058"/>
                  </a:cubicBezTo>
                  <a:cubicBezTo>
                    <a:pt x="14424" y="13854"/>
                    <a:pt x="14259" y="13660"/>
                    <a:pt x="14104" y="13496"/>
                  </a:cubicBezTo>
                  <a:cubicBezTo>
                    <a:pt x="14056" y="13418"/>
                    <a:pt x="14017" y="13331"/>
                    <a:pt x="13940" y="13253"/>
                  </a:cubicBezTo>
                  <a:cubicBezTo>
                    <a:pt x="13862" y="13176"/>
                    <a:pt x="13775" y="13050"/>
                    <a:pt x="13697" y="12972"/>
                  </a:cubicBezTo>
                  <a:cubicBezTo>
                    <a:pt x="13571" y="12769"/>
                    <a:pt x="13455" y="12604"/>
                    <a:pt x="13329" y="12400"/>
                  </a:cubicBezTo>
                  <a:cubicBezTo>
                    <a:pt x="13213" y="12284"/>
                    <a:pt x="13135" y="12158"/>
                    <a:pt x="13009" y="12042"/>
                  </a:cubicBezTo>
                  <a:cubicBezTo>
                    <a:pt x="12931" y="11916"/>
                    <a:pt x="12844" y="11799"/>
                    <a:pt x="12805" y="11673"/>
                  </a:cubicBezTo>
                  <a:cubicBezTo>
                    <a:pt x="12563" y="11315"/>
                    <a:pt x="12408" y="10869"/>
                    <a:pt x="12204" y="10510"/>
                  </a:cubicBezTo>
                  <a:cubicBezTo>
                    <a:pt x="12117" y="10384"/>
                    <a:pt x="12117" y="10268"/>
                    <a:pt x="12001" y="10181"/>
                  </a:cubicBezTo>
                  <a:cubicBezTo>
                    <a:pt x="11962" y="10142"/>
                    <a:pt x="11923" y="10064"/>
                    <a:pt x="11875" y="9977"/>
                  </a:cubicBezTo>
                  <a:cubicBezTo>
                    <a:pt x="11797" y="9735"/>
                    <a:pt x="11681" y="9492"/>
                    <a:pt x="11594" y="9250"/>
                  </a:cubicBezTo>
                  <a:cubicBezTo>
                    <a:pt x="11478" y="8892"/>
                    <a:pt x="11351" y="8523"/>
                    <a:pt x="11235" y="8126"/>
                  </a:cubicBezTo>
                  <a:cubicBezTo>
                    <a:pt x="11148" y="7757"/>
                    <a:pt x="10993" y="7399"/>
                    <a:pt x="11032" y="6992"/>
                  </a:cubicBezTo>
                  <a:cubicBezTo>
                    <a:pt x="11070" y="6914"/>
                    <a:pt x="11070" y="6827"/>
                    <a:pt x="11070" y="6711"/>
                  </a:cubicBezTo>
                  <a:cubicBezTo>
                    <a:pt x="11070" y="6546"/>
                    <a:pt x="11070" y="6391"/>
                    <a:pt x="11032" y="6226"/>
                  </a:cubicBezTo>
                  <a:cubicBezTo>
                    <a:pt x="10993" y="5984"/>
                    <a:pt x="11070" y="5741"/>
                    <a:pt x="11032" y="5499"/>
                  </a:cubicBezTo>
                  <a:cubicBezTo>
                    <a:pt x="11032" y="5421"/>
                    <a:pt x="11109" y="5295"/>
                    <a:pt x="11070" y="5179"/>
                  </a:cubicBezTo>
                  <a:cubicBezTo>
                    <a:pt x="11032" y="4976"/>
                    <a:pt x="11070" y="4772"/>
                    <a:pt x="11070" y="4568"/>
                  </a:cubicBezTo>
                  <a:cubicBezTo>
                    <a:pt x="11070" y="4326"/>
                    <a:pt x="11148" y="4123"/>
                    <a:pt x="11235" y="3919"/>
                  </a:cubicBezTo>
                  <a:cubicBezTo>
                    <a:pt x="11313" y="3841"/>
                    <a:pt x="11313" y="3725"/>
                    <a:pt x="11351" y="3599"/>
                  </a:cubicBezTo>
                  <a:cubicBezTo>
                    <a:pt x="11390" y="3434"/>
                    <a:pt x="11478" y="3240"/>
                    <a:pt x="11555" y="3076"/>
                  </a:cubicBezTo>
                  <a:cubicBezTo>
                    <a:pt x="11594" y="2950"/>
                    <a:pt x="11633" y="2833"/>
                    <a:pt x="11681" y="2707"/>
                  </a:cubicBezTo>
                  <a:cubicBezTo>
                    <a:pt x="11759" y="2591"/>
                    <a:pt x="11836" y="2426"/>
                    <a:pt x="11923" y="2310"/>
                  </a:cubicBezTo>
                  <a:cubicBezTo>
                    <a:pt x="12117" y="1980"/>
                    <a:pt x="12408" y="1661"/>
                    <a:pt x="12602" y="1302"/>
                  </a:cubicBezTo>
                  <a:cubicBezTo>
                    <a:pt x="13009" y="1253"/>
                    <a:pt x="13251" y="895"/>
                    <a:pt x="13571" y="614"/>
                  </a:cubicBezTo>
                  <a:cubicBezTo>
                    <a:pt x="13697" y="614"/>
                    <a:pt x="13862" y="575"/>
                    <a:pt x="13978" y="449"/>
                  </a:cubicBezTo>
                  <a:cubicBezTo>
                    <a:pt x="14104" y="371"/>
                    <a:pt x="14347" y="371"/>
                    <a:pt x="14502" y="371"/>
                  </a:cubicBezTo>
                  <a:cubicBezTo>
                    <a:pt x="14589" y="333"/>
                    <a:pt x="14667" y="333"/>
                    <a:pt x="14744" y="333"/>
                  </a:cubicBezTo>
                  <a:close/>
                  <a:moveTo>
                    <a:pt x="23148" y="20038"/>
                  </a:moveTo>
                  <a:cubicBezTo>
                    <a:pt x="23313" y="20077"/>
                    <a:pt x="23390" y="20203"/>
                    <a:pt x="23507" y="20281"/>
                  </a:cubicBezTo>
                  <a:cubicBezTo>
                    <a:pt x="23507" y="20688"/>
                    <a:pt x="23594" y="21085"/>
                    <a:pt x="23507" y="21531"/>
                  </a:cubicBezTo>
                  <a:cubicBezTo>
                    <a:pt x="23390" y="21454"/>
                    <a:pt x="23313" y="21328"/>
                    <a:pt x="23225" y="21250"/>
                  </a:cubicBezTo>
                  <a:cubicBezTo>
                    <a:pt x="23109" y="20843"/>
                    <a:pt x="23187" y="20484"/>
                    <a:pt x="23148" y="20038"/>
                  </a:cubicBezTo>
                  <a:close/>
                  <a:moveTo>
                    <a:pt x="26376" y="20882"/>
                  </a:moveTo>
                  <a:cubicBezTo>
                    <a:pt x="26744" y="21008"/>
                    <a:pt x="26948" y="21289"/>
                    <a:pt x="27267" y="21454"/>
                  </a:cubicBezTo>
                  <a:lnTo>
                    <a:pt x="27267" y="21696"/>
                  </a:lnTo>
                  <a:cubicBezTo>
                    <a:pt x="27141" y="21609"/>
                    <a:pt x="27064" y="21570"/>
                    <a:pt x="26986" y="21492"/>
                  </a:cubicBezTo>
                  <a:cubicBezTo>
                    <a:pt x="26822" y="21415"/>
                    <a:pt x="26657" y="21289"/>
                    <a:pt x="26502" y="21250"/>
                  </a:cubicBezTo>
                  <a:cubicBezTo>
                    <a:pt x="26414" y="21211"/>
                    <a:pt x="26376" y="21124"/>
                    <a:pt x="26337" y="21047"/>
                  </a:cubicBezTo>
                  <a:cubicBezTo>
                    <a:pt x="26259" y="21008"/>
                    <a:pt x="26298" y="20930"/>
                    <a:pt x="26376" y="20882"/>
                  </a:cubicBezTo>
                  <a:close/>
                  <a:moveTo>
                    <a:pt x="25610" y="21047"/>
                  </a:moveTo>
                  <a:cubicBezTo>
                    <a:pt x="25813" y="21085"/>
                    <a:pt x="25891" y="21250"/>
                    <a:pt x="26095" y="21366"/>
                  </a:cubicBezTo>
                  <a:cubicBezTo>
                    <a:pt x="26056" y="21531"/>
                    <a:pt x="26056" y="21735"/>
                    <a:pt x="26017" y="21900"/>
                  </a:cubicBezTo>
                  <a:cubicBezTo>
                    <a:pt x="25813" y="21900"/>
                    <a:pt x="25736" y="21735"/>
                    <a:pt x="25610" y="21609"/>
                  </a:cubicBezTo>
                  <a:lnTo>
                    <a:pt x="25610" y="21047"/>
                  </a:lnTo>
                  <a:close/>
                  <a:moveTo>
                    <a:pt x="23225" y="21696"/>
                  </a:moveTo>
                  <a:cubicBezTo>
                    <a:pt x="23429" y="21735"/>
                    <a:pt x="23555" y="21851"/>
                    <a:pt x="23507" y="22093"/>
                  </a:cubicBezTo>
                  <a:cubicBezTo>
                    <a:pt x="23264" y="22055"/>
                    <a:pt x="23187" y="21938"/>
                    <a:pt x="23225" y="21696"/>
                  </a:cubicBezTo>
                  <a:close/>
                  <a:moveTo>
                    <a:pt x="24156" y="20930"/>
                  </a:moveTo>
                  <a:cubicBezTo>
                    <a:pt x="24398" y="20930"/>
                    <a:pt x="24476" y="21047"/>
                    <a:pt x="24602" y="21211"/>
                  </a:cubicBezTo>
                  <a:cubicBezTo>
                    <a:pt x="24602" y="21570"/>
                    <a:pt x="24563" y="21938"/>
                    <a:pt x="24563" y="22297"/>
                  </a:cubicBezTo>
                  <a:cubicBezTo>
                    <a:pt x="24437" y="22219"/>
                    <a:pt x="24321" y="22142"/>
                    <a:pt x="24156" y="22055"/>
                  </a:cubicBezTo>
                  <a:cubicBezTo>
                    <a:pt x="24078" y="21938"/>
                    <a:pt x="24234" y="21774"/>
                    <a:pt x="24117" y="21657"/>
                  </a:cubicBezTo>
                  <a:cubicBezTo>
                    <a:pt x="24282" y="21415"/>
                    <a:pt x="24156" y="21173"/>
                    <a:pt x="24156" y="20930"/>
                  </a:cubicBezTo>
                  <a:close/>
                  <a:moveTo>
                    <a:pt x="26337" y="21531"/>
                  </a:moveTo>
                  <a:cubicBezTo>
                    <a:pt x="26657" y="21735"/>
                    <a:pt x="26948" y="21938"/>
                    <a:pt x="27267" y="22142"/>
                  </a:cubicBezTo>
                  <a:cubicBezTo>
                    <a:pt x="27306" y="22297"/>
                    <a:pt x="27267" y="22462"/>
                    <a:pt x="27229" y="22627"/>
                  </a:cubicBezTo>
                  <a:cubicBezTo>
                    <a:pt x="26860" y="22500"/>
                    <a:pt x="26540" y="22336"/>
                    <a:pt x="26298" y="22016"/>
                  </a:cubicBezTo>
                  <a:cubicBezTo>
                    <a:pt x="26298" y="21900"/>
                    <a:pt x="26259" y="21735"/>
                    <a:pt x="26337" y="21531"/>
                  </a:cubicBezTo>
                  <a:close/>
                  <a:moveTo>
                    <a:pt x="25009" y="21415"/>
                  </a:moveTo>
                  <a:cubicBezTo>
                    <a:pt x="25048" y="21492"/>
                    <a:pt x="25086" y="21531"/>
                    <a:pt x="25125" y="21531"/>
                  </a:cubicBezTo>
                  <a:cubicBezTo>
                    <a:pt x="25125" y="21851"/>
                    <a:pt x="25203" y="22142"/>
                    <a:pt x="25125" y="22423"/>
                  </a:cubicBezTo>
                  <a:cubicBezTo>
                    <a:pt x="25086" y="22500"/>
                    <a:pt x="25086" y="22578"/>
                    <a:pt x="25086" y="22704"/>
                  </a:cubicBezTo>
                  <a:cubicBezTo>
                    <a:pt x="25009" y="22627"/>
                    <a:pt x="24960" y="22627"/>
                    <a:pt x="24883" y="22578"/>
                  </a:cubicBezTo>
                  <a:cubicBezTo>
                    <a:pt x="24922" y="22219"/>
                    <a:pt x="24960" y="21851"/>
                    <a:pt x="25009" y="21415"/>
                  </a:cubicBezTo>
                  <a:close/>
                  <a:moveTo>
                    <a:pt x="24156" y="22384"/>
                  </a:moveTo>
                  <a:cubicBezTo>
                    <a:pt x="24282" y="22462"/>
                    <a:pt x="24398" y="22539"/>
                    <a:pt x="24524" y="22627"/>
                  </a:cubicBezTo>
                  <a:lnTo>
                    <a:pt x="24524" y="22820"/>
                  </a:lnTo>
                  <a:cubicBezTo>
                    <a:pt x="24234" y="22782"/>
                    <a:pt x="24117" y="22627"/>
                    <a:pt x="24156" y="22384"/>
                  </a:cubicBezTo>
                  <a:close/>
                  <a:moveTo>
                    <a:pt x="27675" y="22384"/>
                  </a:moveTo>
                  <a:cubicBezTo>
                    <a:pt x="27791" y="22500"/>
                    <a:pt x="27791" y="22665"/>
                    <a:pt x="27675" y="22946"/>
                  </a:cubicBezTo>
                  <a:cubicBezTo>
                    <a:pt x="27626" y="22869"/>
                    <a:pt x="27587" y="22820"/>
                    <a:pt x="27549" y="22743"/>
                  </a:cubicBezTo>
                  <a:cubicBezTo>
                    <a:pt x="27675" y="22665"/>
                    <a:pt x="27510" y="22462"/>
                    <a:pt x="27675" y="22384"/>
                  </a:cubicBezTo>
                  <a:close/>
                  <a:moveTo>
                    <a:pt x="6786" y="22985"/>
                  </a:moveTo>
                  <a:lnTo>
                    <a:pt x="6786" y="23024"/>
                  </a:lnTo>
                  <a:cubicBezTo>
                    <a:pt x="6793" y="23029"/>
                    <a:pt x="6800" y="23034"/>
                    <a:pt x="6807" y="23039"/>
                  </a:cubicBezTo>
                  <a:lnTo>
                    <a:pt x="6807" y="23039"/>
                  </a:lnTo>
                  <a:cubicBezTo>
                    <a:pt x="6800" y="23022"/>
                    <a:pt x="6793" y="23004"/>
                    <a:pt x="6786" y="22985"/>
                  </a:cubicBezTo>
                  <a:close/>
                  <a:moveTo>
                    <a:pt x="24922" y="22908"/>
                  </a:moveTo>
                  <a:cubicBezTo>
                    <a:pt x="24960" y="22946"/>
                    <a:pt x="25048" y="22985"/>
                    <a:pt x="25048" y="23024"/>
                  </a:cubicBezTo>
                  <a:lnTo>
                    <a:pt x="25048" y="23266"/>
                  </a:lnTo>
                  <a:cubicBezTo>
                    <a:pt x="25009" y="23227"/>
                    <a:pt x="24960" y="23189"/>
                    <a:pt x="24883" y="23150"/>
                  </a:cubicBezTo>
                  <a:cubicBezTo>
                    <a:pt x="24883" y="23063"/>
                    <a:pt x="24883" y="22985"/>
                    <a:pt x="24922" y="22908"/>
                  </a:cubicBezTo>
                  <a:close/>
                  <a:moveTo>
                    <a:pt x="25656" y="21919"/>
                  </a:moveTo>
                  <a:cubicBezTo>
                    <a:pt x="25799" y="21919"/>
                    <a:pt x="25871" y="22093"/>
                    <a:pt x="25978" y="22093"/>
                  </a:cubicBezTo>
                  <a:cubicBezTo>
                    <a:pt x="26133" y="22258"/>
                    <a:pt x="26017" y="22462"/>
                    <a:pt x="26017" y="22627"/>
                  </a:cubicBezTo>
                  <a:cubicBezTo>
                    <a:pt x="26017" y="22782"/>
                    <a:pt x="26017" y="22985"/>
                    <a:pt x="25978" y="23150"/>
                  </a:cubicBezTo>
                  <a:lnTo>
                    <a:pt x="25978" y="23266"/>
                  </a:lnTo>
                  <a:cubicBezTo>
                    <a:pt x="25813" y="23150"/>
                    <a:pt x="25687" y="23063"/>
                    <a:pt x="25494" y="22946"/>
                  </a:cubicBezTo>
                  <a:cubicBezTo>
                    <a:pt x="25532" y="22627"/>
                    <a:pt x="25532" y="22258"/>
                    <a:pt x="25571" y="21938"/>
                  </a:cubicBezTo>
                  <a:cubicBezTo>
                    <a:pt x="25602" y="21925"/>
                    <a:pt x="25630" y="21919"/>
                    <a:pt x="25656" y="21919"/>
                  </a:cubicBezTo>
                  <a:close/>
                  <a:moveTo>
                    <a:pt x="25532" y="23353"/>
                  </a:moveTo>
                  <a:cubicBezTo>
                    <a:pt x="25852" y="23431"/>
                    <a:pt x="25978" y="23596"/>
                    <a:pt x="25852" y="23790"/>
                  </a:cubicBezTo>
                  <a:cubicBezTo>
                    <a:pt x="25736" y="23712"/>
                    <a:pt x="25571" y="23596"/>
                    <a:pt x="25445" y="23470"/>
                  </a:cubicBezTo>
                  <a:cubicBezTo>
                    <a:pt x="25494" y="23431"/>
                    <a:pt x="25494" y="23392"/>
                    <a:pt x="25532" y="23353"/>
                  </a:cubicBezTo>
                  <a:close/>
                  <a:moveTo>
                    <a:pt x="26259" y="22384"/>
                  </a:moveTo>
                  <a:cubicBezTo>
                    <a:pt x="26618" y="22500"/>
                    <a:pt x="26899" y="22665"/>
                    <a:pt x="27141" y="22869"/>
                  </a:cubicBezTo>
                  <a:cubicBezTo>
                    <a:pt x="27229" y="23227"/>
                    <a:pt x="27267" y="23596"/>
                    <a:pt x="27064" y="23916"/>
                  </a:cubicBezTo>
                  <a:cubicBezTo>
                    <a:pt x="26986" y="23877"/>
                    <a:pt x="26860" y="23838"/>
                    <a:pt x="26783" y="23790"/>
                  </a:cubicBezTo>
                  <a:cubicBezTo>
                    <a:pt x="26705" y="23712"/>
                    <a:pt x="26579" y="23673"/>
                    <a:pt x="26502" y="23596"/>
                  </a:cubicBezTo>
                  <a:cubicBezTo>
                    <a:pt x="26414" y="23547"/>
                    <a:pt x="26337" y="23431"/>
                    <a:pt x="26221" y="23353"/>
                  </a:cubicBezTo>
                  <a:cubicBezTo>
                    <a:pt x="26259" y="23024"/>
                    <a:pt x="26259" y="22704"/>
                    <a:pt x="26259" y="22384"/>
                  </a:cubicBezTo>
                  <a:close/>
                  <a:moveTo>
                    <a:pt x="27675" y="23150"/>
                  </a:moveTo>
                  <a:cubicBezTo>
                    <a:pt x="27791" y="23470"/>
                    <a:pt x="27713" y="23790"/>
                    <a:pt x="27587" y="24119"/>
                  </a:cubicBezTo>
                  <a:cubicBezTo>
                    <a:pt x="27510" y="24080"/>
                    <a:pt x="27471" y="24080"/>
                    <a:pt x="27432" y="24032"/>
                  </a:cubicBezTo>
                  <a:cubicBezTo>
                    <a:pt x="27471" y="23712"/>
                    <a:pt x="27549" y="23431"/>
                    <a:pt x="27587" y="23150"/>
                  </a:cubicBezTo>
                  <a:close/>
                  <a:moveTo>
                    <a:pt x="26274" y="23765"/>
                  </a:moveTo>
                  <a:cubicBezTo>
                    <a:pt x="26300" y="23765"/>
                    <a:pt x="26321" y="23774"/>
                    <a:pt x="26337" y="23790"/>
                  </a:cubicBezTo>
                  <a:cubicBezTo>
                    <a:pt x="26579" y="23916"/>
                    <a:pt x="26783" y="24080"/>
                    <a:pt x="27025" y="24197"/>
                  </a:cubicBezTo>
                  <a:cubicBezTo>
                    <a:pt x="27025" y="24236"/>
                    <a:pt x="27025" y="24274"/>
                    <a:pt x="27064" y="24323"/>
                  </a:cubicBezTo>
                  <a:cubicBezTo>
                    <a:pt x="26999" y="24368"/>
                    <a:pt x="26948" y="24384"/>
                    <a:pt x="26903" y="24384"/>
                  </a:cubicBezTo>
                  <a:cubicBezTo>
                    <a:pt x="26832" y="24384"/>
                    <a:pt x="26776" y="24346"/>
                    <a:pt x="26705" y="24323"/>
                  </a:cubicBezTo>
                  <a:cubicBezTo>
                    <a:pt x="26463" y="24197"/>
                    <a:pt x="26259" y="24032"/>
                    <a:pt x="26133" y="23838"/>
                  </a:cubicBezTo>
                  <a:cubicBezTo>
                    <a:pt x="26186" y="23786"/>
                    <a:pt x="26235" y="23765"/>
                    <a:pt x="26274" y="23765"/>
                  </a:cubicBezTo>
                  <a:close/>
                  <a:moveTo>
                    <a:pt x="33044" y="13678"/>
                  </a:moveTo>
                  <a:cubicBezTo>
                    <a:pt x="33232" y="13678"/>
                    <a:pt x="33419" y="13712"/>
                    <a:pt x="33607" y="13816"/>
                  </a:cubicBezTo>
                  <a:cubicBezTo>
                    <a:pt x="33607" y="13777"/>
                    <a:pt x="33645" y="13777"/>
                    <a:pt x="33645" y="13777"/>
                  </a:cubicBezTo>
                  <a:cubicBezTo>
                    <a:pt x="33810" y="13854"/>
                    <a:pt x="33927" y="13980"/>
                    <a:pt x="34091" y="14058"/>
                  </a:cubicBezTo>
                  <a:cubicBezTo>
                    <a:pt x="34014" y="14223"/>
                    <a:pt x="33975" y="14387"/>
                    <a:pt x="33927" y="14504"/>
                  </a:cubicBezTo>
                  <a:cubicBezTo>
                    <a:pt x="33810" y="14465"/>
                    <a:pt x="33810" y="14465"/>
                    <a:pt x="33645" y="14223"/>
                  </a:cubicBezTo>
                  <a:cubicBezTo>
                    <a:pt x="33607" y="14261"/>
                    <a:pt x="33529" y="14261"/>
                    <a:pt x="33490" y="14300"/>
                  </a:cubicBezTo>
                  <a:lnTo>
                    <a:pt x="33248" y="14300"/>
                  </a:lnTo>
                  <a:cubicBezTo>
                    <a:pt x="33529" y="14465"/>
                    <a:pt x="33568" y="14669"/>
                    <a:pt x="33490" y="14950"/>
                  </a:cubicBezTo>
                  <a:cubicBezTo>
                    <a:pt x="33529" y="14988"/>
                    <a:pt x="33568" y="15027"/>
                    <a:pt x="33607" y="15027"/>
                  </a:cubicBezTo>
                  <a:lnTo>
                    <a:pt x="33607" y="15357"/>
                  </a:lnTo>
                  <a:cubicBezTo>
                    <a:pt x="33568" y="15357"/>
                    <a:pt x="33568" y="15434"/>
                    <a:pt x="33529" y="15473"/>
                  </a:cubicBezTo>
                  <a:cubicBezTo>
                    <a:pt x="33248" y="15434"/>
                    <a:pt x="33200" y="15396"/>
                    <a:pt x="33200" y="15153"/>
                  </a:cubicBezTo>
                  <a:cubicBezTo>
                    <a:pt x="33122" y="15153"/>
                    <a:pt x="33044" y="15192"/>
                    <a:pt x="32957" y="15231"/>
                  </a:cubicBezTo>
                  <a:cubicBezTo>
                    <a:pt x="32891" y="15231"/>
                    <a:pt x="32837" y="15256"/>
                    <a:pt x="32780" y="15256"/>
                  </a:cubicBezTo>
                  <a:cubicBezTo>
                    <a:pt x="32736" y="15256"/>
                    <a:pt x="32691" y="15242"/>
                    <a:pt x="32637" y="15192"/>
                  </a:cubicBezTo>
                  <a:cubicBezTo>
                    <a:pt x="32637" y="14950"/>
                    <a:pt x="32599" y="14707"/>
                    <a:pt x="32560" y="14504"/>
                  </a:cubicBezTo>
                  <a:cubicBezTo>
                    <a:pt x="32676" y="14339"/>
                    <a:pt x="32841" y="14339"/>
                    <a:pt x="33006" y="14339"/>
                  </a:cubicBezTo>
                  <a:cubicBezTo>
                    <a:pt x="32841" y="14261"/>
                    <a:pt x="32715" y="14223"/>
                    <a:pt x="32560" y="14145"/>
                  </a:cubicBezTo>
                  <a:cubicBezTo>
                    <a:pt x="32521" y="14184"/>
                    <a:pt x="32473" y="14223"/>
                    <a:pt x="32395" y="14300"/>
                  </a:cubicBezTo>
                  <a:cubicBezTo>
                    <a:pt x="32434" y="14426"/>
                    <a:pt x="32473" y="14504"/>
                    <a:pt x="32521" y="14630"/>
                  </a:cubicBezTo>
                  <a:lnTo>
                    <a:pt x="32521" y="15473"/>
                  </a:lnTo>
                  <a:cubicBezTo>
                    <a:pt x="32560" y="15551"/>
                    <a:pt x="32637" y="15638"/>
                    <a:pt x="32521" y="15754"/>
                  </a:cubicBezTo>
                  <a:cubicBezTo>
                    <a:pt x="32473" y="15754"/>
                    <a:pt x="32521" y="15880"/>
                    <a:pt x="32473" y="15919"/>
                  </a:cubicBezTo>
                  <a:cubicBezTo>
                    <a:pt x="32521" y="15958"/>
                    <a:pt x="32521" y="15996"/>
                    <a:pt x="32560" y="15996"/>
                  </a:cubicBezTo>
                  <a:cubicBezTo>
                    <a:pt x="32802" y="16035"/>
                    <a:pt x="32802" y="16278"/>
                    <a:pt x="32880" y="16481"/>
                  </a:cubicBezTo>
                  <a:cubicBezTo>
                    <a:pt x="32918" y="16685"/>
                    <a:pt x="33006" y="16888"/>
                    <a:pt x="33122" y="17092"/>
                  </a:cubicBezTo>
                  <a:cubicBezTo>
                    <a:pt x="33122" y="16723"/>
                    <a:pt x="32957" y="16442"/>
                    <a:pt x="32880" y="16122"/>
                  </a:cubicBezTo>
                  <a:cubicBezTo>
                    <a:pt x="33161" y="16122"/>
                    <a:pt x="33326" y="16239"/>
                    <a:pt x="33529" y="16365"/>
                  </a:cubicBezTo>
                  <a:cubicBezTo>
                    <a:pt x="33607" y="16442"/>
                    <a:pt x="33733" y="16568"/>
                    <a:pt x="33849" y="16607"/>
                  </a:cubicBezTo>
                  <a:cubicBezTo>
                    <a:pt x="34053" y="16685"/>
                    <a:pt x="34130" y="16811"/>
                    <a:pt x="34130" y="16966"/>
                  </a:cubicBezTo>
                  <a:cubicBezTo>
                    <a:pt x="34217" y="17208"/>
                    <a:pt x="34256" y="17489"/>
                    <a:pt x="34372" y="17693"/>
                  </a:cubicBezTo>
                  <a:cubicBezTo>
                    <a:pt x="34460" y="17819"/>
                    <a:pt x="34460" y="17974"/>
                    <a:pt x="34498" y="18100"/>
                  </a:cubicBezTo>
                  <a:cubicBezTo>
                    <a:pt x="34537" y="18265"/>
                    <a:pt x="34576" y="18420"/>
                    <a:pt x="34615" y="18585"/>
                  </a:cubicBezTo>
                  <a:cubicBezTo>
                    <a:pt x="34702" y="18701"/>
                    <a:pt x="34741" y="18827"/>
                    <a:pt x="34702" y="18943"/>
                  </a:cubicBezTo>
                  <a:cubicBezTo>
                    <a:pt x="34653" y="19147"/>
                    <a:pt x="34780" y="19311"/>
                    <a:pt x="34780" y="19515"/>
                  </a:cubicBezTo>
                  <a:cubicBezTo>
                    <a:pt x="34818" y="19796"/>
                    <a:pt x="34944" y="20077"/>
                    <a:pt x="34857" y="20358"/>
                  </a:cubicBezTo>
                  <a:cubicBezTo>
                    <a:pt x="34780" y="20601"/>
                    <a:pt x="34896" y="20804"/>
                    <a:pt x="34857" y="21047"/>
                  </a:cubicBezTo>
                  <a:cubicBezTo>
                    <a:pt x="34857" y="21124"/>
                    <a:pt x="34896" y="21211"/>
                    <a:pt x="34944" y="21289"/>
                  </a:cubicBezTo>
                  <a:cubicBezTo>
                    <a:pt x="34983" y="21531"/>
                    <a:pt x="34818" y="21696"/>
                    <a:pt x="34818" y="21900"/>
                  </a:cubicBezTo>
                  <a:cubicBezTo>
                    <a:pt x="34780" y="22093"/>
                    <a:pt x="34741" y="22297"/>
                    <a:pt x="34653" y="22539"/>
                  </a:cubicBezTo>
                  <a:lnTo>
                    <a:pt x="34576" y="22627"/>
                  </a:lnTo>
                  <a:cubicBezTo>
                    <a:pt x="34653" y="22869"/>
                    <a:pt x="34615" y="22985"/>
                    <a:pt x="34411" y="23111"/>
                  </a:cubicBezTo>
                  <a:cubicBezTo>
                    <a:pt x="34460" y="23150"/>
                    <a:pt x="34460" y="23150"/>
                    <a:pt x="34460" y="23189"/>
                  </a:cubicBezTo>
                  <a:cubicBezTo>
                    <a:pt x="34615" y="23063"/>
                    <a:pt x="34741" y="22946"/>
                    <a:pt x="34702" y="22743"/>
                  </a:cubicBezTo>
                  <a:cubicBezTo>
                    <a:pt x="34653" y="22627"/>
                    <a:pt x="34780" y="22578"/>
                    <a:pt x="34780" y="22462"/>
                  </a:cubicBezTo>
                  <a:cubicBezTo>
                    <a:pt x="34857" y="22181"/>
                    <a:pt x="35022" y="21938"/>
                    <a:pt x="35022" y="21609"/>
                  </a:cubicBezTo>
                  <a:cubicBezTo>
                    <a:pt x="35022" y="21531"/>
                    <a:pt x="35022" y="21415"/>
                    <a:pt x="35099" y="21328"/>
                  </a:cubicBezTo>
                  <a:cubicBezTo>
                    <a:pt x="35187" y="21173"/>
                    <a:pt x="35099" y="20969"/>
                    <a:pt x="35061" y="20843"/>
                  </a:cubicBezTo>
                  <a:cubicBezTo>
                    <a:pt x="35022" y="20688"/>
                    <a:pt x="35061" y="20523"/>
                    <a:pt x="35061" y="20358"/>
                  </a:cubicBezTo>
                  <a:cubicBezTo>
                    <a:pt x="35099" y="20242"/>
                    <a:pt x="35099" y="20077"/>
                    <a:pt x="35061" y="19961"/>
                  </a:cubicBezTo>
                  <a:cubicBezTo>
                    <a:pt x="35022" y="19835"/>
                    <a:pt x="35061" y="19719"/>
                    <a:pt x="35022" y="19593"/>
                  </a:cubicBezTo>
                  <a:cubicBezTo>
                    <a:pt x="35022" y="19515"/>
                    <a:pt x="34983" y="19428"/>
                    <a:pt x="34944" y="19311"/>
                  </a:cubicBezTo>
                  <a:cubicBezTo>
                    <a:pt x="34944" y="19234"/>
                    <a:pt x="34983" y="19108"/>
                    <a:pt x="34896" y="18992"/>
                  </a:cubicBezTo>
                  <a:cubicBezTo>
                    <a:pt x="34857" y="18943"/>
                    <a:pt x="34896" y="18904"/>
                    <a:pt x="34857" y="18866"/>
                  </a:cubicBezTo>
                  <a:lnTo>
                    <a:pt x="34857" y="18701"/>
                  </a:lnTo>
                  <a:cubicBezTo>
                    <a:pt x="34818" y="18701"/>
                    <a:pt x="34818" y="18662"/>
                    <a:pt x="34818" y="18662"/>
                  </a:cubicBezTo>
                  <a:cubicBezTo>
                    <a:pt x="34780" y="18459"/>
                    <a:pt x="34741" y="18216"/>
                    <a:pt x="34653" y="18022"/>
                  </a:cubicBezTo>
                  <a:cubicBezTo>
                    <a:pt x="34615" y="17819"/>
                    <a:pt x="34576" y="17615"/>
                    <a:pt x="34460" y="17412"/>
                  </a:cubicBezTo>
                  <a:cubicBezTo>
                    <a:pt x="34411" y="17295"/>
                    <a:pt x="34372" y="17053"/>
                    <a:pt x="34411" y="16966"/>
                  </a:cubicBezTo>
                  <a:lnTo>
                    <a:pt x="34411" y="16966"/>
                  </a:lnTo>
                  <a:cubicBezTo>
                    <a:pt x="34576" y="17005"/>
                    <a:pt x="34653" y="17131"/>
                    <a:pt x="34702" y="17247"/>
                  </a:cubicBezTo>
                  <a:cubicBezTo>
                    <a:pt x="34780" y="17489"/>
                    <a:pt x="34896" y="17693"/>
                    <a:pt x="34896" y="17935"/>
                  </a:cubicBezTo>
                  <a:cubicBezTo>
                    <a:pt x="34896" y="17974"/>
                    <a:pt x="34944" y="18022"/>
                    <a:pt x="34944" y="18100"/>
                  </a:cubicBezTo>
                  <a:cubicBezTo>
                    <a:pt x="35099" y="18420"/>
                    <a:pt x="35099" y="18749"/>
                    <a:pt x="35138" y="19069"/>
                  </a:cubicBezTo>
                  <a:cubicBezTo>
                    <a:pt x="35225" y="19185"/>
                    <a:pt x="35303" y="19311"/>
                    <a:pt x="35342" y="19389"/>
                  </a:cubicBezTo>
                  <a:cubicBezTo>
                    <a:pt x="35303" y="19796"/>
                    <a:pt x="35303" y="20155"/>
                    <a:pt x="35303" y="20523"/>
                  </a:cubicBezTo>
                  <a:cubicBezTo>
                    <a:pt x="35303" y="20562"/>
                    <a:pt x="35342" y="20639"/>
                    <a:pt x="35342" y="20688"/>
                  </a:cubicBezTo>
                  <a:cubicBezTo>
                    <a:pt x="35380" y="20930"/>
                    <a:pt x="35380" y="21173"/>
                    <a:pt x="35380" y="21366"/>
                  </a:cubicBezTo>
                  <a:cubicBezTo>
                    <a:pt x="35429" y="21570"/>
                    <a:pt x="35342" y="21696"/>
                    <a:pt x="35303" y="21851"/>
                  </a:cubicBezTo>
                  <a:cubicBezTo>
                    <a:pt x="35303" y="21938"/>
                    <a:pt x="35264" y="22016"/>
                    <a:pt x="35264" y="22055"/>
                  </a:cubicBezTo>
                  <a:cubicBezTo>
                    <a:pt x="35303" y="22297"/>
                    <a:pt x="35225" y="22462"/>
                    <a:pt x="35099" y="22665"/>
                  </a:cubicBezTo>
                  <a:cubicBezTo>
                    <a:pt x="35022" y="22820"/>
                    <a:pt x="34896" y="22985"/>
                    <a:pt x="34944" y="23150"/>
                  </a:cubicBezTo>
                  <a:cubicBezTo>
                    <a:pt x="34818" y="23305"/>
                    <a:pt x="34780" y="23470"/>
                    <a:pt x="34702" y="23635"/>
                  </a:cubicBezTo>
                  <a:cubicBezTo>
                    <a:pt x="34615" y="23751"/>
                    <a:pt x="34498" y="23838"/>
                    <a:pt x="34372" y="23916"/>
                  </a:cubicBezTo>
                  <a:cubicBezTo>
                    <a:pt x="34295" y="23993"/>
                    <a:pt x="34169" y="24119"/>
                    <a:pt x="34053" y="24197"/>
                  </a:cubicBezTo>
                  <a:cubicBezTo>
                    <a:pt x="33975" y="24274"/>
                    <a:pt x="33888" y="24400"/>
                    <a:pt x="33810" y="24439"/>
                  </a:cubicBezTo>
                  <a:cubicBezTo>
                    <a:pt x="33490" y="24604"/>
                    <a:pt x="33161" y="24759"/>
                    <a:pt x="32880" y="24924"/>
                  </a:cubicBezTo>
                  <a:cubicBezTo>
                    <a:pt x="32560" y="25089"/>
                    <a:pt x="32191" y="25089"/>
                    <a:pt x="31872" y="25205"/>
                  </a:cubicBezTo>
                  <a:cubicBezTo>
                    <a:pt x="31817" y="25218"/>
                    <a:pt x="31757" y="25222"/>
                    <a:pt x="31696" y="25222"/>
                  </a:cubicBezTo>
                  <a:cubicBezTo>
                    <a:pt x="31572" y="25222"/>
                    <a:pt x="31439" y="25205"/>
                    <a:pt x="31309" y="25205"/>
                  </a:cubicBezTo>
                  <a:cubicBezTo>
                    <a:pt x="31272" y="25193"/>
                    <a:pt x="31236" y="25189"/>
                    <a:pt x="31200" y="25189"/>
                  </a:cubicBezTo>
                  <a:cubicBezTo>
                    <a:pt x="31111" y="25189"/>
                    <a:pt x="31019" y="25216"/>
                    <a:pt x="30902" y="25244"/>
                  </a:cubicBezTo>
                  <a:lnTo>
                    <a:pt x="30660" y="25244"/>
                  </a:lnTo>
                  <a:cubicBezTo>
                    <a:pt x="30539" y="25224"/>
                    <a:pt x="30418" y="25215"/>
                    <a:pt x="30296" y="25215"/>
                  </a:cubicBezTo>
                  <a:cubicBezTo>
                    <a:pt x="30175" y="25215"/>
                    <a:pt x="30054" y="25224"/>
                    <a:pt x="29933" y="25244"/>
                  </a:cubicBezTo>
                  <a:cubicBezTo>
                    <a:pt x="29691" y="25127"/>
                    <a:pt x="29410" y="25089"/>
                    <a:pt x="29128" y="25089"/>
                  </a:cubicBezTo>
                  <a:cubicBezTo>
                    <a:pt x="29041" y="25089"/>
                    <a:pt x="28964" y="25050"/>
                    <a:pt x="28838" y="25050"/>
                  </a:cubicBezTo>
                  <a:cubicBezTo>
                    <a:pt x="28557" y="24963"/>
                    <a:pt x="28237" y="24924"/>
                    <a:pt x="27956" y="24759"/>
                  </a:cubicBezTo>
                  <a:cubicBezTo>
                    <a:pt x="27868" y="24643"/>
                    <a:pt x="27956" y="24604"/>
                    <a:pt x="28072" y="24517"/>
                  </a:cubicBezTo>
                  <a:cubicBezTo>
                    <a:pt x="28275" y="24604"/>
                    <a:pt x="28479" y="24681"/>
                    <a:pt x="28721" y="24759"/>
                  </a:cubicBezTo>
                  <a:cubicBezTo>
                    <a:pt x="28799" y="24807"/>
                    <a:pt x="28925" y="24807"/>
                    <a:pt x="29041" y="24807"/>
                  </a:cubicBezTo>
                  <a:cubicBezTo>
                    <a:pt x="29526" y="24885"/>
                    <a:pt x="29972" y="24963"/>
                    <a:pt x="30418" y="24963"/>
                  </a:cubicBezTo>
                  <a:cubicBezTo>
                    <a:pt x="30452" y="24951"/>
                    <a:pt x="30490" y="24946"/>
                    <a:pt x="30530" y="24946"/>
                  </a:cubicBezTo>
                  <a:cubicBezTo>
                    <a:pt x="30627" y="24946"/>
                    <a:pt x="30736" y="24974"/>
                    <a:pt x="30825" y="25001"/>
                  </a:cubicBezTo>
                  <a:cubicBezTo>
                    <a:pt x="31019" y="25001"/>
                    <a:pt x="31183" y="25001"/>
                    <a:pt x="31387" y="24885"/>
                  </a:cubicBezTo>
                  <a:cubicBezTo>
                    <a:pt x="31413" y="24885"/>
                    <a:pt x="31439" y="24868"/>
                    <a:pt x="31464" y="24868"/>
                  </a:cubicBezTo>
                  <a:cubicBezTo>
                    <a:pt x="31477" y="24868"/>
                    <a:pt x="31490" y="24872"/>
                    <a:pt x="31503" y="24885"/>
                  </a:cubicBezTo>
                  <a:cubicBezTo>
                    <a:pt x="31545" y="24889"/>
                    <a:pt x="31587" y="24891"/>
                    <a:pt x="31628" y="24891"/>
                  </a:cubicBezTo>
                  <a:cubicBezTo>
                    <a:pt x="31986" y="24891"/>
                    <a:pt x="32316" y="24751"/>
                    <a:pt x="32637" y="24681"/>
                  </a:cubicBezTo>
                  <a:cubicBezTo>
                    <a:pt x="32763" y="24643"/>
                    <a:pt x="32880" y="24565"/>
                    <a:pt x="33006" y="24478"/>
                  </a:cubicBezTo>
                  <a:cubicBezTo>
                    <a:pt x="33364" y="24274"/>
                    <a:pt x="33733" y="24119"/>
                    <a:pt x="33975" y="23751"/>
                  </a:cubicBezTo>
                  <a:cubicBezTo>
                    <a:pt x="33927" y="23712"/>
                    <a:pt x="33888" y="23712"/>
                    <a:pt x="33888" y="23673"/>
                  </a:cubicBezTo>
                  <a:lnTo>
                    <a:pt x="33568" y="23993"/>
                  </a:lnTo>
                  <a:cubicBezTo>
                    <a:pt x="33490" y="24032"/>
                    <a:pt x="33403" y="24119"/>
                    <a:pt x="33326" y="24158"/>
                  </a:cubicBezTo>
                  <a:cubicBezTo>
                    <a:pt x="33200" y="24236"/>
                    <a:pt x="33083" y="24323"/>
                    <a:pt x="32957" y="24400"/>
                  </a:cubicBezTo>
                  <a:cubicBezTo>
                    <a:pt x="32841" y="24439"/>
                    <a:pt x="32715" y="24439"/>
                    <a:pt x="32560" y="24517"/>
                  </a:cubicBezTo>
                  <a:cubicBezTo>
                    <a:pt x="32190" y="24653"/>
                    <a:pt x="31793" y="24730"/>
                    <a:pt x="31392" y="24730"/>
                  </a:cubicBezTo>
                  <a:cubicBezTo>
                    <a:pt x="31310" y="24730"/>
                    <a:pt x="31227" y="24727"/>
                    <a:pt x="31145" y="24720"/>
                  </a:cubicBezTo>
                  <a:cubicBezTo>
                    <a:pt x="30980" y="24720"/>
                    <a:pt x="30864" y="24759"/>
                    <a:pt x="30738" y="24759"/>
                  </a:cubicBezTo>
                  <a:cubicBezTo>
                    <a:pt x="30379" y="24759"/>
                    <a:pt x="30011" y="24759"/>
                    <a:pt x="29652" y="24643"/>
                  </a:cubicBezTo>
                  <a:cubicBezTo>
                    <a:pt x="29606" y="24650"/>
                    <a:pt x="29558" y="24653"/>
                    <a:pt x="29509" y="24653"/>
                  </a:cubicBezTo>
                  <a:cubicBezTo>
                    <a:pt x="29304" y="24653"/>
                    <a:pt x="29082" y="24596"/>
                    <a:pt x="28886" y="24565"/>
                  </a:cubicBezTo>
                  <a:cubicBezTo>
                    <a:pt x="28595" y="24478"/>
                    <a:pt x="28314" y="24400"/>
                    <a:pt x="28033" y="24323"/>
                  </a:cubicBezTo>
                  <a:cubicBezTo>
                    <a:pt x="27956" y="23993"/>
                    <a:pt x="28111" y="23673"/>
                    <a:pt x="28111" y="23353"/>
                  </a:cubicBezTo>
                  <a:cubicBezTo>
                    <a:pt x="28402" y="23392"/>
                    <a:pt x="28595" y="23431"/>
                    <a:pt x="28886" y="23470"/>
                  </a:cubicBezTo>
                  <a:cubicBezTo>
                    <a:pt x="28964" y="23596"/>
                    <a:pt x="29167" y="23596"/>
                    <a:pt x="29371" y="23635"/>
                  </a:cubicBezTo>
                  <a:cubicBezTo>
                    <a:pt x="29565" y="23673"/>
                    <a:pt x="29855" y="23673"/>
                    <a:pt x="30098" y="23712"/>
                  </a:cubicBezTo>
                  <a:cubicBezTo>
                    <a:pt x="30214" y="23712"/>
                    <a:pt x="30340" y="23751"/>
                    <a:pt x="30456" y="23751"/>
                  </a:cubicBezTo>
                  <a:lnTo>
                    <a:pt x="31183" y="23751"/>
                  </a:lnTo>
                  <a:cubicBezTo>
                    <a:pt x="31261" y="23751"/>
                    <a:pt x="31387" y="23712"/>
                    <a:pt x="31503" y="23712"/>
                  </a:cubicBezTo>
                  <a:cubicBezTo>
                    <a:pt x="31794" y="23596"/>
                    <a:pt x="32114" y="23596"/>
                    <a:pt x="32434" y="23470"/>
                  </a:cubicBezTo>
                  <a:cubicBezTo>
                    <a:pt x="32637" y="23392"/>
                    <a:pt x="32802" y="23266"/>
                    <a:pt x="32918" y="23063"/>
                  </a:cubicBezTo>
                  <a:cubicBezTo>
                    <a:pt x="32880" y="23063"/>
                    <a:pt x="32841" y="23111"/>
                    <a:pt x="32763" y="23150"/>
                  </a:cubicBezTo>
                  <a:cubicBezTo>
                    <a:pt x="32473" y="23266"/>
                    <a:pt x="32191" y="23431"/>
                    <a:pt x="31910" y="23509"/>
                  </a:cubicBezTo>
                  <a:cubicBezTo>
                    <a:pt x="31787" y="23561"/>
                    <a:pt x="31649" y="23597"/>
                    <a:pt x="31515" y="23597"/>
                  </a:cubicBezTo>
                  <a:cubicBezTo>
                    <a:pt x="31427" y="23597"/>
                    <a:pt x="31341" y="23582"/>
                    <a:pt x="31261" y="23547"/>
                  </a:cubicBezTo>
                  <a:cubicBezTo>
                    <a:pt x="31145" y="23547"/>
                    <a:pt x="30980" y="23596"/>
                    <a:pt x="30864" y="23596"/>
                  </a:cubicBezTo>
                  <a:lnTo>
                    <a:pt x="30418" y="23596"/>
                  </a:lnTo>
                  <a:cubicBezTo>
                    <a:pt x="30380" y="23601"/>
                    <a:pt x="30343" y="23603"/>
                    <a:pt x="30307" y="23603"/>
                  </a:cubicBezTo>
                  <a:cubicBezTo>
                    <a:pt x="30072" y="23603"/>
                    <a:pt x="29862" y="23509"/>
                    <a:pt x="29652" y="23509"/>
                  </a:cubicBezTo>
                  <a:cubicBezTo>
                    <a:pt x="29322" y="23470"/>
                    <a:pt x="29002" y="23353"/>
                    <a:pt x="28683" y="23353"/>
                  </a:cubicBezTo>
                  <a:cubicBezTo>
                    <a:pt x="28479" y="23305"/>
                    <a:pt x="28275" y="23227"/>
                    <a:pt x="28111" y="23063"/>
                  </a:cubicBezTo>
                  <a:cubicBezTo>
                    <a:pt x="28159" y="22908"/>
                    <a:pt x="28072" y="22743"/>
                    <a:pt x="28198" y="22578"/>
                  </a:cubicBezTo>
                  <a:cubicBezTo>
                    <a:pt x="28402" y="22704"/>
                    <a:pt x="28644" y="22743"/>
                    <a:pt x="28838" y="22782"/>
                  </a:cubicBezTo>
                  <a:cubicBezTo>
                    <a:pt x="29080" y="22820"/>
                    <a:pt x="29322" y="22946"/>
                    <a:pt x="29613" y="22985"/>
                  </a:cubicBezTo>
                  <a:cubicBezTo>
                    <a:pt x="29805" y="23016"/>
                    <a:pt x="29997" y="23077"/>
                    <a:pt x="30189" y="23077"/>
                  </a:cubicBezTo>
                  <a:cubicBezTo>
                    <a:pt x="30239" y="23077"/>
                    <a:pt x="30290" y="23073"/>
                    <a:pt x="30340" y="23063"/>
                  </a:cubicBezTo>
                  <a:cubicBezTo>
                    <a:pt x="30421" y="23050"/>
                    <a:pt x="30502" y="23045"/>
                    <a:pt x="30581" y="23045"/>
                  </a:cubicBezTo>
                  <a:cubicBezTo>
                    <a:pt x="30739" y="23045"/>
                    <a:pt x="30889" y="23063"/>
                    <a:pt x="31019" y="23063"/>
                  </a:cubicBezTo>
                  <a:cubicBezTo>
                    <a:pt x="31183" y="23063"/>
                    <a:pt x="31348" y="23024"/>
                    <a:pt x="31503" y="23024"/>
                  </a:cubicBezTo>
                  <a:cubicBezTo>
                    <a:pt x="31794" y="23024"/>
                    <a:pt x="32036" y="22908"/>
                    <a:pt x="32279" y="22820"/>
                  </a:cubicBezTo>
                  <a:cubicBezTo>
                    <a:pt x="32317" y="22782"/>
                    <a:pt x="32395" y="22743"/>
                    <a:pt x="32473" y="22704"/>
                  </a:cubicBezTo>
                  <a:cubicBezTo>
                    <a:pt x="32599" y="22578"/>
                    <a:pt x="32763" y="22423"/>
                    <a:pt x="32918" y="22297"/>
                  </a:cubicBezTo>
                  <a:cubicBezTo>
                    <a:pt x="33006" y="22142"/>
                    <a:pt x="33122" y="21977"/>
                    <a:pt x="33122" y="21774"/>
                  </a:cubicBezTo>
                  <a:cubicBezTo>
                    <a:pt x="33161" y="21570"/>
                    <a:pt x="33200" y="21366"/>
                    <a:pt x="33248" y="21173"/>
                  </a:cubicBezTo>
                  <a:cubicBezTo>
                    <a:pt x="33248" y="21047"/>
                    <a:pt x="33200" y="20930"/>
                    <a:pt x="33200" y="20804"/>
                  </a:cubicBezTo>
                  <a:lnTo>
                    <a:pt x="33200" y="20397"/>
                  </a:lnTo>
                  <a:cubicBezTo>
                    <a:pt x="33200" y="20203"/>
                    <a:pt x="33200" y="20038"/>
                    <a:pt x="33161" y="19835"/>
                  </a:cubicBezTo>
                  <a:cubicBezTo>
                    <a:pt x="33122" y="19476"/>
                    <a:pt x="33044" y="19147"/>
                    <a:pt x="32957" y="18788"/>
                  </a:cubicBezTo>
                  <a:cubicBezTo>
                    <a:pt x="32918" y="18623"/>
                    <a:pt x="32880" y="18459"/>
                    <a:pt x="32802" y="18303"/>
                  </a:cubicBezTo>
                  <a:cubicBezTo>
                    <a:pt x="32715" y="18022"/>
                    <a:pt x="32637" y="17780"/>
                    <a:pt x="32599" y="17489"/>
                  </a:cubicBezTo>
                  <a:cubicBezTo>
                    <a:pt x="32560" y="17247"/>
                    <a:pt x="32434" y="17005"/>
                    <a:pt x="32395" y="16811"/>
                  </a:cubicBezTo>
                  <a:cubicBezTo>
                    <a:pt x="32356" y="16723"/>
                    <a:pt x="32317" y="16685"/>
                    <a:pt x="32317" y="16646"/>
                  </a:cubicBezTo>
                  <a:cubicBezTo>
                    <a:pt x="32317" y="16442"/>
                    <a:pt x="32230" y="16278"/>
                    <a:pt x="32191" y="16122"/>
                  </a:cubicBezTo>
                  <a:cubicBezTo>
                    <a:pt x="32153" y="15996"/>
                    <a:pt x="32153" y="15880"/>
                    <a:pt x="32114" y="15715"/>
                  </a:cubicBezTo>
                  <a:cubicBezTo>
                    <a:pt x="32075" y="15638"/>
                    <a:pt x="32036" y="15512"/>
                    <a:pt x="32036" y="15434"/>
                  </a:cubicBezTo>
                  <a:cubicBezTo>
                    <a:pt x="31988" y="15231"/>
                    <a:pt x="31949" y="15066"/>
                    <a:pt x="31949" y="14872"/>
                  </a:cubicBezTo>
                  <a:cubicBezTo>
                    <a:pt x="31910" y="14707"/>
                    <a:pt x="31910" y="14543"/>
                    <a:pt x="31910" y="14387"/>
                  </a:cubicBezTo>
                  <a:cubicBezTo>
                    <a:pt x="31910" y="14261"/>
                    <a:pt x="31949" y="14145"/>
                    <a:pt x="31949" y="14019"/>
                  </a:cubicBezTo>
                  <a:cubicBezTo>
                    <a:pt x="32036" y="13942"/>
                    <a:pt x="32075" y="13854"/>
                    <a:pt x="32153" y="13777"/>
                  </a:cubicBezTo>
                  <a:cubicBezTo>
                    <a:pt x="32245" y="13720"/>
                    <a:pt x="32353" y="13684"/>
                    <a:pt x="32469" y="13684"/>
                  </a:cubicBezTo>
                  <a:cubicBezTo>
                    <a:pt x="32511" y="13684"/>
                    <a:pt x="32554" y="13689"/>
                    <a:pt x="32599" y="13699"/>
                  </a:cubicBezTo>
                  <a:lnTo>
                    <a:pt x="32763" y="13699"/>
                  </a:lnTo>
                  <a:cubicBezTo>
                    <a:pt x="32857" y="13686"/>
                    <a:pt x="32951" y="13678"/>
                    <a:pt x="33044" y="13678"/>
                  </a:cubicBezTo>
                  <a:close/>
                  <a:moveTo>
                    <a:pt x="15218" y="0"/>
                  </a:moveTo>
                  <a:cubicBezTo>
                    <a:pt x="15048" y="0"/>
                    <a:pt x="14878" y="34"/>
                    <a:pt x="14705" y="129"/>
                  </a:cubicBezTo>
                  <a:cubicBezTo>
                    <a:pt x="14705" y="129"/>
                    <a:pt x="14705" y="112"/>
                    <a:pt x="14694" y="112"/>
                  </a:cubicBezTo>
                  <a:cubicBezTo>
                    <a:pt x="14688" y="112"/>
                    <a:pt x="14679" y="116"/>
                    <a:pt x="14667" y="129"/>
                  </a:cubicBezTo>
                  <a:cubicBezTo>
                    <a:pt x="14589" y="129"/>
                    <a:pt x="14463" y="129"/>
                    <a:pt x="14385" y="168"/>
                  </a:cubicBezTo>
                  <a:cubicBezTo>
                    <a:pt x="14182" y="245"/>
                    <a:pt x="13978" y="284"/>
                    <a:pt x="13736" y="333"/>
                  </a:cubicBezTo>
                  <a:cubicBezTo>
                    <a:pt x="13532" y="410"/>
                    <a:pt x="13329" y="449"/>
                    <a:pt x="13174" y="614"/>
                  </a:cubicBezTo>
                  <a:cubicBezTo>
                    <a:pt x="13009" y="730"/>
                    <a:pt x="12844" y="817"/>
                    <a:pt x="12728" y="934"/>
                  </a:cubicBezTo>
                  <a:cubicBezTo>
                    <a:pt x="12524" y="1137"/>
                    <a:pt x="12282" y="1302"/>
                    <a:pt x="12117" y="1496"/>
                  </a:cubicBezTo>
                  <a:cubicBezTo>
                    <a:pt x="11923" y="1787"/>
                    <a:pt x="11720" y="2106"/>
                    <a:pt x="11555" y="2388"/>
                  </a:cubicBezTo>
                  <a:cubicBezTo>
                    <a:pt x="11390" y="2669"/>
                    <a:pt x="11274" y="2950"/>
                    <a:pt x="11148" y="3240"/>
                  </a:cubicBezTo>
                  <a:cubicBezTo>
                    <a:pt x="11109" y="3318"/>
                    <a:pt x="11109" y="3396"/>
                    <a:pt x="11070" y="3522"/>
                  </a:cubicBezTo>
                  <a:cubicBezTo>
                    <a:pt x="10993" y="3725"/>
                    <a:pt x="10906" y="3967"/>
                    <a:pt x="10867" y="4161"/>
                  </a:cubicBezTo>
                  <a:cubicBezTo>
                    <a:pt x="10789" y="4326"/>
                    <a:pt x="10789" y="4491"/>
                    <a:pt x="10751" y="4694"/>
                  </a:cubicBezTo>
                  <a:cubicBezTo>
                    <a:pt x="10751" y="4850"/>
                    <a:pt x="10712" y="5053"/>
                    <a:pt x="10712" y="5257"/>
                  </a:cubicBezTo>
                  <a:cubicBezTo>
                    <a:pt x="10712" y="5538"/>
                    <a:pt x="10663" y="5858"/>
                    <a:pt x="10663" y="6148"/>
                  </a:cubicBezTo>
                  <a:lnTo>
                    <a:pt x="10663" y="6468"/>
                  </a:lnTo>
                  <a:cubicBezTo>
                    <a:pt x="10712" y="6585"/>
                    <a:pt x="10663" y="6711"/>
                    <a:pt x="10712" y="6827"/>
                  </a:cubicBezTo>
                  <a:cubicBezTo>
                    <a:pt x="10712" y="6953"/>
                    <a:pt x="10712" y="7030"/>
                    <a:pt x="10751" y="7156"/>
                  </a:cubicBezTo>
                  <a:cubicBezTo>
                    <a:pt x="10751" y="7360"/>
                    <a:pt x="10789" y="7602"/>
                    <a:pt x="10828" y="7796"/>
                  </a:cubicBezTo>
                  <a:cubicBezTo>
                    <a:pt x="10828" y="7922"/>
                    <a:pt x="10906" y="8039"/>
                    <a:pt x="10954" y="8165"/>
                  </a:cubicBezTo>
                  <a:cubicBezTo>
                    <a:pt x="10954" y="8281"/>
                    <a:pt x="10954" y="8407"/>
                    <a:pt x="10993" y="8523"/>
                  </a:cubicBezTo>
                  <a:cubicBezTo>
                    <a:pt x="11070" y="8727"/>
                    <a:pt x="11148" y="8892"/>
                    <a:pt x="11235" y="9095"/>
                  </a:cubicBezTo>
                  <a:cubicBezTo>
                    <a:pt x="11351" y="9492"/>
                    <a:pt x="11516" y="9900"/>
                    <a:pt x="11720" y="10307"/>
                  </a:cubicBezTo>
                  <a:cubicBezTo>
                    <a:pt x="11836" y="10462"/>
                    <a:pt x="11923" y="10665"/>
                    <a:pt x="12001" y="10869"/>
                  </a:cubicBezTo>
                  <a:cubicBezTo>
                    <a:pt x="12078" y="11072"/>
                    <a:pt x="12166" y="11315"/>
                    <a:pt x="12282" y="11518"/>
                  </a:cubicBezTo>
                  <a:cubicBezTo>
                    <a:pt x="12524" y="11838"/>
                    <a:pt x="12650" y="12207"/>
                    <a:pt x="12931" y="12526"/>
                  </a:cubicBezTo>
                  <a:cubicBezTo>
                    <a:pt x="13135" y="12730"/>
                    <a:pt x="13290" y="13011"/>
                    <a:pt x="13494" y="13292"/>
                  </a:cubicBezTo>
                  <a:cubicBezTo>
                    <a:pt x="13775" y="13612"/>
                    <a:pt x="14017" y="13942"/>
                    <a:pt x="14298" y="14261"/>
                  </a:cubicBezTo>
                  <a:cubicBezTo>
                    <a:pt x="14385" y="14426"/>
                    <a:pt x="14463" y="14543"/>
                    <a:pt x="14589" y="14669"/>
                  </a:cubicBezTo>
                  <a:cubicBezTo>
                    <a:pt x="14783" y="14911"/>
                    <a:pt x="14986" y="15114"/>
                    <a:pt x="15190" y="15357"/>
                  </a:cubicBezTo>
                  <a:cubicBezTo>
                    <a:pt x="15267" y="15396"/>
                    <a:pt x="15316" y="15473"/>
                    <a:pt x="15355" y="15551"/>
                  </a:cubicBezTo>
                  <a:cubicBezTo>
                    <a:pt x="15558" y="15754"/>
                    <a:pt x="15801" y="15958"/>
                    <a:pt x="15994" y="16161"/>
                  </a:cubicBezTo>
                  <a:lnTo>
                    <a:pt x="16605" y="16762"/>
                  </a:lnTo>
                  <a:cubicBezTo>
                    <a:pt x="16683" y="16888"/>
                    <a:pt x="16809" y="16966"/>
                    <a:pt x="16886" y="17092"/>
                  </a:cubicBezTo>
                  <a:cubicBezTo>
                    <a:pt x="17129" y="17295"/>
                    <a:pt x="17371" y="17450"/>
                    <a:pt x="17574" y="17693"/>
                  </a:cubicBezTo>
                  <a:cubicBezTo>
                    <a:pt x="17856" y="17935"/>
                    <a:pt x="18137" y="18177"/>
                    <a:pt x="18379" y="18459"/>
                  </a:cubicBezTo>
                  <a:cubicBezTo>
                    <a:pt x="18418" y="18459"/>
                    <a:pt x="18418" y="18459"/>
                    <a:pt x="18418" y="18507"/>
                  </a:cubicBezTo>
                  <a:cubicBezTo>
                    <a:pt x="18708" y="18662"/>
                    <a:pt x="18951" y="18904"/>
                    <a:pt x="19193" y="19147"/>
                  </a:cubicBezTo>
                  <a:cubicBezTo>
                    <a:pt x="19348" y="19273"/>
                    <a:pt x="19474" y="19389"/>
                    <a:pt x="19629" y="19515"/>
                  </a:cubicBezTo>
                  <a:cubicBezTo>
                    <a:pt x="19872" y="19670"/>
                    <a:pt x="20114" y="19835"/>
                    <a:pt x="20318" y="20077"/>
                  </a:cubicBezTo>
                  <a:cubicBezTo>
                    <a:pt x="20405" y="20116"/>
                    <a:pt x="20444" y="20155"/>
                    <a:pt x="20521" y="20203"/>
                  </a:cubicBezTo>
                  <a:cubicBezTo>
                    <a:pt x="20647" y="20320"/>
                    <a:pt x="20802" y="20446"/>
                    <a:pt x="20928" y="20562"/>
                  </a:cubicBezTo>
                  <a:cubicBezTo>
                    <a:pt x="21171" y="20727"/>
                    <a:pt x="21374" y="20969"/>
                    <a:pt x="21616" y="21124"/>
                  </a:cubicBezTo>
                  <a:cubicBezTo>
                    <a:pt x="21936" y="21289"/>
                    <a:pt x="22217" y="21531"/>
                    <a:pt x="22460" y="21774"/>
                  </a:cubicBezTo>
                  <a:cubicBezTo>
                    <a:pt x="22586" y="21851"/>
                    <a:pt x="22702" y="22016"/>
                    <a:pt x="22586" y="22219"/>
                  </a:cubicBezTo>
                  <a:lnTo>
                    <a:pt x="22586" y="22336"/>
                  </a:lnTo>
                  <a:cubicBezTo>
                    <a:pt x="22586" y="22869"/>
                    <a:pt x="22498" y="23392"/>
                    <a:pt x="22343" y="23877"/>
                  </a:cubicBezTo>
                  <a:cubicBezTo>
                    <a:pt x="22179" y="24439"/>
                    <a:pt x="21975" y="24963"/>
                    <a:pt x="21655" y="25486"/>
                  </a:cubicBezTo>
                  <a:cubicBezTo>
                    <a:pt x="21452" y="25777"/>
                    <a:pt x="21209" y="26019"/>
                    <a:pt x="21006" y="26300"/>
                  </a:cubicBezTo>
                  <a:cubicBezTo>
                    <a:pt x="20763" y="26581"/>
                    <a:pt x="20482" y="26824"/>
                    <a:pt x="20162" y="26988"/>
                  </a:cubicBezTo>
                  <a:cubicBezTo>
                    <a:pt x="19833" y="27182"/>
                    <a:pt x="19474" y="27269"/>
                    <a:pt x="19067" y="27269"/>
                  </a:cubicBezTo>
                  <a:lnTo>
                    <a:pt x="18379" y="27269"/>
                  </a:lnTo>
                  <a:cubicBezTo>
                    <a:pt x="18059" y="27269"/>
                    <a:pt x="17739" y="27231"/>
                    <a:pt x="17448" y="27143"/>
                  </a:cubicBezTo>
                  <a:cubicBezTo>
                    <a:pt x="17332" y="27105"/>
                    <a:pt x="17167" y="27066"/>
                    <a:pt x="17051" y="27027"/>
                  </a:cubicBezTo>
                  <a:cubicBezTo>
                    <a:pt x="16809" y="26940"/>
                    <a:pt x="16528" y="26901"/>
                    <a:pt x="16285" y="26746"/>
                  </a:cubicBezTo>
                  <a:cubicBezTo>
                    <a:pt x="16120" y="26620"/>
                    <a:pt x="15956" y="26581"/>
                    <a:pt x="15801" y="26455"/>
                  </a:cubicBezTo>
                  <a:cubicBezTo>
                    <a:pt x="15558" y="26378"/>
                    <a:pt x="15355" y="26261"/>
                    <a:pt x="15112" y="26097"/>
                  </a:cubicBezTo>
                  <a:cubicBezTo>
                    <a:pt x="14870" y="25971"/>
                    <a:pt x="14667" y="25777"/>
                    <a:pt x="14424" y="25612"/>
                  </a:cubicBezTo>
                  <a:cubicBezTo>
                    <a:pt x="14298" y="25534"/>
                    <a:pt x="14182" y="25447"/>
                    <a:pt x="14056" y="25370"/>
                  </a:cubicBezTo>
                  <a:cubicBezTo>
                    <a:pt x="13814" y="25205"/>
                    <a:pt x="13620" y="25050"/>
                    <a:pt x="13377" y="24846"/>
                  </a:cubicBezTo>
                  <a:cubicBezTo>
                    <a:pt x="13135" y="24681"/>
                    <a:pt x="12931" y="24478"/>
                    <a:pt x="12689" y="24323"/>
                  </a:cubicBezTo>
                  <a:cubicBezTo>
                    <a:pt x="12563" y="24158"/>
                    <a:pt x="12408" y="23993"/>
                    <a:pt x="12243" y="23877"/>
                  </a:cubicBezTo>
                  <a:cubicBezTo>
                    <a:pt x="12001" y="23751"/>
                    <a:pt x="11836" y="23547"/>
                    <a:pt x="11633" y="23392"/>
                  </a:cubicBezTo>
                  <a:cubicBezTo>
                    <a:pt x="11555" y="23266"/>
                    <a:pt x="11439" y="23189"/>
                    <a:pt x="11351" y="23111"/>
                  </a:cubicBezTo>
                  <a:cubicBezTo>
                    <a:pt x="11032" y="22782"/>
                    <a:pt x="10663" y="22500"/>
                    <a:pt x="10343" y="22181"/>
                  </a:cubicBezTo>
                  <a:cubicBezTo>
                    <a:pt x="10179" y="22016"/>
                    <a:pt x="10024" y="21812"/>
                    <a:pt x="9859" y="21609"/>
                  </a:cubicBezTo>
                  <a:cubicBezTo>
                    <a:pt x="9655" y="21366"/>
                    <a:pt x="9413" y="21124"/>
                    <a:pt x="9171" y="20882"/>
                  </a:cubicBezTo>
                  <a:cubicBezTo>
                    <a:pt x="9054" y="20804"/>
                    <a:pt x="8967" y="20688"/>
                    <a:pt x="8851" y="20562"/>
                  </a:cubicBezTo>
                  <a:cubicBezTo>
                    <a:pt x="8725" y="20397"/>
                    <a:pt x="8647" y="20281"/>
                    <a:pt x="8531" y="20116"/>
                  </a:cubicBezTo>
                  <a:cubicBezTo>
                    <a:pt x="8327" y="19912"/>
                    <a:pt x="8162" y="19719"/>
                    <a:pt x="7959" y="19476"/>
                  </a:cubicBezTo>
                  <a:cubicBezTo>
                    <a:pt x="7804" y="19234"/>
                    <a:pt x="7600" y="18943"/>
                    <a:pt x="7397" y="18701"/>
                  </a:cubicBezTo>
                  <a:cubicBezTo>
                    <a:pt x="7358" y="18623"/>
                    <a:pt x="7319" y="18546"/>
                    <a:pt x="7271" y="18507"/>
                  </a:cubicBezTo>
                  <a:cubicBezTo>
                    <a:pt x="7116" y="18381"/>
                    <a:pt x="6990" y="18265"/>
                    <a:pt x="6873" y="18100"/>
                  </a:cubicBezTo>
                  <a:cubicBezTo>
                    <a:pt x="6631" y="17732"/>
                    <a:pt x="6389" y="17412"/>
                    <a:pt x="6185" y="17053"/>
                  </a:cubicBezTo>
                  <a:cubicBezTo>
                    <a:pt x="5982" y="16685"/>
                    <a:pt x="5700" y="16365"/>
                    <a:pt x="5536" y="15958"/>
                  </a:cubicBezTo>
                  <a:cubicBezTo>
                    <a:pt x="5458" y="15715"/>
                    <a:pt x="5293" y="15551"/>
                    <a:pt x="5177" y="15357"/>
                  </a:cubicBezTo>
                  <a:cubicBezTo>
                    <a:pt x="5012" y="15114"/>
                    <a:pt x="4896" y="14872"/>
                    <a:pt x="4731" y="14581"/>
                  </a:cubicBezTo>
                  <a:cubicBezTo>
                    <a:pt x="4692" y="14543"/>
                    <a:pt x="4692" y="14504"/>
                    <a:pt x="4692" y="14465"/>
                  </a:cubicBezTo>
                  <a:cubicBezTo>
                    <a:pt x="4654" y="14426"/>
                    <a:pt x="4566" y="14426"/>
                    <a:pt x="4528" y="14387"/>
                  </a:cubicBezTo>
                  <a:cubicBezTo>
                    <a:pt x="4566" y="14339"/>
                    <a:pt x="4605" y="14339"/>
                    <a:pt x="4654" y="14300"/>
                  </a:cubicBezTo>
                  <a:cubicBezTo>
                    <a:pt x="4566" y="14261"/>
                    <a:pt x="4489" y="14223"/>
                    <a:pt x="4363" y="14145"/>
                  </a:cubicBezTo>
                  <a:lnTo>
                    <a:pt x="4363" y="13942"/>
                  </a:lnTo>
                  <a:cubicBezTo>
                    <a:pt x="4285" y="13816"/>
                    <a:pt x="4247" y="13738"/>
                    <a:pt x="4169" y="13660"/>
                  </a:cubicBezTo>
                  <a:cubicBezTo>
                    <a:pt x="4169" y="13660"/>
                    <a:pt x="4208" y="13612"/>
                    <a:pt x="4208" y="13573"/>
                  </a:cubicBezTo>
                  <a:lnTo>
                    <a:pt x="4121" y="13496"/>
                  </a:lnTo>
                  <a:cubicBezTo>
                    <a:pt x="4082" y="13418"/>
                    <a:pt x="4082" y="13331"/>
                    <a:pt x="4082" y="13292"/>
                  </a:cubicBezTo>
                  <a:cubicBezTo>
                    <a:pt x="4004" y="13253"/>
                    <a:pt x="3927" y="13253"/>
                    <a:pt x="3878" y="13253"/>
                  </a:cubicBezTo>
                  <a:cubicBezTo>
                    <a:pt x="3927" y="13176"/>
                    <a:pt x="3927" y="13089"/>
                    <a:pt x="3965" y="13011"/>
                  </a:cubicBezTo>
                  <a:cubicBezTo>
                    <a:pt x="3878" y="12972"/>
                    <a:pt x="3762" y="12885"/>
                    <a:pt x="3684" y="12807"/>
                  </a:cubicBezTo>
                  <a:cubicBezTo>
                    <a:pt x="3723" y="12769"/>
                    <a:pt x="3762" y="12769"/>
                    <a:pt x="3801" y="12730"/>
                  </a:cubicBezTo>
                  <a:lnTo>
                    <a:pt x="3801" y="12730"/>
                  </a:lnTo>
                  <a:cubicBezTo>
                    <a:pt x="3791" y="12732"/>
                    <a:pt x="3782" y="12733"/>
                    <a:pt x="3774" y="12733"/>
                  </a:cubicBezTo>
                  <a:cubicBezTo>
                    <a:pt x="3668" y="12733"/>
                    <a:pt x="3665" y="12561"/>
                    <a:pt x="3555" y="12561"/>
                  </a:cubicBezTo>
                  <a:cubicBezTo>
                    <a:pt x="3526" y="12561"/>
                    <a:pt x="3490" y="12573"/>
                    <a:pt x="3442" y="12604"/>
                  </a:cubicBezTo>
                  <a:cubicBezTo>
                    <a:pt x="3520" y="12691"/>
                    <a:pt x="3558" y="12769"/>
                    <a:pt x="3597" y="12846"/>
                  </a:cubicBezTo>
                  <a:cubicBezTo>
                    <a:pt x="3723" y="13011"/>
                    <a:pt x="3801" y="13215"/>
                    <a:pt x="3878" y="13370"/>
                  </a:cubicBezTo>
                  <a:cubicBezTo>
                    <a:pt x="3927" y="13418"/>
                    <a:pt x="3927" y="13457"/>
                    <a:pt x="3927" y="13496"/>
                  </a:cubicBezTo>
                  <a:cubicBezTo>
                    <a:pt x="3965" y="13612"/>
                    <a:pt x="3965" y="13699"/>
                    <a:pt x="4004" y="13777"/>
                  </a:cubicBezTo>
                  <a:cubicBezTo>
                    <a:pt x="4082" y="13942"/>
                    <a:pt x="4169" y="14097"/>
                    <a:pt x="4285" y="14261"/>
                  </a:cubicBezTo>
                  <a:cubicBezTo>
                    <a:pt x="4363" y="14387"/>
                    <a:pt x="4324" y="14543"/>
                    <a:pt x="4450" y="14581"/>
                  </a:cubicBezTo>
                  <a:lnTo>
                    <a:pt x="4809" y="15308"/>
                  </a:lnTo>
                  <a:cubicBezTo>
                    <a:pt x="4973" y="15638"/>
                    <a:pt x="5138" y="15919"/>
                    <a:pt x="5293" y="16200"/>
                  </a:cubicBezTo>
                  <a:cubicBezTo>
                    <a:pt x="5419" y="16404"/>
                    <a:pt x="5536" y="16607"/>
                    <a:pt x="5623" y="16762"/>
                  </a:cubicBezTo>
                  <a:cubicBezTo>
                    <a:pt x="5778" y="17005"/>
                    <a:pt x="5943" y="17247"/>
                    <a:pt x="6108" y="17489"/>
                  </a:cubicBezTo>
                  <a:cubicBezTo>
                    <a:pt x="6263" y="17732"/>
                    <a:pt x="6427" y="18022"/>
                    <a:pt x="6592" y="18265"/>
                  </a:cubicBezTo>
                  <a:cubicBezTo>
                    <a:pt x="6709" y="18420"/>
                    <a:pt x="6835" y="18585"/>
                    <a:pt x="6990" y="18749"/>
                  </a:cubicBezTo>
                  <a:cubicBezTo>
                    <a:pt x="7028" y="18827"/>
                    <a:pt x="7116" y="18866"/>
                    <a:pt x="7154" y="18943"/>
                  </a:cubicBezTo>
                  <a:cubicBezTo>
                    <a:pt x="7193" y="19030"/>
                    <a:pt x="7271" y="19147"/>
                    <a:pt x="7319" y="19234"/>
                  </a:cubicBezTo>
                  <a:cubicBezTo>
                    <a:pt x="7474" y="19476"/>
                    <a:pt x="7678" y="19670"/>
                    <a:pt x="7843" y="19874"/>
                  </a:cubicBezTo>
                  <a:cubicBezTo>
                    <a:pt x="7959" y="20038"/>
                    <a:pt x="8046" y="20203"/>
                    <a:pt x="8162" y="20358"/>
                  </a:cubicBezTo>
                  <a:cubicBezTo>
                    <a:pt x="8366" y="20484"/>
                    <a:pt x="8482" y="20639"/>
                    <a:pt x="8608" y="20843"/>
                  </a:cubicBezTo>
                  <a:cubicBezTo>
                    <a:pt x="8725" y="21047"/>
                    <a:pt x="8928" y="21250"/>
                    <a:pt x="9093" y="21415"/>
                  </a:cubicBezTo>
                  <a:cubicBezTo>
                    <a:pt x="9578" y="21900"/>
                    <a:pt x="10024" y="22462"/>
                    <a:pt x="10547" y="22908"/>
                  </a:cubicBezTo>
                  <a:cubicBezTo>
                    <a:pt x="10586" y="22946"/>
                    <a:pt x="10586" y="22985"/>
                    <a:pt x="10625" y="22985"/>
                  </a:cubicBezTo>
                  <a:cubicBezTo>
                    <a:pt x="10712" y="23063"/>
                    <a:pt x="10789" y="23150"/>
                    <a:pt x="10867" y="23227"/>
                  </a:cubicBezTo>
                  <a:cubicBezTo>
                    <a:pt x="10993" y="23353"/>
                    <a:pt x="11148" y="23431"/>
                    <a:pt x="11235" y="23547"/>
                  </a:cubicBezTo>
                  <a:cubicBezTo>
                    <a:pt x="11351" y="23712"/>
                    <a:pt x="11516" y="23877"/>
                    <a:pt x="11681" y="23993"/>
                  </a:cubicBezTo>
                  <a:cubicBezTo>
                    <a:pt x="11923" y="24236"/>
                    <a:pt x="12204" y="24478"/>
                    <a:pt x="12447" y="24681"/>
                  </a:cubicBezTo>
                  <a:cubicBezTo>
                    <a:pt x="12767" y="24924"/>
                    <a:pt x="13087" y="25166"/>
                    <a:pt x="13377" y="25447"/>
                  </a:cubicBezTo>
                  <a:cubicBezTo>
                    <a:pt x="13571" y="25651"/>
                    <a:pt x="13862" y="25816"/>
                    <a:pt x="14104" y="25971"/>
                  </a:cubicBezTo>
                  <a:cubicBezTo>
                    <a:pt x="14298" y="26097"/>
                    <a:pt x="14502" y="26213"/>
                    <a:pt x="14667" y="26339"/>
                  </a:cubicBezTo>
                  <a:cubicBezTo>
                    <a:pt x="14986" y="26581"/>
                    <a:pt x="15267" y="26785"/>
                    <a:pt x="15597" y="26940"/>
                  </a:cubicBezTo>
                  <a:cubicBezTo>
                    <a:pt x="15675" y="26988"/>
                    <a:pt x="15801" y="26988"/>
                    <a:pt x="15878" y="27027"/>
                  </a:cubicBezTo>
                  <a:cubicBezTo>
                    <a:pt x="15994" y="27143"/>
                    <a:pt x="16159" y="27182"/>
                    <a:pt x="16324" y="27269"/>
                  </a:cubicBezTo>
                  <a:cubicBezTo>
                    <a:pt x="16644" y="27386"/>
                    <a:pt x="16964" y="27512"/>
                    <a:pt x="17293" y="27628"/>
                  </a:cubicBezTo>
                  <a:cubicBezTo>
                    <a:pt x="17574" y="27754"/>
                    <a:pt x="17856" y="27793"/>
                    <a:pt x="18175" y="27793"/>
                  </a:cubicBezTo>
                  <a:cubicBezTo>
                    <a:pt x="18421" y="27793"/>
                    <a:pt x="18684" y="27776"/>
                    <a:pt x="18949" y="27776"/>
                  </a:cubicBezTo>
                  <a:cubicBezTo>
                    <a:pt x="19082" y="27776"/>
                    <a:pt x="19216" y="27780"/>
                    <a:pt x="19348" y="27793"/>
                  </a:cubicBezTo>
                  <a:cubicBezTo>
                    <a:pt x="19755" y="27793"/>
                    <a:pt x="20114" y="27715"/>
                    <a:pt x="20444" y="27473"/>
                  </a:cubicBezTo>
                  <a:cubicBezTo>
                    <a:pt x="20560" y="27347"/>
                    <a:pt x="20725" y="27269"/>
                    <a:pt x="20841" y="27182"/>
                  </a:cubicBezTo>
                  <a:cubicBezTo>
                    <a:pt x="20967" y="27105"/>
                    <a:pt x="21083" y="26988"/>
                    <a:pt x="21209" y="26901"/>
                  </a:cubicBezTo>
                  <a:lnTo>
                    <a:pt x="21529" y="26581"/>
                  </a:lnTo>
                  <a:cubicBezTo>
                    <a:pt x="21616" y="26504"/>
                    <a:pt x="21694" y="26416"/>
                    <a:pt x="21771" y="26300"/>
                  </a:cubicBezTo>
                  <a:cubicBezTo>
                    <a:pt x="21897" y="26135"/>
                    <a:pt x="21975" y="25971"/>
                    <a:pt x="22101" y="25816"/>
                  </a:cubicBezTo>
                  <a:cubicBezTo>
                    <a:pt x="22217" y="25651"/>
                    <a:pt x="22343" y="25534"/>
                    <a:pt x="22421" y="25331"/>
                  </a:cubicBezTo>
                  <a:cubicBezTo>
                    <a:pt x="22498" y="25089"/>
                    <a:pt x="22663" y="24885"/>
                    <a:pt x="22702" y="24643"/>
                  </a:cubicBezTo>
                  <a:cubicBezTo>
                    <a:pt x="22828" y="24274"/>
                    <a:pt x="22944" y="23954"/>
                    <a:pt x="22983" y="23547"/>
                  </a:cubicBezTo>
                  <a:cubicBezTo>
                    <a:pt x="23022" y="23227"/>
                    <a:pt x="23109" y="22908"/>
                    <a:pt x="23109" y="22578"/>
                  </a:cubicBezTo>
                  <a:lnTo>
                    <a:pt x="23109" y="22336"/>
                  </a:lnTo>
                  <a:cubicBezTo>
                    <a:pt x="23313" y="22384"/>
                    <a:pt x="23507" y="22539"/>
                    <a:pt x="23507" y="22704"/>
                  </a:cubicBezTo>
                  <a:cubicBezTo>
                    <a:pt x="23507" y="22985"/>
                    <a:pt x="23429" y="23266"/>
                    <a:pt x="23390" y="23509"/>
                  </a:cubicBezTo>
                  <a:cubicBezTo>
                    <a:pt x="23351" y="23673"/>
                    <a:pt x="23313" y="23877"/>
                    <a:pt x="23351" y="24032"/>
                  </a:cubicBezTo>
                  <a:cubicBezTo>
                    <a:pt x="23313" y="24119"/>
                    <a:pt x="23225" y="24197"/>
                    <a:pt x="23187" y="24274"/>
                  </a:cubicBezTo>
                  <a:cubicBezTo>
                    <a:pt x="23109" y="24439"/>
                    <a:pt x="23070" y="24643"/>
                    <a:pt x="23022" y="24807"/>
                  </a:cubicBezTo>
                  <a:cubicBezTo>
                    <a:pt x="22983" y="24885"/>
                    <a:pt x="22944" y="24963"/>
                    <a:pt x="22906" y="25050"/>
                  </a:cubicBezTo>
                  <a:cubicBezTo>
                    <a:pt x="22828" y="25244"/>
                    <a:pt x="22780" y="25447"/>
                    <a:pt x="22624" y="25612"/>
                  </a:cubicBezTo>
                  <a:cubicBezTo>
                    <a:pt x="22624" y="25777"/>
                    <a:pt x="22537" y="25854"/>
                    <a:pt x="22421" y="25971"/>
                  </a:cubicBezTo>
                  <a:cubicBezTo>
                    <a:pt x="22382" y="26019"/>
                    <a:pt x="22382" y="26019"/>
                    <a:pt x="22343" y="26058"/>
                  </a:cubicBezTo>
                  <a:cubicBezTo>
                    <a:pt x="22140" y="26542"/>
                    <a:pt x="21771" y="26824"/>
                    <a:pt x="21452" y="27182"/>
                  </a:cubicBezTo>
                  <a:cubicBezTo>
                    <a:pt x="21287" y="27347"/>
                    <a:pt x="21083" y="27473"/>
                    <a:pt x="20889" y="27589"/>
                  </a:cubicBezTo>
                  <a:cubicBezTo>
                    <a:pt x="20686" y="27715"/>
                    <a:pt x="20482" y="27832"/>
                    <a:pt x="20279" y="27958"/>
                  </a:cubicBezTo>
                  <a:cubicBezTo>
                    <a:pt x="20075" y="28035"/>
                    <a:pt x="19872" y="28113"/>
                    <a:pt x="19629" y="28113"/>
                  </a:cubicBezTo>
                  <a:cubicBezTo>
                    <a:pt x="19513" y="28113"/>
                    <a:pt x="19435" y="28152"/>
                    <a:pt x="19309" y="28200"/>
                  </a:cubicBezTo>
                  <a:cubicBezTo>
                    <a:pt x="19271" y="28200"/>
                    <a:pt x="19271" y="28239"/>
                    <a:pt x="19271" y="28278"/>
                  </a:cubicBezTo>
                  <a:cubicBezTo>
                    <a:pt x="19232" y="28278"/>
                    <a:pt x="19232" y="28316"/>
                    <a:pt x="19193" y="28316"/>
                  </a:cubicBezTo>
                  <a:cubicBezTo>
                    <a:pt x="19193" y="28278"/>
                    <a:pt x="19145" y="28278"/>
                    <a:pt x="19145" y="28239"/>
                  </a:cubicBezTo>
                  <a:lnTo>
                    <a:pt x="19028" y="28239"/>
                  </a:lnTo>
                  <a:cubicBezTo>
                    <a:pt x="18934" y="28189"/>
                    <a:pt x="18855" y="28167"/>
                    <a:pt x="18775" y="28167"/>
                  </a:cubicBezTo>
                  <a:cubicBezTo>
                    <a:pt x="18714" y="28167"/>
                    <a:pt x="18653" y="28179"/>
                    <a:pt x="18582" y="28200"/>
                  </a:cubicBezTo>
                  <a:cubicBezTo>
                    <a:pt x="18505" y="28200"/>
                    <a:pt x="18406" y="28217"/>
                    <a:pt x="18311" y="28217"/>
                  </a:cubicBezTo>
                  <a:cubicBezTo>
                    <a:pt x="18264" y="28217"/>
                    <a:pt x="18217" y="28213"/>
                    <a:pt x="18175" y="28200"/>
                  </a:cubicBezTo>
                  <a:cubicBezTo>
                    <a:pt x="18059" y="28152"/>
                    <a:pt x="17933" y="28152"/>
                    <a:pt x="17817" y="28152"/>
                  </a:cubicBezTo>
                  <a:cubicBezTo>
                    <a:pt x="17691" y="28152"/>
                    <a:pt x="17536" y="28152"/>
                    <a:pt x="17410" y="28074"/>
                  </a:cubicBezTo>
                  <a:cubicBezTo>
                    <a:pt x="17293" y="27996"/>
                    <a:pt x="17167" y="27958"/>
                    <a:pt x="17012" y="27958"/>
                  </a:cubicBezTo>
                  <a:cubicBezTo>
                    <a:pt x="16964" y="27958"/>
                    <a:pt x="16925" y="27909"/>
                    <a:pt x="16886" y="27909"/>
                  </a:cubicBezTo>
                  <a:cubicBezTo>
                    <a:pt x="16644" y="27832"/>
                    <a:pt x="16440" y="27754"/>
                    <a:pt x="16237" y="27667"/>
                  </a:cubicBezTo>
                  <a:cubicBezTo>
                    <a:pt x="16224" y="27654"/>
                    <a:pt x="16211" y="27650"/>
                    <a:pt x="16199" y="27650"/>
                  </a:cubicBezTo>
                  <a:cubicBezTo>
                    <a:pt x="16176" y="27650"/>
                    <a:pt x="16159" y="27667"/>
                    <a:pt x="16159" y="27667"/>
                  </a:cubicBezTo>
                  <a:cubicBezTo>
                    <a:pt x="16159" y="27715"/>
                    <a:pt x="16159" y="27754"/>
                    <a:pt x="16198" y="27754"/>
                  </a:cubicBezTo>
                  <a:cubicBezTo>
                    <a:pt x="16159" y="27793"/>
                    <a:pt x="16120" y="27793"/>
                    <a:pt x="16120" y="27793"/>
                  </a:cubicBezTo>
                  <a:cubicBezTo>
                    <a:pt x="15994" y="27715"/>
                    <a:pt x="15917" y="27628"/>
                    <a:pt x="15839" y="27512"/>
                  </a:cubicBezTo>
                  <a:cubicBezTo>
                    <a:pt x="15839" y="27551"/>
                    <a:pt x="15801" y="27589"/>
                    <a:pt x="15801" y="27628"/>
                  </a:cubicBezTo>
                  <a:cubicBezTo>
                    <a:pt x="15713" y="27589"/>
                    <a:pt x="15597" y="27551"/>
                    <a:pt x="15558" y="27473"/>
                  </a:cubicBezTo>
                  <a:cubicBezTo>
                    <a:pt x="15510" y="27347"/>
                    <a:pt x="15432" y="27308"/>
                    <a:pt x="15355" y="27231"/>
                  </a:cubicBezTo>
                  <a:cubicBezTo>
                    <a:pt x="15310" y="27241"/>
                    <a:pt x="15263" y="27247"/>
                    <a:pt x="15214" y="27247"/>
                  </a:cubicBezTo>
                  <a:cubicBezTo>
                    <a:pt x="14905" y="27247"/>
                    <a:pt x="14523" y="27033"/>
                    <a:pt x="14104" y="26581"/>
                  </a:cubicBezTo>
                  <a:cubicBezTo>
                    <a:pt x="14143" y="26581"/>
                    <a:pt x="14143" y="26542"/>
                    <a:pt x="14143" y="26542"/>
                  </a:cubicBezTo>
                  <a:cubicBezTo>
                    <a:pt x="14056" y="26542"/>
                    <a:pt x="13978" y="26504"/>
                    <a:pt x="13901" y="26455"/>
                  </a:cubicBezTo>
                  <a:cubicBezTo>
                    <a:pt x="13775" y="26416"/>
                    <a:pt x="13697" y="26300"/>
                    <a:pt x="13571" y="26261"/>
                  </a:cubicBezTo>
                  <a:cubicBezTo>
                    <a:pt x="13455" y="26174"/>
                    <a:pt x="13377" y="26135"/>
                    <a:pt x="13251" y="26058"/>
                  </a:cubicBezTo>
                  <a:lnTo>
                    <a:pt x="13251" y="25893"/>
                  </a:lnTo>
                  <a:cubicBezTo>
                    <a:pt x="13213" y="25893"/>
                    <a:pt x="13135" y="25932"/>
                    <a:pt x="13087" y="25932"/>
                  </a:cubicBezTo>
                  <a:cubicBezTo>
                    <a:pt x="13009" y="25854"/>
                    <a:pt x="12931" y="25777"/>
                    <a:pt x="12805" y="25728"/>
                  </a:cubicBezTo>
                  <a:cubicBezTo>
                    <a:pt x="12689" y="25651"/>
                    <a:pt x="12650" y="25486"/>
                    <a:pt x="12486" y="25408"/>
                  </a:cubicBezTo>
                  <a:cubicBezTo>
                    <a:pt x="12321" y="25331"/>
                    <a:pt x="12166" y="25244"/>
                    <a:pt x="12078" y="25127"/>
                  </a:cubicBezTo>
                  <a:cubicBezTo>
                    <a:pt x="12001" y="25050"/>
                    <a:pt x="11836" y="24963"/>
                    <a:pt x="11797" y="24846"/>
                  </a:cubicBezTo>
                  <a:cubicBezTo>
                    <a:pt x="11759" y="24720"/>
                    <a:pt x="11681" y="24681"/>
                    <a:pt x="11594" y="24604"/>
                  </a:cubicBezTo>
                  <a:cubicBezTo>
                    <a:pt x="11516" y="24478"/>
                    <a:pt x="11313" y="24478"/>
                    <a:pt x="11196" y="24400"/>
                  </a:cubicBezTo>
                  <a:cubicBezTo>
                    <a:pt x="11148" y="24362"/>
                    <a:pt x="11148" y="24323"/>
                    <a:pt x="11109" y="24274"/>
                  </a:cubicBezTo>
                  <a:cubicBezTo>
                    <a:pt x="10993" y="24119"/>
                    <a:pt x="10867" y="23954"/>
                    <a:pt x="10663" y="23838"/>
                  </a:cubicBezTo>
                  <a:cubicBezTo>
                    <a:pt x="10343" y="23596"/>
                    <a:pt x="10101" y="23305"/>
                    <a:pt x="9820" y="23063"/>
                  </a:cubicBezTo>
                  <a:cubicBezTo>
                    <a:pt x="9655" y="22869"/>
                    <a:pt x="9500" y="22704"/>
                    <a:pt x="9297" y="22539"/>
                  </a:cubicBezTo>
                  <a:cubicBezTo>
                    <a:pt x="9209" y="22423"/>
                    <a:pt x="9132" y="22297"/>
                    <a:pt x="9015" y="22219"/>
                  </a:cubicBezTo>
                  <a:cubicBezTo>
                    <a:pt x="8851" y="22016"/>
                    <a:pt x="8725" y="21851"/>
                    <a:pt x="8570" y="21696"/>
                  </a:cubicBezTo>
                  <a:cubicBezTo>
                    <a:pt x="8444" y="21570"/>
                    <a:pt x="8327" y="21492"/>
                    <a:pt x="8201" y="21328"/>
                  </a:cubicBezTo>
                  <a:cubicBezTo>
                    <a:pt x="7920" y="21008"/>
                    <a:pt x="7678" y="20688"/>
                    <a:pt x="7397" y="20320"/>
                  </a:cubicBezTo>
                  <a:cubicBezTo>
                    <a:pt x="7319" y="20242"/>
                    <a:pt x="7232" y="20116"/>
                    <a:pt x="7116" y="20038"/>
                  </a:cubicBezTo>
                  <a:cubicBezTo>
                    <a:pt x="7028" y="19961"/>
                    <a:pt x="6990" y="19796"/>
                    <a:pt x="6912" y="19719"/>
                  </a:cubicBezTo>
                  <a:cubicBezTo>
                    <a:pt x="6786" y="19515"/>
                    <a:pt x="6631" y="19311"/>
                    <a:pt x="6505" y="19108"/>
                  </a:cubicBezTo>
                  <a:cubicBezTo>
                    <a:pt x="6389" y="18992"/>
                    <a:pt x="6263" y="18904"/>
                    <a:pt x="6185" y="18788"/>
                  </a:cubicBezTo>
                  <a:cubicBezTo>
                    <a:pt x="6020" y="18507"/>
                    <a:pt x="5817" y="18265"/>
                    <a:pt x="5662" y="17974"/>
                  </a:cubicBezTo>
                  <a:cubicBezTo>
                    <a:pt x="5574" y="17858"/>
                    <a:pt x="5497" y="17732"/>
                    <a:pt x="5419" y="17615"/>
                  </a:cubicBezTo>
                  <a:lnTo>
                    <a:pt x="5332" y="17693"/>
                  </a:lnTo>
                  <a:cubicBezTo>
                    <a:pt x="5381" y="17538"/>
                    <a:pt x="5255" y="17450"/>
                    <a:pt x="5216" y="17334"/>
                  </a:cubicBezTo>
                  <a:cubicBezTo>
                    <a:pt x="4973" y="16966"/>
                    <a:pt x="4809" y="16607"/>
                    <a:pt x="4605" y="16239"/>
                  </a:cubicBezTo>
                  <a:cubicBezTo>
                    <a:pt x="4566" y="16200"/>
                    <a:pt x="4528" y="16161"/>
                    <a:pt x="4489" y="16122"/>
                  </a:cubicBezTo>
                  <a:cubicBezTo>
                    <a:pt x="4363" y="15880"/>
                    <a:pt x="4208" y="15677"/>
                    <a:pt x="4082" y="15396"/>
                  </a:cubicBezTo>
                  <a:cubicBezTo>
                    <a:pt x="4082" y="15318"/>
                    <a:pt x="4082" y="15186"/>
                    <a:pt x="3937" y="15186"/>
                  </a:cubicBezTo>
                  <a:cubicBezTo>
                    <a:pt x="3920" y="15186"/>
                    <a:pt x="3900" y="15188"/>
                    <a:pt x="3878" y="15192"/>
                  </a:cubicBezTo>
                  <a:cubicBezTo>
                    <a:pt x="3927" y="15231"/>
                    <a:pt x="4004" y="15308"/>
                    <a:pt x="4004" y="15396"/>
                  </a:cubicBezTo>
                  <a:cubicBezTo>
                    <a:pt x="3965" y="15551"/>
                    <a:pt x="4082" y="15638"/>
                    <a:pt x="4121" y="15754"/>
                  </a:cubicBezTo>
                  <a:cubicBezTo>
                    <a:pt x="4247" y="15919"/>
                    <a:pt x="4363" y="16084"/>
                    <a:pt x="4489" y="16239"/>
                  </a:cubicBezTo>
                  <a:cubicBezTo>
                    <a:pt x="4450" y="16278"/>
                    <a:pt x="4411" y="16278"/>
                    <a:pt x="4363" y="16278"/>
                  </a:cubicBezTo>
                  <a:cubicBezTo>
                    <a:pt x="4489" y="16442"/>
                    <a:pt x="4605" y="16568"/>
                    <a:pt x="4692" y="16685"/>
                  </a:cubicBezTo>
                  <a:cubicBezTo>
                    <a:pt x="4731" y="16762"/>
                    <a:pt x="4770" y="16888"/>
                    <a:pt x="4809" y="17005"/>
                  </a:cubicBezTo>
                  <a:lnTo>
                    <a:pt x="4770" y="17053"/>
                  </a:lnTo>
                  <a:cubicBezTo>
                    <a:pt x="4809" y="17053"/>
                    <a:pt x="4809" y="17005"/>
                    <a:pt x="4847" y="17005"/>
                  </a:cubicBezTo>
                  <a:cubicBezTo>
                    <a:pt x="4935" y="17131"/>
                    <a:pt x="5012" y="17295"/>
                    <a:pt x="5051" y="17412"/>
                  </a:cubicBezTo>
                  <a:cubicBezTo>
                    <a:pt x="5138" y="17450"/>
                    <a:pt x="5138" y="17538"/>
                    <a:pt x="5177" y="17576"/>
                  </a:cubicBezTo>
                  <a:cubicBezTo>
                    <a:pt x="5293" y="17780"/>
                    <a:pt x="5419" y="17935"/>
                    <a:pt x="5536" y="18100"/>
                  </a:cubicBezTo>
                  <a:cubicBezTo>
                    <a:pt x="5623" y="18216"/>
                    <a:pt x="5700" y="18342"/>
                    <a:pt x="5739" y="18459"/>
                  </a:cubicBezTo>
                  <a:cubicBezTo>
                    <a:pt x="5778" y="18546"/>
                    <a:pt x="5817" y="18623"/>
                    <a:pt x="5904" y="18701"/>
                  </a:cubicBezTo>
                  <a:cubicBezTo>
                    <a:pt x="6146" y="18866"/>
                    <a:pt x="6185" y="19185"/>
                    <a:pt x="6466" y="19389"/>
                  </a:cubicBezTo>
                  <a:cubicBezTo>
                    <a:pt x="6427" y="19476"/>
                    <a:pt x="6466" y="19515"/>
                    <a:pt x="6544" y="19593"/>
                  </a:cubicBezTo>
                  <a:cubicBezTo>
                    <a:pt x="6631" y="19670"/>
                    <a:pt x="6709" y="19757"/>
                    <a:pt x="6786" y="19874"/>
                  </a:cubicBezTo>
                  <a:cubicBezTo>
                    <a:pt x="6873" y="19961"/>
                    <a:pt x="6912" y="20038"/>
                    <a:pt x="6951" y="20116"/>
                  </a:cubicBezTo>
                  <a:cubicBezTo>
                    <a:pt x="6990" y="20203"/>
                    <a:pt x="7028" y="20281"/>
                    <a:pt x="7116" y="20358"/>
                  </a:cubicBezTo>
                  <a:cubicBezTo>
                    <a:pt x="7154" y="20358"/>
                    <a:pt x="7193" y="20397"/>
                    <a:pt x="7232" y="20446"/>
                  </a:cubicBezTo>
                  <a:cubicBezTo>
                    <a:pt x="7436" y="20639"/>
                    <a:pt x="7600" y="20882"/>
                    <a:pt x="7804" y="21085"/>
                  </a:cubicBezTo>
                  <a:cubicBezTo>
                    <a:pt x="7843" y="21173"/>
                    <a:pt x="7881" y="21250"/>
                    <a:pt x="7920" y="21366"/>
                  </a:cubicBezTo>
                  <a:lnTo>
                    <a:pt x="7959" y="21328"/>
                  </a:lnTo>
                  <a:cubicBezTo>
                    <a:pt x="8085" y="21454"/>
                    <a:pt x="8162" y="21609"/>
                    <a:pt x="8289" y="21774"/>
                  </a:cubicBezTo>
                  <a:lnTo>
                    <a:pt x="8327" y="21735"/>
                  </a:lnTo>
                  <a:lnTo>
                    <a:pt x="8327" y="21735"/>
                  </a:lnTo>
                  <a:cubicBezTo>
                    <a:pt x="8327" y="21774"/>
                    <a:pt x="8289" y="21812"/>
                    <a:pt x="8289" y="21851"/>
                  </a:cubicBezTo>
                  <a:cubicBezTo>
                    <a:pt x="8444" y="21938"/>
                    <a:pt x="8608" y="22016"/>
                    <a:pt x="8686" y="22142"/>
                  </a:cubicBezTo>
                  <a:cubicBezTo>
                    <a:pt x="8812" y="22336"/>
                    <a:pt x="8928" y="22500"/>
                    <a:pt x="9093" y="22704"/>
                  </a:cubicBezTo>
                  <a:cubicBezTo>
                    <a:pt x="9297" y="22869"/>
                    <a:pt x="9452" y="23063"/>
                    <a:pt x="9616" y="23266"/>
                  </a:cubicBezTo>
                  <a:cubicBezTo>
                    <a:pt x="9694" y="23353"/>
                    <a:pt x="9781" y="23431"/>
                    <a:pt x="9936" y="23431"/>
                  </a:cubicBezTo>
                  <a:cubicBezTo>
                    <a:pt x="9985" y="23712"/>
                    <a:pt x="10343" y="23790"/>
                    <a:pt x="10382" y="24032"/>
                  </a:cubicBezTo>
                  <a:cubicBezTo>
                    <a:pt x="10586" y="24080"/>
                    <a:pt x="10663" y="24274"/>
                    <a:pt x="10828" y="24362"/>
                  </a:cubicBezTo>
                  <a:cubicBezTo>
                    <a:pt x="10867" y="24400"/>
                    <a:pt x="10867" y="24478"/>
                    <a:pt x="10867" y="24478"/>
                  </a:cubicBezTo>
                  <a:cubicBezTo>
                    <a:pt x="10954" y="24565"/>
                    <a:pt x="11032" y="24604"/>
                    <a:pt x="11109" y="24643"/>
                  </a:cubicBezTo>
                  <a:cubicBezTo>
                    <a:pt x="11148" y="24681"/>
                    <a:pt x="11196" y="24807"/>
                    <a:pt x="11235" y="24846"/>
                  </a:cubicBezTo>
                  <a:cubicBezTo>
                    <a:pt x="11313" y="24885"/>
                    <a:pt x="11390" y="24924"/>
                    <a:pt x="11478" y="24963"/>
                  </a:cubicBezTo>
                  <a:lnTo>
                    <a:pt x="11681" y="25166"/>
                  </a:lnTo>
                  <a:cubicBezTo>
                    <a:pt x="11797" y="25331"/>
                    <a:pt x="11923" y="25534"/>
                    <a:pt x="12166" y="25612"/>
                  </a:cubicBezTo>
                  <a:cubicBezTo>
                    <a:pt x="12204" y="25612"/>
                    <a:pt x="12204" y="25651"/>
                    <a:pt x="12243" y="25651"/>
                  </a:cubicBezTo>
                  <a:cubicBezTo>
                    <a:pt x="12321" y="25728"/>
                    <a:pt x="12447" y="25816"/>
                    <a:pt x="12524" y="25854"/>
                  </a:cubicBezTo>
                  <a:lnTo>
                    <a:pt x="12563" y="25854"/>
                  </a:lnTo>
                  <a:cubicBezTo>
                    <a:pt x="12689" y="25971"/>
                    <a:pt x="12767" y="26135"/>
                    <a:pt x="12893" y="26261"/>
                  </a:cubicBezTo>
                  <a:cubicBezTo>
                    <a:pt x="13087" y="26339"/>
                    <a:pt x="13251" y="26455"/>
                    <a:pt x="13416" y="26542"/>
                  </a:cubicBezTo>
                  <a:cubicBezTo>
                    <a:pt x="13658" y="26746"/>
                    <a:pt x="13901" y="26940"/>
                    <a:pt x="14104" y="27105"/>
                  </a:cubicBezTo>
                  <a:cubicBezTo>
                    <a:pt x="14182" y="27105"/>
                    <a:pt x="14221" y="27105"/>
                    <a:pt x="14298" y="27066"/>
                  </a:cubicBezTo>
                  <a:lnTo>
                    <a:pt x="14298" y="27066"/>
                  </a:lnTo>
                  <a:cubicBezTo>
                    <a:pt x="14259" y="27143"/>
                    <a:pt x="14259" y="27143"/>
                    <a:pt x="14259" y="27182"/>
                  </a:cubicBezTo>
                  <a:cubicBezTo>
                    <a:pt x="14385" y="27308"/>
                    <a:pt x="14540" y="27386"/>
                    <a:pt x="14705" y="27473"/>
                  </a:cubicBezTo>
                  <a:cubicBezTo>
                    <a:pt x="14783" y="27512"/>
                    <a:pt x="14870" y="27551"/>
                    <a:pt x="14909" y="27589"/>
                  </a:cubicBezTo>
                  <a:cubicBezTo>
                    <a:pt x="15074" y="27715"/>
                    <a:pt x="15229" y="27793"/>
                    <a:pt x="15393" y="27832"/>
                  </a:cubicBezTo>
                  <a:cubicBezTo>
                    <a:pt x="15471" y="27870"/>
                    <a:pt x="15510" y="27958"/>
                    <a:pt x="15558" y="27958"/>
                  </a:cubicBezTo>
                  <a:cubicBezTo>
                    <a:pt x="15636" y="27958"/>
                    <a:pt x="15713" y="27958"/>
                    <a:pt x="15752" y="27996"/>
                  </a:cubicBezTo>
                  <a:cubicBezTo>
                    <a:pt x="15917" y="28152"/>
                    <a:pt x="16082" y="28239"/>
                    <a:pt x="16285" y="28278"/>
                  </a:cubicBezTo>
                  <a:cubicBezTo>
                    <a:pt x="16440" y="28316"/>
                    <a:pt x="16605" y="28355"/>
                    <a:pt x="16770" y="28394"/>
                  </a:cubicBezTo>
                  <a:cubicBezTo>
                    <a:pt x="17012" y="28520"/>
                    <a:pt x="17293" y="28636"/>
                    <a:pt x="17574" y="28685"/>
                  </a:cubicBezTo>
                  <a:lnTo>
                    <a:pt x="17778" y="28685"/>
                  </a:lnTo>
                  <a:cubicBezTo>
                    <a:pt x="18020" y="28762"/>
                    <a:pt x="18301" y="28762"/>
                    <a:pt x="18582" y="28762"/>
                  </a:cubicBezTo>
                  <a:cubicBezTo>
                    <a:pt x="18718" y="28762"/>
                    <a:pt x="18837" y="28745"/>
                    <a:pt x="18958" y="28745"/>
                  </a:cubicBezTo>
                  <a:cubicBezTo>
                    <a:pt x="19019" y="28745"/>
                    <a:pt x="19080" y="28749"/>
                    <a:pt x="19145" y="28762"/>
                  </a:cubicBezTo>
                  <a:lnTo>
                    <a:pt x="19552" y="28762"/>
                  </a:lnTo>
                  <a:cubicBezTo>
                    <a:pt x="19578" y="28749"/>
                    <a:pt x="19609" y="28745"/>
                    <a:pt x="19643" y="28745"/>
                  </a:cubicBezTo>
                  <a:cubicBezTo>
                    <a:pt x="19712" y="28745"/>
                    <a:pt x="19794" y="28762"/>
                    <a:pt x="19872" y="28762"/>
                  </a:cubicBezTo>
                  <a:cubicBezTo>
                    <a:pt x="19998" y="28685"/>
                    <a:pt x="20162" y="28597"/>
                    <a:pt x="20318" y="28559"/>
                  </a:cubicBezTo>
                  <a:cubicBezTo>
                    <a:pt x="20521" y="28520"/>
                    <a:pt x="20686" y="28394"/>
                    <a:pt x="20889" y="28278"/>
                  </a:cubicBezTo>
                  <a:cubicBezTo>
                    <a:pt x="21287" y="28074"/>
                    <a:pt x="21616" y="27832"/>
                    <a:pt x="21936" y="27551"/>
                  </a:cubicBezTo>
                  <a:cubicBezTo>
                    <a:pt x="22014" y="27473"/>
                    <a:pt x="22101" y="27425"/>
                    <a:pt x="22140" y="27308"/>
                  </a:cubicBezTo>
                  <a:cubicBezTo>
                    <a:pt x="22140" y="27269"/>
                    <a:pt x="22217" y="27182"/>
                    <a:pt x="22295" y="27182"/>
                  </a:cubicBezTo>
                  <a:cubicBezTo>
                    <a:pt x="22382" y="27143"/>
                    <a:pt x="22421" y="27105"/>
                    <a:pt x="22421" y="27066"/>
                  </a:cubicBezTo>
                  <a:cubicBezTo>
                    <a:pt x="22498" y="26940"/>
                    <a:pt x="22537" y="26862"/>
                    <a:pt x="22624" y="26785"/>
                  </a:cubicBezTo>
                  <a:cubicBezTo>
                    <a:pt x="22741" y="26620"/>
                    <a:pt x="22867" y="26455"/>
                    <a:pt x="22983" y="26300"/>
                  </a:cubicBezTo>
                  <a:cubicBezTo>
                    <a:pt x="23022" y="26213"/>
                    <a:pt x="23070" y="26135"/>
                    <a:pt x="23109" y="26097"/>
                  </a:cubicBezTo>
                  <a:cubicBezTo>
                    <a:pt x="23264" y="25816"/>
                    <a:pt x="23429" y="25573"/>
                    <a:pt x="23507" y="25292"/>
                  </a:cubicBezTo>
                  <a:cubicBezTo>
                    <a:pt x="23594" y="25127"/>
                    <a:pt x="23671" y="24924"/>
                    <a:pt x="23710" y="24759"/>
                  </a:cubicBezTo>
                  <a:cubicBezTo>
                    <a:pt x="23749" y="24643"/>
                    <a:pt x="23797" y="24517"/>
                    <a:pt x="23797" y="24439"/>
                  </a:cubicBezTo>
                  <a:cubicBezTo>
                    <a:pt x="23797" y="24362"/>
                    <a:pt x="23797" y="24274"/>
                    <a:pt x="23836" y="24274"/>
                  </a:cubicBezTo>
                  <a:cubicBezTo>
                    <a:pt x="23914" y="24197"/>
                    <a:pt x="23914" y="24119"/>
                    <a:pt x="23914" y="24032"/>
                  </a:cubicBezTo>
                  <a:lnTo>
                    <a:pt x="23914" y="23916"/>
                  </a:lnTo>
                  <a:cubicBezTo>
                    <a:pt x="23952" y="23790"/>
                    <a:pt x="23952" y="23712"/>
                    <a:pt x="23991" y="23596"/>
                  </a:cubicBezTo>
                  <a:lnTo>
                    <a:pt x="23991" y="23470"/>
                  </a:lnTo>
                  <a:cubicBezTo>
                    <a:pt x="24040" y="23392"/>
                    <a:pt x="24040" y="23305"/>
                    <a:pt x="24078" y="23227"/>
                  </a:cubicBezTo>
                  <a:lnTo>
                    <a:pt x="24078" y="23024"/>
                  </a:lnTo>
                  <a:cubicBezTo>
                    <a:pt x="24234" y="23150"/>
                    <a:pt x="24360" y="23227"/>
                    <a:pt x="24476" y="23305"/>
                  </a:cubicBezTo>
                  <a:lnTo>
                    <a:pt x="24476" y="23509"/>
                  </a:lnTo>
                  <a:cubicBezTo>
                    <a:pt x="24398" y="23751"/>
                    <a:pt x="24360" y="24032"/>
                    <a:pt x="24282" y="24274"/>
                  </a:cubicBezTo>
                  <a:cubicBezTo>
                    <a:pt x="24195" y="24604"/>
                    <a:pt x="24117" y="24963"/>
                    <a:pt x="23952" y="25292"/>
                  </a:cubicBezTo>
                  <a:cubicBezTo>
                    <a:pt x="23875" y="25447"/>
                    <a:pt x="23836" y="25612"/>
                    <a:pt x="23797" y="25777"/>
                  </a:cubicBezTo>
                  <a:cubicBezTo>
                    <a:pt x="23710" y="25932"/>
                    <a:pt x="23633" y="26097"/>
                    <a:pt x="23507" y="26213"/>
                  </a:cubicBezTo>
                  <a:cubicBezTo>
                    <a:pt x="23468" y="26300"/>
                    <a:pt x="23429" y="26378"/>
                    <a:pt x="23390" y="26455"/>
                  </a:cubicBezTo>
                  <a:cubicBezTo>
                    <a:pt x="23225" y="26659"/>
                    <a:pt x="23109" y="26901"/>
                    <a:pt x="22906" y="27105"/>
                  </a:cubicBezTo>
                  <a:cubicBezTo>
                    <a:pt x="22741" y="27269"/>
                    <a:pt x="22624" y="27473"/>
                    <a:pt x="22460" y="27667"/>
                  </a:cubicBezTo>
                  <a:cubicBezTo>
                    <a:pt x="22421" y="27715"/>
                    <a:pt x="22382" y="27754"/>
                    <a:pt x="22295" y="27832"/>
                  </a:cubicBezTo>
                  <a:cubicBezTo>
                    <a:pt x="22179" y="27958"/>
                    <a:pt x="22014" y="28035"/>
                    <a:pt x="21897" y="28200"/>
                  </a:cubicBezTo>
                  <a:cubicBezTo>
                    <a:pt x="21733" y="28355"/>
                    <a:pt x="21568" y="28481"/>
                    <a:pt x="21374" y="28520"/>
                  </a:cubicBezTo>
                  <a:cubicBezTo>
                    <a:pt x="21326" y="28559"/>
                    <a:pt x="21248" y="28559"/>
                    <a:pt x="21209" y="28597"/>
                  </a:cubicBezTo>
                  <a:cubicBezTo>
                    <a:pt x="20841" y="28878"/>
                    <a:pt x="20405" y="29043"/>
                    <a:pt x="19959" y="29121"/>
                  </a:cubicBezTo>
                  <a:cubicBezTo>
                    <a:pt x="19872" y="29169"/>
                    <a:pt x="19717" y="29169"/>
                    <a:pt x="19591" y="29208"/>
                  </a:cubicBezTo>
                  <a:lnTo>
                    <a:pt x="18098" y="29208"/>
                  </a:lnTo>
                  <a:cubicBezTo>
                    <a:pt x="17894" y="29208"/>
                    <a:pt x="17652" y="29169"/>
                    <a:pt x="17448" y="29082"/>
                  </a:cubicBezTo>
                  <a:cubicBezTo>
                    <a:pt x="17206" y="29043"/>
                    <a:pt x="17012" y="29005"/>
                    <a:pt x="16809" y="28927"/>
                  </a:cubicBezTo>
                  <a:cubicBezTo>
                    <a:pt x="16644" y="28878"/>
                    <a:pt x="16528" y="28840"/>
                    <a:pt x="16363" y="28762"/>
                  </a:cubicBezTo>
                  <a:cubicBezTo>
                    <a:pt x="16120" y="28685"/>
                    <a:pt x="15878" y="28636"/>
                    <a:pt x="15675" y="28520"/>
                  </a:cubicBezTo>
                  <a:cubicBezTo>
                    <a:pt x="15355" y="28394"/>
                    <a:pt x="15074" y="28239"/>
                    <a:pt x="14783" y="28074"/>
                  </a:cubicBezTo>
                  <a:cubicBezTo>
                    <a:pt x="14424" y="27870"/>
                    <a:pt x="14056" y="27667"/>
                    <a:pt x="13736" y="27386"/>
                  </a:cubicBezTo>
                  <a:cubicBezTo>
                    <a:pt x="13736" y="27347"/>
                    <a:pt x="13697" y="27347"/>
                    <a:pt x="13658" y="27308"/>
                  </a:cubicBezTo>
                  <a:cubicBezTo>
                    <a:pt x="13290" y="27182"/>
                    <a:pt x="13048" y="26862"/>
                    <a:pt x="12728" y="26698"/>
                  </a:cubicBezTo>
                  <a:lnTo>
                    <a:pt x="12689" y="26659"/>
                  </a:lnTo>
                  <a:cubicBezTo>
                    <a:pt x="12486" y="26504"/>
                    <a:pt x="12243" y="26339"/>
                    <a:pt x="12001" y="26135"/>
                  </a:cubicBezTo>
                  <a:cubicBezTo>
                    <a:pt x="11797" y="25971"/>
                    <a:pt x="11633" y="25816"/>
                    <a:pt x="11439" y="25651"/>
                  </a:cubicBezTo>
                  <a:cubicBezTo>
                    <a:pt x="11313" y="25534"/>
                    <a:pt x="11196" y="25408"/>
                    <a:pt x="11032" y="25292"/>
                  </a:cubicBezTo>
                  <a:cubicBezTo>
                    <a:pt x="10828" y="25089"/>
                    <a:pt x="10547" y="24885"/>
                    <a:pt x="10343" y="24643"/>
                  </a:cubicBezTo>
                  <a:cubicBezTo>
                    <a:pt x="10305" y="24604"/>
                    <a:pt x="10266" y="24517"/>
                    <a:pt x="10179" y="24478"/>
                  </a:cubicBezTo>
                  <a:cubicBezTo>
                    <a:pt x="9898" y="24323"/>
                    <a:pt x="9655" y="24080"/>
                    <a:pt x="9452" y="23838"/>
                  </a:cubicBezTo>
                  <a:cubicBezTo>
                    <a:pt x="9297" y="23673"/>
                    <a:pt x="9132" y="23509"/>
                    <a:pt x="8967" y="23353"/>
                  </a:cubicBezTo>
                  <a:cubicBezTo>
                    <a:pt x="8928" y="23305"/>
                    <a:pt x="8851" y="23266"/>
                    <a:pt x="8812" y="23189"/>
                  </a:cubicBezTo>
                  <a:cubicBezTo>
                    <a:pt x="8531" y="22869"/>
                    <a:pt x="8289" y="22539"/>
                    <a:pt x="7998" y="22258"/>
                  </a:cubicBezTo>
                  <a:cubicBezTo>
                    <a:pt x="7755" y="22016"/>
                    <a:pt x="7600" y="21774"/>
                    <a:pt x="7397" y="21531"/>
                  </a:cubicBezTo>
                  <a:cubicBezTo>
                    <a:pt x="7077" y="21124"/>
                    <a:pt x="6709" y="20765"/>
                    <a:pt x="6389" y="20281"/>
                  </a:cubicBezTo>
                  <a:cubicBezTo>
                    <a:pt x="6146" y="19912"/>
                    <a:pt x="5865" y="19593"/>
                    <a:pt x="5574" y="19273"/>
                  </a:cubicBezTo>
                  <a:cubicBezTo>
                    <a:pt x="5293" y="18904"/>
                    <a:pt x="5051" y="18507"/>
                    <a:pt x="4809" y="18100"/>
                  </a:cubicBezTo>
                  <a:cubicBezTo>
                    <a:pt x="4770" y="18022"/>
                    <a:pt x="4692" y="17974"/>
                    <a:pt x="4654" y="17896"/>
                  </a:cubicBezTo>
                  <a:cubicBezTo>
                    <a:pt x="4528" y="17693"/>
                    <a:pt x="4411" y="17489"/>
                    <a:pt x="4285" y="17247"/>
                  </a:cubicBezTo>
                  <a:cubicBezTo>
                    <a:pt x="4208" y="17053"/>
                    <a:pt x="4082" y="16811"/>
                    <a:pt x="3927" y="16607"/>
                  </a:cubicBezTo>
                  <a:cubicBezTo>
                    <a:pt x="3839" y="16442"/>
                    <a:pt x="3723" y="16278"/>
                    <a:pt x="3636" y="16122"/>
                  </a:cubicBezTo>
                  <a:cubicBezTo>
                    <a:pt x="3558" y="15996"/>
                    <a:pt x="3520" y="15919"/>
                    <a:pt x="3481" y="15841"/>
                  </a:cubicBezTo>
                  <a:cubicBezTo>
                    <a:pt x="3316" y="15512"/>
                    <a:pt x="3151" y="15192"/>
                    <a:pt x="2996" y="14872"/>
                  </a:cubicBezTo>
                  <a:cubicBezTo>
                    <a:pt x="2909" y="14707"/>
                    <a:pt x="2754" y="14543"/>
                    <a:pt x="2715" y="14339"/>
                  </a:cubicBezTo>
                  <a:cubicBezTo>
                    <a:pt x="2667" y="14223"/>
                    <a:pt x="2589" y="14097"/>
                    <a:pt x="2550" y="13980"/>
                  </a:cubicBezTo>
                  <a:cubicBezTo>
                    <a:pt x="2511" y="13942"/>
                    <a:pt x="2511" y="13903"/>
                    <a:pt x="2424" y="13816"/>
                  </a:cubicBezTo>
                  <a:lnTo>
                    <a:pt x="2424" y="14097"/>
                  </a:lnTo>
                  <a:cubicBezTo>
                    <a:pt x="2511" y="14145"/>
                    <a:pt x="2550" y="14223"/>
                    <a:pt x="2550" y="14261"/>
                  </a:cubicBezTo>
                  <a:cubicBezTo>
                    <a:pt x="2589" y="14387"/>
                    <a:pt x="2628" y="14543"/>
                    <a:pt x="2715" y="14630"/>
                  </a:cubicBezTo>
                  <a:cubicBezTo>
                    <a:pt x="2909" y="14872"/>
                    <a:pt x="2909" y="15192"/>
                    <a:pt x="3112" y="15434"/>
                  </a:cubicBezTo>
                  <a:cubicBezTo>
                    <a:pt x="3200" y="15473"/>
                    <a:pt x="3200" y="15551"/>
                    <a:pt x="3238" y="15638"/>
                  </a:cubicBezTo>
                  <a:cubicBezTo>
                    <a:pt x="3394" y="15919"/>
                    <a:pt x="3520" y="16200"/>
                    <a:pt x="3684" y="16520"/>
                  </a:cubicBezTo>
                  <a:cubicBezTo>
                    <a:pt x="3801" y="16685"/>
                    <a:pt x="3927" y="16849"/>
                    <a:pt x="3965" y="17005"/>
                  </a:cubicBezTo>
                  <a:cubicBezTo>
                    <a:pt x="4043" y="17208"/>
                    <a:pt x="4121" y="17412"/>
                    <a:pt x="4247" y="17576"/>
                  </a:cubicBezTo>
                  <a:cubicBezTo>
                    <a:pt x="4450" y="17896"/>
                    <a:pt x="4654" y="18177"/>
                    <a:pt x="4809" y="18507"/>
                  </a:cubicBezTo>
                  <a:cubicBezTo>
                    <a:pt x="5012" y="18788"/>
                    <a:pt x="5177" y="19030"/>
                    <a:pt x="5332" y="19311"/>
                  </a:cubicBezTo>
                  <a:cubicBezTo>
                    <a:pt x="5497" y="19515"/>
                    <a:pt x="5700" y="19670"/>
                    <a:pt x="5865" y="19874"/>
                  </a:cubicBezTo>
                  <a:cubicBezTo>
                    <a:pt x="5904" y="19961"/>
                    <a:pt x="5943" y="20077"/>
                    <a:pt x="5982" y="20155"/>
                  </a:cubicBezTo>
                  <a:cubicBezTo>
                    <a:pt x="6224" y="20446"/>
                    <a:pt x="6466" y="20765"/>
                    <a:pt x="6709" y="21085"/>
                  </a:cubicBezTo>
                  <a:cubicBezTo>
                    <a:pt x="6747" y="21124"/>
                    <a:pt x="6786" y="21211"/>
                    <a:pt x="6835" y="21250"/>
                  </a:cubicBezTo>
                  <a:cubicBezTo>
                    <a:pt x="6951" y="21415"/>
                    <a:pt x="7077" y="21531"/>
                    <a:pt x="7193" y="21696"/>
                  </a:cubicBezTo>
                  <a:cubicBezTo>
                    <a:pt x="7436" y="21938"/>
                    <a:pt x="7639" y="22219"/>
                    <a:pt x="7881" y="22500"/>
                  </a:cubicBezTo>
                  <a:cubicBezTo>
                    <a:pt x="8046" y="22665"/>
                    <a:pt x="8201" y="22820"/>
                    <a:pt x="8366" y="22985"/>
                  </a:cubicBezTo>
                  <a:cubicBezTo>
                    <a:pt x="8444" y="23111"/>
                    <a:pt x="8531" y="23227"/>
                    <a:pt x="8608" y="23305"/>
                  </a:cubicBezTo>
                  <a:cubicBezTo>
                    <a:pt x="8773" y="23509"/>
                    <a:pt x="8928" y="23673"/>
                    <a:pt x="9132" y="23838"/>
                  </a:cubicBezTo>
                  <a:cubicBezTo>
                    <a:pt x="9209" y="23954"/>
                    <a:pt x="9335" y="24080"/>
                    <a:pt x="9452" y="24197"/>
                  </a:cubicBezTo>
                  <a:cubicBezTo>
                    <a:pt x="9539" y="24274"/>
                    <a:pt x="9655" y="24362"/>
                    <a:pt x="9742" y="24439"/>
                  </a:cubicBezTo>
                  <a:cubicBezTo>
                    <a:pt x="9859" y="24565"/>
                    <a:pt x="10024" y="24681"/>
                    <a:pt x="10140" y="24846"/>
                  </a:cubicBezTo>
                  <a:cubicBezTo>
                    <a:pt x="10266" y="24963"/>
                    <a:pt x="10382" y="25127"/>
                    <a:pt x="10547" y="25244"/>
                  </a:cubicBezTo>
                  <a:cubicBezTo>
                    <a:pt x="10712" y="25370"/>
                    <a:pt x="10867" y="25534"/>
                    <a:pt x="11032" y="25651"/>
                  </a:cubicBezTo>
                  <a:cubicBezTo>
                    <a:pt x="11235" y="25816"/>
                    <a:pt x="11390" y="26019"/>
                    <a:pt x="11594" y="26174"/>
                  </a:cubicBezTo>
                  <a:cubicBezTo>
                    <a:pt x="11875" y="26416"/>
                    <a:pt x="12204" y="26659"/>
                    <a:pt x="12486" y="26901"/>
                  </a:cubicBezTo>
                  <a:cubicBezTo>
                    <a:pt x="12689" y="27027"/>
                    <a:pt x="12844" y="27182"/>
                    <a:pt x="13048" y="27308"/>
                  </a:cubicBezTo>
                  <a:cubicBezTo>
                    <a:pt x="13290" y="27473"/>
                    <a:pt x="13532" y="27628"/>
                    <a:pt x="13775" y="27793"/>
                  </a:cubicBezTo>
                  <a:cubicBezTo>
                    <a:pt x="14104" y="27996"/>
                    <a:pt x="14424" y="28239"/>
                    <a:pt x="14783" y="28394"/>
                  </a:cubicBezTo>
                  <a:cubicBezTo>
                    <a:pt x="14831" y="28394"/>
                    <a:pt x="14831" y="28442"/>
                    <a:pt x="14870" y="28481"/>
                  </a:cubicBezTo>
                  <a:cubicBezTo>
                    <a:pt x="15074" y="28559"/>
                    <a:pt x="15267" y="28685"/>
                    <a:pt x="15471" y="28762"/>
                  </a:cubicBezTo>
                  <a:cubicBezTo>
                    <a:pt x="15956" y="28966"/>
                    <a:pt x="16479" y="29169"/>
                    <a:pt x="17012" y="29324"/>
                  </a:cubicBezTo>
                  <a:cubicBezTo>
                    <a:pt x="17371" y="29489"/>
                    <a:pt x="17778" y="29528"/>
                    <a:pt x="18175" y="29528"/>
                  </a:cubicBezTo>
                  <a:cubicBezTo>
                    <a:pt x="18428" y="29544"/>
                    <a:pt x="18673" y="29553"/>
                    <a:pt x="18913" y="29553"/>
                  </a:cubicBezTo>
                  <a:cubicBezTo>
                    <a:pt x="19253" y="29553"/>
                    <a:pt x="19585" y="29535"/>
                    <a:pt x="19920" y="29489"/>
                  </a:cubicBezTo>
                  <a:cubicBezTo>
                    <a:pt x="20279" y="29450"/>
                    <a:pt x="20599" y="29324"/>
                    <a:pt x="20928" y="29169"/>
                  </a:cubicBezTo>
                  <a:cubicBezTo>
                    <a:pt x="21171" y="29082"/>
                    <a:pt x="21374" y="28878"/>
                    <a:pt x="21616" y="28762"/>
                  </a:cubicBezTo>
                  <a:cubicBezTo>
                    <a:pt x="21936" y="28597"/>
                    <a:pt x="22179" y="28394"/>
                    <a:pt x="22460" y="28152"/>
                  </a:cubicBezTo>
                  <a:cubicBezTo>
                    <a:pt x="22586" y="28035"/>
                    <a:pt x="22702" y="27870"/>
                    <a:pt x="22867" y="27754"/>
                  </a:cubicBezTo>
                  <a:cubicBezTo>
                    <a:pt x="22983" y="27667"/>
                    <a:pt x="23109" y="27512"/>
                    <a:pt x="23187" y="27386"/>
                  </a:cubicBezTo>
                  <a:cubicBezTo>
                    <a:pt x="23429" y="27027"/>
                    <a:pt x="23671" y="26746"/>
                    <a:pt x="23875" y="26378"/>
                  </a:cubicBezTo>
                  <a:cubicBezTo>
                    <a:pt x="24040" y="26019"/>
                    <a:pt x="24234" y="25651"/>
                    <a:pt x="24398" y="25292"/>
                  </a:cubicBezTo>
                  <a:cubicBezTo>
                    <a:pt x="24563" y="24759"/>
                    <a:pt x="24718" y="24197"/>
                    <a:pt x="24805" y="23673"/>
                  </a:cubicBezTo>
                  <a:cubicBezTo>
                    <a:pt x="24805" y="23635"/>
                    <a:pt x="24844" y="23596"/>
                    <a:pt x="24844" y="23547"/>
                  </a:cubicBezTo>
                  <a:cubicBezTo>
                    <a:pt x="25009" y="23596"/>
                    <a:pt x="25009" y="23712"/>
                    <a:pt x="25009" y="23838"/>
                  </a:cubicBezTo>
                  <a:cubicBezTo>
                    <a:pt x="24960" y="23877"/>
                    <a:pt x="24960" y="23954"/>
                    <a:pt x="24960" y="23993"/>
                  </a:cubicBezTo>
                  <a:cubicBezTo>
                    <a:pt x="24883" y="24236"/>
                    <a:pt x="24844" y="24517"/>
                    <a:pt x="24718" y="24720"/>
                  </a:cubicBezTo>
                  <a:lnTo>
                    <a:pt x="24718" y="24807"/>
                  </a:lnTo>
                  <a:cubicBezTo>
                    <a:pt x="24602" y="25089"/>
                    <a:pt x="24602" y="25370"/>
                    <a:pt x="24437" y="25651"/>
                  </a:cubicBezTo>
                  <a:cubicBezTo>
                    <a:pt x="24360" y="25728"/>
                    <a:pt x="24282" y="25854"/>
                    <a:pt x="24282" y="26019"/>
                  </a:cubicBezTo>
                  <a:cubicBezTo>
                    <a:pt x="24282" y="26058"/>
                    <a:pt x="24282" y="26097"/>
                    <a:pt x="24234" y="26135"/>
                  </a:cubicBezTo>
                  <a:cubicBezTo>
                    <a:pt x="24117" y="26416"/>
                    <a:pt x="23875" y="26698"/>
                    <a:pt x="23710" y="26988"/>
                  </a:cubicBezTo>
                  <a:cubicBezTo>
                    <a:pt x="23390" y="27512"/>
                    <a:pt x="22983" y="27958"/>
                    <a:pt x="22498" y="28355"/>
                  </a:cubicBezTo>
                  <a:cubicBezTo>
                    <a:pt x="22382" y="28481"/>
                    <a:pt x="22256" y="28636"/>
                    <a:pt x="22101" y="28723"/>
                  </a:cubicBezTo>
                  <a:cubicBezTo>
                    <a:pt x="21771" y="28927"/>
                    <a:pt x="21452" y="29121"/>
                    <a:pt x="21132" y="29324"/>
                  </a:cubicBezTo>
                  <a:cubicBezTo>
                    <a:pt x="20889" y="29450"/>
                    <a:pt x="20599" y="29528"/>
                    <a:pt x="20318" y="29605"/>
                  </a:cubicBezTo>
                  <a:cubicBezTo>
                    <a:pt x="20036" y="29693"/>
                    <a:pt x="19794" y="29731"/>
                    <a:pt x="19552" y="29731"/>
                  </a:cubicBezTo>
                  <a:lnTo>
                    <a:pt x="19309" y="29731"/>
                  </a:lnTo>
                  <a:cubicBezTo>
                    <a:pt x="19193" y="29770"/>
                    <a:pt x="19067" y="29770"/>
                    <a:pt x="18951" y="29770"/>
                  </a:cubicBezTo>
                  <a:cubicBezTo>
                    <a:pt x="18825" y="29770"/>
                    <a:pt x="18708" y="29731"/>
                    <a:pt x="18582" y="29731"/>
                  </a:cubicBezTo>
                  <a:cubicBezTo>
                    <a:pt x="18461" y="29751"/>
                    <a:pt x="18340" y="29761"/>
                    <a:pt x="18224" y="29761"/>
                  </a:cubicBezTo>
                  <a:cubicBezTo>
                    <a:pt x="18108" y="29761"/>
                    <a:pt x="17996" y="29751"/>
                    <a:pt x="17894" y="29731"/>
                  </a:cubicBezTo>
                  <a:cubicBezTo>
                    <a:pt x="17574" y="29654"/>
                    <a:pt x="17293" y="29654"/>
                    <a:pt x="17012" y="29567"/>
                  </a:cubicBezTo>
                  <a:cubicBezTo>
                    <a:pt x="16479" y="29412"/>
                    <a:pt x="15956" y="29208"/>
                    <a:pt x="15432" y="29005"/>
                  </a:cubicBezTo>
                  <a:cubicBezTo>
                    <a:pt x="15316" y="28966"/>
                    <a:pt x="15190" y="28878"/>
                    <a:pt x="15074" y="28801"/>
                  </a:cubicBezTo>
                  <a:cubicBezTo>
                    <a:pt x="14870" y="28685"/>
                    <a:pt x="14628" y="28597"/>
                    <a:pt x="14424" y="28481"/>
                  </a:cubicBezTo>
                  <a:cubicBezTo>
                    <a:pt x="14104" y="28316"/>
                    <a:pt x="13814" y="28113"/>
                    <a:pt x="13532" y="27909"/>
                  </a:cubicBezTo>
                  <a:cubicBezTo>
                    <a:pt x="13329" y="27793"/>
                    <a:pt x="13087" y="27628"/>
                    <a:pt x="12893" y="27473"/>
                  </a:cubicBezTo>
                  <a:cubicBezTo>
                    <a:pt x="12805" y="27386"/>
                    <a:pt x="12728" y="27347"/>
                    <a:pt x="12602" y="27269"/>
                  </a:cubicBezTo>
                  <a:cubicBezTo>
                    <a:pt x="12486" y="27182"/>
                    <a:pt x="12360" y="27105"/>
                    <a:pt x="12243" y="27027"/>
                  </a:cubicBezTo>
                  <a:cubicBezTo>
                    <a:pt x="12001" y="26785"/>
                    <a:pt x="11720" y="26581"/>
                    <a:pt x="11478" y="26378"/>
                  </a:cubicBezTo>
                  <a:cubicBezTo>
                    <a:pt x="11274" y="26213"/>
                    <a:pt x="11109" y="26058"/>
                    <a:pt x="10954" y="25893"/>
                  </a:cubicBezTo>
                  <a:cubicBezTo>
                    <a:pt x="10828" y="25816"/>
                    <a:pt x="10751" y="25728"/>
                    <a:pt x="10625" y="25612"/>
                  </a:cubicBezTo>
                  <a:cubicBezTo>
                    <a:pt x="10469" y="25447"/>
                    <a:pt x="10227" y="25370"/>
                    <a:pt x="10101" y="25166"/>
                  </a:cubicBezTo>
                  <a:cubicBezTo>
                    <a:pt x="10024" y="24963"/>
                    <a:pt x="9820" y="24885"/>
                    <a:pt x="9694" y="24759"/>
                  </a:cubicBezTo>
                  <a:cubicBezTo>
                    <a:pt x="9500" y="24604"/>
                    <a:pt x="9335" y="24400"/>
                    <a:pt x="9132" y="24236"/>
                  </a:cubicBezTo>
                  <a:cubicBezTo>
                    <a:pt x="9054" y="24158"/>
                    <a:pt x="8928" y="24032"/>
                    <a:pt x="8851" y="23954"/>
                  </a:cubicBezTo>
                  <a:cubicBezTo>
                    <a:pt x="8725" y="23838"/>
                    <a:pt x="8608" y="23751"/>
                    <a:pt x="8482" y="23635"/>
                  </a:cubicBezTo>
                  <a:cubicBezTo>
                    <a:pt x="8327" y="23431"/>
                    <a:pt x="8162" y="23227"/>
                    <a:pt x="7959" y="23024"/>
                  </a:cubicBezTo>
                  <a:cubicBezTo>
                    <a:pt x="7755" y="22782"/>
                    <a:pt x="7562" y="22539"/>
                    <a:pt x="7358" y="22336"/>
                  </a:cubicBezTo>
                  <a:cubicBezTo>
                    <a:pt x="7154" y="22055"/>
                    <a:pt x="6912" y="21812"/>
                    <a:pt x="6709" y="21531"/>
                  </a:cubicBezTo>
                  <a:cubicBezTo>
                    <a:pt x="6466" y="21173"/>
                    <a:pt x="6185" y="20930"/>
                    <a:pt x="5943" y="20562"/>
                  </a:cubicBezTo>
                  <a:cubicBezTo>
                    <a:pt x="5778" y="20281"/>
                    <a:pt x="5536" y="19961"/>
                    <a:pt x="5293" y="19719"/>
                  </a:cubicBezTo>
                  <a:cubicBezTo>
                    <a:pt x="5177" y="19515"/>
                    <a:pt x="5012" y="19311"/>
                    <a:pt x="4896" y="19147"/>
                  </a:cubicBezTo>
                  <a:cubicBezTo>
                    <a:pt x="4770" y="18992"/>
                    <a:pt x="4692" y="18866"/>
                    <a:pt x="4605" y="18701"/>
                  </a:cubicBezTo>
                  <a:cubicBezTo>
                    <a:pt x="4566" y="18546"/>
                    <a:pt x="4450" y="18420"/>
                    <a:pt x="4324" y="18303"/>
                  </a:cubicBezTo>
                  <a:cubicBezTo>
                    <a:pt x="4324" y="18265"/>
                    <a:pt x="4285" y="18216"/>
                    <a:pt x="4285" y="18177"/>
                  </a:cubicBezTo>
                  <a:cubicBezTo>
                    <a:pt x="4247" y="18100"/>
                    <a:pt x="4169" y="18061"/>
                    <a:pt x="4121" y="17974"/>
                  </a:cubicBezTo>
                  <a:cubicBezTo>
                    <a:pt x="3965" y="17693"/>
                    <a:pt x="3801" y="17373"/>
                    <a:pt x="3597" y="17092"/>
                  </a:cubicBezTo>
                  <a:cubicBezTo>
                    <a:pt x="3558" y="16966"/>
                    <a:pt x="3520" y="16811"/>
                    <a:pt x="3442" y="16685"/>
                  </a:cubicBezTo>
                  <a:cubicBezTo>
                    <a:pt x="3355" y="16568"/>
                    <a:pt x="3238" y="16404"/>
                    <a:pt x="3151" y="16239"/>
                  </a:cubicBezTo>
                  <a:cubicBezTo>
                    <a:pt x="3035" y="16035"/>
                    <a:pt x="2909" y="15841"/>
                    <a:pt x="2793" y="15638"/>
                  </a:cubicBezTo>
                  <a:cubicBezTo>
                    <a:pt x="2715" y="15473"/>
                    <a:pt x="2628" y="15308"/>
                    <a:pt x="2550" y="15153"/>
                  </a:cubicBezTo>
                  <a:cubicBezTo>
                    <a:pt x="2550" y="15066"/>
                    <a:pt x="2511" y="14988"/>
                    <a:pt x="2473" y="14911"/>
                  </a:cubicBezTo>
                  <a:cubicBezTo>
                    <a:pt x="2308" y="14669"/>
                    <a:pt x="2104" y="14465"/>
                    <a:pt x="2104" y="14184"/>
                  </a:cubicBezTo>
                  <a:cubicBezTo>
                    <a:pt x="2104" y="14184"/>
                    <a:pt x="2027" y="14145"/>
                    <a:pt x="1988" y="14145"/>
                  </a:cubicBezTo>
                  <a:cubicBezTo>
                    <a:pt x="2027" y="14300"/>
                    <a:pt x="2066" y="14426"/>
                    <a:pt x="2143" y="14581"/>
                  </a:cubicBezTo>
                  <a:cubicBezTo>
                    <a:pt x="2230" y="14824"/>
                    <a:pt x="2385" y="14988"/>
                    <a:pt x="2424" y="15270"/>
                  </a:cubicBezTo>
                  <a:cubicBezTo>
                    <a:pt x="2473" y="15357"/>
                    <a:pt x="2511" y="15396"/>
                    <a:pt x="2550" y="15473"/>
                  </a:cubicBezTo>
                  <a:cubicBezTo>
                    <a:pt x="2589" y="15551"/>
                    <a:pt x="2628" y="15599"/>
                    <a:pt x="2667" y="15677"/>
                  </a:cubicBezTo>
                  <a:lnTo>
                    <a:pt x="3035" y="16404"/>
                  </a:lnTo>
                  <a:cubicBezTo>
                    <a:pt x="3200" y="16646"/>
                    <a:pt x="3316" y="16888"/>
                    <a:pt x="3442" y="17131"/>
                  </a:cubicBezTo>
                  <a:cubicBezTo>
                    <a:pt x="3481" y="17169"/>
                    <a:pt x="3520" y="17208"/>
                    <a:pt x="3520" y="17247"/>
                  </a:cubicBezTo>
                  <a:cubicBezTo>
                    <a:pt x="3558" y="17489"/>
                    <a:pt x="3684" y="17732"/>
                    <a:pt x="3878" y="17896"/>
                  </a:cubicBezTo>
                  <a:cubicBezTo>
                    <a:pt x="3927" y="17974"/>
                    <a:pt x="3965" y="18022"/>
                    <a:pt x="4004" y="18100"/>
                  </a:cubicBezTo>
                  <a:cubicBezTo>
                    <a:pt x="4082" y="18303"/>
                    <a:pt x="4208" y="18507"/>
                    <a:pt x="4324" y="18662"/>
                  </a:cubicBezTo>
                  <a:cubicBezTo>
                    <a:pt x="4363" y="18788"/>
                    <a:pt x="4450" y="18904"/>
                    <a:pt x="4489" y="18992"/>
                  </a:cubicBezTo>
                  <a:cubicBezTo>
                    <a:pt x="4935" y="19757"/>
                    <a:pt x="5574" y="20320"/>
                    <a:pt x="5982" y="21085"/>
                  </a:cubicBezTo>
                  <a:cubicBezTo>
                    <a:pt x="6059" y="21173"/>
                    <a:pt x="6146" y="21250"/>
                    <a:pt x="6224" y="21328"/>
                  </a:cubicBezTo>
                  <a:cubicBezTo>
                    <a:pt x="6301" y="21454"/>
                    <a:pt x="6427" y="21609"/>
                    <a:pt x="6544" y="21735"/>
                  </a:cubicBezTo>
                  <a:cubicBezTo>
                    <a:pt x="6631" y="21851"/>
                    <a:pt x="6747" y="21977"/>
                    <a:pt x="6873" y="22093"/>
                  </a:cubicBezTo>
                  <a:cubicBezTo>
                    <a:pt x="6951" y="22219"/>
                    <a:pt x="7028" y="22384"/>
                    <a:pt x="7154" y="22500"/>
                  </a:cubicBezTo>
                  <a:cubicBezTo>
                    <a:pt x="7319" y="22665"/>
                    <a:pt x="7474" y="22869"/>
                    <a:pt x="7600" y="23024"/>
                  </a:cubicBezTo>
                  <a:cubicBezTo>
                    <a:pt x="7843" y="23305"/>
                    <a:pt x="8085" y="23596"/>
                    <a:pt x="8327" y="23838"/>
                  </a:cubicBezTo>
                  <a:cubicBezTo>
                    <a:pt x="8444" y="23993"/>
                    <a:pt x="8608" y="24119"/>
                    <a:pt x="8725" y="24236"/>
                  </a:cubicBezTo>
                  <a:cubicBezTo>
                    <a:pt x="8851" y="24400"/>
                    <a:pt x="8928" y="24565"/>
                    <a:pt x="9093" y="24643"/>
                  </a:cubicBezTo>
                  <a:cubicBezTo>
                    <a:pt x="9297" y="24807"/>
                    <a:pt x="9413" y="25050"/>
                    <a:pt x="9655" y="25127"/>
                  </a:cubicBezTo>
                  <a:cubicBezTo>
                    <a:pt x="9694" y="25127"/>
                    <a:pt x="9742" y="25205"/>
                    <a:pt x="9742" y="25205"/>
                  </a:cubicBezTo>
                  <a:cubicBezTo>
                    <a:pt x="9898" y="25408"/>
                    <a:pt x="10062" y="25612"/>
                    <a:pt x="10266" y="25777"/>
                  </a:cubicBezTo>
                  <a:cubicBezTo>
                    <a:pt x="10508" y="25971"/>
                    <a:pt x="10751" y="26174"/>
                    <a:pt x="10993" y="26378"/>
                  </a:cubicBezTo>
                  <a:cubicBezTo>
                    <a:pt x="11196" y="26620"/>
                    <a:pt x="11478" y="26785"/>
                    <a:pt x="11681" y="26988"/>
                  </a:cubicBezTo>
                  <a:cubicBezTo>
                    <a:pt x="12078" y="27269"/>
                    <a:pt x="12408" y="27628"/>
                    <a:pt x="12844" y="27870"/>
                  </a:cubicBezTo>
                  <a:cubicBezTo>
                    <a:pt x="12893" y="27870"/>
                    <a:pt x="12893" y="27909"/>
                    <a:pt x="12931" y="27909"/>
                  </a:cubicBezTo>
                  <a:cubicBezTo>
                    <a:pt x="12970" y="27996"/>
                    <a:pt x="13048" y="28074"/>
                    <a:pt x="13087" y="28074"/>
                  </a:cubicBezTo>
                  <a:cubicBezTo>
                    <a:pt x="13377" y="28113"/>
                    <a:pt x="13532" y="28355"/>
                    <a:pt x="13736" y="28481"/>
                  </a:cubicBezTo>
                  <a:cubicBezTo>
                    <a:pt x="13940" y="28597"/>
                    <a:pt x="14104" y="28685"/>
                    <a:pt x="14259" y="28801"/>
                  </a:cubicBezTo>
                  <a:cubicBezTo>
                    <a:pt x="14502" y="28927"/>
                    <a:pt x="14705" y="29043"/>
                    <a:pt x="14948" y="29169"/>
                  </a:cubicBezTo>
                  <a:cubicBezTo>
                    <a:pt x="15074" y="29247"/>
                    <a:pt x="15190" y="29324"/>
                    <a:pt x="15355" y="29363"/>
                  </a:cubicBezTo>
                  <a:cubicBezTo>
                    <a:pt x="15752" y="29528"/>
                    <a:pt x="16159" y="29654"/>
                    <a:pt x="16566" y="29809"/>
                  </a:cubicBezTo>
                  <a:cubicBezTo>
                    <a:pt x="17051" y="30013"/>
                    <a:pt x="17536" y="30090"/>
                    <a:pt x="18059" y="30139"/>
                  </a:cubicBezTo>
                  <a:cubicBezTo>
                    <a:pt x="18127" y="30152"/>
                    <a:pt x="18199" y="30156"/>
                    <a:pt x="18273" y="30156"/>
                  </a:cubicBezTo>
                  <a:cubicBezTo>
                    <a:pt x="18420" y="30156"/>
                    <a:pt x="18573" y="30139"/>
                    <a:pt x="18708" y="30139"/>
                  </a:cubicBezTo>
                  <a:cubicBezTo>
                    <a:pt x="18825" y="30139"/>
                    <a:pt x="18951" y="30177"/>
                    <a:pt x="19106" y="30177"/>
                  </a:cubicBezTo>
                  <a:cubicBezTo>
                    <a:pt x="19348" y="30177"/>
                    <a:pt x="19552" y="30139"/>
                    <a:pt x="19794" y="30139"/>
                  </a:cubicBezTo>
                  <a:cubicBezTo>
                    <a:pt x="19872" y="30139"/>
                    <a:pt x="19959" y="30139"/>
                    <a:pt x="20036" y="30090"/>
                  </a:cubicBezTo>
                  <a:cubicBezTo>
                    <a:pt x="20405" y="30013"/>
                    <a:pt x="20763" y="29896"/>
                    <a:pt x="21083" y="29770"/>
                  </a:cubicBezTo>
                  <a:cubicBezTo>
                    <a:pt x="21248" y="29731"/>
                    <a:pt x="21374" y="29654"/>
                    <a:pt x="21490" y="29567"/>
                  </a:cubicBezTo>
                  <a:cubicBezTo>
                    <a:pt x="21655" y="29489"/>
                    <a:pt x="21771" y="29363"/>
                    <a:pt x="21936" y="29286"/>
                  </a:cubicBezTo>
                  <a:cubicBezTo>
                    <a:pt x="22295" y="29121"/>
                    <a:pt x="22624" y="28840"/>
                    <a:pt x="22906" y="28559"/>
                  </a:cubicBezTo>
                  <a:cubicBezTo>
                    <a:pt x="23070" y="28442"/>
                    <a:pt x="23187" y="28239"/>
                    <a:pt x="23390" y="28113"/>
                  </a:cubicBezTo>
                  <a:cubicBezTo>
                    <a:pt x="23429" y="28113"/>
                    <a:pt x="23429" y="28074"/>
                    <a:pt x="23468" y="28074"/>
                  </a:cubicBezTo>
                  <a:cubicBezTo>
                    <a:pt x="23671" y="27754"/>
                    <a:pt x="23914" y="27473"/>
                    <a:pt x="24117" y="27143"/>
                  </a:cubicBezTo>
                  <a:cubicBezTo>
                    <a:pt x="24282" y="26940"/>
                    <a:pt x="24360" y="26698"/>
                    <a:pt x="24476" y="26504"/>
                  </a:cubicBezTo>
                  <a:cubicBezTo>
                    <a:pt x="24641" y="26213"/>
                    <a:pt x="24767" y="25932"/>
                    <a:pt x="24922" y="25651"/>
                  </a:cubicBezTo>
                  <a:lnTo>
                    <a:pt x="24922" y="25612"/>
                  </a:lnTo>
                  <a:cubicBezTo>
                    <a:pt x="24960" y="25447"/>
                    <a:pt x="25009" y="25292"/>
                    <a:pt x="25086" y="25127"/>
                  </a:cubicBezTo>
                  <a:cubicBezTo>
                    <a:pt x="25164" y="24846"/>
                    <a:pt x="25251" y="24565"/>
                    <a:pt x="25329" y="24274"/>
                  </a:cubicBezTo>
                  <a:cubicBezTo>
                    <a:pt x="25329" y="24197"/>
                    <a:pt x="25368" y="24080"/>
                    <a:pt x="25406" y="23954"/>
                  </a:cubicBezTo>
                  <a:cubicBezTo>
                    <a:pt x="25532" y="23993"/>
                    <a:pt x="25610" y="23993"/>
                    <a:pt x="25687" y="24032"/>
                  </a:cubicBezTo>
                  <a:cubicBezTo>
                    <a:pt x="25736" y="24080"/>
                    <a:pt x="25775" y="24119"/>
                    <a:pt x="25813" y="24119"/>
                  </a:cubicBezTo>
                  <a:cubicBezTo>
                    <a:pt x="25852" y="24362"/>
                    <a:pt x="25775" y="24565"/>
                    <a:pt x="25687" y="24807"/>
                  </a:cubicBezTo>
                  <a:cubicBezTo>
                    <a:pt x="25610" y="25050"/>
                    <a:pt x="25494" y="25331"/>
                    <a:pt x="25406" y="25612"/>
                  </a:cubicBezTo>
                  <a:cubicBezTo>
                    <a:pt x="25368" y="25728"/>
                    <a:pt x="25329" y="25854"/>
                    <a:pt x="25290" y="26019"/>
                  </a:cubicBezTo>
                  <a:cubicBezTo>
                    <a:pt x="25251" y="26135"/>
                    <a:pt x="25164" y="26261"/>
                    <a:pt x="25125" y="26378"/>
                  </a:cubicBezTo>
                  <a:cubicBezTo>
                    <a:pt x="25086" y="26455"/>
                    <a:pt x="25048" y="26581"/>
                    <a:pt x="24960" y="26698"/>
                  </a:cubicBezTo>
                  <a:cubicBezTo>
                    <a:pt x="24718" y="27066"/>
                    <a:pt x="24476" y="27473"/>
                    <a:pt x="24234" y="27832"/>
                  </a:cubicBezTo>
                  <a:cubicBezTo>
                    <a:pt x="24117" y="27996"/>
                    <a:pt x="23952" y="28152"/>
                    <a:pt x="23836" y="28355"/>
                  </a:cubicBezTo>
                  <a:cubicBezTo>
                    <a:pt x="23710" y="28481"/>
                    <a:pt x="23594" y="28559"/>
                    <a:pt x="23468" y="28685"/>
                  </a:cubicBezTo>
                  <a:cubicBezTo>
                    <a:pt x="23390" y="28801"/>
                    <a:pt x="23264" y="28878"/>
                    <a:pt x="23187" y="29005"/>
                  </a:cubicBezTo>
                  <a:cubicBezTo>
                    <a:pt x="23109" y="29043"/>
                    <a:pt x="22983" y="29121"/>
                    <a:pt x="22944" y="29208"/>
                  </a:cubicBezTo>
                  <a:cubicBezTo>
                    <a:pt x="22780" y="29363"/>
                    <a:pt x="22624" y="29489"/>
                    <a:pt x="22421" y="29605"/>
                  </a:cubicBezTo>
                  <a:cubicBezTo>
                    <a:pt x="22140" y="29731"/>
                    <a:pt x="21897" y="29935"/>
                    <a:pt x="21655" y="30051"/>
                  </a:cubicBezTo>
                  <a:cubicBezTo>
                    <a:pt x="21490" y="30139"/>
                    <a:pt x="21326" y="30255"/>
                    <a:pt x="21209" y="30294"/>
                  </a:cubicBezTo>
                  <a:cubicBezTo>
                    <a:pt x="20967" y="30381"/>
                    <a:pt x="20725" y="30420"/>
                    <a:pt x="20482" y="30497"/>
                  </a:cubicBezTo>
                  <a:cubicBezTo>
                    <a:pt x="20162" y="30662"/>
                    <a:pt x="19794" y="30662"/>
                    <a:pt x="19435" y="30662"/>
                  </a:cubicBezTo>
                  <a:cubicBezTo>
                    <a:pt x="19193" y="30643"/>
                    <a:pt x="18961" y="30643"/>
                    <a:pt x="18728" y="30643"/>
                  </a:cubicBezTo>
                  <a:cubicBezTo>
                    <a:pt x="18495" y="30643"/>
                    <a:pt x="18263" y="30643"/>
                    <a:pt x="18020" y="30623"/>
                  </a:cubicBezTo>
                  <a:cubicBezTo>
                    <a:pt x="17739" y="30623"/>
                    <a:pt x="17497" y="30623"/>
                    <a:pt x="17255" y="30536"/>
                  </a:cubicBezTo>
                  <a:cubicBezTo>
                    <a:pt x="16964" y="30420"/>
                    <a:pt x="16683" y="30458"/>
                    <a:pt x="16440" y="30294"/>
                  </a:cubicBezTo>
                  <a:cubicBezTo>
                    <a:pt x="16363" y="30255"/>
                    <a:pt x="16237" y="30255"/>
                    <a:pt x="16159" y="30216"/>
                  </a:cubicBezTo>
                  <a:cubicBezTo>
                    <a:pt x="15801" y="30090"/>
                    <a:pt x="15432" y="29974"/>
                    <a:pt x="15074" y="29809"/>
                  </a:cubicBezTo>
                  <a:cubicBezTo>
                    <a:pt x="14948" y="29770"/>
                    <a:pt x="14831" y="29770"/>
                    <a:pt x="14744" y="29654"/>
                  </a:cubicBezTo>
                  <a:cubicBezTo>
                    <a:pt x="14705" y="29605"/>
                    <a:pt x="14667" y="29567"/>
                    <a:pt x="14589" y="29528"/>
                  </a:cubicBezTo>
                  <a:cubicBezTo>
                    <a:pt x="14385" y="29412"/>
                    <a:pt x="14182" y="29324"/>
                    <a:pt x="13978" y="29247"/>
                  </a:cubicBezTo>
                  <a:cubicBezTo>
                    <a:pt x="13697" y="29082"/>
                    <a:pt x="13416" y="28927"/>
                    <a:pt x="13174" y="28723"/>
                  </a:cubicBezTo>
                  <a:cubicBezTo>
                    <a:pt x="12970" y="28559"/>
                    <a:pt x="12844" y="28394"/>
                    <a:pt x="12602" y="28355"/>
                  </a:cubicBezTo>
                  <a:cubicBezTo>
                    <a:pt x="12524" y="28316"/>
                    <a:pt x="12408" y="28239"/>
                    <a:pt x="12321" y="28152"/>
                  </a:cubicBezTo>
                  <a:cubicBezTo>
                    <a:pt x="12282" y="28113"/>
                    <a:pt x="12243" y="28074"/>
                    <a:pt x="12166" y="27996"/>
                  </a:cubicBezTo>
                  <a:cubicBezTo>
                    <a:pt x="12040" y="27909"/>
                    <a:pt x="11875" y="27832"/>
                    <a:pt x="11759" y="27715"/>
                  </a:cubicBezTo>
                  <a:cubicBezTo>
                    <a:pt x="11516" y="27512"/>
                    <a:pt x="11274" y="27308"/>
                    <a:pt x="11070" y="27105"/>
                  </a:cubicBezTo>
                  <a:cubicBezTo>
                    <a:pt x="10867" y="26988"/>
                    <a:pt x="10663" y="26824"/>
                    <a:pt x="10508" y="26659"/>
                  </a:cubicBezTo>
                  <a:cubicBezTo>
                    <a:pt x="10305" y="26416"/>
                    <a:pt x="10062" y="26261"/>
                    <a:pt x="9820" y="26097"/>
                  </a:cubicBezTo>
                  <a:cubicBezTo>
                    <a:pt x="9781" y="26058"/>
                    <a:pt x="9694" y="26019"/>
                    <a:pt x="9694" y="25971"/>
                  </a:cubicBezTo>
                  <a:cubicBezTo>
                    <a:pt x="9452" y="25612"/>
                    <a:pt x="9171" y="25370"/>
                    <a:pt x="8851" y="25166"/>
                  </a:cubicBezTo>
                  <a:cubicBezTo>
                    <a:pt x="8725" y="25050"/>
                    <a:pt x="8608" y="24963"/>
                    <a:pt x="8531" y="24846"/>
                  </a:cubicBezTo>
                  <a:cubicBezTo>
                    <a:pt x="8444" y="24720"/>
                    <a:pt x="8327" y="24643"/>
                    <a:pt x="8240" y="24517"/>
                  </a:cubicBezTo>
                  <a:cubicBezTo>
                    <a:pt x="8085" y="24362"/>
                    <a:pt x="7881" y="24236"/>
                    <a:pt x="7755" y="23993"/>
                  </a:cubicBezTo>
                  <a:cubicBezTo>
                    <a:pt x="7678" y="23916"/>
                    <a:pt x="7562" y="23838"/>
                    <a:pt x="7474" y="23712"/>
                  </a:cubicBezTo>
                  <a:cubicBezTo>
                    <a:pt x="7358" y="23596"/>
                    <a:pt x="7232" y="23470"/>
                    <a:pt x="7154" y="23353"/>
                  </a:cubicBezTo>
                  <a:cubicBezTo>
                    <a:pt x="7035" y="23198"/>
                    <a:pt x="6925" y="23120"/>
                    <a:pt x="6807" y="23039"/>
                  </a:cubicBezTo>
                  <a:lnTo>
                    <a:pt x="6807" y="23039"/>
                  </a:lnTo>
                  <a:cubicBezTo>
                    <a:pt x="6846" y="23134"/>
                    <a:pt x="6879" y="23200"/>
                    <a:pt x="6912" y="23266"/>
                  </a:cubicBezTo>
                  <a:cubicBezTo>
                    <a:pt x="7077" y="23431"/>
                    <a:pt x="7232" y="23596"/>
                    <a:pt x="7397" y="23790"/>
                  </a:cubicBezTo>
                  <a:cubicBezTo>
                    <a:pt x="7562" y="23954"/>
                    <a:pt x="7717" y="24158"/>
                    <a:pt x="7881" y="24323"/>
                  </a:cubicBezTo>
                  <a:cubicBezTo>
                    <a:pt x="7998" y="24439"/>
                    <a:pt x="8124" y="24604"/>
                    <a:pt x="8240" y="24720"/>
                  </a:cubicBezTo>
                  <a:cubicBezTo>
                    <a:pt x="8405" y="24885"/>
                    <a:pt x="8570" y="25089"/>
                    <a:pt x="8725" y="25244"/>
                  </a:cubicBezTo>
                  <a:cubicBezTo>
                    <a:pt x="8889" y="25370"/>
                    <a:pt x="9015" y="25447"/>
                    <a:pt x="9171" y="25573"/>
                  </a:cubicBezTo>
                  <a:cubicBezTo>
                    <a:pt x="9209" y="25612"/>
                    <a:pt x="9258" y="25651"/>
                    <a:pt x="9258" y="25689"/>
                  </a:cubicBezTo>
                  <a:cubicBezTo>
                    <a:pt x="9413" y="25971"/>
                    <a:pt x="9655" y="26135"/>
                    <a:pt x="9859" y="26300"/>
                  </a:cubicBezTo>
                  <a:cubicBezTo>
                    <a:pt x="10062" y="26455"/>
                    <a:pt x="10266" y="26620"/>
                    <a:pt x="10421" y="26785"/>
                  </a:cubicBezTo>
                  <a:lnTo>
                    <a:pt x="10789" y="27143"/>
                  </a:lnTo>
                  <a:cubicBezTo>
                    <a:pt x="11070" y="27386"/>
                    <a:pt x="11351" y="27628"/>
                    <a:pt x="11633" y="27832"/>
                  </a:cubicBezTo>
                  <a:cubicBezTo>
                    <a:pt x="11797" y="27958"/>
                    <a:pt x="11923" y="28152"/>
                    <a:pt x="12166" y="28200"/>
                  </a:cubicBezTo>
                  <a:cubicBezTo>
                    <a:pt x="12243" y="28278"/>
                    <a:pt x="12360" y="28355"/>
                    <a:pt x="12447" y="28442"/>
                  </a:cubicBezTo>
                  <a:cubicBezTo>
                    <a:pt x="12486" y="28481"/>
                    <a:pt x="12524" y="28520"/>
                    <a:pt x="12602" y="28559"/>
                  </a:cubicBezTo>
                  <a:cubicBezTo>
                    <a:pt x="12844" y="28685"/>
                    <a:pt x="13087" y="28801"/>
                    <a:pt x="13290" y="29005"/>
                  </a:cubicBezTo>
                  <a:cubicBezTo>
                    <a:pt x="13571" y="29208"/>
                    <a:pt x="13901" y="29363"/>
                    <a:pt x="14221" y="29528"/>
                  </a:cubicBezTo>
                  <a:cubicBezTo>
                    <a:pt x="14463" y="29693"/>
                    <a:pt x="14744" y="29770"/>
                    <a:pt x="14948" y="29974"/>
                  </a:cubicBezTo>
                  <a:cubicBezTo>
                    <a:pt x="14986" y="29974"/>
                    <a:pt x="15025" y="29974"/>
                    <a:pt x="15074" y="30013"/>
                  </a:cubicBezTo>
                  <a:cubicBezTo>
                    <a:pt x="15471" y="30177"/>
                    <a:pt x="15878" y="30294"/>
                    <a:pt x="16285" y="30458"/>
                  </a:cubicBezTo>
                  <a:cubicBezTo>
                    <a:pt x="16528" y="30536"/>
                    <a:pt x="16770" y="30662"/>
                    <a:pt x="16964" y="30701"/>
                  </a:cubicBezTo>
                  <a:cubicBezTo>
                    <a:pt x="17255" y="30740"/>
                    <a:pt x="17536" y="30740"/>
                    <a:pt x="17778" y="30778"/>
                  </a:cubicBezTo>
                  <a:cubicBezTo>
                    <a:pt x="17933" y="30817"/>
                    <a:pt x="18098" y="30817"/>
                    <a:pt x="18263" y="30866"/>
                  </a:cubicBezTo>
                  <a:cubicBezTo>
                    <a:pt x="18340" y="30866"/>
                    <a:pt x="18379" y="30817"/>
                    <a:pt x="18466" y="30817"/>
                  </a:cubicBezTo>
                  <a:cubicBezTo>
                    <a:pt x="18621" y="30817"/>
                    <a:pt x="18825" y="30866"/>
                    <a:pt x="18990" y="30866"/>
                  </a:cubicBezTo>
                  <a:cubicBezTo>
                    <a:pt x="19145" y="30866"/>
                    <a:pt x="19309" y="30817"/>
                    <a:pt x="19474" y="30817"/>
                  </a:cubicBezTo>
                  <a:cubicBezTo>
                    <a:pt x="19597" y="30836"/>
                    <a:pt x="19713" y="30847"/>
                    <a:pt x="19829" y="30847"/>
                  </a:cubicBezTo>
                  <a:cubicBezTo>
                    <a:pt x="20016" y="30847"/>
                    <a:pt x="20201" y="30817"/>
                    <a:pt x="20405" y="30740"/>
                  </a:cubicBezTo>
                  <a:cubicBezTo>
                    <a:pt x="20647" y="30662"/>
                    <a:pt x="20889" y="30623"/>
                    <a:pt x="21132" y="30536"/>
                  </a:cubicBezTo>
                  <a:cubicBezTo>
                    <a:pt x="21374" y="30458"/>
                    <a:pt x="21568" y="30332"/>
                    <a:pt x="21810" y="30177"/>
                  </a:cubicBezTo>
                  <a:cubicBezTo>
                    <a:pt x="22179" y="29974"/>
                    <a:pt x="22586" y="29770"/>
                    <a:pt x="22906" y="29489"/>
                  </a:cubicBezTo>
                  <a:cubicBezTo>
                    <a:pt x="23022" y="29363"/>
                    <a:pt x="23148" y="29324"/>
                    <a:pt x="23313" y="29247"/>
                  </a:cubicBezTo>
                  <a:lnTo>
                    <a:pt x="23313" y="29169"/>
                  </a:lnTo>
                  <a:cubicBezTo>
                    <a:pt x="23468" y="29082"/>
                    <a:pt x="23555" y="28966"/>
                    <a:pt x="23633" y="28840"/>
                  </a:cubicBezTo>
                  <a:cubicBezTo>
                    <a:pt x="23710" y="28762"/>
                    <a:pt x="23797" y="28723"/>
                    <a:pt x="23875" y="28685"/>
                  </a:cubicBezTo>
                  <a:cubicBezTo>
                    <a:pt x="23914" y="28636"/>
                    <a:pt x="23952" y="28597"/>
                    <a:pt x="23991" y="28559"/>
                  </a:cubicBezTo>
                  <a:cubicBezTo>
                    <a:pt x="24117" y="28278"/>
                    <a:pt x="24437" y="28113"/>
                    <a:pt x="24524" y="27793"/>
                  </a:cubicBezTo>
                  <a:cubicBezTo>
                    <a:pt x="24679" y="27667"/>
                    <a:pt x="24767" y="27512"/>
                    <a:pt x="24844" y="27347"/>
                  </a:cubicBezTo>
                  <a:cubicBezTo>
                    <a:pt x="24960" y="27231"/>
                    <a:pt x="24960" y="27027"/>
                    <a:pt x="25125" y="26988"/>
                  </a:cubicBezTo>
                  <a:cubicBezTo>
                    <a:pt x="25290" y="26542"/>
                    <a:pt x="25494" y="26097"/>
                    <a:pt x="25687" y="25651"/>
                  </a:cubicBezTo>
                  <a:cubicBezTo>
                    <a:pt x="25852" y="25244"/>
                    <a:pt x="25930" y="24759"/>
                    <a:pt x="26056" y="24323"/>
                  </a:cubicBezTo>
                  <a:cubicBezTo>
                    <a:pt x="26376" y="24478"/>
                    <a:pt x="26705" y="24681"/>
                    <a:pt x="27025" y="24846"/>
                  </a:cubicBezTo>
                  <a:cubicBezTo>
                    <a:pt x="26948" y="24924"/>
                    <a:pt x="26948" y="25001"/>
                    <a:pt x="26899" y="25089"/>
                  </a:cubicBezTo>
                  <a:cubicBezTo>
                    <a:pt x="26860" y="25127"/>
                    <a:pt x="26822" y="25166"/>
                    <a:pt x="26822" y="25205"/>
                  </a:cubicBezTo>
                  <a:cubicBezTo>
                    <a:pt x="26744" y="25447"/>
                    <a:pt x="26657" y="25651"/>
                    <a:pt x="26618" y="25893"/>
                  </a:cubicBezTo>
                  <a:cubicBezTo>
                    <a:pt x="26579" y="25971"/>
                    <a:pt x="26579" y="26019"/>
                    <a:pt x="26579" y="26058"/>
                  </a:cubicBezTo>
                  <a:cubicBezTo>
                    <a:pt x="26540" y="26213"/>
                    <a:pt x="26540" y="26339"/>
                    <a:pt x="26414" y="26455"/>
                  </a:cubicBezTo>
                  <a:cubicBezTo>
                    <a:pt x="26298" y="26542"/>
                    <a:pt x="26259" y="26659"/>
                    <a:pt x="26221" y="26785"/>
                  </a:cubicBezTo>
                  <a:cubicBezTo>
                    <a:pt x="26221" y="26940"/>
                    <a:pt x="26172" y="27066"/>
                    <a:pt x="26095" y="27182"/>
                  </a:cubicBezTo>
                  <a:cubicBezTo>
                    <a:pt x="25930" y="27473"/>
                    <a:pt x="25736" y="27754"/>
                    <a:pt x="25532" y="28035"/>
                  </a:cubicBezTo>
                  <a:cubicBezTo>
                    <a:pt x="25445" y="28152"/>
                    <a:pt x="25368" y="28316"/>
                    <a:pt x="25290" y="28442"/>
                  </a:cubicBezTo>
                  <a:cubicBezTo>
                    <a:pt x="25086" y="28762"/>
                    <a:pt x="24844" y="29082"/>
                    <a:pt x="24563" y="29324"/>
                  </a:cubicBezTo>
                  <a:cubicBezTo>
                    <a:pt x="24476" y="29363"/>
                    <a:pt x="24398" y="29489"/>
                    <a:pt x="24321" y="29567"/>
                  </a:cubicBezTo>
                  <a:cubicBezTo>
                    <a:pt x="24234" y="29605"/>
                    <a:pt x="24234" y="29693"/>
                    <a:pt x="24156" y="29731"/>
                  </a:cubicBezTo>
                  <a:cubicBezTo>
                    <a:pt x="24040" y="29848"/>
                    <a:pt x="23875" y="29974"/>
                    <a:pt x="23749" y="30090"/>
                  </a:cubicBezTo>
                  <a:cubicBezTo>
                    <a:pt x="23555" y="30332"/>
                    <a:pt x="23313" y="30497"/>
                    <a:pt x="23070" y="30623"/>
                  </a:cubicBezTo>
                  <a:cubicBezTo>
                    <a:pt x="22867" y="30740"/>
                    <a:pt x="22702" y="30817"/>
                    <a:pt x="22537" y="30943"/>
                  </a:cubicBezTo>
                  <a:cubicBezTo>
                    <a:pt x="22382" y="31059"/>
                    <a:pt x="22217" y="31147"/>
                    <a:pt x="22014" y="31224"/>
                  </a:cubicBezTo>
                  <a:cubicBezTo>
                    <a:pt x="21771" y="31350"/>
                    <a:pt x="21529" y="31428"/>
                    <a:pt x="21287" y="31544"/>
                  </a:cubicBezTo>
                  <a:cubicBezTo>
                    <a:pt x="21248" y="31593"/>
                    <a:pt x="21209" y="31593"/>
                    <a:pt x="21171" y="31593"/>
                  </a:cubicBezTo>
                  <a:cubicBezTo>
                    <a:pt x="21006" y="31593"/>
                    <a:pt x="20841" y="31631"/>
                    <a:pt x="20725" y="31709"/>
                  </a:cubicBezTo>
                  <a:cubicBezTo>
                    <a:pt x="20560" y="31748"/>
                    <a:pt x="20444" y="31786"/>
                    <a:pt x="20279" y="31786"/>
                  </a:cubicBezTo>
                  <a:cubicBezTo>
                    <a:pt x="19920" y="31835"/>
                    <a:pt x="19513" y="31835"/>
                    <a:pt x="19145" y="31835"/>
                  </a:cubicBezTo>
                  <a:cubicBezTo>
                    <a:pt x="18951" y="31835"/>
                    <a:pt x="18747" y="31786"/>
                    <a:pt x="18544" y="31786"/>
                  </a:cubicBezTo>
                  <a:cubicBezTo>
                    <a:pt x="18423" y="31811"/>
                    <a:pt x="18311" y="31823"/>
                    <a:pt x="18204" y="31823"/>
                  </a:cubicBezTo>
                  <a:cubicBezTo>
                    <a:pt x="18098" y="31823"/>
                    <a:pt x="17996" y="31811"/>
                    <a:pt x="17894" y="31786"/>
                  </a:cubicBezTo>
                  <a:cubicBezTo>
                    <a:pt x="17448" y="31748"/>
                    <a:pt x="16964" y="31709"/>
                    <a:pt x="16566" y="31544"/>
                  </a:cubicBezTo>
                  <a:cubicBezTo>
                    <a:pt x="16440" y="31544"/>
                    <a:pt x="16324" y="31505"/>
                    <a:pt x="16198" y="31467"/>
                  </a:cubicBezTo>
                  <a:lnTo>
                    <a:pt x="15112" y="31108"/>
                  </a:lnTo>
                  <a:cubicBezTo>
                    <a:pt x="14831" y="30982"/>
                    <a:pt x="14502" y="30904"/>
                    <a:pt x="14221" y="30662"/>
                  </a:cubicBezTo>
                  <a:cubicBezTo>
                    <a:pt x="14056" y="30536"/>
                    <a:pt x="13862" y="30458"/>
                    <a:pt x="13697" y="30381"/>
                  </a:cubicBezTo>
                  <a:cubicBezTo>
                    <a:pt x="13329" y="30216"/>
                    <a:pt x="13009" y="30013"/>
                    <a:pt x="12689" y="29809"/>
                  </a:cubicBezTo>
                  <a:cubicBezTo>
                    <a:pt x="12447" y="29654"/>
                    <a:pt x="12204" y="29450"/>
                    <a:pt x="11962" y="29247"/>
                  </a:cubicBezTo>
                  <a:cubicBezTo>
                    <a:pt x="11797" y="29121"/>
                    <a:pt x="11633" y="29005"/>
                    <a:pt x="11478" y="28878"/>
                  </a:cubicBezTo>
                  <a:cubicBezTo>
                    <a:pt x="11439" y="28878"/>
                    <a:pt x="11439" y="28840"/>
                    <a:pt x="11390" y="28840"/>
                  </a:cubicBezTo>
                  <a:cubicBezTo>
                    <a:pt x="11196" y="28801"/>
                    <a:pt x="11070" y="28597"/>
                    <a:pt x="10906" y="28481"/>
                  </a:cubicBezTo>
                  <a:cubicBezTo>
                    <a:pt x="10625" y="28278"/>
                    <a:pt x="10305" y="27996"/>
                    <a:pt x="10024" y="27754"/>
                  </a:cubicBezTo>
                  <a:cubicBezTo>
                    <a:pt x="9898" y="27628"/>
                    <a:pt x="9742" y="27512"/>
                    <a:pt x="9616" y="27347"/>
                  </a:cubicBezTo>
                  <a:cubicBezTo>
                    <a:pt x="9500" y="27231"/>
                    <a:pt x="9335" y="27105"/>
                    <a:pt x="9171" y="26988"/>
                  </a:cubicBezTo>
                  <a:cubicBezTo>
                    <a:pt x="9015" y="26901"/>
                    <a:pt x="8851" y="26785"/>
                    <a:pt x="8725" y="26581"/>
                  </a:cubicBezTo>
                  <a:cubicBezTo>
                    <a:pt x="8608" y="26339"/>
                    <a:pt x="8327" y="26174"/>
                    <a:pt x="8085" y="25971"/>
                  </a:cubicBezTo>
                  <a:cubicBezTo>
                    <a:pt x="8046" y="25932"/>
                    <a:pt x="7998" y="25893"/>
                    <a:pt x="7920" y="25816"/>
                  </a:cubicBezTo>
                  <a:cubicBezTo>
                    <a:pt x="7755" y="25612"/>
                    <a:pt x="7600" y="25408"/>
                    <a:pt x="7397" y="25244"/>
                  </a:cubicBezTo>
                  <a:cubicBezTo>
                    <a:pt x="7271" y="25166"/>
                    <a:pt x="7154" y="25089"/>
                    <a:pt x="7077" y="24963"/>
                  </a:cubicBezTo>
                  <a:cubicBezTo>
                    <a:pt x="6951" y="24846"/>
                    <a:pt x="6873" y="24681"/>
                    <a:pt x="6786" y="24565"/>
                  </a:cubicBezTo>
                  <a:cubicBezTo>
                    <a:pt x="6747" y="24517"/>
                    <a:pt x="6709" y="24439"/>
                    <a:pt x="6670" y="24439"/>
                  </a:cubicBezTo>
                  <a:cubicBezTo>
                    <a:pt x="6505" y="24362"/>
                    <a:pt x="6427" y="24236"/>
                    <a:pt x="6350" y="24119"/>
                  </a:cubicBezTo>
                  <a:cubicBezTo>
                    <a:pt x="6263" y="23993"/>
                    <a:pt x="6185" y="23916"/>
                    <a:pt x="6108" y="23838"/>
                  </a:cubicBezTo>
                  <a:cubicBezTo>
                    <a:pt x="5982" y="23712"/>
                    <a:pt x="5817" y="23596"/>
                    <a:pt x="5778" y="23392"/>
                  </a:cubicBezTo>
                  <a:cubicBezTo>
                    <a:pt x="5739" y="23353"/>
                    <a:pt x="5700" y="23353"/>
                    <a:pt x="5700" y="23305"/>
                  </a:cubicBezTo>
                  <a:cubicBezTo>
                    <a:pt x="5497" y="23111"/>
                    <a:pt x="5332" y="22869"/>
                    <a:pt x="5177" y="22665"/>
                  </a:cubicBezTo>
                  <a:cubicBezTo>
                    <a:pt x="5090" y="22578"/>
                    <a:pt x="5012" y="22500"/>
                    <a:pt x="4935" y="22384"/>
                  </a:cubicBezTo>
                  <a:cubicBezTo>
                    <a:pt x="4896" y="22258"/>
                    <a:pt x="4847" y="22181"/>
                    <a:pt x="4692" y="22142"/>
                  </a:cubicBezTo>
                  <a:cubicBezTo>
                    <a:pt x="4528" y="21812"/>
                    <a:pt x="4363" y="21531"/>
                    <a:pt x="4121" y="21328"/>
                  </a:cubicBezTo>
                  <a:cubicBezTo>
                    <a:pt x="4082" y="21211"/>
                    <a:pt x="4043" y="21124"/>
                    <a:pt x="4004" y="21085"/>
                  </a:cubicBezTo>
                  <a:cubicBezTo>
                    <a:pt x="3801" y="20804"/>
                    <a:pt x="3520" y="20601"/>
                    <a:pt x="3394" y="20281"/>
                  </a:cubicBezTo>
                  <a:cubicBezTo>
                    <a:pt x="3355" y="20242"/>
                    <a:pt x="3355" y="20203"/>
                    <a:pt x="3316" y="20155"/>
                  </a:cubicBezTo>
                  <a:cubicBezTo>
                    <a:pt x="3151" y="20000"/>
                    <a:pt x="3035" y="19796"/>
                    <a:pt x="2957" y="19554"/>
                  </a:cubicBezTo>
                  <a:cubicBezTo>
                    <a:pt x="2909" y="19554"/>
                    <a:pt x="2870" y="19515"/>
                    <a:pt x="2831" y="19476"/>
                  </a:cubicBezTo>
                  <a:cubicBezTo>
                    <a:pt x="2831" y="19515"/>
                    <a:pt x="2793" y="19515"/>
                    <a:pt x="2793" y="19515"/>
                  </a:cubicBezTo>
                  <a:cubicBezTo>
                    <a:pt x="2909" y="19835"/>
                    <a:pt x="3112" y="20155"/>
                    <a:pt x="3355" y="20446"/>
                  </a:cubicBezTo>
                  <a:cubicBezTo>
                    <a:pt x="3355" y="20484"/>
                    <a:pt x="3394" y="20562"/>
                    <a:pt x="3442" y="20601"/>
                  </a:cubicBezTo>
                  <a:cubicBezTo>
                    <a:pt x="3520" y="20765"/>
                    <a:pt x="3636" y="20882"/>
                    <a:pt x="3762" y="21008"/>
                  </a:cubicBezTo>
                  <a:cubicBezTo>
                    <a:pt x="3839" y="21124"/>
                    <a:pt x="4004" y="21211"/>
                    <a:pt x="4004" y="21328"/>
                  </a:cubicBezTo>
                  <a:cubicBezTo>
                    <a:pt x="4043" y="21531"/>
                    <a:pt x="4169" y="21609"/>
                    <a:pt x="4247" y="21774"/>
                  </a:cubicBezTo>
                  <a:cubicBezTo>
                    <a:pt x="4363" y="21900"/>
                    <a:pt x="4411" y="22055"/>
                    <a:pt x="4528" y="22181"/>
                  </a:cubicBezTo>
                  <a:cubicBezTo>
                    <a:pt x="4731" y="22384"/>
                    <a:pt x="4896" y="22627"/>
                    <a:pt x="5051" y="22869"/>
                  </a:cubicBezTo>
                  <a:cubicBezTo>
                    <a:pt x="5138" y="22946"/>
                    <a:pt x="5177" y="22985"/>
                    <a:pt x="5255" y="23024"/>
                  </a:cubicBezTo>
                  <a:cubicBezTo>
                    <a:pt x="5293" y="23063"/>
                    <a:pt x="5293" y="23063"/>
                    <a:pt x="5293" y="23111"/>
                  </a:cubicBezTo>
                  <a:cubicBezTo>
                    <a:pt x="5458" y="23305"/>
                    <a:pt x="5536" y="23509"/>
                    <a:pt x="5739" y="23673"/>
                  </a:cubicBezTo>
                  <a:cubicBezTo>
                    <a:pt x="5865" y="23790"/>
                    <a:pt x="5982" y="23916"/>
                    <a:pt x="6059" y="24080"/>
                  </a:cubicBezTo>
                  <a:cubicBezTo>
                    <a:pt x="6185" y="24236"/>
                    <a:pt x="6301" y="24323"/>
                    <a:pt x="6427" y="24478"/>
                  </a:cubicBezTo>
                  <a:cubicBezTo>
                    <a:pt x="6592" y="24604"/>
                    <a:pt x="6670" y="24807"/>
                    <a:pt x="6835" y="24924"/>
                  </a:cubicBezTo>
                  <a:cubicBezTo>
                    <a:pt x="6951" y="25089"/>
                    <a:pt x="7028" y="25244"/>
                    <a:pt x="7193" y="25370"/>
                  </a:cubicBezTo>
                  <a:cubicBezTo>
                    <a:pt x="7271" y="25447"/>
                    <a:pt x="7397" y="25534"/>
                    <a:pt x="7436" y="25612"/>
                  </a:cubicBezTo>
                  <a:lnTo>
                    <a:pt x="8162" y="26339"/>
                  </a:lnTo>
                  <a:cubicBezTo>
                    <a:pt x="8327" y="26504"/>
                    <a:pt x="8531" y="26581"/>
                    <a:pt x="8608" y="26824"/>
                  </a:cubicBezTo>
                  <a:lnTo>
                    <a:pt x="8647" y="26862"/>
                  </a:lnTo>
                  <a:cubicBezTo>
                    <a:pt x="9015" y="27182"/>
                    <a:pt x="9374" y="27512"/>
                    <a:pt x="9742" y="27832"/>
                  </a:cubicBezTo>
                  <a:cubicBezTo>
                    <a:pt x="9820" y="27909"/>
                    <a:pt x="9936" y="27996"/>
                    <a:pt x="10024" y="28074"/>
                  </a:cubicBezTo>
                  <a:cubicBezTo>
                    <a:pt x="10140" y="28152"/>
                    <a:pt x="10266" y="28278"/>
                    <a:pt x="10382" y="28355"/>
                  </a:cubicBezTo>
                  <a:cubicBezTo>
                    <a:pt x="10751" y="28636"/>
                    <a:pt x="11070" y="28966"/>
                    <a:pt x="11439" y="29247"/>
                  </a:cubicBezTo>
                  <a:cubicBezTo>
                    <a:pt x="11594" y="29363"/>
                    <a:pt x="11797" y="29450"/>
                    <a:pt x="11962" y="29654"/>
                  </a:cubicBezTo>
                  <a:lnTo>
                    <a:pt x="12040" y="29654"/>
                  </a:lnTo>
                  <a:cubicBezTo>
                    <a:pt x="12204" y="29693"/>
                    <a:pt x="12321" y="29770"/>
                    <a:pt x="12447" y="29935"/>
                  </a:cubicBezTo>
                  <a:cubicBezTo>
                    <a:pt x="12524" y="29974"/>
                    <a:pt x="12602" y="30013"/>
                    <a:pt x="12689" y="30090"/>
                  </a:cubicBezTo>
                  <a:cubicBezTo>
                    <a:pt x="13174" y="30458"/>
                    <a:pt x="13736" y="30623"/>
                    <a:pt x="14182" y="30982"/>
                  </a:cubicBezTo>
                  <a:lnTo>
                    <a:pt x="14221" y="30982"/>
                  </a:lnTo>
                  <a:cubicBezTo>
                    <a:pt x="14909" y="31302"/>
                    <a:pt x="15636" y="31544"/>
                    <a:pt x="16324" y="31835"/>
                  </a:cubicBezTo>
                  <a:cubicBezTo>
                    <a:pt x="16528" y="31874"/>
                    <a:pt x="16683" y="31951"/>
                    <a:pt x="16886" y="31990"/>
                  </a:cubicBezTo>
                  <a:cubicBezTo>
                    <a:pt x="17090" y="31990"/>
                    <a:pt x="17293" y="32077"/>
                    <a:pt x="17536" y="32077"/>
                  </a:cubicBezTo>
                  <a:cubicBezTo>
                    <a:pt x="17792" y="32077"/>
                    <a:pt x="18023" y="32127"/>
                    <a:pt x="18274" y="32127"/>
                  </a:cubicBezTo>
                  <a:cubicBezTo>
                    <a:pt x="18336" y="32127"/>
                    <a:pt x="18400" y="32124"/>
                    <a:pt x="18466" y="32116"/>
                  </a:cubicBezTo>
                  <a:cubicBezTo>
                    <a:pt x="18621" y="32116"/>
                    <a:pt x="18825" y="32155"/>
                    <a:pt x="18990" y="32155"/>
                  </a:cubicBezTo>
                  <a:cubicBezTo>
                    <a:pt x="19145" y="32155"/>
                    <a:pt x="19309" y="32116"/>
                    <a:pt x="19513" y="32116"/>
                  </a:cubicBezTo>
                  <a:cubicBezTo>
                    <a:pt x="19794" y="32116"/>
                    <a:pt x="20114" y="32077"/>
                    <a:pt x="20405" y="32077"/>
                  </a:cubicBezTo>
                  <a:lnTo>
                    <a:pt x="20482" y="32077"/>
                  </a:lnTo>
                  <a:cubicBezTo>
                    <a:pt x="20841" y="31951"/>
                    <a:pt x="21209" y="31874"/>
                    <a:pt x="21568" y="31748"/>
                  </a:cubicBezTo>
                  <a:cubicBezTo>
                    <a:pt x="21733" y="31670"/>
                    <a:pt x="21897" y="31631"/>
                    <a:pt x="22014" y="31544"/>
                  </a:cubicBezTo>
                  <a:cubicBezTo>
                    <a:pt x="22179" y="31505"/>
                    <a:pt x="22295" y="31428"/>
                    <a:pt x="22421" y="31350"/>
                  </a:cubicBezTo>
                  <a:cubicBezTo>
                    <a:pt x="22586" y="31263"/>
                    <a:pt x="22702" y="31147"/>
                    <a:pt x="22867" y="31059"/>
                  </a:cubicBezTo>
                  <a:cubicBezTo>
                    <a:pt x="23225" y="30904"/>
                    <a:pt x="23507" y="30701"/>
                    <a:pt x="23797" y="30458"/>
                  </a:cubicBezTo>
                  <a:cubicBezTo>
                    <a:pt x="24078" y="30255"/>
                    <a:pt x="24321" y="30013"/>
                    <a:pt x="24563" y="29770"/>
                  </a:cubicBezTo>
                  <a:cubicBezTo>
                    <a:pt x="24679" y="29654"/>
                    <a:pt x="24844" y="29567"/>
                    <a:pt x="24922" y="29450"/>
                  </a:cubicBezTo>
                  <a:cubicBezTo>
                    <a:pt x="25203" y="29082"/>
                    <a:pt x="25494" y="28723"/>
                    <a:pt x="25775" y="28355"/>
                  </a:cubicBezTo>
                  <a:cubicBezTo>
                    <a:pt x="25813" y="28278"/>
                    <a:pt x="25852" y="28239"/>
                    <a:pt x="25891" y="28152"/>
                  </a:cubicBezTo>
                  <a:cubicBezTo>
                    <a:pt x="26172" y="27715"/>
                    <a:pt x="26414" y="27269"/>
                    <a:pt x="26618" y="26746"/>
                  </a:cubicBezTo>
                  <a:cubicBezTo>
                    <a:pt x="26705" y="26581"/>
                    <a:pt x="26783" y="26378"/>
                    <a:pt x="26860" y="26213"/>
                  </a:cubicBezTo>
                  <a:cubicBezTo>
                    <a:pt x="26948" y="26097"/>
                    <a:pt x="26948" y="25932"/>
                    <a:pt x="26986" y="25816"/>
                  </a:cubicBezTo>
                  <a:cubicBezTo>
                    <a:pt x="27025" y="25651"/>
                    <a:pt x="27064" y="25534"/>
                    <a:pt x="27141" y="25370"/>
                  </a:cubicBezTo>
                  <a:cubicBezTo>
                    <a:pt x="27190" y="25205"/>
                    <a:pt x="27190" y="25050"/>
                    <a:pt x="27345" y="24885"/>
                  </a:cubicBezTo>
                  <a:cubicBezTo>
                    <a:pt x="27384" y="24963"/>
                    <a:pt x="27384" y="25050"/>
                    <a:pt x="27384" y="25089"/>
                  </a:cubicBezTo>
                  <a:cubicBezTo>
                    <a:pt x="27345" y="25331"/>
                    <a:pt x="27267" y="25534"/>
                    <a:pt x="27229" y="25777"/>
                  </a:cubicBezTo>
                  <a:cubicBezTo>
                    <a:pt x="27141" y="25971"/>
                    <a:pt x="27103" y="26135"/>
                    <a:pt x="27025" y="26339"/>
                  </a:cubicBezTo>
                  <a:cubicBezTo>
                    <a:pt x="26986" y="26416"/>
                    <a:pt x="26986" y="26504"/>
                    <a:pt x="26948" y="26542"/>
                  </a:cubicBezTo>
                  <a:cubicBezTo>
                    <a:pt x="26822" y="26746"/>
                    <a:pt x="26705" y="26940"/>
                    <a:pt x="26705" y="27143"/>
                  </a:cubicBezTo>
                  <a:cubicBezTo>
                    <a:pt x="26657" y="27269"/>
                    <a:pt x="26618" y="27347"/>
                    <a:pt x="26540" y="27425"/>
                  </a:cubicBezTo>
                  <a:cubicBezTo>
                    <a:pt x="26463" y="27589"/>
                    <a:pt x="26376" y="27715"/>
                    <a:pt x="26298" y="27832"/>
                  </a:cubicBezTo>
                  <a:cubicBezTo>
                    <a:pt x="26095" y="28113"/>
                    <a:pt x="25930" y="28394"/>
                    <a:pt x="25775" y="28636"/>
                  </a:cubicBezTo>
                  <a:cubicBezTo>
                    <a:pt x="25649" y="28801"/>
                    <a:pt x="25532" y="28927"/>
                    <a:pt x="25406" y="29121"/>
                  </a:cubicBezTo>
                  <a:cubicBezTo>
                    <a:pt x="25329" y="29286"/>
                    <a:pt x="25203" y="29412"/>
                    <a:pt x="25086" y="29528"/>
                  </a:cubicBezTo>
                  <a:cubicBezTo>
                    <a:pt x="24922" y="29693"/>
                    <a:pt x="24767" y="29809"/>
                    <a:pt x="24641" y="30013"/>
                  </a:cubicBezTo>
                  <a:cubicBezTo>
                    <a:pt x="24641" y="30051"/>
                    <a:pt x="24602" y="30051"/>
                    <a:pt x="24563" y="30090"/>
                  </a:cubicBezTo>
                  <a:cubicBezTo>
                    <a:pt x="24360" y="30255"/>
                    <a:pt x="24117" y="30420"/>
                    <a:pt x="23952" y="30623"/>
                  </a:cubicBezTo>
                  <a:cubicBezTo>
                    <a:pt x="23875" y="30701"/>
                    <a:pt x="23797" y="30778"/>
                    <a:pt x="23710" y="30866"/>
                  </a:cubicBezTo>
                  <a:cubicBezTo>
                    <a:pt x="23468" y="30982"/>
                    <a:pt x="23225" y="31108"/>
                    <a:pt x="23022" y="31224"/>
                  </a:cubicBezTo>
                  <a:cubicBezTo>
                    <a:pt x="22867" y="31302"/>
                    <a:pt x="22741" y="31350"/>
                    <a:pt x="22624" y="31467"/>
                  </a:cubicBezTo>
                  <a:cubicBezTo>
                    <a:pt x="22421" y="31631"/>
                    <a:pt x="22179" y="31748"/>
                    <a:pt x="21897" y="31835"/>
                  </a:cubicBezTo>
                  <a:cubicBezTo>
                    <a:pt x="21655" y="31951"/>
                    <a:pt x="21374" y="32029"/>
                    <a:pt x="21083" y="32116"/>
                  </a:cubicBezTo>
                  <a:cubicBezTo>
                    <a:pt x="21006" y="32155"/>
                    <a:pt x="20928" y="32194"/>
                    <a:pt x="20841" y="32194"/>
                  </a:cubicBezTo>
                  <a:cubicBezTo>
                    <a:pt x="20725" y="32194"/>
                    <a:pt x="20560" y="32194"/>
                    <a:pt x="20405" y="32271"/>
                  </a:cubicBezTo>
                  <a:cubicBezTo>
                    <a:pt x="20356" y="32320"/>
                    <a:pt x="20279" y="32320"/>
                    <a:pt x="20201" y="32320"/>
                  </a:cubicBezTo>
                  <a:lnTo>
                    <a:pt x="18098" y="32320"/>
                  </a:lnTo>
                  <a:cubicBezTo>
                    <a:pt x="18020" y="32320"/>
                    <a:pt x="17956" y="32337"/>
                    <a:pt x="17898" y="32337"/>
                  </a:cubicBezTo>
                  <a:cubicBezTo>
                    <a:pt x="17870" y="32337"/>
                    <a:pt x="17843" y="32332"/>
                    <a:pt x="17817" y="32320"/>
                  </a:cubicBezTo>
                  <a:cubicBezTo>
                    <a:pt x="17652" y="32320"/>
                    <a:pt x="17448" y="32271"/>
                    <a:pt x="17255" y="32232"/>
                  </a:cubicBezTo>
                  <a:cubicBezTo>
                    <a:pt x="17051" y="32194"/>
                    <a:pt x="16809" y="32155"/>
                    <a:pt x="16605" y="32077"/>
                  </a:cubicBezTo>
                  <a:cubicBezTo>
                    <a:pt x="16440" y="32077"/>
                    <a:pt x="16285" y="32029"/>
                    <a:pt x="16120" y="31990"/>
                  </a:cubicBezTo>
                  <a:cubicBezTo>
                    <a:pt x="15878" y="31912"/>
                    <a:pt x="15636" y="31786"/>
                    <a:pt x="15355" y="31709"/>
                  </a:cubicBezTo>
                  <a:cubicBezTo>
                    <a:pt x="15316" y="31709"/>
                    <a:pt x="15229" y="31670"/>
                    <a:pt x="15190" y="31631"/>
                  </a:cubicBezTo>
                  <a:cubicBezTo>
                    <a:pt x="14705" y="31428"/>
                    <a:pt x="14259" y="31263"/>
                    <a:pt x="13814" y="30982"/>
                  </a:cubicBezTo>
                  <a:cubicBezTo>
                    <a:pt x="13571" y="30817"/>
                    <a:pt x="13251" y="30740"/>
                    <a:pt x="13009" y="30575"/>
                  </a:cubicBezTo>
                  <a:cubicBezTo>
                    <a:pt x="12728" y="30420"/>
                    <a:pt x="12447" y="30294"/>
                    <a:pt x="12243" y="30051"/>
                  </a:cubicBezTo>
                  <a:cubicBezTo>
                    <a:pt x="12078" y="29935"/>
                    <a:pt x="11923" y="29809"/>
                    <a:pt x="11720" y="29693"/>
                  </a:cubicBezTo>
                  <a:cubicBezTo>
                    <a:pt x="11555" y="29605"/>
                    <a:pt x="11351" y="29528"/>
                    <a:pt x="11274" y="29363"/>
                  </a:cubicBezTo>
                  <a:cubicBezTo>
                    <a:pt x="11235" y="29286"/>
                    <a:pt x="11148" y="29247"/>
                    <a:pt x="11109" y="29208"/>
                  </a:cubicBezTo>
                  <a:cubicBezTo>
                    <a:pt x="10954" y="29121"/>
                    <a:pt x="10751" y="29005"/>
                    <a:pt x="10586" y="28840"/>
                  </a:cubicBezTo>
                  <a:cubicBezTo>
                    <a:pt x="10382" y="28636"/>
                    <a:pt x="10179" y="28481"/>
                    <a:pt x="9936" y="28316"/>
                  </a:cubicBezTo>
                  <a:cubicBezTo>
                    <a:pt x="9694" y="28113"/>
                    <a:pt x="9452" y="27958"/>
                    <a:pt x="9335" y="27667"/>
                  </a:cubicBezTo>
                  <a:cubicBezTo>
                    <a:pt x="9258" y="27628"/>
                    <a:pt x="9171" y="27628"/>
                    <a:pt x="9132" y="27589"/>
                  </a:cubicBezTo>
                  <a:cubicBezTo>
                    <a:pt x="8928" y="27425"/>
                    <a:pt x="8812" y="27182"/>
                    <a:pt x="8570" y="27105"/>
                  </a:cubicBezTo>
                  <a:cubicBezTo>
                    <a:pt x="8570" y="27105"/>
                    <a:pt x="8570" y="27066"/>
                    <a:pt x="8531" y="27066"/>
                  </a:cubicBezTo>
                  <a:cubicBezTo>
                    <a:pt x="8327" y="26824"/>
                    <a:pt x="8124" y="26620"/>
                    <a:pt x="7920" y="26416"/>
                  </a:cubicBezTo>
                  <a:cubicBezTo>
                    <a:pt x="7755" y="26300"/>
                    <a:pt x="7600" y="26135"/>
                    <a:pt x="7436" y="26019"/>
                  </a:cubicBezTo>
                  <a:cubicBezTo>
                    <a:pt x="7271" y="25854"/>
                    <a:pt x="7154" y="25651"/>
                    <a:pt x="6990" y="25486"/>
                  </a:cubicBezTo>
                  <a:cubicBezTo>
                    <a:pt x="6912" y="25408"/>
                    <a:pt x="6835" y="25370"/>
                    <a:pt x="6747" y="25292"/>
                  </a:cubicBezTo>
                  <a:cubicBezTo>
                    <a:pt x="6631" y="25166"/>
                    <a:pt x="6544" y="25001"/>
                    <a:pt x="6427" y="24885"/>
                  </a:cubicBezTo>
                  <a:lnTo>
                    <a:pt x="6059" y="24517"/>
                  </a:lnTo>
                  <a:cubicBezTo>
                    <a:pt x="5943" y="24362"/>
                    <a:pt x="5817" y="24158"/>
                    <a:pt x="5700" y="24032"/>
                  </a:cubicBezTo>
                  <a:cubicBezTo>
                    <a:pt x="5458" y="23838"/>
                    <a:pt x="5332" y="23547"/>
                    <a:pt x="5138" y="23353"/>
                  </a:cubicBezTo>
                  <a:cubicBezTo>
                    <a:pt x="5051" y="23266"/>
                    <a:pt x="4935" y="23189"/>
                    <a:pt x="4896" y="23063"/>
                  </a:cubicBezTo>
                  <a:cubicBezTo>
                    <a:pt x="4654" y="22704"/>
                    <a:pt x="4324" y="22423"/>
                    <a:pt x="4121" y="22016"/>
                  </a:cubicBezTo>
                  <a:cubicBezTo>
                    <a:pt x="4043" y="21938"/>
                    <a:pt x="3965" y="21851"/>
                    <a:pt x="3927" y="21774"/>
                  </a:cubicBezTo>
                  <a:cubicBezTo>
                    <a:pt x="3762" y="21531"/>
                    <a:pt x="3597" y="21328"/>
                    <a:pt x="3442" y="21124"/>
                  </a:cubicBezTo>
                  <a:cubicBezTo>
                    <a:pt x="3277" y="20969"/>
                    <a:pt x="3151" y="20804"/>
                    <a:pt x="3074" y="20639"/>
                  </a:cubicBezTo>
                  <a:cubicBezTo>
                    <a:pt x="2957" y="20358"/>
                    <a:pt x="2715" y="20155"/>
                    <a:pt x="2589" y="19835"/>
                  </a:cubicBezTo>
                  <a:cubicBezTo>
                    <a:pt x="2550" y="19757"/>
                    <a:pt x="2511" y="19631"/>
                    <a:pt x="2424" y="19554"/>
                  </a:cubicBezTo>
                  <a:cubicBezTo>
                    <a:pt x="2308" y="19428"/>
                    <a:pt x="2182" y="19311"/>
                    <a:pt x="2104" y="19108"/>
                  </a:cubicBezTo>
                  <a:cubicBezTo>
                    <a:pt x="2066" y="18943"/>
                    <a:pt x="1901" y="18827"/>
                    <a:pt x="1862" y="18623"/>
                  </a:cubicBezTo>
                  <a:cubicBezTo>
                    <a:pt x="1823" y="18459"/>
                    <a:pt x="1658" y="18303"/>
                    <a:pt x="1581" y="18139"/>
                  </a:cubicBezTo>
                  <a:cubicBezTo>
                    <a:pt x="1542" y="18100"/>
                    <a:pt x="1542" y="18061"/>
                    <a:pt x="1503" y="17974"/>
                  </a:cubicBezTo>
                  <a:cubicBezTo>
                    <a:pt x="1503" y="17935"/>
                    <a:pt x="1455" y="17858"/>
                    <a:pt x="1455" y="17819"/>
                  </a:cubicBezTo>
                  <a:cubicBezTo>
                    <a:pt x="1377" y="17693"/>
                    <a:pt x="1339" y="17615"/>
                    <a:pt x="1261" y="17489"/>
                  </a:cubicBezTo>
                  <a:cubicBezTo>
                    <a:pt x="1135" y="17412"/>
                    <a:pt x="1058" y="17295"/>
                    <a:pt x="1019" y="17169"/>
                  </a:cubicBezTo>
                  <a:cubicBezTo>
                    <a:pt x="932" y="16888"/>
                    <a:pt x="815" y="16646"/>
                    <a:pt x="650" y="16442"/>
                  </a:cubicBezTo>
                  <a:cubicBezTo>
                    <a:pt x="650" y="16404"/>
                    <a:pt x="689" y="16404"/>
                    <a:pt x="689" y="16365"/>
                  </a:cubicBezTo>
                  <a:cubicBezTo>
                    <a:pt x="486" y="15996"/>
                    <a:pt x="292" y="15599"/>
                    <a:pt x="88" y="15231"/>
                  </a:cubicBezTo>
                  <a:lnTo>
                    <a:pt x="1" y="15231"/>
                  </a:lnTo>
                  <a:cubicBezTo>
                    <a:pt x="49" y="15357"/>
                    <a:pt x="49" y="15473"/>
                    <a:pt x="88" y="15551"/>
                  </a:cubicBezTo>
                  <a:cubicBezTo>
                    <a:pt x="127" y="15551"/>
                    <a:pt x="127" y="15551"/>
                    <a:pt x="127" y="15512"/>
                  </a:cubicBezTo>
                  <a:cubicBezTo>
                    <a:pt x="166" y="15638"/>
                    <a:pt x="205" y="15715"/>
                    <a:pt x="243" y="15793"/>
                  </a:cubicBezTo>
                  <a:cubicBezTo>
                    <a:pt x="292" y="15958"/>
                    <a:pt x="369" y="16084"/>
                    <a:pt x="447" y="16239"/>
                  </a:cubicBezTo>
                  <a:cubicBezTo>
                    <a:pt x="534" y="16481"/>
                    <a:pt x="650" y="16762"/>
                    <a:pt x="776" y="17005"/>
                  </a:cubicBezTo>
                  <a:cubicBezTo>
                    <a:pt x="893" y="17208"/>
                    <a:pt x="1019" y="17412"/>
                    <a:pt x="1096" y="17615"/>
                  </a:cubicBezTo>
                  <a:cubicBezTo>
                    <a:pt x="1174" y="17819"/>
                    <a:pt x="1339" y="18022"/>
                    <a:pt x="1455" y="18216"/>
                  </a:cubicBezTo>
                  <a:lnTo>
                    <a:pt x="1455" y="18342"/>
                  </a:lnTo>
                  <a:cubicBezTo>
                    <a:pt x="1503" y="18381"/>
                    <a:pt x="1542" y="18420"/>
                    <a:pt x="1542" y="18459"/>
                  </a:cubicBezTo>
                  <a:cubicBezTo>
                    <a:pt x="1581" y="18546"/>
                    <a:pt x="1581" y="18623"/>
                    <a:pt x="1658" y="18701"/>
                  </a:cubicBezTo>
                  <a:cubicBezTo>
                    <a:pt x="1784" y="18904"/>
                    <a:pt x="1901" y="19069"/>
                    <a:pt x="2027" y="19273"/>
                  </a:cubicBezTo>
                  <a:cubicBezTo>
                    <a:pt x="2143" y="19515"/>
                    <a:pt x="2269" y="19757"/>
                    <a:pt x="2385" y="19961"/>
                  </a:cubicBezTo>
                  <a:cubicBezTo>
                    <a:pt x="2473" y="20116"/>
                    <a:pt x="2511" y="20242"/>
                    <a:pt x="2628" y="20358"/>
                  </a:cubicBezTo>
                  <a:cubicBezTo>
                    <a:pt x="2831" y="20688"/>
                    <a:pt x="3035" y="21047"/>
                    <a:pt x="3316" y="21328"/>
                  </a:cubicBezTo>
                  <a:cubicBezTo>
                    <a:pt x="3316" y="21328"/>
                    <a:pt x="3355" y="21366"/>
                    <a:pt x="3355" y="21415"/>
                  </a:cubicBezTo>
                  <a:cubicBezTo>
                    <a:pt x="3520" y="21657"/>
                    <a:pt x="3723" y="21938"/>
                    <a:pt x="3927" y="22219"/>
                  </a:cubicBezTo>
                  <a:cubicBezTo>
                    <a:pt x="4121" y="22539"/>
                    <a:pt x="4411" y="22820"/>
                    <a:pt x="4654" y="23150"/>
                  </a:cubicBezTo>
                  <a:cubicBezTo>
                    <a:pt x="4847" y="23431"/>
                    <a:pt x="5090" y="23712"/>
                    <a:pt x="5293" y="23993"/>
                  </a:cubicBezTo>
                  <a:cubicBezTo>
                    <a:pt x="5497" y="24236"/>
                    <a:pt x="5739" y="24478"/>
                    <a:pt x="5943" y="24720"/>
                  </a:cubicBezTo>
                  <a:cubicBezTo>
                    <a:pt x="6301" y="25244"/>
                    <a:pt x="6747" y="25651"/>
                    <a:pt x="7154" y="26097"/>
                  </a:cubicBezTo>
                  <a:cubicBezTo>
                    <a:pt x="7358" y="26339"/>
                    <a:pt x="7562" y="26504"/>
                    <a:pt x="7755" y="26659"/>
                  </a:cubicBezTo>
                  <a:cubicBezTo>
                    <a:pt x="7881" y="26785"/>
                    <a:pt x="7998" y="26901"/>
                    <a:pt x="8124" y="27066"/>
                  </a:cubicBezTo>
                  <a:cubicBezTo>
                    <a:pt x="8327" y="27269"/>
                    <a:pt x="8482" y="27512"/>
                    <a:pt x="8773" y="27628"/>
                  </a:cubicBezTo>
                  <a:lnTo>
                    <a:pt x="8812" y="27667"/>
                  </a:lnTo>
                  <a:cubicBezTo>
                    <a:pt x="9132" y="28074"/>
                    <a:pt x="9500" y="28355"/>
                    <a:pt x="9859" y="28685"/>
                  </a:cubicBezTo>
                  <a:cubicBezTo>
                    <a:pt x="10140" y="28927"/>
                    <a:pt x="10508" y="29082"/>
                    <a:pt x="10751" y="29412"/>
                  </a:cubicBezTo>
                  <a:cubicBezTo>
                    <a:pt x="10828" y="29528"/>
                    <a:pt x="10993" y="29567"/>
                    <a:pt x="11109" y="29654"/>
                  </a:cubicBezTo>
                  <a:cubicBezTo>
                    <a:pt x="11516" y="29935"/>
                    <a:pt x="11875" y="30216"/>
                    <a:pt x="12243" y="30458"/>
                  </a:cubicBezTo>
                  <a:cubicBezTo>
                    <a:pt x="12728" y="30778"/>
                    <a:pt x="13213" y="31021"/>
                    <a:pt x="13697" y="31302"/>
                  </a:cubicBezTo>
                  <a:cubicBezTo>
                    <a:pt x="14017" y="31505"/>
                    <a:pt x="14385" y="31709"/>
                    <a:pt x="14744" y="31835"/>
                  </a:cubicBezTo>
                  <a:cubicBezTo>
                    <a:pt x="14986" y="31912"/>
                    <a:pt x="15229" y="31990"/>
                    <a:pt x="15471" y="32077"/>
                  </a:cubicBezTo>
                  <a:cubicBezTo>
                    <a:pt x="15839" y="32271"/>
                    <a:pt x="16237" y="32358"/>
                    <a:pt x="16605" y="32475"/>
                  </a:cubicBezTo>
                  <a:cubicBezTo>
                    <a:pt x="16809" y="32562"/>
                    <a:pt x="17012" y="32562"/>
                    <a:pt x="17167" y="32562"/>
                  </a:cubicBezTo>
                  <a:cubicBezTo>
                    <a:pt x="17613" y="32639"/>
                    <a:pt x="18020" y="32678"/>
                    <a:pt x="18418" y="32678"/>
                  </a:cubicBezTo>
                  <a:cubicBezTo>
                    <a:pt x="18486" y="32691"/>
                    <a:pt x="18553" y="32695"/>
                    <a:pt x="18620" y="32695"/>
                  </a:cubicBezTo>
                  <a:cubicBezTo>
                    <a:pt x="18753" y="32695"/>
                    <a:pt x="18880" y="32678"/>
                    <a:pt x="18990" y="32678"/>
                  </a:cubicBezTo>
                  <a:cubicBezTo>
                    <a:pt x="19067" y="32717"/>
                    <a:pt x="19145" y="32717"/>
                    <a:pt x="19193" y="32717"/>
                  </a:cubicBezTo>
                  <a:lnTo>
                    <a:pt x="19348" y="32717"/>
                  </a:lnTo>
                  <a:cubicBezTo>
                    <a:pt x="19629" y="32717"/>
                    <a:pt x="19959" y="32678"/>
                    <a:pt x="20279" y="32639"/>
                  </a:cubicBezTo>
                  <a:cubicBezTo>
                    <a:pt x="20560" y="32639"/>
                    <a:pt x="20802" y="32601"/>
                    <a:pt x="21083" y="32475"/>
                  </a:cubicBezTo>
                  <a:cubicBezTo>
                    <a:pt x="21171" y="32436"/>
                    <a:pt x="21248" y="32436"/>
                    <a:pt x="21326" y="32397"/>
                  </a:cubicBezTo>
                  <a:cubicBezTo>
                    <a:pt x="21568" y="32358"/>
                    <a:pt x="21810" y="32320"/>
                    <a:pt x="22053" y="32194"/>
                  </a:cubicBezTo>
                  <a:cubicBezTo>
                    <a:pt x="22217" y="32077"/>
                    <a:pt x="22382" y="31990"/>
                    <a:pt x="22537" y="31912"/>
                  </a:cubicBezTo>
                  <a:cubicBezTo>
                    <a:pt x="22828" y="31748"/>
                    <a:pt x="23148" y="31631"/>
                    <a:pt x="23390" y="31428"/>
                  </a:cubicBezTo>
                  <a:cubicBezTo>
                    <a:pt x="23555" y="31302"/>
                    <a:pt x="23749" y="31185"/>
                    <a:pt x="23914" y="31059"/>
                  </a:cubicBezTo>
                  <a:cubicBezTo>
                    <a:pt x="24156" y="30866"/>
                    <a:pt x="24437" y="30701"/>
                    <a:pt x="24679" y="30458"/>
                  </a:cubicBezTo>
                  <a:cubicBezTo>
                    <a:pt x="25009" y="30177"/>
                    <a:pt x="25290" y="29896"/>
                    <a:pt x="25571" y="29605"/>
                  </a:cubicBezTo>
                  <a:cubicBezTo>
                    <a:pt x="25610" y="29567"/>
                    <a:pt x="25649" y="29528"/>
                    <a:pt x="25649" y="29489"/>
                  </a:cubicBezTo>
                  <a:cubicBezTo>
                    <a:pt x="25930" y="29043"/>
                    <a:pt x="26337" y="28685"/>
                    <a:pt x="26540" y="28200"/>
                  </a:cubicBezTo>
                  <a:cubicBezTo>
                    <a:pt x="26705" y="27832"/>
                    <a:pt x="26948" y="27512"/>
                    <a:pt x="27103" y="27182"/>
                  </a:cubicBezTo>
                  <a:cubicBezTo>
                    <a:pt x="27229" y="26901"/>
                    <a:pt x="27345" y="26620"/>
                    <a:pt x="27432" y="26339"/>
                  </a:cubicBezTo>
                  <a:cubicBezTo>
                    <a:pt x="27587" y="25971"/>
                    <a:pt x="27675" y="25651"/>
                    <a:pt x="27752" y="25292"/>
                  </a:cubicBezTo>
                  <a:cubicBezTo>
                    <a:pt x="27791" y="25244"/>
                    <a:pt x="27830" y="25166"/>
                    <a:pt x="27830" y="25127"/>
                  </a:cubicBezTo>
                  <a:cubicBezTo>
                    <a:pt x="27994" y="25127"/>
                    <a:pt x="28111" y="25127"/>
                    <a:pt x="28237" y="25166"/>
                  </a:cubicBezTo>
                  <a:cubicBezTo>
                    <a:pt x="28314" y="25166"/>
                    <a:pt x="28402" y="25166"/>
                    <a:pt x="28479" y="25205"/>
                  </a:cubicBezTo>
                  <a:cubicBezTo>
                    <a:pt x="28838" y="25370"/>
                    <a:pt x="29206" y="25447"/>
                    <a:pt x="29565" y="25447"/>
                  </a:cubicBezTo>
                  <a:cubicBezTo>
                    <a:pt x="29768" y="25447"/>
                    <a:pt x="29972" y="25486"/>
                    <a:pt x="30175" y="25534"/>
                  </a:cubicBezTo>
                  <a:cubicBezTo>
                    <a:pt x="30340" y="25534"/>
                    <a:pt x="30534" y="25573"/>
                    <a:pt x="30699" y="25573"/>
                  </a:cubicBezTo>
                  <a:cubicBezTo>
                    <a:pt x="30902" y="25573"/>
                    <a:pt x="31067" y="25534"/>
                    <a:pt x="31261" y="25534"/>
                  </a:cubicBezTo>
                  <a:lnTo>
                    <a:pt x="31426" y="25534"/>
                  </a:lnTo>
                  <a:cubicBezTo>
                    <a:pt x="31833" y="25408"/>
                    <a:pt x="32279" y="25331"/>
                    <a:pt x="32715" y="25244"/>
                  </a:cubicBezTo>
                  <a:cubicBezTo>
                    <a:pt x="33161" y="25166"/>
                    <a:pt x="33490" y="24924"/>
                    <a:pt x="33810" y="24643"/>
                  </a:cubicBezTo>
                  <a:cubicBezTo>
                    <a:pt x="34014" y="24478"/>
                    <a:pt x="34217" y="24323"/>
                    <a:pt x="34411" y="24158"/>
                  </a:cubicBezTo>
                  <a:cubicBezTo>
                    <a:pt x="34537" y="24032"/>
                    <a:pt x="34653" y="23916"/>
                    <a:pt x="34780" y="23751"/>
                  </a:cubicBezTo>
                  <a:cubicBezTo>
                    <a:pt x="34983" y="23547"/>
                    <a:pt x="35099" y="23353"/>
                    <a:pt x="35138" y="23111"/>
                  </a:cubicBezTo>
                  <a:lnTo>
                    <a:pt x="35138" y="22985"/>
                  </a:lnTo>
                  <a:cubicBezTo>
                    <a:pt x="35225" y="22869"/>
                    <a:pt x="35342" y="22743"/>
                    <a:pt x="35303" y="22578"/>
                  </a:cubicBezTo>
                  <a:lnTo>
                    <a:pt x="35342" y="22539"/>
                  </a:lnTo>
                  <a:cubicBezTo>
                    <a:pt x="35429" y="22297"/>
                    <a:pt x="35545" y="22093"/>
                    <a:pt x="35545" y="21851"/>
                  </a:cubicBezTo>
                  <a:cubicBezTo>
                    <a:pt x="35506" y="21696"/>
                    <a:pt x="35545" y="21531"/>
                    <a:pt x="35623" y="21415"/>
                  </a:cubicBezTo>
                  <a:cubicBezTo>
                    <a:pt x="35671" y="21289"/>
                    <a:pt x="35671" y="21211"/>
                    <a:pt x="35671" y="21124"/>
                  </a:cubicBezTo>
                  <a:cubicBezTo>
                    <a:pt x="35671" y="20727"/>
                    <a:pt x="35623" y="20358"/>
                    <a:pt x="35584" y="19961"/>
                  </a:cubicBezTo>
                  <a:cubicBezTo>
                    <a:pt x="35584" y="19757"/>
                    <a:pt x="35584" y="19593"/>
                    <a:pt x="35468" y="19428"/>
                  </a:cubicBezTo>
                  <a:lnTo>
                    <a:pt x="35468" y="19350"/>
                  </a:lnTo>
                  <a:cubicBezTo>
                    <a:pt x="35468" y="19185"/>
                    <a:pt x="35429" y="19030"/>
                    <a:pt x="35429" y="18866"/>
                  </a:cubicBezTo>
                  <a:cubicBezTo>
                    <a:pt x="35429" y="18546"/>
                    <a:pt x="35303" y="18265"/>
                    <a:pt x="35225" y="17935"/>
                  </a:cubicBezTo>
                  <a:cubicBezTo>
                    <a:pt x="35225" y="17819"/>
                    <a:pt x="35138" y="17693"/>
                    <a:pt x="35099" y="17538"/>
                  </a:cubicBezTo>
                  <a:cubicBezTo>
                    <a:pt x="35138" y="17538"/>
                    <a:pt x="35187" y="17576"/>
                    <a:pt x="35225" y="17576"/>
                  </a:cubicBezTo>
                  <a:cubicBezTo>
                    <a:pt x="35584" y="17819"/>
                    <a:pt x="35952" y="18061"/>
                    <a:pt x="36272" y="18342"/>
                  </a:cubicBezTo>
                  <a:cubicBezTo>
                    <a:pt x="36350" y="18420"/>
                    <a:pt x="36515" y="18459"/>
                    <a:pt x="36553" y="18585"/>
                  </a:cubicBezTo>
                  <a:cubicBezTo>
                    <a:pt x="36757" y="18827"/>
                    <a:pt x="36999" y="18943"/>
                    <a:pt x="37242" y="19147"/>
                  </a:cubicBezTo>
                  <a:cubicBezTo>
                    <a:pt x="37406" y="19311"/>
                    <a:pt x="37610" y="19476"/>
                    <a:pt x="37804" y="19631"/>
                  </a:cubicBezTo>
                  <a:cubicBezTo>
                    <a:pt x="37969" y="19796"/>
                    <a:pt x="38133" y="19961"/>
                    <a:pt x="38288" y="20116"/>
                  </a:cubicBezTo>
                  <a:cubicBezTo>
                    <a:pt x="38414" y="20203"/>
                    <a:pt x="38531" y="20281"/>
                    <a:pt x="38657" y="20397"/>
                  </a:cubicBezTo>
                  <a:cubicBezTo>
                    <a:pt x="38938" y="20727"/>
                    <a:pt x="39219" y="21047"/>
                    <a:pt x="39548" y="21366"/>
                  </a:cubicBezTo>
                  <a:cubicBezTo>
                    <a:pt x="39868" y="21657"/>
                    <a:pt x="40149" y="22016"/>
                    <a:pt x="40431" y="22384"/>
                  </a:cubicBezTo>
                  <a:cubicBezTo>
                    <a:pt x="40634" y="22627"/>
                    <a:pt x="40799" y="22869"/>
                    <a:pt x="41002" y="23111"/>
                  </a:cubicBezTo>
                  <a:cubicBezTo>
                    <a:pt x="41119" y="23305"/>
                    <a:pt x="41284" y="23509"/>
                    <a:pt x="41439" y="23751"/>
                  </a:cubicBezTo>
                  <a:cubicBezTo>
                    <a:pt x="41642" y="23993"/>
                    <a:pt x="41807" y="24236"/>
                    <a:pt x="41972" y="24517"/>
                  </a:cubicBezTo>
                  <a:cubicBezTo>
                    <a:pt x="42166" y="24759"/>
                    <a:pt x="42330" y="25001"/>
                    <a:pt x="42495" y="25292"/>
                  </a:cubicBezTo>
                  <a:cubicBezTo>
                    <a:pt x="42573" y="25408"/>
                    <a:pt x="42650" y="25573"/>
                    <a:pt x="42737" y="25689"/>
                  </a:cubicBezTo>
                  <a:cubicBezTo>
                    <a:pt x="42941" y="26019"/>
                    <a:pt x="43183" y="26300"/>
                    <a:pt x="43338" y="26659"/>
                  </a:cubicBezTo>
                  <a:cubicBezTo>
                    <a:pt x="43426" y="26901"/>
                    <a:pt x="43581" y="27105"/>
                    <a:pt x="43746" y="27308"/>
                  </a:cubicBezTo>
                  <a:cubicBezTo>
                    <a:pt x="43862" y="27473"/>
                    <a:pt x="43988" y="27589"/>
                    <a:pt x="44104" y="27754"/>
                  </a:cubicBezTo>
                  <a:cubicBezTo>
                    <a:pt x="44230" y="27909"/>
                    <a:pt x="44347" y="28152"/>
                    <a:pt x="44473" y="28355"/>
                  </a:cubicBezTo>
                  <a:cubicBezTo>
                    <a:pt x="44637" y="28636"/>
                    <a:pt x="44880" y="28927"/>
                    <a:pt x="45073" y="29208"/>
                  </a:cubicBezTo>
                  <a:cubicBezTo>
                    <a:pt x="45199" y="29324"/>
                    <a:pt x="45277" y="29450"/>
                    <a:pt x="45364" y="29567"/>
                  </a:cubicBezTo>
                  <a:cubicBezTo>
                    <a:pt x="45558" y="29809"/>
                    <a:pt x="45762" y="30051"/>
                    <a:pt x="45965" y="30294"/>
                  </a:cubicBezTo>
                  <a:cubicBezTo>
                    <a:pt x="46208" y="30536"/>
                    <a:pt x="46411" y="30817"/>
                    <a:pt x="46653" y="31059"/>
                  </a:cubicBezTo>
                  <a:cubicBezTo>
                    <a:pt x="46935" y="31350"/>
                    <a:pt x="47254" y="31593"/>
                    <a:pt x="47545" y="31874"/>
                  </a:cubicBezTo>
                  <a:cubicBezTo>
                    <a:pt x="47623" y="31951"/>
                    <a:pt x="47700" y="32029"/>
                    <a:pt x="47788" y="32116"/>
                  </a:cubicBezTo>
                  <a:cubicBezTo>
                    <a:pt x="47904" y="32271"/>
                    <a:pt x="48069" y="32320"/>
                    <a:pt x="48224" y="32436"/>
                  </a:cubicBezTo>
                  <a:cubicBezTo>
                    <a:pt x="48553" y="32717"/>
                    <a:pt x="48873" y="32998"/>
                    <a:pt x="49241" y="33202"/>
                  </a:cubicBezTo>
                  <a:cubicBezTo>
                    <a:pt x="49561" y="33405"/>
                    <a:pt x="49842" y="33609"/>
                    <a:pt x="50162" y="33773"/>
                  </a:cubicBezTo>
                  <a:cubicBezTo>
                    <a:pt x="50288" y="33851"/>
                    <a:pt x="50405" y="33890"/>
                    <a:pt x="50531" y="33929"/>
                  </a:cubicBezTo>
                  <a:cubicBezTo>
                    <a:pt x="50812" y="34016"/>
                    <a:pt x="51054" y="34093"/>
                    <a:pt x="51335" y="34171"/>
                  </a:cubicBezTo>
                  <a:cubicBezTo>
                    <a:pt x="51422" y="34210"/>
                    <a:pt x="51461" y="34258"/>
                    <a:pt x="51500" y="34297"/>
                  </a:cubicBezTo>
                  <a:cubicBezTo>
                    <a:pt x="51665" y="34374"/>
                    <a:pt x="51820" y="34452"/>
                    <a:pt x="51985" y="34500"/>
                  </a:cubicBezTo>
                  <a:cubicBezTo>
                    <a:pt x="52227" y="34539"/>
                    <a:pt x="52508" y="34578"/>
                    <a:pt x="52750" y="34617"/>
                  </a:cubicBezTo>
                  <a:cubicBezTo>
                    <a:pt x="52915" y="34617"/>
                    <a:pt x="53031" y="34694"/>
                    <a:pt x="53196" y="34694"/>
                  </a:cubicBezTo>
                  <a:cubicBezTo>
                    <a:pt x="53225" y="34689"/>
                    <a:pt x="53253" y="34687"/>
                    <a:pt x="53282" y="34687"/>
                  </a:cubicBezTo>
                  <a:cubicBezTo>
                    <a:pt x="53403" y="34687"/>
                    <a:pt x="53526" y="34726"/>
                    <a:pt x="53658" y="34726"/>
                  </a:cubicBezTo>
                  <a:cubicBezTo>
                    <a:pt x="53718" y="34726"/>
                    <a:pt x="53781" y="34718"/>
                    <a:pt x="53846" y="34694"/>
                  </a:cubicBezTo>
                  <a:lnTo>
                    <a:pt x="53923" y="34694"/>
                  </a:lnTo>
                  <a:cubicBezTo>
                    <a:pt x="54001" y="34743"/>
                    <a:pt x="54127" y="34743"/>
                    <a:pt x="54204" y="34743"/>
                  </a:cubicBezTo>
                  <a:cubicBezTo>
                    <a:pt x="54369" y="34694"/>
                    <a:pt x="54524" y="34694"/>
                    <a:pt x="54689" y="34656"/>
                  </a:cubicBezTo>
                  <a:cubicBezTo>
                    <a:pt x="54931" y="34578"/>
                    <a:pt x="55174" y="34617"/>
                    <a:pt x="55416" y="34452"/>
                  </a:cubicBezTo>
                  <a:cubicBezTo>
                    <a:pt x="55416" y="34413"/>
                    <a:pt x="55493" y="34413"/>
                    <a:pt x="55542" y="34413"/>
                  </a:cubicBezTo>
                  <a:cubicBezTo>
                    <a:pt x="55862" y="34374"/>
                    <a:pt x="56182" y="34258"/>
                    <a:pt x="56511" y="34093"/>
                  </a:cubicBezTo>
                  <a:cubicBezTo>
                    <a:pt x="56870" y="33890"/>
                    <a:pt x="57190" y="33686"/>
                    <a:pt x="57481" y="33405"/>
                  </a:cubicBezTo>
                  <a:cubicBezTo>
                    <a:pt x="57723" y="33202"/>
                    <a:pt x="57917" y="32959"/>
                    <a:pt x="58120" y="32717"/>
                  </a:cubicBezTo>
                  <a:cubicBezTo>
                    <a:pt x="58208" y="32639"/>
                    <a:pt x="58285" y="32562"/>
                    <a:pt x="58324" y="32475"/>
                  </a:cubicBezTo>
                  <a:cubicBezTo>
                    <a:pt x="58401" y="32320"/>
                    <a:pt x="58489" y="32116"/>
                    <a:pt x="58605" y="31951"/>
                  </a:cubicBezTo>
                  <a:cubicBezTo>
                    <a:pt x="58731" y="31786"/>
                    <a:pt x="58731" y="31670"/>
                    <a:pt x="58808" y="31505"/>
                  </a:cubicBezTo>
                  <a:lnTo>
                    <a:pt x="58808" y="31505"/>
                  </a:lnTo>
                  <a:cubicBezTo>
                    <a:pt x="58605" y="31544"/>
                    <a:pt x="58605" y="31748"/>
                    <a:pt x="58527" y="31786"/>
                  </a:cubicBezTo>
                  <a:cubicBezTo>
                    <a:pt x="58401" y="31951"/>
                    <a:pt x="58363" y="32077"/>
                    <a:pt x="58285" y="32194"/>
                  </a:cubicBezTo>
                  <a:cubicBezTo>
                    <a:pt x="58120" y="32436"/>
                    <a:pt x="57917" y="32639"/>
                    <a:pt x="57762" y="32882"/>
                  </a:cubicBezTo>
                  <a:cubicBezTo>
                    <a:pt x="57636" y="32998"/>
                    <a:pt x="57519" y="33124"/>
                    <a:pt x="57393" y="33202"/>
                  </a:cubicBezTo>
                  <a:cubicBezTo>
                    <a:pt x="57277" y="33289"/>
                    <a:pt x="57151" y="33366"/>
                    <a:pt x="56996" y="33444"/>
                  </a:cubicBezTo>
                  <a:cubicBezTo>
                    <a:pt x="56831" y="33570"/>
                    <a:pt x="56666" y="33725"/>
                    <a:pt x="56511" y="33851"/>
                  </a:cubicBezTo>
                  <a:cubicBezTo>
                    <a:pt x="56346" y="33929"/>
                    <a:pt x="56143" y="34055"/>
                    <a:pt x="55978" y="34132"/>
                  </a:cubicBezTo>
                  <a:cubicBezTo>
                    <a:pt x="55823" y="34171"/>
                    <a:pt x="55658" y="34258"/>
                    <a:pt x="55542" y="34258"/>
                  </a:cubicBezTo>
                  <a:cubicBezTo>
                    <a:pt x="55338" y="34258"/>
                    <a:pt x="55135" y="34258"/>
                    <a:pt x="54970" y="34297"/>
                  </a:cubicBezTo>
                  <a:cubicBezTo>
                    <a:pt x="54762" y="34330"/>
                    <a:pt x="54582" y="34421"/>
                    <a:pt x="54381" y="34421"/>
                  </a:cubicBezTo>
                  <a:cubicBezTo>
                    <a:pt x="54349" y="34421"/>
                    <a:pt x="54316" y="34419"/>
                    <a:pt x="54282" y="34413"/>
                  </a:cubicBezTo>
                  <a:cubicBezTo>
                    <a:pt x="53962" y="34374"/>
                    <a:pt x="53642" y="34374"/>
                    <a:pt x="53313" y="34374"/>
                  </a:cubicBezTo>
                  <a:cubicBezTo>
                    <a:pt x="53070" y="34336"/>
                    <a:pt x="52828" y="34336"/>
                    <a:pt x="52586" y="34258"/>
                  </a:cubicBezTo>
                  <a:cubicBezTo>
                    <a:pt x="52508" y="34210"/>
                    <a:pt x="52469" y="34210"/>
                    <a:pt x="52392" y="34210"/>
                  </a:cubicBezTo>
                  <a:cubicBezTo>
                    <a:pt x="52149" y="34171"/>
                    <a:pt x="51907" y="34132"/>
                    <a:pt x="51665" y="34055"/>
                  </a:cubicBezTo>
                  <a:cubicBezTo>
                    <a:pt x="51461" y="33967"/>
                    <a:pt x="51258" y="33851"/>
                    <a:pt x="51054" y="33773"/>
                  </a:cubicBezTo>
                  <a:cubicBezTo>
                    <a:pt x="50889" y="33686"/>
                    <a:pt x="50695" y="33609"/>
                    <a:pt x="50492" y="33531"/>
                  </a:cubicBezTo>
                  <a:cubicBezTo>
                    <a:pt x="50211" y="33444"/>
                    <a:pt x="49968" y="33328"/>
                    <a:pt x="49726" y="33163"/>
                  </a:cubicBezTo>
                  <a:cubicBezTo>
                    <a:pt x="49639" y="33124"/>
                    <a:pt x="49523" y="33046"/>
                    <a:pt x="49435" y="32998"/>
                  </a:cubicBezTo>
                  <a:cubicBezTo>
                    <a:pt x="49193" y="32804"/>
                    <a:pt x="48912" y="32601"/>
                    <a:pt x="48631" y="32397"/>
                  </a:cubicBezTo>
                  <a:cubicBezTo>
                    <a:pt x="48515" y="32271"/>
                    <a:pt x="48350" y="32194"/>
                    <a:pt x="48224" y="32077"/>
                  </a:cubicBezTo>
                  <a:cubicBezTo>
                    <a:pt x="47981" y="31835"/>
                    <a:pt x="47700" y="31593"/>
                    <a:pt x="47419" y="31350"/>
                  </a:cubicBezTo>
                  <a:cubicBezTo>
                    <a:pt x="47380" y="31302"/>
                    <a:pt x="47303" y="31263"/>
                    <a:pt x="47254" y="31224"/>
                  </a:cubicBezTo>
                  <a:cubicBezTo>
                    <a:pt x="47138" y="31059"/>
                    <a:pt x="47012" y="30943"/>
                    <a:pt x="46896" y="30778"/>
                  </a:cubicBezTo>
                  <a:cubicBezTo>
                    <a:pt x="46818" y="30701"/>
                    <a:pt x="46692" y="30623"/>
                    <a:pt x="46653" y="30536"/>
                  </a:cubicBezTo>
                  <a:cubicBezTo>
                    <a:pt x="46489" y="30332"/>
                    <a:pt x="46285" y="30139"/>
                    <a:pt x="46091" y="29974"/>
                  </a:cubicBezTo>
                  <a:cubicBezTo>
                    <a:pt x="45926" y="29770"/>
                    <a:pt x="45762" y="29567"/>
                    <a:pt x="45607" y="29363"/>
                  </a:cubicBezTo>
                  <a:cubicBezTo>
                    <a:pt x="45481" y="29169"/>
                    <a:pt x="45364" y="28966"/>
                    <a:pt x="45199" y="28762"/>
                  </a:cubicBezTo>
                  <a:cubicBezTo>
                    <a:pt x="45122" y="28636"/>
                    <a:pt x="44996" y="28559"/>
                    <a:pt x="44918" y="28442"/>
                  </a:cubicBezTo>
                  <a:cubicBezTo>
                    <a:pt x="44637" y="27996"/>
                    <a:pt x="44347" y="27551"/>
                    <a:pt x="44065" y="27143"/>
                  </a:cubicBezTo>
                  <a:cubicBezTo>
                    <a:pt x="43949" y="26940"/>
                    <a:pt x="43784" y="26785"/>
                    <a:pt x="43707" y="26581"/>
                  </a:cubicBezTo>
                  <a:cubicBezTo>
                    <a:pt x="43581" y="26378"/>
                    <a:pt x="43426" y="26174"/>
                    <a:pt x="43300" y="25971"/>
                  </a:cubicBezTo>
                  <a:cubicBezTo>
                    <a:pt x="43096" y="25651"/>
                    <a:pt x="42941" y="25370"/>
                    <a:pt x="42737" y="25089"/>
                  </a:cubicBezTo>
                  <a:cubicBezTo>
                    <a:pt x="42611" y="24924"/>
                    <a:pt x="42534" y="24720"/>
                    <a:pt x="42408" y="24565"/>
                  </a:cubicBezTo>
                  <a:cubicBezTo>
                    <a:pt x="42253" y="24362"/>
                    <a:pt x="42049" y="24158"/>
                    <a:pt x="41972" y="23916"/>
                  </a:cubicBezTo>
                  <a:cubicBezTo>
                    <a:pt x="41884" y="23751"/>
                    <a:pt x="41768" y="23547"/>
                    <a:pt x="41603" y="23431"/>
                  </a:cubicBezTo>
                  <a:cubicBezTo>
                    <a:pt x="41526" y="23392"/>
                    <a:pt x="41439" y="23266"/>
                    <a:pt x="41400" y="23189"/>
                  </a:cubicBezTo>
                  <a:cubicBezTo>
                    <a:pt x="41245" y="23024"/>
                    <a:pt x="41158" y="22820"/>
                    <a:pt x="41002" y="22665"/>
                  </a:cubicBezTo>
                  <a:cubicBezTo>
                    <a:pt x="40838" y="22423"/>
                    <a:pt x="40712" y="22219"/>
                    <a:pt x="40518" y="22016"/>
                  </a:cubicBezTo>
                  <a:cubicBezTo>
                    <a:pt x="40314" y="21774"/>
                    <a:pt x="40072" y="21531"/>
                    <a:pt x="39868" y="21289"/>
                  </a:cubicBezTo>
                  <a:cubicBezTo>
                    <a:pt x="39704" y="21085"/>
                    <a:pt x="39500" y="20930"/>
                    <a:pt x="39345" y="20765"/>
                  </a:cubicBezTo>
                  <a:cubicBezTo>
                    <a:pt x="39258" y="20688"/>
                    <a:pt x="39258" y="20639"/>
                    <a:pt x="39180" y="20601"/>
                  </a:cubicBezTo>
                  <a:cubicBezTo>
                    <a:pt x="39064" y="20446"/>
                    <a:pt x="38899" y="20320"/>
                    <a:pt x="38773" y="20155"/>
                  </a:cubicBezTo>
                  <a:cubicBezTo>
                    <a:pt x="38618" y="20038"/>
                    <a:pt x="38453" y="19874"/>
                    <a:pt x="38288" y="19719"/>
                  </a:cubicBezTo>
                  <a:cubicBezTo>
                    <a:pt x="38133" y="19554"/>
                    <a:pt x="37969" y="19428"/>
                    <a:pt x="37804" y="19311"/>
                  </a:cubicBezTo>
                  <a:cubicBezTo>
                    <a:pt x="37561" y="19185"/>
                    <a:pt x="37368" y="18943"/>
                    <a:pt x="37164" y="18788"/>
                  </a:cubicBezTo>
                  <a:cubicBezTo>
                    <a:pt x="37077" y="18701"/>
                    <a:pt x="37038" y="18623"/>
                    <a:pt x="36960" y="18585"/>
                  </a:cubicBezTo>
                  <a:cubicBezTo>
                    <a:pt x="36718" y="18342"/>
                    <a:pt x="36437" y="18139"/>
                    <a:pt x="36156" y="17935"/>
                  </a:cubicBezTo>
                  <a:cubicBezTo>
                    <a:pt x="36030" y="17858"/>
                    <a:pt x="35914" y="17732"/>
                    <a:pt x="35749" y="17615"/>
                  </a:cubicBezTo>
                  <a:cubicBezTo>
                    <a:pt x="35584" y="17489"/>
                    <a:pt x="35380" y="17373"/>
                    <a:pt x="35225" y="17247"/>
                  </a:cubicBezTo>
                  <a:cubicBezTo>
                    <a:pt x="35022" y="17131"/>
                    <a:pt x="34944" y="16966"/>
                    <a:pt x="34857" y="16762"/>
                  </a:cubicBezTo>
                  <a:cubicBezTo>
                    <a:pt x="34857" y="16723"/>
                    <a:pt x="34896" y="16685"/>
                    <a:pt x="34944" y="16646"/>
                  </a:cubicBezTo>
                  <a:cubicBezTo>
                    <a:pt x="35022" y="16723"/>
                    <a:pt x="35099" y="16811"/>
                    <a:pt x="35187" y="16888"/>
                  </a:cubicBezTo>
                  <a:cubicBezTo>
                    <a:pt x="35342" y="17005"/>
                    <a:pt x="35468" y="17169"/>
                    <a:pt x="35671" y="17169"/>
                  </a:cubicBezTo>
                  <a:cubicBezTo>
                    <a:pt x="35749" y="17247"/>
                    <a:pt x="35826" y="17334"/>
                    <a:pt x="35914" y="17373"/>
                  </a:cubicBezTo>
                  <a:cubicBezTo>
                    <a:pt x="36030" y="17489"/>
                    <a:pt x="36195" y="17615"/>
                    <a:pt x="36350" y="17693"/>
                  </a:cubicBezTo>
                  <a:cubicBezTo>
                    <a:pt x="36437" y="17780"/>
                    <a:pt x="36515" y="17819"/>
                    <a:pt x="36553" y="17896"/>
                  </a:cubicBezTo>
                  <a:cubicBezTo>
                    <a:pt x="36757" y="18061"/>
                    <a:pt x="36960" y="18303"/>
                    <a:pt x="37203" y="18381"/>
                  </a:cubicBezTo>
                  <a:cubicBezTo>
                    <a:pt x="37280" y="18420"/>
                    <a:pt x="37319" y="18507"/>
                    <a:pt x="37368" y="18546"/>
                  </a:cubicBezTo>
                  <a:cubicBezTo>
                    <a:pt x="37523" y="18701"/>
                    <a:pt x="37687" y="18827"/>
                    <a:pt x="37852" y="18943"/>
                  </a:cubicBezTo>
                  <a:cubicBezTo>
                    <a:pt x="37969" y="19108"/>
                    <a:pt x="38133" y="19185"/>
                    <a:pt x="38288" y="19311"/>
                  </a:cubicBezTo>
                  <a:cubicBezTo>
                    <a:pt x="38453" y="19428"/>
                    <a:pt x="38579" y="19593"/>
                    <a:pt x="38695" y="19719"/>
                  </a:cubicBezTo>
                  <a:cubicBezTo>
                    <a:pt x="38773" y="19796"/>
                    <a:pt x="38821" y="19874"/>
                    <a:pt x="38899" y="19961"/>
                  </a:cubicBezTo>
                  <a:cubicBezTo>
                    <a:pt x="39103" y="20116"/>
                    <a:pt x="39306" y="20281"/>
                    <a:pt x="39422" y="20484"/>
                  </a:cubicBezTo>
                  <a:cubicBezTo>
                    <a:pt x="39500" y="20601"/>
                    <a:pt x="39665" y="20688"/>
                    <a:pt x="39742" y="20804"/>
                  </a:cubicBezTo>
                  <a:cubicBezTo>
                    <a:pt x="39830" y="20843"/>
                    <a:pt x="39907" y="20930"/>
                    <a:pt x="39946" y="20969"/>
                  </a:cubicBezTo>
                  <a:cubicBezTo>
                    <a:pt x="40111" y="21124"/>
                    <a:pt x="40227" y="21328"/>
                    <a:pt x="40353" y="21492"/>
                  </a:cubicBezTo>
                  <a:cubicBezTo>
                    <a:pt x="40431" y="21570"/>
                    <a:pt x="40518" y="21609"/>
                    <a:pt x="40595" y="21696"/>
                  </a:cubicBezTo>
                  <a:cubicBezTo>
                    <a:pt x="40673" y="21851"/>
                    <a:pt x="40799" y="22016"/>
                    <a:pt x="40915" y="22142"/>
                  </a:cubicBezTo>
                  <a:cubicBezTo>
                    <a:pt x="41119" y="22384"/>
                    <a:pt x="41322" y="22627"/>
                    <a:pt x="41487" y="22908"/>
                  </a:cubicBezTo>
                  <a:cubicBezTo>
                    <a:pt x="41681" y="23227"/>
                    <a:pt x="42010" y="23470"/>
                    <a:pt x="42166" y="23838"/>
                  </a:cubicBezTo>
                  <a:cubicBezTo>
                    <a:pt x="42253" y="24080"/>
                    <a:pt x="42408" y="24236"/>
                    <a:pt x="42573" y="24439"/>
                  </a:cubicBezTo>
                  <a:cubicBezTo>
                    <a:pt x="42815" y="24720"/>
                    <a:pt x="43019" y="25050"/>
                    <a:pt x="43222" y="25370"/>
                  </a:cubicBezTo>
                  <a:cubicBezTo>
                    <a:pt x="43300" y="25573"/>
                    <a:pt x="43426" y="25728"/>
                    <a:pt x="43503" y="25893"/>
                  </a:cubicBezTo>
                  <a:cubicBezTo>
                    <a:pt x="43620" y="26058"/>
                    <a:pt x="43746" y="26213"/>
                    <a:pt x="43823" y="26416"/>
                  </a:cubicBezTo>
                  <a:cubicBezTo>
                    <a:pt x="43910" y="26504"/>
                    <a:pt x="43949" y="26620"/>
                    <a:pt x="44027" y="26698"/>
                  </a:cubicBezTo>
                  <a:cubicBezTo>
                    <a:pt x="44269" y="27066"/>
                    <a:pt x="44511" y="27425"/>
                    <a:pt x="44754" y="27754"/>
                  </a:cubicBezTo>
                  <a:cubicBezTo>
                    <a:pt x="44880" y="27958"/>
                    <a:pt x="44996" y="28152"/>
                    <a:pt x="45161" y="28316"/>
                  </a:cubicBezTo>
                  <a:cubicBezTo>
                    <a:pt x="45277" y="28481"/>
                    <a:pt x="45403" y="28597"/>
                    <a:pt x="45481" y="28762"/>
                  </a:cubicBezTo>
                  <a:cubicBezTo>
                    <a:pt x="45684" y="29169"/>
                    <a:pt x="46043" y="29450"/>
                    <a:pt x="46285" y="29809"/>
                  </a:cubicBezTo>
                  <a:cubicBezTo>
                    <a:pt x="46334" y="29896"/>
                    <a:pt x="46411" y="29974"/>
                    <a:pt x="46489" y="30051"/>
                  </a:cubicBezTo>
                  <a:cubicBezTo>
                    <a:pt x="46576" y="30139"/>
                    <a:pt x="46692" y="30216"/>
                    <a:pt x="46770" y="30332"/>
                  </a:cubicBezTo>
                  <a:cubicBezTo>
                    <a:pt x="46973" y="30536"/>
                    <a:pt x="47138" y="30817"/>
                    <a:pt x="47380" y="30982"/>
                  </a:cubicBezTo>
                  <a:cubicBezTo>
                    <a:pt x="47545" y="31147"/>
                    <a:pt x="47739" y="31302"/>
                    <a:pt x="47904" y="31467"/>
                  </a:cubicBezTo>
                  <a:cubicBezTo>
                    <a:pt x="47904" y="31505"/>
                    <a:pt x="47943" y="31544"/>
                    <a:pt x="47981" y="31593"/>
                  </a:cubicBezTo>
                  <a:cubicBezTo>
                    <a:pt x="48107" y="31631"/>
                    <a:pt x="48224" y="31670"/>
                    <a:pt x="48272" y="31786"/>
                  </a:cubicBezTo>
                  <a:cubicBezTo>
                    <a:pt x="48466" y="32077"/>
                    <a:pt x="48834" y="32194"/>
                    <a:pt x="49077" y="32436"/>
                  </a:cubicBezTo>
                  <a:cubicBezTo>
                    <a:pt x="49280" y="32639"/>
                    <a:pt x="49561" y="32717"/>
                    <a:pt x="49765" y="32882"/>
                  </a:cubicBezTo>
                  <a:cubicBezTo>
                    <a:pt x="50007" y="33046"/>
                    <a:pt x="50211" y="33202"/>
                    <a:pt x="50453" y="33289"/>
                  </a:cubicBezTo>
                  <a:cubicBezTo>
                    <a:pt x="50569" y="33328"/>
                    <a:pt x="50695" y="33366"/>
                    <a:pt x="50812" y="33444"/>
                  </a:cubicBezTo>
                  <a:cubicBezTo>
                    <a:pt x="50812" y="33444"/>
                    <a:pt x="50851" y="33483"/>
                    <a:pt x="50889" y="33483"/>
                  </a:cubicBezTo>
                  <a:cubicBezTo>
                    <a:pt x="51180" y="33570"/>
                    <a:pt x="51422" y="33686"/>
                    <a:pt x="51704" y="33812"/>
                  </a:cubicBezTo>
                  <a:cubicBezTo>
                    <a:pt x="51907" y="33890"/>
                    <a:pt x="52188" y="33890"/>
                    <a:pt x="52392" y="33967"/>
                  </a:cubicBezTo>
                  <a:cubicBezTo>
                    <a:pt x="52547" y="34016"/>
                    <a:pt x="52712" y="34055"/>
                    <a:pt x="52876" y="34055"/>
                  </a:cubicBezTo>
                  <a:cubicBezTo>
                    <a:pt x="53119" y="34093"/>
                    <a:pt x="53313" y="34171"/>
                    <a:pt x="53555" y="34171"/>
                  </a:cubicBezTo>
                  <a:cubicBezTo>
                    <a:pt x="53797" y="34171"/>
                    <a:pt x="54040" y="34132"/>
                    <a:pt x="54282" y="34132"/>
                  </a:cubicBezTo>
                  <a:cubicBezTo>
                    <a:pt x="54485" y="34132"/>
                    <a:pt x="54689" y="34093"/>
                    <a:pt x="54854" y="33967"/>
                  </a:cubicBezTo>
                  <a:cubicBezTo>
                    <a:pt x="54931" y="33929"/>
                    <a:pt x="55057" y="33929"/>
                    <a:pt x="55135" y="33929"/>
                  </a:cubicBezTo>
                  <a:cubicBezTo>
                    <a:pt x="55174" y="33909"/>
                    <a:pt x="55224" y="33909"/>
                    <a:pt x="55275" y="33909"/>
                  </a:cubicBezTo>
                  <a:cubicBezTo>
                    <a:pt x="55326" y="33909"/>
                    <a:pt x="55377" y="33909"/>
                    <a:pt x="55416" y="33890"/>
                  </a:cubicBezTo>
                  <a:cubicBezTo>
                    <a:pt x="55619" y="33851"/>
                    <a:pt x="55784" y="33773"/>
                    <a:pt x="55939" y="33686"/>
                  </a:cubicBezTo>
                  <a:cubicBezTo>
                    <a:pt x="56104" y="33647"/>
                    <a:pt x="56220" y="33609"/>
                    <a:pt x="56346" y="33531"/>
                  </a:cubicBezTo>
                  <a:lnTo>
                    <a:pt x="56308" y="33531"/>
                  </a:lnTo>
                  <a:cubicBezTo>
                    <a:pt x="56463" y="33444"/>
                    <a:pt x="56589" y="33366"/>
                    <a:pt x="56705" y="33289"/>
                  </a:cubicBezTo>
                  <a:lnTo>
                    <a:pt x="56705" y="33085"/>
                  </a:lnTo>
                  <a:cubicBezTo>
                    <a:pt x="56628" y="33163"/>
                    <a:pt x="56550" y="33202"/>
                    <a:pt x="56463" y="33289"/>
                  </a:cubicBezTo>
                  <a:cubicBezTo>
                    <a:pt x="56385" y="33328"/>
                    <a:pt x="56308" y="33405"/>
                    <a:pt x="56220" y="33444"/>
                  </a:cubicBezTo>
                  <a:cubicBezTo>
                    <a:pt x="56065" y="33531"/>
                    <a:pt x="55862" y="33609"/>
                    <a:pt x="55658" y="33686"/>
                  </a:cubicBezTo>
                  <a:cubicBezTo>
                    <a:pt x="55619" y="33686"/>
                    <a:pt x="55581" y="33725"/>
                    <a:pt x="55542" y="33725"/>
                  </a:cubicBezTo>
                  <a:cubicBezTo>
                    <a:pt x="55510" y="33720"/>
                    <a:pt x="55479" y="33718"/>
                    <a:pt x="55449" y="33718"/>
                  </a:cubicBezTo>
                  <a:cubicBezTo>
                    <a:pt x="55246" y="33718"/>
                    <a:pt x="55064" y="33817"/>
                    <a:pt x="54854" y="33851"/>
                  </a:cubicBezTo>
                  <a:cubicBezTo>
                    <a:pt x="54728" y="33851"/>
                    <a:pt x="54650" y="33929"/>
                    <a:pt x="54524" y="33929"/>
                  </a:cubicBezTo>
                  <a:cubicBezTo>
                    <a:pt x="54427" y="33909"/>
                    <a:pt x="54328" y="33899"/>
                    <a:pt x="54227" y="33899"/>
                  </a:cubicBezTo>
                  <a:cubicBezTo>
                    <a:pt x="54127" y="33899"/>
                    <a:pt x="54025" y="33909"/>
                    <a:pt x="53923" y="33929"/>
                  </a:cubicBezTo>
                  <a:cubicBezTo>
                    <a:pt x="53872" y="33929"/>
                    <a:pt x="53798" y="33946"/>
                    <a:pt x="53732" y="33946"/>
                  </a:cubicBezTo>
                  <a:cubicBezTo>
                    <a:pt x="53699" y="33946"/>
                    <a:pt x="53668" y="33941"/>
                    <a:pt x="53642" y="33929"/>
                  </a:cubicBezTo>
                  <a:cubicBezTo>
                    <a:pt x="53313" y="33890"/>
                    <a:pt x="53031" y="33851"/>
                    <a:pt x="52750" y="33773"/>
                  </a:cubicBezTo>
                  <a:cubicBezTo>
                    <a:pt x="52547" y="33773"/>
                    <a:pt x="52343" y="33773"/>
                    <a:pt x="52188" y="33686"/>
                  </a:cubicBezTo>
                  <a:cubicBezTo>
                    <a:pt x="51946" y="33609"/>
                    <a:pt x="51704" y="33483"/>
                    <a:pt x="51461" y="33405"/>
                  </a:cubicBezTo>
                  <a:cubicBezTo>
                    <a:pt x="51296" y="33328"/>
                    <a:pt x="51132" y="33289"/>
                    <a:pt x="50977" y="33202"/>
                  </a:cubicBezTo>
                  <a:cubicBezTo>
                    <a:pt x="50773" y="33085"/>
                    <a:pt x="50569" y="32998"/>
                    <a:pt x="50327" y="32998"/>
                  </a:cubicBezTo>
                  <a:cubicBezTo>
                    <a:pt x="50211" y="32920"/>
                    <a:pt x="50124" y="32843"/>
                    <a:pt x="50007" y="32756"/>
                  </a:cubicBezTo>
                  <a:cubicBezTo>
                    <a:pt x="49765" y="32601"/>
                    <a:pt x="49523" y="32475"/>
                    <a:pt x="49319" y="32320"/>
                  </a:cubicBezTo>
                  <a:cubicBezTo>
                    <a:pt x="49077" y="32155"/>
                    <a:pt x="48834" y="31951"/>
                    <a:pt x="48631" y="31786"/>
                  </a:cubicBezTo>
                  <a:cubicBezTo>
                    <a:pt x="48427" y="31631"/>
                    <a:pt x="48224" y="31505"/>
                    <a:pt x="48107" y="31302"/>
                  </a:cubicBezTo>
                  <a:cubicBezTo>
                    <a:pt x="47865" y="31021"/>
                    <a:pt x="47497" y="30817"/>
                    <a:pt x="47303" y="30497"/>
                  </a:cubicBezTo>
                  <a:cubicBezTo>
                    <a:pt x="47012" y="30294"/>
                    <a:pt x="46857" y="30013"/>
                    <a:pt x="46615" y="29809"/>
                  </a:cubicBezTo>
                  <a:cubicBezTo>
                    <a:pt x="46411" y="29654"/>
                    <a:pt x="46285" y="29450"/>
                    <a:pt x="46169" y="29286"/>
                  </a:cubicBezTo>
                  <a:cubicBezTo>
                    <a:pt x="46043" y="29169"/>
                    <a:pt x="45926" y="29043"/>
                    <a:pt x="45888" y="28878"/>
                  </a:cubicBezTo>
                  <a:cubicBezTo>
                    <a:pt x="45762" y="28685"/>
                    <a:pt x="45607" y="28520"/>
                    <a:pt x="45442" y="28316"/>
                  </a:cubicBezTo>
                  <a:cubicBezTo>
                    <a:pt x="45277" y="28113"/>
                    <a:pt x="45073" y="27909"/>
                    <a:pt x="44957" y="27667"/>
                  </a:cubicBezTo>
                  <a:cubicBezTo>
                    <a:pt x="44831" y="27347"/>
                    <a:pt x="44589" y="27105"/>
                    <a:pt x="44434" y="26824"/>
                  </a:cubicBezTo>
                  <a:cubicBezTo>
                    <a:pt x="44308" y="26620"/>
                    <a:pt x="44153" y="26416"/>
                    <a:pt x="44027" y="26213"/>
                  </a:cubicBezTo>
                  <a:cubicBezTo>
                    <a:pt x="43949" y="26135"/>
                    <a:pt x="43949" y="26058"/>
                    <a:pt x="43910" y="25971"/>
                  </a:cubicBezTo>
                  <a:cubicBezTo>
                    <a:pt x="43707" y="25728"/>
                    <a:pt x="43542" y="25486"/>
                    <a:pt x="43338" y="25244"/>
                  </a:cubicBezTo>
                  <a:cubicBezTo>
                    <a:pt x="43338" y="25205"/>
                    <a:pt x="43300" y="25166"/>
                    <a:pt x="43300" y="25127"/>
                  </a:cubicBezTo>
                  <a:cubicBezTo>
                    <a:pt x="43183" y="24759"/>
                    <a:pt x="42854" y="24517"/>
                    <a:pt x="42699" y="24158"/>
                  </a:cubicBezTo>
                  <a:cubicBezTo>
                    <a:pt x="42495" y="24032"/>
                    <a:pt x="42408" y="23790"/>
                    <a:pt x="42292" y="23547"/>
                  </a:cubicBezTo>
                  <a:cubicBezTo>
                    <a:pt x="42214" y="23305"/>
                    <a:pt x="41972" y="23189"/>
                    <a:pt x="41807" y="22985"/>
                  </a:cubicBezTo>
                  <a:cubicBezTo>
                    <a:pt x="41642" y="22743"/>
                    <a:pt x="41439" y="22500"/>
                    <a:pt x="41284" y="22219"/>
                  </a:cubicBezTo>
                  <a:cubicBezTo>
                    <a:pt x="41245" y="22181"/>
                    <a:pt x="41158" y="22142"/>
                    <a:pt x="41119" y="22093"/>
                  </a:cubicBezTo>
                  <a:cubicBezTo>
                    <a:pt x="41002" y="21812"/>
                    <a:pt x="40799" y="21609"/>
                    <a:pt x="40595" y="21415"/>
                  </a:cubicBezTo>
                  <a:cubicBezTo>
                    <a:pt x="40469" y="21328"/>
                    <a:pt x="40392" y="21211"/>
                    <a:pt x="40314" y="21085"/>
                  </a:cubicBezTo>
                  <a:cubicBezTo>
                    <a:pt x="40188" y="20969"/>
                    <a:pt x="40111" y="20843"/>
                    <a:pt x="39946" y="20688"/>
                  </a:cubicBezTo>
                  <a:cubicBezTo>
                    <a:pt x="39791" y="20688"/>
                    <a:pt x="39704" y="20523"/>
                    <a:pt x="39626" y="20397"/>
                  </a:cubicBezTo>
                  <a:cubicBezTo>
                    <a:pt x="39461" y="20242"/>
                    <a:pt x="39345" y="20077"/>
                    <a:pt x="39180" y="19912"/>
                  </a:cubicBezTo>
                  <a:cubicBezTo>
                    <a:pt x="39015" y="19757"/>
                    <a:pt x="38821" y="19631"/>
                    <a:pt x="38618" y="19428"/>
                  </a:cubicBezTo>
                  <a:cubicBezTo>
                    <a:pt x="38414" y="19234"/>
                    <a:pt x="38172" y="19030"/>
                    <a:pt x="37930" y="18827"/>
                  </a:cubicBezTo>
                  <a:lnTo>
                    <a:pt x="37765" y="18827"/>
                  </a:lnTo>
                  <a:cubicBezTo>
                    <a:pt x="37765" y="18788"/>
                    <a:pt x="37804" y="18749"/>
                    <a:pt x="37804" y="18749"/>
                  </a:cubicBezTo>
                  <a:cubicBezTo>
                    <a:pt x="37484" y="18459"/>
                    <a:pt x="37203" y="18177"/>
                    <a:pt x="36883" y="17896"/>
                  </a:cubicBezTo>
                  <a:cubicBezTo>
                    <a:pt x="36834" y="17858"/>
                    <a:pt x="36757" y="17819"/>
                    <a:pt x="36679" y="17780"/>
                  </a:cubicBezTo>
                  <a:cubicBezTo>
                    <a:pt x="36437" y="17654"/>
                    <a:pt x="36272" y="17538"/>
                    <a:pt x="36107" y="17373"/>
                  </a:cubicBezTo>
                  <a:lnTo>
                    <a:pt x="35991" y="17247"/>
                  </a:lnTo>
                  <a:cubicBezTo>
                    <a:pt x="35710" y="17131"/>
                    <a:pt x="35506" y="16927"/>
                    <a:pt x="35264" y="16723"/>
                  </a:cubicBezTo>
                  <a:cubicBezTo>
                    <a:pt x="35225" y="16685"/>
                    <a:pt x="35187" y="16646"/>
                    <a:pt x="35138" y="16607"/>
                  </a:cubicBezTo>
                  <a:cubicBezTo>
                    <a:pt x="34896" y="16442"/>
                    <a:pt x="34741" y="16278"/>
                    <a:pt x="34653" y="15996"/>
                  </a:cubicBezTo>
                  <a:cubicBezTo>
                    <a:pt x="34576" y="15677"/>
                    <a:pt x="34460" y="15396"/>
                    <a:pt x="34372" y="15114"/>
                  </a:cubicBezTo>
                  <a:cubicBezTo>
                    <a:pt x="34460" y="15066"/>
                    <a:pt x="34537" y="15027"/>
                    <a:pt x="34576" y="15027"/>
                  </a:cubicBezTo>
                  <a:cubicBezTo>
                    <a:pt x="34498" y="14911"/>
                    <a:pt x="34372" y="14824"/>
                    <a:pt x="34334" y="14707"/>
                  </a:cubicBezTo>
                  <a:cubicBezTo>
                    <a:pt x="34256" y="14504"/>
                    <a:pt x="34295" y="14339"/>
                    <a:pt x="34256" y="14097"/>
                  </a:cubicBezTo>
                  <a:lnTo>
                    <a:pt x="34256" y="14097"/>
                  </a:lnTo>
                  <a:cubicBezTo>
                    <a:pt x="34498" y="14261"/>
                    <a:pt x="34702" y="14387"/>
                    <a:pt x="34896" y="14504"/>
                  </a:cubicBezTo>
                  <a:cubicBezTo>
                    <a:pt x="35099" y="14630"/>
                    <a:pt x="35264" y="14785"/>
                    <a:pt x="35468" y="14872"/>
                  </a:cubicBezTo>
                  <a:cubicBezTo>
                    <a:pt x="35826" y="15027"/>
                    <a:pt x="36069" y="15270"/>
                    <a:pt x="36311" y="15512"/>
                  </a:cubicBezTo>
                  <a:cubicBezTo>
                    <a:pt x="36398" y="15599"/>
                    <a:pt x="36476" y="15638"/>
                    <a:pt x="36592" y="15715"/>
                  </a:cubicBezTo>
                  <a:cubicBezTo>
                    <a:pt x="36679" y="15754"/>
                    <a:pt x="36757" y="15793"/>
                    <a:pt x="36834" y="15841"/>
                  </a:cubicBezTo>
                  <a:cubicBezTo>
                    <a:pt x="36960" y="15919"/>
                    <a:pt x="37077" y="16035"/>
                    <a:pt x="37203" y="16122"/>
                  </a:cubicBezTo>
                  <a:cubicBezTo>
                    <a:pt x="37445" y="16278"/>
                    <a:pt x="37649" y="16481"/>
                    <a:pt x="37891" y="16685"/>
                  </a:cubicBezTo>
                  <a:cubicBezTo>
                    <a:pt x="38095" y="16849"/>
                    <a:pt x="38288" y="17005"/>
                    <a:pt x="38492" y="17169"/>
                  </a:cubicBezTo>
                  <a:cubicBezTo>
                    <a:pt x="38695" y="17334"/>
                    <a:pt x="38899" y="17489"/>
                    <a:pt x="39103" y="17654"/>
                  </a:cubicBezTo>
                  <a:cubicBezTo>
                    <a:pt x="39180" y="17732"/>
                    <a:pt x="39258" y="17819"/>
                    <a:pt x="39345" y="17896"/>
                  </a:cubicBezTo>
                  <a:cubicBezTo>
                    <a:pt x="39461" y="17974"/>
                    <a:pt x="39587" y="18061"/>
                    <a:pt x="39704" y="18139"/>
                  </a:cubicBezTo>
                  <a:lnTo>
                    <a:pt x="40392" y="18827"/>
                  </a:lnTo>
                  <a:cubicBezTo>
                    <a:pt x="40518" y="18943"/>
                    <a:pt x="40634" y="19108"/>
                    <a:pt x="40760" y="19234"/>
                  </a:cubicBezTo>
                  <a:cubicBezTo>
                    <a:pt x="40838" y="19311"/>
                    <a:pt x="40915" y="19389"/>
                    <a:pt x="41002" y="19428"/>
                  </a:cubicBezTo>
                  <a:cubicBezTo>
                    <a:pt x="41041" y="19515"/>
                    <a:pt x="41080" y="19554"/>
                    <a:pt x="41119" y="19593"/>
                  </a:cubicBezTo>
                  <a:lnTo>
                    <a:pt x="41245" y="19719"/>
                  </a:lnTo>
                  <a:cubicBezTo>
                    <a:pt x="41361" y="19796"/>
                    <a:pt x="41439" y="19912"/>
                    <a:pt x="41526" y="20000"/>
                  </a:cubicBezTo>
                  <a:cubicBezTo>
                    <a:pt x="41681" y="20203"/>
                    <a:pt x="41846" y="20358"/>
                    <a:pt x="42010" y="20523"/>
                  </a:cubicBezTo>
                  <a:cubicBezTo>
                    <a:pt x="42049" y="20601"/>
                    <a:pt x="42127" y="20688"/>
                    <a:pt x="42214" y="20727"/>
                  </a:cubicBezTo>
                  <a:cubicBezTo>
                    <a:pt x="42292" y="20843"/>
                    <a:pt x="42369" y="20969"/>
                    <a:pt x="42456" y="21085"/>
                  </a:cubicBezTo>
                  <a:cubicBezTo>
                    <a:pt x="42573" y="21250"/>
                    <a:pt x="42737" y="21415"/>
                    <a:pt x="42854" y="21570"/>
                  </a:cubicBezTo>
                  <a:cubicBezTo>
                    <a:pt x="43019" y="21851"/>
                    <a:pt x="43222" y="22142"/>
                    <a:pt x="43464" y="22384"/>
                  </a:cubicBezTo>
                  <a:cubicBezTo>
                    <a:pt x="43542" y="22462"/>
                    <a:pt x="43620" y="22627"/>
                    <a:pt x="43707" y="22743"/>
                  </a:cubicBezTo>
                  <a:cubicBezTo>
                    <a:pt x="43784" y="22869"/>
                    <a:pt x="43862" y="23024"/>
                    <a:pt x="43949" y="23150"/>
                  </a:cubicBezTo>
                  <a:cubicBezTo>
                    <a:pt x="44104" y="23392"/>
                    <a:pt x="44308" y="23635"/>
                    <a:pt x="44511" y="23916"/>
                  </a:cubicBezTo>
                  <a:cubicBezTo>
                    <a:pt x="44676" y="24158"/>
                    <a:pt x="44792" y="24400"/>
                    <a:pt x="44957" y="24643"/>
                  </a:cubicBezTo>
                  <a:cubicBezTo>
                    <a:pt x="45161" y="24924"/>
                    <a:pt x="45364" y="25166"/>
                    <a:pt x="45481" y="25486"/>
                  </a:cubicBezTo>
                  <a:cubicBezTo>
                    <a:pt x="45519" y="25573"/>
                    <a:pt x="45607" y="25651"/>
                    <a:pt x="45645" y="25728"/>
                  </a:cubicBezTo>
                  <a:cubicBezTo>
                    <a:pt x="45723" y="25932"/>
                    <a:pt x="45849" y="26058"/>
                    <a:pt x="45965" y="26213"/>
                  </a:cubicBezTo>
                  <a:cubicBezTo>
                    <a:pt x="46091" y="26378"/>
                    <a:pt x="46208" y="26542"/>
                    <a:pt x="46334" y="26746"/>
                  </a:cubicBezTo>
                  <a:cubicBezTo>
                    <a:pt x="46450" y="26901"/>
                    <a:pt x="46576" y="27066"/>
                    <a:pt x="46653" y="27182"/>
                  </a:cubicBezTo>
                  <a:cubicBezTo>
                    <a:pt x="46770" y="27347"/>
                    <a:pt x="46935" y="27425"/>
                    <a:pt x="47012" y="27589"/>
                  </a:cubicBezTo>
                  <a:cubicBezTo>
                    <a:pt x="47254" y="28035"/>
                    <a:pt x="47584" y="28394"/>
                    <a:pt x="47943" y="28762"/>
                  </a:cubicBezTo>
                  <a:cubicBezTo>
                    <a:pt x="48069" y="28878"/>
                    <a:pt x="48185" y="29005"/>
                    <a:pt x="48272" y="29121"/>
                  </a:cubicBezTo>
                  <a:cubicBezTo>
                    <a:pt x="48388" y="29324"/>
                    <a:pt x="48592" y="29412"/>
                    <a:pt x="48670" y="29567"/>
                  </a:cubicBezTo>
                  <a:cubicBezTo>
                    <a:pt x="48912" y="29693"/>
                    <a:pt x="49077" y="29935"/>
                    <a:pt x="49241" y="30090"/>
                  </a:cubicBezTo>
                  <a:cubicBezTo>
                    <a:pt x="49319" y="30177"/>
                    <a:pt x="49435" y="30216"/>
                    <a:pt x="49523" y="30294"/>
                  </a:cubicBezTo>
                  <a:cubicBezTo>
                    <a:pt x="49804" y="30575"/>
                    <a:pt x="50162" y="30817"/>
                    <a:pt x="50492" y="31059"/>
                  </a:cubicBezTo>
                  <a:cubicBezTo>
                    <a:pt x="50938" y="31389"/>
                    <a:pt x="51461" y="31670"/>
                    <a:pt x="52023" y="31835"/>
                  </a:cubicBezTo>
                  <a:cubicBezTo>
                    <a:pt x="52062" y="31835"/>
                    <a:pt x="52101" y="31874"/>
                    <a:pt x="52149" y="31874"/>
                  </a:cubicBezTo>
                  <a:cubicBezTo>
                    <a:pt x="52304" y="31990"/>
                    <a:pt x="52508" y="32077"/>
                    <a:pt x="52712" y="32077"/>
                  </a:cubicBezTo>
                  <a:cubicBezTo>
                    <a:pt x="52828" y="32116"/>
                    <a:pt x="52915" y="32116"/>
                    <a:pt x="53031" y="32155"/>
                  </a:cubicBezTo>
                  <a:cubicBezTo>
                    <a:pt x="53227" y="32186"/>
                    <a:pt x="53398" y="32243"/>
                    <a:pt x="53585" y="32243"/>
                  </a:cubicBezTo>
                  <a:cubicBezTo>
                    <a:pt x="53629" y="32243"/>
                    <a:pt x="53673" y="32240"/>
                    <a:pt x="53720" y="32232"/>
                  </a:cubicBezTo>
                  <a:cubicBezTo>
                    <a:pt x="53923" y="32232"/>
                    <a:pt x="54127" y="32271"/>
                    <a:pt x="54330" y="32271"/>
                  </a:cubicBezTo>
                  <a:cubicBezTo>
                    <a:pt x="54611" y="32232"/>
                    <a:pt x="54893" y="32155"/>
                    <a:pt x="55135" y="32077"/>
                  </a:cubicBezTo>
                  <a:cubicBezTo>
                    <a:pt x="55542" y="31951"/>
                    <a:pt x="55823" y="31670"/>
                    <a:pt x="56104" y="31428"/>
                  </a:cubicBezTo>
                  <a:cubicBezTo>
                    <a:pt x="56346" y="31224"/>
                    <a:pt x="56511" y="30982"/>
                    <a:pt x="56589" y="30740"/>
                  </a:cubicBezTo>
                  <a:cubicBezTo>
                    <a:pt x="56666" y="30575"/>
                    <a:pt x="56705" y="30458"/>
                    <a:pt x="56792" y="30332"/>
                  </a:cubicBezTo>
                  <a:cubicBezTo>
                    <a:pt x="56792" y="30255"/>
                    <a:pt x="56792" y="30177"/>
                    <a:pt x="56831" y="30139"/>
                  </a:cubicBezTo>
                  <a:cubicBezTo>
                    <a:pt x="56831" y="30051"/>
                    <a:pt x="56870" y="29974"/>
                    <a:pt x="56870" y="29935"/>
                  </a:cubicBezTo>
                  <a:cubicBezTo>
                    <a:pt x="56870" y="29770"/>
                    <a:pt x="56870" y="29605"/>
                    <a:pt x="56909" y="29450"/>
                  </a:cubicBezTo>
                  <a:cubicBezTo>
                    <a:pt x="56996" y="29169"/>
                    <a:pt x="56947" y="28878"/>
                    <a:pt x="56831" y="28559"/>
                  </a:cubicBezTo>
                  <a:cubicBezTo>
                    <a:pt x="56792" y="28636"/>
                    <a:pt x="56754" y="28685"/>
                    <a:pt x="56705" y="28723"/>
                  </a:cubicBezTo>
                  <a:cubicBezTo>
                    <a:pt x="56705" y="28801"/>
                    <a:pt x="56705" y="28878"/>
                    <a:pt x="56754" y="28927"/>
                  </a:cubicBezTo>
                  <a:lnTo>
                    <a:pt x="56754" y="29169"/>
                  </a:lnTo>
                  <a:cubicBezTo>
                    <a:pt x="56705" y="29324"/>
                    <a:pt x="56705" y="29450"/>
                    <a:pt x="56666" y="29567"/>
                  </a:cubicBezTo>
                  <a:cubicBezTo>
                    <a:pt x="56628" y="29848"/>
                    <a:pt x="56628" y="30177"/>
                    <a:pt x="56463" y="30420"/>
                  </a:cubicBezTo>
                  <a:cubicBezTo>
                    <a:pt x="56385" y="30575"/>
                    <a:pt x="56308" y="30740"/>
                    <a:pt x="56220" y="30904"/>
                  </a:cubicBezTo>
                  <a:cubicBezTo>
                    <a:pt x="56065" y="31108"/>
                    <a:pt x="55901" y="31263"/>
                    <a:pt x="55658" y="31428"/>
                  </a:cubicBezTo>
                  <a:cubicBezTo>
                    <a:pt x="55619" y="31428"/>
                    <a:pt x="55542" y="31467"/>
                    <a:pt x="55493" y="31544"/>
                  </a:cubicBezTo>
                  <a:cubicBezTo>
                    <a:pt x="55338" y="31670"/>
                    <a:pt x="55135" y="31786"/>
                    <a:pt x="54931" y="31786"/>
                  </a:cubicBezTo>
                  <a:cubicBezTo>
                    <a:pt x="54766" y="31786"/>
                    <a:pt x="54611" y="31835"/>
                    <a:pt x="54447" y="31874"/>
                  </a:cubicBezTo>
                  <a:cubicBezTo>
                    <a:pt x="54408" y="31912"/>
                    <a:pt x="54330" y="31912"/>
                    <a:pt x="54282" y="31912"/>
                  </a:cubicBezTo>
                  <a:cubicBezTo>
                    <a:pt x="54155" y="31912"/>
                    <a:pt x="54027" y="31916"/>
                    <a:pt x="53899" y="31916"/>
                  </a:cubicBezTo>
                  <a:cubicBezTo>
                    <a:pt x="53629" y="31916"/>
                    <a:pt x="53363" y="31898"/>
                    <a:pt x="53119" y="31786"/>
                  </a:cubicBezTo>
                  <a:cubicBezTo>
                    <a:pt x="53031" y="31786"/>
                    <a:pt x="52954" y="31748"/>
                    <a:pt x="52876" y="31748"/>
                  </a:cubicBezTo>
                  <a:cubicBezTo>
                    <a:pt x="52673" y="31748"/>
                    <a:pt x="52430" y="31670"/>
                    <a:pt x="52227" y="31544"/>
                  </a:cubicBezTo>
                  <a:cubicBezTo>
                    <a:pt x="52101" y="31467"/>
                    <a:pt x="51985" y="31389"/>
                    <a:pt x="51820" y="31350"/>
                  </a:cubicBezTo>
                  <a:cubicBezTo>
                    <a:pt x="51461" y="31263"/>
                    <a:pt x="51180" y="31108"/>
                    <a:pt x="50889" y="30904"/>
                  </a:cubicBezTo>
                  <a:cubicBezTo>
                    <a:pt x="50812" y="30866"/>
                    <a:pt x="50734" y="30817"/>
                    <a:pt x="50647" y="30778"/>
                  </a:cubicBezTo>
                  <a:cubicBezTo>
                    <a:pt x="50405" y="30623"/>
                    <a:pt x="50162" y="30458"/>
                    <a:pt x="49968" y="30255"/>
                  </a:cubicBezTo>
                  <a:cubicBezTo>
                    <a:pt x="49726" y="30051"/>
                    <a:pt x="49484" y="29809"/>
                    <a:pt x="49241" y="29567"/>
                  </a:cubicBezTo>
                  <a:cubicBezTo>
                    <a:pt x="49038" y="29363"/>
                    <a:pt x="48796" y="29169"/>
                    <a:pt x="48592" y="28966"/>
                  </a:cubicBezTo>
                  <a:cubicBezTo>
                    <a:pt x="48515" y="28927"/>
                    <a:pt x="48466" y="28840"/>
                    <a:pt x="48427" y="28762"/>
                  </a:cubicBezTo>
                  <a:cubicBezTo>
                    <a:pt x="48272" y="28597"/>
                    <a:pt x="48107" y="28481"/>
                    <a:pt x="47904" y="28278"/>
                  </a:cubicBezTo>
                  <a:cubicBezTo>
                    <a:pt x="47904" y="28239"/>
                    <a:pt x="47826" y="28152"/>
                    <a:pt x="47788" y="28074"/>
                  </a:cubicBezTo>
                  <a:cubicBezTo>
                    <a:pt x="47662" y="27958"/>
                    <a:pt x="47545" y="27870"/>
                    <a:pt x="47458" y="27715"/>
                  </a:cubicBezTo>
                  <a:cubicBezTo>
                    <a:pt x="47342" y="27512"/>
                    <a:pt x="47177" y="27308"/>
                    <a:pt x="47012" y="27105"/>
                  </a:cubicBezTo>
                  <a:cubicBezTo>
                    <a:pt x="46653" y="26620"/>
                    <a:pt x="46334" y="26097"/>
                    <a:pt x="45965" y="25612"/>
                  </a:cubicBezTo>
                  <a:cubicBezTo>
                    <a:pt x="45684" y="25244"/>
                    <a:pt x="45481" y="24885"/>
                    <a:pt x="45238" y="24517"/>
                  </a:cubicBezTo>
                  <a:cubicBezTo>
                    <a:pt x="45122" y="24362"/>
                    <a:pt x="45035" y="24197"/>
                    <a:pt x="44918" y="24080"/>
                  </a:cubicBezTo>
                  <a:cubicBezTo>
                    <a:pt x="44715" y="23751"/>
                    <a:pt x="44511" y="23431"/>
                    <a:pt x="44308" y="23150"/>
                  </a:cubicBezTo>
                  <a:cubicBezTo>
                    <a:pt x="44191" y="22908"/>
                    <a:pt x="43988" y="22743"/>
                    <a:pt x="43910" y="22500"/>
                  </a:cubicBezTo>
                  <a:cubicBezTo>
                    <a:pt x="43823" y="22336"/>
                    <a:pt x="43746" y="22219"/>
                    <a:pt x="43620" y="22093"/>
                  </a:cubicBezTo>
                  <a:cubicBezTo>
                    <a:pt x="43542" y="22016"/>
                    <a:pt x="43426" y="21938"/>
                    <a:pt x="43338" y="21812"/>
                  </a:cubicBezTo>
                  <a:cubicBezTo>
                    <a:pt x="43057" y="21454"/>
                    <a:pt x="42776" y="21085"/>
                    <a:pt x="42495" y="20688"/>
                  </a:cubicBezTo>
                  <a:cubicBezTo>
                    <a:pt x="42456" y="20601"/>
                    <a:pt x="42369" y="20523"/>
                    <a:pt x="42292" y="20446"/>
                  </a:cubicBezTo>
                  <a:cubicBezTo>
                    <a:pt x="42166" y="20281"/>
                    <a:pt x="42010" y="20116"/>
                    <a:pt x="41846" y="19961"/>
                  </a:cubicBezTo>
                  <a:lnTo>
                    <a:pt x="41361" y="19476"/>
                  </a:lnTo>
                  <a:cubicBezTo>
                    <a:pt x="41245" y="19350"/>
                    <a:pt x="41119" y="19273"/>
                    <a:pt x="41041" y="19185"/>
                  </a:cubicBezTo>
                  <a:cubicBezTo>
                    <a:pt x="40915" y="18992"/>
                    <a:pt x="40799" y="18827"/>
                    <a:pt x="40634" y="18701"/>
                  </a:cubicBezTo>
                  <a:cubicBezTo>
                    <a:pt x="40314" y="18420"/>
                    <a:pt x="40072" y="18139"/>
                    <a:pt x="39791" y="17896"/>
                  </a:cubicBezTo>
                  <a:cubicBezTo>
                    <a:pt x="39500" y="17654"/>
                    <a:pt x="39180" y="17450"/>
                    <a:pt x="38899" y="17208"/>
                  </a:cubicBezTo>
                  <a:cubicBezTo>
                    <a:pt x="38734" y="17053"/>
                    <a:pt x="38579" y="16888"/>
                    <a:pt x="38414" y="16762"/>
                  </a:cubicBezTo>
                  <a:cubicBezTo>
                    <a:pt x="38250" y="16646"/>
                    <a:pt x="38095" y="16481"/>
                    <a:pt x="37891" y="16365"/>
                  </a:cubicBezTo>
                  <a:cubicBezTo>
                    <a:pt x="37804" y="16278"/>
                    <a:pt x="37687" y="16200"/>
                    <a:pt x="37561" y="16122"/>
                  </a:cubicBezTo>
                  <a:cubicBezTo>
                    <a:pt x="37368" y="16035"/>
                    <a:pt x="37203" y="15880"/>
                    <a:pt x="37038" y="15754"/>
                  </a:cubicBezTo>
                  <a:cubicBezTo>
                    <a:pt x="36834" y="15512"/>
                    <a:pt x="36515" y="15396"/>
                    <a:pt x="36311" y="15192"/>
                  </a:cubicBezTo>
                  <a:cubicBezTo>
                    <a:pt x="36156" y="15066"/>
                    <a:pt x="35991" y="14950"/>
                    <a:pt x="35826" y="14872"/>
                  </a:cubicBezTo>
                  <a:cubicBezTo>
                    <a:pt x="35671" y="14707"/>
                    <a:pt x="35506" y="14581"/>
                    <a:pt x="35303" y="14543"/>
                  </a:cubicBezTo>
                  <a:cubicBezTo>
                    <a:pt x="35225" y="14504"/>
                    <a:pt x="35138" y="14426"/>
                    <a:pt x="35099" y="14387"/>
                  </a:cubicBezTo>
                  <a:cubicBezTo>
                    <a:pt x="35061" y="14339"/>
                    <a:pt x="35061" y="14339"/>
                    <a:pt x="35022" y="14300"/>
                  </a:cubicBezTo>
                  <a:cubicBezTo>
                    <a:pt x="34780" y="14184"/>
                    <a:pt x="34537" y="14019"/>
                    <a:pt x="34256" y="13854"/>
                  </a:cubicBezTo>
                  <a:cubicBezTo>
                    <a:pt x="34091" y="13777"/>
                    <a:pt x="33888" y="13738"/>
                    <a:pt x="33733" y="13660"/>
                  </a:cubicBezTo>
                  <a:cubicBezTo>
                    <a:pt x="33607" y="13573"/>
                    <a:pt x="33490" y="13496"/>
                    <a:pt x="33364" y="13496"/>
                  </a:cubicBezTo>
                  <a:cubicBezTo>
                    <a:pt x="33224" y="13476"/>
                    <a:pt x="33083" y="13467"/>
                    <a:pt x="32937" y="13467"/>
                  </a:cubicBezTo>
                  <a:cubicBezTo>
                    <a:pt x="32790" y="13467"/>
                    <a:pt x="32637" y="13476"/>
                    <a:pt x="32473" y="13496"/>
                  </a:cubicBezTo>
                  <a:cubicBezTo>
                    <a:pt x="32356" y="13496"/>
                    <a:pt x="32191" y="13573"/>
                    <a:pt x="32036" y="13612"/>
                  </a:cubicBezTo>
                  <a:cubicBezTo>
                    <a:pt x="31872" y="13699"/>
                    <a:pt x="31833" y="13854"/>
                    <a:pt x="31746" y="13980"/>
                  </a:cubicBezTo>
                  <a:cubicBezTo>
                    <a:pt x="31668" y="14097"/>
                    <a:pt x="31668" y="14223"/>
                    <a:pt x="31668" y="14339"/>
                  </a:cubicBezTo>
                  <a:lnTo>
                    <a:pt x="31668" y="14630"/>
                  </a:lnTo>
                  <a:cubicBezTo>
                    <a:pt x="31668" y="15114"/>
                    <a:pt x="31746" y="15599"/>
                    <a:pt x="31910" y="16084"/>
                  </a:cubicBezTo>
                  <a:cubicBezTo>
                    <a:pt x="31988" y="16365"/>
                    <a:pt x="32114" y="16685"/>
                    <a:pt x="32191" y="17005"/>
                  </a:cubicBezTo>
                  <a:cubicBezTo>
                    <a:pt x="32230" y="17131"/>
                    <a:pt x="32279" y="17247"/>
                    <a:pt x="32279" y="17373"/>
                  </a:cubicBezTo>
                  <a:cubicBezTo>
                    <a:pt x="32317" y="17732"/>
                    <a:pt x="32473" y="18100"/>
                    <a:pt x="32599" y="18381"/>
                  </a:cubicBezTo>
                  <a:lnTo>
                    <a:pt x="32599" y="18585"/>
                  </a:lnTo>
                  <a:cubicBezTo>
                    <a:pt x="32637" y="18788"/>
                    <a:pt x="32715" y="18943"/>
                    <a:pt x="32763" y="19108"/>
                  </a:cubicBezTo>
                  <a:cubicBezTo>
                    <a:pt x="32802" y="19428"/>
                    <a:pt x="32841" y="19719"/>
                    <a:pt x="32880" y="20038"/>
                  </a:cubicBezTo>
                  <a:lnTo>
                    <a:pt x="32880" y="20446"/>
                  </a:lnTo>
                  <a:lnTo>
                    <a:pt x="32880" y="20688"/>
                  </a:lnTo>
                  <a:cubicBezTo>
                    <a:pt x="32880" y="20843"/>
                    <a:pt x="32918" y="21008"/>
                    <a:pt x="32918" y="21173"/>
                  </a:cubicBezTo>
                  <a:cubicBezTo>
                    <a:pt x="32880" y="21492"/>
                    <a:pt x="32841" y="21774"/>
                    <a:pt x="32676" y="22016"/>
                  </a:cubicBezTo>
                  <a:cubicBezTo>
                    <a:pt x="32395" y="22423"/>
                    <a:pt x="32036" y="22627"/>
                    <a:pt x="31552" y="22665"/>
                  </a:cubicBezTo>
                  <a:cubicBezTo>
                    <a:pt x="31387" y="22704"/>
                    <a:pt x="31183" y="22704"/>
                    <a:pt x="31019" y="22704"/>
                  </a:cubicBezTo>
                  <a:cubicBezTo>
                    <a:pt x="30907" y="22726"/>
                    <a:pt x="30804" y="22749"/>
                    <a:pt x="30706" y="22749"/>
                  </a:cubicBezTo>
                  <a:cubicBezTo>
                    <a:pt x="30634" y="22749"/>
                    <a:pt x="30565" y="22737"/>
                    <a:pt x="30495" y="22704"/>
                  </a:cubicBezTo>
                  <a:lnTo>
                    <a:pt x="30379" y="22704"/>
                  </a:lnTo>
                  <a:cubicBezTo>
                    <a:pt x="30098" y="22665"/>
                    <a:pt x="29768" y="22627"/>
                    <a:pt x="29448" y="22578"/>
                  </a:cubicBezTo>
                  <a:cubicBezTo>
                    <a:pt x="29322" y="22578"/>
                    <a:pt x="29206" y="22539"/>
                    <a:pt x="29041" y="22500"/>
                  </a:cubicBezTo>
                  <a:cubicBezTo>
                    <a:pt x="28721" y="22462"/>
                    <a:pt x="28440" y="22336"/>
                    <a:pt x="28159" y="22142"/>
                  </a:cubicBezTo>
                  <a:cubicBezTo>
                    <a:pt x="28211" y="22031"/>
                    <a:pt x="28228" y="21995"/>
                    <a:pt x="28284" y="21995"/>
                  </a:cubicBezTo>
                  <a:cubicBezTo>
                    <a:pt x="28311" y="21995"/>
                    <a:pt x="28348" y="22003"/>
                    <a:pt x="28402" y="22016"/>
                  </a:cubicBezTo>
                  <a:cubicBezTo>
                    <a:pt x="28557" y="22093"/>
                    <a:pt x="28721" y="22181"/>
                    <a:pt x="28886" y="22219"/>
                  </a:cubicBezTo>
                  <a:cubicBezTo>
                    <a:pt x="29167" y="22258"/>
                    <a:pt x="29410" y="22336"/>
                    <a:pt x="29691" y="22384"/>
                  </a:cubicBezTo>
                  <a:cubicBezTo>
                    <a:pt x="29933" y="22423"/>
                    <a:pt x="30214" y="22500"/>
                    <a:pt x="30456" y="22500"/>
                  </a:cubicBezTo>
                  <a:cubicBezTo>
                    <a:pt x="30738" y="22500"/>
                    <a:pt x="31019" y="22462"/>
                    <a:pt x="31348" y="22462"/>
                  </a:cubicBezTo>
                  <a:cubicBezTo>
                    <a:pt x="31668" y="22462"/>
                    <a:pt x="31988" y="22384"/>
                    <a:pt x="32279" y="22142"/>
                  </a:cubicBezTo>
                  <a:cubicBezTo>
                    <a:pt x="32434" y="22016"/>
                    <a:pt x="32599" y="21851"/>
                    <a:pt x="32637" y="21609"/>
                  </a:cubicBezTo>
                  <a:cubicBezTo>
                    <a:pt x="32676" y="21366"/>
                    <a:pt x="32715" y="21124"/>
                    <a:pt x="32676" y="20882"/>
                  </a:cubicBezTo>
                  <a:cubicBezTo>
                    <a:pt x="32637" y="20727"/>
                    <a:pt x="32637" y="20562"/>
                    <a:pt x="32637" y="20397"/>
                  </a:cubicBezTo>
                  <a:cubicBezTo>
                    <a:pt x="32676" y="20320"/>
                    <a:pt x="32676" y="20242"/>
                    <a:pt x="32637" y="20203"/>
                  </a:cubicBezTo>
                  <a:cubicBezTo>
                    <a:pt x="32599" y="20038"/>
                    <a:pt x="32560" y="19874"/>
                    <a:pt x="32560" y="19719"/>
                  </a:cubicBezTo>
                  <a:cubicBezTo>
                    <a:pt x="32560" y="19389"/>
                    <a:pt x="32434" y="19069"/>
                    <a:pt x="32395" y="18749"/>
                  </a:cubicBezTo>
                  <a:cubicBezTo>
                    <a:pt x="32356" y="18623"/>
                    <a:pt x="32317" y="18459"/>
                    <a:pt x="32279" y="18342"/>
                  </a:cubicBezTo>
                  <a:cubicBezTo>
                    <a:pt x="32191" y="18139"/>
                    <a:pt x="32114" y="17974"/>
                    <a:pt x="32075" y="17780"/>
                  </a:cubicBezTo>
                  <a:cubicBezTo>
                    <a:pt x="31988" y="17489"/>
                    <a:pt x="31949" y="17247"/>
                    <a:pt x="31872" y="17005"/>
                  </a:cubicBezTo>
                  <a:cubicBezTo>
                    <a:pt x="31833" y="16762"/>
                    <a:pt x="31707" y="16520"/>
                    <a:pt x="31668" y="16278"/>
                  </a:cubicBezTo>
                  <a:cubicBezTo>
                    <a:pt x="31591" y="16084"/>
                    <a:pt x="31591" y="15919"/>
                    <a:pt x="31552" y="15715"/>
                  </a:cubicBezTo>
                  <a:cubicBezTo>
                    <a:pt x="31387" y="15270"/>
                    <a:pt x="31387" y="14785"/>
                    <a:pt x="31348" y="14339"/>
                  </a:cubicBezTo>
                  <a:lnTo>
                    <a:pt x="31348" y="13903"/>
                  </a:lnTo>
                  <a:cubicBezTo>
                    <a:pt x="31348" y="13854"/>
                    <a:pt x="31503" y="13816"/>
                    <a:pt x="31426" y="13699"/>
                  </a:cubicBezTo>
                  <a:lnTo>
                    <a:pt x="31426" y="13699"/>
                  </a:lnTo>
                  <a:cubicBezTo>
                    <a:pt x="31387" y="13777"/>
                    <a:pt x="31387" y="13816"/>
                    <a:pt x="31348" y="13854"/>
                  </a:cubicBezTo>
                  <a:cubicBezTo>
                    <a:pt x="31183" y="14019"/>
                    <a:pt x="31145" y="14261"/>
                    <a:pt x="31145" y="14465"/>
                  </a:cubicBezTo>
                  <a:cubicBezTo>
                    <a:pt x="31106" y="14669"/>
                    <a:pt x="31183" y="14872"/>
                    <a:pt x="31183" y="15114"/>
                  </a:cubicBezTo>
                  <a:cubicBezTo>
                    <a:pt x="31222" y="15270"/>
                    <a:pt x="31222" y="15434"/>
                    <a:pt x="31309" y="15599"/>
                  </a:cubicBezTo>
                  <a:cubicBezTo>
                    <a:pt x="31348" y="15841"/>
                    <a:pt x="31387" y="16084"/>
                    <a:pt x="31426" y="16326"/>
                  </a:cubicBezTo>
                  <a:cubicBezTo>
                    <a:pt x="31552" y="16811"/>
                    <a:pt x="31746" y="17247"/>
                    <a:pt x="31833" y="17732"/>
                  </a:cubicBezTo>
                  <a:cubicBezTo>
                    <a:pt x="31872" y="17896"/>
                    <a:pt x="31910" y="18022"/>
                    <a:pt x="31949" y="18139"/>
                  </a:cubicBezTo>
                  <a:cubicBezTo>
                    <a:pt x="32075" y="18459"/>
                    <a:pt x="32114" y="18827"/>
                    <a:pt x="32191" y="19147"/>
                  </a:cubicBezTo>
                  <a:cubicBezTo>
                    <a:pt x="32279" y="19311"/>
                    <a:pt x="32230" y="19515"/>
                    <a:pt x="32317" y="19670"/>
                  </a:cubicBezTo>
                  <a:cubicBezTo>
                    <a:pt x="32356" y="19757"/>
                    <a:pt x="32356" y="19912"/>
                    <a:pt x="32356" y="20000"/>
                  </a:cubicBezTo>
                  <a:cubicBezTo>
                    <a:pt x="32356" y="20446"/>
                    <a:pt x="32395" y="20843"/>
                    <a:pt x="32356" y="21289"/>
                  </a:cubicBezTo>
                  <a:cubicBezTo>
                    <a:pt x="32356" y="21609"/>
                    <a:pt x="32153" y="21900"/>
                    <a:pt x="31872" y="22016"/>
                  </a:cubicBezTo>
                  <a:cubicBezTo>
                    <a:pt x="31704" y="22120"/>
                    <a:pt x="31510" y="22191"/>
                    <a:pt x="31311" y="22191"/>
                  </a:cubicBezTo>
                  <a:cubicBezTo>
                    <a:pt x="31269" y="22191"/>
                    <a:pt x="31226" y="22187"/>
                    <a:pt x="31183" y="22181"/>
                  </a:cubicBezTo>
                  <a:lnTo>
                    <a:pt x="30941" y="22181"/>
                  </a:lnTo>
                  <a:cubicBezTo>
                    <a:pt x="30842" y="22205"/>
                    <a:pt x="30746" y="22214"/>
                    <a:pt x="30652" y="22214"/>
                  </a:cubicBezTo>
                  <a:cubicBezTo>
                    <a:pt x="30442" y="22214"/>
                    <a:pt x="30238" y="22169"/>
                    <a:pt x="30011" y="22142"/>
                  </a:cubicBezTo>
                  <a:cubicBezTo>
                    <a:pt x="29894" y="22142"/>
                    <a:pt x="29729" y="22055"/>
                    <a:pt x="29613" y="22055"/>
                  </a:cubicBezTo>
                  <a:cubicBezTo>
                    <a:pt x="29167" y="22016"/>
                    <a:pt x="28799" y="21938"/>
                    <a:pt x="28440" y="21735"/>
                  </a:cubicBezTo>
                  <a:cubicBezTo>
                    <a:pt x="28353" y="21696"/>
                    <a:pt x="28275" y="21609"/>
                    <a:pt x="28198" y="21570"/>
                  </a:cubicBezTo>
                  <a:cubicBezTo>
                    <a:pt x="28237" y="21415"/>
                    <a:pt x="28159" y="21250"/>
                    <a:pt x="28275" y="21124"/>
                  </a:cubicBezTo>
                  <a:cubicBezTo>
                    <a:pt x="28479" y="21250"/>
                    <a:pt x="28644" y="21328"/>
                    <a:pt x="28799" y="21415"/>
                  </a:cubicBezTo>
                  <a:cubicBezTo>
                    <a:pt x="28838" y="21415"/>
                    <a:pt x="28925" y="21454"/>
                    <a:pt x="28964" y="21454"/>
                  </a:cubicBezTo>
                  <a:cubicBezTo>
                    <a:pt x="29322" y="21531"/>
                    <a:pt x="29729" y="21609"/>
                    <a:pt x="30098" y="21657"/>
                  </a:cubicBezTo>
                  <a:lnTo>
                    <a:pt x="30175" y="21735"/>
                  </a:lnTo>
                  <a:lnTo>
                    <a:pt x="31552" y="21735"/>
                  </a:lnTo>
                  <a:cubicBezTo>
                    <a:pt x="31591" y="21696"/>
                    <a:pt x="31629" y="21657"/>
                    <a:pt x="31707" y="21657"/>
                  </a:cubicBezTo>
                  <a:cubicBezTo>
                    <a:pt x="31949" y="21531"/>
                    <a:pt x="31988" y="21328"/>
                    <a:pt x="32036" y="21085"/>
                  </a:cubicBezTo>
                  <a:cubicBezTo>
                    <a:pt x="32036" y="21047"/>
                    <a:pt x="32036" y="21008"/>
                    <a:pt x="31988" y="20969"/>
                  </a:cubicBezTo>
                  <a:cubicBezTo>
                    <a:pt x="31872" y="20804"/>
                    <a:pt x="31833" y="20639"/>
                    <a:pt x="31872" y="20446"/>
                  </a:cubicBezTo>
                  <a:lnTo>
                    <a:pt x="31872" y="20077"/>
                  </a:lnTo>
                  <a:cubicBezTo>
                    <a:pt x="31872" y="19835"/>
                    <a:pt x="31794" y="19593"/>
                    <a:pt x="31746" y="19350"/>
                  </a:cubicBezTo>
                  <a:cubicBezTo>
                    <a:pt x="31707" y="19108"/>
                    <a:pt x="31629" y="18866"/>
                    <a:pt x="31503" y="18623"/>
                  </a:cubicBezTo>
                  <a:cubicBezTo>
                    <a:pt x="31464" y="18546"/>
                    <a:pt x="31464" y="18420"/>
                    <a:pt x="31426" y="18342"/>
                  </a:cubicBezTo>
                  <a:cubicBezTo>
                    <a:pt x="31387" y="18265"/>
                    <a:pt x="31348" y="18177"/>
                    <a:pt x="31309" y="18061"/>
                  </a:cubicBezTo>
                  <a:cubicBezTo>
                    <a:pt x="31309" y="18061"/>
                    <a:pt x="31261" y="18022"/>
                    <a:pt x="31261" y="17974"/>
                  </a:cubicBezTo>
                  <a:cubicBezTo>
                    <a:pt x="31222" y="17819"/>
                    <a:pt x="31222" y="17615"/>
                    <a:pt x="31145" y="17450"/>
                  </a:cubicBezTo>
                  <a:cubicBezTo>
                    <a:pt x="31106" y="17169"/>
                    <a:pt x="31019" y="16927"/>
                    <a:pt x="30941" y="16685"/>
                  </a:cubicBezTo>
                  <a:cubicBezTo>
                    <a:pt x="30902" y="16520"/>
                    <a:pt x="30776" y="16365"/>
                    <a:pt x="30776" y="16239"/>
                  </a:cubicBezTo>
                  <a:cubicBezTo>
                    <a:pt x="30776" y="15958"/>
                    <a:pt x="30699" y="15715"/>
                    <a:pt x="30621" y="15473"/>
                  </a:cubicBezTo>
                  <a:cubicBezTo>
                    <a:pt x="30582" y="15357"/>
                    <a:pt x="30582" y="15231"/>
                    <a:pt x="30621" y="15114"/>
                  </a:cubicBezTo>
                  <a:lnTo>
                    <a:pt x="30621" y="14911"/>
                  </a:lnTo>
                  <a:cubicBezTo>
                    <a:pt x="30582" y="14824"/>
                    <a:pt x="30534" y="14785"/>
                    <a:pt x="30534" y="14669"/>
                  </a:cubicBezTo>
                  <a:cubicBezTo>
                    <a:pt x="30582" y="14630"/>
                    <a:pt x="30534" y="14543"/>
                    <a:pt x="30534" y="14426"/>
                  </a:cubicBezTo>
                  <a:lnTo>
                    <a:pt x="30534" y="14145"/>
                  </a:lnTo>
                  <a:lnTo>
                    <a:pt x="30418" y="14145"/>
                  </a:lnTo>
                  <a:lnTo>
                    <a:pt x="30418" y="14785"/>
                  </a:lnTo>
                  <a:cubicBezTo>
                    <a:pt x="30418" y="14872"/>
                    <a:pt x="30456" y="14950"/>
                    <a:pt x="30456" y="15027"/>
                  </a:cubicBezTo>
                  <a:cubicBezTo>
                    <a:pt x="30379" y="15308"/>
                    <a:pt x="30534" y="15551"/>
                    <a:pt x="30534" y="15841"/>
                  </a:cubicBezTo>
                  <a:cubicBezTo>
                    <a:pt x="30534" y="16122"/>
                    <a:pt x="30660" y="16404"/>
                    <a:pt x="30738" y="16646"/>
                  </a:cubicBezTo>
                  <a:cubicBezTo>
                    <a:pt x="30776" y="16888"/>
                    <a:pt x="30864" y="17092"/>
                    <a:pt x="30902" y="17295"/>
                  </a:cubicBezTo>
                  <a:cubicBezTo>
                    <a:pt x="30941" y="17412"/>
                    <a:pt x="30980" y="17489"/>
                    <a:pt x="31019" y="17615"/>
                  </a:cubicBezTo>
                  <a:cubicBezTo>
                    <a:pt x="31106" y="17935"/>
                    <a:pt x="31106" y="18216"/>
                    <a:pt x="31222" y="18546"/>
                  </a:cubicBezTo>
                  <a:cubicBezTo>
                    <a:pt x="31348" y="18788"/>
                    <a:pt x="31387" y="19069"/>
                    <a:pt x="31426" y="19311"/>
                  </a:cubicBezTo>
                  <a:cubicBezTo>
                    <a:pt x="31464" y="19428"/>
                    <a:pt x="31426" y="19631"/>
                    <a:pt x="31464" y="19719"/>
                  </a:cubicBezTo>
                  <a:cubicBezTo>
                    <a:pt x="31552" y="19874"/>
                    <a:pt x="31552" y="20038"/>
                    <a:pt x="31552" y="20155"/>
                  </a:cubicBezTo>
                  <a:cubicBezTo>
                    <a:pt x="31387" y="20242"/>
                    <a:pt x="31222" y="20281"/>
                    <a:pt x="31067" y="20320"/>
                  </a:cubicBezTo>
                  <a:cubicBezTo>
                    <a:pt x="30980" y="20000"/>
                    <a:pt x="30941" y="19757"/>
                    <a:pt x="30864" y="19476"/>
                  </a:cubicBezTo>
                  <a:cubicBezTo>
                    <a:pt x="30825" y="19234"/>
                    <a:pt x="30738" y="18943"/>
                    <a:pt x="30660" y="18701"/>
                  </a:cubicBezTo>
                  <a:cubicBezTo>
                    <a:pt x="30621" y="18507"/>
                    <a:pt x="30495" y="18303"/>
                    <a:pt x="30456" y="18100"/>
                  </a:cubicBezTo>
                  <a:cubicBezTo>
                    <a:pt x="30379" y="17615"/>
                    <a:pt x="30214" y="17131"/>
                    <a:pt x="30049" y="16646"/>
                  </a:cubicBezTo>
                  <a:cubicBezTo>
                    <a:pt x="30011" y="16646"/>
                    <a:pt x="30011" y="16607"/>
                    <a:pt x="30011" y="16607"/>
                  </a:cubicBezTo>
                  <a:cubicBezTo>
                    <a:pt x="29972" y="16442"/>
                    <a:pt x="29972" y="16326"/>
                    <a:pt x="29933" y="16161"/>
                  </a:cubicBezTo>
                  <a:cubicBezTo>
                    <a:pt x="29894" y="16035"/>
                    <a:pt x="29855" y="15919"/>
                    <a:pt x="29855" y="15754"/>
                  </a:cubicBezTo>
                  <a:cubicBezTo>
                    <a:pt x="29807" y="15512"/>
                    <a:pt x="29729" y="15270"/>
                    <a:pt x="29768" y="15027"/>
                  </a:cubicBezTo>
                  <a:lnTo>
                    <a:pt x="29768" y="14950"/>
                  </a:lnTo>
                  <a:cubicBezTo>
                    <a:pt x="29691" y="14746"/>
                    <a:pt x="29691" y="14581"/>
                    <a:pt x="29691" y="14426"/>
                  </a:cubicBezTo>
                  <a:lnTo>
                    <a:pt x="29691" y="14097"/>
                  </a:lnTo>
                  <a:cubicBezTo>
                    <a:pt x="29652" y="14058"/>
                    <a:pt x="29613" y="14058"/>
                    <a:pt x="29526" y="14019"/>
                  </a:cubicBezTo>
                  <a:cubicBezTo>
                    <a:pt x="29565" y="13980"/>
                    <a:pt x="29565" y="13903"/>
                    <a:pt x="29613" y="13854"/>
                  </a:cubicBezTo>
                  <a:lnTo>
                    <a:pt x="29613" y="13854"/>
                  </a:lnTo>
                  <a:cubicBezTo>
                    <a:pt x="29526" y="13903"/>
                    <a:pt x="29487" y="13980"/>
                    <a:pt x="29487" y="14019"/>
                  </a:cubicBezTo>
                  <a:cubicBezTo>
                    <a:pt x="29448" y="14261"/>
                    <a:pt x="29410" y="14543"/>
                    <a:pt x="29410" y="14785"/>
                  </a:cubicBezTo>
                  <a:cubicBezTo>
                    <a:pt x="29448" y="15027"/>
                    <a:pt x="29487" y="15270"/>
                    <a:pt x="29526" y="15512"/>
                  </a:cubicBezTo>
                  <a:cubicBezTo>
                    <a:pt x="29565" y="15841"/>
                    <a:pt x="29613" y="16200"/>
                    <a:pt x="29652" y="16520"/>
                  </a:cubicBezTo>
                  <a:cubicBezTo>
                    <a:pt x="29768" y="16888"/>
                    <a:pt x="29894" y="17247"/>
                    <a:pt x="29972" y="17654"/>
                  </a:cubicBezTo>
                  <a:cubicBezTo>
                    <a:pt x="30049" y="17974"/>
                    <a:pt x="30098" y="18303"/>
                    <a:pt x="30214" y="18585"/>
                  </a:cubicBezTo>
                  <a:cubicBezTo>
                    <a:pt x="30292" y="18943"/>
                    <a:pt x="30418" y="19311"/>
                    <a:pt x="30495" y="19670"/>
                  </a:cubicBezTo>
                  <a:cubicBezTo>
                    <a:pt x="30495" y="19874"/>
                    <a:pt x="30582" y="20077"/>
                    <a:pt x="30534" y="20320"/>
                  </a:cubicBezTo>
                  <a:lnTo>
                    <a:pt x="30418" y="20320"/>
                  </a:lnTo>
                  <a:cubicBezTo>
                    <a:pt x="30253" y="20281"/>
                    <a:pt x="30098" y="20281"/>
                    <a:pt x="29933" y="20242"/>
                  </a:cubicBezTo>
                  <a:cubicBezTo>
                    <a:pt x="29729" y="20203"/>
                    <a:pt x="29526" y="20155"/>
                    <a:pt x="29322" y="20077"/>
                  </a:cubicBezTo>
                  <a:cubicBezTo>
                    <a:pt x="28964" y="19961"/>
                    <a:pt x="28644" y="19757"/>
                    <a:pt x="28314" y="19515"/>
                  </a:cubicBezTo>
                  <a:cubicBezTo>
                    <a:pt x="28198" y="19428"/>
                    <a:pt x="28159" y="19311"/>
                    <a:pt x="28159" y="19185"/>
                  </a:cubicBezTo>
                  <a:cubicBezTo>
                    <a:pt x="28159" y="19030"/>
                    <a:pt x="28111" y="18866"/>
                    <a:pt x="28111" y="18662"/>
                  </a:cubicBezTo>
                  <a:cubicBezTo>
                    <a:pt x="28072" y="18459"/>
                    <a:pt x="28033" y="18216"/>
                    <a:pt x="27994" y="18022"/>
                  </a:cubicBezTo>
                  <a:cubicBezTo>
                    <a:pt x="27994" y="17819"/>
                    <a:pt x="27956" y="17615"/>
                    <a:pt x="27917" y="17412"/>
                  </a:cubicBezTo>
                  <a:cubicBezTo>
                    <a:pt x="27917" y="17247"/>
                    <a:pt x="27868" y="17092"/>
                    <a:pt x="27830" y="16888"/>
                  </a:cubicBezTo>
                  <a:cubicBezTo>
                    <a:pt x="27830" y="16723"/>
                    <a:pt x="27830" y="16568"/>
                    <a:pt x="27791" y="16404"/>
                  </a:cubicBezTo>
                  <a:cubicBezTo>
                    <a:pt x="27713" y="16035"/>
                    <a:pt x="27626" y="15677"/>
                    <a:pt x="27549" y="15308"/>
                  </a:cubicBezTo>
                  <a:cubicBezTo>
                    <a:pt x="27471" y="14988"/>
                    <a:pt x="27432" y="14630"/>
                    <a:pt x="27306" y="14300"/>
                  </a:cubicBezTo>
                  <a:cubicBezTo>
                    <a:pt x="27229" y="14019"/>
                    <a:pt x="27190" y="13738"/>
                    <a:pt x="27103" y="13457"/>
                  </a:cubicBezTo>
                  <a:cubicBezTo>
                    <a:pt x="27064" y="13331"/>
                    <a:pt x="27064" y="13215"/>
                    <a:pt x="27025" y="13089"/>
                  </a:cubicBezTo>
                  <a:cubicBezTo>
                    <a:pt x="26899" y="12691"/>
                    <a:pt x="26744" y="12245"/>
                    <a:pt x="26618" y="11838"/>
                  </a:cubicBezTo>
                  <a:cubicBezTo>
                    <a:pt x="26502" y="11557"/>
                    <a:pt x="26463" y="11237"/>
                    <a:pt x="26298" y="10946"/>
                  </a:cubicBezTo>
                  <a:cubicBezTo>
                    <a:pt x="26259" y="10791"/>
                    <a:pt x="26172" y="10627"/>
                    <a:pt x="26095" y="10462"/>
                  </a:cubicBezTo>
                  <a:cubicBezTo>
                    <a:pt x="25978" y="10103"/>
                    <a:pt x="25813" y="9735"/>
                    <a:pt x="25649" y="9376"/>
                  </a:cubicBezTo>
                  <a:cubicBezTo>
                    <a:pt x="25494" y="8969"/>
                    <a:pt x="25290" y="8610"/>
                    <a:pt x="25086" y="8242"/>
                  </a:cubicBezTo>
                  <a:cubicBezTo>
                    <a:pt x="24922" y="7922"/>
                    <a:pt x="24718" y="7602"/>
                    <a:pt x="24563" y="7312"/>
                  </a:cubicBezTo>
                  <a:cubicBezTo>
                    <a:pt x="24476" y="7156"/>
                    <a:pt x="24437" y="7030"/>
                    <a:pt x="24321" y="6914"/>
                  </a:cubicBezTo>
                  <a:cubicBezTo>
                    <a:pt x="24078" y="6546"/>
                    <a:pt x="23914" y="6148"/>
                    <a:pt x="23594" y="5858"/>
                  </a:cubicBezTo>
                  <a:lnTo>
                    <a:pt x="23594" y="5819"/>
                  </a:lnTo>
                  <a:cubicBezTo>
                    <a:pt x="23468" y="5664"/>
                    <a:pt x="23429" y="5538"/>
                    <a:pt x="23313" y="5421"/>
                  </a:cubicBezTo>
                  <a:cubicBezTo>
                    <a:pt x="22944" y="4976"/>
                    <a:pt x="22586" y="4568"/>
                    <a:pt x="22217" y="4123"/>
                  </a:cubicBezTo>
                  <a:cubicBezTo>
                    <a:pt x="22101" y="4006"/>
                    <a:pt x="22014" y="3841"/>
                    <a:pt x="21897" y="3725"/>
                  </a:cubicBezTo>
                  <a:cubicBezTo>
                    <a:pt x="21733" y="3560"/>
                    <a:pt x="21568" y="3396"/>
                    <a:pt x="21413" y="3279"/>
                  </a:cubicBezTo>
                  <a:cubicBezTo>
                    <a:pt x="21287" y="3114"/>
                    <a:pt x="21132" y="3037"/>
                    <a:pt x="21006" y="2872"/>
                  </a:cubicBezTo>
                  <a:cubicBezTo>
                    <a:pt x="20725" y="2514"/>
                    <a:pt x="20356" y="2271"/>
                    <a:pt x="20036" y="1980"/>
                  </a:cubicBezTo>
                  <a:cubicBezTo>
                    <a:pt x="19920" y="1864"/>
                    <a:pt x="19717" y="1787"/>
                    <a:pt x="19591" y="1699"/>
                  </a:cubicBezTo>
                  <a:cubicBezTo>
                    <a:pt x="19474" y="1622"/>
                    <a:pt x="19348" y="1496"/>
                    <a:pt x="19232" y="1418"/>
                  </a:cubicBezTo>
                  <a:cubicBezTo>
                    <a:pt x="19028" y="1215"/>
                    <a:pt x="18747" y="1060"/>
                    <a:pt x="18466" y="934"/>
                  </a:cubicBezTo>
                  <a:cubicBezTo>
                    <a:pt x="18379" y="895"/>
                    <a:pt x="18263" y="817"/>
                    <a:pt x="18175" y="769"/>
                  </a:cubicBezTo>
                  <a:cubicBezTo>
                    <a:pt x="17982" y="652"/>
                    <a:pt x="17817" y="526"/>
                    <a:pt x="17574" y="526"/>
                  </a:cubicBezTo>
                  <a:cubicBezTo>
                    <a:pt x="17536" y="526"/>
                    <a:pt x="17497" y="488"/>
                    <a:pt x="17448" y="488"/>
                  </a:cubicBezTo>
                  <a:cubicBezTo>
                    <a:pt x="17129" y="333"/>
                    <a:pt x="16809" y="207"/>
                    <a:pt x="16440" y="168"/>
                  </a:cubicBezTo>
                  <a:cubicBezTo>
                    <a:pt x="16279" y="137"/>
                    <a:pt x="16124" y="76"/>
                    <a:pt x="15965" y="76"/>
                  </a:cubicBezTo>
                  <a:cubicBezTo>
                    <a:pt x="15924" y="76"/>
                    <a:pt x="15882" y="80"/>
                    <a:pt x="15839" y="90"/>
                  </a:cubicBezTo>
                  <a:lnTo>
                    <a:pt x="15801" y="90"/>
                  </a:lnTo>
                  <a:cubicBezTo>
                    <a:pt x="15605" y="44"/>
                    <a:pt x="15411" y="0"/>
                    <a:pt x="15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833531" y="3916986"/>
              <a:ext cx="632724" cy="553119"/>
            </a:xfrm>
            <a:custGeom>
              <a:avLst/>
              <a:gdLst/>
              <a:ahLst/>
              <a:cxnLst/>
              <a:rect l="l" t="t" r="r" b="b"/>
              <a:pathLst>
                <a:path w="21365" h="18677" extrusionOk="0">
                  <a:moveTo>
                    <a:pt x="166" y="0"/>
                  </a:moveTo>
                  <a:cubicBezTo>
                    <a:pt x="117" y="39"/>
                    <a:pt x="78" y="88"/>
                    <a:pt x="1" y="88"/>
                  </a:cubicBezTo>
                  <a:cubicBezTo>
                    <a:pt x="282" y="204"/>
                    <a:pt x="524" y="204"/>
                    <a:pt x="767" y="330"/>
                  </a:cubicBezTo>
                  <a:cubicBezTo>
                    <a:pt x="1009" y="446"/>
                    <a:pt x="1213" y="572"/>
                    <a:pt x="1455" y="727"/>
                  </a:cubicBezTo>
                  <a:cubicBezTo>
                    <a:pt x="1532" y="727"/>
                    <a:pt x="1620" y="766"/>
                    <a:pt x="1697" y="815"/>
                  </a:cubicBezTo>
                  <a:cubicBezTo>
                    <a:pt x="2017" y="1008"/>
                    <a:pt x="2347" y="1212"/>
                    <a:pt x="2666" y="1377"/>
                  </a:cubicBezTo>
                  <a:cubicBezTo>
                    <a:pt x="2783" y="1454"/>
                    <a:pt x="2831" y="1580"/>
                    <a:pt x="2948" y="1619"/>
                  </a:cubicBezTo>
                  <a:cubicBezTo>
                    <a:pt x="3074" y="1697"/>
                    <a:pt x="3190" y="1784"/>
                    <a:pt x="3316" y="1861"/>
                  </a:cubicBezTo>
                  <a:cubicBezTo>
                    <a:pt x="3713" y="2065"/>
                    <a:pt x="3994" y="2424"/>
                    <a:pt x="4402" y="2666"/>
                  </a:cubicBezTo>
                  <a:cubicBezTo>
                    <a:pt x="4605" y="2753"/>
                    <a:pt x="4770" y="2869"/>
                    <a:pt x="4925" y="3034"/>
                  </a:cubicBezTo>
                  <a:lnTo>
                    <a:pt x="5051" y="3151"/>
                  </a:lnTo>
                  <a:cubicBezTo>
                    <a:pt x="5128" y="3189"/>
                    <a:pt x="5167" y="3189"/>
                    <a:pt x="5206" y="3238"/>
                  </a:cubicBezTo>
                  <a:cubicBezTo>
                    <a:pt x="5410" y="3393"/>
                    <a:pt x="5574" y="3558"/>
                    <a:pt x="5778" y="3722"/>
                  </a:cubicBezTo>
                  <a:cubicBezTo>
                    <a:pt x="5933" y="3839"/>
                    <a:pt x="6137" y="3916"/>
                    <a:pt x="6263" y="4081"/>
                  </a:cubicBezTo>
                  <a:cubicBezTo>
                    <a:pt x="6466" y="4323"/>
                    <a:pt x="6825" y="4401"/>
                    <a:pt x="6990" y="4692"/>
                  </a:cubicBezTo>
                  <a:cubicBezTo>
                    <a:pt x="6990" y="4730"/>
                    <a:pt x="7028" y="4730"/>
                    <a:pt x="7028" y="4730"/>
                  </a:cubicBezTo>
                  <a:cubicBezTo>
                    <a:pt x="7309" y="4973"/>
                    <a:pt x="7591" y="5176"/>
                    <a:pt x="7872" y="5419"/>
                  </a:cubicBezTo>
                  <a:cubicBezTo>
                    <a:pt x="7998" y="5574"/>
                    <a:pt x="8162" y="5700"/>
                    <a:pt x="8317" y="5855"/>
                  </a:cubicBezTo>
                  <a:cubicBezTo>
                    <a:pt x="8443" y="5981"/>
                    <a:pt x="8560" y="6146"/>
                    <a:pt x="8725" y="6262"/>
                  </a:cubicBezTo>
                  <a:cubicBezTo>
                    <a:pt x="8802" y="6388"/>
                    <a:pt x="8841" y="6466"/>
                    <a:pt x="8928" y="6543"/>
                  </a:cubicBezTo>
                  <a:cubicBezTo>
                    <a:pt x="9170" y="6669"/>
                    <a:pt x="9374" y="6873"/>
                    <a:pt x="9529" y="7067"/>
                  </a:cubicBezTo>
                  <a:cubicBezTo>
                    <a:pt x="9733" y="7309"/>
                    <a:pt x="9897" y="7600"/>
                    <a:pt x="10140" y="7755"/>
                  </a:cubicBezTo>
                  <a:cubicBezTo>
                    <a:pt x="10179" y="7755"/>
                    <a:pt x="10179" y="7755"/>
                    <a:pt x="10217" y="7793"/>
                  </a:cubicBezTo>
                  <a:cubicBezTo>
                    <a:pt x="10498" y="8162"/>
                    <a:pt x="10741" y="8520"/>
                    <a:pt x="11022" y="8889"/>
                  </a:cubicBezTo>
                  <a:cubicBezTo>
                    <a:pt x="11225" y="9092"/>
                    <a:pt x="11351" y="9373"/>
                    <a:pt x="11555" y="9577"/>
                  </a:cubicBezTo>
                  <a:cubicBezTo>
                    <a:pt x="11710" y="9732"/>
                    <a:pt x="11836" y="9897"/>
                    <a:pt x="11952" y="10100"/>
                  </a:cubicBezTo>
                  <a:cubicBezTo>
                    <a:pt x="11991" y="10178"/>
                    <a:pt x="12040" y="10265"/>
                    <a:pt x="12078" y="10343"/>
                  </a:cubicBezTo>
                  <a:cubicBezTo>
                    <a:pt x="12233" y="10546"/>
                    <a:pt x="12398" y="10750"/>
                    <a:pt x="12563" y="10944"/>
                  </a:cubicBezTo>
                  <a:cubicBezTo>
                    <a:pt x="12679" y="11108"/>
                    <a:pt x="12767" y="11273"/>
                    <a:pt x="12883" y="11428"/>
                  </a:cubicBezTo>
                  <a:cubicBezTo>
                    <a:pt x="13009" y="11632"/>
                    <a:pt x="13125" y="11874"/>
                    <a:pt x="13290" y="12078"/>
                  </a:cubicBezTo>
                  <a:cubicBezTo>
                    <a:pt x="13368" y="12243"/>
                    <a:pt x="13494" y="12398"/>
                    <a:pt x="13610" y="12524"/>
                  </a:cubicBezTo>
                  <a:cubicBezTo>
                    <a:pt x="13687" y="12688"/>
                    <a:pt x="13736" y="12844"/>
                    <a:pt x="13852" y="12970"/>
                  </a:cubicBezTo>
                  <a:cubicBezTo>
                    <a:pt x="14172" y="13493"/>
                    <a:pt x="14540" y="13978"/>
                    <a:pt x="14899" y="14462"/>
                  </a:cubicBezTo>
                  <a:cubicBezTo>
                    <a:pt x="15064" y="14705"/>
                    <a:pt x="15306" y="14908"/>
                    <a:pt x="15471" y="15189"/>
                  </a:cubicBezTo>
                  <a:cubicBezTo>
                    <a:pt x="15471" y="15228"/>
                    <a:pt x="15548" y="15306"/>
                    <a:pt x="15587" y="15354"/>
                  </a:cubicBezTo>
                  <a:cubicBezTo>
                    <a:pt x="15791" y="15548"/>
                    <a:pt x="15994" y="15751"/>
                    <a:pt x="16198" y="15955"/>
                  </a:cubicBezTo>
                  <a:cubicBezTo>
                    <a:pt x="16401" y="16236"/>
                    <a:pt x="16644" y="16478"/>
                    <a:pt x="16925" y="16721"/>
                  </a:cubicBezTo>
                  <a:cubicBezTo>
                    <a:pt x="17284" y="17050"/>
                    <a:pt x="17613" y="17370"/>
                    <a:pt x="18010" y="17651"/>
                  </a:cubicBezTo>
                  <a:cubicBezTo>
                    <a:pt x="18418" y="17971"/>
                    <a:pt x="18902" y="18213"/>
                    <a:pt x="19387" y="18378"/>
                  </a:cubicBezTo>
                  <a:cubicBezTo>
                    <a:pt x="19590" y="18456"/>
                    <a:pt x="19794" y="18543"/>
                    <a:pt x="19988" y="18582"/>
                  </a:cubicBezTo>
                  <a:cubicBezTo>
                    <a:pt x="20153" y="18621"/>
                    <a:pt x="20317" y="18621"/>
                    <a:pt x="20434" y="18659"/>
                  </a:cubicBezTo>
                  <a:cubicBezTo>
                    <a:pt x="20489" y="18672"/>
                    <a:pt x="20538" y="18677"/>
                    <a:pt x="20585" y="18677"/>
                  </a:cubicBezTo>
                  <a:cubicBezTo>
                    <a:pt x="20677" y="18677"/>
                    <a:pt x="20757" y="18659"/>
                    <a:pt x="20841" y="18659"/>
                  </a:cubicBezTo>
                  <a:cubicBezTo>
                    <a:pt x="21161" y="18582"/>
                    <a:pt x="21326" y="18301"/>
                    <a:pt x="21287" y="17971"/>
                  </a:cubicBezTo>
                  <a:lnTo>
                    <a:pt x="21287" y="17932"/>
                  </a:lnTo>
                  <a:cubicBezTo>
                    <a:pt x="21364" y="17690"/>
                    <a:pt x="21199" y="17486"/>
                    <a:pt x="21161" y="17293"/>
                  </a:cubicBezTo>
                  <a:cubicBezTo>
                    <a:pt x="21161" y="17217"/>
                    <a:pt x="21103" y="17120"/>
                    <a:pt x="21037" y="17120"/>
                  </a:cubicBezTo>
                  <a:cubicBezTo>
                    <a:pt x="21027" y="17120"/>
                    <a:pt x="21016" y="17123"/>
                    <a:pt x="21006" y="17128"/>
                  </a:cubicBezTo>
                  <a:cubicBezTo>
                    <a:pt x="20918" y="17409"/>
                    <a:pt x="20880" y="17651"/>
                    <a:pt x="20802" y="17894"/>
                  </a:cubicBezTo>
                  <a:cubicBezTo>
                    <a:pt x="20802" y="18058"/>
                    <a:pt x="20715" y="18097"/>
                    <a:pt x="20560" y="18136"/>
                  </a:cubicBezTo>
                  <a:cubicBezTo>
                    <a:pt x="20356" y="18136"/>
                    <a:pt x="20191" y="18097"/>
                    <a:pt x="19988" y="18058"/>
                  </a:cubicBezTo>
                  <a:cubicBezTo>
                    <a:pt x="19503" y="17971"/>
                    <a:pt x="19067" y="17729"/>
                    <a:pt x="18621" y="17486"/>
                  </a:cubicBezTo>
                  <a:cubicBezTo>
                    <a:pt x="18175" y="17205"/>
                    <a:pt x="17768" y="16886"/>
                    <a:pt x="17410" y="16517"/>
                  </a:cubicBezTo>
                  <a:cubicBezTo>
                    <a:pt x="17167" y="16275"/>
                    <a:pt x="16886" y="16033"/>
                    <a:pt x="16644" y="15790"/>
                  </a:cubicBezTo>
                  <a:cubicBezTo>
                    <a:pt x="16401" y="15548"/>
                    <a:pt x="16198" y="15306"/>
                    <a:pt x="15956" y="15063"/>
                  </a:cubicBezTo>
                  <a:cubicBezTo>
                    <a:pt x="15868" y="14986"/>
                    <a:pt x="15791" y="14869"/>
                    <a:pt x="15713" y="14743"/>
                  </a:cubicBezTo>
                  <a:cubicBezTo>
                    <a:pt x="15626" y="14666"/>
                    <a:pt x="15587" y="14540"/>
                    <a:pt x="15510" y="14462"/>
                  </a:cubicBezTo>
                  <a:cubicBezTo>
                    <a:pt x="15267" y="14220"/>
                    <a:pt x="15064" y="13939"/>
                    <a:pt x="14860" y="13658"/>
                  </a:cubicBezTo>
                  <a:cubicBezTo>
                    <a:pt x="14783" y="13493"/>
                    <a:pt x="14705" y="13367"/>
                    <a:pt x="14618" y="13251"/>
                  </a:cubicBezTo>
                  <a:cubicBezTo>
                    <a:pt x="14502" y="13047"/>
                    <a:pt x="14337" y="12844"/>
                    <a:pt x="14172" y="12640"/>
                  </a:cubicBezTo>
                  <a:cubicBezTo>
                    <a:pt x="14095" y="12524"/>
                    <a:pt x="14056" y="12398"/>
                    <a:pt x="13978" y="12281"/>
                  </a:cubicBezTo>
                  <a:cubicBezTo>
                    <a:pt x="13813" y="12078"/>
                    <a:pt x="13610" y="11835"/>
                    <a:pt x="13445" y="11593"/>
                  </a:cubicBezTo>
                  <a:cubicBezTo>
                    <a:pt x="13251" y="11273"/>
                    <a:pt x="13048" y="10944"/>
                    <a:pt x="12844" y="10624"/>
                  </a:cubicBezTo>
                  <a:cubicBezTo>
                    <a:pt x="12602" y="10304"/>
                    <a:pt x="12321" y="9974"/>
                    <a:pt x="12117" y="9616"/>
                  </a:cubicBezTo>
                  <a:cubicBezTo>
                    <a:pt x="12078" y="9538"/>
                    <a:pt x="12040" y="9490"/>
                    <a:pt x="11952" y="9412"/>
                  </a:cubicBezTo>
                  <a:cubicBezTo>
                    <a:pt x="11836" y="9247"/>
                    <a:pt x="11671" y="9092"/>
                    <a:pt x="11555" y="8928"/>
                  </a:cubicBezTo>
                  <a:cubicBezTo>
                    <a:pt x="11187" y="8482"/>
                    <a:pt x="10867" y="8036"/>
                    <a:pt x="10498" y="7600"/>
                  </a:cubicBezTo>
                  <a:cubicBezTo>
                    <a:pt x="10217" y="7270"/>
                    <a:pt x="9936" y="7028"/>
                    <a:pt x="9694" y="6708"/>
                  </a:cubicBezTo>
                  <a:cubicBezTo>
                    <a:pt x="9568" y="6630"/>
                    <a:pt x="9529" y="6504"/>
                    <a:pt x="9413" y="6427"/>
                  </a:cubicBezTo>
                  <a:cubicBezTo>
                    <a:pt x="9132" y="6223"/>
                    <a:pt x="8928" y="5981"/>
                    <a:pt x="8725" y="5739"/>
                  </a:cubicBezTo>
                  <a:cubicBezTo>
                    <a:pt x="8647" y="5661"/>
                    <a:pt x="8560" y="5535"/>
                    <a:pt x="8443" y="5457"/>
                  </a:cubicBezTo>
                  <a:cubicBezTo>
                    <a:pt x="8162" y="5215"/>
                    <a:pt x="7872" y="4973"/>
                    <a:pt x="7591" y="4730"/>
                  </a:cubicBezTo>
                  <a:lnTo>
                    <a:pt x="7513" y="4643"/>
                  </a:lnTo>
                  <a:cubicBezTo>
                    <a:pt x="7106" y="4323"/>
                    <a:pt x="6747" y="4042"/>
                    <a:pt x="6379" y="3761"/>
                  </a:cubicBezTo>
                  <a:cubicBezTo>
                    <a:pt x="6175" y="3596"/>
                    <a:pt x="5981" y="3480"/>
                    <a:pt x="5778" y="3277"/>
                  </a:cubicBezTo>
                  <a:cubicBezTo>
                    <a:pt x="5691" y="3151"/>
                    <a:pt x="5536" y="3112"/>
                    <a:pt x="5410" y="2995"/>
                  </a:cubicBezTo>
                  <a:cubicBezTo>
                    <a:pt x="5167" y="2831"/>
                    <a:pt x="4925" y="2627"/>
                    <a:pt x="4644" y="2462"/>
                  </a:cubicBezTo>
                  <a:cubicBezTo>
                    <a:pt x="4440" y="2307"/>
                    <a:pt x="4198" y="2142"/>
                    <a:pt x="3994" y="1978"/>
                  </a:cubicBezTo>
                  <a:cubicBezTo>
                    <a:pt x="3713" y="1784"/>
                    <a:pt x="3471" y="1541"/>
                    <a:pt x="3151" y="1415"/>
                  </a:cubicBezTo>
                  <a:cubicBezTo>
                    <a:pt x="2909" y="1299"/>
                    <a:pt x="2666" y="1096"/>
                    <a:pt x="2424" y="931"/>
                  </a:cubicBezTo>
                  <a:cubicBezTo>
                    <a:pt x="2221" y="815"/>
                    <a:pt x="2017" y="650"/>
                    <a:pt x="1813" y="572"/>
                  </a:cubicBezTo>
                  <a:cubicBezTo>
                    <a:pt x="1532" y="446"/>
                    <a:pt x="1251" y="330"/>
                    <a:pt x="1009" y="204"/>
                  </a:cubicBezTo>
                  <a:cubicBezTo>
                    <a:pt x="970" y="243"/>
                    <a:pt x="931" y="281"/>
                    <a:pt x="844" y="281"/>
                  </a:cubicBezTo>
                  <a:cubicBezTo>
                    <a:pt x="844" y="243"/>
                    <a:pt x="805" y="204"/>
                    <a:pt x="805" y="165"/>
                  </a:cubicBezTo>
                  <a:cubicBezTo>
                    <a:pt x="563" y="126"/>
                    <a:pt x="360" y="88"/>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905316" y="3980419"/>
              <a:ext cx="586199" cy="515597"/>
            </a:xfrm>
            <a:custGeom>
              <a:avLst/>
              <a:gdLst/>
              <a:ahLst/>
              <a:cxnLst/>
              <a:rect l="l" t="t" r="r" b="b"/>
              <a:pathLst>
                <a:path w="19794" h="17410" extrusionOk="0">
                  <a:moveTo>
                    <a:pt x="0" y="0"/>
                  </a:moveTo>
                  <a:lnTo>
                    <a:pt x="0" y="39"/>
                  </a:lnTo>
                  <a:cubicBezTo>
                    <a:pt x="6" y="40"/>
                    <a:pt x="13" y="41"/>
                    <a:pt x="19" y="42"/>
                  </a:cubicBezTo>
                  <a:lnTo>
                    <a:pt x="19" y="42"/>
                  </a:lnTo>
                  <a:cubicBezTo>
                    <a:pt x="14" y="29"/>
                    <a:pt x="8" y="15"/>
                    <a:pt x="0" y="0"/>
                  </a:cubicBezTo>
                  <a:close/>
                  <a:moveTo>
                    <a:pt x="19" y="42"/>
                  </a:moveTo>
                  <a:cubicBezTo>
                    <a:pt x="40" y="96"/>
                    <a:pt x="46" y="134"/>
                    <a:pt x="78" y="165"/>
                  </a:cubicBezTo>
                  <a:lnTo>
                    <a:pt x="204" y="165"/>
                  </a:lnTo>
                  <a:cubicBezTo>
                    <a:pt x="359" y="282"/>
                    <a:pt x="485" y="369"/>
                    <a:pt x="650" y="485"/>
                  </a:cubicBezTo>
                  <a:cubicBezTo>
                    <a:pt x="650" y="472"/>
                    <a:pt x="650" y="468"/>
                    <a:pt x="651" y="468"/>
                  </a:cubicBezTo>
                  <a:cubicBezTo>
                    <a:pt x="654" y="468"/>
                    <a:pt x="662" y="485"/>
                    <a:pt x="688" y="485"/>
                  </a:cubicBezTo>
                  <a:cubicBezTo>
                    <a:pt x="931" y="689"/>
                    <a:pt x="1086" y="970"/>
                    <a:pt x="1415" y="1096"/>
                  </a:cubicBezTo>
                  <a:cubicBezTo>
                    <a:pt x="1619" y="1173"/>
                    <a:pt x="1735" y="1338"/>
                    <a:pt x="1900" y="1454"/>
                  </a:cubicBezTo>
                  <a:cubicBezTo>
                    <a:pt x="2055" y="1580"/>
                    <a:pt x="2181" y="1697"/>
                    <a:pt x="2346" y="1774"/>
                  </a:cubicBezTo>
                  <a:cubicBezTo>
                    <a:pt x="2462" y="1823"/>
                    <a:pt x="2540" y="1862"/>
                    <a:pt x="2627" y="1978"/>
                  </a:cubicBezTo>
                  <a:cubicBezTo>
                    <a:pt x="2666" y="2065"/>
                    <a:pt x="2782" y="2181"/>
                    <a:pt x="2869" y="2259"/>
                  </a:cubicBezTo>
                  <a:cubicBezTo>
                    <a:pt x="3024" y="2385"/>
                    <a:pt x="3228" y="2462"/>
                    <a:pt x="3354" y="2627"/>
                  </a:cubicBezTo>
                  <a:cubicBezTo>
                    <a:pt x="3470" y="2705"/>
                    <a:pt x="3557" y="2831"/>
                    <a:pt x="3674" y="2870"/>
                  </a:cubicBezTo>
                  <a:cubicBezTo>
                    <a:pt x="3877" y="2947"/>
                    <a:pt x="3994" y="3189"/>
                    <a:pt x="4197" y="3315"/>
                  </a:cubicBezTo>
                  <a:cubicBezTo>
                    <a:pt x="4284" y="3354"/>
                    <a:pt x="4362" y="3354"/>
                    <a:pt x="4401" y="3432"/>
                  </a:cubicBezTo>
                  <a:cubicBezTo>
                    <a:pt x="4527" y="3597"/>
                    <a:pt x="4721" y="3713"/>
                    <a:pt x="4847" y="3878"/>
                  </a:cubicBezTo>
                  <a:cubicBezTo>
                    <a:pt x="5011" y="4042"/>
                    <a:pt x="5205" y="4198"/>
                    <a:pt x="5409" y="4362"/>
                  </a:cubicBezTo>
                  <a:cubicBezTo>
                    <a:pt x="5496" y="4440"/>
                    <a:pt x="5574" y="4566"/>
                    <a:pt x="5651" y="4643"/>
                  </a:cubicBezTo>
                  <a:cubicBezTo>
                    <a:pt x="5777" y="4769"/>
                    <a:pt x="5855" y="4925"/>
                    <a:pt x="6019" y="5012"/>
                  </a:cubicBezTo>
                  <a:cubicBezTo>
                    <a:pt x="6262" y="5215"/>
                    <a:pt x="6465" y="5458"/>
                    <a:pt x="6659" y="5700"/>
                  </a:cubicBezTo>
                  <a:cubicBezTo>
                    <a:pt x="6785" y="5855"/>
                    <a:pt x="6950" y="5981"/>
                    <a:pt x="7066" y="6097"/>
                  </a:cubicBezTo>
                  <a:cubicBezTo>
                    <a:pt x="7192" y="6301"/>
                    <a:pt x="7347" y="6466"/>
                    <a:pt x="7473" y="6669"/>
                  </a:cubicBezTo>
                  <a:cubicBezTo>
                    <a:pt x="7551" y="6747"/>
                    <a:pt x="7590" y="6863"/>
                    <a:pt x="7716" y="6950"/>
                  </a:cubicBezTo>
                  <a:cubicBezTo>
                    <a:pt x="7755" y="7028"/>
                    <a:pt x="7871" y="7067"/>
                    <a:pt x="7919" y="7193"/>
                  </a:cubicBezTo>
                  <a:cubicBezTo>
                    <a:pt x="8036" y="7348"/>
                    <a:pt x="8162" y="7590"/>
                    <a:pt x="8317" y="7755"/>
                  </a:cubicBezTo>
                  <a:cubicBezTo>
                    <a:pt x="8520" y="8036"/>
                    <a:pt x="8685" y="8317"/>
                    <a:pt x="8927" y="8559"/>
                  </a:cubicBezTo>
                  <a:cubicBezTo>
                    <a:pt x="9208" y="8889"/>
                    <a:pt x="9325" y="9286"/>
                    <a:pt x="9654" y="9577"/>
                  </a:cubicBezTo>
                  <a:cubicBezTo>
                    <a:pt x="9654" y="9577"/>
                    <a:pt x="9693" y="9616"/>
                    <a:pt x="9693" y="9655"/>
                  </a:cubicBezTo>
                  <a:cubicBezTo>
                    <a:pt x="9654" y="9732"/>
                    <a:pt x="9693" y="9732"/>
                    <a:pt x="9732" y="9771"/>
                  </a:cubicBezTo>
                  <a:cubicBezTo>
                    <a:pt x="9732" y="9897"/>
                    <a:pt x="9897" y="9897"/>
                    <a:pt x="9935" y="10013"/>
                  </a:cubicBezTo>
                  <a:cubicBezTo>
                    <a:pt x="9974" y="10101"/>
                    <a:pt x="9974" y="10217"/>
                    <a:pt x="10052" y="10304"/>
                  </a:cubicBezTo>
                  <a:cubicBezTo>
                    <a:pt x="10096" y="10375"/>
                    <a:pt x="10100" y="10551"/>
                    <a:pt x="10248" y="10551"/>
                  </a:cubicBezTo>
                  <a:cubicBezTo>
                    <a:pt x="10262" y="10551"/>
                    <a:pt x="10278" y="10550"/>
                    <a:pt x="10294" y="10546"/>
                  </a:cubicBezTo>
                  <a:lnTo>
                    <a:pt x="10294" y="10546"/>
                  </a:lnTo>
                  <a:cubicBezTo>
                    <a:pt x="10255" y="10663"/>
                    <a:pt x="10343" y="10702"/>
                    <a:pt x="10381" y="10789"/>
                  </a:cubicBezTo>
                  <a:cubicBezTo>
                    <a:pt x="10459" y="10828"/>
                    <a:pt x="10498" y="10905"/>
                    <a:pt x="10536" y="10983"/>
                  </a:cubicBezTo>
                  <a:cubicBezTo>
                    <a:pt x="10585" y="11070"/>
                    <a:pt x="10585" y="11109"/>
                    <a:pt x="10624" y="11147"/>
                  </a:cubicBezTo>
                  <a:cubicBezTo>
                    <a:pt x="10740" y="11351"/>
                    <a:pt x="10905" y="11555"/>
                    <a:pt x="11021" y="11758"/>
                  </a:cubicBezTo>
                  <a:cubicBezTo>
                    <a:pt x="11070" y="11797"/>
                    <a:pt x="11147" y="11874"/>
                    <a:pt x="11186" y="11952"/>
                  </a:cubicBezTo>
                  <a:cubicBezTo>
                    <a:pt x="11263" y="12155"/>
                    <a:pt x="11351" y="12320"/>
                    <a:pt x="11467" y="12485"/>
                  </a:cubicBezTo>
                  <a:cubicBezTo>
                    <a:pt x="11593" y="12640"/>
                    <a:pt x="11709" y="12805"/>
                    <a:pt x="11835" y="12921"/>
                  </a:cubicBezTo>
                  <a:lnTo>
                    <a:pt x="11797" y="12970"/>
                  </a:lnTo>
                  <a:cubicBezTo>
                    <a:pt x="11874" y="13008"/>
                    <a:pt x="11952" y="13047"/>
                    <a:pt x="12039" y="13086"/>
                  </a:cubicBezTo>
                  <a:cubicBezTo>
                    <a:pt x="12116" y="13164"/>
                    <a:pt x="12155" y="13290"/>
                    <a:pt x="12281" y="13406"/>
                  </a:cubicBezTo>
                  <a:cubicBezTo>
                    <a:pt x="12233" y="13406"/>
                    <a:pt x="12233" y="13454"/>
                    <a:pt x="12233" y="13493"/>
                  </a:cubicBezTo>
                  <a:cubicBezTo>
                    <a:pt x="12233" y="13532"/>
                    <a:pt x="12281" y="13571"/>
                    <a:pt x="12320" y="13609"/>
                  </a:cubicBezTo>
                  <a:cubicBezTo>
                    <a:pt x="12475" y="13735"/>
                    <a:pt x="12601" y="13939"/>
                    <a:pt x="12717" y="14094"/>
                  </a:cubicBezTo>
                  <a:cubicBezTo>
                    <a:pt x="12766" y="14181"/>
                    <a:pt x="12843" y="14259"/>
                    <a:pt x="12921" y="14336"/>
                  </a:cubicBezTo>
                  <a:cubicBezTo>
                    <a:pt x="13124" y="14540"/>
                    <a:pt x="13328" y="14705"/>
                    <a:pt x="13493" y="14908"/>
                  </a:cubicBezTo>
                  <a:cubicBezTo>
                    <a:pt x="13648" y="15102"/>
                    <a:pt x="13890" y="15228"/>
                    <a:pt x="14055" y="15432"/>
                  </a:cubicBezTo>
                  <a:lnTo>
                    <a:pt x="14133" y="15432"/>
                  </a:lnTo>
                  <a:cubicBezTo>
                    <a:pt x="14171" y="15509"/>
                    <a:pt x="14171" y="15587"/>
                    <a:pt x="14259" y="15635"/>
                  </a:cubicBezTo>
                  <a:cubicBezTo>
                    <a:pt x="14414" y="15790"/>
                    <a:pt x="14617" y="15916"/>
                    <a:pt x="14821" y="16071"/>
                  </a:cubicBezTo>
                  <a:cubicBezTo>
                    <a:pt x="14986" y="16197"/>
                    <a:pt x="15141" y="16314"/>
                    <a:pt x="15344" y="16479"/>
                  </a:cubicBezTo>
                  <a:cubicBezTo>
                    <a:pt x="15509" y="16556"/>
                    <a:pt x="15674" y="16682"/>
                    <a:pt x="15829" y="16760"/>
                  </a:cubicBezTo>
                  <a:cubicBezTo>
                    <a:pt x="15916" y="16798"/>
                    <a:pt x="15994" y="16847"/>
                    <a:pt x="16071" y="16847"/>
                  </a:cubicBezTo>
                  <a:lnTo>
                    <a:pt x="16071" y="16886"/>
                  </a:lnTo>
                  <a:lnTo>
                    <a:pt x="16236" y="16886"/>
                  </a:lnTo>
                  <a:cubicBezTo>
                    <a:pt x="16439" y="17041"/>
                    <a:pt x="16595" y="17128"/>
                    <a:pt x="16837" y="17167"/>
                  </a:cubicBezTo>
                  <a:cubicBezTo>
                    <a:pt x="17002" y="17206"/>
                    <a:pt x="17205" y="17206"/>
                    <a:pt x="17322" y="17283"/>
                  </a:cubicBezTo>
                  <a:cubicBezTo>
                    <a:pt x="17422" y="17313"/>
                    <a:pt x="17522" y="17318"/>
                    <a:pt x="17619" y="17318"/>
                  </a:cubicBezTo>
                  <a:cubicBezTo>
                    <a:pt x="17662" y="17318"/>
                    <a:pt x="17705" y="17317"/>
                    <a:pt x="17747" y="17317"/>
                  </a:cubicBezTo>
                  <a:cubicBezTo>
                    <a:pt x="17884" y="17317"/>
                    <a:pt x="18015" y="17327"/>
                    <a:pt x="18136" y="17409"/>
                  </a:cubicBezTo>
                  <a:lnTo>
                    <a:pt x="18213" y="17332"/>
                  </a:lnTo>
                  <a:lnTo>
                    <a:pt x="18213" y="17370"/>
                  </a:lnTo>
                  <a:cubicBezTo>
                    <a:pt x="18339" y="17370"/>
                    <a:pt x="18417" y="17332"/>
                    <a:pt x="18533" y="17332"/>
                  </a:cubicBezTo>
                  <a:cubicBezTo>
                    <a:pt x="18737" y="17332"/>
                    <a:pt x="18902" y="17244"/>
                    <a:pt x="19066" y="17128"/>
                  </a:cubicBezTo>
                  <a:cubicBezTo>
                    <a:pt x="19105" y="17041"/>
                    <a:pt x="19183" y="17002"/>
                    <a:pt x="19309" y="16924"/>
                  </a:cubicBezTo>
                  <a:cubicBezTo>
                    <a:pt x="19628" y="16440"/>
                    <a:pt x="19793" y="15829"/>
                    <a:pt x="19590" y="15189"/>
                  </a:cubicBezTo>
                  <a:cubicBezTo>
                    <a:pt x="19551" y="15189"/>
                    <a:pt x="19502" y="15189"/>
                    <a:pt x="19464" y="15228"/>
                  </a:cubicBezTo>
                  <a:cubicBezTo>
                    <a:pt x="19464" y="15752"/>
                    <a:pt x="19347" y="16236"/>
                    <a:pt x="19144" y="16479"/>
                  </a:cubicBezTo>
                  <a:cubicBezTo>
                    <a:pt x="19144" y="16440"/>
                    <a:pt x="19105" y="16440"/>
                    <a:pt x="19105" y="16401"/>
                  </a:cubicBezTo>
                  <a:cubicBezTo>
                    <a:pt x="18979" y="16517"/>
                    <a:pt x="18863" y="16605"/>
                    <a:pt x="18737" y="16721"/>
                  </a:cubicBezTo>
                  <a:lnTo>
                    <a:pt x="18737" y="16682"/>
                  </a:lnTo>
                  <a:cubicBezTo>
                    <a:pt x="18620" y="16760"/>
                    <a:pt x="18533" y="16798"/>
                    <a:pt x="18417" y="16847"/>
                  </a:cubicBezTo>
                  <a:cubicBezTo>
                    <a:pt x="18175" y="16847"/>
                    <a:pt x="18175" y="16886"/>
                    <a:pt x="18010" y="17041"/>
                  </a:cubicBezTo>
                  <a:cubicBezTo>
                    <a:pt x="17932" y="17002"/>
                    <a:pt x="17806" y="17002"/>
                    <a:pt x="17729" y="16963"/>
                  </a:cubicBezTo>
                  <a:cubicBezTo>
                    <a:pt x="17564" y="16924"/>
                    <a:pt x="17448" y="16886"/>
                    <a:pt x="17283" y="16886"/>
                  </a:cubicBezTo>
                  <a:cubicBezTo>
                    <a:pt x="17205" y="16886"/>
                    <a:pt x="17128" y="16886"/>
                    <a:pt x="17079" y="16798"/>
                  </a:cubicBezTo>
                  <a:cubicBezTo>
                    <a:pt x="17032" y="16680"/>
                    <a:pt x="16951" y="16634"/>
                    <a:pt x="16861" y="16634"/>
                  </a:cubicBezTo>
                  <a:cubicBezTo>
                    <a:pt x="16803" y="16634"/>
                    <a:pt x="16742" y="16652"/>
                    <a:pt x="16682" y="16682"/>
                  </a:cubicBezTo>
                  <a:cubicBezTo>
                    <a:pt x="16517" y="16643"/>
                    <a:pt x="16352" y="16556"/>
                    <a:pt x="16197" y="16517"/>
                  </a:cubicBezTo>
                  <a:cubicBezTo>
                    <a:pt x="16110" y="16479"/>
                    <a:pt x="16071" y="16479"/>
                    <a:pt x="16032" y="16401"/>
                  </a:cubicBezTo>
                  <a:cubicBezTo>
                    <a:pt x="15994" y="16236"/>
                    <a:pt x="15829" y="16159"/>
                    <a:pt x="15625" y="16120"/>
                  </a:cubicBezTo>
                  <a:lnTo>
                    <a:pt x="15625" y="16120"/>
                  </a:lnTo>
                  <a:cubicBezTo>
                    <a:pt x="15674" y="16159"/>
                    <a:pt x="15674" y="16197"/>
                    <a:pt x="15674" y="16236"/>
                  </a:cubicBezTo>
                  <a:lnTo>
                    <a:pt x="15625" y="16236"/>
                  </a:lnTo>
                  <a:cubicBezTo>
                    <a:pt x="15344" y="16033"/>
                    <a:pt x="15063" y="15829"/>
                    <a:pt x="14782" y="15635"/>
                  </a:cubicBezTo>
                  <a:cubicBezTo>
                    <a:pt x="14782" y="15587"/>
                    <a:pt x="14782" y="15587"/>
                    <a:pt x="14821" y="15548"/>
                  </a:cubicBezTo>
                  <a:cubicBezTo>
                    <a:pt x="14704" y="15509"/>
                    <a:pt x="14617" y="15509"/>
                    <a:pt x="14540" y="15432"/>
                  </a:cubicBezTo>
                  <a:cubicBezTo>
                    <a:pt x="14501" y="15344"/>
                    <a:pt x="14501" y="15267"/>
                    <a:pt x="14462" y="15151"/>
                  </a:cubicBezTo>
                  <a:lnTo>
                    <a:pt x="14297" y="15151"/>
                  </a:lnTo>
                  <a:cubicBezTo>
                    <a:pt x="14220" y="15063"/>
                    <a:pt x="14133" y="14986"/>
                    <a:pt x="14055" y="14947"/>
                  </a:cubicBezTo>
                  <a:lnTo>
                    <a:pt x="14055" y="14821"/>
                  </a:lnTo>
                  <a:cubicBezTo>
                    <a:pt x="13977" y="14782"/>
                    <a:pt x="13890" y="14705"/>
                    <a:pt x="13851" y="14666"/>
                  </a:cubicBezTo>
                  <a:cubicBezTo>
                    <a:pt x="13774" y="14579"/>
                    <a:pt x="13687" y="14501"/>
                    <a:pt x="13570" y="14462"/>
                  </a:cubicBezTo>
                  <a:cubicBezTo>
                    <a:pt x="13328" y="14336"/>
                    <a:pt x="13289" y="14094"/>
                    <a:pt x="13163" y="13939"/>
                  </a:cubicBezTo>
                  <a:cubicBezTo>
                    <a:pt x="13086" y="13852"/>
                    <a:pt x="13086" y="13774"/>
                    <a:pt x="13008" y="13648"/>
                  </a:cubicBezTo>
                  <a:cubicBezTo>
                    <a:pt x="13008" y="13648"/>
                    <a:pt x="13008" y="13697"/>
                    <a:pt x="12960" y="13697"/>
                  </a:cubicBezTo>
                  <a:cubicBezTo>
                    <a:pt x="13008" y="13735"/>
                    <a:pt x="13008" y="13774"/>
                    <a:pt x="13047" y="13813"/>
                  </a:cubicBezTo>
                  <a:cubicBezTo>
                    <a:pt x="13008" y="13813"/>
                    <a:pt x="13008" y="13813"/>
                    <a:pt x="12960" y="13852"/>
                  </a:cubicBezTo>
                  <a:cubicBezTo>
                    <a:pt x="12921" y="13774"/>
                    <a:pt x="12843" y="13648"/>
                    <a:pt x="12805" y="13571"/>
                  </a:cubicBezTo>
                  <a:cubicBezTo>
                    <a:pt x="12524" y="13328"/>
                    <a:pt x="12320" y="13008"/>
                    <a:pt x="12194" y="12679"/>
                  </a:cubicBezTo>
                  <a:cubicBezTo>
                    <a:pt x="12155" y="12727"/>
                    <a:pt x="12116" y="12727"/>
                    <a:pt x="12116" y="12766"/>
                  </a:cubicBezTo>
                  <a:cubicBezTo>
                    <a:pt x="11835" y="12437"/>
                    <a:pt x="11593" y="12117"/>
                    <a:pt x="11428" y="11758"/>
                  </a:cubicBezTo>
                  <a:cubicBezTo>
                    <a:pt x="11351" y="11555"/>
                    <a:pt x="11186" y="11351"/>
                    <a:pt x="11021" y="11186"/>
                  </a:cubicBezTo>
                  <a:cubicBezTo>
                    <a:pt x="10944" y="11147"/>
                    <a:pt x="10905" y="11070"/>
                    <a:pt x="10866" y="10983"/>
                  </a:cubicBezTo>
                  <a:cubicBezTo>
                    <a:pt x="10779" y="10828"/>
                    <a:pt x="10662" y="10702"/>
                    <a:pt x="10585" y="10546"/>
                  </a:cubicBezTo>
                  <a:cubicBezTo>
                    <a:pt x="10420" y="10382"/>
                    <a:pt x="10294" y="10178"/>
                    <a:pt x="10178" y="9975"/>
                  </a:cubicBezTo>
                  <a:cubicBezTo>
                    <a:pt x="10013" y="9693"/>
                    <a:pt x="9771" y="9412"/>
                    <a:pt x="9654" y="9093"/>
                  </a:cubicBezTo>
                  <a:cubicBezTo>
                    <a:pt x="9616" y="9044"/>
                    <a:pt x="9616" y="9005"/>
                    <a:pt x="9567" y="8966"/>
                  </a:cubicBezTo>
                  <a:cubicBezTo>
                    <a:pt x="9490" y="8889"/>
                    <a:pt x="9373" y="8802"/>
                    <a:pt x="9286" y="8724"/>
                  </a:cubicBezTo>
                  <a:cubicBezTo>
                    <a:pt x="9208" y="8685"/>
                    <a:pt x="9208" y="8559"/>
                    <a:pt x="9247" y="8482"/>
                  </a:cubicBezTo>
                  <a:cubicBezTo>
                    <a:pt x="9082" y="8404"/>
                    <a:pt x="9005" y="8278"/>
                    <a:pt x="8927" y="8162"/>
                  </a:cubicBezTo>
                  <a:cubicBezTo>
                    <a:pt x="8889" y="7997"/>
                    <a:pt x="8763" y="7881"/>
                    <a:pt x="8646" y="7755"/>
                  </a:cubicBezTo>
                  <a:cubicBezTo>
                    <a:pt x="8598" y="7716"/>
                    <a:pt x="8520" y="7677"/>
                    <a:pt x="8482" y="7590"/>
                  </a:cubicBezTo>
                  <a:cubicBezTo>
                    <a:pt x="8278" y="7348"/>
                    <a:pt x="8074" y="7105"/>
                    <a:pt x="7919" y="6863"/>
                  </a:cubicBezTo>
                  <a:cubicBezTo>
                    <a:pt x="7677" y="6466"/>
                    <a:pt x="7347" y="6136"/>
                    <a:pt x="7028" y="5777"/>
                  </a:cubicBezTo>
                  <a:cubicBezTo>
                    <a:pt x="6902" y="5651"/>
                    <a:pt x="6785" y="5535"/>
                    <a:pt x="6659" y="5370"/>
                  </a:cubicBezTo>
                  <a:cubicBezTo>
                    <a:pt x="6543" y="5293"/>
                    <a:pt x="6465" y="5167"/>
                    <a:pt x="6339" y="5089"/>
                  </a:cubicBezTo>
                  <a:cubicBezTo>
                    <a:pt x="6097" y="4847"/>
                    <a:pt x="5855" y="4605"/>
                    <a:pt x="5651" y="4324"/>
                  </a:cubicBezTo>
                  <a:cubicBezTo>
                    <a:pt x="5612" y="4285"/>
                    <a:pt x="5574" y="4198"/>
                    <a:pt x="5496" y="4159"/>
                  </a:cubicBezTo>
                  <a:cubicBezTo>
                    <a:pt x="5409" y="4120"/>
                    <a:pt x="5331" y="4042"/>
                    <a:pt x="5254" y="3955"/>
                  </a:cubicBezTo>
                  <a:cubicBezTo>
                    <a:pt x="5205" y="3916"/>
                    <a:pt x="5128" y="3916"/>
                    <a:pt x="5128" y="3878"/>
                  </a:cubicBezTo>
                  <a:cubicBezTo>
                    <a:pt x="4847" y="3519"/>
                    <a:pt x="4478" y="3277"/>
                    <a:pt x="4120" y="2986"/>
                  </a:cubicBezTo>
                  <a:cubicBezTo>
                    <a:pt x="3877" y="2831"/>
                    <a:pt x="3674" y="2627"/>
                    <a:pt x="3431" y="2424"/>
                  </a:cubicBezTo>
                  <a:cubicBezTo>
                    <a:pt x="3267" y="2307"/>
                    <a:pt x="3073" y="2143"/>
                    <a:pt x="2908" y="1978"/>
                  </a:cubicBezTo>
                  <a:cubicBezTo>
                    <a:pt x="2704" y="1823"/>
                    <a:pt x="2462" y="1697"/>
                    <a:pt x="2259" y="1493"/>
                  </a:cubicBezTo>
                  <a:cubicBezTo>
                    <a:pt x="2055" y="1338"/>
                    <a:pt x="1861" y="1212"/>
                    <a:pt x="1658" y="1047"/>
                  </a:cubicBezTo>
                  <a:cubicBezTo>
                    <a:pt x="1328" y="853"/>
                    <a:pt x="1008" y="650"/>
                    <a:pt x="727" y="408"/>
                  </a:cubicBezTo>
                  <a:cubicBezTo>
                    <a:pt x="528" y="209"/>
                    <a:pt x="292" y="84"/>
                    <a:pt x="19" y="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826365" y="3965879"/>
              <a:ext cx="684077" cy="551668"/>
            </a:xfrm>
            <a:custGeom>
              <a:avLst/>
              <a:gdLst/>
              <a:ahLst/>
              <a:cxnLst/>
              <a:rect l="l" t="t" r="r" b="b"/>
              <a:pathLst>
                <a:path w="23099" h="18628" extrusionOk="0">
                  <a:moveTo>
                    <a:pt x="177" y="1"/>
                  </a:moveTo>
                  <a:cubicBezTo>
                    <a:pt x="125" y="1"/>
                    <a:pt x="68" y="23"/>
                    <a:pt x="1" y="46"/>
                  </a:cubicBezTo>
                  <a:cubicBezTo>
                    <a:pt x="39" y="84"/>
                    <a:pt x="78" y="172"/>
                    <a:pt x="117" y="172"/>
                  </a:cubicBezTo>
                  <a:cubicBezTo>
                    <a:pt x="359" y="210"/>
                    <a:pt x="602" y="288"/>
                    <a:pt x="805" y="414"/>
                  </a:cubicBezTo>
                  <a:cubicBezTo>
                    <a:pt x="1086" y="569"/>
                    <a:pt x="1416" y="695"/>
                    <a:pt x="1697" y="860"/>
                  </a:cubicBezTo>
                  <a:cubicBezTo>
                    <a:pt x="1862" y="1015"/>
                    <a:pt x="2017" y="1141"/>
                    <a:pt x="2220" y="1218"/>
                  </a:cubicBezTo>
                  <a:cubicBezTo>
                    <a:pt x="2463" y="1383"/>
                    <a:pt x="2744" y="1500"/>
                    <a:pt x="2908" y="1703"/>
                  </a:cubicBezTo>
                  <a:cubicBezTo>
                    <a:pt x="3025" y="1829"/>
                    <a:pt x="3190" y="1945"/>
                    <a:pt x="3316" y="2023"/>
                  </a:cubicBezTo>
                  <a:cubicBezTo>
                    <a:pt x="3509" y="2188"/>
                    <a:pt x="3752" y="2353"/>
                    <a:pt x="3955" y="2469"/>
                  </a:cubicBezTo>
                  <a:cubicBezTo>
                    <a:pt x="4120" y="2595"/>
                    <a:pt x="4285" y="2711"/>
                    <a:pt x="4401" y="2837"/>
                  </a:cubicBezTo>
                  <a:cubicBezTo>
                    <a:pt x="4644" y="3041"/>
                    <a:pt x="4925" y="3196"/>
                    <a:pt x="5128" y="3399"/>
                  </a:cubicBezTo>
                  <a:cubicBezTo>
                    <a:pt x="5409" y="3603"/>
                    <a:pt x="5690" y="3845"/>
                    <a:pt x="5981" y="4088"/>
                  </a:cubicBezTo>
                  <a:cubicBezTo>
                    <a:pt x="6059" y="4165"/>
                    <a:pt x="6136" y="4252"/>
                    <a:pt x="6262" y="4330"/>
                  </a:cubicBezTo>
                  <a:cubicBezTo>
                    <a:pt x="6543" y="4572"/>
                    <a:pt x="6824" y="4815"/>
                    <a:pt x="7106" y="5057"/>
                  </a:cubicBezTo>
                  <a:cubicBezTo>
                    <a:pt x="7144" y="5096"/>
                    <a:pt x="7193" y="5134"/>
                    <a:pt x="7232" y="5173"/>
                  </a:cubicBezTo>
                  <a:cubicBezTo>
                    <a:pt x="7435" y="5377"/>
                    <a:pt x="7629" y="5503"/>
                    <a:pt x="7755" y="5745"/>
                  </a:cubicBezTo>
                  <a:cubicBezTo>
                    <a:pt x="7794" y="5784"/>
                    <a:pt x="7833" y="5823"/>
                    <a:pt x="7871" y="5861"/>
                  </a:cubicBezTo>
                  <a:cubicBezTo>
                    <a:pt x="8036" y="6026"/>
                    <a:pt x="8201" y="6142"/>
                    <a:pt x="8356" y="6307"/>
                  </a:cubicBezTo>
                  <a:cubicBezTo>
                    <a:pt x="8598" y="6588"/>
                    <a:pt x="8889" y="6869"/>
                    <a:pt x="9131" y="7160"/>
                  </a:cubicBezTo>
                  <a:cubicBezTo>
                    <a:pt x="9374" y="7441"/>
                    <a:pt x="9616" y="7722"/>
                    <a:pt x="9810" y="8004"/>
                  </a:cubicBezTo>
                  <a:cubicBezTo>
                    <a:pt x="10052" y="8285"/>
                    <a:pt x="10256" y="8614"/>
                    <a:pt x="10459" y="8895"/>
                  </a:cubicBezTo>
                  <a:cubicBezTo>
                    <a:pt x="10537" y="8973"/>
                    <a:pt x="10624" y="9050"/>
                    <a:pt x="10702" y="9138"/>
                  </a:cubicBezTo>
                  <a:cubicBezTo>
                    <a:pt x="10866" y="9380"/>
                    <a:pt x="10983" y="9622"/>
                    <a:pt x="11148" y="9865"/>
                  </a:cubicBezTo>
                  <a:cubicBezTo>
                    <a:pt x="11225" y="9981"/>
                    <a:pt x="11312" y="10107"/>
                    <a:pt x="11429" y="10223"/>
                  </a:cubicBezTo>
                  <a:cubicBezTo>
                    <a:pt x="11710" y="10669"/>
                    <a:pt x="12039" y="11115"/>
                    <a:pt x="12320" y="11600"/>
                  </a:cubicBezTo>
                  <a:cubicBezTo>
                    <a:pt x="12437" y="11764"/>
                    <a:pt x="12475" y="11958"/>
                    <a:pt x="12601" y="12123"/>
                  </a:cubicBezTo>
                  <a:cubicBezTo>
                    <a:pt x="12718" y="12327"/>
                    <a:pt x="12883" y="12530"/>
                    <a:pt x="13047" y="12773"/>
                  </a:cubicBezTo>
                  <a:cubicBezTo>
                    <a:pt x="13125" y="12850"/>
                    <a:pt x="13251" y="12976"/>
                    <a:pt x="13328" y="13092"/>
                  </a:cubicBezTo>
                  <a:cubicBezTo>
                    <a:pt x="13648" y="13577"/>
                    <a:pt x="13978" y="14062"/>
                    <a:pt x="14337" y="14508"/>
                  </a:cubicBezTo>
                  <a:cubicBezTo>
                    <a:pt x="14656" y="14915"/>
                    <a:pt x="15025" y="15312"/>
                    <a:pt x="15345" y="15680"/>
                  </a:cubicBezTo>
                  <a:cubicBezTo>
                    <a:pt x="15713" y="16039"/>
                    <a:pt x="16072" y="16407"/>
                    <a:pt x="16479" y="16727"/>
                  </a:cubicBezTo>
                  <a:cubicBezTo>
                    <a:pt x="16760" y="17008"/>
                    <a:pt x="17080" y="17212"/>
                    <a:pt x="17409" y="17454"/>
                  </a:cubicBezTo>
                  <a:cubicBezTo>
                    <a:pt x="17487" y="17532"/>
                    <a:pt x="17564" y="17580"/>
                    <a:pt x="17652" y="17619"/>
                  </a:cubicBezTo>
                  <a:cubicBezTo>
                    <a:pt x="17894" y="17774"/>
                    <a:pt x="18136" y="17939"/>
                    <a:pt x="18379" y="18065"/>
                  </a:cubicBezTo>
                  <a:cubicBezTo>
                    <a:pt x="18582" y="18142"/>
                    <a:pt x="18824" y="18220"/>
                    <a:pt x="19067" y="18346"/>
                  </a:cubicBezTo>
                  <a:cubicBezTo>
                    <a:pt x="19464" y="18501"/>
                    <a:pt x="19871" y="18588"/>
                    <a:pt x="20317" y="18627"/>
                  </a:cubicBezTo>
                  <a:lnTo>
                    <a:pt x="20918" y="18627"/>
                  </a:lnTo>
                  <a:cubicBezTo>
                    <a:pt x="21160" y="18627"/>
                    <a:pt x="21403" y="18550"/>
                    <a:pt x="21645" y="18462"/>
                  </a:cubicBezTo>
                  <a:cubicBezTo>
                    <a:pt x="21887" y="18424"/>
                    <a:pt x="22091" y="18259"/>
                    <a:pt x="22294" y="18104"/>
                  </a:cubicBezTo>
                  <a:cubicBezTo>
                    <a:pt x="22653" y="17774"/>
                    <a:pt x="22895" y="17377"/>
                    <a:pt x="22983" y="16892"/>
                  </a:cubicBezTo>
                  <a:cubicBezTo>
                    <a:pt x="23021" y="16766"/>
                    <a:pt x="23021" y="16611"/>
                    <a:pt x="23060" y="16485"/>
                  </a:cubicBezTo>
                  <a:cubicBezTo>
                    <a:pt x="23099" y="16165"/>
                    <a:pt x="23099" y="15884"/>
                    <a:pt x="22983" y="15554"/>
                  </a:cubicBezTo>
                  <a:cubicBezTo>
                    <a:pt x="22895" y="15719"/>
                    <a:pt x="22857" y="15835"/>
                    <a:pt x="22895" y="16000"/>
                  </a:cubicBezTo>
                  <a:cubicBezTo>
                    <a:pt x="22895" y="16039"/>
                    <a:pt x="22944" y="16078"/>
                    <a:pt x="22895" y="16126"/>
                  </a:cubicBezTo>
                  <a:cubicBezTo>
                    <a:pt x="22895" y="16320"/>
                    <a:pt x="22857" y="16524"/>
                    <a:pt x="22818" y="16688"/>
                  </a:cubicBezTo>
                  <a:cubicBezTo>
                    <a:pt x="22779" y="16853"/>
                    <a:pt x="22740" y="17008"/>
                    <a:pt x="22653" y="17173"/>
                  </a:cubicBezTo>
                  <a:cubicBezTo>
                    <a:pt x="22498" y="17532"/>
                    <a:pt x="22256" y="17823"/>
                    <a:pt x="21887" y="18065"/>
                  </a:cubicBezTo>
                  <a:cubicBezTo>
                    <a:pt x="21732" y="18142"/>
                    <a:pt x="21606" y="18220"/>
                    <a:pt x="21441" y="18259"/>
                  </a:cubicBezTo>
                  <a:cubicBezTo>
                    <a:pt x="21364" y="18259"/>
                    <a:pt x="21286" y="18259"/>
                    <a:pt x="21199" y="18307"/>
                  </a:cubicBezTo>
                  <a:cubicBezTo>
                    <a:pt x="21000" y="18335"/>
                    <a:pt x="20802" y="18362"/>
                    <a:pt x="20603" y="18362"/>
                  </a:cubicBezTo>
                  <a:cubicBezTo>
                    <a:pt x="20521" y="18362"/>
                    <a:pt x="20438" y="18357"/>
                    <a:pt x="20356" y="18346"/>
                  </a:cubicBezTo>
                  <a:cubicBezTo>
                    <a:pt x="19988" y="18307"/>
                    <a:pt x="19629" y="18181"/>
                    <a:pt x="19309" y="18104"/>
                  </a:cubicBezTo>
                  <a:cubicBezTo>
                    <a:pt x="19144" y="18065"/>
                    <a:pt x="19018" y="17939"/>
                    <a:pt x="18863" y="17900"/>
                  </a:cubicBezTo>
                  <a:cubicBezTo>
                    <a:pt x="18534" y="17774"/>
                    <a:pt x="18214" y="17658"/>
                    <a:pt x="17933" y="17493"/>
                  </a:cubicBezTo>
                  <a:cubicBezTo>
                    <a:pt x="17448" y="17173"/>
                    <a:pt x="17002" y="16853"/>
                    <a:pt x="16595" y="16485"/>
                  </a:cubicBezTo>
                  <a:cubicBezTo>
                    <a:pt x="16314" y="16204"/>
                    <a:pt x="16072" y="15923"/>
                    <a:pt x="15790" y="15680"/>
                  </a:cubicBezTo>
                  <a:cubicBezTo>
                    <a:pt x="15752" y="15642"/>
                    <a:pt x="15713" y="15593"/>
                    <a:pt x="15674" y="15554"/>
                  </a:cubicBezTo>
                  <a:cubicBezTo>
                    <a:pt x="15587" y="15516"/>
                    <a:pt x="15548" y="15477"/>
                    <a:pt x="15471" y="15399"/>
                  </a:cubicBezTo>
                  <a:cubicBezTo>
                    <a:pt x="15228" y="15109"/>
                    <a:pt x="14986" y="14866"/>
                    <a:pt x="14782" y="14585"/>
                  </a:cubicBezTo>
                  <a:cubicBezTo>
                    <a:pt x="14656" y="14469"/>
                    <a:pt x="14540" y="14304"/>
                    <a:pt x="14463" y="14139"/>
                  </a:cubicBezTo>
                  <a:cubicBezTo>
                    <a:pt x="14375" y="14023"/>
                    <a:pt x="14298" y="13945"/>
                    <a:pt x="14220" y="13858"/>
                  </a:cubicBezTo>
                  <a:cubicBezTo>
                    <a:pt x="14172" y="13819"/>
                    <a:pt x="14133" y="13781"/>
                    <a:pt x="14094" y="13742"/>
                  </a:cubicBezTo>
                  <a:cubicBezTo>
                    <a:pt x="13929" y="13577"/>
                    <a:pt x="13813" y="13373"/>
                    <a:pt x="13687" y="13170"/>
                  </a:cubicBezTo>
                  <a:cubicBezTo>
                    <a:pt x="13328" y="12646"/>
                    <a:pt x="13009" y="12123"/>
                    <a:pt x="12640" y="11638"/>
                  </a:cubicBezTo>
                  <a:cubicBezTo>
                    <a:pt x="12437" y="11319"/>
                    <a:pt x="12233" y="10989"/>
                    <a:pt x="12039" y="10708"/>
                  </a:cubicBezTo>
                  <a:cubicBezTo>
                    <a:pt x="11913" y="10553"/>
                    <a:pt x="11836" y="10388"/>
                    <a:pt x="11710" y="10223"/>
                  </a:cubicBezTo>
                  <a:cubicBezTo>
                    <a:pt x="11632" y="10107"/>
                    <a:pt x="11593" y="9981"/>
                    <a:pt x="11467" y="9865"/>
                  </a:cubicBezTo>
                  <a:cubicBezTo>
                    <a:pt x="11312" y="9661"/>
                    <a:pt x="11109" y="9457"/>
                    <a:pt x="10983" y="9176"/>
                  </a:cubicBezTo>
                  <a:cubicBezTo>
                    <a:pt x="10944" y="9012"/>
                    <a:pt x="10828" y="8857"/>
                    <a:pt x="10702" y="8731"/>
                  </a:cubicBezTo>
                  <a:cubicBezTo>
                    <a:pt x="10624" y="8614"/>
                    <a:pt x="10498" y="8527"/>
                    <a:pt x="10421" y="8411"/>
                  </a:cubicBezTo>
                  <a:cubicBezTo>
                    <a:pt x="10217" y="8207"/>
                    <a:pt x="10052" y="7926"/>
                    <a:pt x="9897" y="7722"/>
                  </a:cubicBezTo>
                  <a:cubicBezTo>
                    <a:pt x="9732" y="7480"/>
                    <a:pt x="9568" y="7277"/>
                    <a:pt x="9412" y="7112"/>
                  </a:cubicBezTo>
                  <a:cubicBezTo>
                    <a:pt x="9209" y="6918"/>
                    <a:pt x="9044" y="6753"/>
                    <a:pt x="8889" y="6550"/>
                  </a:cubicBezTo>
                  <a:cubicBezTo>
                    <a:pt x="8763" y="6385"/>
                    <a:pt x="8598" y="6230"/>
                    <a:pt x="8443" y="6065"/>
                  </a:cubicBezTo>
                  <a:cubicBezTo>
                    <a:pt x="8317" y="5949"/>
                    <a:pt x="8162" y="5823"/>
                    <a:pt x="8036" y="5706"/>
                  </a:cubicBezTo>
                  <a:cubicBezTo>
                    <a:pt x="7871" y="5503"/>
                    <a:pt x="7716" y="5338"/>
                    <a:pt x="7513" y="5134"/>
                  </a:cubicBezTo>
                  <a:cubicBezTo>
                    <a:pt x="7270" y="4931"/>
                    <a:pt x="7028" y="4689"/>
                    <a:pt x="6786" y="4446"/>
                  </a:cubicBezTo>
                  <a:lnTo>
                    <a:pt x="6660" y="4330"/>
                  </a:lnTo>
                  <a:cubicBezTo>
                    <a:pt x="6340" y="4088"/>
                    <a:pt x="6020" y="3845"/>
                    <a:pt x="5690" y="3564"/>
                  </a:cubicBezTo>
                  <a:cubicBezTo>
                    <a:pt x="5448" y="3361"/>
                    <a:pt x="5206" y="3157"/>
                    <a:pt x="4925" y="2953"/>
                  </a:cubicBezTo>
                  <a:cubicBezTo>
                    <a:pt x="4770" y="2837"/>
                    <a:pt x="4566" y="2672"/>
                    <a:pt x="4362" y="2556"/>
                  </a:cubicBezTo>
                  <a:cubicBezTo>
                    <a:pt x="4120" y="2391"/>
                    <a:pt x="3878" y="2227"/>
                    <a:pt x="3674" y="2023"/>
                  </a:cubicBezTo>
                  <a:cubicBezTo>
                    <a:pt x="3393" y="1829"/>
                    <a:pt x="3073" y="1626"/>
                    <a:pt x="2831" y="1422"/>
                  </a:cubicBezTo>
                  <a:cubicBezTo>
                    <a:pt x="2705" y="1296"/>
                    <a:pt x="2540" y="1218"/>
                    <a:pt x="2424" y="1141"/>
                  </a:cubicBezTo>
                  <a:cubicBezTo>
                    <a:pt x="2385" y="1141"/>
                    <a:pt x="2298" y="1102"/>
                    <a:pt x="2259" y="1102"/>
                  </a:cubicBezTo>
                  <a:cubicBezTo>
                    <a:pt x="2017" y="899"/>
                    <a:pt x="1736" y="695"/>
                    <a:pt x="1455" y="569"/>
                  </a:cubicBezTo>
                  <a:cubicBezTo>
                    <a:pt x="1135" y="375"/>
                    <a:pt x="805" y="249"/>
                    <a:pt x="485" y="84"/>
                  </a:cubicBezTo>
                  <a:cubicBezTo>
                    <a:pt x="446" y="84"/>
                    <a:pt x="320" y="84"/>
                    <a:pt x="282" y="46"/>
                  </a:cubicBezTo>
                  <a:cubicBezTo>
                    <a:pt x="249" y="13"/>
                    <a:pt x="214"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1065469" y="4194557"/>
              <a:ext cx="52863" cy="65775"/>
            </a:xfrm>
            <a:custGeom>
              <a:avLst/>
              <a:gdLst/>
              <a:ahLst/>
              <a:cxnLst/>
              <a:rect l="l" t="t" r="r" b="b"/>
              <a:pathLst>
                <a:path w="1785" h="2221" extrusionOk="0">
                  <a:moveTo>
                    <a:pt x="40" y="0"/>
                  </a:moveTo>
                  <a:cubicBezTo>
                    <a:pt x="40" y="39"/>
                    <a:pt x="40" y="78"/>
                    <a:pt x="1" y="78"/>
                  </a:cubicBezTo>
                  <a:cubicBezTo>
                    <a:pt x="166" y="243"/>
                    <a:pt x="282" y="408"/>
                    <a:pt x="447" y="563"/>
                  </a:cubicBezTo>
                  <a:cubicBezTo>
                    <a:pt x="611" y="766"/>
                    <a:pt x="767" y="1009"/>
                    <a:pt x="931" y="1251"/>
                  </a:cubicBezTo>
                  <a:cubicBezTo>
                    <a:pt x="1135" y="1454"/>
                    <a:pt x="1251" y="1697"/>
                    <a:pt x="1416" y="1939"/>
                  </a:cubicBezTo>
                  <a:lnTo>
                    <a:pt x="1620" y="1939"/>
                  </a:lnTo>
                  <a:cubicBezTo>
                    <a:pt x="1581" y="2017"/>
                    <a:pt x="1581" y="2017"/>
                    <a:pt x="1581" y="2055"/>
                  </a:cubicBezTo>
                  <a:cubicBezTo>
                    <a:pt x="1581" y="2104"/>
                    <a:pt x="1620" y="2104"/>
                    <a:pt x="1658" y="2143"/>
                  </a:cubicBezTo>
                  <a:cubicBezTo>
                    <a:pt x="1658" y="2181"/>
                    <a:pt x="1697" y="2220"/>
                    <a:pt x="1697" y="2220"/>
                  </a:cubicBezTo>
                  <a:lnTo>
                    <a:pt x="1784" y="2220"/>
                  </a:lnTo>
                  <a:cubicBezTo>
                    <a:pt x="1784" y="2143"/>
                    <a:pt x="1736" y="2104"/>
                    <a:pt x="1736" y="2055"/>
                  </a:cubicBezTo>
                  <a:cubicBezTo>
                    <a:pt x="1658" y="1939"/>
                    <a:pt x="1581" y="1900"/>
                    <a:pt x="1494" y="1774"/>
                  </a:cubicBezTo>
                  <a:cubicBezTo>
                    <a:pt x="1300" y="1532"/>
                    <a:pt x="1096" y="1328"/>
                    <a:pt x="931" y="1047"/>
                  </a:cubicBezTo>
                  <a:cubicBezTo>
                    <a:pt x="767" y="844"/>
                    <a:pt x="611" y="650"/>
                    <a:pt x="447" y="446"/>
                  </a:cubicBezTo>
                  <a:cubicBezTo>
                    <a:pt x="369" y="282"/>
                    <a:pt x="243" y="165"/>
                    <a:pt x="127" y="39"/>
                  </a:cubicBezTo>
                  <a:cubicBezTo>
                    <a:pt x="88" y="0"/>
                    <a:pt x="88"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791627" y="3912515"/>
              <a:ext cx="35923" cy="8233"/>
            </a:xfrm>
            <a:custGeom>
              <a:avLst/>
              <a:gdLst/>
              <a:ahLst/>
              <a:cxnLst/>
              <a:rect l="l" t="t" r="r" b="b"/>
              <a:pathLst>
                <a:path w="1213" h="278" extrusionOk="0">
                  <a:moveTo>
                    <a:pt x="739" y="1"/>
                  </a:moveTo>
                  <a:cubicBezTo>
                    <a:pt x="664" y="1"/>
                    <a:pt x="592" y="19"/>
                    <a:pt x="524" y="74"/>
                  </a:cubicBezTo>
                  <a:cubicBezTo>
                    <a:pt x="408" y="35"/>
                    <a:pt x="321" y="35"/>
                    <a:pt x="243" y="35"/>
                  </a:cubicBezTo>
                  <a:lnTo>
                    <a:pt x="243" y="74"/>
                  </a:lnTo>
                  <a:cubicBezTo>
                    <a:pt x="165" y="113"/>
                    <a:pt x="78" y="190"/>
                    <a:pt x="1" y="239"/>
                  </a:cubicBezTo>
                  <a:lnTo>
                    <a:pt x="1" y="277"/>
                  </a:lnTo>
                  <a:cubicBezTo>
                    <a:pt x="77" y="256"/>
                    <a:pt x="152" y="250"/>
                    <a:pt x="226" y="250"/>
                  </a:cubicBezTo>
                  <a:cubicBezTo>
                    <a:pt x="346" y="250"/>
                    <a:pt x="464" y="267"/>
                    <a:pt x="583" y="267"/>
                  </a:cubicBezTo>
                  <a:cubicBezTo>
                    <a:pt x="697" y="267"/>
                    <a:pt x="812" y="251"/>
                    <a:pt x="931" y="190"/>
                  </a:cubicBezTo>
                  <a:cubicBezTo>
                    <a:pt x="970" y="190"/>
                    <a:pt x="1009" y="239"/>
                    <a:pt x="1009" y="239"/>
                  </a:cubicBezTo>
                  <a:cubicBezTo>
                    <a:pt x="1096" y="190"/>
                    <a:pt x="1135" y="151"/>
                    <a:pt x="1212" y="74"/>
                  </a:cubicBezTo>
                  <a:cubicBezTo>
                    <a:pt x="1051" y="74"/>
                    <a:pt x="889"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862257" y="3955455"/>
              <a:ext cx="43090" cy="26150"/>
            </a:xfrm>
            <a:custGeom>
              <a:avLst/>
              <a:gdLst/>
              <a:ahLst/>
              <a:cxnLst/>
              <a:rect l="l" t="t" r="r" b="b"/>
              <a:pathLst>
                <a:path w="1455" h="883" extrusionOk="0">
                  <a:moveTo>
                    <a:pt x="0" y="0"/>
                  </a:moveTo>
                  <a:lnTo>
                    <a:pt x="0" y="0"/>
                  </a:lnTo>
                  <a:cubicBezTo>
                    <a:pt x="78" y="78"/>
                    <a:pt x="165" y="155"/>
                    <a:pt x="243" y="194"/>
                  </a:cubicBezTo>
                  <a:cubicBezTo>
                    <a:pt x="446" y="242"/>
                    <a:pt x="601" y="359"/>
                    <a:pt x="766" y="485"/>
                  </a:cubicBezTo>
                  <a:cubicBezTo>
                    <a:pt x="931" y="601"/>
                    <a:pt x="1134" y="640"/>
                    <a:pt x="1212" y="805"/>
                  </a:cubicBezTo>
                  <a:lnTo>
                    <a:pt x="1328" y="805"/>
                  </a:lnTo>
                  <a:cubicBezTo>
                    <a:pt x="1360" y="830"/>
                    <a:pt x="1387" y="839"/>
                    <a:pt x="1413" y="842"/>
                  </a:cubicBezTo>
                  <a:lnTo>
                    <a:pt x="1413" y="842"/>
                  </a:lnTo>
                  <a:cubicBezTo>
                    <a:pt x="1347" y="777"/>
                    <a:pt x="1276" y="712"/>
                    <a:pt x="1212" y="640"/>
                  </a:cubicBezTo>
                  <a:cubicBezTo>
                    <a:pt x="1212" y="621"/>
                    <a:pt x="1192" y="621"/>
                    <a:pt x="1173" y="621"/>
                  </a:cubicBezTo>
                  <a:cubicBezTo>
                    <a:pt x="1154" y="621"/>
                    <a:pt x="1134" y="621"/>
                    <a:pt x="1134" y="601"/>
                  </a:cubicBezTo>
                  <a:cubicBezTo>
                    <a:pt x="892" y="359"/>
                    <a:pt x="601" y="242"/>
                    <a:pt x="320" y="78"/>
                  </a:cubicBezTo>
                  <a:cubicBezTo>
                    <a:pt x="243" y="39"/>
                    <a:pt x="116" y="39"/>
                    <a:pt x="0" y="0"/>
                  </a:cubicBezTo>
                  <a:close/>
                  <a:moveTo>
                    <a:pt x="1413" y="842"/>
                  </a:moveTo>
                  <a:cubicBezTo>
                    <a:pt x="1427" y="855"/>
                    <a:pt x="1441" y="869"/>
                    <a:pt x="1454" y="882"/>
                  </a:cubicBezTo>
                  <a:lnTo>
                    <a:pt x="1454" y="843"/>
                  </a:lnTo>
                  <a:cubicBezTo>
                    <a:pt x="1441" y="843"/>
                    <a:pt x="1427" y="843"/>
                    <a:pt x="1413" y="8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788192" y="3963776"/>
              <a:ext cx="38203" cy="6041"/>
            </a:xfrm>
            <a:custGeom>
              <a:avLst/>
              <a:gdLst/>
              <a:ahLst/>
              <a:cxnLst/>
              <a:rect l="l" t="t" r="r" b="b"/>
              <a:pathLst>
                <a:path w="1290" h="204" extrusionOk="0">
                  <a:moveTo>
                    <a:pt x="1164" y="0"/>
                  </a:moveTo>
                  <a:cubicBezTo>
                    <a:pt x="805" y="0"/>
                    <a:pt x="485" y="39"/>
                    <a:pt x="155" y="78"/>
                  </a:cubicBezTo>
                  <a:cubicBezTo>
                    <a:pt x="78" y="78"/>
                    <a:pt x="0" y="117"/>
                    <a:pt x="0" y="204"/>
                  </a:cubicBezTo>
                  <a:cubicBezTo>
                    <a:pt x="398" y="155"/>
                    <a:pt x="844" y="155"/>
                    <a:pt x="1290" y="117"/>
                  </a:cubicBezTo>
                  <a:cubicBezTo>
                    <a:pt x="1251" y="78"/>
                    <a:pt x="1212" y="39"/>
                    <a:pt x="1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1046545" y="4174183"/>
              <a:ext cx="14363" cy="14363"/>
            </a:xfrm>
            <a:custGeom>
              <a:avLst/>
              <a:gdLst/>
              <a:ahLst/>
              <a:cxnLst/>
              <a:rect l="l" t="t" r="r" b="b"/>
              <a:pathLst>
                <a:path w="485" h="485" extrusionOk="0">
                  <a:moveTo>
                    <a:pt x="78" y="0"/>
                  </a:moveTo>
                  <a:cubicBezTo>
                    <a:pt x="78" y="0"/>
                    <a:pt x="39" y="39"/>
                    <a:pt x="0" y="39"/>
                  </a:cubicBezTo>
                  <a:cubicBezTo>
                    <a:pt x="116" y="204"/>
                    <a:pt x="242" y="320"/>
                    <a:pt x="398" y="485"/>
                  </a:cubicBezTo>
                  <a:cubicBezTo>
                    <a:pt x="436" y="446"/>
                    <a:pt x="436" y="407"/>
                    <a:pt x="485" y="369"/>
                  </a:cubicBezTo>
                  <a:cubicBezTo>
                    <a:pt x="320" y="243"/>
                    <a:pt x="194" y="126"/>
                    <a:pt x="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a:off x="957821" y="4095232"/>
              <a:ext cx="10958" cy="7196"/>
            </a:xfrm>
            <a:custGeom>
              <a:avLst/>
              <a:gdLst/>
              <a:ahLst/>
              <a:cxnLst/>
              <a:rect l="l" t="t" r="r" b="b"/>
              <a:pathLst>
                <a:path w="370" h="243" extrusionOk="0">
                  <a:moveTo>
                    <a:pt x="1" y="1"/>
                  </a:moveTo>
                  <a:cubicBezTo>
                    <a:pt x="127" y="78"/>
                    <a:pt x="243" y="204"/>
                    <a:pt x="369" y="243"/>
                  </a:cubicBezTo>
                  <a:cubicBezTo>
                    <a:pt x="243" y="39"/>
                    <a:pt x="16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895839" y="4046162"/>
              <a:ext cx="11787" cy="9773"/>
            </a:xfrm>
            <a:custGeom>
              <a:avLst/>
              <a:gdLst/>
              <a:ahLst/>
              <a:cxnLst/>
              <a:rect l="l" t="t" r="r" b="b"/>
              <a:pathLst>
                <a:path w="398" h="330" extrusionOk="0">
                  <a:moveTo>
                    <a:pt x="0" y="0"/>
                  </a:moveTo>
                  <a:lnTo>
                    <a:pt x="0" y="0"/>
                  </a:lnTo>
                  <a:cubicBezTo>
                    <a:pt x="117" y="126"/>
                    <a:pt x="281" y="204"/>
                    <a:pt x="398" y="330"/>
                  </a:cubicBezTo>
                  <a:cubicBezTo>
                    <a:pt x="359" y="87"/>
                    <a:pt x="155" y="8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808270" y="3941951"/>
              <a:ext cx="13238" cy="2695"/>
            </a:xfrm>
            <a:custGeom>
              <a:avLst/>
              <a:gdLst/>
              <a:ahLst/>
              <a:cxnLst/>
              <a:rect l="l" t="t" r="r" b="b"/>
              <a:pathLst>
                <a:path w="447" h="91" extrusionOk="0">
                  <a:moveTo>
                    <a:pt x="213" y="1"/>
                  </a:moveTo>
                  <a:cubicBezTo>
                    <a:pt x="137" y="1"/>
                    <a:pt x="64" y="10"/>
                    <a:pt x="1" y="49"/>
                  </a:cubicBezTo>
                  <a:cubicBezTo>
                    <a:pt x="76" y="49"/>
                    <a:pt x="166" y="91"/>
                    <a:pt x="259" y="91"/>
                  </a:cubicBezTo>
                  <a:cubicBezTo>
                    <a:pt x="321" y="91"/>
                    <a:pt x="385" y="72"/>
                    <a:pt x="447" y="10"/>
                  </a:cubicBezTo>
                  <a:cubicBezTo>
                    <a:pt x="369" y="10"/>
                    <a:pt x="289"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979351" y="4110750"/>
              <a:ext cx="13238" cy="10928"/>
            </a:xfrm>
            <a:custGeom>
              <a:avLst/>
              <a:gdLst/>
              <a:ahLst/>
              <a:cxnLst/>
              <a:rect l="l" t="t" r="r" b="b"/>
              <a:pathLst>
                <a:path w="447" h="369" extrusionOk="0">
                  <a:moveTo>
                    <a:pt x="1" y="0"/>
                  </a:moveTo>
                  <a:cubicBezTo>
                    <a:pt x="127" y="204"/>
                    <a:pt x="243" y="330"/>
                    <a:pt x="447" y="368"/>
                  </a:cubicBezTo>
                  <a:cubicBezTo>
                    <a:pt x="330" y="242"/>
                    <a:pt x="166" y="1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a:off x="915918" y="4060495"/>
              <a:ext cx="13238" cy="9803"/>
            </a:xfrm>
            <a:custGeom>
              <a:avLst/>
              <a:gdLst/>
              <a:ahLst/>
              <a:cxnLst/>
              <a:rect l="l" t="t" r="r" b="b"/>
              <a:pathLst>
                <a:path w="447" h="331" extrusionOk="0">
                  <a:moveTo>
                    <a:pt x="88" y="1"/>
                  </a:moveTo>
                  <a:cubicBezTo>
                    <a:pt x="88" y="1"/>
                    <a:pt x="1" y="40"/>
                    <a:pt x="1" y="88"/>
                  </a:cubicBezTo>
                  <a:cubicBezTo>
                    <a:pt x="127" y="166"/>
                    <a:pt x="292" y="243"/>
                    <a:pt x="408" y="330"/>
                  </a:cubicBezTo>
                  <a:lnTo>
                    <a:pt x="447" y="282"/>
                  </a:lnTo>
                  <a:cubicBezTo>
                    <a:pt x="330" y="204"/>
                    <a:pt x="204" y="127"/>
                    <a:pt x="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a:off x="820323" y="4088066"/>
              <a:ext cx="20434" cy="69506"/>
            </a:xfrm>
            <a:custGeom>
              <a:avLst/>
              <a:gdLst/>
              <a:ahLst/>
              <a:cxnLst/>
              <a:rect l="l" t="t" r="r" b="b"/>
              <a:pathLst>
                <a:path w="690" h="2347" extrusionOk="0">
                  <a:moveTo>
                    <a:pt x="1" y="0"/>
                  </a:moveTo>
                  <a:cubicBezTo>
                    <a:pt x="1" y="126"/>
                    <a:pt x="1" y="204"/>
                    <a:pt x="40" y="281"/>
                  </a:cubicBezTo>
                  <a:cubicBezTo>
                    <a:pt x="40" y="524"/>
                    <a:pt x="127" y="727"/>
                    <a:pt x="205" y="931"/>
                  </a:cubicBezTo>
                  <a:cubicBezTo>
                    <a:pt x="243" y="1047"/>
                    <a:pt x="282" y="1212"/>
                    <a:pt x="321" y="1338"/>
                  </a:cubicBezTo>
                  <a:cubicBezTo>
                    <a:pt x="408" y="1580"/>
                    <a:pt x="486" y="1823"/>
                    <a:pt x="486" y="2104"/>
                  </a:cubicBezTo>
                  <a:cubicBezTo>
                    <a:pt x="486" y="2181"/>
                    <a:pt x="524" y="2259"/>
                    <a:pt x="563" y="2346"/>
                  </a:cubicBezTo>
                  <a:cubicBezTo>
                    <a:pt x="612" y="2220"/>
                    <a:pt x="689" y="2104"/>
                    <a:pt x="563" y="1978"/>
                  </a:cubicBezTo>
                  <a:lnTo>
                    <a:pt x="563" y="1861"/>
                  </a:lnTo>
                  <a:cubicBezTo>
                    <a:pt x="563" y="1774"/>
                    <a:pt x="524" y="1658"/>
                    <a:pt x="524" y="1532"/>
                  </a:cubicBezTo>
                  <a:cubicBezTo>
                    <a:pt x="447" y="1290"/>
                    <a:pt x="369" y="1047"/>
                    <a:pt x="282" y="853"/>
                  </a:cubicBezTo>
                  <a:cubicBezTo>
                    <a:pt x="243" y="689"/>
                    <a:pt x="166" y="524"/>
                    <a:pt x="127" y="369"/>
                  </a:cubicBezTo>
                  <a:cubicBezTo>
                    <a:pt x="127" y="243"/>
                    <a:pt x="166" y="1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a:off x="836996" y="4163551"/>
              <a:ext cx="8618" cy="44245"/>
            </a:xfrm>
            <a:custGeom>
              <a:avLst/>
              <a:gdLst/>
              <a:ahLst/>
              <a:cxnLst/>
              <a:rect l="l" t="t" r="r" b="b"/>
              <a:pathLst>
                <a:path w="291" h="1494" extrusionOk="0">
                  <a:moveTo>
                    <a:pt x="49" y="1"/>
                  </a:moveTo>
                  <a:lnTo>
                    <a:pt x="49" y="243"/>
                  </a:lnTo>
                  <a:cubicBezTo>
                    <a:pt x="49" y="359"/>
                    <a:pt x="87" y="485"/>
                    <a:pt x="49" y="640"/>
                  </a:cubicBezTo>
                  <a:cubicBezTo>
                    <a:pt x="49" y="728"/>
                    <a:pt x="0" y="805"/>
                    <a:pt x="49" y="883"/>
                  </a:cubicBezTo>
                  <a:cubicBezTo>
                    <a:pt x="87" y="1009"/>
                    <a:pt x="0" y="1164"/>
                    <a:pt x="126" y="1290"/>
                  </a:cubicBezTo>
                  <a:cubicBezTo>
                    <a:pt x="0" y="1406"/>
                    <a:pt x="126" y="1455"/>
                    <a:pt x="204" y="1493"/>
                  </a:cubicBezTo>
                  <a:cubicBezTo>
                    <a:pt x="204" y="1493"/>
                    <a:pt x="165" y="1455"/>
                    <a:pt x="165" y="1406"/>
                  </a:cubicBezTo>
                  <a:cubicBezTo>
                    <a:pt x="204" y="1367"/>
                    <a:pt x="204" y="1367"/>
                    <a:pt x="243" y="1367"/>
                  </a:cubicBezTo>
                  <a:cubicBezTo>
                    <a:pt x="204" y="1212"/>
                    <a:pt x="165" y="1047"/>
                    <a:pt x="126" y="883"/>
                  </a:cubicBezTo>
                  <a:lnTo>
                    <a:pt x="165" y="844"/>
                  </a:lnTo>
                  <a:cubicBezTo>
                    <a:pt x="291" y="563"/>
                    <a:pt x="165" y="282"/>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834686" y="4211200"/>
              <a:ext cx="7196" cy="24136"/>
            </a:xfrm>
            <a:custGeom>
              <a:avLst/>
              <a:gdLst/>
              <a:ahLst/>
              <a:cxnLst/>
              <a:rect l="l" t="t" r="r" b="b"/>
              <a:pathLst>
                <a:path w="243" h="815" extrusionOk="0">
                  <a:moveTo>
                    <a:pt x="165" y="1"/>
                  </a:moveTo>
                  <a:cubicBezTo>
                    <a:pt x="127" y="282"/>
                    <a:pt x="78" y="524"/>
                    <a:pt x="1" y="815"/>
                  </a:cubicBezTo>
                  <a:lnTo>
                    <a:pt x="39" y="815"/>
                  </a:lnTo>
                  <a:cubicBezTo>
                    <a:pt x="165" y="573"/>
                    <a:pt x="243" y="282"/>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847894" y="4267467"/>
              <a:ext cx="10661" cy="11135"/>
            </a:xfrm>
            <a:custGeom>
              <a:avLst/>
              <a:gdLst/>
              <a:ahLst/>
              <a:cxnLst/>
              <a:rect l="l" t="t" r="r" b="b"/>
              <a:pathLst>
                <a:path w="360" h="376" extrusionOk="0">
                  <a:moveTo>
                    <a:pt x="282" y="0"/>
                  </a:moveTo>
                  <a:cubicBezTo>
                    <a:pt x="204" y="126"/>
                    <a:pt x="117" y="243"/>
                    <a:pt x="1" y="369"/>
                  </a:cubicBezTo>
                  <a:cubicBezTo>
                    <a:pt x="25" y="373"/>
                    <a:pt x="47" y="376"/>
                    <a:pt x="68" y="376"/>
                  </a:cubicBezTo>
                  <a:cubicBezTo>
                    <a:pt x="223" y="376"/>
                    <a:pt x="291" y="253"/>
                    <a:pt x="359" y="39"/>
                  </a:cubicBezTo>
                  <a:cubicBezTo>
                    <a:pt x="320" y="0"/>
                    <a:pt x="320" y="0"/>
                    <a:pt x="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820323" y="4245937"/>
              <a:ext cx="10958" cy="13238"/>
            </a:xfrm>
            <a:custGeom>
              <a:avLst/>
              <a:gdLst/>
              <a:ahLst/>
              <a:cxnLst/>
              <a:rect l="l" t="t" r="r" b="b"/>
              <a:pathLst>
                <a:path w="370" h="447" extrusionOk="0">
                  <a:moveTo>
                    <a:pt x="369" y="0"/>
                  </a:moveTo>
                  <a:lnTo>
                    <a:pt x="369" y="0"/>
                  </a:lnTo>
                  <a:cubicBezTo>
                    <a:pt x="79" y="243"/>
                    <a:pt x="1" y="369"/>
                    <a:pt x="1" y="446"/>
                  </a:cubicBezTo>
                  <a:cubicBezTo>
                    <a:pt x="79" y="282"/>
                    <a:pt x="321" y="282"/>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1" name="Google Shape;1171;p9"/>
          <p:cNvSpPr/>
          <p:nvPr/>
        </p:nvSpPr>
        <p:spPr>
          <a:xfrm>
            <a:off x="1925" y="0"/>
            <a:ext cx="1741704" cy="1377928"/>
          </a:xfrm>
          <a:custGeom>
            <a:avLst/>
            <a:gdLst/>
            <a:ahLst/>
            <a:cxnLst/>
            <a:rect l="l" t="t" r="r" b="b"/>
            <a:pathLst>
              <a:path w="64430" h="50973" extrusionOk="0">
                <a:moveTo>
                  <a:pt x="1" y="1"/>
                </a:moveTo>
                <a:lnTo>
                  <a:pt x="1" y="50187"/>
                </a:lnTo>
                <a:cubicBezTo>
                  <a:pt x="1855" y="50683"/>
                  <a:pt x="3718" y="50972"/>
                  <a:pt x="5594" y="50972"/>
                </a:cubicBezTo>
                <a:cubicBezTo>
                  <a:pt x="6861" y="50972"/>
                  <a:pt x="8134" y="50840"/>
                  <a:pt x="9415" y="50550"/>
                </a:cubicBezTo>
                <a:cubicBezTo>
                  <a:pt x="12582" y="49754"/>
                  <a:pt x="15541" y="47955"/>
                  <a:pt x="17635" y="45428"/>
                </a:cubicBezTo>
                <a:cubicBezTo>
                  <a:pt x="20629" y="41820"/>
                  <a:pt x="21780" y="37104"/>
                  <a:pt x="23294" y="32665"/>
                </a:cubicBezTo>
                <a:cubicBezTo>
                  <a:pt x="24808" y="28235"/>
                  <a:pt x="27006" y="23649"/>
                  <a:pt x="31081" y="21382"/>
                </a:cubicBezTo>
                <a:cubicBezTo>
                  <a:pt x="33337" y="20149"/>
                  <a:pt x="35841" y="19763"/>
                  <a:pt x="38410" y="19763"/>
                </a:cubicBezTo>
                <a:cubicBezTo>
                  <a:pt x="40730" y="19763"/>
                  <a:pt x="43102" y="20078"/>
                  <a:pt x="45393" y="20369"/>
                </a:cubicBezTo>
                <a:cubicBezTo>
                  <a:pt x="47090" y="20573"/>
                  <a:pt x="48858" y="20741"/>
                  <a:pt x="50604" y="20741"/>
                </a:cubicBezTo>
                <a:cubicBezTo>
                  <a:pt x="53827" y="20741"/>
                  <a:pt x="56974" y="20170"/>
                  <a:pt x="59454" y="18206"/>
                </a:cubicBezTo>
                <a:cubicBezTo>
                  <a:pt x="64178" y="14460"/>
                  <a:pt x="64429" y="7537"/>
                  <a:pt x="64178" y="1515"/>
                </a:cubicBezTo>
                <a:cubicBezTo>
                  <a:pt x="64144" y="1013"/>
                  <a:pt x="64109" y="468"/>
                  <a:pt x="639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9"/>
          <p:cNvGrpSpPr/>
          <p:nvPr/>
        </p:nvGrpSpPr>
        <p:grpSpPr>
          <a:xfrm rot="1137467">
            <a:off x="7310655" y="3637324"/>
            <a:ext cx="1954766" cy="2070890"/>
            <a:chOff x="6228675" y="3204925"/>
            <a:chExt cx="1056300" cy="1119050"/>
          </a:xfrm>
        </p:grpSpPr>
        <p:sp>
          <p:nvSpPr>
            <p:cNvPr id="1173" name="Google Shape;1173;p9"/>
            <p:cNvSpPr/>
            <p:nvPr/>
          </p:nvSpPr>
          <p:spPr>
            <a:xfrm>
              <a:off x="6228675" y="3204925"/>
              <a:ext cx="1056300" cy="942300"/>
            </a:xfrm>
            <a:custGeom>
              <a:avLst/>
              <a:gdLst/>
              <a:ahLst/>
              <a:cxnLst/>
              <a:rect l="l" t="t" r="r" b="b"/>
              <a:pathLst>
                <a:path w="42252" h="37692" extrusionOk="0">
                  <a:moveTo>
                    <a:pt x="31085" y="1"/>
                  </a:moveTo>
                  <a:cubicBezTo>
                    <a:pt x="29912" y="1"/>
                    <a:pt x="28748" y="361"/>
                    <a:pt x="27611" y="805"/>
                  </a:cubicBezTo>
                  <a:cubicBezTo>
                    <a:pt x="25742" y="1566"/>
                    <a:pt x="24548" y="3080"/>
                    <a:pt x="23579" y="4698"/>
                  </a:cubicBezTo>
                  <a:cubicBezTo>
                    <a:pt x="22818" y="5996"/>
                    <a:pt x="22246" y="7407"/>
                    <a:pt x="21771" y="8852"/>
                  </a:cubicBezTo>
                  <a:cubicBezTo>
                    <a:pt x="21018" y="11015"/>
                    <a:pt x="20334" y="13247"/>
                    <a:pt x="19754" y="15480"/>
                  </a:cubicBezTo>
                  <a:cubicBezTo>
                    <a:pt x="19287" y="17245"/>
                    <a:pt x="18820" y="19019"/>
                    <a:pt x="17773" y="20533"/>
                  </a:cubicBezTo>
                  <a:cubicBezTo>
                    <a:pt x="17159" y="21433"/>
                    <a:pt x="16440" y="22220"/>
                    <a:pt x="15359" y="22367"/>
                  </a:cubicBezTo>
                  <a:cubicBezTo>
                    <a:pt x="15030" y="22420"/>
                    <a:pt x="14710" y="22444"/>
                    <a:pt x="14395" y="22444"/>
                  </a:cubicBezTo>
                  <a:cubicBezTo>
                    <a:pt x="12325" y="22444"/>
                    <a:pt x="10536" y="21394"/>
                    <a:pt x="8688" y="20455"/>
                  </a:cubicBezTo>
                  <a:cubicBezTo>
                    <a:pt x="7606" y="19884"/>
                    <a:pt x="6412" y="19373"/>
                    <a:pt x="5192" y="19235"/>
                  </a:cubicBezTo>
                  <a:cubicBezTo>
                    <a:pt x="5047" y="19217"/>
                    <a:pt x="4903" y="19208"/>
                    <a:pt x="4761" y="19208"/>
                  </a:cubicBezTo>
                  <a:cubicBezTo>
                    <a:pt x="2638" y="19208"/>
                    <a:pt x="869" y="21194"/>
                    <a:pt x="398" y="23051"/>
                  </a:cubicBezTo>
                  <a:cubicBezTo>
                    <a:pt x="139" y="24245"/>
                    <a:pt x="0" y="25465"/>
                    <a:pt x="0" y="26659"/>
                  </a:cubicBezTo>
                  <a:cubicBezTo>
                    <a:pt x="0" y="27741"/>
                    <a:pt x="182" y="28857"/>
                    <a:pt x="398" y="29938"/>
                  </a:cubicBezTo>
                  <a:cubicBezTo>
                    <a:pt x="614" y="31020"/>
                    <a:pt x="1004" y="32067"/>
                    <a:pt x="1333" y="33114"/>
                  </a:cubicBezTo>
                  <a:cubicBezTo>
                    <a:pt x="1584" y="33979"/>
                    <a:pt x="1835" y="34810"/>
                    <a:pt x="2129" y="35675"/>
                  </a:cubicBezTo>
                  <a:cubicBezTo>
                    <a:pt x="2345" y="36281"/>
                    <a:pt x="2596" y="36895"/>
                    <a:pt x="2812" y="37544"/>
                  </a:cubicBezTo>
                  <a:cubicBezTo>
                    <a:pt x="2934" y="37422"/>
                    <a:pt x="3039" y="37378"/>
                    <a:pt x="3133" y="37378"/>
                  </a:cubicBezTo>
                  <a:cubicBezTo>
                    <a:pt x="3375" y="37378"/>
                    <a:pt x="3551" y="37667"/>
                    <a:pt x="3781" y="37691"/>
                  </a:cubicBezTo>
                  <a:cubicBezTo>
                    <a:pt x="3461" y="36826"/>
                    <a:pt x="3098" y="35961"/>
                    <a:pt x="2812" y="35061"/>
                  </a:cubicBezTo>
                  <a:cubicBezTo>
                    <a:pt x="2345" y="33469"/>
                    <a:pt x="1912" y="31885"/>
                    <a:pt x="1436" y="30267"/>
                  </a:cubicBezTo>
                  <a:cubicBezTo>
                    <a:pt x="935" y="28537"/>
                    <a:pt x="788" y="26728"/>
                    <a:pt x="969" y="24929"/>
                  </a:cubicBezTo>
                  <a:cubicBezTo>
                    <a:pt x="1047" y="24280"/>
                    <a:pt x="1082" y="23665"/>
                    <a:pt x="1151" y="22947"/>
                  </a:cubicBezTo>
                  <a:cubicBezTo>
                    <a:pt x="1186" y="22869"/>
                    <a:pt x="1367" y="22731"/>
                    <a:pt x="1480" y="22584"/>
                  </a:cubicBezTo>
                  <a:cubicBezTo>
                    <a:pt x="1835" y="22151"/>
                    <a:pt x="2163" y="21684"/>
                    <a:pt x="2483" y="21251"/>
                  </a:cubicBezTo>
                  <a:cubicBezTo>
                    <a:pt x="2812" y="21035"/>
                    <a:pt x="3098" y="20853"/>
                    <a:pt x="3383" y="20637"/>
                  </a:cubicBezTo>
                  <a:cubicBezTo>
                    <a:pt x="3678" y="20490"/>
                    <a:pt x="3963" y="20239"/>
                    <a:pt x="4292" y="20239"/>
                  </a:cubicBezTo>
                  <a:cubicBezTo>
                    <a:pt x="4480" y="20217"/>
                    <a:pt x="4666" y="20206"/>
                    <a:pt x="4851" y="20206"/>
                  </a:cubicBezTo>
                  <a:cubicBezTo>
                    <a:pt x="5830" y="20206"/>
                    <a:pt x="6765" y="20500"/>
                    <a:pt x="7675" y="20922"/>
                  </a:cubicBezTo>
                  <a:cubicBezTo>
                    <a:pt x="9086" y="21571"/>
                    <a:pt x="10306" y="22584"/>
                    <a:pt x="11863" y="23016"/>
                  </a:cubicBezTo>
                  <a:cubicBezTo>
                    <a:pt x="12708" y="23233"/>
                    <a:pt x="13542" y="23417"/>
                    <a:pt x="14372" y="23417"/>
                  </a:cubicBezTo>
                  <a:cubicBezTo>
                    <a:pt x="15064" y="23417"/>
                    <a:pt x="15752" y="23289"/>
                    <a:pt x="16440" y="22947"/>
                  </a:cubicBezTo>
                  <a:cubicBezTo>
                    <a:pt x="17808" y="22220"/>
                    <a:pt x="18707" y="21035"/>
                    <a:pt x="19322" y="19702"/>
                  </a:cubicBezTo>
                  <a:cubicBezTo>
                    <a:pt x="20516" y="17176"/>
                    <a:pt x="21018" y="14433"/>
                    <a:pt x="21771" y="11768"/>
                  </a:cubicBezTo>
                  <a:cubicBezTo>
                    <a:pt x="22099" y="10651"/>
                    <a:pt x="22350" y="9501"/>
                    <a:pt x="22748" y="8419"/>
                  </a:cubicBezTo>
                  <a:cubicBezTo>
                    <a:pt x="22999" y="7623"/>
                    <a:pt x="23467" y="6905"/>
                    <a:pt x="23795" y="6143"/>
                  </a:cubicBezTo>
                  <a:cubicBezTo>
                    <a:pt x="24410" y="4811"/>
                    <a:pt x="25310" y="3695"/>
                    <a:pt x="26357" y="2682"/>
                  </a:cubicBezTo>
                  <a:cubicBezTo>
                    <a:pt x="27507" y="1635"/>
                    <a:pt x="28952" y="1315"/>
                    <a:pt x="30423" y="1064"/>
                  </a:cubicBezTo>
                  <a:cubicBezTo>
                    <a:pt x="30694" y="1016"/>
                    <a:pt x="30958" y="993"/>
                    <a:pt x="31216" y="993"/>
                  </a:cubicBezTo>
                  <a:cubicBezTo>
                    <a:pt x="32127" y="993"/>
                    <a:pt x="32965" y="1284"/>
                    <a:pt x="33781" y="1817"/>
                  </a:cubicBezTo>
                  <a:cubicBezTo>
                    <a:pt x="35226" y="2795"/>
                    <a:pt x="36264" y="4093"/>
                    <a:pt x="37311" y="5425"/>
                  </a:cubicBezTo>
                  <a:cubicBezTo>
                    <a:pt x="38211" y="6576"/>
                    <a:pt x="38825" y="7874"/>
                    <a:pt x="39370" y="9206"/>
                  </a:cubicBezTo>
                  <a:cubicBezTo>
                    <a:pt x="39838" y="10366"/>
                    <a:pt x="40236" y="11551"/>
                    <a:pt x="40772" y="12702"/>
                  </a:cubicBezTo>
                  <a:cubicBezTo>
                    <a:pt x="41023" y="13247"/>
                    <a:pt x="41456" y="13714"/>
                    <a:pt x="41932" y="14363"/>
                  </a:cubicBezTo>
                  <a:cubicBezTo>
                    <a:pt x="42252" y="13498"/>
                    <a:pt x="41932" y="12996"/>
                    <a:pt x="41715" y="12486"/>
                  </a:cubicBezTo>
                  <a:cubicBezTo>
                    <a:pt x="41534" y="12131"/>
                    <a:pt x="41239" y="11802"/>
                    <a:pt x="41136" y="11447"/>
                  </a:cubicBezTo>
                  <a:cubicBezTo>
                    <a:pt x="40850" y="10721"/>
                    <a:pt x="40772" y="9933"/>
                    <a:pt x="40452" y="9241"/>
                  </a:cubicBezTo>
                  <a:cubicBezTo>
                    <a:pt x="39872" y="7943"/>
                    <a:pt x="39292" y="6645"/>
                    <a:pt x="38540" y="5460"/>
                  </a:cubicBezTo>
                  <a:cubicBezTo>
                    <a:pt x="37856" y="4378"/>
                    <a:pt x="37025" y="3366"/>
                    <a:pt x="36091" y="2466"/>
                  </a:cubicBezTo>
                  <a:cubicBezTo>
                    <a:pt x="35260" y="1713"/>
                    <a:pt x="34283" y="986"/>
                    <a:pt x="33279" y="484"/>
                  </a:cubicBezTo>
                  <a:cubicBezTo>
                    <a:pt x="32546" y="140"/>
                    <a:pt x="31814" y="1"/>
                    <a:pt x="31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
            <p:cNvSpPr/>
            <p:nvPr/>
          </p:nvSpPr>
          <p:spPr>
            <a:xfrm>
              <a:off x="6731600" y="3359400"/>
              <a:ext cx="453450" cy="468750"/>
            </a:xfrm>
            <a:custGeom>
              <a:avLst/>
              <a:gdLst/>
              <a:ahLst/>
              <a:cxnLst/>
              <a:rect l="l" t="t" r="r" b="b"/>
              <a:pathLst>
                <a:path w="18138" h="18750" extrusionOk="0">
                  <a:moveTo>
                    <a:pt x="9280" y="1"/>
                  </a:moveTo>
                  <a:cubicBezTo>
                    <a:pt x="9038" y="1"/>
                    <a:pt x="8792" y="25"/>
                    <a:pt x="8541" y="77"/>
                  </a:cubicBezTo>
                  <a:cubicBezTo>
                    <a:pt x="6378" y="466"/>
                    <a:pt x="5331" y="2127"/>
                    <a:pt x="4578" y="3971"/>
                  </a:cubicBezTo>
                  <a:cubicBezTo>
                    <a:pt x="4249" y="4689"/>
                    <a:pt x="4076" y="5485"/>
                    <a:pt x="3860" y="6272"/>
                  </a:cubicBezTo>
                  <a:cubicBezTo>
                    <a:pt x="3531" y="7648"/>
                    <a:pt x="3211" y="9015"/>
                    <a:pt x="2882" y="10382"/>
                  </a:cubicBezTo>
                  <a:cubicBezTo>
                    <a:pt x="2631" y="11429"/>
                    <a:pt x="2450" y="12476"/>
                    <a:pt x="2086" y="13489"/>
                  </a:cubicBezTo>
                  <a:cubicBezTo>
                    <a:pt x="1481" y="15072"/>
                    <a:pt x="684" y="16586"/>
                    <a:pt x="1" y="18135"/>
                  </a:cubicBezTo>
                  <a:cubicBezTo>
                    <a:pt x="252" y="18351"/>
                    <a:pt x="468" y="18533"/>
                    <a:pt x="719" y="18750"/>
                  </a:cubicBezTo>
                  <a:cubicBezTo>
                    <a:pt x="1221" y="17703"/>
                    <a:pt x="1835" y="16768"/>
                    <a:pt x="2233" y="15686"/>
                  </a:cubicBezTo>
                  <a:cubicBezTo>
                    <a:pt x="2813" y="14138"/>
                    <a:pt x="3280" y="12511"/>
                    <a:pt x="3713" y="10893"/>
                  </a:cubicBezTo>
                  <a:cubicBezTo>
                    <a:pt x="4076" y="9552"/>
                    <a:pt x="4180" y="8184"/>
                    <a:pt x="4578" y="6887"/>
                  </a:cubicBezTo>
                  <a:cubicBezTo>
                    <a:pt x="4942" y="5623"/>
                    <a:pt x="5513" y="4438"/>
                    <a:pt x="6023" y="3209"/>
                  </a:cubicBezTo>
                  <a:cubicBezTo>
                    <a:pt x="6525" y="1877"/>
                    <a:pt x="7607" y="1115"/>
                    <a:pt x="8905" y="1011"/>
                  </a:cubicBezTo>
                  <a:cubicBezTo>
                    <a:pt x="8966" y="1007"/>
                    <a:pt x="9027" y="1004"/>
                    <a:pt x="9088" y="1004"/>
                  </a:cubicBezTo>
                  <a:cubicBezTo>
                    <a:pt x="9931" y="1004"/>
                    <a:pt x="10801" y="1426"/>
                    <a:pt x="11648" y="1660"/>
                  </a:cubicBezTo>
                  <a:cubicBezTo>
                    <a:pt x="11898" y="1591"/>
                    <a:pt x="12149" y="1513"/>
                    <a:pt x="12400" y="1444"/>
                  </a:cubicBezTo>
                  <a:cubicBezTo>
                    <a:pt x="12470" y="1695"/>
                    <a:pt x="12513" y="1911"/>
                    <a:pt x="12547" y="2162"/>
                  </a:cubicBezTo>
                  <a:cubicBezTo>
                    <a:pt x="13119" y="2673"/>
                    <a:pt x="13698" y="3174"/>
                    <a:pt x="14278" y="3642"/>
                  </a:cubicBezTo>
                  <a:cubicBezTo>
                    <a:pt x="15974" y="4974"/>
                    <a:pt x="16796" y="6739"/>
                    <a:pt x="17194" y="8764"/>
                  </a:cubicBezTo>
                  <a:cubicBezTo>
                    <a:pt x="17279" y="9194"/>
                    <a:pt x="17422" y="9345"/>
                    <a:pt x="17702" y="9345"/>
                  </a:cubicBezTo>
                  <a:cubicBezTo>
                    <a:pt x="17794" y="9345"/>
                    <a:pt x="17901" y="9328"/>
                    <a:pt x="18025" y="9301"/>
                  </a:cubicBezTo>
                  <a:cubicBezTo>
                    <a:pt x="18025" y="8981"/>
                    <a:pt x="18137" y="8652"/>
                    <a:pt x="18059" y="8366"/>
                  </a:cubicBezTo>
                  <a:cubicBezTo>
                    <a:pt x="17627" y="6739"/>
                    <a:pt x="17272" y="5156"/>
                    <a:pt x="15861" y="3927"/>
                  </a:cubicBezTo>
                  <a:cubicBezTo>
                    <a:pt x="14745" y="2924"/>
                    <a:pt x="13811" y="1729"/>
                    <a:pt x="12400" y="1011"/>
                  </a:cubicBezTo>
                  <a:cubicBezTo>
                    <a:pt x="11426" y="506"/>
                    <a:pt x="10398" y="1"/>
                    <a:pt x="9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6454925" y="3977200"/>
              <a:ext cx="150375" cy="346775"/>
            </a:xfrm>
            <a:custGeom>
              <a:avLst/>
              <a:gdLst/>
              <a:ahLst/>
              <a:cxnLst/>
              <a:rect l="l" t="t" r="r" b="b"/>
              <a:pathLst>
                <a:path w="6015" h="13871" extrusionOk="0">
                  <a:moveTo>
                    <a:pt x="2225" y="0"/>
                  </a:moveTo>
                  <a:cubicBezTo>
                    <a:pt x="1779" y="0"/>
                    <a:pt x="1328" y="95"/>
                    <a:pt x="866" y="242"/>
                  </a:cubicBezTo>
                  <a:cubicBezTo>
                    <a:pt x="823" y="311"/>
                    <a:pt x="866" y="415"/>
                    <a:pt x="823" y="493"/>
                  </a:cubicBezTo>
                  <a:cubicBezTo>
                    <a:pt x="287" y="1427"/>
                    <a:pt x="1" y="2474"/>
                    <a:pt x="252" y="3556"/>
                  </a:cubicBezTo>
                  <a:cubicBezTo>
                    <a:pt x="503" y="4568"/>
                    <a:pt x="788" y="5572"/>
                    <a:pt x="1152" y="6515"/>
                  </a:cubicBezTo>
                  <a:cubicBezTo>
                    <a:pt x="1835" y="8418"/>
                    <a:pt x="2554" y="10296"/>
                    <a:pt x="3315" y="12208"/>
                  </a:cubicBezTo>
                  <a:cubicBezTo>
                    <a:pt x="3531" y="12745"/>
                    <a:pt x="3895" y="13255"/>
                    <a:pt x="4180" y="13792"/>
                  </a:cubicBezTo>
                  <a:cubicBezTo>
                    <a:pt x="4222" y="13839"/>
                    <a:pt x="4331" y="13870"/>
                    <a:pt x="4427" y="13870"/>
                  </a:cubicBezTo>
                  <a:cubicBezTo>
                    <a:pt x="4490" y="13870"/>
                    <a:pt x="4548" y="13857"/>
                    <a:pt x="4578" y="13826"/>
                  </a:cubicBezTo>
                  <a:cubicBezTo>
                    <a:pt x="4682" y="13792"/>
                    <a:pt x="4760" y="13576"/>
                    <a:pt x="4760" y="13472"/>
                  </a:cubicBezTo>
                  <a:cubicBezTo>
                    <a:pt x="4717" y="13290"/>
                    <a:pt x="4648" y="13143"/>
                    <a:pt x="4613" y="13004"/>
                  </a:cubicBezTo>
                  <a:cubicBezTo>
                    <a:pt x="3964" y="11525"/>
                    <a:pt x="3280" y="10080"/>
                    <a:pt x="2701" y="8600"/>
                  </a:cubicBezTo>
                  <a:cubicBezTo>
                    <a:pt x="2337" y="7631"/>
                    <a:pt x="2086" y="6619"/>
                    <a:pt x="1801" y="5650"/>
                  </a:cubicBezTo>
                  <a:cubicBezTo>
                    <a:pt x="1550" y="4784"/>
                    <a:pt x="1221" y="3919"/>
                    <a:pt x="1117" y="3054"/>
                  </a:cubicBezTo>
                  <a:cubicBezTo>
                    <a:pt x="976" y="1712"/>
                    <a:pt x="1376" y="1041"/>
                    <a:pt x="2252" y="1041"/>
                  </a:cubicBezTo>
                  <a:cubicBezTo>
                    <a:pt x="2506" y="1041"/>
                    <a:pt x="2801" y="1098"/>
                    <a:pt x="3133" y="1211"/>
                  </a:cubicBezTo>
                  <a:cubicBezTo>
                    <a:pt x="3202" y="1211"/>
                    <a:pt x="3280" y="1280"/>
                    <a:pt x="3350" y="1323"/>
                  </a:cubicBezTo>
                  <a:cubicBezTo>
                    <a:pt x="4033" y="1496"/>
                    <a:pt x="4682" y="1713"/>
                    <a:pt x="5331" y="1860"/>
                  </a:cubicBezTo>
                  <a:cubicBezTo>
                    <a:pt x="5347" y="1862"/>
                    <a:pt x="5363" y="1863"/>
                    <a:pt x="5379" y="1863"/>
                  </a:cubicBezTo>
                  <a:cubicBezTo>
                    <a:pt x="5584" y="1863"/>
                    <a:pt x="5814" y="1670"/>
                    <a:pt x="6015" y="1574"/>
                  </a:cubicBezTo>
                  <a:cubicBezTo>
                    <a:pt x="5876" y="1392"/>
                    <a:pt x="5729" y="1064"/>
                    <a:pt x="5547" y="994"/>
                  </a:cubicBezTo>
                  <a:cubicBezTo>
                    <a:pt x="5011" y="813"/>
                    <a:pt x="4327" y="847"/>
                    <a:pt x="3895" y="527"/>
                  </a:cubicBezTo>
                  <a:cubicBezTo>
                    <a:pt x="3333" y="148"/>
                    <a:pt x="2782" y="0"/>
                    <a:pt x="2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6380100" y="3825425"/>
              <a:ext cx="332500" cy="79500"/>
            </a:xfrm>
            <a:custGeom>
              <a:avLst/>
              <a:gdLst/>
              <a:ahLst/>
              <a:cxnLst/>
              <a:rect l="l" t="t" r="r" b="b"/>
              <a:pathLst>
                <a:path w="13300" h="3180" extrusionOk="0">
                  <a:moveTo>
                    <a:pt x="1030" y="1"/>
                  </a:moveTo>
                  <a:cubicBezTo>
                    <a:pt x="673" y="1"/>
                    <a:pt x="323" y="106"/>
                    <a:pt x="0" y="429"/>
                  </a:cubicBezTo>
                  <a:cubicBezTo>
                    <a:pt x="398" y="645"/>
                    <a:pt x="787" y="827"/>
                    <a:pt x="1186" y="1008"/>
                  </a:cubicBezTo>
                  <a:cubicBezTo>
                    <a:pt x="1219" y="1007"/>
                    <a:pt x="1252" y="1007"/>
                    <a:pt x="1285" y="1007"/>
                  </a:cubicBezTo>
                  <a:cubicBezTo>
                    <a:pt x="2469" y="1007"/>
                    <a:pt x="3453" y="1605"/>
                    <a:pt x="4396" y="2203"/>
                  </a:cubicBezTo>
                  <a:cubicBezTo>
                    <a:pt x="5330" y="2802"/>
                    <a:pt x="6258" y="3180"/>
                    <a:pt x="7307" y="3180"/>
                  </a:cubicBezTo>
                  <a:cubicBezTo>
                    <a:pt x="7394" y="3180"/>
                    <a:pt x="7482" y="3177"/>
                    <a:pt x="7571" y="3172"/>
                  </a:cubicBezTo>
                  <a:cubicBezTo>
                    <a:pt x="8073" y="3137"/>
                    <a:pt x="8575" y="3102"/>
                    <a:pt x="9086" y="3025"/>
                  </a:cubicBezTo>
                  <a:cubicBezTo>
                    <a:pt x="10600" y="2808"/>
                    <a:pt x="12079" y="2488"/>
                    <a:pt x="13299" y="1441"/>
                  </a:cubicBezTo>
                  <a:cubicBezTo>
                    <a:pt x="13196" y="1156"/>
                    <a:pt x="13083" y="861"/>
                    <a:pt x="12979" y="576"/>
                  </a:cubicBezTo>
                  <a:cubicBezTo>
                    <a:pt x="12581" y="905"/>
                    <a:pt x="12252" y="1294"/>
                    <a:pt x="11785" y="1441"/>
                  </a:cubicBezTo>
                  <a:cubicBezTo>
                    <a:pt x="10920" y="1727"/>
                    <a:pt x="9985" y="1874"/>
                    <a:pt x="9086" y="2055"/>
                  </a:cubicBezTo>
                  <a:cubicBezTo>
                    <a:pt x="8575" y="2178"/>
                    <a:pt x="8078" y="2242"/>
                    <a:pt x="7595" y="2242"/>
                  </a:cubicBezTo>
                  <a:cubicBezTo>
                    <a:pt x="6504" y="2242"/>
                    <a:pt x="5479" y="1915"/>
                    <a:pt x="4508" y="1190"/>
                  </a:cubicBezTo>
                  <a:cubicBezTo>
                    <a:pt x="3894" y="757"/>
                    <a:pt x="3167" y="429"/>
                    <a:pt x="2449" y="290"/>
                  </a:cubicBezTo>
                  <a:cubicBezTo>
                    <a:pt x="1994" y="186"/>
                    <a:pt x="1506" y="1"/>
                    <a:pt x="1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6978425" y="3499125"/>
              <a:ext cx="111875" cy="192950"/>
            </a:xfrm>
            <a:custGeom>
              <a:avLst/>
              <a:gdLst/>
              <a:ahLst/>
              <a:cxnLst/>
              <a:rect l="l" t="t" r="r" b="b"/>
              <a:pathLst>
                <a:path w="4475" h="7718" extrusionOk="0">
                  <a:moveTo>
                    <a:pt x="974" y="0"/>
                  </a:moveTo>
                  <a:cubicBezTo>
                    <a:pt x="701" y="0"/>
                    <a:pt x="403" y="46"/>
                    <a:pt x="79" y="147"/>
                  </a:cubicBezTo>
                  <a:cubicBezTo>
                    <a:pt x="44" y="579"/>
                    <a:pt x="1" y="977"/>
                    <a:pt x="1" y="1410"/>
                  </a:cubicBezTo>
                  <a:cubicBezTo>
                    <a:pt x="379" y="1130"/>
                    <a:pt x="705" y="985"/>
                    <a:pt x="999" y="985"/>
                  </a:cubicBezTo>
                  <a:cubicBezTo>
                    <a:pt x="1350" y="985"/>
                    <a:pt x="1655" y="1193"/>
                    <a:pt x="1948" y="1626"/>
                  </a:cubicBezTo>
                  <a:cubicBezTo>
                    <a:pt x="2207" y="1981"/>
                    <a:pt x="2458" y="2414"/>
                    <a:pt x="2562" y="2812"/>
                  </a:cubicBezTo>
                  <a:cubicBezTo>
                    <a:pt x="2925" y="4179"/>
                    <a:pt x="3176" y="5520"/>
                    <a:pt x="3540" y="6853"/>
                  </a:cubicBezTo>
                  <a:cubicBezTo>
                    <a:pt x="3609" y="7173"/>
                    <a:pt x="3938" y="7424"/>
                    <a:pt x="4111" y="7718"/>
                  </a:cubicBezTo>
                  <a:cubicBezTo>
                    <a:pt x="4223" y="7389"/>
                    <a:pt x="4327" y="7069"/>
                    <a:pt x="4440" y="6706"/>
                  </a:cubicBezTo>
                  <a:cubicBezTo>
                    <a:pt x="4474" y="6706"/>
                    <a:pt x="4474" y="6671"/>
                    <a:pt x="4440" y="6636"/>
                  </a:cubicBezTo>
                  <a:cubicBezTo>
                    <a:pt x="4076" y="5122"/>
                    <a:pt x="3791" y="3573"/>
                    <a:pt x="3323" y="2094"/>
                  </a:cubicBezTo>
                  <a:cubicBezTo>
                    <a:pt x="2907" y="914"/>
                    <a:pt x="2185" y="0"/>
                    <a:pt x="9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6841500" y="3632575"/>
              <a:ext cx="97375" cy="173300"/>
            </a:xfrm>
            <a:custGeom>
              <a:avLst/>
              <a:gdLst/>
              <a:ahLst/>
              <a:cxnLst/>
              <a:rect l="l" t="t" r="r" b="b"/>
              <a:pathLst>
                <a:path w="3895" h="6932" extrusionOk="0">
                  <a:moveTo>
                    <a:pt x="3894" y="0"/>
                  </a:moveTo>
                  <a:cubicBezTo>
                    <a:pt x="3531" y="139"/>
                    <a:pt x="3176" y="321"/>
                    <a:pt x="2813" y="468"/>
                  </a:cubicBezTo>
                  <a:cubicBezTo>
                    <a:pt x="2415" y="1800"/>
                    <a:pt x="2129" y="3167"/>
                    <a:pt x="1627" y="4465"/>
                  </a:cubicBezTo>
                  <a:cubicBezTo>
                    <a:pt x="1368" y="5114"/>
                    <a:pt x="1082" y="5876"/>
                    <a:pt x="286" y="6196"/>
                  </a:cubicBezTo>
                  <a:cubicBezTo>
                    <a:pt x="148" y="6274"/>
                    <a:pt x="113" y="6672"/>
                    <a:pt x="1" y="6923"/>
                  </a:cubicBezTo>
                  <a:cubicBezTo>
                    <a:pt x="74" y="6928"/>
                    <a:pt x="145" y="6931"/>
                    <a:pt x="214" y="6931"/>
                  </a:cubicBezTo>
                  <a:cubicBezTo>
                    <a:pt x="993" y="6931"/>
                    <a:pt x="1510" y="6579"/>
                    <a:pt x="1844" y="6023"/>
                  </a:cubicBezTo>
                  <a:cubicBezTo>
                    <a:pt x="2813" y="4509"/>
                    <a:pt x="3245" y="2778"/>
                    <a:pt x="3678" y="1047"/>
                  </a:cubicBezTo>
                  <a:cubicBezTo>
                    <a:pt x="3747" y="684"/>
                    <a:pt x="3825" y="355"/>
                    <a:pt x="3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6376400" y="4074075"/>
              <a:ext cx="54975" cy="126350"/>
            </a:xfrm>
            <a:custGeom>
              <a:avLst/>
              <a:gdLst/>
              <a:ahLst/>
              <a:cxnLst/>
              <a:rect l="l" t="t" r="r" b="b"/>
              <a:pathLst>
                <a:path w="2199" h="5054" extrusionOk="0">
                  <a:moveTo>
                    <a:pt x="1117" y="1775"/>
                  </a:moveTo>
                  <a:lnTo>
                    <a:pt x="1083" y="1809"/>
                  </a:lnTo>
                  <a:lnTo>
                    <a:pt x="1048" y="1775"/>
                  </a:lnTo>
                  <a:close/>
                  <a:moveTo>
                    <a:pt x="615" y="1"/>
                  </a:moveTo>
                  <a:cubicBezTo>
                    <a:pt x="399" y="217"/>
                    <a:pt x="217" y="399"/>
                    <a:pt x="1" y="615"/>
                  </a:cubicBezTo>
                  <a:cubicBezTo>
                    <a:pt x="113" y="1195"/>
                    <a:pt x="434" y="1697"/>
                    <a:pt x="546" y="2311"/>
                  </a:cubicBezTo>
                  <a:cubicBezTo>
                    <a:pt x="650" y="2856"/>
                    <a:pt x="866" y="3358"/>
                    <a:pt x="1083" y="3860"/>
                  </a:cubicBezTo>
                  <a:cubicBezTo>
                    <a:pt x="1195" y="4189"/>
                    <a:pt x="1299" y="4509"/>
                    <a:pt x="1481" y="4803"/>
                  </a:cubicBezTo>
                  <a:cubicBezTo>
                    <a:pt x="1584" y="4942"/>
                    <a:pt x="1879" y="4942"/>
                    <a:pt x="2095" y="5054"/>
                  </a:cubicBezTo>
                  <a:cubicBezTo>
                    <a:pt x="2130" y="4872"/>
                    <a:pt x="2199" y="4691"/>
                    <a:pt x="2199" y="4509"/>
                  </a:cubicBezTo>
                  <a:cubicBezTo>
                    <a:pt x="2164" y="4223"/>
                    <a:pt x="2130" y="3972"/>
                    <a:pt x="2060" y="3721"/>
                  </a:cubicBezTo>
                  <a:cubicBezTo>
                    <a:pt x="1662" y="2562"/>
                    <a:pt x="1264" y="1446"/>
                    <a:pt x="866" y="295"/>
                  </a:cubicBezTo>
                  <a:cubicBezTo>
                    <a:pt x="832" y="182"/>
                    <a:pt x="719" y="113"/>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9"/>
            <p:cNvSpPr/>
            <p:nvPr/>
          </p:nvSpPr>
          <p:spPr>
            <a:xfrm>
              <a:off x="6344825" y="3967000"/>
              <a:ext cx="31600" cy="56700"/>
            </a:xfrm>
            <a:custGeom>
              <a:avLst/>
              <a:gdLst/>
              <a:ahLst/>
              <a:cxnLst/>
              <a:rect l="l" t="t" r="r" b="b"/>
              <a:pathLst>
                <a:path w="1264" h="2268" extrusionOk="0">
                  <a:moveTo>
                    <a:pt x="1" y="1"/>
                  </a:moveTo>
                  <a:lnTo>
                    <a:pt x="1" y="1"/>
                  </a:lnTo>
                  <a:cubicBezTo>
                    <a:pt x="148" y="753"/>
                    <a:pt x="295" y="1515"/>
                    <a:pt x="433" y="2268"/>
                  </a:cubicBezTo>
                  <a:cubicBezTo>
                    <a:pt x="728" y="2017"/>
                    <a:pt x="1013" y="1766"/>
                    <a:pt x="1264" y="1515"/>
                  </a:cubicBezTo>
                  <a:cubicBezTo>
                    <a:pt x="797" y="970"/>
                    <a:pt x="399" y="46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9"/>
            <p:cNvSpPr/>
            <p:nvPr/>
          </p:nvSpPr>
          <p:spPr>
            <a:xfrm>
              <a:off x="6339425" y="3842625"/>
              <a:ext cx="29875" cy="61225"/>
            </a:xfrm>
            <a:custGeom>
              <a:avLst/>
              <a:gdLst/>
              <a:ahLst/>
              <a:cxnLst/>
              <a:rect l="l" t="t" r="r" b="b"/>
              <a:pathLst>
                <a:path w="1195" h="2449" extrusionOk="0">
                  <a:moveTo>
                    <a:pt x="1194" y="0"/>
                  </a:moveTo>
                  <a:lnTo>
                    <a:pt x="1194" y="0"/>
                  </a:lnTo>
                  <a:cubicBezTo>
                    <a:pt x="545" y="355"/>
                    <a:pt x="0" y="1653"/>
                    <a:pt x="147" y="2449"/>
                  </a:cubicBezTo>
                  <a:cubicBezTo>
                    <a:pt x="251" y="2267"/>
                    <a:pt x="364" y="2086"/>
                    <a:pt x="433" y="1904"/>
                  </a:cubicBezTo>
                  <a:cubicBezTo>
                    <a:pt x="684" y="1255"/>
                    <a:pt x="944" y="649"/>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9"/>
            <p:cNvSpPr/>
            <p:nvPr/>
          </p:nvSpPr>
          <p:spPr>
            <a:xfrm>
              <a:off x="6932575" y="3532425"/>
              <a:ext cx="20775" cy="41550"/>
            </a:xfrm>
            <a:custGeom>
              <a:avLst/>
              <a:gdLst/>
              <a:ahLst/>
              <a:cxnLst/>
              <a:rect l="l" t="t" r="r" b="b"/>
              <a:pathLst>
                <a:path w="831" h="1662" extrusionOk="0">
                  <a:moveTo>
                    <a:pt x="831" y="0"/>
                  </a:moveTo>
                  <a:cubicBezTo>
                    <a:pt x="580" y="580"/>
                    <a:pt x="286" y="1116"/>
                    <a:pt x="0" y="1661"/>
                  </a:cubicBezTo>
                  <a:lnTo>
                    <a:pt x="831" y="1661"/>
                  </a:lnTo>
                  <a:lnTo>
                    <a:pt x="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
            <p:cNvSpPr/>
            <p:nvPr/>
          </p:nvSpPr>
          <p:spPr>
            <a:xfrm>
              <a:off x="6348500" y="3914650"/>
              <a:ext cx="17975" cy="40475"/>
            </a:xfrm>
            <a:custGeom>
              <a:avLst/>
              <a:gdLst/>
              <a:ahLst/>
              <a:cxnLst/>
              <a:rect l="l" t="t" r="r" b="b"/>
              <a:pathLst>
                <a:path w="719" h="1619" extrusionOk="0">
                  <a:moveTo>
                    <a:pt x="615" y="1"/>
                  </a:moveTo>
                  <a:cubicBezTo>
                    <a:pt x="364" y="286"/>
                    <a:pt x="148" y="580"/>
                    <a:pt x="1" y="719"/>
                  </a:cubicBezTo>
                  <a:cubicBezTo>
                    <a:pt x="217" y="970"/>
                    <a:pt x="468" y="1299"/>
                    <a:pt x="719" y="1619"/>
                  </a:cubicBezTo>
                  <a:cubicBezTo>
                    <a:pt x="684" y="1082"/>
                    <a:pt x="650" y="537"/>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9"/>
            <p:cNvSpPr/>
            <p:nvPr/>
          </p:nvSpPr>
          <p:spPr>
            <a:xfrm>
              <a:off x="6298975" y="4139375"/>
              <a:ext cx="24250" cy="17800"/>
            </a:xfrm>
            <a:custGeom>
              <a:avLst/>
              <a:gdLst/>
              <a:ahLst/>
              <a:cxnLst/>
              <a:rect l="l" t="t" r="r" b="b"/>
              <a:pathLst>
                <a:path w="970" h="712" extrusionOk="0">
                  <a:moveTo>
                    <a:pt x="321" y="0"/>
                  </a:moveTo>
                  <a:cubicBezTo>
                    <a:pt x="227" y="0"/>
                    <a:pt x="122" y="44"/>
                    <a:pt x="0" y="166"/>
                  </a:cubicBezTo>
                  <a:cubicBezTo>
                    <a:pt x="0" y="711"/>
                    <a:pt x="502" y="564"/>
                    <a:pt x="788" y="677"/>
                  </a:cubicBezTo>
                  <a:cubicBezTo>
                    <a:pt x="831" y="677"/>
                    <a:pt x="900" y="460"/>
                    <a:pt x="969" y="313"/>
                  </a:cubicBezTo>
                  <a:cubicBezTo>
                    <a:pt x="739" y="289"/>
                    <a:pt x="563" y="0"/>
                    <a:pt x="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9"/>
            <p:cNvSpPr/>
            <p:nvPr/>
          </p:nvSpPr>
          <p:spPr>
            <a:xfrm>
              <a:off x="6709100" y="3960525"/>
              <a:ext cx="1775" cy="1950"/>
            </a:xfrm>
            <a:custGeom>
              <a:avLst/>
              <a:gdLst/>
              <a:ahLst/>
              <a:cxnLst/>
              <a:rect l="l" t="t" r="r" b="b"/>
              <a:pathLst>
                <a:path w="71" h="78" extrusionOk="0">
                  <a:moveTo>
                    <a:pt x="36" y="0"/>
                  </a:moveTo>
                  <a:cubicBezTo>
                    <a:pt x="1" y="0"/>
                    <a:pt x="1" y="43"/>
                    <a:pt x="1" y="43"/>
                  </a:cubicBezTo>
                  <a:cubicBezTo>
                    <a:pt x="1" y="43"/>
                    <a:pt x="1" y="78"/>
                    <a:pt x="36" y="78"/>
                  </a:cubicBezTo>
                  <a:lnTo>
                    <a:pt x="70" y="43"/>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
            <p:cNvSpPr/>
            <p:nvPr/>
          </p:nvSpPr>
          <p:spPr>
            <a:xfrm>
              <a:off x="6402575" y="4118425"/>
              <a:ext cx="1775" cy="900"/>
            </a:xfrm>
            <a:custGeom>
              <a:avLst/>
              <a:gdLst/>
              <a:ahLst/>
              <a:cxnLst/>
              <a:rect l="l" t="t" r="r" b="b"/>
              <a:pathLst>
                <a:path w="71" h="36" extrusionOk="0">
                  <a:moveTo>
                    <a:pt x="1" y="1"/>
                  </a:moveTo>
                  <a:lnTo>
                    <a:pt x="36" y="35"/>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9"/>
          <p:cNvGrpSpPr/>
          <p:nvPr/>
        </p:nvGrpSpPr>
        <p:grpSpPr>
          <a:xfrm rot="1137467">
            <a:off x="7480796" y="3732228"/>
            <a:ext cx="1396354" cy="1504428"/>
            <a:chOff x="6290750" y="3280875"/>
            <a:chExt cx="754550" cy="812950"/>
          </a:xfrm>
        </p:grpSpPr>
        <p:sp>
          <p:nvSpPr>
            <p:cNvPr id="1188" name="Google Shape;1188;p9"/>
            <p:cNvSpPr/>
            <p:nvPr/>
          </p:nvSpPr>
          <p:spPr>
            <a:xfrm>
              <a:off x="6981350" y="3280875"/>
              <a:ext cx="46850" cy="47075"/>
            </a:xfrm>
            <a:custGeom>
              <a:avLst/>
              <a:gdLst/>
              <a:ahLst/>
              <a:cxnLst/>
              <a:rect l="l" t="t" r="r" b="b"/>
              <a:pathLst>
                <a:path w="1874" h="1883" extrusionOk="0">
                  <a:moveTo>
                    <a:pt x="1580" y="544"/>
                  </a:moveTo>
                  <a:cubicBezTo>
                    <a:pt x="1580" y="544"/>
                    <a:pt x="1614" y="579"/>
                    <a:pt x="1614" y="622"/>
                  </a:cubicBezTo>
                  <a:lnTo>
                    <a:pt x="1580" y="657"/>
                  </a:lnTo>
                  <a:cubicBezTo>
                    <a:pt x="1580" y="622"/>
                    <a:pt x="1545" y="622"/>
                    <a:pt x="1545" y="579"/>
                  </a:cubicBezTo>
                  <a:lnTo>
                    <a:pt x="1580" y="544"/>
                  </a:lnTo>
                  <a:close/>
                  <a:moveTo>
                    <a:pt x="1032" y="1"/>
                  </a:moveTo>
                  <a:cubicBezTo>
                    <a:pt x="412" y="1"/>
                    <a:pt x="0" y="594"/>
                    <a:pt x="65" y="1409"/>
                  </a:cubicBezTo>
                  <a:cubicBezTo>
                    <a:pt x="65" y="1591"/>
                    <a:pt x="394" y="1842"/>
                    <a:pt x="576" y="1877"/>
                  </a:cubicBezTo>
                  <a:cubicBezTo>
                    <a:pt x="598" y="1880"/>
                    <a:pt x="621" y="1882"/>
                    <a:pt x="644" y="1882"/>
                  </a:cubicBezTo>
                  <a:cubicBezTo>
                    <a:pt x="1107" y="1882"/>
                    <a:pt x="1734" y="1162"/>
                    <a:pt x="1874" y="544"/>
                  </a:cubicBezTo>
                  <a:cubicBezTo>
                    <a:pt x="1614" y="328"/>
                    <a:pt x="1398" y="42"/>
                    <a:pt x="1147" y="8"/>
                  </a:cubicBezTo>
                  <a:cubicBezTo>
                    <a:pt x="1108" y="3"/>
                    <a:pt x="1069" y="1"/>
                    <a:pt x="1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9" name="Google Shape;1189;p9"/>
            <p:cNvGrpSpPr/>
            <p:nvPr/>
          </p:nvGrpSpPr>
          <p:grpSpPr>
            <a:xfrm>
              <a:off x="6290750" y="3294475"/>
              <a:ext cx="754550" cy="799350"/>
              <a:chOff x="6290750" y="3294475"/>
              <a:chExt cx="754550" cy="799350"/>
            </a:xfrm>
          </p:grpSpPr>
          <p:sp>
            <p:nvSpPr>
              <p:cNvPr id="1190" name="Google Shape;1190;p9"/>
              <p:cNvSpPr/>
              <p:nvPr/>
            </p:nvSpPr>
            <p:spPr>
              <a:xfrm>
                <a:off x="6469225" y="3358725"/>
                <a:ext cx="247925" cy="281600"/>
              </a:xfrm>
              <a:custGeom>
                <a:avLst/>
                <a:gdLst/>
                <a:ahLst/>
                <a:cxnLst/>
                <a:rect l="l" t="t" r="r" b="b"/>
                <a:pathLst>
                  <a:path w="9917" h="11264" extrusionOk="0">
                    <a:moveTo>
                      <a:pt x="6317" y="1"/>
                    </a:moveTo>
                    <a:cubicBezTo>
                      <a:pt x="6210" y="1"/>
                      <a:pt x="6114" y="20"/>
                      <a:pt x="6057" y="61"/>
                    </a:cubicBezTo>
                    <a:cubicBezTo>
                      <a:pt x="5339" y="753"/>
                      <a:pt x="4724" y="1575"/>
                      <a:pt x="3677" y="1834"/>
                    </a:cubicBezTo>
                    <a:cubicBezTo>
                      <a:pt x="3210" y="1973"/>
                      <a:pt x="2743" y="2085"/>
                      <a:pt x="2276" y="2267"/>
                    </a:cubicBezTo>
                    <a:cubicBezTo>
                      <a:pt x="2025" y="2336"/>
                      <a:pt x="1765" y="2483"/>
                      <a:pt x="1480" y="2587"/>
                    </a:cubicBezTo>
                    <a:cubicBezTo>
                      <a:pt x="1592" y="2838"/>
                      <a:pt x="1661" y="3132"/>
                      <a:pt x="1843" y="3349"/>
                    </a:cubicBezTo>
                    <a:cubicBezTo>
                      <a:pt x="2561" y="4171"/>
                      <a:pt x="3141" y="5079"/>
                      <a:pt x="3392" y="6161"/>
                    </a:cubicBezTo>
                    <a:cubicBezTo>
                      <a:pt x="3427" y="6334"/>
                      <a:pt x="3323" y="6628"/>
                      <a:pt x="3176" y="6766"/>
                    </a:cubicBezTo>
                    <a:cubicBezTo>
                      <a:pt x="2561" y="7277"/>
                      <a:pt x="1878" y="7710"/>
                      <a:pt x="1298" y="8246"/>
                    </a:cubicBezTo>
                    <a:cubicBezTo>
                      <a:pt x="865" y="8644"/>
                      <a:pt x="545" y="9189"/>
                      <a:pt x="251" y="9691"/>
                    </a:cubicBezTo>
                    <a:cubicBezTo>
                      <a:pt x="0" y="10158"/>
                      <a:pt x="78" y="10738"/>
                      <a:pt x="467" y="11058"/>
                    </a:cubicBezTo>
                    <a:cubicBezTo>
                      <a:pt x="634" y="11175"/>
                      <a:pt x="929" y="11263"/>
                      <a:pt x="1186" y="11263"/>
                    </a:cubicBezTo>
                    <a:cubicBezTo>
                      <a:pt x="1328" y="11263"/>
                      <a:pt x="1459" y="11236"/>
                      <a:pt x="1549" y="11171"/>
                    </a:cubicBezTo>
                    <a:cubicBezTo>
                      <a:pt x="2414" y="10626"/>
                      <a:pt x="3245" y="10011"/>
                      <a:pt x="4006" y="9328"/>
                    </a:cubicBezTo>
                    <a:cubicBezTo>
                      <a:pt x="4543" y="8860"/>
                      <a:pt x="5088" y="8246"/>
                      <a:pt x="4872" y="7415"/>
                    </a:cubicBezTo>
                    <a:cubicBezTo>
                      <a:pt x="4759" y="7061"/>
                      <a:pt x="4543" y="6732"/>
                      <a:pt x="4404" y="6377"/>
                    </a:cubicBezTo>
                    <a:cubicBezTo>
                      <a:pt x="4006" y="5295"/>
                      <a:pt x="3574" y="4214"/>
                      <a:pt x="3106" y="3054"/>
                    </a:cubicBezTo>
                    <a:cubicBezTo>
                      <a:pt x="4404" y="2951"/>
                      <a:pt x="5443" y="2051"/>
                      <a:pt x="6455" y="1142"/>
                    </a:cubicBezTo>
                    <a:cubicBezTo>
                      <a:pt x="7251" y="2440"/>
                      <a:pt x="7969" y="3669"/>
                      <a:pt x="8800" y="5036"/>
                    </a:cubicBezTo>
                    <a:cubicBezTo>
                      <a:pt x="7606" y="5183"/>
                      <a:pt x="7104" y="6014"/>
                      <a:pt x="6524" y="6697"/>
                    </a:cubicBezTo>
                    <a:cubicBezTo>
                      <a:pt x="6022" y="7312"/>
                      <a:pt x="6204" y="7961"/>
                      <a:pt x="7000" y="8030"/>
                    </a:cubicBezTo>
                    <a:cubicBezTo>
                      <a:pt x="7076" y="8034"/>
                      <a:pt x="7152" y="8036"/>
                      <a:pt x="7228" y="8036"/>
                    </a:cubicBezTo>
                    <a:cubicBezTo>
                      <a:pt x="7766" y="8036"/>
                      <a:pt x="8323" y="7929"/>
                      <a:pt x="8800" y="7710"/>
                    </a:cubicBezTo>
                    <a:cubicBezTo>
                      <a:pt x="9414" y="7459"/>
                      <a:pt x="9916" y="6412"/>
                      <a:pt x="9769" y="5512"/>
                    </a:cubicBezTo>
                    <a:cubicBezTo>
                      <a:pt x="9449" y="3669"/>
                      <a:pt x="8116" y="2371"/>
                      <a:pt x="7390" y="753"/>
                    </a:cubicBezTo>
                    <a:cubicBezTo>
                      <a:pt x="7286" y="493"/>
                      <a:pt x="7069" y="242"/>
                      <a:pt x="6818" y="138"/>
                    </a:cubicBezTo>
                    <a:cubicBezTo>
                      <a:pt x="6686" y="49"/>
                      <a:pt x="6486" y="1"/>
                      <a:pt x="6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
              <p:cNvSpPr/>
              <p:nvPr/>
            </p:nvSpPr>
            <p:spPr>
              <a:xfrm>
                <a:off x="6308925" y="3836125"/>
                <a:ext cx="183900" cy="257700"/>
              </a:xfrm>
              <a:custGeom>
                <a:avLst/>
                <a:gdLst/>
                <a:ahLst/>
                <a:cxnLst/>
                <a:rect l="l" t="t" r="r" b="b"/>
                <a:pathLst>
                  <a:path w="7356" h="10308" extrusionOk="0">
                    <a:moveTo>
                      <a:pt x="2847" y="1"/>
                    </a:moveTo>
                    <a:cubicBezTo>
                      <a:pt x="2700" y="113"/>
                      <a:pt x="2553" y="182"/>
                      <a:pt x="2414" y="260"/>
                    </a:cubicBezTo>
                    <a:cubicBezTo>
                      <a:pt x="2164" y="909"/>
                      <a:pt x="1904" y="1515"/>
                      <a:pt x="1653" y="2164"/>
                    </a:cubicBezTo>
                    <a:cubicBezTo>
                      <a:pt x="1584" y="2346"/>
                      <a:pt x="1471" y="2527"/>
                      <a:pt x="1367" y="2709"/>
                    </a:cubicBezTo>
                    <a:cubicBezTo>
                      <a:pt x="1039" y="2925"/>
                      <a:pt x="719" y="3107"/>
                      <a:pt x="433" y="3323"/>
                    </a:cubicBezTo>
                    <a:cubicBezTo>
                      <a:pt x="251" y="3427"/>
                      <a:pt x="139" y="3609"/>
                      <a:pt x="0" y="3791"/>
                    </a:cubicBezTo>
                    <a:cubicBezTo>
                      <a:pt x="173" y="3860"/>
                      <a:pt x="355" y="3938"/>
                      <a:pt x="502" y="4007"/>
                    </a:cubicBezTo>
                    <a:cubicBezTo>
                      <a:pt x="468" y="4042"/>
                      <a:pt x="390" y="4076"/>
                      <a:pt x="355" y="4111"/>
                    </a:cubicBezTo>
                    <a:cubicBezTo>
                      <a:pt x="468" y="4292"/>
                      <a:pt x="537" y="4474"/>
                      <a:pt x="684" y="4621"/>
                    </a:cubicBezTo>
                    <a:cubicBezTo>
                      <a:pt x="900" y="4838"/>
                      <a:pt x="1151" y="5019"/>
                      <a:pt x="1437" y="5236"/>
                    </a:cubicBezTo>
                    <a:cubicBezTo>
                      <a:pt x="1835" y="5703"/>
                      <a:pt x="2233" y="6205"/>
                      <a:pt x="2700" y="6750"/>
                    </a:cubicBezTo>
                    <a:cubicBezTo>
                      <a:pt x="2449" y="7001"/>
                      <a:pt x="2164" y="7252"/>
                      <a:pt x="1869" y="7503"/>
                    </a:cubicBezTo>
                    <a:cubicBezTo>
                      <a:pt x="1618" y="8082"/>
                      <a:pt x="1333" y="8697"/>
                      <a:pt x="1186" y="9302"/>
                    </a:cubicBezTo>
                    <a:cubicBezTo>
                      <a:pt x="1117" y="9597"/>
                      <a:pt x="1220" y="10064"/>
                      <a:pt x="1437" y="10246"/>
                    </a:cubicBezTo>
                    <a:cubicBezTo>
                      <a:pt x="1497" y="10292"/>
                      <a:pt x="1586" y="10307"/>
                      <a:pt x="1689" y="10307"/>
                    </a:cubicBezTo>
                    <a:cubicBezTo>
                      <a:pt x="1895" y="10307"/>
                      <a:pt x="2161" y="10246"/>
                      <a:pt x="2380" y="10246"/>
                    </a:cubicBezTo>
                    <a:cubicBezTo>
                      <a:pt x="2484" y="10246"/>
                      <a:pt x="2596" y="10168"/>
                      <a:pt x="2700" y="10133"/>
                    </a:cubicBezTo>
                    <a:cubicBezTo>
                      <a:pt x="2916" y="9917"/>
                      <a:pt x="3098" y="9735"/>
                      <a:pt x="3314" y="9519"/>
                    </a:cubicBezTo>
                    <a:cubicBezTo>
                      <a:pt x="3634" y="9086"/>
                      <a:pt x="3998" y="8653"/>
                      <a:pt x="4214" y="8186"/>
                    </a:cubicBezTo>
                    <a:cubicBezTo>
                      <a:pt x="4465" y="7719"/>
                      <a:pt x="4716" y="7139"/>
                      <a:pt x="4180" y="6637"/>
                    </a:cubicBezTo>
                    <a:cubicBezTo>
                      <a:pt x="3531" y="6023"/>
                      <a:pt x="2916" y="5374"/>
                      <a:pt x="2302" y="4760"/>
                    </a:cubicBezTo>
                    <a:cubicBezTo>
                      <a:pt x="2051" y="4440"/>
                      <a:pt x="1800" y="4111"/>
                      <a:pt x="1584" y="3860"/>
                    </a:cubicBezTo>
                    <a:cubicBezTo>
                      <a:pt x="1731" y="3721"/>
                      <a:pt x="1947" y="3427"/>
                      <a:pt x="2198" y="3142"/>
                    </a:cubicBezTo>
                    <a:cubicBezTo>
                      <a:pt x="2518" y="2527"/>
                      <a:pt x="2882" y="1878"/>
                      <a:pt x="3314" y="1126"/>
                    </a:cubicBezTo>
                    <a:cubicBezTo>
                      <a:pt x="4145" y="1913"/>
                      <a:pt x="4898" y="2674"/>
                      <a:pt x="5728" y="3505"/>
                    </a:cubicBezTo>
                    <a:cubicBezTo>
                      <a:pt x="5365" y="3678"/>
                      <a:pt x="5192" y="3756"/>
                      <a:pt x="5010" y="3894"/>
                    </a:cubicBezTo>
                    <a:cubicBezTo>
                      <a:pt x="4361" y="4292"/>
                      <a:pt x="4145" y="5019"/>
                      <a:pt x="4465" y="5625"/>
                    </a:cubicBezTo>
                    <a:cubicBezTo>
                      <a:pt x="4707" y="6110"/>
                      <a:pt x="4950" y="6333"/>
                      <a:pt x="5351" y="6333"/>
                    </a:cubicBezTo>
                    <a:cubicBezTo>
                      <a:pt x="5552" y="6333"/>
                      <a:pt x="5792" y="6277"/>
                      <a:pt x="6092" y="6170"/>
                    </a:cubicBezTo>
                    <a:cubicBezTo>
                      <a:pt x="6308" y="6058"/>
                      <a:pt x="6490" y="5988"/>
                      <a:pt x="6706" y="5885"/>
                    </a:cubicBezTo>
                    <a:cubicBezTo>
                      <a:pt x="7355" y="4440"/>
                      <a:pt x="6879" y="3323"/>
                      <a:pt x="5798" y="2311"/>
                    </a:cubicBezTo>
                    <a:cubicBezTo>
                      <a:pt x="5192" y="1775"/>
                      <a:pt x="4612" y="1160"/>
                      <a:pt x="4033" y="580"/>
                    </a:cubicBezTo>
                    <a:cubicBezTo>
                      <a:pt x="3634" y="399"/>
                      <a:pt x="3245" y="217"/>
                      <a:pt x="2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
              <p:cNvSpPr/>
              <p:nvPr/>
            </p:nvSpPr>
            <p:spPr>
              <a:xfrm>
                <a:off x="6864875" y="3395475"/>
                <a:ext cx="180425" cy="251400"/>
              </a:xfrm>
              <a:custGeom>
                <a:avLst/>
                <a:gdLst/>
                <a:ahLst/>
                <a:cxnLst/>
                <a:rect l="l" t="t" r="r" b="b"/>
                <a:pathLst>
                  <a:path w="7217" h="10056" extrusionOk="0">
                    <a:moveTo>
                      <a:pt x="7069" y="1"/>
                    </a:moveTo>
                    <a:cubicBezTo>
                      <a:pt x="6818" y="70"/>
                      <a:pt x="6567" y="148"/>
                      <a:pt x="6317" y="217"/>
                    </a:cubicBezTo>
                    <a:cubicBezTo>
                      <a:pt x="5854" y="705"/>
                      <a:pt x="5299" y="862"/>
                      <a:pt x="4704" y="862"/>
                    </a:cubicBezTo>
                    <a:cubicBezTo>
                      <a:pt x="4465" y="862"/>
                      <a:pt x="4220" y="837"/>
                      <a:pt x="3972" y="797"/>
                    </a:cubicBezTo>
                    <a:cubicBezTo>
                      <a:pt x="3802" y="769"/>
                      <a:pt x="3658" y="754"/>
                      <a:pt x="3537" y="754"/>
                    </a:cubicBezTo>
                    <a:cubicBezTo>
                      <a:pt x="3016" y="754"/>
                      <a:pt x="2924" y="1029"/>
                      <a:pt x="3072" y="1731"/>
                    </a:cubicBezTo>
                    <a:cubicBezTo>
                      <a:pt x="3176" y="2130"/>
                      <a:pt x="3288" y="2484"/>
                      <a:pt x="3323" y="2882"/>
                    </a:cubicBezTo>
                    <a:cubicBezTo>
                      <a:pt x="3427" y="3748"/>
                      <a:pt x="3461" y="4613"/>
                      <a:pt x="3539" y="5478"/>
                    </a:cubicBezTo>
                    <a:lnTo>
                      <a:pt x="3539" y="7139"/>
                    </a:lnTo>
                    <a:lnTo>
                      <a:pt x="2708" y="7139"/>
                    </a:lnTo>
                    <a:cubicBezTo>
                      <a:pt x="2561" y="7209"/>
                      <a:pt x="2423" y="7287"/>
                      <a:pt x="2276" y="7321"/>
                    </a:cubicBezTo>
                    <a:cubicBezTo>
                      <a:pt x="1298" y="7641"/>
                      <a:pt x="476" y="8039"/>
                      <a:pt x="147" y="9156"/>
                    </a:cubicBezTo>
                    <a:cubicBezTo>
                      <a:pt x="0" y="9588"/>
                      <a:pt x="147" y="10021"/>
                      <a:pt x="649" y="10055"/>
                    </a:cubicBezTo>
                    <a:cubicBezTo>
                      <a:pt x="1047" y="10055"/>
                      <a:pt x="1480" y="9986"/>
                      <a:pt x="1878" y="9952"/>
                    </a:cubicBezTo>
                    <a:cubicBezTo>
                      <a:pt x="2241" y="9805"/>
                      <a:pt x="2596" y="9623"/>
                      <a:pt x="2959" y="9484"/>
                    </a:cubicBezTo>
                    <a:cubicBezTo>
                      <a:pt x="3288" y="9268"/>
                      <a:pt x="3721" y="9086"/>
                      <a:pt x="4006" y="8801"/>
                    </a:cubicBezTo>
                    <a:cubicBezTo>
                      <a:pt x="4257" y="8507"/>
                      <a:pt x="4543" y="8152"/>
                      <a:pt x="4586" y="7788"/>
                    </a:cubicBezTo>
                    <a:cubicBezTo>
                      <a:pt x="4655" y="7070"/>
                      <a:pt x="4586" y="6309"/>
                      <a:pt x="4543" y="5556"/>
                    </a:cubicBezTo>
                    <a:cubicBezTo>
                      <a:pt x="4543" y="5123"/>
                      <a:pt x="4586" y="4725"/>
                      <a:pt x="4621" y="4293"/>
                    </a:cubicBezTo>
                    <a:cubicBezTo>
                      <a:pt x="4474" y="3462"/>
                      <a:pt x="4326" y="2631"/>
                      <a:pt x="4188" y="1766"/>
                    </a:cubicBezTo>
                    <a:lnTo>
                      <a:pt x="4188" y="1766"/>
                    </a:lnTo>
                    <a:cubicBezTo>
                      <a:pt x="4275" y="1769"/>
                      <a:pt x="4362" y="1770"/>
                      <a:pt x="4448" y="1770"/>
                    </a:cubicBezTo>
                    <a:cubicBezTo>
                      <a:pt x="5531" y="1770"/>
                      <a:pt x="6511" y="1553"/>
                      <a:pt x="7216" y="719"/>
                    </a:cubicBezTo>
                    <a:cubicBezTo>
                      <a:pt x="7182" y="468"/>
                      <a:pt x="7139" y="252"/>
                      <a:pt x="7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
              <p:cNvSpPr/>
              <p:nvPr/>
            </p:nvSpPr>
            <p:spPr>
              <a:xfrm>
                <a:off x="6704575" y="3812775"/>
                <a:ext cx="45025" cy="53775"/>
              </a:xfrm>
              <a:custGeom>
                <a:avLst/>
                <a:gdLst/>
                <a:ahLst/>
                <a:cxnLst/>
                <a:rect l="l" t="t" r="r" b="b"/>
                <a:pathLst>
                  <a:path w="1801" h="2151" extrusionOk="0">
                    <a:moveTo>
                      <a:pt x="1082" y="0"/>
                    </a:moveTo>
                    <a:cubicBezTo>
                      <a:pt x="468" y="113"/>
                      <a:pt x="104" y="467"/>
                      <a:pt x="0" y="1082"/>
                    </a:cubicBezTo>
                    <a:cubicBezTo>
                      <a:pt x="104" y="1367"/>
                      <a:pt x="217" y="1662"/>
                      <a:pt x="320" y="1947"/>
                    </a:cubicBezTo>
                    <a:cubicBezTo>
                      <a:pt x="500" y="2086"/>
                      <a:pt x="674" y="2151"/>
                      <a:pt x="835" y="2151"/>
                    </a:cubicBezTo>
                    <a:cubicBezTo>
                      <a:pt x="1094" y="2151"/>
                      <a:pt x="1320" y="1984"/>
                      <a:pt x="1480" y="1696"/>
                    </a:cubicBezTo>
                    <a:cubicBezTo>
                      <a:pt x="1653" y="1367"/>
                      <a:pt x="1696" y="978"/>
                      <a:pt x="1800" y="615"/>
                    </a:cubicBezTo>
                    <a:cubicBezTo>
                      <a:pt x="1549" y="398"/>
                      <a:pt x="1333" y="216"/>
                      <a:pt x="1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
              <p:cNvSpPr/>
              <p:nvPr/>
            </p:nvSpPr>
            <p:spPr>
              <a:xfrm>
                <a:off x="6290750" y="3720825"/>
                <a:ext cx="46100" cy="44650"/>
              </a:xfrm>
              <a:custGeom>
                <a:avLst/>
                <a:gdLst/>
                <a:ahLst/>
                <a:cxnLst/>
                <a:rect l="l" t="t" r="r" b="b"/>
                <a:pathLst>
                  <a:path w="1844" h="1786" extrusionOk="0">
                    <a:moveTo>
                      <a:pt x="900" y="1"/>
                    </a:moveTo>
                    <a:cubicBezTo>
                      <a:pt x="615" y="217"/>
                      <a:pt x="329" y="399"/>
                      <a:pt x="0" y="615"/>
                    </a:cubicBezTo>
                    <a:cubicBezTo>
                      <a:pt x="217" y="979"/>
                      <a:pt x="364" y="1333"/>
                      <a:pt x="615" y="1627"/>
                    </a:cubicBezTo>
                    <a:cubicBezTo>
                      <a:pt x="690" y="1720"/>
                      <a:pt x="922" y="1785"/>
                      <a:pt x="1100" y="1785"/>
                    </a:cubicBezTo>
                    <a:cubicBezTo>
                      <a:pt x="1189" y="1785"/>
                      <a:pt x="1264" y="1769"/>
                      <a:pt x="1298" y="1731"/>
                    </a:cubicBezTo>
                    <a:cubicBezTo>
                      <a:pt x="1515" y="1515"/>
                      <a:pt x="1844" y="1082"/>
                      <a:pt x="1766" y="866"/>
                    </a:cubicBezTo>
                    <a:cubicBezTo>
                      <a:pt x="1627" y="503"/>
                      <a:pt x="1195" y="286"/>
                      <a:pt x="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9"/>
              <p:cNvSpPr/>
              <p:nvPr/>
            </p:nvSpPr>
            <p:spPr>
              <a:xfrm>
                <a:off x="7019975" y="3294475"/>
                <a:ext cx="1750" cy="2825"/>
              </a:xfrm>
              <a:custGeom>
                <a:avLst/>
                <a:gdLst/>
                <a:ahLst/>
                <a:cxnLst/>
                <a:rect l="l" t="t" r="r" b="b"/>
                <a:pathLst>
                  <a:path w="70" h="113" extrusionOk="0">
                    <a:moveTo>
                      <a:pt x="35" y="0"/>
                    </a:moveTo>
                    <a:lnTo>
                      <a:pt x="0" y="35"/>
                    </a:lnTo>
                    <a:cubicBezTo>
                      <a:pt x="0" y="78"/>
                      <a:pt x="35" y="78"/>
                      <a:pt x="35" y="113"/>
                    </a:cubicBezTo>
                    <a:lnTo>
                      <a:pt x="69" y="78"/>
                    </a:lnTo>
                    <a:cubicBezTo>
                      <a:pt x="69" y="35"/>
                      <a:pt x="35"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6" name="Google Shape;1196;p9"/>
          <p:cNvGrpSpPr/>
          <p:nvPr/>
        </p:nvGrpSpPr>
        <p:grpSpPr>
          <a:xfrm>
            <a:off x="257714" y="234901"/>
            <a:ext cx="1109100" cy="1102169"/>
            <a:chOff x="1520275" y="3315325"/>
            <a:chExt cx="840100" cy="834850"/>
          </a:xfrm>
        </p:grpSpPr>
        <p:sp>
          <p:nvSpPr>
            <p:cNvPr id="1197" name="Google Shape;1197;p9"/>
            <p:cNvSpPr/>
            <p:nvPr/>
          </p:nvSpPr>
          <p:spPr>
            <a:xfrm>
              <a:off x="1520275" y="3315325"/>
              <a:ext cx="11575" cy="7375"/>
            </a:xfrm>
            <a:custGeom>
              <a:avLst/>
              <a:gdLst/>
              <a:ahLst/>
              <a:cxnLst/>
              <a:rect l="l" t="t" r="r" b="b"/>
              <a:pathLst>
                <a:path w="463" h="295" extrusionOk="0">
                  <a:moveTo>
                    <a:pt x="462" y="0"/>
                  </a:moveTo>
                  <a:cubicBezTo>
                    <a:pt x="280" y="0"/>
                    <a:pt x="224" y="70"/>
                    <a:pt x="168" y="70"/>
                  </a:cubicBezTo>
                  <a:cubicBezTo>
                    <a:pt x="112" y="126"/>
                    <a:pt x="56" y="182"/>
                    <a:pt x="0" y="294"/>
                  </a:cubicBezTo>
                  <a:lnTo>
                    <a:pt x="112" y="294"/>
                  </a:lnTo>
                  <a:lnTo>
                    <a:pt x="112" y="182"/>
                  </a:lnTo>
                  <a:lnTo>
                    <a:pt x="280" y="182"/>
                  </a:lnTo>
                  <a:cubicBezTo>
                    <a:pt x="350" y="126"/>
                    <a:pt x="406" y="126"/>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9"/>
            <p:cNvSpPr/>
            <p:nvPr/>
          </p:nvSpPr>
          <p:spPr>
            <a:xfrm>
              <a:off x="2023275" y="4025875"/>
              <a:ext cx="83325" cy="63200"/>
            </a:xfrm>
            <a:custGeom>
              <a:avLst/>
              <a:gdLst/>
              <a:ahLst/>
              <a:cxnLst/>
              <a:rect l="l" t="t" r="r" b="b"/>
              <a:pathLst>
                <a:path w="3333" h="2528" extrusionOk="0">
                  <a:moveTo>
                    <a:pt x="588" y="0"/>
                  </a:moveTo>
                  <a:cubicBezTo>
                    <a:pt x="112" y="168"/>
                    <a:pt x="0" y="406"/>
                    <a:pt x="294" y="868"/>
                  </a:cubicBezTo>
                  <a:cubicBezTo>
                    <a:pt x="532" y="1219"/>
                    <a:pt x="812" y="1513"/>
                    <a:pt x="1232" y="1807"/>
                  </a:cubicBezTo>
                  <a:cubicBezTo>
                    <a:pt x="1684" y="2210"/>
                    <a:pt x="2232" y="2528"/>
                    <a:pt x="2867" y="2528"/>
                  </a:cubicBezTo>
                  <a:cubicBezTo>
                    <a:pt x="2960" y="2528"/>
                    <a:pt x="3054" y="2521"/>
                    <a:pt x="3150" y="2507"/>
                  </a:cubicBezTo>
                  <a:cubicBezTo>
                    <a:pt x="3332" y="2381"/>
                    <a:pt x="3332" y="2325"/>
                    <a:pt x="3262" y="2269"/>
                  </a:cubicBezTo>
                  <a:cubicBezTo>
                    <a:pt x="3094" y="1751"/>
                    <a:pt x="2800" y="1275"/>
                    <a:pt x="2338" y="1050"/>
                  </a:cubicBezTo>
                  <a:cubicBezTo>
                    <a:pt x="1932" y="868"/>
                    <a:pt x="1582" y="630"/>
                    <a:pt x="1162" y="462"/>
                  </a:cubicBezTo>
                  <a:cubicBezTo>
                    <a:pt x="994" y="350"/>
                    <a:pt x="756" y="168"/>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9"/>
            <p:cNvSpPr/>
            <p:nvPr/>
          </p:nvSpPr>
          <p:spPr>
            <a:xfrm>
              <a:off x="2282975" y="4113375"/>
              <a:ext cx="77400" cy="36800"/>
            </a:xfrm>
            <a:custGeom>
              <a:avLst/>
              <a:gdLst/>
              <a:ahLst/>
              <a:cxnLst/>
              <a:rect l="l" t="t" r="r" b="b"/>
              <a:pathLst>
                <a:path w="3096" h="1472" extrusionOk="0">
                  <a:moveTo>
                    <a:pt x="169" y="1"/>
                  </a:moveTo>
                  <a:cubicBezTo>
                    <a:pt x="113" y="57"/>
                    <a:pt x="57" y="169"/>
                    <a:pt x="1" y="281"/>
                  </a:cubicBezTo>
                  <a:cubicBezTo>
                    <a:pt x="113" y="407"/>
                    <a:pt x="169" y="519"/>
                    <a:pt x="295" y="575"/>
                  </a:cubicBezTo>
                  <a:cubicBezTo>
                    <a:pt x="813" y="813"/>
                    <a:pt x="1275" y="981"/>
                    <a:pt x="1751" y="1219"/>
                  </a:cubicBezTo>
                  <a:cubicBezTo>
                    <a:pt x="2040" y="1369"/>
                    <a:pt x="2328" y="1471"/>
                    <a:pt x="2617" y="1471"/>
                  </a:cubicBezTo>
                  <a:cubicBezTo>
                    <a:pt x="2678" y="1471"/>
                    <a:pt x="2740" y="1467"/>
                    <a:pt x="2801" y="1457"/>
                  </a:cubicBezTo>
                  <a:cubicBezTo>
                    <a:pt x="2969" y="1331"/>
                    <a:pt x="3095" y="1275"/>
                    <a:pt x="3025" y="1051"/>
                  </a:cubicBezTo>
                  <a:cubicBezTo>
                    <a:pt x="2913" y="631"/>
                    <a:pt x="2675" y="351"/>
                    <a:pt x="2213" y="225"/>
                  </a:cubicBezTo>
                  <a:cubicBezTo>
                    <a:pt x="2045" y="169"/>
                    <a:pt x="1919" y="169"/>
                    <a:pt x="1751" y="169"/>
                  </a:cubicBezTo>
                  <a:cubicBezTo>
                    <a:pt x="1513" y="113"/>
                    <a:pt x="1219" y="57"/>
                    <a:pt x="995" y="57"/>
                  </a:cubicBezTo>
                  <a:cubicBezTo>
                    <a:pt x="701" y="1"/>
                    <a:pt x="463"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
            <p:cNvSpPr/>
            <p:nvPr/>
          </p:nvSpPr>
          <p:spPr>
            <a:xfrm>
              <a:off x="1925600" y="3910375"/>
              <a:ext cx="67225" cy="48325"/>
            </a:xfrm>
            <a:custGeom>
              <a:avLst/>
              <a:gdLst/>
              <a:ahLst/>
              <a:cxnLst/>
              <a:rect l="l" t="t" r="r" b="b"/>
              <a:pathLst>
                <a:path w="2689" h="1933" extrusionOk="0">
                  <a:moveTo>
                    <a:pt x="239" y="0"/>
                  </a:moveTo>
                  <a:cubicBezTo>
                    <a:pt x="113" y="126"/>
                    <a:pt x="113" y="182"/>
                    <a:pt x="1" y="294"/>
                  </a:cubicBezTo>
                  <a:cubicBezTo>
                    <a:pt x="57" y="350"/>
                    <a:pt x="169" y="476"/>
                    <a:pt x="239" y="588"/>
                  </a:cubicBezTo>
                  <a:lnTo>
                    <a:pt x="757" y="1120"/>
                  </a:lnTo>
                  <a:cubicBezTo>
                    <a:pt x="1107" y="1526"/>
                    <a:pt x="1569" y="1750"/>
                    <a:pt x="2101" y="1876"/>
                  </a:cubicBezTo>
                  <a:cubicBezTo>
                    <a:pt x="2185" y="1904"/>
                    <a:pt x="2286" y="1932"/>
                    <a:pt x="2381" y="1932"/>
                  </a:cubicBezTo>
                  <a:cubicBezTo>
                    <a:pt x="2475" y="1932"/>
                    <a:pt x="2563" y="1904"/>
                    <a:pt x="2619" y="1820"/>
                  </a:cubicBezTo>
                  <a:cubicBezTo>
                    <a:pt x="2689" y="1232"/>
                    <a:pt x="2269" y="644"/>
                    <a:pt x="1807" y="476"/>
                  </a:cubicBezTo>
                  <a:cubicBezTo>
                    <a:pt x="1401" y="350"/>
                    <a:pt x="1051" y="182"/>
                    <a:pt x="645" y="70"/>
                  </a:cubicBezTo>
                  <a:cubicBezTo>
                    <a:pt x="519" y="70"/>
                    <a:pt x="351"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
            <p:cNvSpPr/>
            <p:nvPr/>
          </p:nvSpPr>
          <p:spPr>
            <a:xfrm>
              <a:off x="1747800" y="3640850"/>
              <a:ext cx="53700" cy="59900"/>
            </a:xfrm>
            <a:custGeom>
              <a:avLst/>
              <a:gdLst/>
              <a:ahLst/>
              <a:cxnLst/>
              <a:rect l="l" t="t" r="r" b="b"/>
              <a:pathLst>
                <a:path w="2148" h="2396" extrusionOk="0">
                  <a:moveTo>
                    <a:pt x="462" y="0"/>
                  </a:moveTo>
                  <a:cubicBezTo>
                    <a:pt x="168" y="0"/>
                    <a:pt x="56" y="168"/>
                    <a:pt x="0" y="406"/>
                  </a:cubicBezTo>
                  <a:cubicBezTo>
                    <a:pt x="168" y="756"/>
                    <a:pt x="406" y="1162"/>
                    <a:pt x="630" y="1512"/>
                  </a:cubicBezTo>
                  <a:cubicBezTo>
                    <a:pt x="756" y="1750"/>
                    <a:pt x="868" y="1974"/>
                    <a:pt x="1106" y="2100"/>
                  </a:cubicBezTo>
                  <a:cubicBezTo>
                    <a:pt x="1330" y="2212"/>
                    <a:pt x="1568" y="2324"/>
                    <a:pt x="1806" y="2380"/>
                  </a:cubicBezTo>
                  <a:cubicBezTo>
                    <a:pt x="1839" y="2391"/>
                    <a:pt x="1870" y="2395"/>
                    <a:pt x="1899" y="2395"/>
                  </a:cubicBezTo>
                  <a:cubicBezTo>
                    <a:pt x="2063" y="2395"/>
                    <a:pt x="2148" y="2233"/>
                    <a:pt x="2100" y="2030"/>
                  </a:cubicBezTo>
                  <a:cubicBezTo>
                    <a:pt x="2030" y="1750"/>
                    <a:pt x="1974" y="1456"/>
                    <a:pt x="1806" y="1274"/>
                  </a:cubicBezTo>
                  <a:cubicBezTo>
                    <a:pt x="1624" y="1106"/>
                    <a:pt x="1456" y="924"/>
                    <a:pt x="1218" y="756"/>
                  </a:cubicBezTo>
                  <a:cubicBezTo>
                    <a:pt x="980" y="462"/>
                    <a:pt x="700" y="224"/>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
            <p:cNvSpPr/>
            <p:nvPr/>
          </p:nvSpPr>
          <p:spPr>
            <a:xfrm>
              <a:off x="1897950" y="3792400"/>
              <a:ext cx="77375" cy="49725"/>
            </a:xfrm>
            <a:custGeom>
              <a:avLst/>
              <a:gdLst/>
              <a:ahLst/>
              <a:cxnLst/>
              <a:rect l="l" t="t" r="r" b="b"/>
              <a:pathLst>
                <a:path w="3095" h="1989" extrusionOk="0">
                  <a:moveTo>
                    <a:pt x="225" y="1"/>
                  </a:moveTo>
                  <a:cubicBezTo>
                    <a:pt x="169" y="57"/>
                    <a:pt x="113" y="113"/>
                    <a:pt x="57" y="169"/>
                  </a:cubicBezTo>
                  <a:cubicBezTo>
                    <a:pt x="1" y="463"/>
                    <a:pt x="225" y="645"/>
                    <a:pt x="407" y="757"/>
                  </a:cubicBezTo>
                  <a:cubicBezTo>
                    <a:pt x="813" y="1051"/>
                    <a:pt x="1275" y="1401"/>
                    <a:pt x="1807" y="1695"/>
                  </a:cubicBezTo>
                  <a:cubicBezTo>
                    <a:pt x="2101" y="1807"/>
                    <a:pt x="2451" y="1989"/>
                    <a:pt x="2801" y="1989"/>
                  </a:cubicBezTo>
                  <a:cubicBezTo>
                    <a:pt x="2913" y="1989"/>
                    <a:pt x="3025" y="1919"/>
                    <a:pt x="3095" y="1807"/>
                  </a:cubicBezTo>
                  <a:cubicBezTo>
                    <a:pt x="2857" y="1345"/>
                    <a:pt x="2619" y="995"/>
                    <a:pt x="2157" y="813"/>
                  </a:cubicBezTo>
                  <a:cubicBezTo>
                    <a:pt x="1625" y="645"/>
                    <a:pt x="1107" y="351"/>
                    <a:pt x="575" y="113"/>
                  </a:cubicBezTo>
                  <a:cubicBezTo>
                    <a:pt x="463" y="113"/>
                    <a:pt x="351" y="57"/>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9"/>
            <p:cNvSpPr/>
            <p:nvPr/>
          </p:nvSpPr>
          <p:spPr>
            <a:xfrm>
              <a:off x="1686525" y="3502225"/>
              <a:ext cx="43800" cy="70025"/>
            </a:xfrm>
            <a:custGeom>
              <a:avLst/>
              <a:gdLst/>
              <a:ahLst/>
              <a:cxnLst/>
              <a:rect l="l" t="t" r="r" b="b"/>
              <a:pathLst>
                <a:path w="1752" h="2801" extrusionOk="0">
                  <a:moveTo>
                    <a:pt x="463" y="1"/>
                  </a:moveTo>
                  <a:cubicBezTo>
                    <a:pt x="113" y="1"/>
                    <a:pt x="1" y="113"/>
                    <a:pt x="113" y="463"/>
                  </a:cubicBezTo>
                  <a:cubicBezTo>
                    <a:pt x="225" y="1107"/>
                    <a:pt x="519" y="1695"/>
                    <a:pt x="813" y="2269"/>
                  </a:cubicBezTo>
                  <a:cubicBezTo>
                    <a:pt x="981" y="2507"/>
                    <a:pt x="1163" y="2675"/>
                    <a:pt x="1457" y="2801"/>
                  </a:cubicBezTo>
                  <a:cubicBezTo>
                    <a:pt x="1625" y="2619"/>
                    <a:pt x="1681" y="2451"/>
                    <a:pt x="1681" y="2269"/>
                  </a:cubicBezTo>
                  <a:cubicBezTo>
                    <a:pt x="1751" y="1919"/>
                    <a:pt x="1681" y="1625"/>
                    <a:pt x="1513" y="1401"/>
                  </a:cubicBezTo>
                  <a:cubicBezTo>
                    <a:pt x="1219" y="995"/>
                    <a:pt x="981" y="519"/>
                    <a:pt x="701" y="113"/>
                  </a:cubicBezTo>
                  <a:cubicBezTo>
                    <a:pt x="701" y="57"/>
                    <a:pt x="631" y="57"/>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9"/>
            <p:cNvSpPr/>
            <p:nvPr/>
          </p:nvSpPr>
          <p:spPr>
            <a:xfrm>
              <a:off x="1686525" y="3709100"/>
              <a:ext cx="50550" cy="51475"/>
            </a:xfrm>
            <a:custGeom>
              <a:avLst/>
              <a:gdLst/>
              <a:ahLst/>
              <a:cxnLst/>
              <a:rect l="l" t="t" r="r" b="b"/>
              <a:pathLst>
                <a:path w="2022" h="2059" extrusionOk="0">
                  <a:moveTo>
                    <a:pt x="281" y="0"/>
                  </a:moveTo>
                  <a:cubicBezTo>
                    <a:pt x="169" y="182"/>
                    <a:pt x="113" y="294"/>
                    <a:pt x="1" y="420"/>
                  </a:cubicBezTo>
                  <a:cubicBezTo>
                    <a:pt x="225" y="770"/>
                    <a:pt x="407" y="1120"/>
                    <a:pt x="575" y="1470"/>
                  </a:cubicBezTo>
                  <a:cubicBezTo>
                    <a:pt x="631" y="1638"/>
                    <a:pt x="757" y="1750"/>
                    <a:pt x="925" y="1821"/>
                  </a:cubicBezTo>
                  <a:cubicBezTo>
                    <a:pt x="1107" y="1933"/>
                    <a:pt x="1331" y="1989"/>
                    <a:pt x="1569" y="2045"/>
                  </a:cubicBezTo>
                  <a:cubicBezTo>
                    <a:pt x="1610" y="2054"/>
                    <a:pt x="1650" y="2059"/>
                    <a:pt x="1688" y="2059"/>
                  </a:cubicBezTo>
                  <a:cubicBezTo>
                    <a:pt x="1875" y="2059"/>
                    <a:pt x="2022" y="1948"/>
                    <a:pt x="1975" y="1750"/>
                  </a:cubicBezTo>
                  <a:cubicBezTo>
                    <a:pt x="1919" y="1526"/>
                    <a:pt x="1863" y="1288"/>
                    <a:pt x="1751" y="1050"/>
                  </a:cubicBezTo>
                  <a:cubicBezTo>
                    <a:pt x="1681" y="938"/>
                    <a:pt x="1513" y="770"/>
                    <a:pt x="1401" y="644"/>
                  </a:cubicBezTo>
                  <a:cubicBezTo>
                    <a:pt x="1163" y="476"/>
                    <a:pt x="869" y="294"/>
                    <a:pt x="631" y="182"/>
                  </a:cubicBezTo>
                  <a:cubicBezTo>
                    <a:pt x="519" y="70"/>
                    <a:pt x="407" y="7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
            <p:cNvSpPr/>
            <p:nvPr/>
          </p:nvSpPr>
          <p:spPr>
            <a:xfrm>
              <a:off x="1775450" y="3552625"/>
              <a:ext cx="52525" cy="46925"/>
            </a:xfrm>
            <a:custGeom>
              <a:avLst/>
              <a:gdLst/>
              <a:ahLst/>
              <a:cxnLst/>
              <a:rect l="l" t="t" r="r" b="b"/>
              <a:pathLst>
                <a:path w="2101" h="1877" extrusionOk="0">
                  <a:moveTo>
                    <a:pt x="436" y="1"/>
                  </a:moveTo>
                  <a:cubicBezTo>
                    <a:pt x="388" y="1"/>
                    <a:pt x="341" y="9"/>
                    <a:pt x="294" y="29"/>
                  </a:cubicBezTo>
                  <a:cubicBezTo>
                    <a:pt x="0" y="309"/>
                    <a:pt x="0" y="379"/>
                    <a:pt x="224" y="729"/>
                  </a:cubicBezTo>
                  <a:cubicBezTo>
                    <a:pt x="294" y="841"/>
                    <a:pt x="350" y="953"/>
                    <a:pt x="406" y="1079"/>
                  </a:cubicBezTo>
                  <a:cubicBezTo>
                    <a:pt x="644" y="1485"/>
                    <a:pt x="994" y="1709"/>
                    <a:pt x="1400" y="1835"/>
                  </a:cubicBezTo>
                  <a:cubicBezTo>
                    <a:pt x="1512" y="1863"/>
                    <a:pt x="1614" y="1877"/>
                    <a:pt x="1717" y="1877"/>
                  </a:cubicBezTo>
                  <a:cubicBezTo>
                    <a:pt x="1820" y="1877"/>
                    <a:pt x="1925" y="1863"/>
                    <a:pt x="2044" y="1835"/>
                  </a:cubicBezTo>
                  <a:cubicBezTo>
                    <a:pt x="2044" y="1779"/>
                    <a:pt x="2100" y="1709"/>
                    <a:pt x="2044" y="1653"/>
                  </a:cubicBezTo>
                  <a:cubicBezTo>
                    <a:pt x="1974" y="1429"/>
                    <a:pt x="1918" y="1135"/>
                    <a:pt x="1750" y="897"/>
                  </a:cubicBezTo>
                  <a:cubicBezTo>
                    <a:pt x="1694" y="785"/>
                    <a:pt x="1512" y="603"/>
                    <a:pt x="1400" y="547"/>
                  </a:cubicBezTo>
                  <a:cubicBezTo>
                    <a:pt x="1218" y="379"/>
                    <a:pt x="994" y="253"/>
                    <a:pt x="812" y="141"/>
                  </a:cubicBezTo>
                  <a:cubicBezTo>
                    <a:pt x="691" y="60"/>
                    <a:pt x="562" y="1"/>
                    <a:pt x="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9"/>
            <p:cNvSpPr/>
            <p:nvPr/>
          </p:nvSpPr>
          <p:spPr>
            <a:xfrm>
              <a:off x="1756550" y="3896000"/>
              <a:ext cx="50775" cy="45200"/>
            </a:xfrm>
            <a:custGeom>
              <a:avLst/>
              <a:gdLst/>
              <a:ahLst/>
              <a:cxnLst/>
              <a:rect l="l" t="t" r="r" b="b"/>
              <a:pathLst>
                <a:path w="2031" h="1808" extrusionOk="0">
                  <a:moveTo>
                    <a:pt x="224" y="1"/>
                  </a:moveTo>
                  <a:cubicBezTo>
                    <a:pt x="168" y="57"/>
                    <a:pt x="112" y="113"/>
                    <a:pt x="0" y="225"/>
                  </a:cubicBezTo>
                  <a:cubicBezTo>
                    <a:pt x="56" y="351"/>
                    <a:pt x="56" y="463"/>
                    <a:pt x="168" y="519"/>
                  </a:cubicBezTo>
                  <a:cubicBezTo>
                    <a:pt x="280" y="757"/>
                    <a:pt x="462" y="925"/>
                    <a:pt x="574" y="1163"/>
                  </a:cubicBezTo>
                  <a:cubicBezTo>
                    <a:pt x="924" y="1695"/>
                    <a:pt x="1400" y="1807"/>
                    <a:pt x="2030" y="1807"/>
                  </a:cubicBezTo>
                  <a:lnTo>
                    <a:pt x="2030" y="1457"/>
                  </a:lnTo>
                  <a:cubicBezTo>
                    <a:pt x="1974" y="1345"/>
                    <a:pt x="1918" y="1219"/>
                    <a:pt x="1862" y="1051"/>
                  </a:cubicBezTo>
                  <a:cubicBezTo>
                    <a:pt x="1750" y="757"/>
                    <a:pt x="1568" y="519"/>
                    <a:pt x="1274" y="407"/>
                  </a:cubicBezTo>
                  <a:cubicBezTo>
                    <a:pt x="1162" y="407"/>
                    <a:pt x="1106" y="351"/>
                    <a:pt x="980" y="295"/>
                  </a:cubicBezTo>
                  <a:cubicBezTo>
                    <a:pt x="756" y="169"/>
                    <a:pt x="518" y="57"/>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9"/>
            <p:cNvSpPr/>
            <p:nvPr/>
          </p:nvSpPr>
          <p:spPr>
            <a:xfrm>
              <a:off x="2176575" y="4029350"/>
              <a:ext cx="52525" cy="34450"/>
            </a:xfrm>
            <a:custGeom>
              <a:avLst/>
              <a:gdLst/>
              <a:ahLst/>
              <a:cxnLst/>
              <a:rect l="l" t="t" r="r" b="b"/>
              <a:pathLst>
                <a:path w="2101" h="1378" extrusionOk="0">
                  <a:moveTo>
                    <a:pt x="296" y="1"/>
                  </a:moveTo>
                  <a:cubicBezTo>
                    <a:pt x="156" y="1"/>
                    <a:pt x="78" y="63"/>
                    <a:pt x="1" y="267"/>
                  </a:cubicBezTo>
                  <a:cubicBezTo>
                    <a:pt x="215" y="816"/>
                    <a:pt x="1132" y="1377"/>
                    <a:pt x="1824" y="1377"/>
                  </a:cubicBezTo>
                  <a:cubicBezTo>
                    <a:pt x="1856" y="1377"/>
                    <a:pt x="1888" y="1376"/>
                    <a:pt x="1919" y="1374"/>
                  </a:cubicBezTo>
                  <a:cubicBezTo>
                    <a:pt x="2101" y="1318"/>
                    <a:pt x="2101" y="1136"/>
                    <a:pt x="2031" y="1024"/>
                  </a:cubicBezTo>
                  <a:cubicBezTo>
                    <a:pt x="2031" y="911"/>
                    <a:pt x="1975" y="785"/>
                    <a:pt x="1975" y="673"/>
                  </a:cubicBezTo>
                  <a:cubicBezTo>
                    <a:pt x="1919" y="435"/>
                    <a:pt x="1807" y="323"/>
                    <a:pt x="1681" y="141"/>
                  </a:cubicBezTo>
                  <a:cubicBezTo>
                    <a:pt x="1625" y="85"/>
                    <a:pt x="1457" y="29"/>
                    <a:pt x="1401" y="29"/>
                  </a:cubicBezTo>
                  <a:cubicBezTo>
                    <a:pt x="1276" y="77"/>
                    <a:pt x="1152" y="94"/>
                    <a:pt x="1028" y="94"/>
                  </a:cubicBezTo>
                  <a:cubicBezTo>
                    <a:pt x="858" y="94"/>
                    <a:pt x="688" y="62"/>
                    <a:pt x="519" y="29"/>
                  </a:cubicBezTo>
                  <a:cubicBezTo>
                    <a:pt x="429" y="12"/>
                    <a:pt x="357" y="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
            <p:cNvSpPr/>
            <p:nvPr/>
          </p:nvSpPr>
          <p:spPr>
            <a:xfrm>
              <a:off x="1865750" y="3619600"/>
              <a:ext cx="48325" cy="44375"/>
            </a:xfrm>
            <a:custGeom>
              <a:avLst/>
              <a:gdLst/>
              <a:ahLst/>
              <a:cxnLst/>
              <a:rect l="l" t="t" r="r" b="b"/>
              <a:pathLst>
                <a:path w="1933" h="1775" extrusionOk="0">
                  <a:moveTo>
                    <a:pt x="309" y="1"/>
                  </a:moveTo>
                  <a:cubicBezTo>
                    <a:pt x="232" y="1"/>
                    <a:pt x="162" y="40"/>
                    <a:pt x="112" y="80"/>
                  </a:cubicBezTo>
                  <a:cubicBezTo>
                    <a:pt x="0" y="206"/>
                    <a:pt x="0" y="318"/>
                    <a:pt x="0" y="430"/>
                  </a:cubicBezTo>
                  <a:cubicBezTo>
                    <a:pt x="56" y="500"/>
                    <a:pt x="56" y="556"/>
                    <a:pt x="112" y="612"/>
                  </a:cubicBezTo>
                  <a:cubicBezTo>
                    <a:pt x="407" y="1130"/>
                    <a:pt x="883" y="1550"/>
                    <a:pt x="1513" y="1718"/>
                  </a:cubicBezTo>
                  <a:cubicBezTo>
                    <a:pt x="1639" y="1718"/>
                    <a:pt x="1751" y="1718"/>
                    <a:pt x="1933" y="1774"/>
                  </a:cubicBezTo>
                  <a:lnTo>
                    <a:pt x="1933" y="1480"/>
                  </a:lnTo>
                  <a:cubicBezTo>
                    <a:pt x="1695" y="724"/>
                    <a:pt x="1107" y="318"/>
                    <a:pt x="407" y="24"/>
                  </a:cubicBezTo>
                  <a:cubicBezTo>
                    <a:pt x="374" y="8"/>
                    <a:pt x="341"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9"/>
            <p:cNvSpPr/>
            <p:nvPr/>
          </p:nvSpPr>
          <p:spPr>
            <a:xfrm>
              <a:off x="1844050" y="3724625"/>
              <a:ext cx="53925" cy="37375"/>
            </a:xfrm>
            <a:custGeom>
              <a:avLst/>
              <a:gdLst/>
              <a:ahLst/>
              <a:cxnLst/>
              <a:rect l="l" t="t" r="r" b="b"/>
              <a:pathLst>
                <a:path w="2157" h="1495" extrusionOk="0">
                  <a:moveTo>
                    <a:pt x="381" y="0"/>
                  </a:moveTo>
                  <a:cubicBezTo>
                    <a:pt x="330" y="0"/>
                    <a:pt x="278" y="7"/>
                    <a:pt x="224" y="23"/>
                  </a:cubicBezTo>
                  <a:cubicBezTo>
                    <a:pt x="0" y="261"/>
                    <a:pt x="0" y="373"/>
                    <a:pt x="224" y="611"/>
                  </a:cubicBezTo>
                  <a:cubicBezTo>
                    <a:pt x="462" y="779"/>
                    <a:pt x="630" y="1017"/>
                    <a:pt x="924" y="1200"/>
                  </a:cubicBezTo>
                  <a:cubicBezTo>
                    <a:pt x="1174" y="1342"/>
                    <a:pt x="1464" y="1495"/>
                    <a:pt x="1795" y="1495"/>
                  </a:cubicBezTo>
                  <a:cubicBezTo>
                    <a:pt x="1853" y="1495"/>
                    <a:pt x="1913" y="1490"/>
                    <a:pt x="1975" y="1480"/>
                  </a:cubicBezTo>
                  <a:cubicBezTo>
                    <a:pt x="2101" y="1424"/>
                    <a:pt x="2157" y="1312"/>
                    <a:pt x="2101" y="1129"/>
                  </a:cubicBezTo>
                  <a:cubicBezTo>
                    <a:pt x="2031" y="1073"/>
                    <a:pt x="2031" y="1017"/>
                    <a:pt x="1975" y="961"/>
                  </a:cubicBezTo>
                  <a:cubicBezTo>
                    <a:pt x="1863" y="667"/>
                    <a:pt x="1681" y="429"/>
                    <a:pt x="1331" y="317"/>
                  </a:cubicBezTo>
                  <a:cubicBezTo>
                    <a:pt x="1106" y="261"/>
                    <a:pt x="924" y="205"/>
                    <a:pt x="756" y="79"/>
                  </a:cubicBezTo>
                  <a:cubicBezTo>
                    <a:pt x="628" y="40"/>
                    <a:pt x="506"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9"/>
            <p:cNvSpPr/>
            <p:nvPr/>
          </p:nvSpPr>
          <p:spPr>
            <a:xfrm>
              <a:off x="1754800" y="3803950"/>
              <a:ext cx="55675" cy="52800"/>
            </a:xfrm>
            <a:custGeom>
              <a:avLst/>
              <a:gdLst/>
              <a:ahLst/>
              <a:cxnLst/>
              <a:rect l="l" t="t" r="r" b="b"/>
              <a:pathLst>
                <a:path w="2227" h="2112" extrusionOk="0">
                  <a:moveTo>
                    <a:pt x="182" y="1"/>
                  </a:moveTo>
                  <a:cubicBezTo>
                    <a:pt x="0" y="183"/>
                    <a:pt x="0" y="295"/>
                    <a:pt x="126" y="477"/>
                  </a:cubicBezTo>
                  <a:cubicBezTo>
                    <a:pt x="420" y="883"/>
                    <a:pt x="700" y="1289"/>
                    <a:pt x="1050" y="1639"/>
                  </a:cubicBezTo>
                  <a:cubicBezTo>
                    <a:pt x="1258" y="1945"/>
                    <a:pt x="1594" y="2111"/>
                    <a:pt x="2031" y="2111"/>
                  </a:cubicBezTo>
                  <a:cubicBezTo>
                    <a:pt x="2094" y="2111"/>
                    <a:pt x="2159" y="2108"/>
                    <a:pt x="2226" y="2101"/>
                  </a:cubicBezTo>
                  <a:cubicBezTo>
                    <a:pt x="2226" y="1989"/>
                    <a:pt x="2226" y="1877"/>
                    <a:pt x="2170" y="1807"/>
                  </a:cubicBezTo>
                  <a:cubicBezTo>
                    <a:pt x="2044" y="1527"/>
                    <a:pt x="1820" y="1233"/>
                    <a:pt x="1582" y="995"/>
                  </a:cubicBezTo>
                  <a:cubicBezTo>
                    <a:pt x="1120" y="645"/>
                    <a:pt x="644" y="35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9"/>
            <p:cNvSpPr/>
            <p:nvPr/>
          </p:nvSpPr>
          <p:spPr>
            <a:xfrm>
              <a:off x="2236075" y="3991925"/>
              <a:ext cx="61275" cy="23475"/>
            </a:xfrm>
            <a:custGeom>
              <a:avLst/>
              <a:gdLst/>
              <a:ahLst/>
              <a:cxnLst/>
              <a:rect l="l" t="t" r="r" b="b"/>
              <a:pathLst>
                <a:path w="2451" h="939" extrusionOk="0">
                  <a:moveTo>
                    <a:pt x="1892" y="0"/>
                  </a:moveTo>
                  <a:cubicBezTo>
                    <a:pt x="1848" y="0"/>
                    <a:pt x="1801" y="5"/>
                    <a:pt x="1751" y="14"/>
                  </a:cubicBezTo>
                  <a:lnTo>
                    <a:pt x="183" y="14"/>
                  </a:lnTo>
                  <a:cubicBezTo>
                    <a:pt x="127" y="70"/>
                    <a:pt x="71" y="182"/>
                    <a:pt x="1" y="238"/>
                  </a:cubicBezTo>
                  <a:cubicBezTo>
                    <a:pt x="127" y="364"/>
                    <a:pt x="183" y="420"/>
                    <a:pt x="295" y="476"/>
                  </a:cubicBezTo>
                  <a:cubicBezTo>
                    <a:pt x="421" y="532"/>
                    <a:pt x="533" y="588"/>
                    <a:pt x="645" y="658"/>
                  </a:cubicBezTo>
                  <a:cubicBezTo>
                    <a:pt x="1121" y="770"/>
                    <a:pt x="1639" y="938"/>
                    <a:pt x="2171" y="938"/>
                  </a:cubicBezTo>
                  <a:cubicBezTo>
                    <a:pt x="2283" y="938"/>
                    <a:pt x="2395" y="882"/>
                    <a:pt x="2451" y="770"/>
                  </a:cubicBezTo>
                  <a:lnTo>
                    <a:pt x="2451" y="420"/>
                  </a:lnTo>
                  <a:cubicBezTo>
                    <a:pt x="2451" y="420"/>
                    <a:pt x="2395" y="364"/>
                    <a:pt x="2395" y="308"/>
                  </a:cubicBezTo>
                  <a:cubicBezTo>
                    <a:pt x="2256" y="111"/>
                    <a:pt x="2106" y="0"/>
                    <a:pt x="1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9"/>
            <p:cNvSpPr/>
            <p:nvPr/>
          </p:nvSpPr>
          <p:spPr>
            <a:xfrm>
              <a:off x="2138425" y="3929625"/>
              <a:ext cx="58475" cy="30475"/>
            </a:xfrm>
            <a:custGeom>
              <a:avLst/>
              <a:gdLst/>
              <a:ahLst/>
              <a:cxnLst/>
              <a:rect l="l" t="t" r="r" b="b"/>
              <a:pathLst>
                <a:path w="2339" h="1219" extrusionOk="0">
                  <a:moveTo>
                    <a:pt x="294" y="0"/>
                  </a:moveTo>
                  <a:cubicBezTo>
                    <a:pt x="182" y="56"/>
                    <a:pt x="0" y="112"/>
                    <a:pt x="0" y="280"/>
                  </a:cubicBezTo>
                  <a:cubicBezTo>
                    <a:pt x="56" y="462"/>
                    <a:pt x="238" y="574"/>
                    <a:pt x="350" y="630"/>
                  </a:cubicBezTo>
                  <a:cubicBezTo>
                    <a:pt x="826" y="868"/>
                    <a:pt x="1345" y="1050"/>
                    <a:pt x="1807" y="1162"/>
                  </a:cubicBezTo>
                  <a:cubicBezTo>
                    <a:pt x="1870" y="1190"/>
                    <a:pt x="1957" y="1218"/>
                    <a:pt x="2045" y="1218"/>
                  </a:cubicBezTo>
                  <a:cubicBezTo>
                    <a:pt x="2132" y="1218"/>
                    <a:pt x="2220" y="1190"/>
                    <a:pt x="2283" y="1106"/>
                  </a:cubicBezTo>
                  <a:cubicBezTo>
                    <a:pt x="2339" y="700"/>
                    <a:pt x="2227" y="518"/>
                    <a:pt x="1933" y="280"/>
                  </a:cubicBezTo>
                  <a:cubicBezTo>
                    <a:pt x="1401" y="168"/>
                    <a:pt x="826" y="168"/>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9"/>
            <p:cNvSpPr/>
            <p:nvPr/>
          </p:nvSpPr>
          <p:spPr>
            <a:xfrm>
              <a:off x="1768100" y="3757400"/>
              <a:ext cx="52525" cy="47125"/>
            </a:xfrm>
            <a:custGeom>
              <a:avLst/>
              <a:gdLst/>
              <a:ahLst/>
              <a:cxnLst/>
              <a:rect l="l" t="t" r="r" b="b"/>
              <a:pathLst>
                <a:path w="2101" h="1885" extrusionOk="0">
                  <a:moveTo>
                    <a:pt x="168" y="1"/>
                  </a:moveTo>
                  <a:cubicBezTo>
                    <a:pt x="112" y="57"/>
                    <a:pt x="56" y="113"/>
                    <a:pt x="0" y="239"/>
                  </a:cubicBezTo>
                  <a:cubicBezTo>
                    <a:pt x="238" y="519"/>
                    <a:pt x="518" y="869"/>
                    <a:pt x="756" y="1219"/>
                  </a:cubicBezTo>
                  <a:cubicBezTo>
                    <a:pt x="994" y="1513"/>
                    <a:pt x="1288" y="1751"/>
                    <a:pt x="1694" y="1863"/>
                  </a:cubicBezTo>
                  <a:cubicBezTo>
                    <a:pt x="1724" y="1878"/>
                    <a:pt x="1754" y="1885"/>
                    <a:pt x="1786" y="1885"/>
                  </a:cubicBezTo>
                  <a:cubicBezTo>
                    <a:pt x="1871" y="1885"/>
                    <a:pt x="1967" y="1833"/>
                    <a:pt x="2100" y="1751"/>
                  </a:cubicBezTo>
                  <a:cubicBezTo>
                    <a:pt x="2044" y="1401"/>
                    <a:pt x="1918" y="995"/>
                    <a:pt x="1512" y="757"/>
                  </a:cubicBezTo>
                  <a:cubicBezTo>
                    <a:pt x="1218" y="645"/>
                    <a:pt x="994" y="463"/>
                    <a:pt x="700" y="295"/>
                  </a:cubicBezTo>
                  <a:cubicBezTo>
                    <a:pt x="518" y="169"/>
                    <a:pt x="350" y="113"/>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9"/>
            <p:cNvSpPr/>
            <p:nvPr/>
          </p:nvSpPr>
          <p:spPr>
            <a:xfrm>
              <a:off x="2052325" y="3968825"/>
              <a:ext cx="49725" cy="36425"/>
            </a:xfrm>
            <a:custGeom>
              <a:avLst/>
              <a:gdLst/>
              <a:ahLst/>
              <a:cxnLst/>
              <a:rect l="l" t="t" r="r" b="b"/>
              <a:pathLst>
                <a:path w="1989" h="1457" extrusionOk="0">
                  <a:moveTo>
                    <a:pt x="238" y="0"/>
                  </a:moveTo>
                  <a:cubicBezTo>
                    <a:pt x="182" y="56"/>
                    <a:pt x="70" y="112"/>
                    <a:pt x="0" y="182"/>
                  </a:cubicBezTo>
                  <a:cubicBezTo>
                    <a:pt x="0" y="350"/>
                    <a:pt x="70" y="462"/>
                    <a:pt x="182" y="588"/>
                  </a:cubicBezTo>
                  <a:cubicBezTo>
                    <a:pt x="294" y="700"/>
                    <a:pt x="476" y="882"/>
                    <a:pt x="588" y="994"/>
                  </a:cubicBezTo>
                  <a:cubicBezTo>
                    <a:pt x="994" y="1232"/>
                    <a:pt x="1344" y="1456"/>
                    <a:pt x="1820" y="1456"/>
                  </a:cubicBezTo>
                  <a:cubicBezTo>
                    <a:pt x="1988" y="1344"/>
                    <a:pt x="1988" y="1288"/>
                    <a:pt x="1988" y="1162"/>
                  </a:cubicBezTo>
                  <a:cubicBezTo>
                    <a:pt x="1876" y="994"/>
                    <a:pt x="1820" y="812"/>
                    <a:pt x="1750" y="644"/>
                  </a:cubicBezTo>
                  <a:cubicBezTo>
                    <a:pt x="1638" y="462"/>
                    <a:pt x="1526" y="350"/>
                    <a:pt x="1344" y="350"/>
                  </a:cubicBezTo>
                  <a:cubicBezTo>
                    <a:pt x="994" y="238"/>
                    <a:pt x="588" y="112"/>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9"/>
            <p:cNvSpPr/>
            <p:nvPr/>
          </p:nvSpPr>
          <p:spPr>
            <a:xfrm>
              <a:off x="1823575" y="3654975"/>
              <a:ext cx="49550" cy="38625"/>
            </a:xfrm>
            <a:custGeom>
              <a:avLst/>
              <a:gdLst/>
              <a:ahLst/>
              <a:cxnLst/>
              <a:rect l="l" t="t" r="r" b="b"/>
              <a:pathLst>
                <a:path w="1982" h="1545" extrusionOk="0">
                  <a:moveTo>
                    <a:pt x="262" y="1"/>
                  </a:moveTo>
                  <a:cubicBezTo>
                    <a:pt x="214" y="1"/>
                    <a:pt x="167" y="18"/>
                    <a:pt x="119" y="65"/>
                  </a:cubicBezTo>
                  <a:cubicBezTo>
                    <a:pt x="0" y="674"/>
                    <a:pt x="1043" y="1544"/>
                    <a:pt x="1797" y="1544"/>
                  </a:cubicBezTo>
                  <a:cubicBezTo>
                    <a:pt x="1841" y="1544"/>
                    <a:pt x="1884" y="1541"/>
                    <a:pt x="1925" y="1535"/>
                  </a:cubicBezTo>
                  <a:lnTo>
                    <a:pt x="1925" y="1465"/>
                  </a:lnTo>
                  <a:cubicBezTo>
                    <a:pt x="1925" y="1409"/>
                    <a:pt x="1981" y="1409"/>
                    <a:pt x="1925" y="1353"/>
                  </a:cubicBezTo>
                  <a:cubicBezTo>
                    <a:pt x="1869" y="947"/>
                    <a:pt x="1687" y="653"/>
                    <a:pt x="1281" y="485"/>
                  </a:cubicBezTo>
                  <a:cubicBezTo>
                    <a:pt x="1043" y="359"/>
                    <a:pt x="749" y="191"/>
                    <a:pt x="469" y="65"/>
                  </a:cubicBezTo>
                  <a:cubicBezTo>
                    <a:pt x="397" y="33"/>
                    <a:pt x="329" y="1"/>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9"/>
            <p:cNvSpPr/>
            <p:nvPr/>
          </p:nvSpPr>
          <p:spPr>
            <a:xfrm>
              <a:off x="2013100" y="3901600"/>
              <a:ext cx="41000" cy="35050"/>
            </a:xfrm>
            <a:custGeom>
              <a:avLst/>
              <a:gdLst/>
              <a:ahLst/>
              <a:cxnLst/>
              <a:rect l="l" t="t" r="r" b="b"/>
              <a:pathLst>
                <a:path w="1640" h="1402" extrusionOk="0">
                  <a:moveTo>
                    <a:pt x="589" y="1"/>
                  </a:moveTo>
                  <a:cubicBezTo>
                    <a:pt x="169" y="71"/>
                    <a:pt x="1" y="477"/>
                    <a:pt x="169" y="701"/>
                  </a:cubicBezTo>
                  <a:cubicBezTo>
                    <a:pt x="463" y="1121"/>
                    <a:pt x="869" y="1289"/>
                    <a:pt x="1345" y="1401"/>
                  </a:cubicBezTo>
                  <a:lnTo>
                    <a:pt x="1639" y="1401"/>
                  </a:lnTo>
                  <a:cubicBezTo>
                    <a:pt x="1513" y="701"/>
                    <a:pt x="1163" y="239"/>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7" name="Google Shape;1217;p9"/>
          <p:cNvSpPr/>
          <p:nvPr/>
        </p:nvSpPr>
        <p:spPr>
          <a:xfrm>
            <a:off x="6683875" y="-224862"/>
            <a:ext cx="934950" cy="942825"/>
          </a:xfrm>
          <a:custGeom>
            <a:avLst/>
            <a:gdLst/>
            <a:ahLst/>
            <a:cxnLst/>
            <a:rect l="l" t="t" r="r" b="b"/>
            <a:pathLst>
              <a:path w="37398" h="37713" extrusionOk="0">
                <a:moveTo>
                  <a:pt x="24446" y="1015"/>
                </a:moveTo>
                <a:lnTo>
                  <a:pt x="24446" y="1071"/>
                </a:lnTo>
                <a:lnTo>
                  <a:pt x="24614" y="1071"/>
                </a:lnTo>
                <a:cubicBezTo>
                  <a:pt x="24558" y="1015"/>
                  <a:pt x="24502" y="1015"/>
                  <a:pt x="24446" y="1015"/>
                </a:cubicBezTo>
                <a:close/>
                <a:moveTo>
                  <a:pt x="33309" y="2191"/>
                </a:moveTo>
                <a:cubicBezTo>
                  <a:pt x="33309" y="2303"/>
                  <a:pt x="33253" y="2359"/>
                  <a:pt x="33253" y="2415"/>
                </a:cubicBezTo>
                <a:cubicBezTo>
                  <a:pt x="33477" y="2597"/>
                  <a:pt x="33547" y="2765"/>
                  <a:pt x="33477" y="3003"/>
                </a:cubicBezTo>
                <a:cubicBezTo>
                  <a:pt x="33365" y="2891"/>
                  <a:pt x="33309" y="2765"/>
                  <a:pt x="33253" y="2597"/>
                </a:cubicBezTo>
                <a:cubicBezTo>
                  <a:pt x="33197" y="2653"/>
                  <a:pt x="33127" y="2653"/>
                  <a:pt x="33071" y="2653"/>
                </a:cubicBezTo>
                <a:cubicBezTo>
                  <a:pt x="33071" y="2541"/>
                  <a:pt x="33127" y="2359"/>
                  <a:pt x="33127" y="2191"/>
                </a:cubicBezTo>
                <a:close/>
                <a:moveTo>
                  <a:pt x="21226" y="5804"/>
                </a:moveTo>
                <a:cubicBezTo>
                  <a:pt x="21352" y="5804"/>
                  <a:pt x="21352" y="5860"/>
                  <a:pt x="21408" y="5860"/>
                </a:cubicBezTo>
                <a:cubicBezTo>
                  <a:pt x="21408" y="5916"/>
                  <a:pt x="21464" y="5916"/>
                  <a:pt x="21408" y="5916"/>
                </a:cubicBezTo>
                <a:cubicBezTo>
                  <a:pt x="21226" y="6322"/>
                  <a:pt x="20652" y="7092"/>
                  <a:pt x="20414" y="7204"/>
                </a:cubicBezTo>
                <a:cubicBezTo>
                  <a:pt x="20414" y="7092"/>
                  <a:pt x="20302" y="7022"/>
                  <a:pt x="20470" y="6966"/>
                </a:cubicBezTo>
                <a:cubicBezTo>
                  <a:pt x="20652" y="6672"/>
                  <a:pt x="20876" y="6392"/>
                  <a:pt x="21114" y="6098"/>
                </a:cubicBezTo>
                <a:cubicBezTo>
                  <a:pt x="21170" y="6042"/>
                  <a:pt x="21170" y="5916"/>
                  <a:pt x="21226" y="5804"/>
                </a:cubicBezTo>
                <a:close/>
                <a:moveTo>
                  <a:pt x="15346" y="9066"/>
                </a:moveTo>
                <a:lnTo>
                  <a:pt x="15346" y="9248"/>
                </a:lnTo>
                <a:cubicBezTo>
                  <a:pt x="15276" y="9304"/>
                  <a:pt x="15220" y="9360"/>
                  <a:pt x="15108" y="9416"/>
                </a:cubicBezTo>
                <a:cubicBezTo>
                  <a:pt x="15052" y="9360"/>
                  <a:pt x="15052" y="9360"/>
                  <a:pt x="14996" y="9304"/>
                </a:cubicBezTo>
                <a:cubicBezTo>
                  <a:pt x="14996" y="9248"/>
                  <a:pt x="15052" y="9122"/>
                  <a:pt x="15052" y="9066"/>
                </a:cubicBezTo>
                <a:close/>
                <a:moveTo>
                  <a:pt x="14296" y="9248"/>
                </a:moveTo>
                <a:cubicBezTo>
                  <a:pt x="14352" y="9360"/>
                  <a:pt x="14408" y="9416"/>
                  <a:pt x="14464" y="9598"/>
                </a:cubicBezTo>
                <a:cubicBezTo>
                  <a:pt x="14464" y="9598"/>
                  <a:pt x="14408" y="9654"/>
                  <a:pt x="14352" y="9710"/>
                </a:cubicBezTo>
                <a:cubicBezTo>
                  <a:pt x="14352" y="9710"/>
                  <a:pt x="14352" y="9654"/>
                  <a:pt x="14296" y="9654"/>
                </a:cubicBezTo>
                <a:cubicBezTo>
                  <a:pt x="14296" y="9710"/>
                  <a:pt x="14296" y="9766"/>
                  <a:pt x="14226" y="9892"/>
                </a:cubicBezTo>
                <a:cubicBezTo>
                  <a:pt x="14226" y="9822"/>
                  <a:pt x="14170" y="9822"/>
                  <a:pt x="14170" y="9822"/>
                </a:cubicBezTo>
                <a:cubicBezTo>
                  <a:pt x="14170" y="9654"/>
                  <a:pt x="14114" y="9416"/>
                  <a:pt x="14296" y="9248"/>
                </a:cubicBezTo>
                <a:close/>
                <a:moveTo>
                  <a:pt x="14520" y="9710"/>
                </a:moveTo>
                <a:cubicBezTo>
                  <a:pt x="14520" y="9822"/>
                  <a:pt x="14576" y="9948"/>
                  <a:pt x="14464" y="10060"/>
                </a:cubicBezTo>
                <a:cubicBezTo>
                  <a:pt x="14408" y="10116"/>
                  <a:pt x="14464" y="10298"/>
                  <a:pt x="14464" y="10354"/>
                </a:cubicBezTo>
                <a:lnTo>
                  <a:pt x="14408" y="10354"/>
                </a:lnTo>
                <a:cubicBezTo>
                  <a:pt x="14408" y="10298"/>
                  <a:pt x="14352" y="10242"/>
                  <a:pt x="14352" y="10172"/>
                </a:cubicBezTo>
                <a:cubicBezTo>
                  <a:pt x="14352" y="10242"/>
                  <a:pt x="14296" y="10242"/>
                  <a:pt x="14296" y="10242"/>
                </a:cubicBezTo>
                <a:lnTo>
                  <a:pt x="14296" y="10522"/>
                </a:lnTo>
                <a:cubicBezTo>
                  <a:pt x="14232" y="10547"/>
                  <a:pt x="14190" y="10563"/>
                  <a:pt x="14161" y="10563"/>
                </a:cubicBezTo>
                <a:cubicBezTo>
                  <a:pt x="14107" y="10563"/>
                  <a:pt x="14094" y="10508"/>
                  <a:pt x="14058" y="10354"/>
                </a:cubicBezTo>
                <a:cubicBezTo>
                  <a:pt x="14226" y="10116"/>
                  <a:pt x="14352" y="9948"/>
                  <a:pt x="14520" y="9710"/>
                </a:cubicBezTo>
                <a:close/>
                <a:moveTo>
                  <a:pt x="12895" y="10942"/>
                </a:moveTo>
                <a:cubicBezTo>
                  <a:pt x="12951" y="10942"/>
                  <a:pt x="13007" y="10998"/>
                  <a:pt x="13063" y="11110"/>
                </a:cubicBezTo>
                <a:cubicBezTo>
                  <a:pt x="13175" y="11054"/>
                  <a:pt x="13245" y="10998"/>
                  <a:pt x="13413" y="10942"/>
                </a:cubicBezTo>
                <a:lnTo>
                  <a:pt x="13413" y="10942"/>
                </a:lnTo>
                <a:cubicBezTo>
                  <a:pt x="13301" y="11110"/>
                  <a:pt x="13245" y="11222"/>
                  <a:pt x="13119" y="11348"/>
                </a:cubicBezTo>
                <a:cubicBezTo>
                  <a:pt x="13063" y="11348"/>
                  <a:pt x="13007" y="11292"/>
                  <a:pt x="12895" y="11292"/>
                </a:cubicBezTo>
                <a:cubicBezTo>
                  <a:pt x="12895" y="11166"/>
                  <a:pt x="12657" y="11054"/>
                  <a:pt x="12895" y="10942"/>
                </a:cubicBezTo>
                <a:close/>
                <a:moveTo>
                  <a:pt x="13876" y="10522"/>
                </a:moveTo>
                <a:cubicBezTo>
                  <a:pt x="13946" y="10592"/>
                  <a:pt x="13946" y="10704"/>
                  <a:pt x="13946" y="10760"/>
                </a:cubicBezTo>
                <a:cubicBezTo>
                  <a:pt x="14002" y="10760"/>
                  <a:pt x="14058" y="10816"/>
                  <a:pt x="14114" y="10816"/>
                </a:cubicBezTo>
                <a:lnTo>
                  <a:pt x="14114" y="11292"/>
                </a:lnTo>
                <a:cubicBezTo>
                  <a:pt x="14114" y="11348"/>
                  <a:pt x="14058" y="11348"/>
                  <a:pt x="14058" y="11348"/>
                </a:cubicBezTo>
                <a:cubicBezTo>
                  <a:pt x="14058" y="11211"/>
                  <a:pt x="13994" y="11145"/>
                  <a:pt x="13909" y="11145"/>
                </a:cubicBezTo>
                <a:cubicBezTo>
                  <a:pt x="13881" y="11145"/>
                  <a:pt x="13851" y="11152"/>
                  <a:pt x="13820" y="11166"/>
                </a:cubicBezTo>
                <a:cubicBezTo>
                  <a:pt x="13820" y="10942"/>
                  <a:pt x="13708" y="10704"/>
                  <a:pt x="13876" y="10522"/>
                </a:cubicBezTo>
                <a:close/>
                <a:moveTo>
                  <a:pt x="12601" y="11292"/>
                </a:moveTo>
                <a:cubicBezTo>
                  <a:pt x="12825" y="11404"/>
                  <a:pt x="12769" y="11642"/>
                  <a:pt x="12895" y="11810"/>
                </a:cubicBezTo>
                <a:cubicBezTo>
                  <a:pt x="12825" y="11866"/>
                  <a:pt x="12769" y="11922"/>
                  <a:pt x="12769" y="11992"/>
                </a:cubicBezTo>
                <a:cubicBezTo>
                  <a:pt x="12657" y="11922"/>
                  <a:pt x="12657" y="11810"/>
                  <a:pt x="12601" y="11754"/>
                </a:cubicBezTo>
                <a:cubicBezTo>
                  <a:pt x="12545" y="11754"/>
                  <a:pt x="12545" y="11754"/>
                  <a:pt x="12545" y="11810"/>
                </a:cubicBezTo>
                <a:cubicBezTo>
                  <a:pt x="12545" y="11922"/>
                  <a:pt x="12545" y="12048"/>
                  <a:pt x="12601" y="12160"/>
                </a:cubicBezTo>
                <a:cubicBezTo>
                  <a:pt x="12363" y="12104"/>
                  <a:pt x="12363" y="11866"/>
                  <a:pt x="12307" y="11698"/>
                </a:cubicBezTo>
                <a:cubicBezTo>
                  <a:pt x="12363" y="11698"/>
                  <a:pt x="12475" y="11642"/>
                  <a:pt x="12545" y="11642"/>
                </a:cubicBezTo>
                <a:cubicBezTo>
                  <a:pt x="12475" y="11516"/>
                  <a:pt x="12419" y="11460"/>
                  <a:pt x="12363" y="11404"/>
                </a:cubicBezTo>
                <a:cubicBezTo>
                  <a:pt x="12475" y="11404"/>
                  <a:pt x="12545" y="11348"/>
                  <a:pt x="12601" y="11292"/>
                </a:cubicBezTo>
                <a:close/>
                <a:moveTo>
                  <a:pt x="10669" y="14260"/>
                </a:moveTo>
                <a:cubicBezTo>
                  <a:pt x="10725" y="14372"/>
                  <a:pt x="10725" y="14498"/>
                  <a:pt x="10669" y="14610"/>
                </a:cubicBezTo>
                <a:cubicBezTo>
                  <a:pt x="10669" y="14666"/>
                  <a:pt x="10613" y="14792"/>
                  <a:pt x="10557" y="14904"/>
                </a:cubicBezTo>
                <a:lnTo>
                  <a:pt x="10445" y="14904"/>
                </a:lnTo>
                <a:cubicBezTo>
                  <a:pt x="10375" y="14792"/>
                  <a:pt x="10375" y="14722"/>
                  <a:pt x="10375" y="14610"/>
                </a:cubicBezTo>
                <a:cubicBezTo>
                  <a:pt x="10375" y="14498"/>
                  <a:pt x="10319" y="14442"/>
                  <a:pt x="10263" y="14316"/>
                </a:cubicBezTo>
                <a:cubicBezTo>
                  <a:pt x="10375" y="14316"/>
                  <a:pt x="10445" y="14372"/>
                  <a:pt x="10557" y="14442"/>
                </a:cubicBezTo>
                <a:cubicBezTo>
                  <a:pt x="10613" y="14372"/>
                  <a:pt x="10613" y="14316"/>
                  <a:pt x="10669" y="14260"/>
                </a:cubicBezTo>
                <a:close/>
                <a:moveTo>
                  <a:pt x="10025" y="15492"/>
                </a:moveTo>
                <a:cubicBezTo>
                  <a:pt x="10095" y="15548"/>
                  <a:pt x="10151" y="15660"/>
                  <a:pt x="10207" y="15772"/>
                </a:cubicBezTo>
                <a:lnTo>
                  <a:pt x="9969" y="15772"/>
                </a:lnTo>
                <a:cubicBezTo>
                  <a:pt x="9969" y="15842"/>
                  <a:pt x="9969" y="15842"/>
                  <a:pt x="9913" y="15898"/>
                </a:cubicBezTo>
                <a:cubicBezTo>
                  <a:pt x="9857" y="15772"/>
                  <a:pt x="9801" y="15660"/>
                  <a:pt x="9745" y="15548"/>
                </a:cubicBezTo>
                <a:cubicBezTo>
                  <a:pt x="9801" y="15492"/>
                  <a:pt x="9913" y="15492"/>
                  <a:pt x="10025" y="15492"/>
                </a:cubicBezTo>
                <a:close/>
                <a:moveTo>
                  <a:pt x="9395" y="15604"/>
                </a:moveTo>
                <a:cubicBezTo>
                  <a:pt x="9507" y="15660"/>
                  <a:pt x="9507" y="15660"/>
                  <a:pt x="9619" y="15898"/>
                </a:cubicBezTo>
                <a:cubicBezTo>
                  <a:pt x="9675" y="15898"/>
                  <a:pt x="9745" y="15898"/>
                  <a:pt x="9801" y="15954"/>
                </a:cubicBezTo>
                <a:cubicBezTo>
                  <a:pt x="9801" y="16122"/>
                  <a:pt x="9745" y="16304"/>
                  <a:pt x="9675" y="16472"/>
                </a:cubicBezTo>
                <a:cubicBezTo>
                  <a:pt x="9619" y="16360"/>
                  <a:pt x="9563" y="16304"/>
                  <a:pt x="9507" y="16192"/>
                </a:cubicBezTo>
                <a:lnTo>
                  <a:pt x="9507" y="16654"/>
                </a:lnTo>
                <a:lnTo>
                  <a:pt x="9395" y="16654"/>
                </a:lnTo>
                <a:cubicBezTo>
                  <a:pt x="9395" y="16654"/>
                  <a:pt x="9325" y="16598"/>
                  <a:pt x="9325" y="16472"/>
                </a:cubicBezTo>
                <a:cubicBezTo>
                  <a:pt x="9269" y="16542"/>
                  <a:pt x="9213" y="16598"/>
                  <a:pt x="9213" y="16710"/>
                </a:cubicBezTo>
                <a:lnTo>
                  <a:pt x="8975" y="16710"/>
                </a:lnTo>
                <a:cubicBezTo>
                  <a:pt x="9101" y="16822"/>
                  <a:pt x="9157" y="16948"/>
                  <a:pt x="9213" y="17117"/>
                </a:cubicBezTo>
                <a:lnTo>
                  <a:pt x="9045" y="17117"/>
                </a:lnTo>
                <a:cubicBezTo>
                  <a:pt x="8975" y="17243"/>
                  <a:pt x="8863" y="17411"/>
                  <a:pt x="8751" y="17593"/>
                </a:cubicBezTo>
                <a:cubicBezTo>
                  <a:pt x="8695" y="17355"/>
                  <a:pt x="8625" y="17117"/>
                  <a:pt x="8569" y="16892"/>
                </a:cubicBezTo>
                <a:cubicBezTo>
                  <a:pt x="8569" y="16948"/>
                  <a:pt x="8513" y="17004"/>
                  <a:pt x="8513" y="17004"/>
                </a:cubicBezTo>
                <a:cubicBezTo>
                  <a:pt x="8457" y="17004"/>
                  <a:pt x="8457" y="16948"/>
                  <a:pt x="8401" y="16948"/>
                </a:cubicBezTo>
                <a:lnTo>
                  <a:pt x="8345" y="16948"/>
                </a:lnTo>
                <a:cubicBezTo>
                  <a:pt x="8401" y="17061"/>
                  <a:pt x="8457" y="17117"/>
                  <a:pt x="8457" y="17243"/>
                </a:cubicBezTo>
                <a:lnTo>
                  <a:pt x="8163" y="17243"/>
                </a:lnTo>
                <a:cubicBezTo>
                  <a:pt x="8051" y="17173"/>
                  <a:pt x="7995" y="17117"/>
                  <a:pt x="7869" y="17004"/>
                </a:cubicBezTo>
                <a:cubicBezTo>
                  <a:pt x="7995" y="17004"/>
                  <a:pt x="8051" y="17004"/>
                  <a:pt x="8163" y="16948"/>
                </a:cubicBezTo>
                <a:cubicBezTo>
                  <a:pt x="8219" y="16822"/>
                  <a:pt x="8275" y="16710"/>
                  <a:pt x="8345" y="16542"/>
                </a:cubicBezTo>
                <a:cubicBezTo>
                  <a:pt x="8401" y="16542"/>
                  <a:pt x="8513" y="16542"/>
                  <a:pt x="8695" y="16472"/>
                </a:cubicBezTo>
                <a:cubicBezTo>
                  <a:pt x="8625" y="16360"/>
                  <a:pt x="8569" y="16248"/>
                  <a:pt x="8513" y="16122"/>
                </a:cubicBezTo>
                <a:cubicBezTo>
                  <a:pt x="8569" y="16010"/>
                  <a:pt x="8625" y="15842"/>
                  <a:pt x="8695" y="15716"/>
                </a:cubicBezTo>
                <a:lnTo>
                  <a:pt x="8751" y="15716"/>
                </a:lnTo>
                <a:cubicBezTo>
                  <a:pt x="8751" y="15898"/>
                  <a:pt x="8695" y="16010"/>
                  <a:pt x="8695" y="16122"/>
                </a:cubicBezTo>
                <a:cubicBezTo>
                  <a:pt x="8695" y="16192"/>
                  <a:pt x="8751" y="16192"/>
                  <a:pt x="8751" y="16192"/>
                </a:cubicBezTo>
                <a:cubicBezTo>
                  <a:pt x="8807" y="16066"/>
                  <a:pt x="8807" y="15954"/>
                  <a:pt x="8807" y="15772"/>
                </a:cubicBezTo>
                <a:cubicBezTo>
                  <a:pt x="8919" y="15842"/>
                  <a:pt x="9045" y="15842"/>
                  <a:pt x="9157" y="15842"/>
                </a:cubicBezTo>
                <a:cubicBezTo>
                  <a:pt x="9157" y="15954"/>
                  <a:pt x="9213" y="16066"/>
                  <a:pt x="9269" y="16192"/>
                </a:cubicBezTo>
                <a:lnTo>
                  <a:pt x="9325" y="16192"/>
                </a:lnTo>
                <a:cubicBezTo>
                  <a:pt x="9325" y="16010"/>
                  <a:pt x="9325" y="15772"/>
                  <a:pt x="9395" y="15604"/>
                </a:cubicBezTo>
                <a:close/>
                <a:moveTo>
                  <a:pt x="7053" y="17740"/>
                </a:moveTo>
                <a:cubicBezTo>
                  <a:pt x="7089" y="17740"/>
                  <a:pt x="7128" y="17747"/>
                  <a:pt x="7169" y="17761"/>
                </a:cubicBezTo>
                <a:cubicBezTo>
                  <a:pt x="7225" y="17817"/>
                  <a:pt x="7225" y="17873"/>
                  <a:pt x="7295" y="17999"/>
                </a:cubicBezTo>
                <a:cubicBezTo>
                  <a:pt x="7295" y="18055"/>
                  <a:pt x="7225" y="18111"/>
                  <a:pt x="7169" y="18223"/>
                </a:cubicBezTo>
                <a:cubicBezTo>
                  <a:pt x="7113" y="18111"/>
                  <a:pt x="7113" y="18055"/>
                  <a:pt x="7113" y="17999"/>
                </a:cubicBezTo>
                <a:lnTo>
                  <a:pt x="6945" y="17999"/>
                </a:lnTo>
                <a:lnTo>
                  <a:pt x="6945" y="18167"/>
                </a:lnTo>
                <a:cubicBezTo>
                  <a:pt x="6819" y="18167"/>
                  <a:pt x="6763" y="18223"/>
                  <a:pt x="6651" y="18223"/>
                </a:cubicBezTo>
                <a:cubicBezTo>
                  <a:pt x="6651" y="18111"/>
                  <a:pt x="6651" y="18055"/>
                  <a:pt x="6595" y="17943"/>
                </a:cubicBezTo>
                <a:lnTo>
                  <a:pt x="6819" y="17943"/>
                </a:lnTo>
                <a:cubicBezTo>
                  <a:pt x="6861" y="17805"/>
                  <a:pt x="6943" y="17740"/>
                  <a:pt x="7053" y="17740"/>
                </a:cubicBezTo>
                <a:close/>
                <a:moveTo>
                  <a:pt x="7295" y="18811"/>
                </a:moveTo>
                <a:lnTo>
                  <a:pt x="7295" y="19161"/>
                </a:lnTo>
                <a:cubicBezTo>
                  <a:pt x="7407" y="19105"/>
                  <a:pt x="7463" y="19049"/>
                  <a:pt x="7519" y="19049"/>
                </a:cubicBezTo>
                <a:cubicBezTo>
                  <a:pt x="7645" y="19273"/>
                  <a:pt x="7407" y="19273"/>
                  <a:pt x="7351" y="19399"/>
                </a:cubicBezTo>
                <a:cubicBezTo>
                  <a:pt x="7295" y="19273"/>
                  <a:pt x="7169" y="19217"/>
                  <a:pt x="7113" y="19161"/>
                </a:cubicBezTo>
                <a:cubicBezTo>
                  <a:pt x="7225" y="19049"/>
                  <a:pt x="7001" y="18867"/>
                  <a:pt x="7295" y="18811"/>
                </a:cubicBezTo>
                <a:close/>
                <a:moveTo>
                  <a:pt x="6651" y="19623"/>
                </a:moveTo>
                <a:cubicBezTo>
                  <a:pt x="6763" y="19749"/>
                  <a:pt x="6819" y="19805"/>
                  <a:pt x="6875" y="19917"/>
                </a:cubicBezTo>
                <a:lnTo>
                  <a:pt x="6875" y="20099"/>
                </a:lnTo>
                <a:cubicBezTo>
                  <a:pt x="6819" y="20099"/>
                  <a:pt x="6763" y="20155"/>
                  <a:pt x="6707" y="20155"/>
                </a:cubicBezTo>
                <a:cubicBezTo>
                  <a:pt x="6651" y="20211"/>
                  <a:pt x="6651" y="20267"/>
                  <a:pt x="6595" y="20393"/>
                </a:cubicBezTo>
                <a:lnTo>
                  <a:pt x="6525" y="20323"/>
                </a:lnTo>
                <a:cubicBezTo>
                  <a:pt x="6525" y="20211"/>
                  <a:pt x="6595" y="20043"/>
                  <a:pt x="6651" y="19861"/>
                </a:cubicBezTo>
                <a:cubicBezTo>
                  <a:pt x="6595" y="19805"/>
                  <a:pt x="6525" y="19805"/>
                  <a:pt x="6413" y="19693"/>
                </a:cubicBezTo>
                <a:cubicBezTo>
                  <a:pt x="6525" y="19693"/>
                  <a:pt x="6595" y="19623"/>
                  <a:pt x="6651" y="19623"/>
                </a:cubicBezTo>
                <a:close/>
                <a:moveTo>
                  <a:pt x="6175" y="20323"/>
                </a:moveTo>
                <a:cubicBezTo>
                  <a:pt x="6301" y="20323"/>
                  <a:pt x="6357" y="20393"/>
                  <a:pt x="6413" y="20393"/>
                </a:cubicBezTo>
                <a:cubicBezTo>
                  <a:pt x="6469" y="20561"/>
                  <a:pt x="6469" y="20673"/>
                  <a:pt x="6525" y="20799"/>
                </a:cubicBezTo>
                <a:cubicBezTo>
                  <a:pt x="6413" y="20799"/>
                  <a:pt x="6357" y="20855"/>
                  <a:pt x="6245" y="20911"/>
                </a:cubicBezTo>
                <a:cubicBezTo>
                  <a:pt x="6175" y="20799"/>
                  <a:pt x="6119" y="20743"/>
                  <a:pt x="6119" y="20673"/>
                </a:cubicBezTo>
                <a:cubicBezTo>
                  <a:pt x="6119" y="20561"/>
                  <a:pt x="6175" y="20449"/>
                  <a:pt x="6175" y="20323"/>
                </a:cubicBezTo>
                <a:close/>
                <a:moveTo>
                  <a:pt x="5013" y="20043"/>
                </a:moveTo>
                <a:cubicBezTo>
                  <a:pt x="4775" y="20323"/>
                  <a:pt x="4607" y="20561"/>
                  <a:pt x="4425" y="20855"/>
                </a:cubicBezTo>
                <a:cubicBezTo>
                  <a:pt x="4495" y="21093"/>
                  <a:pt x="4551" y="21317"/>
                  <a:pt x="4551" y="21611"/>
                </a:cubicBezTo>
                <a:cubicBezTo>
                  <a:pt x="4425" y="21499"/>
                  <a:pt x="4369" y="21499"/>
                  <a:pt x="4313" y="21443"/>
                </a:cubicBezTo>
                <a:lnTo>
                  <a:pt x="4313" y="21443"/>
                </a:lnTo>
                <a:cubicBezTo>
                  <a:pt x="4369" y="21611"/>
                  <a:pt x="4425" y="21723"/>
                  <a:pt x="4551" y="21793"/>
                </a:cubicBezTo>
                <a:cubicBezTo>
                  <a:pt x="4607" y="21849"/>
                  <a:pt x="4719" y="21905"/>
                  <a:pt x="4663" y="22017"/>
                </a:cubicBezTo>
                <a:lnTo>
                  <a:pt x="4719" y="22073"/>
                </a:lnTo>
                <a:cubicBezTo>
                  <a:pt x="4719" y="22017"/>
                  <a:pt x="4775" y="21905"/>
                  <a:pt x="4775" y="21793"/>
                </a:cubicBezTo>
                <a:cubicBezTo>
                  <a:pt x="4901" y="21849"/>
                  <a:pt x="4957" y="21905"/>
                  <a:pt x="5069" y="21961"/>
                </a:cubicBezTo>
                <a:cubicBezTo>
                  <a:pt x="5125" y="21905"/>
                  <a:pt x="5013" y="21723"/>
                  <a:pt x="5195" y="21723"/>
                </a:cubicBezTo>
                <a:cubicBezTo>
                  <a:pt x="5195" y="21611"/>
                  <a:pt x="5125" y="21499"/>
                  <a:pt x="5125" y="21373"/>
                </a:cubicBezTo>
                <a:cubicBezTo>
                  <a:pt x="5307" y="21205"/>
                  <a:pt x="5475" y="21023"/>
                  <a:pt x="5601" y="20855"/>
                </a:cubicBezTo>
                <a:cubicBezTo>
                  <a:pt x="5601" y="20673"/>
                  <a:pt x="5545" y="20561"/>
                  <a:pt x="5713" y="20449"/>
                </a:cubicBezTo>
                <a:cubicBezTo>
                  <a:pt x="5663" y="20378"/>
                  <a:pt x="5628" y="20354"/>
                  <a:pt x="5600" y="20354"/>
                </a:cubicBezTo>
                <a:cubicBezTo>
                  <a:pt x="5542" y="20354"/>
                  <a:pt x="5515" y="20456"/>
                  <a:pt x="5450" y="20456"/>
                </a:cubicBezTo>
                <a:cubicBezTo>
                  <a:pt x="5441" y="20456"/>
                  <a:pt x="5430" y="20454"/>
                  <a:pt x="5419" y="20449"/>
                </a:cubicBezTo>
                <a:lnTo>
                  <a:pt x="5419" y="20267"/>
                </a:lnTo>
                <a:cubicBezTo>
                  <a:pt x="5363" y="20267"/>
                  <a:pt x="5307" y="20211"/>
                  <a:pt x="5251" y="20211"/>
                </a:cubicBezTo>
                <a:lnTo>
                  <a:pt x="5251" y="20043"/>
                </a:lnTo>
                <a:cubicBezTo>
                  <a:pt x="5195" y="20099"/>
                  <a:pt x="5125" y="20099"/>
                  <a:pt x="5125" y="20155"/>
                </a:cubicBezTo>
                <a:lnTo>
                  <a:pt x="5013" y="20043"/>
                </a:lnTo>
                <a:close/>
                <a:moveTo>
                  <a:pt x="27597" y="24061"/>
                </a:moveTo>
                <a:lnTo>
                  <a:pt x="27597" y="24061"/>
                </a:lnTo>
                <a:cubicBezTo>
                  <a:pt x="27877" y="24117"/>
                  <a:pt x="28115" y="24061"/>
                  <a:pt x="28227" y="24299"/>
                </a:cubicBezTo>
                <a:cubicBezTo>
                  <a:pt x="28115" y="24355"/>
                  <a:pt x="28059" y="24411"/>
                  <a:pt x="27947" y="24467"/>
                </a:cubicBezTo>
                <a:cubicBezTo>
                  <a:pt x="27821" y="24355"/>
                  <a:pt x="27765" y="24243"/>
                  <a:pt x="27597" y="24061"/>
                </a:cubicBezTo>
                <a:close/>
                <a:moveTo>
                  <a:pt x="5825" y="23599"/>
                </a:moveTo>
                <a:lnTo>
                  <a:pt x="5825" y="23599"/>
                </a:lnTo>
                <a:cubicBezTo>
                  <a:pt x="5895" y="23893"/>
                  <a:pt x="5657" y="23949"/>
                  <a:pt x="5601" y="24117"/>
                </a:cubicBezTo>
                <a:cubicBezTo>
                  <a:pt x="5545" y="24299"/>
                  <a:pt x="5419" y="24411"/>
                  <a:pt x="5307" y="24593"/>
                </a:cubicBezTo>
                <a:cubicBezTo>
                  <a:pt x="5195" y="24467"/>
                  <a:pt x="5307" y="24299"/>
                  <a:pt x="5251" y="24173"/>
                </a:cubicBezTo>
                <a:cubicBezTo>
                  <a:pt x="5363" y="24117"/>
                  <a:pt x="5419" y="24061"/>
                  <a:pt x="5475" y="24061"/>
                </a:cubicBezTo>
                <a:cubicBezTo>
                  <a:pt x="5475" y="23823"/>
                  <a:pt x="5713" y="23767"/>
                  <a:pt x="5825" y="23599"/>
                </a:cubicBezTo>
                <a:close/>
                <a:moveTo>
                  <a:pt x="3319" y="24411"/>
                </a:moveTo>
                <a:cubicBezTo>
                  <a:pt x="3319" y="24523"/>
                  <a:pt x="3375" y="24593"/>
                  <a:pt x="3445" y="24649"/>
                </a:cubicBezTo>
                <a:cubicBezTo>
                  <a:pt x="3375" y="24705"/>
                  <a:pt x="3319" y="24761"/>
                  <a:pt x="3263" y="24873"/>
                </a:cubicBezTo>
                <a:cubicBezTo>
                  <a:pt x="3319" y="24943"/>
                  <a:pt x="3319" y="25055"/>
                  <a:pt x="3375" y="25167"/>
                </a:cubicBezTo>
                <a:lnTo>
                  <a:pt x="3319" y="25167"/>
                </a:lnTo>
                <a:cubicBezTo>
                  <a:pt x="3319" y="25167"/>
                  <a:pt x="3263" y="25111"/>
                  <a:pt x="3207" y="25111"/>
                </a:cubicBezTo>
                <a:cubicBezTo>
                  <a:pt x="3207" y="25111"/>
                  <a:pt x="3151" y="25167"/>
                  <a:pt x="3095" y="25223"/>
                </a:cubicBezTo>
                <a:cubicBezTo>
                  <a:pt x="3025" y="25167"/>
                  <a:pt x="3025" y="25167"/>
                  <a:pt x="2969" y="25111"/>
                </a:cubicBezTo>
                <a:cubicBezTo>
                  <a:pt x="3095" y="24873"/>
                  <a:pt x="3151" y="24649"/>
                  <a:pt x="3319" y="24411"/>
                </a:cubicBezTo>
                <a:close/>
                <a:moveTo>
                  <a:pt x="5125" y="24705"/>
                </a:moveTo>
                <a:cubicBezTo>
                  <a:pt x="5195" y="24705"/>
                  <a:pt x="5251" y="24761"/>
                  <a:pt x="5251" y="24761"/>
                </a:cubicBezTo>
                <a:cubicBezTo>
                  <a:pt x="5125" y="24943"/>
                  <a:pt x="5013" y="24999"/>
                  <a:pt x="4901" y="25167"/>
                </a:cubicBezTo>
                <a:cubicBezTo>
                  <a:pt x="4901" y="25111"/>
                  <a:pt x="4775" y="25111"/>
                  <a:pt x="4719" y="25055"/>
                </a:cubicBezTo>
                <a:lnTo>
                  <a:pt x="4719" y="25461"/>
                </a:lnTo>
                <a:cubicBezTo>
                  <a:pt x="4607" y="25405"/>
                  <a:pt x="4551" y="25405"/>
                  <a:pt x="4425" y="25405"/>
                </a:cubicBezTo>
                <a:cubicBezTo>
                  <a:pt x="4495" y="25461"/>
                  <a:pt x="4551" y="25461"/>
                  <a:pt x="4607" y="25461"/>
                </a:cubicBezTo>
                <a:cubicBezTo>
                  <a:pt x="4551" y="25517"/>
                  <a:pt x="4495" y="25517"/>
                  <a:pt x="4495" y="25573"/>
                </a:cubicBezTo>
                <a:cubicBezTo>
                  <a:pt x="4425" y="25643"/>
                  <a:pt x="4369" y="25699"/>
                  <a:pt x="4369" y="25811"/>
                </a:cubicBezTo>
                <a:lnTo>
                  <a:pt x="4313" y="25755"/>
                </a:lnTo>
                <a:cubicBezTo>
                  <a:pt x="4257" y="25811"/>
                  <a:pt x="4201" y="25923"/>
                  <a:pt x="4075" y="26049"/>
                </a:cubicBezTo>
                <a:cubicBezTo>
                  <a:pt x="4145" y="26105"/>
                  <a:pt x="4145" y="26161"/>
                  <a:pt x="4201" y="26273"/>
                </a:cubicBezTo>
                <a:cubicBezTo>
                  <a:pt x="4145" y="26273"/>
                  <a:pt x="4019" y="26343"/>
                  <a:pt x="3963" y="26343"/>
                </a:cubicBezTo>
                <a:cubicBezTo>
                  <a:pt x="4019" y="26399"/>
                  <a:pt x="4019" y="26455"/>
                  <a:pt x="4075" y="26455"/>
                </a:cubicBezTo>
                <a:cubicBezTo>
                  <a:pt x="4075" y="26511"/>
                  <a:pt x="3907" y="26511"/>
                  <a:pt x="4019" y="26623"/>
                </a:cubicBezTo>
                <a:cubicBezTo>
                  <a:pt x="3963" y="26623"/>
                  <a:pt x="3907" y="26623"/>
                  <a:pt x="3851" y="26693"/>
                </a:cubicBezTo>
                <a:lnTo>
                  <a:pt x="3851" y="26805"/>
                </a:lnTo>
                <a:cubicBezTo>
                  <a:pt x="3725" y="26805"/>
                  <a:pt x="3669" y="26861"/>
                  <a:pt x="3613" y="26861"/>
                </a:cubicBezTo>
                <a:lnTo>
                  <a:pt x="3445" y="26693"/>
                </a:lnTo>
                <a:cubicBezTo>
                  <a:pt x="3557" y="26511"/>
                  <a:pt x="3669" y="26343"/>
                  <a:pt x="3851" y="26217"/>
                </a:cubicBezTo>
                <a:cubicBezTo>
                  <a:pt x="3907" y="26049"/>
                  <a:pt x="3907" y="25867"/>
                  <a:pt x="4075" y="25755"/>
                </a:cubicBezTo>
                <a:cubicBezTo>
                  <a:pt x="4145" y="25643"/>
                  <a:pt x="4201" y="25573"/>
                  <a:pt x="4257" y="25517"/>
                </a:cubicBezTo>
                <a:cubicBezTo>
                  <a:pt x="4201" y="25223"/>
                  <a:pt x="4425" y="25167"/>
                  <a:pt x="4551" y="24999"/>
                </a:cubicBezTo>
                <a:cubicBezTo>
                  <a:pt x="4719" y="24761"/>
                  <a:pt x="4957" y="24761"/>
                  <a:pt x="5125" y="24705"/>
                </a:cubicBezTo>
                <a:close/>
                <a:moveTo>
                  <a:pt x="2675" y="25923"/>
                </a:moveTo>
                <a:lnTo>
                  <a:pt x="2675" y="25993"/>
                </a:lnTo>
                <a:cubicBezTo>
                  <a:pt x="2395" y="26273"/>
                  <a:pt x="2395" y="26749"/>
                  <a:pt x="2213" y="27099"/>
                </a:cubicBezTo>
                <a:cubicBezTo>
                  <a:pt x="2157" y="27099"/>
                  <a:pt x="2157" y="27155"/>
                  <a:pt x="2101" y="27211"/>
                </a:cubicBezTo>
                <a:cubicBezTo>
                  <a:pt x="1919" y="27155"/>
                  <a:pt x="2045" y="27043"/>
                  <a:pt x="2101" y="26917"/>
                </a:cubicBezTo>
                <a:cubicBezTo>
                  <a:pt x="2157" y="26693"/>
                  <a:pt x="2269" y="26399"/>
                  <a:pt x="2325" y="26161"/>
                </a:cubicBezTo>
                <a:cubicBezTo>
                  <a:pt x="2395" y="26105"/>
                  <a:pt x="2451" y="25993"/>
                  <a:pt x="2563" y="25923"/>
                </a:cubicBezTo>
                <a:close/>
                <a:moveTo>
                  <a:pt x="1807" y="27393"/>
                </a:moveTo>
                <a:cubicBezTo>
                  <a:pt x="1919" y="27505"/>
                  <a:pt x="2045" y="27617"/>
                  <a:pt x="2157" y="27673"/>
                </a:cubicBezTo>
                <a:cubicBezTo>
                  <a:pt x="2045" y="27799"/>
                  <a:pt x="1975" y="27911"/>
                  <a:pt x="1863" y="27967"/>
                </a:cubicBezTo>
                <a:cubicBezTo>
                  <a:pt x="1807" y="27967"/>
                  <a:pt x="1695" y="27911"/>
                  <a:pt x="1569" y="27911"/>
                </a:cubicBezTo>
                <a:cubicBezTo>
                  <a:pt x="1625" y="27743"/>
                  <a:pt x="1751" y="27561"/>
                  <a:pt x="1807" y="27393"/>
                </a:cubicBezTo>
                <a:close/>
                <a:moveTo>
                  <a:pt x="1807" y="29900"/>
                </a:moveTo>
                <a:cubicBezTo>
                  <a:pt x="1975" y="30068"/>
                  <a:pt x="1807" y="30124"/>
                  <a:pt x="1807" y="30250"/>
                </a:cubicBezTo>
                <a:cubicBezTo>
                  <a:pt x="1569" y="30194"/>
                  <a:pt x="1400" y="30068"/>
                  <a:pt x="1218" y="30012"/>
                </a:cubicBezTo>
                <a:cubicBezTo>
                  <a:pt x="1257" y="29976"/>
                  <a:pt x="1301" y="29964"/>
                  <a:pt x="1347" y="29964"/>
                </a:cubicBezTo>
                <a:cubicBezTo>
                  <a:pt x="1448" y="29964"/>
                  <a:pt x="1559" y="30022"/>
                  <a:pt x="1652" y="30022"/>
                </a:cubicBezTo>
                <a:cubicBezTo>
                  <a:pt x="1716" y="30022"/>
                  <a:pt x="1771" y="29994"/>
                  <a:pt x="1807" y="29900"/>
                </a:cubicBezTo>
                <a:close/>
                <a:moveTo>
                  <a:pt x="1516" y="30245"/>
                </a:moveTo>
                <a:cubicBezTo>
                  <a:pt x="1600" y="30245"/>
                  <a:pt x="1673" y="30292"/>
                  <a:pt x="1751" y="30362"/>
                </a:cubicBezTo>
                <a:cubicBezTo>
                  <a:pt x="1807" y="30600"/>
                  <a:pt x="1513" y="30600"/>
                  <a:pt x="1400" y="30824"/>
                </a:cubicBezTo>
                <a:lnTo>
                  <a:pt x="1400" y="31062"/>
                </a:lnTo>
                <a:cubicBezTo>
                  <a:pt x="1344" y="31062"/>
                  <a:pt x="1344" y="31062"/>
                  <a:pt x="1274" y="31118"/>
                </a:cubicBezTo>
                <a:cubicBezTo>
                  <a:pt x="1218" y="31062"/>
                  <a:pt x="1106" y="31006"/>
                  <a:pt x="1050" y="30894"/>
                </a:cubicBezTo>
                <a:cubicBezTo>
                  <a:pt x="1050" y="30756"/>
                  <a:pt x="1114" y="30691"/>
                  <a:pt x="1223" y="30691"/>
                </a:cubicBezTo>
                <a:cubicBezTo>
                  <a:pt x="1259" y="30691"/>
                  <a:pt x="1300" y="30698"/>
                  <a:pt x="1344" y="30712"/>
                </a:cubicBezTo>
                <a:lnTo>
                  <a:pt x="1344" y="30306"/>
                </a:lnTo>
                <a:cubicBezTo>
                  <a:pt x="1409" y="30263"/>
                  <a:pt x="1465" y="30245"/>
                  <a:pt x="1516" y="30245"/>
                </a:cubicBezTo>
                <a:close/>
                <a:moveTo>
                  <a:pt x="20358" y="31650"/>
                </a:moveTo>
                <a:cubicBezTo>
                  <a:pt x="20414" y="31762"/>
                  <a:pt x="20470" y="31874"/>
                  <a:pt x="20470" y="32000"/>
                </a:cubicBezTo>
                <a:cubicBezTo>
                  <a:pt x="20596" y="32000"/>
                  <a:pt x="20708" y="32056"/>
                  <a:pt x="20876" y="32112"/>
                </a:cubicBezTo>
                <a:cubicBezTo>
                  <a:pt x="20820" y="32224"/>
                  <a:pt x="20764" y="32350"/>
                  <a:pt x="20708" y="32518"/>
                </a:cubicBezTo>
                <a:cubicBezTo>
                  <a:pt x="20652" y="32350"/>
                  <a:pt x="20596" y="32294"/>
                  <a:pt x="20596" y="32168"/>
                </a:cubicBezTo>
                <a:cubicBezTo>
                  <a:pt x="20596" y="32168"/>
                  <a:pt x="20526" y="32168"/>
                  <a:pt x="20470" y="32112"/>
                </a:cubicBezTo>
                <a:lnTo>
                  <a:pt x="20470" y="32294"/>
                </a:lnTo>
                <a:cubicBezTo>
                  <a:pt x="20120" y="32294"/>
                  <a:pt x="20246" y="32000"/>
                  <a:pt x="20176" y="31818"/>
                </a:cubicBezTo>
                <a:lnTo>
                  <a:pt x="20302" y="31818"/>
                </a:lnTo>
                <a:cubicBezTo>
                  <a:pt x="20302" y="31762"/>
                  <a:pt x="20302" y="31706"/>
                  <a:pt x="20358" y="31650"/>
                </a:cubicBezTo>
                <a:close/>
                <a:moveTo>
                  <a:pt x="19770" y="32644"/>
                </a:moveTo>
                <a:cubicBezTo>
                  <a:pt x="19826" y="32644"/>
                  <a:pt x="19826" y="32700"/>
                  <a:pt x="19896" y="32700"/>
                </a:cubicBezTo>
                <a:cubicBezTo>
                  <a:pt x="19873" y="32854"/>
                  <a:pt x="19851" y="32963"/>
                  <a:pt x="19824" y="33046"/>
                </a:cubicBezTo>
                <a:lnTo>
                  <a:pt x="19824" y="33046"/>
                </a:lnTo>
                <a:cubicBezTo>
                  <a:pt x="19714" y="32867"/>
                  <a:pt x="19714" y="32811"/>
                  <a:pt x="19658" y="32700"/>
                </a:cubicBezTo>
                <a:cubicBezTo>
                  <a:pt x="19658" y="32700"/>
                  <a:pt x="19714" y="32644"/>
                  <a:pt x="19770" y="32644"/>
                </a:cubicBezTo>
                <a:close/>
                <a:moveTo>
                  <a:pt x="16214" y="33750"/>
                </a:moveTo>
                <a:cubicBezTo>
                  <a:pt x="16396" y="33862"/>
                  <a:pt x="16508" y="33918"/>
                  <a:pt x="16564" y="33974"/>
                </a:cubicBezTo>
                <a:cubicBezTo>
                  <a:pt x="16508" y="34156"/>
                  <a:pt x="16452" y="34268"/>
                  <a:pt x="16396" y="34450"/>
                </a:cubicBezTo>
                <a:cubicBezTo>
                  <a:pt x="16326" y="34450"/>
                  <a:pt x="16214" y="34450"/>
                  <a:pt x="16158" y="34394"/>
                </a:cubicBezTo>
                <a:cubicBezTo>
                  <a:pt x="16214" y="34268"/>
                  <a:pt x="16214" y="34212"/>
                  <a:pt x="16270" y="34156"/>
                </a:cubicBezTo>
                <a:cubicBezTo>
                  <a:pt x="16214" y="34100"/>
                  <a:pt x="16214" y="34044"/>
                  <a:pt x="16158" y="33918"/>
                </a:cubicBezTo>
                <a:cubicBezTo>
                  <a:pt x="16158" y="33918"/>
                  <a:pt x="16214" y="33862"/>
                  <a:pt x="16214" y="33750"/>
                </a:cubicBezTo>
                <a:close/>
                <a:moveTo>
                  <a:pt x="15864" y="34212"/>
                </a:moveTo>
                <a:lnTo>
                  <a:pt x="15864" y="34394"/>
                </a:lnTo>
                <a:cubicBezTo>
                  <a:pt x="15864" y="34450"/>
                  <a:pt x="15920" y="34450"/>
                  <a:pt x="15976" y="34506"/>
                </a:cubicBezTo>
                <a:cubicBezTo>
                  <a:pt x="16055" y="34487"/>
                  <a:pt x="16102" y="34475"/>
                  <a:pt x="16131" y="34475"/>
                </a:cubicBezTo>
                <a:cubicBezTo>
                  <a:pt x="16189" y="34475"/>
                  <a:pt x="16176" y="34525"/>
                  <a:pt x="16214" y="34674"/>
                </a:cubicBezTo>
                <a:cubicBezTo>
                  <a:pt x="16326" y="34800"/>
                  <a:pt x="16508" y="34856"/>
                  <a:pt x="16396" y="35094"/>
                </a:cubicBezTo>
                <a:cubicBezTo>
                  <a:pt x="16270" y="35024"/>
                  <a:pt x="16158" y="35024"/>
                  <a:pt x="15976" y="34968"/>
                </a:cubicBezTo>
                <a:cubicBezTo>
                  <a:pt x="15976" y="34912"/>
                  <a:pt x="15976" y="34856"/>
                  <a:pt x="15920" y="34800"/>
                </a:cubicBezTo>
                <a:cubicBezTo>
                  <a:pt x="15808" y="34856"/>
                  <a:pt x="15696" y="34856"/>
                  <a:pt x="15570" y="34912"/>
                </a:cubicBezTo>
                <a:cubicBezTo>
                  <a:pt x="15570" y="34968"/>
                  <a:pt x="15514" y="35024"/>
                  <a:pt x="15514" y="35150"/>
                </a:cubicBezTo>
                <a:cubicBezTo>
                  <a:pt x="15220" y="34968"/>
                  <a:pt x="15514" y="34744"/>
                  <a:pt x="15402" y="34618"/>
                </a:cubicBezTo>
                <a:cubicBezTo>
                  <a:pt x="15458" y="34562"/>
                  <a:pt x="15458" y="34450"/>
                  <a:pt x="15514" y="34394"/>
                </a:cubicBezTo>
                <a:lnTo>
                  <a:pt x="15570" y="34394"/>
                </a:lnTo>
                <a:lnTo>
                  <a:pt x="15570" y="34506"/>
                </a:lnTo>
                <a:cubicBezTo>
                  <a:pt x="15626" y="34450"/>
                  <a:pt x="15626" y="34394"/>
                  <a:pt x="15626" y="34268"/>
                </a:cubicBezTo>
                <a:cubicBezTo>
                  <a:pt x="15696" y="34268"/>
                  <a:pt x="15808" y="34268"/>
                  <a:pt x="15864" y="34212"/>
                </a:cubicBezTo>
                <a:close/>
                <a:moveTo>
                  <a:pt x="12825" y="33218"/>
                </a:moveTo>
                <a:lnTo>
                  <a:pt x="12825" y="33400"/>
                </a:lnTo>
                <a:cubicBezTo>
                  <a:pt x="12713" y="33512"/>
                  <a:pt x="12657" y="33694"/>
                  <a:pt x="12545" y="33750"/>
                </a:cubicBezTo>
                <a:cubicBezTo>
                  <a:pt x="12419" y="33806"/>
                  <a:pt x="12419" y="33918"/>
                  <a:pt x="12363" y="33974"/>
                </a:cubicBezTo>
                <a:cubicBezTo>
                  <a:pt x="12307" y="33918"/>
                  <a:pt x="12251" y="33862"/>
                  <a:pt x="12125" y="33806"/>
                </a:cubicBezTo>
                <a:lnTo>
                  <a:pt x="12125" y="33806"/>
                </a:lnTo>
                <a:cubicBezTo>
                  <a:pt x="12195" y="33862"/>
                  <a:pt x="12251" y="33974"/>
                  <a:pt x="12307" y="34044"/>
                </a:cubicBezTo>
                <a:cubicBezTo>
                  <a:pt x="12125" y="34156"/>
                  <a:pt x="12013" y="34268"/>
                  <a:pt x="11845" y="34394"/>
                </a:cubicBezTo>
                <a:cubicBezTo>
                  <a:pt x="11957" y="34394"/>
                  <a:pt x="12013" y="34450"/>
                  <a:pt x="12125" y="34450"/>
                </a:cubicBezTo>
                <a:cubicBezTo>
                  <a:pt x="12069" y="34744"/>
                  <a:pt x="12363" y="34912"/>
                  <a:pt x="12125" y="35262"/>
                </a:cubicBezTo>
                <a:cubicBezTo>
                  <a:pt x="12069" y="35024"/>
                  <a:pt x="12069" y="34856"/>
                  <a:pt x="12013" y="34674"/>
                </a:cubicBezTo>
                <a:cubicBezTo>
                  <a:pt x="11901" y="34618"/>
                  <a:pt x="11775" y="34618"/>
                  <a:pt x="11775" y="34450"/>
                </a:cubicBezTo>
                <a:cubicBezTo>
                  <a:pt x="11775" y="34324"/>
                  <a:pt x="11775" y="34212"/>
                  <a:pt x="11957" y="34156"/>
                </a:cubicBezTo>
                <a:lnTo>
                  <a:pt x="11957" y="33974"/>
                </a:lnTo>
                <a:cubicBezTo>
                  <a:pt x="12013" y="33918"/>
                  <a:pt x="12069" y="33862"/>
                  <a:pt x="12125" y="33806"/>
                </a:cubicBezTo>
                <a:cubicBezTo>
                  <a:pt x="12307" y="33568"/>
                  <a:pt x="12657" y="33512"/>
                  <a:pt x="12713" y="33218"/>
                </a:cubicBezTo>
                <a:close/>
                <a:moveTo>
                  <a:pt x="8695" y="34100"/>
                </a:moveTo>
                <a:cubicBezTo>
                  <a:pt x="8751" y="34100"/>
                  <a:pt x="8807" y="34156"/>
                  <a:pt x="8863" y="34156"/>
                </a:cubicBezTo>
                <a:lnTo>
                  <a:pt x="8863" y="34212"/>
                </a:lnTo>
                <a:cubicBezTo>
                  <a:pt x="8625" y="34394"/>
                  <a:pt x="8695" y="34744"/>
                  <a:pt x="8569" y="34912"/>
                </a:cubicBezTo>
                <a:lnTo>
                  <a:pt x="8457" y="34912"/>
                </a:lnTo>
                <a:cubicBezTo>
                  <a:pt x="8569" y="35094"/>
                  <a:pt x="8345" y="35318"/>
                  <a:pt x="8513" y="35500"/>
                </a:cubicBezTo>
                <a:cubicBezTo>
                  <a:pt x="8401" y="35556"/>
                  <a:pt x="8345" y="35556"/>
                  <a:pt x="8219" y="35612"/>
                </a:cubicBezTo>
                <a:cubicBezTo>
                  <a:pt x="8219" y="35500"/>
                  <a:pt x="8163" y="35374"/>
                  <a:pt x="8107" y="35262"/>
                </a:cubicBezTo>
                <a:cubicBezTo>
                  <a:pt x="8051" y="35374"/>
                  <a:pt x="8051" y="35500"/>
                  <a:pt x="7995" y="35556"/>
                </a:cubicBezTo>
                <a:lnTo>
                  <a:pt x="7813" y="35556"/>
                </a:lnTo>
                <a:cubicBezTo>
                  <a:pt x="7757" y="35444"/>
                  <a:pt x="7757" y="35262"/>
                  <a:pt x="7701" y="35150"/>
                </a:cubicBezTo>
                <a:cubicBezTo>
                  <a:pt x="7813" y="34968"/>
                  <a:pt x="7995" y="34856"/>
                  <a:pt x="8107" y="34674"/>
                </a:cubicBezTo>
                <a:cubicBezTo>
                  <a:pt x="8107" y="34674"/>
                  <a:pt x="8107" y="34618"/>
                  <a:pt x="8051" y="34562"/>
                </a:cubicBezTo>
                <a:cubicBezTo>
                  <a:pt x="8219" y="34450"/>
                  <a:pt x="8401" y="34324"/>
                  <a:pt x="8625" y="34212"/>
                </a:cubicBezTo>
                <a:cubicBezTo>
                  <a:pt x="8625" y="34212"/>
                  <a:pt x="8625" y="34156"/>
                  <a:pt x="8695" y="34100"/>
                </a:cubicBezTo>
                <a:close/>
                <a:moveTo>
                  <a:pt x="32435" y="0"/>
                </a:moveTo>
                <a:cubicBezTo>
                  <a:pt x="32260" y="0"/>
                  <a:pt x="32088" y="66"/>
                  <a:pt x="31909" y="203"/>
                </a:cubicBezTo>
                <a:cubicBezTo>
                  <a:pt x="31727" y="315"/>
                  <a:pt x="31559" y="497"/>
                  <a:pt x="31377" y="609"/>
                </a:cubicBezTo>
                <a:cubicBezTo>
                  <a:pt x="31209" y="791"/>
                  <a:pt x="30971" y="1015"/>
                  <a:pt x="30747" y="1197"/>
                </a:cubicBezTo>
                <a:lnTo>
                  <a:pt x="30215" y="1715"/>
                </a:lnTo>
                <a:cubicBezTo>
                  <a:pt x="30103" y="1841"/>
                  <a:pt x="29977" y="1897"/>
                  <a:pt x="29865" y="2009"/>
                </a:cubicBezTo>
                <a:cubicBezTo>
                  <a:pt x="29809" y="2065"/>
                  <a:pt x="29697" y="2121"/>
                  <a:pt x="29571" y="2121"/>
                </a:cubicBezTo>
                <a:cubicBezTo>
                  <a:pt x="29515" y="2191"/>
                  <a:pt x="29403" y="2247"/>
                  <a:pt x="29277" y="2303"/>
                </a:cubicBezTo>
                <a:cubicBezTo>
                  <a:pt x="29165" y="2359"/>
                  <a:pt x="29109" y="2415"/>
                  <a:pt x="28997" y="2471"/>
                </a:cubicBezTo>
                <a:cubicBezTo>
                  <a:pt x="28997" y="2415"/>
                  <a:pt x="28997" y="2415"/>
                  <a:pt x="28927" y="2415"/>
                </a:cubicBezTo>
                <a:cubicBezTo>
                  <a:pt x="28997" y="2359"/>
                  <a:pt x="28997" y="2303"/>
                  <a:pt x="29053" y="2247"/>
                </a:cubicBezTo>
                <a:cubicBezTo>
                  <a:pt x="28927" y="2247"/>
                  <a:pt x="28871" y="2191"/>
                  <a:pt x="28815" y="2191"/>
                </a:cubicBezTo>
                <a:cubicBezTo>
                  <a:pt x="28759" y="1771"/>
                  <a:pt x="28577" y="1659"/>
                  <a:pt x="28059" y="1547"/>
                </a:cubicBezTo>
                <a:lnTo>
                  <a:pt x="28059" y="1897"/>
                </a:lnTo>
                <a:lnTo>
                  <a:pt x="28003" y="1897"/>
                </a:lnTo>
                <a:cubicBezTo>
                  <a:pt x="28003" y="1841"/>
                  <a:pt x="27947" y="1771"/>
                  <a:pt x="27877" y="1715"/>
                </a:cubicBezTo>
                <a:cubicBezTo>
                  <a:pt x="27821" y="1771"/>
                  <a:pt x="27765" y="1771"/>
                  <a:pt x="27709" y="1841"/>
                </a:cubicBezTo>
                <a:cubicBezTo>
                  <a:pt x="27709" y="1771"/>
                  <a:pt x="27653" y="1715"/>
                  <a:pt x="27653" y="1659"/>
                </a:cubicBezTo>
                <a:cubicBezTo>
                  <a:pt x="27653" y="1659"/>
                  <a:pt x="27597" y="1715"/>
                  <a:pt x="27527" y="1715"/>
                </a:cubicBezTo>
                <a:cubicBezTo>
                  <a:pt x="27415" y="1897"/>
                  <a:pt x="27653" y="1953"/>
                  <a:pt x="27709" y="2009"/>
                </a:cubicBezTo>
                <a:cubicBezTo>
                  <a:pt x="27653" y="2121"/>
                  <a:pt x="27597" y="2247"/>
                  <a:pt x="27597" y="2303"/>
                </a:cubicBezTo>
                <a:lnTo>
                  <a:pt x="27247" y="2303"/>
                </a:lnTo>
                <a:cubicBezTo>
                  <a:pt x="27177" y="2247"/>
                  <a:pt x="27177" y="2121"/>
                  <a:pt x="27121" y="2065"/>
                </a:cubicBezTo>
                <a:cubicBezTo>
                  <a:pt x="27121" y="2065"/>
                  <a:pt x="27065" y="2065"/>
                  <a:pt x="27065" y="2121"/>
                </a:cubicBezTo>
                <a:cubicBezTo>
                  <a:pt x="27065" y="2121"/>
                  <a:pt x="27121" y="2191"/>
                  <a:pt x="27177" y="2191"/>
                </a:cubicBezTo>
                <a:lnTo>
                  <a:pt x="26603" y="2191"/>
                </a:lnTo>
                <a:cubicBezTo>
                  <a:pt x="26547" y="2247"/>
                  <a:pt x="26547" y="2247"/>
                  <a:pt x="26547" y="2303"/>
                </a:cubicBezTo>
                <a:cubicBezTo>
                  <a:pt x="26445" y="2351"/>
                  <a:pt x="26343" y="2389"/>
                  <a:pt x="26242" y="2389"/>
                </a:cubicBezTo>
                <a:cubicBezTo>
                  <a:pt x="26107" y="2389"/>
                  <a:pt x="25975" y="2322"/>
                  <a:pt x="25847" y="2121"/>
                </a:cubicBezTo>
                <a:lnTo>
                  <a:pt x="25847" y="2121"/>
                </a:lnTo>
                <a:cubicBezTo>
                  <a:pt x="25847" y="2303"/>
                  <a:pt x="25847" y="2359"/>
                  <a:pt x="25903" y="2415"/>
                </a:cubicBezTo>
                <a:cubicBezTo>
                  <a:pt x="25777" y="2415"/>
                  <a:pt x="25665" y="2471"/>
                  <a:pt x="25553" y="2541"/>
                </a:cubicBezTo>
                <a:lnTo>
                  <a:pt x="25553" y="2247"/>
                </a:lnTo>
                <a:cubicBezTo>
                  <a:pt x="25427" y="2191"/>
                  <a:pt x="25202" y="2303"/>
                  <a:pt x="25202" y="2065"/>
                </a:cubicBezTo>
                <a:cubicBezTo>
                  <a:pt x="25258" y="2009"/>
                  <a:pt x="25371" y="2009"/>
                  <a:pt x="25427" y="1953"/>
                </a:cubicBezTo>
                <a:cubicBezTo>
                  <a:pt x="25497" y="2009"/>
                  <a:pt x="25609" y="2065"/>
                  <a:pt x="25609" y="2065"/>
                </a:cubicBezTo>
                <a:cubicBezTo>
                  <a:pt x="25665" y="1953"/>
                  <a:pt x="25721" y="1841"/>
                  <a:pt x="25777" y="1603"/>
                </a:cubicBezTo>
                <a:cubicBezTo>
                  <a:pt x="25847" y="1715"/>
                  <a:pt x="25903" y="1841"/>
                  <a:pt x="25959" y="1897"/>
                </a:cubicBezTo>
                <a:cubicBezTo>
                  <a:pt x="26071" y="1771"/>
                  <a:pt x="26127" y="1715"/>
                  <a:pt x="26253" y="1659"/>
                </a:cubicBezTo>
                <a:cubicBezTo>
                  <a:pt x="26253" y="1491"/>
                  <a:pt x="26197" y="1309"/>
                  <a:pt x="26253" y="1141"/>
                </a:cubicBezTo>
                <a:cubicBezTo>
                  <a:pt x="26253" y="903"/>
                  <a:pt x="26253" y="721"/>
                  <a:pt x="26127" y="609"/>
                </a:cubicBezTo>
                <a:cubicBezTo>
                  <a:pt x="26127" y="553"/>
                  <a:pt x="26071" y="553"/>
                  <a:pt x="26015" y="553"/>
                </a:cubicBezTo>
                <a:cubicBezTo>
                  <a:pt x="26015" y="609"/>
                  <a:pt x="25959" y="721"/>
                  <a:pt x="25959" y="791"/>
                </a:cubicBezTo>
                <a:lnTo>
                  <a:pt x="25721" y="791"/>
                </a:lnTo>
                <a:cubicBezTo>
                  <a:pt x="25665" y="665"/>
                  <a:pt x="25609" y="553"/>
                  <a:pt x="25553" y="371"/>
                </a:cubicBezTo>
                <a:cubicBezTo>
                  <a:pt x="25427" y="441"/>
                  <a:pt x="25371" y="497"/>
                  <a:pt x="25258" y="553"/>
                </a:cubicBezTo>
                <a:cubicBezTo>
                  <a:pt x="25202" y="721"/>
                  <a:pt x="25202" y="847"/>
                  <a:pt x="25146" y="959"/>
                </a:cubicBezTo>
                <a:cubicBezTo>
                  <a:pt x="25076" y="903"/>
                  <a:pt x="25020" y="903"/>
                  <a:pt x="25020" y="847"/>
                </a:cubicBezTo>
                <a:cubicBezTo>
                  <a:pt x="24964" y="1015"/>
                  <a:pt x="24796" y="1197"/>
                  <a:pt x="24670" y="1197"/>
                </a:cubicBezTo>
                <a:cubicBezTo>
                  <a:pt x="24670" y="1141"/>
                  <a:pt x="24670" y="1141"/>
                  <a:pt x="24614" y="1071"/>
                </a:cubicBezTo>
                <a:lnTo>
                  <a:pt x="24614" y="1491"/>
                </a:lnTo>
                <a:cubicBezTo>
                  <a:pt x="24446" y="1491"/>
                  <a:pt x="24376" y="1309"/>
                  <a:pt x="24320" y="1197"/>
                </a:cubicBezTo>
                <a:cubicBezTo>
                  <a:pt x="24320" y="1253"/>
                  <a:pt x="24264" y="1365"/>
                  <a:pt x="24264" y="1421"/>
                </a:cubicBezTo>
                <a:lnTo>
                  <a:pt x="24096" y="1421"/>
                </a:lnTo>
                <a:cubicBezTo>
                  <a:pt x="24152" y="1365"/>
                  <a:pt x="24152" y="1309"/>
                  <a:pt x="24152" y="1253"/>
                </a:cubicBezTo>
                <a:lnTo>
                  <a:pt x="23970" y="1253"/>
                </a:lnTo>
                <a:cubicBezTo>
                  <a:pt x="23970" y="1309"/>
                  <a:pt x="23914" y="1365"/>
                  <a:pt x="23914" y="1421"/>
                </a:cubicBezTo>
                <a:cubicBezTo>
                  <a:pt x="23970" y="1491"/>
                  <a:pt x="24026" y="1491"/>
                  <a:pt x="24026" y="1491"/>
                </a:cubicBezTo>
                <a:cubicBezTo>
                  <a:pt x="24026" y="1603"/>
                  <a:pt x="24026" y="1659"/>
                  <a:pt x="24096" y="1771"/>
                </a:cubicBezTo>
                <a:cubicBezTo>
                  <a:pt x="24152" y="1841"/>
                  <a:pt x="24152" y="1897"/>
                  <a:pt x="24026" y="1953"/>
                </a:cubicBezTo>
                <a:cubicBezTo>
                  <a:pt x="23970" y="1841"/>
                  <a:pt x="23914" y="1715"/>
                  <a:pt x="23858" y="1603"/>
                </a:cubicBezTo>
                <a:cubicBezTo>
                  <a:pt x="23802" y="1547"/>
                  <a:pt x="23746" y="1491"/>
                  <a:pt x="23620" y="1491"/>
                </a:cubicBezTo>
                <a:lnTo>
                  <a:pt x="23620" y="959"/>
                </a:lnTo>
                <a:cubicBezTo>
                  <a:pt x="23564" y="1071"/>
                  <a:pt x="23508" y="1197"/>
                  <a:pt x="23508" y="1309"/>
                </a:cubicBezTo>
                <a:cubicBezTo>
                  <a:pt x="23452" y="1197"/>
                  <a:pt x="23396" y="1071"/>
                  <a:pt x="23396" y="959"/>
                </a:cubicBezTo>
                <a:lnTo>
                  <a:pt x="23326" y="959"/>
                </a:lnTo>
                <a:lnTo>
                  <a:pt x="23326" y="1141"/>
                </a:lnTo>
                <a:cubicBezTo>
                  <a:pt x="22976" y="1253"/>
                  <a:pt x="22752" y="1491"/>
                  <a:pt x="22514" y="1771"/>
                </a:cubicBezTo>
                <a:cubicBezTo>
                  <a:pt x="22514" y="1771"/>
                  <a:pt x="22458" y="1841"/>
                  <a:pt x="22402" y="1841"/>
                </a:cubicBezTo>
                <a:cubicBezTo>
                  <a:pt x="21814" y="2121"/>
                  <a:pt x="21352" y="2541"/>
                  <a:pt x="20946" y="3003"/>
                </a:cubicBezTo>
                <a:cubicBezTo>
                  <a:pt x="20820" y="3115"/>
                  <a:pt x="20708" y="3241"/>
                  <a:pt x="20596" y="3353"/>
                </a:cubicBezTo>
                <a:cubicBezTo>
                  <a:pt x="20414" y="3521"/>
                  <a:pt x="20176" y="3703"/>
                  <a:pt x="20008" y="3941"/>
                </a:cubicBezTo>
                <a:cubicBezTo>
                  <a:pt x="19602" y="4347"/>
                  <a:pt x="19252" y="4753"/>
                  <a:pt x="18902" y="5160"/>
                </a:cubicBezTo>
                <a:cubicBezTo>
                  <a:pt x="18608" y="5510"/>
                  <a:pt x="18314" y="5804"/>
                  <a:pt x="18020" y="6154"/>
                </a:cubicBezTo>
                <a:cubicBezTo>
                  <a:pt x="17964" y="6266"/>
                  <a:pt x="17852" y="6392"/>
                  <a:pt x="17796" y="6560"/>
                </a:cubicBezTo>
                <a:cubicBezTo>
                  <a:pt x="17614" y="6616"/>
                  <a:pt x="17614" y="6616"/>
                  <a:pt x="17502" y="6854"/>
                </a:cubicBezTo>
                <a:cubicBezTo>
                  <a:pt x="17558" y="6910"/>
                  <a:pt x="17558" y="6966"/>
                  <a:pt x="17614" y="7022"/>
                </a:cubicBezTo>
                <a:cubicBezTo>
                  <a:pt x="17502" y="7148"/>
                  <a:pt x="17446" y="7204"/>
                  <a:pt x="17376" y="7260"/>
                </a:cubicBezTo>
                <a:cubicBezTo>
                  <a:pt x="16970" y="7260"/>
                  <a:pt x="16914" y="7372"/>
                  <a:pt x="16970" y="7792"/>
                </a:cubicBezTo>
                <a:cubicBezTo>
                  <a:pt x="16970" y="7848"/>
                  <a:pt x="16914" y="7904"/>
                  <a:pt x="16914" y="7960"/>
                </a:cubicBezTo>
                <a:cubicBezTo>
                  <a:pt x="16858" y="7960"/>
                  <a:pt x="16802" y="7904"/>
                  <a:pt x="16746" y="7904"/>
                </a:cubicBezTo>
                <a:lnTo>
                  <a:pt x="16746" y="7722"/>
                </a:lnTo>
                <a:cubicBezTo>
                  <a:pt x="16676" y="7792"/>
                  <a:pt x="16620" y="7792"/>
                  <a:pt x="16564" y="7848"/>
                </a:cubicBezTo>
                <a:cubicBezTo>
                  <a:pt x="16508" y="7722"/>
                  <a:pt x="16508" y="7666"/>
                  <a:pt x="16508" y="7554"/>
                </a:cubicBezTo>
                <a:cubicBezTo>
                  <a:pt x="16475" y="7546"/>
                  <a:pt x="16445" y="7542"/>
                  <a:pt x="16418" y="7542"/>
                </a:cubicBezTo>
                <a:cubicBezTo>
                  <a:pt x="16252" y="7542"/>
                  <a:pt x="16190" y="7674"/>
                  <a:pt x="16046" y="7722"/>
                </a:cubicBezTo>
                <a:cubicBezTo>
                  <a:pt x="15989" y="7669"/>
                  <a:pt x="15933" y="7649"/>
                  <a:pt x="15878" y="7649"/>
                </a:cubicBezTo>
                <a:cubicBezTo>
                  <a:pt x="15757" y="7649"/>
                  <a:pt x="15639" y="7744"/>
                  <a:pt x="15514" y="7792"/>
                </a:cubicBezTo>
                <a:cubicBezTo>
                  <a:pt x="15346" y="7848"/>
                  <a:pt x="15164" y="7904"/>
                  <a:pt x="14996" y="7960"/>
                </a:cubicBezTo>
                <a:cubicBezTo>
                  <a:pt x="14926" y="8072"/>
                  <a:pt x="14870" y="8142"/>
                  <a:pt x="14814" y="8254"/>
                </a:cubicBezTo>
                <a:cubicBezTo>
                  <a:pt x="14783" y="8248"/>
                  <a:pt x="14754" y="8245"/>
                  <a:pt x="14725" y="8245"/>
                </a:cubicBezTo>
                <a:cubicBezTo>
                  <a:pt x="14475" y="8245"/>
                  <a:pt x="14283" y="8458"/>
                  <a:pt x="14170" y="8772"/>
                </a:cubicBezTo>
                <a:cubicBezTo>
                  <a:pt x="14122" y="8760"/>
                  <a:pt x="14079" y="8753"/>
                  <a:pt x="14038" y="8753"/>
                </a:cubicBezTo>
                <a:cubicBezTo>
                  <a:pt x="13890" y="8753"/>
                  <a:pt x="13784" y="8846"/>
                  <a:pt x="13652" y="9122"/>
                </a:cubicBezTo>
                <a:cubicBezTo>
                  <a:pt x="13627" y="9116"/>
                  <a:pt x="13606" y="9113"/>
                  <a:pt x="13587" y="9113"/>
                </a:cubicBezTo>
                <a:cubicBezTo>
                  <a:pt x="13424" y="9113"/>
                  <a:pt x="13464" y="9315"/>
                  <a:pt x="13413" y="9416"/>
                </a:cubicBezTo>
                <a:cubicBezTo>
                  <a:pt x="13301" y="9472"/>
                  <a:pt x="13245" y="9472"/>
                  <a:pt x="13175" y="9542"/>
                </a:cubicBezTo>
                <a:lnTo>
                  <a:pt x="13175" y="9892"/>
                </a:lnTo>
                <a:cubicBezTo>
                  <a:pt x="13245" y="9892"/>
                  <a:pt x="13245" y="9892"/>
                  <a:pt x="13301" y="9948"/>
                </a:cubicBezTo>
                <a:cubicBezTo>
                  <a:pt x="13245" y="10004"/>
                  <a:pt x="13413" y="10116"/>
                  <a:pt x="13245" y="10172"/>
                </a:cubicBezTo>
                <a:cubicBezTo>
                  <a:pt x="13245" y="10172"/>
                  <a:pt x="13301" y="10242"/>
                  <a:pt x="13357" y="10242"/>
                </a:cubicBezTo>
                <a:cubicBezTo>
                  <a:pt x="13245" y="10466"/>
                  <a:pt x="13119" y="10648"/>
                  <a:pt x="13063" y="10816"/>
                </a:cubicBezTo>
                <a:cubicBezTo>
                  <a:pt x="13007" y="10872"/>
                  <a:pt x="13007" y="10872"/>
                  <a:pt x="12951" y="10872"/>
                </a:cubicBezTo>
                <a:cubicBezTo>
                  <a:pt x="12825" y="10704"/>
                  <a:pt x="13063" y="10648"/>
                  <a:pt x="13063" y="10522"/>
                </a:cubicBezTo>
                <a:cubicBezTo>
                  <a:pt x="13063" y="10410"/>
                  <a:pt x="13063" y="10298"/>
                  <a:pt x="13175" y="10242"/>
                </a:cubicBezTo>
                <a:cubicBezTo>
                  <a:pt x="13119" y="10172"/>
                  <a:pt x="13007" y="10172"/>
                  <a:pt x="12951" y="10116"/>
                </a:cubicBezTo>
                <a:cubicBezTo>
                  <a:pt x="12951" y="10242"/>
                  <a:pt x="12895" y="10354"/>
                  <a:pt x="12895" y="10466"/>
                </a:cubicBezTo>
                <a:cubicBezTo>
                  <a:pt x="12825" y="10298"/>
                  <a:pt x="12769" y="10116"/>
                  <a:pt x="12713" y="10004"/>
                </a:cubicBezTo>
                <a:lnTo>
                  <a:pt x="12657" y="10004"/>
                </a:lnTo>
                <a:cubicBezTo>
                  <a:pt x="12657" y="10060"/>
                  <a:pt x="12657" y="10172"/>
                  <a:pt x="12713" y="10242"/>
                </a:cubicBezTo>
                <a:cubicBezTo>
                  <a:pt x="12667" y="10223"/>
                  <a:pt x="12619" y="10214"/>
                  <a:pt x="12575" y="10214"/>
                </a:cubicBezTo>
                <a:cubicBezTo>
                  <a:pt x="12459" y="10214"/>
                  <a:pt x="12363" y="10273"/>
                  <a:pt x="12363" y="10354"/>
                </a:cubicBezTo>
                <a:cubicBezTo>
                  <a:pt x="12307" y="10522"/>
                  <a:pt x="12195" y="10592"/>
                  <a:pt x="12069" y="10704"/>
                </a:cubicBezTo>
                <a:cubicBezTo>
                  <a:pt x="12013" y="10704"/>
                  <a:pt x="12013" y="10760"/>
                  <a:pt x="12013" y="10760"/>
                </a:cubicBezTo>
                <a:cubicBezTo>
                  <a:pt x="12069" y="10760"/>
                  <a:pt x="12069" y="10816"/>
                  <a:pt x="12125" y="10816"/>
                </a:cubicBezTo>
                <a:cubicBezTo>
                  <a:pt x="12125" y="10872"/>
                  <a:pt x="12195" y="10942"/>
                  <a:pt x="12195" y="11054"/>
                </a:cubicBezTo>
                <a:cubicBezTo>
                  <a:pt x="12069" y="11054"/>
                  <a:pt x="11957" y="11110"/>
                  <a:pt x="11775" y="11110"/>
                </a:cubicBezTo>
                <a:cubicBezTo>
                  <a:pt x="11775" y="11110"/>
                  <a:pt x="11719" y="11054"/>
                  <a:pt x="11607" y="10998"/>
                </a:cubicBezTo>
                <a:lnTo>
                  <a:pt x="11607" y="11516"/>
                </a:lnTo>
                <a:cubicBezTo>
                  <a:pt x="11551" y="11460"/>
                  <a:pt x="11495" y="11404"/>
                  <a:pt x="11425" y="11348"/>
                </a:cubicBezTo>
                <a:cubicBezTo>
                  <a:pt x="11369" y="11404"/>
                  <a:pt x="11313" y="11516"/>
                  <a:pt x="11257" y="11572"/>
                </a:cubicBezTo>
                <a:cubicBezTo>
                  <a:pt x="11075" y="11810"/>
                  <a:pt x="10851" y="11992"/>
                  <a:pt x="10669" y="12216"/>
                </a:cubicBezTo>
                <a:cubicBezTo>
                  <a:pt x="10557" y="12342"/>
                  <a:pt x="10501" y="12510"/>
                  <a:pt x="10375" y="12622"/>
                </a:cubicBezTo>
                <a:cubicBezTo>
                  <a:pt x="10025" y="12860"/>
                  <a:pt x="9857" y="13210"/>
                  <a:pt x="9619" y="13560"/>
                </a:cubicBezTo>
                <a:lnTo>
                  <a:pt x="9619" y="13672"/>
                </a:lnTo>
                <a:cubicBezTo>
                  <a:pt x="9675" y="13742"/>
                  <a:pt x="9675" y="13798"/>
                  <a:pt x="9745" y="13854"/>
                </a:cubicBezTo>
                <a:cubicBezTo>
                  <a:pt x="9675" y="13910"/>
                  <a:pt x="9675" y="14022"/>
                  <a:pt x="9619" y="14148"/>
                </a:cubicBezTo>
                <a:cubicBezTo>
                  <a:pt x="9507" y="14092"/>
                  <a:pt x="9395" y="14022"/>
                  <a:pt x="9269" y="13966"/>
                </a:cubicBezTo>
                <a:lnTo>
                  <a:pt x="9269" y="14148"/>
                </a:lnTo>
                <a:cubicBezTo>
                  <a:pt x="9101" y="14442"/>
                  <a:pt x="8807" y="14554"/>
                  <a:pt x="8625" y="14848"/>
                </a:cubicBezTo>
                <a:cubicBezTo>
                  <a:pt x="8513" y="15016"/>
                  <a:pt x="8457" y="15142"/>
                  <a:pt x="8401" y="15366"/>
                </a:cubicBezTo>
                <a:lnTo>
                  <a:pt x="8275" y="15254"/>
                </a:lnTo>
                <a:cubicBezTo>
                  <a:pt x="8163" y="15422"/>
                  <a:pt x="8107" y="15548"/>
                  <a:pt x="8051" y="15660"/>
                </a:cubicBezTo>
                <a:cubicBezTo>
                  <a:pt x="8051" y="15772"/>
                  <a:pt x="7995" y="15842"/>
                  <a:pt x="7995" y="15954"/>
                </a:cubicBezTo>
                <a:cubicBezTo>
                  <a:pt x="7869" y="15954"/>
                  <a:pt x="7813" y="15954"/>
                  <a:pt x="7757" y="16010"/>
                </a:cubicBezTo>
                <a:cubicBezTo>
                  <a:pt x="7463" y="16360"/>
                  <a:pt x="7169" y="16766"/>
                  <a:pt x="6945" y="17117"/>
                </a:cubicBezTo>
                <a:cubicBezTo>
                  <a:pt x="6945" y="17173"/>
                  <a:pt x="7001" y="17243"/>
                  <a:pt x="7001" y="17355"/>
                </a:cubicBezTo>
                <a:cubicBezTo>
                  <a:pt x="6819" y="17411"/>
                  <a:pt x="6707" y="17467"/>
                  <a:pt x="6651" y="17649"/>
                </a:cubicBezTo>
                <a:cubicBezTo>
                  <a:pt x="6469" y="17705"/>
                  <a:pt x="6413" y="17873"/>
                  <a:pt x="6469" y="18055"/>
                </a:cubicBezTo>
                <a:lnTo>
                  <a:pt x="6175" y="18055"/>
                </a:lnTo>
                <a:cubicBezTo>
                  <a:pt x="6301" y="18223"/>
                  <a:pt x="6357" y="18293"/>
                  <a:pt x="6413" y="18405"/>
                </a:cubicBezTo>
                <a:cubicBezTo>
                  <a:pt x="6413" y="18461"/>
                  <a:pt x="6525" y="18573"/>
                  <a:pt x="6357" y="18699"/>
                </a:cubicBezTo>
                <a:cubicBezTo>
                  <a:pt x="6357" y="18643"/>
                  <a:pt x="6301" y="18573"/>
                  <a:pt x="6301" y="18573"/>
                </a:cubicBezTo>
                <a:cubicBezTo>
                  <a:pt x="6245" y="18573"/>
                  <a:pt x="6175" y="18573"/>
                  <a:pt x="6063" y="18643"/>
                </a:cubicBezTo>
                <a:cubicBezTo>
                  <a:pt x="6119" y="18517"/>
                  <a:pt x="6119" y="18461"/>
                  <a:pt x="6119" y="18405"/>
                </a:cubicBezTo>
                <a:lnTo>
                  <a:pt x="6119" y="18405"/>
                </a:lnTo>
                <a:cubicBezTo>
                  <a:pt x="6063" y="18461"/>
                  <a:pt x="6007" y="18573"/>
                  <a:pt x="5951" y="18643"/>
                </a:cubicBezTo>
                <a:cubicBezTo>
                  <a:pt x="6007" y="18811"/>
                  <a:pt x="6063" y="18993"/>
                  <a:pt x="6119" y="19105"/>
                </a:cubicBezTo>
                <a:cubicBezTo>
                  <a:pt x="6063" y="19217"/>
                  <a:pt x="6007" y="19343"/>
                  <a:pt x="5895" y="19455"/>
                </a:cubicBezTo>
                <a:lnTo>
                  <a:pt x="5895" y="19161"/>
                </a:lnTo>
                <a:cubicBezTo>
                  <a:pt x="5769" y="19217"/>
                  <a:pt x="5769" y="19217"/>
                  <a:pt x="5713" y="19217"/>
                </a:cubicBezTo>
                <a:cubicBezTo>
                  <a:pt x="5769" y="19399"/>
                  <a:pt x="5769" y="19567"/>
                  <a:pt x="5825" y="19693"/>
                </a:cubicBezTo>
                <a:cubicBezTo>
                  <a:pt x="5713" y="19805"/>
                  <a:pt x="5601" y="19917"/>
                  <a:pt x="5475" y="20043"/>
                </a:cubicBezTo>
                <a:cubicBezTo>
                  <a:pt x="5601" y="20099"/>
                  <a:pt x="5657" y="20099"/>
                  <a:pt x="5769" y="20155"/>
                </a:cubicBezTo>
                <a:cubicBezTo>
                  <a:pt x="5769" y="20211"/>
                  <a:pt x="5713" y="20267"/>
                  <a:pt x="5713" y="20449"/>
                </a:cubicBezTo>
                <a:cubicBezTo>
                  <a:pt x="5769" y="20505"/>
                  <a:pt x="5895" y="20561"/>
                  <a:pt x="5951" y="20617"/>
                </a:cubicBezTo>
                <a:cubicBezTo>
                  <a:pt x="6007" y="20743"/>
                  <a:pt x="6007" y="20855"/>
                  <a:pt x="6063" y="20967"/>
                </a:cubicBezTo>
                <a:cubicBezTo>
                  <a:pt x="6119" y="20967"/>
                  <a:pt x="6175" y="20967"/>
                  <a:pt x="6301" y="20911"/>
                </a:cubicBezTo>
                <a:lnTo>
                  <a:pt x="6301" y="20911"/>
                </a:lnTo>
                <a:cubicBezTo>
                  <a:pt x="6119" y="21261"/>
                  <a:pt x="5895" y="21555"/>
                  <a:pt x="5713" y="21905"/>
                </a:cubicBezTo>
                <a:lnTo>
                  <a:pt x="5419" y="21905"/>
                </a:lnTo>
                <a:cubicBezTo>
                  <a:pt x="5419" y="21849"/>
                  <a:pt x="5363" y="21723"/>
                  <a:pt x="5363" y="21667"/>
                </a:cubicBezTo>
                <a:cubicBezTo>
                  <a:pt x="5307" y="21723"/>
                  <a:pt x="5251" y="21723"/>
                  <a:pt x="5251" y="21793"/>
                </a:cubicBezTo>
                <a:cubicBezTo>
                  <a:pt x="5251" y="21849"/>
                  <a:pt x="5307" y="21905"/>
                  <a:pt x="5363" y="21961"/>
                </a:cubicBezTo>
                <a:cubicBezTo>
                  <a:pt x="5363" y="22017"/>
                  <a:pt x="5363" y="22073"/>
                  <a:pt x="5419" y="22199"/>
                </a:cubicBezTo>
                <a:cubicBezTo>
                  <a:pt x="5419" y="22255"/>
                  <a:pt x="5363" y="22311"/>
                  <a:pt x="5307" y="22423"/>
                </a:cubicBezTo>
                <a:cubicBezTo>
                  <a:pt x="5251" y="22367"/>
                  <a:pt x="5251" y="22311"/>
                  <a:pt x="5251" y="22255"/>
                </a:cubicBezTo>
                <a:cubicBezTo>
                  <a:pt x="5125" y="22311"/>
                  <a:pt x="5069" y="22311"/>
                  <a:pt x="4957" y="22311"/>
                </a:cubicBezTo>
                <a:cubicBezTo>
                  <a:pt x="4957" y="22255"/>
                  <a:pt x="4901" y="22199"/>
                  <a:pt x="4901" y="22143"/>
                </a:cubicBezTo>
                <a:cubicBezTo>
                  <a:pt x="4845" y="22143"/>
                  <a:pt x="4845" y="22143"/>
                  <a:pt x="4845" y="22199"/>
                </a:cubicBezTo>
                <a:cubicBezTo>
                  <a:pt x="4845" y="22255"/>
                  <a:pt x="4845" y="22367"/>
                  <a:pt x="4901" y="22493"/>
                </a:cubicBezTo>
                <a:cubicBezTo>
                  <a:pt x="4957" y="22423"/>
                  <a:pt x="5013" y="22367"/>
                  <a:pt x="5069" y="22367"/>
                </a:cubicBezTo>
                <a:cubicBezTo>
                  <a:pt x="5125" y="22367"/>
                  <a:pt x="5195" y="22423"/>
                  <a:pt x="5307" y="22493"/>
                </a:cubicBezTo>
                <a:cubicBezTo>
                  <a:pt x="5195" y="22549"/>
                  <a:pt x="5125" y="22605"/>
                  <a:pt x="5069" y="22605"/>
                </a:cubicBezTo>
                <a:cubicBezTo>
                  <a:pt x="5013" y="22717"/>
                  <a:pt x="5013" y="22843"/>
                  <a:pt x="5013" y="22955"/>
                </a:cubicBezTo>
                <a:cubicBezTo>
                  <a:pt x="4901" y="22899"/>
                  <a:pt x="4845" y="22899"/>
                  <a:pt x="4775" y="22899"/>
                </a:cubicBezTo>
                <a:lnTo>
                  <a:pt x="4775" y="23193"/>
                </a:lnTo>
                <a:cubicBezTo>
                  <a:pt x="4719" y="23249"/>
                  <a:pt x="4719" y="23305"/>
                  <a:pt x="4663" y="23417"/>
                </a:cubicBezTo>
                <a:cubicBezTo>
                  <a:pt x="4663" y="23417"/>
                  <a:pt x="4719" y="23473"/>
                  <a:pt x="4775" y="23543"/>
                </a:cubicBezTo>
                <a:cubicBezTo>
                  <a:pt x="4607" y="23599"/>
                  <a:pt x="4495" y="23655"/>
                  <a:pt x="4369" y="23711"/>
                </a:cubicBezTo>
                <a:cubicBezTo>
                  <a:pt x="4257" y="23823"/>
                  <a:pt x="4201" y="24005"/>
                  <a:pt x="4075" y="24117"/>
                </a:cubicBezTo>
                <a:lnTo>
                  <a:pt x="3963" y="24117"/>
                </a:lnTo>
                <a:cubicBezTo>
                  <a:pt x="3963" y="24267"/>
                  <a:pt x="3963" y="24370"/>
                  <a:pt x="3829" y="24370"/>
                </a:cubicBezTo>
                <a:cubicBezTo>
                  <a:pt x="3801" y="24370"/>
                  <a:pt x="3766" y="24365"/>
                  <a:pt x="3725" y="24355"/>
                </a:cubicBezTo>
                <a:cubicBezTo>
                  <a:pt x="3725" y="24173"/>
                  <a:pt x="3795" y="23949"/>
                  <a:pt x="3795" y="23767"/>
                </a:cubicBezTo>
                <a:lnTo>
                  <a:pt x="3613" y="23767"/>
                </a:lnTo>
                <a:cubicBezTo>
                  <a:pt x="3557" y="23655"/>
                  <a:pt x="3445" y="23543"/>
                  <a:pt x="3375" y="23417"/>
                </a:cubicBezTo>
                <a:cubicBezTo>
                  <a:pt x="3319" y="23417"/>
                  <a:pt x="3263" y="23473"/>
                  <a:pt x="3263" y="23473"/>
                </a:cubicBezTo>
                <a:cubicBezTo>
                  <a:pt x="3095" y="23361"/>
                  <a:pt x="3207" y="23249"/>
                  <a:pt x="3263" y="23193"/>
                </a:cubicBezTo>
                <a:cubicBezTo>
                  <a:pt x="3319" y="23067"/>
                  <a:pt x="3375" y="22955"/>
                  <a:pt x="3375" y="22773"/>
                </a:cubicBezTo>
                <a:cubicBezTo>
                  <a:pt x="3501" y="22955"/>
                  <a:pt x="3557" y="23011"/>
                  <a:pt x="3613" y="23123"/>
                </a:cubicBezTo>
                <a:cubicBezTo>
                  <a:pt x="3557" y="23193"/>
                  <a:pt x="3501" y="23249"/>
                  <a:pt x="3445" y="23305"/>
                </a:cubicBezTo>
                <a:cubicBezTo>
                  <a:pt x="3445" y="23361"/>
                  <a:pt x="3501" y="23361"/>
                  <a:pt x="3557" y="23473"/>
                </a:cubicBezTo>
                <a:cubicBezTo>
                  <a:pt x="3613" y="23417"/>
                  <a:pt x="3613" y="23361"/>
                  <a:pt x="3613" y="23361"/>
                </a:cubicBezTo>
                <a:cubicBezTo>
                  <a:pt x="3725" y="23473"/>
                  <a:pt x="3851" y="23543"/>
                  <a:pt x="3963" y="23711"/>
                </a:cubicBezTo>
                <a:lnTo>
                  <a:pt x="3963" y="23893"/>
                </a:lnTo>
                <a:cubicBezTo>
                  <a:pt x="4075" y="23823"/>
                  <a:pt x="4145" y="23767"/>
                  <a:pt x="4201" y="23767"/>
                </a:cubicBezTo>
                <a:cubicBezTo>
                  <a:pt x="4145" y="23599"/>
                  <a:pt x="4075" y="23417"/>
                  <a:pt x="4019" y="23249"/>
                </a:cubicBezTo>
                <a:cubicBezTo>
                  <a:pt x="4019" y="23193"/>
                  <a:pt x="4145" y="23067"/>
                  <a:pt x="4201" y="23011"/>
                </a:cubicBezTo>
                <a:lnTo>
                  <a:pt x="4201" y="23123"/>
                </a:lnTo>
                <a:lnTo>
                  <a:pt x="4369" y="23123"/>
                </a:lnTo>
                <a:cubicBezTo>
                  <a:pt x="4313" y="22899"/>
                  <a:pt x="4075" y="22899"/>
                  <a:pt x="4019" y="22661"/>
                </a:cubicBezTo>
                <a:cubicBezTo>
                  <a:pt x="4075" y="22605"/>
                  <a:pt x="4145" y="22549"/>
                  <a:pt x="4257" y="22423"/>
                </a:cubicBezTo>
                <a:cubicBezTo>
                  <a:pt x="4257" y="22367"/>
                  <a:pt x="4257" y="22311"/>
                  <a:pt x="4201" y="22255"/>
                </a:cubicBezTo>
                <a:cubicBezTo>
                  <a:pt x="4313" y="22255"/>
                  <a:pt x="4425" y="22311"/>
                  <a:pt x="4369" y="22367"/>
                </a:cubicBezTo>
                <a:cubicBezTo>
                  <a:pt x="4313" y="22493"/>
                  <a:pt x="4369" y="22605"/>
                  <a:pt x="4425" y="22661"/>
                </a:cubicBezTo>
                <a:lnTo>
                  <a:pt x="4775" y="22661"/>
                </a:lnTo>
                <a:cubicBezTo>
                  <a:pt x="4663" y="22605"/>
                  <a:pt x="4607" y="22605"/>
                  <a:pt x="4551" y="22549"/>
                </a:cubicBezTo>
                <a:cubicBezTo>
                  <a:pt x="4551" y="22493"/>
                  <a:pt x="4551" y="22423"/>
                  <a:pt x="4607" y="22367"/>
                </a:cubicBezTo>
                <a:cubicBezTo>
                  <a:pt x="4551" y="22311"/>
                  <a:pt x="4495" y="22311"/>
                  <a:pt x="4495" y="22255"/>
                </a:cubicBezTo>
                <a:cubicBezTo>
                  <a:pt x="4425" y="22199"/>
                  <a:pt x="4369" y="22143"/>
                  <a:pt x="4313" y="22017"/>
                </a:cubicBezTo>
                <a:cubicBezTo>
                  <a:pt x="4313" y="22017"/>
                  <a:pt x="4313" y="21961"/>
                  <a:pt x="4369" y="21961"/>
                </a:cubicBezTo>
                <a:cubicBezTo>
                  <a:pt x="4145" y="21723"/>
                  <a:pt x="4145" y="21667"/>
                  <a:pt x="4313" y="21373"/>
                </a:cubicBezTo>
                <a:lnTo>
                  <a:pt x="4313" y="21261"/>
                </a:lnTo>
                <a:lnTo>
                  <a:pt x="4257" y="21261"/>
                </a:lnTo>
                <a:cubicBezTo>
                  <a:pt x="4201" y="21373"/>
                  <a:pt x="4145" y="21499"/>
                  <a:pt x="4075" y="21667"/>
                </a:cubicBezTo>
                <a:cubicBezTo>
                  <a:pt x="3907" y="21723"/>
                  <a:pt x="3725" y="21793"/>
                  <a:pt x="3669" y="22073"/>
                </a:cubicBezTo>
                <a:cubicBezTo>
                  <a:pt x="3725" y="22143"/>
                  <a:pt x="3725" y="22199"/>
                  <a:pt x="3795" y="22199"/>
                </a:cubicBezTo>
                <a:cubicBezTo>
                  <a:pt x="3725" y="22255"/>
                  <a:pt x="3725" y="22311"/>
                  <a:pt x="3669" y="22311"/>
                </a:cubicBezTo>
                <a:cubicBezTo>
                  <a:pt x="3725" y="22423"/>
                  <a:pt x="3795" y="22423"/>
                  <a:pt x="3851" y="22493"/>
                </a:cubicBezTo>
                <a:cubicBezTo>
                  <a:pt x="3669" y="22549"/>
                  <a:pt x="3501" y="22605"/>
                  <a:pt x="3319" y="22661"/>
                </a:cubicBezTo>
                <a:cubicBezTo>
                  <a:pt x="3263" y="22773"/>
                  <a:pt x="3263" y="22955"/>
                  <a:pt x="3207" y="23067"/>
                </a:cubicBezTo>
                <a:cubicBezTo>
                  <a:pt x="3151" y="23067"/>
                  <a:pt x="3151" y="23067"/>
                  <a:pt x="3095" y="23123"/>
                </a:cubicBezTo>
                <a:cubicBezTo>
                  <a:pt x="3095" y="23249"/>
                  <a:pt x="3025" y="23361"/>
                  <a:pt x="3025" y="23417"/>
                </a:cubicBezTo>
                <a:cubicBezTo>
                  <a:pt x="2857" y="23599"/>
                  <a:pt x="2619" y="23711"/>
                  <a:pt x="2563" y="23893"/>
                </a:cubicBezTo>
                <a:cubicBezTo>
                  <a:pt x="2451" y="24061"/>
                  <a:pt x="2325" y="24243"/>
                  <a:pt x="2213" y="24411"/>
                </a:cubicBezTo>
                <a:cubicBezTo>
                  <a:pt x="2101" y="24523"/>
                  <a:pt x="1975" y="24761"/>
                  <a:pt x="1919" y="24943"/>
                </a:cubicBezTo>
                <a:lnTo>
                  <a:pt x="1975" y="24943"/>
                </a:lnTo>
                <a:cubicBezTo>
                  <a:pt x="1863" y="25055"/>
                  <a:pt x="1807" y="25111"/>
                  <a:pt x="1695" y="25167"/>
                </a:cubicBezTo>
                <a:cubicBezTo>
                  <a:pt x="1625" y="25293"/>
                  <a:pt x="1625" y="25349"/>
                  <a:pt x="1569" y="25461"/>
                </a:cubicBezTo>
                <a:cubicBezTo>
                  <a:pt x="1695" y="25573"/>
                  <a:pt x="1751" y="25755"/>
                  <a:pt x="1863" y="25867"/>
                </a:cubicBezTo>
                <a:cubicBezTo>
                  <a:pt x="1807" y="25923"/>
                  <a:pt x="1807" y="25993"/>
                  <a:pt x="1751" y="26049"/>
                </a:cubicBezTo>
                <a:lnTo>
                  <a:pt x="1919" y="26049"/>
                </a:lnTo>
                <a:cubicBezTo>
                  <a:pt x="1919" y="25923"/>
                  <a:pt x="1975" y="25867"/>
                  <a:pt x="1975" y="25755"/>
                </a:cubicBezTo>
                <a:lnTo>
                  <a:pt x="1975" y="25755"/>
                </a:lnTo>
                <a:cubicBezTo>
                  <a:pt x="2157" y="25993"/>
                  <a:pt x="1863" y="26161"/>
                  <a:pt x="2045" y="26455"/>
                </a:cubicBezTo>
                <a:cubicBezTo>
                  <a:pt x="1863" y="26399"/>
                  <a:pt x="1807" y="26343"/>
                  <a:pt x="1695" y="26273"/>
                </a:cubicBezTo>
                <a:cubicBezTo>
                  <a:pt x="1695" y="26273"/>
                  <a:pt x="1625" y="26273"/>
                  <a:pt x="1513" y="26343"/>
                </a:cubicBezTo>
                <a:cubicBezTo>
                  <a:pt x="1569" y="26217"/>
                  <a:pt x="1569" y="26161"/>
                  <a:pt x="1569" y="26049"/>
                </a:cubicBezTo>
                <a:lnTo>
                  <a:pt x="1569" y="26049"/>
                </a:lnTo>
                <a:cubicBezTo>
                  <a:pt x="1513" y="26161"/>
                  <a:pt x="1456" y="26161"/>
                  <a:pt x="1456" y="26217"/>
                </a:cubicBezTo>
                <a:cubicBezTo>
                  <a:pt x="1400" y="26161"/>
                  <a:pt x="1344" y="26105"/>
                  <a:pt x="1218" y="26049"/>
                </a:cubicBezTo>
                <a:cubicBezTo>
                  <a:pt x="1218" y="26105"/>
                  <a:pt x="1218" y="26161"/>
                  <a:pt x="1162" y="26217"/>
                </a:cubicBezTo>
                <a:cubicBezTo>
                  <a:pt x="1218" y="26273"/>
                  <a:pt x="1274" y="26273"/>
                  <a:pt x="1344" y="26343"/>
                </a:cubicBezTo>
                <a:cubicBezTo>
                  <a:pt x="1274" y="26455"/>
                  <a:pt x="1274" y="26511"/>
                  <a:pt x="1218" y="26623"/>
                </a:cubicBezTo>
                <a:cubicBezTo>
                  <a:pt x="1162" y="26567"/>
                  <a:pt x="1106" y="26455"/>
                  <a:pt x="1050" y="26399"/>
                </a:cubicBezTo>
                <a:cubicBezTo>
                  <a:pt x="812" y="26511"/>
                  <a:pt x="994" y="26749"/>
                  <a:pt x="924" y="26917"/>
                </a:cubicBezTo>
                <a:cubicBezTo>
                  <a:pt x="868" y="26917"/>
                  <a:pt x="812" y="26973"/>
                  <a:pt x="700" y="27043"/>
                </a:cubicBezTo>
                <a:cubicBezTo>
                  <a:pt x="756" y="27099"/>
                  <a:pt x="756" y="27155"/>
                  <a:pt x="812" y="27211"/>
                </a:cubicBezTo>
                <a:lnTo>
                  <a:pt x="924" y="27099"/>
                </a:lnTo>
                <a:cubicBezTo>
                  <a:pt x="994" y="27155"/>
                  <a:pt x="1050" y="27155"/>
                  <a:pt x="1106" y="27211"/>
                </a:cubicBezTo>
                <a:cubicBezTo>
                  <a:pt x="994" y="27267"/>
                  <a:pt x="924" y="27323"/>
                  <a:pt x="868" y="27323"/>
                </a:cubicBezTo>
                <a:cubicBezTo>
                  <a:pt x="924" y="27393"/>
                  <a:pt x="924" y="27449"/>
                  <a:pt x="994" y="27561"/>
                </a:cubicBezTo>
                <a:cubicBezTo>
                  <a:pt x="924" y="27505"/>
                  <a:pt x="868" y="27505"/>
                  <a:pt x="812" y="27449"/>
                </a:cubicBezTo>
                <a:cubicBezTo>
                  <a:pt x="756" y="27505"/>
                  <a:pt x="756" y="27505"/>
                  <a:pt x="756" y="27561"/>
                </a:cubicBezTo>
                <a:lnTo>
                  <a:pt x="924" y="27561"/>
                </a:lnTo>
                <a:cubicBezTo>
                  <a:pt x="924" y="27673"/>
                  <a:pt x="924" y="27799"/>
                  <a:pt x="994" y="27911"/>
                </a:cubicBezTo>
                <a:cubicBezTo>
                  <a:pt x="994" y="27911"/>
                  <a:pt x="1050" y="27967"/>
                  <a:pt x="1106" y="27967"/>
                </a:cubicBezTo>
                <a:cubicBezTo>
                  <a:pt x="994" y="28093"/>
                  <a:pt x="924" y="28149"/>
                  <a:pt x="868" y="28261"/>
                </a:cubicBezTo>
                <a:cubicBezTo>
                  <a:pt x="924" y="28261"/>
                  <a:pt x="924" y="28261"/>
                  <a:pt x="994" y="28317"/>
                </a:cubicBezTo>
                <a:lnTo>
                  <a:pt x="994" y="28443"/>
                </a:lnTo>
                <a:cubicBezTo>
                  <a:pt x="1050" y="28373"/>
                  <a:pt x="1050" y="28373"/>
                  <a:pt x="1050" y="28317"/>
                </a:cubicBezTo>
                <a:lnTo>
                  <a:pt x="1400" y="28317"/>
                </a:lnTo>
                <a:cubicBezTo>
                  <a:pt x="1218" y="28667"/>
                  <a:pt x="1050" y="29018"/>
                  <a:pt x="924" y="29368"/>
                </a:cubicBezTo>
                <a:lnTo>
                  <a:pt x="924" y="29494"/>
                </a:lnTo>
                <a:cubicBezTo>
                  <a:pt x="700" y="29494"/>
                  <a:pt x="756" y="29774"/>
                  <a:pt x="518" y="29844"/>
                </a:cubicBezTo>
                <a:cubicBezTo>
                  <a:pt x="518" y="29844"/>
                  <a:pt x="462" y="29956"/>
                  <a:pt x="462" y="30012"/>
                </a:cubicBezTo>
                <a:cubicBezTo>
                  <a:pt x="462" y="30124"/>
                  <a:pt x="518" y="30194"/>
                  <a:pt x="462" y="30250"/>
                </a:cubicBezTo>
                <a:cubicBezTo>
                  <a:pt x="462" y="30306"/>
                  <a:pt x="462" y="30418"/>
                  <a:pt x="406" y="30474"/>
                </a:cubicBezTo>
                <a:cubicBezTo>
                  <a:pt x="350" y="30418"/>
                  <a:pt x="294" y="30418"/>
                  <a:pt x="224" y="30362"/>
                </a:cubicBezTo>
                <a:cubicBezTo>
                  <a:pt x="168" y="30600"/>
                  <a:pt x="112" y="30768"/>
                  <a:pt x="112" y="30950"/>
                </a:cubicBezTo>
                <a:cubicBezTo>
                  <a:pt x="112" y="31006"/>
                  <a:pt x="168" y="31006"/>
                  <a:pt x="224" y="31006"/>
                </a:cubicBezTo>
                <a:cubicBezTo>
                  <a:pt x="168" y="31118"/>
                  <a:pt x="112" y="31244"/>
                  <a:pt x="0" y="31356"/>
                </a:cubicBezTo>
                <a:cubicBezTo>
                  <a:pt x="168" y="31412"/>
                  <a:pt x="294" y="31468"/>
                  <a:pt x="462" y="31468"/>
                </a:cubicBezTo>
                <a:cubicBezTo>
                  <a:pt x="462" y="31412"/>
                  <a:pt x="462" y="31356"/>
                  <a:pt x="518" y="31300"/>
                </a:cubicBezTo>
                <a:cubicBezTo>
                  <a:pt x="644" y="31468"/>
                  <a:pt x="700" y="31594"/>
                  <a:pt x="756" y="31762"/>
                </a:cubicBezTo>
                <a:cubicBezTo>
                  <a:pt x="924" y="31594"/>
                  <a:pt x="756" y="31468"/>
                  <a:pt x="700" y="31244"/>
                </a:cubicBezTo>
                <a:lnTo>
                  <a:pt x="700" y="31244"/>
                </a:lnTo>
                <a:cubicBezTo>
                  <a:pt x="868" y="31300"/>
                  <a:pt x="994" y="31356"/>
                  <a:pt x="1050" y="31412"/>
                </a:cubicBezTo>
                <a:cubicBezTo>
                  <a:pt x="1050" y="31706"/>
                  <a:pt x="1050" y="31944"/>
                  <a:pt x="812" y="32056"/>
                </a:cubicBezTo>
                <a:cubicBezTo>
                  <a:pt x="868" y="32168"/>
                  <a:pt x="868" y="32224"/>
                  <a:pt x="868" y="32224"/>
                </a:cubicBezTo>
                <a:cubicBezTo>
                  <a:pt x="812" y="32350"/>
                  <a:pt x="756" y="32462"/>
                  <a:pt x="700" y="32574"/>
                </a:cubicBezTo>
                <a:cubicBezTo>
                  <a:pt x="644" y="32644"/>
                  <a:pt x="574" y="32700"/>
                  <a:pt x="518" y="32700"/>
                </a:cubicBezTo>
                <a:cubicBezTo>
                  <a:pt x="462" y="32924"/>
                  <a:pt x="350" y="33106"/>
                  <a:pt x="224" y="33344"/>
                </a:cubicBezTo>
                <a:cubicBezTo>
                  <a:pt x="168" y="33400"/>
                  <a:pt x="168" y="33512"/>
                  <a:pt x="112" y="33568"/>
                </a:cubicBezTo>
                <a:cubicBezTo>
                  <a:pt x="350" y="33694"/>
                  <a:pt x="518" y="33806"/>
                  <a:pt x="756" y="33918"/>
                </a:cubicBezTo>
                <a:cubicBezTo>
                  <a:pt x="756" y="33918"/>
                  <a:pt x="700" y="33862"/>
                  <a:pt x="700" y="33806"/>
                </a:cubicBezTo>
                <a:cubicBezTo>
                  <a:pt x="868" y="33806"/>
                  <a:pt x="994" y="33806"/>
                  <a:pt x="1106" y="33862"/>
                </a:cubicBezTo>
                <a:cubicBezTo>
                  <a:pt x="1106" y="33918"/>
                  <a:pt x="1050" y="34044"/>
                  <a:pt x="1050" y="34100"/>
                </a:cubicBezTo>
                <a:cubicBezTo>
                  <a:pt x="924" y="34156"/>
                  <a:pt x="868" y="34212"/>
                  <a:pt x="756" y="34268"/>
                </a:cubicBezTo>
                <a:lnTo>
                  <a:pt x="1106" y="34268"/>
                </a:lnTo>
                <a:cubicBezTo>
                  <a:pt x="1162" y="34450"/>
                  <a:pt x="1162" y="34562"/>
                  <a:pt x="1162" y="34800"/>
                </a:cubicBezTo>
                <a:cubicBezTo>
                  <a:pt x="1218" y="34618"/>
                  <a:pt x="1218" y="34506"/>
                  <a:pt x="1274" y="34394"/>
                </a:cubicBezTo>
                <a:cubicBezTo>
                  <a:pt x="1344" y="34394"/>
                  <a:pt x="1400" y="34450"/>
                  <a:pt x="1513" y="34450"/>
                </a:cubicBezTo>
                <a:cubicBezTo>
                  <a:pt x="1513" y="34268"/>
                  <a:pt x="1513" y="34156"/>
                  <a:pt x="1569" y="34044"/>
                </a:cubicBezTo>
                <a:lnTo>
                  <a:pt x="1751" y="34044"/>
                </a:lnTo>
                <a:cubicBezTo>
                  <a:pt x="1751" y="34156"/>
                  <a:pt x="1751" y="34268"/>
                  <a:pt x="1695" y="34324"/>
                </a:cubicBezTo>
                <a:lnTo>
                  <a:pt x="1919" y="34324"/>
                </a:lnTo>
                <a:cubicBezTo>
                  <a:pt x="1919" y="34212"/>
                  <a:pt x="1863" y="34100"/>
                  <a:pt x="1807" y="33974"/>
                </a:cubicBezTo>
                <a:lnTo>
                  <a:pt x="1569" y="33974"/>
                </a:lnTo>
                <a:lnTo>
                  <a:pt x="1569" y="33694"/>
                </a:lnTo>
                <a:cubicBezTo>
                  <a:pt x="1456" y="33694"/>
                  <a:pt x="1400" y="33694"/>
                  <a:pt x="1274" y="33624"/>
                </a:cubicBezTo>
                <a:cubicBezTo>
                  <a:pt x="1400" y="33512"/>
                  <a:pt x="1513" y="33400"/>
                  <a:pt x="1625" y="33274"/>
                </a:cubicBezTo>
                <a:cubicBezTo>
                  <a:pt x="1807" y="33400"/>
                  <a:pt x="1863" y="33400"/>
                  <a:pt x="1975" y="33456"/>
                </a:cubicBezTo>
                <a:cubicBezTo>
                  <a:pt x="2157" y="33400"/>
                  <a:pt x="2325" y="33344"/>
                  <a:pt x="2507" y="33218"/>
                </a:cubicBezTo>
                <a:cubicBezTo>
                  <a:pt x="2619" y="33106"/>
                  <a:pt x="2745" y="32924"/>
                  <a:pt x="2913" y="32756"/>
                </a:cubicBezTo>
                <a:lnTo>
                  <a:pt x="2913" y="32756"/>
                </a:lnTo>
                <a:cubicBezTo>
                  <a:pt x="2913" y="33106"/>
                  <a:pt x="2857" y="33400"/>
                  <a:pt x="3095" y="33568"/>
                </a:cubicBezTo>
                <a:cubicBezTo>
                  <a:pt x="3025" y="33694"/>
                  <a:pt x="3025" y="33750"/>
                  <a:pt x="2969" y="33806"/>
                </a:cubicBezTo>
                <a:cubicBezTo>
                  <a:pt x="3095" y="33862"/>
                  <a:pt x="3151" y="33918"/>
                  <a:pt x="3207" y="33918"/>
                </a:cubicBezTo>
                <a:cubicBezTo>
                  <a:pt x="3151" y="34044"/>
                  <a:pt x="3095" y="34100"/>
                  <a:pt x="3025" y="34156"/>
                </a:cubicBezTo>
                <a:cubicBezTo>
                  <a:pt x="2969" y="34268"/>
                  <a:pt x="2913" y="34324"/>
                  <a:pt x="2857" y="34394"/>
                </a:cubicBezTo>
                <a:cubicBezTo>
                  <a:pt x="2801" y="34506"/>
                  <a:pt x="2745" y="34618"/>
                  <a:pt x="2675" y="34674"/>
                </a:cubicBezTo>
                <a:cubicBezTo>
                  <a:pt x="2675" y="34968"/>
                  <a:pt x="2619" y="35262"/>
                  <a:pt x="2507" y="35500"/>
                </a:cubicBezTo>
                <a:cubicBezTo>
                  <a:pt x="2507" y="35556"/>
                  <a:pt x="2507" y="35612"/>
                  <a:pt x="2563" y="35612"/>
                </a:cubicBezTo>
                <a:cubicBezTo>
                  <a:pt x="2563" y="35794"/>
                  <a:pt x="2507" y="35962"/>
                  <a:pt x="2451" y="36074"/>
                </a:cubicBezTo>
                <a:cubicBezTo>
                  <a:pt x="2619" y="36074"/>
                  <a:pt x="2563" y="35906"/>
                  <a:pt x="2619" y="35794"/>
                </a:cubicBezTo>
                <a:cubicBezTo>
                  <a:pt x="2801" y="35794"/>
                  <a:pt x="2857" y="35906"/>
                  <a:pt x="2857" y="36018"/>
                </a:cubicBezTo>
                <a:cubicBezTo>
                  <a:pt x="2745" y="36200"/>
                  <a:pt x="2619" y="36424"/>
                  <a:pt x="2507" y="36550"/>
                </a:cubicBezTo>
                <a:cubicBezTo>
                  <a:pt x="2563" y="36718"/>
                  <a:pt x="2619" y="36844"/>
                  <a:pt x="2675" y="36900"/>
                </a:cubicBezTo>
                <a:cubicBezTo>
                  <a:pt x="2745" y="37012"/>
                  <a:pt x="2857" y="37068"/>
                  <a:pt x="2969" y="37124"/>
                </a:cubicBezTo>
                <a:cubicBezTo>
                  <a:pt x="2913" y="37194"/>
                  <a:pt x="2857" y="37250"/>
                  <a:pt x="2857" y="37306"/>
                </a:cubicBezTo>
                <a:cubicBezTo>
                  <a:pt x="2913" y="37418"/>
                  <a:pt x="2969" y="37544"/>
                  <a:pt x="3095" y="37712"/>
                </a:cubicBezTo>
                <a:cubicBezTo>
                  <a:pt x="3151" y="37600"/>
                  <a:pt x="3207" y="37544"/>
                  <a:pt x="3207" y="37474"/>
                </a:cubicBezTo>
                <a:cubicBezTo>
                  <a:pt x="3319" y="37544"/>
                  <a:pt x="3445" y="37544"/>
                  <a:pt x="3557" y="37600"/>
                </a:cubicBezTo>
                <a:lnTo>
                  <a:pt x="3557" y="37306"/>
                </a:lnTo>
                <a:cubicBezTo>
                  <a:pt x="3613" y="37306"/>
                  <a:pt x="3669" y="37306"/>
                  <a:pt x="3725" y="37362"/>
                </a:cubicBezTo>
                <a:lnTo>
                  <a:pt x="3725" y="37068"/>
                </a:lnTo>
                <a:lnTo>
                  <a:pt x="4019" y="37068"/>
                </a:lnTo>
                <a:cubicBezTo>
                  <a:pt x="4019" y="37194"/>
                  <a:pt x="3963" y="37250"/>
                  <a:pt x="3963" y="37306"/>
                </a:cubicBezTo>
                <a:cubicBezTo>
                  <a:pt x="3979" y="37323"/>
                  <a:pt x="3996" y="37329"/>
                  <a:pt x="4012" y="37329"/>
                </a:cubicBezTo>
                <a:cubicBezTo>
                  <a:pt x="4053" y="37329"/>
                  <a:pt x="4095" y="37290"/>
                  <a:pt x="4145" y="37250"/>
                </a:cubicBezTo>
                <a:cubicBezTo>
                  <a:pt x="4181" y="37133"/>
                  <a:pt x="4194" y="37091"/>
                  <a:pt x="4243" y="37091"/>
                </a:cubicBezTo>
                <a:cubicBezTo>
                  <a:pt x="4270" y="37091"/>
                  <a:pt x="4309" y="37104"/>
                  <a:pt x="4369" y="37124"/>
                </a:cubicBezTo>
                <a:lnTo>
                  <a:pt x="4495" y="37124"/>
                </a:lnTo>
                <a:cubicBezTo>
                  <a:pt x="4551" y="37012"/>
                  <a:pt x="4607" y="36956"/>
                  <a:pt x="4607" y="36900"/>
                </a:cubicBezTo>
                <a:cubicBezTo>
                  <a:pt x="4845" y="36844"/>
                  <a:pt x="5013" y="36774"/>
                  <a:pt x="5125" y="36718"/>
                </a:cubicBezTo>
                <a:cubicBezTo>
                  <a:pt x="5231" y="36623"/>
                  <a:pt x="5158" y="36479"/>
                  <a:pt x="5276" y="36479"/>
                </a:cubicBezTo>
                <a:cubicBezTo>
                  <a:pt x="5298" y="36479"/>
                  <a:pt x="5326" y="36483"/>
                  <a:pt x="5363" y="36494"/>
                </a:cubicBezTo>
                <a:lnTo>
                  <a:pt x="5363" y="36662"/>
                </a:lnTo>
                <a:cubicBezTo>
                  <a:pt x="5601" y="36606"/>
                  <a:pt x="5419" y="36424"/>
                  <a:pt x="5475" y="36424"/>
                </a:cubicBezTo>
                <a:cubicBezTo>
                  <a:pt x="5601" y="36312"/>
                  <a:pt x="5713" y="36256"/>
                  <a:pt x="5825" y="36200"/>
                </a:cubicBezTo>
                <a:cubicBezTo>
                  <a:pt x="5825" y="36200"/>
                  <a:pt x="5895" y="36256"/>
                  <a:pt x="5951" y="36256"/>
                </a:cubicBezTo>
                <a:cubicBezTo>
                  <a:pt x="6007" y="36200"/>
                  <a:pt x="6063" y="36144"/>
                  <a:pt x="6119" y="36018"/>
                </a:cubicBezTo>
                <a:lnTo>
                  <a:pt x="6119" y="36018"/>
                </a:lnTo>
                <a:lnTo>
                  <a:pt x="6063" y="36074"/>
                </a:lnTo>
                <a:cubicBezTo>
                  <a:pt x="6119" y="35850"/>
                  <a:pt x="6119" y="35668"/>
                  <a:pt x="5895" y="35556"/>
                </a:cubicBezTo>
                <a:cubicBezTo>
                  <a:pt x="6007" y="35444"/>
                  <a:pt x="6175" y="35374"/>
                  <a:pt x="6301" y="35318"/>
                </a:cubicBezTo>
                <a:cubicBezTo>
                  <a:pt x="6357" y="35374"/>
                  <a:pt x="6469" y="35500"/>
                  <a:pt x="6595" y="35556"/>
                </a:cubicBezTo>
                <a:cubicBezTo>
                  <a:pt x="6651" y="35556"/>
                  <a:pt x="6651" y="35556"/>
                  <a:pt x="6707" y="35500"/>
                </a:cubicBezTo>
                <a:cubicBezTo>
                  <a:pt x="6763" y="35556"/>
                  <a:pt x="6763" y="35612"/>
                  <a:pt x="6763" y="35612"/>
                </a:cubicBezTo>
                <a:cubicBezTo>
                  <a:pt x="6875" y="35612"/>
                  <a:pt x="6945" y="35612"/>
                  <a:pt x="7001" y="35556"/>
                </a:cubicBezTo>
                <a:cubicBezTo>
                  <a:pt x="7057" y="35724"/>
                  <a:pt x="7057" y="35850"/>
                  <a:pt x="7057" y="35962"/>
                </a:cubicBezTo>
                <a:cubicBezTo>
                  <a:pt x="7113" y="35850"/>
                  <a:pt x="7169" y="35794"/>
                  <a:pt x="7169" y="35794"/>
                </a:cubicBezTo>
                <a:cubicBezTo>
                  <a:pt x="7169" y="35668"/>
                  <a:pt x="7113" y="35612"/>
                  <a:pt x="7057" y="35500"/>
                </a:cubicBezTo>
                <a:lnTo>
                  <a:pt x="7057" y="35500"/>
                </a:lnTo>
                <a:cubicBezTo>
                  <a:pt x="7407" y="35556"/>
                  <a:pt x="7295" y="35850"/>
                  <a:pt x="7407" y="35962"/>
                </a:cubicBezTo>
                <a:cubicBezTo>
                  <a:pt x="7463" y="35794"/>
                  <a:pt x="7463" y="35668"/>
                  <a:pt x="7463" y="35556"/>
                </a:cubicBezTo>
                <a:cubicBezTo>
                  <a:pt x="7407" y="35556"/>
                  <a:pt x="7351" y="35500"/>
                  <a:pt x="7225" y="35500"/>
                </a:cubicBezTo>
                <a:cubicBezTo>
                  <a:pt x="7351" y="35444"/>
                  <a:pt x="7463" y="35374"/>
                  <a:pt x="7519" y="35318"/>
                </a:cubicBezTo>
                <a:lnTo>
                  <a:pt x="7757" y="35556"/>
                </a:lnTo>
                <a:lnTo>
                  <a:pt x="7757" y="35850"/>
                </a:lnTo>
                <a:cubicBezTo>
                  <a:pt x="7869" y="35724"/>
                  <a:pt x="7925" y="35724"/>
                  <a:pt x="8051" y="35612"/>
                </a:cubicBezTo>
                <a:cubicBezTo>
                  <a:pt x="8163" y="35668"/>
                  <a:pt x="8275" y="35668"/>
                  <a:pt x="8457" y="35724"/>
                </a:cubicBezTo>
                <a:cubicBezTo>
                  <a:pt x="8513" y="35668"/>
                  <a:pt x="8569" y="35612"/>
                  <a:pt x="8569" y="35612"/>
                </a:cubicBezTo>
                <a:cubicBezTo>
                  <a:pt x="8695" y="35668"/>
                  <a:pt x="8807" y="35724"/>
                  <a:pt x="8863" y="35794"/>
                </a:cubicBezTo>
                <a:cubicBezTo>
                  <a:pt x="8863" y="35850"/>
                  <a:pt x="8807" y="35962"/>
                  <a:pt x="8807" y="36018"/>
                </a:cubicBezTo>
                <a:cubicBezTo>
                  <a:pt x="8762" y="36004"/>
                  <a:pt x="8725" y="35997"/>
                  <a:pt x="8695" y="35997"/>
                </a:cubicBezTo>
                <a:cubicBezTo>
                  <a:pt x="8601" y="35997"/>
                  <a:pt x="8569" y="36063"/>
                  <a:pt x="8569" y="36200"/>
                </a:cubicBezTo>
                <a:cubicBezTo>
                  <a:pt x="8625" y="36200"/>
                  <a:pt x="8695" y="36256"/>
                  <a:pt x="8751" y="36256"/>
                </a:cubicBezTo>
                <a:cubicBezTo>
                  <a:pt x="8751" y="36312"/>
                  <a:pt x="8807" y="36312"/>
                  <a:pt x="8807" y="36312"/>
                </a:cubicBezTo>
                <a:cubicBezTo>
                  <a:pt x="8863" y="36200"/>
                  <a:pt x="8919" y="36074"/>
                  <a:pt x="8975" y="35906"/>
                </a:cubicBezTo>
                <a:cubicBezTo>
                  <a:pt x="9045" y="35962"/>
                  <a:pt x="9101" y="35962"/>
                  <a:pt x="9157" y="36018"/>
                </a:cubicBezTo>
                <a:cubicBezTo>
                  <a:pt x="9101" y="36074"/>
                  <a:pt x="9101" y="36144"/>
                  <a:pt x="9101" y="36256"/>
                </a:cubicBezTo>
                <a:cubicBezTo>
                  <a:pt x="9157" y="36200"/>
                  <a:pt x="9157" y="36200"/>
                  <a:pt x="9213" y="36200"/>
                </a:cubicBezTo>
                <a:cubicBezTo>
                  <a:pt x="9213" y="36074"/>
                  <a:pt x="9213" y="36018"/>
                  <a:pt x="9157" y="35962"/>
                </a:cubicBezTo>
                <a:cubicBezTo>
                  <a:pt x="9395" y="35850"/>
                  <a:pt x="9619" y="35794"/>
                  <a:pt x="9857" y="35724"/>
                </a:cubicBezTo>
                <a:lnTo>
                  <a:pt x="9857" y="35724"/>
                </a:lnTo>
                <a:cubicBezTo>
                  <a:pt x="9801" y="35906"/>
                  <a:pt x="9801" y="36018"/>
                  <a:pt x="9745" y="36200"/>
                </a:cubicBezTo>
                <a:lnTo>
                  <a:pt x="10263" y="36200"/>
                </a:lnTo>
                <a:cubicBezTo>
                  <a:pt x="10414" y="36003"/>
                  <a:pt x="10594" y="35892"/>
                  <a:pt x="10755" y="35892"/>
                </a:cubicBezTo>
                <a:cubicBezTo>
                  <a:pt x="10788" y="35892"/>
                  <a:pt x="10820" y="35897"/>
                  <a:pt x="10851" y="35906"/>
                </a:cubicBezTo>
                <a:cubicBezTo>
                  <a:pt x="10963" y="35668"/>
                  <a:pt x="11019" y="35500"/>
                  <a:pt x="11145" y="35318"/>
                </a:cubicBezTo>
                <a:cubicBezTo>
                  <a:pt x="11243" y="35367"/>
                  <a:pt x="11298" y="35511"/>
                  <a:pt x="11384" y="35511"/>
                </a:cubicBezTo>
                <a:cubicBezTo>
                  <a:pt x="11397" y="35511"/>
                  <a:pt x="11411" y="35507"/>
                  <a:pt x="11425" y="35500"/>
                </a:cubicBezTo>
                <a:cubicBezTo>
                  <a:pt x="11495" y="35444"/>
                  <a:pt x="11495" y="35374"/>
                  <a:pt x="11551" y="35318"/>
                </a:cubicBezTo>
                <a:lnTo>
                  <a:pt x="11607" y="35262"/>
                </a:lnTo>
                <a:cubicBezTo>
                  <a:pt x="11607" y="35318"/>
                  <a:pt x="11607" y="35444"/>
                  <a:pt x="11663" y="35500"/>
                </a:cubicBezTo>
                <a:cubicBezTo>
                  <a:pt x="11719" y="35374"/>
                  <a:pt x="11775" y="35318"/>
                  <a:pt x="11775" y="35318"/>
                </a:cubicBezTo>
                <a:cubicBezTo>
                  <a:pt x="12013" y="35318"/>
                  <a:pt x="12195" y="35262"/>
                  <a:pt x="12419" y="35262"/>
                </a:cubicBezTo>
                <a:cubicBezTo>
                  <a:pt x="12419" y="35374"/>
                  <a:pt x="12475" y="35444"/>
                  <a:pt x="12545" y="35556"/>
                </a:cubicBezTo>
                <a:cubicBezTo>
                  <a:pt x="12475" y="35668"/>
                  <a:pt x="12419" y="35724"/>
                  <a:pt x="12363" y="35850"/>
                </a:cubicBezTo>
                <a:cubicBezTo>
                  <a:pt x="12251" y="35962"/>
                  <a:pt x="12251" y="35962"/>
                  <a:pt x="12363" y="36144"/>
                </a:cubicBezTo>
                <a:cubicBezTo>
                  <a:pt x="12307" y="36200"/>
                  <a:pt x="12251" y="36200"/>
                  <a:pt x="12195" y="36256"/>
                </a:cubicBezTo>
                <a:cubicBezTo>
                  <a:pt x="12251" y="36312"/>
                  <a:pt x="12251" y="36368"/>
                  <a:pt x="12251" y="36368"/>
                </a:cubicBezTo>
                <a:cubicBezTo>
                  <a:pt x="12251" y="36424"/>
                  <a:pt x="12251" y="36550"/>
                  <a:pt x="12307" y="36606"/>
                </a:cubicBezTo>
                <a:lnTo>
                  <a:pt x="12363" y="36606"/>
                </a:lnTo>
                <a:cubicBezTo>
                  <a:pt x="12363" y="36550"/>
                  <a:pt x="12307" y="36424"/>
                  <a:pt x="12307" y="36368"/>
                </a:cubicBezTo>
                <a:cubicBezTo>
                  <a:pt x="12419" y="36368"/>
                  <a:pt x="12475" y="36424"/>
                  <a:pt x="12545" y="36424"/>
                </a:cubicBezTo>
                <a:lnTo>
                  <a:pt x="12545" y="36844"/>
                </a:lnTo>
                <a:cubicBezTo>
                  <a:pt x="12657" y="36844"/>
                  <a:pt x="12769" y="36844"/>
                  <a:pt x="12825" y="36900"/>
                </a:cubicBezTo>
                <a:cubicBezTo>
                  <a:pt x="12825" y="36844"/>
                  <a:pt x="12825" y="36774"/>
                  <a:pt x="12895" y="36718"/>
                </a:cubicBezTo>
                <a:cubicBezTo>
                  <a:pt x="12951" y="36774"/>
                  <a:pt x="13007" y="36844"/>
                  <a:pt x="13063" y="36844"/>
                </a:cubicBezTo>
                <a:cubicBezTo>
                  <a:pt x="13301" y="36844"/>
                  <a:pt x="13301" y="36662"/>
                  <a:pt x="13413" y="36550"/>
                </a:cubicBezTo>
                <a:cubicBezTo>
                  <a:pt x="13470" y="36550"/>
                  <a:pt x="13526" y="36606"/>
                  <a:pt x="13596" y="36662"/>
                </a:cubicBezTo>
                <a:lnTo>
                  <a:pt x="13708" y="36550"/>
                </a:lnTo>
                <a:cubicBezTo>
                  <a:pt x="13764" y="36550"/>
                  <a:pt x="13820" y="36606"/>
                  <a:pt x="13876" y="36606"/>
                </a:cubicBezTo>
                <a:cubicBezTo>
                  <a:pt x="13876" y="36550"/>
                  <a:pt x="13946" y="36494"/>
                  <a:pt x="13946" y="36494"/>
                </a:cubicBezTo>
                <a:lnTo>
                  <a:pt x="14114" y="36494"/>
                </a:lnTo>
                <a:cubicBezTo>
                  <a:pt x="14114" y="36312"/>
                  <a:pt x="14058" y="36200"/>
                  <a:pt x="14058" y="36018"/>
                </a:cubicBezTo>
                <a:lnTo>
                  <a:pt x="14296" y="36018"/>
                </a:lnTo>
                <a:cubicBezTo>
                  <a:pt x="14352" y="35906"/>
                  <a:pt x="14464" y="35724"/>
                  <a:pt x="14352" y="35556"/>
                </a:cubicBezTo>
                <a:lnTo>
                  <a:pt x="14352" y="35556"/>
                </a:lnTo>
                <a:cubicBezTo>
                  <a:pt x="14520" y="35668"/>
                  <a:pt x="14646" y="35794"/>
                  <a:pt x="14758" y="35850"/>
                </a:cubicBezTo>
                <a:cubicBezTo>
                  <a:pt x="15052" y="35724"/>
                  <a:pt x="15276" y="35556"/>
                  <a:pt x="15276" y="35206"/>
                </a:cubicBezTo>
                <a:cubicBezTo>
                  <a:pt x="15402" y="35262"/>
                  <a:pt x="15514" y="35262"/>
                  <a:pt x="15626" y="35318"/>
                </a:cubicBezTo>
                <a:cubicBezTo>
                  <a:pt x="15696" y="35262"/>
                  <a:pt x="15808" y="35206"/>
                  <a:pt x="15920" y="35150"/>
                </a:cubicBezTo>
                <a:lnTo>
                  <a:pt x="15920" y="35556"/>
                </a:lnTo>
                <a:cubicBezTo>
                  <a:pt x="16102" y="35500"/>
                  <a:pt x="16214" y="35444"/>
                  <a:pt x="16326" y="35318"/>
                </a:cubicBezTo>
                <a:lnTo>
                  <a:pt x="16326" y="35318"/>
                </a:lnTo>
                <a:cubicBezTo>
                  <a:pt x="16396" y="35556"/>
                  <a:pt x="16214" y="35556"/>
                  <a:pt x="16102" y="35668"/>
                </a:cubicBezTo>
                <a:cubicBezTo>
                  <a:pt x="16214" y="35724"/>
                  <a:pt x="16270" y="35794"/>
                  <a:pt x="16396" y="35850"/>
                </a:cubicBezTo>
                <a:cubicBezTo>
                  <a:pt x="16676" y="35724"/>
                  <a:pt x="16970" y="35668"/>
                  <a:pt x="17264" y="35612"/>
                </a:cubicBezTo>
                <a:cubicBezTo>
                  <a:pt x="17264" y="35500"/>
                  <a:pt x="17264" y="35444"/>
                  <a:pt x="17320" y="35374"/>
                </a:cubicBezTo>
                <a:cubicBezTo>
                  <a:pt x="17376" y="35374"/>
                  <a:pt x="17446" y="35318"/>
                  <a:pt x="17446" y="35318"/>
                </a:cubicBezTo>
                <a:cubicBezTo>
                  <a:pt x="17558" y="35374"/>
                  <a:pt x="17670" y="35444"/>
                  <a:pt x="17852" y="35500"/>
                </a:cubicBezTo>
                <a:lnTo>
                  <a:pt x="17852" y="34912"/>
                </a:lnTo>
                <a:cubicBezTo>
                  <a:pt x="17726" y="34912"/>
                  <a:pt x="17726" y="34856"/>
                  <a:pt x="17614" y="34856"/>
                </a:cubicBezTo>
                <a:cubicBezTo>
                  <a:pt x="17726" y="34800"/>
                  <a:pt x="17726" y="34744"/>
                  <a:pt x="17796" y="34744"/>
                </a:cubicBezTo>
                <a:cubicBezTo>
                  <a:pt x="17852" y="34744"/>
                  <a:pt x="17908" y="34744"/>
                  <a:pt x="18020" y="34800"/>
                </a:cubicBezTo>
                <a:cubicBezTo>
                  <a:pt x="17964" y="34618"/>
                  <a:pt x="17964" y="34506"/>
                  <a:pt x="17964" y="34394"/>
                </a:cubicBezTo>
                <a:cubicBezTo>
                  <a:pt x="17796" y="34268"/>
                  <a:pt x="17796" y="34268"/>
                  <a:pt x="17908" y="34212"/>
                </a:cubicBezTo>
                <a:lnTo>
                  <a:pt x="17964" y="34212"/>
                </a:lnTo>
                <a:cubicBezTo>
                  <a:pt x="17964" y="34268"/>
                  <a:pt x="18020" y="34268"/>
                  <a:pt x="18020" y="34324"/>
                </a:cubicBezTo>
                <a:lnTo>
                  <a:pt x="18258" y="34324"/>
                </a:lnTo>
                <a:lnTo>
                  <a:pt x="18258" y="34212"/>
                </a:lnTo>
                <a:cubicBezTo>
                  <a:pt x="18202" y="34156"/>
                  <a:pt x="18146" y="34156"/>
                  <a:pt x="18076" y="34156"/>
                </a:cubicBezTo>
                <a:cubicBezTo>
                  <a:pt x="18258" y="33862"/>
                  <a:pt x="18496" y="33624"/>
                  <a:pt x="18664" y="33400"/>
                </a:cubicBezTo>
                <a:lnTo>
                  <a:pt x="18720" y="33400"/>
                </a:lnTo>
                <a:lnTo>
                  <a:pt x="18720" y="33694"/>
                </a:lnTo>
                <a:cubicBezTo>
                  <a:pt x="18765" y="33739"/>
                  <a:pt x="18856" y="33821"/>
                  <a:pt x="18979" y="33821"/>
                </a:cubicBezTo>
                <a:cubicBezTo>
                  <a:pt x="19007" y="33821"/>
                  <a:pt x="19038" y="33817"/>
                  <a:pt x="19070" y="33806"/>
                </a:cubicBezTo>
                <a:cubicBezTo>
                  <a:pt x="18958" y="33624"/>
                  <a:pt x="18902" y="33456"/>
                  <a:pt x="18776" y="33218"/>
                </a:cubicBezTo>
                <a:cubicBezTo>
                  <a:pt x="18902" y="33218"/>
                  <a:pt x="18958" y="33162"/>
                  <a:pt x="19014" y="33162"/>
                </a:cubicBezTo>
                <a:cubicBezTo>
                  <a:pt x="19014" y="33218"/>
                  <a:pt x="19070" y="33274"/>
                  <a:pt x="19070" y="33344"/>
                </a:cubicBezTo>
                <a:lnTo>
                  <a:pt x="19126" y="33344"/>
                </a:lnTo>
                <a:lnTo>
                  <a:pt x="19126" y="32994"/>
                </a:lnTo>
                <a:cubicBezTo>
                  <a:pt x="19196" y="32924"/>
                  <a:pt x="19308" y="32812"/>
                  <a:pt x="19364" y="32700"/>
                </a:cubicBezTo>
                <a:lnTo>
                  <a:pt x="19420" y="32700"/>
                </a:lnTo>
                <a:lnTo>
                  <a:pt x="19420" y="32924"/>
                </a:lnTo>
                <a:cubicBezTo>
                  <a:pt x="19545" y="32993"/>
                  <a:pt x="19657" y="32994"/>
                  <a:pt x="19823" y="33049"/>
                </a:cubicBezTo>
                <a:lnTo>
                  <a:pt x="19823" y="33049"/>
                </a:lnTo>
                <a:cubicBezTo>
                  <a:pt x="19769" y="33214"/>
                  <a:pt x="19695" y="33279"/>
                  <a:pt x="19546" y="33400"/>
                </a:cubicBezTo>
                <a:cubicBezTo>
                  <a:pt x="19476" y="33400"/>
                  <a:pt x="19364" y="33344"/>
                  <a:pt x="19308" y="33344"/>
                </a:cubicBezTo>
                <a:cubicBezTo>
                  <a:pt x="19252" y="33456"/>
                  <a:pt x="19252" y="33568"/>
                  <a:pt x="19364" y="33624"/>
                </a:cubicBezTo>
                <a:cubicBezTo>
                  <a:pt x="19476" y="33624"/>
                  <a:pt x="19602" y="33624"/>
                  <a:pt x="19714" y="33568"/>
                </a:cubicBezTo>
                <a:cubicBezTo>
                  <a:pt x="19658" y="33400"/>
                  <a:pt x="19658" y="33344"/>
                  <a:pt x="19896" y="33344"/>
                </a:cubicBezTo>
                <a:cubicBezTo>
                  <a:pt x="19896" y="33274"/>
                  <a:pt x="19952" y="33218"/>
                  <a:pt x="19952" y="33106"/>
                </a:cubicBezTo>
                <a:cubicBezTo>
                  <a:pt x="20008" y="33218"/>
                  <a:pt x="20120" y="33218"/>
                  <a:pt x="20176" y="33274"/>
                </a:cubicBezTo>
                <a:lnTo>
                  <a:pt x="20176" y="32868"/>
                </a:lnTo>
                <a:cubicBezTo>
                  <a:pt x="20358" y="32994"/>
                  <a:pt x="20526" y="33106"/>
                  <a:pt x="20652" y="33218"/>
                </a:cubicBezTo>
                <a:cubicBezTo>
                  <a:pt x="20652" y="33162"/>
                  <a:pt x="20708" y="33106"/>
                  <a:pt x="20708" y="33106"/>
                </a:cubicBezTo>
                <a:cubicBezTo>
                  <a:pt x="20876" y="32994"/>
                  <a:pt x="21002" y="32868"/>
                  <a:pt x="21114" y="32756"/>
                </a:cubicBezTo>
                <a:cubicBezTo>
                  <a:pt x="21058" y="32644"/>
                  <a:pt x="21002" y="32574"/>
                  <a:pt x="20946" y="32406"/>
                </a:cubicBezTo>
                <a:cubicBezTo>
                  <a:pt x="21114" y="32406"/>
                  <a:pt x="21296" y="32350"/>
                  <a:pt x="21464" y="32350"/>
                </a:cubicBezTo>
                <a:cubicBezTo>
                  <a:pt x="21464" y="32224"/>
                  <a:pt x="21576" y="32112"/>
                  <a:pt x="21646" y="32000"/>
                </a:cubicBezTo>
                <a:cubicBezTo>
                  <a:pt x="21520" y="31944"/>
                  <a:pt x="21464" y="31944"/>
                  <a:pt x="21352" y="31874"/>
                </a:cubicBezTo>
                <a:cubicBezTo>
                  <a:pt x="21464" y="31706"/>
                  <a:pt x="21576" y="31524"/>
                  <a:pt x="21646" y="31412"/>
                </a:cubicBezTo>
                <a:cubicBezTo>
                  <a:pt x="21758" y="31468"/>
                  <a:pt x="21870" y="31594"/>
                  <a:pt x="21996" y="31650"/>
                </a:cubicBezTo>
                <a:cubicBezTo>
                  <a:pt x="22052" y="31594"/>
                  <a:pt x="22108" y="31468"/>
                  <a:pt x="22164" y="31412"/>
                </a:cubicBezTo>
                <a:cubicBezTo>
                  <a:pt x="22108" y="31412"/>
                  <a:pt x="22108" y="31356"/>
                  <a:pt x="22052" y="31356"/>
                </a:cubicBezTo>
                <a:cubicBezTo>
                  <a:pt x="22346" y="31244"/>
                  <a:pt x="22514" y="31006"/>
                  <a:pt x="22626" y="30768"/>
                </a:cubicBezTo>
                <a:cubicBezTo>
                  <a:pt x="22808" y="30418"/>
                  <a:pt x="23102" y="30124"/>
                  <a:pt x="23452" y="29956"/>
                </a:cubicBezTo>
                <a:cubicBezTo>
                  <a:pt x="23564" y="29494"/>
                  <a:pt x="24096" y="29312"/>
                  <a:pt x="24152" y="28849"/>
                </a:cubicBezTo>
                <a:lnTo>
                  <a:pt x="24376" y="28849"/>
                </a:lnTo>
                <a:cubicBezTo>
                  <a:pt x="24376" y="28723"/>
                  <a:pt x="24376" y="28611"/>
                  <a:pt x="24320" y="28499"/>
                </a:cubicBezTo>
                <a:lnTo>
                  <a:pt x="24320" y="28499"/>
                </a:lnTo>
                <a:cubicBezTo>
                  <a:pt x="24502" y="28555"/>
                  <a:pt x="24558" y="28555"/>
                  <a:pt x="24614" y="28611"/>
                </a:cubicBezTo>
                <a:cubicBezTo>
                  <a:pt x="24614" y="28499"/>
                  <a:pt x="24670" y="28443"/>
                  <a:pt x="24670" y="28373"/>
                </a:cubicBezTo>
                <a:lnTo>
                  <a:pt x="24908" y="28373"/>
                </a:lnTo>
                <a:cubicBezTo>
                  <a:pt x="25020" y="28261"/>
                  <a:pt x="24852" y="28093"/>
                  <a:pt x="25076" y="28023"/>
                </a:cubicBezTo>
                <a:lnTo>
                  <a:pt x="25076" y="28205"/>
                </a:lnTo>
                <a:cubicBezTo>
                  <a:pt x="25146" y="28261"/>
                  <a:pt x="25202" y="28261"/>
                  <a:pt x="25315" y="28261"/>
                </a:cubicBezTo>
                <a:lnTo>
                  <a:pt x="25146" y="28093"/>
                </a:lnTo>
                <a:cubicBezTo>
                  <a:pt x="25202" y="28023"/>
                  <a:pt x="25202" y="27967"/>
                  <a:pt x="25258" y="27911"/>
                </a:cubicBezTo>
                <a:cubicBezTo>
                  <a:pt x="25371" y="27967"/>
                  <a:pt x="25497" y="28023"/>
                  <a:pt x="25609" y="28023"/>
                </a:cubicBezTo>
                <a:cubicBezTo>
                  <a:pt x="25665" y="27911"/>
                  <a:pt x="25721" y="27855"/>
                  <a:pt x="25721" y="27799"/>
                </a:cubicBezTo>
                <a:lnTo>
                  <a:pt x="25777" y="27799"/>
                </a:lnTo>
                <a:cubicBezTo>
                  <a:pt x="25847" y="27855"/>
                  <a:pt x="25847" y="27911"/>
                  <a:pt x="25903" y="27967"/>
                </a:cubicBezTo>
                <a:lnTo>
                  <a:pt x="25959" y="27911"/>
                </a:lnTo>
                <a:lnTo>
                  <a:pt x="25959" y="27799"/>
                </a:lnTo>
                <a:cubicBezTo>
                  <a:pt x="26421" y="27505"/>
                  <a:pt x="26603" y="27099"/>
                  <a:pt x="26953" y="26749"/>
                </a:cubicBezTo>
                <a:cubicBezTo>
                  <a:pt x="26897" y="26693"/>
                  <a:pt x="26897" y="26623"/>
                  <a:pt x="26897" y="26623"/>
                </a:cubicBezTo>
                <a:lnTo>
                  <a:pt x="26897" y="26511"/>
                </a:lnTo>
                <a:cubicBezTo>
                  <a:pt x="27121" y="26511"/>
                  <a:pt x="27359" y="26343"/>
                  <a:pt x="27303" y="26161"/>
                </a:cubicBezTo>
                <a:lnTo>
                  <a:pt x="27065" y="26161"/>
                </a:lnTo>
                <a:cubicBezTo>
                  <a:pt x="27121" y="26105"/>
                  <a:pt x="27121" y="25993"/>
                  <a:pt x="27177" y="25923"/>
                </a:cubicBezTo>
                <a:cubicBezTo>
                  <a:pt x="27303" y="25923"/>
                  <a:pt x="27415" y="25993"/>
                  <a:pt x="27527" y="25993"/>
                </a:cubicBezTo>
                <a:cubicBezTo>
                  <a:pt x="27597" y="25867"/>
                  <a:pt x="27597" y="25755"/>
                  <a:pt x="27653" y="25643"/>
                </a:cubicBezTo>
                <a:cubicBezTo>
                  <a:pt x="27821" y="25573"/>
                  <a:pt x="27947" y="25405"/>
                  <a:pt x="28003" y="25167"/>
                </a:cubicBezTo>
                <a:cubicBezTo>
                  <a:pt x="28059" y="25111"/>
                  <a:pt x="28171" y="25111"/>
                  <a:pt x="28297" y="25055"/>
                </a:cubicBezTo>
                <a:cubicBezTo>
                  <a:pt x="28115" y="24873"/>
                  <a:pt x="28003" y="24761"/>
                  <a:pt x="27877" y="24593"/>
                </a:cubicBezTo>
                <a:cubicBezTo>
                  <a:pt x="27947" y="24523"/>
                  <a:pt x="28003" y="24523"/>
                  <a:pt x="28059" y="24467"/>
                </a:cubicBezTo>
                <a:cubicBezTo>
                  <a:pt x="28115" y="24523"/>
                  <a:pt x="28171" y="24593"/>
                  <a:pt x="28227" y="24649"/>
                </a:cubicBezTo>
                <a:cubicBezTo>
                  <a:pt x="28227" y="24705"/>
                  <a:pt x="28171" y="24761"/>
                  <a:pt x="28171" y="24761"/>
                </a:cubicBezTo>
                <a:cubicBezTo>
                  <a:pt x="28196" y="24769"/>
                  <a:pt x="28218" y="24772"/>
                  <a:pt x="28237" y="24772"/>
                </a:cubicBezTo>
                <a:cubicBezTo>
                  <a:pt x="28354" y="24772"/>
                  <a:pt x="28361" y="24641"/>
                  <a:pt x="28409" y="24593"/>
                </a:cubicBezTo>
                <a:cubicBezTo>
                  <a:pt x="28353" y="24411"/>
                  <a:pt x="28465" y="24243"/>
                  <a:pt x="28465" y="24005"/>
                </a:cubicBezTo>
                <a:cubicBezTo>
                  <a:pt x="28521" y="24005"/>
                  <a:pt x="28577" y="24061"/>
                  <a:pt x="28647" y="24061"/>
                </a:cubicBezTo>
                <a:cubicBezTo>
                  <a:pt x="28577" y="24243"/>
                  <a:pt x="28577" y="24243"/>
                  <a:pt x="28647" y="24411"/>
                </a:cubicBezTo>
                <a:cubicBezTo>
                  <a:pt x="28927" y="24243"/>
                  <a:pt x="28871" y="23893"/>
                  <a:pt x="29053" y="23655"/>
                </a:cubicBezTo>
                <a:cubicBezTo>
                  <a:pt x="29165" y="23543"/>
                  <a:pt x="29109" y="23361"/>
                  <a:pt x="29109" y="23249"/>
                </a:cubicBezTo>
                <a:cubicBezTo>
                  <a:pt x="29109" y="23193"/>
                  <a:pt x="29053" y="23123"/>
                  <a:pt x="29053" y="23123"/>
                </a:cubicBezTo>
                <a:lnTo>
                  <a:pt x="29053" y="23067"/>
                </a:lnTo>
                <a:cubicBezTo>
                  <a:pt x="29165" y="23123"/>
                  <a:pt x="29221" y="23123"/>
                  <a:pt x="29347" y="23193"/>
                </a:cubicBezTo>
                <a:cubicBezTo>
                  <a:pt x="29347" y="23123"/>
                  <a:pt x="29403" y="23067"/>
                  <a:pt x="29403" y="23011"/>
                </a:cubicBezTo>
                <a:cubicBezTo>
                  <a:pt x="29459" y="22955"/>
                  <a:pt x="29459" y="22843"/>
                  <a:pt x="29459" y="22773"/>
                </a:cubicBezTo>
                <a:cubicBezTo>
                  <a:pt x="29459" y="22717"/>
                  <a:pt x="29459" y="22661"/>
                  <a:pt x="29403" y="22549"/>
                </a:cubicBezTo>
                <a:lnTo>
                  <a:pt x="29403" y="22549"/>
                </a:lnTo>
                <a:cubicBezTo>
                  <a:pt x="29515" y="22605"/>
                  <a:pt x="29571" y="22605"/>
                  <a:pt x="29627" y="22605"/>
                </a:cubicBezTo>
                <a:cubicBezTo>
                  <a:pt x="29865" y="22367"/>
                  <a:pt x="30159" y="22143"/>
                  <a:pt x="29865" y="21793"/>
                </a:cubicBezTo>
                <a:cubicBezTo>
                  <a:pt x="29977" y="21667"/>
                  <a:pt x="30103" y="21611"/>
                  <a:pt x="30215" y="21555"/>
                </a:cubicBezTo>
                <a:cubicBezTo>
                  <a:pt x="30180" y="21547"/>
                  <a:pt x="30148" y="21543"/>
                  <a:pt x="30118" y="21543"/>
                </a:cubicBezTo>
                <a:cubicBezTo>
                  <a:pt x="29972" y="21543"/>
                  <a:pt x="29870" y="21622"/>
                  <a:pt x="29724" y="21622"/>
                </a:cubicBezTo>
                <a:cubicBezTo>
                  <a:pt x="29694" y="21622"/>
                  <a:pt x="29662" y="21619"/>
                  <a:pt x="29627" y="21611"/>
                </a:cubicBezTo>
                <a:cubicBezTo>
                  <a:pt x="29865" y="21317"/>
                  <a:pt x="29977" y="21023"/>
                  <a:pt x="30159" y="20799"/>
                </a:cubicBezTo>
                <a:cubicBezTo>
                  <a:pt x="30327" y="20561"/>
                  <a:pt x="30621" y="20323"/>
                  <a:pt x="30565" y="19973"/>
                </a:cubicBezTo>
                <a:cubicBezTo>
                  <a:pt x="30803" y="19973"/>
                  <a:pt x="30971" y="19861"/>
                  <a:pt x="31027" y="19693"/>
                </a:cubicBezTo>
                <a:cubicBezTo>
                  <a:pt x="31027" y="19623"/>
                  <a:pt x="30971" y="19567"/>
                  <a:pt x="30971" y="19455"/>
                </a:cubicBezTo>
                <a:cubicBezTo>
                  <a:pt x="31097" y="19455"/>
                  <a:pt x="31209" y="19399"/>
                  <a:pt x="31265" y="19399"/>
                </a:cubicBezTo>
                <a:cubicBezTo>
                  <a:pt x="31503" y="19049"/>
                  <a:pt x="31727" y="18755"/>
                  <a:pt x="31909" y="18405"/>
                </a:cubicBezTo>
                <a:cubicBezTo>
                  <a:pt x="32077" y="18055"/>
                  <a:pt x="32203" y="17761"/>
                  <a:pt x="32497" y="17467"/>
                </a:cubicBezTo>
                <a:cubicBezTo>
                  <a:pt x="32427" y="17355"/>
                  <a:pt x="32427" y="17299"/>
                  <a:pt x="32371" y="17173"/>
                </a:cubicBezTo>
                <a:cubicBezTo>
                  <a:pt x="32497" y="17061"/>
                  <a:pt x="32665" y="17004"/>
                  <a:pt x="32553" y="16766"/>
                </a:cubicBezTo>
                <a:lnTo>
                  <a:pt x="32553" y="16766"/>
                </a:lnTo>
                <a:cubicBezTo>
                  <a:pt x="32427" y="16822"/>
                  <a:pt x="32371" y="16822"/>
                  <a:pt x="32315" y="16822"/>
                </a:cubicBezTo>
                <a:lnTo>
                  <a:pt x="32315" y="16360"/>
                </a:lnTo>
                <a:cubicBezTo>
                  <a:pt x="32315" y="16192"/>
                  <a:pt x="32315" y="15954"/>
                  <a:pt x="32497" y="15842"/>
                </a:cubicBezTo>
                <a:cubicBezTo>
                  <a:pt x="32553" y="15842"/>
                  <a:pt x="32553" y="15772"/>
                  <a:pt x="32609" y="15660"/>
                </a:cubicBezTo>
                <a:lnTo>
                  <a:pt x="32609" y="15660"/>
                </a:lnTo>
                <a:cubicBezTo>
                  <a:pt x="32371" y="15772"/>
                  <a:pt x="32147" y="15898"/>
                  <a:pt x="31965" y="15954"/>
                </a:cubicBezTo>
                <a:cubicBezTo>
                  <a:pt x="31797" y="15842"/>
                  <a:pt x="31909" y="15548"/>
                  <a:pt x="31671" y="15366"/>
                </a:cubicBezTo>
                <a:lnTo>
                  <a:pt x="31503" y="15198"/>
                </a:lnTo>
                <a:cubicBezTo>
                  <a:pt x="31559" y="15198"/>
                  <a:pt x="31615" y="15142"/>
                  <a:pt x="31615" y="15142"/>
                </a:cubicBezTo>
                <a:lnTo>
                  <a:pt x="31615" y="14722"/>
                </a:lnTo>
                <a:cubicBezTo>
                  <a:pt x="31677" y="14741"/>
                  <a:pt x="31730" y="14749"/>
                  <a:pt x="31777" y="14749"/>
                </a:cubicBezTo>
                <a:cubicBezTo>
                  <a:pt x="31911" y="14749"/>
                  <a:pt x="31994" y="14679"/>
                  <a:pt x="32077" y="14554"/>
                </a:cubicBezTo>
                <a:cubicBezTo>
                  <a:pt x="31965" y="14554"/>
                  <a:pt x="31909" y="14554"/>
                  <a:pt x="31797" y="14610"/>
                </a:cubicBezTo>
                <a:cubicBezTo>
                  <a:pt x="31853" y="14498"/>
                  <a:pt x="31797" y="14442"/>
                  <a:pt x="31853" y="14372"/>
                </a:cubicBezTo>
                <a:cubicBezTo>
                  <a:pt x="31909" y="14260"/>
                  <a:pt x="32021" y="14204"/>
                  <a:pt x="32147" y="14092"/>
                </a:cubicBezTo>
                <a:cubicBezTo>
                  <a:pt x="32203" y="13966"/>
                  <a:pt x="32259" y="13798"/>
                  <a:pt x="32371" y="13672"/>
                </a:cubicBezTo>
                <a:cubicBezTo>
                  <a:pt x="32497" y="13504"/>
                  <a:pt x="32665" y="13322"/>
                  <a:pt x="32777" y="13154"/>
                </a:cubicBezTo>
                <a:cubicBezTo>
                  <a:pt x="33071" y="12860"/>
                  <a:pt x="33309" y="12510"/>
                  <a:pt x="33603" y="12160"/>
                </a:cubicBezTo>
                <a:cubicBezTo>
                  <a:pt x="33771" y="11922"/>
                  <a:pt x="33897" y="11642"/>
                  <a:pt x="34177" y="11404"/>
                </a:cubicBezTo>
                <a:cubicBezTo>
                  <a:pt x="34359" y="11054"/>
                  <a:pt x="34527" y="10760"/>
                  <a:pt x="34821" y="10466"/>
                </a:cubicBezTo>
                <a:cubicBezTo>
                  <a:pt x="34877" y="10466"/>
                  <a:pt x="34877" y="10410"/>
                  <a:pt x="34947" y="10354"/>
                </a:cubicBezTo>
                <a:cubicBezTo>
                  <a:pt x="35003" y="10060"/>
                  <a:pt x="35297" y="9822"/>
                  <a:pt x="35409" y="9598"/>
                </a:cubicBezTo>
                <a:cubicBezTo>
                  <a:pt x="35409" y="9542"/>
                  <a:pt x="35465" y="9542"/>
                  <a:pt x="35465" y="9472"/>
                </a:cubicBezTo>
                <a:cubicBezTo>
                  <a:pt x="35647" y="9360"/>
                  <a:pt x="35871" y="9192"/>
                  <a:pt x="36053" y="9010"/>
                </a:cubicBezTo>
                <a:cubicBezTo>
                  <a:pt x="35927" y="8842"/>
                  <a:pt x="36053" y="8716"/>
                  <a:pt x="36109" y="8604"/>
                </a:cubicBezTo>
                <a:cubicBezTo>
                  <a:pt x="36053" y="8548"/>
                  <a:pt x="36053" y="8492"/>
                  <a:pt x="35997" y="8422"/>
                </a:cubicBezTo>
                <a:cubicBezTo>
                  <a:pt x="35927" y="8366"/>
                  <a:pt x="35871" y="8366"/>
                  <a:pt x="35759" y="8366"/>
                </a:cubicBezTo>
                <a:lnTo>
                  <a:pt x="35759" y="8198"/>
                </a:lnTo>
                <a:cubicBezTo>
                  <a:pt x="35703" y="8142"/>
                  <a:pt x="35647" y="8142"/>
                  <a:pt x="35647" y="8072"/>
                </a:cubicBezTo>
                <a:lnTo>
                  <a:pt x="35647" y="7848"/>
                </a:lnTo>
                <a:cubicBezTo>
                  <a:pt x="35577" y="7792"/>
                  <a:pt x="35465" y="7722"/>
                  <a:pt x="35409" y="7666"/>
                </a:cubicBezTo>
                <a:cubicBezTo>
                  <a:pt x="35409" y="7554"/>
                  <a:pt x="35465" y="7442"/>
                  <a:pt x="35465" y="7316"/>
                </a:cubicBezTo>
                <a:cubicBezTo>
                  <a:pt x="35465" y="7316"/>
                  <a:pt x="35409" y="7316"/>
                  <a:pt x="35409" y="7260"/>
                </a:cubicBezTo>
                <a:cubicBezTo>
                  <a:pt x="35409" y="7204"/>
                  <a:pt x="35465" y="7148"/>
                  <a:pt x="35465" y="7148"/>
                </a:cubicBezTo>
                <a:cubicBezTo>
                  <a:pt x="35465" y="7092"/>
                  <a:pt x="35465" y="7022"/>
                  <a:pt x="35409" y="6966"/>
                </a:cubicBezTo>
                <a:lnTo>
                  <a:pt x="35703" y="6966"/>
                </a:lnTo>
                <a:lnTo>
                  <a:pt x="35703" y="6798"/>
                </a:lnTo>
                <a:lnTo>
                  <a:pt x="35871" y="6798"/>
                </a:lnTo>
                <a:cubicBezTo>
                  <a:pt x="35871" y="6742"/>
                  <a:pt x="35927" y="6672"/>
                  <a:pt x="35927" y="6616"/>
                </a:cubicBezTo>
                <a:cubicBezTo>
                  <a:pt x="35997" y="6616"/>
                  <a:pt x="36053" y="6560"/>
                  <a:pt x="36053" y="6560"/>
                </a:cubicBezTo>
                <a:cubicBezTo>
                  <a:pt x="35997" y="6504"/>
                  <a:pt x="35997" y="6448"/>
                  <a:pt x="35927" y="6448"/>
                </a:cubicBezTo>
                <a:cubicBezTo>
                  <a:pt x="35927" y="6392"/>
                  <a:pt x="35997" y="6392"/>
                  <a:pt x="36053" y="6322"/>
                </a:cubicBezTo>
                <a:cubicBezTo>
                  <a:pt x="36109" y="6392"/>
                  <a:pt x="36221" y="6504"/>
                  <a:pt x="36277" y="6560"/>
                </a:cubicBezTo>
                <a:cubicBezTo>
                  <a:pt x="36277" y="6672"/>
                  <a:pt x="36221" y="6742"/>
                  <a:pt x="36221" y="6854"/>
                </a:cubicBezTo>
                <a:cubicBezTo>
                  <a:pt x="36277" y="6910"/>
                  <a:pt x="36347" y="6966"/>
                  <a:pt x="36459" y="7092"/>
                </a:cubicBezTo>
                <a:lnTo>
                  <a:pt x="36459" y="6910"/>
                </a:lnTo>
                <a:cubicBezTo>
                  <a:pt x="36459" y="6798"/>
                  <a:pt x="36515" y="6616"/>
                  <a:pt x="36515" y="6560"/>
                </a:cubicBezTo>
                <a:cubicBezTo>
                  <a:pt x="36459" y="6448"/>
                  <a:pt x="36515" y="6392"/>
                  <a:pt x="36627" y="6266"/>
                </a:cubicBezTo>
                <a:cubicBezTo>
                  <a:pt x="36809" y="6392"/>
                  <a:pt x="36977" y="6560"/>
                  <a:pt x="37103" y="6854"/>
                </a:cubicBezTo>
                <a:cubicBezTo>
                  <a:pt x="36865" y="6742"/>
                  <a:pt x="36753" y="6672"/>
                  <a:pt x="36571" y="6616"/>
                </a:cubicBezTo>
                <a:lnTo>
                  <a:pt x="36571" y="6616"/>
                </a:lnTo>
                <a:cubicBezTo>
                  <a:pt x="36571" y="6798"/>
                  <a:pt x="36627" y="6966"/>
                  <a:pt x="36627" y="7148"/>
                </a:cubicBezTo>
                <a:cubicBezTo>
                  <a:pt x="36710" y="7090"/>
                  <a:pt x="36755" y="7059"/>
                  <a:pt x="36802" y="7059"/>
                </a:cubicBezTo>
                <a:cubicBezTo>
                  <a:pt x="36859" y="7059"/>
                  <a:pt x="36918" y="7104"/>
                  <a:pt x="37047" y="7204"/>
                </a:cubicBezTo>
                <a:cubicBezTo>
                  <a:pt x="37047" y="7092"/>
                  <a:pt x="37103" y="7022"/>
                  <a:pt x="37103" y="6966"/>
                </a:cubicBezTo>
                <a:cubicBezTo>
                  <a:pt x="37272" y="6672"/>
                  <a:pt x="37398" y="6448"/>
                  <a:pt x="37398" y="6098"/>
                </a:cubicBezTo>
                <a:cubicBezTo>
                  <a:pt x="37398" y="5972"/>
                  <a:pt x="37328" y="5860"/>
                  <a:pt x="37272" y="5692"/>
                </a:cubicBezTo>
                <a:lnTo>
                  <a:pt x="37047" y="5692"/>
                </a:lnTo>
                <a:cubicBezTo>
                  <a:pt x="37103" y="5566"/>
                  <a:pt x="37103" y="5454"/>
                  <a:pt x="37103" y="5342"/>
                </a:cubicBezTo>
                <a:cubicBezTo>
                  <a:pt x="37216" y="5272"/>
                  <a:pt x="37272" y="5272"/>
                  <a:pt x="37328" y="5216"/>
                </a:cubicBezTo>
                <a:cubicBezTo>
                  <a:pt x="37159" y="5160"/>
                  <a:pt x="37047" y="5104"/>
                  <a:pt x="36921" y="5048"/>
                </a:cubicBezTo>
                <a:cubicBezTo>
                  <a:pt x="36865" y="4809"/>
                  <a:pt x="36809" y="4571"/>
                  <a:pt x="36515" y="4459"/>
                </a:cubicBezTo>
                <a:cubicBezTo>
                  <a:pt x="36403" y="4403"/>
                  <a:pt x="36221" y="4347"/>
                  <a:pt x="36109" y="4221"/>
                </a:cubicBezTo>
                <a:lnTo>
                  <a:pt x="36109" y="3997"/>
                </a:lnTo>
                <a:cubicBezTo>
                  <a:pt x="35997" y="3941"/>
                  <a:pt x="35927" y="3941"/>
                  <a:pt x="35871" y="3871"/>
                </a:cubicBezTo>
                <a:lnTo>
                  <a:pt x="35871" y="3465"/>
                </a:lnTo>
                <a:cubicBezTo>
                  <a:pt x="35927" y="3465"/>
                  <a:pt x="35997" y="3409"/>
                  <a:pt x="36053" y="3353"/>
                </a:cubicBezTo>
                <a:cubicBezTo>
                  <a:pt x="36012" y="3334"/>
                  <a:pt x="35977" y="3326"/>
                  <a:pt x="35945" y="3326"/>
                </a:cubicBezTo>
                <a:cubicBezTo>
                  <a:pt x="35823" y="3326"/>
                  <a:pt x="35752" y="3436"/>
                  <a:pt x="35630" y="3436"/>
                </a:cubicBezTo>
                <a:cubicBezTo>
                  <a:pt x="35598" y="3436"/>
                  <a:pt x="35562" y="3429"/>
                  <a:pt x="35521" y="3409"/>
                </a:cubicBezTo>
                <a:cubicBezTo>
                  <a:pt x="35521" y="3353"/>
                  <a:pt x="35521" y="3241"/>
                  <a:pt x="35577" y="3171"/>
                </a:cubicBezTo>
                <a:lnTo>
                  <a:pt x="35353" y="3171"/>
                </a:lnTo>
                <a:lnTo>
                  <a:pt x="35353" y="2709"/>
                </a:lnTo>
                <a:cubicBezTo>
                  <a:pt x="35297" y="2709"/>
                  <a:pt x="35227" y="2765"/>
                  <a:pt x="35171" y="2765"/>
                </a:cubicBezTo>
                <a:cubicBezTo>
                  <a:pt x="35115" y="2765"/>
                  <a:pt x="35059" y="2765"/>
                  <a:pt x="35003" y="2709"/>
                </a:cubicBezTo>
                <a:lnTo>
                  <a:pt x="35003" y="2597"/>
                </a:lnTo>
                <a:cubicBezTo>
                  <a:pt x="34709" y="2653"/>
                  <a:pt x="34415" y="2709"/>
                  <a:pt x="34065" y="2765"/>
                </a:cubicBezTo>
                <a:lnTo>
                  <a:pt x="34065" y="2597"/>
                </a:lnTo>
                <a:cubicBezTo>
                  <a:pt x="33953" y="2415"/>
                  <a:pt x="33771" y="2191"/>
                  <a:pt x="33603" y="2009"/>
                </a:cubicBezTo>
                <a:cubicBezTo>
                  <a:pt x="33533" y="1993"/>
                  <a:pt x="33464" y="1986"/>
                  <a:pt x="33396" y="1986"/>
                </a:cubicBezTo>
                <a:cubicBezTo>
                  <a:pt x="33232" y="1986"/>
                  <a:pt x="33078" y="2026"/>
                  <a:pt x="32959" y="2065"/>
                </a:cubicBezTo>
                <a:cubicBezTo>
                  <a:pt x="32893" y="2086"/>
                  <a:pt x="32835" y="2099"/>
                  <a:pt x="32787" y="2099"/>
                </a:cubicBezTo>
                <a:cubicBezTo>
                  <a:pt x="32703" y="2099"/>
                  <a:pt x="32645" y="2060"/>
                  <a:pt x="32609" y="1953"/>
                </a:cubicBezTo>
                <a:cubicBezTo>
                  <a:pt x="32721" y="1715"/>
                  <a:pt x="32553" y="1603"/>
                  <a:pt x="32315" y="1547"/>
                </a:cubicBezTo>
                <a:cubicBezTo>
                  <a:pt x="32427" y="1365"/>
                  <a:pt x="32553" y="1197"/>
                  <a:pt x="32609" y="1015"/>
                </a:cubicBezTo>
                <a:cubicBezTo>
                  <a:pt x="32665" y="847"/>
                  <a:pt x="32777" y="721"/>
                  <a:pt x="32777" y="609"/>
                </a:cubicBezTo>
                <a:cubicBezTo>
                  <a:pt x="32903" y="371"/>
                  <a:pt x="32721" y="203"/>
                  <a:pt x="32609" y="21"/>
                </a:cubicBezTo>
                <a:cubicBezTo>
                  <a:pt x="32551" y="7"/>
                  <a:pt x="32493" y="0"/>
                  <a:pt x="32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8" name="Google Shape;1218;p9"/>
          <p:cNvGrpSpPr/>
          <p:nvPr/>
        </p:nvGrpSpPr>
        <p:grpSpPr>
          <a:xfrm>
            <a:off x="8516170" y="1337105"/>
            <a:ext cx="1032618" cy="1067308"/>
            <a:chOff x="8516170" y="1337105"/>
            <a:chExt cx="1032618" cy="1067308"/>
          </a:xfrm>
        </p:grpSpPr>
        <p:sp>
          <p:nvSpPr>
            <p:cNvPr id="1219" name="Google Shape;1219;p9"/>
            <p:cNvSpPr/>
            <p:nvPr/>
          </p:nvSpPr>
          <p:spPr>
            <a:xfrm>
              <a:off x="8805753" y="1632856"/>
              <a:ext cx="743035" cy="771557"/>
            </a:xfrm>
            <a:custGeom>
              <a:avLst/>
              <a:gdLst/>
              <a:ahLst/>
              <a:cxnLst/>
              <a:rect l="l" t="t" r="r" b="b"/>
              <a:pathLst>
                <a:path w="31808" h="33029" extrusionOk="0">
                  <a:moveTo>
                    <a:pt x="31086" y="0"/>
                  </a:moveTo>
                  <a:cubicBezTo>
                    <a:pt x="30518" y="0"/>
                    <a:pt x="29934" y="86"/>
                    <a:pt x="29504" y="585"/>
                  </a:cubicBezTo>
                  <a:lnTo>
                    <a:pt x="27716" y="2373"/>
                  </a:lnTo>
                  <a:cubicBezTo>
                    <a:pt x="26856" y="3301"/>
                    <a:pt x="25997" y="4161"/>
                    <a:pt x="25206" y="5089"/>
                  </a:cubicBezTo>
                  <a:cubicBezTo>
                    <a:pt x="24346" y="5949"/>
                    <a:pt x="23572" y="6809"/>
                    <a:pt x="22781" y="7600"/>
                  </a:cubicBezTo>
                  <a:cubicBezTo>
                    <a:pt x="21991" y="8459"/>
                    <a:pt x="21200" y="9319"/>
                    <a:pt x="20340" y="10179"/>
                  </a:cubicBezTo>
                  <a:cubicBezTo>
                    <a:pt x="19618" y="10970"/>
                    <a:pt x="18844" y="11829"/>
                    <a:pt x="18053" y="12620"/>
                  </a:cubicBezTo>
                  <a:cubicBezTo>
                    <a:pt x="16901" y="13841"/>
                    <a:pt x="15835" y="14976"/>
                    <a:pt x="14683" y="16196"/>
                  </a:cubicBezTo>
                  <a:cubicBezTo>
                    <a:pt x="13961" y="16987"/>
                    <a:pt x="13171" y="17778"/>
                    <a:pt x="12466" y="18569"/>
                  </a:cubicBezTo>
                  <a:cubicBezTo>
                    <a:pt x="11743" y="19343"/>
                    <a:pt x="11021" y="20065"/>
                    <a:pt x="10316" y="20856"/>
                  </a:cubicBezTo>
                  <a:cubicBezTo>
                    <a:pt x="9663" y="21578"/>
                    <a:pt x="9027" y="22214"/>
                    <a:pt x="8374" y="22936"/>
                  </a:cubicBezTo>
                  <a:cubicBezTo>
                    <a:pt x="7737" y="23572"/>
                    <a:pt x="7153" y="24294"/>
                    <a:pt x="6517" y="24930"/>
                  </a:cubicBezTo>
                  <a:cubicBezTo>
                    <a:pt x="5795" y="25721"/>
                    <a:pt x="5090" y="26512"/>
                    <a:pt x="4368" y="27234"/>
                  </a:cubicBezTo>
                  <a:cubicBezTo>
                    <a:pt x="4075" y="27595"/>
                    <a:pt x="3800" y="27870"/>
                    <a:pt x="3508" y="28163"/>
                  </a:cubicBezTo>
                  <a:cubicBezTo>
                    <a:pt x="3009" y="28730"/>
                    <a:pt x="2511" y="29315"/>
                    <a:pt x="1995" y="29882"/>
                  </a:cubicBezTo>
                  <a:cubicBezTo>
                    <a:pt x="1428" y="30518"/>
                    <a:pt x="929" y="31171"/>
                    <a:pt x="362" y="31808"/>
                  </a:cubicBezTo>
                  <a:cubicBezTo>
                    <a:pt x="1" y="32237"/>
                    <a:pt x="69" y="32461"/>
                    <a:pt x="430" y="32891"/>
                  </a:cubicBezTo>
                  <a:cubicBezTo>
                    <a:pt x="430" y="32891"/>
                    <a:pt x="499" y="32960"/>
                    <a:pt x="499" y="33028"/>
                  </a:cubicBezTo>
                  <a:lnTo>
                    <a:pt x="791" y="33028"/>
                  </a:lnTo>
                  <a:cubicBezTo>
                    <a:pt x="1359" y="32530"/>
                    <a:pt x="1926" y="32031"/>
                    <a:pt x="2425" y="31533"/>
                  </a:cubicBezTo>
                  <a:cubicBezTo>
                    <a:pt x="3370" y="30604"/>
                    <a:pt x="4368" y="29658"/>
                    <a:pt x="5296" y="28730"/>
                  </a:cubicBezTo>
                  <a:cubicBezTo>
                    <a:pt x="6809" y="27165"/>
                    <a:pt x="8374" y="25584"/>
                    <a:pt x="9955" y="24002"/>
                  </a:cubicBezTo>
                  <a:lnTo>
                    <a:pt x="13824" y="20133"/>
                  </a:lnTo>
                  <a:cubicBezTo>
                    <a:pt x="15113" y="18844"/>
                    <a:pt x="16334" y="17486"/>
                    <a:pt x="17624" y="16196"/>
                  </a:cubicBezTo>
                  <a:cubicBezTo>
                    <a:pt x="18552" y="15268"/>
                    <a:pt x="19549" y="14271"/>
                    <a:pt x="20478" y="13256"/>
                  </a:cubicBezTo>
                  <a:cubicBezTo>
                    <a:pt x="21561" y="12190"/>
                    <a:pt x="22558" y="11107"/>
                    <a:pt x="23641" y="10041"/>
                  </a:cubicBezTo>
                  <a:cubicBezTo>
                    <a:pt x="25636" y="7961"/>
                    <a:pt x="27716" y="5880"/>
                    <a:pt x="29727" y="3800"/>
                  </a:cubicBezTo>
                  <a:cubicBezTo>
                    <a:pt x="30157" y="3370"/>
                    <a:pt x="30518" y="3009"/>
                    <a:pt x="30879" y="2579"/>
                  </a:cubicBezTo>
                  <a:cubicBezTo>
                    <a:pt x="31017" y="2373"/>
                    <a:pt x="31223" y="2149"/>
                    <a:pt x="31309" y="1874"/>
                  </a:cubicBezTo>
                  <a:cubicBezTo>
                    <a:pt x="31516" y="1582"/>
                    <a:pt x="31653" y="1221"/>
                    <a:pt x="31808" y="860"/>
                  </a:cubicBezTo>
                  <a:lnTo>
                    <a:pt x="31808" y="361"/>
                  </a:lnTo>
                  <a:cubicBezTo>
                    <a:pt x="31584" y="224"/>
                    <a:pt x="31378" y="0"/>
                    <a:pt x="310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9"/>
            <p:cNvSpPr/>
            <p:nvPr/>
          </p:nvSpPr>
          <p:spPr>
            <a:xfrm>
              <a:off x="8516170" y="1337105"/>
              <a:ext cx="793236" cy="804635"/>
            </a:xfrm>
            <a:custGeom>
              <a:avLst/>
              <a:gdLst/>
              <a:ahLst/>
              <a:cxnLst/>
              <a:rect l="l" t="t" r="r" b="b"/>
              <a:pathLst>
                <a:path w="33957" h="34445" extrusionOk="0">
                  <a:moveTo>
                    <a:pt x="33106" y="1"/>
                  </a:moveTo>
                  <a:cubicBezTo>
                    <a:pt x="33010" y="1"/>
                    <a:pt x="32911" y="17"/>
                    <a:pt x="32805" y="58"/>
                  </a:cubicBezTo>
                  <a:cubicBezTo>
                    <a:pt x="32667" y="127"/>
                    <a:pt x="32444" y="127"/>
                    <a:pt x="32306" y="195"/>
                  </a:cubicBezTo>
                  <a:cubicBezTo>
                    <a:pt x="32169" y="195"/>
                    <a:pt x="32014" y="281"/>
                    <a:pt x="31876" y="350"/>
                  </a:cubicBezTo>
                  <a:cubicBezTo>
                    <a:pt x="31670" y="556"/>
                    <a:pt x="31447" y="711"/>
                    <a:pt x="31309" y="917"/>
                  </a:cubicBezTo>
                  <a:cubicBezTo>
                    <a:pt x="29435" y="2705"/>
                    <a:pt x="27647" y="4580"/>
                    <a:pt x="25790" y="6436"/>
                  </a:cubicBezTo>
                  <a:cubicBezTo>
                    <a:pt x="24793" y="7434"/>
                    <a:pt x="23778" y="8517"/>
                    <a:pt x="22781" y="9514"/>
                  </a:cubicBezTo>
                  <a:cubicBezTo>
                    <a:pt x="21131" y="11233"/>
                    <a:pt x="19480" y="12953"/>
                    <a:pt x="17830" y="14672"/>
                  </a:cubicBezTo>
                  <a:lnTo>
                    <a:pt x="15904" y="16615"/>
                  </a:lnTo>
                  <a:cubicBezTo>
                    <a:pt x="15182" y="17320"/>
                    <a:pt x="14546" y="18042"/>
                    <a:pt x="13892" y="18678"/>
                  </a:cubicBezTo>
                  <a:cubicBezTo>
                    <a:pt x="12603" y="20053"/>
                    <a:pt x="11313" y="21343"/>
                    <a:pt x="10093" y="22701"/>
                  </a:cubicBezTo>
                  <a:cubicBezTo>
                    <a:pt x="9319" y="23492"/>
                    <a:pt x="8528" y="24266"/>
                    <a:pt x="7806" y="25057"/>
                  </a:cubicBezTo>
                  <a:cubicBezTo>
                    <a:pt x="6809" y="26140"/>
                    <a:pt x="5794" y="27137"/>
                    <a:pt x="4866" y="28134"/>
                  </a:cubicBezTo>
                  <a:cubicBezTo>
                    <a:pt x="4436" y="28564"/>
                    <a:pt x="4075" y="28994"/>
                    <a:pt x="3731" y="29355"/>
                  </a:cubicBezTo>
                  <a:cubicBezTo>
                    <a:pt x="3147" y="30077"/>
                    <a:pt x="2511" y="30713"/>
                    <a:pt x="1926" y="31366"/>
                  </a:cubicBezTo>
                  <a:cubicBezTo>
                    <a:pt x="1427" y="32003"/>
                    <a:pt x="860" y="32587"/>
                    <a:pt x="361" y="33155"/>
                  </a:cubicBezTo>
                  <a:cubicBezTo>
                    <a:pt x="207" y="33378"/>
                    <a:pt x="138" y="33516"/>
                    <a:pt x="0" y="33653"/>
                  </a:cubicBezTo>
                  <a:cubicBezTo>
                    <a:pt x="138" y="34014"/>
                    <a:pt x="207" y="34306"/>
                    <a:pt x="568" y="34444"/>
                  </a:cubicBezTo>
                  <a:cubicBezTo>
                    <a:pt x="636" y="34375"/>
                    <a:pt x="791" y="34306"/>
                    <a:pt x="860" y="34238"/>
                  </a:cubicBezTo>
                  <a:cubicBezTo>
                    <a:pt x="1359" y="33808"/>
                    <a:pt x="1926" y="33378"/>
                    <a:pt x="2442" y="32862"/>
                  </a:cubicBezTo>
                  <a:cubicBezTo>
                    <a:pt x="3078" y="32295"/>
                    <a:pt x="3731" y="31728"/>
                    <a:pt x="4299" y="31143"/>
                  </a:cubicBezTo>
                  <a:cubicBezTo>
                    <a:pt x="5365" y="30146"/>
                    <a:pt x="6379" y="29217"/>
                    <a:pt x="7376" y="28220"/>
                  </a:cubicBezTo>
                  <a:cubicBezTo>
                    <a:pt x="9027" y="26570"/>
                    <a:pt x="10677" y="24988"/>
                    <a:pt x="12397" y="23337"/>
                  </a:cubicBezTo>
                  <a:cubicBezTo>
                    <a:pt x="14047" y="21687"/>
                    <a:pt x="15766" y="20053"/>
                    <a:pt x="17400" y="18403"/>
                  </a:cubicBezTo>
                  <a:lnTo>
                    <a:pt x="25859" y="9944"/>
                  </a:lnTo>
                  <a:cubicBezTo>
                    <a:pt x="28145" y="7657"/>
                    <a:pt x="30518" y="5284"/>
                    <a:pt x="32736" y="2929"/>
                  </a:cubicBezTo>
                  <a:cubicBezTo>
                    <a:pt x="33235" y="2430"/>
                    <a:pt x="33596" y="1846"/>
                    <a:pt x="33819" y="1141"/>
                  </a:cubicBezTo>
                  <a:cubicBezTo>
                    <a:pt x="33888" y="986"/>
                    <a:pt x="33888" y="711"/>
                    <a:pt x="33957" y="488"/>
                  </a:cubicBezTo>
                  <a:cubicBezTo>
                    <a:pt x="33957" y="419"/>
                    <a:pt x="33888" y="281"/>
                    <a:pt x="33733" y="195"/>
                  </a:cubicBezTo>
                  <a:cubicBezTo>
                    <a:pt x="33539" y="98"/>
                    <a:pt x="33336" y="1"/>
                    <a:pt x="33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9"/>
            <p:cNvSpPr/>
            <p:nvPr/>
          </p:nvSpPr>
          <p:spPr>
            <a:xfrm>
              <a:off x="8606530" y="1566183"/>
              <a:ext cx="788026" cy="786414"/>
            </a:xfrm>
            <a:custGeom>
              <a:avLst/>
              <a:gdLst/>
              <a:ahLst/>
              <a:cxnLst/>
              <a:rect l="l" t="t" r="r" b="b"/>
              <a:pathLst>
                <a:path w="33734" h="33665" extrusionOk="0">
                  <a:moveTo>
                    <a:pt x="33098" y="0"/>
                  </a:moveTo>
                  <a:cubicBezTo>
                    <a:pt x="33029" y="69"/>
                    <a:pt x="32960" y="69"/>
                    <a:pt x="32874" y="69"/>
                  </a:cubicBezTo>
                  <a:cubicBezTo>
                    <a:pt x="32169" y="138"/>
                    <a:pt x="31671" y="430"/>
                    <a:pt x="31155" y="929"/>
                  </a:cubicBezTo>
                  <a:cubicBezTo>
                    <a:pt x="28507" y="3645"/>
                    <a:pt x="25790" y="6293"/>
                    <a:pt x="23074" y="9027"/>
                  </a:cubicBezTo>
                  <a:cubicBezTo>
                    <a:pt x="20203" y="11967"/>
                    <a:pt x="17263" y="14890"/>
                    <a:pt x="14391" y="17761"/>
                  </a:cubicBezTo>
                  <a:cubicBezTo>
                    <a:pt x="12397" y="19772"/>
                    <a:pt x="10454" y="21767"/>
                    <a:pt x="8529" y="23710"/>
                  </a:cubicBezTo>
                  <a:cubicBezTo>
                    <a:pt x="6947" y="25360"/>
                    <a:pt x="5296" y="27011"/>
                    <a:pt x="3732" y="28575"/>
                  </a:cubicBezTo>
                  <a:cubicBezTo>
                    <a:pt x="3646" y="28644"/>
                    <a:pt x="3646" y="28644"/>
                    <a:pt x="3646" y="28730"/>
                  </a:cubicBezTo>
                  <a:cubicBezTo>
                    <a:pt x="2580" y="29865"/>
                    <a:pt x="1497" y="30948"/>
                    <a:pt x="499" y="32083"/>
                  </a:cubicBezTo>
                  <a:cubicBezTo>
                    <a:pt x="293" y="32237"/>
                    <a:pt x="138" y="32444"/>
                    <a:pt x="1" y="32667"/>
                  </a:cubicBezTo>
                  <a:cubicBezTo>
                    <a:pt x="138" y="33097"/>
                    <a:pt x="293" y="33458"/>
                    <a:pt x="723" y="33664"/>
                  </a:cubicBezTo>
                  <a:cubicBezTo>
                    <a:pt x="792" y="33596"/>
                    <a:pt x="929" y="33527"/>
                    <a:pt x="998" y="33458"/>
                  </a:cubicBezTo>
                  <a:cubicBezTo>
                    <a:pt x="1720" y="32805"/>
                    <a:pt x="2442" y="32237"/>
                    <a:pt x="3147" y="31584"/>
                  </a:cubicBezTo>
                  <a:cubicBezTo>
                    <a:pt x="4007" y="30724"/>
                    <a:pt x="4935" y="29865"/>
                    <a:pt x="5881" y="29005"/>
                  </a:cubicBezTo>
                  <a:cubicBezTo>
                    <a:pt x="7016" y="27870"/>
                    <a:pt x="8168" y="26787"/>
                    <a:pt x="9319" y="25635"/>
                  </a:cubicBezTo>
                  <a:cubicBezTo>
                    <a:pt x="10746" y="24277"/>
                    <a:pt x="12174" y="22919"/>
                    <a:pt x="13532" y="21560"/>
                  </a:cubicBezTo>
                  <a:cubicBezTo>
                    <a:pt x="14391" y="20701"/>
                    <a:pt x="15251" y="19910"/>
                    <a:pt x="16042" y="19119"/>
                  </a:cubicBezTo>
                  <a:cubicBezTo>
                    <a:pt x="16970" y="18191"/>
                    <a:pt x="17916" y="17262"/>
                    <a:pt x="18844" y="16403"/>
                  </a:cubicBezTo>
                  <a:cubicBezTo>
                    <a:pt x="20994" y="14322"/>
                    <a:pt x="23143" y="12242"/>
                    <a:pt x="25223" y="10161"/>
                  </a:cubicBezTo>
                  <a:cubicBezTo>
                    <a:pt x="27579" y="7806"/>
                    <a:pt x="29951" y="5519"/>
                    <a:pt x="32307" y="3147"/>
                  </a:cubicBezTo>
                  <a:cubicBezTo>
                    <a:pt x="32599" y="2854"/>
                    <a:pt x="32805" y="2648"/>
                    <a:pt x="33029" y="2356"/>
                  </a:cubicBezTo>
                  <a:cubicBezTo>
                    <a:pt x="33459" y="1788"/>
                    <a:pt x="33734" y="1135"/>
                    <a:pt x="33734" y="361"/>
                  </a:cubicBezTo>
                  <a:cubicBezTo>
                    <a:pt x="33527" y="275"/>
                    <a:pt x="33304" y="138"/>
                    <a:pt x="33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
            <p:cNvSpPr/>
            <p:nvPr/>
          </p:nvSpPr>
          <p:spPr>
            <a:xfrm>
              <a:off x="8557939" y="1477411"/>
              <a:ext cx="763124" cy="779990"/>
            </a:xfrm>
            <a:custGeom>
              <a:avLst/>
              <a:gdLst/>
              <a:ahLst/>
              <a:cxnLst/>
              <a:rect l="l" t="t" r="r" b="b"/>
              <a:pathLst>
                <a:path w="32668" h="33390" extrusionOk="0">
                  <a:moveTo>
                    <a:pt x="31808" y="1"/>
                  </a:moveTo>
                  <a:cubicBezTo>
                    <a:pt x="31515" y="69"/>
                    <a:pt x="31240" y="138"/>
                    <a:pt x="30879" y="207"/>
                  </a:cubicBezTo>
                  <a:cubicBezTo>
                    <a:pt x="30742" y="207"/>
                    <a:pt x="30587" y="293"/>
                    <a:pt x="30518" y="430"/>
                  </a:cubicBezTo>
                  <a:cubicBezTo>
                    <a:pt x="30020" y="929"/>
                    <a:pt x="29521" y="1496"/>
                    <a:pt x="29022" y="2012"/>
                  </a:cubicBezTo>
                  <a:cubicBezTo>
                    <a:pt x="27802" y="3216"/>
                    <a:pt x="26650" y="4436"/>
                    <a:pt x="25429" y="5726"/>
                  </a:cubicBezTo>
                  <a:cubicBezTo>
                    <a:pt x="23933" y="7239"/>
                    <a:pt x="22420" y="8803"/>
                    <a:pt x="20924" y="10385"/>
                  </a:cubicBezTo>
                  <a:cubicBezTo>
                    <a:pt x="19841" y="11468"/>
                    <a:pt x="18844" y="12534"/>
                    <a:pt x="17761" y="13618"/>
                  </a:cubicBezTo>
                  <a:cubicBezTo>
                    <a:pt x="16471" y="15045"/>
                    <a:pt x="15113" y="16403"/>
                    <a:pt x="13824" y="17761"/>
                  </a:cubicBezTo>
                  <a:cubicBezTo>
                    <a:pt x="12964" y="18690"/>
                    <a:pt x="12036" y="19549"/>
                    <a:pt x="11176" y="20495"/>
                  </a:cubicBezTo>
                  <a:cubicBezTo>
                    <a:pt x="10677" y="20993"/>
                    <a:pt x="10179" y="21492"/>
                    <a:pt x="9680" y="22059"/>
                  </a:cubicBezTo>
                  <a:cubicBezTo>
                    <a:pt x="8597" y="23211"/>
                    <a:pt x="7445" y="24432"/>
                    <a:pt x="6379" y="25567"/>
                  </a:cubicBezTo>
                  <a:cubicBezTo>
                    <a:pt x="5812" y="26151"/>
                    <a:pt x="5227" y="26719"/>
                    <a:pt x="4729" y="27286"/>
                  </a:cubicBezTo>
                  <a:cubicBezTo>
                    <a:pt x="4367" y="27647"/>
                    <a:pt x="4006" y="28008"/>
                    <a:pt x="3731" y="28369"/>
                  </a:cubicBezTo>
                  <a:cubicBezTo>
                    <a:pt x="3009" y="29091"/>
                    <a:pt x="2373" y="29865"/>
                    <a:pt x="1651" y="30587"/>
                  </a:cubicBezTo>
                  <a:cubicBezTo>
                    <a:pt x="1290" y="31086"/>
                    <a:pt x="860" y="31516"/>
                    <a:pt x="499" y="31945"/>
                  </a:cubicBezTo>
                  <a:cubicBezTo>
                    <a:pt x="293" y="32169"/>
                    <a:pt x="224" y="32375"/>
                    <a:pt x="0" y="32599"/>
                  </a:cubicBezTo>
                  <a:cubicBezTo>
                    <a:pt x="224" y="32805"/>
                    <a:pt x="361" y="33097"/>
                    <a:pt x="499" y="33390"/>
                  </a:cubicBezTo>
                  <a:cubicBezTo>
                    <a:pt x="723" y="33235"/>
                    <a:pt x="860" y="33235"/>
                    <a:pt x="929" y="33097"/>
                  </a:cubicBezTo>
                  <a:cubicBezTo>
                    <a:pt x="1788" y="32375"/>
                    <a:pt x="2579" y="31670"/>
                    <a:pt x="3370" y="30879"/>
                  </a:cubicBezTo>
                  <a:cubicBezTo>
                    <a:pt x="3938" y="30381"/>
                    <a:pt x="4436" y="29865"/>
                    <a:pt x="5021" y="29366"/>
                  </a:cubicBezTo>
                  <a:cubicBezTo>
                    <a:pt x="5880" y="28507"/>
                    <a:pt x="6740" y="27647"/>
                    <a:pt x="7600" y="26856"/>
                  </a:cubicBezTo>
                  <a:cubicBezTo>
                    <a:pt x="9818" y="24638"/>
                    <a:pt x="12036" y="22489"/>
                    <a:pt x="14185" y="20271"/>
                  </a:cubicBezTo>
                  <a:cubicBezTo>
                    <a:pt x="17623" y="16901"/>
                    <a:pt x="20993" y="13532"/>
                    <a:pt x="24363" y="10093"/>
                  </a:cubicBezTo>
                  <a:cubicBezTo>
                    <a:pt x="26220" y="8236"/>
                    <a:pt x="28077" y="6379"/>
                    <a:pt x="29882" y="4505"/>
                  </a:cubicBezTo>
                  <a:cubicBezTo>
                    <a:pt x="30518" y="3938"/>
                    <a:pt x="31086" y="3302"/>
                    <a:pt x="31739" y="2717"/>
                  </a:cubicBezTo>
                  <a:lnTo>
                    <a:pt x="32169" y="2287"/>
                  </a:lnTo>
                  <a:cubicBezTo>
                    <a:pt x="32306" y="1926"/>
                    <a:pt x="32461" y="1582"/>
                    <a:pt x="32599" y="1221"/>
                  </a:cubicBezTo>
                  <a:cubicBezTo>
                    <a:pt x="32667" y="998"/>
                    <a:pt x="32667" y="723"/>
                    <a:pt x="32667" y="499"/>
                  </a:cubicBezTo>
                  <a:cubicBezTo>
                    <a:pt x="32667" y="430"/>
                    <a:pt x="32599" y="293"/>
                    <a:pt x="32530" y="207"/>
                  </a:cubicBezTo>
                  <a:cubicBezTo>
                    <a:pt x="32375" y="138"/>
                    <a:pt x="32306" y="138"/>
                    <a:pt x="32169" y="69"/>
                  </a:cubicBezTo>
                  <a:cubicBezTo>
                    <a:pt x="32031" y="1"/>
                    <a:pt x="31945" y="1"/>
                    <a:pt x="31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3" name="Google Shape;1223;p9"/>
          <p:cNvSpPr txBox="1">
            <a:spLocks noGrp="1"/>
          </p:cNvSpPr>
          <p:nvPr>
            <p:ph type="title"/>
          </p:nvPr>
        </p:nvSpPr>
        <p:spPr>
          <a:xfrm>
            <a:off x="1854750" y="1747500"/>
            <a:ext cx="5434500" cy="773100"/>
          </a:xfrm>
          <a:prstGeom prst="rect">
            <a:avLst/>
          </a:prstGeom>
        </p:spPr>
        <p:txBody>
          <a:bodyPr spcFirstLastPara="1" wrap="square" lIns="36575" tIns="36575" rIns="36575" bIns="3657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24" name="Google Shape;1224;p9"/>
          <p:cNvSpPr txBox="1">
            <a:spLocks noGrp="1"/>
          </p:cNvSpPr>
          <p:nvPr>
            <p:ph type="subTitle" idx="1"/>
          </p:nvPr>
        </p:nvSpPr>
        <p:spPr>
          <a:xfrm>
            <a:off x="2629050" y="2657900"/>
            <a:ext cx="3885900" cy="1583100"/>
          </a:xfrm>
          <a:prstGeom prst="rect">
            <a:avLst/>
          </a:prstGeom>
        </p:spPr>
        <p:txBody>
          <a:bodyPr spcFirstLastPara="1" wrap="square" lIns="36575" tIns="36575" rIns="36575" bIns="3657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39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604"/>
        <p:cNvGrpSpPr/>
        <p:nvPr/>
      </p:nvGrpSpPr>
      <p:grpSpPr>
        <a:xfrm>
          <a:off x="0" y="0"/>
          <a:ext cx="0" cy="0"/>
          <a:chOff x="0" y="0"/>
          <a:chExt cx="0" cy="0"/>
        </a:xfrm>
      </p:grpSpPr>
      <p:sp>
        <p:nvSpPr>
          <p:cNvPr id="1605" name="Google Shape;1605;p16"/>
          <p:cNvSpPr/>
          <p:nvPr/>
        </p:nvSpPr>
        <p:spPr>
          <a:xfrm>
            <a:off x="-827809" y="3421103"/>
            <a:ext cx="2245947" cy="1722403"/>
          </a:xfrm>
          <a:custGeom>
            <a:avLst/>
            <a:gdLst/>
            <a:ahLst/>
            <a:cxnLst/>
            <a:rect l="l" t="t" r="r" b="b"/>
            <a:pathLst>
              <a:path w="96145" h="73733" extrusionOk="0">
                <a:moveTo>
                  <a:pt x="34758" y="1"/>
                </a:moveTo>
                <a:cubicBezTo>
                  <a:pt x="33735" y="1"/>
                  <a:pt x="32705" y="87"/>
                  <a:pt x="31670" y="270"/>
                </a:cubicBezTo>
                <a:cubicBezTo>
                  <a:pt x="26788" y="1198"/>
                  <a:pt x="22713" y="3571"/>
                  <a:pt x="19412" y="7371"/>
                </a:cubicBezTo>
                <a:cubicBezTo>
                  <a:pt x="16987" y="10225"/>
                  <a:pt x="15474" y="13526"/>
                  <a:pt x="14752" y="17257"/>
                </a:cubicBezTo>
                <a:cubicBezTo>
                  <a:pt x="14116" y="20541"/>
                  <a:pt x="14116" y="23842"/>
                  <a:pt x="14408" y="27212"/>
                </a:cubicBezTo>
                <a:cubicBezTo>
                  <a:pt x="14684" y="29636"/>
                  <a:pt x="15045" y="32146"/>
                  <a:pt x="15474" y="34587"/>
                </a:cubicBezTo>
                <a:cubicBezTo>
                  <a:pt x="16128" y="38095"/>
                  <a:pt x="16695" y="41602"/>
                  <a:pt x="16901" y="45110"/>
                </a:cubicBezTo>
                <a:cubicBezTo>
                  <a:pt x="17125" y="47775"/>
                  <a:pt x="17194" y="50422"/>
                  <a:pt x="16901" y="53070"/>
                </a:cubicBezTo>
                <a:cubicBezTo>
                  <a:pt x="16472" y="56577"/>
                  <a:pt x="15406" y="59810"/>
                  <a:pt x="13394" y="62664"/>
                </a:cubicBezTo>
                <a:cubicBezTo>
                  <a:pt x="12173" y="64538"/>
                  <a:pt x="10678" y="66102"/>
                  <a:pt x="9027" y="67547"/>
                </a:cubicBezTo>
                <a:cubicBezTo>
                  <a:pt x="6379" y="69902"/>
                  <a:pt x="3439" y="71845"/>
                  <a:pt x="362" y="73478"/>
                </a:cubicBezTo>
                <a:cubicBezTo>
                  <a:pt x="224" y="73564"/>
                  <a:pt x="138" y="73633"/>
                  <a:pt x="1" y="73633"/>
                </a:cubicBezTo>
                <a:cubicBezTo>
                  <a:pt x="1" y="73702"/>
                  <a:pt x="1" y="73702"/>
                  <a:pt x="69" y="73702"/>
                </a:cubicBezTo>
                <a:lnTo>
                  <a:pt x="87754" y="73702"/>
                </a:lnTo>
                <a:cubicBezTo>
                  <a:pt x="87800" y="73702"/>
                  <a:pt x="87854" y="73732"/>
                  <a:pt x="87905" y="73732"/>
                </a:cubicBezTo>
                <a:cubicBezTo>
                  <a:pt x="87930" y="73732"/>
                  <a:pt x="87955" y="73725"/>
                  <a:pt x="87978" y="73702"/>
                </a:cubicBezTo>
                <a:cubicBezTo>
                  <a:pt x="88115" y="73702"/>
                  <a:pt x="88253" y="73633"/>
                  <a:pt x="88339" y="73564"/>
                </a:cubicBezTo>
                <a:cubicBezTo>
                  <a:pt x="90333" y="71914"/>
                  <a:pt x="92121" y="69971"/>
                  <a:pt x="93566" y="67753"/>
                </a:cubicBezTo>
                <a:cubicBezTo>
                  <a:pt x="95216" y="64968"/>
                  <a:pt x="96145" y="62028"/>
                  <a:pt x="96145" y="58727"/>
                </a:cubicBezTo>
                <a:cubicBezTo>
                  <a:pt x="96076" y="56509"/>
                  <a:pt x="95560" y="54359"/>
                  <a:pt x="94700" y="52279"/>
                </a:cubicBezTo>
                <a:cubicBezTo>
                  <a:pt x="93067" y="48634"/>
                  <a:pt x="90694" y="45539"/>
                  <a:pt x="87548" y="42960"/>
                </a:cubicBezTo>
                <a:cubicBezTo>
                  <a:pt x="85038" y="40897"/>
                  <a:pt x="82167" y="39315"/>
                  <a:pt x="79158" y="38095"/>
                </a:cubicBezTo>
                <a:cubicBezTo>
                  <a:pt x="77163" y="37235"/>
                  <a:pt x="75083" y="36599"/>
                  <a:pt x="73003" y="35877"/>
                </a:cubicBezTo>
                <a:cubicBezTo>
                  <a:pt x="71490" y="35378"/>
                  <a:pt x="69994" y="34794"/>
                  <a:pt x="68481" y="34089"/>
                </a:cubicBezTo>
                <a:cubicBezTo>
                  <a:pt x="66555" y="33160"/>
                  <a:pt x="65042" y="31716"/>
                  <a:pt x="63976" y="29928"/>
                </a:cubicBezTo>
                <a:cubicBezTo>
                  <a:pt x="63409" y="28931"/>
                  <a:pt x="62893" y="28002"/>
                  <a:pt x="62395" y="26988"/>
                </a:cubicBezTo>
                <a:cubicBezTo>
                  <a:pt x="61690" y="25337"/>
                  <a:pt x="60968" y="23618"/>
                  <a:pt x="60314" y="21985"/>
                </a:cubicBezTo>
                <a:cubicBezTo>
                  <a:pt x="59179" y="19406"/>
                  <a:pt x="58027" y="16827"/>
                  <a:pt x="56669" y="14317"/>
                </a:cubicBezTo>
                <a:cubicBezTo>
                  <a:pt x="54950" y="11445"/>
                  <a:pt x="53007" y="8798"/>
                  <a:pt x="50514" y="6511"/>
                </a:cubicBezTo>
                <a:cubicBezTo>
                  <a:pt x="47712" y="4070"/>
                  <a:pt x="44634" y="2213"/>
                  <a:pt x="41127" y="1061"/>
                </a:cubicBezTo>
                <a:cubicBezTo>
                  <a:pt x="39040" y="384"/>
                  <a:pt x="36913" y="1"/>
                  <a:pt x="347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6" name="Google Shape;1606;p16"/>
          <p:cNvGrpSpPr/>
          <p:nvPr/>
        </p:nvGrpSpPr>
        <p:grpSpPr>
          <a:xfrm rot="-7846487">
            <a:off x="-230575" y="3167898"/>
            <a:ext cx="1462582" cy="1453496"/>
            <a:chOff x="1520275" y="3315325"/>
            <a:chExt cx="840100" cy="834850"/>
          </a:xfrm>
        </p:grpSpPr>
        <p:sp>
          <p:nvSpPr>
            <p:cNvPr id="1607" name="Google Shape;1607;p16"/>
            <p:cNvSpPr/>
            <p:nvPr/>
          </p:nvSpPr>
          <p:spPr>
            <a:xfrm>
              <a:off x="1520275" y="3315325"/>
              <a:ext cx="11575" cy="7375"/>
            </a:xfrm>
            <a:custGeom>
              <a:avLst/>
              <a:gdLst/>
              <a:ahLst/>
              <a:cxnLst/>
              <a:rect l="l" t="t" r="r" b="b"/>
              <a:pathLst>
                <a:path w="463" h="295" extrusionOk="0">
                  <a:moveTo>
                    <a:pt x="462" y="0"/>
                  </a:moveTo>
                  <a:cubicBezTo>
                    <a:pt x="280" y="0"/>
                    <a:pt x="224" y="70"/>
                    <a:pt x="168" y="70"/>
                  </a:cubicBezTo>
                  <a:cubicBezTo>
                    <a:pt x="112" y="126"/>
                    <a:pt x="56" y="182"/>
                    <a:pt x="0" y="294"/>
                  </a:cubicBezTo>
                  <a:lnTo>
                    <a:pt x="112" y="294"/>
                  </a:lnTo>
                  <a:lnTo>
                    <a:pt x="112" y="182"/>
                  </a:lnTo>
                  <a:lnTo>
                    <a:pt x="280" y="182"/>
                  </a:lnTo>
                  <a:cubicBezTo>
                    <a:pt x="350" y="126"/>
                    <a:pt x="406" y="126"/>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6"/>
            <p:cNvSpPr/>
            <p:nvPr/>
          </p:nvSpPr>
          <p:spPr>
            <a:xfrm>
              <a:off x="2023275" y="4025875"/>
              <a:ext cx="83325" cy="63200"/>
            </a:xfrm>
            <a:custGeom>
              <a:avLst/>
              <a:gdLst/>
              <a:ahLst/>
              <a:cxnLst/>
              <a:rect l="l" t="t" r="r" b="b"/>
              <a:pathLst>
                <a:path w="3333" h="2528" extrusionOk="0">
                  <a:moveTo>
                    <a:pt x="588" y="0"/>
                  </a:moveTo>
                  <a:cubicBezTo>
                    <a:pt x="112" y="168"/>
                    <a:pt x="0" y="406"/>
                    <a:pt x="294" y="868"/>
                  </a:cubicBezTo>
                  <a:cubicBezTo>
                    <a:pt x="532" y="1219"/>
                    <a:pt x="812" y="1513"/>
                    <a:pt x="1232" y="1807"/>
                  </a:cubicBezTo>
                  <a:cubicBezTo>
                    <a:pt x="1684" y="2210"/>
                    <a:pt x="2232" y="2528"/>
                    <a:pt x="2867" y="2528"/>
                  </a:cubicBezTo>
                  <a:cubicBezTo>
                    <a:pt x="2960" y="2528"/>
                    <a:pt x="3054" y="2521"/>
                    <a:pt x="3150" y="2507"/>
                  </a:cubicBezTo>
                  <a:cubicBezTo>
                    <a:pt x="3332" y="2381"/>
                    <a:pt x="3332" y="2325"/>
                    <a:pt x="3262" y="2269"/>
                  </a:cubicBezTo>
                  <a:cubicBezTo>
                    <a:pt x="3094" y="1751"/>
                    <a:pt x="2800" y="1275"/>
                    <a:pt x="2338" y="1050"/>
                  </a:cubicBezTo>
                  <a:cubicBezTo>
                    <a:pt x="1932" y="868"/>
                    <a:pt x="1582" y="630"/>
                    <a:pt x="1162" y="462"/>
                  </a:cubicBezTo>
                  <a:cubicBezTo>
                    <a:pt x="994" y="350"/>
                    <a:pt x="756" y="168"/>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6"/>
            <p:cNvSpPr/>
            <p:nvPr/>
          </p:nvSpPr>
          <p:spPr>
            <a:xfrm>
              <a:off x="2282975" y="4113375"/>
              <a:ext cx="77400" cy="36800"/>
            </a:xfrm>
            <a:custGeom>
              <a:avLst/>
              <a:gdLst/>
              <a:ahLst/>
              <a:cxnLst/>
              <a:rect l="l" t="t" r="r" b="b"/>
              <a:pathLst>
                <a:path w="3096" h="1472" extrusionOk="0">
                  <a:moveTo>
                    <a:pt x="169" y="1"/>
                  </a:moveTo>
                  <a:cubicBezTo>
                    <a:pt x="113" y="57"/>
                    <a:pt x="57" y="169"/>
                    <a:pt x="1" y="281"/>
                  </a:cubicBezTo>
                  <a:cubicBezTo>
                    <a:pt x="113" y="407"/>
                    <a:pt x="169" y="519"/>
                    <a:pt x="295" y="575"/>
                  </a:cubicBezTo>
                  <a:cubicBezTo>
                    <a:pt x="813" y="813"/>
                    <a:pt x="1275" y="981"/>
                    <a:pt x="1751" y="1219"/>
                  </a:cubicBezTo>
                  <a:cubicBezTo>
                    <a:pt x="2040" y="1369"/>
                    <a:pt x="2328" y="1471"/>
                    <a:pt x="2617" y="1471"/>
                  </a:cubicBezTo>
                  <a:cubicBezTo>
                    <a:pt x="2678" y="1471"/>
                    <a:pt x="2740" y="1467"/>
                    <a:pt x="2801" y="1457"/>
                  </a:cubicBezTo>
                  <a:cubicBezTo>
                    <a:pt x="2969" y="1331"/>
                    <a:pt x="3095" y="1275"/>
                    <a:pt x="3025" y="1051"/>
                  </a:cubicBezTo>
                  <a:cubicBezTo>
                    <a:pt x="2913" y="631"/>
                    <a:pt x="2675" y="351"/>
                    <a:pt x="2213" y="225"/>
                  </a:cubicBezTo>
                  <a:cubicBezTo>
                    <a:pt x="2045" y="169"/>
                    <a:pt x="1919" y="169"/>
                    <a:pt x="1751" y="169"/>
                  </a:cubicBezTo>
                  <a:cubicBezTo>
                    <a:pt x="1513" y="113"/>
                    <a:pt x="1219" y="57"/>
                    <a:pt x="995" y="57"/>
                  </a:cubicBezTo>
                  <a:cubicBezTo>
                    <a:pt x="701" y="1"/>
                    <a:pt x="463"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6"/>
            <p:cNvSpPr/>
            <p:nvPr/>
          </p:nvSpPr>
          <p:spPr>
            <a:xfrm>
              <a:off x="1925600" y="3910375"/>
              <a:ext cx="67225" cy="48325"/>
            </a:xfrm>
            <a:custGeom>
              <a:avLst/>
              <a:gdLst/>
              <a:ahLst/>
              <a:cxnLst/>
              <a:rect l="l" t="t" r="r" b="b"/>
              <a:pathLst>
                <a:path w="2689" h="1933" extrusionOk="0">
                  <a:moveTo>
                    <a:pt x="239" y="0"/>
                  </a:moveTo>
                  <a:cubicBezTo>
                    <a:pt x="113" y="126"/>
                    <a:pt x="113" y="182"/>
                    <a:pt x="1" y="294"/>
                  </a:cubicBezTo>
                  <a:cubicBezTo>
                    <a:pt x="57" y="350"/>
                    <a:pt x="169" y="476"/>
                    <a:pt x="239" y="588"/>
                  </a:cubicBezTo>
                  <a:lnTo>
                    <a:pt x="757" y="1120"/>
                  </a:lnTo>
                  <a:cubicBezTo>
                    <a:pt x="1107" y="1526"/>
                    <a:pt x="1569" y="1750"/>
                    <a:pt x="2101" y="1876"/>
                  </a:cubicBezTo>
                  <a:cubicBezTo>
                    <a:pt x="2185" y="1904"/>
                    <a:pt x="2286" y="1932"/>
                    <a:pt x="2381" y="1932"/>
                  </a:cubicBezTo>
                  <a:cubicBezTo>
                    <a:pt x="2475" y="1932"/>
                    <a:pt x="2563" y="1904"/>
                    <a:pt x="2619" y="1820"/>
                  </a:cubicBezTo>
                  <a:cubicBezTo>
                    <a:pt x="2689" y="1232"/>
                    <a:pt x="2269" y="644"/>
                    <a:pt x="1807" y="476"/>
                  </a:cubicBezTo>
                  <a:cubicBezTo>
                    <a:pt x="1401" y="350"/>
                    <a:pt x="1051" y="182"/>
                    <a:pt x="645" y="70"/>
                  </a:cubicBezTo>
                  <a:cubicBezTo>
                    <a:pt x="519" y="70"/>
                    <a:pt x="351"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6"/>
            <p:cNvSpPr/>
            <p:nvPr/>
          </p:nvSpPr>
          <p:spPr>
            <a:xfrm>
              <a:off x="1747800" y="3640850"/>
              <a:ext cx="53700" cy="59900"/>
            </a:xfrm>
            <a:custGeom>
              <a:avLst/>
              <a:gdLst/>
              <a:ahLst/>
              <a:cxnLst/>
              <a:rect l="l" t="t" r="r" b="b"/>
              <a:pathLst>
                <a:path w="2148" h="2396" extrusionOk="0">
                  <a:moveTo>
                    <a:pt x="462" y="0"/>
                  </a:moveTo>
                  <a:cubicBezTo>
                    <a:pt x="168" y="0"/>
                    <a:pt x="56" y="168"/>
                    <a:pt x="0" y="406"/>
                  </a:cubicBezTo>
                  <a:cubicBezTo>
                    <a:pt x="168" y="756"/>
                    <a:pt x="406" y="1162"/>
                    <a:pt x="630" y="1512"/>
                  </a:cubicBezTo>
                  <a:cubicBezTo>
                    <a:pt x="756" y="1750"/>
                    <a:pt x="868" y="1974"/>
                    <a:pt x="1106" y="2100"/>
                  </a:cubicBezTo>
                  <a:cubicBezTo>
                    <a:pt x="1330" y="2212"/>
                    <a:pt x="1568" y="2324"/>
                    <a:pt x="1806" y="2380"/>
                  </a:cubicBezTo>
                  <a:cubicBezTo>
                    <a:pt x="1839" y="2391"/>
                    <a:pt x="1870" y="2395"/>
                    <a:pt x="1899" y="2395"/>
                  </a:cubicBezTo>
                  <a:cubicBezTo>
                    <a:pt x="2063" y="2395"/>
                    <a:pt x="2148" y="2233"/>
                    <a:pt x="2100" y="2030"/>
                  </a:cubicBezTo>
                  <a:cubicBezTo>
                    <a:pt x="2030" y="1750"/>
                    <a:pt x="1974" y="1456"/>
                    <a:pt x="1806" y="1274"/>
                  </a:cubicBezTo>
                  <a:cubicBezTo>
                    <a:pt x="1624" y="1106"/>
                    <a:pt x="1456" y="924"/>
                    <a:pt x="1218" y="756"/>
                  </a:cubicBezTo>
                  <a:cubicBezTo>
                    <a:pt x="980" y="462"/>
                    <a:pt x="700" y="224"/>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6"/>
            <p:cNvSpPr/>
            <p:nvPr/>
          </p:nvSpPr>
          <p:spPr>
            <a:xfrm>
              <a:off x="1897950" y="3792400"/>
              <a:ext cx="77375" cy="49725"/>
            </a:xfrm>
            <a:custGeom>
              <a:avLst/>
              <a:gdLst/>
              <a:ahLst/>
              <a:cxnLst/>
              <a:rect l="l" t="t" r="r" b="b"/>
              <a:pathLst>
                <a:path w="3095" h="1989" extrusionOk="0">
                  <a:moveTo>
                    <a:pt x="225" y="1"/>
                  </a:moveTo>
                  <a:cubicBezTo>
                    <a:pt x="169" y="57"/>
                    <a:pt x="113" y="113"/>
                    <a:pt x="57" y="169"/>
                  </a:cubicBezTo>
                  <a:cubicBezTo>
                    <a:pt x="1" y="463"/>
                    <a:pt x="225" y="645"/>
                    <a:pt x="407" y="757"/>
                  </a:cubicBezTo>
                  <a:cubicBezTo>
                    <a:pt x="813" y="1051"/>
                    <a:pt x="1275" y="1401"/>
                    <a:pt x="1807" y="1695"/>
                  </a:cubicBezTo>
                  <a:cubicBezTo>
                    <a:pt x="2101" y="1807"/>
                    <a:pt x="2451" y="1989"/>
                    <a:pt x="2801" y="1989"/>
                  </a:cubicBezTo>
                  <a:cubicBezTo>
                    <a:pt x="2913" y="1989"/>
                    <a:pt x="3025" y="1919"/>
                    <a:pt x="3095" y="1807"/>
                  </a:cubicBezTo>
                  <a:cubicBezTo>
                    <a:pt x="2857" y="1345"/>
                    <a:pt x="2619" y="995"/>
                    <a:pt x="2157" y="813"/>
                  </a:cubicBezTo>
                  <a:cubicBezTo>
                    <a:pt x="1625" y="645"/>
                    <a:pt x="1107" y="351"/>
                    <a:pt x="575" y="113"/>
                  </a:cubicBezTo>
                  <a:cubicBezTo>
                    <a:pt x="463" y="113"/>
                    <a:pt x="351" y="57"/>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6"/>
            <p:cNvSpPr/>
            <p:nvPr/>
          </p:nvSpPr>
          <p:spPr>
            <a:xfrm>
              <a:off x="1686525" y="3502225"/>
              <a:ext cx="43800" cy="70025"/>
            </a:xfrm>
            <a:custGeom>
              <a:avLst/>
              <a:gdLst/>
              <a:ahLst/>
              <a:cxnLst/>
              <a:rect l="l" t="t" r="r" b="b"/>
              <a:pathLst>
                <a:path w="1752" h="2801" extrusionOk="0">
                  <a:moveTo>
                    <a:pt x="463" y="1"/>
                  </a:moveTo>
                  <a:cubicBezTo>
                    <a:pt x="113" y="1"/>
                    <a:pt x="1" y="113"/>
                    <a:pt x="113" y="463"/>
                  </a:cubicBezTo>
                  <a:cubicBezTo>
                    <a:pt x="225" y="1107"/>
                    <a:pt x="519" y="1695"/>
                    <a:pt x="813" y="2269"/>
                  </a:cubicBezTo>
                  <a:cubicBezTo>
                    <a:pt x="981" y="2507"/>
                    <a:pt x="1163" y="2675"/>
                    <a:pt x="1457" y="2801"/>
                  </a:cubicBezTo>
                  <a:cubicBezTo>
                    <a:pt x="1625" y="2619"/>
                    <a:pt x="1681" y="2451"/>
                    <a:pt x="1681" y="2269"/>
                  </a:cubicBezTo>
                  <a:cubicBezTo>
                    <a:pt x="1751" y="1919"/>
                    <a:pt x="1681" y="1625"/>
                    <a:pt x="1513" y="1401"/>
                  </a:cubicBezTo>
                  <a:cubicBezTo>
                    <a:pt x="1219" y="995"/>
                    <a:pt x="981" y="519"/>
                    <a:pt x="701" y="113"/>
                  </a:cubicBezTo>
                  <a:cubicBezTo>
                    <a:pt x="701" y="57"/>
                    <a:pt x="631" y="57"/>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6"/>
            <p:cNvSpPr/>
            <p:nvPr/>
          </p:nvSpPr>
          <p:spPr>
            <a:xfrm>
              <a:off x="1686525" y="3709100"/>
              <a:ext cx="50550" cy="51475"/>
            </a:xfrm>
            <a:custGeom>
              <a:avLst/>
              <a:gdLst/>
              <a:ahLst/>
              <a:cxnLst/>
              <a:rect l="l" t="t" r="r" b="b"/>
              <a:pathLst>
                <a:path w="2022" h="2059" extrusionOk="0">
                  <a:moveTo>
                    <a:pt x="281" y="0"/>
                  </a:moveTo>
                  <a:cubicBezTo>
                    <a:pt x="169" y="182"/>
                    <a:pt x="113" y="294"/>
                    <a:pt x="1" y="420"/>
                  </a:cubicBezTo>
                  <a:cubicBezTo>
                    <a:pt x="225" y="770"/>
                    <a:pt x="407" y="1120"/>
                    <a:pt x="575" y="1470"/>
                  </a:cubicBezTo>
                  <a:cubicBezTo>
                    <a:pt x="631" y="1638"/>
                    <a:pt x="757" y="1750"/>
                    <a:pt x="925" y="1821"/>
                  </a:cubicBezTo>
                  <a:cubicBezTo>
                    <a:pt x="1107" y="1933"/>
                    <a:pt x="1331" y="1989"/>
                    <a:pt x="1569" y="2045"/>
                  </a:cubicBezTo>
                  <a:cubicBezTo>
                    <a:pt x="1610" y="2054"/>
                    <a:pt x="1650" y="2059"/>
                    <a:pt x="1688" y="2059"/>
                  </a:cubicBezTo>
                  <a:cubicBezTo>
                    <a:pt x="1875" y="2059"/>
                    <a:pt x="2022" y="1948"/>
                    <a:pt x="1975" y="1750"/>
                  </a:cubicBezTo>
                  <a:cubicBezTo>
                    <a:pt x="1919" y="1526"/>
                    <a:pt x="1863" y="1288"/>
                    <a:pt x="1751" y="1050"/>
                  </a:cubicBezTo>
                  <a:cubicBezTo>
                    <a:pt x="1681" y="938"/>
                    <a:pt x="1513" y="770"/>
                    <a:pt x="1401" y="644"/>
                  </a:cubicBezTo>
                  <a:cubicBezTo>
                    <a:pt x="1163" y="476"/>
                    <a:pt x="869" y="294"/>
                    <a:pt x="631" y="182"/>
                  </a:cubicBezTo>
                  <a:cubicBezTo>
                    <a:pt x="519" y="70"/>
                    <a:pt x="407" y="7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6"/>
            <p:cNvSpPr/>
            <p:nvPr/>
          </p:nvSpPr>
          <p:spPr>
            <a:xfrm>
              <a:off x="1775450" y="3552625"/>
              <a:ext cx="52525" cy="46925"/>
            </a:xfrm>
            <a:custGeom>
              <a:avLst/>
              <a:gdLst/>
              <a:ahLst/>
              <a:cxnLst/>
              <a:rect l="l" t="t" r="r" b="b"/>
              <a:pathLst>
                <a:path w="2101" h="1877" extrusionOk="0">
                  <a:moveTo>
                    <a:pt x="436" y="1"/>
                  </a:moveTo>
                  <a:cubicBezTo>
                    <a:pt x="388" y="1"/>
                    <a:pt x="341" y="9"/>
                    <a:pt x="294" y="29"/>
                  </a:cubicBezTo>
                  <a:cubicBezTo>
                    <a:pt x="0" y="309"/>
                    <a:pt x="0" y="379"/>
                    <a:pt x="224" y="729"/>
                  </a:cubicBezTo>
                  <a:cubicBezTo>
                    <a:pt x="294" y="841"/>
                    <a:pt x="350" y="953"/>
                    <a:pt x="406" y="1079"/>
                  </a:cubicBezTo>
                  <a:cubicBezTo>
                    <a:pt x="644" y="1485"/>
                    <a:pt x="994" y="1709"/>
                    <a:pt x="1400" y="1835"/>
                  </a:cubicBezTo>
                  <a:cubicBezTo>
                    <a:pt x="1512" y="1863"/>
                    <a:pt x="1614" y="1877"/>
                    <a:pt x="1717" y="1877"/>
                  </a:cubicBezTo>
                  <a:cubicBezTo>
                    <a:pt x="1820" y="1877"/>
                    <a:pt x="1925" y="1863"/>
                    <a:pt x="2044" y="1835"/>
                  </a:cubicBezTo>
                  <a:cubicBezTo>
                    <a:pt x="2044" y="1779"/>
                    <a:pt x="2100" y="1709"/>
                    <a:pt x="2044" y="1653"/>
                  </a:cubicBezTo>
                  <a:cubicBezTo>
                    <a:pt x="1974" y="1429"/>
                    <a:pt x="1918" y="1135"/>
                    <a:pt x="1750" y="897"/>
                  </a:cubicBezTo>
                  <a:cubicBezTo>
                    <a:pt x="1694" y="785"/>
                    <a:pt x="1512" y="603"/>
                    <a:pt x="1400" y="547"/>
                  </a:cubicBezTo>
                  <a:cubicBezTo>
                    <a:pt x="1218" y="379"/>
                    <a:pt x="994" y="253"/>
                    <a:pt x="812" y="141"/>
                  </a:cubicBezTo>
                  <a:cubicBezTo>
                    <a:pt x="691" y="60"/>
                    <a:pt x="562" y="1"/>
                    <a:pt x="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6"/>
            <p:cNvSpPr/>
            <p:nvPr/>
          </p:nvSpPr>
          <p:spPr>
            <a:xfrm>
              <a:off x="1756550" y="3896000"/>
              <a:ext cx="50775" cy="45200"/>
            </a:xfrm>
            <a:custGeom>
              <a:avLst/>
              <a:gdLst/>
              <a:ahLst/>
              <a:cxnLst/>
              <a:rect l="l" t="t" r="r" b="b"/>
              <a:pathLst>
                <a:path w="2031" h="1808" extrusionOk="0">
                  <a:moveTo>
                    <a:pt x="224" y="1"/>
                  </a:moveTo>
                  <a:cubicBezTo>
                    <a:pt x="168" y="57"/>
                    <a:pt x="112" y="113"/>
                    <a:pt x="0" y="225"/>
                  </a:cubicBezTo>
                  <a:cubicBezTo>
                    <a:pt x="56" y="351"/>
                    <a:pt x="56" y="463"/>
                    <a:pt x="168" y="519"/>
                  </a:cubicBezTo>
                  <a:cubicBezTo>
                    <a:pt x="280" y="757"/>
                    <a:pt x="462" y="925"/>
                    <a:pt x="574" y="1163"/>
                  </a:cubicBezTo>
                  <a:cubicBezTo>
                    <a:pt x="924" y="1695"/>
                    <a:pt x="1400" y="1807"/>
                    <a:pt x="2030" y="1807"/>
                  </a:cubicBezTo>
                  <a:lnTo>
                    <a:pt x="2030" y="1457"/>
                  </a:lnTo>
                  <a:cubicBezTo>
                    <a:pt x="1974" y="1345"/>
                    <a:pt x="1918" y="1219"/>
                    <a:pt x="1862" y="1051"/>
                  </a:cubicBezTo>
                  <a:cubicBezTo>
                    <a:pt x="1750" y="757"/>
                    <a:pt x="1568" y="519"/>
                    <a:pt x="1274" y="407"/>
                  </a:cubicBezTo>
                  <a:cubicBezTo>
                    <a:pt x="1162" y="407"/>
                    <a:pt x="1106" y="351"/>
                    <a:pt x="980" y="295"/>
                  </a:cubicBezTo>
                  <a:cubicBezTo>
                    <a:pt x="756" y="169"/>
                    <a:pt x="518" y="57"/>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6"/>
            <p:cNvSpPr/>
            <p:nvPr/>
          </p:nvSpPr>
          <p:spPr>
            <a:xfrm>
              <a:off x="2176575" y="4029350"/>
              <a:ext cx="52525" cy="34450"/>
            </a:xfrm>
            <a:custGeom>
              <a:avLst/>
              <a:gdLst/>
              <a:ahLst/>
              <a:cxnLst/>
              <a:rect l="l" t="t" r="r" b="b"/>
              <a:pathLst>
                <a:path w="2101" h="1378" extrusionOk="0">
                  <a:moveTo>
                    <a:pt x="296" y="1"/>
                  </a:moveTo>
                  <a:cubicBezTo>
                    <a:pt x="156" y="1"/>
                    <a:pt x="78" y="63"/>
                    <a:pt x="1" y="267"/>
                  </a:cubicBezTo>
                  <a:cubicBezTo>
                    <a:pt x="215" y="816"/>
                    <a:pt x="1132" y="1377"/>
                    <a:pt x="1824" y="1377"/>
                  </a:cubicBezTo>
                  <a:cubicBezTo>
                    <a:pt x="1856" y="1377"/>
                    <a:pt x="1888" y="1376"/>
                    <a:pt x="1919" y="1374"/>
                  </a:cubicBezTo>
                  <a:cubicBezTo>
                    <a:pt x="2101" y="1318"/>
                    <a:pt x="2101" y="1136"/>
                    <a:pt x="2031" y="1024"/>
                  </a:cubicBezTo>
                  <a:cubicBezTo>
                    <a:pt x="2031" y="911"/>
                    <a:pt x="1975" y="785"/>
                    <a:pt x="1975" y="673"/>
                  </a:cubicBezTo>
                  <a:cubicBezTo>
                    <a:pt x="1919" y="435"/>
                    <a:pt x="1807" y="323"/>
                    <a:pt x="1681" y="141"/>
                  </a:cubicBezTo>
                  <a:cubicBezTo>
                    <a:pt x="1625" y="85"/>
                    <a:pt x="1457" y="29"/>
                    <a:pt x="1401" y="29"/>
                  </a:cubicBezTo>
                  <a:cubicBezTo>
                    <a:pt x="1276" y="77"/>
                    <a:pt x="1152" y="94"/>
                    <a:pt x="1028" y="94"/>
                  </a:cubicBezTo>
                  <a:cubicBezTo>
                    <a:pt x="858" y="94"/>
                    <a:pt x="688" y="62"/>
                    <a:pt x="519" y="29"/>
                  </a:cubicBezTo>
                  <a:cubicBezTo>
                    <a:pt x="429" y="12"/>
                    <a:pt x="357" y="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6"/>
            <p:cNvSpPr/>
            <p:nvPr/>
          </p:nvSpPr>
          <p:spPr>
            <a:xfrm>
              <a:off x="1865750" y="3619600"/>
              <a:ext cx="48325" cy="44375"/>
            </a:xfrm>
            <a:custGeom>
              <a:avLst/>
              <a:gdLst/>
              <a:ahLst/>
              <a:cxnLst/>
              <a:rect l="l" t="t" r="r" b="b"/>
              <a:pathLst>
                <a:path w="1933" h="1775" extrusionOk="0">
                  <a:moveTo>
                    <a:pt x="309" y="1"/>
                  </a:moveTo>
                  <a:cubicBezTo>
                    <a:pt x="232" y="1"/>
                    <a:pt x="162" y="40"/>
                    <a:pt x="112" y="80"/>
                  </a:cubicBezTo>
                  <a:cubicBezTo>
                    <a:pt x="0" y="206"/>
                    <a:pt x="0" y="318"/>
                    <a:pt x="0" y="430"/>
                  </a:cubicBezTo>
                  <a:cubicBezTo>
                    <a:pt x="56" y="500"/>
                    <a:pt x="56" y="556"/>
                    <a:pt x="112" y="612"/>
                  </a:cubicBezTo>
                  <a:cubicBezTo>
                    <a:pt x="407" y="1130"/>
                    <a:pt x="883" y="1550"/>
                    <a:pt x="1513" y="1718"/>
                  </a:cubicBezTo>
                  <a:cubicBezTo>
                    <a:pt x="1639" y="1718"/>
                    <a:pt x="1751" y="1718"/>
                    <a:pt x="1933" y="1774"/>
                  </a:cubicBezTo>
                  <a:lnTo>
                    <a:pt x="1933" y="1480"/>
                  </a:lnTo>
                  <a:cubicBezTo>
                    <a:pt x="1695" y="724"/>
                    <a:pt x="1107" y="318"/>
                    <a:pt x="407" y="24"/>
                  </a:cubicBezTo>
                  <a:cubicBezTo>
                    <a:pt x="374" y="8"/>
                    <a:pt x="341"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6"/>
            <p:cNvSpPr/>
            <p:nvPr/>
          </p:nvSpPr>
          <p:spPr>
            <a:xfrm>
              <a:off x="1844050" y="3724625"/>
              <a:ext cx="53925" cy="37375"/>
            </a:xfrm>
            <a:custGeom>
              <a:avLst/>
              <a:gdLst/>
              <a:ahLst/>
              <a:cxnLst/>
              <a:rect l="l" t="t" r="r" b="b"/>
              <a:pathLst>
                <a:path w="2157" h="1495" extrusionOk="0">
                  <a:moveTo>
                    <a:pt x="381" y="0"/>
                  </a:moveTo>
                  <a:cubicBezTo>
                    <a:pt x="330" y="0"/>
                    <a:pt x="278" y="7"/>
                    <a:pt x="224" y="23"/>
                  </a:cubicBezTo>
                  <a:cubicBezTo>
                    <a:pt x="0" y="261"/>
                    <a:pt x="0" y="373"/>
                    <a:pt x="224" y="611"/>
                  </a:cubicBezTo>
                  <a:cubicBezTo>
                    <a:pt x="462" y="779"/>
                    <a:pt x="630" y="1017"/>
                    <a:pt x="924" y="1200"/>
                  </a:cubicBezTo>
                  <a:cubicBezTo>
                    <a:pt x="1174" y="1342"/>
                    <a:pt x="1464" y="1495"/>
                    <a:pt x="1795" y="1495"/>
                  </a:cubicBezTo>
                  <a:cubicBezTo>
                    <a:pt x="1853" y="1495"/>
                    <a:pt x="1913" y="1490"/>
                    <a:pt x="1975" y="1480"/>
                  </a:cubicBezTo>
                  <a:cubicBezTo>
                    <a:pt x="2101" y="1424"/>
                    <a:pt x="2157" y="1312"/>
                    <a:pt x="2101" y="1129"/>
                  </a:cubicBezTo>
                  <a:cubicBezTo>
                    <a:pt x="2031" y="1073"/>
                    <a:pt x="2031" y="1017"/>
                    <a:pt x="1975" y="961"/>
                  </a:cubicBezTo>
                  <a:cubicBezTo>
                    <a:pt x="1863" y="667"/>
                    <a:pt x="1681" y="429"/>
                    <a:pt x="1331" y="317"/>
                  </a:cubicBezTo>
                  <a:cubicBezTo>
                    <a:pt x="1106" y="261"/>
                    <a:pt x="924" y="205"/>
                    <a:pt x="756" y="79"/>
                  </a:cubicBezTo>
                  <a:cubicBezTo>
                    <a:pt x="628" y="40"/>
                    <a:pt x="506"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6"/>
            <p:cNvSpPr/>
            <p:nvPr/>
          </p:nvSpPr>
          <p:spPr>
            <a:xfrm>
              <a:off x="1754800" y="3803950"/>
              <a:ext cx="55675" cy="52800"/>
            </a:xfrm>
            <a:custGeom>
              <a:avLst/>
              <a:gdLst/>
              <a:ahLst/>
              <a:cxnLst/>
              <a:rect l="l" t="t" r="r" b="b"/>
              <a:pathLst>
                <a:path w="2227" h="2112" extrusionOk="0">
                  <a:moveTo>
                    <a:pt x="182" y="1"/>
                  </a:moveTo>
                  <a:cubicBezTo>
                    <a:pt x="0" y="183"/>
                    <a:pt x="0" y="295"/>
                    <a:pt x="126" y="477"/>
                  </a:cubicBezTo>
                  <a:cubicBezTo>
                    <a:pt x="420" y="883"/>
                    <a:pt x="700" y="1289"/>
                    <a:pt x="1050" y="1639"/>
                  </a:cubicBezTo>
                  <a:cubicBezTo>
                    <a:pt x="1258" y="1945"/>
                    <a:pt x="1594" y="2111"/>
                    <a:pt x="2031" y="2111"/>
                  </a:cubicBezTo>
                  <a:cubicBezTo>
                    <a:pt x="2094" y="2111"/>
                    <a:pt x="2159" y="2108"/>
                    <a:pt x="2226" y="2101"/>
                  </a:cubicBezTo>
                  <a:cubicBezTo>
                    <a:pt x="2226" y="1989"/>
                    <a:pt x="2226" y="1877"/>
                    <a:pt x="2170" y="1807"/>
                  </a:cubicBezTo>
                  <a:cubicBezTo>
                    <a:pt x="2044" y="1527"/>
                    <a:pt x="1820" y="1233"/>
                    <a:pt x="1582" y="995"/>
                  </a:cubicBezTo>
                  <a:cubicBezTo>
                    <a:pt x="1120" y="645"/>
                    <a:pt x="644" y="35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6"/>
            <p:cNvSpPr/>
            <p:nvPr/>
          </p:nvSpPr>
          <p:spPr>
            <a:xfrm>
              <a:off x="2236075" y="3991925"/>
              <a:ext cx="61275" cy="23475"/>
            </a:xfrm>
            <a:custGeom>
              <a:avLst/>
              <a:gdLst/>
              <a:ahLst/>
              <a:cxnLst/>
              <a:rect l="l" t="t" r="r" b="b"/>
              <a:pathLst>
                <a:path w="2451" h="939" extrusionOk="0">
                  <a:moveTo>
                    <a:pt x="1892" y="0"/>
                  </a:moveTo>
                  <a:cubicBezTo>
                    <a:pt x="1848" y="0"/>
                    <a:pt x="1801" y="5"/>
                    <a:pt x="1751" y="14"/>
                  </a:cubicBezTo>
                  <a:lnTo>
                    <a:pt x="183" y="14"/>
                  </a:lnTo>
                  <a:cubicBezTo>
                    <a:pt x="127" y="70"/>
                    <a:pt x="71" y="182"/>
                    <a:pt x="1" y="238"/>
                  </a:cubicBezTo>
                  <a:cubicBezTo>
                    <a:pt x="127" y="364"/>
                    <a:pt x="183" y="420"/>
                    <a:pt x="295" y="476"/>
                  </a:cubicBezTo>
                  <a:cubicBezTo>
                    <a:pt x="421" y="532"/>
                    <a:pt x="533" y="588"/>
                    <a:pt x="645" y="658"/>
                  </a:cubicBezTo>
                  <a:cubicBezTo>
                    <a:pt x="1121" y="770"/>
                    <a:pt x="1639" y="938"/>
                    <a:pt x="2171" y="938"/>
                  </a:cubicBezTo>
                  <a:cubicBezTo>
                    <a:pt x="2283" y="938"/>
                    <a:pt x="2395" y="882"/>
                    <a:pt x="2451" y="770"/>
                  </a:cubicBezTo>
                  <a:lnTo>
                    <a:pt x="2451" y="420"/>
                  </a:lnTo>
                  <a:cubicBezTo>
                    <a:pt x="2451" y="420"/>
                    <a:pt x="2395" y="364"/>
                    <a:pt x="2395" y="308"/>
                  </a:cubicBezTo>
                  <a:cubicBezTo>
                    <a:pt x="2256" y="111"/>
                    <a:pt x="2106" y="0"/>
                    <a:pt x="1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6"/>
            <p:cNvSpPr/>
            <p:nvPr/>
          </p:nvSpPr>
          <p:spPr>
            <a:xfrm>
              <a:off x="2138425" y="3929625"/>
              <a:ext cx="58475" cy="30475"/>
            </a:xfrm>
            <a:custGeom>
              <a:avLst/>
              <a:gdLst/>
              <a:ahLst/>
              <a:cxnLst/>
              <a:rect l="l" t="t" r="r" b="b"/>
              <a:pathLst>
                <a:path w="2339" h="1219" extrusionOk="0">
                  <a:moveTo>
                    <a:pt x="294" y="0"/>
                  </a:moveTo>
                  <a:cubicBezTo>
                    <a:pt x="182" y="56"/>
                    <a:pt x="0" y="112"/>
                    <a:pt x="0" y="280"/>
                  </a:cubicBezTo>
                  <a:cubicBezTo>
                    <a:pt x="56" y="462"/>
                    <a:pt x="238" y="574"/>
                    <a:pt x="350" y="630"/>
                  </a:cubicBezTo>
                  <a:cubicBezTo>
                    <a:pt x="826" y="868"/>
                    <a:pt x="1345" y="1050"/>
                    <a:pt x="1807" y="1162"/>
                  </a:cubicBezTo>
                  <a:cubicBezTo>
                    <a:pt x="1870" y="1190"/>
                    <a:pt x="1957" y="1218"/>
                    <a:pt x="2045" y="1218"/>
                  </a:cubicBezTo>
                  <a:cubicBezTo>
                    <a:pt x="2132" y="1218"/>
                    <a:pt x="2220" y="1190"/>
                    <a:pt x="2283" y="1106"/>
                  </a:cubicBezTo>
                  <a:cubicBezTo>
                    <a:pt x="2339" y="700"/>
                    <a:pt x="2227" y="518"/>
                    <a:pt x="1933" y="280"/>
                  </a:cubicBezTo>
                  <a:cubicBezTo>
                    <a:pt x="1401" y="168"/>
                    <a:pt x="826" y="168"/>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6"/>
            <p:cNvSpPr/>
            <p:nvPr/>
          </p:nvSpPr>
          <p:spPr>
            <a:xfrm>
              <a:off x="1768100" y="3757400"/>
              <a:ext cx="52525" cy="47125"/>
            </a:xfrm>
            <a:custGeom>
              <a:avLst/>
              <a:gdLst/>
              <a:ahLst/>
              <a:cxnLst/>
              <a:rect l="l" t="t" r="r" b="b"/>
              <a:pathLst>
                <a:path w="2101" h="1885" extrusionOk="0">
                  <a:moveTo>
                    <a:pt x="168" y="1"/>
                  </a:moveTo>
                  <a:cubicBezTo>
                    <a:pt x="112" y="57"/>
                    <a:pt x="56" y="113"/>
                    <a:pt x="0" y="239"/>
                  </a:cubicBezTo>
                  <a:cubicBezTo>
                    <a:pt x="238" y="519"/>
                    <a:pt x="518" y="869"/>
                    <a:pt x="756" y="1219"/>
                  </a:cubicBezTo>
                  <a:cubicBezTo>
                    <a:pt x="994" y="1513"/>
                    <a:pt x="1288" y="1751"/>
                    <a:pt x="1694" y="1863"/>
                  </a:cubicBezTo>
                  <a:cubicBezTo>
                    <a:pt x="1724" y="1878"/>
                    <a:pt x="1754" y="1885"/>
                    <a:pt x="1786" y="1885"/>
                  </a:cubicBezTo>
                  <a:cubicBezTo>
                    <a:pt x="1871" y="1885"/>
                    <a:pt x="1967" y="1833"/>
                    <a:pt x="2100" y="1751"/>
                  </a:cubicBezTo>
                  <a:cubicBezTo>
                    <a:pt x="2044" y="1401"/>
                    <a:pt x="1918" y="995"/>
                    <a:pt x="1512" y="757"/>
                  </a:cubicBezTo>
                  <a:cubicBezTo>
                    <a:pt x="1218" y="645"/>
                    <a:pt x="994" y="463"/>
                    <a:pt x="700" y="295"/>
                  </a:cubicBezTo>
                  <a:cubicBezTo>
                    <a:pt x="518" y="169"/>
                    <a:pt x="350" y="113"/>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6"/>
            <p:cNvSpPr/>
            <p:nvPr/>
          </p:nvSpPr>
          <p:spPr>
            <a:xfrm>
              <a:off x="2052325" y="3968825"/>
              <a:ext cx="49725" cy="36425"/>
            </a:xfrm>
            <a:custGeom>
              <a:avLst/>
              <a:gdLst/>
              <a:ahLst/>
              <a:cxnLst/>
              <a:rect l="l" t="t" r="r" b="b"/>
              <a:pathLst>
                <a:path w="1989" h="1457" extrusionOk="0">
                  <a:moveTo>
                    <a:pt x="238" y="0"/>
                  </a:moveTo>
                  <a:cubicBezTo>
                    <a:pt x="182" y="56"/>
                    <a:pt x="70" y="112"/>
                    <a:pt x="0" y="182"/>
                  </a:cubicBezTo>
                  <a:cubicBezTo>
                    <a:pt x="0" y="350"/>
                    <a:pt x="70" y="462"/>
                    <a:pt x="182" y="588"/>
                  </a:cubicBezTo>
                  <a:cubicBezTo>
                    <a:pt x="294" y="700"/>
                    <a:pt x="476" y="882"/>
                    <a:pt x="588" y="994"/>
                  </a:cubicBezTo>
                  <a:cubicBezTo>
                    <a:pt x="994" y="1232"/>
                    <a:pt x="1344" y="1456"/>
                    <a:pt x="1820" y="1456"/>
                  </a:cubicBezTo>
                  <a:cubicBezTo>
                    <a:pt x="1988" y="1344"/>
                    <a:pt x="1988" y="1288"/>
                    <a:pt x="1988" y="1162"/>
                  </a:cubicBezTo>
                  <a:cubicBezTo>
                    <a:pt x="1876" y="994"/>
                    <a:pt x="1820" y="812"/>
                    <a:pt x="1750" y="644"/>
                  </a:cubicBezTo>
                  <a:cubicBezTo>
                    <a:pt x="1638" y="462"/>
                    <a:pt x="1526" y="350"/>
                    <a:pt x="1344" y="350"/>
                  </a:cubicBezTo>
                  <a:cubicBezTo>
                    <a:pt x="994" y="238"/>
                    <a:pt x="588" y="112"/>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6"/>
            <p:cNvSpPr/>
            <p:nvPr/>
          </p:nvSpPr>
          <p:spPr>
            <a:xfrm>
              <a:off x="1823575" y="3654975"/>
              <a:ext cx="49550" cy="38625"/>
            </a:xfrm>
            <a:custGeom>
              <a:avLst/>
              <a:gdLst/>
              <a:ahLst/>
              <a:cxnLst/>
              <a:rect l="l" t="t" r="r" b="b"/>
              <a:pathLst>
                <a:path w="1982" h="1545" extrusionOk="0">
                  <a:moveTo>
                    <a:pt x="262" y="1"/>
                  </a:moveTo>
                  <a:cubicBezTo>
                    <a:pt x="214" y="1"/>
                    <a:pt x="167" y="18"/>
                    <a:pt x="119" y="65"/>
                  </a:cubicBezTo>
                  <a:cubicBezTo>
                    <a:pt x="0" y="674"/>
                    <a:pt x="1043" y="1544"/>
                    <a:pt x="1797" y="1544"/>
                  </a:cubicBezTo>
                  <a:cubicBezTo>
                    <a:pt x="1841" y="1544"/>
                    <a:pt x="1884" y="1541"/>
                    <a:pt x="1925" y="1535"/>
                  </a:cubicBezTo>
                  <a:lnTo>
                    <a:pt x="1925" y="1465"/>
                  </a:lnTo>
                  <a:cubicBezTo>
                    <a:pt x="1925" y="1409"/>
                    <a:pt x="1981" y="1409"/>
                    <a:pt x="1925" y="1353"/>
                  </a:cubicBezTo>
                  <a:cubicBezTo>
                    <a:pt x="1869" y="947"/>
                    <a:pt x="1687" y="653"/>
                    <a:pt x="1281" y="485"/>
                  </a:cubicBezTo>
                  <a:cubicBezTo>
                    <a:pt x="1043" y="359"/>
                    <a:pt x="749" y="191"/>
                    <a:pt x="469" y="65"/>
                  </a:cubicBezTo>
                  <a:cubicBezTo>
                    <a:pt x="397" y="33"/>
                    <a:pt x="329" y="1"/>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6"/>
            <p:cNvSpPr/>
            <p:nvPr/>
          </p:nvSpPr>
          <p:spPr>
            <a:xfrm>
              <a:off x="2013100" y="3901600"/>
              <a:ext cx="41000" cy="35050"/>
            </a:xfrm>
            <a:custGeom>
              <a:avLst/>
              <a:gdLst/>
              <a:ahLst/>
              <a:cxnLst/>
              <a:rect l="l" t="t" r="r" b="b"/>
              <a:pathLst>
                <a:path w="1640" h="1402" extrusionOk="0">
                  <a:moveTo>
                    <a:pt x="589" y="1"/>
                  </a:moveTo>
                  <a:cubicBezTo>
                    <a:pt x="169" y="71"/>
                    <a:pt x="1" y="477"/>
                    <a:pt x="169" y="701"/>
                  </a:cubicBezTo>
                  <a:cubicBezTo>
                    <a:pt x="463" y="1121"/>
                    <a:pt x="869" y="1289"/>
                    <a:pt x="1345" y="1401"/>
                  </a:cubicBezTo>
                  <a:lnTo>
                    <a:pt x="1639" y="1401"/>
                  </a:lnTo>
                  <a:cubicBezTo>
                    <a:pt x="1513" y="701"/>
                    <a:pt x="1163" y="239"/>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7" name="Google Shape;1627;p16"/>
          <p:cNvSpPr/>
          <p:nvPr/>
        </p:nvSpPr>
        <p:spPr>
          <a:xfrm>
            <a:off x="7290175" y="4452126"/>
            <a:ext cx="1484259" cy="1152768"/>
          </a:xfrm>
          <a:custGeom>
            <a:avLst/>
            <a:gdLst/>
            <a:ahLst/>
            <a:cxnLst/>
            <a:rect l="l" t="t" r="r" b="b"/>
            <a:pathLst>
              <a:path w="46423" h="36055" extrusionOk="0">
                <a:moveTo>
                  <a:pt x="29573" y="18"/>
                </a:moveTo>
                <a:cubicBezTo>
                  <a:pt x="29574" y="19"/>
                  <a:pt x="29575" y="21"/>
                  <a:pt x="29576" y="22"/>
                </a:cubicBezTo>
                <a:lnTo>
                  <a:pt x="29576" y="22"/>
                </a:lnTo>
                <a:cubicBezTo>
                  <a:pt x="29603" y="20"/>
                  <a:pt x="29630" y="18"/>
                  <a:pt x="29659" y="18"/>
                </a:cubicBezTo>
                <a:close/>
                <a:moveTo>
                  <a:pt x="29470" y="190"/>
                </a:moveTo>
                <a:cubicBezTo>
                  <a:pt x="29487" y="190"/>
                  <a:pt x="29504" y="207"/>
                  <a:pt x="29504" y="242"/>
                </a:cubicBezTo>
                <a:lnTo>
                  <a:pt x="29435" y="242"/>
                </a:lnTo>
                <a:cubicBezTo>
                  <a:pt x="29435" y="207"/>
                  <a:pt x="29452" y="190"/>
                  <a:pt x="29470" y="190"/>
                </a:cubicBezTo>
                <a:close/>
                <a:moveTo>
                  <a:pt x="29710" y="194"/>
                </a:moveTo>
                <a:lnTo>
                  <a:pt x="29710" y="194"/>
                </a:lnTo>
                <a:cubicBezTo>
                  <a:pt x="29728" y="214"/>
                  <a:pt x="29728" y="242"/>
                  <a:pt x="29728" y="242"/>
                </a:cubicBezTo>
                <a:cubicBezTo>
                  <a:pt x="29684" y="242"/>
                  <a:pt x="29696" y="214"/>
                  <a:pt x="29710" y="194"/>
                </a:cubicBezTo>
                <a:close/>
                <a:moveTo>
                  <a:pt x="32736" y="379"/>
                </a:moveTo>
                <a:lnTo>
                  <a:pt x="32805" y="448"/>
                </a:lnTo>
                <a:lnTo>
                  <a:pt x="32736" y="448"/>
                </a:lnTo>
                <a:lnTo>
                  <a:pt x="32736" y="379"/>
                </a:lnTo>
                <a:close/>
                <a:moveTo>
                  <a:pt x="29229" y="310"/>
                </a:moveTo>
                <a:lnTo>
                  <a:pt x="29229" y="310"/>
                </a:lnTo>
                <a:cubicBezTo>
                  <a:pt x="29298" y="379"/>
                  <a:pt x="29229" y="448"/>
                  <a:pt x="29298" y="534"/>
                </a:cubicBezTo>
                <a:cubicBezTo>
                  <a:pt x="29143" y="534"/>
                  <a:pt x="29229" y="448"/>
                  <a:pt x="29229" y="310"/>
                </a:cubicBezTo>
                <a:close/>
                <a:moveTo>
                  <a:pt x="33235" y="310"/>
                </a:moveTo>
                <a:cubicBezTo>
                  <a:pt x="33304" y="379"/>
                  <a:pt x="33235" y="448"/>
                  <a:pt x="33235" y="534"/>
                </a:cubicBezTo>
                <a:lnTo>
                  <a:pt x="33235" y="310"/>
                </a:lnTo>
                <a:close/>
                <a:moveTo>
                  <a:pt x="28937" y="448"/>
                </a:moveTo>
                <a:cubicBezTo>
                  <a:pt x="29005" y="448"/>
                  <a:pt x="29005" y="448"/>
                  <a:pt x="29005" y="534"/>
                </a:cubicBezTo>
                <a:lnTo>
                  <a:pt x="29005" y="603"/>
                </a:lnTo>
                <a:lnTo>
                  <a:pt x="28937" y="603"/>
                </a:lnTo>
                <a:lnTo>
                  <a:pt x="28937" y="448"/>
                </a:lnTo>
                <a:close/>
                <a:moveTo>
                  <a:pt x="31223" y="448"/>
                </a:moveTo>
                <a:cubicBezTo>
                  <a:pt x="31292" y="448"/>
                  <a:pt x="31292" y="534"/>
                  <a:pt x="31292" y="534"/>
                </a:cubicBezTo>
                <a:cubicBezTo>
                  <a:pt x="31292" y="603"/>
                  <a:pt x="31292" y="603"/>
                  <a:pt x="31223" y="603"/>
                </a:cubicBezTo>
                <a:cubicBezTo>
                  <a:pt x="31155" y="603"/>
                  <a:pt x="31155" y="534"/>
                  <a:pt x="31155" y="534"/>
                </a:cubicBezTo>
                <a:cubicBezTo>
                  <a:pt x="31223" y="534"/>
                  <a:pt x="31223" y="534"/>
                  <a:pt x="31223" y="448"/>
                </a:cubicBezTo>
                <a:close/>
                <a:moveTo>
                  <a:pt x="28077" y="448"/>
                </a:moveTo>
                <a:cubicBezTo>
                  <a:pt x="28034" y="545"/>
                  <a:pt x="27991" y="608"/>
                  <a:pt x="27927" y="608"/>
                </a:cubicBezTo>
                <a:cubicBezTo>
                  <a:pt x="27889" y="608"/>
                  <a:pt x="27843" y="585"/>
                  <a:pt x="27785" y="534"/>
                </a:cubicBezTo>
                <a:cubicBezTo>
                  <a:pt x="27854" y="448"/>
                  <a:pt x="28008" y="448"/>
                  <a:pt x="28077" y="448"/>
                </a:cubicBezTo>
                <a:close/>
                <a:moveTo>
                  <a:pt x="24776" y="603"/>
                </a:moveTo>
                <a:cubicBezTo>
                  <a:pt x="24921" y="603"/>
                  <a:pt x="24930" y="603"/>
                  <a:pt x="24803" y="659"/>
                </a:cubicBezTo>
                <a:lnTo>
                  <a:pt x="24803" y="659"/>
                </a:lnTo>
                <a:cubicBezTo>
                  <a:pt x="24776" y="640"/>
                  <a:pt x="24776" y="603"/>
                  <a:pt x="24776" y="603"/>
                </a:cubicBezTo>
                <a:close/>
                <a:moveTo>
                  <a:pt x="25636" y="671"/>
                </a:moveTo>
                <a:cubicBezTo>
                  <a:pt x="25704" y="671"/>
                  <a:pt x="25636" y="671"/>
                  <a:pt x="25636" y="740"/>
                </a:cubicBezTo>
                <a:cubicBezTo>
                  <a:pt x="25567" y="740"/>
                  <a:pt x="25636" y="671"/>
                  <a:pt x="25636" y="671"/>
                </a:cubicBezTo>
                <a:close/>
                <a:moveTo>
                  <a:pt x="33527" y="671"/>
                </a:moveTo>
                <a:cubicBezTo>
                  <a:pt x="33596" y="671"/>
                  <a:pt x="33596" y="671"/>
                  <a:pt x="33527" y="740"/>
                </a:cubicBezTo>
                <a:lnTo>
                  <a:pt x="33527" y="671"/>
                </a:lnTo>
                <a:close/>
                <a:moveTo>
                  <a:pt x="25206" y="448"/>
                </a:moveTo>
                <a:cubicBezTo>
                  <a:pt x="25275" y="534"/>
                  <a:pt x="25275" y="534"/>
                  <a:pt x="25275" y="603"/>
                </a:cubicBezTo>
                <a:cubicBezTo>
                  <a:pt x="25361" y="671"/>
                  <a:pt x="25429" y="671"/>
                  <a:pt x="25429" y="740"/>
                </a:cubicBezTo>
                <a:cubicBezTo>
                  <a:pt x="25391" y="775"/>
                  <a:pt x="25353" y="788"/>
                  <a:pt x="25316" y="788"/>
                </a:cubicBezTo>
                <a:cubicBezTo>
                  <a:pt x="25206" y="788"/>
                  <a:pt x="25103" y="671"/>
                  <a:pt x="24999" y="671"/>
                </a:cubicBezTo>
                <a:cubicBezTo>
                  <a:pt x="24999" y="603"/>
                  <a:pt x="24999" y="603"/>
                  <a:pt x="25068" y="534"/>
                </a:cubicBezTo>
                <a:cubicBezTo>
                  <a:pt x="25067" y="533"/>
                  <a:pt x="25065" y="532"/>
                  <a:pt x="25064" y="531"/>
                </a:cubicBezTo>
                <a:lnTo>
                  <a:pt x="25064" y="531"/>
                </a:lnTo>
                <a:cubicBezTo>
                  <a:pt x="25111" y="525"/>
                  <a:pt x="25159" y="507"/>
                  <a:pt x="25206" y="448"/>
                </a:cubicBezTo>
                <a:close/>
                <a:moveTo>
                  <a:pt x="26220" y="603"/>
                </a:moveTo>
                <a:cubicBezTo>
                  <a:pt x="26220" y="671"/>
                  <a:pt x="26134" y="740"/>
                  <a:pt x="26065" y="740"/>
                </a:cubicBezTo>
                <a:lnTo>
                  <a:pt x="26065" y="809"/>
                </a:lnTo>
                <a:cubicBezTo>
                  <a:pt x="25997" y="740"/>
                  <a:pt x="26065" y="740"/>
                  <a:pt x="26065" y="740"/>
                </a:cubicBezTo>
                <a:cubicBezTo>
                  <a:pt x="26065" y="671"/>
                  <a:pt x="26065" y="603"/>
                  <a:pt x="26220" y="603"/>
                </a:cubicBezTo>
                <a:close/>
                <a:moveTo>
                  <a:pt x="31808" y="603"/>
                </a:moveTo>
                <a:cubicBezTo>
                  <a:pt x="31808" y="809"/>
                  <a:pt x="31653" y="740"/>
                  <a:pt x="31653" y="809"/>
                </a:cubicBezTo>
                <a:cubicBezTo>
                  <a:pt x="31584" y="671"/>
                  <a:pt x="31653" y="671"/>
                  <a:pt x="31808" y="603"/>
                </a:cubicBezTo>
                <a:close/>
                <a:moveTo>
                  <a:pt x="22919" y="878"/>
                </a:moveTo>
                <a:lnTo>
                  <a:pt x="22988" y="964"/>
                </a:lnTo>
                <a:cubicBezTo>
                  <a:pt x="22919" y="964"/>
                  <a:pt x="22919" y="878"/>
                  <a:pt x="22919" y="878"/>
                </a:cubicBezTo>
                <a:close/>
                <a:moveTo>
                  <a:pt x="32874" y="878"/>
                </a:moveTo>
                <a:lnTo>
                  <a:pt x="32943" y="964"/>
                </a:lnTo>
                <a:lnTo>
                  <a:pt x="32874" y="964"/>
                </a:lnTo>
                <a:lnTo>
                  <a:pt x="32874" y="878"/>
                </a:lnTo>
                <a:close/>
                <a:moveTo>
                  <a:pt x="33097" y="603"/>
                </a:moveTo>
                <a:cubicBezTo>
                  <a:pt x="33209" y="658"/>
                  <a:pt x="33230" y="759"/>
                  <a:pt x="33343" y="759"/>
                </a:cubicBezTo>
                <a:cubicBezTo>
                  <a:pt x="33370" y="759"/>
                  <a:pt x="33402" y="753"/>
                  <a:pt x="33441" y="740"/>
                </a:cubicBezTo>
                <a:lnTo>
                  <a:pt x="33441" y="740"/>
                </a:lnTo>
                <a:cubicBezTo>
                  <a:pt x="33304" y="809"/>
                  <a:pt x="33304" y="964"/>
                  <a:pt x="33235" y="964"/>
                </a:cubicBezTo>
                <a:cubicBezTo>
                  <a:pt x="33097" y="809"/>
                  <a:pt x="33097" y="809"/>
                  <a:pt x="33097" y="603"/>
                </a:cubicBezTo>
                <a:close/>
                <a:moveTo>
                  <a:pt x="31808" y="964"/>
                </a:moveTo>
                <a:cubicBezTo>
                  <a:pt x="31808" y="1033"/>
                  <a:pt x="31722" y="1033"/>
                  <a:pt x="31722" y="1033"/>
                </a:cubicBezTo>
                <a:lnTo>
                  <a:pt x="31808" y="964"/>
                </a:lnTo>
                <a:close/>
                <a:moveTo>
                  <a:pt x="32307" y="878"/>
                </a:moveTo>
                <a:cubicBezTo>
                  <a:pt x="32375" y="964"/>
                  <a:pt x="32375" y="964"/>
                  <a:pt x="32444" y="1033"/>
                </a:cubicBezTo>
                <a:lnTo>
                  <a:pt x="32238" y="1033"/>
                </a:lnTo>
                <a:cubicBezTo>
                  <a:pt x="32307" y="964"/>
                  <a:pt x="32307" y="964"/>
                  <a:pt x="32307" y="878"/>
                </a:cubicBezTo>
                <a:close/>
                <a:moveTo>
                  <a:pt x="33097" y="1033"/>
                </a:moveTo>
                <a:lnTo>
                  <a:pt x="33166" y="1101"/>
                </a:lnTo>
                <a:lnTo>
                  <a:pt x="33097" y="1101"/>
                </a:lnTo>
                <a:lnTo>
                  <a:pt x="33097" y="1033"/>
                </a:lnTo>
                <a:close/>
                <a:moveTo>
                  <a:pt x="32029" y="1006"/>
                </a:moveTo>
                <a:cubicBezTo>
                  <a:pt x="32083" y="1006"/>
                  <a:pt x="32083" y="1069"/>
                  <a:pt x="32083" y="1170"/>
                </a:cubicBezTo>
                <a:cubicBezTo>
                  <a:pt x="32014" y="1101"/>
                  <a:pt x="32014" y="1033"/>
                  <a:pt x="31945" y="1033"/>
                </a:cubicBezTo>
                <a:cubicBezTo>
                  <a:pt x="31982" y="1014"/>
                  <a:pt x="32009" y="1006"/>
                  <a:pt x="32029" y="1006"/>
                </a:cubicBezTo>
                <a:close/>
                <a:moveTo>
                  <a:pt x="32736" y="964"/>
                </a:moveTo>
                <a:lnTo>
                  <a:pt x="32736" y="964"/>
                </a:lnTo>
                <a:cubicBezTo>
                  <a:pt x="32805" y="1033"/>
                  <a:pt x="32874" y="1033"/>
                  <a:pt x="32943" y="1101"/>
                </a:cubicBezTo>
                <a:cubicBezTo>
                  <a:pt x="32874" y="1101"/>
                  <a:pt x="32874" y="1101"/>
                  <a:pt x="32874" y="1170"/>
                </a:cubicBezTo>
                <a:cubicBezTo>
                  <a:pt x="32736" y="1170"/>
                  <a:pt x="32736" y="1101"/>
                  <a:pt x="32736" y="964"/>
                </a:cubicBezTo>
                <a:close/>
                <a:moveTo>
                  <a:pt x="34576" y="1118"/>
                </a:moveTo>
                <a:cubicBezTo>
                  <a:pt x="34593" y="1118"/>
                  <a:pt x="34593" y="1136"/>
                  <a:pt x="34593" y="1170"/>
                </a:cubicBezTo>
                <a:lnTo>
                  <a:pt x="34456" y="1170"/>
                </a:lnTo>
                <a:cubicBezTo>
                  <a:pt x="34524" y="1136"/>
                  <a:pt x="34559" y="1118"/>
                  <a:pt x="34576" y="1118"/>
                </a:cubicBezTo>
                <a:close/>
                <a:moveTo>
                  <a:pt x="34954" y="1101"/>
                </a:moveTo>
                <a:cubicBezTo>
                  <a:pt x="34954" y="1101"/>
                  <a:pt x="35023" y="1101"/>
                  <a:pt x="35023" y="1170"/>
                </a:cubicBezTo>
                <a:cubicBezTo>
                  <a:pt x="35023" y="1170"/>
                  <a:pt x="34954" y="1170"/>
                  <a:pt x="34954" y="1101"/>
                </a:cubicBezTo>
                <a:close/>
                <a:moveTo>
                  <a:pt x="36536" y="1101"/>
                </a:moveTo>
                <a:cubicBezTo>
                  <a:pt x="36536" y="1101"/>
                  <a:pt x="36536" y="1170"/>
                  <a:pt x="36450" y="1170"/>
                </a:cubicBezTo>
                <a:cubicBezTo>
                  <a:pt x="36450" y="1101"/>
                  <a:pt x="36536" y="1101"/>
                  <a:pt x="36536" y="1101"/>
                </a:cubicBezTo>
                <a:close/>
                <a:moveTo>
                  <a:pt x="31516" y="1101"/>
                </a:moveTo>
                <a:cubicBezTo>
                  <a:pt x="31516" y="1239"/>
                  <a:pt x="31447" y="1239"/>
                  <a:pt x="31378" y="1239"/>
                </a:cubicBezTo>
                <a:cubicBezTo>
                  <a:pt x="31447" y="1170"/>
                  <a:pt x="31447" y="1170"/>
                  <a:pt x="31516" y="1101"/>
                </a:cubicBezTo>
                <a:close/>
                <a:moveTo>
                  <a:pt x="32444" y="1101"/>
                </a:moveTo>
                <a:cubicBezTo>
                  <a:pt x="32513" y="1239"/>
                  <a:pt x="32444" y="1239"/>
                  <a:pt x="32307" y="1239"/>
                </a:cubicBezTo>
                <a:cubicBezTo>
                  <a:pt x="32375" y="1170"/>
                  <a:pt x="32444" y="1170"/>
                  <a:pt x="32444" y="1101"/>
                </a:cubicBezTo>
                <a:close/>
                <a:moveTo>
                  <a:pt x="34817" y="1170"/>
                </a:moveTo>
                <a:cubicBezTo>
                  <a:pt x="34886" y="1239"/>
                  <a:pt x="34817" y="1239"/>
                  <a:pt x="34731" y="1308"/>
                </a:cubicBezTo>
                <a:cubicBezTo>
                  <a:pt x="34662" y="1239"/>
                  <a:pt x="34662" y="1239"/>
                  <a:pt x="34662" y="1170"/>
                </a:cubicBezTo>
                <a:close/>
                <a:moveTo>
                  <a:pt x="31722" y="1033"/>
                </a:moveTo>
                <a:lnTo>
                  <a:pt x="31722" y="1033"/>
                </a:lnTo>
                <a:cubicBezTo>
                  <a:pt x="31653" y="1170"/>
                  <a:pt x="31808" y="1170"/>
                  <a:pt x="31877" y="1239"/>
                </a:cubicBezTo>
                <a:cubicBezTo>
                  <a:pt x="31877" y="1308"/>
                  <a:pt x="31808" y="1308"/>
                  <a:pt x="31808" y="1394"/>
                </a:cubicBezTo>
                <a:cubicBezTo>
                  <a:pt x="31722" y="1394"/>
                  <a:pt x="31722" y="1308"/>
                  <a:pt x="31722" y="1239"/>
                </a:cubicBezTo>
                <a:cubicBezTo>
                  <a:pt x="31653" y="1239"/>
                  <a:pt x="31653" y="1308"/>
                  <a:pt x="31653" y="1394"/>
                </a:cubicBezTo>
                <a:cubicBezTo>
                  <a:pt x="31653" y="1308"/>
                  <a:pt x="31584" y="1308"/>
                  <a:pt x="31584" y="1308"/>
                </a:cubicBezTo>
                <a:cubicBezTo>
                  <a:pt x="31584" y="1170"/>
                  <a:pt x="31584" y="1101"/>
                  <a:pt x="31722" y="1033"/>
                </a:cubicBezTo>
                <a:close/>
                <a:moveTo>
                  <a:pt x="32874" y="1308"/>
                </a:moveTo>
                <a:lnTo>
                  <a:pt x="32805" y="1394"/>
                </a:lnTo>
                <a:lnTo>
                  <a:pt x="32805" y="1308"/>
                </a:lnTo>
                <a:close/>
                <a:moveTo>
                  <a:pt x="34524" y="1308"/>
                </a:moveTo>
                <a:lnTo>
                  <a:pt x="34593" y="1394"/>
                </a:lnTo>
                <a:cubicBezTo>
                  <a:pt x="34559" y="1428"/>
                  <a:pt x="34542" y="1445"/>
                  <a:pt x="34524" y="1445"/>
                </a:cubicBezTo>
                <a:cubicBezTo>
                  <a:pt x="34507" y="1445"/>
                  <a:pt x="34490" y="1428"/>
                  <a:pt x="34456" y="1394"/>
                </a:cubicBezTo>
                <a:cubicBezTo>
                  <a:pt x="34456" y="1394"/>
                  <a:pt x="34524" y="1394"/>
                  <a:pt x="34524" y="1308"/>
                </a:cubicBezTo>
                <a:close/>
                <a:moveTo>
                  <a:pt x="33802" y="1170"/>
                </a:moveTo>
                <a:cubicBezTo>
                  <a:pt x="33871" y="1170"/>
                  <a:pt x="33802" y="1239"/>
                  <a:pt x="33871" y="1308"/>
                </a:cubicBezTo>
                <a:lnTo>
                  <a:pt x="33734" y="1308"/>
                </a:lnTo>
                <a:cubicBezTo>
                  <a:pt x="33734" y="1394"/>
                  <a:pt x="33665" y="1394"/>
                  <a:pt x="33665" y="1462"/>
                </a:cubicBezTo>
                <a:cubicBezTo>
                  <a:pt x="33665" y="1462"/>
                  <a:pt x="33596" y="1394"/>
                  <a:pt x="33527" y="1308"/>
                </a:cubicBezTo>
                <a:lnTo>
                  <a:pt x="33734" y="1308"/>
                </a:lnTo>
                <a:cubicBezTo>
                  <a:pt x="33734" y="1239"/>
                  <a:pt x="33665" y="1170"/>
                  <a:pt x="33802" y="1170"/>
                </a:cubicBezTo>
                <a:close/>
                <a:moveTo>
                  <a:pt x="37172" y="1462"/>
                </a:moveTo>
                <a:cubicBezTo>
                  <a:pt x="37172" y="1462"/>
                  <a:pt x="37241" y="1462"/>
                  <a:pt x="37241" y="1531"/>
                </a:cubicBezTo>
                <a:cubicBezTo>
                  <a:pt x="37172" y="1531"/>
                  <a:pt x="37172" y="1462"/>
                  <a:pt x="37172" y="1462"/>
                </a:cubicBezTo>
                <a:close/>
                <a:moveTo>
                  <a:pt x="34232" y="1462"/>
                </a:moveTo>
                <a:cubicBezTo>
                  <a:pt x="34301" y="1462"/>
                  <a:pt x="34301" y="1531"/>
                  <a:pt x="34301" y="1669"/>
                </a:cubicBezTo>
                <a:cubicBezTo>
                  <a:pt x="34232" y="1600"/>
                  <a:pt x="34232" y="1600"/>
                  <a:pt x="34163" y="1600"/>
                </a:cubicBezTo>
                <a:cubicBezTo>
                  <a:pt x="34163" y="1531"/>
                  <a:pt x="34163" y="1531"/>
                  <a:pt x="34232" y="1462"/>
                </a:cubicBezTo>
                <a:close/>
                <a:moveTo>
                  <a:pt x="25206" y="1608"/>
                </a:moveTo>
                <a:cubicBezTo>
                  <a:pt x="25275" y="1628"/>
                  <a:pt x="25275" y="1683"/>
                  <a:pt x="25275" y="1737"/>
                </a:cubicBezTo>
                <a:cubicBezTo>
                  <a:pt x="25209" y="1737"/>
                  <a:pt x="25206" y="1674"/>
                  <a:pt x="25206" y="1608"/>
                </a:cubicBezTo>
                <a:close/>
                <a:moveTo>
                  <a:pt x="33957" y="1600"/>
                </a:moveTo>
                <a:cubicBezTo>
                  <a:pt x="34026" y="1600"/>
                  <a:pt x="34095" y="1669"/>
                  <a:pt x="34095" y="1737"/>
                </a:cubicBezTo>
                <a:cubicBezTo>
                  <a:pt x="34026" y="1737"/>
                  <a:pt x="34026" y="1669"/>
                  <a:pt x="33957" y="1600"/>
                </a:cubicBezTo>
                <a:close/>
                <a:moveTo>
                  <a:pt x="36880" y="1737"/>
                </a:moveTo>
                <a:lnTo>
                  <a:pt x="36966" y="1823"/>
                </a:lnTo>
                <a:lnTo>
                  <a:pt x="36880" y="1823"/>
                </a:lnTo>
                <a:lnTo>
                  <a:pt x="36880" y="1737"/>
                </a:lnTo>
                <a:close/>
                <a:moveTo>
                  <a:pt x="35023" y="1308"/>
                </a:moveTo>
                <a:cubicBezTo>
                  <a:pt x="35161" y="1394"/>
                  <a:pt x="35092" y="1462"/>
                  <a:pt x="35161" y="1531"/>
                </a:cubicBezTo>
                <a:cubicBezTo>
                  <a:pt x="35161" y="1531"/>
                  <a:pt x="35247" y="1531"/>
                  <a:pt x="35247" y="1462"/>
                </a:cubicBezTo>
                <a:lnTo>
                  <a:pt x="35247" y="1462"/>
                </a:lnTo>
                <a:cubicBezTo>
                  <a:pt x="35315" y="1600"/>
                  <a:pt x="35247" y="1737"/>
                  <a:pt x="35161" y="1823"/>
                </a:cubicBezTo>
                <a:cubicBezTo>
                  <a:pt x="35247" y="1823"/>
                  <a:pt x="35247" y="1823"/>
                  <a:pt x="35247" y="1892"/>
                </a:cubicBezTo>
                <a:lnTo>
                  <a:pt x="35384" y="1892"/>
                </a:lnTo>
                <a:lnTo>
                  <a:pt x="35453" y="1823"/>
                </a:lnTo>
                <a:lnTo>
                  <a:pt x="35453" y="1892"/>
                </a:lnTo>
                <a:cubicBezTo>
                  <a:pt x="35522" y="1892"/>
                  <a:pt x="35522" y="1961"/>
                  <a:pt x="35522" y="2030"/>
                </a:cubicBezTo>
                <a:cubicBezTo>
                  <a:pt x="35453" y="1961"/>
                  <a:pt x="35453" y="1892"/>
                  <a:pt x="35453" y="1892"/>
                </a:cubicBezTo>
                <a:lnTo>
                  <a:pt x="35384" y="1892"/>
                </a:lnTo>
                <a:cubicBezTo>
                  <a:pt x="35384" y="1961"/>
                  <a:pt x="35315" y="1961"/>
                  <a:pt x="35315" y="2030"/>
                </a:cubicBezTo>
                <a:cubicBezTo>
                  <a:pt x="35315" y="1961"/>
                  <a:pt x="35247" y="1892"/>
                  <a:pt x="35247" y="1892"/>
                </a:cubicBezTo>
                <a:lnTo>
                  <a:pt x="35161" y="1823"/>
                </a:lnTo>
                <a:cubicBezTo>
                  <a:pt x="35092" y="1823"/>
                  <a:pt x="35161" y="1737"/>
                  <a:pt x="35092" y="1669"/>
                </a:cubicBezTo>
                <a:lnTo>
                  <a:pt x="35023" y="1669"/>
                </a:lnTo>
                <a:lnTo>
                  <a:pt x="35023" y="1531"/>
                </a:lnTo>
                <a:cubicBezTo>
                  <a:pt x="35023" y="1462"/>
                  <a:pt x="34954" y="1462"/>
                  <a:pt x="34954" y="1462"/>
                </a:cubicBezTo>
                <a:cubicBezTo>
                  <a:pt x="34954" y="1394"/>
                  <a:pt x="34954" y="1308"/>
                  <a:pt x="35023" y="1308"/>
                </a:cubicBezTo>
                <a:close/>
                <a:moveTo>
                  <a:pt x="36674" y="1961"/>
                </a:moveTo>
                <a:cubicBezTo>
                  <a:pt x="36674" y="1961"/>
                  <a:pt x="36674" y="2030"/>
                  <a:pt x="36605" y="2030"/>
                </a:cubicBezTo>
                <a:cubicBezTo>
                  <a:pt x="36605" y="1961"/>
                  <a:pt x="36605" y="1961"/>
                  <a:pt x="36674" y="1961"/>
                </a:cubicBezTo>
                <a:close/>
                <a:moveTo>
                  <a:pt x="35161" y="1961"/>
                </a:moveTo>
                <a:cubicBezTo>
                  <a:pt x="35161" y="2030"/>
                  <a:pt x="35161" y="2030"/>
                  <a:pt x="35092" y="2030"/>
                </a:cubicBezTo>
                <a:lnTo>
                  <a:pt x="35092" y="2098"/>
                </a:lnTo>
                <a:cubicBezTo>
                  <a:pt x="35023" y="2030"/>
                  <a:pt x="35092" y="2030"/>
                  <a:pt x="35092" y="2030"/>
                </a:cubicBezTo>
                <a:cubicBezTo>
                  <a:pt x="35160" y="2030"/>
                  <a:pt x="35161" y="1962"/>
                  <a:pt x="35161" y="1961"/>
                </a:cubicBezTo>
                <a:close/>
                <a:moveTo>
                  <a:pt x="37103" y="1669"/>
                </a:moveTo>
                <a:cubicBezTo>
                  <a:pt x="37172" y="1737"/>
                  <a:pt x="37241" y="1823"/>
                  <a:pt x="37396" y="1823"/>
                </a:cubicBezTo>
                <a:lnTo>
                  <a:pt x="37396" y="2167"/>
                </a:lnTo>
                <a:cubicBezTo>
                  <a:pt x="37360" y="2187"/>
                  <a:pt x="37333" y="2194"/>
                  <a:pt x="37310" y="2194"/>
                </a:cubicBezTo>
                <a:cubicBezTo>
                  <a:pt x="37253" y="2194"/>
                  <a:pt x="37225" y="2149"/>
                  <a:pt x="37170" y="2149"/>
                </a:cubicBezTo>
                <a:cubicBezTo>
                  <a:pt x="37151" y="2149"/>
                  <a:pt x="37130" y="2154"/>
                  <a:pt x="37103" y="2167"/>
                </a:cubicBezTo>
                <a:cubicBezTo>
                  <a:pt x="37172" y="2098"/>
                  <a:pt x="37172" y="2030"/>
                  <a:pt x="37103" y="1961"/>
                </a:cubicBezTo>
                <a:lnTo>
                  <a:pt x="37241" y="1961"/>
                </a:lnTo>
                <a:cubicBezTo>
                  <a:pt x="37172" y="1892"/>
                  <a:pt x="37103" y="1892"/>
                  <a:pt x="37035" y="1823"/>
                </a:cubicBezTo>
                <a:cubicBezTo>
                  <a:pt x="37035" y="1737"/>
                  <a:pt x="37103" y="1737"/>
                  <a:pt x="37103" y="1669"/>
                </a:cubicBezTo>
                <a:close/>
                <a:moveTo>
                  <a:pt x="36175" y="2098"/>
                </a:moveTo>
                <a:lnTo>
                  <a:pt x="36175" y="2167"/>
                </a:lnTo>
                <a:lnTo>
                  <a:pt x="36244" y="2167"/>
                </a:lnTo>
                <a:cubicBezTo>
                  <a:pt x="36221" y="2196"/>
                  <a:pt x="36206" y="2205"/>
                  <a:pt x="36195" y="2205"/>
                </a:cubicBezTo>
                <a:cubicBezTo>
                  <a:pt x="36175" y="2205"/>
                  <a:pt x="36175" y="2167"/>
                  <a:pt x="36175" y="2167"/>
                </a:cubicBezTo>
                <a:lnTo>
                  <a:pt x="36106" y="2167"/>
                </a:lnTo>
                <a:cubicBezTo>
                  <a:pt x="36106" y="2167"/>
                  <a:pt x="36106" y="2098"/>
                  <a:pt x="36175" y="2098"/>
                </a:cubicBezTo>
                <a:close/>
                <a:moveTo>
                  <a:pt x="18191" y="2098"/>
                </a:moveTo>
                <a:cubicBezTo>
                  <a:pt x="18191" y="2187"/>
                  <a:pt x="18168" y="2225"/>
                  <a:pt x="18136" y="2225"/>
                </a:cubicBezTo>
                <a:cubicBezTo>
                  <a:pt x="18112" y="2225"/>
                  <a:pt x="18083" y="2204"/>
                  <a:pt x="18053" y="2167"/>
                </a:cubicBezTo>
                <a:cubicBezTo>
                  <a:pt x="18122" y="2167"/>
                  <a:pt x="18122" y="2098"/>
                  <a:pt x="18191" y="2098"/>
                </a:cubicBezTo>
                <a:close/>
                <a:moveTo>
                  <a:pt x="35745" y="2167"/>
                </a:moveTo>
                <a:lnTo>
                  <a:pt x="35745" y="2253"/>
                </a:lnTo>
                <a:lnTo>
                  <a:pt x="35676" y="2167"/>
                </a:lnTo>
                <a:close/>
                <a:moveTo>
                  <a:pt x="37602" y="1823"/>
                </a:moveTo>
                <a:lnTo>
                  <a:pt x="37671" y="1892"/>
                </a:lnTo>
                <a:cubicBezTo>
                  <a:pt x="37671" y="1892"/>
                  <a:pt x="37740" y="1892"/>
                  <a:pt x="37740" y="1961"/>
                </a:cubicBezTo>
                <a:cubicBezTo>
                  <a:pt x="37740" y="1961"/>
                  <a:pt x="37826" y="1961"/>
                  <a:pt x="37826" y="2030"/>
                </a:cubicBezTo>
                <a:lnTo>
                  <a:pt x="37894" y="2030"/>
                </a:lnTo>
                <a:lnTo>
                  <a:pt x="37826" y="2098"/>
                </a:lnTo>
                <a:cubicBezTo>
                  <a:pt x="37740" y="2167"/>
                  <a:pt x="37740" y="2167"/>
                  <a:pt x="37671" y="2167"/>
                </a:cubicBezTo>
                <a:cubicBezTo>
                  <a:pt x="37671" y="2167"/>
                  <a:pt x="37671" y="2253"/>
                  <a:pt x="37602" y="2322"/>
                </a:cubicBezTo>
                <a:cubicBezTo>
                  <a:pt x="37602" y="2253"/>
                  <a:pt x="37602" y="2167"/>
                  <a:pt x="37671" y="2167"/>
                </a:cubicBezTo>
                <a:lnTo>
                  <a:pt x="37671" y="2098"/>
                </a:lnTo>
                <a:cubicBezTo>
                  <a:pt x="37602" y="2030"/>
                  <a:pt x="37602" y="2030"/>
                  <a:pt x="37671" y="1961"/>
                </a:cubicBezTo>
                <a:lnTo>
                  <a:pt x="37671" y="1892"/>
                </a:lnTo>
                <a:cubicBezTo>
                  <a:pt x="37602" y="1892"/>
                  <a:pt x="37602" y="1892"/>
                  <a:pt x="37602" y="1823"/>
                </a:cubicBezTo>
                <a:close/>
                <a:moveTo>
                  <a:pt x="35590" y="2098"/>
                </a:moveTo>
                <a:cubicBezTo>
                  <a:pt x="35590" y="2167"/>
                  <a:pt x="35522" y="2167"/>
                  <a:pt x="35522" y="2167"/>
                </a:cubicBezTo>
                <a:cubicBezTo>
                  <a:pt x="35522" y="2167"/>
                  <a:pt x="35590" y="2253"/>
                  <a:pt x="35590" y="2322"/>
                </a:cubicBezTo>
                <a:cubicBezTo>
                  <a:pt x="35590" y="2322"/>
                  <a:pt x="35522" y="2322"/>
                  <a:pt x="35522" y="2391"/>
                </a:cubicBezTo>
                <a:cubicBezTo>
                  <a:pt x="35453" y="2253"/>
                  <a:pt x="35453" y="2253"/>
                  <a:pt x="35522" y="2167"/>
                </a:cubicBezTo>
                <a:lnTo>
                  <a:pt x="35590" y="2098"/>
                </a:lnTo>
                <a:close/>
                <a:moveTo>
                  <a:pt x="35883" y="2253"/>
                </a:moveTo>
                <a:cubicBezTo>
                  <a:pt x="35883" y="2253"/>
                  <a:pt x="35883" y="2322"/>
                  <a:pt x="35814" y="2322"/>
                </a:cubicBezTo>
                <a:lnTo>
                  <a:pt x="35814" y="2391"/>
                </a:lnTo>
                <a:cubicBezTo>
                  <a:pt x="35745" y="2322"/>
                  <a:pt x="35814" y="2322"/>
                  <a:pt x="35814" y="2322"/>
                </a:cubicBezTo>
                <a:cubicBezTo>
                  <a:pt x="35814" y="2253"/>
                  <a:pt x="35883" y="2253"/>
                  <a:pt x="35883" y="2253"/>
                </a:cubicBezTo>
                <a:close/>
                <a:moveTo>
                  <a:pt x="38324" y="2253"/>
                </a:moveTo>
                <a:cubicBezTo>
                  <a:pt x="38393" y="2253"/>
                  <a:pt x="38393" y="2322"/>
                  <a:pt x="38462" y="2322"/>
                </a:cubicBezTo>
                <a:cubicBezTo>
                  <a:pt x="38393" y="2391"/>
                  <a:pt x="38324" y="2391"/>
                  <a:pt x="38255" y="2391"/>
                </a:cubicBezTo>
                <a:cubicBezTo>
                  <a:pt x="38255" y="2322"/>
                  <a:pt x="38324" y="2322"/>
                  <a:pt x="38324" y="2253"/>
                </a:cubicBezTo>
                <a:close/>
                <a:moveTo>
                  <a:pt x="36450" y="2460"/>
                </a:moveTo>
                <a:lnTo>
                  <a:pt x="36450" y="2528"/>
                </a:lnTo>
                <a:lnTo>
                  <a:pt x="36381" y="2460"/>
                </a:lnTo>
                <a:close/>
                <a:moveTo>
                  <a:pt x="36175" y="1394"/>
                </a:moveTo>
                <a:lnTo>
                  <a:pt x="36175" y="1531"/>
                </a:lnTo>
                <a:cubicBezTo>
                  <a:pt x="36313" y="1531"/>
                  <a:pt x="36313" y="1669"/>
                  <a:pt x="36450" y="1669"/>
                </a:cubicBezTo>
                <a:lnTo>
                  <a:pt x="36450" y="1823"/>
                </a:lnTo>
                <a:cubicBezTo>
                  <a:pt x="36450" y="1823"/>
                  <a:pt x="36536" y="1823"/>
                  <a:pt x="36536" y="1892"/>
                </a:cubicBezTo>
                <a:lnTo>
                  <a:pt x="36450" y="1892"/>
                </a:lnTo>
                <a:cubicBezTo>
                  <a:pt x="36536" y="1961"/>
                  <a:pt x="36536" y="2030"/>
                  <a:pt x="36605" y="2098"/>
                </a:cubicBezTo>
                <a:cubicBezTo>
                  <a:pt x="36536" y="2167"/>
                  <a:pt x="36536" y="2322"/>
                  <a:pt x="36536" y="2391"/>
                </a:cubicBezTo>
                <a:lnTo>
                  <a:pt x="36605" y="2391"/>
                </a:lnTo>
                <a:cubicBezTo>
                  <a:pt x="36605" y="2391"/>
                  <a:pt x="36605" y="2322"/>
                  <a:pt x="36674" y="2322"/>
                </a:cubicBezTo>
                <a:cubicBezTo>
                  <a:pt x="36674" y="2391"/>
                  <a:pt x="36605" y="2391"/>
                  <a:pt x="36605" y="2391"/>
                </a:cubicBezTo>
                <a:lnTo>
                  <a:pt x="36605" y="2597"/>
                </a:lnTo>
                <a:cubicBezTo>
                  <a:pt x="36536" y="2528"/>
                  <a:pt x="36536" y="2460"/>
                  <a:pt x="36536" y="2391"/>
                </a:cubicBezTo>
                <a:lnTo>
                  <a:pt x="36450" y="2391"/>
                </a:lnTo>
                <a:cubicBezTo>
                  <a:pt x="36381" y="2322"/>
                  <a:pt x="36450" y="2253"/>
                  <a:pt x="36450" y="2167"/>
                </a:cubicBezTo>
                <a:cubicBezTo>
                  <a:pt x="36381" y="2098"/>
                  <a:pt x="36313" y="1961"/>
                  <a:pt x="36450" y="1892"/>
                </a:cubicBezTo>
                <a:lnTo>
                  <a:pt x="36450" y="1823"/>
                </a:lnTo>
                <a:cubicBezTo>
                  <a:pt x="36381" y="1823"/>
                  <a:pt x="36313" y="1823"/>
                  <a:pt x="36313" y="1737"/>
                </a:cubicBezTo>
                <a:cubicBezTo>
                  <a:pt x="36244" y="1823"/>
                  <a:pt x="36244" y="1961"/>
                  <a:pt x="36244" y="2030"/>
                </a:cubicBezTo>
                <a:lnTo>
                  <a:pt x="36313" y="2030"/>
                </a:lnTo>
                <a:cubicBezTo>
                  <a:pt x="36290" y="2053"/>
                  <a:pt x="36274" y="2060"/>
                  <a:pt x="36264" y="2060"/>
                </a:cubicBezTo>
                <a:cubicBezTo>
                  <a:pt x="36244" y="2060"/>
                  <a:pt x="36244" y="2030"/>
                  <a:pt x="36244" y="2030"/>
                </a:cubicBezTo>
                <a:cubicBezTo>
                  <a:pt x="36175" y="2030"/>
                  <a:pt x="36175" y="1961"/>
                  <a:pt x="36175" y="1961"/>
                </a:cubicBezTo>
                <a:cubicBezTo>
                  <a:pt x="36175" y="1823"/>
                  <a:pt x="36106" y="1737"/>
                  <a:pt x="36020" y="1737"/>
                </a:cubicBezTo>
                <a:lnTo>
                  <a:pt x="36020" y="1823"/>
                </a:lnTo>
                <a:cubicBezTo>
                  <a:pt x="35951" y="1737"/>
                  <a:pt x="36020" y="1737"/>
                  <a:pt x="36020" y="1737"/>
                </a:cubicBezTo>
                <a:cubicBezTo>
                  <a:pt x="36020" y="1669"/>
                  <a:pt x="36175" y="1600"/>
                  <a:pt x="36175" y="1531"/>
                </a:cubicBezTo>
                <a:cubicBezTo>
                  <a:pt x="36106" y="1531"/>
                  <a:pt x="36106" y="1462"/>
                  <a:pt x="36175" y="1394"/>
                </a:cubicBezTo>
                <a:close/>
                <a:moveTo>
                  <a:pt x="19618" y="2322"/>
                </a:moveTo>
                <a:cubicBezTo>
                  <a:pt x="19687" y="2391"/>
                  <a:pt x="19618" y="2391"/>
                  <a:pt x="19618" y="2391"/>
                </a:cubicBezTo>
                <a:cubicBezTo>
                  <a:pt x="19618" y="2460"/>
                  <a:pt x="19549" y="2597"/>
                  <a:pt x="19773" y="2597"/>
                </a:cubicBezTo>
                <a:cubicBezTo>
                  <a:pt x="19726" y="2615"/>
                  <a:pt x="19689" y="2622"/>
                  <a:pt x="19660" y="2622"/>
                </a:cubicBezTo>
                <a:cubicBezTo>
                  <a:pt x="19546" y="2622"/>
                  <a:pt x="19535" y="2514"/>
                  <a:pt x="19480" y="2460"/>
                </a:cubicBezTo>
                <a:cubicBezTo>
                  <a:pt x="19480" y="2391"/>
                  <a:pt x="19549" y="2391"/>
                  <a:pt x="19618" y="2391"/>
                </a:cubicBezTo>
                <a:lnTo>
                  <a:pt x="19618" y="2322"/>
                </a:lnTo>
                <a:close/>
                <a:moveTo>
                  <a:pt x="17194" y="2597"/>
                </a:moveTo>
                <a:cubicBezTo>
                  <a:pt x="17194" y="2683"/>
                  <a:pt x="17108" y="2683"/>
                  <a:pt x="17108" y="2683"/>
                </a:cubicBezTo>
                <a:lnTo>
                  <a:pt x="17194" y="2597"/>
                </a:lnTo>
                <a:close/>
                <a:moveTo>
                  <a:pt x="38255" y="2460"/>
                </a:moveTo>
                <a:cubicBezTo>
                  <a:pt x="38324" y="2597"/>
                  <a:pt x="38169" y="2528"/>
                  <a:pt x="38101" y="2683"/>
                </a:cubicBezTo>
                <a:lnTo>
                  <a:pt x="38101" y="2460"/>
                </a:lnTo>
                <a:close/>
                <a:moveTo>
                  <a:pt x="36811" y="2683"/>
                </a:moveTo>
                <a:cubicBezTo>
                  <a:pt x="36788" y="2706"/>
                  <a:pt x="36773" y="2714"/>
                  <a:pt x="36763" y="2714"/>
                </a:cubicBezTo>
                <a:cubicBezTo>
                  <a:pt x="36742" y="2714"/>
                  <a:pt x="36742" y="2683"/>
                  <a:pt x="36742" y="2683"/>
                </a:cubicBezTo>
                <a:close/>
                <a:moveTo>
                  <a:pt x="17108" y="2683"/>
                </a:moveTo>
                <a:cubicBezTo>
                  <a:pt x="17108" y="2683"/>
                  <a:pt x="17108" y="2752"/>
                  <a:pt x="17039" y="2752"/>
                </a:cubicBezTo>
                <a:cubicBezTo>
                  <a:pt x="17039" y="2683"/>
                  <a:pt x="17108" y="2683"/>
                  <a:pt x="17108" y="2683"/>
                </a:cubicBezTo>
                <a:close/>
                <a:moveTo>
                  <a:pt x="39253" y="2683"/>
                </a:moveTo>
                <a:cubicBezTo>
                  <a:pt x="39321" y="2683"/>
                  <a:pt x="39321" y="2752"/>
                  <a:pt x="39321" y="2752"/>
                </a:cubicBezTo>
                <a:cubicBezTo>
                  <a:pt x="39301" y="2772"/>
                  <a:pt x="39287" y="2780"/>
                  <a:pt x="39277" y="2780"/>
                </a:cubicBezTo>
                <a:cubicBezTo>
                  <a:pt x="39253" y="2780"/>
                  <a:pt x="39253" y="2732"/>
                  <a:pt x="39253" y="2683"/>
                </a:cubicBezTo>
                <a:close/>
                <a:moveTo>
                  <a:pt x="39218" y="2500"/>
                </a:moveTo>
                <a:cubicBezTo>
                  <a:pt x="39287" y="2500"/>
                  <a:pt x="39321" y="2548"/>
                  <a:pt x="39321" y="2597"/>
                </a:cubicBezTo>
                <a:cubicBezTo>
                  <a:pt x="39390" y="2597"/>
                  <a:pt x="39390" y="2597"/>
                  <a:pt x="39390" y="2683"/>
                </a:cubicBezTo>
                <a:cubicBezTo>
                  <a:pt x="39459" y="2683"/>
                  <a:pt x="39459" y="2683"/>
                  <a:pt x="39459" y="2752"/>
                </a:cubicBezTo>
                <a:lnTo>
                  <a:pt x="39614" y="2752"/>
                </a:lnTo>
                <a:cubicBezTo>
                  <a:pt x="39579" y="2786"/>
                  <a:pt x="39562" y="2803"/>
                  <a:pt x="39543" y="2803"/>
                </a:cubicBezTo>
                <a:cubicBezTo>
                  <a:pt x="39523" y="2803"/>
                  <a:pt x="39502" y="2786"/>
                  <a:pt x="39459" y="2752"/>
                </a:cubicBezTo>
                <a:cubicBezTo>
                  <a:pt x="39459" y="2752"/>
                  <a:pt x="39459" y="2683"/>
                  <a:pt x="39390" y="2683"/>
                </a:cubicBezTo>
                <a:cubicBezTo>
                  <a:pt x="39390" y="2683"/>
                  <a:pt x="39390" y="2597"/>
                  <a:pt x="39321" y="2597"/>
                </a:cubicBezTo>
                <a:cubicBezTo>
                  <a:pt x="39253" y="2597"/>
                  <a:pt x="39184" y="2597"/>
                  <a:pt x="39115" y="2528"/>
                </a:cubicBezTo>
                <a:cubicBezTo>
                  <a:pt x="39155" y="2508"/>
                  <a:pt x="39190" y="2500"/>
                  <a:pt x="39218" y="2500"/>
                </a:cubicBezTo>
                <a:close/>
                <a:moveTo>
                  <a:pt x="15612" y="2752"/>
                </a:moveTo>
                <a:cubicBezTo>
                  <a:pt x="15681" y="2752"/>
                  <a:pt x="15612" y="2821"/>
                  <a:pt x="15612" y="2821"/>
                </a:cubicBezTo>
                <a:lnTo>
                  <a:pt x="15612" y="2752"/>
                </a:lnTo>
                <a:close/>
                <a:moveTo>
                  <a:pt x="38599" y="2752"/>
                </a:moveTo>
                <a:cubicBezTo>
                  <a:pt x="38685" y="2821"/>
                  <a:pt x="38599" y="2821"/>
                  <a:pt x="38599" y="2821"/>
                </a:cubicBezTo>
                <a:lnTo>
                  <a:pt x="38599" y="2752"/>
                </a:lnTo>
                <a:close/>
                <a:moveTo>
                  <a:pt x="37447" y="2360"/>
                </a:moveTo>
                <a:cubicBezTo>
                  <a:pt x="37472" y="2360"/>
                  <a:pt x="37487" y="2391"/>
                  <a:pt x="37533" y="2391"/>
                </a:cubicBezTo>
                <a:cubicBezTo>
                  <a:pt x="37533" y="2460"/>
                  <a:pt x="37602" y="2460"/>
                  <a:pt x="37602" y="2460"/>
                </a:cubicBezTo>
                <a:cubicBezTo>
                  <a:pt x="37602" y="2528"/>
                  <a:pt x="37464" y="2597"/>
                  <a:pt x="37533" y="2752"/>
                </a:cubicBezTo>
                <a:cubicBezTo>
                  <a:pt x="37533" y="2752"/>
                  <a:pt x="37602" y="2752"/>
                  <a:pt x="37602" y="2821"/>
                </a:cubicBezTo>
                <a:lnTo>
                  <a:pt x="37533" y="2821"/>
                </a:lnTo>
                <a:lnTo>
                  <a:pt x="37464" y="2889"/>
                </a:lnTo>
                <a:lnTo>
                  <a:pt x="37464" y="2889"/>
                </a:lnTo>
                <a:cubicBezTo>
                  <a:pt x="37464" y="2821"/>
                  <a:pt x="37464" y="2821"/>
                  <a:pt x="37533" y="2821"/>
                </a:cubicBezTo>
                <a:lnTo>
                  <a:pt x="37533" y="2752"/>
                </a:lnTo>
                <a:lnTo>
                  <a:pt x="37396" y="2752"/>
                </a:lnTo>
                <a:lnTo>
                  <a:pt x="37396" y="2391"/>
                </a:lnTo>
                <a:cubicBezTo>
                  <a:pt x="37419" y="2368"/>
                  <a:pt x="37434" y="2360"/>
                  <a:pt x="37447" y="2360"/>
                </a:cubicBezTo>
                <a:close/>
                <a:moveTo>
                  <a:pt x="15182" y="2889"/>
                </a:moveTo>
                <a:cubicBezTo>
                  <a:pt x="15251" y="2958"/>
                  <a:pt x="15251" y="2958"/>
                  <a:pt x="15182" y="3027"/>
                </a:cubicBezTo>
                <a:cubicBezTo>
                  <a:pt x="15113" y="3027"/>
                  <a:pt x="15182" y="2958"/>
                  <a:pt x="15182" y="2889"/>
                </a:cubicBezTo>
                <a:close/>
                <a:moveTo>
                  <a:pt x="39889" y="2958"/>
                </a:moveTo>
                <a:cubicBezTo>
                  <a:pt x="39889" y="2958"/>
                  <a:pt x="39889" y="3027"/>
                  <a:pt x="39820" y="3027"/>
                </a:cubicBezTo>
                <a:cubicBezTo>
                  <a:pt x="39820" y="2958"/>
                  <a:pt x="39889" y="2958"/>
                  <a:pt x="39889" y="2958"/>
                </a:cubicBezTo>
                <a:close/>
                <a:moveTo>
                  <a:pt x="39390" y="2958"/>
                </a:moveTo>
                <a:cubicBezTo>
                  <a:pt x="39459" y="2958"/>
                  <a:pt x="39459" y="2958"/>
                  <a:pt x="39545" y="3027"/>
                </a:cubicBezTo>
                <a:cubicBezTo>
                  <a:pt x="39516" y="3056"/>
                  <a:pt x="39489" y="3065"/>
                  <a:pt x="39467" y="3065"/>
                </a:cubicBezTo>
                <a:cubicBezTo>
                  <a:pt x="39421" y="3065"/>
                  <a:pt x="39390" y="3027"/>
                  <a:pt x="39390" y="3027"/>
                </a:cubicBezTo>
                <a:lnTo>
                  <a:pt x="39390" y="2958"/>
                </a:lnTo>
                <a:close/>
                <a:moveTo>
                  <a:pt x="16248" y="3027"/>
                </a:moveTo>
                <a:cubicBezTo>
                  <a:pt x="16214" y="3070"/>
                  <a:pt x="16197" y="3091"/>
                  <a:pt x="16179" y="3091"/>
                </a:cubicBezTo>
                <a:cubicBezTo>
                  <a:pt x="16162" y="3091"/>
                  <a:pt x="16145" y="3070"/>
                  <a:pt x="16111" y="3027"/>
                </a:cubicBezTo>
                <a:close/>
                <a:moveTo>
                  <a:pt x="38823" y="2958"/>
                </a:moveTo>
                <a:cubicBezTo>
                  <a:pt x="38892" y="2958"/>
                  <a:pt x="38960" y="2958"/>
                  <a:pt x="38892" y="3113"/>
                </a:cubicBezTo>
                <a:cubicBezTo>
                  <a:pt x="38823" y="3027"/>
                  <a:pt x="38823" y="3027"/>
                  <a:pt x="38823" y="2958"/>
                </a:cubicBezTo>
                <a:close/>
                <a:moveTo>
                  <a:pt x="37963" y="2597"/>
                </a:moveTo>
                <a:cubicBezTo>
                  <a:pt x="38032" y="2683"/>
                  <a:pt x="37963" y="2752"/>
                  <a:pt x="38032" y="2821"/>
                </a:cubicBezTo>
                <a:cubicBezTo>
                  <a:pt x="37963" y="2821"/>
                  <a:pt x="37963" y="2889"/>
                  <a:pt x="37894" y="2889"/>
                </a:cubicBezTo>
                <a:cubicBezTo>
                  <a:pt x="37894" y="2958"/>
                  <a:pt x="37894" y="2958"/>
                  <a:pt x="37963" y="3027"/>
                </a:cubicBezTo>
                <a:lnTo>
                  <a:pt x="38032" y="3027"/>
                </a:lnTo>
                <a:cubicBezTo>
                  <a:pt x="38101" y="2958"/>
                  <a:pt x="38169" y="2889"/>
                  <a:pt x="38255" y="2821"/>
                </a:cubicBezTo>
                <a:cubicBezTo>
                  <a:pt x="38255" y="2821"/>
                  <a:pt x="38324" y="2821"/>
                  <a:pt x="38324" y="2889"/>
                </a:cubicBezTo>
                <a:lnTo>
                  <a:pt x="38324" y="2958"/>
                </a:lnTo>
                <a:cubicBezTo>
                  <a:pt x="38255" y="3027"/>
                  <a:pt x="38169" y="3027"/>
                  <a:pt x="38169" y="3182"/>
                </a:cubicBezTo>
                <a:lnTo>
                  <a:pt x="38032" y="3182"/>
                </a:lnTo>
                <a:cubicBezTo>
                  <a:pt x="37963" y="3182"/>
                  <a:pt x="37894" y="3182"/>
                  <a:pt x="37826" y="3113"/>
                </a:cubicBezTo>
                <a:cubicBezTo>
                  <a:pt x="37826" y="3113"/>
                  <a:pt x="37826" y="3027"/>
                  <a:pt x="37740" y="3027"/>
                </a:cubicBezTo>
                <a:cubicBezTo>
                  <a:pt x="37740" y="3027"/>
                  <a:pt x="37671" y="3027"/>
                  <a:pt x="37602" y="3113"/>
                </a:cubicBezTo>
                <a:cubicBezTo>
                  <a:pt x="37671" y="3027"/>
                  <a:pt x="37671" y="2958"/>
                  <a:pt x="37671" y="2889"/>
                </a:cubicBezTo>
                <a:cubicBezTo>
                  <a:pt x="37602" y="2889"/>
                  <a:pt x="37602" y="2821"/>
                  <a:pt x="37602" y="2821"/>
                </a:cubicBezTo>
                <a:lnTo>
                  <a:pt x="37602" y="2821"/>
                </a:lnTo>
                <a:cubicBezTo>
                  <a:pt x="37602" y="2821"/>
                  <a:pt x="37671" y="2821"/>
                  <a:pt x="37671" y="2889"/>
                </a:cubicBezTo>
                <a:cubicBezTo>
                  <a:pt x="37671" y="2889"/>
                  <a:pt x="37740" y="2889"/>
                  <a:pt x="37740" y="2958"/>
                </a:cubicBezTo>
                <a:cubicBezTo>
                  <a:pt x="37826" y="2821"/>
                  <a:pt x="37894" y="2683"/>
                  <a:pt x="37963" y="2597"/>
                </a:cubicBezTo>
                <a:close/>
                <a:moveTo>
                  <a:pt x="39820" y="3027"/>
                </a:moveTo>
                <a:cubicBezTo>
                  <a:pt x="39820" y="3027"/>
                  <a:pt x="39820" y="3113"/>
                  <a:pt x="39751" y="3113"/>
                </a:cubicBezTo>
                <a:cubicBezTo>
                  <a:pt x="39751" y="3113"/>
                  <a:pt x="39751" y="3182"/>
                  <a:pt x="39682" y="3182"/>
                </a:cubicBezTo>
                <a:cubicBezTo>
                  <a:pt x="39614" y="3113"/>
                  <a:pt x="39682" y="3113"/>
                  <a:pt x="39751" y="3113"/>
                </a:cubicBezTo>
                <a:cubicBezTo>
                  <a:pt x="39751" y="3027"/>
                  <a:pt x="39820" y="3027"/>
                  <a:pt x="39820" y="3027"/>
                </a:cubicBezTo>
                <a:close/>
                <a:moveTo>
                  <a:pt x="15767" y="3151"/>
                </a:moveTo>
                <a:cubicBezTo>
                  <a:pt x="15788" y="3151"/>
                  <a:pt x="15818" y="3182"/>
                  <a:pt x="15818" y="3182"/>
                </a:cubicBezTo>
                <a:cubicBezTo>
                  <a:pt x="15818" y="3216"/>
                  <a:pt x="15801" y="3233"/>
                  <a:pt x="15784" y="3233"/>
                </a:cubicBezTo>
                <a:cubicBezTo>
                  <a:pt x="15767" y="3233"/>
                  <a:pt x="15750" y="3216"/>
                  <a:pt x="15750" y="3182"/>
                </a:cubicBezTo>
                <a:cubicBezTo>
                  <a:pt x="15750" y="3159"/>
                  <a:pt x="15757" y="3151"/>
                  <a:pt x="15767" y="3151"/>
                </a:cubicBezTo>
                <a:close/>
                <a:moveTo>
                  <a:pt x="14254" y="3151"/>
                </a:moveTo>
                <a:cubicBezTo>
                  <a:pt x="14300" y="3151"/>
                  <a:pt x="14345" y="3182"/>
                  <a:pt x="14391" y="3182"/>
                </a:cubicBezTo>
                <a:lnTo>
                  <a:pt x="14391" y="3388"/>
                </a:lnTo>
                <a:lnTo>
                  <a:pt x="14254" y="3388"/>
                </a:lnTo>
                <a:cubicBezTo>
                  <a:pt x="14185" y="3319"/>
                  <a:pt x="14185" y="3250"/>
                  <a:pt x="14185" y="3182"/>
                </a:cubicBezTo>
                <a:cubicBezTo>
                  <a:pt x="14208" y="3159"/>
                  <a:pt x="14231" y="3151"/>
                  <a:pt x="14254" y="3151"/>
                </a:cubicBezTo>
                <a:close/>
                <a:moveTo>
                  <a:pt x="14460" y="3319"/>
                </a:moveTo>
                <a:cubicBezTo>
                  <a:pt x="14494" y="3354"/>
                  <a:pt x="14494" y="3354"/>
                  <a:pt x="14486" y="3354"/>
                </a:cubicBezTo>
                <a:cubicBezTo>
                  <a:pt x="14477" y="3354"/>
                  <a:pt x="14460" y="3354"/>
                  <a:pt x="14460" y="3388"/>
                </a:cubicBezTo>
                <a:lnTo>
                  <a:pt x="14460" y="3319"/>
                </a:lnTo>
                <a:close/>
                <a:moveTo>
                  <a:pt x="15474" y="3182"/>
                </a:moveTo>
                <a:cubicBezTo>
                  <a:pt x="15543" y="3182"/>
                  <a:pt x="15543" y="3250"/>
                  <a:pt x="15543" y="3250"/>
                </a:cubicBezTo>
                <a:cubicBezTo>
                  <a:pt x="15543" y="3388"/>
                  <a:pt x="15474" y="3388"/>
                  <a:pt x="15388" y="3457"/>
                </a:cubicBezTo>
                <a:cubicBezTo>
                  <a:pt x="15388" y="3388"/>
                  <a:pt x="15474" y="3250"/>
                  <a:pt x="15474" y="3182"/>
                </a:cubicBezTo>
                <a:close/>
                <a:moveTo>
                  <a:pt x="39184" y="3388"/>
                </a:moveTo>
                <a:cubicBezTo>
                  <a:pt x="39253" y="3388"/>
                  <a:pt x="39253" y="3388"/>
                  <a:pt x="39253" y="3457"/>
                </a:cubicBezTo>
                <a:cubicBezTo>
                  <a:pt x="39232" y="3482"/>
                  <a:pt x="39218" y="3493"/>
                  <a:pt x="39207" y="3493"/>
                </a:cubicBezTo>
                <a:cubicBezTo>
                  <a:pt x="39184" y="3493"/>
                  <a:pt x="39184" y="3436"/>
                  <a:pt x="39184" y="3388"/>
                </a:cubicBezTo>
                <a:close/>
                <a:moveTo>
                  <a:pt x="38960" y="3457"/>
                </a:moveTo>
                <a:cubicBezTo>
                  <a:pt x="38960" y="3543"/>
                  <a:pt x="38960" y="3543"/>
                  <a:pt x="38892" y="3543"/>
                </a:cubicBezTo>
                <a:cubicBezTo>
                  <a:pt x="38823" y="3457"/>
                  <a:pt x="38892" y="3457"/>
                  <a:pt x="38960" y="3457"/>
                </a:cubicBezTo>
                <a:close/>
                <a:moveTo>
                  <a:pt x="14821" y="3457"/>
                </a:moveTo>
                <a:cubicBezTo>
                  <a:pt x="14890" y="3457"/>
                  <a:pt x="14959" y="3457"/>
                  <a:pt x="14959" y="3543"/>
                </a:cubicBezTo>
                <a:cubicBezTo>
                  <a:pt x="14959" y="3566"/>
                  <a:pt x="14951" y="3573"/>
                  <a:pt x="14941" y="3573"/>
                </a:cubicBezTo>
                <a:cubicBezTo>
                  <a:pt x="14920" y="3573"/>
                  <a:pt x="14890" y="3543"/>
                  <a:pt x="14890" y="3543"/>
                </a:cubicBezTo>
                <a:lnTo>
                  <a:pt x="14821" y="3457"/>
                </a:lnTo>
                <a:close/>
                <a:moveTo>
                  <a:pt x="14323" y="3543"/>
                </a:moveTo>
                <a:lnTo>
                  <a:pt x="14323" y="3543"/>
                </a:lnTo>
                <a:cubicBezTo>
                  <a:pt x="14272" y="3643"/>
                  <a:pt x="14259" y="3707"/>
                  <a:pt x="14194" y="3707"/>
                </a:cubicBezTo>
                <a:cubicBezTo>
                  <a:pt x="14171" y="3707"/>
                  <a:pt x="14140" y="3699"/>
                  <a:pt x="14099" y="3680"/>
                </a:cubicBezTo>
                <a:cubicBezTo>
                  <a:pt x="14099" y="3543"/>
                  <a:pt x="14254" y="3611"/>
                  <a:pt x="14323" y="3543"/>
                </a:cubicBezTo>
                <a:close/>
                <a:moveTo>
                  <a:pt x="13755" y="3611"/>
                </a:moveTo>
                <a:cubicBezTo>
                  <a:pt x="13893" y="3611"/>
                  <a:pt x="13755" y="3680"/>
                  <a:pt x="13824" y="3749"/>
                </a:cubicBezTo>
                <a:cubicBezTo>
                  <a:pt x="13755" y="3749"/>
                  <a:pt x="13669" y="3680"/>
                  <a:pt x="13669" y="3611"/>
                </a:cubicBezTo>
                <a:close/>
                <a:moveTo>
                  <a:pt x="12810" y="3749"/>
                </a:moveTo>
                <a:cubicBezTo>
                  <a:pt x="12810" y="3772"/>
                  <a:pt x="12802" y="3780"/>
                  <a:pt x="12792" y="3780"/>
                </a:cubicBezTo>
                <a:cubicBezTo>
                  <a:pt x="12778" y="3780"/>
                  <a:pt x="12760" y="3766"/>
                  <a:pt x="12750" y="3757"/>
                </a:cubicBezTo>
                <a:lnTo>
                  <a:pt x="12750" y="3757"/>
                </a:lnTo>
                <a:cubicBezTo>
                  <a:pt x="12758" y="3749"/>
                  <a:pt x="12776" y="3749"/>
                  <a:pt x="12810" y="3749"/>
                </a:cubicBezTo>
                <a:close/>
                <a:moveTo>
                  <a:pt x="14229" y="3858"/>
                </a:moveTo>
                <a:cubicBezTo>
                  <a:pt x="14240" y="3858"/>
                  <a:pt x="14246" y="3869"/>
                  <a:pt x="14250" y="3887"/>
                </a:cubicBezTo>
                <a:lnTo>
                  <a:pt x="14185" y="3887"/>
                </a:lnTo>
                <a:cubicBezTo>
                  <a:pt x="14205" y="3867"/>
                  <a:pt x="14219" y="3858"/>
                  <a:pt x="14229" y="3858"/>
                </a:cubicBezTo>
                <a:close/>
                <a:moveTo>
                  <a:pt x="39682" y="3818"/>
                </a:moveTo>
                <a:cubicBezTo>
                  <a:pt x="39682" y="3891"/>
                  <a:pt x="39667" y="3910"/>
                  <a:pt x="39643" y="3910"/>
                </a:cubicBezTo>
                <a:cubicBezTo>
                  <a:pt x="39617" y="3910"/>
                  <a:pt x="39581" y="3887"/>
                  <a:pt x="39545" y="3887"/>
                </a:cubicBezTo>
                <a:cubicBezTo>
                  <a:pt x="39614" y="3887"/>
                  <a:pt x="39614" y="3818"/>
                  <a:pt x="39682" y="3818"/>
                </a:cubicBezTo>
                <a:close/>
                <a:moveTo>
                  <a:pt x="12741" y="3818"/>
                </a:moveTo>
                <a:lnTo>
                  <a:pt x="12741" y="3887"/>
                </a:lnTo>
                <a:cubicBezTo>
                  <a:pt x="12718" y="3915"/>
                  <a:pt x="12695" y="3925"/>
                  <a:pt x="12672" y="3925"/>
                </a:cubicBezTo>
                <a:cubicBezTo>
                  <a:pt x="12626" y="3925"/>
                  <a:pt x="12580" y="3887"/>
                  <a:pt x="12534" y="3887"/>
                </a:cubicBezTo>
                <a:cubicBezTo>
                  <a:pt x="12603" y="3887"/>
                  <a:pt x="12672" y="3818"/>
                  <a:pt x="12741" y="3818"/>
                </a:cubicBezTo>
                <a:close/>
                <a:moveTo>
                  <a:pt x="14012" y="4011"/>
                </a:moveTo>
                <a:cubicBezTo>
                  <a:pt x="14038" y="4011"/>
                  <a:pt x="14053" y="4041"/>
                  <a:pt x="14099" y="4041"/>
                </a:cubicBezTo>
                <a:lnTo>
                  <a:pt x="13961" y="4041"/>
                </a:lnTo>
                <a:cubicBezTo>
                  <a:pt x="13984" y="4018"/>
                  <a:pt x="14000" y="4011"/>
                  <a:pt x="14012" y="4011"/>
                </a:cubicBezTo>
                <a:close/>
                <a:moveTo>
                  <a:pt x="12036" y="4248"/>
                </a:moveTo>
                <a:lnTo>
                  <a:pt x="12036" y="4248"/>
                </a:lnTo>
                <a:cubicBezTo>
                  <a:pt x="12070" y="4282"/>
                  <a:pt x="12087" y="4282"/>
                  <a:pt x="12105" y="4282"/>
                </a:cubicBezTo>
                <a:cubicBezTo>
                  <a:pt x="12122" y="4282"/>
                  <a:pt x="12139" y="4282"/>
                  <a:pt x="12173" y="4316"/>
                </a:cubicBezTo>
                <a:cubicBezTo>
                  <a:pt x="12153" y="4342"/>
                  <a:pt x="12138" y="4352"/>
                  <a:pt x="12126" y="4352"/>
                </a:cubicBezTo>
                <a:cubicBezTo>
                  <a:pt x="12098" y="4352"/>
                  <a:pt x="12084" y="4296"/>
                  <a:pt x="12036" y="4248"/>
                </a:cubicBezTo>
                <a:close/>
                <a:moveTo>
                  <a:pt x="12537" y="4286"/>
                </a:moveTo>
                <a:cubicBezTo>
                  <a:pt x="12542" y="4286"/>
                  <a:pt x="12557" y="4316"/>
                  <a:pt x="12603" y="4316"/>
                </a:cubicBezTo>
                <a:cubicBezTo>
                  <a:pt x="12580" y="4345"/>
                  <a:pt x="12565" y="4355"/>
                  <a:pt x="12555" y="4355"/>
                </a:cubicBezTo>
                <a:cubicBezTo>
                  <a:pt x="12534" y="4355"/>
                  <a:pt x="12534" y="4316"/>
                  <a:pt x="12534" y="4316"/>
                </a:cubicBezTo>
                <a:cubicBezTo>
                  <a:pt x="12534" y="4293"/>
                  <a:pt x="12534" y="4286"/>
                  <a:pt x="12537" y="4286"/>
                </a:cubicBezTo>
                <a:close/>
                <a:moveTo>
                  <a:pt x="13081" y="4148"/>
                </a:moveTo>
                <a:cubicBezTo>
                  <a:pt x="13102" y="4148"/>
                  <a:pt x="13102" y="4179"/>
                  <a:pt x="13102" y="4179"/>
                </a:cubicBezTo>
                <a:cubicBezTo>
                  <a:pt x="13136" y="4213"/>
                  <a:pt x="13192" y="4213"/>
                  <a:pt x="13248" y="4213"/>
                </a:cubicBezTo>
                <a:cubicBezTo>
                  <a:pt x="13304" y="4213"/>
                  <a:pt x="13360" y="4213"/>
                  <a:pt x="13394" y="4248"/>
                </a:cubicBezTo>
                <a:cubicBezTo>
                  <a:pt x="13394" y="4402"/>
                  <a:pt x="13239" y="4316"/>
                  <a:pt x="13239" y="4402"/>
                </a:cubicBezTo>
                <a:cubicBezTo>
                  <a:pt x="13171" y="4402"/>
                  <a:pt x="13102" y="4316"/>
                  <a:pt x="13033" y="4316"/>
                </a:cubicBezTo>
                <a:cubicBezTo>
                  <a:pt x="13102" y="4248"/>
                  <a:pt x="13102" y="4248"/>
                  <a:pt x="13102" y="4179"/>
                </a:cubicBezTo>
                <a:lnTo>
                  <a:pt x="13033" y="4179"/>
                </a:lnTo>
                <a:cubicBezTo>
                  <a:pt x="13056" y="4156"/>
                  <a:pt x="13071" y="4148"/>
                  <a:pt x="13081" y="4148"/>
                </a:cubicBezTo>
                <a:close/>
                <a:moveTo>
                  <a:pt x="12893" y="4420"/>
                </a:moveTo>
                <a:cubicBezTo>
                  <a:pt x="12913" y="4420"/>
                  <a:pt x="12930" y="4437"/>
                  <a:pt x="12964" y="4471"/>
                </a:cubicBezTo>
                <a:lnTo>
                  <a:pt x="12810" y="4471"/>
                </a:lnTo>
                <a:cubicBezTo>
                  <a:pt x="12853" y="4437"/>
                  <a:pt x="12874" y="4420"/>
                  <a:pt x="12893" y="4420"/>
                </a:cubicBezTo>
                <a:close/>
                <a:moveTo>
                  <a:pt x="40542" y="4316"/>
                </a:moveTo>
                <a:lnTo>
                  <a:pt x="40542" y="4471"/>
                </a:lnTo>
                <a:lnTo>
                  <a:pt x="40405" y="4471"/>
                </a:lnTo>
                <a:cubicBezTo>
                  <a:pt x="40473" y="4402"/>
                  <a:pt x="40473" y="4402"/>
                  <a:pt x="40542" y="4316"/>
                </a:cubicBezTo>
                <a:close/>
                <a:moveTo>
                  <a:pt x="40542" y="4471"/>
                </a:moveTo>
                <a:cubicBezTo>
                  <a:pt x="40542" y="4540"/>
                  <a:pt x="40611" y="4540"/>
                  <a:pt x="40611" y="4540"/>
                </a:cubicBezTo>
                <a:cubicBezTo>
                  <a:pt x="40542" y="4540"/>
                  <a:pt x="40542" y="4540"/>
                  <a:pt x="40542" y="4471"/>
                </a:cubicBezTo>
                <a:close/>
                <a:moveTo>
                  <a:pt x="11520" y="4609"/>
                </a:moveTo>
                <a:cubicBezTo>
                  <a:pt x="11520" y="4677"/>
                  <a:pt x="11520" y="4746"/>
                  <a:pt x="11451" y="4746"/>
                </a:cubicBezTo>
                <a:cubicBezTo>
                  <a:pt x="11383" y="4609"/>
                  <a:pt x="11520" y="4609"/>
                  <a:pt x="11520" y="4609"/>
                </a:cubicBezTo>
                <a:close/>
                <a:moveTo>
                  <a:pt x="11606" y="4402"/>
                </a:moveTo>
                <a:cubicBezTo>
                  <a:pt x="11675" y="4402"/>
                  <a:pt x="11744" y="4402"/>
                  <a:pt x="11812" y="4471"/>
                </a:cubicBezTo>
                <a:cubicBezTo>
                  <a:pt x="11812" y="4471"/>
                  <a:pt x="11812" y="4540"/>
                  <a:pt x="11744" y="4540"/>
                </a:cubicBezTo>
                <a:cubicBezTo>
                  <a:pt x="11812" y="4540"/>
                  <a:pt x="11881" y="4609"/>
                  <a:pt x="11950" y="4609"/>
                </a:cubicBezTo>
                <a:cubicBezTo>
                  <a:pt x="11950" y="4677"/>
                  <a:pt x="11812" y="4677"/>
                  <a:pt x="11812" y="4746"/>
                </a:cubicBezTo>
                <a:cubicBezTo>
                  <a:pt x="11881" y="4746"/>
                  <a:pt x="11881" y="4746"/>
                  <a:pt x="11950" y="4832"/>
                </a:cubicBezTo>
                <a:cubicBezTo>
                  <a:pt x="11881" y="4832"/>
                  <a:pt x="11881" y="4832"/>
                  <a:pt x="11812" y="4746"/>
                </a:cubicBezTo>
                <a:cubicBezTo>
                  <a:pt x="11744" y="4746"/>
                  <a:pt x="11675" y="4677"/>
                  <a:pt x="11520" y="4609"/>
                </a:cubicBezTo>
                <a:lnTo>
                  <a:pt x="11520" y="4471"/>
                </a:lnTo>
                <a:cubicBezTo>
                  <a:pt x="11520" y="4402"/>
                  <a:pt x="11520" y="4402"/>
                  <a:pt x="11606" y="4402"/>
                </a:cubicBezTo>
                <a:close/>
                <a:moveTo>
                  <a:pt x="10454" y="4746"/>
                </a:moveTo>
                <a:cubicBezTo>
                  <a:pt x="10523" y="4832"/>
                  <a:pt x="10523" y="4832"/>
                  <a:pt x="10523" y="4901"/>
                </a:cubicBezTo>
                <a:cubicBezTo>
                  <a:pt x="10454" y="4901"/>
                  <a:pt x="10454" y="4901"/>
                  <a:pt x="10454" y="4746"/>
                </a:cubicBezTo>
                <a:close/>
                <a:moveTo>
                  <a:pt x="41608" y="4677"/>
                </a:moveTo>
                <a:cubicBezTo>
                  <a:pt x="41608" y="4746"/>
                  <a:pt x="41608" y="4832"/>
                  <a:pt x="41694" y="4901"/>
                </a:cubicBezTo>
                <a:cubicBezTo>
                  <a:pt x="41608" y="4901"/>
                  <a:pt x="41608" y="4832"/>
                  <a:pt x="41539" y="4832"/>
                </a:cubicBezTo>
                <a:lnTo>
                  <a:pt x="41539" y="4677"/>
                </a:lnTo>
                <a:close/>
                <a:moveTo>
                  <a:pt x="40834" y="4746"/>
                </a:moveTo>
                <a:cubicBezTo>
                  <a:pt x="40834" y="4832"/>
                  <a:pt x="40834" y="4832"/>
                  <a:pt x="40748" y="4832"/>
                </a:cubicBezTo>
                <a:lnTo>
                  <a:pt x="40748" y="5039"/>
                </a:lnTo>
                <a:cubicBezTo>
                  <a:pt x="40680" y="4970"/>
                  <a:pt x="40680" y="4901"/>
                  <a:pt x="40748" y="4832"/>
                </a:cubicBezTo>
                <a:lnTo>
                  <a:pt x="40834" y="4746"/>
                </a:lnTo>
                <a:close/>
                <a:moveTo>
                  <a:pt x="41402" y="4677"/>
                </a:moveTo>
                <a:cubicBezTo>
                  <a:pt x="41333" y="4832"/>
                  <a:pt x="41539" y="4901"/>
                  <a:pt x="41608" y="5039"/>
                </a:cubicBezTo>
                <a:cubicBezTo>
                  <a:pt x="41539" y="5039"/>
                  <a:pt x="41539" y="5039"/>
                  <a:pt x="41539" y="5107"/>
                </a:cubicBezTo>
                <a:cubicBezTo>
                  <a:pt x="41402" y="5039"/>
                  <a:pt x="41333" y="5039"/>
                  <a:pt x="41264" y="4970"/>
                </a:cubicBezTo>
                <a:cubicBezTo>
                  <a:pt x="41109" y="5107"/>
                  <a:pt x="40972" y="5107"/>
                  <a:pt x="40834" y="5107"/>
                </a:cubicBezTo>
                <a:cubicBezTo>
                  <a:pt x="40903" y="5039"/>
                  <a:pt x="40972" y="4901"/>
                  <a:pt x="41041" y="4832"/>
                </a:cubicBezTo>
                <a:cubicBezTo>
                  <a:pt x="41064" y="4804"/>
                  <a:pt x="41079" y="4794"/>
                  <a:pt x="41089" y="4794"/>
                </a:cubicBezTo>
                <a:cubicBezTo>
                  <a:pt x="41109" y="4794"/>
                  <a:pt x="41109" y="4832"/>
                  <a:pt x="41109" y="4832"/>
                </a:cubicBezTo>
                <a:cubicBezTo>
                  <a:pt x="41264" y="4832"/>
                  <a:pt x="41264" y="4677"/>
                  <a:pt x="41402" y="4677"/>
                </a:cubicBezTo>
                <a:close/>
                <a:moveTo>
                  <a:pt x="41381" y="5145"/>
                </a:moveTo>
                <a:cubicBezTo>
                  <a:pt x="41402" y="5145"/>
                  <a:pt x="41402" y="5176"/>
                  <a:pt x="41402" y="5176"/>
                </a:cubicBezTo>
                <a:lnTo>
                  <a:pt x="41333" y="5176"/>
                </a:lnTo>
                <a:cubicBezTo>
                  <a:pt x="41356" y="5153"/>
                  <a:pt x="41371" y="5145"/>
                  <a:pt x="41381" y="5145"/>
                </a:cubicBezTo>
                <a:close/>
                <a:moveTo>
                  <a:pt x="42253" y="5198"/>
                </a:moveTo>
                <a:cubicBezTo>
                  <a:pt x="42261" y="5198"/>
                  <a:pt x="42261" y="5219"/>
                  <a:pt x="42261" y="5262"/>
                </a:cubicBezTo>
                <a:lnTo>
                  <a:pt x="42193" y="5262"/>
                </a:lnTo>
                <a:cubicBezTo>
                  <a:pt x="42227" y="5219"/>
                  <a:pt x="42244" y="5198"/>
                  <a:pt x="42253" y="5198"/>
                </a:cubicBezTo>
                <a:close/>
                <a:moveTo>
                  <a:pt x="10746" y="5107"/>
                </a:moveTo>
                <a:cubicBezTo>
                  <a:pt x="10815" y="5176"/>
                  <a:pt x="10815" y="5262"/>
                  <a:pt x="10746" y="5331"/>
                </a:cubicBezTo>
                <a:cubicBezTo>
                  <a:pt x="10660" y="5331"/>
                  <a:pt x="10660" y="5262"/>
                  <a:pt x="10660" y="5262"/>
                </a:cubicBezTo>
                <a:cubicBezTo>
                  <a:pt x="10660" y="5176"/>
                  <a:pt x="10746" y="5176"/>
                  <a:pt x="10746" y="5107"/>
                </a:cubicBezTo>
                <a:close/>
                <a:moveTo>
                  <a:pt x="40903" y="5262"/>
                </a:moveTo>
                <a:lnTo>
                  <a:pt x="40903" y="5331"/>
                </a:lnTo>
                <a:lnTo>
                  <a:pt x="40834" y="5331"/>
                </a:lnTo>
                <a:lnTo>
                  <a:pt x="40903" y="5262"/>
                </a:lnTo>
                <a:close/>
                <a:moveTo>
                  <a:pt x="41402" y="5176"/>
                </a:moveTo>
                <a:lnTo>
                  <a:pt x="41402" y="5176"/>
                </a:lnTo>
                <a:cubicBezTo>
                  <a:pt x="41470" y="5331"/>
                  <a:pt x="41470" y="5331"/>
                  <a:pt x="41333" y="5331"/>
                </a:cubicBezTo>
                <a:cubicBezTo>
                  <a:pt x="41402" y="5262"/>
                  <a:pt x="41402" y="5262"/>
                  <a:pt x="41402" y="5176"/>
                </a:cubicBezTo>
                <a:close/>
                <a:moveTo>
                  <a:pt x="41832" y="5039"/>
                </a:moveTo>
                <a:lnTo>
                  <a:pt x="41832" y="5331"/>
                </a:lnTo>
                <a:cubicBezTo>
                  <a:pt x="41763" y="5331"/>
                  <a:pt x="41763" y="5262"/>
                  <a:pt x="41694" y="5262"/>
                </a:cubicBezTo>
                <a:cubicBezTo>
                  <a:pt x="41763" y="5176"/>
                  <a:pt x="41763" y="5107"/>
                  <a:pt x="41832" y="5039"/>
                </a:cubicBezTo>
                <a:close/>
                <a:moveTo>
                  <a:pt x="41969" y="5262"/>
                </a:moveTo>
                <a:lnTo>
                  <a:pt x="42038" y="5331"/>
                </a:lnTo>
                <a:lnTo>
                  <a:pt x="41969" y="5331"/>
                </a:lnTo>
                <a:lnTo>
                  <a:pt x="41969" y="5262"/>
                </a:lnTo>
                <a:close/>
                <a:moveTo>
                  <a:pt x="10884" y="5400"/>
                </a:moveTo>
                <a:cubicBezTo>
                  <a:pt x="10884" y="5468"/>
                  <a:pt x="10815" y="5468"/>
                  <a:pt x="10815" y="5468"/>
                </a:cubicBezTo>
                <a:cubicBezTo>
                  <a:pt x="10815" y="5400"/>
                  <a:pt x="10815" y="5400"/>
                  <a:pt x="10884" y="5400"/>
                </a:cubicBezTo>
                <a:close/>
                <a:moveTo>
                  <a:pt x="9974" y="5440"/>
                </a:moveTo>
                <a:cubicBezTo>
                  <a:pt x="10018" y="5440"/>
                  <a:pt x="10004" y="5488"/>
                  <a:pt x="9955" y="5537"/>
                </a:cubicBezTo>
                <a:cubicBezTo>
                  <a:pt x="9955" y="5468"/>
                  <a:pt x="9887" y="5468"/>
                  <a:pt x="9887" y="5468"/>
                </a:cubicBezTo>
                <a:cubicBezTo>
                  <a:pt x="9927" y="5448"/>
                  <a:pt x="9955" y="5440"/>
                  <a:pt x="9974" y="5440"/>
                </a:cubicBezTo>
                <a:close/>
                <a:moveTo>
                  <a:pt x="10162" y="5400"/>
                </a:moveTo>
                <a:cubicBezTo>
                  <a:pt x="10162" y="5537"/>
                  <a:pt x="10385" y="5537"/>
                  <a:pt x="10317" y="5761"/>
                </a:cubicBezTo>
                <a:cubicBezTo>
                  <a:pt x="10317" y="5692"/>
                  <a:pt x="10317" y="5692"/>
                  <a:pt x="10231" y="5606"/>
                </a:cubicBezTo>
                <a:cubicBezTo>
                  <a:pt x="10231" y="5606"/>
                  <a:pt x="10231" y="5692"/>
                  <a:pt x="10162" y="5692"/>
                </a:cubicBezTo>
                <a:cubicBezTo>
                  <a:pt x="10162" y="5606"/>
                  <a:pt x="10093" y="5537"/>
                  <a:pt x="10093" y="5468"/>
                </a:cubicBezTo>
                <a:cubicBezTo>
                  <a:pt x="10093" y="5400"/>
                  <a:pt x="10162" y="5400"/>
                  <a:pt x="10162" y="5400"/>
                </a:cubicBezTo>
                <a:close/>
                <a:moveTo>
                  <a:pt x="10454" y="5606"/>
                </a:moveTo>
                <a:cubicBezTo>
                  <a:pt x="10523" y="5692"/>
                  <a:pt x="10523" y="5761"/>
                  <a:pt x="10454" y="5829"/>
                </a:cubicBezTo>
                <a:cubicBezTo>
                  <a:pt x="10454" y="5761"/>
                  <a:pt x="10385" y="5692"/>
                  <a:pt x="10454" y="5606"/>
                </a:cubicBezTo>
                <a:close/>
                <a:moveTo>
                  <a:pt x="10231" y="5829"/>
                </a:moveTo>
                <a:cubicBezTo>
                  <a:pt x="10317" y="5829"/>
                  <a:pt x="10317" y="5898"/>
                  <a:pt x="10317" y="5898"/>
                </a:cubicBezTo>
                <a:cubicBezTo>
                  <a:pt x="10317" y="5967"/>
                  <a:pt x="10317" y="5967"/>
                  <a:pt x="10231" y="6036"/>
                </a:cubicBezTo>
                <a:lnTo>
                  <a:pt x="10162" y="5967"/>
                </a:lnTo>
                <a:cubicBezTo>
                  <a:pt x="10162" y="5898"/>
                  <a:pt x="10231" y="5898"/>
                  <a:pt x="10231" y="5829"/>
                </a:cubicBezTo>
                <a:close/>
                <a:moveTo>
                  <a:pt x="42691" y="5829"/>
                </a:moveTo>
                <a:cubicBezTo>
                  <a:pt x="42760" y="5967"/>
                  <a:pt x="42760" y="5967"/>
                  <a:pt x="42622" y="6036"/>
                </a:cubicBezTo>
                <a:cubicBezTo>
                  <a:pt x="42622" y="5967"/>
                  <a:pt x="42691" y="5898"/>
                  <a:pt x="42691" y="5829"/>
                </a:cubicBezTo>
                <a:close/>
                <a:moveTo>
                  <a:pt x="42622" y="6122"/>
                </a:moveTo>
                <a:cubicBezTo>
                  <a:pt x="42691" y="6190"/>
                  <a:pt x="42622" y="6190"/>
                  <a:pt x="42622" y="6190"/>
                </a:cubicBezTo>
                <a:lnTo>
                  <a:pt x="42622" y="6122"/>
                </a:lnTo>
                <a:close/>
                <a:moveTo>
                  <a:pt x="10162" y="6190"/>
                </a:moveTo>
                <a:cubicBezTo>
                  <a:pt x="10231" y="6259"/>
                  <a:pt x="10231" y="6328"/>
                  <a:pt x="10162" y="6328"/>
                </a:cubicBezTo>
                <a:lnTo>
                  <a:pt x="10162" y="6190"/>
                </a:lnTo>
                <a:close/>
                <a:moveTo>
                  <a:pt x="42829" y="6466"/>
                </a:moveTo>
                <a:cubicBezTo>
                  <a:pt x="42898" y="6552"/>
                  <a:pt x="42898" y="6552"/>
                  <a:pt x="42829" y="6552"/>
                </a:cubicBezTo>
                <a:lnTo>
                  <a:pt x="42829" y="6466"/>
                </a:lnTo>
                <a:close/>
                <a:moveTo>
                  <a:pt x="43121" y="6689"/>
                </a:moveTo>
                <a:cubicBezTo>
                  <a:pt x="43121" y="6723"/>
                  <a:pt x="43104" y="6741"/>
                  <a:pt x="43087" y="6741"/>
                </a:cubicBezTo>
                <a:cubicBezTo>
                  <a:pt x="43069" y="6741"/>
                  <a:pt x="43052" y="6723"/>
                  <a:pt x="43052" y="6689"/>
                </a:cubicBezTo>
                <a:close/>
                <a:moveTo>
                  <a:pt x="42691" y="6827"/>
                </a:moveTo>
                <a:cubicBezTo>
                  <a:pt x="42760" y="6827"/>
                  <a:pt x="42760" y="6895"/>
                  <a:pt x="42691" y="6895"/>
                </a:cubicBezTo>
                <a:lnTo>
                  <a:pt x="42691" y="6827"/>
                </a:lnTo>
                <a:close/>
                <a:moveTo>
                  <a:pt x="43259" y="6689"/>
                </a:moveTo>
                <a:cubicBezTo>
                  <a:pt x="43413" y="6689"/>
                  <a:pt x="43413" y="6758"/>
                  <a:pt x="43327" y="6895"/>
                </a:cubicBezTo>
                <a:cubicBezTo>
                  <a:pt x="43327" y="6827"/>
                  <a:pt x="43259" y="6758"/>
                  <a:pt x="43259" y="6689"/>
                </a:cubicBezTo>
                <a:close/>
                <a:moveTo>
                  <a:pt x="42829" y="6827"/>
                </a:moveTo>
                <a:cubicBezTo>
                  <a:pt x="42898" y="6895"/>
                  <a:pt x="42829" y="6895"/>
                  <a:pt x="42829" y="6981"/>
                </a:cubicBezTo>
                <a:lnTo>
                  <a:pt x="42829" y="6827"/>
                </a:lnTo>
                <a:close/>
                <a:moveTo>
                  <a:pt x="43190" y="7050"/>
                </a:moveTo>
                <a:cubicBezTo>
                  <a:pt x="43259" y="7119"/>
                  <a:pt x="43259" y="7119"/>
                  <a:pt x="43190" y="7119"/>
                </a:cubicBezTo>
                <a:lnTo>
                  <a:pt x="43190" y="7050"/>
                </a:lnTo>
                <a:close/>
                <a:moveTo>
                  <a:pt x="9371" y="7050"/>
                </a:moveTo>
                <a:cubicBezTo>
                  <a:pt x="9457" y="7119"/>
                  <a:pt x="9457" y="7188"/>
                  <a:pt x="9371" y="7188"/>
                </a:cubicBezTo>
                <a:lnTo>
                  <a:pt x="9371" y="7050"/>
                </a:lnTo>
                <a:close/>
                <a:moveTo>
                  <a:pt x="7944" y="7256"/>
                </a:moveTo>
                <a:cubicBezTo>
                  <a:pt x="7944" y="7325"/>
                  <a:pt x="8013" y="7325"/>
                  <a:pt x="8013" y="7411"/>
                </a:cubicBezTo>
                <a:cubicBezTo>
                  <a:pt x="7973" y="7431"/>
                  <a:pt x="7945" y="7439"/>
                  <a:pt x="7924" y="7439"/>
                </a:cubicBezTo>
                <a:cubicBezTo>
                  <a:pt x="7869" y="7439"/>
                  <a:pt x="7855" y="7387"/>
                  <a:pt x="7806" y="7325"/>
                </a:cubicBezTo>
                <a:cubicBezTo>
                  <a:pt x="7875" y="7325"/>
                  <a:pt x="7875" y="7325"/>
                  <a:pt x="7944" y="7256"/>
                </a:cubicBezTo>
                <a:close/>
                <a:moveTo>
                  <a:pt x="44118" y="7617"/>
                </a:moveTo>
                <a:cubicBezTo>
                  <a:pt x="44118" y="7652"/>
                  <a:pt x="44101" y="7669"/>
                  <a:pt x="44084" y="7669"/>
                </a:cubicBezTo>
                <a:cubicBezTo>
                  <a:pt x="44067" y="7669"/>
                  <a:pt x="44049" y="7652"/>
                  <a:pt x="44049" y="7617"/>
                </a:cubicBezTo>
                <a:close/>
                <a:moveTo>
                  <a:pt x="43620" y="7617"/>
                </a:moveTo>
                <a:cubicBezTo>
                  <a:pt x="43667" y="7665"/>
                  <a:pt x="43649" y="7680"/>
                  <a:pt x="43611" y="7707"/>
                </a:cubicBezTo>
                <a:lnTo>
                  <a:pt x="43611" y="7707"/>
                </a:lnTo>
                <a:cubicBezTo>
                  <a:pt x="43595" y="7657"/>
                  <a:pt x="43567" y="7617"/>
                  <a:pt x="43620" y="7617"/>
                </a:cubicBezTo>
                <a:close/>
                <a:moveTo>
                  <a:pt x="6654" y="7686"/>
                </a:moveTo>
                <a:lnTo>
                  <a:pt x="6654" y="7755"/>
                </a:lnTo>
                <a:cubicBezTo>
                  <a:pt x="6586" y="7755"/>
                  <a:pt x="6654" y="7686"/>
                  <a:pt x="6654" y="7686"/>
                </a:cubicBezTo>
                <a:close/>
                <a:moveTo>
                  <a:pt x="43551" y="7766"/>
                </a:moveTo>
                <a:lnTo>
                  <a:pt x="43551" y="7865"/>
                </a:lnTo>
                <a:lnTo>
                  <a:pt x="43551" y="7865"/>
                </a:lnTo>
                <a:cubicBezTo>
                  <a:pt x="43505" y="7824"/>
                  <a:pt x="43505" y="7784"/>
                  <a:pt x="43551" y="7766"/>
                </a:cubicBezTo>
                <a:close/>
                <a:moveTo>
                  <a:pt x="44548" y="7841"/>
                </a:moveTo>
                <a:lnTo>
                  <a:pt x="44548" y="7910"/>
                </a:lnTo>
                <a:cubicBezTo>
                  <a:pt x="44479" y="7910"/>
                  <a:pt x="44479" y="7910"/>
                  <a:pt x="44479" y="7841"/>
                </a:cubicBezTo>
                <a:close/>
                <a:moveTo>
                  <a:pt x="44342" y="7979"/>
                </a:moveTo>
                <a:lnTo>
                  <a:pt x="44342" y="8047"/>
                </a:lnTo>
                <a:cubicBezTo>
                  <a:pt x="44273" y="8047"/>
                  <a:pt x="44342" y="8047"/>
                  <a:pt x="44342" y="7979"/>
                </a:cubicBezTo>
                <a:close/>
                <a:moveTo>
                  <a:pt x="7187" y="7996"/>
                </a:moveTo>
                <a:cubicBezTo>
                  <a:pt x="7205" y="7996"/>
                  <a:pt x="7222" y="8013"/>
                  <a:pt x="7222" y="8047"/>
                </a:cubicBezTo>
                <a:cubicBezTo>
                  <a:pt x="7222" y="8047"/>
                  <a:pt x="7191" y="8078"/>
                  <a:pt x="7171" y="8078"/>
                </a:cubicBezTo>
                <a:cubicBezTo>
                  <a:pt x="7161" y="8078"/>
                  <a:pt x="7153" y="8070"/>
                  <a:pt x="7153" y="8047"/>
                </a:cubicBezTo>
                <a:cubicBezTo>
                  <a:pt x="7153" y="8013"/>
                  <a:pt x="7170" y="7996"/>
                  <a:pt x="7187" y="7996"/>
                </a:cubicBezTo>
                <a:close/>
                <a:moveTo>
                  <a:pt x="6448" y="8116"/>
                </a:moveTo>
                <a:cubicBezTo>
                  <a:pt x="6517" y="8116"/>
                  <a:pt x="6517" y="8185"/>
                  <a:pt x="6586" y="8185"/>
                </a:cubicBezTo>
                <a:cubicBezTo>
                  <a:pt x="6448" y="8185"/>
                  <a:pt x="6362" y="8185"/>
                  <a:pt x="6448" y="8116"/>
                </a:cubicBezTo>
                <a:close/>
                <a:moveTo>
                  <a:pt x="43688" y="8185"/>
                </a:moveTo>
                <a:cubicBezTo>
                  <a:pt x="43711" y="8214"/>
                  <a:pt x="43719" y="8223"/>
                  <a:pt x="43716" y="8223"/>
                </a:cubicBezTo>
                <a:cubicBezTo>
                  <a:pt x="43714" y="8223"/>
                  <a:pt x="43704" y="8215"/>
                  <a:pt x="43688" y="8207"/>
                </a:cubicBezTo>
                <a:lnTo>
                  <a:pt x="43688" y="8207"/>
                </a:lnTo>
                <a:lnTo>
                  <a:pt x="43688" y="8185"/>
                </a:lnTo>
                <a:close/>
                <a:moveTo>
                  <a:pt x="7222" y="8408"/>
                </a:moveTo>
                <a:lnTo>
                  <a:pt x="7222" y="8477"/>
                </a:lnTo>
                <a:cubicBezTo>
                  <a:pt x="7153" y="8477"/>
                  <a:pt x="7153" y="8408"/>
                  <a:pt x="7222" y="8408"/>
                </a:cubicBezTo>
                <a:close/>
                <a:moveTo>
                  <a:pt x="7782" y="8517"/>
                </a:moveTo>
                <a:cubicBezTo>
                  <a:pt x="7794" y="8517"/>
                  <a:pt x="7800" y="8529"/>
                  <a:pt x="7803" y="8546"/>
                </a:cubicBezTo>
                <a:lnTo>
                  <a:pt x="7738" y="8546"/>
                </a:lnTo>
                <a:cubicBezTo>
                  <a:pt x="7758" y="8526"/>
                  <a:pt x="7772" y="8517"/>
                  <a:pt x="7782" y="8517"/>
                </a:cubicBezTo>
                <a:close/>
                <a:moveTo>
                  <a:pt x="43963" y="8679"/>
                </a:moveTo>
                <a:lnTo>
                  <a:pt x="43981" y="8701"/>
                </a:lnTo>
                <a:cubicBezTo>
                  <a:pt x="43937" y="8701"/>
                  <a:pt x="43949" y="8701"/>
                  <a:pt x="43963" y="8679"/>
                </a:cubicBezTo>
                <a:close/>
                <a:moveTo>
                  <a:pt x="5581" y="8739"/>
                </a:moveTo>
                <a:cubicBezTo>
                  <a:pt x="5627" y="8739"/>
                  <a:pt x="5657" y="8769"/>
                  <a:pt x="5657" y="8769"/>
                </a:cubicBezTo>
                <a:cubicBezTo>
                  <a:pt x="5657" y="8792"/>
                  <a:pt x="5650" y="8800"/>
                  <a:pt x="5636" y="8800"/>
                </a:cubicBezTo>
                <a:cubicBezTo>
                  <a:pt x="5609" y="8800"/>
                  <a:pt x="5560" y="8769"/>
                  <a:pt x="5502" y="8769"/>
                </a:cubicBezTo>
                <a:cubicBezTo>
                  <a:pt x="5531" y="8746"/>
                  <a:pt x="5558" y="8739"/>
                  <a:pt x="5581" y="8739"/>
                </a:cubicBezTo>
                <a:close/>
                <a:moveTo>
                  <a:pt x="6723" y="8769"/>
                </a:moveTo>
                <a:lnTo>
                  <a:pt x="6723" y="8838"/>
                </a:lnTo>
                <a:cubicBezTo>
                  <a:pt x="6654" y="8838"/>
                  <a:pt x="6654" y="8769"/>
                  <a:pt x="6723" y="8769"/>
                </a:cubicBezTo>
                <a:close/>
                <a:moveTo>
                  <a:pt x="5380" y="8811"/>
                </a:moveTo>
                <a:cubicBezTo>
                  <a:pt x="5434" y="8811"/>
                  <a:pt x="5434" y="8875"/>
                  <a:pt x="5434" y="8976"/>
                </a:cubicBezTo>
                <a:cubicBezTo>
                  <a:pt x="5434" y="8907"/>
                  <a:pt x="5296" y="8976"/>
                  <a:pt x="5296" y="8838"/>
                </a:cubicBezTo>
                <a:cubicBezTo>
                  <a:pt x="5333" y="8820"/>
                  <a:pt x="5360" y="8811"/>
                  <a:pt x="5380" y="8811"/>
                </a:cubicBezTo>
                <a:close/>
                <a:moveTo>
                  <a:pt x="43981" y="8907"/>
                </a:moveTo>
                <a:lnTo>
                  <a:pt x="44049" y="8976"/>
                </a:lnTo>
                <a:cubicBezTo>
                  <a:pt x="43981" y="8976"/>
                  <a:pt x="44049" y="8976"/>
                  <a:pt x="43981" y="8907"/>
                </a:cubicBezTo>
                <a:close/>
                <a:moveTo>
                  <a:pt x="6096" y="8862"/>
                </a:moveTo>
                <a:cubicBezTo>
                  <a:pt x="6111" y="8862"/>
                  <a:pt x="6127" y="8878"/>
                  <a:pt x="6156" y="8907"/>
                </a:cubicBezTo>
                <a:lnTo>
                  <a:pt x="6293" y="8907"/>
                </a:lnTo>
                <a:cubicBezTo>
                  <a:pt x="6362" y="8907"/>
                  <a:pt x="6362" y="8907"/>
                  <a:pt x="6362" y="8976"/>
                </a:cubicBezTo>
                <a:cubicBezTo>
                  <a:pt x="6328" y="8976"/>
                  <a:pt x="6293" y="8993"/>
                  <a:pt x="6268" y="8993"/>
                </a:cubicBezTo>
                <a:cubicBezTo>
                  <a:pt x="6242" y="8993"/>
                  <a:pt x="6225" y="8976"/>
                  <a:pt x="6225" y="8907"/>
                </a:cubicBezTo>
                <a:cubicBezTo>
                  <a:pt x="6170" y="8907"/>
                  <a:pt x="6115" y="8995"/>
                  <a:pt x="6060" y="8995"/>
                </a:cubicBezTo>
                <a:cubicBezTo>
                  <a:pt x="6046" y="8995"/>
                  <a:pt x="6032" y="8989"/>
                  <a:pt x="6018" y="8976"/>
                </a:cubicBezTo>
                <a:cubicBezTo>
                  <a:pt x="6059" y="8895"/>
                  <a:pt x="6075" y="8862"/>
                  <a:pt x="6096" y="8862"/>
                </a:cubicBezTo>
                <a:close/>
                <a:moveTo>
                  <a:pt x="5588" y="8976"/>
                </a:moveTo>
                <a:cubicBezTo>
                  <a:pt x="5657" y="8976"/>
                  <a:pt x="5657" y="9045"/>
                  <a:pt x="5588" y="9045"/>
                </a:cubicBezTo>
                <a:lnTo>
                  <a:pt x="5588" y="8976"/>
                </a:lnTo>
                <a:close/>
                <a:moveTo>
                  <a:pt x="6225" y="9045"/>
                </a:moveTo>
                <a:cubicBezTo>
                  <a:pt x="6293" y="9045"/>
                  <a:pt x="6293" y="9130"/>
                  <a:pt x="6293" y="9199"/>
                </a:cubicBezTo>
                <a:cubicBezTo>
                  <a:pt x="6225" y="9199"/>
                  <a:pt x="6225" y="9130"/>
                  <a:pt x="6156" y="9130"/>
                </a:cubicBezTo>
                <a:cubicBezTo>
                  <a:pt x="6156" y="9045"/>
                  <a:pt x="6225" y="9045"/>
                  <a:pt x="6225" y="9045"/>
                </a:cubicBezTo>
                <a:close/>
                <a:moveTo>
                  <a:pt x="6792" y="9130"/>
                </a:moveTo>
                <a:lnTo>
                  <a:pt x="6792" y="9199"/>
                </a:lnTo>
                <a:cubicBezTo>
                  <a:pt x="6723" y="9199"/>
                  <a:pt x="6792" y="9130"/>
                  <a:pt x="6792" y="9130"/>
                </a:cubicBezTo>
                <a:close/>
                <a:moveTo>
                  <a:pt x="7445" y="9268"/>
                </a:moveTo>
                <a:lnTo>
                  <a:pt x="7445" y="9337"/>
                </a:lnTo>
                <a:cubicBezTo>
                  <a:pt x="7376" y="9268"/>
                  <a:pt x="7376" y="9268"/>
                  <a:pt x="7445" y="9268"/>
                </a:cubicBezTo>
                <a:close/>
                <a:moveTo>
                  <a:pt x="44187" y="9268"/>
                </a:moveTo>
                <a:cubicBezTo>
                  <a:pt x="44273" y="9337"/>
                  <a:pt x="44273" y="9337"/>
                  <a:pt x="44273" y="9406"/>
                </a:cubicBezTo>
                <a:lnTo>
                  <a:pt x="44118" y="9406"/>
                </a:lnTo>
                <a:cubicBezTo>
                  <a:pt x="44118" y="9337"/>
                  <a:pt x="44118" y="9337"/>
                  <a:pt x="44187" y="9268"/>
                </a:cubicBezTo>
                <a:close/>
                <a:moveTo>
                  <a:pt x="45365" y="9354"/>
                </a:moveTo>
                <a:cubicBezTo>
                  <a:pt x="45391" y="9354"/>
                  <a:pt x="45408" y="9371"/>
                  <a:pt x="45408" y="9406"/>
                </a:cubicBezTo>
                <a:lnTo>
                  <a:pt x="45270" y="9406"/>
                </a:lnTo>
                <a:cubicBezTo>
                  <a:pt x="45305" y="9371"/>
                  <a:pt x="45339" y="9354"/>
                  <a:pt x="45365" y="9354"/>
                </a:cubicBezTo>
                <a:close/>
                <a:moveTo>
                  <a:pt x="5434" y="9130"/>
                </a:moveTo>
                <a:lnTo>
                  <a:pt x="5434" y="9130"/>
                </a:lnTo>
                <a:cubicBezTo>
                  <a:pt x="5502" y="9199"/>
                  <a:pt x="5588" y="9199"/>
                  <a:pt x="5657" y="9268"/>
                </a:cubicBezTo>
                <a:cubicBezTo>
                  <a:pt x="5726" y="9337"/>
                  <a:pt x="5726" y="9406"/>
                  <a:pt x="5795" y="9629"/>
                </a:cubicBezTo>
                <a:cubicBezTo>
                  <a:pt x="5588" y="9474"/>
                  <a:pt x="5502" y="9337"/>
                  <a:pt x="5434" y="9130"/>
                </a:cubicBezTo>
                <a:close/>
                <a:moveTo>
                  <a:pt x="44978" y="9045"/>
                </a:moveTo>
                <a:cubicBezTo>
                  <a:pt x="44978" y="9130"/>
                  <a:pt x="44978" y="9130"/>
                  <a:pt x="44909" y="9130"/>
                </a:cubicBezTo>
                <a:cubicBezTo>
                  <a:pt x="44978" y="9268"/>
                  <a:pt x="44978" y="9337"/>
                  <a:pt x="45047" y="9474"/>
                </a:cubicBezTo>
                <a:cubicBezTo>
                  <a:pt x="45047" y="9474"/>
                  <a:pt x="44978" y="9560"/>
                  <a:pt x="44978" y="9629"/>
                </a:cubicBezTo>
                <a:cubicBezTo>
                  <a:pt x="44909" y="9560"/>
                  <a:pt x="44840" y="9560"/>
                  <a:pt x="44772" y="9474"/>
                </a:cubicBezTo>
                <a:cubicBezTo>
                  <a:pt x="44772" y="9406"/>
                  <a:pt x="44909" y="9268"/>
                  <a:pt x="44840" y="9130"/>
                </a:cubicBezTo>
                <a:lnTo>
                  <a:pt x="44909" y="9130"/>
                </a:lnTo>
                <a:lnTo>
                  <a:pt x="44978" y="9045"/>
                </a:lnTo>
                <a:close/>
                <a:moveTo>
                  <a:pt x="5365" y="9577"/>
                </a:moveTo>
                <a:cubicBezTo>
                  <a:pt x="5382" y="9577"/>
                  <a:pt x="5399" y="9595"/>
                  <a:pt x="5434" y="9629"/>
                </a:cubicBezTo>
                <a:lnTo>
                  <a:pt x="5365" y="9698"/>
                </a:lnTo>
                <a:cubicBezTo>
                  <a:pt x="5296" y="9698"/>
                  <a:pt x="5296" y="9629"/>
                  <a:pt x="5296" y="9629"/>
                </a:cubicBezTo>
                <a:cubicBezTo>
                  <a:pt x="5331" y="9595"/>
                  <a:pt x="5348" y="9577"/>
                  <a:pt x="5365" y="9577"/>
                </a:cubicBezTo>
                <a:close/>
                <a:moveTo>
                  <a:pt x="44479" y="9406"/>
                </a:moveTo>
                <a:lnTo>
                  <a:pt x="44479" y="9474"/>
                </a:lnTo>
                <a:cubicBezTo>
                  <a:pt x="44479" y="9560"/>
                  <a:pt x="44411" y="9629"/>
                  <a:pt x="44411" y="9698"/>
                </a:cubicBezTo>
                <a:cubicBezTo>
                  <a:pt x="44273" y="9698"/>
                  <a:pt x="44273" y="9629"/>
                  <a:pt x="44273" y="9560"/>
                </a:cubicBezTo>
                <a:cubicBezTo>
                  <a:pt x="44273" y="9532"/>
                  <a:pt x="44273" y="9522"/>
                  <a:pt x="44276" y="9522"/>
                </a:cubicBezTo>
                <a:cubicBezTo>
                  <a:pt x="44281" y="9522"/>
                  <a:pt x="44296" y="9560"/>
                  <a:pt x="44342" y="9560"/>
                </a:cubicBezTo>
                <a:cubicBezTo>
                  <a:pt x="44411" y="9474"/>
                  <a:pt x="44411" y="9406"/>
                  <a:pt x="44479" y="9406"/>
                </a:cubicBezTo>
                <a:close/>
                <a:moveTo>
                  <a:pt x="5872" y="9646"/>
                </a:moveTo>
                <a:cubicBezTo>
                  <a:pt x="5881" y="9646"/>
                  <a:pt x="5898" y="9663"/>
                  <a:pt x="5932" y="9698"/>
                </a:cubicBezTo>
                <a:lnTo>
                  <a:pt x="5863" y="9698"/>
                </a:lnTo>
                <a:cubicBezTo>
                  <a:pt x="5795" y="9698"/>
                  <a:pt x="5795" y="9767"/>
                  <a:pt x="5795" y="9767"/>
                </a:cubicBezTo>
                <a:cubicBezTo>
                  <a:pt x="5795" y="9698"/>
                  <a:pt x="5795" y="9698"/>
                  <a:pt x="5863" y="9698"/>
                </a:cubicBezTo>
                <a:cubicBezTo>
                  <a:pt x="5863" y="9663"/>
                  <a:pt x="5863" y="9646"/>
                  <a:pt x="5872" y="9646"/>
                </a:cubicBezTo>
                <a:close/>
                <a:moveTo>
                  <a:pt x="44772" y="9698"/>
                </a:moveTo>
                <a:cubicBezTo>
                  <a:pt x="44772" y="9767"/>
                  <a:pt x="44703" y="9835"/>
                  <a:pt x="44617" y="9835"/>
                </a:cubicBezTo>
                <a:cubicBezTo>
                  <a:pt x="44703" y="9767"/>
                  <a:pt x="44617" y="9698"/>
                  <a:pt x="44772" y="9698"/>
                </a:cubicBezTo>
                <a:close/>
                <a:moveTo>
                  <a:pt x="45408" y="9767"/>
                </a:moveTo>
                <a:lnTo>
                  <a:pt x="45408" y="9835"/>
                </a:lnTo>
                <a:lnTo>
                  <a:pt x="45339" y="9835"/>
                </a:lnTo>
                <a:lnTo>
                  <a:pt x="45408" y="9767"/>
                </a:lnTo>
                <a:close/>
                <a:moveTo>
                  <a:pt x="45817" y="9805"/>
                </a:moveTo>
                <a:cubicBezTo>
                  <a:pt x="45838" y="9805"/>
                  <a:pt x="45838" y="9835"/>
                  <a:pt x="45838" y="9835"/>
                </a:cubicBezTo>
                <a:lnTo>
                  <a:pt x="45769" y="9835"/>
                </a:lnTo>
                <a:cubicBezTo>
                  <a:pt x="45792" y="9812"/>
                  <a:pt x="45807" y="9805"/>
                  <a:pt x="45817" y="9805"/>
                </a:cubicBezTo>
                <a:close/>
                <a:moveTo>
                  <a:pt x="45700" y="9835"/>
                </a:moveTo>
                <a:lnTo>
                  <a:pt x="45631" y="9904"/>
                </a:lnTo>
                <a:cubicBezTo>
                  <a:pt x="45631" y="9835"/>
                  <a:pt x="45631" y="9835"/>
                  <a:pt x="45700" y="9835"/>
                </a:cubicBezTo>
                <a:close/>
                <a:moveTo>
                  <a:pt x="45838" y="9835"/>
                </a:moveTo>
                <a:cubicBezTo>
                  <a:pt x="45838" y="9835"/>
                  <a:pt x="45906" y="9835"/>
                  <a:pt x="45906" y="9904"/>
                </a:cubicBezTo>
                <a:cubicBezTo>
                  <a:pt x="45838" y="9904"/>
                  <a:pt x="45838" y="9835"/>
                  <a:pt x="45838" y="9835"/>
                </a:cubicBezTo>
                <a:close/>
                <a:moveTo>
                  <a:pt x="44617" y="9835"/>
                </a:moveTo>
                <a:cubicBezTo>
                  <a:pt x="44617" y="9904"/>
                  <a:pt x="44617" y="9904"/>
                  <a:pt x="44548" y="9904"/>
                </a:cubicBezTo>
                <a:lnTo>
                  <a:pt x="44548" y="9990"/>
                </a:lnTo>
                <a:cubicBezTo>
                  <a:pt x="44479" y="9904"/>
                  <a:pt x="44548" y="9904"/>
                  <a:pt x="44548" y="9904"/>
                </a:cubicBezTo>
                <a:lnTo>
                  <a:pt x="44617" y="9835"/>
                </a:lnTo>
                <a:close/>
                <a:moveTo>
                  <a:pt x="45562" y="9835"/>
                </a:moveTo>
                <a:lnTo>
                  <a:pt x="45562" y="9990"/>
                </a:lnTo>
                <a:cubicBezTo>
                  <a:pt x="45476" y="9904"/>
                  <a:pt x="45476" y="9904"/>
                  <a:pt x="45562" y="9835"/>
                </a:cubicBezTo>
                <a:close/>
                <a:moveTo>
                  <a:pt x="5692" y="10007"/>
                </a:moveTo>
                <a:cubicBezTo>
                  <a:pt x="5709" y="10007"/>
                  <a:pt x="5726" y="10025"/>
                  <a:pt x="5726" y="10059"/>
                </a:cubicBezTo>
                <a:lnTo>
                  <a:pt x="5657" y="10059"/>
                </a:lnTo>
                <a:cubicBezTo>
                  <a:pt x="5657" y="10025"/>
                  <a:pt x="5674" y="10007"/>
                  <a:pt x="5692" y="10007"/>
                </a:cubicBezTo>
                <a:close/>
                <a:moveTo>
                  <a:pt x="6051" y="10028"/>
                </a:moveTo>
                <a:cubicBezTo>
                  <a:pt x="6056" y="10028"/>
                  <a:pt x="6041" y="10059"/>
                  <a:pt x="6087" y="10059"/>
                </a:cubicBezTo>
                <a:lnTo>
                  <a:pt x="6018" y="10059"/>
                </a:lnTo>
                <a:cubicBezTo>
                  <a:pt x="6041" y="10036"/>
                  <a:pt x="6049" y="10028"/>
                  <a:pt x="6051" y="10028"/>
                </a:cubicBezTo>
                <a:close/>
                <a:moveTo>
                  <a:pt x="5365" y="9767"/>
                </a:moveTo>
                <a:cubicBezTo>
                  <a:pt x="5434" y="9904"/>
                  <a:pt x="5365" y="10059"/>
                  <a:pt x="5296" y="10128"/>
                </a:cubicBezTo>
                <a:cubicBezTo>
                  <a:pt x="5227" y="10059"/>
                  <a:pt x="5159" y="9990"/>
                  <a:pt x="5159" y="9835"/>
                </a:cubicBezTo>
                <a:lnTo>
                  <a:pt x="5073" y="9835"/>
                </a:lnTo>
                <a:cubicBezTo>
                  <a:pt x="5101" y="9812"/>
                  <a:pt x="5120" y="9805"/>
                  <a:pt x="5133" y="9805"/>
                </a:cubicBezTo>
                <a:cubicBezTo>
                  <a:pt x="5159" y="9805"/>
                  <a:pt x="5159" y="9835"/>
                  <a:pt x="5159" y="9835"/>
                </a:cubicBezTo>
                <a:lnTo>
                  <a:pt x="5227" y="9835"/>
                </a:lnTo>
                <a:cubicBezTo>
                  <a:pt x="5227" y="9767"/>
                  <a:pt x="5296" y="9767"/>
                  <a:pt x="5365" y="9767"/>
                </a:cubicBezTo>
                <a:close/>
                <a:moveTo>
                  <a:pt x="7308" y="9130"/>
                </a:moveTo>
                <a:cubicBezTo>
                  <a:pt x="7376" y="9337"/>
                  <a:pt x="7222" y="9474"/>
                  <a:pt x="7222" y="9629"/>
                </a:cubicBezTo>
                <a:cubicBezTo>
                  <a:pt x="7199" y="9652"/>
                  <a:pt x="7176" y="9660"/>
                  <a:pt x="7156" y="9660"/>
                </a:cubicBezTo>
                <a:cubicBezTo>
                  <a:pt x="7115" y="9660"/>
                  <a:pt x="7084" y="9629"/>
                  <a:pt x="7084" y="9629"/>
                </a:cubicBezTo>
                <a:cubicBezTo>
                  <a:pt x="7015" y="9698"/>
                  <a:pt x="7015" y="9698"/>
                  <a:pt x="7015" y="9767"/>
                </a:cubicBezTo>
                <a:cubicBezTo>
                  <a:pt x="6947" y="9698"/>
                  <a:pt x="6947" y="9698"/>
                  <a:pt x="6878" y="9629"/>
                </a:cubicBezTo>
                <a:cubicBezTo>
                  <a:pt x="6792" y="9698"/>
                  <a:pt x="6792" y="9767"/>
                  <a:pt x="6792" y="9835"/>
                </a:cubicBezTo>
                <a:cubicBezTo>
                  <a:pt x="6878" y="9835"/>
                  <a:pt x="6878" y="9835"/>
                  <a:pt x="6878" y="9904"/>
                </a:cubicBezTo>
                <a:cubicBezTo>
                  <a:pt x="6792" y="9904"/>
                  <a:pt x="6878" y="9835"/>
                  <a:pt x="6792" y="9835"/>
                </a:cubicBezTo>
                <a:cubicBezTo>
                  <a:pt x="6723" y="9835"/>
                  <a:pt x="6654" y="9835"/>
                  <a:pt x="6517" y="9904"/>
                </a:cubicBezTo>
                <a:cubicBezTo>
                  <a:pt x="6517" y="9990"/>
                  <a:pt x="6448" y="10059"/>
                  <a:pt x="6362" y="10128"/>
                </a:cubicBezTo>
                <a:cubicBezTo>
                  <a:pt x="6362" y="10128"/>
                  <a:pt x="6316" y="10082"/>
                  <a:pt x="6262" y="10065"/>
                </a:cubicBezTo>
                <a:lnTo>
                  <a:pt x="6262" y="10065"/>
                </a:lnTo>
                <a:cubicBezTo>
                  <a:pt x="6270" y="10061"/>
                  <a:pt x="6281" y="10059"/>
                  <a:pt x="6293" y="10059"/>
                </a:cubicBezTo>
                <a:lnTo>
                  <a:pt x="6087" y="9835"/>
                </a:lnTo>
                <a:cubicBezTo>
                  <a:pt x="6087" y="9767"/>
                  <a:pt x="6156" y="9767"/>
                  <a:pt x="6225" y="9767"/>
                </a:cubicBezTo>
                <a:cubicBezTo>
                  <a:pt x="6293" y="9767"/>
                  <a:pt x="6362" y="9698"/>
                  <a:pt x="6448" y="9698"/>
                </a:cubicBezTo>
                <a:lnTo>
                  <a:pt x="6448" y="9629"/>
                </a:lnTo>
                <a:cubicBezTo>
                  <a:pt x="6586" y="9560"/>
                  <a:pt x="6654" y="9406"/>
                  <a:pt x="6792" y="9406"/>
                </a:cubicBezTo>
                <a:cubicBezTo>
                  <a:pt x="6878" y="9337"/>
                  <a:pt x="7015" y="9406"/>
                  <a:pt x="7084" y="9268"/>
                </a:cubicBezTo>
                <a:cubicBezTo>
                  <a:pt x="7084" y="9199"/>
                  <a:pt x="7222" y="9130"/>
                  <a:pt x="7308" y="9130"/>
                </a:cubicBezTo>
                <a:close/>
                <a:moveTo>
                  <a:pt x="44840" y="9904"/>
                </a:moveTo>
                <a:cubicBezTo>
                  <a:pt x="44840" y="9990"/>
                  <a:pt x="44909" y="9990"/>
                  <a:pt x="44909" y="10059"/>
                </a:cubicBezTo>
                <a:cubicBezTo>
                  <a:pt x="44909" y="10059"/>
                  <a:pt x="44840" y="10059"/>
                  <a:pt x="44840" y="10128"/>
                </a:cubicBezTo>
                <a:cubicBezTo>
                  <a:pt x="44772" y="10059"/>
                  <a:pt x="44772" y="9990"/>
                  <a:pt x="44840" y="9904"/>
                </a:cubicBezTo>
                <a:close/>
                <a:moveTo>
                  <a:pt x="4505" y="10059"/>
                </a:moveTo>
                <a:cubicBezTo>
                  <a:pt x="4368" y="10128"/>
                  <a:pt x="4368" y="10196"/>
                  <a:pt x="4368" y="10196"/>
                </a:cubicBezTo>
                <a:cubicBezTo>
                  <a:pt x="4299" y="10128"/>
                  <a:pt x="4299" y="10059"/>
                  <a:pt x="4505" y="10059"/>
                </a:cubicBezTo>
                <a:close/>
                <a:moveTo>
                  <a:pt x="6723" y="10128"/>
                </a:moveTo>
                <a:lnTo>
                  <a:pt x="6723" y="10196"/>
                </a:lnTo>
                <a:cubicBezTo>
                  <a:pt x="6654" y="10128"/>
                  <a:pt x="6654" y="10128"/>
                  <a:pt x="6723" y="10128"/>
                </a:cubicBezTo>
                <a:close/>
                <a:moveTo>
                  <a:pt x="5073" y="10128"/>
                </a:moveTo>
                <a:cubicBezTo>
                  <a:pt x="5159" y="10196"/>
                  <a:pt x="5073" y="10196"/>
                  <a:pt x="5073" y="10196"/>
                </a:cubicBezTo>
                <a:lnTo>
                  <a:pt x="5073" y="10265"/>
                </a:lnTo>
                <a:cubicBezTo>
                  <a:pt x="5159" y="10265"/>
                  <a:pt x="5159" y="10334"/>
                  <a:pt x="5159" y="10420"/>
                </a:cubicBezTo>
                <a:cubicBezTo>
                  <a:pt x="5073" y="10420"/>
                  <a:pt x="5073" y="10334"/>
                  <a:pt x="5073" y="10265"/>
                </a:cubicBezTo>
                <a:lnTo>
                  <a:pt x="5004" y="10265"/>
                </a:lnTo>
                <a:cubicBezTo>
                  <a:pt x="5004" y="10196"/>
                  <a:pt x="5073" y="10196"/>
                  <a:pt x="5073" y="10196"/>
                </a:cubicBezTo>
                <a:lnTo>
                  <a:pt x="5073" y="10128"/>
                </a:lnTo>
                <a:close/>
                <a:moveTo>
                  <a:pt x="6517" y="10265"/>
                </a:moveTo>
                <a:cubicBezTo>
                  <a:pt x="6586" y="10334"/>
                  <a:pt x="6517" y="10420"/>
                  <a:pt x="6517" y="10489"/>
                </a:cubicBezTo>
                <a:cubicBezTo>
                  <a:pt x="6517" y="10439"/>
                  <a:pt x="6480" y="10425"/>
                  <a:pt x="6427" y="10421"/>
                </a:cubicBezTo>
                <a:lnTo>
                  <a:pt x="6427" y="10421"/>
                </a:lnTo>
                <a:cubicBezTo>
                  <a:pt x="6434" y="10420"/>
                  <a:pt x="6441" y="10420"/>
                  <a:pt x="6448" y="10420"/>
                </a:cubicBezTo>
                <a:cubicBezTo>
                  <a:pt x="6448" y="10334"/>
                  <a:pt x="6448" y="10334"/>
                  <a:pt x="6517" y="10265"/>
                </a:cubicBezTo>
                <a:close/>
                <a:moveTo>
                  <a:pt x="6362" y="10448"/>
                </a:moveTo>
                <a:lnTo>
                  <a:pt x="6362" y="10558"/>
                </a:lnTo>
                <a:cubicBezTo>
                  <a:pt x="6320" y="10516"/>
                  <a:pt x="6329" y="10474"/>
                  <a:pt x="6362" y="10448"/>
                </a:cubicBezTo>
                <a:close/>
                <a:moveTo>
                  <a:pt x="45047" y="10420"/>
                </a:moveTo>
                <a:cubicBezTo>
                  <a:pt x="45047" y="10489"/>
                  <a:pt x="44978" y="10489"/>
                  <a:pt x="44978" y="10558"/>
                </a:cubicBezTo>
                <a:cubicBezTo>
                  <a:pt x="44978" y="10489"/>
                  <a:pt x="44978" y="10489"/>
                  <a:pt x="45047" y="10420"/>
                </a:cubicBezTo>
                <a:close/>
                <a:moveTo>
                  <a:pt x="6087" y="10059"/>
                </a:moveTo>
                <a:cubicBezTo>
                  <a:pt x="6087" y="10060"/>
                  <a:pt x="6087" y="10128"/>
                  <a:pt x="6156" y="10128"/>
                </a:cubicBezTo>
                <a:cubicBezTo>
                  <a:pt x="6225" y="10196"/>
                  <a:pt x="6293" y="10265"/>
                  <a:pt x="6293" y="10334"/>
                </a:cubicBezTo>
                <a:cubicBezTo>
                  <a:pt x="6170" y="10334"/>
                  <a:pt x="6102" y="10568"/>
                  <a:pt x="5929" y="10568"/>
                </a:cubicBezTo>
                <a:cubicBezTo>
                  <a:pt x="5909" y="10568"/>
                  <a:pt x="5887" y="10565"/>
                  <a:pt x="5863" y="10558"/>
                </a:cubicBezTo>
                <a:cubicBezTo>
                  <a:pt x="5863" y="10489"/>
                  <a:pt x="5932" y="10420"/>
                  <a:pt x="6018" y="10420"/>
                </a:cubicBezTo>
                <a:cubicBezTo>
                  <a:pt x="6087" y="10334"/>
                  <a:pt x="6087" y="10196"/>
                  <a:pt x="6156" y="10128"/>
                </a:cubicBezTo>
                <a:cubicBezTo>
                  <a:pt x="6087" y="10128"/>
                  <a:pt x="6087" y="10128"/>
                  <a:pt x="6087" y="10059"/>
                </a:cubicBezTo>
                <a:close/>
                <a:moveTo>
                  <a:pt x="45133" y="10558"/>
                </a:moveTo>
                <a:lnTo>
                  <a:pt x="45133" y="10626"/>
                </a:lnTo>
                <a:lnTo>
                  <a:pt x="45047" y="10558"/>
                </a:lnTo>
                <a:close/>
                <a:moveTo>
                  <a:pt x="5159" y="10420"/>
                </a:moveTo>
                <a:cubicBezTo>
                  <a:pt x="5159" y="10420"/>
                  <a:pt x="5227" y="10420"/>
                  <a:pt x="5227" y="10489"/>
                </a:cubicBezTo>
                <a:cubicBezTo>
                  <a:pt x="5296" y="10489"/>
                  <a:pt x="5365" y="10558"/>
                  <a:pt x="5365" y="10626"/>
                </a:cubicBezTo>
                <a:lnTo>
                  <a:pt x="5434" y="10626"/>
                </a:lnTo>
                <a:lnTo>
                  <a:pt x="5434" y="10558"/>
                </a:lnTo>
                <a:cubicBezTo>
                  <a:pt x="5502" y="10626"/>
                  <a:pt x="5434" y="10626"/>
                  <a:pt x="5434" y="10626"/>
                </a:cubicBezTo>
                <a:cubicBezTo>
                  <a:pt x="5434" y="10695"/>
                  <a:pt x="5434" y="10695"/>
                  <a:pt x="5365" y="10764"/>
                </a:cubicBezTo>
                <a:lnTo>
                  <a:pt x="5365" y="10626"/>
                </a:lnTo>
                <a:lnTo>
                  <a:pt x="5227" y="10626"/>
                </a:lnTo>
                <a:lnTo>
                  <a:pt x="5227" y="10489"/>
                </a:lnTo>
                <a:cubicBezTo>
                  <a:pt x="5159" y="10489"/>
                  <a:pt x="5159" y="10489"/>
                  <a:pt x="5159" y="10420"/>
                </a:cubicBezTo>
                <a:close/>
                <a:moveTo>
                  <a:pt x="6176" y="10647"/>
                </a:moveTo>
                <a:cubicBezTo>
                  <a:pt x="6224" y="10696"/>
                  <a:pt x="6217" y="10703"/>
                  <a:pt x="6156" y="10764"/>
                </a:cubicBezTo>
                <a:cubicBezTo>
                  <a:pt x="6156" y="10718"/>
                  <a:pt x="6156" y="10672"/>
                  <a:pt x="6176" y="10647"/>
                </a:cubicBezTo>
                <a:close/>
                <a:moveTo>
                  <a:pt x="45562" y="10558"/>
                </a:moveTo>
                <a:cubicBezTo>
                  <a:pt x="45700" y="10626"/>
                  <a:pt x="45631" y="10695"/>
                  <a:pt x="45631" y="10850"/>
                </a:cubicBezTo>
                <a:cubicBezTo>
                  <a:pt x="45476" y="10764"/>
                  <a:pt x="45476" y="10695"/>
                  <a:pt x="45562" y="10558"/>
                </a:cubicBezTo>
                <a:close/>
                <a:moveTo>
                  <a:pt x="45769" y="10850"/>
                </a:moveTo>
                <a:lnTo>
                  <a:pt x="45769" y="10919"/>
                </a:lnTo>
                <a:lnTo>
                  <a:pt x="45700" y="10850"/>
                </a:lnTo>
                <a:close/>
                <a:moveTo>
                  <a:pt x="4866" y="10850"/>
                </a:moveTo>
                <a:cubicBezTo>
                  <a:pt x="4915" y="10898"/>
                  <a:pt x="4929" y="10947"/>
                  <a:pt x="4909" y="10947"/>
                </a:cubicBezTo>
                <a:cubicBezTo>
                  <a:pt x="4901" y="10947"/>
                  <a:pt x="4886" y="10939"/>
                  <a:pt x="4866" y="10919"/>
                </a:cubicBezTo>
                <a:lnTo>
                  <a:pt x="4866" y="10850"/>
                </a:lnTo>
                <a:close/>
                <a:moveTo>
                  <a:pt x="4574" y="10764"/>
                </a:moveTo>
                <a:cubicBezTo>
                  <a:pt x="4643" y="10850"/>
                  <a:pt x="4643" y="10850"/>
                  <a:pt x="4643" y="10919"/>
                </a:cubicBezTo>
                <a:cubicBezTo>
                  <a:pt x="4729" y="10919"/>
                  <a:pt x="4729" y="10850"/>
                  <a:pt x="4729" y="10850"/>
                </a:cubicBezTo>
                <a:lnTo>
                  <a:pt x="4798" y="10919"/>
                </a:lnTo>
                <a:cubicBezTo>
                  <a:pt x="4729" y="10987"/>
                  <a:pt x="4643" y="10987"/>
                  <a:pt x="4574" y="10987"/>
                </a:cubicBezTo>
                <a:lnTo>
                  <a:pt x="4574" y="10764"/>
                </a:lnTo>
                <a:close/>
                <a:moveTo>
                  <a:pt x="5227" y="10764"/>
                </a:moveTo>
                <a:cubicBezTo>
                  <a:pt x="5296" y="10850"/>
                  <a:pt x="5365" y="10850"/>
                  <a:pt x="5296" y="10919"/>
                </a:cubicBezTo>
                <a:cubicBezTo>
                  <a:pt x="5296" y="10987"/>
                  <a:pt x="5227" y="10987"/>
                  <a:pt x="5159" y="10987"/>
                </a:cubicBezTo>
                <a:cubicBezTo>
                  <a:pt x="5159" y="10919"/>
                  <a:pt x="5227" y="10850"/>
                  <a:pt x="5227" y="10764"/>
                </a:cubicBezTo>
                <a:close/>
                <a:moveTo>
                  <a:pt x="4729" y="11056"/>
                </a:moveTo>
                <a:lnTo>
                  <a:pt x="4643" y="11125"/>
                </a:lnTo>
                <a:lnTo>
                  <a:pt x="4643" y="11056"/>
                </a:lnTo>
                <a:close/>
                <a:moveTo>
                  <a:pt x="4935" y="11125"/>
                </a:moveTo>
                <a:cubicBezTo>
                  <a:pt x="5004" y="11194"/>
                  <a:pt x="5004" y="11194"/>
                  <a:pt x="5073" y="11194"/>
                </a:cubicBezTo>
                <a:cubicBezTo>
                  <a:pt x="5004" y="11280"/>
                  <a:pt x="5004" y="11280"/>
                  <a:pt x="5004" y="11348"/>
                </a:cubicBezTo>
                <a:cubicBezTo>
                  <a:pt x="4866" y="11280"/>
                  <a:pt x="4935" y="11194"/>
                  <a:pt x="4935" y="11125"/>
                </a:cubicBezTo>
                <a:close/>
                <a:moveTo>
                  <a:pt x="3439" y="11056"/>
                </a:moveTo>
                <a:cubicBezTo>
                  <a:pt x="3508" y="11056"/>
                  <a:pt x="3508" y="11056"/>
                  <a:pt x="3508" y="11125"/>
                </a:cubicBezTo>
                <a:cubicBezTo>
                  <a:pt x="3577" y="11194"/>
                  <a:pt x="3577" y="11280"/>
                  <a:pt x="3646" y="11348"/>
                </a:cubicBezTo>
                <a:lnTo>
                  <a:pt x="3714" y="11348"/>
                </a:lnTo>
                <a:cubicBezTo>
                  <a:pt x="3691" y="11371"/>
                  <a:pt x="3676" y="11379"/>
                  <a:pt x="3666" y="11379"/>
                </a:cubicBezTo>
                <a:cubicBezTo>
                  <a:pt x="3646" y="11379"/>
                  <a:pt x="3646" y="11348"/>
                  <a:pt x="3646" y="11348"/>
                </a:cubicBezTo>
                <a:lnTo>
                  <a:pt x="3508" y="11348"/>
                </a:lnTo>
                <a:cubicBezTo>
                  <a:pt x="3439" y="11280"/>
                  <a:pt x="3439" y="11125"/>
                  <a:pt x="3439" y="11056"/>
                </a:cubicBezTo>
                <a:close/>
                <a:moveTo>
                  <a:pt x="3577" y="11555"/>
                </a:moveTo>
                <a:lnTo>
                  <a:pt x="3577" y="11623"/>
                </a:lnTo>
                <a:lnTo>
                  <a:pt x="3508" y="11555"/>
                </a:lnTo>
                <a:close/>
                <a:moveTo>
                  <a:pt x="3439" y="11623"/>
                </a:moveTo>
                <a:cubicBezTo>
                  <a:pt x="3439" y="11709"/>
                  <a:pt x="3353" y="11709"/>
                  <a:pt x="3353" y="11778"/>
                </a:cubicBezTo>
                <a:cubicBezTo>
                  <a:pt x="3353" y="11623"/>
                  <a:pt x="3353" y="11623"/>
                  <a:pt x="3439" y="11623"/>
                </a:cubicBezTo>
                <a:close/>
                <a:moveTo>
                  <a:pt x="5657" y="10196"/>
                </a:moveTo>
                <a:cubicBezTo>
                  <a:pt x="5657" y="10334"/>
                  <a:pt x="5795" y="10420"/>
                  <a:pt x="5726" y="10558"/>
                </a:cubicBezTo>
                <a:cubicBezTo>
                  <a:pt x="5795" y="10626"/>
                  <a:pt x="5726" y="10695"/>
                  <a:pt x="5795" y="10764"/>
                </a:cubicBezTo>
                <a:cubicBezTo>
                  <a:pt x="5795" y="10764"/>
                  <a:pt x="5863" y="10850"/>
                  <a:pt x="5932" y="10850"/>
                </a:cubicBezTo>
                <a:cubicBezTo>
                  <a:pt x="5951" y="10831"/>
                  <a:pt x="5966" y="10824"/>
                  <a:pt x="5978" y="10824"/>
                </a:cubicBezTo>
                <a:cubicBezTo>
                  <a:pt x="6021" y="10824"/>
                  <a:pt x="6033" y="10919"/>
                  <a:pt x="6087" y="10919"/>
                </a:cubicBezTo>
                <a:cubicBezTo>
                  <a:pt x="6038" y="10967"/>
                  <a:pt x="5981" y="11016"/>
                  <a:pt x="5927" y="11016"/>
                </a:cubicBezTo>
                <a:cubicBezTo>
                  <a:pt x="5905" y="11016"/>
                  <a:pt x="5884" y="11007"/>
                  <a:pt x="5863" y="10987"/>
                </a:cubicBezTo>
                <a:cubicBezTo>
                  <a:pt x="5726" y="10987"/>
                  <a:pt x="5726" y="11056"/>
                  <a:pt x="5726" y="11125"/>
                </a:cubicBezTo>
                <a:cubicBezTo>
                  <a:pt x="5657" y="11125"/>
                  <a:pt x="5657" y="11056"/>
                  <a:pt x="5588" y="11056"/>
                </a:cubicBezTo>
                <a:cubicBezTo>
                  <a:pt x="5502" y="11125"/>
                  <a:pt x="5434" y="11125"/>
                  <a:pt x="5502" y="11194"/>
                </a:cubicBezTo>
                <a:cubicBezTo>
                  <a:pt x="5502" y="11280"/>
                  <a:pt x="5365" y="11280"/>
                  <a:pt x="5365" y="11348"/>
                </a:cubicBezTo>
                <a:cubicBezTo>
                  <a:pt x="5365" y="11417"/>
                  <a:pt x="5365" y="11417"/>
                  <a:pt x="5434" y="11486"/>
                </a:cubicBezTo>
                <a:cubicBezTo>
                  <a:pt x="5365" y="11623"/>
                  <a:pt x="5159" y="11623"/>
                  <a:pt x="5227" y="11778"/>
                </a:cubicBezTo>
                <a:cubicBezTo>
                  <a:pt x="5182" y="11778"/>
                  <a:pt x="5128" y="11748"/>
                  <a:pt x="5077" y="11748"/>
                </a:cubicBezTo>
                <a:cubicBezTo>
                  <a:pt x="5052" y="11748"/>
                  <a:pt x="5027" y="11755"/>
                  <a:pt x="5004" y="11778"/>
                </a:cubicBezTo>
                <a:cubicBezTo>
                  <a:pt x="5004" y="11778"/>
                  <a:pt x="5004" y="11847"/>
                  <a:pt x="4935" y="11847"/>
                </a:cubicBezTo>
                <a:cubicBezTo>
                  <a:pt x="4935" y="11847"/>
                  <a:pt x="4935" y="11778"/>
                  <a:pt x="5004" y="11778"/>
                </a:cubicBezTo>
                <a:cubicBezTo>
                  <a:pt x="5073" y="11623"/>
                  <a:pt x="5159" y="11486"/>
                  <a:pt x="5227" y="11348"/>
                </a:cubicBezTo>
                <a:cubicBezTo>
                  <a:pt x="5227" y="11194"/>
                  <a:pt x="5365" y="11194"/>
                  <a:pt x="5434" y="11056"/>
                </a:cubicBezTo>
                <a:cubicBezTo>
                  <a:pt x="5502" y="10919"/>
                  <a:pt x="5588" y="10764"/>
                  <a:pt x="5588" y="10626"/>
                </a:cubicBezTo>
                <a:cubicBezTo>
                  <a:pt x="5588" y="10558"/>
                  <a:pt x="5588" y="10558"/>
                  <a:pt x="5657" y="10558"/>
                </a:cubicBezTo>
                <a:cubicBezTo>
                  <a:pt x="5588" y="10420"/>
                  <a:pt x="5502" y="10420"/>
                  <a:pt x="5502" y="10196"/>
                </a:cubicBezTo>
                <a:close/>
                <a:moveTo>
                  <a:pt x="4574" y="11623"/>
                </a:moveTo>
                <a:cubicBezTo>
                  <a:pt x="4643" y="11623"/>
                  <a:pt x="4643" y="11709"/>
                  <a:pt x="4729" y="11709"/>
                </a:cubicBezTo>
                <a:cubicBezTo>
                  <a:pt x="4643" y="11778"/>
                  <a:pt x="4643" y="11847"/>
                  <a:pt x="4574" y="11916"/>
                </a:cubicBezTo>
                <a:cubicBezTo>
                  <a:pt x="4574" y="11778"/>
                  <a:pt x="4505" y="11778"/>
                  <a:pt x="4505" y="11623"/>
                </a:cubicBezTo>
                <a:close/>
                <a:moveTo>
                  <a:pt x="45562" y="11280"/>
                </a:moveTo>
                <a:cubicBezTo>
                  <a:pt x="45562" y="11417"/>
                  <a:pt x="45476" y="11623"/>
                  <a:pt x="45631" y="11778"/>
                </a:cubicBezTo>
                <a:cubicBezTo>
                  <a:pt x="45562" y="11847"/>
                  <a:pt x="45476" y="11916"/>
                  <a:pt x="45476" y="11985"/>
                </a:cubicBezTo>
                <a:cubicBezTo>
                  <a:pt x="45408" y="11916"/>
                  <a:pt x="45339" y="11847"/>
                  <a:pt x="45270" y="11709"/>
                </a:cubicBezTo>
                <a:cubicBezTo>
                  <a:pt x="45408" y="11709"/>
                  <a:pt x="45408" y="11623"/>
                  <a:pt x="45408" y="11555"/>
                </a:cubicBezTo>
                <a:cubicBezTo>
                  <a:pt x="45339" y="11555"/>
                  <a:pt x="45270" y="11555"/>
                  <a:pt x="45270" y="11417"/>
                </a:cubicBezTo>
                <a:cubicBezTo>
                  <a:pt x="45339" y="11417"/>
                  <a:pt x="45408" y="11486"/>
                  <a:pt x="45408" y="11486"/>
                </a:cubicBezTo>
                <a:lnTo>
                  <a:pt x="45408" y="11348"/>
                </a:lnTo>
                <a:cubicBezTo>
                  <a:pt x="45476" y="11280"/>
                  <a:pt x="45562" y="11280"/>
                  <a:pt x="45562" y="11280"/>
                </a:cubicBezTo>
                <a:close/>
                <a:moveTo>
                  <a:pt x="4213" y="11623"/>
                </a:moveTo>
                <a:cubicBezTo>
                  <a:pt x="4299" y="11623"/>
                  <a:pt x="4299" y="11709"/>
                  <a:pt x="4368" y="11709"/>
                </a:cubicBezTo>
                <a:cubicBezTo>
                  <a:pt x="4368" y="11778"/>
                  <a:pt x="4299" y="11847"/>
                  <a:pt x="4299" y="11916"/>
                </a:cubicBezTo>
                <a:cubicBezTo>
                  <a:pt x="4368" y="11916"/>
                  <a:pt x="4436" y="11916"/>
                  <a:pt x="4436" y="11847"/>
                </a:cubicBezTo>
                <a:cubicBezTo>
                  <a:pt x="4505" y="11916"/>
                  <a:pt x="4505" y="11985"/>
                  <a:pt x="4505" y="12053"/>
                </a:cubicBezTo>
                <a:lnTo>
                  <a:pt x="4368" y="12053"/>
                </a:lnTo>
                <a:cubicBezTo>
                  <a:pt x="4368" y="11985"/>
                  <a:pt x="4299" y="11985"/>
                  <a:pt x="4299" y="11916"/>
                </a:cubicBezTo>
                <a:cubicBezTo>
                  <a:pt x="4213" y="11916"/>
                  <a:pt x="4213" y="11847"/>
                  <a:pt x="4144" y="11778"/>
                </a:cubicBezTo>
                <a:cubicBezTo>
                  <a:pt x="4213" y="11778"/>
                  <a:pt x="4213" y="11709"/>
                  <a:pt x="4213" y="11623"/>
                </a:cubicBezTo>
                <a:close/>
                <a:moveTo>
                  <a:pt x="3938" y="11847"/>
                </a:moveTo>
                <a:cubicBezTo>
                  <a:pt x="4007" y="11847"/>
                  <a:pt x="4075" y="11916"/>
                  <a:pt x="4144" y="11916"/>
                </a:cubicBezTo>
                <a:cubicBezTo>
                  <a:pt x="4075" y="11916"/>
                  <a:pt x="4075" y="11985"/>
                  <a:pt x="4007" y="11985"/>
                </a:cubicBezTo>
                <a:cubicBezTo>
                  <a:pt x="4007" y="12053"/>
                  <a:pt x="4075" y="12053"/>
                  <a:pt x="4075" y="12139"/>
                </a:cubicBezTo>
                <a:lnTo>
                  <a:pt x="4007" y="12139"/>
                </a:lnTo>
                <a:cubicBezTo>
                  <a:pt x="3938" y="12053"/>
                  <a:pt x="3938" y="11985"/>
                  <a:pt x="3938" y="11847"/>
                </a:cubicBezTo>
                <a:close/>
                <a:moveTo>
                  <a:pt x="4505" y="12053"/>
                </a:moveTo>
                <a:cubicBezTo>
                  <a:pt x="4505" y="12053"/>
                  <a:pt x="4574" y="12053"/>
                  <a:pt x="4574" y="12139"/>
                </a:cubicBezTo>
                <a:lnTo>
                  <a:pt x="4643" y="12139"/>
                </a:lnTo>
                <a:cubicBezTo>
                  <a:pt x="4574" y="12139"/>
                  <a:pt x="4574" y="12139"/>
                  <a:pt x="4574" y="12208"/>
                </a:cubicBezTo>
                <a:lnTo>
                  <a:pt x="4574" y="12139"/>
                </a:lnTo>
                <a:cubicBezTo>
                  <a:pt x="4505" y="12139"/>
                  <a:pt x="4505" y="12053"/>
                  <a:pt x="4505" y="12053"/>
                </a:cubicBezTo>
                <a:close/>
                <a:moveTo>
                  <a:pt x="3938" y="12208"/>
                </a:moveTo>
                <a:cubicBezTo>
                  <a:pt x="3938" y="12309"/>
                  <a:pt x="3901" y="12373"/>
                  <a:pt x="3881" y="12373"/>
                </a:cubicBezTo>
                <a:cubicBezTo>
                  <a:pt x="3874" y="12373"/>
                  <a:pt x="3869" y="12364"/>
                  <a:pt x="3869" y="12346"/>
                </a:cubicBezTo>
                <a:cubicBezTo>
                  <a:pt x="3783" y="12346"/>
                  <a:pt x="3869" y="12277"/>
                  <a:pt x="3938" y="12208"/>
                </a:cubicBezTo>
                <a:close/>
                <a:moveTo>
                  <a:pt x="4729" y="11916"/>
                </a:moveTo>
                <a:cubicBezTo>
                  <a:pt x="4866" y="12053"/>
                  <a:pt x="4866" y="12053"/>
                  <a:pt x="4729" y="12277"/>
                </a:cubicBezTo>
                <a:cubicBezTo>
                  <a:pt x="4729" y="12277"/>
                  <a:pt x="4729" y="12346"/>
                  <a:pt x="4643" y="12414"/>
                </a:cubicBezTo>
                <a:cubicBezTo>
                  <a:pt x="4643" y="12346"/>
                  <a:pt x="4574" y="12277"/>
                  <a:pt x="4729" y="12277"/>
                </a:cubicBezTo>
                <a:lnTo>
                  <a:pt x="4729" y="11916"/>
                </a:lnTo>
                <a:close/>
                <a:moveTo>
                  <a:pt x="3078" y="12414"/>
                </a:moveTo>
                <a:lnTo>
                  <a:pt x="3078" y="12483"/>
                </a:lnTo>
                <a:cubicBezTo>
                  <a:pt x="3009" y="12483"/>
                  <a:pt x="3009" y="12414"/>
                  <a:pt x="3078" y="12414"/>
                </a:cubicBezTo>
                <a:close/>
                <a:moveTo>
                  <a:pt x="3646" y="12483"/>
                </a:moveTo>
                <a:lnTo>
                  <a:pt x="3646" y="12569"/>
                </a:lnTo>
                <a:cubicBezTo>
                  <a:pt x="3577" y="12569"/>
                  <a:pt x="3577" y="12483"/>
                  <a:pt x="3646" y="12483"/>
                </a:cubicBezTo>
                <a:close/>
                <a:moveTo>
                  <a:pt x="4299" y="12414"/>
                </a:moveTo>
                <a:cubicBezTo>
                  <a:pt x="4299" y="12483"/>
                  <a:pt x="4213" y="12638"/>
                  <a:pt x="4144" y="12638"/>
                </a:cubicBezTo>
                <a:lnTo>
                  <a:pt x="4144" y="12707"/>
                </a:lnTo>
                <a:cubicBezTo>
                  <a:pt x="4144" y="12638"/>
                  <a:pt x="4144" y="12638"/>
                  <a:pt x="4075" y="12569"/>
                </a:cubicBezTo>
                <a:cubicBezTo>
                  <a:pt x="4144" y="12483"/>
                  <a:pt x="4213" y="12483"/>
                  <a:pt x="4299" y="12414"/>
                </a:cubicBezTo>
                <a:close/>
                <a:moveTo>
                  <a:pt x="4368" y="12707"/>
                </a:moveTo>
                <a:cubicBezTo>
                  <a:pt x="4436" y="12707"/>
                  <a:pt x="4436" y="12775"/>
                  <a:pt x="4436" y="12775"/>
                </a:cubicBezTo>
                <a:cubicBezTo>
                  <a:pt x="4368" y="12775"/>
                  <a:pt x="4368" y="12707"/>
                  <a:pt x="4368" y="12707"/>
                </a:cubicBezTo>
                <a:close/>
                <a:moveTo>
                  <a:pt x="3783" y="12844"/>
                </a:moveTo>
                <a:lnTo>
                  <a:pt x="3783" y="12844"/>
                </a:lnTo>
                <a:cubicBezTo>
                  <a:pt x="3774" y="12864"/>
                  <a:pt x="3768" y="12884"/>
                  <a:pt x="3763" y="12903"/>
                </a:cubicBezTo>
                <a:lnTo>
                  <a:pt x="3763" y="12903"/>
                </a:lnTo>
                <a:cubicBezTo>
                  <a:pt x="3770" y="12906"/>
                  <a:pt x="3776" y="12910"/>
                  <a:pt x="3783" y="12913"/>
                </a:cubicBezTo>
                <a:lnTo>
                  <a:pt x="3783" y="12844"/>
                </a:lnTo>
                <a:close/>
                <a:moveTo>
                  <a:pt x="2717" y="12775"/>
                </a:moveTo>
                <a:cubicBezTo>
                  <a:pt x="2786" y="12775"/>
                  <a:pt x="2786" y="12844"/>
                  <a:pt x="2786" y="12844"/>
                </a:cubicBezTo>
                <a:cubicBezTo>
                  <a:pt x="2786" y="12913"/>
                  <a:pt x="2717" y="12999"/>
                  <a:pt x="2648" y="12999"/>
                </a:cubicBezTo>
                <a:lnTo>
                  <a:pt x="2648" y="13068"/>
                </a:lnTo>
                <a:cubicBezTo>
                  <a:pt x="2648" y="12999"/>
                  <a:pt x="2648" y="12913"/>
                  <a:pt x="2580" y="12844"/>
                </a:cubicBezTo>
                <a:cubicBezTo>
                  <a:pt x="2648" y="12844"/>
                  <a:pt x="2648" y="12775"/>
                  <a:pt x="2717" y="12775"/>
                </a:cubicBezTo>
                <a:close/>
                <a:moveTo>
                  <a:pt x="3439" y="12999"/>
                </a:moveTo>
                <a:lnTo>
                  <a:pt x="3439" y="13136"/>
                </a:lnTo>
                <a:cubicBezTo>
                  <a:pt x="3439" y="13205"/>
                  <a:pt x="3508" y="13205"/>
                  <a:pt x="3508" y="13205"/>
                </a:cubicBezTo>
                <a:lnTo>
                  <a:pt x="3439" y="13205"/>
                </a:lnTo>
                <a:lnTo>
                  <a:pt x="3439" y="13274"/>
                </a:lnTo>
                <a:cubicBezTo>
                  <a:pt x="3396" y="13240"/>
                  <a:pt x="3396" y="13240"/>
                  <a:pt x="3407" y="13240"/>
                </a:cubicBezTo>
                <a:cubicBezTo>
                  <a:pt x="3418" y="13240"/>
                  <a:pt x="3439" y="13240"/>
                  <a:pt x="3439" y="13205"/>
                </a:cubicBezTo>
                <a:lnTo>
                  <a:pt x="3439" y="13136"/>
                </a:lnTo>
                <a:lnTo>
                  <a:pt x="3285" y="13136"/>
                </a:lnTo>
                <a:lnTo>
                  <a:pt x="3439" y="12999"/>
                </a:lnTo>
                <a:close/>
                <a:moveTo>
                  <a:pt x="3714" y="12638"/>
                </a:moveTo>
                <a:cubicBezTo>
                  <a:pt x="3783" y="12638"/>
                  <a:pt x="3869" y="12707"/>
                  <a:pt x="3938" y="12707"/>
                </a:cubicBezTo>
                <a:cubicBezTo>
                  <a:pt x="3938" y="12913"/>
                  <a:pt x="3938" y="13068"/>
                  <a:pt x="3869" y="13274"/>
                </a:cubicBezTo>
                <a:cubicBezTo>
                  <a:pt x="3794" y="13154"/>
                  <a:pt x="3732" y="13034"/>
                  <a:pt x="3763" y="12903"/>
                </a:cubicBezTo>
                <a:lnTo>
                  <a:pt x="3763" y="12903"/>
                </a:lnTo>
                <a:cubicBezTo>
                  <a:pt x="3677" y="12858"/>
                  <a:pt x="3615" y="12816"/>
                  <a:pt x="3515" y="12816"/>
                </a:cubicBezTo>
                <a:cubicBezTo>
                  <a:pt x="3471" y="12816"/>
                  <a:pt x="3419" y="12824"/>
                  <a:pt x="3353" y="12844"/>
                </a:cubicBezTo>
                <a:cubicBezTo>
                  <a:pt x="3439" y="12707"/>
                  <a:pt x="3439" y="12707"/>
                  <a:pt x="3508" y="12707"/>
                </a:cubicBezTo>
                <a:cubicBezTo>
                  <a:pt x="3565" y="12735"/>
                  <a:pt x="3610" y="12752"/>
                  <a:pt x="3644" y="12752"/>
                </a:cubicBezTo>
                <a:cubicBezTo>
                  <a:pt x="3691" y="12752"/>
                  <a:pt x="3714" y="12718"/>
                  <a:pt x="3714" y="12638"/>
                </a:cubicBezTo>
                <a:close/>
                <a:moveTo>
                  <a:pt x="2504" y="13515"/>
                </a:moveTo>
                <a:cubicBezTo>
                  <a:pt x="2515" y="13515"/>
                  <a:pt x="2537" y="13532"/>
                  <a:pt x="2580" y="13566"/>
                </a:cubicBezTo>
                <a:lnTo>
                  <a:pt x="2494" y="13566"/>
                </a:lnTo>
                <a:cubicBezTo>
                  <a:pt x="2494" y="13532"/>
                  <a:pt x="2494" y="13515"/>
                  <a:pt x="2504" y="13515"/>
                </a:cubicBezTo>
                <a:close/>
                <a:moveTo>
                  <a:pt x="2863" y="13515"/>
                </a:moveTo>
                <a:cubicBezTo>
                  <a:pt x="2872" y="13515"/>
                  <a:pt x="2889" y="13532"/>
                  <a:pt x="2923" y="13566"/>
                </a:cubicBezTo>
                <a:lnTo>
                  <a:pt x="2855" y="13566"/>
                </a:lnTo>
                <a:cubicBezTo>
                  <a:pt x="2855" y="13532"/>
                  <a:pt x="2855" y="13515"/>
                  <a:pt x="2863" y="13515"/>
                </a:cubicBezTo>
                <a:close/>
                <a:moveTo>
                  <a:pt x="2219" y="13498"/>
                </a:moveTo>
                <a:cubicBezTo>
                  <a:pt x="2287" y="13498"/>
                  <a:pt x="2287" y="13566"/>
                  <a:pt x="2356" y="13635"/>
                </a:cubicBezTo>
                <a:cubicBezTo>
                  <a:pt x="2425" y="13704"/>
                  <a:pt x="2287" y="13859"/>
                  <a:pt x="2356" y="13927"/>
                </a:cubicBezTo>
                <a:cubicBezTo>
                  <a:pt x="2287" y="13927"/>
                  <a:pt x="2219" y="13927"/>
                  <a:pt x="2219" y="13859"/>
                </a:cubicBezTo>
                <a:lnTo>
                  <a:pt x="2219" y="13498"/>
                </a:lnTo>
                <a:close/>
                <a:moveTo>
                  <a:pt x="3147" y="13859"/>
                </a:moveTo>
                <a:cubicBezTo>
                  <a:pt x="3147" y="13927"/>
                  <a:pt x="3147" y="13927"/>
                  <a:pt x="3009" y="13927"/>
                </a:cubicBezTo>
                <a:cubicBezTo>
                  <a:pt x="3078" y="13859"/>
                  <a:pt x="3078" y="13859"/>
                  <a:pt x="3147" y="13859"/>
                </a:cubicBezTo>
                <a:close/>
                <a:moveTo>
                  <a:pt x="39459" y="13996"/>
                </a:moveTo>
                <a:cubicBezTo>
                  <a:pt x="39545" y="13996"/>
                  <a:pt x="39459" y="13996"/>
                  <a:pt x="39459" y="14065"/>
                </a:cubicBezTo>
                <a:cubicBezTo>
                  <a:pt x="39390" y="14065"/>
                  <a:pt x="39459" y="13996"/>
                  <a:pt x="39459" y="13996"/>
                </a:cubicBezTo>
                <a:close/>
                <a:moveTo>
                  <a:pt x="2580" y="14065"/>
                </a:moveTo>
                <a:cubicBezTo>
                  <a:pt x="2648" y="14065"/>
                  <a:pt x="2717" y="14134"/>
                  <a:pt x="2717" y="14202"/>
                </a:cubicBezTo>
                <a:cubicBezTo>
                  <a:pt x="2580" y="14202"/>
                  <a:pt x="2580" y="14134"/>
                  <a:pt x="2580" y="14065"/>
                </a:cubicBezTo>
                <a:close/>
                <a:moveTo>
                  <a:pt x="1995" y="14134"/>
                </a:moveTo>
                <a:cubicBezTo>
                  <a:pt x="1995" y="14202"/>
                  <a:pt x="2064" y="14288"/>
                  <a:pt x="1926" y="14357"/>
                </a:cubicBezTo>
                <a:cubicBezTo>
                  <a:pt x="1926" y="14288"/>
                  <a:pt x="1995" y="14288"/>
                  <a:pt x="1926" y="14202"/>
                </a:cubicBezTo>
                <a:cubicBezTo>
                  <a:pt x="1926" y="14180"/>
                  <a:pt x="1919" y="14172"/>
                  <a:pt x="1908" y="14172"/>
                </a:cubicBezTo>
                <a:cubicBezTo>
                  <a:pt x="1888" y="14172"/>
                  <a:pt x="1857" y="14202"/>
                  <a:pt x="1857" y="14202"/>
                </a:cubicBezTo>
                <a:cubicBezTo>
                  <a:pt x="1857" y="14134"/>
                  <a:pt x="1857" y="14134"/>
                  <a:pt x="1995" y="14134"/>
                </a:cubicBezTo>
                <a:close/>
                <a:moveTo>
                  <a:pt x="39614" y="14288"/>
                </a:moveTo>
                <a:cubicBezTo>
                  <a:pt x="39682" y="14288"/>
                  <a:pt x="39614" y="14288"/>
                  <a:pt x="39614" y="14357"/>
                </a:cubicBezTo>
                <a:cubicBezTo>
                  <a:pt x="39545" y="14357"/>
                  <a:pt x="39614" y="14288"/>
                  <a:pt x="39614" y="14288"/>
                </a:cubicBezTo>
                <a:close/>
                <a:moveTo>
                  <a:pt x="1290" y="14202"/>
                </a:moveTo>
                <a:cubicBezTo>
                  <a:pt x="1359" y="14357"/>
                  <a:pt x="1290" y="14357"/>
                  <a:pt x="1204" y="14426"/>
                </a:cubicBezTo>
                <a:lnTo>
                  <a:pt x="1135" y="14357"/>
                </a:lnTo>
                <a:cubicBezTo>
                  <a:pt x="1135" y="14288"/>
                  <a:pt x="1204" y="14202"/>
                  <a:pt x="1290" y="14202"/>
                </a:cubicBezTo>
                <a:close/>
                <a:moveTo>
                  <a:pt x="2580" y="14357"/>
                </a:moveTo>
                <a:lnTo>
                  <a:pt x="2580" y="14426"/>
                </a:lnTo>
                <a:cubicBezTo>
                  <a:pt x="2494" y="14357"/>
                  <a:pt x="2580" y="14357"/>
                  <a:pt x="2580" y="14357"/>
                </a:cubicBezTo>
                <a:close/>
                <a:moveTo>
                  <a:pt x="8374" y="14357"/>
                </a:moveTo>
                <a:cubicBezTo>
                  <a:pt x="8442" y="14357"/>
                  <a:pt x="8442" y="14357"/>
                  <a:pt x="8442" y="14426"/>
                </a:cubicBezTo>
                <a:lnTo>
                  <a:pt x="8374" y="14357"/>
                </a:lnTo>
                <a:close/>
                <a:moveTo>
                  <a:pt x="8236" y="14495"/>
                </a:moveTo>
                <a:lnTo>
                  <a:pt x="8236" y="14718"/>
                </a:lnTo>
                <a:cubicBezTo>
                  <a:pt x="8213" y="14690"/>
                  <a:pt x="8188" y="14680"/>
                  <a:pt x="8163" y="14680"/>
                </a:cubicBezTo>
                <a:cubicBezTo>
                  <a:pt x="8112" y="14680"/>
                  <a:pt x="8058" y="14718"/>
                  <a:pt x="8013" y="14718"/>
                </a:cubicBezTo>
                <a:cubicBezTo>
                  <a:pt x="8013" y="14564"/>
                  <a:pt x="8167" y="14564"/>
                  <a:pt x="8236" y="14495"/>
                </a:cubicBezTo>
                <a:close/>
                <a:moveTo>
                  <a:pt x="1067" y="14564"/>
                </a:moveTo>
                <a:cubicBezTo>
                  <a:pt x="1135" y="14632"/>
                  <a:pt x="1135" y="14718"/>
                  <a:pt x="1067" y="14856"/>
                </a:cubicBezTo>
                <a:cubicBezTo>
                  <a:pt x="998" y="14787"/>
                  <a:pt x="998" y="14718"/>
                  <a:pt x="929" y="14718"/>
                </a:cubicBezTo>
                <a:cubicBezTo>
                  <a:pt x="998" y="14632"/>
                  <a:pt x="998" y="14632"/>
                  <a:pt x="1067" y="14564"/>
                </a:cubicBezTo>
                <a:close/>
                <a:moveTo>
                  <a:pt x="7944" y="14856"/>
                </a:moveTo>
                <a:lnTo>
                  <a:pt x="7944" y="14925"/>
                </a:lnTo>
                <a:cubicBezTo>
                  <a:pt x="7875" y="14856"/>
                  <a:pt x="7875" y="14856"/>
                  <a:pt x="7944" y="14856"/>
                </a:cubicBezTo>
                <a:close/>
                <a:moveTo>
                  <a:pt x="2064" y="14495"/>
                </a:moveTo>
                <a:cubicBezTo>
                  <a:pt x="2064" y="14495"/>
                  <a:pt x="2150" y="14564"/>
                  <a:pt x="2219" y="14718"/>
                </a:cubicBezTo>
                <a:cubicBezTo>
                  <a:pt x="2150" y="14718"/>
                  <a:pt x="2064" y="14632"/>
                  <a:pt x="2064" y="14632"/>
                </a:cubicBezTo>
                <a:cubicBezTo>
                  <a:pt x="2003" y="14770"/>
                  <a:pt x="2050" y="14894"/>
                  <a:pt x="1916" y="14968"/>
                </a:cubicBezTo>
                <a:lnTo>
                  <a:pt x="1916" y="14968"/>
                </a:lnTo>
                <a:cubicBezTo>
                  <a:pt x="1874" y="14847"/>
                  <a:pt x="1986" y="14777"/>
                  <a:pt x="1857" y="14632"/>
                </a:cubicBezTo>
                <a:cubicBezTo>
                  <a:pt x="1926" y="14564"/>
                  <a:pt x="1995" y="14495"/>
                  <a:pt x="2064" y="14495"/>
                </a:cubicBezTo>
                <a:close/>
                <a:moveTo>
                  <a:pt x="3508" y="14925"/>
                </a:moveTo>
                <a:cubicBezTo>
                  <a:pt x="3508" y="14993"/>
                  <a:pt x="3439" y="14993"/>
                  <a:pt x="3439" y="14993"/>
                </a:cubicBezTo>
                <a:lnTo>
                  <a:pt x="3439" y="15062"/>
                </a:lnTo>
                <a:cubicBezTo>
                  <a:pt x="3353" y="14993"/>
                  <a:pt x="3439" y="14993"/>
                  <a:pt x="3439" y="14993"/>
                </a:cubicBezTo>
                <a:lnTo>
                  <a:pt x="3508" y="14925"/>
                </a:lnTo>
                <a:close/>
                <a:moveTo>
                  <a:pt x="2287" y="14993"/>
                </a:moveTo>
                <a:cubicBezTo>
                  <a:pt x="2356" y="14993"/>
                  <a:pt x="2425" y="14993"/>
                  <a:pt x="2425" y="15148"/>
                </a:cubicBezTo>
                <a:cubicBezTo>
                  <a:pt x="2356" y="15148"/>
                  <a:pt x="2356" y="15062"/>
                  <a:pt x="2287" y="14993"/>
                </a:cubicBezTo>
                <a:close/>
                <a:moveTo>
                  <a:pt x="39975" y="14993"/>
                </a:moveTo>
                <a:lnTo>
                  <a:pt x="39975" y="15148"/>
                </a:lnTo>
                <a:cubicBezTo>
                  <a:pt x="39889" y="15062"/>
                  <a:pt x="39975" y="15062"/>
                  <a:pt x="39975" y="14993"/>
                </a:cubicBezTo>
                <a:close/>
                <a:moveTo>
                  <a:pt x="1857" y="15016"/>
                </a:moveTo>
                <a:lnTo>
                  <a:pt x="1857" y="15217"/>
                </a:lnTo>
                <a:cubicBezTo>
                  <a:pt x="1857" y="15148"/>
                  <a:pt x="1789" y="15148"/>
                  <a:pt x="1789" y="15148"/>
                </a:cubicBezTo>
                <a:cubicBezTo>
                  <a:pt x="1789" y="15092"/>
                  <a:pt x="1818" y="15043"/>
                  <a:pt x="1857" y="15016"/>
                </a:cubicBezTo>
                <a:close/>
                <a:moveTo>
                  <a:pt x="1995" y="15062"/>
                </a:moveTo>
                <a:cubicBezTo>
                  <a:pt x="1995" y="15127"/>
                  <a:pt x="2034" y="15181"/>
                  <a:pt x="1995" y="15234"/>
                </a:cubicBezTo>
                <a:lnTo>
                  <a:pt x="1995" y="15234"/>
                </a:lnTo>
                <a:lnTo>
                  <a:pt x="1995" y="15062"/>
                </a:lnTo>
                <a:close/>
                <a:moveTo>
                  <a:pt x="3439" y="15286"/>
                </a:moveTo>
                <a:lnTo>
                  <a:pt x="3439" y="15354"/>
                </a:lnTo>
                <a:lnTo>
                  <a:pt x="3353" y="15286"/>
                </a:lnTo>
                <a:close/>
                <a:moveTo>
                  <a:pt x="3216" y="15354"/>
                </a:moveTo>
                <a:cubicBezTo>
                  <a:pt x="3285" y="15354"/>
                  <a:pt x="3285" y="15423"/>
                  <a:pt x="3285" y="15423"/>
                </a:cubicBezTo>
                <a:lnTo>
                  <a:pt x="3353" y="15423"/>
                </a:lnTo>
                <a:cubicBezTo>
                  <a:pt x="3330" y="15446"/>
                  <a:pt x="3315" y="15454"/>
                  <a:pt x="3305" y="15454"/>
                </a:cubicBezTo>
                <a:cubicBezTo>
                  <a:pt x="3285" y="15454"/>
                  <a:pt x="3285" y="15423"/>
                  <a:pt x="3285" y="15423"/>
                </a:cubicBezTo>
                <a:lnTo>
                  <a:pt x="3216" y="15354"/>
                </a:lnTo>
                <a:close/>
                <a:moveTo>
                  <a:pt x="1926" y="15289"/>
                </a:moveTo>
                <a:lnTo>
                  <a:pt x="1926" y="15289"/>
                </a:lnTo>
                <a:cubicBezTo>
                  <a:pt x="1924" y="15354"/>
                  <a:pt x="1858" y="15356"/>
                  <a:pt x="1926" y="15492"/>
                </a:cubicBezTo>
                <a:cubicBezTo>
                  <a:pt x="1789" y="15423"/>
                  <a:pt x="1857" y="15354"/>
                  <a:pt x="1857" y="15354"/>
                </a:cubicBezTo>
                <a:cubicBezTo>
                  <a:pt x="1857" y="15310"/>
                  <a:pt x="1887" y="15294"/>
                  <a:pt x="1926" y="15289"/>
                </a:cubicBezTo>
                <a:close/>
                <a:moveTo>
                  <a:pt x="7652" y="14925"/>
                </a:moveTo>
                <a:cubicBezTo>
                  <a:pt x="7806" y="14925"/>
                  <a:pt x="7875" y="14925"/>
                  <a:pt x="7875" y="15062"/>
                </a:cubicBezTo>
                <a:cubicBezTo>
                  <a:pt x="7875" y="15120"/>
                  <a:pt x="7856" y="15135"/>
                  <a:pt x="7827" y="15135"/>
                </a:cubicBezTo>
                <a:cubicBezTo>
                  <a:pt x="7798" y="15135"/>
                  <a:pt x="7760" y="15120"/>
                  <a:pt x="7723" y="15120"/>
                </a:cubicBezTo>
                <a:cubicBezTo>
                  <a:pt x="7698" y="15120"/>
                  <a:pt x="7673" y="15127"/>
                  <a:pt x="7652" y="15148"/>
                </a:cubicBezTo>
                <a:cubicBezTo>
                  <a:pt x="7583" y="15217"/>
                  <a:pt x="7652" y="15423"/>
                  <a:pt x="7445" y="15492"/>
                </a:cubicBezTo>
                <a:cubicBezTo>
                  <a:pt x="7376" y="15286"/>
                  <a:pt x="7652" y="15148"/>
                  <a:pt x="7652" y="14925"/>
                </a:cubicBezTo>
                <a:close/>
                <a:moveTo>
                  <a:pt x="7445" y="15492"/>
                </a:moveTo>
                <a:cubicBezTo>
                  <a:pt x="7445" y="15492"/>
                  <a:pt x="7445" y="15578"/>
                  <a:pt x="7376" y="15578"/>
                </a:cubicBezTo>
                <a:cubicBezTo>
                  <a:pt x="7376" y="15492"/>
                  <a:pt x="7445" y="15492"/>
                  <a:pt x="7445" y="15492"/>
                </a:cubicBezTo>
                <a:close/>
                <a:moveTo>
                  <a:pt x="1067" y="15578"/>
                </a:moveTo>
                <a:cubicBezTo>
                  <a:pt x="1135" y="15647"/>
                  <a:pt x="1067" y="15647"/>
                  <a:pt x="1067" y="15647"/>
                </a:cubicBezTo>
                <a:lnTo>
                  <a:pt x="1067" y="15578"/>
                </a:lnTo>
                <a:close/>
                <a:moveTo>
                  <a:pt x="3078" y="15492"/>
                </a:moveTo>
                <a:cubicBezTo>
                  <a:pt x="3216" y="15492"/>
                  <a:pt x="3216" y="15578"/>
                  <a:pt x="3285" y="15578"/>
                </a:cubicBezTo>
                <a:cubicBezTo>
                  <a:pt x="3285" y="15647"/>
                  <a:pt x="3216" y="15647"/>
                  <a:pt x="3216" y="15647"/>
                </a:cubicBezTo>
                <a:cubicBezTo>
                  <a:pt x="3147" y="15647"/>
                  <a:pt x="3147" y="15647"/>
                  <a:pt x="3078" y="15492"/>
                </a:cubicBezTo>
                <a:close/>
                <a:moveTo>
                  <a:pt x="7376" y="15578"/>
                </a:moveTo>
                <a:cubicBezTo>
                  <a:pt x="7376" y="15578"/>
                  <a:pt x="7376" y="15647"/>
                  <a:pt x="7308" y="15647"/>
                </a:cubicBezTo>
                <a:lnTo>
                  <a:pt x="7308" y="15715"/>
                </a:lnTo>
                <a:cubicBezTo>
                  <a:pt x="7222" y="15647"/>
                  <a:pt x="7308" y="15647"/>
                  <a:pt x="7308" y="15647"/>
                </a:cubicBezTo>
                <a:cubicBezTo>
                  <a:pt x="7308" y="15578"/>
                  <a:pt x="7376" y="15578"/>
                  <a:pt x="7376" y="15578"/>
                </a:cubicBezTo>
                <a:close/>
                <a:moveTo>
                  <a:pt x="7308" y="15784"/>
                </a:moveTo>
                <a:cubicBezTo>
                  <a:pt x="7308" y="15808"/>
                  <a:pt x="7297" y="15824"/>
                  <a:pt x="7284" y="15834"/>
                </a:cubicBezTo>
                <a:lnTo>
                  <a:pt x="7284" y="15834"/>
                </a:lnTo>
                <a:cubicBezTo>
                  <a:pt x="7307" y="15814"/>
                  <a:pt x="7308" y="15785"/>
                  <a:pt x="7308" y="15784"/>
                </a:cubicBezTo>
                <a:close/>
                <a:moveTo>
                  <a:pt x="860" y="15715"/>
                </a:moveTo>
                <a:cubicBezTo>
                  <a:pt x="929" y="15784"/>
                  <a:pt x="860" y="15784"/>
                  <a:pt x="860" y="15784"/>
                </a:cubicBezTo>
                <a:cubicBezTo>
                  <a:pt x="774" y="15853"/>
                  <a:pt x="706" y="15853"/>
                  <a:pt x="706" y="15853"/>
                </a:cubicBezTo>
                <a:cubicBezTo>
                  <a:pt x="706" y="15784"/>
                  <a:pt x="774" y="15784"/>
                  <a:pt x="860" y="15784"/>
                </a:cubicBezTo>
                <a:lnTo>
                  <a:pt x="860" y="15715"/>
                </a:lnTo>
                <a:close/>
                <a:moveTo>
                  <a:pt x="3147" y="15784"/>
                </a:moveTo>
                <a:lnTo>
                  <a:pt x="3147" y="15853"/>
                </a:lnTo>
                <a:cubicBezTo>
                  <a:pt x="3078" y="15853"/>
                  <a:pt x="3078" y="15853"/>
                  <a:pt x="3147" y="15784"/>
                </a:cubicBezTo>
                <a:close/>
                <a:moveTo>
                  <a:pt x="1428" y="15354"/>
                </a:moveTo>
                <a:lnTo>
                  <a:pt x="1428" y="15354"/>
                </a:lnTo>
                <a:cubicBezTo>
                  <a:pt x="1565" y="15423"/>
                  <a:pt x="1634" y="15647"/>
                  <a:pt x="1720" y="15784"/>
                </a:cubicBezTo>
                <a:cubicBezTo>
                  <a:pt x="1720" y="15784"/>
                  <a:pt x="1720" y="15845"/>
                  <a:pt x="1648" y="15910"/>
                </a:cubicBezTo>
                <a:lnTo>
                  <a:pt x="1648" y="15910"/>
                </a:lnTo>
                <a:cubicBezTo>
                  <a:pt x="1582" y="15886"/>
                  <a:pt x="1554" y="15834"/>
                  <a:pt x="1497" y="15834"/>
                </a:cubicBezTo>
                <a:lnTo>
                  <a:pt x="1497" y="15834"/>
                </a:lnTo>
                <a:cubicBezTo>
                  <a:pt x="1497" y="15784"/>
                  <a:pt x="1504" y="15784"/>
                  <a:pt x="1565" y="15784"/>
                </a:cubicBezTo>
                <a:cubicBezTo>
                  <a:pt x="1565" y="15715"/>
                  <a:pt x="1428" y="15715"/>
                  <a:pt x="1496" y="15578"/>
                </a:cubicBezTo>
                <a:cubicBezTo>
                  <a:pt x="1496" y="15492"/>
                  <a:pt x="1359" y="15492"/>
                  <a:pt x="1428" y="15354"/>
                </a:cubicBezTo>
                <a:close/>
                <a:moveTo>
                  <a:pt x="2064" y="15578"/>
                </a:moveTo>
                <a:cubicBezTo>
                  <a:pt x="2064" y="15647"/>
                  <a:pt x="2150" y="15715"/>
                  <a:pt x="2150" y="15784"/>
                </a:cubicBezTo>
                <a:cubicBezTo>
                  <a:pt x="2150" y="15853"/>
                  <a:pt x="2064" y="15853"/>
                  <a:pt x="2064" y="15922"/>
                </a:cubicBezTo>
                <a:cubicBezTo>
                  <a:pt x="2064" y="15853"/>
                  <a:pt x="1995" y="15784"/>
                  <a:pt x="1995" y="15715"/>
                </a:cubicBezTo>
                <a:cubicBezTo>
                  <a:pt x="1995" y="15715"/>
                  <a:pt x="2064" y="15647"/>
                  <a:pt x="2064" y="15578"/>
                </a:cubicBezTo>
                <a:close/>
                <a:moveTo>
                  <a:pt x="1428" y="15878"/>
                </a:moveTo>
                <a:lnTo>
                  <a:pt x="1428" y="16008"/>
                </a:lnTo>
                <a:cubicBezTo>
                  <a:pt x="1384" y="15953"/>
                  <a:pt x="1396" y="15906"/>
                  <a:pt x="1428" y="15878"/>
                </a:cubicBezTo>
                <a:close/>
                <a:moveTo>
                  <a:pt x="7222" y="15853"/>
                </a:moveTo>
                <a:cubicBezTo>
                  <a:pt x="7222" y="15853"/>
                  <a:pt x="7222" y="15922"/>
                  <a:pt x="7153" y="15922"/>
                </a:cubicBezTo>
                <a:lnTo>
                  <a:pt x="7153" y="16077"/>
                </a:lnTo>
                <a:cubicBezTo>
                  <a:pt x="7084" y="16008"/>
                  <a:pt x="7084" y="15922"/>
                  <a:pt x="7153" y="15922"/>
                </a:cubicBezTo>
                <a:cubicBezTo>
                  <a:pt x="7153" y="15853"/>
                  <a:pt x="7222" y="15853"/>
                  <a:pt x="7222" y="15853"/>
                </a:cubicBezTo>
                <a:close/>
                <a:moveTo>
                  <a:pt x="430" y="16077"/>
                </a:moveTo>
                <a:cubicBezTo>
                  <a:pt x="499" y="16145"/>
                  <a:pt x="568" y="16145"/>
                  <a:pt x="568" y="16283"/>
                </a:cubicBezTo>
                <a:cubicBezTo>
                  <a:pt x="499" y="16283"/>
                  <a:pt x="430" y="16214"/>
                  <a:pt x="430" y="16077"/>
                </a:cubicBezTo>
                <a:close/>
                <a:moveTo>
                  <a:pt x="45700" y="16644"/>
                </a:moveTo>
                <a:cubicBezTo>
                  <a:pt x="45769" y="16644"/>
                  <a:pt x="45769" y="16644"/>
                  <a:pt x="45769" y="16713"/>
                </a:cubicBezTo>
                <a:cubicBezTo>
                  <a:pt x="45769" y="16867"/>
                  <a:pt x="45769" y="16936"/>
                  <a:pt x="45838" y="17005"/>
                </a:cubicBezTo>
                <a:cubicBezTo>
                  <a:pt x="45769" y="17074"/>
                  <a:pt x="45769" y="17074"/>
                  <a:pt x="45700" y="17074"/>
                </a:cubicBezTo>
                <a:cubicBezTo>
                  <a:pt x="45700" y="16936"/>
                  <a:pt x="45631" y="16781"/>
                  <a:pt x="45700" y="16644"/>
                </a:cubicBezTo>
                <a:close/>
                <a:moveTo>
                  <a:pt x="45339" y="17366"/>
                </a:moveTo>
                <a:cubicBezTo>
                  <a:pt x="45408" y="17366"/>
                  <a:pt x="45408" y="17435"/>
                  <a:pt x="45408" y="17435"/>
                </a:cubicBezTo>
                <a:cubicBezTo>
                  <a:pt x="45339" y="17435"/>
                  <a:pt x="45339" y="17366"/>
                  <a:pt x="45339" y="17366"/>
                </a:cubicBezTo>
                <a:close/>
                <a:moveTo>
                  <a:pt x="45651" y="17406"/>
                </a:moveTo>
                <a:cubicBezTo>
                  <a:pt x="45700" y="17406"/>
                  <a:pt x="45700" y="17455"/>
                  <a:pt x="45700" y="17504"/>
                </a:cubicBezTo>
                <a:cubicBezTo>
                  <a:pt x="45631" y="17504"/>
                  <a:pt x="45631" y="17435"/>
                  <a:pt x="45562" y="17435"/>
                </a:cubicBezTo>
                <a:cubicBezTo>
                  <a:pt x="45603" y="17415"/>
                  <a:pt x="45631" y="17406"/>
                  <a:pt x="45651" y="17406"/>
                </a:cubicBezTo>
                <a:close/>
                <a:moveTo>
                  <a:pt x="1135" y="15853"/>
                </a:moveTo>
                <a:cubicBezTo>
                  <a:pt x="1204" y="15922"/>
                  <a:pt x="1067" y="16008"/>
                  <a:pt x="1135" y="16077"/>
                </a:cubicBezTo>
                <a:cubicBezTo>
                  <a:pt x="1204" y="16077"/>
                  <a:pt x="1359" y="16077"/>
                  <a:pt x="1428" y="16145"/>
                </a:cubicBezTo>
                <a:cubicBezTo>
                  <a:pt x="1496" y="16283"/>
                  <a:pt x="1428" y="16438"/>
                  <a:pt x="1496" y="16644"/>
                </a:cubicBezTo>
                <a:cubicBezTo>
                  <a:pt x="1695" y="16461"/>
                  <a:pt x="1649" y="16210"/>
                  <a:pt x="1697" y="16000"/>
                </a:cubicBezTo>
                <a:lnTo>
                  <a:pt x="1697" y="16000"/>
                </a:lnTo>
                <a:cubicBezTo>
                  <a:pt x="1789" y="16143"/>
                  <a:pt x="1789" y="16318"/>
                  <a:pt x="1789" y="16506"/>
                </a:cubicBezTo>
                <a:cubicBezTo>
                  <a:pt x="1789" y="16575"/>
                  <a:pt x="1926" y="16575"/>
                  <a:pt x="1926" y="16575"/>
                </a:cubicBezTo>
                <a:cubicBezTo>
                  <a:pt x="1926" y="16713"/>
                  <a:pt x="1995" y="16781"/>
                  <a:pt x="1926" y="16867"/>
                </a:cubicBezTo>
                <a:cubicBezTo>
                  <a:pt x="1857" y="16867"/>
                  <a:pt x="1789" y="16867"/>
                  <a:pt x="1789" y="16936"/>
                </a:cubicBezTo>
                <a:lnTo>
                  <a:pt x="1720" y="16936"/>
                </a:lnTo>
                <a:cubicBezTo>
                  <a:pt x="1720" y="16936"/>
                  <a:pt x="1720" y="17005"/>
                  <a:pt x="1789" y="17005"/>
                </a:cubicBezTo>
                <a:cubicBezTo>
                  <a:pt x="1789" y="17028"/>
                  <a:pt x="1796" y="17035"/>
                  <a:pt x="1807" y="17035"/>
                </a:cubicBezTo>
                <a:cubicBezTo>
                  <a:pt x="1827" y="17035"/>
                  <a:pt x="1857" y="17005"/>
                  <a:pt x="1857" y="17005"/>
                </a:cubicBezTo>
                <a:lnTo>
                  <a:pt x="1857" y="17005"/>
                </a:lnTo>
                <a:cubicBezTo>
                  <a:pt x="1926" y="17142"/>
                  <a:pt x="1857" y="17211"/>
                  <a:pt x="1789" y="17297"/>
                </a:cubicBezTo>
                <a:lnTo>
                  <a:pt x="1634" y="17297"/>
                </a:lnTo>
                <a:cubicBezTo>
                  <a:pt x="1565" y="17366"/>
                  <a:pt x="1496" y="17435"/>
                  <a:pt x="1428" y="17572"/>
                </a:cubicBezTo>
                <a:cubicBezTo>
                  <a:pt x="1359" y="17435"/>
                  <a:pt x="1204" y="17504"/>
                  <a:pt x="1067" y="17435"/>
                </a:cubicBezTo>
                <a:cubicBezTo>
                  <a:pt x="1067" y="17297"/>
                  <a:pt x="1067" y="17074"/>
                  <a:pt x="929" y="16936"/>
                </a:cubicBezTo>
                <a:cubicBezTo>
                  <a:pt x="929" y="16867"/>
                  <a:pt x="929" y="16867"/>
                  <a:pt x="998" y="16781"/>
                </a:cubicBezTo>
                <a:cubicBezTo>
                  <a:pt x="1067" y="16867"/>
                  <a:pt x="998" y="17005"/>
                  <a:pt x="1135" y="17005"/>
                </a:cubicBezTo>
                <a:lnTo>
                  <a:pt x="1204" y="17005"/>
                </a:lnTo>
                <a:cubicBezTo>
                  <a:pt x="1290" y="17005"/>
                  <a:pt x="1204" y="17074"/>
                  <a:pt x="1290" y="17074"/>
                </a:cubicBezTo>
                <a:cubicBezTo>
                  <a:pt x="1359" y="17005"/>
                  <a:pt x="1359" y="16867"/>
                  <a:pt x="1290" y="16713"/>
                </a:cubicBezTo>
                <a:cubicBezTo>
                  <a:pt x="1290" y="16575"/>
                  <a:pt x="1359" y="16506"/>
                  <a:pt x="1359" y="16352"/>
                </a:cubicBezTo>
                <a:cubicBezTo>
                  <a:pt x="1339" y="16332"/>
                  <a:pt x="1318" y="16324"/>
                  <a:pt x="1297" y="16324"/>
                </a:cubicBezTo>
                <a:cubicBezTo>
                  <a:pt x="1242" y="16324"/>
                  <a:pt x="1185" y="16376"/>
                  <a:pt x="1135" y="16438"/>
                </a:cubicBezTo>
                <a:lnTo>
                  <a:pt x="1135" y="16077"/>
                </a:lnTo>
                <a:cubicBezTo>
                  <a:pt x="998" y="16008"/>
                  <a:pt x="1067" y="15922"/>
                  <a:pt x="1067" y="15853"/>
                </a:cubicBezTo>
                <a:close/>
                <a:moveTo>
                  <a:pt x="7394" y="17834"/>
                </a:moveTo>
                <a:cubicBezTo>
                  <a:pt x="7415" y="17834"/>
                  <a:pt x="7445" y="17865"/>
                  <a:pt x="7445" y="17865"/>
                </a:cubicBezTo>
                <a:lnTo>
                  <a:pt x="7376" y="17865"/>
                </a:lnTo>
                <a:cubicBezTo>
                  <a:pt x="7376" y="17842"/>
                  <a:pt x="7384" y="17834"/>
                  <a:pt x="7394" y="17834"/>
                </a:cubicBezTo>
                <a:close/>
                <a:moveTo>
                  <a:pt x="46061" y="17865"/>
                </a:moveTo>
                <a:cubicBezTo>
                  <a:pt x="46061" y="17933"/>
                  <a:pt x="46061" y="17933"/>
                  <a:pt x="45906" y="17933"/>
                </a:cubicBezTo>
                <a:cubicBezTo>
                  <a:pt x="45906" y="17865"/>
                  <a:pt x="45992" y="17865"/>
                  <a:pt x="46061" y="17865"/>
                </a:cubicBezTo>
                <a:close/>
                <a:moveTo>
                  <a:pt x="1067" y="17951"/>
                </a:moveTo>
                <a:cubicBezTo>
                  <a:pt x="1084" y="17951"/>
                  <a:pt x="1101" y="17968"/>
                  <a:pt x="1135" y="18002"/>
                </a:cubicBezTo>
                <a:lnTo>
                  <a:pt x="1135" y="18071"/>
                </a:lnTo>
                <a:cubicBezTo>
                  <a:pt x="1115" y="18097"/>
                  <a:pt x="1100" y="18107"/>
                  <a:pt x="1088" y="18107"/>
                </a:cubicBezTo>
                <a:cubicBezTo>
                  <a:pt x="1060" y="18107"/>
                  <a:pt x="1046" y="18050"/>
                  <a:pt x="998" y="18002"/>
                </a:cubicBezTo>
                <a:cubicBezTo>
                  <a:pt x="1032" y="17968"/>
                  <a:pt x="1049" y="17951"/>
                  <a:pt x="1067" y="17951"/>
                </a:cubicBezTo>
                <a:close/>
                <a:moveTo>
                  <a:pt x="2855" y="15922"/>
                </a:moveTo>
                <a:cubicBezTo>
                  <a:pt x="3009" y="16008"/>
                  <a:pt x="3078" y="16145"/>
                  <a:pt x="3147" y="16214"/>
                </a:cubicBezTo>
                <a:cubicBezTo>
                  <a:pt x="3131" y="16222"/>
                  <a:pt x="3117" y="16225"/>
                  <a:pt x="3105" y="16225"/>
                </a:cubicBezTo>
                <a:cubicBezTo>
                  <a:pt x="3030" y="16225"/>
                  <a:pt x="3003" y="16106"/>
                  <a:pt x="2933" y="16106"/>
                </a:cubicBezTo>
                <a:cubicBezTo>
                  <a:pt x="2912" y="16106"/>
                  <a:pt x="2886" y="16117"/>
                  <a:pt x="2855" y="16145"/>
                </a:cubicBezTo>
                <a:cubicBezTo>
                  <a:pt x="2923" y="16214"/>
                  <a:pt x="2923" y="16352"/>
                  <a:pt x="3078" y="16438"/>
                </a:cubicBezTo>
                <a:lnTo>
                  <a:pt x="3147" y="16352"/>
                </a:lnTo>
                <a:lnTo>
                  <a:pt x="3147" y="16352"/>
                </a:lnTo>
                <a:cubicBezTo>
                  <a:pt x="3147" y="16438"/>
                  <a:pt x="3078" y="16438"/>
                  <a:pt x="3078" y="16438"/>
                </a:cubicBezTo>
                <a:cubicBezTo>
                  <a:pt x="3147" y="16575"/>
                  <a:pt x="3216" y="16713"/>
                  <a:pt x="3078" y="16936"/>
                </a:cubicBezTo>
                <a:cubicBezTo>
                  <a:pt x="3009" y="17142"/>
                  <a:pt x="2923" y="17435"/>
                  <a:pt x="2923" y="17727"/>
                </a:cubicBezTo>
                <a:cubicBezTo>
                  <a:pt x="2855" y="17796"/>
                  <a:pt x="2786" y="17865"/>
                  <a:pt x="2717" y="17933"/>
                </a:cubicBezTo>
                <a:cubicBezTo>
                  <a:pt x="2786" y="18002"/>
                  <a:pt x="2786" y="18071"/>
                  <a:pt x="2717" y="18157"/>
                </a:cubicBezTo>
                <a:cubicBezTo>
                  <a:pt x="2580" y="18002"/>
                  <a:pt x="2648" y="17796"/>
                  <a:pt x="2580" y="17727"/>
                </a:cubicBezTo>
                <a:cubicBezTo>
                  <a:pt x="2580" y="17641"/>
                  <a:pt x="2648" y="17504"/>
                  <a:pt x="2648" y="17435"/>
                </a:cubicBezTo>
                <a:cubicBezTo>
                  <a:pt x="2662" y="17421"/>
                  <a:pt x="2673" y="17416"/>
                  <a:pt x="2682" y="17416"/>
                </a:cubicBezTo>
                <a:cubicBezTo>
                  <a:pt x="2720" y="17416"/>
                  <a:pt x="2731" y="17504"/>
                  <a:pt x="2786" y="17504"/>
                </a:cubicBezTo>
                <a:cubicBezTo>
                  <a:pt x="2855" y="17435"/>
                  <a:pt x="2786" y="17366"/>
                  <a:pt x="2855" y="17297"/>
                </a:cubicBezTo>
                <a:lnTo>
                  <a:pt x="2923" y="17211"/>
                </a:lnTo>
                <a:cubicBezTo>
                  <a:pt x="2923" y="17142"/>
                  <a:pt x="2855" y="17142"/>
                  <a:pt x="2786" y="17142"/>
                </a:cubicBezTo>
                <a:cubicBezTo>
                  <a:pt x="2717" y="17142"/>
                  <a:pt x="2786" y="17211"/>
                  <a:pt x="2717" y="17297"/>
                </a:cubicBezTo>
                <a:cubicBezTo>
                  <a:pt x="2648" y="17211"/>
                  <a:pt x="2648" y="17142"/>
                  <a:pt x="2580" y="17074"/>
                </a:cubicBezTo>
                <a:cubicBezTo>
                  <a:pt x="2648" y="16936"/>
                  <a:pt x="2648" y="16713"/>
                  <a:pt x="2580" y="16575"/>
                </a:cubicBezTo>
                <a:cubicBezTo>
                  <a:pt x="2648" y="16438"/>
                  <a:pt x="2717" y="16438"/>
                  <a:pt x="2786" y="16352"/>
                </a:cubicBezTo>
                <a:cubicBezTo>
                  <a:pt x="2855" y="16283"/>
                  <a:pt x="2786" y="16214"/>
                  <a:pt x="2786" y="16145"/>
                </a:cubicBezTo>
                <a:lnTo>
                  <a:pt x="2855" y="16145"/>
                </a:lnTo>
                <a:cubicBezTo>
                  <a:pt x="2923" y="16077"/>
                  <a:pt x="2855" y="16008"/>
                  <a:pt x="2855" y="15922"/>
                </a:cubicBezTo>
                <a:close/>
                <a:moveTo>
                  <a:pt x="1359" y="18226"/>
                </a:moveTo>
                <a:cubicBezTo>
                  <a:pt x="1290" y="18363"/>
                  <a:pt x="1204" y="18432"/>
                  <a:pt x="1067" y="18432"/>
                </a:cubicBezTo>
                <a:cubicBezTo>
                  <a:pt x="1067" y="18363"/>
                  <a:pt x="1135" y="18294"/>
                  <a:pt x="1135" y="18226"/>
                </a:cubicBezTo>
                <a:close/>
                <a:moveTo>
                  <a:pt x="2648" y="18862"/>
                </a:moveTo>
                <a:cubicBezTo>
                  <a:pt x="2786" y="18862"/>
                  <a:pt x="2786" y="18862"/>
                  <a:pt x="2786" y="18931"/>
                </a:cubicBezTo>
                <a:cubicBezTo>
                  <a:pt x="2717" y="18931"/>
                  <a:pt x="2717" y="18862"/>
                  <a:pt x="2648" y="18862"/>
                </a:cubicBezTo>
                <a:close/>
                <a:moveTo>
                  <a:pt x="7308" y="18002"/>
                </a:moveTo>
                <a:lnTo>
                  <a:pt x="7308" y="18002"/>
                </a:lnTo>
                <a:cubicBezTo>
                  <a:pt x="7376" y="18226"/>
                  <a:pt x="7222" y="18294"/>
                  <a:pt x="7153" y="18363"/>
                </a:cubicBezTo>
                <a:cubicBezTo>
                  <a:pt x="7222" y="18363"/>
                  <a:pt x="7222" y="18432"/>
                  <a:pt x="7222" y="18501"/>
                </a:cubicBezTo>
                <a:cubicBezTo>
                  <a:pt x="7308" y="18587"/>
                  <a:pt x="7084" y="18587"/>
                  <a:pt x="7153" y="18724"/>
                </a:cubicBezTo>
                <a:cubicBezTo>
                  <a:pt x="7153" y="18724"/>
                  <a:pt x="7084" y="18862"/>
                  <a:pt x="6947" y="18862"/>
                </a:cubicBezTo>
                <a:lnTo>
                  <a:pt x="6947" y="18931"/>
                </a:lnTo>
                <a:cubicBezTo>
                  <a:pt x="6878" y="18862"/>
                  <a:pt x="6947" y="18862"/>
                  <a:pt x="6947" y="18862"/>
                </a:cubicBezTo>
                <a:cubicBezTo>
                  <a:pt x="6947" y="18724"/>
                  <a:pt x="7015" y="18587"/>
                  <a:pt x="7153" y="18501"/>
                </a:cubicBezTo>
                <a:cubicBezTo>
                  <a:pt x="7015" y="18294"/>
                  <a:pt x="7153" y="18226"/>
                  <a:pt x="7308" y="18002"/>
                </a:cubicBezTo>
                <a:close/>
                <a:moveTo>
                  <a:pt x="198" y="19240"/>
                </a:moveTo>
                <a:cubicBezTo>
                  <a:pt x="207" y="19240"/>
                  <a:pt x="207" y="19257"/>
                  <a:pt x="207" y="19292"/>
                </a:cubicBezTo>
                <a:lnTo>
                  <a:pt x="138" y="19292"/>
                </a:lnTo>
                <a:cubicBezTo>
                  <a:pt x="173" y="19257"/>
                  <a:pt x="190" y="19240"/>
                  <a:pt x="198" y="19240"/>
                </a:cubicBezTo>
                <a:close/>
                <a:moveTo>
                  <a:pt x="1135" y="19292"/>
                </a:moveTo>
                <a:lnTo>
                  <a:pt x="1135" y="19292"/>
                </a:lnTo>
                <a:cubicBezTo>
                  <a:pt x="1290" y="19360"/>
                  <a:pt x="1359" y="19446"/>
                  <a:pt x="1290" y="19515"/>
                </a:cubicBezTo>
                <a:cubicBezTo>
                  <a:pt x="1135" y="19515"/>
                  <a:pt x="1204" y="19360"/>
                  <a:pt x="1135" y="19292"/>
                </a:cubicBezTo>
                <a:close/>
                <a:moveTo>
                  <a:pt x="2717" y="19360"/>
                </a:moveTo>
                <a:lnTo>
                  <a:pt x="2717" y="19653"/>
                </a:lnTo>
                <a:cubicBezTo>
                  <a:pt x="2648" y="19515"/>
                  <a:pt x="2717" y="19446"/>
                  <a:pt x="2717" y="19360"/>
                </a:cubicBezTo>
                <a:close/>
                <a:moveTo>
                  <a:pt x="2425" y="19721"/>
                </a:moveTo>
                <a:cubicBezTo>
                  <a:pt x="2494" y="19721"/>
                  <a:pt x="2494" y="19790"/>
                  <a:pt x="2580" y="19876"/>
                </a:cubicBezTo>
                <a:cubicBezTo>
                  <a:pt x="2494" y="19876"/>
                  <a:pt x="2425" y="19876"/>
                  <a:pt x="2425" y="19790"/>
                </a:cubicBezTo>
                <a:lnTo>
                  <a:pt x="2425" y="19721"/>
                </a:lnTo>
                <a:close/>
                <a:moveTo>
                  <a:pt x="45339" y="19876"/>
                </a:moveTo>
                <a:cubicBezTo>
                  <a:pt x="45339" y="20014"/>
                  <a:pt x="45270" y="20014"/>
                  <a:pt x="45201" y="20014"/>
                </a:cubicBezTo>
                <a:lnTo>
                  <a:pt x="45201" y="20083"/>
                </a:lnTo>
                <a:cubicBezTo>
                  <a:pt x="45133" y="20014"/>
                  <a:pt x="45201" y="20014"/>
                  <a:pt x="45201" y="20014"/>
                </a:cubicBezTo>
                <a:cubicBezTo>
                  <a:pt x="45201" y="19945"/>
                  <a:pt x="45270" y="19945"/>
                  <a:pt x="45339" y="19876"/>
                </a:cubicBezTo>
                <a:close/>
                <a:moveTo>
                  <a:pt x="499" y="20014"/>
                </a:moveTo>
                <a:cubicBezTo>
                  <a:pt x="568" y="20083"/>
                  <a:pt x="568" y="20151"/>
                  <a:pt x="499" y="20220"/>
                </a:cubicBezTo>
                <a:cubicBezTo>
                  <a:pt x="444" y="20164"/>
                  <a:pt x="478" y="20064"/>
                  <a:pt x="411" y="20064"/>
                </a:cubicBezTo>
                <a:cubicBezTo>
                  <a:pt x="395" y="20064"/>
                  <a:pt x="374" y="20069"/>
                  <a:pt x="345" y="20083"/>
                </a:cubicBezTo>
                <a:cubicBezTo>
                  <a:pt x="430" y="20014"/>
                  <a:pt x="499" y="20014"/>
                  <a:pt x="499" y="20014"/>
                </a:cubicBezTo>
                <a:close/>
                <a:moveTo>
                  <a:pt x="1067" y="20220"/>
                </a:moveTo>
                <a:cubicBezTo>
                  <a:pt x="1135" y="20306"/>
                  <a:pt x="1135" y="20375"/>
                  <a:pt x="1067" y="20444"/>
                </a:cubicBezTo>
                <a:lnTo>
                  <a:pt x="1067" y="20220"/>
                </a:lnTo>
                <a:close/>
                <a:moveTo>
                  <a:pt x="45339" y="20306"/>
                </a:moveTo>
                <a:lnTo>
                  <a:pt x="45339" y="20444"/>
                </a:lnTo>
                <a:cubicBezTo>
                  <a:pt x="45270" y="20375"/>
                  <a:pt x="45270" y="20306"/>
                  <a:pt x="45339" y="20306"/>
                </a:cubicBezTo>
                <a:close/>
                <a:moveTo>
                  <a:pt x="499" y="20512"/>
                </a:moveTo>
                <a:cubicBezTo>
                  <a:pt x="534" y="20512"/>
                  <a:pt x="534" y="20530"/>
                  <a:pt x="534" y="20547"/>
                </a:cubicBezTo>
                <a:lnTo>
                  <a:pt x="534" y="20547"/>
                </a:lnTo>
                <a:lnTo>
                  <a:pt x="499" y="20512"/>
                </a:lnTo>
                <a:close/>
                <a:moveTo>
                  <a:pt x="1290" y="20512"/>
                </a:moveTo>
                <a:cubicBezTo>
                  <a:pt x="1290" y="20581"/>
                  <a:pt x="1359" y="20581"/>
                  <a:pt x="1290" y="20581"/>
                </a:cubicBezTo>
                <a:lnTo>
                  <a:pt x="1290" y="20512"/>
                </a:lnTo>
                <a:close/>
                <a:moveTo>
                  <a:pt x="1204" y="20736"/>
                </a:moveTo>
                <a:cubicBezTo>
                  <a:pt x="1290" y="20805"/>
                  <a:pt x="1204" y="20805"/>
                  <a:pt x="1204" y="20805"/>
                </a:cubicBezTo>
                <a:lnTo>
                  <a:pt x="1204" y="20736"/>
                </a:lnTo>
                <a:close/>
                <a:moveTo>
                  <a:pt x="207" y="21080"/>
                </a:moveTo>
                <a:cubicBezTo>
                  <a:pt x="276" y="21166"/>
                  <a:pt x="276" y="21166"/>
                  <a:pt x="207" y="21166"/>
                </a:cubicBezTo>
                <a:lnTo>
                  <a:pt x="207" y="21080"/>
                </a:lnTo>
                <a:close/>
                <a:moveTo>
                  <a:pt x="1428" y="21939"/>
                </a:moveTo>
                <a:cubicBezTo>
                  <a:pt x="1496" y="21939"/>
                  <a:pt x="1428" y="22025"/>
                  <a:pt x="1428" y="22025"/>
                </a:cubicBezTo>
                <a:lnTo>
                  <a:pt x="1428" y="21939"/>
                </a:lnTo>
                <a:close/>
                <a:moveTo>
                  <a:pt x="706" y="22369"/>
                </a:moveTo>
                <a:cubicBezTo>
                  <a:pt x="774" y="22369"/>
                  <a:pt x="774" y="22369"/>
                  <a:pt x="706" y="22455"/>
                </a:cubicBezTo>
                <a:lnTo>
                  <a:pt x="706" y="22369"/>
                </a:lnTo>
                <a:close/>
                <a:moveTo>
                  <a:pt x="929" y="22300"/>
                </a:moveTo>
                <a:cubicBezTo>
                  <a:pt x="998" y="22369"/>
                  <a:pt x="929" y="22455"/>
                  <a:pt x="998" y="22455"/>
                </a:cubicBezTo>
                <a:cubicBezTo>
                  <a:pt x="860" y="22455"/>
                  <a:pt x="929" y="22369"/>
                  <a:pt x="929" y="22300"/>
                </a:cubicBezTo>
                <a:close/>
                <a:moveTo>
                  <a:pt x="2064" y="22455"/>
                </a:moveTo>
                <a:cubicBezTo>
                  <a:pt x="2219" y="22455"/>
                  <a:pt x="2150" y="22524"/>
                  <a:pt x="2150" y="22593"/>
                </a:cubicBezTo>
                <a:cubicBezTo>
                  <a:pt x="2064" y="22524"/>
                  <a:pt x="2064" y="22524"/>
                  <a:pt x="2064" y="22455"/>
                </a:cubicBezTo>
                <a:close/>
                <a:moveTo>
                  <a:pt x="998" y="22455"/>
                </a:moveTo>
                <a:lnTo>
                  <a:pt x="998" y="22455"/>
                </a:lnTo>
                <a:cubicBezTo>
                  <a:pt x="1135" y="22524"/>
                  <a:pt x="1135" y="22661"/>
                  <a:pt x="1135" y="22799"/>
                </a:cubicBezTo>
                <a:cubicBezTo>
                  <a:pt x="1067" y="22730"/>
                  <a:pt x="998" y="22593"/>
                  <a:pt x="998" y="22455"/>
                </a:cubicBezTo>
                <a:close/>
                <a:moveTo>
                  <a:pt x="1720" y="22593"/>
                </a:moveTo>
                <a:cubicBezTo>
                  <a:pt x="1857" y="22661"/>
                  <a:pt x="1789" y="22799"/>
                  <a:pt x="1789" y="22954"/>
                </a:cubicBezTo>
                <a:lnTo>
                  <a:pt x="1634" y="22954"/>
                </a:lnTo>
                <a:cubicBezTo>
                  <a:pt x="1634" y="22885"/>
                  <a:pt x="1720" y="22885"/>
                  <a:pt x="1720" y="22799"/>
                </a:cubicBezTo>
                <a:cubicBezTo>
                  <a:pt x="1720" y="22730"/>
                  <a:pt x="1634" y="22661"/>
                  <a:pt x="1720" y="22593"/>
                </a:cubicBezTo>
                <a:close/>
                <a:moveTo>
                  <a:pt x="1926" y="23023"/>
                </a:moveTo>
                <a:cubicBezTo>
                  <a:pt x="1995" y="23023"/>
                  <a:pt x="1995" y="23091"/>
                  <a:pt x="1995" y="23091"/>
                </a:cubicBezTo>
                <a:cubicBezTo>
                  <a:pt x="1926" y="23091"/>
                  <a:pt x="1995" y="23023"/>
                  <a:pt x="1926" y="23023"/>
                </a:cubicBezTo>
                <a:close/>
                <a:moveTo>
                  <a:pt x="43981" y="23160"/>
                </a:moveTo>
                <a:cubicBezTo>
                  <a:pt x="44049" y="23160"/>
                  <a:pt x="44049" y="23229"/>
                  <a:pt x="44049" y="23229"/>
                </a:cubicBezTo>
                <a:cubicBezTo>
                  <a:pt x="43981" y="23229"/>
                  <a:pt x="44049" y="23160"/>
                  <a:pt x="43981" y="23160"/>
                </a:cubicBezTo>
                <a:close/>
                <a:moveTo>
                  <a:pt x="1135" y="23229"/>
                </a:moveTo>
                <a:cubicBezTo>
                  <a:pt x="1204" y="23229"/>
                  <a:pt x="1204" y="23229"/>
                  <a:pt x="1135" y="23315"/>
                </a:cubicBezTo>
                <a:lnTo>
                  <a:pt x="1135" y="23229"/>
                </a:lnTo>
                <a:close/>
                <a:moveTo>
                  <a:pt x="1634" y="23315"/>
                </a:moveTo>
                <a:lnTo>
                  <a:pt x="1634" y="23384"/>
                </a:lnTo>
                <a:cubicBezTo>
                  <a:pt x="1565" y="23315"/>
                  <a:pt x="1634" y="23315"/>
                  <a:pt x="1634" y="23315"/>
                </a:cubicBezTo>
                <a:close/>
                <a:moveTo>
                  <a:pt x="2263" y="22925"/>
                </a:moveTo>
                <a:cubicBezTo>
                  <a:pt x="2287" y="22925"/>
                  <a:pt x="2287" y="22974"/>
                  <a:pt x="2287" y="23023"/>
                </a:cubicBezTo>
                <a:lnTo>
                  <a:pt x="2425" y="23023"/>
                </a:lnTo>
                <a:cubicBezTo>
                  <a:pt x="2425" y="23160"/>
                  <a:pt x="2287" y="23229"/>
                  <a:pt x="2425" y="23315"/>
                </a:cubicBezTo>
                <a:cubicBezTo>
                  <a:pt x="2580" y="23315"/>
                  <a:pt x="2494" y="23229"/>
                  <a:pt x="2494" y="23229"/>
                </a:cubicBezTo>
                <a:cubicBezTo>
                  <a:pt x="2494" y="23160"/>
                  <a:pt x="2580" y="23091"/>
                  <a:pt x="2648" y="23091"/>
                </a:cubicBezTo>
                <a:cubicBezTo>
                  <a:pt x="2648" y="23160"/>
                  <a:pt x="2580" y="23229"/>
                  <a:pt x="2648" y="23315"/>
                </a:cubicBezTo>
                <a:cubicBezTo>
                  <a:pt x="2571" y="23384"/>
                  <a:pt x="2515" y="23418"/>
                  <a:pt x="2461" y="23418"/>
                </a:cubicBezTo>
                <a:cubicBezTo>
                  <a:pt x="2408" y="23418"/>
                  <a:pt x="2356" y="23384"/>
                  <a:pt x="2287" y="23315"/>
                </a:cubicBezTo>
                <a:cubicBezTo>
                  <a:pt x="2219" y="23160"/>
                  <a:pt x="2356" y="23160"/>
                  <a:pt x="2287" y="23023"/>
                </a:cubicBezTo>
                <a:lnTo>
                  <a:pt x="2219" y="22954"/>
                </a:lnTo>
                <a:cubicBezTo>
                  <a:pt x="2239" y="22934"/>
                  <a:pt x="2253" y="22925"/>
                  <a:pt x="2263" y="22925"/>
                </a:cubicBezTo>
                <a:close/>
                <a:moveTo>
                  <a:pt x="44187" y="23315"/>
                </a:moveTo>
                <a:cubicBezTo>
                  <a:pt x="44187" y="23452"/>
                  <a:pt x="44049" y="23452"/>
                  <a:pt x="43981" y="23521"/>
                </a:cubicBezTo>
                <a:lnTo>
                  <a:pt x="43912" y="23452"/>
                </a:lnTo>
                <a:cubicBezTo>
                  <a:pt x="43981" y="23384"/>
                  <a:pt x="44118" y="23384"/>
                  <a:pt x="44187" y="23315"/>
                </a:cubicBezTo>
                <a:close/>
                <a:moveTo>
                  <a:pt x="1720" y="23452"/>
                </a:moveTo>
                <a:lnTo>
                  <a:pt x="1720" y="23590"/>
                </a:lnTo>
                <a:cubicBezTo>
                  <a:pt x="1634" y="23521"/>
                  <a:pt x="1720" y="23521"/>
                  <a:pt x="1720" y="23452"/>
                </a:cubicBezTo>
                <a:close/>
                <a:moveTo>
                  <a:pt x="2064" y="23590"/>
                </a:moveTo>
                <a:lnTo>
                  <a:pt x="2064" y="23659"/>
                </a:lnTo>
                <a:cubicBezTo>
                  <a:pt x="1995" y="23590"/>
                  <a:pt x="2064" y="23590"/>
                  <a:pt x="2064" y="23590"/>
                </a:cubicBezTo>
                <a:close/>
                <a:moveTo>
                  <a:pt x="43904" y="23670"/>
                </a:moveTo>
                <a:cubicBezTo>
                  <a:pt x="43912" y="23681"/>
                  <a:pt x="43912" y="23702"/>
                  <a:pt x="43912" y="23745"/>
                </a:cubicBezTo>
                <a:cubicBezTo>
                  <a:pt x="43859" y="23745"/>
                  <a:pt x="43888" y="23693"/>
                  <a:pt x="43904" y="23670"/>
                </a:cubicBezTo>
                <a:close/>
                <a:moveTo>
                  <a:pt x="2648" y="23452"/>
                </a:moveTo>
                <a:cubicBezTo>
                  <a:pt x="2648" y="23521"/>
                  <a:pt x="2717" y="23521"/>
                  <a:pt x="2717" y="23590"/>
                </a:cubicBezTo>
                <a:cubicBezTo>
                  <a:pt x="2717" y="23659"/>
                  <a:pt x="2648" y="23659"/>
                  <a:pt x="2648" y="23659"/>
                </a:cubicBezTo>
                <a:cubicBezTo>
                  <a:pt x="2580" y="23745"/>
                  <a:pt x="2717" y="23813"/>
                  <a:pt x="2580" y="23882"/>
                </a:cubicBezTo>
                <a:cubicBezTo>
                  <a:pt x="2494" y="23813"/>
                  <a:pt x="2425" y="23659"/>
                  <a:pt x="2356" y="23521"/>
                </a:cubicBezTo>
                <a:cubicBezTo>
                  <a:pt x="2375" y="23483"/>
                  <a:pt x="2401" y="23471"/>
                  <a:pt x="2429" y="23471"/>
                </a:cubicBezTo>
                <a:cubicBezTo>
                  <a:pt x="2475" y="23471"/>
                  <a:pt x="2529" y="23502"/>
                  <a:pt x="2575" y="23502"/>
                </a:cubicBezTo>
                <a:cubicBezTo>
                  <a:pt x="2604" y="23502"/>
                  <a:pt x="2629" y="23490"/>
                  <a:pt x="2648" y="23452"/>
                </a:cubicBezTo>
                <a:close/>
                <a:moveTo>
                  <a:pt x="43754" y="23837"/>
                </a:moveTo>
                <a:cubicBezTo>
                  <a:pt x="43777" y="23837"/>
                  <a:pt x="43804" y="23856"/>
                  <a:pt x="43856" y="23901"/>
                </a:cubicBezTo>
                <a:lnTo>
                  <a:pt x="43856" y="23901"/>
                </a:lnTo>
                <a:cubicBezTo>
                  <a:pt x="43854" y="23901"/>
                  <a:pt x="43853" y="23901"/>
                  <a:pt x="43852" y="23901"/>
                </a:cubicBezTo>
                <a:cubicBezTo>
                  <a:pt x="43818" y="23901"/>
                  <a:pt x="43782" y="23932"/>
                  <a:pt x="43749" y="23932"/>
                </a:cubicBezTo>
                <a:cubicBezTo>
                  <a:pt x="43728" y="23932"/>
                  <a:pt x="43707" y="23920"/>
                  <a:pt x="43688" y="23882"/>
                </a:cubicBezTo>
                <a:cubicBezTo>
                  <a:pt x="43717" y="23854"/>
                  <a:pt x="43734" y="23837"/>
                  <a:pt x="43754" y="23837"/>
                </a:cubicBezTo>
                <a:close/>
                <a:moveTo>
                  <a:pt x="1428" y="23590"/>
                </a:moveTo>
                <a:cubicBezTo>
                  <a:pt x="1428" y="23659"/>
                  <a:pt x="1496" y="23745"/>
                  <a:pt x="1428" y="23813"/>
                </a:cubicBezTo>
                <a:cubicBezTo>
                  <a:pt x="1359" y="23882"/>
                  <a:pt x="1428" y="23951"/>
                  <a:pt x="1359" y="23951"/>
                </a:cubicBezTo>
                <a:cubicBezTo>
                  <a:pt x="1290" y="23951"/>
                  <a:pt x="1290" y="24020"/>
                  <a:pt x="1290" y="24020"/>
                </a:cubicBezTo>
                <a:cubicBezTo>
                  <a:pt x="1290" y="23951"/>
                  <a:pt x="1290" y="23951"/>
                  <a:pt x="1359" y="23951"/>
                </a:cubicBezTo>
                <a:cubicBezTo>
                  <a:pt x="1359" y="23882"/>
                  <a:pt x="1290" y="23813"/>
                  <a:pt x="1428" y="23813"/>
                </a:cubicBezTo>
                <a:cubicBezTo>
                  <a:pt x="1359" y="23813"/>
                  <a:pt x="1359" y="23745"/>
                  <a:pt x="1359" y="23659"/>
                </a:cubicBezTo>
                <a:cubicBezTo>
                  <a:pt x="1359" y="23659"/>
                  <a:pt x="1428" y="23659"/>
                  <a:pt x="1428" y="23590"/>
                </a:cubicBezTo>
                <a:close/>
                <a:moveTo>
                  <a:pt x="2580" y="23951"/>
                </a:moveTo>
                <a:cubicBezTo>
                  <a:pt x="2648" y="23951"/>
                  <a:pt x="2648" y="23951"/>
                  <a:pt x="2648" y="24020"/>
                </a:cubicBezTo>
                <a:cubicBezTo>
                  <a:pt x="2580" y="24020"/>
                  <a:pt x="2648" y="23951"/>
                  <a:pt x="2580" y="23951"/>
                </a:cubicBezTo>
                <a:close/>
                <a:moveTo>
                  <a:pt x="2786" y="24089"/>
                </a:moveTo>
                <a:lnTo>
                  <a:pt x="2786" y="24243"/>
                </a:lnTo>
                <a:cubicBezTo>
                  <a:pt x="2717" y="24174"/>
                  <a:pt x="2717" y="24174"/>
                  <a:pt x="2786" y="24089"/>
                </a:cubicBezTo>
                <a:close/>
                <a:moveTo>
                  <a:pt x="1720" y="24174"/>
                </a:moveTo>
                <a:lnTo>
                  <a:pt x="1720" y="24174"/>
                </a:lnTo>
                <a:cubicBezTo>
                  <a:pt x="1770" y="24275"/>
                  <a:pt x="1701" y="24302"/>
                  <a:pt x="1634" y="24309"/>
                </a:cubicBezTo>
                <a:lnTo>
                  <a:pt x="1634" y="24309"/>
                </a:lnTo>
                <a:cubicBezTo>
                  <a:pt x="1634" y="24243"/>
                  <a:pt x="1635" y="24242"/>
                  <a:pt x="1720" y="24174"/>
                </a:cubicBezTo>
                <a:close/>
                <a:moveTo>
                  <a:pt x="3009" y="24089"/>
                </a:moveTo>
                <a:lnTo>
                  <a:pt x="3009" y="24089"/>
                </a:lnTo>
                <a:cubicBezTo>
                  <a:pt x="3216" y="24174"/>
                  <a:pt x="3216" y="24174"/>
                  <a:pt x="3216" y="24450"/>
                </a:cubicBezTo>
                <a:cubicBezTo>
                  <a:pt x="3078" y="24381"/>
                  <a:pt x="3147" y="24174"/>
                  <a:pt x="3009" y="24089"/>
                </a:cubicBezTo>
                <a:close/>
                <a:moveTo>
                  <a:pt x="3009" y="24450"/>
                </a:moveTo>
                <a:cubicBezTo>
                  <a:pt x="3078" y="24450"/>
                  <a:pt x="3078" y="24518"/>
                  <a:pt x="3078" y="24518"/>
                </a:cubicBezTo>
                <a:lnTo>
                  <a:pt x="3285" y="24518"/>
                </a:lnTo>
                <a:cubicBezTo>
                  <a:pt x="3250" y="24561"/>
                  <a:pt x="3216" y="24583"/>
                  <a:pt x="3181" y="24583"/>
                </a:cubicBezTo>
                <a:cubicBezTo>
                  <a:pt x="3147" y="24583"/>
                  <a:pt x="3113" y="24561"/>
                  <a:pt x="3078" y="24518"/>
                </a:cubicBezTo>
                <a:lnTo>
                  <a:pt x="3009" y="24450"/>
                </a:lnTo>
                <a:close/>
                <a:moveTo>
                  <a:pt x="43259" y="24604"/>
                </a:moveTo>
                <a:cubicBezTo>
                  <a:pt x="43327" y="24742"/>
                  <a:pt x="43327" y="24811"/>
                  <a:pt x="43190" y="24811"/>
                </a:cubicBezTo>
                <a:cubicBezTo>
                  <a:pt x="43121" y="24811"/>
                  <a:pt x="43190" y="24742"/>
                  <a:pt x="43190" y="24742"/>
                </a:cubicBezTo>
                <a:cubicBezTo>
                  <a:pt x="43190" y="24673"/>
                  <a:pt x="43259" y="24673"/>
                  <a:pt x="43259" y="24604"/>
                </a:cubicBezTo>
                <a:close/>
                <a:moveTo>
                  <a:pt x="1857" y="24811"/>
                </a:moveTo>
                <a:cubicBezTo>
                  <a:pt x="1925" y="24811"/>
                  <a:pt x="1926" y="24811"/>
                  <a:pt x="1926" y="24877"/>
                </a:cubicBezTo>
                <a:lnTo>
                  <a:pt x="1926" y="24877"/>
                </a:lnTo>
                <a:cubicBezTo>
                  <a:pt x="1887" y="24871"/>
                  <a:pt x="1857" y="24856"/>
                  <a:pt x="1857" y="24811"/>
                </a:cubicBezTo>
                <a:close/>
                <a:moveTo>
                  <a:pt x="3285" y="24742"/>
                </a:moveTo>
                <a:cubicBezTo>
                  <a:pt x="3353" y="24811"/>
                  <a:pt x="3285" y="24879"/>
                  <a:pt x="3216" y="24948"/>
                </a:cubicBezTo>
                <a:cubicBezTo>
                  <a:pt x="3216" y="24977"/>
                  <a:pt x="3208" y="24986"/>
                  <a:pt x="3198" y="24986"/>
                </a:cubicBezTo>
                <a:cubicBezTo>
                  <a:pt x="3178" y="24986"/>
                  <a:pt x="3147" y="24948"/>
                  <a:pt x="3147" y="24948"/>
                </a:cubicBezTo>
                <a:cubicBezTo>
                  <a:pt x="3147" y="24879"/>
                  <a:pt x="3147" y="24742"/>
                  <a:pt x="3285" y="24742"/>
                </a:cubicBezTo>
                <a:close/>
                <a:moveTo>
                  <a:pt x="1983" y="24895"/>
                </a:moveTo>
                <a:lnTo>
                  <a:pt x="1983" y="24895"/>
                </a:lnTo>
                <a:cubicBezTo>
                  <a:pt x="2023" y="24921"/>
                  <a:pt x="2044" y="24973"/>
                  <a:pt x="1995" y="25034"/>
                </a:cubicBezTo>
                <a:cubicBezTo>
                  <a:pt x="1946" y="24973"/>
                  <a:pt x="1967" y="24921"/>
                  <a:pt x="1983" y="24895"/>
                </a:cubicBezTo>
                <a:close/>
                <a:moveTo>
                  <a:pt x="43121" y="24948"/>
                </a:moveTo>
                <a:cubicBezTo>
                  <a:pt x="43190" y="24948"/>
                  <a:pt x="43190" y="25034"/>
                  <a:pt x="43259" y="25103"/>
                </a:cubicBezTo>
                <a:cubicBezTo>
                  <a:pt x="43190" y="25103"/>
                  <a:pt x="43190" y="25103"/>
                  <a:pt x="43121" y="25172"/>
                </a:cubicBezTo>
                <a:cubicBezTo>
                  <a:pt x="43121" y="25103"/>
                  <a:pt x="43052" y="25103"/>
                  <a:pt x="43052" y="25103"/>
                </a:cubicBezTo>
                <a:cubicBezTo>
                  <a:pt x="43052" y="25034"/>
                  <a:pt x="43121" y="24948"/>
                  <a:pt x="43121" y="24948"/>
                </a:cubicBezTo>
                <a:close/>
                <a:moveTo>
                  <a:pt x="43052" y="25240"/>
                </a:moveTo>
                <a:cubicBezTo>
                  <a:pt x="43052" y="25309"/>
                  <a:pt x="43121" y="25309"/>
                  <a:pt x="43052" y="25309"/>
                </a:cubicBezTo>
                <a:lnTo>
                  <a:pt x="43052" y="25240"/>
                </a:lnTo>
                <a:close/>
                <a:moveTo>
                  <a:pt x="2717" y="25808"/>
                </a:moveTo>
                <a:lnTo>
                  <a:pt x="2717" y="25894"/>
                </a:lnTo>
                <a:cubicBezTo>
                  <a:pt x="2648" y="25894"/>
                  <a:pt x="2648" y="25894"/>
                  <a:pt x="2717" y="25808"/>
                </a:cubicBezTo>
                <a:close/>
                <a:moveTo>
                  <a:pt x="2766" y="26860"/>
                </a:moveTo>
                <a:cubicBezTo>
                  <a:pt x="2778" y="26860"/>
                  <a:pt x="2786" y="26868"/>
                  <a:pt x="2786" y="26891"/>
                </a:cubicBezTo>
                <a:lnTo>
                  <a:pt x="2648" y="26891"/>
                </a:lnTo>
                <a:cubicBezTo>
                  <a:pt x="2694" y="26891"/>
                  <a:pt x="2740" y="26860"/>
                  <a:pt x="2766" y="26860"/>
                </a:cubicBezTo>
                <a:close/>
                <a:moveTo>
                  <a:pt x="40078" y="26882"/>
                </a:moveTo>
                <a:cubicBezTo>
                  <a:pt x="40095" y="26891"/>
                  <a:pt x="40112" y="26891"/>
                  <a:pt x="40112" y="26891"/>
                </a:cubicBezTo>
                <a:cubicBezTo>
                  <a:pt x="40078" y="26891"/>
                  <a:pt x="40078" y="26891"/>
                  <a:pt x="40078" y="26882"/>
                </a:cubicBezTo>
                <a:close/>
                <a:moveTo>
                  <a:pt x="3714" y="28180"/>
                </a:moveTo>
                <a:lnTo>
                  <a:pt x="3714" y="28180"/>
                </a:lnTo>
                <a:cubicBezTo>
                  <a:pt x="3714" y="28180"/>
                  <a:pt x="3783" y="28180"/>
                  <a:pt x="3783" y="28249"/>
                </a:cubicBezTo>
                <a:cubicBezTo>
                  <a:pt x="3714" y="28249"/>
                  <a:pt x="3714" y="28180"/>
                  <a:pt x="3714" y="28180"/>
                </a:cubicBezTo>
                <a:close/>
                <a:moveTo>
                  <a:pt x="4368" y="28043"/>
                </a:moveTo>
                <a:cubicBezTo>
                  <a:pt x="4436" y="28043"/>
                  <a:pt x="4368" y="28112"/>
                  <a:pt x="4436" y="28249"/>
                </a:cubicBezTo>
                <a:cubicBezTo>
                  <a:pt x="4368" y="28180"/>
                  <a:pt x="4299" y="28112"/>
                  <a:pt x="4213" y="28112"/>
                </a:cubicBezTo>
                <a:cubicBezTo>
                  <a:pt x="4299" y="28043"/>
                  <a:pt x="4368" y="28043"/>
                  <a:pt x="4368" y="28043"/>
                </a:cubicBezTo>
                <a:close/>
                <a:moveTo>
                  <a:pt x="5159" y="28542"/>
                </a:moveTo>
                <a:cubicBezTo>
                  <a:pt x="5227" y="28610"/>
                  <a:pt x="5227" y="28679"/>
                  <a:pt x="5159" y="28679"/>
                </a:cubicBezTo>
                <a:lnTo>
                  <a:pt x="5159" y="28542"/>
                </a:lnTo>
                <a:close/>
                <a:moveTo>
                  <a:pt x="5365" y="28748"/>
                </a:moveTo>
                <a:cubicBezTo>
                  <a:pt x="5365" y="28817"/>
                  <a:pt x="5365" y="28903"/>
                  <a:pt x="5296" y="28903"/>
                </a:cubicBezTo>
                <a:cubicBezTo>
                  <a:pt x="5296" y="28748"/>
                  <a:pt x="5296" y="28748"/>
                  <a:pt x="5365" y="28748"/>
                </a:cubicBezTo>
                <a:close/>
                <a:moveTo>
                  <a:pt x="5004" y="28903"/>
                </a:moveTo>
                <a:cubicBezTo>
                  <a:pt x="5073" y="28971"/>
                  <a:pt x="5073" y="29040"/>
                  <a:pt x="5004" y="29040"/>
                </a:cubicBezTo>
                <a:lnTo>
                  <a:pt x="5004" y="28903"/>
                </a:lnTo>
                <a:close/>
                <a:moveTo>
                  <a:pt x="5726" y="29040"/>
                </a:moveTo>
                <a:cubicBezTo>
                  <a:pt x="5795" y="29109"/>
                  <a:pt x="5726" y="29109"/>
                  <a:pt x="5726" y="29178"/>
                </a:cubicBezTo>
                <a:lnTo>
                  <a:pt x="5726" y="29040"/>
                </a:lnTo>
                <a:close/>
                <a:moveTo>
                  <a:pt x="5502" y="29040"/>
                </a:moveTo>
                <a:cubicBezTo>
                  <a:pt x="5588" y="29109"/>
                  <a:pt x="5502" y="29109"/>
                  <a:pt x="5502" y="29109"/>
                </a:cubicBezTo>
                <a:cubicBezTo>
                  <a:pt x="5502" y="29109"/>
                  <a:pt x="5502" y="29178"/>
                  <a:pt x="5434" y="29246"/>
                </a:cubicBezTo>
                <a:cubicBezTo>
                  <a:pt x="5434" y="29178"/>
                  <a:pt x="5434" y="29109"/>
                  <a:pt x="5502" y="29109"/>
                </a:cubicBezTo>
                <a:lnTo>
                  <a:pt x="5502" y="29040"/>
                </a:lnTo>
                <a:close/>
                <a:moveTo>
                  <a:pt x="38960" y="29332"/>
                </a:moveTo>
                <a:cubicBezTo>
                  <a:pt x="39004" y="29376"/>
                  <a:pt x="38992" y="29392"/>
                  <a:pt x="38960" y="29398"/>
                </a:cubicBezTo>
                <a:lnTo>
                  <a:pt x="38960" y="29398"/>
                </a:lnTo>
                <a:lnTo>
                  <a:pt x="38960" y="29332"/>
                </a:lnTo>
                <a:close/>
                <a:moveTo>
                  <a:pt x="39115" y="29332"/>
                </a:moveTo>
                <a:cubicBezTo>
                  <a:pt x="39176" y="29394"/>
                  <a:pt x="39128" y="29400"/>
                  <a:pt x="39117" y="29450"/>
                </a:cubicBezTo>
                <a:lnTo>
                  <a:pt x="39117" y="29450"/>
                </a:lnTo>
                <a:cubicBezTo>
                  <a:pt x="39077" y="29425"/>
                  <a:pt x="39057" y="29379"/>
                  <a:pt x="39115" y="29332"/>
                </a:cubicBezTo>
                <a:close/>
                <a:moveTo>
                  <a:pt x="38823" y="29492"/>
                </a:moveTo>
                <a:lnTo>
                  <a:pt x="38823" y="29608"/>
                </a:lnTo>
                <a:lnTo>
                  <a:pt x="38754" y="29608"/>
                </a:lnTo>
                <a:cubicBezTo>
                  <a:pt x="38754" y="29563"/>
                  <a:pt x="38783" y="29518"/>
                  <a:pt x="38823" y="29492"/>
                </a:cubicBezTo>
                <a:close/>
                <a:moveTo>
                  <a:pt x="38892" y="29611"/>
                </a:moveTo>
                <a:lnTo>
                  <a:pt x="38892" y="29611"/>
                </a:lnTo>
                <a:cubicBezTo>
                  <a:pt x="38918" y="29616"/>
                  <a:pt x="38930" y="29627"/>
                  <a:pt x="38909" y="29656"/>
                </a:cubicBezTo>
                <a:lnTo>
                  <a:pt x="38909" y="29656"/>
                </a:lnTo>
                <a:cubicBezTo>
                  <a:pt x="38895" y="29640"/>
                  <a:pt x="38892" y="29619"/>
                  <a:pt x="38892" y="29611"/>
                </a:cubicBezTo>
                <a:close/>
                <a:moveTo>
                  <a:pt x="37826" y="29539"/>
                </a:moveTo>
                <a:lnTo>
                  <a:pt x="37826" y="29539"/>
                </a:lnTo>
                <a:cubicBezTo>
                  <a:pt x="37963" y="29608"/>
                  <a:pt x="37894" y="29762"/>
                  <a:pt x="37894" y="29831"/>
                </a:cubicBezTo>
                <a:cubicBezTo>
                  <a:pt x="37894" y="29762"/>
                  <a:pt x="37826" y="29676"/>
                  <a:pt x="37826" y="29539"/>
                </a:cubicBezTo>
                <a:close/>
                <a:moveTo>
                  <a:pt x="38169" y="29762"/>
                </a:moveTo>
                <a:cubicBezTo>
                  <a:pt x="38169" y="29831"/>
                  <a:pt x="38169" y="29831"/>
                  <a:pt x="38101" y="29831"/>
                </a:cubicBezTo>
                <a:cubicBezTo>
                  <a:pt x="38101" y="29762"/>
                  <a:pt x="38169" y="29762"/>
                  <a:pt x="38169" y="29762"/>
                </a:cubicBezTo>
                <a:close/>
                <a:moveTo>
                  <a:pt x="37671" y="30330"/>
                </a:moveTo>
                <a:cubicBezTo>
                  <a:pt x="37671" y="30398"/>
                  <a:pt x="37671" y="30398"/>
                  <a:pt x="37396" y="30536"/>
                </a:cubicBezTo>
                <a:cubicBezTo>
                  <a:pt x="37533" y="30398"/>
                  <a:pt x="37602" y="30330"/>
                  <a:pt x="37671" y="30330"/>
                </a:cubicBezTo>
                <a:close/>
                <a:moveTo>
                  <a:pt x="35745" y="31620"/>
                </a:moveTo>
                <a:cubicBezTo>
                  <a:pt x="35745" y="31688"/>
                  <a:pt x="35676" y="31688"/>
                  <a:pt x="35590" y="31688"/>
                </a:cubicBezTo>
                <a:cubicBezTo>
                  <a:pt x="35633" y="31653"/>
                  <a:pt x="35672" y="31653"/>
                  <a:pt x="35700" y="31653"/>
                </a:cubicBezTo>
                <a:cubicBezTo>
                  <a:pt x="35728" y="31653"/>
                  <a:pt x="35745" y="31653"/>
                  <a:pt x="35745" y="31620"/>
                </a:cubicBezTo>
                <a:close/>
                <a:moveTo>
                  <a:pt x="8442" y="31980"/>
                </a:moveTo>
                <a:lnTo>
                  <a:pt x="8442" y="31980"/>
                </a:lnTo>
                <a:cubicBezTo>
                  <a:pt x="8511" y="32049"/>
                  <a:pt x="8511" y="32049"/>
                  <a:pt x="8511" y="32118"/>
                </a:cubicBezTo>
                <a:cubicBezTo>
                  <a:pt x="8442" y="32049"/>
                  <a:pt x="8442" y="32049"/>
                  <a:pt x="8442" y="31980"/>
                </a:cubicBezTo>
                <a:close/>
                <a:moveTo>
                  <a:pt x="9096" y="32186"/>
                </a:moveTo>
                <a:cubicBezTo>
                  <a:pt x="9165" y="32186"/>
                  <a:pt x="9165" y="32186"/>
                  <a:pt x="9096" y="32255"/>
                </a:cubicBezTo>
                <a:lnTo>
                  <a:pt x="9096" y="32186"/>
                </a:lnTo>
                <a:close/>
                <a:moveTo>
                  <a:pt x="9371" y="32186"/>
                </a:moveTo>
                <a:cubicBezTo>
                  <a:pt x="9371" y="32186"/>
                  <a:pt x="9371" y="32255"/>
                  <a:pt x="9302" y="32255"/>
                </a:cubicBezTo>
                <a:cubicBezTo>
                  <a:pt x="9302" y="32186"/>
                  <a:pt x="9371" y="32186"/>
                  <a:pt x="9371" y="32186"/>
                </a:cubicBezTo>
                <a:close/>
                <a:moveTo>
                  <a:pt x="34456" y="32118"/>
                </a:moveTo>
                <a:cubicBezTo>
                  <a:pt x="34456" y="32255"/>
                  <a:pt x="34456" y="32255"/>
                  <a:pt x="34387" y="32341"/>
                </a:cubicBezTo>
                <a:cubicBezTo>
                  <a:pt x="34301" y="32255"/>
                  <a:pt x="34387" y="32186"/>
                  <a:pt x="34456" y="32118"/>
                </a:cubicBezTo>
                <a:close/>
                <a:moveTo>
                  <a:pt x="9526" y="32341"/>
                </a:moveTo>
                <a:cubicBezTo>
                  <a:pt x="9526" y="32479"/>
                  <a:pt x="9594" y="32479"/>
                  <a:pt x="9594" y="32616"/>
                </a:cubicBezTo>
                <a:cubicBezTo>
                  <a:pt x="9457" y="32548"/>
                  <a:pt x="9371" y="32548"/>
                  <a:pt x="9302" y="32479"/>
                </a:cubicBezTo>
                <a:cubicBezTo>
                  <a:pt x="9371" y="32410"/>
                  <a:pt x="9457" y="32341"/>
                  <a:pt x="9526" y="32341"/>
                </a:cubicBezTo>
                <a:close/>
                <a:moveTo>
                  <a:pt x="32582" y="32840"/>
                </a:moveTo>
                <a:cubicBezTo>
                  <a:pt x="32513" y="32909"/>
                  <a:pt x="32513" y="32909"/>
                  <a:pt x="32444" y="32909"/>
                </a:cubicBezTo>
                <a:cubicBezTo>
                  <a:pt x="32513" y="32840"/>
                  <a:pt x="32513" y="32840"/>
                  <a:pt x="32582" y="32840"/>
                </a:cubicBezTo>
                <a:close/>
                <a:moveTo>
                  <a:pt x="32805" y="32977"/>
                </a:moveTo>
                <a:lnTo>
                  <a:pt x="32736" y="33046"/>
                </a:lnTo>
                <a:lnTo>
                  <a:pt x="32736" y="32977"/>
                </a:lnTo>
                <a:close/>
                <a:moveTo>
                  <a:pt x="17263" y="33201"/>
                </a:moveTo>
                <a:lnTo>
                  <a:pt x="17263" y="33270"/>
                </a:lnTo>
                <a:lnTo>
                  <a:pt x="17194" y="33270"/>
                </a:lnTo>
                <a:lnTo>
                  <a:pt x="17263" y="33201"/>
                </a:lnTo>
                <a:close/>
                <a:moveTo>
                  <a:pt x="11451" y="33338"/>
                </a:moveTo>
                <a:cubicBezTo>
                  <a:pt x="11428" y="33361"/>
                  <a:pt x="11421" y="33369"/>
                  <a:pt x="11418" y="33369"/>
                </a:cubicBezTo>
                <a:cubicBezTo>
                  <a:pt x="11413" y="33369"/>
                  <a:pt x="11428" y="33338"/>
                  <a:pt x="11382" y="33338"/>
                </a:cubicBezTo>
                <a:close/>
                <a:moveTo>
                  <a:pt x="13394" y="33768"/>
                </a:moveTo>
                <a:lnTo>
                  <a:pt x="13394" y="33837"/>
                </a:lnTo>
                <a:lnTo>
                  <a:pt x="13325" y="33768"/>
                </a:lnTo>
                <a:close/>
                <a:moveTo>
                  <a:pt x="12895" y="33837"/>
                </a:moveTo>
                <a:lnTo>
                  <a:pt x="12895" y="34061"/>
                </a:lnTo>
                <a:lnTo>
                  <a:pt x="13033" y="33906"/>
                </a:lnTo>
                <a:cubicBezTo>
                  <a:pt x="13033" y="33975"/>
                  <a:pt x="13102" y="33975"/>
                  <a:pt x="13171" y="33975"/>
                </a:cubicBezTo>
                <a:cubicBezTo>
                  <a:pt x="13102" y="34061"/>
                  <a:pt x="13102" y="34061"/>
                  <a:pt x="13102" y="34129"/>
                </a:cubicBezTo>
                <a:lnTo>
                  <a:pt x="13239" y="34129"/>
                </a:lnTo>
                <a:cubicBezTo>
                  <a:pt x="13205" y="34164"/>
                  <a:pt x="13171" y="34181"/>
                  <a:pt x="13145" y="34181"/>
                </a:cubicBezTo>
                <a:cubicBezTo>
                  <a:pt x="13119" y="34181"/>
                  <a:pt x="13102" y="34164"/>
                  <a:pt x="13102" y="34129"/>
                </a:cubicBezTo>
                <a:lnTo>
                  <a:pt x="12964" y="34129"/>
                </a:lnTo>
                <a:cubicBezTo>
                  <a:pt x="12810" y="34129"/>
                  <a:pt x="12810" y="34061"/>
                  <a:pt x="12810" y="33975"/>
                </a:cubicBezTo>
                <a:cubicBezTo>
                  <a:pt x="12775" y="33940"/>
                  <a:pt x="12724" y="33940"/>
                  <a:pt x="12672" y="33940"/>
                </a:cubicBezTo>
                <a:cubicBezTo>
                  <a:pt x="12620" y="33940"/>
                  <a:pt x="12569" y="33940"/>
                  <a:pt x="12534" y="33906"/>
                </a:cubicBezTo>
                <a:cubicBezTo>
                  <a:pt x="12534" y="33837"/>
                  <a:pt x="12603" y="33837"/>
                  <a:pt x="12603" y="33837"/>
                </a:cubicBezTo>
                <a:cubicBezTo>
                  <a:pt x="12638" y="33871"/>
                  <a:pt x="12672" y="33889"/>
                  <a:pt x="12717" y="33889"/>
                </a:cubicBezTo>
                <a:cubicBezTo>
                  <a:pt x="12762" y="33889"/>
                  <a:pt x="12818" y="33871"/>
                  <a:pt x="12895" y="33837"/>
                </a:cubicBezTo>
                <a:close/>
                <a:moveTo>
                  <a:pt x="29074" y="34061"/>
                </a:moveTo>
                <a:cubicBezTo>
                  <a:pt x="29074" y="34198"/>
                  <a:pt x="29074" y="34267"/>
                  <a:pt x="28937" y="34267"/>
                </a:cubicBezTo>
                <a:cubicBezTo>
                  <a:pt x="29005" y="34198"/>
                  <a:pt x="29074" y="34129"/>
                  <a:pt x="29074" y="34061"/>
                </a:cubicBezTo>
                <a:close/>
                <a:moveTo>
                  <a:pt x="12964" y="34404"/>
                </a:moveTo>
                <a:cubicBezTo>
                  <a:pt x="12930" y="34447"/>
                  <a:pt x="12913" y="34469"/>
                  <a:pt x="12904" y="34469"/>
                </a:cubicBezTo>
                <a:cubicBezTo>
                  <a:pt x="12895" y="34469"/>
                  <a:pt x="12895" y="34447"/>
                  <a:pt x="12895" y="34404"/>
                </a:cubicBezTo>
                <a:close/>
                <a:moveTo>
                  <a:pt x="13532" y="34336"/>
                </a:moveTo>
                <a:cubicBezTo>
                  <a:pt x="13532" y="34336"/>
                  <a:pt x="13532" y="34404"/>
                  <a:pt x="13463" y="34490"/>
                </a:cubicBezTo>
                <a:cubicBezTo>
                  <a:pt x="13463" y="34404"/>
                  <a:pt x="13463" y="34336"/>
                  <a:pt x="13532" y="34336"/>
                </a:cubicBezTo>
                <a:close/>
                <a:moveTo>
                  <a:pt x="15388" y="34559"/>
                </a:moveTo>
                <a:cubicBezTo>
                  <a:pt x="15388" y="34594"/>
                  <a:pt x="15371" y="34611"/>
                  <a:pt x="15354" y="34611"/>
                </a:cubicBezTo>
                <a:cubicBezTo>
                  <a:pt x="15337" y="34611"/>
                  <a:pt x="15320" y="34594"/>
                  <a:pt x="15320" y="34559"/>
                </a:cubicBezTo>
                <a:close/>
                <a:moveTo>
                  <a:pt x="17039" y="34628"/>
                </a:moveTo>
                <a:lnTo>
                  <a:pt x="17039" y="34697"/>
                </a:lnTo>
                <a:cubicBezTo>
                  <a:pt x="16970" y="34697"/>
                  <a:pt x="16970" y="34697"/>
                  <a:pt x="17039" y="34628"/>
                </a:cubicBezTo>
                <a:close/>
                <a:moveTo>
                  <a:pt x="17263" y="34628"/>
                </a:moveTo>
                <a:cubicBezTo>
                  <a:pt x="17331" y="34628"/>
                  <a:pt x="17331" y="34697"/>
                  <a:pt x="17400" y="34697"/>
                </a:cubicBezTo>
                <a:cubicBezTo>
                  <a:pt x="17366" y="34731"/>
                  <a:pt x="17331" y="34748"/>
                  <a:pt x="17306" y="34748"/>
                </a:cubicBezTo>
                <a:cubicBezTo>
                  <a:pt x="17280" y="34748"/>
                  <a:pt x="17263" y="34731"/>
                  <a:pt x="17263" y="34697"/>
                </a:cubicBezTo>
                <a:cubicBezTo>
                  <a:pt x="17194" y="34697"/>
                  <a:pt x="17263" y="34697"/>
                  <a:pt x="17263" y="34628"/>
                </a:cubicBezTo>
                <a:close/>
                <a:moveTo>
                  <a:pt x="15750" y="34628"/>
                </a:moveTo>
                <a:cubicBezTo>
                  <a:pt x="15818" y="34697"/>
                  <a:pt x="15818" y="34765"/>
                  <a:pt x="15750" y="34765"/>
                </a:cubicBezTo>
                <a:cubicBezTo>
                  <a:pt x="15750" y="34765"/>
                  <a:pt x="15681" y="34697"/>
                  <a:pt x="15750" y="34628"/>
                </a:cubicBezTo>
                <a:close/>
                <a:moveTo>
                  <a:pt x="15818" y="34920"/>
                </a:moveTo>
                <a:cubicBezTo>
                  <a:pt x="15873" y="34920"/>
                  <a:pt x="15858" y="34920"/>
                  <a:pt x="15840" y="34938"/>
                </a:cubicBezTo>
                <a:lnTo>
                  <a:pt x="15840" y="34938"/>
                </a:lnTo>
                <a:lnTo>
                  <a:pt x="15818" y="34920"/>
                </a:lnTo>
                <a:close/>
                <a:moveTo>
                  <a:pt x="17692" y="34920"/>
                </a:moveTo>
                <a:cubicBezTo>
                  <a:pt x="17669" y="34943"/>
                  <a:pt x="17654" y="34951"/>
                  <a:pt x="17644" y="34951"/>
                </a:cubicBezTo>
                <a:cubicBezTo>
                  <a:pt x="17624" y="34951"/>
                  <a:pt x="17624" y="34920"/>
                  <a:pt x="17624" y="34920"/>
                </a:cubicBezTo>
                <a:close/>
                <a:moveTo>
                  <a:pt x="15681" y="34920"/>
                </a:moveTo>
                <a:cubicBezTo>
                  <a:pt x="15681" y="34955"/>
                  <a:pt x="15664" y="34972"/>
                  <a:pt x="15646" y="34972"/>
                </a:cubicBezTo>
                <a:cubicBezTo>
                  <a:pt x="15629" y="34972"/>
                  <a:pt x="15612" y="34955"/>
                  <a:pt x="15612" y="34920"/>
                </a:cubicBezTo>
                <a:close/>
                <a:moveTo>
                  <a:pt x="25066" y="34896"/>
                </a:moveTo>
                <a:cubicBezTo>
                  <a:pt x="25106" y="34896"/>
                  <a:pt x="25137" y="34916"/>
                  <a:pt x="25137" y="34989"/>
                </a:cubicBezTo>
                <a:cubicBezTo>
                  <a:pt x="25123" y="35003"/>
                  <a:pt x="25110" y="35008"/>
                  <a:pt x="25096" y="35008"/>
                </a:cubicBezTo>
                <a:cubicBezTo>
                  <a:pt x="25041" y="35008"/>
                  <a:pt x="24986" y="34920"/>
                  <a:pt x="24931" y="34920"/>
                </a:cubicBezTo>
                <a:cubicBezTo>
                  <a:pt x="24967" y="34920"/>
                  <a:pt x="25022" y="34896"/>
                  <a:pt x="25066" y="34896"/>
                </a:cubicBezTo>
                <a:close/>
                <a:moveTo>
                  <a:pt x="14185" y="34920"/>
                </a:moveTo>
                <a:cubicBezTo>
                  <a:pt x="14254" y="34920"/>
                  <a:pt x="14254" y="34989"/>
                  <a:pt x="14323" y="35058"/>
                </a:cubicBezTo>
                <a:lnTo>
                  <a:pt x="14099" y="35058"/>
                </a:lnTo>
                <a:cubicBezTo>
                  <a:pt x="14099" y="34989"/>
                  <a:pt x="14185" y="34989"/>
                  <a:pt x="14185" y="34920"/>
                </a:cubicBezTo>
                <a:close/>
                <a:moveTo>
                  <a:pt x="18827" y="34989"/>
                </a:moveTo>
                <a:cubicBezTo>
                  <a:pt x="18913" y="34989"/>
                  <a:pt x="18913" y="35058"/>
                  <a:pt x="18913" y="35058"/>
                </a:cubicBezTo>
                <a:cubicBezTo>
                  <a:pt x="18827" y="35058"/>
                  <a:pt x="18827" y="34989"/>
                  <a:pt x="18827" y="34989"/>
                </a:cubicBezTo>
                <a:close/>
                <a:moveTo>
                  <a:pt x="14684" y="34920"/>
                </a:moveTo>
                <a:cubicBezTo>
                  <a:pt x="14752" y="34920"/>
                  <a:pt x="14821" y="34989"/>
                  <a:pt x="14752" y="35058"/>
                </a:cubicBezTo>
                <a:cubicBezTo>
                  <a:pt x="14732" y="35068"/>
                  <a:pt x="14716" y="35072"/>
                  <a:pt x="14704" y="35072"/>
                </a:cubicBezTo>
                <a:cubicBezTo>
                  <a:pt x="14644" y="35072"/>
                  <a:pt x="14663" y="34975"/>
                  <a:pt x="14637" y="34975"/>
                </a:cubicBezTo>
                <a:cubicBezTo>
                  <a:pt x="14632" y="34975"/>
                  <a:pt x="14625" y="34979"/>
                  <a:pt x="14615" y="34989"/>
                </a:cubicBezTo>
                <a:cubicBezTo>
                  <a:pt x="14615" y="34920"/>
                  <a:pt x="14684" y="34920"/>
                  <a:pt x="14684" y="34920"/>
                </a:cubicBezTo>
                <a:close/>
                <a:moveTo>
                  <a:pt x="16678" y="35058"/>
                </a:moveTo>
                <a:cubicBezTo>
                  <a:pt x="16655" y="35081"/>
                  <a:pt x="16647" y="35088"/>
                  <a:pt x="16645" y="35088"/>
                </a:cubicBezTo>
                <a:cubicBezTo>
                  <a:pt x="16640" y="35088"/>
                  <a:pt x="16655" y="35058"/>
                  <a:pt x="16609" y="35058"/>
                </a:cubicBezTo>
                <a:close/>
                <a:moveTo>
                  <a:pt x="22988" y="34989"/>
                </a:moveTo>
                <a:cubicBezTo>
                  <a:pt x="23057" y="34989"/>
                  <a:pt x="23057" y="34989"/>
                  <a:pt x="23057" y="35058"/>
                </a:cubicBezTo>
                <a:lnTo>
                  <a:pt x="23125" y="35058"/>
                </a:lnTo>
                <a:cubicBezTo>
                  <a:pt x="23102" y="35081"/>
                  <a:pt x="23087" y="35088"/>
                  <a:pt x="23077" y="35088"/>
                </a:cubicBezTo>
                <a:cubicBezTo>
                  <a:pt x="23057" y="35088"/>
                  <a:pt x="23057" y="35058"/>
                  <a:pt x="23057" y="35058"/>
                </a:cubicBezTo>
                <a:cubicBezTo>
                  <a:pt x="23057" y="34989"/>
                  <a:pt x="22988" y="34989"/>
                  <a:pt x="22988" y="34989"/>
                </a:cubicBezTo>
                <a:close/>
                <a:moveTo>
                  <a:pt x="22352" y="35058"/>
                </a:moveTo>
                <a:cubicBezTo>
                  <a:pt x="22352" y="35058"/>
                  <a:pt x="22352" y="35127"/>
                  <a:pt x="22266" y="35127"/>
                </a:cubicBezTo>
                <a:cubicBezTo>
                  <a:pt x="22266" y="35127"/>
                  <a:pt x="22266" y="35058"/>
                  <a:pt x="22352" y="35058"/>
                </a:cubicBezTo>
                <a:close/>
                <a:moveTo>
                  <a:pt x="26994" y="34989"/>
                </a:moveTo>
                <a:lnTo>
                  <a:pt x="26856" y="35127"/>
                </a:lnTo>
                <a:cubicBezTo>
                  <a:pt x="26856" y="34989"/>
                  <a:pt x="26856" y="34989"/>
                  <a:pt x="26994" y="34989"/>
                </a:cubicBezTo>
                <a:close/>
                <a:moveTo>
                  <a:pt x="19842" y="35127"/>
                </a:moveTo>
                <a:cubicBezTo>
                  <a:pt x="19910" y="35127"/>
                  <a:pt x="19910" y="35127"/>
                  <a:pt x="19910" y="35195"/>
                </a:cubicBezTo>
                <a:cubicBezTo>
                  <a:pt x="19842" y="35195"/>
                  <a:pt x="19842" y="35195"/>
                  <a:pt x="19842" y="35127"/>
                </a:cubicBezTo>
                <a:close/>
                <a:moveTo>
                  <a:pt x="24845" y="35058"/>
                </a:moveTo>
                <a:cubicBezTo>
                  <a:pt x="24902" y="35058"/>
                  <a:pt x="24921" y="35088"/>
                  <a:pt x="24968" y="35088"/>
                </a:cubicBezTo>
                <a:cubicBezTo>
                  <a:pt x="24992" y="35088"/>
                  <a:pt x="25022" y="35081"/>
                  <a:pt x="25068" y="35058"/>
                </a:cubicBezTo>
                <a:lnTo>
                  <a:pt x="25068" y="35058"/>
                </a:lnTo>
                <a:cubicBezTo>
                  <a:pt x="24999" y="35195"/>
                  <a:pt x="24931" y="35195"/>
                  <a:pt x="24845" y="35195"/>
                </a:cubicBezTo>
                <a:cubicBezTo>
                  <a:pt x="24776" y="35195"/>
                  <a:pt x="24845" y="35127"/>
                  <a:pt x="24845" y="35058"/>
                </a:cubicBezTo>
                <a:close/>
                <a:moveTo>
                  <a:pt x="15973" y="34920"/>
                </a:moveTo>
                <a:cubicBezTo>
                  <a:pt x="15973" y="34989"/>
                  <a:pt x="16111" y="35058"/>
                  <a:pt x="16042" y="35195"/>
                </a:cubicBezTo>
                <a:cubicBezTo>
                  <a:pt x="16042" y="35230"/>
                  <a:pt x="16025" y="35230"/>
                  <a:pt x="15999" y="35230"/>
                </a:cubicBezTo>
                <a:cubicBezTo>
                  <a:pt x="15991" y="35230"/>
                  <a:pt x="15982" y="35230"/>
                  <a:pt x="15973" y="35231"/>
                </a:cubicBezTo>
                <a:lnTo>
                  <a:pt x="15973" y="35231"/>
                </a:lnTo>
                <a:lnTo>
                  <a:pt x="15973" y="35127"/>
                </a:lnTo>
                <a:cubicBezTo>
                  <a:pt x="15973" y="35058"/>
                  <a:pt x="15904" y="35058"/>
                  <a:pt x="15904" y="34989"/>
                </a:cubicBezTo>
                <a:lnTo>
                  <a:pt x="15882" y="34971"/>
                </a:lnTo>
                <a:lnTo>
                  <a:pt x="15882" y="34971"/>
                </a:lnTo>
                <a:cubicBezTo>
                  <a:pt x="15912" y="34951"/>
                  <a:pt x="15927" y="34920"/>
                  <a:pt x="15973" y="34920"/>
                </a:cubicBezTo>
                <a:close/>
                <a:moveTo>
                  <a:pt x="15818" y="35127"/>
                </a:moveTo>
                <a:cubicBezTo>
                  <a:pt x="15897" y="35127"/>
                  <a:pt x="15832" y="35184"/>
                  <a:pt x="15820" y="35246"/>
                </a:cubicBezTo>
                <a:lnTo>
                  <a:pt x="15820" y="35246"/>
                </a:lnTo>
                <a:cubicBezTo>
                  <a:pt x="15778" y="35264"/>
                  <a:pt x="15750" y="35264"/>
                  <a:pt x="15750" y="35264"/>
                </a:cubicBezTo>
                <a:cubicBezTo>
                  <a:pt x="15681" y="35195"/>
                  <a:pt x="15750" y="35127"/>
                  <a:pt x="15818" y="35127"/>
                </a:cubicBezTo>
                <a:close/>
                <a:moveTo>
                  <a:pt x="16334" y="35058"/>
                </a:moveTo>
                <a:cubicBezTo>
                  <a:pt x="16403" y="35127"/>
                  <a:pt x="16334" y="35195"/>
                  <a:pt x="16334" y="35264"/>
                </a:cubicBezTo>
                <a:cubicBezTo>
                  <a:pt x="16248" y="35264"/>
                  <a:pt x="16248" y="35264"/>
                  <a:pt x="16111" y="35195"/>
                </a:cubicBezTo>
                <a:cubicBezTo>
                  <a:pt x="16248" y="35127"/>
                  <a:pt x="16179" y="35058"/>
                  <a:pt x="16334" y="35058"/>
                </a:cubicBezTo>
                <a:close/>
                <a:moveTo>
                  <a:pt x="15973" y="35350"/>
                </a:moveTo>
                <a:cubicBezTo>
                  <a:pt x="15953" y="35370"/>
                  <a:pt x="15945" y="35378"/>
                  <a:pt x="15943" y="35378"/>
                </a:cubicBezTo>
                <a:cubicBezTo>
                  <a:pt x="15941" y="35378"/>
                  <a:pt x="15947" y="35367"/>
                  <a:pt x="15954" y="35350"/>
                </a:cubicBezTo>
                <a:close/>
                <a:moveTo>
                  <a:pt x="23641" y="35350"/>
                </a:moveTo>
                <a:cubicBezTo>
                  <a:pt x="23641" y="35373"/>
                  <a:pt x="23641" y="35381"/>
                  <a:pt x="23638" y="35381"/>
                </a:cubicBezTo>
                <a:cubicBezTo>
                  <a:pt x="23632" y="35381"/>
                  <a:pt x="23613" y="35350"/>
                  <a:pt x="23555" y="35350"/>
                </a:cubicBezTo>
                <a:close/>
                <a:moveTo>
                  <a:pt x="25275" y="35350"/>
                </a:moveTo>
                <a:lnTo>
                  <a:pt x="25275" y="35419"/>
                </a:lnTo>
                <a:cubicBezTo>
                  <a:pt x="25206" y="35419"/>
                  <a:pt x="25275" y="35350"/>
                  <a:pt x="25275" y="35350"/>
                </a:cubicBezTo>
                <a:close/>
                <a:moveTo>
                  <a:pt x="22988" y="35419"/>
                </a:moveTo>
                <a:cubicBezTo>
                  <a:pt x="23057" y="35419"/>
                  <a:pt x="23057" y="35488"/>
                  <a:pt x="22988" y="35488"/>
                </a:cubicBezTo>
                <a:lnTo>
                  <a:pt x="22988" y="35419"/>
                </a:lnTo>
                <a:close/>
                <a:moveTo>
                  <a:pt x="15612" y="35419"/>
                </a:moveTo>
                <a:cubicBezTo>
                  <a:pt x="15681" y="35419"/>
                  <a:pt x="15681" y="35488"/>
                  <a:pt x="15750" y="35488"/>
                </a:cubicBezTo>
                <a:cubicBezTo>
                  <a:pt x="15681" y="35488"/>
                  <a:pt x="15629" y="35505"/>
                  <a:pt x="15586" y="35505"/>
                </a:cubicBezTo>
                <a:cubicBezTo>
                  <a:pt x="15556" y="35505"/>
                  <a:pt x="15530" y="35496"/>
                  <a:pt x="15505" y="35467"/>
                </a:cubicBezTo>
                <a:lnTo>
                  <a:pt x="15505" y="35467"/>
                </a:lnTo>
                <a:cubicBezTo>
                  <a:pt x="15552" y="35447"/>
                  <a:pt x="15568" y="35419"/>
                  <a:pt x="15612" y="35419"/>
                </a:cubicBezTo>
                <a:close/>
                <a:moveTo>
                  <a:pt x="19188" y="35264"/>
                </a:moveTo>
                <a:lnTo>
                  <a:pt x="19188" y="35264"/>
                </a:lnTo>
                <a:cubicBezTo>
                  <a:pt x="19257" y="35350"/>
                  <a:pt x="19343" y="35419"/>
                  <a:pt x="19257" y="35556"/>
                </a:cubicBezTo>
                <a:cubicBezTo>
                  <a:pt x="19188" y="35419"/>
                  <a:pt x="19188" y="35419"/>
                  <a:pt x="19188" y="35264"/>
                </a:cubicBezTo>
                <a:close/>
                <a:moveTo>
                  <a:pt x="20770" y="35419"/>
                </a:moveTo>
                <a:lnTo>
                  <a:pt x="20770" y="35419"/>
                </a:lnTo>
                <a:cubicBezTo>
                  <a:pt x="20839" y="35488"/>
                  <a:pt x="20839" y="35488"/>
                  <a:pt x="20907" y="35556"/>
                </a:cubicBezTo>
                <a:cubicBezTo>
                  <a:pt x="20871" y="35575"/>
                  <a:pt x="20839" y="35583"/>
                  <a:pt x="20813" y="35583"/>
                </a:cubicBezTo>
                <a:cubicBezTo>
                  <a:pt x="20743" y="35583"/>
                  <a:pt x="20720" y="35519"/>
                  <a:pt x="20770" y="35419"/>
                </a:cubicBezTo>
                <a:close/>
                <a:moveTo>
                  <a:pt x="21337" y="35556"/>
                </a:moveTo>
                <a:cubicBezTo>
                  <a:pt x="21438" y="35556"/>
                  <a:pt x="21473" y="35586"/>
                  <a:pt x="21486" y="35625"/>
                </a:cubicBezTo>
                <a:lnTo>
                  <a:pt x="21486" y="35625"/>
                </a:lnTo>
                <a:cubicBezTo>
                  <a:pt x="21445" y="35627"/>
                  <a:pt x="21409" y="35642"/>
                  <a:pt x="21382" y="35642"/>
                </a:cubicBezTo>
                <a:cubicBezTo>
                  <a:pt x="21355" y="35642"/>
                  <a:pt x="21337" y="35625"/>
                  <a:pt x="21337" y="35556"/>
                </a:cubicBezTo>
                <a:close/>
                <a:moveTo>
                  <a:pt x="18690" y="35488"/>
                </a:moveTo>
                <a:cubicBezTo>
                  <a:pt x="18758" y="35556"/>
                  <a:pt x="18758" y="35556"/>
                  <a:pt x="18758" y="35625"/>
                </a:cubicBezTo>
                <a:cubicBezTo>
                  <a:pt x="18758" y="35648"/>
                  <a:pt x="18751" y="35656"/>
                  <a:pt x="18738" y="35656"/>
                </a:cubicBezTo>
                <a:cubicBezTo>
                  <a:pt x="18713" y="35656"/>
                  <a:pt x="18667" y="35625"/>
                  <a:pt x="18621" y="35625"/>
                </a:cubicBezTo>
                <a:cubicBezTo>
                  <a:pt x="18690" y="35556"/>
                  <a:pt x="18690" y="35556"/>
                  <a:pt x="18690" y="35488"/>
                </a:cubicBezTo>
                <a:close/>
                <a:moveTo>
                  <a:pt x="21200" y="35419"/>
                </a:moveTo>
                <a:lnTo>
                  <a:pt x="21200" y="35488"/>
                </a:lnTo>
                <a:cubicBezTo>
                  <a:pt x="21337" y="35488"/>
                  <a:pt x="21269" y="35556"/>
                  <a:pt x="21269" y="35625"/>
                </a:cubicBezTo>
                <a:cubicBezTo>
                  <a:pt x="21200" y="35625"/>
                  <a:pt x="21200" y="35694"/>
                  <a:pt x="21131" y="35694"/>
                </a:cubicBezTo>
                <a:cubicBezTo>
                  <a:pt x="21131" y="35694"/>
                  <a:pt x="21062" y="35625"/>
                  <a:pt x="21131" y="35625"/>
                </a:cubicBezTo>
                <a:cubicBezTo>
                  <a:pt x="21131" y="35556"/>
                  <a:pt x="21200" y="35556"/>
                  <a:pt x="21200" y="35419"/>
                </a:cubicBezTo>
                <a:close/>
                <a:moveTo>
                  <a:pt x="22128" y="35694"/>
                </a:moveTo>
                <a:cubicBezTo>
                  <a:pt x="22128" y="35780"/>
                  <a:pt x="22128" y="35849"/>
                  <a:pt x="22059" y="35849"/>
                </a:cubicBezTo>
                <a:cubicBezTo>
                  <a:pt x="21922" y="35780"/>
                  <a:pt x="22059" y="35780"/>
                  <a:pt x="22128" y="35694"/>
                </a:cubicBezTo>
                <a:close/>
                <a:moveTo>
                  <a:pt x="29857" y="1"/>
                </a:moveTo>
                <a:cubicBezTo>
                  <a:pt x="29840" y="1"/>
                  <a:pt x="29820" y="6"/>
                  <a:pt x="29796" y="18"/>
                </a:cubicBezTo>
                <a:cubicBezTo>
                  <a:pt x="29730" y="18"/>
                  <a:pt x="29728" y="99"/>
                  <a:pt x="29665" y="166"/>
                </a:cubicBezTo>
                <a:lnTo>
                  <a:pt x="29665" y="166"/>
                </a:lnTo>
                <a:cubicBezTo>
                  <a:pt x="29599" y="148"/>
                  <a:pt x="29642" y="91"/>
                  <a:pt x="29576" y="22"/>
                </a:cubicBezTo>
                <a:lnTo>
                  <a:pt x="29576" y="22"/>
                </a:lnTo>
                <a:cubicBezTo>
                  <a:pt x="29467" y="31"/>
                  <a:pt x="29379" y="56"/>
                  <a:pt x="29296" y="56"/>
                </a:cubicBezTo>
                <a:cubicBezTo>
                  <a:pt x="29244" y="56"/>
                  <a:pt x="29195" y="47"/>
                  <a:pt x="29143" y="18"/>
                </a:cubicBezTo>
                <a:cubicBezTo>
                  <a:pt x="29024" y="18"/>
                  <a:pt x="28956" y="186"/>
                  <a:pt x="28851" y="186"/>
                </a:cubicBezTo>
                <a:cubicBezTo>
                  <a:pt x="28835" y="186"/>
                  <a:pt x="28817" y="182"/>
                  <a:pt x="28799" y="173"/>
                </a:cubicBezTo>
                <a:lnTo>
                  <a:pt x="28799" y="104"/>
                </a:lnTo>
                <a:cubicBezTo>
                  <a:pt x="28756" y="61"/>
                  <a:pt x="28717" y="40"/>
                  <a:pt x="28681" y="40"/>
                </a:cubicBezTo>
                <a:cubicBezTo>
                  <a:pt x="28644" y="40"/>
                  <a:pt x="28610" y="61"/>
                  <a:pt x="28576" y="104"/>
                </a:cubicBezTo>
                <a:cubicBezTo>
                  <a:pt x="28576" y="104"/>
                  <a:pt x="28576" y="173"/>
                  <a:pt x="28507" y="242"/>
                </a:cubicBezTo>
                <a:cubicBezTo>
                  <a:pt x="28369" y="173"/>
                  <a:pt x="28215" y="173"/>
                  <a:pt x="28008" y="173"/>
                </a:cubicBezTo>
                <a:lnTo>
                  <a:pt x="28008" y="104"/>
                </a:lnTo>
                <a:cubicBezTo>
                  <a:pt x="27991" y="83"/>
                  <a:pt x="27969" y="76"/>
                  <a:pt x="27943" y="76"/>
                </a:cubicBezTo>
                <a:cubicBezTo>
                  <a:pt x="27905" y="76"/>
                  <a:pt x="27861" y="91"/>
                  <a:pt x="27821" y="91"/>
                </a:cubicBezTo>
                <a:cubicBezTo>
                  <a:pt x="27780" y="91"/>
                  <a:pt x="27742" y="76"/>
                  <a:pt x="27716" y="18"/>
                </a:cubicBezTo>
                <a:lnTo>
                  <a:pt x="27647" y="104"/>
                </a:lnTo>
                <a:cubicBezTo>
                  <a:pt x="27716" y="173"/>
                  <a:pt x="27785" y="242"/>
                  <a:pt x="27854" y="379"/>
                </a:cubicBezTo>
                <a:cubicBezTo>
                  <a:pt x="27797" y="408"/>
                  <a:pt x="27751" y="424"/>
                  <a:pt x="27718" y="424"/>
                </a:cubicBezTo>
                <a:cubicBezTo>
                  <a:pt x="27671" y="424"/>
                  <a:pt x="27647" y="391"/>
                  <a:pt x="27647" y="310"/>
                </a:cubicBezTo>
                <a:cubicBezTo>
                  <a:pt x="27633" y="297"/>
                  <a:pt x="27622" y="291"/>
                  <a:pt x="27613" y="291"/>
                </a:cubicBezTo>
                <a:cubicBezTo>
                  <a:pt x="27576" y="291"/>
                  <a:pt x="27565" y="379"/>
                  <a:pt x="27510" y="379"/>
                </a:cubicBezTo>
                <a:lnTo>
                  <a:pt x="27286" y="379"/>
                </a:lnTo>
                <a:cubicBezTo>
                  <a:pt x="27355" y="310"/>
                  <a:pt x="27355" y="310"/>
                  <a:pt x="27355" y="242"/>
                </a:cubicBezTo>
                <a:lnTo>
                  <a:pt x="27355" y="242"/>
                </a:lnTo>
                <a:cubicBezTo>
                  <a:pt x="27217" y="310"/>
                  <a:pt x="26994" y="310"/>
                  <a:pt x="26856" y="379"/>
                </a:cubicBezTo>
                <a:cubicBezTo>
                  <a:pt x="26994" y="448"/>
                  <a:pt x="27149" y="448"/>
                  <a:pt x="27217" y="671"/>
                </a:cubicBezTo>
                <a:cubicBezTo>
                  <a:pt x="27149" y="603"/>
                  <a:pt x="27080" y="603"/>
                  <a:pt x="26925" y="534"/>
                </a:cubicBezTo>
                <a:cubicBezTo>
                  <a:pt x="26925" y="603"/>
                  <a:pt x="26856" y="603"/>
                  <a:pt x="26856" y="671"/>
                </a:cubicBezTo>
                <a:cubicBezTo>
                  <a:pt x="26788" y="671"/>
                  <a:pt x="26719" y="534"/>
                  <a:pt x="26650" y="534"/>
                </a:cubicBezTo>
                <a:cubicBezTo>
                  <a:pt x="26650" y="603"/>
                  <a:pt x="26650" y="603"/>
                  <a:pt x="26564" y="603"/>
                </a:cubicBezTo>
                <a:lnTo>
                  <a:pt x="26564" y="671"/>
                </a:lnTo>
                <a:lnTo>
                  <a:pt x="26358" y="671"/>
                </a:lnTo>
                <a:cubicBezTo>
                  <a:pt x="26358" y="603"/>
                  <a:pt x="26426" y="603"/>
                  <a:pt x="26426" y="603"/>
                </a:cubicBezTo>
                <a:cubicBezTo>
                  <a:pt x="26426" y="534"/>
                  <a:pt x="26358" y="534"/>
                  <a:pt x="26426" y="448"/>
                </a:cubicBezTo>
                <a:cubicBezTo>
                  <a:pt x="26426" y="379"/>
                  <a:pt x="26495" y="379"/>
                  <a:pt x="26495" y="379"/>
                </a:cubicBezTo>
                <a:cubicBezTo>
                  <a:pt x="26495" y="310"/>
                  <a:pt x="26426" y="310"/>
                  <a:pt x="26358" y="242"/>
                </a:cubicBezTo>
                <a:cubicBezTo>
                  <a:pt x="26220" y="379"/>
                  <a:pt x="25997" y="448"/>
                  <a:pt x="25928" y="671"/>
                </a:cubicBezTo>
                <a:lnTo>
                  <a:pt x="25790" y="671"/>
                </a:lnTo>
                <a:cubicBezTo>
                  <a:pt x="25704" y="603"/>
                  <a:pt x="25859" y="534"/>
                  <a:pt x="25790" y="448"/>
                </a:cubicBezTo>
                <a:cubicBezTo>
                  <a:pt x="25790" y="379"/>
                  <a:pt x="25704" y="379"/>
                  <a:pt x="25704" y="310"/>
                </a:cubicBezTo>
                <a:cubicBezTo>
                  <a:pt x="25585" y="350"/>
                  <a:pt x="25489" y="390"/>
                  <a:pt x="25399" y="390"/>
                </a:cubicBezTo>
                <a:cubicBezTo>
                  <a:pt x="25334" y="390"/>
                  <a:pt x="25271" y="369"/>
                  <a:pt x="25206" y="310"/>
                </a:cubicBezTo>
                <a:cubicBezTo>
                  <a:pt x="25088" y="369"/>
                  <a:pt x="25021" y="428"/>
                  <a:pt x="25004" y="498"/>
                </a:cubicBezTo>
                <a:lnTo>
                  <a:pt x="25004" y="498"/>
                </a:lnTo>
                <a:cubicBezTo>
                  <a:pt x="24901" y="448"/>
                  <a:pt x="24822" y="448"/>
                  <a:pt x="24707" y="448"/>
                </a:cubicBezTo>
                <a:cubicBezTo>
                  <a:pt x="24690" y="469"/>
                  <a:pt x="24668" y="476"/>
                  <a:pt x="24646" y="476"/>
                </a:cubicBezTo>
                <a:cubicBezTo>
                  <a:pt x="24612" y="476"/>
                  <a:pt x="24576" y="461"/>
                  <a:pt x="24548" y="461"/>
                </a:cubicBezTo>
                <a:cubicBezTo>
                  <a:pt x="24520" y="461"/>
                  <a:pt x="24501" y="476"/>
                  <a:pt x="24501" y="534"/>
                </a:cubicBezTo>
                <a:lnTo>
                  <a:pt x="24570" y="603"/>
                </a:lnTo>
                <a:cubicBezTo>
                  <a:pt x="24638" y="671"/>
                  <a:pt x="24501" y="740"/>
                  <a:pt x="24570" y="809"/>
                </a:cubicBezTo>
                <a:cubicBezTo>
                  <a:pt x="24415" y="740"/>
                  <a:pt x="24346" y="740"/>
                  <a:pt x="24277" y="740"/>
                </a:cubicBezTo>
                <a:cubicBezTo>
                  <a:pt x="24346" y="671"/>
                  <a:pt x="24415" y="671"/>
                  <a:pt x="24415" y="671"/>
                </a:cubicBezTo>
                <a:cubicBezTo>
                  <a:pt x="24501" y="603"/>
                  <a:pt x="24501" y="603"/>
                  <a:pt x="24501" y="534"/>
                </a:cubicBezTo>
                <a:cubicBezTo>
                  <a:pt x="24449" y="505"/>
                  <a:pt x="24407" y="496"/>
                  <a:pt x="24369" y="496"/>
                </a:cubicBezTo>
                <a:cubicBezTo>
                  <a:pt x="24293" y="496"/>
                  <a:pt x="24232" y="534"/>
                  <a:pt x="24140" y="534"/>
                </a:cubicBezTo>
                <a:lnTo>
                  <a:pt x="24140" y="740"/>
                </a:lnTo>
                <a:cubicBezTo>
                  <a:pt x="23985" y="740"/>
                  <a:pt x="23985" y="671"/>
                  <a:pt x="23916" y="603"/>
                </a:cubicBezTo>
                <a:lnTo>
                  <a:pt x="23641" y="603"/>
                </a:lnTo>
                <a:cubicBezTo>
                  <a:pt x="23486" y="671"/>
                  <a:pt x="23486" y="809"/>
                  <a:pt x="23418" y="878"/>
                </a:cubicBezTo>
                <a:cubicBezTo>
                  <a:pt x="23280" y="878"/>
                  <a:pt x="23349" y="740"/>
                  <a:pt x="23280" y="740"/>
                </a:cubicBezTo>
                <a:cubicBezTo>
                  <a:pt x="23203" y="740"/>
                  <a:pt x="23147" y="723"/>
                  <a:pt x="23093" y="723"/>
                </a:cubicBezTo>
                <a:cubicBezTo>
                  <a:pt x="23039" y="723"/>
                  <a:pt x="22988" y="740"/>
                  <a:pt x="22919" y="809"/>
                </a:cubicBezTo>
                <a:lnTo>
                  <a:pt x="22919" y="878"/>
                </a:lnTo>
                <a:cubicBezTo>
                  <a:pt x="22782" y="878"/>
                  <a:pt x="22782" y="964"/>
                  <a:pt x="22696" y="1033"/>
                </a:cubicBezTo>
                <a:cubicBezTo>
                  <a:pt x="22558" y="964"/>
                  <a:pt x="22627" y="878"/>
                  <a:pt x="22558" y="809"/>
                </a:cubicBezTo>
                <a:cubicBezTo>
                  <a:pt x="22420" y="964"/>
                  <a:pt x="22266" y="1033"/>
                  <a:pt x="22059" y="1170"/>
                </a:cubicBezTo>
                <a:cubicBezTo>
                  <a:pt x="22038" y="1127"/>
                  <a:pt x="22009" y="1111"/>
                  <a:pt x="21976" y="1111"/>
                </a:cubicBezTo>
                <a:cubicBezTo>
                  <a:pt x="21903" y="1111"/>
                  <a:pt x="21815" y="1191"/>
                  <a:pt x="21767" y="1239"/>
                </a:cubicBezTo>
                <a:cubicBezTo>
                  <a:pt x="21630" y="1239"/>
                  <a:pt x="21492" y="1308"/>
                  <a:pt x="21406" y="1308"/>
                </a:cubicBezTo>
                <a:cubicBezTo>
                  <a:pt x="21381" y="1295"/>
                  <a:pt x="21358" y="1290"/>
                  <a:pt x="21337" y="1290"/>
                </a:cubicBezTo>
                <a:cubicBezTo>
                  <a:pt x="21241" y="1290"/>
                  <a:pt x="21175" y="1394"/>
                  <a:pt x="21062" y="1394"/>
                </a:cubicBezTo>
                <a:lnTo>
                  <a:pt x="20976" y="1308"/>
                </a:lnTo>
                <a:cubicBezTo>
                  <a:pt x="20907" y="1394"/>
                  <a:pt x="20907" y="1462"/>
                  <a:pt x="20839" y="1462"/>
                </a:cubicBezTo>
                <a:cubicBezTo>
                  <a:pt x="20823" y="1478"/>
                  <a:pt x="20808" y="1483"/>
                  <a:pt x="20792" y="1483"/>
                </a:cubicBezTo>
                <a:cubicBezTo>
                  <a:pt x="20764" y="1483"/>
                  <a:pt x="20736" y="1467"/>
                  <a:pt x="20709" y="1467"/>
                </a:cubicBezTo>
                <a:cubicBezTo>
                  <a:pt x="20683" y="1467"/>
                  <a:pt x="20658" y="1480"/>
                  <a:pt x="20632" y="1531"/>
                </a:cubicBezTo>
                <a:cubicBezTo>
                  <a:pt x="20607" y="1551"/>
                  <a:pt x="20584" y="1560"/>
                  <a:pt x="20561" y="1560"/>
                </a:cubicBezTo>
                <a:cubicBezTo>
                  <a:pt x="20506" y="1560"/>
                  <a:pt x="20458" y="1511"/>
                  <a:pt x="20409" y="1462"/>
                </a:cubicBezTo>
                <a:cubicBezTo>
                  <a:pt x="20340" y="1600"/>
                  <a:pt x="20271" y="1669"/>
                  <a:pt x="20203" y="1669"/>
                </a:cubicBezTo>
                <a:cubicBezTo>
                  <a:pt x="20081" y="1669"/>
                  <a:pt x="20013" y="1763"/>
                  <a:pt x="19956" y="1763"/>
                </a:cubicBezTo>
                <a:cubicBezTo>
                  <a:pt x="19940" y="1763"/>
                  <a:pt x="19925" y="1756"/>
                  <a:pt x="19910" y="1737"/>
                </a:cubicBezTo>
                <a:cubicBezTo>
                  <a:pt x="19896" y="1730"/>
                  <a:pt x="19883" y="1727"/>
                  <a:pt x="19873" y="1727"/>
                </a:cubicBezTo>
                <a:cubicBezTo>
                  <a:pt x="19795" y="1727"/>
                  <a:pt x="19817" y="1903"/>
                  <a:pt x="19729" y="1903"/>
                </a:cubicBezTo>
                <a:cubicBezTo>
                  <a:pt x="19717" y="1903"/>
                  <a:pt x="19703" y="1899"/>
                  <a:pt x="19687" y="1892"/>
                </a:cubicBezTo>
                <a:cubicBezTo>
                  <a:pt x="19687" y="1823"/>
                  <a:pt x="19549" y="1737"/>
                  <a:pt x="19687" y="1669"/>
                </a:cubicBezTo>
                <a:cubicBezTo>
                  <a:pt x="19618" y="1669"/>
                  <a:pt x="19618" y="1669"/>
                  <a:pt x="19549" y="1600"/>
                </a:cubicBezTo>
                <a:cubicBezTo>
                  <a:pt x="19618" y="1600"/>
                  <a:pt x="19618" y="1531"/>
                  <a:pt x="19687" y="1462"/>
                </a:cubicBezTo>
                <a:cubicBezTo>
                  <a:pt x="19618" y="1462"/>
                  <a:pt x="19549" y="1462"/>
                  <a:pt x="19480" y="1394"/>
                </a:cubicBezTo>
                <a:cubicBezTo>
                  <a:pt x="19412" y="1462"/>
                  <a:pt x="19343" y="1531"/>
                  <a:pt x="19343" y="1600"/>
                </a:cubicBezTo>
                <a:cubicBezTo>
                  <a:pt x="19343" y="1737"/>
                  <a:pt x="19480" y="1737"/>
                  <a:pt x="19549" y="1823"/>
                </a:cubicBezTo>
                <a:lnTo>
                  <a:pt x="19549" y="1892"/>
                </a:lnTo>
                <a:cubicBezTo>
                  <a:pt x="19526" y="1915"/>
                  <a:pt x="19503" y="1923"/>
                  <a:pt x="19483" y="1923"/>
                </a:cubicBezTo>
                <a:cubicBezTo>
                  <a:pt x="19442" y="1923"/>
                  <a:pt x="19412" y="1892"/>
                  <a:pt x="19412" y="1892"/>
                </a:cubicBezTo>
                <a:lnTo>
                  <a:pt x="19412" y="1892"/>
                </a:lnTo>
                <a:cubicBezTo>
                  <a:pt x="19343" y="2030"/>
                  <a:pt x="19412" y="2167"/>
                  <a:pt x="19480" y="2322"/>
                </a:cubicBezTo>
                <a:cubicBezTo>
                  <a:pt x="19343" y="2167"/>
                  <a:pt x="19343" y="2167"/>
                  <a:pt x="19343" y="2030"/>
                </a:cubicBezTo>
                <a:cubicBezTo>
                  <a:pt x="19300" y="1995"/>
                  <a:pt x="19244" y="1995"/>
                  <a:pt x="19190" y="1995"/>
                </a:cubicBezTo>
                <a:cubicBezTo>
                  <a:pt x="19137" y="1995"/>
                  <a:pt x="19085" y="1995"/>
                  <a:pt x="19051" y="1961"/>
                </a:cubicBezTo>
                <a:cubicBezTo>
                  <a:pt x="18913" y="2030"/>
                  <a:pt x="18758" y="2098"/>
                  <a:pt x="18552" y="2167"/>
                </a:cubicBezTo>
                <a:cubicBezTo>
                  <a:pt x="18552" y="2098"/>
                  <a:pt x="18690" y="2030"/>
                  <a:pt x="18690" y="1961"/>
                </a:cubicBezTo>
                <a:cubicBezTo>
                  <a:pt x="18690" y="1892"/>
                  <a:pt x="18690" y="1892"/>
                  <a:pt x="18621" y="1823"/>
                </a:cubicBezTo>
                <a:cubicBezTo>
                  <a:pt x="18621" y="1737"/>
                  <a:pt x="18621" y="1669"/>
                  <a:pt x="18690" y="1600"/>
                </a:cubicBezTo>
                <a:cubicBezTo>
                  <a:pt x="18483" y="1600"/>
                  <a:pt x="18552" y="1737"/>
                  <a:pt x="18483" y="1823"/>
                </a:cubicBezTo>
                <a:cubicBezTo>
                  <a:pt x="18483" y="1737"/>
                  <a:pt x="18483" y="1737"/>
                  <a:pt x="18397" y="1669"/>
                </a:cubicBezTo>
                <a:cubicBezTo>
                  <a:pt x="18329" y="1669"/>
                  <a:pt x="18191" y="1669"/>
                  <a:pt x="18191" y="1823"/>
                </a:cubicBezTo>
                <a:lnTo>
                  <a:pt x="18260" y="1823"/>
                </a:lnTo>
                <a:cubicBezTo>
                  <a:pt x="18329" y="1961"/>
                  <a:pt x="18329" y="2030"/>
                  <a:pt x="18329" y="2167"/>
                </a:cubicBezTo>
                <a:cubicBezTo>
                  <a:pt x="18191" y="2030"/>
                  <a:pt x="18191" y="1961"/>
                  <a:pt x="18191" y="1823"/>
                </a:cubicBezTo>
                <a:cubicBezTo>
                  <a:pt x="18122" y="1823"/>
                  <a:pt x="18122" y="1892"/>
                  <a:pt x="18053" y="1892"/>
                </a:cubicBezTo>
                <a:cubicBezTo>
                  <a:pt x="18053" y="1961"/>
                  <a:pt x="18053" y="1961"/>
                  <a:pt x="17967" y="2030"/>
                </a:cubicBezTo>
                <a:cubicBezTo>
                  <a:pt x="17967" y="2098"/>
                  <a:pt x="17899" y="2167"/>
                  <a:pt x="17899" y="2167"/>
                </a:cubicBezTo>
                <a:cubicBezTo>
                  <a:pt x="17899" y="2253"/>
                  <a:pt x="17967" y="2322"/>
                  <a:pt x="17899" y="2322"/>
                </a:cubicBezTo>
                <a:cubicBezTo>
                  <a:pt x="17830" y="2322"/>
                  <a:pt x="17899" y="2391"/>
                  <a:pt x="17830" y="2460"/>
                </a:cubicBezTo>
                <a:lnTo>
                  <a:pt x="17761" y="2460"/>
                </a:lnTo>
                <a:lnTo>
                  <a:pt x="17761" y="2528"/>
                </a:lnTo>
                <a:cubicBezTo>
                  <a:pt x="17624" y="2528"/>
                  <a:pt x="17624" y="2391"/>
                  <a:pt x="17469" y="2391"/>
                </a:cubicBezTo>
                <a:lnTo>
                  <a:pt x="17469" y="2460"/>
                </a:lnTo>
                <a:cubicBezTo>
                  <a:pt x="17400" y="2460"/>
                  <a:pt x="17400" y="2391"/>
                  <a:pt x="17400" y="2322"/>
                </a:cubicBezTo>
                <a:lnTo>
                  <a:pt x="17624" y="2322"/>
                </a:lnTo>
                <a:lnTo>
                  <a:pt x="17624" y="2253"/>
                </a:lnTo>
                <a:cubicBezTo>
                  <a:pt x="17469" y="2167"/>
                  <a:pt x="17624" y="2030"/>
                  <a:pt x="17538" y="1961"/>
                </a:cubicBezTo>
                <a:cubicBezTo>
                  <a:pt x="17331" y="1961"/>
                  <a:pt x="17194" y="2030"/>
                  <a:pt x="17039" y="2030"/>
                </a:cubicBezTo>
                <a:cubicBezTo>
                  <a:pt x="16970" y="2167"/>
                  <a:pt x="16764" y="2253"/>
                  <a:pt x="16833" y="2460"/>
                </a:cubicBezTo>
                <a:lnTo>
                  <a:pt x="16901" y="2460"/>
                </a:lnTo>
                <a:cubicBezTo>
                  <a:pt x="16879" y="2482"/>
                  <a:pt x="16871" y="2490"/>
                  <a:pt x="16868" y="2490"/>
                </a:cubicBezTo>
                <a:cubicBezTo>
                  <a:pt x="16863" y="2490"/>
                  <a:pt x="16879" y="2460"/>
                  <a:pt x="16833" y="2460"/>
                </a:cubicBezTo>
                <a:cubicBezTo>
                  <a:pt x="16764" y="2391"/>
                  <a:pt x="16764" y="2322"/>
                  <a:pt x="16678" y="2322"/>
                </a:cubicBezTo>
                <a:cubicBezTo>
                  <a:pt x="16630" y="2274"/>
                  <a:pt x="16582" y="2217"/>
                  <a:pt x="16533" y="2217"/>
                </a:cubicBezTo>
                <a:cubicBezTo>
                  <a:pt x="16513" y="2217"/>
                  <a:pt x="16492" y="2227"/>
                  <a:pt x="16472" y="2253"/>
                </a:cubicBezTo>
                <a:lnTo>
                  <a:pt x="16472" y="2391"/>
                </a:lnTo>
                <a:lnTo>
                  <a:pt x="16609" y="2391"/>
                </a:lnTo>
                <a:cubicBezTo>
                  <a:pt x="16540" y="2460"/>
                  <a:pt x="16540" y="2597"/>
                  <a:pt x="16609" y="2683"/>
                </a:cubicBezTo>
                <a:cubicBezTo>
                  <a:pt x="16678" y="2683"/>
                  <a:pt x="16609" y="2528"/>
                  <a:pt x="16833" y="2528"/>
                </a:cubicBezTo>
                <a:lnTo>
                  <a:pt x="16833" y="2821"/>
                </a:lnTo>
                <a:lnTo>
                  <a:pt x="16609" y="2821"/>
                </a:lnTo>
                <a:cubicBezTo>
                  <a:pt x="16586" y="2798"/>
                  <a:pt x="16563" y="2790"/>
                  <a:pt x="16540" y="2790"/>
                </a:cubicBezTo>
                <a:cubicBezTo>
                  <a:pt x="16495" y="2790"/>
                  <a:pt x="16449" y="2821"/>
                  <a:pt x="16403" y="2821"/>
                </a:cubicBezTo>
                <a:cubicBezTo>
                  <a:pt x="16403" y="2752"/>
                  <a:pt x="16403" y="2752"/>
                  <a:pt x="16472" y="2752"/>
                </a:cubicBezTo>
                <a:lnTo>
                  <a:pt x="16472" y="2683"/>
                </a:lnTo>
                <a:cubicBezTo>
                  <a:pt x="16472" y="2597"/>
                  <a:pt x="16403" y="2528"/>
                  <a:pt x="16403" y="2460"/>
                </a:cubicBezTo>
                <a:cubicBezTo>
                  <a:pt x="16403" y="2460"/>
                  <a:pt x="16472" y="2460"/>
                  <a:pt x="16472" y="2391"/>
                </a:cubicBezTo>
                <a:cubicBezTo>
                  <a:pt x="16472" y="2322"/>
                  <a:pt x="16403" y="2322"/>
                  <a:pt x="16334" y="2322"/>
                </a:cubicBezTo>
                <a:cubicBezTo>
                  <a:pt x="16334" y="2391"/>
                  <a:pt x="16179" y="2391"/>
                  <a:pt x="16179" y="2528"/>
                </a:cubicBezTo>
                <a:lnTo>
                  <a:pt x="16248" y="2528"/>
                </a:lnTo>
                <a:cubicBezTo>
                  <a:pt x="16225" y="2551"/>
                  <a:pt x="16218" y="2559"/>
                  <a:pt x="16215" y="2559"/>
                </a:cubicBezTo>
                <a:cubicBezTo>
                  <a:pt x="16210" y="2559"/>
                  <a:pt x="16225" y="2528"/>
                  <a:pt x="16179" y="2528"/>
                </a:cubicBezTo>
                <a:cubicBezTo>
                  <a:pt x="16111" y="2528"/>
                  <a:pt x="16111" y="2597"/>
                  <a:pt x="16042" y="2597"/>
                </a:cubicBezTo>
                <a:cubicBezTo>
                  <a:pt x="15973" y="2683"/>
                  <a:pt x="15973" y="2752"/>
                  <a:pt x="15973" y="2752"/>
                </a:cubicBezTo>
                <a:cubicBezTo>
                  <a:pt x="15818" y="2752"/>
                  <a:pt x="15904" y="2597"/>
                  <a:pt x="15750" y="2528"/>
                </a:cubicBezTo>
                <a:cubicBezTo>
                  <a:pt x="15612" y="2597"/>
                  <a:pt x="15388" y="2597"/>
                  <a:pt x="15182" y="2597"/>
                </a:cubicBezTo>
                <a:cubicBezTo>
                  <a:pt x="15113" y="2597"/>
                  <a:pt x="15251" y="2752"/>
                  <a:pt x="15113" y="2752"/>
                </a:cubicBezTo>
                <a:lnTo>
                  <a:pt x="15045" y="2683"/>
                </a:lnTo>
                <a:cubicBezTo>
                  <a:pt x="14959" y="2683"/>
                  <a:pt x="15045" y="2821"/>
                  <a:pt x="14959" y="2821"/>
                </a:cubicBezTo>
                <a:cubicBezTo>
                  <a:pt x="14924" y="2889"/>
                  <a:pt x="14873" y="2889"/>
                  <a:pt x="14821" y="2889"/>
                </a:cubicBezTo>
                <a:cubicBezTo>
                  <a:pt x="14770" y="2889"/>
                  <a:pt x="14718" y="2889"/>
                  <a:pt x="14684" y="2958"/>
                </a:cubicBezTo>
                <a:cubicBezTo>
                  <a:pt x="14529" y="2958"/>
                  <a:pt x="14460" y="2958"/>
                  <a:pt x="14323" y="2889"/>
                </a:cubicBezTo>
                <a:cubicBezTo>
                  <a:pt x="14203" y="2949"/>
                  <a:pt x="14122" y="3126"/>
                  <a:pt x="13923" y="3126"/>
                </a:cubicBezTo>
                <a:cubicBezTo>
                  <a:pt x="13893" y="3126"/>
                  <a:pt x="13860" y="3122"/>
                  <a:pt x="13824" y="3113"/>
                </a:cubicBezTo>
                <a:cubicBezTo>
                  <a:pt x="13824" y="3182"/>
                  <a:pt x="13755" y="3250"/>
                  <a:pt x="13755" y="3388"/>
                </a:cubicBezTo>
                <a:lnTo>
                  <a:pt x="13824" y="3388"/>
                </a:lnTo>
                <a:cubicBezTo>
                  <a:pt x="13801" y="3411"/>
                  <a:pt x="13786" y="3419"/>
                  <a:pt x="13776" y="3419"/>
                </a:cubicBezTo>
                <a:cubicBezTo>
                  <a:pt x="13755" y="3419"/>
                  <a:pt x="13755" y="3388"/>
                  <a:pt x="13755" y="3388"/>
                </a:cubicBezTo>
                <a:cubicBezTo>
                  <a:pt x="13726" y="3375"/>
                  <a:pt x="13700" y="3369"/>
                  <a:pt x="13676" y="3369"/>
                </a:cubicBezTo>
                <a:cubicBezTo>
                  <a:pt x="13572" y="3369"/>
                  <a:pt x="13506" y="3473"/>
                  <a:pt x="13394" y="3543"/>
                </a:cubicBezTo>
                <a:cubicBezTo>
                  <a:pt x="13394" y="3543"/>
                  <a:pt x="13364" y="3573"/>
                  <a:pt x="13318" y="3573"/>
                </a:cubicBezTo>
                <a:cubicBezTo>
                  <a:pt x="13295" y="3573"/>
                  <a:pt x="13268" y="3566"/>
                  <a:pt x="13239" y="3543"/>
                </a:cubicBezTo>
                <a:lnTo>
                  <a:pt x="13394" y="3543"/>
                </a:lnTo>
                <a:cubicBezTo>
                  <a:pt x="13394" y="3457"/>
                  <a:pt x="13325" y="3457"/>
                  <a:pt x="13239" y="3388"/>
                </a:cubicBezTo>
                <a:cubicBezTo>
                  <a:pt x="13102" y="3388"/>
                  <a:pt x="13033" y="3543"/>
                  <a:pt x="12895" y="3543"/>
                </a:cubicBezTo>
                <a:cubicBezTo>
                  <a:pt x="12741" y="3680"/>
                  <a:pt x="12534" y="3680"/>
                  <a:pt x="12311" y="3749"/>
                </a:cubicBezTo>
                <a:lnTo>
                  <a:pt x="12311" y="3818"/>
                </a:lnTo>
                <a:cubicBezTo>
                  <a:pt x="12311" y="3749"/>
                  <a:pt x="12311" y="3749"/>
                  <a:pt x="12242" y="3749"/>
                </a:cubicBezTo>
                <a:cubicBezTo>
                  <a:pt x="12173" y="3818"/>
                  <a:pt x="12173" y="3887"/>
                  <a:pt x="12105" y="4041"/>
                </a:cubicBezTo>
                <a:cubicBezTo>
                  <a:pt x="12105" y="4179"/>
                  <a:pt x="12036" y="4179"/>
                  <a:pt x="12036" y="4248"/>
                </a:cubicBezTo>
                <a:lnTo>
                  <a:pt x="11950" y="4248"/>
                </a:lnTo>
                <a:lnTo>
                  <a:pt x="11950" y="4041"/>
                </a:lnTo>
                <a:cubicBezTo>
                  <a:pt x="11840" y="4041"/>
                  <a:pt x="11730" y="4129"/>
                  <a:pt x="11611" y="4129"/>
                </a:cubicBezTo>
                <a:cubicBezTo>
                  <a:pt x="11581" y="4129"/>
                  <a:pt x="11551" y="4124"/>
                  <a:pt x="11520" y="4110"/>
                </a:cubicBezTo>
                <a:cubicBezTo>
                  <a:pt x="11451" y="4179"/>
                  <a:pt x="11382" y="4248"/>
                  <a:pt x="11382" y="4402"/>
                </a:cubicBezTo>
                <a:cubicBezTo>
                  <a:pt x="11314" y="4437"/>
                  <a:pt x="11241" y="4454"/>
                  <a:pt x="11168" y="4454"/>
                </a:cubicBezTo>
                <a:cubicBezTo>
                  <a:pt x="11095" y="4454"/>
                  <a:pt x="11021" y="4437"/>
                  <a:pt x="10953" y="4402"/>
                </a:cubicBezTo>
                <a:cubicBezTo>
                  <a:pt x="10815" y="4471"/>
                  <a:pt x="10746" y="4609"/>
                  <a:pt x="10592" y="4677"/>
                </a:cubicBezTo>
                <a:lnTo>
                  <a:pt x="10317" y="4677"/>
                </a:lnTo>
                <a:cubicBezTo>
                  <a:pt x="10317" y="4832"/>
                  <a:pt x="10317" y="4970"/>
                  <a:pt x="10162" y="5039"/>
                </a:cubicBezTo>
                <a:cubicBezTo>
                  <a:pt x="10162" y="5039"/>
                  <a:pt x="10162" y="4970"/>
                  <a:pt x="10093" y="4970"/>
                </a:cubicBezTo>
                <a:cubicBezTo>
                  <a:pt x="10093" y="4970"/>
                  <a:pt x="9955" y="4970"/>
                  <a:pt x="9955" y="5039"/>
                </a:cubicBezTo>
                <a:cubicBezTo>
                  <a:pt x="9955" y="5107"/>
                  <a:pt x="10024" y="5107"/>
                  <a:pt x="10024" y="5176"/>
                </a:cubicBezTo>
                <a:lnTo>
                  <a:pt x="10093" y="5176"/>
                </a:lnTo>
                <a:lnTo>
                  <a:pt x="10093" y="5107"/>
                </a:lnTo>
                <a:cubicBezTo>
                  <a:pt x="10162" y="5176"/>
                  <a:pt x="10093" y="5176"/>
                  <a:pt x="10093" y="5176"/>
                </a:cubicBezTo>
                <a:lnTo>
                  <a:pt x="10024" y="5262"/>
                </a:lnTo>
                <a:lnTo>
                  <a:pt x="10024" y="5176"/>
                </a:lnTo>
                <a:cubicBezTo>
                  <a:pt x="9996" y="5194"/>
                  <a:pt x="9973" y="5201"/>
                  <a:pt x="9954" y="5201"/>
                </a:cubicBezTo>
                <a:cubicBezTo>
                  <a:pt x="9880" y="5201"/>
                  <a:pt x="9855" y="5093"/>
                  <a:pt x="9732" y="5039"/>
                </a:cubicBezTo>
                <a:cubicBezTo>
                  <a:pt x="9663" y="5176"/>
                  <a:pt x="9526" y="5176"/>
                  <a:pt x="9457" y="5331"/>
                </a:cubicBezTo>
                <a:cubicBezTo>
                  <a:pt x="9371" y="5400"/>
                  <a:pt x="9302" y="5468"/>
                  <a:pt x="9233" y="5468"/>
                </a:cubicBezTo>
                <a:cubicBezTo>
                  <a:pt x="9096" y="5468"/>
                  <a:pt x="8941" y="5537"/>
                  <a:pt x="8941" y="5692"/>
                </a:cubicBezTo>
                <a:cubicBezTo>
                  <a:pt x="8977" y="5750"/>
                  <a:pt x="9011" y="5771"/>
                  <a:pt x="9042" y="5771"/>
                </a:cubicBezTo>
                <a:cubicBezTo>
                  <a:pt x="9085" y="5771"/>
                  <a:pt x="9125" y="5732"/>
                  <a:pt x="9165" y="5692"/>
                </a:cubicBezTo>
                <a:cubicBezTo>
                  <a:pt x="9233" y="5761"/>
                  <a:pt x="9233" y="5829"/>
                  <a:pt x="9302" y="5829"/>
                </a:cubicBezTo>
                <a:cubicBezTo>
                  <a:pt x="9302" y="5761"/>
                  <a:pt x="9371" y="5692"/>
                  <a:pt x="9457" y="5692"/>
                </a:cubicBezTo>
                <a:lnTo>
                  <a:pt x="9457" y="5606"/>
                </a:lnTo>
                <a:cubicBezTo>
                  <a:pt x="9457" y="5692"/>
                  <a:pt x="9526" y="5692"/>
                  <a:pt x="9526" y="5692"/>
                </a:cubicBezTo>
                <a:lnTo>
                  <a:pt x="9594" y="5692"/>
                </a:lnTo>
                <a:cubicBezTo>
                  <a:pt x="9594" y="5829"/>
                  <a:pt x="9526" y="6036"/>
                  <a:pt x="9663" y="6122"/>
                </a:cubicBezTo>
                <a:cubicBezTo>
                  <a:pt x="9732" y="6190"/>
                  <a:pt x="9732" y="6190"/>
                  <a:pt x="9732" y="6259"/>
                </a:cubicBezTo>
                <a:cubicBezTo>
                  <a:pt x="9801" y="6259"/>
                  <a:pt x="9801" y="6122"/>
                  <a:pt x="9887" y="6122"/>
                </a:cubicBezTo>
                <a:cubicBezTo>
                  <a:pt x="9887" y="6259"/>
                  <a:pt x="9955" y="6397"/>
                  <a:pt x="10024" y="6466"/>
                </a:cubicBezTo>
                <a:cubicBezTo>
                  <a:pt x="9887" y="6689"/>
                  <a:pt x="9663" y="6620"/>
                  <a:pt x="9594" y="6827"/>
                </a:cubicBezTo>
                <a:lnTo>
                  <a:pt x="9594" y="6981"/>
                </a:lnTo>
                <a:lnTo>
                  <a:pt x="9663" y="6981"/>
                </a:lnTo>
                <a:cubicBezTo>
                  <a:pt x="9640" y="7004"/>
                  <a:pt x="9625" y="7012"/>
                  <a:pt x="9615" y="7012"/>
                </a:cubicBezTo>
                <a:cubicBezTo>
                  <a:pt x="9594" y="7012"/>
                  <a:pt x="9594" y="6981"/>
                  <a:pt x="9594" y="6981"/>
                </a:cubicBezTo>
                <a:cubicBezTo>
                  <a:pt x="9457" y="6895"/>
                  <a:pt x="9457" y="6827"/>
                  <a:pt x="9302" y="6827"/>
                </a:cubicBezTo>
                <a:cubicBezTo>
                  <a:pt x="9371" y="6758"/>
                  <a:pt x="9371" y="6689"/>
                  <a:pt x="9457" y="6620"/>
                </a:cubicBezTo>
                <a:cubicBezTo>
                  <a:pt x="9457" y="6620"/>
                  <a:pt x="9371" y="6620"/>
                  <a:pt x="9371" y="6552"/>
                </a:cubicBezTo>
                <a:lnTo>
                  <a:pt x="9457" y="6552"/>
                </a:lnTo>
                <a:cubicBezTo>
                  <a:pt x="9457" y="6466"/>
                  <a:pt x="9371" y="6466"/>
                  <a:pt x="9371" y="6397"/>
                </a:cubicBezTo>
                <a:lnTo>
                  <a:pt x="9371" y="6397"/>
                </a:lnTo>
                <a:cubicBezTo>
                  <a:pt x="9526" y="6466"/>
                  <a:pt x="9526" y="6466"/>
                  <a:pt x="9457" y="6552"/>
                </a:cubicBezTo>
                <a:lnTo>
                  <a:pt x="9457" y="6620"/>
                </a:lnTo>
                <a:cubicBezTo>
                  <a:pt x="9457" y="6620"/>
                  <a:pt x="9526" y="6620"/>
                  <a:pt x="9526" y="6689"/>
                </a:cubicBezTo>
                <a:cubicBezTo>
                  <a:pt x="9663" y="6552"/>
                  <a:pt x="9594" y="6397"/>
                  <a:pt x="9732" y="6259"/>
                </a:cubicBezTo>
                <a:cubicBezTo>
                  <a:pt x="9698" y="6259"/>
                  <a:pt x="9646" y="6276"/>
                  <a:pt x="9603" y="6276"/>
                </a:cubicBezTo>
                <a:cubicBezTo>
                  <a:pt x="9560" y="6276"/>
                  <a:pt x="9526" y="6259"/>
                  <a:pt x="9526" y="6190"/>
                </a:cubicBezTo>
                <a:lnTo>
                  <a:pt x="9457" y="6190"/>
                </a:lnTo>
                <a:cubicBezTo>
                  <a:pt x="9428" y="6236"/>
                  <a:pt x="9401" y="6252"/>
                  <a:pt x="9376" y="6252"/>
                </a:cubicBezTo>
                <a:cubicBezTo>
                  <a:pt x="9325" y="6252"/>
                  <a:pt x="9279" y="6190"/>
                  <a:pt x="9233" y="6190"/>
                </a:cubicBezTo>
                <a:cubicBezTo>
                  <a:pt x="9165" y="6259"/>
                  <a:pt x="9165" y="6328"/>
                  <a:pt x="9165" y="6466"/>
                </a:cubicBezTo>
                <a:cubicBezTo>
                  <a:pt x="9109" y="6410"/>
                  <a:pt x="9098" y="6309"/>
                  <a:pt x="9060" y="6309"/>
                </a:cubicBezTo>
                <a:cubicBezTo>
                  <a:pt x="9051" y="6309"/>
                  <a:pt x="9040" y="6315"/>
                  <a:pt x="9027" y="6328"/>
                </a:cubicBezTo>
                <a:cubicBezTo>
                  <a:pt x="8872" y="6397"/>
                  <a:pt x="9096" y="6466"/>
                  <a:pt x="9027" y="6466"/>
                </a:cubicBezTo>
                <a:cubicBezTo>
                  <a:pt x="8941" y="6466"/>
                  <a:pt x="8804" y="6466"/>
                  <a:pt x="8735" y="6552"/>
                </a:cubicBezTo>
                <a:cubicBezTo>
                  <a:pt x="8804" y="6328"/>
                  <a:pt x="8666" y="6190"/>
                  <a:pt x="8666" y="6036"/>
                </a:cubicBezTo>
                <a:cubicBezTo>
                  <a:pt x="8511" y="6036"/>
                  <a:pt x="8597" y="6190"/>
                  <a:pt x="8511" y="6259"/>
                </a:cubicBezTo>
                <a:cubicBezTo>
                  <a:pt x="8597" y="6328"/>
                  <a:pt x="8597" y="6466"/>
                  <a:pt x="8666" y="6552"/>
                </a:cubicBezTo>
                <a:cubicBezTo>
                  <a:pt x="8632" y="6586"/>
                  <a:pt x="8593" y="6586"/>
                  <a:pt x="8554" y="6586"/>
                </a:cubicBezTo>
                <a:cubicBezTo>
                  <a:pt x="8516" y="6586"/>
                  <a:pt x="8477" y="6586"/>
                  <a:pt x="8442" y="6620"/>
                </a:cubicBezTo>
                <a:cubicBezTo>
                  <a:pt x="8374" y="6689"/>
                  <a:pt x="8374" y="6758"/>
                  <a:pt x="8374" y="6827"/>
                </a:cubicBezTo>
                <a:cubicBezTo>
                  <a:pt x="8442" y="6827"/>
                  <a:pt x="8442" y="6758"/>
                  <a:pt x="8511" y="6758"/>
                </a:cubicBezTo>
                <a:cubicBezTo>
                  <a:pt x="8554" y="6723"/>
                  <a:pt x="8627" y="6706"/>
                  <a:pt x="8698" y="6706"/>
                </a:cubicBezTo>
                <a:cubicBezTo>
                  <a:pt x="8769" y="6706"/>
                  <a:pt x="8838" y="6723"/>
                  <a:pt x="8872" y="6758"/>
                </a:cubicBezTo>
                <a:cubicBezTo>
                  <a:pt x="8872" y="6689"/>
                  <a:pt x="8872" y="6620"/>
                  <a:pt x="9027" y="6620"/>
                </a:cubicBezTo>
                <a:cubicBezTo>
                  <a:pt x="8941" y="6689"/>
                  <a:pt x="8941" y="6758"/>
                  <a:pt x="8872" y="6758"/>
                </a:cubicBezTo>
                <a:lnTo>
                  <a:pt x="8872" y="6827"/>
                </a:lnTo>
                <a:lnTo>
                  <a:pt x="8941" y="6827"/>
                </a:lnTo>
                <a:cubicBezTo>
                  <a:pt x="8941" y="6895"/>
                  <a:pt x="8872" y="6895"/>
                  <a:pt x="8872" y="6895"/>
                </a:cubicBezTo>
                <a:cubicBezTo>
                  <a:pt x="8872" y="6895"/>
                  <a:pt x="8941" y="6981"/>
                  <a:pt x="8941" y="7050"/>
                </a:cubicBezTo>
                <a:cubicBezTo>
                  <a:pt x="8941" y="7050"/>
                  <a:pt x="8941" y="7119"/>
                  <a:pt x="9027" y="7188"/>
                </a:cubicBezTo>
                <a:lnTo>
                  <a:pt x="9165" y="7188"/>
                </a:lnTo>
                <a:cubicBezTo>
                  <a:pt x="9096" y="7325"/>
                  <a:pt x="8941" y="7256"/>
                  <a:pt x="8872" y="7411"/>
                </a:cubicBezTo>
                <a:cubicBezTo>
                  <a:pt x="8872" y="7480"/>
                  <a:pt x="8941" y="7617"/>
                  <a:pt x="8804" y="7686"/>
                </a:cubicBezTo>
                <a:lnTo>
                  <a:pt x="8804" y="7549"/>
                </a:lnTo>
                <a:cubicBezTo>
                  <a:pt x="8735" y="7549"/>
                  <a:pt x="8735" y="7617"/>
                  <a:pt x="8735" y="7617"/>
                </a:cubicBezTo>
                <a:cubicBezTo>
                  <a:pt x="8597" y="7617"/>
                  <a:pt x="8597" y="7480"/>
                  <a:pt x="8511" y="7411"/>
                </a:cubicBezTo>
                <a:cubicBezTo>
                  <a:pt x="8442" y="7411"/>
                  <a:pt x="8442" y="7411"/>
                  <a:pt x="8374" y="7480"/>
                </a:cubicBezTo>
                <a:lnTo>
                  <a:pt x="8374" y="7617"/>
                </a:lnTo>
                <a:lnTo>
                  <a:pt x="8167" y="7411"/>
                </a:lnTo>
                <a:lnTo>
                  <a:pt x="8167" y="7188"/>
                </a:lnTo>
                <a:cubicBezTo>
                  <a:pt x="8078" y="7148"/>
                  <a:pt x="8017" y="7108"/>
                  <a:pt x="7956" y="7108"/>
                </a:cubicBezTo>
                <a:cubicBezTo>
                  <a:pt x="7910" y="7108"/>
                  <a:pt x="7864" y="7130"/>
                  <a:pt x="7806" y="7188"/>
                </a:cubicBezTo>
                <a:cubicBezTo>
                  <a:pt x="7738" y="7119"/>
                  <a:pt x="7738" y="7050"/>
                  <a:pt x="7738" y="6981"/>
                </a:cubicBezTo>
                <a:lnTo>
                  <a:pt x="7583" y="6981"/>
                </a:lnTo>
                <a:lnTo>
                  <a:pt x="7583" y="7050"/>
                </a:lnTo>
                <a:cubicBezTo>
                  <a:pt x="7514" y="6981"/>
                  <a:pt x="7583" y="6981"/>
                  <a:pt x="7583" y="6981"/>
                </a:cubicBezTo>
                <a:cubicBezTo>
                  <a:pt x="7652" y="6895"/>
                  <a:pt x="7652" y="6895"/>
                  <a:pt x="7652" y="6827"/>
                </a:cubicBezTo>
                <a:cubicBezTo>
                  <a:pt x="7652" y="6758"/>
                  <a:pt x="7583" y="6689"/>
                  <a:pt x="7583" y="6552"/>
                </a:cubicBezTo>
                <a:cubicBezTo>
                  <a:pt x="7514" y="6689"/>
                  <a:pt x="7376" y="6620"/>
                  <a:pt x="7308" y="6689"/>
                </a:cubicBezTo>
                <a:cubicBezTo>
                  <a:pt x="7308" y="6758"/>
                  <a:pt x="7308" y="6895"/>
                  <a:pt x="7376" y="6895"/>
                </a:cubicBezTo>
                <a:cubicBezTo>
                  <a:pt x="7411" y="6861"/>
                  <a:pt x="7428" y="6844"/>
                  <a:pt x="7445" y="6844"/>
                </a:cubicBezTo>
                <a:cubicBezTo>
                  <a:pt x="7462" y="6844"/>
                  <a:pt x="7480" y="6861"/>
                  <a:pt x="7514" y="6895"/>
                </a:cubicBezTo>
                <a:lnTo>
                  <a:pt x="7376" y="6895"/>
                </a:lnTo>
                <a:cubicBezTo>
                  <a:pt x="7376" y="6981"/>
                  <a:pt x="7308" y="7050"/>
                  <a:pt x="7376" y="7050"/>
                </a:cubicBezTo>
                <a:cubicBezTo>
                  <a:pt x="7445" y="7188"/>
                  <a:pt x="7308" y="7256"/>
                  <a:pt x="7376" y="7325"/>
                </a:cubicBezTo>
                <a:cubicBezTo>
                  <a:pt x="7308" y="7411"/>
                  <a:pt x="7308" y="7411"/>
                  <a:pt x="7222" y="7411"/>
                </a:cubicBezTo>
                <a:cubicBezTo>
                  <a:pt x="7153" y="7325"/>
                  <a:pt x="7308" y="7256"/>
                  <a:pt x="7222" y="7188"/>
                </a:cubicBezTo>
                <a:cubicBezTo>
                  <a:pt x="7222" y="7188"/>
                  <a:pt x="7153" y="7188"/>
                  <a:pt x="7153" y="7119"/>
                </a:cubicBezTo>
                <a:cubicBezTo>
                  <a:pt x="7153" y="7119"/>
                  <a:pt x="7222" y="7119"/>
                  <a:pt x="7222" y="7050"/>
                </a:cubicBezTo>
                <a:cubicBezTo>
                  <a:pt x="7153" y="7050"/>
                  <a:pt x="7084" y="6981"/>
                  <a:pt x="7015" y="6981"/>
                </a:cubicBezTo>
                <a:lnTo>
                  <a:pt x="6947" y="6981"/>
                </a:lnTo>
                <a:cubicBezTo>
                  <a:pt x="6878" y="7050"/>
                  <a:pt x="6723" y="7119"/>
                  <a:pt x="6654" y="7256"/>
                </a:cubicBezTo>
                <a:cubicBezTo>
                  <a:pt x="6448" y="7325"/>
                  <a:pt x="6293" y="7480"/>
                  <a:pt x="6156" y="7686"/>
                </a:cubicBezTo>
                <a:lnTo>
                  <a:pt x="6225" y="7686"/>
                </a:lnTo>
                <a:cubicBezTo>
                  <a:pt x="6018" y="7755"/>
                  <a:pt x="5863" y="7910"/>
                  <a:pt x="5726" y="8047"/>
                </a:cubicBezTo>
                <a:cubicBezTo>
                  <a:pt x="5588" y="8340"/>
                  <a:pt x="5296" y="8546"/>
                  <a:pt x="5073" y="8769"/>
                </a:cubicBezTo>
                <a:cubicBezTo>
                  <a:pt x="5004" y="8769"/>
                  <a:pt x="4935" y="8838"/>
                  <a:pt x="5004" y="8976"/>
                </a:cubicBezTo>
                <a:cubicBezTo>
                  <a:pt x="5073" y="9045"/>
                  <a:pt x="5227" y="9045"/>
                  <a:pt x="5227" y="9199"/>
                </a:cubicBezTo>
                <a:cubicBezTo>
                  <a:pt x="5159" y="9268"/>
                  <a:pt x="5004" y="9337"/>
                  <a:pt x="5004" y="9474"/>
                </a:cubicBezTo>
                <a:cubicBezTo>
                  <a:pt x="4935" y="9474"/>
                  <a:pt x="4935" y="9406"/>
                  <a:pt x="4866" y="9406"/>
                </a:cubicBezTo>
                <a:cubicBezTo>
                  <a:pt x="4729" y="9560"/>
                  <a:pt x="4798" y="9629"/>
                  <a:pt x="4866" y="9767"/>
                </a:cubicBezTo>
                <a:cubicBezTo>
                  <a:pt x="4935" y="9835"/>
                  <a:pt x="4935" y="9835"/>
                  <a:pt x="4866" y="9904"/>
                </a:cubicBezTo>
                <a:lnTo>
                  <a:pt x="4866" y="9767"/>
                </a:lnTo>
                <a:cubicBezTo>
                  <a:pt x="4798" y="9767"/>
                  <a:pt x="4729" y="9835"/>
                  <a:pt x="4643" y="9904"/>
                </a:cubicBezTo>
                <a:cubicBezTo>
                  <a:pt x="4574" y="9835"/>
                  <a:pt x="4574" y="9698"/>
                  <a:pt x="4574" y="9629"/>
                </a:cubicBezTo>
                <a:lnTo>
                  <a:pt x="4436" y="9629"/>
                </a:lnTo>
                <a:cubicBezTo>
                  <a:pt x="4144" y="9904"/>
                  <a:pt x="3938" y="10196"/>
                  <a:pt x="3783" y="10558"/>
                </a:cubicBezTo>
                <a:lnTo>
                  <a:pt x="3869" y="10558"/>
                </a:lnTo>
                <a:cubicBezTo>
                  <a:pt x="3869" y="10638"/>
                  <a:pt x="3869" y="10671"/>
                  <a:pt x="3838" y="10671"/>
                </a:cubicBezTo>
                <a:cubicBezTo>
                  <a:pt x="3816" y="10671"/>
                  <a:pt x="3778" y="10655"/>
                  <a:pt x="3714" y="10626"/>
                </a:cubicBezTo>
                <a:cubicBezTo>
                  <a:pt x="3577" y="10626"/>
                  <a:pt x="3577" y="10695"/>
                  <a:pt x="3577" y="10764"/>
                </a:cubicBezTo>
                <a:cubicBezTo>
                  <a:pt x="3285" y="10850"/>
                  <a:pt x="3285" y="10987"/>
                  <a:pt x="3216" y="11194"/>
                </a:cubicBezTo>
                <a:cubicBezTo>
                  <a:pt x="3285" y="11280"/>
                  <a:pt x="3285" y="11280"/>
                  <a:pt x="3353" y="11280"/>
                </a:cubicBezTo>
                <a:cubicBezTo>
                  <a:pt x="3307" y="11303"/>
                  <a:pt x="3269" y="11310"/>
                  <a:pt x="3234" y="11310"/>
                </a:cubicBezTo>
                <a:cubicBezTo>
                  <a:pt x="3162" y="11310"/>
                  <a:pt x="3101" y="11280"/>
                  <a:pt x="3009" y="11280"/>
                </a:cubicBezTo>
                <a:cubicBezTo>
                  <a:pt x="3009" y="11348"/>
                  <a:pt x="3009" y="11348"/>
                  <a:pt x="2923" y="11348"/>
                </a:cubicBezTo>
                <a:cubicBezTo>
                  <a:pt x="2923" y="11486"/>
                  <a:pt x="3078" y="11486"/>
                  <a:pt x="3009" y="11555"/>
                </a:cubicBezTo>
                <a:cubicBezTo>
                  <a:pt x="2923" y="11555"/>
                  <a:pt x="2855" y="11486"/>
                  <a:pt x="2855" y="11417"/>
                </a:cubicBezTo>
                <a:cubicBezTo>
                  <a:pt x="2717" y="11555"/>
                  <a:pt x="2855" y="11847"/>
                  <a:pt x="2580" y="11847"/>
                </a:cubicBezTo>
                <a:cubicBezTo>
                  <a:pt x="2580" y="11881"/>
                  <a:pt x="2558" y="11881"/>
                  <a:pt x="2528" y="11881"/>
                </a:cubicBezTo>
                <a:cubicBezTo>
                  <a:pt x="2498" y="11881"/>
                  <a:pt x="2459" y="11881"/>
                  <a:pt x="2425" y="11916"/>
                </a:cubicBezTo>
                <a:cubicBezTo>
                  <a:pt x="2425" y="11916"/>
                  <a:pt x="2356" y="11985"/>
                  <a:pt x="2356" y="12053"/>
                </a:cubicBezTo>
                <a:cubicBezTo>
                  <a:pt x="2356" y="12139"/>
                  <a:pt x="2356" y="12208"/>
                  <a:pt x="2425" y="12277"/>
                </a:cubicBezTo>
                <a:cubicBezTo>
                  <a:pt x="2494" y="12346"/>
                  <a:pt x="2494" y="12346"/>
                  <a:pt x="2580" y="12346"/>
                </a:cubicBezTo>
                <a:cubicBezTo>
                  <a:pt x="2580" y="12483"/>
                  <a:pt x="2425" y="12483"/>
                  <a:pt x="2425" y="12638"/>
                </a:cubicBezTo>
                <a:cubicBezTo>
                  <a:pt x="2425" y="12638"/>
                  <a:pt x="2425" y="12707"/>
                  <a:pt x="2356" y="12775"/>
                </a:cubicBezTo>
                <a:cubicBezTo>
                  <a:pt x="2287" y="12569"/>
                  <a:pt x="2356" y="12346"/>
                  <a:pt x="2287" y="12139"/>
                </a:cubicBezTo>
                <a:cubicBezTo>
                  <a:pt x="1995" y="12346"/>
                  <a:pt x="1926" y="12569"/>
                  <a:pt x="1720" y="12775"/>
                </a:cubicBezTo>
                <a:cubicBezTo>
                  <a:pt x="1918" y="12841"/>
                  <a:pt x="1989" y="12986"/>
                  <a:pt x="2131" y="13059"/>
                </a:cubicBezTo>
                <a:lnTo>
                  <a:pt x="2131" y="13059"/>
                </a:lnTo>
                <a:cubicBezTo>
                  <a:pt x="2106" y="13103"/>
                  <a:pt x="2064" y="13136"/>
                  <a:pt x="2064" y="13136"/>
                </a:cubicBezTo>
                <a:cubicBezTo>
                  <a:pt x="1970" y="13090"/>
                  <a:pt x="1876" y="12971"/>
                  <a:pt x="1755" y="12971"/>
                </a:cubicBezTo>
                <a:cubicBezTo>
                  <a:pt x="1699" y="12971"/>
                  <a:pt x="1636" y="12997"/>
                  <a:pt x="1565" y="13068"/>
                </a:cubicBezTo>
                <a:cubicBezTo>
                  <a:pt x="1565" y="13136"/>
                  <a:pt x="1565" y="13136"/>
                  <a:pt x="1634" y="13136"/>
                </a:cubicBezTo>
                <a:lnTo>
                  <a:pt x="1789" y="13136"/>
                </a:lnTo>
                <a:cubicBezTo>
                  <a:pt x="1857" y="13136"/>
                  <a:pt x="1857" y="13205"/>
                  <a:pt x="1857" y="13274"/>
                </a:cubicBezTo>
                <a:cubicBezTo>
                  <a:pt x="1857" y="13288"/>
                  <a:pt x="1855" y="13293"/>
                  <a:pt x="1850" y="13293"/>
                </a:cubicBezTo>
                <a:cubicBezTo>
                  <a:pt x="1833" y="13293"/>
                  <a:pt x="1789" y="13205"/>
                  <a:pt x="1789" y="13205"/>
                </a:cubicBezTo>
                <a:cubicBezTo>
                  <a:pt x="1720" y="13274"/>
                  <a:pt x="1720" y="13343"/>
                  <a:pt x="1634" y="13429"/>
                </a:cubicBezTo>
                <a:cubicBezTo>
                  <a:pt x="1720" y="13498"/>
                  <a:pt x="1565" y="13635"/>
                  <a:pt x="1634" y="13704"/>
                </a:cubicBezTo>
                <a:cubicBezTo>
                  <a:pt x="1634" y="13773"/>
                  <a:pt x="1565" y="13773"/>
                  <a:pt x="1496" y="13859"/>
                </a:cubicBezTo>
                <a:cubicBezTo>
                  <a:pt x="1428" y="13859"/>
                  <a:pt x="1428" y="13773"/>
                  <a:pt x="1428" y="13635"/>
                </a:cubicBezTo>
                <a:cubicBezTo>
                  <a:pt x="1290" y="13635"/>
                  <a:pt x="1359" y="13773"/>
                  <a:pt x="1290" y="13773"/>
                </a:cubicBezTo>
                <a:cubicBezTo>
                  <a:pt x="1290" y="13773"/>
                  <a:pt x="1204" y="13704"/>
                  <a:pt x="1204" y="13635"/>
                </a:cubicBezTo>
                <a:cubicBezTo>
                  <a:pt x="1135" y="13773"/>
                  <a:pt x="998" y="13927"/>
                  <a:pt x="929" y="13996"/>
                </a:cubicBezTo>
                <a:cubicBezTo>
                  <a:pt x="860" y="14134"/>
                  <a:pt x="998" y="14202"/>
                  <a:pt x="929" y="14357"/>
                </a:cubicBezTo>
                <a:lnTo>
                  <a:pt x="860" y="14288"/>
                </a:lnTo>
                <a:cubicBezTo>
                  <a:pt x="774" y="14495"/>
                  <a:pt x="637" y="14718"/>
                  <a:pt x="637" y="14925"/>
                </a:cubicBezTo>
                <a:cubicBezTo>
                  <a:pt x="706" y="14925"/>
                  <a:pt x="706" y="14993"/>
                  <a:pt x="637" y="15062"/>
                </a:cubicBezTo>
                <a:lnTo>
                  <a:pt x="637" y="14925"/>
                </a:lnTo>
                <a:cubicBezTo>
                  <a:pt x="568" y="14925"/>
                  <a:pt x="568" y="14925"/>
                  <a:pt x="568" y="14993"/>
                </a:cubicBezTo>
                <a:cubicBezTo>
                  <a:pt x="499" y="15286"/>
                  <a:pt x="430" y="15492"/>
                  <a:pt x="345" y="15784"/>
                </a:cubicBezTo>
                <a:cubicBezTo>
                  <a:pt x="345" y="15784"/>
                  <a:pt x="345" y="15853"/>
                  <a:pt x="430" y="15922"/>
                </a:cubicBezTo>
                <a:cubicBezTo>
                  <a:pt x="430" y="16008"/>
                  <a:pt x="276" y="16008"/>
                  <a:pt x="276" y="16077"/>
                </a:cubicBezTo>
                <a:cubicBezTo>
                  <a:pt x="345" y="16352"/>
                  <a:pt x="207" y="16506"/>
                  <a:pt x="207" y="16713"/>
                </a:cubicBezTo>
                <a:cubicBezTo>
                  <a:pt x="138" y="16936"/>
                  <a:pt x="276" y="17142"/>
                  <a:pt x="138" y="17297"/>
                </a:cubicBezTo>
                <a:cubicBezTo>
                  <a:pt x="69" y="17504"/>
                  <a:pt x="138" y="17727"/>
                  <a:pt x="207" y="17933"/>
                </a:cubicBezTo>
                <a:cubicBezTo>
                  <a:pt x="207" y="18002"/>
                  <a:pt x="138" y="18002"/>
                  <a:pt x="69" y="18002"/>
                </a:cubicBezTo>
                <a:cubicBezTo>
                  <a:pt x="69" y="18294"/>
                  <a:pt x="138" y="18432"/>
                  <a:pt x="345" y="18587"/>
                </a:cubicBezTo>
                <a:cubicBezTo>
                  <a:pt x="276" y="18793"/>
                  <a:pt x="138" y="18862"/>
                  <a:pt x="69" y="18931"/>
                </a:cubicBezTo>
                <a:cubicBezTo>
                  <a:pt x="1" y="19085"/>
                  <a:pt x="138" y="19223"/>
                  <a:pt x="1" y="19292"/>
                </a:cubicBezTo>
                <a:lnTo>
                  <a:pt x="1" y="19360"/>
                </a:lnTo>
                <a:cubicBezTo>
                  <a:pt x="138" y="19515"/>
                  <a:pt x="1" y="19653"/>
                  <a:pt x="69" y="19721"/>
                </a:cubicBezTo>
                <a:cubicBezTo>
                  <a:pt x="83" y="19735"/>
                  <a:pt x="94" y="19741"/>
                  <a:pt x="104" y="19741"/>
                </a:cubicBezTo>
                <a:cubicBezTo>
                  <a:pt x="141" y="19741"/>
                  <a:pt x="152" y="19653"/>
                  <a:pt x="207" y="19653"/>
                </a:cubicBezTo>
                <a:cubicBezTo>
                  <a:pt x="276" y="19945"/>
                  <a:pt x="276" y="19945"/>
                  <a:pt x="69" y="19945"/>
                </a:cubicBezTo>
                <a:lnTo>
                  <a:pt x="69" y="20306"/>
                </a:lnTo>
                <a:lnTo>
                  <a:pt x="1" y="20306"/>
                </a:lnTo>
                <a:lnTo>
                  <a:pt x="1" y="20375"/>
                </a:lnTo>
                <a:cubicBezTo>
                  <a:pt x="69" y="20512"/>
                  <a:pt x="138" y="20650"/>
                  <a:pt x="138" y="20805"/>
                </a:cubicBezTo>
                <a:cubicBezTo>
                  <a:pt x="69" y="21011"/>
                  <a:pt x="138" y="21080"/>
                  <a:pt x="138" y="21234"/>
                </a:cubicBezTo>
                <a:cubicBezTo>
                  <a:pt x="138" y="21303"/>
                  <a:pt x="207" y="21372"/>
                  <a:pt x="138" y="21441"/>
                </a:cubicBezTo>
                <a:cubicBezTo>
                  <a:pt x="69" y="21596"/>
                  <a:pt x="138" y="21664"/>
                  <a:pt x="207" y="21733"/>
                </a:cubicBezTo>
                <a:cubicBezTo>
                  <a:pt x="276" y="21871"/>
                  <a:pt x="276" y="21939"/>
                  <a:pt x="207" y="22094"/>
                </a:cubicBezTo>
                <a:cubicBezTo>
                  <a:pt x="276" y="22163"/>
                  <a:pt x="430" y="22163"/>
                  <a:pt x="430" y="22300"/>
                </a:cubicBezTo>
                <a:cubicBezTo>
                  <a:pt x="430" y="22369"/>
                  <a:pt x="499" y="22455"/>
                  <a:pt x="430" y="22524"/>
                </a:cubicBezTo>
                <a:cubicBezTo>
                  <a:pt x="345" y="22661"/>
                  <a:pt x="499" y="22730"/>
                  <a:pt x="499" y="22885"/>
                </a:cubicBezTo>
                <a:lnTo>
                  <a:pt x="568" y="22885"/>
                </a:lnTo>
                <a:cubicBezTo>
                  <a:pt x="637" y="22885"/>
                  <a:pt x="637" y="22954"/>
                  <a:pt x="637" y="23023"/>
                </a:cubicBezTo>
                <a:lnTo>
                  <a:pt x="568" y="23023"/>
                </a:lnTo>
                <a:cubicBezTo>
                  <a:pt x="568" y="23160"/>
                  <a:pt x="706" y="23091"/>
                  <a:pt x="706" y="23160"/>
                </a:cubicBezTo>
                <a:cubicBezTo>
                  <a:pt x="774" y="23229"/>
                  <a:pt x="929" y="23315"/>
                  <a:pt x="929" y="23452"/>
                </a:cubicBezTo>
                <a:cubicBezTo>
                  <a:pt x="929" y="23521"/>
                  <a:pt x="1067" y="23590"/>
                  <a:pt x="1067" y="23659"/>
                </a:cubicBezTo>
                <a:cubicBezTo>
                  <a:pt x="1067" y="23659"/>
                  <a:pt x="1067" y="23745"/>
                  <a:pt x="1135" y="23745"/>
                </a:cubicBezTo>
                <a:lnTo>
                  <a:pt x="1135" y="23813"/>
                </a:lnTo>
                <a:lnTo>
                  <a:pt x="1135" y="23882"/>
                </a:lnTo>
                <a:lnTo>
                  <a:pt x="998" y="23882"/>
                </a:lnTo>
                <a:lnTo>
                  <a:pt x="998" y="24020"/>
                </a:lnTo>
                <a:cubicBezTo>
                  <a:pt x="1052" y="24107"/>
                  <a:pt x="1119" y="24126"/>
                  <a:pt x="1184" y="24126"/>
                </a:cubicBezTo>
                <a:cubicBezTo>
                  <a:pt x="1235" y="24126"/>
                  <a:pt x="1285" y="24115"/>
                  <a:pt x="1327" y="24115"/>
                </a:cubicBezTo>
                <a:cubicBezTo>
                  <a:pt x="1371" y="24115"/>
                  <a:pt x="1406" y="24127"/>
                  <a:pt x="1428" y="24174"/>
                </a:cubicBezTo>
                <a:cubicBezTo>
                  <a:pt x="1405" y="24220"/>
                  <a:pt x="1389" y="24236"/>
                  <a:pt x="1377" y="24236"/>
                </a:cubicBezTo>
                <a:cubicBezTo>
                  <a:pt x="1351" y="24236"/>
                  <a:pt x="1336" y="24174"/>
                  <a:pt x="1290" y="24174"/>
                </a:cubicBezTo>
                <a:cubicBezTo>
                  <a:pt x="1204" y="24243"/>
                  <a:pt x="1204" y="24243"/>
                  <a:pt x="1135" y="24243"/>
                </a:cubicBezTo>
                <a:cubicBezTo>
                  <a:pt x="1067" y="24312"/>
                  <a:pt x="1135" y="24450"/>
                  <a:pt x="1067" y="24450"/>
                </a:cubicBezTo>
                <a:cubicBezTo>
                  <a:pt x="1135" y="24604"/>
                  <a:pt x="1204" y="24604"/>
                  <a:pt x="1359" y="24604"/>
                </a:cubicBezTo>
                <a:lnTo>
                  <a:pt x="1359" y="24518"/>
                </a:lnTo>
                <a:cubicBezTo>
                  <a:pt x="1428" y="24604"/>
                  <a:pt x="1359" y="24604"/>
                  <a:pt x="1359" y="24604"/>
                </a:cubicBezTo>
                <a:cubicBezTo>
                  <a:pt x="1359" y="24604"/>
                  <a:pt x="1290" y="24673"/>
                  <a:pt x="1359" y="24742"/>
                </a:cubicBezTo>
                <a:cubicBezTo>
                  <a:pt x="1496" y="24673"/>
                  <a:pt x="1565" y="24604"/>
                  <a:pt x="1565" y="24381"/>
                </a:cubicBezTo>
                <a:cubicBezTo>
                  <a:pt x="1516" y="24381"/>
                  <a:pt x="1537" y="24346"/>
                  <a:pt x="1578" y="24326"/>
                </a:cubicBezTo>
                <a:lnTo>
                  <a:pt x="1578" y="24326"/>
                </a:lnTo>
                <a:cubicBezTo>
                  <a:pt x="1644" y="24398"/>
                  <a:pt x="1720" y="24524"/>
                  <a:pt x="1720" y="24604"/>
                </a:cubicBezTo>
                <a:cubicBezTo>
                  <a:pt x="1720" y="24673"/>
                  <a:pt x="1634" y="24673"/>
                  <a:pt x="1565" y="24673"/>
                </a:cubicBezTo>
                <a:cubicBezTo>
                  <a:pt x="1428" y="24811"/>
                  <a:pt x="1428" y="24948"/>
                  <a:pt x="1565" y="25172"/>
                </a:cubicBezTo>
                <a:cubicBezTo>
                  <a:pt x="1496" y="25172"/>
                  <a:pt x="1565" y="25172"/>
                  <a:pt x="1565" y="25240"/>
                </a:cubicBezTo>
                <a:lnTo>
                  <a:pt x="1857" y="25240"/>
                </a:lnTo>
                <a:cubicBezTo>
                  <a:pt x="1720" y="25309"/>
                  <a:pt x="1789" y="25378"/>
                  <a:pt x="1720" y="25464"/>
                </a:cubicBezTo>
                <a:cubicBezTo>
                  <a:pt x="1634" y="25464"/>
                  <a:pt x="1565" y="25464"/>
                  <a:pt x="1565" y="25378"/>
                </a:cubicBezTo>
                <a:lnTo>
                  <a:pt x="1565" y="25309"/>
                </a:lnTo>
                <a:cubicBezTo>
                  <a:pt x="1428" y="25309"/>
                  <a:pt x="1428" y="25464"/>
                  <a:pt x="1496" y="25464"/>
                </a:cubicBezTo>
                <a:cubicBezTo>
                  <a:pt x="1565" y="25533"/>
                  <a:pt x="1634" y="25602"/>
                  <a:pt x="1634" y="25670"/>
                </a:cubicBezTo>
                <a:cubicBezTo>
                  <a:pt x="1720" y="25739"/>
                  <a:pt x="1789" y="25739"/>
                  <a:pt x="1789" y="25739"/>
                </a:cubicBezTo>
                <a:cubicBezTo>
                  <a:pt x="1926" y="25739"/>
                  <a:pt x="1857" y="25602"/>
                  <a:pt x="1926" y="25602"/>
                </a:cubicBezTo>
                <a:cubicBezTo>
                  <a:pt x="1995" y="25739"/>
                  <a:pt x="1926" y="25808"/>
                  <a:pt x="1789" y="25808"/>
                </a:cubicBezTo>
                <a:cubicBezTo>
                  <a:pt x="1789" y="25963"/>
                  <a:pt x="1789" y="25963"/>
                  <a:pt x="1926" y="26031"/>
                </a:cubicBezTo>
                <a:cubicBezTo>
                  <a:pt x="1995" y="26238"/>
                  <a:pt x="2287" y="26392"/>
                  <a:pt x="2219" y="26667"/>
                </a:cubicBezTo>
                <a:cubicBezTo>
                  <a:pt x="2494" y="26753"/>
                  <a:pt x="2494" y="26960"/>
                  <a:pt x="2648" y="27183"/>
                </a:cubicBezTo>
                <a:cubicBezTo>
                  <a:pt x="2786" y="27183"/>
                  <a:pt x="2855" y="27321"/>
                  <a:pt x="2923" y="27390"/>
                </a:cubicBezTo>
                <a:lnTo>
                  <a:pt x="2923" y="27527"/>
                </a:lnTo>
                <a:cubicBezTo>
                  <a:pt x="2923" y="27556"/>
                  <a:pt x="2933" y="27565"/>
                  <a:pt x="2948" y="27565"/>
                </a:cubicBezTo>
                <a:cubicBezTo>
                  <a:pt x="2979" y="27565"/>
                  <a:pt x="3032" y="27527"/>
                  <a:pt x="3078" y="27527"/>
                </a:cubicBezTo>
                <a:lnTo>
                  <a:pt x="3078" y="27682"/>
                </a:lnTo>
                <a:cubicBezTo>
                  <a:pt x="3118" y="27702"/>
                  <a:pt x="3153" y="27710"/>
                  <a:pt x="3183" y="27710"/>
                </a:cubicBezTo>
                <a:cubicBezTo>
                  <a:pt x="3256" y="27710"/>
                  <a:pt x="3305" y="27662"/>
                  <a:pt x="3353" y="27613"/>
                </a:cubicBezTo>
                <a:lnTo>
                  <a:pt x="3353" y="27819"/>
                </a:lnTo>
                <a:cubicBezTo>
                  <a:pt x="3508" y="27888"/>
                  <a:pt x="3508" y="28043"/>
                  <a:pt x="3577" y="28112"/>
                </a:cubicBezTo>
                <a:cubicBezTo>
                  <a:pt x="3646" y="28112"/>
                  <a:pt x="3646" y="28112"/>
                  <a:pt x="3714" y="28043"/>
                </a:cubicBezTo>
                <a:lnTo>
                  <a:pt x="3714" y="28180"/>
                </a:lnTo>
                <a:cubicBezTo>
                  <a:pt x="3646" y="28180"/>
                  <a:pt x="3646" y="28249"/>
                  <a:pt x="3646" y="28318"/>
                </a:cubicBezTo>
                <a:cubicBezTo>
                  <a:pt x="3680" y="28352"/>
                  <a:pt x="3714" y="28370"/>
                  <a:pt x="3740" y="28370"/>
                </a:cubicBezTo>
                <a:cubicBezTo>
                  <a:pt x="3766" y="28370"/>
                  <a:pt x="3783" y="28352"/>
                  <a:pt x="3783" y="28318"/>
                </a:cubicBezTo>
                <a:cubicBezTo>
                  <a:pt x="3869" y="28387"/>
                  <a:pt x="3869" y="28473"/>
                  <a:pt x="3869" y="28542"/>
                </a:cubicBezTo>
                <a:lnTo>
                  <a:pt x="4144" y="28542"/>
                </a:lnTo>
                <a:cubicBezTo>
                  <a:pt x="4144" y="28542"/>
                  <a:pt x="4144" y="28610"/>
                  <a:pt x="4075" y="28679"/>
                </a:cubicBezTo>
                <a:cubicBezTo>
                  <a:pt x="4213" y="28679"/>
                  <a:pt x="4213" y="28817"/>
                  <a:pt x="4299" y="28817"/>
                </a:cubicBezTo>
                <a:cubicBezTo>
                  <a:pt x="4317" y="28828"/>
                  <a:pt x="4332" y="28833"/>
                  <a:pt x="4346" y="28833"/>
                </a:cubicBezTo>
                <a:cubicBezTo>
                  <a:pt x="4427" y="28833"/>
                  <a:pt x="4449" y="28668"/>
                  <a:pt x="4534" y="28668"/>
                </a:cubicBezTo>
                <a:cubicBezTo>
                  <a:pt x="4546" y="28668"/>
                  <a:pt x="4559" y="28672"/>
                  <a:pt x="4574" y="28679"/>
                </a:cubicBezTo>
                <a:cubicBezTo>
                  <a:pt x="4574" y="28748"/>
                  <a:pt x="4505" y="28817"/>
                  <a:pt x="4505" y="28903"/>
                </a:cubicBezTo>
                <a:cubicBezTo>
                  <a:pt x="4574" y="28903"/>
                  <a:pt x="4643" y="28903"/>
                  <a:pt x="4643" y="28817"/>
                </a:cubicBezTo>
                <a:cubicBezTo>
                  <a:pt x="4729" y="28971"/>
                  <a:pt x="4643" y="29040"/>
                  <a:pt x="4643" y="29109"/>
                </a:cubicBezTo>
                <a:cubicBezTo>
                  <a:pt x="4729" y="29109"/>
                  <a:pt x="4798" y="29109"/>
                  <a:pt x="4798" y="29040"/>
                </a:cubicBezTo>
                <a:cubicBezTo>
                  <a:pt x="4866" y="29109"/>
                  <a:pt x="4798" y="29178"/>
                  <a:pt x="4798" y="29246"/>
                </a:cubicBezTo>
                <a:cubicBezTo>
                  <a:pt x="4854" y="29246"/>
                  <a:pt x="4910" y="29350"/>
                  <a:pt x="4966" y="29350"/>
                </a:cubicBezTo>
                <a:cubicBezTo>
                  <a:pt x="4979" y="29350"/>
                  <a:pt x="4991" y="29345"/>
                  <a:pt x="5004" y="29332"/>
                </a:cubicBezTo>
                <a:cubicBezTo>
                  <a:pt x="5073" y="29470"/>
                  <a:pt x="5227" y="29539"/>
                  <a:pt x="5296" y="29539"/>
                </a:cubicBezTo>
                <a:cubicBezTo>
                  <a:pt x="5351" y="29539"/>
                  <a:pt x="5406" y="29627"/>
                  <a:pt x="5461" y="29627"/>
                </a:cubicBezTo>
                <a:cubicBezTo>
                  <a:pt x="5475" y="29627"/>
                  <a:pt x="5489" y="29621"/>
                  <a:pt x="5502" y="29608"/>
                </a:cubicBezTo>
                <a:cubicBezTo>
                  <a:pt x="5588" y="29676"/>
                  <a:pt x="5588" y="29762"/>
                  <a:pt x="5588" y="29831"/>
                </a:cubicBezTo>
                <a:cubicBezTo>
                  <a:pt x="5795" y="29969"/>
                  <a:pt x="6018" y="30192"/>
                  <a:pt x="6293" y="30398"/>
                </a:cubicBezTo>
                <a:lnTo>
                  <a:pt x="6225" y="30398"/>
                </a:lnTo>
                <a:cubicBezTo>
                  <a:pt x="6362" y="30398"/>
                  <a:pt x="6362" y="30536"/>
                  <a:pt x="6448" y="30622"/>
                </a:cubicBezTo>
                <a:cubicBezTo>
                  <a:pt x="6517" y="30622"/>
                  <a:pt x="6517" y="30467"/>
                  <a:pt x="6586" y="30467"/>
                </a:cubicBezTo>
                <a:cubicBezTo>
                  <a:pt x="6723" y="30467"/>
                  <a:pt x="6723" y="30536"/>
                  <a:pt x="6792" y="30622"/>
                </a:cubicBezTo>
                <a:cubicBezTo>
                  <a:pt x="6792" y="30691"/>
                  <a:pt x="6654" y="30691"/>
                  <a:pt x="6586" y="30759"/>
                </a:cubicBezTo>
                <a:cubicBezTo>
                  <a:pt x="6586" y="30828"/>
                  <a:pt x="6723" y="30897"/>
                  <a:pt x="6723" y="30966"/>
                </a:cubicBezTo>
                <a:lnTo>
                  <a:pt x="6792" y="30966"/>
                </a:lnTo>
                <a:cubicBezTo>
                  <a:pt x="6878" y="30966"/>
                  <a:pt x="6878" y="31052"/>
                  <a:pt x="6878" y="31052"/>
                </a:cubicBezTo>
                <a:cubicBezTo>
                  <a:pt x="6947" y="31052"/>
                  <a:pt x="7015" y="31052"/>
                  <a:pt x="7015" y="31189"/>
                </a:cubicBezTo>
                <a:lnTo>
                  <a:pt x="7153" y="31189"/>
                </a:lnTo>
                <a:cubicBezTo>
                  <a:pt x="7222" y="31189"/>
                  <a:pt x="7153" y="31258"/>
                  <a:pt x="7153" y="31327"/>
                </a:cubicBezTo>
                <a:cubicBezTo>
                  <a:pt x="7153" y="31361"/>
                  <a:pt x="7192" y="31361"/>
                  <a:pt x="7230" y="31361"/>
                </a:cubicBezTo>
                <a:cubicBezTo>
                  <a:pt x="7269" y="31361"/>
                  <a:pt x="7308" y="31361"/>
                  <a:pt x="7308" y="31396"/>
                </a:cubicBezTo>
                <a:cubicBezTo>
                  <a:pt x="7445" y="31396"/>
                  <a:pt x="7376" y="31482"/>
                  <a:pt x="7445" y="31482"/>
                </a:cubicBezTo>
                <a:cubicBezTo>
                  <a:pt x="7445" y="31482"/>
                  <a:pt x="7445" y="31396"/>
                  <a:pt x="7514" y="31396"/>
                </a:cubicBezTo>
                <a:cubicBezTo>
                  <a:pt x="7583" y="31482"/>
                  <a:pt x="7514" y="31482"/>
                  <a:pt x="7445" y="31482"/>
                </a:cubicBezTo>
                <a:cubicBezTo>
                  <a:pt x="7583" y="31550"/>
                  <a:pt x="7806" y="31550"/>
                  <a:pt x="7944" y="31550"/>
                </a:cubicBezTo>
                <a:cubicBezTo>
                  <a:pt x="7944" y="31550"/>
                  <a:pt x="8013" y="31550"/>
                  <a:pt x="8081" y="31482"/>
                </a:cubicBezTo>
                <a:cubicBezTo>
                  <a:pt x="8081" y="31600"/>
                  <a:pt x="8081" y="31770"/>
                  <a:pt x="8269" y="31770"/>
                </a:cubicBezTo>
                <a:cubicBezTo>
                  <a:pt x="8299" y="31770"/>
                  <a:pt x="8334" y="31766"/>
                  <a:pt x="8374" y="31757"/>
                </a:cubicBezTo>
                <a:cubicBezTo>
                  <a:pt x="8442" y="31757"/>
                  <a:pt x="8236" y="31619"/>
                  <a:pt x="8374" y="31619"/>
                </a:cubicBezTo>
                <a:cubicBezTo>
                  <a:pt x="8511" y="31619"/>
                  <a:pt x="8597" y="31757"/>
                  <a:pt x="8666" y="31825"/>
                </a:cubicBezTo>
                <a:cubicBezTo>
                  <a:pt x="8597" y="31911"/>
                  <a:pt x="8442" y="31911"/>
                  <a:pt x="8442" y="31980"/>
                </a:cubicBezTo>
                <a:lnTo>
                  <a:pt x="8305" y="31980"/>
                </a:lnTo>
                <a:cubicBezTo>
                  <a:pt x="8305" y="32049"/>
                  <a:pt x="8305" y="32049"/>
                  <a:pt x="8236" y="32049"/>
                </a:cubicBezTo>
                <a:cubicBezTo>
                  <a:pt x="8236" y="32186"/>
                  <a:pt x="8374" y="32186"/>
                  <a:pt x="8442" y="32186"/>
                </a:cubicBezTo>
                <a:cubicBezTo>
                  <a:pt x="8511" y="32186"/>
                  <a:pt x="8511" y="32341"/>
                  <a:pt x="8597" y="32341"/>
                </a:cubicBezTo>
                <a:lnTo>
                  <a:pt x="8735" y="32341"/>
                </a:lnTo>
                <a:cubicBezTo>
                  <a:pt x="8735" y="32186"/>
                  <a:pt x="8597" y="32186"/>
                  <a:pt x="8597" y="32186"/>
                </a:cubicBezTo>
                <a:cubicBezTo>
                  <a:pt x="8597" y="32049"/>
                  <a:pt x="8666" y="32049"/>
                  <a:pt x="8666" y="32049"/>
                </a:cubicBezTo>
                <a:cubicBezTo>
                  <a:pt x="8735" y="32049"/>
                  <a:pt x="8804" y="32118"/>
                  <a:pt x="8804" y="32118"/>
                </a:cubicBezTo>
                <a:cubicBezTo>
                  <a:pt x="8872" y="32255"/>
                  <a:pt x="8872" y="32410"/>
                  <a:pt x="8872" y="32548"/>
                </a:cubicBezTo>
                <a:lnTo>
                  <a:pt x="8941" y="32548"/>
                </a:lnTo>
                <a:cubicBezTo>
                  <a:pt x="9027" y="32548"/>
                  <a:pt x="9027" y="32616"/>
                  <a:pt x="9165" y="32685"/>
                </a:cubicBezTo>
                <a:cubicBezTo>
                  <a:pt x="9176" y="32700"/>
                  <a:pt x="9190" y="32705"/>
                  <a:pt x="9205" y="32705"/>
                </a:cubicBezTo>
                <a:cubicBezTo>
                  <a:pt x="9258" y="32705"/>
                  <a:pt x="9331" y="32639"/>
                  <a:pt x="9415" y="32639"/>
                </a:cubicBezTo>
                <a:cubicBezTo>
                  <a:pt x="9450" y="32639"/>
                  <a:pt x="9487" y="32651"/>
                  <a:pt x="9526" y="32685"/>
                </a:cubicBezTo>
                <a:cubicBezTo>
                  <a:pt x="9457" y="32771"/>
                  <a:pt x="9457" y="32840"/>
                  <a:pt x="9371" y="32840"/>
                </a:cubicBezTo>
                <a:cubicBezTo>
                  <a:pt x="9371" y="32909"/>
                  <a:pt x="9302" y="32977"/>
                  <a:pt x="9302" y="32977"/>
                </a:cubicBezTo>
                <a:cubicBezTo>
                  <a:pt x="9337" y="33012"/>
                  <a:pt x="9375" y="33012"/>
                  <a:pt x="9405" y="33012"/>
                </a:cubicBezTo>
                <a:cubicBezTo>
                  <a:pt x="9435" y="33012"/>
                  <a:pt x="9457" y="33012"/>
                  <a:pt x="9457" y="33046"/>
                </a:cubicBezTo>
                <a:cubicBezTo>
                  <a:pt x="9526" y="32977"/>
                  <a:pt x="9663" y="32909"/>
                  <a:pt x="9663" y="32771"/>
                </a:cubicBezTo>
                <a:cubicBezTo>
                  <a:pt x="9663" y="32685"/>
                  <a:pt x="9732" y="32616"/>
                  <a:pt x="9801" y="32479"/>
                </a:cubicBezTo>
                <a:cubicBezTo>
                  <a:pt x="9887" y="32616"/>
                  <a:pt x="10024" y="32685"/>
                  <a:pt x="9887" y="32909"/>
                </a:cubicBezTo>
                <a:cubicBezTo>
                  <a:pt x="9887" y="32909"/>
                  <a:pt x="9955" y="32977"/>
                  <a:pt x="10024" y="33046"/>
                </a:cubicBezTo>
                <a:cubicBezTo>
                  <a:pt x="10024" y="33115"/>
                  <a:pt x="10024" y="33201"/>
                  <a:pt x="9955" y="33338"/>
                </a:cubicBezTo>
                <a:lnTo>
                  <a:pt x="10093" y="33338"/>
                </a:lnTo>
                <a:cubicBezTo>
                  <a:pt x="10162" y="33270"/>
                  <a:pt x="10162" y="33115"/>
                  <a:pt x="10162" y="32977"/>
                </a:cubicBezTo>
                <a:lnTo>
                  <a:pt x="10093" y="32977"/>
                </a:lnTo>
                <a:cubicBezTo>
                  <a:pt x="10116" y="32954"/>
                  <a:pt x="10124" y="32947"/>
                  <a:pt x="10126" y="32947"/>
                </a:cubicBezTo>
                <a:lnTo>
                  <a:pt x="10126" y="32947"/>
                </a:lnTo>
                <a:cubicBezTo>
                  <a:pt x="10131" y="32947"/>
                  <a:pt x="10116" y="32977"/>
                  <a:pt x="10162" y="32977"/>
                </a:cubicBezTo>
                <a:cubicBezTo>
                  <a:pt x="10231" y="32977"/>
                  <a:pt x="10231" y="32977"/>
                  <a:pt x="10317" y="32909"/>
                </a:cubicBezTo>
                <a:lnTo>
                  <a:pt x="10231" y="32909"/>
                </a:lnTo>
                <a:cubicBezTo>
                  <a:pt x="10259" y="32886"/>
                  <a:pt x="10278" y="32878"/>
                  <a:pt x="10291" y="32878"/>
                </a:cubicBezTo>
                <a:cubicBezTo>
                  <a:pt x="10317" y="32878"/>
                  <a:pt x="10317" y="32909"/>
                  <a:pt x="10317" y="32909"/>
                </a:cubicBezTo>
                <a:cubicBezTo>
                  <a:pt x="10362" y="32909"/>
                  <a:pt x="10408" y="32847"/>
                  <a:pt x="10454" y="32847"/>
                </a:cubicBezTo>
                <a:cubicBezTo>
                  <a:pt x="10477" y="32847"/>
                  <a:pt x="10500" y="32863"/>
                  <a:pt x="10523" y="32909"/>
                </a:cubicBezTo>
                <a:cubicBezTo>
                  <a:pt x="10592" y="33046"/>
                  <a:pt x="10746" y="33201"/>
                  <a:pt x="10815" y="33338"/>
                </a:cubicBezTo>
                <a:cubicBezTo>
                  <a:pt x="10815" y="33476"/>
                  <a:pt x="10815" y="33476"/>
                  <a:pt x="10746" y="33476"/>
                </a:cubicBezTo>
                <a:cubicBezTo>
                  <a:pt x="10746" y="33476"/>
                  <a:pt x="10660" y="33476"/>
                  <a:pt x="10660" y="33545"/>
                </a:cubicBezTo>
                <a:cubicBezTo>
                  <a:pt x="10592" y="33476"/>
                  <a:pt x="10523" y="33407"/>
                  <a:pt x="10660" y="33338"/>
                </a:cubicBezTo>
                <a:cubicBezTo>
                  <a:pt x="10592" y="33270"/>
                  <a:pt x="10523" y="33201"/>
                  <a:pt x="10454" y="33201"/>
                </a:cubicBezTo>
                <a:cubicBezTo>
                  <a:pt x="10385" y="33270"/>
                  <a:pt x="10454" y="33338"/>
                  <a:pt x="10454" y="33407"/>
                </a:cubicBezTo>
                <a:lnTo>
                  <a:pt x="10317" y="33407"/>
                </a:lnTo>
                <a:lnTo>
                  <a:pt x="10317" y="33476"/>
                </a:lnTo>
                <a:cubicBezTo>
                  <a:pt x="10454" y="33631"/>
                  <a:pt x="10660" y="33631"/>
                  <a:pt x="10746" y="33768"/>
                </a:cubicBezTo>
                <a:cubicBezTo>
                  <a:pt x="10815" y="33768"/>
                  <a:pt x="10746" y="33699"/>
                  <a:pt x="10815" y="33631"/>
                </a:cubicBezTo>
                <a:cubicBezTo>
                  <a:pt x="10884" y="33631"/>
                  <a:pt x="10953" y="33699"/>
                  <a:pt x="10953" y="33699"/>
                </a:cubicBezTo>
                <a:cubicBezTo>
                  <a:pt x="11090" y="33545"/>
                  <a:pt x="10953" y="33476"/>
                  <a:pt x="10953" y="33407"/>
                </a:cubicBezTo>
                <a:cubicBezTo>
                  <a:pt x="10953" y="33392"/>
                  <a:pt x="10956" y="33387"/>
                  <a:pt x="10962" y="33387"/>
                </a:cubicBezTo>
                <a:cubicBezTo>
                  <a:pt x="10974" y="33387"/>
                  <a:pt x="10993" y="33402"/>
                  <a:pt x="11017" y="33402"/>
                </a:cubicBezTo>
                <a:cubicBezTo>
                  <a:pt x="11039" y="33402"/>
                  <a:pt x="11065" y="33389"/>
                  <a:pt x="11090" y="33338"/>
                </a:cubicBezTo>
                <a:lnTo>
                  <a:pt x="11090" y="33338"/>
                </a:lnTo>
                <a:cubicBezTo>
                  <a:pt x="11021" y="33476"/>
                  <a:pt x="11176" y="33699"/>
                  <a:pt x="10884" y="33768"/>
                </a:cubicBezTo>
                <a:lnTo>
                  <a:pt x="11176" y="34061"/>
                </a:lnTo>
                <a:cubicBezTo>
                  <a:pt x="11314" y="33975"/>
                  <a:pt x="11245" y="33975"/>
                  <a:pt x="11245" y="33906"/>
                </a:cubicBezTo>
                <a:lnTo>
                  <a:pt x="11314" y="33837"/>
                </a:lnTo>
                <a:cubicBezTo>
                  <a:pt x="11382" y="33768"/>
                  <a:pt x="11314" y="33699"/>
                  <a:pt x="11314" y="33631"/>
                </a:cubicBezTo>
                <a:cubicBezTo>
                  <a:pt x="11314" y="33545"/>
                  <a:pt x="11451" y="33545"/>
                  <a:pt x="11520" y="33476"/>
                </a:cubicBezTo>
                <a:cubicBezTo>
                  <a:pt x="11606" y="33631"/>
                  <a:pt x="11744" y="33768"/>
                  <a:pt x="11812" y="33906"/>
                </a:cubicBezTo>
                <a:cubicBezTo>
                  <a:pt x="11881" y="33768"/>
                  <a:pt x="11881" y="33699"/>
                  <a:pt x="11812" y="33631"/>
                </a:cubicBezTo>
                <a:cubicBezTo>
                  <a:pt x="11881" y="33545"/>
                  <a:pt x="11950" y="33545"/>
                  <a:pt x="12036" y="33476"/>
                </a:cubicBezTo>
                <a:cubicBezTo>
                  <a:pt x="12105" y="33545"/>
                  <a:pt x="12242" y="33545"/>
                  <a:pt x="12242" y="33631"/>
                </a:cubicBezTo>
                <a:cubicBezTo>
                  <a:pt x="12311" y="33699"/>
                  <a:pt x="12380" y="33768"/>
                  <a:pt x="12466" y="33768"/>
                </a:cubicBezTo>
                <a:cubicBezTo>
                  <a:pt x="12380" y="33906"/>
                  <a:pt x="12380" y="33975"/>
                  <a:pt x="12311" y="34061"/>
                </a:cubicBezTo>
                <a:lnTo>
                  <a:pt x="12603" y="34061"/>
                </a:lnTo>
                <a:cubicBezTo>
                  <a:pt x="12466" y="34129"/>
                  <a:pt x="12672" y="34198"/>
                  <a:pt x="12603" y="34267"/>
                </a:cubicBezTo>
                <a:cubicBezTo>
                  <a:pt x="12569" y="34284"/>
                  <a:pt x="12538" y="34293"/>
                  <a:pt x="12509" y="34293"/>
                </a:cubicBezTo>
                <a:cubicBezTo>
                  <a:pt x="12424" y="34293"/>
                  <a:pt x="12363" y="34215"/>
                  <a:pt x="12311" y="34061"/>
                </a:cubicBezTo>
                <a:cubicBezTo>
                  <a:pt x="12242" y="33975"/>
                  <a:pt x="12242" y="33837"/>
                  <a:pt x="12173" y="33837"/>
                </a:cubicBezTo>
                <a:cubicBezTo>
                  <a:pt x="12105" y="33837"/>
                  <a:pt x="12105" y="33906"/>
                  <a:pt x="12036" y="33906"/>
                </a:cubicBezTo>
                <a:lnTo>
                  <a:pt x="11812" y="33906"/>
                </a:lnTo>
                <a:cubicBezTo>
                  <a:pt x="11812" y="33975"/>
                  <a:pt x="11812" y="34061"/>
                  <a:pt x="11881" y="34129"/>
                </a:cubicBezTo>
                <a:cubicBezTo>
                  <a:pt x="11950" y="34129"/>
                  <a:pt x="11950" y="34198"/>
                  <a:pt x="11950" y="34198"/>
                </a:cubicBezTo>
                <a:cubicBezTo>
                  <a:pt x="12036" y="34490"/>
                  <a:pt x="12242" y="34628"/>
                  <a:pt x="12534" y="34697"/>
                </a:cubicBezTo>
                <a:cubicBezTo>
                  <a:pt x="12580" y="34697"/>
                  <a:pt x="12626" y="34727"/>
                  <a:pt x="12692" y="34727"/>
                </a:cubicBezTo>
                <a:cubicBezTo>
                  <a:pt x="12725" y="34727"/>
                  <a:pt x="12764" y="34720"/>
                  <a:pt x="12810" y="34697"/>
                </a:cubicBezTo>
                <a:cubicBezTo>
                  <a:pt x="12810" y="34765"/>
                  <a:pt x="12810" y="34834"/>
                  <a:pt x="12895" y="34834"/>
                </a:cubicBezTo>
                <a:cubicBezTo>
                  <a:pt x="12895" y="34765"/>
                  <a:pt x="12895" y="34697"/>
                  <a:pt x="12964" y="34697"/>
                </a:cubicBezTo>
                <a:lnTo>
                  <a:pt x="12964" y="34834"/>
                </a:lnTo>
                <a:lnTo>
                  <a:pt x="13033" y="34834"/>
                </a:lnTo>
                <a:cubicBezTo>
                  <a:pt x="13033" y="34765"/>
                  <a:pt x="13033" y="34765"/>
                  <a:pt x="13102" y="34765"/>
                </a:cubicBezTo>
                <a:cubicBezTo>
                  <a:pt x="13102" y="34800"/>
                  <a:pt x="13085" y="34800"/>
                  <a:pt x="13067" y="34800"/>
                </a:cubicBezTo>
                <a:cubicBezTo>
                  <a:pt x="13050" y="34800"/>
                  <a:pt x="13033" y="34800"/>
                  <a:pt x="13033" y="34834"/>
                </a:cubicBezTo>
                <a:lnTo>
                  <a:pt x="13033" y="34920"/>
                </a:lnTo>
                <a:cubicBezTo>
                  <a:pt x="13067" y="34955"/>
                  <a:pt x="13119" y="34955"/>
                  <a:pt x="13181" y="34955"/>
                </a:cubicBezTo>
                <a:cubicBezTo>
                  <a:pt x="13244" y="34955"/>
                  <a:pt x="13317" y="34955"/>
                  <a:pt x="13394" y="34989"/>
                </a:cubicBezTo>
                <a:lnTo>
                  <a:pt x="13394" y="34920"/>
                </a:lnTo>
                <a:cubicBezTo>
                  <a:pt x="13325" y="34834"/>
                  <a:pt x="13239" y="34920"/>
                  <a:pt x="13239" y="34765"/>
                </a:cubicBezTo>
                <a:cubicBezTo>
                  <a:pt x="13325" y="34765"/>
                  <a:pt x="13394" y="34834"/>
                  <a:pt x="13394" y="34920"/>
                </a:cubicBezTo>
                <a:cubicBezTo>
                  <a:pt x="13463" y="34920"/>
                  <a:pt x="13463" y="34920"/>
                  <a:pt x="13463" y="34989"/>
                </a:cubicBezTo>
                <a:lnTo>
                  <a:pt x="13463" y="35058"/>
                </a:lnTo>
                <a:cubicBezTo>
                  <a:pt x="13483" y="35048"/>
                  <a:pt x="13502" y="35043"/>
                  <a:pt x="13519" y="35043"/>
                </a:cubicBezTo>
                <a:cubicBezTo>
                  <a:pt x="13605" y="35043"/>
                  <a:pt x="13667" y="35141"/>
                  <a:pt x="13761" y="35141"/>
                </a:cubicBezTo>
                <a:cubicBezTo>
                  <a:pt x="13780" y="35141"/>
                  <a:pt x="13801" y="35137"/>
                  <a:pt x="13824" y="35127"/>
                </a:cubicBezTo>
                <a:cubicBezTo>
                  <a:pt x="13893" y="35127"/>
                  <a:pt x="13961" y="35264"/>
                  <a:pt x="14099" y="35264"/>
                </a:cubicBezTo>
                <a:cubicBezTo>
                  <a:pt x="14129" y="35251"/>
                  <a:pt x="14155" y="35246"/>
                  <a:pt x="14180" y="35246"/>
                </a:cubicBezTo>
                <a:cubicBezTo>
                  <a:pt x="14254" y="35246"/>
                  <a:pt x="14308" y="35291"/>
                  <a:pt x="14374" y="35291"/>
                </a:cubicBezTo>
                <a:cubicBezTo>
                  <a:pt x="14401" y="35291"/>
                  <a:pt x="14429" y="35284"/>
                  <a:pt x="14460" y="35264"/>
                </a:cubicBezTo>
                <a:cubicBezTo>
                  <a:pt x="14529" y="35264"/>
                  <a:pt x="14529" y="35350"/>
                  <a:pt x="14529" y="35419"/>
                </a:cubicBezTo>
                <a:cubicBezTo>
                  <a:pt x="14620" y="35378"/>
                  <a:pt x="14681" y="35332"/>
                  <a:pt x="14744" y="35332"/>
                </a:cubicBezTo>
                <a:cubicBezTo>
                  <a:pt x="14788" y="35332"/>
                  <a:pt x="14833" y="35355"/>
                  <a:pt x="14890" y="35419"/>
                </a:cubicBezTo>
                <a:lnTo>
                  <a:pt x="14890" y="35350"/>
                </a:lnTo>
                <a:cubicBezTo>
                  <a:pt x="14959" y="35264"/>
                  <a:pt x="15045" y="35350"/>
                  <a:pt x="15045" y="35195"/>
                </a:cubicBezTo>
                <a:cubicBezTo>
                  <a:pt x="15045" y="35127"/>
                  <a:pt x="14959" y="35127"/>
                  <a:pt x="14890" y="35058"/>
                </a:cubicBezTo>
                <a:cubicBezTo>
                  <a:pt x="14959" y="35058"/>
                  <a:pt x="15045" y="35058"/>
                  <a:pt x="15045" y="34989"/>
                </a:cubicBezTo>
                <a:cubicBezTo>
                  <a:pt x="15113" y="34989"/>
                  <a:pt x="15113" y="34920"/>
                  <a:pt x="15045" y="34834"/>
                </a:cubicBezTo>
                <a:cubicBezTo>
                  <a:pt x="15045" y="34811"/>
                  <a:pt x="15035" y="34804"/>
                  <a:pt x="15022" y="34804"/>
                </a:cubicBezTo>
                <a:cubicBezTo>
                  <a:pt x="14997" y="34804"/>
                  <a:pt x="14959" y="34834"/>
                  <a:pt x="14959" y="34834"/>
                </a:cubicBezTo>
                <a:cubicBezTo>
                  <a:pt x="14924" y="34877"/>
                  <a:pt x="14907" y="34899"/>
                  <a:pt x="14890" y="34899"/>
                </a:cubicBezTo>
                <a:cubicBezTo>
                  <a:pt x="14873" y="34899"/>
                  <a:pt x="14856" y="34877"/>
                  <a:pt x="14821" y="34834"/>
                </a:cubicBezTo>
                <a:cubicBezTo>
                  <a:pt x="14821" y="34811"/>
                  <a:pt x="14829" y="34804"/>
                  <a:pt x="14842" y="34804"/>
                </a:cubicBezTo>
                <a:cubicBezTo>
                  <a:pt x="14867" y="34804"/>
                  <a:pt x="14913" y="34834"/>
                  <a:pt x="14959" y="34834"/>
                </a:cubicBezTo>
                <a:cubicBezTo>
                  <a:pt x="14959" y="34697"/>
                  <a:pt x="14821" y="34765"/>
                  <a:pt x="14821" y="34697"/>
                </a:cubicBezTo>
                <a:cubicBezTo>
                  <a:pt x="14752" y="34697"/>
                  <a:pt x="14752" y="34628"/>
                  <a:pt x="14684" y="34628"/>
                </a:cubicBezTo>
                <a:cubicBezTo>
                  <a:pt x="14684" y="34628"/>
                  <a:pt x="14752" y="34559"/>
                  <a:pt x="14821" y="34559"/>
                </a:cubicBezTo>
                <a:lnTo>
                  <a:pt x="14821" y="34490"/>
                </a:lnTo>
                <a:cubicBezTo>
                  <a:pt x="14856" y="34525"/>
                  <a:pt x="14856" y="34525"/>
                  <a:pt x="14847" y="34525"/>
                </a:cubicBezTo>
                <a:cubicBezTo>
                  <a:pt x="14838" y="34525"/>
                  <a:pt x="14821" y="34525"/>
                  <a:pt x="14821" y="34559"/>
                </a:cubicBezTo>
                <a:lnTo>
                  <a:pt x="14821" y="34697"/>
                </a:lnTo>
                <a:lnTo>
                  <a:pt x="15113" y="34697"/>
                </a:lnTo>
                <a:lnTo>
                  <a:pt x="15113" y="34628"/>
                </a:lnTo>
                <a:lnTo>
                  <a:pt x="15182" y="34697"/>
                </a:lnTo>
                <a:cubicBezTo>
                  <a:pt x="15251" y="34697"/>
                  <a:pt x="15251" y="34834"/>
                  <a:pt x="15320" y="34920"/>
                </a:cubicBezTo>
                <a:cubicBezTo>
                  <a:pt x="15388" y="34920"/>
                  <a:pt x="15388" y="34989"/>
                  <a:pt x="15388" y="35058"/>
                </a:cubicBezTo>
                <a:cubicBezTo>
                  <a:pt x="15474" y="35127"/>
                  <a:pt x="15388" y="35127"/>
                  <a:pt x="15388" y="35195"/>
                </a:cubicBezTo>
                <a:lnTo>
                  <a:pt x="15388" y="35350"/>
                </a:lnTo>
                <a:cubicBezTo>
                  <a:pt x="15388" y="35264"/>
                  <a:pt x="15474" y="35264"/>
                  <a:pt x="15474" y="35264"/>
                </a:cubicBezTo>
                <a:lnTo>
                  <a:pt x="15474" y="35264"/>
                </a:lnTo>
                <a:cubicBezTo>
                  <a:pt x="15521" y="35322"/>
                  <a:pt x="15466" y="35371"/>
                  <a:pt x="15426" y="35419"/>
                </a:cubicBezTo>
                <a:lnTo>
                  <a:pt x="15388" y="35419"/>
                </a:lnTo>
                <a:lnTo>
                  <a:pt x="15388" y="35625"/>
                </a:lnTo>
                <a:cubicBezTo>
                  <a:pt x="15388" y="35625"/>
                  <a:pt x="15474" y="35694"/>
                  <a:pt x="15543" y="35694"/>
                </a:cubicBezTo>
                <a:cubicBezTo>
                  <a:pt x="15598" y="35694"/>
                  <a:pt x="15609" y="35606"/>
                  <a:pt x="15647" y="35606"/>
                </a:cubicBezTo>
                <a:cubicBezTo>
                  <a:pt x="15656" y="35606"/>
                  <a:pt x="15667" y="35611"/>
                  <a:pt x="15681" y="35625"/>
                </a:cubicBezTo>
                <a:cubicBezTo>
                  <a:pt x="15727" y="35625"/>
                  <a:pt x="15772" y="35656"/>
                  <a:pt x="15823" y="35656"/>
                </a:cubicBezTo>
                <a:cubicBezTo>
                  <a:pt x="15849" y="35656"/>
                  <a:pt x="15876" y="35648"/>
                  <a:pt x="15904" y="35625"/>
                </a:cubicBezTo>
                <a:cubicBezTo>
                  <a:pt x="15904" y="35625"/>
                  <a:pt x="15973" y="35694"/>
                  <a:pt x="15973" y="35780"/>
                </a:cubicBezTo>
                <a:cubicBezTo>
                  <a:pt x="16248" y="35849"/>
                  <a:pt x="16609" y="35780"/>
                  <a:pt x="16901" y="35917"/>
                </a:cubicBezTo>
                <a:cubicBezTo>
                  <a:pt x="16901" y="35917"/>
                  <a:pt x="16901" y="35986"/>
                  <a:pt x="16970" y="35986"/>
                </a:cubicBezTo>
                <a:cubicBezTo>
                  <a:pt x="17039" y="35952"/>
                  <a:pt x="17095" y="35935"/>
                  <a:pt x="17151" y="35935"/>
                </a:cubicBezTo>
                <a:cubicBezTo>
                  <a:pt x="17207" y="35935"/>
                  <a:pt x="17263" y="35952"/>
                  <a:pt x="17331" y="35986"/>
                </a:cubicBezTo>
                <a:cubicBezTo>
                  <a:pt x="17347" y="35971"/>
                  <a:pt x="17370" y="35966"/>
                  <a:pt x="17398" y="35966"/>
                </a:cubicBezTo>
                <a:cubicBezTo>
                  <a:pt x="17448" y="35966"/>
                  <a:pt x="17512" y="35981"/>
                  <a:pt x="17568" y="35981"/>
                </a:cubicBezTo>
                <a:cubicBezTo>
                  <a:pt x="17620" y="35981"/>
                  <a:pt x="17667" y="35968"/>
                  <a:pt x="17692" y="35917"/>
                </a:cubicBezTo>
                <a:cubicBezTo>
                  <a:pt x="17761" y="35986"/>
                  <a:pt x="17899" y="35986"/>
                  <a:pt x="18053" y="35986"/>
                </a:cubicBezTo>
                <a:cubicBezTo>
                  <a:pt x="18053" y="35917"/>
                  <a:pt x="18122" y="35849"/>
                  <a:pt x="18122" y="35780"/>
                </a:cubicBezTo>
                <a:cubicBezTo>
                  <a:pt x="18191" y="35780"/>
                  <a:pt x="18191" y="35849"/>
                  <a:pt x="18260" y="35917"/>
                </a:cubicBezTo>
                <a:cubicBezTo>
                  <a:pt x="18483" y="35917"/>
                  <a:pt x="18758" y="35986"/>
                  <a:pt x="18982" y="35986"/>
                </a:cubicBezTo>
                <a:lnTo>
                  <a:pt x="18982" y="35917"/>
                </a:lnTo>
                <a:cubicBezTo>
                  <a:pt x="19051" y="35917"/>
                  <a:pt x="19051" y="35986"/>
                  <a:pt x="19051" y="35986"/>
                </a:cubicBezTo>
                <a:cubicBezTo>
                  <a:pt x="19119" y="35986"/>
                  <a:pt x="19119" y="35917"/>
                  <a:pt x="19119" y="35917"/>
                </a:cubicBezTo>
                <a:cubicBezTo>
                  <a:pt x="19188" y="35986"/>
                  <a:pt x="19257" y="35986"/>
                  <a:pt x="19257" y="36055"/>
                </a:cubicBezTo>
                <a:lnTo>
                  <a:pt x="19343" y="36055"/>
                </a:lnTo>
                <a:cubicBezTo>
                  <a:pt x="19343" y="36021"/>
                  <a:pt x="19360" y="36003"/>
                  <a:pt x="19386" y="36003"/>
                </a:cubicBezTo>
                <a:cubicBezTo>
                  <a:pt x="19412" y="36003"/>
                  <a:pt x="19446" y="36021"/>
                  <a:pt x="19480" y="36055"/>
                </a:cubicBezTo>
                <a:lnTo>
                  <a:pt x="19687" y="36055"/>
                </a:lnTo>
                <a:cubicBezTo>
                  <a:pt x="19730" y="36021"/>
                  <a:pt x="19768" y="36003"/>
                  <a:pt x="19814" y="36003"/>
                </a:cubicBezTo>
                <a:cubicBezTo>
                  <a:pt x="19859" y="36003"/>
                  <a:pt x="19910" y="36021"/>
                  <a:pt x="19979" y="36055"/>
                </a:cubicBezTo>
                <a:lnTo>
                  <a:pt x="20203" y="36055"/>
                </a:lnTo>
                <a:cubicBezTo>
                  <a:pt x="20203" y="36004"/>
                  <a:pt x="20231" y="35991"/>
                  <a:pt x="20270" y="35991"/>
                </a:cubicBezTo>
                <a:cubicBezTo>
                  <a:pt x="20312" y="35991"/>
                  <a:pt x="20368" y="36007"/>
                  <a:pt x="20414" y="36007"/>
                </a:cubicBezTo>
                <a:cubicBezTo>
                  <a:pt x="20439" y="36007"/>
                  <a:pt x="20462" y="36002"/>
                  <a:pt x="20478" y="35986"/>
                </a:cubicBezTo>
                <a:cubicBezTo>
                  <a:pt x="20546" y="35986"/>
                  <a:pt x="20632" y="35986"/>
                  <a:pt x="20632" y="36055"/>
                </a:cubicBezTo>
                <a:lnTo>
                  <a:pt x="20976" y="36055"/>
                </a:lnTo>
                <a:lnTo>
                  <a:pt x="20976" y="35986"/>
                </a:lnTo>
                <a:cubicBezTo>
                  <a:pt x="20976" y="35952"/>
                  <a:pt x="20942" y="35952"/>
                  <a:pt x="20907" y="35952"/>
                </a:cubicBezTo>
                <a:cubicBezTo>
                  <a:pt x="20873" y="35952"/>
                  <a:pt x="20839" y="35952"/>
                  <a:pt x="20839" y="35917"/>
                </a:cubicBezTo>
                <a:cubicBezTo>
                  <a:pt x="20770" y="35849"/>
                  <a:pt x="20839" y="35780"/>
                  <a:pt x="20907" y="35780"/>
                </a:cubicBezTo>
                <a:cubicBezTo>
                  <a:pt x="21062" y="35849"/>
                  <a:pt x="21062" y="35986"/>
                  <a:pt x="21131" y="36055"/>
                </a:cubicBezTo>
                <a:lnTo>
                  <a:pt x="21922" y="36055"/>
                </a:lnTo>
                <a:lnTo>
                  <a:pt x="21922" y="35917"/>
                </a:lnTo>
                <a:cubicBezTo>
                  <a:pt x="21991" y="36055"/>
                  <a:pt x="22128" y="35986"/>
                  <a:pt x="22128" y="36055"/>
                </a:cubicBezTo>
                <a:lnTo>
                  <a:pt x="22197" y="36055"/>
                </a:lnTo>
                <a:cubicBezTo>
                  <a:pt x="22246" y="36006"/>
                  <a:pt x="22303" y="35958"/>
                  <a:pt x="22381" y="35958"/>
                </a:cubicBezTo>
                <a:cubicBezTo>
                  <a:pt x="22413" y="35958"/>
                  <a:pt x="22449" y="35966"/>
                  <a:pt x="22489" y="35986"/>
                </a:cubicBezTo>
                <a:cubicBezTo>
                  <a:pt x="22489" y="36009"/>
                  <a:pt x="22497" y="36017"/>
                  <a:pt x="22510" y="36017"/>
                </a:cubicBezTo>
                <a:cubicBezTo>
                  <a:pt x="22535" y="36017"/>
                  <a:pt x="22581" y="35986"/>
                  <a:pt x="22627" y="35986"/>
                </a:cubicBezTo>
                <a:cubicBezTo>
                  <a:pt x="22696" y="35986"/>
                  <a:pt x="22696" y="35917"/>
                  <a:pt x="22696" y="35917"/>
                </a:cubicBezTo>
                <a:cubicBezTo>
                  <a:pt x="22782" y="35917"/>
                  <a:pt x="22782" y="35986"/>
                  <a:pt x="22850" y="35986"/>
                </a:cubicBezTo>
                <a:cubicBezTo>
                  <a:pt x="22919" y="35986"/>
                  <a:pt x="23057" y="35917"/>
                  <a:pt x="23125" y="35849"/>
                </a:cubicBezTo>
                <a:lnTo>
                  <a:pt x="23125" y="35917"/>
                </a:lnTo>
                <a:cubicBezTo>
                  <a:pt x="23211" y="35917"/>
                  <a:pt x="23211" y="35780"/>
                  <a:pt x="23349" y="35780"/>
                </a:cubicBezTo>
                <a:lnTo>
                  <a:pt x="23349" y="35625"/>
                </a:lnTo>
                <a:cubicBezTo>
                  <a:pt x="23372" y="35602"/>
                  <a:pt x="23395" y="35595"/>
                  <a:pt x="23418" y="35595"/>
                </a:cubicBezTo>
                <a:cubicBezTo>
                  <a:pt x="23464" y="35595"/>
                  <a:pt x="23509" y="35625"/>
                  <a:pt x="23555" y="35625"/>
                </a:cubicBezTo>
                <a:cubicBezTo>
                  <a:pt x="23710" y="35694"/>
                  <a:pt x="23779" y="35780"/>
                  <a:pt x="23848" y="35917"/>
                </a:cubicBezTo>
                <a:cubicBezTo>
                  <a:pt x="24071" y="35849"/>
                  <a:pt x="23916" y="35780"/>
                  <a:pt x="23916" y="35694"/>
                </a:cubicBezTo>
                <a:cubicBezTo>
                  <a:pt x="23985" y="35625"/>
                  <a:pt x="24140" y="35625"/>
                  <a:pt x="24140" y="35488"/>
                </a:cubicBezTo>
                <a:cubicBezTo>
                  <a:pt x="24071" y="35488"/>
                  <a:pt x="23985" y="35556"/>
                  <a:pt x="23916" y="35556"/>
                </a:cubicBezTo>
                <a:cubicBezTo>
                  <a:pt x="23848" y="35488"/>
                  <a:pt x="23985" y="35419"/>
                  <a:pt x="23985" y="35419"/>
                </a:cubicBezTo>
                <a:cubicBezTo>
                  <a:pt x="24071" y="35419"/>
                  <a:pt x="24071" y="35419"/>
                  <a:pt x="24140" y="35488"/>
                </a:cubicBezTo>
                <a:cubicBezTo>
                  <a:pt x="24140" y="35419"/>
                  <a:pt x="24140" y="35419"/>
                  <a:pt x="24209" y="35350"/>
                </a:cubicBezTo>
                <a:cubicBezTo>
                  <a:pt x="24254" y="35350"/>
                  <a:pt x="24300" y="35381"/>
                  <a:pt x="24326" y="35381"/>
                </a:cubicBezTo>
                <a:cubicBezTo>
                  <a:pt x="24338" y="35381"/>
                  <a:pt x="24346" y="35373"/>
                  <a:pt x="24346" y="35350"/>
                </a:cubicBezTo>
                <a:cubicBezTo>
                  <a:pt x="24415" y="35488"/>
                  <a:pt x="24638" y="35488"/>
                  <a:pt x="24570" y="35694"/>
                </a:cubicBezTo>
                <a:cubicBezTo>
                  <a:pt x="24570" y="35694"/>
                  <a:pt x="24539" y="35663"/>
                  <a:pt x="24493" y="35663"/>
                </a:cubicBezTo>
                <a:cubicBezTo>
                  <a:pt x="24470" y="35663"/>
                  <a:pt x="24444" y="35671"/>
                  <a:pt x="24415" y="35694"/>
                </a:cubicBezTo>
                <a:cubicBezTo>
                  <a:pt x="24346" y="35694"/>
                  <a:pt x="24415" y="35780"/>
                  <a:pt x="24415" y="35780"/>
                </a:cubicBezTo>
                <a:cubicBezTo>
                  <a:pt x="24431" y="35793"/>
                  <a:pt x="24450" y="35798"/>
                  <a:pt x="24470" y="35798"/>
                </a:cubicBezTo>
                <a:cubicBezTo>
                  <a:pt x="24530" y="35798"/>
                  <a:pt x="24604" y="35753"/>
                  <a:pt x="24682" y="35753"/>
                </a:cubicBezTo>
                <a:cubicBezTo>
                  <a:pt x="24713" y="35753"/>
                  <a:pt x="24744" y="35760"/>
                  <a:pt x="24776" y="35780"/>
                </a:cubicBezTo>
                <a:cubicBezTo>
                  <a:pt x="24845" y="35694"/>
                  <a:pt x="24931" y="35556"/>
                  <a:pt x="24931" y="35419"/>
                </a:cubicBezTo>
                <a:cubicBezTo>
                  <a:pt x="24999" y="35488"/>
                  <a:pt x="24931" y="35625"/>
                  <a:pt x="24999" y="35694"/>
                </a:cubicBezTo>
                <a:cubicBezTo>
                  <a:pt x="25029" y="35731"/>
                  <a:pt x="25071" y="35752"/>
                  <a:pt x="25114" y="35752"/>
                </a:cubicBezTo>
                <a:cubicBezTo>
                  <a:pt x="25173" y="35752"/>
                  <a:pt x="25235" y="35714"/>
                  <a:pt x="25275" y="35625"/>
                </a:cubicBezTo>
                <a:cubicBezTo>
                  <a:pt x="25275" y="35591"/>
                  <a:pt x="25257" y="35591"/>
                  <a:pt x="25240" y="35591"/>
                </a:cubicBezTo>
                <a:cubicBezTo>
                  <a:pt x="25223" y="35591"/>
                  <a:pt x="25206" y="35591"/>
                  <a:pt x="25206" y="35556"/>
                </a:cubicBezTo>
                <a:lnTo>
                  <a:pt x="25498" y="35556"/>
                </a:lnTo>
                <a:lnTo>
                  <a:pt x="25498" y="35419"/>
                </a:lnTo>
                <a:cubicBezTo>
                  <a:pt x="25636" y="35419"/>
                  <a:pt x="25567" y="35488"/>
                  <a:pt x="25567" y="35556"/>
                </a:cubicBezTo>
                <a:cubicBezTo>
                  <a:pt x="25636" y="35556"/>
                  <a:pt x="25704" y="35625"/>
                  <a:pt x="25704" y="35625"/>
                </a:cubicBezTo>
                <a:cubicBezTo>
                  <a:pt x="25790" y="35625"/>
                  <a:pt x="25928" y="35625"/>
                  <a:pt x="25859" y="35488"/>
                </a:cubicBezTo>
                <a:cubicBezTo>
                  <a:pt x="25882" y="35465"/>
                  <a:pt x="25905" y="35457"/>
                  <a:pt x="25928" y="35457"/>
                </a:cubicBezTo>
                <a:cubicBezTo>
                  <a:pt x="25974" y="35457"/>
                  <a:pt x="26020" y="35488"/>
                  <a:pt x="26065" y="35488"/>
                </a:cubicBezTo>
                <a:cubicBezTo>
                  <a:pt x="26220" y="35350"/>
                  <a:pt x="26495" y="35419"/>
                  <a:pt x="26719" y="35350"/>
                </a:cubicBezTo>
                <a:cubicBezTo>
                  <a:pt x="26856" y="35264"/>
                  <a:pt x="26994" y="35264"/>
                  <a:pt x="27217" y="35195"/>
                </a:cubicBezTo>
                <a:cubicBezTo>
                  <a:pt x="27286" y="35127"/>
                  <a:pt x="27424" y="35127"/>
                  <a:pt x="27578" y="35127"/>
                </a:cubicBezTo>
                <a:cubicBezTo>
                  <a:pt x="27716" y="35127"/>
                  <a:pt x="27785" y="34989"/>
                  <a:pt x="27939" y="34920"/>
                </a:cubicBezTo>
                <a:lnTo>
                  <a:pt x="28077" y="34920"/>
                </a:lnTo>
                <a:cubicBezTo>
                  <a:pt x="28215" y="34920"/>
                  <a:pt x="28369" y="34834"/>
                  <a:pt x="28369" y="34628"/>
                </a:cubicBezTo>
                <a:cubicBezTo>
                  <a:pt x="28461" y="34725"/>
                  <a:pt x="28555" y="34758"/>
                  <a:pt x="28650" y="34758"/>
                </a:cubicBezTo>
                <a:cubicBezTo>
                  <a:pt x="28839" y="34758"/>
                  <a:pt x="29034" y="34628"/>
                  <a:pt x="29229" y="34628"/>
                </a:cubicBezTo>
                <a:cubicBezTo>
                  <a:pt x="29298" y="34559"/>
                  <a:pt x="29298" y="34490"/>
                  <a:pt x="29298" y="34404"/>
                </a:cubicBezTo>
                <a:cubicBezTo>
                  <a:pt x="29367" y="34490"/>
                  <a:pt x="29573" y="34404"/>
                  <a:pt x="29573" y="34697"/>
                </a:cubicBezTo>
                <a:cubicBezTo>
                  <a:pt x="29728" y="34490"/>
                  <a:pt x="29796" y="34336"/>
                  <a:pt x="29934" y="34336"/>
                </a:cubicBezTo>
                <a:cubicBezTo>
                  <a:pt x="29980" y="34336"/>
                  <a:pt x="30033" y="34366"/>
                  <a:pt x="30084" y="34366"/>
                </a:cubicBezTo>
                <a:cubicBezTo>
                  <a:pt x="30110" y="34366"/>
                  <a:pt x="30134" y="34359"/>
                  <a:pt x="30157" y="34336"/>
                </a:cubicBezTo>
                <a:lnTo>
                  <a:pt x="30364" y="34336"/>
                </a:lnTo>
                <a:cubicBezTo>
                  <a:pt x="30432" y="34267"/>
                  <a:pt x="30432" y="34198"/>
                  <a:pt x="30518" y="34129"/>
                </a:cubicBezTo>
                <a:cubicBezTo>
                  <a:pt x="30656" y="34129"/>
                  <a:pt x="30656" y="34267"/>
                  <a:pt x="30794" y="34267"/>
                </a:cubicBezTo>
                <a:cubicBezTo>
                  <a:pt x="30862" y="34198"/>
                  <a:pt x="30794" y="34061"/>
                  <a:pt x="30948" y="33975"/>
                </a:cubicBezTo>
                <a:cubicBezTo>
                  <a:pt x="31155" y="33975"/>
                  <a:pt x="31292" y="33768"/>
                  <a:pt x="31584" y="33768"/>
                </a:cubicBezTo>
                <a:cubicBezTo>
                  <a:pt x="31584" y="33837"/>
                  <a:pt x="31584" y="33837"/>
                  <a:pt x="31653" y="33906"/>
                </a:cubicBezTo>
                <a:lnTo>
                  <a:pt x="31653" y="33699"/>
                </a:lnTo>
                <a:cubicBezTo>
                  <a:pt x="31584" y="33699"/>
                  <a:pt x="31584" y="33631"/>
                  <a:pt x="31584" y="33545"/>
                </a:cubicBezTo>
                <a:lnTo>
                  <a:pt x="31516" y="33476"/>
                </a:lnTo>
                <a:cubicBezTo>
                  <a:pt x="31584" y="33476"/>
                  <a:pt x="31584" y="33545"/>
                  <a:pt x="31584" y="33545"/>
                </a:cubicBezTo>
                <a:cubicBezTo>
                  <a:pt x="31653" y="33545"/>
                  <a:pt x="31653" y="33631"/>
                  <a:pt x="31653" y="33699"/>
                </a:cubicBezTo>
                <a:cubicBezTo>
                  <a:pt x="31722" y="33699"/>
                  <a:pt x="31808" y="33631"/>
                  <a:pt x="31808" y="33545"/>
                </a:cubicBezTo>
                <a:cubicBezTo>
                  <a:pt x="31945" y="33545"/>
                  <a:pt x="31945" y="33699"/>
                  <a:pt x="32014" y="33768"/>
                </a:cubicBezTo>
                <a:lnTo>
                  <a:pt x="32014" y="33545"/>
                </a:lnTo>
                <a:cubicBezTo>
                  <a:pt x="32083" y="33476"/>
                  <a:pt x="32152" y="33407"/>
                  <a:pt x="32238" y="33338"/>
                </a:cubicBezTo>
                <a:cubicBezTo>
                  <a:pt x="32307" y="33407"/>
                  <a:pt x="32307" y="33545"/>
                  <a:pt x="32375" y="33631"/>
                </a:cubicBezTo>
                <a:cubicBezTo>
                  <a:pt x="32444" y="33545"/>
                  <a:pt x="32513" y="33476"/>
                  <a:pt x="32582" y="33407"/>
                </a:cubicBezTo>
                <a:cubicBezTo>
                  <a:pt x="32582" y="33407"/>
                  <a:pt x="32513" y="33338"/>
                  <a:pt x="32513" y="33270"/>
                </a:cubicBezTo>
                <a:cubicBezTo>
                  <a:pt x="32668" y="33270"/>
                  <a:pt x="32736" y="33201"/>
                  <a:pt x="32874" y="33115"/>
                </a:cubicBezTo>
                <a:cubicBezTo>
                  <a:pt x="32993" y="33115"/>
                  <a:pt x="32802" y="33283"/>
                  <a:pt x="32928" y="33283"/>
                </a:cubicBezTo>
                <a:cubicBezTo>
                  <a:pt x="32948" y="33283"/>
                  <a:pt x="32975" y="33279"/>
                  <a:pt x="33011" y="33270"/>
                </a:cubicBezTo>
                <a:cubicBezTo>
                  <a:pt x="33011" y="33270"/>
                  <a:pt x="32943" y="33201"/>
                  <a:pt x="33011" y="33046"/>
                </a:cubicBezTo>
                <a:lnTo>
                  <a:pt x="33166" y="33046"/>
                </a:lnTo>
                <a:lnTo>
                  <a:pt x="33166" y="32977"/>
                </a:lnTo>
                <a:cubicBezTo>
                  <a:pt x="33235" y="33046"/>
                  <a:pt x="33166" y="33046"/>
                  <a:pt x="33166" y="33046"/>
                </a:cubicBezTo>
                <a:cubicBezTo>
                  <a:pt x="33166" y="33115"/>
                  <a:pt x="33235" y="33201"/>
                  <a:pt x="33304" y="33201"/>
                </a:cubicBezTo>
                <a:cubicBezTo>
                  <a:pt x="33373" y="33201"/>
                  <a:pt x="33304" y="33046"/>
                  <a:pt x="33373" y="33046"/>
                </a:cubicBezTo>
                <a:cubicBezTo>
                  <a:pt x="33441" y="33115"/>
                  <a:pt x="33441" y="33115"/>
                  <a:pt x="33441" y="33201"/>
                </a:cubicBezTo>
                <a:cubicBezTo>
                  <a:pt x="33596" y="33201"/>
                  <a:pt x="33527" y="33046"/>
                  <a:pt x="33596" y="32977"/>
                </a:cubicBezTo>
                <a:cubicBezTo>
                  <a:pt x="33802" y="32977"/>
                  <a:pt x="33957" y="32840"/>
                  <a:pt x="34095" y="32771"/>
                </a:cubicBezTo>
                <a:cubicBezTo>
                  <a:pt x="34095" y="32685"/>
                  <a:pt x="34163" y="32616"/>
                  <a:pt x="34163" y="32616"/>
                </a:cubicBezTo>
                <a:cubicBezTo>
                  <a:pt x="34232" y="32548"/>
                  <a:pt x="34301" y="32479"/>
                  <a:pt x="34456" y="32410"/>
                </a:cubicBezTo>
                <a:lnTo>
                  <a:pt x="34524" y="32479"/>
                </a:lnTo>
                <a:cubicBezTo>
                  <a:pt x="34593" y="32410"/>
                  <a:pt x="34593" y="32341"/>
                  <a:pt x="34662" y="32341"/>
                </a:cubicBezTo>
                <a:cubicBezTo>
                  <a:pt x="34696" y="32298"/>
                  <a:pt x="34752" y="32277"/>
                  <a:pt x="34808" y="32277"/>
                </a:cubicBezTo>
                <a:cubicBezTo>
                  <a:pt x="34864" y="32277"/>
                  <a:pt x="34920" y="32298"/>
                  <a:pt x="34954" y="32341"/>
                </a:cubicBezTo>
                <a:cubicBezTo>
                  <a:pt x="34954" y="32186"/>
                  <a:pt x="35092" y="32255"/>
                  <a:pt x="35161" y="32186"/>
                </a:cubicBezTo>
                <a:lnTo>
                  <a:pt x="35161" y="31980"/>
                </a:lnTo>
                <a:cubicBezTo>
                  <a:pt x="35092" y="31980"/>
                  <a:pt x="35092" y="31911"/>
                  <a:pt x="35161" y="31911"/>
                </a:cubicBezTo>
                <a:lnTo>
                  <a:pt x="35161" y="31980"/>
                </a:lnTo>
                <a:cubicBezTo>
                  <a:pt x="35247" y="32049"/>
                  <a:pt x="35247" y="32049"/>
                  <a:pt x="35315" y="32049"/>
                </a:cubicBezTo>
                <a:cubicBezTo>
                  <a:pt x="35453" y="31980"/>
                  <a:pt x="35522" y="31825"/>
                  <a:pt x="35676" y="31825"/>
                </a:cubicBezTo>
                <a:cubicBezTo>
                  <a:pt x="35676" y="31825"/>
                  <a:pt x="35676" y="31795"/>
                  <a:pt x="35697" y="31795"/>
                </a:cubicBezTo>
                <a:cubicBezTo>
                  <a:pt x="35707" y="31795"/>
                  <a:pt x="35722" y="31802"/>
                  <a:pt x="35745" y="31825"/>
                </a:cubicBezTo>
                <a:lnTo>
                  <a:pt x="35676" y="31825"/>
                </a:lnTo>
                <a:cubicBezTo>
                  <a:pt x="35676" y="31911"/>
                  <a:pt x="35745" y="31911"/>
                  <a:pt x="35814" y="31911"/>
                </a:cubicBezTo>
                <a:cubicBezTo>
                  <a:pt x="35883" y="31825"/>
                  <a:pt x="35814" y="31757"/>
                  <a:pt x="35814" y="31619"/>
                </a:cubicBezTo>
                <a:lnTo>
                  <a:pt x="35745" y="31619"/>
                </a:lnTo>
                <a:cubicBezTo>
                  <a:pt x="35745" y="31619"/>
                  <a:pt x="35676" y="31550"/>
                  <a:pt x="35745" y="31482"/>
                </a:cubicBezTo>
                <a:cubicBezTo>
                  <a:pt x="35883" y="31482"/>
                  <a:pt x="35951" y="31550"/>
                  <a:pt x="36020" y="31619"/>
                </a:cubicBezTo>
                <a:cubicBezTo>
                  <a:pt x="36062" y="31638"/>
                  <a:pt x="36102" y="31646"/>
                  <a:pt x="36139" y="31646"/>
                </a:cubicBezTo>
                <a:cubicBezTo>
                  <a:pt x="36239" y="31646"/>
                  <a:pt x="36313" y="31582"/>
                  <a:pt x="36313" y="31482"/>
                </a:cubicBezTo>
                <a:cubicBezTo>
                  <a:pt x="36313" y="31327"/>
                  <a:pt x="36450" y="31327"/>
                  <a:pt x="36536" y="31258"/>
                </a:cubicBezTo>
                <a:cubicBezTo>
                  <a:pt x="36674" y="31189"/>
                  <a:pt x="36605" y="31052"/>
                  <a:pt x="36742" y="30966"/>
                </a:cubicBezTo>
                <a:lnTo>
                  <a:pt x="36742" y="30897"/>
                </a:lnTo>
                <a:cubicBezTo>
                  <a:pt x="36742" y="30966"/>
                  <a:pt x="36811" y="31052"/>
                  <a:pt x="36811" y="31052"/>
                </a:cubicBezTo>
                <a:cubicBezTo>
                  <a:pt x="36966" y="31052"/>
                  <a:pt x="37035" y="30966"/>
                  <a:pt x="37103" y="30897"/>
                </a:cubicBezTo>
                <a:lnTo>
                  <a:pt x="37103" y="30966"/>
                </a:lnTo>
                <a:cubicBezTo>
                  <a:pt x="37103" y="30837"/>
                  <a:pt x="37224" y="30829"/>
                  <a:pt x="37239" y="30716"/>
                </a:cubicBezTo>
                <a:lnTo>
                  <a:pt x="37239" y="30716"/>
                </a:lnTo>
                <a:cubicBezTo>
                  <a:pt x="37241" y="30726"/>
                  <a:pt x="37241" y="30740"/>
                  <a:pt x="37241" y="30759"/>
                </a:cubicBezTo>
                <a:cubicBezTo>
                  <a:pt x="37310" y="30691"/>
                  <a:pt x="37310" y="30622"/>
                  <a:pt x="37310" y="30622"/>
                </a:cubicBezTo>
                <a:cubicBezTo>
                  <a:pt x="37310" y="30536"/>
                  <a:pt x="37241" y="30536"/>
                  <a:pt x="37241" y="30536"/>
                </a:cubicBezTo>
                <a:cubicBezTo>
                  <a:pt x="37310" y="30536"/>
                  <a:pt x="37310" y="30536"/>
                  <a:pt x="37310" y="30622"/>
                </a:cubicBezTo>
                <a:lnTo>
                  <a:pt x="37602" y="30622"/>
                </a:lnTo>
                <a:cubicBezTo>
                  <a:pt x="37671" y="30536"/>
                  <a:pt x="37826" y="30467"/>
                  <a:pt x="37826" y="30330"/>
                </a:cubicBezTo>
                <a:cubicBezTo>
                  <a:pt x="37826" y="30261"/>
                  <a:pt x="37826" y="30192"/>
                  <a:pt x="37740" y="30106"/>
                </a:cubicBezTo>
                <a:cubicBezTo>
                  <a:pt x="37740" y="30106"/>
                  <a:pt x="37826" y="30037"/>
                  <a:pt x="37826" y="29969"/>
                </a:cubicBezTo>
                <a:cubicBezTo>
                  <a:pt x="37963" y="30037"/>
                  <a:pt x="37963" y="30192"/>
                  <a:pt x="38032" y="30261"/>
                </a:cubicBezTo>
                <a:cubicBezTo>
                  <a:pt x="38072" y="30281"/>
                  <a:pt x="38101" y="30289"/>
                  <a:pt x="38121" y="30289"/>
                </a:cubicBezTo>
                <a:cubicBezTo>
                  <a:pt x="38169" y="30289"/>
                  <a:pt x="38169" y="30241"/>
                  <a:pt x="38169" y="30192"/>
                </a:cubicBezTo>
                <a:cubicBezTo>
                  <a:pt x="38032" y="30106"/>
                  <a:pt x="38101" y="30037"/>
                  <a:pt x="38101" y="29969"/>
                </a:cubicBezTo>
                <a:lnTo>
                  <a:pt x="38101" y="29969"/>
                </a:lnTo>
                <a:cubicBezTo>
                  <a:pt x="38169" y="30037"/>
                  <a:pt x="38169" y="30106"/>
                  <a:pt x="38169" y="30192"/>
                </a:cubicBezTo>
                <a:cubicBezTo>
                  <a:pt x="38255" y="30106"/>
                  <a:pt x="38324" y="30106"/>
                  <a:pt x="38393" y="30037"/>
                </a:cubicBezTo>
                <a:cubicBezTo>
                  <a:pt x="38324" y="30037"/>
                  <a:pt x="38324" y="29969"/>
                  <a:pt x="38324" y="29969"/>
                </a:cubicBezTo>
                <a:lnTo>
                  <a:pt x="38393" y="29969"/>
                </a:lnTo>
                <a:cubicBezTo>
                  <a:pt x="38462" y="29900"/>
                  <a:pt x="38462" y="29762"/>
                  <a:pt x="38530" y="29676"/>
                </a:cubicBezTo>
                <a:cubicBezTo>
                  <a:pt x="38599" y="29762"/>
                  <a:pt x="38530" y="29831"/>
                  <a:pt x="38599" y="29831"/>
                </a:cubicBezTo>
                <a:cubicBezTo>
                  <a:pt x="38685" y="29900"/>
                  <a:pt x="38754" y="29900"/>
                  <a:pt x="38823" y="29900"/>
                </a:cubicBezTo>
                <a:cubicBezTo>
                  <a:pt x="38754" y="29762"/>
                  <a:pt x="38960" y="29762"/>
                  <a:pt x="38960" y="29676"/>
                </a:cubicBezTo>
                <a:cubicBezTo>
                  <a:pt x="38938" y="29676"/>
                  <a:pt x="38923" y="29669"/>
                  <a:pt x="38913" y="29660"/>
                </a:cubicBezTo>
                <a:lnTo>
                  <a:pt x="38913" y="29660"/>
                </a:lnTo>
                <a:cubicBezTo>
                  <a:pt x="38998" y="29606"/>
                  <a:pt x="39184" y="29595"/>
                  <a:pt x="39184" y="29470"/>
                </a:cubicBezTo>
                <a:lnTo>
                  <a:pt x="39253" y="29470"/>
                </a:lnTo>
                <a:cubicBezTo>
                  <a:pt x="39321" y="29246"/>
                  <a:pt x="39614" y="29246"/>
                  <a:pt x="39751" y="29109"/>
                </a:cubicBezTo>
                <a:cubicBezTo>
                  <a:pt x="39751" y="29040"/>
                  <a:pt x="39889" y="29109"/>
                  <a:pt x="39889" y="28971"/>
                </a:cubicBezTo>
                <a:cubicBezTo>
                  <a:pt x="39889" y="28903"/>
                  <a:pt x="39975" y="28903"/>
                  <a:pt x="40043" y="28817"/>
                </a:cubicBezTo>
                <a:cubicBezTo>
                  <a:pt x="40112" y="28903"/>
                  <a:pt x="40043" y="28971"/>
                  <a:pt x="40181" y="28971"/>
                </a:cubicBezTo>
                <a:cubicBezTo>
                  <a:pt x="40181" y="28817"/>
                  <a:pt x="40112" y="28610"/>
                  <a:pt x="40319" y="28542"/>
                </a:cubicBezTo>
                <a:cubicBezTo>
                  <a:pt x="40319" y="28542"/>
                  <a:pt x="40319" y="28473"/>
                  <a:pt x="40405" y="28473"/>
                </a:cubicBezTo>
                <a:lnTo>
                  <a:pt x="40405" y="28542"/>
                </a:lnTo>
                <a:lnTo>
                  <a:pt x="40473" y="28542"/>
                </a:lnTo>
                <a:cubicBezTo>
                  <a:pt x="40473" y="28542"/>
                  <a:pt x="40542" y="28542"/>
                  <a:pt x="40542" y="28473"/>
                </a:cubicBezTo>
                <a:lnTo>
                  <a:pt x="40542" y="28542"/>
                </a:lnTo>
                <a:cubicBezTo>
                  <a:pt x="40680" y="28473"/>
                  <a:pt x="40611" y="28318"/>
                  <a:pt x="40680" y="28180"/>
                </a:cubicBezTo>
                <a:cubicBezTo>
                  <a:pt x="40748" y="28112"/>
                  <a:pt x="40834" y="28112"/>
                  <a:pt x="40972" y="28112"/>
                </a:cubicBezTo>
                <a:lnTo>
                  <a:pt x="40972" y="27888"/>
                </a:lnTo>
                <a:cubicBezTo>
                  <a:pt x="41264" y="27888"/>
                  <a:pt x="41333" y="27682"/>
                  <a:pt x="41402" y="27458"/>
                </a:cubicBezTo>
                <a:lnTo>
                  <a:pt x="41694" y="27458"/>
                </a:lnTo>
                <a:lnTo>
                  <a:pt x="41694" y="27321"/>
                </a:lnTo>
                <a:cubicBezTo>
                  <a:pt x="41694" y="27252"/>
                  <a:pt x="41694" y="27183"/>
                  <a:pt x="41832" y="27183"/>
                </a:cubicBezTo>
                <a:cubicBezTo>
                  <a:pt x="41969" y="27183"/>
                  <a:pt x="42330" y="26667"/>
                  <a:pt x="42330" y="26530"/>
                </a:cubicBezTo>
                <a:cubicBezTo>
                  <a:pt x="42399" y="26461"/>
                  <a:pt x="42468" y="26461"/>
                  <a:pt x="42554" y="26461"/>
                </a:cubicBezTo>
                <a:cubicBezTo>
                  <a:pt x="42691" y="26031"/>
                  <a:pt x="43121" y="25739"/>
                  <a:pt x="43190" y="25240"/>
                </a:cubicBezTo>
                <a:lnTo>
                  <a:pt x="43327" y="25240"/>
                </a:lnTo>
                <a:cubicBezTo>
                  <a:pt x="43413" y="25103"/>
                  <a:pt x="43551" y="24948"/>
                  <a:pt x="43482" y="24742"/>
                </a:cubicBezTo>
                <a:cubicBezTo>
                  <a:pt x="43482" y="24742"/>
                  <a:pt x="43413" y="24742"/>
                  <a:pt x="43413" y="24673"/>
                </a:cubicBezTo>
                <a:cubicBezTo>
                  <a:pt x="43413" y="24604"/>
                  <a:pt x="43413" y="24604"/>
                  <a:pt x="43482" y="24518"/>
                </a:cubicBezTo>
                <a:cubicBezTo>
                  <a:pt x="43551" y="24518"/>
                  <a:pt x="43620" y="24604"/>
                  <a:pt x="43688" y="24604"/>
                </a:cubicBezTo>
                <a:cubicBezTo>
                  <a:pt x="43757" y="24518"/>
                  <a:pt x="43757" y="24518"/>
                  <a:pt x="43757" y="24450"/>
                </a:cubicBezTo>
                <a:cubicBezTo>
                  <a:pt x="43757" y="24395"/>
                  <a:pt x="43757" y="24384"/>
                  <a:pt x="43723" y="24381"/>
                </a:cubicBezTo>
                <a:lnTo>
                  <a:pt x="43723" y="24381"/>
                </a:lnTo>
                <a:cubicBezTo>
                  <a:pt x="43732" y="24381"/>
                  <a:pt x="43743" y="24381"/>
                  <a:pt x="43757" y="24381"/>
                </a:cubicBezTo>
                <a:cubicBezTo>
                  <a:pt x="43757" y="24243"/>
                  <a:pt x="43688" y="24089"/>
                  <a:pt x="43843" y="24020"/>
                </a:cubicBezTo>
                <a:cubicBezTo>
                  <a:pt x="43912" y="24020"/>
                  <a:pt x="43912" y="24020"/>
                  <a:pt x="43981" y="24089"/>
                </a:cubicBezTo>
                <a:cubicBezTo>
                  <a:pt x="44342" y="23160"/>
                  <a:pt x="44840" y="22300"/>
                  <a:pt x="45270" y="21372"/>
                </a:cubicBezTo>
                <a:cubicBezTo>
                  <a:pt x="45270" y="21338"/>
                  <a:pt x="45287" y="21338"/>
                  <a:pt x="45313" y="21338"/>
                </a:cubicBezTo>
                <a:cubicBezTo>
                  <a:pt x="45339" y="21338"/>
                  <a:pt x="45373" y="21338"/>
                  <a:pt x="45408" y="21303"/>
                </a:cubicBezTo>
                <a:lnTo>
                  <a:pt x="45408" y="21166"/>
                </a:lnTo>
                <a:cubicBezTo>
                  <a:pt x="45339" y="21166"/>
                  <a:pt x="45339" y="21234"/>
                  <a:pt x="45270" y="21303"/>
                </a:cubicBezTo>
                <a:cubicBezTo>
                  <a:pt x="45270" y="21166"/>
                  <a:pt x="45270" y="21011"/>
                  <a:pt x="45339" y="20942"/>
                </a:cubicBezTo>
                <a:cubicBezTo>
                  <a:pt x="45339" y="20873"/>
                  <a:pt x="45339" y="20805"/>
                  <a:pt x="45408" y="20805"/>
                </a:cubicBezTo>
                <a:cubicBezTo>
                  <a:pt x="45476" y="20805"/>
                  <a:pt x="45562" y="20805"/>
                  <a:pt x="45562" y="20873"/>
                </a:cubicBezTo>
                <a:cubicBezTo>
                  <a:pt x="45700" y="20736"/>
                  <a:pt x="45700" y="20512"/>
                  <a:pt x="45769" y="20444"/>
                </a:cubicBezTo>
                <a:cubicBezTo>
                  <a:pt x="45746" y="20398"/>
                  <a:pt x="45723" y="20382"/>
                  <a:pt x="45700" y="20382"/>
                </a:cubicBezTo>
                <a:cubicBezTo>
                  <a:pt x="45654" y="20382"/>
                  <a:pt x="45608" y="20444"/>
                  <a:pt x="45562" y="20444"/>
                </a:cubicBezTo>
                <a:lnTo>
                  <a:pt x="45562" y="20650"/>
                </a:lnTo>
                <a:cubicBezTo>
                  <a:pt x="45476" y="20512"/>
                  <a:pt x="45476" y="20444"/>
                  <a:pt x="45562" y="20444"/>
                </a:cubicBezTo>
                <a:cubicBezTo>
                  <a:pt x="45631" y="20151"/>
                  <a:pt x="45562" y="19945"/>
                  <a:pt x="45562" y="19653"/>
                </a:cubicBezTo>
                <a:cubicBezTo>
                  <a:pt x="45408" y="19653"/>
                  <a:pt x="45339" y="19790"/>
                  <a:pt x="45270" y="19790"/>
                </a:cubicBezTo>
                <a:cubicBezTo>
                  <a:pt x="45201" y="19721"/>
                  <a:pt x="45201" y="19653"/>
                  <a:pt x="45270" y="19653"/>
                </a:cubicBezTo>
                <a:cubicBezTo>
                  <a:pt x="45339" y="19653"/>
                  <a:pt x="45339" y="19584"/>
                  <a:pt x="45339" y="19515"/>
                </a:cubicBezTo>
                <a:lnTo>
                  <a:pt x="45270" y="19515"/>
                </a:lnTo>
                <a:cubicBezTo>
                  <a:pt x="45293" y="19492"/>
                  <a:pt x="45308" y="19485"/>
                  <a:pt x="45319" y="19485"/>
                </a:cubicBezTo>
                <a:cubicBezTo>
                  <a:pt x="45339" y="19485"/>
                  <a:pt x="45339" y="19515"/>
                  <a:pt x="45339" y="19515"/>
                </a:cubicBezTo>
                <a:lnTo>
                  <a:pt x="45476" y="19515"/>
                </a:lnTo>
                <a:cubicBezTo>
                  <a:pt x="45408" y="19446"/>
                  <a:pt x="45408" y="19360"/>
                  <a:pt x="45339" y="19292"/>
                </a:cubicBezTo>
                <a:cubicBezTo>
                  <a:pt x="45408" y="19223"/>
                  <a:pt x="45408" y="19223"/>
                  <a:pt x="45408" y="19154"/>
                </a:cubicBezTo>
                <a:lnTo>
                  <a:pt x="45339" y="19154"/>
                </a:lnTo>
                <a:cubicBezTo>
                  <a:pt x="45362" y="19131"/>
                  <a:pt x="45377" y="19124"/>
                  <a:pt x="45387" y="19124"/>
                </a:cubicBezTo>
                <a:cubicBezTo>
                  <a:pt x="45408" y="19124"/>
                  <a:pt x="45408" y="19154"/>
                  <a:pt x="45408" y="19154"/>
                </a:cubicBezTo>
                <a:cubicBezTo>
                  <a:pt x="45562" y="19085"/>
                  <a:pt x="45562" y="19017"/>
                  <a:pt x="45408" y="18862"/>
                </a:cubicBezTo>
                <a:lnTo>
                  <a:pt x="45408" y="19017"/>
                </a:lnTo>
                <a:cubicBezTo>
                  <a:pt x="45339" y="18931"/>
                  <a:pt x="45339" y="18931"/>
                  <a:pt x="45408" y="18862"/>
                </a:cubicBezTo>
                <a:lnTo>
                  <a:pt x="45408" y="18655"/>
                </a:lnTo>
                <a:cubicBezTo>
                  <a:pt x="45476" y="18724"/>
                  <a:pt x="45562" y="18724"/>
                  <a:pt x="45562" y="18724"/>
                </a:cubicBezTo>
                <a:lnTo>
                  <a:pt x="45562" y="18501"/>
                </a:lnTo>
                <a:cubicBezTo>
                  <a:pt x="45631" y="18363"/>
                  <a:pt x="45769" y="18363"/>
                  <a:pt x="45838" y="18363"/>
                </a:cubicBezTo>
                <a:cubicBezTo>
                  <a:pt x="45838" y="18501"/>
                  <a:pt x="45906" y="18587"/>
                  <a:pt x="45906" y="18655"/>
                </a:cubicBezTo>
                <a:cubicBezTo>
                  <a:pt x="45992" y="18724"/>
                  <a:pt x="45992" y="18724"/>
                  <a:pt x="46061" y="18724"/>
                </a:cubicBezTo>
                <a:lnTo>
                  <a:pt x="46130" y="18655"/>
                </a:lnTo>
                <a:cubicBezTo>
                  <a:pt x="46130" y="18587"/>
                  <a:pt x="46061" y="18587"/>
                  <a:pt x="46130" y="18501"/>
                </a:cubicBezTo>
                <a:cubicBezTo>
                  <a:pt x="46199" y="18432"/>
                  <a:pt x="46199" y="18294"/>
                  <a:pt x="46267" y="18226"/>
                </a:cubicBezTo>
                <a:cubicBezTo>
                  <a:pt x="46199" y="18002"/>
                  <a:pt x="46199" y="18002"/>
                  <a:pt x="46267" y="17796"/>
                </a:cubicBezTo>
                <a:cubicBezTo>
                  <a:pt x="46228" y="17707"/>
                  <a:pt x="46189" y="17669"/>
                  <a:pt x="46136" y="17669"/>
                </a:cubicBezTo>
                <a:cubicBezTo>
                  <a:pt x="46097" y="17669"/>
                  <a:pt x="46051" y="17690"/>
                  <a:pt x="45992" y="17727"/>
                </a:cubicBezTo>
                <a:cubicBezTo>
                  <a:pt x="45906" y="17641"/>
                  <a:pt x="45906" y="17572"/>
                  <a:pt x="45906" y="17504"/>
                </a:cubicBezTo>
                <a:cubicBezTo>
                  <a:pt x="45992" y="17504"/>
                  <a:pt x="46061" y="17435"/>
                  <a:pt x="46061" y="17435"/>
                </a:cubicBezTo>
                <a:cubicBezTo>
                  <a:pt x="46199" y="17435"/>
                  <a:pt x="46061" y="17572"/>
                  <a:pt x="46199" y="17572"/>
                </a:cubicBezTo>
                <a:cubicBezTo>
                  <a:pt x="46336" y="17572"/>
                  <a:pt x="46267" y="17435"/>
                  <a:pt x="46336" y="17435"/>
                </a:cubicBezTo>
                <a:cubicBezTo>
                  <a:pt x="46267" y="17297"/>
                  <a:pt x="46267" y="17211"/>
                  <a:pt x="46199" y="17142"/>
                </a:cubicBezTo>
                <a:cubicBezTo>
                  <a:pt x="46170" y="17084"/>
                  <a:pt x="46140" y="17063"/>
                  <a:pt x="46105" y="17063"/>
                </a:cubicBezTo>
                <a:cubicBezTo>
                  <a:pt x="46056" y="17063"/>
                  <a:pt x="45996" y="17103"/>
                  <a:pt x="45906" y="17142"/>
                </a:cubicBezTo>
                <a:cubicBezTo>
                  <a:pt x="46061" y="17005"/>
                  <a:pt x="45906" y="16713"/>
                  <a:pt x="46130" y="16644"/>
                </a:cubicBezTo>
                <a:lnTo>
                  <a:pt x="46130" y="16644"/>
                </a:lnTo>
                <a:cubicBezTo>
                  <a:pt x="46199" y="16713"/>
                  <a:pt x="46061" y="16936"/>
                  <a:pt x="46199" y="17005"/>
                </a:cubicBezTo>
                <a:cubicBezTo>
                  <a:pt x="46199" y="16936"/>
                  <a:pt x="46199" y="16936"/>
                  <a:pt x="46267" y="16936"/>
                </a:cubicBezTo>
                <a:cubicBezTo>
                  <a:pt x="46267" y="16781"/>
                  <a:pt x="46199" y="16644"/>
                  <a:pt x="46199" y="16506"/>
                </a:cubicBezTo>
                <a:lnTo>
                  <a:pt x="46130" y="16506"/>
                </a:lnTo>
                <a:cubicBezTo>
                  <a:pt x="46095" y="16541"/>
                  <a:pt x="46061" y="16558"/>
                  <a:pt x="46025" y="16558"/>
                </a:cubicBezTo>
                <a:cubicBezTo>
                  <a:pt x="45988" y="16558"/>
                  <a:pt x="45949" y="16541"/>
                  <a:pt x="45906" y="16506"/>
                </a:cubicBezTo>
                <a:cubicBezTo>
                  <a:pt x="45906" y="16438"/>
                  <a:pt x="46061" y="16352"/>
                  <a:pt x="46061" y="16283"/>
                </a:cubicBezTo>
                <a:cubicBezTo>
                  <a:pt x="45992" y="16214"/>
                  <a:pt x="45906" y="16145"/>
                  <a:pt x="45906" y="16077"/>
                </a:cubicBezTo>
                <a:cubicBezTo>
                  <a:pt x="45769" y="16145"/>
                  <a:pt x="45838" y="16214"/>
                  <a:pt x="45906" y="16283"/>
                </a:cubicBezTo>
                <a:cubicBezTo>
                  <a:pt x="45838" y="16352"/>
                  <a:pt x="45769" y="16352"/>
                  <a:pt x="45769" y="16506"/>
                </a:cubicBezTo>
                <a:lnTo>
                  <a:pt x="45838" y="16506"/>
                </a:lnTo>
                <a:cubicBezTo>
                  <a:pt x="45815" y="16529"/>
                  <a:pt x="45799" y="16537"/>
                  <a:pt x="45789" y="16537"/>
                </a:cubicBezTo>
                <a:cubicBezTo>
                  <a:pt x="45769" y="16537"/>
                  <a:pt x="45769" y="16506"/>
                  <a:pt x="45769" y="16506"/>
                </a:cubicBezTo>
                <a:cubicBezTo>
                  <a:pt x="45700" y="16214"/>
                  <a:pt x="45700" y="15922"/>
                  <a:pt x="45631" y="15715"/>
                </a:cubicBezTo>
                <a:cubicBezTo>
                  <a:pt x="45631" y="15647"/>
                  <a:pt x="45700" y="15647"/>
                  <a:pt x="45700" y="15578"/>
                </a:cubicBezTo>
                <a:cubicBezTo>
                  <a:pt x="45631" y="15492"/>
                  <a:pt x="45631" y="15423"/>
                  <a:pt x="45631" y="15423"/>
                </a:cubicBezTo>
                <a:cubicBezTo>
                  <a:pt x="45631" y="15217"/>
                  <a:pt x="45769" y="15148"/>
                  <a:pt x="45838" y="14993"/>
                </a:cubicBezTo>
                <a:cubicBezTo>
                  <a:pt x="45700" y="14993"/>
                  <a:pt x="45700" y="14925"/>
                  <a:pt x="45700" y="14787"/>
                </a:cubicBezTo>
                <a:cubicBezTo>
                  <a:pt x="45700" y="14632"/>
                  <a:pt x="45700" y="14495"/>
                  <a:pt x="45631" y="14357"/>
                </a:cubicBezTo>
                <a:cubicBezTo>
                  <a:pt x="45700" y="14288"/>
                  <a:pt x="45700" y="14288"/>
                  <a:pt x="45769" y="14288"/>
                </a:cubicBezTo>
                <a:cubicBezTo>
                  <a:pt x="45700" y="14202"/>
                  <a:pt x="45700" y="14134"/>
                  <a:pt x="45631" y="14134"/>
                </a:cubicBezTo>
                <a:lnTo>
                  <a:pt x="45631" y="13859"/>
                </a:lnTo>
                <a:cubicBezTo>
                  <a:pt x="45677" y="13859"/>
                  <a:pt x="45723" y="13889"/>
                  <a:pt x="45769" y="13889"/>
                </a:cubicBezTo>
                <a:cubicBezTo>
                  <a:pt x="45792" y="13889"/>
                  <a:pt x="45815" y="13882"/>
                  <a:pt x="45838" y="13859"/>
                </a:cubicBezTo>
                <a:lnTo>
                  <a:pt x="45838" y="13773"/>
                </a:lnTo>
                <a:cubicBezTo>
                  <a:pt x="45838" y="13704"/>
                  <a:pt x="45838" y="13704"/>
                  <a:pt x="45906" y="13704"/>
                </a:cubicBezTo>
                <a:cubicBezTo>
                  <a:pt x="45906" y="13566"/>
                  <a:pt x="45700" y="13566"/>
                  <a:pt x="45631" y="13498"/>
                </a:cubicBezTo>
                <a:cubicBezTo>
                  <a:pt x="45700" y="13343"/>
                  <a:pt x="45562" y="13136"/>
                  <a:pt x="45769" y="13068"/>
                </a:cubicBezTo>
                <a:cubicBezTo>
                  <a:pt x="45838" y="13068"/>
                  <a:pt x="45906" y="13136"/>
                  <a:pt x="45992" y="13136"/>
                </a:cubicBezTo>
                <a:cubicBezTo>
                  <a:pt x="46061" y="13136"/>
                  <a:pt x="46130" y="13136"/>
                  <a:pt x="46130" y="12999"/>
                </a:cubicBezTo>
                <a:cubicBezTo>
                  <a:pt x="46061" y="12913"/>
                  <a:pt x="46130" y="12775"/>
                  <a:pt x="46130" y="12707"/>
                </a:cubicBezTo>
                <a:lnTo>
                  <a:pt x="46061" y="12638"/>
                </a:lnTo>
                <a:lnTo>
                  <a:pt x="46061" y="12707"/>
                </a:lnTo>
                <a:cubicBezTo>
                  <a:pt x="45992" y="12775"/>
                  <a:pt x="45906" y="12844"/>
                  <a:pt x="45838" y="12844"/>
                </a:cubicBezTo>
                <a:lnTo>
                  <a:pt x="45838" y="12913"/>
                </a:lnTo>
                <a:cubicBezTo>
                  <a:pt x="45769" y="12913"/>
                  <a:pt x="45769" y="12913"/>
                  <a:pt x="45769" y="12844"/>
                </a:cubicBezTo>
                <a:cubicBezTo>
                  <a:pt x="45700" y="12844"/>
                  <a:pt x="45700" y="12999"/>
                  <a:pt x="45562" y="12999"/>
                </a:cubicBezTo>
                <a:cubicBezTo>
                  <a:pt x="45562" y="12844"/>
                  <a:pt x="45562" y="12707"/>
                  <a:pt x="45631" y="12569"/>
                </a:cubicBezTo>
                <a:cubicBezTo>
                  <a:pt x="45562" y="12483"/>
                  <a:pt x="45476" y="12414"/>
                  <a:pt x="45476" y="12277"/>
                </a:cubicBezTo>
                <a:cubicBezTo>
                  <a:pt x="45476" y="12208"/>
                  <a:pt x="45562" y="12053"/>
                  <a:pt x="45700" y="11985"/>
                </a:cubicBezTo>
                <a:cubicBezTo>
                  <a:pt x="45631" y="11847"/>
                  <a:pt x="45838" y="11709"/>
                  <a:pt x="45769" y="11486"/>
                </a:cubicBezTo>
                <a:lnTo>
                  <a:pt x="45906" y="11486"/>
                </a:lnTo>
                <a:cubicBezTo>
                  <a:pt x="45906" y="11623"/>
                  <a:pt x="45906" y="11778"/>
                  <a:pt x="46199" y="11778"/>
                </a:cubicBezTo>
                <a:cubicBezTo>
                  <a:pt x="46199" y="11623"/>
                  <a:pt x="46267" y="11486"/>
                  <a:pt x="46422" y="11417"/>
                </a:cubicBezTo>
                <a:cubicBezTo>
                  <a:pt x="46422" y="11280"/>
                  <a:pt x="46199" y="11348"/>
                  <a:pt x="46199" y="11280"/>
                </a:cubicBezTo>
                <a:lnTo>
                  <a:pt x="46130" y="11280"/>
                </a:lnTo>
                <a:lnTo>
                  <a:pt x="46130" y="11348"/>
                </a:lnTo>
                <a:cubicBezTo>
                  <a:pt x="46114" y="11364"/>
                  <a:pt x="46094" y="11369"/>
                  <a:pt x="46073" y="11369"/>
                </a:cubicBezTo>
                <a:cubicBezTo>
                  <a:pt x="46034" y="11369"/>
                  <a:pt x="45990" y="11353"/>
                  <a:pt x="45958" y="11353"/>
                </a:cubicBezTo>
                <a:cubicBezTo>
                  <a:pt x="45927" y="11353"/>
                  <a:pt x="45906" y="11366"/>
                  <a:pt x="45906" y="11417"/>
                </a:cubicBezTo>
                <a:cubicBezTo>
                  <a:pt x="45838" y="11348"/>
                  <a:pt x="45769" y="11348"/>
                  <a:pt x="45769" y="11280"/>
                </a:cubicBezTo>
                <a:cubicBezTo>
                  <a:pt x="45700" y="11194"/>
                  <a:pt x="45700" y="11194"/>
                  <a:pt x="45631" y="11194"/>
                </a:cubicBezTo>
                <a:cubicBezTo>
                  <a:pt x="45631" y="11194"/>
                  <a:pt x="45631" y="11280"/>
                  <a:pt x="45562" y="11280"/>
                </a:cubicBezTo>
                <a:lnTo>
                  <a:pt x="45562" y="11194"/>
                </a:lnTo>
                <a:lnTo>
                  <a:pt x="45476" y="11125"/>
                </a:lnTo>
                <a:cubicBezTo>
                  <a:pt x="45408" y="11125"/>
                  <a:pt x="45408" y="11056"/>
                  <a:pt x="45476" y="10987"/>
                </a:cubicBezTo>
                <a:lnTo>
                  <a:pt x="45476" y="11125"/>
                </a:lnTo>
                <a:cubicBezTo>
                  <a:pt x="45562" y="11125"/>
                  <a:pt x="45562" y="11125"/>
                  <a:pt x="45562" y="11194"/>
                </a:cubicBezTo>
                <a:lnTo>
                  <a:pt x="45631" y="11194"/>
                </a:lnTo>
                <a:cubicBezTo>
                  <a:pt x="45631" y="11125"/>
                  <a:pt x="45700" y="11125"/>
                  <a:pt x="45700" y="11056"/>
                </a:cubicBezTo>
                <a:cubicBezTo>
                  <a:pt x="45838" y="11056"/>
                  <a:pt x="45906" y="11194"/>
                  <a:pt x="46061" y="11194"/>
                </a:cubicBezTo>
                <a:lnTo>
                  <a:pt x="46061" y="11125"/>
                </a:lnTo>
                <a:cubicBezTo>
                  <a:pt x="45992" y="11056"/>
                  <a:pt x="45992" y="10987"/>
                  <a:pt x="46061" y="10919"/>
                </a:cubicBezTo>
                <a:cubicBezTo>
                  <a:pt x="46061" y="10987"/>
                  <a:pt x="46130" y="10987"/>
                  <a:pt x="46130" y="11056"/>
                </a:cubicBezTo>
                <a:cubicBezTo>
                  <a:pt x="46199" y="11056"/>
                  <a:pt x="46267" y="11125"/>
                  <a:pt x="46267" y="11194"/>
                </a:cubicBezTo>
                <a:cubicBezTo>
                  <a:pt x="46267" y="11194"/>
                  <a:pt x="46336" y="11194"/>
                  <a:pt x="46336" y="11125"/>
                </a:cubicBezTo>
                <a:cubicBezTo>
                  <a:pt x="46267" y="10987"/>
                  <a:pt x="46130" y="10764"/>
                  <a:pt x="46061" y="10626"/>
                </a:cubicBezTo>
                <a:lnTo>
                  <a:pt x="45992" y="10626"/>
                </a:lnTo>
                <a:lnTo>
                  <a:pt x="46061" y="10558"/>
                </a:lnTo>
                <a:cubicBezTo>
                  <a:pt x="46061" y="10489"/>
                  <a:pt x="46130" y="10420"/>
                  <a:pt x="46130" y="10334"/>
                </a:cubicBezTo>
                <a:cubicBezTo>
                  <a:pt x="46130" y="10265"/>
                  <a:pt x="46061" y="10265"/>
                  <a:pt x="45992" y="10196"/>
                </a:cubicBezTo>
                <a:cubicBezTo>
                  <a:pt x="45924" y="10196"/>
                  <a:pt x="45866" y="10284"/>
                  <a:pt x="45810" y="10284"/>
                </a:cubicBezTo>
                <a:cubicBezTo>
                  <a:pt x="45796" y="10284"/>
                  <a:pt x="45783" y="10279"/>
                  <a:pt x="45769" y="10265"/>
                </a:cubicBezTo>
                <a:cubicBezTo>
                  <a:pt x="45838" y="10128"/>
                  <a:pt x="45838" y="10128"/>
                  <a:pt x="45992" y="10128"/>
                </a:cubicBezTo>
                <a:cubicBezTo>
                  <a:pt x="45906" y="9990"/>
                  <a:pt x="46061" y="9904"/>
                  <a:pt x="46130" y="9835"/>
                </a:cubicBezTo>
                <a:cubicBezTo>
                  <a:pt x="46061" y="9698"/>
                  <a:pt x="46061" y="9629"/>
                  <a:pt x="45992" y="9560"/>
                </a:cubicBezTo>
                <a:cubicBezTo>
                  <a:pt x="45974" y="9542"/>
                  <a:pt x="45959" y="9534"/>
                  <a:pt x="45947" y="9534"/>
                </a:cubicBezTo>
                <a:cubicBezTo>
                  <a:pt x="45903" y="9534"/>
                  <a:pt x="45891" y="9629"/>
                  <a:pt x="45838" y="9629"/>
                </a:cubicBezTo>
                <a:cubicBezTo>
                  <a:pt x="45803" y="9595"/>
                  <a:pt x="45752" y="9577"/>
                  <a:pt x="45700" y="9577"/>
                </a:cubicBezTo>
                <a:cubicBezTo>
                  <a:pt x="45648" y="9577"/>
                  <a:pt x="45597" y="9595"/>
                  <a:pt x="45562" y="9629"/>
                </a:cubicBezTo>
                <a:lnTo>
                  <a:pt x="45562" y="9698"/>
                </a:lnTo>
                <a:cubicBezTo>
                  <a:pt x="45476" y="9629"/>
                  <a:pt x="45562" y="9629"/>
                  <a:pt x="45562" y="9629"/>
                </a:cubicBezTo>
                <a:lnTo>
                  <a:pt x="45562" y="9406"/>
                </a:lnTo>
                <a:cubicBezTo>
                  <a:pt x="45631" y="9337"/>
                  <a:pt x="45631" y="9337"/>
                  <a:pt x="45700" y="9337"/>
                </a:cubicBezTo>
                <a:cubicBezTo>
                  <a:pt x="45631" y="9199"/>
                  <a:pt x="45476" y="9130"/>
                  <a:pt x="45339" y="8976"/>
                </a:cubicBezTo>
                <a:lnTo>
                  <a:pt x="45270" y="8976"/>
                </a:lnTo>
                <a:cubicBezTo>
                  <a:pt x="45339" y="8976"/>
                  <a:pt x="45339" y="8976"/>
                  <a:pt x="45339" y="8907"/>
                </a:cubicBezTo>
                <a:cubicBezTo>
                  <a:pt x="45339" y="8907"/>
                  <a:pt x="45270" y="8838"/>
                  <a:pt x="45270" y="8769"/>
                </a:cubicBezTo>
                <a:lnTo>
                  <a:pt x="45133" y="8769"/>
                </a:lnTo>
                <a:cubicBezTo>
                  <a:pt x="45133" y="8615"/>
                  <a:pt x="45201" y="8408"/>
                  <a:pt x="44978" y="8340"/>
                </a:cubicBezTo>
                <a:cubicBezTo>
                  <a:pt x="44970" y="8332"/>
                  <a:pt x="44963" y="8328"/>
                  <a:pt x="44957" y="8328"/>
                </a:cubicBezTo>
                <a:cubicBezTo>
                  <a:pt x="44919" y="8328"/>
                  <a:pt x="44902" y="8447"/>
                  <a:pt x="44841" y="8447"/>
                </a:cubicBezTo>
                <a:cubicBezTo>
                  <a:pt x="44822" y="8447"/>
                  <a:pt x="44800" y="8437"/>
                  <a:pt x="44772" y="8408"/>
                </a:cubicBezTo>
                <a:lnTo>
                  <a:pt x="44772" y="8271"/>
                </a:lnTo>
                <a:cubicBezTo>
                  <a:pt x="44829" y="8199"/>
                  <a:pt x="44935" y="8247"/>
                  <a:pt x="44968" y="8175"/>
                </a:cubicBezTo>
                <a:lnTo>
                  <a:pt x="44968" y="8175"/>
                </a:lnTo>
                <a:lnTo>
                  <a:pt x="44978" y="8185"/>
                </a:lnTo>
                <a:lnTo>
                  <a:pt x="44978" y="8116"/>
                </a:lnTo>
                <a:cubicBezTo>
                  <a:pt x="44978" y="8141"/>
                  <a:pt x="44974" y="8160"/>
                  <a:pt x="44968" y="8175"/>
                </a:cubicBezTo>
                <a:lnTo>
                  <a:pt x="44968" y="8175"/>
                </a:lnTo>
                <a:lnTo>
                  <a:pt x="44909" y="8116"/>
                </a:lnTo>
                <a:cubicBezTo>
                  <a:pt x="44909" y="7979"/>
                  <a:pt x="44703" y="7910"/>
                  <a:pt x="44703" y="7755"/>
                </a:cubicBezTo>
                <a:lnTo>
                  <a:pt x="44548" y="7755"/>
                </a:lnTo>
                <a:cubicBezTo>
                  <a:pt x="44479" y="7480"/>
                  <a:pt x="44273" y="7411"/>
                  <a:pt x="44273" y="7188"/>
                </a:cubicBezTo>
                <a:cubicBezTo>
                  <a:pt x="44273" y="7119"/>
                  <a:pt x="44342" y="6981"/>
                  <a:pt x="44187" y="6895"/>
                </a:cubicBezTo>
                <a:cubicBezTo>
                  <a:pt x="44118" y="6895"/>
                  <a:pt x="44118" y="6981"/>
                  <a:pt x="44049" y="7050"/>
                </a:cubicBezTo>
                <a:cubicBezTo>
                  <a:pt x="44049" y="6895"/>
                  <a:pt x="43981" y="6827"/>
                  <a:pt x="43981" y="6689"/>
                </a:cubicBezTo>
                <a:cubicBezTo>
                  <a:pt x="43912" y="6689"/>
                  <a:pt x="43757" y="6620"/>
                  <a:pt x="43757" y="6466"/>
                </a:cubicBezTo>
                <a:cubicBezTo>
                  <a:pt x="43620" y="6328"/>
                  <a:pt x="43482" y="6190"/>
                  <a:pt x="43413" y="6036"/>
                </a:cubicBezTo>
                <a:cubicBezTo>
                  <a:pt x="43327" y="5967"/>
                  <a:pt x="43259" y="5967"/>
                  <a:pt x="43259" y="5967"/>
                </a:cubicBezTo>
                <a:lnTo>
                  <a:pt x="43259" y="6122"/>
                </a:lnTo>
                <a:lnTo>
                  <a:pt x="43190" y="6122"/>
                </a:lnTo>
                <a:lnTo>
                  <a:pt x="43190" y="6259"/>
                </a:lnTo>
                <a:cubicBezTo>
                  <a:pt x="43190" y="6259"/>
                  <a:pt x="43259" y="6259"/>
                  <a:pt x="43259" y="6190"/>
                </a:cubicBezTo>
                <a:cubicBezTo>
                  <a:pt x="43327" y="6259"/>
                  <a:pt x="43259" y="6328"/>
                  <a:pt x="43327" y="6552"/>
                </a:cubicBezTo>
                <a:cubicBezTo>
                  <a:pt x="43259" y="6397"/>
                  <a:pt x="43190" y="6328"/>
                  <a:pt x="43190" y="6259"/>
                </a:cubicBezTo>
                <a:cubicBezTo>
                  <a:pt x="43052" y="6259"/>
                  <a:pt x="43121" y="6190"/>
                  <a:pt x="43121" y="6122"/>
                </a:cubicBezTo>
                <a:lnTo>
                  <a:pt x="43052" y="6122"/>
                </a:lnTo>
                <a:cubicBezTo>
                  <a:pt x="43075" y="6093"/>
                  <a:pt x="43083" y="6083"/>
                  <a:pt x="43085" y="6083"/>
                </a:cubicBezTo>
                <a:lnTo>
                  <a:pt x="43085" y="6083"/>
                </a:lnTo>
                <a:cubicBezTo>
                  <a:pt x="43090" y="6083"/>
                  <a:pt x="43075" y="6122"/>
                  <a:pt x="43121" y="6122"/>
                </a:cubicBezTo>
                <a:lnTo>
                  <a:pt x="43190" y="6122"/>
                </a:lnTo>
                <a:cubicBezTo>
                  <a:pt x="43190" y="6036"/>
                  <a:pt x="43121" y="5967"/>
                  <a:pt x="43259" y="5967"/>
                </a:cubicBezTo>
                <a:cubicBezTo>
                  <a:pt x="43121" y="5829"/>
                  <a:pt x="43121" y="5537"/>
                  <a:pt x="42898" y="5468"/>
                </a:cubicBezTo>
                <a:lnTo>
                  <a:pt x="42829" y="5537"/>
                </a:lnTo>
                <a:cubicBezTo>
                  <a:pt x="42829" y="5468"/>
                  <a:pt x="42829" y="5468"/>
                  <a:pt x="42898" y="5468"/>
                </a:cubicBezTo>
                <a:cubicBezTo>
                  <a:pt x="42829" y="5400"/>
                  <a:pt x="42760" y="5331"/>
                  <a:pt x="42691" y="5262"/>
                </a:cubicBezTo>
                <a:lnTo>
                  <a:pt x="42554" y="5262"/>
                </a:lnTo>
                <a:cubicBezTo>
                  <a:pt x="42554" y="5331"/>
                  <a:pt x="42468" y="5331"/>
                  <a:pt x="42468" y="5331"/>
                </a:cubicBezTo>
                <a:cubicBezTo>
                  <a:pt x="42399" y="5468"/>
                  <a:pt x="42330" y="5537"/>
                  <a:pt x="42468" y="5692"/>
                </a:cubicBezTo>
                <a:lnTo>
                  <a:pt x="42330" y="5692"/>
                </a:lnTo>
                <a:cubicBezTo>
                  <a:pt x="42330" y="5761"/>
                  <a:pt x="42330" y="5829"/>
                  <a:pt x="42399" y="5829"/>
                </a:cubicBezTo>
                <a:cubicBezTo>
                  <a:pt x="42468" y="5829"/>
                  <a:pt x="42468" y="5898"/>
                  <a:pt x="42468" y="5967"/>
                </a:cubicBezTo>
                <a:lnTo>
                  <a:pt x="42330" y="5967"/>
                </a:lnTo>
                <a:cubicBezTo>
                  <a:pt x="42330" y="5898"/>
                  <a:pt x="42399" y="5898"/>
                  <a:pt x="42399" y="5829"/>
                </a:cubicBezTo>
                <a:lnTo>
                  <a:pt x="42261" y="5829"/>
                </a:lnTo>
                <a:cubicBezTo>
                  <a:pt x="42193" y="5761"/>
                  <a:pt x="42261" y="5606"/>
                  <a:pt x="42193" y="5537"/>
                </a:cubicBezTo>
                <a:cubicBezTo>
                  <a:pt x="42261" y="5400"/>
                  <a:pt x="42330" y="5331"/>
                  <a:pt x="42468" y="5331"/>
                </a:cubicBezTo>
                <a:cubicBezTo>
                  <a:pt x="42468" y="5331"/>
                  <a:pt x="42468" y="5262"/>
                  <a:pt x="42554" y="5262"/>
                </a:cubicBezTo>
                <a:cubicBezTo>
                  <a:pt x="42554" y="5262"/>
                  <a:pt x="42554" y="5176"/>
                  <a:pt x="42622" y="5176"/>
                </a:cubicBezTo>
                <a:cubicBezTo>
                  <a:pt x="42468" y="4970"/>
                  <a:pt x="42330" y="4746"/>
                  <a:pt x="42124" y="4609"/>
                </a:cubicBezTo>
                <a:lnTo>
                  <a:pt x="42124" y="4609"/>
                </a:lnTo>
                <a:cubicBezTo>
                  <a:pt x="42124" y="4746"/>
                  <a:pt x="42124" y="4832"/>
                  <a:pt x="42261" y="4970"/>
                </a:cubicBezTo>
                <a:cubicBezTo>
                  <a:pt x="42193" y="4970"/>
                  <a:pt x="42124" y="5039"/>
                  <a:pt x="42124" y="5039"/>
                </a:cubicBezTo>
                <a:cubicBezTo>
                  <a:pt x="41969" y="4970"/>
                  <a:pt x="41969" y="4746"/>
                  <a:pt x="41900" y="4677"/>
                </a:cubicBezTo>
                <a:cubicBezTo>
                  <a:pt x="41935" y="4643"/>
                  <a:pt x="41969" y="4643"/>
                  <a:pt x="42006" y="4643"/>
                </a:cubicBezTo>
                <a:cubicBezTo>
                  <a:pt x="42042" y="4643"/>
                  <a:pt x="42081" y="4643"/>
                  <a:pt x="42124" y="4609"/>
                </a:cubicBezTo>
                <a:cubicBezTo>
                  <a:pt x="42124" y="4574"/>
                  <a:pt x="42085" y="4574"/>
                  <a:pt x="42038" y="4574"/>
                </a:cubicBezTo>
                <a:cubicBezTo>
                  <a:pt x="41991" y="4574"/>
                  <a:pt x="41935" y="4574"/>
                  <a:pt x="41900" y="4540"/>
                </a:cubicBezTo>
                <a:lnTo>
                  <a:pt x="41900" y="4316"/>
                </a:lnTo>
                <a:cubicBezTo>
                  <a:pt x="41845" y="4316"/>
                  <a:pt x="41790" y="4228"/>
                  <a:pt x="41735" y="4228"/>
                </a:cubicBezTo>
                <a:cubicBezTo>
                  <a:pt x="41722" y="4228"/>
                  <a:pt x="41708" y="4234"/>
                  <a:pt x="41694" y="4248"/>
                </a:cubicBezTo>
                <a:cubicBezTo>
                  <a:pt x="41608" y="4179"/>
                  <a:pt x="41539" y="4110"/>
                  <a:pt x="41470" y="4041"/>
                </a:cubicBezTo>
                <a:cubicBezTo>
                  <a:pt x="41402" y="4041"/>
                  <a:pt x="41402" y="4110"/>
                  <a:pt x="41333" y="4179"/>
                </a:cubicBezTo>
                <a:cubicBezTo>
                  <a:pt x="41402" y="4248"/>
                  <a:pt x="41402" y="4316"/>
                  <a:pt x="41470" y="4402"/>
                </a:cubicBezTo>
                <a:cubicBezTo>
                  <a:pt x="41484" y="4416"/>
                  <a:pt x="41494" y="4421"/>
                  <a:pt x="41504" y="4421"/>
                </a:cubicBezTo>
                <a:cubicBezTo>
                  <a:pt x="41533" y="4421"/>
                  <a:pt x="41554" y="4376"/>
                  <a:pt x="41609" y="4376"/>
                </a:cubicBezTo>
                <a:cubicBezTo>
                  <a:pt x="41631" y="4376"/>
                  <a:pt x="41659" y="4383"/>
                  <a:pt x="41694" y="4402"/>
                </a:cubicBezTo>
                <a:cubicBezTo>
                  <a:pt x="41608" y="4471"/>
                  <a:pt x="41539" y="4540"/>
                  <a:pt x="41470" y="4540"/>
                </a:cubicBezTo>
                <a:cubicBezTo>
                  <a:pt x="41402" y="4540"/>
                  <a:pt x="41402" y="4540"/>
                  <a:pt x="41402" y="4471"/>
                </a:cubicBezTo>
                <a:cubicBezTo>
                  <a:pt x="41347" y="4471"/>
                  <a:pt x="41336" y="4559"/>
                  <a:pt x="41254" y="4559"/>
                </a:cubicBezTo>
                <a:cubicBezTo>
                  <a:pt x="41234" y="4559"/>
                  <a:pt x="41209" y="4554"/>
                  <a:pt x="41178" y="4540"/>
                </a:cubicBezTo>
                <a:lnTo>
                  <a:pt x="41178" y="4248"/>
                </a:lnTo>
                <a:lnTo>
                  <a:pt x="41109" y="4248"/>
                </a:lnTo>
                <a:lnTo>
                  <a:pt x="41109" y="4402"/>
                </a:lnTo>
                <a:cubicBezTo>
                  <a:pt x="41041" y="4402"/>
                  <a:pt x="41041" y="4316"/>
                  <a:pt x="41041" y="4248"/>
                </a:cubicBezTo>
                <a:lnTo>
                  <a:pt x="40972" y="4248"/>
                </a:lnTo>
                <a:cubicBezTo>
                  <a:pt x="41041" y="4248"/>
                  <a:pt x="41041" y="4248"/>
                  <a:pt x="41041" y="4179"/>
                </a:cubicBezTo>
                <a:cubicBezTo>
                  <a:pt x="41041" y="4179"/>
                  <a:pt x="41041" y="4110"/>
                  <a:pt x="41109" y="4110"/>
                </a:cubicBezTo>
                <a:cubicBezTo>
                  <a:pt x="41109" y="4064"/>
                  <a:pt x="41094" y="4049"/>
                  <a:pt x="41071" y="4049"/>
                </a:cubicBezTo>
                <a:cubicBezTo>
                  <a:pt x="41025" y="4049"/>
                  <a:pt x="40949" y="4110"/>
                  <a:pt x="40903" y="4110"/>
                </a:cubicBezTo>
                <a:cubicBezTo>
                  <a:pt x="40903" y="3973"/>
                  <a:pt x="41041" y="3973"/>
                  <a:pt x="41109" y="3973"/>
                </a:cubicBezTo>
                <a:cubicBezTo>
                  <a:pt x="41109" y="3973"/>
                  <a:pt x="41178" y="4041"/>
                  <a:pt x="41264" y="4041"/>
                </a:cubicBezTo>
                <a:cubicBezTo>
                  <a:pt x="41333" y="4041"/>
                  <a:pt x="41333" y="3973"/>
                  <a:pt x="41402" y="3887"/>
                </a:cubicBezTo>
                <a:cubicBezTo>
                  <a:pt x="41333" y="3818"/>
                  <a:pt x="41333" y="3818"/>
                  <a:pt x="41264" y="3749"/>
                </a:cubicBezTo>
                <a:lnTo>
                  <a:pt x="41264" y="3818"/>
                </a:lnTo>
                <a:cubicBezTo>
                  <a:pt x="41178" y="3818"/>
                  <a:pt x="41178" y="3818"/>
                  <a:pt x="41178" y="3749"/>
                </a:cubicBezTo>
                <a:cubicBezTo>
                  <a:pt x="41041" y="3749"/>
                  <a:pt x="40972" y="3611"/>
                  <a:pt x="40903" y="3543"/>
                </a:cubicBezTo>
                <a:cubicBezTo>
                  <a:pt x="40748" y="3611"/>
                  <a:pt x="40611" y="3680"/>
                  <a:pt x="40405" y="3680"/>
                </a:cubicBezTo>
                <a:lnTo>
                  <a:pt x="40405" y="3887"/>
                </a:lnTo>
                <a:cubicBezTo>
                  <a:pt x="40439" y="3930"/>
                  <a:pt x="40490" y="3930"/>
                  <a:pt x="40542" y="3930"/>
                </a:cubicBezTo>
                <a:cubicBezTo>
                  <a:pt x="40594" y="3930"/>
                  <a:pt x="40645" y="3930"/>
                  <a:pt x="40680" y="3973"/>
                </a:cubicBezTo>
                <a:cubicBezTo>
                  <a:pt x="40680" y="3973"/>
                  <a:pt x="40680" y="4041"/>
                  <a:pt x="40611" y="4041"/>
                </a:cubicBezTo>
                <a:cubicBezTo>
                  <a:pt x="40748" y="4110"/>
                  <a:pt x="40834" y="4110"/>
                  <a:pt x="40834" y="4248"/>
                </a:cubicBezTo>
                <a:cubicBezTo>
                  <a:pt x="40972" y="4316"/>
                  <a:pt x="40834" y="4471"/>
                  <a:pt x="40903" y="4540"/>
                </a:cubicBezTo>
                <a:cubicBezTo>
                  <a:pt x="40929" y="4591"/>
                  <a:pt x="40945" y="4604"/>
                  <a:pt x="40958" y="4604"/>
                </a:cubicBezTo>
                <a:cubicBezTo>
                  <a:pt x="40973" y="4604"/>
                  <a:pt x="40985" y="4588"/>
                  <a:pt x="41003" y="4588"/>
                </a:cubicBezTo>
                <a:cubicBezTo>
                  <a:pt x="41013" y="4588"/>
                  <a:pt x="41025" y="4593"/>
                  <a:pt x="41041" y="4609"/>
                </a:cubicBezTo>
                <a:cubicBezTo>
                  <a:pt x="41041" y="4746"/>
                  <a:pt x="40972" y="4746"/>
                  <a:pt x="40834" y="4746"/>
                </a:cubicBezTo>
                <a:cubicBezTo>
                  <a:pt x="40834" y="4677"/>
                  <a:pt x="40748" y="4609"/>
                  <a:pt x="40680" y="4609"/>
                </a:cubicBezTo>
                <a:lnTo>
                  <a:pt x="40680" y="4677"/>
                </a:lnTo>
                <a:cubicBezTo>
                  <a:pt x="40645" y="4643"/>
                  <a:pt x="40645" y="4643"/>
                  <a:pt x="40654" y="4643"/>
                </a:cubicBezTo>
                <a:cubicBezTo>
                  <a:pt x="40662" y="4643"/>
                  <a:pt x="40680" y="4643"/>
                  <a:pt x="40680" y="4609"/>
                </a:cubicBezTo>
                <a:cubicBezTo>
                  <a:pt x="40748" y="4540"/>
                  <a:pt x="40748" y="4471"/>
                  <a:pt x="40748" y="4316"/>
                </a:cubicBezTo>
                <a:cubicBezTo>
                  <a:pt x="40611" y="4248"/>
                  <a:pt x="40405" y="4248"/>
                  <a:pt x="40250" y="4041"/>
                </a:cubicBezTo>
                <a:cubicBezTo>
                  <a:pt x="40319" y="3887"/>
                  <a:pt x="40405" y="3818"/>
                  <a:pt x="40319" y="3680"/>
                </a:cubicBezTo>
                <a:lnTo>
                  <a:pt x="40319" y="3680"/>
                </a:lnTo>
                <a:cubicBezTo>
                  <a:pt x="40250" y="3749"/>
                  <a:pt x="40250" y="3818"/>
                  <a:pt x="40250" y="3818"/>
                </a:cubicBezTo>
                <a:cubicBezTo>
                  <a:pt x="40181" y="3818"/>
                  <a:pt x="40043" y="3749"/>
                  <a:pt x="40043" y="3680"/>
                </a:cubicBezTo>
                <a:cubicBezTo>
                  <a:pt x="39820" y="3680"/>
                  <a:pt x="39614" y="3680"/>
                  <a:pt x="39459" y="3457"/>
                </a:cubicBezTo>
                <a:cubicBezTo>
                  <a:pt x="39459" y="3388"/>
                  <a:pt x="39545" y="3388"/>
                  <a:pt x="39459" y="3319"/>
                </a:cubicBezTo>
                <a:lnTo>
                  <a:pt x="39614" y="3319"/>
                </a:lnTo>
                <a:cubicBezTo>
                  <a:pt x="39614" y="3388"/>
                  <a:pt x="39614" y="3457"/>
                  <a:pt x="39682" y="3543"/>
                </a:cubicBezTo>
                <a:cubicBezTo>
                  <a:pt x="39682" y="3457"/>
                  <a:pt x="39682" y="3457"/>
                  <a:pt x="39751" y="3388"/>
                </a:cubicBezTo>
                <a:cubicBezTo>
                  <a:pt x="39889" y="3457"/>
                  <a:pt x="40043" y="3611"/>
                  <a:pt x="40181" y="3611"/>
                </a:cubicBezTo>
                <a:cubicBezTo>
                  <a:pt x="40181" y="3543"/>
                  <a:pt x="40181" y="3457"/>
                  <a:pt x="40250" y="3457"/>
                </a:cubicBezTo>
                <a:cubicBezTo>
                  <a:pt x="40319" y="3319"/>
                  <a:pt x="40405" y="3250"/>
                  <a:pt x="40319" y="3182"/>
                </a:cubicBezTo>
                <a:cubicBezTo>
                  <a:pt x="40250" y="3182"/>
                  <a:pt x="40250" y="3250"/>
                  <a:pt x="40250" y="3250"/>
                </a:cubicBezTo>
                <a:cubicBezTo>
                  <a:pt x="40181" y="3250"/>
                  <a:pt x="40112" y="3182"/>
                  <a:pt x="40112" y="3113"/>
                </a:cubicBezTo>
                <a:lnTo>
                  <a:pt x="40319" y="3113"/>
                </a:lnTo>
                <a:cubicBezTo>
                  <a:pt x="40319" y="2958"/>
                  <a:pt x="40181" y="2958"/>
                  <a:pt x="40181" y="2889"/>
                </a:cubicBezTo>
                <a:cubicBezTo>
                  <a:pt x="40043" y="2889"/>
                  <a:pt x="39975" y="2889"/>
                  <a:pt x="39889" y="2958"/>
                </a:cubicBezTo>
                <a:cubicBezTo>
                  <a:pt x="39975" y="2889"/>
                  <a:pt x="39975" y="2821"/>
                  <a:pt x="39975" y="2821"/>
                </a:cubicBezTo>
                <a:cubicBezTo>
                  <a:pt x="39889" y="2597"/>
                  <a:pt x="39682" y="2597"/>
                  <a:pt x="39545" y="2460"/>
                </a:cubicBezTo>
                <a:cubicBezTo>
                  <a:pt x="39459" y="2391"/>
                  <a:pt x="39321" y="2322"/>
                  <a:pt x="39184" y="2253"/>
                </a:cubicBezTo>
                <a:cubicBezTo>
                  <a:pt x="39184" y="2322"/>
                  <a:pt x="39115" y="2322"/>
                  <a:pt x="39115" y="2322"/>
                </a:cubicBezTo>
                <a:lnTo>
                  <a:pt x="39029" y="2322"/>
                </a:lnTo>
                <a:cubicBezTo>
                  <a:pt x="38960" y="2167"/>
                  <a:pt x="38823" y="2030"/>
                  <a:pt x="38685" y="1961"/>
                </a:cubicBezTo>
                <a:cubicBezTo>
                  <a:pt x="38657" y="1938"/>
                  <a:pt x="38630" y="1930"/>
                  <a:pt x="38607" y="1930"/>
                </a:cubicBezTo>
                <a:cubicBezTo>
                  <a:pt x="38561" y="1930"/>
                  <a:pt x="38530" y="1961"/>
                  <a:pt x="38530" y="1961"/>
                </a:cubicBezTo>
                <a:cubicBezTo>
                  <a:pt x="38462" y="1892"/>
                  <a:pt x="38393" y="1823"/>
                  <a:pt x="38324" y="1737"/>
                </a:cubicBezTo>
                <a:cubicBezTo>
                  <a:pt x="38301" y="1789"/>
                  <a:pt x="38269" y="1806"/>
                  <a:pt x="38231" y="1806"/>
                </a:cubicBezTo>
                <a:cubicBezTo>
                  <a:pt x="38154" y="1806"/>
                  <a:pt x="38055" y="1737"/>
                  <a:pt x="37963" y="1737"/>
                </a:cubicBezTo>
                <a:cubicBezTo>
                  <a:pt x="37826" y="1737"/>
                  <a:pt x="37894" y="1600"/>
                  <a:pt x="37826" y="1531"/>
                </a:cubicBezTo>
                <a:cubicBezTo>
                  <a:pt x="37671" y="1600"/>
                  <a:pt x="37602" y="1669"/>
                  <a:pt x="37464" y="1669"/>
                </a:cubicBezTo>
                <a:lnTo>
                  <a:pt x="37464" y="1600"/>
                </a:lnTo>
                <a:cubicBezTo>
                  <a:pt x="37396" y="1531"/>
                  <a:pt x="37241" y="1462"/>
                  <a:pt x="37310" y="1239"/>
                </a:cubicBezTo>
                <a:lnTo>
                  <a:pt x="37310" y="1239"/>
                </a:lnTo>
                <a:cubicBezTo>
                  <a:pt x="37172" y="1308"/>
                  <a:pt x="37172" y="1394"/>
                  <a:pt x="37172" y="1462"/>
                </a:cubicBezTo>
                <a:lnTo>
                  <a:pt x="37103" y="1462"/>
                </a:lnTo>
                <a:cubicBezTo>
                  <a:pt x="37103" y="1531"/>
                  <a:pt x="37035" y="1531"/>
                  <a:pt x="36966" y="1531"/>
                </a:cubicBezTo>
                <a:lnTo>
                  <a:pt x="36966" y="1600"/>
                </a:lnTo>
                <a:cubicBezTo>
                  <a:pt x="36880" y="1531"/>
                  <a:pt x="36966" y="1531"/>
                  <a:pt x="36966" y="1531"/>
                </a:cubicBezTo>
                <a:cubicBezTo>
                  <a:pt x="36966" y="1462"/>
                  <a:pt x="37035" y="1462"/>
                  <a:pt x="37103" y="1462"/>
                </a:cubicBezTo>
                <a:cubicBezTo>
                  <a:pt x="37103" y="1394"/>
                  <a:pt x="37103" y="1239"/>
                  <a:pt x="36966" y="1170"/>
                </a:cubicBezTo>
                <a:cubicBezTo>
                  <a:pt x="36894" y="1170"/>
                  <a:pt x="36882" y="1327"/>
                  <a:pt x="36840" y="1327"/>
                </a:cubicBezTo>
                <a:cubicBezTo>
                  <a:pt x="36832" y="1327"/>
                  <a:pt x="36822" y="1321"/>
                  <a:pt x="36811" y="1308"/>
                </a:cubicBezTo>
                <a:cubicBezTo>
                  <a:pt x="36674" y="1239"/>
                  <a:pt x="36674" y="1101"/>
                  <a:pt x="36536" y="1101"/>
                </a:cubicBezTo>
                <a:cubicBezTo>
                  <a:pt x="36536" y="1033"/>
                  <a:pt x="36450" y="1033"/>
                  <a:pt x="36381" y="1033"/>
                </a:cubicBezTo>
                <a:lnTo>
                  <a:pt x="36381" y="1170"/>
                </a:lnTo>
                <a:lnTo>
                  <a:pt x="36244" y="1170"/>
                </a:lnTo>
                <a:cubicBezTo>
                  <a:pt x="36106" y="1101"/>
                  <a:pt x="36244" y="964"/>
                  <a:pt x="36106" y="878"/>
                </a:cubicBezTo>
                <a:cubicBezTo>
                  <a:pt x="35951" y="964"/>
                  <a:pt x="36106" y="1033"/>
                  <a:pt x="35951" y="1101"/>
                </a:cubicBezTo>
                <a:cubicBezTo>
                  <a:pt x="35932" y="1111"/>
                  <a:pt x="35917" y="1115"/>
                  <a:pt x="35905" y="1115"/>
                </a:cubicBezTo>
                <a:cubicBezTo>
                  <a:pt x="35829" y="1115"/>
                  <a:pt x="35864" y="952"/>
                  <a:pt x="35745" y="878"/>
                </a:cubicBezTo>
                <a:cubicBezTo>
                  <a:pt x="35745" y="964"/>
                  <a:pt x="35745" y="964"/>
                  <a:pt x="35676" y="1033"/>
                </a:cubicBezTo>
                <a:cubicBezTo>
                  <a:pt x="35676" y="1170"/>
                  <a:pt x="35814" y="1170"/>
                  <a:pt x="35883" y="1239"/>
                </a:cubicBezTo>
                <a:cubicBezTo>
                  <a:pt x="35860" y="1290"/>
                  <a:pt x="35837" y="1308"/>
                  <a:pt x="35816" y="1308"/>
                </a:cubicBezTo>
                <a:cubicBezTo>
                  <a:pt x="35776" y="1308"/>
                  <a:pt x="35745" y="1239"/>
                  <a:pt x="35745" y="1239"/>
                </a:cubicBezTo>
                <a:cubicBezTo>
                  <a:pt x="35590" y="1308"/>
                  <a:pt x="35590" y="1394"/>
                  <a:pt x="35590" y="1531"/>
                </a:cubicBezTo>
                <a:cubicBezTo>
                  <a:pt x="35636" y="1551"/>
                  <a:pt x="35674" y="1560"/>
                  <a:pt x="35706" y="1560"/>
                </a:cubicBezTo>
                <a:cubicBezTo>
                  <a:pt x="35785" y="1560"/>
                  <a:pt x="35834" y="1511"/>
                  <a:pt x="35883" y="1462"/>
                </a:cubicBezTo>
                <a:cubicBezTo>
                  <a:pt x="35883" y="1531"/>
                  <a:pt x="35883" y="1600"/>
                  <a:pt x="35951" y="1600"/>
                </a:cubicBezTo>
                <a:cubicBezTo>
                  <a:pt x="35883" y="1737"/>
                  <a:pt x="35883" y="1823"/>
                  <a:pt x="35883" y="1961"/>
                </a:cubicBezTo>
                <a:cubicBezTo>
                  <a:pt x="35951" y="2030"/>
                  <a:pt x="35951" y="2098"/>
                  <a:pt x="35951" y="2253"/>
                </a:cubicBezTo>
                <a:lnTo>
                  <a:pt x="36020" y="2253"/>
                </a:lnTo>
                <a:cubicBezTo>
                  <a:pt x="36020" y="2167"/>
                  <a:pt x="36106" y="2167"/>
                  <a:pt x="36106" y="2167"/>
                </a:cubicBezTo>
                <a:lnTo>
                  <a:pt x="36106" y="2167"/>
                </a:lnTo>
                <a:cubicBezTo>
                  <a:pt x="36106" y="2167"/>
                  <a:pt x="36106" y="2253"/>
                  <a:pt x="36020" y="2253"/>
                </a:cubicBezTo>
                <a:cubicBezTo>
                  <a:pt x="36020" y="2322"/>
                  <a:pt x="36106" y="2322"/>
                  <a:pt x="36175" y="2322"/>
                </a:cubicBezTo>
                <a:cubicBezTo>
                  <a:pt x="36106" y="2391"/>
                  <a:pt x="36020" y="2391"/>
                  <a:pt x="36020" y="2391"/>
                </a:cubicBezTo>
                <a:cubicBezTo>
                  <a:pt x="35951" y="2322"/>
                  <a:pt x="35951" y="2253"/>
                  <a:pt x="35951" y="2253"/>
                </a:cubicBezTo>
                <a:lnTo>
                  <a:pt x="35883" y="2253"/>
                </a:lnTo>
                <a:cubicBezTo>
                  <a:pt x="35883" y="2167"/>
                  <a:pt x="35951" y="2098"/>
                  <a:pt x="35814" y="2030"/>
                </a:cubicBezTo>
                <a:cubicBezTo>
                  <a:pt x="35745" y="1961"/>
                  <a:pt x="35745" y="1823"/>
                  <a:pt x="35676" y="1737"/>
                </a:cubicBezTo>
                <a:lnTo>
                  <a:pt x="35453" y="1737"/>
                </a:lnTo>
                <a:cubicBezTo>
                  <a:pt x="35384" y="1669"/>
                  <a:pt x="35384" y="1600"/>
                  <a:pt x="35453" y="1531"/>
                </a:cubicBezTo>
                <a:cubicBezTo>
                  <a:pt x="35522" y="1462"/>
                  <a:pt x="35522" y="1239"/>
                  <a:pt x="35522" y="1101"/>
                </a:cubicBezTo>
                <a:cubicBezTo>
                  <a:pt x="35499" y="1078"/>
                  <a:pt x="35468" y="1071"/>
                  <a:pt x="35435" y="1071"/>
                </a:cubicBezTo>
                <a:cubicBezTo>
                  <a:pt x="35369" y="1071"/>
                  <a:pt x="35292" y="1101"/>
                  <a:pt x="35247" y="1101"/>
                </a:cubicBezTo>
                <a:cubicBezTo>
                  <a:pt x="35247" y="964"/>
                  <a:pt x="35161" y="809"/>
                  <a:pt x="35247" y="740"/>
                </a:cubicBezTo>
                <a:cubicBezTo>
                  <a:pt x="35247" y="671"/>
                  <a:pt x="35247" y="671"/>
                  <a:pt x="35161" y="671"/>
                </a:cubicBezTo>
                <a:cubicBezTo>
                  <a:pt x="35161" y="637"/>
                  <a:pt x="35143" y="620"/>
                  <a:pt x="35118" y="620"/>
                </a:cubicBezTo>
                <a:cubicBezTo>
                  <a:pt x="35092" y="620"/>
                  <a:pt x="35057" y="637"/>
                  <a:pt x="35023" y="671"/>
                </a:cubicBezTo>
                <a:cubicBezTo>
                  <a:pt x="35023" y="671"/>
                  <a:pt x="34954" y="740"/>
                  <a:pt x="34954" y="809"/>
                </a:cubicBezTo>
                <a:cubicBezTo>
                  <a:pt x="34886" y="809"/>
                  <a:pt x="34886" y="740"/>
                  <a:pt x="34817" y="740"/>
                </a:cubicBezTo>
                <a:cubicBezTo>
                  <a:pt x="34731" y="809"/>
                  <a:pt x="34731" y="878"/>
                  <a:pt x="34662" y="964"/>
                </a:cubicBezTo>
                <a:cubicBezTo>
                  <a:pt x="34731" y="964"/>
                  <a:pt x="34731" y="964"/>
                  <a:pt x="34731" y="1033"/>
                </a:cubicBezTo>
                <a:cubicBezTo>
                  <a:pt x="34662" y="1033"/>
                  <a:pt x="34731" y="964"/>
                  <a:pt x="34662" y="964"/>
                </a:cubicBezTo>
                <a:lnTo>
                  <a:pt x="34524" y="964"/>
                </a:lnTo>
                <a:cubicBezTo>
                  <a:pt x="34662" y="809"/>
                  <a:pt x="34456" y="740"/>
                  <a:pt x="34524" y="603"/>
                </a:cubicBezTo>
                <a:cubicBezTo>
                  <a:pt x="34387" y="603"/>
                  <a:pt x="34456" y="671"/>
                  <a:pt x="34387" y="671"/>
                </a:cubicBezTo>
                <a:cubicBezTo>
                  <a:pt x="34301" y="603"/>
                  <a:pt x="34387" y="534"/>
                  <a:pt x="34301" y="534"/>
                </a:cubicBezTo>
                <a:cubicBezTo>
                  <a:pt x="34286" y="515"/>
                  <a:pt x="34278" y="508"/>
                  <a:pt x="34273" y="508"/>
                </a:cubicBezTo>
                <a:cubicBezTo>
                  <a:pt x="34256" y="508"/>
                  <a:pt x="34286" y="603"/>
                  <a:pt x="34232" y="603"/>
                </a:cubicBezTo>
                <a:cubicBezTo>
                  <a:pt x="34232" y="603"/>
                  <a:pt x="34163" y="603"/>
                  <a:pt x="34095" y="534"/>
                </a:cubicBezTo>
                <a:cubicBezTo>
                  <a:pt x="34026" y="603"/>
                  <a:pt x="34095" y="671"/>
                  <a:pt x="34026" y="740"/>
                </a:cubicBezTo>
                <a:cubicBezTo>
                  <a:pt x="33871" y="671"/>
                  <a:pt x="33802" y="448"/>
                  <a:pt x="33734" y="379"/>
                </a:cubicBezTo>
                <a:cubicBezTo>
                  <a:pt x="33665" y="310"/>
                  <a:pt x="33596" y="310"/>
                  <a:pt x="33527" y="310"/>
                </a:cubicBezTo>
                <a:cubicBezTo>
                  <a:pt x="33527" y="379"/>
                  <a:pt x="33596" y="448"/>
                  <a:pt x="33527" y="534"/>
                </a:cubicBezTo>
                <a:cubicBezTo>
                  <a:pt x="33373" y="448"/>
                  <a:pt x="33373" y="448"/>
                  <a:pt x="33304" y="310"/>
                </a:cubicBezTo>
                <a:cubicBezTo>
                  <a:pt x="33269" y="276"/>
                  <a:pt x="33218" y="276"/>
                  <a:pt x="33164" y="276"/>
                </a:cubicBezTo>
                <a:cubicBezTo>
                  <a:pt x="33110" y="276"/>
                  <a:pt x="33054" y="276"/>
                  <a:pt x="33011" y="242"/>
                </a:cubicBezTo>
                <a:cubicBezTo>
                  <a:pt x="32943" y="242"/>
                  <a:pt x="32874" y="310"/>
                  <a:pt x="32805" y="310"/>
                </a:cubicBezTo>
                <a:cubicBezTo>
                  <a:pt x="32668" y="310"/>
                  <a:pt x="32513" y="310"/>
                  <a:pt x="32307" y="379"/>
                </a:cubicBezTo>
                <a:cubicBezTo>
                  <a:pt x="32307" y="310"/>
                  <a:pt x="32375" y="173"/>
                  <a:pt x="32238" y="173"/>
                </a:cubicBezTo>
                <a:cubicBezTo>
                  <a:pt x="32083" y="242"/>
                  <a:pt x="32307" y="310"/>
                  <a:pt x="32238" y="379"/>
                </a:cubicBezTo>
                <a:cubicBezTo>
                  <a:pt x="32152" y="448"/>
                  <a:pt x="32152" y="534"/>
                  <a:pt x="32152" y="603"/>
                </a:cubicBezTo>
                <a:cubicBezTo>
                  <a:pt x="32014" y="534"/>
                  <a:pt x="32014" y="448"/>
                  <a:pt x="32014" y="310"/>
                </a:cubicBezTo>
                <a:cubicBezTo>
                  <a:pt x="31945" y="379"/>
                  <a:pt x="31945" y="379"/>
                  <a:pt x="31877" y="379"/>
                </a:cubicBezTo>
                <a:cubicBezTo>
                  <a:pt x="31808" y="173"/>
                  <a:pt x="31653" y="173"/>
                  <a:pt x="31516" y="18"/>
                </a:cubicBezTo>
                <a:cubicBezTo>
                  <a:pt x="31447" y="104"/>
                  <a:pt x="31447" y="173"/>
                  <a:pt x="31378" y="173"/>
                </a:cubicBezTo>
                <a:lnTo>
                  <a:pt x="31378" y="242"/>
                </a:lnTo>
                <a:cubicBezTo>
                  <a:pt x="31292" y="242"/>
                  <a:pt x="31292" y="242"/>
                  <a:pt x="31292" y="173"/>
                </a:cubicBezTo>
                <a:cubicBezTo>
                  <a:pt x="31155" y="173"/>
                  <a:pt x="31086" y="104"/>
                  <a:pt x="31017" y="104"/>
                </a:cubicBezTo>
                <a:cubicBezTo>
                  <a:pt x="30948" y="104"/>
                  <a:pt x="30862" y="173"/>
                  <a:pt x="30862" y="242"/>
                </a:cubicBezTo>
                <a:cubicBezTo>
                  <a:pt x="30725" y="242"/>
                  <a:pt x="30587" y="242"/>
                  <a:pt x="30587" y="18"/>
                </a:cubicBezTo>
                <a:cubicBezTo>
                  <a:pt x="30505" y="100"/>
                  <a:pt x="30409" y="119"/>
                  <a:pt x="30316" y="119"/>
                </a:cubicBezTo>
                <a:cubicBezTo>
                  <a:pt x="30233" y="119"/>
                  <a:pt x="30153" y="104"/>
                  <a:pt x="30089" y="104"/>
                </a:cubicBezTo>
                <a:cubicBezTo>
                  <a:pt x="30089" y="104"/>
                  <a:pt x="30003" y="104"/>
                  <a:pt x="30003" y="173"/>
                </a:cubicBezTo>
                <a:cubicBezTo>
                  <a:pt x="29946" y="116"/>
                  <a:pt x="29936" y="1"/>
                  <a:pt x="29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8" name="Google Shape;1628;p16"/>
          <p:cNvGrpSpPr/>
          <p:nvPr/>
        </p:nvGrpSpPr>
        <p:grpSpPr>
          <a:xfrm rot="4610251">
            <a:off x="-738743" y="681065"/>
            <a:ext cx="1631455" cy="747958"/>
            <a:chOff x="3283550" y="4013325"/>
            <a:chExt cx="1235875" cy="566600"/>
          </a:xfrm>
        </p:grpSpPr>
        <p:sp>
          <p:nvSpPr>
            <p:cNvPr id="1629" name="Google Shape;1629;p16"/>
            <p:cNvSpPr/>
            <p:nvPr/>
          </p:nvSpPr>
          <p:spPr>
            <a:xfrm>
              <a:off x="3283550" y="4086025"/>
              <a:ext cx="1161225" cy="493900"/>
            </a:xfrm>
            <a:custGeom>
              <a:avLst/>
              <a:gdLst/>
              <a:ahLst/>
              <a:cxnLst/>
              <a:rect l="l" t="t" r="r" b="b"/>
              <a:pathLst>
                <a:path w="46449" h="19756" extrusionOk="0">
                  <a:moveTo>
                    <a:pt x="18872" y="12035"/>
                  </a:moveTo>
                  <a:cubicBezTo>
                    <a:pt x="18911" y="12035"/>
                    <a:pt x="18950" y="12037"/>
                    <a:pt x="18989" y="12040"/>
                  </a:cubicBezTo>
                  <a:cubicBezTo>
                    <a:pt x="18940" y="12117"/>
                    <a:pt x="18901" y="12156"/>
                    <a:pt x="18824" y="12156"/>
                  </a:cubicBezTo>
                  <a:cubicBezTo>
                    <a:pt x="18799" y="12148"/>
                    <a:pt x="18775" y="12145"/>
                    <a:pt x="18754" y="12145"/>
                  </a:cubicBezTo>
                  <a:cubicBezTo>
                    <a:pt x="18667" y="12145"/>
                    <a:pt x="18605" y="12195"/>
                    <a:pt x="18543" y="12195"/>
                  </a:cubicBezTo>
                  <a:cubicBezTo>
                    <a:pt x="18361" y="12195"/>
                    <a:pt x="18179" y="12327"/>
                    <a:pt x="17969" y="12327"/>
                  </a:cubicBezTo>
                  <a:cubicBezTo>
                    <a:pt x="17944" y="12327"/>
                    <a:pt x="17919" y="12325"/>
                    <a:pt x="17893" y="12321"/>
                  </a:cubicBezTo>
                  <a:cubicBezTo>
                    <a:pt x="17816" y="12321"/>
                    <a:pt x="17729" y="12359"/>
                    <a:pt x="17690" y="12359"/>
                  </a:cubicBezTo>
                  <a:cubicBezTo>
                    <a:pt x="17574" y="12398"/>
                    <a:pt x="17448" y="12437"/>
                    <a:pt x="17331" y="12485"/>
                  </a:cubicBezTo>
                  <a:lnTo>
                    <a:pt x="17331" y="12321"/>
                  </a:lnTo>
                  <a:lnTo>
                    <a:pt x="17486" y="12321"/>
                  </a:lnTo>
                  <a:cubicBezTo>
                    <a:pt x="17935" y="12249"/>
                    <a:pt x="18385" y="12035"/>
                    <a:pt x="18872" y="12035"/>
                  </a:cubicBezTo>
                  <a:close/>
                  <a:moveTo>
                    <a:pt x="16808" y="12563"/>
                  </a:moveTo>
                  <a:cubicBezTo>
                    <a:pt x="16808" y="12602"/>
                    <a:pt x="16808" y="12641"/>
                    <a:pt x="16847" y="12679"/>
                  </a:cubicBezTo>
                  <a:cubicBezTo>
                    <a:pt x="16691" y="12679"/>
                    <a:pt x="16581" y="12753"/>
                    <a:pt x="16468" y="12753"/>
                  </a:cubicBezTo>
                  <a:cubicBezTo>
                    <a:pt x="16433" y="12753"/>
                    <a:pt x="16398" y="12746"/>
                    <a:pt x="16362" y="12728"/>
                  </a:cubicBezTo>
                  <a:cubicBezTo>
                    <a:pt x="16120" y="12844"/>
                    <a:pt x="15877" y="12844"/>
                    <a:pt x="15635" y="12844"/>
                  </a:cubicBezTo>
                  <a:cubicBezTo>
                    <a:pt x="15509" y="12883"/>
                    <a:pt x="15431" y="12922"/>
                    <a:pt x="15354" y="12922"/>
                  </a:cubicBezTo>
                  <a:cubicBezTo>
                    <a:pt x="15024" y="13009"/>
                    <a:pt x="14666" y="13086"/>
                    <a:pt x="14336" y="13164"/>
                  </a:cubicBezTo>
                  <a:cubicBezTo>
                    <a:pt x="14259" y="13164"/>
                    <a:pt x="14181" y="13212"/>
                    <a:pt x="14055" y="13212"/>
                  </a:cubicBezTo>
                  <a:cubicBezTo>
                    <a:pt x="13988" y="13199"/>
                    <a:pt x="13917" y="13196"/>
                    <a:pt x="13846" y="13196"/>
                  </a:cubicBezTo>
                  <a:cubicBezTo>
                    <a:pt x="13788" y="13196"/>
                    <a:pt x="13730" y="13198"/>
                    <a:pt x="13672" y="13198"/>
                  </a:cubicBezTo>
                  <a:cubicBezTo>
                    <a:pt x="13541" y="13198"/>
                    <a:pt x="13410" y="13188"/>
                    <a:pt x="13289" y="13125"/>
                  </a:cubicBezTo>
                  <a:cubicBezTo>
                    <a:pt x="13250" y="13125"/>
                    <a:pt x="13173" y="13125"/>
                    <a:pt x="13124" y="13086"/>
                  </a:cubicBezTo>
                  <a:lnTo>
                    <a:pt x="13124" y="12970"/>
                  </a:lnTo>
                  <a:cubicBezTo>
                    <a:pt x="13212" y="13009"/>
                    <a:pt x="13289" y="13009"/>
                    <a:pt x="13367" y="13048"/>
                  </a:cubicBezTo>
                  <a:cubicBezTo>
                    <a:pt x="13415" y="13009"/>
                    <a:pt x="13454" y="12970"/>
                    <a:pt x="13532" y="12970"/>
                  </a:cubicBezTo>
                  <a:cubicBezTo>
                    <a:pt x="13696" y="12970"/>
                    <a:pt x="13900" y="12922"/>
                    <a:pt x="14094" y="12883"/>
                  </a:cubicBezTo>
                  <a:cubicBezTo>
                    <a:pt x="14220" y="12805"/>
                    <a:pt x="14385" y="12844"/>
                    <a:pt x="14540" y="12805"/>
                  </a:cubicBezTo>
                  <a:cubicBezTo>
                    <a:pt x="14743" y="12767"/>
                    <a:pt x="14947" y="12767"/>
                    <a:pt x="15150" y="12728"/>
                  </a:cubicBezTo>
                  <a:lnTo>
                    <a:pt x="15150" y="12679"/>
                  </a:lnTo>
                  <a:cubicBezTo>
                    <a:pt x="15267" y="12728"/>
                    <a:pt x="15354" y="12728"/>
                    <a:pt x="15431" y="12767"/>
                  </a:cubicBezTo>
                  <a:cubicBezTo>
                    <a:pt x="15484" y="12740"/>
                    <a:pt x="15542" y="12673"/>
                    <a:pt x="15610" y="12673"/>
                  </a:cubicBezTo>
                  <a:cubicBezTo>
                    <a:pt x="15641" y="12673"/>
                    <a:pt x="15675" y="12688"/>
                    <a:pt x="15712" y="12728"/>
                  </a:cubicBezTo>
                  <a:cubicBezTo>
                    <a:pt x="15712" y="12741"/>
                    <a:pt x="15726" y="12745"/>
                    <a:pt x="15747" y="12745"/>
                  </a:cubicBezTo>
                  <a:cubicBezTo>
                    <a:pt x="15787" y="12745"/>
                    <a:pt x="15851" y="12728"/>
                    <a:pt x="15877" y="12728"/>
                  </a:cubicBezTo>
                  <a:lnTo>
                    <a:pt x="16032" y="12728"/>
                  </a:lnTo>
                  <a:cubicBezTo>
                    <a:pt x="16120" y="12728"/>
                    <a:pt x="16158" y="12679"/>
                    <a:pt x="16236" y="12641"/>
                  </a:cubicBezTo>
                  <a:cubicBezTo>
                    <a:pt x="16275" y="12679"/>
                    <a:pt x="16275" y="12679"/>
                    <a:pt x="16323" y="12728"/>
                  </a:cubicBezTo>
                  <a:cubicBezTo>
                    <a:pt x="16362" y="12679"/>
                    <a:pt x="16439" y="12641"/>
                    <a:pt x="16478" y="12641"/>
                  </a:cubicBezTo>
                  <a:cubicBezTo>
                    <a:pt x="16565" y="12602"/>
                    <a:pt x="16682" y="12602"/>
                    <a:pt x="16808" y="12563"/>
                  </a:cubicBezTo>
                  <a:close/>
                  <a:moveTo>
                    <a:pt x="35060" y="16363"/>
                  </a:moveTo>
                  <a:cubicBezTo>
                    <a:pt x="35302" y="16401"/>
                    <a:pt x="35544" y="16440"/>
                    <a:pt x="35825" y="16440"/>
                  </a:cubicBezTo>
                  <a:lnTo>
                    <a:pt x="35825" y="16518"/>
                  </a:lnTo>
                  <a:cubicBezTo>
                    <a:pt x="35544" y="16557"/>
                    <a:pt x="35302" y="16605"/>
                    <a:pt x="35060" y="16605"/>
                  </a:cubicBezTo>
                  <a:lnTo>
                    <a:pt x="34294" y="16605"/>
                  </a:lnTo>
                  <a:lnTo>
                    <a:pt x="34294" y="16518"/>
                  </a:lnTo>
                  <a:cubicBezTo>
                    <a:pt x="34372" y="16479"/>
                    <a:pt x="34449" y="16479"/>
                    <a:pt x="34536" y="16479"/>
                  </a:cubicBezTo>
                  <a:cubicBezTo>
                    <a:pt x="34498" y="16440"/>
                    <a:pt x="34449" y="16440"/>
                    <a:pt x="34449" y="16401"/>
                  </a:cubicBezTo>
                  <a:lnTo>
                    <a:pt x="34449" y="16363"/>
                  </a:lnTo>
                  <a:close/>
                  <a:moveTo>
                    <a:pt x="23709" y="12641"/>
                  </a:moveTo>
                  <a:cubicBezTo>
                    <a:pt x="23913" y="12767"/>
                    <a:pt x="24116" y="12883"/>
                    <a:pt x="24271" y="12970"/>
                  </a:cubicBezTo>
                  <a:cubicBezTo>
                    <a:pt x="24359" y="13048"/>
                    <a:pt x="24436" y="13125"/>
                    <a:pt x="24514" y="13212"/>
                  </a:cubicBezTo>
                  <a:cubicBezTo>
                    <a:pt x="24717" y="13368"/>
                    <a:pt x="24882" y="13532"/>
                    <a:pt x="25124" y="13610"/>
                  </a:cubicBezTo>
                  <a:cubicBezTo>
                    <a:pt x="25367" y="13697"/>
                    <a:pt x="25444" y="13939"/>
                    <a:pt x="25687" y="14017"/>
                  </a:cubicBezTo>
                  <a:cubicBezTo>
                    <a:pt x="25774" y="14221"/>
                    <a:pt x="25968" y="14298"/>
                    <a:pt x="26132" y="14424"/>
                  </a:cubicBezTo>
                  <a:cubicBezTo>
                    <a:pt x="26258" y="14502"/>
                    <a:pt x="26414" y="14540"/>
                    <a:pt x="26540" y="14618"/>
                  </a:cubicBezTo>
                  <a:cubicBezTo>
                    <a:pt x="26743" y="14744"/>
                    <a:pt x="26898" y="14821"/>
                    <a:pt x="27102" y="14948"/>
                  </a:cubicBezTo>
                  <a:lnTo>
                    <a:pt x="27179" y="14948"/>
                  </a:lnTo>
                  <a:cubicBezTo>
                    <a:pt x="27305" y="14986"/>
                    <a:pt x="27422" y="15064"/>
                    <a:pt x="27625" y="15103"/>
                  </a:cubicBezTo>
                  <a:cubicBezTo>
                    <a:pt x="27647" y="15093"/>
                    <a:pt x="27668" y="15088"/>
                    <a:pt x="27689" y="15088"/>
                  </a:cubicBezTo>
                  <a:cubicBezTo>
                    <a:pt x="27756" y="15088"/>
                    <a:pt x="27831" y="15134"/>
                    <a:pt x="27955" y="15229"/>
                  </a:cubicBezTo>
                  <a:cubicBezTo>
                    <a:pt x="28071" y="15267"/>
                    <a:pt x="28197" y="15267"/>
                    <a:pt x="28313" y="15306"/>
                  </a:cubicBezTo>
                  <a:cubicBezTo>
                    <a:pt x="28594" y="15432"/>
                    <a:pt x="28876" y="15587"/>
                    <a:pt x="29205" y="15752"/>
                  </a:cubicBezTo>
                  <a:lnTo>
                    <a:pt x="29283" y="15752"/>
                  </a:lnTo>
                  <a:cubicBezTo>
                    <a:pt x="29346" y="15791"/>
                    <a:pt x="29406" y="15791"/>
                    <a:pt x="29467" y="15791"/>
                  </a:cubicBezTo>
                  <a:cubicBezTo>
                    <a:pt x="29527" y="15791"/>
                    <a:pt x="29588" y="15791"/>
                    <a:pt x="29651" y="15830"/>
                  </a:cubicBezTo>
                  <a:cubicBezTo>
                    <a:pt x="29677" y="15846"/>
                    <a:pt x="29712" y="15851"/>
                    <a:pt x="29753" y="15851"/>
                  </a:cubicBezTo>
                  <a:cubicBezTo>
                    <a:pt x="29833" y="15851"/>
                    <a:pt x="29932" y="15830"/>
                    <a:pt x="30010" y="15830"/>
                  </a:cubicBezTo>
                  <a:cubicBezTo>
                    <a:pt x="30136" y="15830"/>
                    <a:pt x="30252" y="15878"/>
                    <a:pt x="30417" y="15878"/>
                  </a:cubicBezTo>
                  <a:cubicBezTo>
                    <a:pt x="30417" y="15878"/>
                    <a:pt x="30456" y="15956"/>
                    <a:pt x="30494" y="15956"/>
                  </a:cubicBezTo>
                  <a:cubicBezTo>
                    <a:pt x="30620" y="15994"/>
                    <a:pt x="30775" y="16033"/>
                    <a:pt x="30940" y="16072"/>
                  </a:cubicBezTo>
                  <a:cubicBezTo>
                    <a:pt x="31221" y="16120"/>
                    <a:pt x="31502" y="16159"/>
                    <a:pt x="31783" y="16198"/>
                  </a:cubicBezTo>
                  <a:cubicBezTo>
                    <a:pt x="31948" y="16237"/>
                    <a:pt x="32113" y="16275"/>
                    <a:pt x="32229" y="16275"/>
                  </a:cubicBezTo>
                  <a:cubicBezTo>
                    <a:pt x="32288" y="16275"/>
                    <a:pt x="32341" y="16293"/>
                    <a:pt x="32382" y="16293"/>
                  </a:cubicBezTo>
                  <a:cubicBezTo>
                    <a:pt x="32403" y="16293"/>
                    <a:pt x="32420" y="16288"/>
                    <a:pt x="32433" y="16275"/>
                  </a:cubicBezTo>
                  <a:cubicBezTo>
                    <a:pt x="32547" y="16251"/>
                    <a:pt x="32653" y="16242"/>
                    <a:pt x="32754" y="16242"/>
                  </a:cubicBezTo>
                  <a:cubicBezTo>
                    <a:pt x="32979" y="16242"/>
                    <a:pt x="33182" y="16287"/>
                    <a:pt x="33402" y="16314"/>
                  </a:cubicBezTo>
                  <a:cubicBezTo>
                    <a:pt x="33441" y="16338"/>
                    <a:pt x="33482" y="16351"/>
                    <a:pt x="33523" y="16351"/>
                  </a:cubicBezTo>
                  <a:cubicBezTo>
                    <a:pt x="33565" y="16351"/>
                    <a:pt x="33606" y="16338"/>
                    <a:pt x="33645" y="16314"/>
                  </a:cubicBezTo>
                  <a:cubicBezTo>
                    <a:pt x="33683" y="16401"/>
                    <a:pt x="33771" y="16440"/>
                    <a:pt x="33848" y="16518"/>
                  </a:cubicBezTo>
                  <a:cubicBezTo>
                    <a:pt x="33887" y="16479"/>
                    <a:pt x="33926" y="16440"/>
                    <a:pt x="33964" y="16363"/>
                  </a:cubicBezTo>
                  <a:cubicBezTo>
                    <a:pt x="34013" y="16440"/>
                    <a:pt x="34052" y="16518"/>
                    <a:pt x="34090" y="16605"/>
                  </a:cubicBezTo>
                  <a:cubicBezTo>
                    <a:pt x="34034" y="16608"/>
                    <a:pt x="33979" y="16610"/>
                    <a:pt x="33924" y="16610"/>
                  </a:cubicBezTo>
                  <a:cubicBezTo>
                    <a:pt x="33343" y="16610"/>
                    <a:pt x="32819" y="16437"/>
                    <a:pt x="32191" y="16401"/>
                  </a:cubicBezTo>
                  <a:cubicBezTo>
                    <a:pt x="32089" y="16421"/>
                    <a:pt x="31977" y="16440"/>
                    <a:pt x="31856" y="16440"/>
                  </a:cubicBezTo>
                  <a:cubicBezTo>
                    <a:pt x="31735" y="16440"/>
                    <a:pt x="31604" y="16421"/>
                    <a:pt x="31464" y="16363"/>
                  </a:cubicBezTo>
                  <a:cubicBezTo>
                    <a:pt x="31347" y="16314"/>
                    <a:pt x="31221" y="16314"/>
                    <a:pt x="31105" y="16275"/>
                  </a:cubicBezTo>
                  <a:lnTo>
                    <a:pt x="30863" y="16275"/>
                  </a:lnTo>
                  <a:cubicBezTo>
                    <a:pt x="30737" y="16237"/>
                    <a:pt x="30620" y="16237"/>
                    <a:pt x="30494" y="16198"/>
                  </a:cubicBezTo>
                  <a:cubicBezTo>
                    <a:pt x="30330" y="16120"/>
                    <a:pt x="30087" y="16198"/>
                    <a:pt x="29971" y="15994"/>
                  </a:cubicBezTo>
                  <a:cubicBezTo>
                    <a:pt x="29932" y="15994"/>
                    <a:pt x="29881" y="16004"/>
                    <a:pt x="29825" y="16004"/>
                  </a:cubicBezTo>
                  <a:cubicBezTo>
                    <a:pt x="29770" y="16004"/>
                    <a:pt x="29709" y="15994"/>
                    <a:pt x="29651" y="15956"/>
                  </a:cubicBezTo>
                  <a:cubicBezTo>
                    <a:pt x="29603" y="15917"/>
                    <a:pt x="29486" y="15917"/>
                    <a:pt x="29409" y="15917"/>
                  </a:cubicBezTo>
                  <a:cubicBezTo>
                    <a:pt x="29118" y="15830"/>
                    <a:pt x="28876" y="15791"/>
                    <a:pt x="28633" y="15713"/>
                  </a:cubicBezTo>
                  <a:cubicBezTo>
                    <a:pt x="28439" y="15674"/>
                    <a:pt x="28236" y="15548"/>
                    <a:pt x="28032" y="15471"/>
                  </a:cubicBezTo>
                  <a:cubicBezTo>
                    <a:pt x="27829" y="15393"/>
                    <a:pt x="27625" y="15345"/>
                    <a:pt x="27422" y="15267"/>
                  </a:cubicBezTo>
                  <a:cubicBezTo>
                    <a:pt x="27179" y="15190"/>
                    <a:pt x="26937" y="15103"/>
                    <a:pt x="26743" y="14986"/>
                  </a:cubicBezTo>
                  <a:cubicBezTo>
                    <a:pt x="26375" y="14821"/>
                    <a:pt x="26094" y="14540"/>
                    <a:pt x="25774" y="14298"/>
                  </a:cubicBezTo>
                  <a:cubicBezTo>
                    <a:pt x="25609" y="14221"/>
                    <a:pt x="25444" y="14095"/>
                    <a:pt x="25241" y="14017"/>
                  </a:cubicBezTo>
                  <a:cubicBezTo>
                    <a:pt x="25047" y="13939"/>
                    <a:pt x="24921" y="13775"/>
                    <a:pt x="24756" y="13610"/>
                  </a:cubicBezTo>
                  <a:cubicBezTo>
                    <a:pt x="24514" y="13455"/>
                    <a:pt x="24320" y="13212"/>
                    <a:pt x="24029" y="13048"/>
                  </a:cubicBezTo>
                  <a:cubicBezTo>
                    <a:pt x="23913" y="13009"/>
                    <a:pt x="23787" y="12922"/>
                    <a:pt x="23670" y="12844"/>
                  </a:cubicBezTo>
                  <a:cubicBezTo>
                    <a:pt x="23670" y="12805"/>
                    <a:pt x="23670" y="12728"/>
                    <a:pt x="23632" y="12679"/>
                  </a:cubicBezTo>
                  <a:cubicBezTo>
                    <a:pt x="23670" y="12679"/>
                    <a:pt x="23709" y="12641"/>
                    <a:pt x="23709" y="12641"/>
                  </a:cubicBezTo>
                  <a:close/>
                  <a:moveTo>
                    <a:pt x="126" y="1"/>
                  </a:moveTo>
                  <a:cubicBezTo>
                    <a:pt x="87" y="127"/>
                    <a:pt x="39" y="204"/>
                    <a:pt x="0" y="282"/>
                  </a:cubicBezTo>
                  <a:cubicBezTo>
                    <a:pt x="0" y="369"/>
                    <a:pt x="39" y="447"/>
                    <a:pt x="39" y="524"/>
                  </a:cubicBezTo>
                  <a:cubicBezTo>
                    <a:pt x="0" y="728"/>
                    <a:pt x="126" y="854"/>
                    <a:pt x="126" y="1009"/>
                  </a:cubicBezTo>
                  <a:cubicBezTo>
                    <a:pt x="126" y="1096"/>
                    <a:pt x="87" y="1135"/>
                    <a:pt x="87" y="1213"/>
                  </a:cubicBezTo>
                  <a:lnTo>
                    <a:pt x="126" y="1213"/>
                  </a:lnTo>
                  <a:cubicBezTo>
                    <a:pt x="126" y="1290"/>
                    <a:pt x="165" y="1416"/>
                    <a:pt x="204" y="1581"/>
                  </a:cubicBezTo>
                  <a:lnTo>
                    <a:pt x="242" y="1620"/>
                  </a:lnTo>
                  <a:cubicBezTo>
                    <a:pt x="242" y="1697"/>
                    <a:pt x="281" y="1775"/>
                    <a:pt x="281" y="1901"/>
                  </a:cubicBezTo>
                  <a:lnTo>
                    <a:pt x="242" y="1939"/>
                  </a:lnTo>
                  <a:cubicBezTo>
                    <a:pt x="242" y="2065"/>
                    <a:pt x="281" y="2143"/>
                    <a:pt x="281" y="2221"/>
                  </a:cubicBezTo>
                  <a:cubicBezTo>
                    <a:pt x="281" y="2550"/>
                    <a:pt x="330" y="2870"/>
                    <a:pt x="446" y="3151"/>
                  </a:cubicBezTo>
                  <a:cubicBezTo>
                    <a:pt x="524" y="3393"/>
                    <a:pt x="611" y="3675"/>
                    <a:pt x="650" y="3956"/>
                  </a:cubicBezTo>
                  <a:cubicBezTo>
                    <a:pt x="650" y="4120"/>
                    <a:pt x="727" y="4246"/>
                    <a:pt x="766" y="4402"/>
                  </a:cubicBezTo>
                  <a:cubicBezTo>
                    <a:pt x="853" y="4566"/>
                    <a:pt x="969" y="4683"/>
                    <a:pt x="1008" y="4847"/>
                  </a:cubicBezTo>
                  <a:cubicBezTo>
                    <a:pt x="1095" y="5012"/>
                    <a:pt x="1173" y="5167"/>
                    <a:pt x="1212" y="5332"/>
                  </a:cubicBezTo>
                  <a:cubicBezTo>
                    <a:pt x="1212" y="5497"/>
                    <a:pt x="1338" y="5652"/>
                    <a:pt x="1376" y="5817"/>
                  </a:cubicBezTo>
                  <a:cubicBezTo>
                    <a:pt x="1580" y="6301"/>
                    <a:pt x="1861" y="6786"/>
                    <a:pt x="2103" y="7271"/>
                  </a:cubicBezTo>
                  <a:cubicBezTo>
                    <a:pt x="2181" y="7397"/>
                    <a:pt x="2181" y="7474"/>
                    <a:pt x="2268" y="7591"/>
                  </a:cubicBezTo>
                  <a:cubicBezTo>
                    <a:pt x="2462" y="7881"/>
                    <a:pt x="2666" y="8162"/>
                    <a:pt x="2908" y="8482"/>
                  </a:cubicBezTo>
                  <a:lnTo>
                    <a:pt x="2908" y="8647"/>
                  </a:lnTo>
                  <a:cubicBezTo>
                    <a:pt x="3034" y="8928"/>
                    <a:pt x="3238" y="9132"/>
                    <a:pt x="3354" y="9374"/>
                  </a:cubicBezTo>
                  <a:cubicBezTo>
                    <a:pt x="3393" y="9452"/>
                    <a:pt x="3480" y="9529"/>
                    <a:pt x="3519" y="9616"/>
                  </a:cubicBezTo>
                  <a:cubicBezTo>
                    <a:pt x="3557" y="9694"/>
                    <a:pt x="3635" y="9733"/>
                    <a:pt x="3674" y="9820"/>
                  </a:cubicBezTo>
                  <a:cubicBezTo>
                    <a:pt x="3800" y="9975"/>
                    <a:pt x="3965" y="10101"/>
                    <a:pt x="4120" y="10256"/>
                  </a:cubicBezTo>
                  <a:cubicBezTo>
                    <a:pt x="4362" y="10498"/>
                    <a:pt x="4565" y="10741"/>
                    <a:pt x="4769" y="11032"/>
                  </a:cubicBezTo>
                  <a:cubicBezTo>
                    <a:pt x="4885" y="11148"/>
                    <a:pt x="5011" y="11274"/>
                    <a:pt x="5089" y="11429"/>
                  </a:cubicBezTo>
                  <a:cubicBezTo>
                    <a:pt x="5215" y="11468"/>
                    <a:pt x="5331" y="11555"/>
                    <a:pt x="5457" y="11632"/>
                  </a:cubicBezTo>
                  <a:cubicBezTo>
                    <a:pt x="5457" y="11632"/>
                    <a:pt x="5418" y="11671"/>
                    <a:pt x="5418" y="11710"/>
                  </a:cubicBezTo>
                  <a:lnTo>
                    <a:pt x="5574" y="11710"/>
                  </a:lnTo>
                  <a:cubicBezTo>
                    <a:pt x="5738" y="11836"/>
                    <a:pt x="5903" y="11914"/>
                    <a:pt x="6058" y="12040"/>
                  </a:cubicBezTo>
                  <a:cubicBezTo>
                    <a:pt x="6339" y="12195"/>
                    <a:pt x="6630" y="12398"/>
                    <a:pt x="6911" y="12602"/>
                  </a:cubicBezTo>
                  <a:cubicBezTo>
                    <a:pt x="7154" y="12728"/>
                    <a:pt x="7396" y="12805"/>
                    <a:pt x="7638" y="12922"/>
                  </a:cubicBezTo>
                  <a:cubicBezTo>
                    <a:pt x="7755" y="13009"/>
                    <a:pt x="7881" y="13048"/>
                    <a:pt x="7997" y="13125"/>
                  </a:cubicBezTo>
                  <a:cubicBezTo>
                    <a:pt x="8162" y="13290"/>
                    <a:pt x="8326" y="13368"/>
                    <a:pt x="8520" y="13406"/>
                  </a:cubicBezTo>
                  <a:cubicBezTo>
                    <a:pt x="8646" y="13571"/>
                    <a:pt x="8811" y="13610"/>
                    <a:pt x="8966" y="13649"/>
                  </a:cubicBezTo>
                  <a:cubicBezTo>
                    <a:pt x="9005" y="13649"/>
                    <a:pt x="9053" y="13610"/>
                    <a:pt x="9131" y="13571"/>
                  </a:cubicBezTo>
                  <a:cubicBezTo>
                    <a:pt x="9131" y="13649"/>
                    <a:pt x="9170" y="13697"/>
                    <a:pt x="9170" y="13736"/>
                  </a:cubicBezTo>
                  <a:cubicBezTo>
                    <a:pt x="9208" y="13697"/>
                    <a:pt x="9208" y="13649"/>
                    <a:pt x="9247" y="13610"/>
                  </a:cubicBezTo>
                  <a:cubicBezTo>
                    <a:pt x="9412" y="13736"/>
                    <a:pt x="9654" y="13610"/>
                    <a:pt x="9780" y="13775"/>
                  </a:cubicBezTo>
                  <a:cubicBezTo>
                    <a:pt x="9832" y="13775"/>
                    <a:pt x="9884" y="13757"/>
                    <a:pt x="9924" y="13757"/>
                  </a:cubicBezTo>
                  <a:cubicBezTo>
                    <a:pt x="9944" y="13757"/>
                    <a:pt x="9961" y="13762"/>
                    <a:pt x="9974" y="13775"/>
                  </a:cubicBezTo>
                  <a:cubicBezTo>
                    <a:pt x="10217" y="13939"/>
                    <a:pt x="10507" y="13891"/>
                    <a:pt x="10750" y="13978"/>
                  </a:cubicBezTo>
                  <a:cubicBezTo>
                    <a:pt x="11070" y="14017"/>
                    <a:pt x="11351" y="14017"/>
                    <a:pt x="11670" y="14056"/>
                  </a:cubicBezTo>
                  <a:lnTo>
                    <a:pt x="12000" y="14056"/>
                  </a:lnTo>
                  <a:cubicBezTo>
                    <a:pt x="12000" y="14095"/>
                    <a:pt x="12039" y="14133"/>
                    <a:pt x="12078" y="14133"/>
                  </a:cubicBezTo>
                  <a:cubicBezTo>
                    <a:pt x="12281" y="14133"/>
                    <a:pt x="12485" y="14182"/>
                    <a:pt x="12688" y="14182"/>
                  </a:cubicBezTo>
                  <a:cubicBezTo>
                    <a:pt x="13008" y="14133"/>
                    <a:pt x="13367" y="14133"/>
                    <a:pt x="13696" y="14095"/>
                  </a:cubicBezTo>
                  <a:cubicBezTo>
                    <a:pt x="13774" y="14095"/>
                    <a:pt x="13851" y="14056"/>
                    <a:pt x="13939" y="14017"/>
                  </a:cubicBezTo>
                  <a:lnTo>
                    <a:pt x="14540" y="14017"/>
                  </a:lnTo>
                  <a:cubicBezTo>
                    <a:pt x="15024" y="13891"/>
                    <a:pt x="15509" y="13891"/>
                    <a:pt x="15994" y="13813"/>
                  </a:cubicBezTo>
                  <a:cubicBezTo>
                    <a:pt x="16081" y="13852"/>
                    <a:pt x="16120" y="13891"/>
                    <a:pt x="16197" y="13891"/>
                  </a:cubicBezTo>
                  <a:cubicBezTo>
                    <a:pt x="16323" y="13852"/>
                    <a:pt x="16478" y="13813"/>
                    <a:pt x="16643" y="13813"/>
                  </a:cubicBezTo>
                  <a:cubicBezTo>
                    <a:pt x="16924" y="13775"/>
                    <a:pt x="17166" y="13610"/>
                    <a:pt x="17448" y="13532"/>
                  </a:cubicBezTo>
                  <a:cubicBezTo>
                    <a:pt x="17535" y="13532"/>
                    <a:pt x="17612" y="13455"/>
                    <a:pt x="17651" y="13406"/>
                  </a:cubicBezTo>
                  <a:cubicBezTo>
                    <a:pt x="17816" y="13368"/>
                    <a:pt x="17971" y="13329"/>
                    <a:pt x="18097" y="13290"/>
                  </a:cubicBezTo>
                  <a:cubicBezTo>
                    <a:pt x="18178" y="13290"/>
                    <a:pt x="18260" y="13296"/>
                    <a:pt x="18341" y="13296"/>
                  </a:cubicBezTo>
                  <a:cubicBezTo>
                    <a:pt x="18462" y="13296"/>
                    <a:pt x="18582" y="13282"/>
                    <a:pt x="18698" y="13212"/>
                  </a:cubicBezTo>
                  <a:cubicBezTo>
                    <a:pt x="18824" y="13164"/>
                    <a:pt x="18940" y="13125"/>
                    <a:pt x="19066" y="13125"/>
                  </a:cubicBezTo>
                  <a:cubicBezTo>
                    <a:pt x="19105" y="13106"/>
                    <a:pt x="19146" y="13096"/>
                    <a:pt x="19187" y="13096"/>
                  </a:cubicBezTo>
                  <a:cubicBezTo>
                    <a:pt x="19229" y="13096"/>
                    <a:pt x="19270" y="13106"/>
                    <a:pt x="19309" y="13125"/>
                  </a:cubicBezTo>
                  <a:lnTo>
                    <a:pt x="19347" y="13125"/>
                  </a:lnTo>
                  <a:cubicBezTo>
                    <a:pt x="19551" y="13086"/>
                    <a:pt x="19754" y="13086"/>
                    <a:pt x="19958" y="13086"/>
                  </a:cubicBezTo>
                  <a:cubicBezTo>
                    <a:pt x="20036" y="13086"/>
                    <a:pt x="20113" y="13125"/>
                    <a:pt x="20152" y="13125"/>
                  </a:cubicBezTo>
                  <a:cubicBezTo>
                    <a:pt x="20394" y="13086"/>
                    <a:pt x="20637" y="13048"/>
                    <a:pt x="20840" y="13009"/>
                  </a:cubicBezTo>
                  <a:lnTo>
                    <a:pt x="21771" y="13009"/>
                  </a:lnTo>
                  <a:cubicBezTo>
                    <a:pt x="21897" y="13086"/>
                    <a:pt x="22052" y="13164"/>
                    <a:pt x="22178" y="13212"/>
                  </a:cubicBezTo>
                  <a:cubicBezTo>
                    <a:pt x="22381" y="13290"/>
                    <a:pt x="22536" y="13368"/>
                    <a:pt x="22701" y="13455"/>
                  </a:cubicBezTo>
                  <a:cubicBezTo>
                    <a:pt x="22982" y="13610"/>
                    <a:pt x="23225" y="13775"/>
                    <a:pt x="23506" y="13891"/>
                  </a:cubicBezTo>
                  <a:cubicBezTo>
                    <a:pt x="23787" y="14056"/>
                    <a:pt x="24029" y="14259"/>
                    <a:pt x="24271" y="14540"/>
                  </a:cubicBezTo>
                  <a:cubicBezTo>
                    <a:pt x="24320" y="14540"/>
                    <a:pt x="24397" y="14540"/>
                    <a:pt x="24436" y="14618"/>
                  </a:cubicBezTo>
                  <a:cubicBezTo>
                    <a:pt x="24514" y="14705"/>
                    <a:pt x="24601" y="14705"/>
                    <a:pt x="24678" y="14783"/>
                  </a:cubicBezTo>
                  <a:cubicBezTo>
                    <a:pt x="24921" y="14909"/>
                    <a:pt x="25163" y="15064"/>
                    <a:pt x="25367" y="15190"/>
                  </a:cubicBezTo>
                  <a:cubicBezTo>
                    <a:pt x="25531" y="15267"/>
                    <a:pt x="25609" y="15393"/>
                    <a:pt x="25725" y="15471"/>
                  </a:cubicBezTo>
                  <a:cubicBezTo>
                    <a:pt x="26016" y="15674"/>
                    <a:pt x="26297" y="15878"/>
                    <a:pt x="26617" y="15956"/>
                  </a:cubicBezTo>
                  <a:cubicBezTo>
                    <a:pt x="26656" y="15994"/>
                    <a:pt x="26743" y="16033"/>
                    <a:pt x="26821" y="16072"/>
                  </a:cubicBezTo>
                  <a:cubicBezTo>
                    <a:pt x="26985" y="16159"/>
                    <a:pt x="27102" y="16237"/>
                    <a:pt x="27267" y="16314"/>
                  </a:cubicBezTo>
                  <a:cubicBezTo>
                    <a:pt x="27322" y="16349"/>
                    <a:pt x="27358" y="16379"/>
                    <a:pt x="27405" y="16379"/>
                  </a:cubicBezTo>
                  <a:cubicBezTo>
                    <a:pt x="27424" y="16379"/>
                    <a:pt x="27445" y="16374"/>
                    <a:pt x="27470" y="16363"/>
                  </a:cubicBezTo>
                  <a:cubicBezTo>
                    <a:pt x="27502" y="16345"/>
                    <a:pt x="27534" y="16338"/>
                    <a:pt x="27566" y="16338"/>
                  </a:cubicBezTo>
                  <a:cubicBezTo>
                    <a:pt x="27693" y="16338"/>
                    <a:pt x="27824" y="16448"/>
                    <a:pt x="27955" y="16479"/>
                  </a:cubicBezTo>
                  <a:cubicBezTo>
                    <a:pt x="28149" y="16518"/>
                    <a:pt x="28313" y="16644"/>
                    <a:pt x="28517" y="16721"/>
                  </a:cubicBezTo>
                  <a:cubicBezTo>
                    <a:pt x="28556" y="16760"/>
                    <a:pt x="28594" y="16760"/>
                    <a:pt x="28633" y="16760"/>
                  </a:cubicBezTo>
                  <a:cubicBezTo>
                    <a:pt x="28677" y="16750"/>
                    <a:pt x="28717" y="16745"/>
                    <a:pt x="28756" y="16745"/>
                  </a:cubicBezTo>
                  <a:cubicBezTo>
                    <a:pt x="28866" y="16745"/>
                    <a:pt x="28965" y="16783"/>
                    <a:pt x="29079" y="16847"/>
                  </a:cubicBezTo>
                  <a:cubicBezTo>
                    <a:pt x="29321" y="16925"/>
                    <a:pt x="29603" y="17041"/>
                    <a:pt x="29893" y="17041"/>
                  </a:cubicBezTo>
                  <a:cubicBezTo>
                    <a:pt x="30010" y="17041"/>
                    <a:pt x="30136" y="17041"/>
                    <a:pt x="30213" y="17090"/>
                  </a:cubicBezTo>
                  <a:cubicBezTo>
                    <a:pt x="30456" y="17284"/>
                    <a:pt x="30737" y="17284"/>
                    <a:pt x="30979" y="17332"/>
                  </a:cubicBezTo>
                  <a:cubicBezTo>
                    <a:pt x="31040" y="17339"/>
                    <a:pt x="31102" y="17342"/>
                    <a:pt x="31164" y="17342"/>
                  </a:cubicBezTo>
                  <a:cubicBezTo>
                    <a:pt x="31351" y="17342"/>
                    <a:pt x="31540" y="17317"/>
                    <a:pt x="31727" y="17317"/>
                  </a:cubicBezTo>
                  <a:cubicBezTo>
                    <a:pt x="31801" y="17317"/>
                    <a:pt x="31875" y="17321"/>
                    <a:pt x="31948" y="17332"/>
                  </a:cubicBezTo>
                  <a:cubicBezTo>
                    <a:pt x="32026" y="17332"/>
                    <a:pt x="32113" y="17332"/>
                    <a:pt x="32191" y="17371"/>
                  </a:cubicBezTo>
                  <a:cubicBezTo>
                    <a:pt x="32308" y="17470"/>
                    <a:pt x="32435" y="17491"/>
                    <a:pt x="32567" y="17491"/>
                  </a:cubicBezTo>
                  <a:cubicBezTo>
                    <a:pt x="32665" y="17491"/>
                    <a:pt x="32765" y="17479"/>
                    <a:pt x="32867" y="17479"/>
                  </a:cubicBezTo>
                  <a:cubicBezTo>
                    <a:pt x="32909" y="17479"/>
                    <a:pt x="32952" y="17481"/>
                    <a:pt x="32995" y="17487"/>
                  </a:cubicBezTo>
                  <a:cubicBezTo>
                    <a:pt x="33009" y="17498"/>
                    <a:pt x="33026" y="17503"/>
                    <a:pt x="33044" y="17503"/>
                  </a:cubicBezTo>
                  <a:cubicBezTo>
                    <a:pt x="33089" y="17503"/>
                    <a:pt x="33144" y="17476"/>
                    <a:pt x="33199" y="17448"/>
                  </a:cubicBezTo>
                  <a:lnTo>
                    <a:pt x="33325" y="17448"/>
                  </a:lnTo>
                  <a:cubicBezTo>
                    <a:pt x="33480" y="17448"/>
                    <a:pt x="33683" y="17487"/>
                    <a:pt x="33887" y="17487"/>
                  </a:cubicBezTo>
                  <a:cubicBezTo>
                    <a:pt x="33964" y="17487"/>
                    <a:pt x="34013" y="17487"/>
                    <a:pt x="34052" y="17526"/>
                  </a:cubicBezTo>
                  <a:cubicBezTo>
                    <a:pt x="34083" y="17576"/>
                    <a:pt x="34114" y="17594"/>
                    <a:pt x="34146" y="17594"/>
                  </a:cubicBezTo>
                  <a:cubicBezTo>
                    <a:pt x="34193" y="17594"/>
                    <a:pt x="34242" y="17555"/>
                    <a:pt x="34294" y="17526"/>
                  </a:cubicBezTo>
                  <a:cubicBezTo>
                    <a:pt x="34333" y="17574"/>
                    <a:pt x="34333" y="17613"/>
                    <a:pt x="34372" y="17613"/>
                  </a:cubicBezTo>
                  <a:cubicBezTo>
                    <a:pt x="34461" y="17640"/>
                    <a:pt x="34564" y="17668"/>
                    <a:pt x="34662" y="17668"/>
                  </a:cubicBezTo>
                  <a:cubicBezTo>
                    <a:pt x="34702" y="17668"/>
                    <a:pt x="34742" y="17663"/>
                    <a:pt x="34779" y="17652"/>
                  </a:cubicBezTo>
                  <a:cubicBezTo>
                    <a:pt x="34934" y="17526"/>
                    <a:pt x="35137" y="17613"/>
                    <a:pt x="35341" y="17487"/>
                  </a:cubicBezTo>
                  <a:lnTo>
                    <a:pt x="35467" y="17487"/>
                  </a:lnTo>
                  <a:cubicBezTo>
                    <a:pt x="35709" y="17526"/>
                    <a:pt x="35990" y="17526"/>
                    <a:pt x="36233" y="17574"/>
                  </a:cubicBezTo>
                  <a:cubicBezTo>
                    <a:pt x="36291" y="17594"/>
                    <a:pt x="36351" y="17603"/>
                    <a:pt x="36417" y="17603"/>
                  </a:cubicBezTo>
                  <a:cubicBezTo>
                    <a:pt x="36482" y="17603"/>
                    <a:pt x="36552" y="17594"/>
                    <a:pt x="36630" y="17574"/>
                  </a:cubicBezTo>
                  <a:cubicBezTo>
                    <a:pt x="36678" y="17574"/>
                    <a:pt x="36717" y="17574"/>
                    <a:pt x="36795" y="17613"/>
                  </a:cubicBezTo>
                  <a:cubicBezTo>
                    <a:pt x="37037" y="17613"/>
                    <a:pt x="37318" y="17691"/>
                    <a:pt x="37561" y="17691"/>
                  </a:cubicBezTo>
                  <a:cubicBezTo>
                    <a:pt x="37687" y="17691"/>
                    <a:pt x="37764" y="17652"/>
                    <a:pt x="37890" y="17652"/>
                  </a:cubicBezTo>
                  <a:cubicBezTo>
                    <a:pt x="38171" y="17652"/>
                    <a:pt x="38414" y="17652"/>
                    <a:pt x="38695" y="17691"/>
                  </a:cubicBezTo>
                  <a:cubicBezTo>
                    <a:pt x="38811" y="17691"/>
                    <a:pt x="38898" y="17691"/>
                    <a:pt x="39014" y="17729"/>
                  </a:cubicBezTo>
                  <a:cubicBezTo>
                    <a:pt x="39344" y="17855"/>
                    <a:pt x="39703" y="17972"/>
                    <a:pt x="40071" y="18010"/>
                  </a:cubicBezTo>
                  <a:cubicBezTo>
                    <a:pt x="40149" y="18010"/>
                    <a:pt x="40226" y="18010"/>
                    <a:pt x="40352" y="18059"/>
                  </a:cubicBezTo>
                  <a:cubicBezTo>
                    <a:pt x="40391" y="18098"/>
                    <a:pt x="40430" y="18137"/>
                    <a:pt x="40468" y="18137"/>
                  </a:cubicBezTo>
                  <a:cubicBezTo>
                    <a:pt x="40672" y="18253"/>
                    <a:pt x="40914" y="18379"/>
                    <a:pt x="41118" y="18495"/>
                  </a:cubicBezTo>
                  <a:cubicBezTo>
                    <a:pt x="41157" y="18495"/>
                    <a:pt x="41195" y="18495"/>
                    <a:pt x="41234" y="18544"/>
                  </a:cubicBezTo>
                  <a:cubicBezTo>
                    <a:pt x="41438" y="18582"/>
                    <a:pt x="41680" y="18621"/>
                    <a:pt x="41884" y="18699"/>
                  </a:cubicBezTo>
                  <a:cubicBezTo>
                    <a:pt x="42126" y="18786"/>
                    <a:pt x="42368" y="18863"/>
                    <a:pt x="42611" y="18980"/>
                  </a:cubicBezTo>
                  <a:cubicBezTo>
                    <a:pt x="42688" y="19028"/>
                    <a:pt x="42775" y="19067"/>
                    <a:pt x="42814" y="19067"/>
                  </a:cubicBezTo>
                  <a:cubicBezTo>
                    <a:pt x="43221" y="19183"/>
                    <a:pt x="43619" y="19309"/>
                    <a:pt x="43987" y="19387"/>
                  </a:cubicBezTo>
                  <a:cubicBezTo>
                    <a:pt x="44229" y="19426"/>
                    <a:pt x="44472" y="19426"/>
                    <a:pt x="44714" y="19513"/>
                  </a:cubicBezTo>
                  <a:cubicBezTo>
                    <a:pt x="44830" y="19513"/>
                    <a:pt x="44995" y="19513"/>
                    <a:pt x="45073" y="19590"/>
                  </a:cubicBezTo>
                  <a:cubicBezTo>
                    <a:pt x="45199" y="19629"/>
                    <a:pt x="45276" y="19707"/>
                    <a:pt x="45354" y="19707"/>
                  </a:cubicBezTo>
                  <a:cubicBezTo>
                    <a:pt x="45477" y="19739"/>
                    <a:pt x="45600" y="19748"/>
                    <a:pt x="45721" y="19748"/>
                  </a:cubicBezTo>
                  <a:cubicBezTo>
                    <a:pt x="45842" y="19748"/>
                    <a:pt x="45963" y="19739"/>
                    <a:pt x="46083" y="19739"/>
                  </a:cubicBezTo>
                  <a:cubicBezTo>
                    <a:pt x="46163" y="19739"/>
                    <a:pt x="46243" y="19743"/>
                    <a:pt x="46323" y="19755"/>
                  </a:cubicBezTo>
                  <a:cubicBezTo>
                    <a:pt x="46371" y="19755"/>
                    <a:pt x="46410" y="19707"/>
                    <a:pt x="46449" y="19668"/>
                  </a:cubicBezTo>
                  <a:lnTo>
                    <a:pt x="46410" y="19629"/>
                  </a:lnTo>
                  <a:lnTo>
                    <a:pt x="46323" y="19629"/>
                  </a:lnTo>
                  <a:cubicBezTo>
                    <a:pt x="46284" y="19629"/>
                    <a:pt x="46284" y="19590"/>
                    <a:pt x="46284" y="19513"/>
                  </a:cubicBezTo>
                  <a:cubicBezTo>
                    <a:pt x="46168" y="19552"/>
                    <a:pt x="46081" y="19590"/>
                    <a:pt x="46003" y="19629"/>
                  </a:cubicBezTo>
                  <a:cubicBezTo>
                    <a:pt x="45964" y="19590"/>
                    <a:pt x="45887" y="19552"/>
                    <a:pt x="45838" y="19513"/>
                  </a:cubicBezTo>
                  <a:cubicBezTo>
                    <a:pt x="45761" y="19464"/>
                    <a:pt x="45722" y="19464"/>
                    <a:pt x="45644" y="19464"/>
                  </a:cubicBezTo>
                  <a:cubicBezTo>
                    <a:pt x="45596" y="19426"/>
                    <a:pt x="45596" y="19387"/>
                    <a:pt x="45596" y="19387"/>
                  </a:cubicBezTo>
                  <a:cubicBezTo>
                    <a:pt x="45557" y="19387"/>
                    <a:pt x="45480" y="19348"/>
                    <a:pt x="45441" y="19348"/>
                  </a:cubicBezTo>
                  <a:cubicBezTo>
                    <a:pt x="45398" y="19355"/>
                    <a:pt x="45356" y="19358"/>
                    <a:pt x="45313" y="19358"/>
                  </a:cubicBezTo>
                  <a:cubicBezTo>
                    <a:pt x="45113" y="19358"/>
                    <a:pt x="44914" y="19287"/>
                    <a:pt x="44714" y="19183"/>
                  </a:cubicBezTo>
                  <a:cubicBezTo>
                    <a:pt x="44510" y="19106"/>
                    <a:pt x="44346" y="19028"/>
                    <a:pt x="44142" y="18941"/>
                  </a:cubicBezTo>
                  <a:cubicBezTo>
                    <a:pt x="44079" y="18910"/>
                    <a:pt x="43991" y="18853"/>
                    <a:pt x="43914" y="18853"/>
                  </a:cubicBezTo>
                  <a:cubicBezTo>
                    <a:pt x="43895" y="18853"/>
                    <a:pt x="43878" y="18856"/>
                    <a:pt x="43861" y="18863"/>
                  </a:cubicBezTo>
                  <a:cubicBezTo>
                    <a:pt x="43706" y="18863"/>
                    <a:pt x="43580" y="18737"/>
                    <a:pt x="43376" y="18699"/>
                  </a:cubicBezTo>
                  <a:cubicBezTo>
                    <a:pt x="43221" y="18660"/>
                    <a:pt x="43018" y="18582"/>
                    <a:pt x="42814" y="18544"/>
                  </a:cubicBezTo>
                  <a:cubicBezTo>
                    <a:pt x="42737" y="18495"/>
                    <a:pt x="42649" y="18456"/>
                    <a:pt x="42533" y="18418"/>
                  </a:cubicBezTo>
                  <a:cubicBezTo>
                    <a:pt x="42329" y="18379"/>
                    <a:pt x="42087" y="18301"/>
                    <a:pt x="41884" y="18253"/>
                  </a:cubicBezTo>
                  <a:cubicBezTo>
                    <a:pt x="41767" y="18214"/>
                    <a:pt x="41641" y="18175"/>
                    <a:pt x="41564" y="18137"/>
                  </a:cubicBezTo>
                  <a:cubicBezTo>
                    <a:pt x="41283" y="18010"/>
                    <a:pt x="41040" y="17855"/>
                    <a:pt x="40750" y="17768"/>
                  </a:cubicBezTo>
                  <a:cubicBezTo>
                    <a:pt x="40507" y="17691"/>
                    <a:pt x="40313" y="17574"/>
                    <a:pt x="40110" y="17448"/>
                  </a:cubicBezTo>
                  <a:cubicBezTo>
                    <a:pt x="39945" y="17371"/>
                    <a:pt x="39780" y="17284"/>
                    <a:pt x="39664" y="17206"/>
                  </a:cubicBezTo>
                  <a:cubicBezTo>
                    <a:pt x="39422" y="17041"/>
                    <a:pt x="39140" y="16925"/>
                    <a:pt x="38859" y="16886"/>
                  </a:cubicBezTo>
                  <a:cubicBezTo>
                    <a:pt x="38656" y="16886"/>
                    <a:pt x="38491" y="16799"/>
                    <a:pt x="38287" y="16760"/>
                  </a:cubicBezTo>
                  <a:cubicBezTo>
                    <a:pt x="38210" y="16847"/>
                    <a:pt x="38132" y="16886"/>
                    <a:pt x="38006" y="16886"/>
                  </a:cubicBezTo>
                  <a:cubicBezTo>
                    <a:pt x="37893" y="16886"/>
                    <a:pt x="37781" y="16887"/>
                    <a:pt x="37669" y="16887"/>
                  </a:cubicBezTo>
                  <a:cubicBezTo>
                    <a:pt x="37138" y="16887"/>
                    <a:pt x="36626" y="16861"/>
                    <a:pt x="36194" y="16557"/>
                  </a:cubicBezTo>
                  <a:cubicBezTo>
                    <a:pt x="36107" y="16557"/>
                    <a:pt x="36029" y="16557"/>
                    <a:pt x="35951" y="16605"/>
                  </a:cubicBezTo>
                  <a:lnTo>
                    <a:pt x="35951" y="16479"/>
                  </a:lnTo>
                  <a:cubicBezTo>
                    <a:pt x="36016" y="16469"/>
                    <a:pt x="36092" y="16464"/>
                    <a:pt x="36173" y="16464"/>
                  </a:cubicBezTo>
                  <a:cubicBezTo>
                    <a:pt x="36393" y="16464"/>
                    <a:pt x="36646" y="16500"/>
                    <a:pt x="36795" y="16557"/>
                  </a:cubicBezTo>
                  <a:cubicBezTo>
                    <a:pt x="36921" y="16557"/>
                    <a:pt x="36998" y="16557"/>
                    <a:pt x="37115" y="16605"/>
                  </a:cubicBezTo>
                  <a:cubicBezTo>
                    <a:pt x="37192" y="16605"/>
                    <a:pt x="37261" y="16614"/>
                    <a:pt x="37321" y="16614"/>
                  </a:cubicBezTo>
                  <a:cubicBezTo>
                    <a:pt x="37387" y="16614"/>
                    <a:pt x="37442" y="16603"/>
                    <a:pt x="37483" y="16557"/>
                  </a:cubicBezTo>
                  <a:cubicBezTo>
                    <a:pt x="37929" y="16605"/>
                    <a:pt x="38375" y="16683"/>
                    <a:pt x="38811" y="16683"/>
                  </a:cubicBezTo>
                  <a:cubicBezTo>
                    <a:pt x="39053" y="16721"/>
                    <a:pt x="39257" y="16760"/>
                    <a:pt x="39499" y="16799"/>
                  </a:cubicBezTo>
                  <a:cubicBezTo>
                    <a:pt x="39703" y="16886"/>
                    <a:pt x="39906" y="16964"/>
                    <a:pt x="40071" y="17041"/>
                  </a:cubicBezTo>
                  <a:cubicBezTo>
                    <a:pt x="40149" y="17090"/>
                    <a:pt x="40226" y="17090"/>
                    <a:pt x="40352" y="17167"/>
                  </a:cubicBezTo>
                  <a:cubicBezTo>
                    <a:pt x="40352" y="17167"/>
                    <a:pt x="40391" y="17128"/>
                    <a:pt x="40430" y="17128"/>
                  </a:cubicBezTo>
                  <a:cubicBezTo>
                    <a:pt x="40569" y="17194"/>
                    <a:pt x="40674" y="17294"/>
                    <a:pt x="40826" y="17294"/>
                  </a:cubicBezTo>
                  <a:cubicBezTo>
                    <a:pt x="40854" y="17294"/>
                    <a:pt x="40883" y="17291"/>
                    <a:pt x="40914" y="17284"/>
                  </a:cubicBezTo>
                  <a:cubicBezTo>
                    <a:pt x="40953" y="17284"/>
                    <a:pt x="40992" y="17284"/>
                    <a:pt x="40992" y="17332"/>
                  </a:cubicBezTo>
                  <a:cubicBezTo>
                    <a:pt x="41118" y="17410"/>
                    <a:pt x="41283" y="17410"/>
                    <a:pt x="41438" y="17410"/>
                  </a:cubicBezTo>
                  <a:cubicBezTo>
                    <a:pt x="41564" y="17410"/>
                    <a:pt x="41719" y="17448"/>
                    <a:pt x="41845" y="17487"/>
                  </a:cubicBezTo>
                  <a:cubicBezTo>
                    <a:pt x="41884" y="17487"/>
                    <a:pt x="41922" y="17526"/>
                    <a:pt x="42010" y="17574"/>
                  </a:cubicBezTo>
                  <a:cubicBezTo>
                    <a:pt x="42010" y="17613"/>
                    <a:pt x="42048" y="17691"/>
                    <a:pt x="42087" y="17729"/>
                  </a:cubicBezTo>
                  <a:lnTo>
                    <a:pt x="42252" y="17729"/>
                  </a:lnTo>
                  <a:cubicBezTo>
                    <a:pt x="42329" y="17817"/>
                    <a:pt x="42407" y="17894"/>
                    <a:pt x="42494" y="17894"/>
                  </a:cubicBezTo>
                  <a:cubicBezTo>
                    <a:pt x="42737" y="17933"/>
                    <a:pt x="42930" y="18059"/>
                    <a:pt x="43134" y="18098"/>
                  </a:cubicBezTo>
                  <a:cubicBezTo>
                    <a:pt x="43338" y="18175"/>
                    <a:pt x="43502" y="18301"/>
                    <a:pt x="43745" y="18301"/>
                  </a:cubicBezTo>
                  <a:cubicBezTo>
                    <a:pt x="43861" y="18301"/>
                    <a:pt x="44026" y="18340"/>
                    <a:pt x="44191" y="18340"/>
                  </a:cubicBezTo>
                  <a:cubicBezTo>
                    <a:pt x="44191" y="18301"/>
                    <a:pt x="44229" y="18253"/>
                    <a:pt x="44229" y="18214"/>
                  </a:cubicBezTo>
                  <a:cubicBezTo>
                    <a:pt x="44229" y="18137"/>
                    <a:pt x="44191" y="18098"/>
                    <a:pt x="44191" y="18098"/>
                  </a:cubicBezTo>
                  <a:cubicBezTo>
                    <a:pt x="44026" y="18059"/>
                    <a:pt x="43900" y="18059"/>
                    <a:pt x="43783" y="17972"/>
                  </a:cubicBezTo>
                  <a:cubicBezTo>
                    <a:pt x="43657" y="17894"/>
                    <a:pt x="43502" y="17817"/>
                    <a:pt x="43338" y="17768"/>
                  </a:cubicBezTo>
                  <a:cubicBezTo>
                    <a:pt x="43221" y="17729"/>
                    <a:pt x="43056" y="17729"/>
                    <a:pt x="42930" y="17691"/>
                  </a:cubicBezTo>
                  <a:cubicBezTo>
                    <a:pt x="42814" y="17652"/>
                    <a:pt x="42737" y="17613"/>
                    <a:pt x="42611" y="17613"/>
                  </a:cubicBezTo>
                  <a:cubicBezTo>
                    <a:pt x="42572" y="17574"/>
                    <a:pt x="42533" y="17526"/>
                    <a:pt x="42494" y="17487"/>
                  </a:cubicBezTo>
                  <a:lnTo>
                    <a:pt x="42165" y="17487"/>
                  </a:lnTo>
                  <a:cubicBezTo>
                    <a:pt x="42165" y="17448"/>
                    <a:pt x="42165" y="17410"/>
                    <a:pt x="42126" y="17410"/>
                  </a:cubicBezTo>
                  <a:cubicBezTo>
                    <a:pt x="41922" y="17371"/>
                    <a:pt x="41767" y="17284"/>
                    <a:pt x="41641" y="17167"/>
                  </a:cubicBezTo>
                  <a:cubicBezTo>
                    <a:pt x="41399" y="17128"/>
                    <a:pt x="41195" y="17041"/>
                    <a:pt x="40992" y="17002"/>
                  </a:cubicBezTo>
                  <a:cubicBezTo>
                    <a:pt x="40953" y="16964"/>
                    <a:pt x="40953" y="16925"/>
                    <a:pt x="40914" y="16886"/>
                  </a:cubicBezTo>
                  <a:cubicBezTo>
                    <a:pt x="40837" y="16886"/>
                    <a:pt x="40798" y="16886"/>
                    <a:pt x="40672" y="16847"/>
                  </a:cubicBezTo>
                  <a:cubicBezTo>
                    <a:pt x="40594" y="16799"/>
                    <a:pt x="40507" y="16760"/>
                    <a:pt x="40430" y="16721"/>
                  </a:cubicBezTo>
                  <a:cubicBezTo>
                    <a:pt x="40226" y="16605"/>
                    <a:pt x="40023" y="16518"/>
                    <a:pt x="39945" y="16314"/>
                  </a:cubicBezTo>
                  <a:cubicBezTo>
                    <a:pt x="39780" y="16237"/>
                    <a:pt x="39625" y="16159"/>
                    <a:pt x="39422" y="16120"/>
                  </a:cubicBezTo>
                  <a:cubicBezTo>
                    <a:pt x="39218" y="16033"/>
                    <a:pt x="38976" y="15994"/>
                    <a:pt x="38733" y="15994"/>
                  </a:cubicBezTo>
                  <a:cubicBezTo>
                    <a:pt x="38375" y="15994"/>
                    <a:pt x="38045" y="15994"/>
                    <a:pt x="37687" y="15956"/>
                  </a:cubicBezTo>
                  <a:cubicBezTo>
                    <a:pt x="37628" y="15956"/>
                    <a:pt x="37592" y="15973"/>
                    <a:pt x="37551" y="15973"/>
                  </a:cubicBezTo>
                  <a:cubicBezTo>
                    <a:pt x="37530" y="15973"/>
                    <a:pt x="37509" y="15968"/>
                    <a:pt x="37483" y="15956"/>
                  </a:cubicBezTo>
                  <a:cubicBezTo>
                    <a:pt x="37279" y="15917"/>
                    <a:pt x="37037" y="15791"/>
                    <a:pt x="36795" y="15791"/>
                  </a:cubicBezTo>
                  <a:cubicBezTo>
                    <a:pt x="36436" y="15713"/>
                    <a:pt x="36068" y="15636"/>
                    <a:pt x="35709" y="15587"/>
                  </a:cubicBezTo>
                  <a:cubicBezTo>
                    <a:pt x="35506" y="15548"/>
                    <a:pt x="35341" y="15548"/>
                    <a:pt x="35137" y="15548"/>
                  </a:cubicBezTo>
                  <a:cubicBezTo>
                    <a:pt x="35098" y="15561"/>
                    <a:pt x="35054" y="15566"/>
                    <a:pt x="35008" y="15566"/>
                  </a:cubicBezTo>
                  <a:cubicBezTo>
                    <a:pt x="34916" y="15566"/>
                    <a:pt x="34817" y="15548"/>
                    <a:pt x="34740" y="15548"/>
                  </a:cubicBezTo>
                  <a:cubicBezTo>
                    <a:pt x="34653" y="15510"/>
                    <a:pt x="34614" y="15510"/>
                    <a:pt x="34575" y="15510"/>
                  </a:cubicBezTo>
                  <a:cubicBezTo>
                    <a:pt x="34498" y="15548"/>
                    <a:pt x="34449" y="15636"/>
                    <a:pt x="34410" y="15636"/>
                  </a:cubicBezTo>
                  <a:cubicBezTo>
                    <a:pt x="34207" y="15636"/>
                    <a:pt x="34052" y="15587"/>
                    <a:pt x="33848" y="15548"/>
                  </a:cubicBezTo>
                  <a:cubicBezTo>
                    <a:pt x="33811" y="15544"/>
                    <a:pt x="33774" y="15542"/>
                    <a:pt x="33737" y="15542"/>
                  </a:cubicBezTo>
                  <a:cubicBezTo>
                    <a:pt x="33597" y="15542"/>
                    <a:pt x="33455" y="15568"/>
                    <a:pt x="33313" y="15568"/>
                  </a:cubicBezTo>
                  <a:cubicBezTo>
                    <a:pt x="33168" y="15568"/>
                    <a:pt x="33022" y="15541"/>
                    <a:pt x="32879" y="15432"/>
                  </a:cubicBezTo>
                  <a:lnTo>
                    <a:pt x="32840" y="15393"/>
                  </a:lnTo>
                  <a:cubicBezTo>
                    <a:pt x="32690" y="15336"/>
                    <a:pt x="32542" y="15313"/>
                    <a:pt x="32395" y="15313"/>
                  </a:cubicBezTo>
                  <a:cubicBezTo>
                    <a:pt x="32219" y="15313"/>
                    <a:pt x="32045" y="15346"/>
                    <a:pt x="31871" y="15393"/>
                  </a:cubicBezTo>
                  <a:cubicBezTo>
                    <a:pt x="31745" y="15345"/>
                    <a:pt x="31667" y="15306"/>
                    <a:pt x="31590" y="15306"/>
                  </a:cubicBezTo>
                  <a:cubicBezTo>
                    <a:pt x="31221" y="15267"/>
                    <a:pt x="30863" y="15229"/>
                    <a:pt x="30533" y="15064"/>
                  </a:cubicBezTo>
                  <a:cubicBezTo>
                    <a:pt x="30494" y="15025"/>
                    <a:pt x="30456" y="15025"/>
                    <a:pt x="30456" y="15025"/>
                  </a:cubicBezTo>
                  <a:cubicBezTo>
                    <a:pt x="30213" y="15025"/>
                    <a:pt x="29971" y="14948"/>
                    <a:pt x="29767" y="14860"/>
                  </a:cubicBezTo>
                  <a:lnTo>
                    <a:pt x="29729" y="14860"/>
                  </a:lnTo>
                  <a:cubicBezTo>
                    <a:pt x="29680" y="14881"/>
                    <a:pt x="29636" y="14890"/>
                    <a:pt x="29596" y="14890"/>
                  </a:cubicBezTo>
                  <a:cubicBezTo>
                    <a:pt x="29469" y="14890"/>
                    <a:pt x="29378" y="14803"/>
                    <a:pt x="29283" y="14744"/>
                  </a:cubicBezTo>
                  <a:cubicBezTo>
                    <a:pt x="29166" y="14705"/>
                    <a:pt x="29040" y="14666"/>
                    <a:pt x="28924" y="14666"/>
                  </a:cubicBezTo>
                  <a:cubicBezTo>
                    <a:pt x="28798" y="14618"/>
                    <a:pt x="28682" y="14618"/>
                    <a:pt x="28556" y="14579"/>
                  </a:cubicBezTo>
                  <a:cubicBezTo>
                    <a:pt x="28352" y="14502"/>
                    <a:pt x="28149" y="14424"/>
                    <a:pt x="27906" y="14298"/>
                  </a:cubicBezTo>
                  <a:cubicBezTo>
                    <a:pt x="27790" y="14221"/>
                    <a:pt x="27664" y="14221"/>
                    <a:pt x="27509" y="14182"/>
                  </a:cubicBezTo>
                  <a:cubicBezTo>
                    <a:pt x="27267" y="14095"/>
                    <a:pt x="27024" y="14017"/>
                    <a:pt x="26859" y="13813"/>
                  </a:cubicBezTo>
                  <a:cubicBezTo>
                    <a:pt x="26859" y="13813"/>
                    <a:pt x="26821" y="13813"/>
                    <a:pt x="26821" y="13775"/>
                  </a:cubicBezTo>
                  <a:cubicBezTo>
                    <a:pt x="26695" y="13697"/>
                    <a:pt x="26578" y="13649"/>
                    <a:pt x="26501" y="13532"/>
                  </a:cubicBezTo>
                  <a:cubicBezTo>
                    <a:pt x="26452" y="13455"/>
                    <a:pt x="26375" y="13406"/>
                    <a:pt x="26297" y="13368"/>
                  </a:cubicBezTo>
                  <a:cubicBezTo>
                    <a:pt x="26094" y="13251"/>
                    <a:pt x="25929" y="13125"/>
                    <a:pt x="25725" y="13009"/>
                  </a:cubicBezTo>
                  <a:cubicBezTo>
                    <a:pt x="25609" y="12922"/>
                    <a:pt x="25483" y="12844"/>
                    <a:pt x="25367" y="12767"/>
                  </a:cubicBezTo>
                  <a:cubicBezTo>
                    <a:pt x="25241" y="12641"/>
                    <a:pt x="25124" y="12485"/>
                    <a:pt x="24960" y="12398"/>
                  </a:cubicBezTo>
                  <a:cubicBezTo>
                    <a:pt x="24882" y="12398"/>
                    <a:pt x="24843" y="12359"/>
                    <a:pt x="24805" y="12282"/>
                  </a:cubicBezTo>
                  <a:cubicBezTo>
                    <a:pt x="24640" y="12117"/>
                    <a:pt x="24436" y="11952"/>
                    <a:pt x="24194" y="11914"/>
                  </a:cubicBezTo>
                  <a:cubicBezTo>
                    <a:pt x="24116" y="11875"/>
                    <a:pt x="23990" y="11836"/>
                    <a:pt x="23952" y="11759"/>
                  </a:cubicBezTo>
                  <a:cubicBezTo>
                    <a:pt x="23709" y="11594"/>
                    <a:pt x="23506" y="11429"/>
                    <a:pt x="23302" y="11225"/>
                  </a:cubicBezTo>
                  <a:lnTo>
                    <a:pt x="23302" y="11109"/>
                  </a:lnTo>
                  <a:cubicBezTo>
                    <a:pt x="23225" y="11148"/>
                    <a:pt x="23186" y="11187"/>
                    <a:pt x="23147" y="11225"/>
                  </a:cubicBezTo>
                  <a:lnTo>
                    <a:pt x="23147" y="11109"/>
                  </a:lnTo>
                  <a:cubicBezTo>
                    <a:pt x="23060" y="10944"/>
                    <a:pt x="22817" y="11070"/>
                    <a:pt x="22740" y="10867"/>
                  </a:cubicBezTo>
                  <a:cubicBezTo>
                    <a:pt x="22536" y="10867"/>
                    <a:pt x="22536" y="10867"/>
                    <a:pt x="22459" y="10702"/>
                  </a:cubicBezTo>
                  <a:lnTo>
                    <a:pt x="22740" y="10702"/>
                  </a:lnTo>
                  <a:cubicBezTo>
                    <a:pt x="22575" y="10663"/>
                    <a:pt x="22459" y="10586"/>
                    <a:pt x="22333" y="10547"/>
                  </a:cubicBezTo>
                  <a:lnTo>
                    <a:pt x="22216" y="10547"/>
                  </a:lnTo>
                  <a:cubicBezTo>
                    <a:pt x="22197" y="10586"/>
                    <a:pt x="22166" y="10595"/>
                    <a:pt x="22134" y="10595"/>
                  </a:cubicBezTo>
                  <a:cubicBezTo>
                    <a:pt x="22103" y="10595"/>
                    <a:pt x="22071" y="10586"/>
                    <a:pt x="22052" y="10586"/>
                  </a:cubicBezTo>
                  <a:lnTo>
                    <a:pt x="21935" y="10586"/>
                  </a:lnTo>
                  <a:cubicBezTo>
                    <a:pt x="21848" y="10624"/>
                    <a:pt x="21771" y="10663"/>
                    <a:pt x="21732" y="10702"/>
                  </a:cubicBezTo>
                  <a:cubicBezTo>
                    <a:pt x="21732" y="10702"/>
                    <a:pt x="21732" y="10741"/>
                    <a:pt x="21771" y="10789"/>
                  </a:cubicBezTo>
                  <a:lnTo>
                    <a:pt x="21247" y="10789"/>
                  </a:lnTo>
                  <a:cubicBezTo>
                    <a:pt x="21208" y="10789"/>
                    <a:pt x="21170" y="10789"/>
                    <a:pt x="21170" y="10741"/>
                  </a:cubicBezTo>
                  <a:cubicBezTo>
                    <a:pt x="21145" y="10702"/>
                    <a:pt x="21104" y="10692"/>
                    <a:pt x="21064" y="10692"/>
                  </a:cubicBezTo>
                  <a:cubicBezTo>
                    <a:pt x="21024" y="10692"/>
                    <a:pt x="20985" y="10702"/>
                    <a:pt x="20966" y="10702"/>
                  </a:cubicBezTo>
                  <a:cubicBezTo>
                    <a:pt x="20801" y="10828"/>
                    <a:pt x="20598" y="10828"/>
                    <a:pt x="20443" y="10867"/>
                  </a:cubicBezTo>
                  <a:cubicBezTo>
                    <a:pt x="20382" y="10881"/>
                    <a:pt x="20322" y="10890"/>
                    <a:pt x="20264" y="10890"/>
                  </a:cubicBezTo>
                  <a:cubicBezTo>
                    <a:pt x="20164" y="10890"/>
                    <a:pt x="20071" y="10863"/>
                    <a:pt x="19997" y="10789"/>
                  </a:cubicBezTo>
                  <a:cubicBezTo>
                    <a:pt x="19754" y="10828"/>
                    <a:pt x="19551" y="10867"/>
                    <a:pt x="19347" y="10944"/>
                  </a:cubicBezTo>
                  <a:cubicBezTo>
                    <a:pt x="19171" y="11020"/>
                    <a:pt x="18996" y="11117"/>
                    <a:pt x="18826" y="11117"/>
                  </a:cubicBezTo>
                  <a:cubicBezTo>
                    <a:pt x="18799" y="11117"/>
                    <a:pt x="18773" y="11114"/>
                    <a:pt x="18746" y="11109"/>
                  </a:cubicBezTo>
                  <a:cubicBezTo>
                    <a:pt x="18698" y="11070"/>
                    <a:pt x="18659" y="11032"/>
                    <a:pt x="18620" y="10983"/>
                  </a:cubicBezTo>
                  <a:lnTo>
                    <a:pt x="18620" y="11070"/>
                  </a:lnTo>
                  <a:cubicBezTo>
                    <a:pt x="18504" y="11109"/>
                    <a:pt x="18378" y="11109"/>
                    <a:pt x="18262" y="11148"/>
                  </a:cubicBezTo>
                  <a:lnTo>
                    <a:pt x="18213" y="11109"/>
                  </a:lnTo>
                  <a:cubicBezTo>
                    <a:pt x="18136" y="11148"/>
                    <a:pt x="18097" y="11187"/>
                    <a:pt x="18019" y="11187"/>
                  </a:cubicBezTo>
                  <a:cubicBezTo>
                    <a:pt x="17855" y="11274"/>
                    <a:pt x="17729" y="11313"/>
                    <a:pt x="17574" y="11351"/>
                  </a:cubicBezTo>
                  <a:cubicBezTo>
                    <a:pt x="17409" y="11429"/>
                    <a:pt x="17205" y="11468"/>
                    <a:pt x="17002" y="11468"/>
                  </a:cubicBezTo>
                  <a:cubicBezTo>
                    <a:pt x="16759" y="11468"/>
                    <a:pt x="16517" y="11555"/>
                    <a:pt x="16323" y="11671"/>
                  </a:cubicBezTo>
                  <a:cubicBezTo>
                    <a:pt x="16259" y="11736"/>
                    <a:pt x="16179" y="11774"/>
                    <a:pt x="16075" y="11774"/>
                  </a:cubicBezTo>
                  <a:cubicBezTo>
                    <a:pt x="16038" y="11774"/>
                    <a:pt x="15998" y="11769"/>
                    <a:pt x="15955" y="11759"/>
                  </a:cubicBezTo>
                  <a:cubicBezTo>
                    <a:pt x="15929" y="11742"/>
                    <a:pt x="15902" y="11737"/>
                    <a:pt x="15875" y="11737"/>
                  </a:cubicBezTo>
                  <a:cubicBezTo>
                    <a:pt x="15820" y="11737"/>
                    <a:pt x="15764" y="11759"/>
                    <a:pt x="15712" y="11759"/>
                  </a:cubicBezTo>
                  <a:cubicBezTo>
                    <a:pt x="15548" y="11797"/>
                    <a:pt x="15393" y="11836"/>
                    <a:pt x="15267" y="11875"/>
                  </a:cubicBezTo>
                  <a:cubicBezTo>
                    <a:pt x="15111" y="11914"/>
                    <a:pt x="14947" y="11952"/>
                    <a:pt x="14782" y="11952"/>
                  </a:cubicBezTo>
                  <a:cubicBezTo>
                    <a:pt x="14743" y="12001"/>
                    <a:pt x="14666" y="12040"/>
                    <a:pt x="14627" y="12040"/>
                  </a:cubicBezTo>
                  <a:cubicBezTo>
                    <a:pt x="14423" y="12078"/>
                    <a:pt x="14259" y="12117"/>
                    <a:pt x="14055" y="12117"/>
                  </a:cubicBezTo>
                  <a:cubicBezTo>
                    <a:pt x="13900" y="12156"/>
                    <a:pt x="13774" y="12195"/>
                    <a:pt x="13609" y="12195"/>
                  </a:cubicBezTo>
                  <a:cubicBezTo>
                    <a:pt x="13454" y="12195"/>
                    <a:pt x="13289" y="12156"/>
                    <a:pt x="13173" y="12156"/>
                  </a:cubicBezTo>
                  <a:cubicBezTo>
                    <a:pt x="13145" y="11997"/>
                    <a:pt x="13056" y="11981"/>
                    <a:pt x="12963" y="11981"/>
                  </a:cubicBezTo>
                  <a:cubicBezTo>
                    <a:pt x="12938" y="11981"/>
                    <a:pt x="12914" y="11982"/>
                    <a:pt x="12890" y="11982"/>
                  </a:cubicBezTo>
                  <a:cubicBezTo>
                    <a:pt x="12843" y="11982"/>
                    <a:pt x="12799" y="11977"/>
                    <a:pt x="12766" y="11952"/>
                  </a:cubicBezTo>
                  <a:cubicBezTo>
                    <a:pt x="12688" y="12030"/>
                    <a:pt x="12613" y="12045"/>
                    <a:pt x="12538" y="12045"/>
                  </a:cubicBezTo>
                  <a:cubicBezTo>
                    <a:pt x="12492" y="12045"/>
                    <a:pt x="12445" y="12040"/>
                    <a:pt x="12397" y="12040"/>
                  </a:cubicBezTo>
                  <a:cubicBezTo>
                    <a:pt x="12359" y="12020"/>
                    <a:pt x="12320" y="12011"/>
                    <a:pt x="12286" y="12011"/>
                  </a:cubicBezTo>
                  <a:cubicBezTo>
                    <a:pt x="12252" y="12011"/>
                    <a:pt x="12223" y="12020"/>
                    <a:pt x="12204" y="12040"/>
                  </a:cubicBezTo>
                  <a:cubicBezTo>
                    <a:pt x="11913" y="12078"/>
                    <a:pt x="11670" y="12117"/>
                    <a:pt x="11428" y="12156"/>
                  </a:cubicBezTo>
                  <a:cubicBezTo>
                    <a:pt x="11389" y="12175"/>
                    <a:pt x="11351" y="12185"/>
                    <a:pt x="11311" y="12185"/>
                  </a:cubicBezTo>
                  <a:cubicBezTo>
                    <a:pt x="11271" y="12185"/>
                    <a:pt x="11229" y="12175"/>
                    <a:pt x="11186" y="12156"/>
                  </a:cubicBezTo>
                  <a:cubicBezTo>
                    <a:pt x="11031" y="12117"/>
                    <a:pt x="10866" y="12001"/>
                    <a:pt x="10701" y="11952"/>
                  </a:cubicBezTo>
                  <a:lnTo>
                    <a:pt x="10701" y="11875"/>
                  </a:lnTo>
                  <a:cubicBezTo>
                    <a:pt x="10514" y="11875"/>
                    <a:pt x="10326" y="11892"/>
                    <a:pt x="10150" y="11892"/>
                  </a:cubicBezTo>
                  <a:cubicBezTo>
                    <a:pt x="10063" y="11892"/>
                    <a:pt x="9977" y="11888"/>
                    <a:pt x="9897" y="11875"/>
                  </a:cubicBezTo>
                  <a:cubicBezTo>
                    <a:pt x="9819" y="11875"/>
                    <a:pt x="9732" y="11875"/>
                    <a:pt x="9654" y="11836"/>
                  </a:cubicBezTo>
                  <a:cubicBezTo>
                    <a:pt x="9538" y="11759"/>
                    <a:pt x="9373" y="11671"/>
                    <a:pt x="9247" y="11632"/>
                  </a:cubicBezTo>
                  <a:cubicBezTo>
                    <a:pt x="9092" y="11555"/>
                    <a:pt x="8927" y="11516"/>
                    <a:pt x="8724" y="11468"/>
                  </a:cubicBezTo>
                  <a:cubicBezTo>
                    <a:pt x="8520" y="11429"/>
                    <a:pt x="8326" y="11351"/>
                    <a:pt x="8162" y="11225"/>
                  </a:cubicBezTo>
                  <a:cubicBezTo>
                    <a:pt x="7919" y="11070"/>
                    <a:pt x="7677" y="10906"/>
                    <a:pt x="7396" y="10789"/>
                  </a:cubicBezTo>
                  <a:cubicBezTo>
                    <a:pt x="7154" y="10663"/>
                    <a:pt x="6950" y="10460"/>
                    <a:pt x="6785" y="10256"/>
                  </a:cubicBezTo>
                  <a:cubicBezTo>
                    <a:pt x="6582" y="10062"/>
                    <a:pt x="6427" y="9820"/>
                    <a:pt x="6184" y="9694"/>
                  </a:cubicBezTo>
                  <a:cubicBezTo>
                    <a:pt x="5903" y="9578"/>
                    <a:pt x="5612" y="9413"/>
                    <a:pt x="5457" y="9170"/>
                  </a:cubicBezTo>
                  <a:cubicBezTo>
                    <a:pt x="5418" y="9093"/>
                    <a:pt x="5418" y="9044"/>
                    <a:pt x="5370" y="9006"/>
                  </a:cubicBezTo>
                  <a:cubicBezTo>
                    <a:pt x="5331" y="8851"/>
                    <a:pt x="5215" y="8763"/>
                    <a:pt x="5089" y="8686"/>
                  </a:cubicBezTo>
                  <a:cubicBezTo>
                    <a:pt x="4885" y="8482"/>
                    <a:pt x="4769" y="8240"/>
                    <a:pt x="4604" y="7998"/>
                  </a:cubicBezTo>
                  <a:cubicBezTo>
                    <a:pt x="4527" y="7794"/>
                    <a:pt x="4362" y="7639"/>
                    <a:pt x="4246" y="7435"/>
                  </a:cubicBezTo>
                  <a:cubicBezTo>
                    <a:pt x="4120" y="7232"/>
                    <a:pt x="3965" y="6990"/>
                    <a:pt x="3800" y="6786"/>
                  </a:cubicBezTo>
                  <a:cubicBezTo>
                    <a:pt x="3557" y="6505"/>
                    <a:pt x="3431" y="6185"/>
                    <a:pt x="3238" y="5894"/>
                  </a:cubicBezTo>
                  <a:cubicBezTo>
                    <a:pt x="3150" y="5778"/>
                    <a:pt x="3150" y="5574"/>
                    <a:pt x="3034" y="5458"/>
                  </a:cubicBezTo>
                  <a:cubicBezTo>
                    <a:pt x="2995" y="5410"/>
                    <a:pt x="3034" y="5332"/>
                    <a:pt x="3034" y="5293"/>
                  </a:cubicBezTo>
                  <a:cubicBezTo>
                    <a:pt x="2995" y="5254"/>
                    <a:pt x="3034" y="5216"/>
                    <a:pt x="2995" y="5216"/>
                  </a:cubicBezTo>
                  <a:cubicBezTo>
                    <a:pt x="2908" y="5167"/>
                    <a:pt x="2947" y="5090"/>
                    <a:pt x="2947" y="5051"/>
                  </a:cubicBezTo>
                  <a:cubicBezTo>
                    <a:pt x="2869" y="4809"/>
                    <a:pt x="2792" y="4566"/>
                    <a:pt x="2627" y="4363"/>
                  </a:cubicBezTo>
                  <a:cubicBezTo>
                    <a:pt x="2549" y="4285"/>
                    <a:pt x="2423" y="4159"/>
                    <a:pt x="2346" y="4043"/>
                  </a:cubicBezTo>
                  <a:cubicBezTo>
                    <a:pt x="2268" y="3956"/>
                    <a:pt x="2220" y="3839"/>
                    <a:pt x="2220" y="3713"/>
                  </a:cubicBezTo>
                  <a:cubicBezTo>
                    <a:pt x="2220" y="3471"/>
                    <a:pt x="2142" y="3277"/>
                    <a:pt x="2026" y="3074"/>
                  </a:cubicBezTo>
                  <a:cubicBezTo>
                    <a:pt x="1900" y="2792"/>
                    <a:pt x="1861" y="2502"/>
                    <a:pt x="1735" y="2259"/>
                  </a:cubicBezTo>
                  <a:cubicBezTo>
                    <a:pt x="1658" y="1978"/>
                    <a:pt x="1619" y="1658"/>
                    <a:pt x="1580" y="1339"/>
                  </a:cubicBezTo>
                  <a:cubicBezTo>
                    <a:pt x="1376" y="1213"/>
                    <a:pt x="1454" y="970"/>
                    <a:pt x="1415" y="767"/>
                  </a:cubicBezTo>
                  <a:cubicBezTo>
                    <a:pt x="1415" y="524"/>
                    <a:pt x="1338" y="321"/>
                    <a:pt x="1173" y="166"/>
                  </a:cubicBezTo>
                  <a:cubicBezTo>
                    <a:pt x="1173" y="166"/>
                    <a:pt x="1095" y="166"/>
                    <a:pt x="1057" y="127"/>
                  </a:cubicBezTo>
                  <a:cubicBezTo>
                    <a:pt x="1057" y="243"/>
                    <a:pt x="1008" y="321"/>
                    <a:pt x="969" y="408"/>
                  </a:cubicBezTo>
                  <a:cubicBezTo>
                    <a:pt x="1008" y="447"/>
                    <a:pt x="1057" y="486"/>
                    <a:pt x="1095" y="563"/>
                  </a:cubicBezTo>
                  <a:cubicBezTo>
                    <a:pt x="1095" y="612"/>
                    <a:pt x="1057" y="689"/>
                    <a:pt x="1057" y="728"/>
                  </a:cubicBezTo>
                  <a:cubicBezTo>
                    <a:pt x="1095" y="805"/>
                    <a:pt x="1134" y="893"/>
                    <a:pt x="1095" y="931"/>
                  </a:cubicBezTo>
                  <a:cubicBezTo>
                    <a:pt x="1057" y="1048"/>
                    <a:pt x="1095" y="1135"/>
                    <a:pt x="1134" y="1251"/>
                  </a:cubicBezTo>
                  <a:cubicBezTo>
                    <a:pt x="1173" y="1416"/>
                    <a:pt x="1212" y="1581"/>
                    <a:pt x="1173" y="1736"/>
                  </a:cubicBezTo>
                  <a:cubicBezTo>
                    <a:pt x="1173" y="1862"/>
                    <a:pt x="1095" y="1978"/>
                    <a:pt x="1212" y="2104"/>
                  </a:cubicBezTo>
                  <a:cubicBezTo>
                    <a:pt x="1212" y="2259"/>
                    <a:pt x="1338" y="2347"/>
                    <a:pt x="1376" y="2502"/>
                  </a:cubicBezTo>
                  <a:cubicBezTo>
                    <a:pt x="1376" y="2589"/>
                    <a:pt x="1415" y="2666"/>
                    <a:pt x="1454" y="2705"/>
                  </a:cubicBezTo>
                  <a:cubicBezTo>
                    <a:pt x="1454" y="2792"/>
                    <a:pt x="1493" y="2870"/>
                    <a:pt x="1493" y="2909"/>
                  </a:cubicBezTo>
                  <a:lnTo>
                    <a:pt x="1493" y="3151"/>
                  </a:lnTo>
                  <a:cubicBezTo>
                    <a:pt x="1541" y="3190"/>
                    <a:pt x="1619" y="3229"/>
                    <a:pt x="1619" y="3316"/>
                  </a:cubicBezTo>
                  <a:cubicBezTo>
                    <a:pt x="1580" y="3471"/>
                    <a:pt x="1696" y="3597"/>
                    <a:pt x="1735" y="3762"/>
                  </a:cubicBezTo>
                  <a:cubicBezTo>
                    <a:pt x="1822" y="4043"/>
                    <a:pt x="1861" y="4324"/>
                    <a:pt x="1939" y="4566"/>
                  </a:cubicBezTo>
                  <a:cubicBezTo>
                    <a:pt x="2026" y="4683"/>
                    <a:pt x="2103" y="4847"/>
                    <a:pt x="2181" y="5012"/>
                  </a:cubicBezTo>
                  <a:cubicBezTo>
                    <a:pt x="2268" y="5128"/>
                    <a:pt x="2346" y="5254"/>
                    <a:pt x="2307" y="5371"/>
                  </a:cubicBezTo>
                  <a:cubicBezTo>
                    <a:pt x="2385" y="5536"/>
                    <a:pt x="2423" y="5613"/>
                    <a:pt x="2462" y="5739"/>
                  </a:cubicBezTo>
                  <a:cubicBezTo>
                    <a:pt x="2666" y="6098"/>
                    <a:pt x="2830" y="6427"/>
                    <a:pt x="3034" y="6786"/>
                  </a:cubicBezTo>
                  <a:cubicBezTo>
                    <a:pt x="3189" y="7028"/>
                    <a:pt x="3354" y="7271"/>
                    <a:pt x="3519" y="7552"/>
                  </a:cubicBezTo>
                  <a:cubicBezTo>
                    <a:pt x="3596" y="7678"/>
                    <a:pt x="3635" y="7794"/>
                    <a:pt x="3674" y="7920"/>
                  </a:cubicBezTo>
                  <a:cubicBezTo>
                    <a:pt x="3839" y="8162"/>
                    <a:pt x="4003" y="8405"/>
                    <a:pt x="4158" y="8647"/>
                  </a:cubicBezTo>
                  <a:cubicBezTo>
                    <a:pt x="4207" y="8763"/>
                    <a:pt x="4284" y="8889"/>
                    <a:pt x="4401" y="8928"/>
                  </a:cubicBezTo>
                  <a:lnTo>
                    <a:pt x="4401" y="9006"/>
                  </a:lnTo>
                  <a:lnTo>
                    <a:pt x="4488" y="9006"/>
                  </a:lnTo>
                  <a:cubicBezTo>
                    <a:pt x="4565" y="9093"/>
                    <a:pt x="4604" y="9170"/>
                    <a:pt x="4643" y="9209"/>
                  </a:cubicBezTo>
                  <a:cubicBezTo>
                    <a:pt x="4808" y="9413"/>
                    <a:pt x="4973" y="9616"/>
                    <a:pt x="5176" y="9820"/>
                  </a:cubicBezTo>
                  <a:cubicBezTo>
                    <a:pt x="5370" y="10014"/>
                    <a:pt x="5574" y="10179"/>
                    <a:pt x="5777" y="10382"/>
                  </a:cubicBezTo>
                  <a:cubicBezTo>
                    <a:pt x="5942" y="10547"/>
                    <a:pt x="6097" y="10702"/>
                    <a:pt x="6301" y="10867"/>
                  </a:cubicBezTo>
                  <a:cubicBezTo>
                    <a:pt x="6582" y="11109"/>
                    <a:pt x="6911" y="11313"/>
                    <a:pt x="7270" y="11468"/>
                  </a:cubicBezTo>
                  <a:cubicBezTo>
                    <a:pt x="7396" y="11516"/>
                    <a:pt x="7551" y="11594"/>
                    <a:pt x="7677" y="11671"/>
                  </a:cubicBezTo>
                  <a:cubicBezTo>
                    <a:pt x="7793" y="11797"/>
                    <a:pt x="7919" y="11836"/>
                    <a:pt x="8084" y="11875"/>
                  </a:cubicBezTo>
                  <a:lnTo>
                    <a:pt x="8811" y="12243"/>
                  </a:lnTo>
                  <a:cubicBezTo>
                    <a:pt x="9005" y="12321"/>
                    <a:pt x="9208" y="12398"/>
                    <a:pt x="9334" y="12602"/>
                  </a:cubicBezTo>
                  <a:cubicBezTo>
                    <a:pt x="9490" y="12602"/>
                    <a:pt x="9577" y="12641"/>
                    <a:pt x="9693" y="12641"/>
                  </a:cubicBezTo>
                  <a:cubicBezTo>
                    <a:pt x="9935" y="12641"/>
                    <a:pt x="10139" y="12679"/>
                    <a:pt x="10343" y="12679"/>
                  </a:cubicBezTo>
                  <a:cubicBezTo>
                    <a:pt x="10420" y="12679"/>
                    <a:pt x="10546" y="12679"/>
                    <a:pt x="10624" y="12728"/>
                  </a:cubicBezTo>
                  <a:cubicBezTo>
                    <a:pt x="10788" y="12767"/>
                    <a:pt x="10905" y="12844"/>
                    <a:pt x="11070" y="12883"/>
                  </a:cubicBezTo>
                  <a:cubicBezTo>
                    <a:pt x="11108" y="12922"/>
                    <a:pt x="11186" y="12922"/>
                    <a:pt x="11273" y="12922"/>
                  </a:cubicBezTo>
                  <a:cubicBezTo>
                    <a:pt x="11389" y="12922"/>
                    <a:pt x="11515" y="12883"/>
                    <a:pt x="11593" y="12883"/>
                  </a:cubicBezTo>
                  <a:cubicBezTo>
                    <a:pt x="11796" y="12883"/>
                    <a:pt x="11961" y="12922"/>
                    <a:pt x="12155" y="12922"/>
                  </a:cubicBezTo>
                  <a:cubicBezTo>
                    <a:pt x="12208" y="12915"/>
                    <a:pt x="12262" y="12912"/>
                    <a:pt x="12316" y="12912"/>
                  </a:cubicBezTo>
                  <a:cubicBezTo>
                    <a:pt x="12561" y="12912"/>
                    <a:pt x="12817" y="12970"/>
                    <a:pt x="13047" y="12970"/>
                  </a:cubicBezTo>
                  <a:lnTo>
                    <a:pt x="13047" y="13086"/>
                  </a:lnTo>
                  <a:cubicBezTo>
                    <a:pt x="12727" y="13125"/>
                    <a:pt x="12397" y="13125"/>
                    <a:pt x="12116" y="13164"/>
                  </a:cubicBezTo>
                  <a:cubicBezTo>
                    <a:pt x="11961" y="13164"/>
                    <a:pt x="11796" y="13164"/>
                    <a:pt x="11670" y="13212"/>
                  </a:cubicBezTo>
                  <a:cubicBezTo>
                    <a:pt x="11593" y="13212"/>
                    <a:pt x="11515" y="13216"/>
                    <a:pt x="11439" y="13216"/>
                  </a:cubicBezTo>
                  <a:cubicBezTo>
                    <a:pt x="11278" y="13216"/>
                    <a:pt x="11124" y="13198"/>
                    <a:pt x="10992" y="13086"/>
                  </a:cubicBezTo>
                  <a:cubicBezTo>
                    <a:pt x="10905" y="13086"/>
                    <a:pt x="10827" y="13086"/>
                    <a:pt x="10750" y="13048"/>
                  </a:cubicBezTo>
                  <a:cubicBezTo>
                    <a:pt x="10701" y="13009"/>
                    <a:pt x="10701" y="12970"/>
                    <a:pt x="10662" y="12970"/>
                  </a:cubicBezTo>
                  <a:cubicBezTo>
                    <a:pt x="10561" y="12990"/>
                    <a:pt x="10449" y="12999"/>
                    <a:pt x="10339" y="12999"/>
                  </a:cubicBezTo>
                  <a:cubicBezTo>
                    <a:pt x="10229" y="12999"/>
                    <a:pt x="10120" y="12990"/>
                    <a:pt x="10023" y="12970"/>
                  </a:cubicBezTo>
                  <a:cubicBezTo>
                    <a:pt x="9693" y="12883"/>
                    <a:pt x="9412" y="12805"/>
                    <a:pt x="9092" y="12728"/>
                  </a:cubicBezTo>
                  <a:cubicBezTo>
                    <a:pt x="8927" y="12679"/>
                    <a:pt x="8724" y="12641"/>
                    <a:pt x="8569" y="12524"/>
                  </a:cubicBezTo>
                  <a:cubicBezTo>
                    <a:pt x="8443" y="12437"/>
                    <a:pt x="8239" y="12398"/>
                    <a:pt x="8084" y="12321"/>
                  </a:cubicBezTo>
                  <a:cubicBezTo>
                    <a:pt x="7599" y="12040"/>
                    <a:pt x="7066" y="11836"/>
                    <a:pt x="6669" y="11468"/>
                  </a:cubicBezTo>
                  <a:cubicBezTo>
                    <a:pt x="6465" y="11313"/>
                    <a:pt x="6223" y="11225"/>
                    <a:pt x="6097" y="10983"/>
                  </a:cubicBezTo>
                  <a:cubicBezTo>
                    <a:pt x="6058" y="10944"/>
                    <a:pt x="6019" y="10944"/>
                    <a:pt x="6019" y="10906"/>
                  </a:cubicBezTo>
                  <a:cubicBezTo>
                    <a:pt x="5855" y="10789"/>
                    <a:pt x="5700" y="10663"/>
                    <a:pt x="5535" y="10547"/>
                  </a:cubicBezTo>
                  <a:cubicBezTo>
                    <a:pt x="5496" y="10547"/>
                    <a:pt x="5496" y="10498"/>
                    <a:pt x="5496" y="10460"/>
                  </a:cubicBezTo>
                  <a:cubicBezTo>
                    <a:pt x="5457" y="10382"/>
                    <a:pt x="5370" y="10343"/>
                    <a:pt x="5292" y="10305"/>
                  </a:cubicBezTo>
                  <a:cubicBezTo>
                    <a:pt x="5176" y="10217"/>
                    <a:pt x="5050" y="10140"/>
                    <a:pt x="4934" y="10014"/>
                  </a:cubicBezTo>
                  <a:cubicBezTo>
                    <a:pt x="4847" y="9975"/>
                    <a:pt x="4847" y="9859"/>
                    <a:pt x="4769" y="9820"/>
                  </a:cubicBezTo>
                  <a:cubicBezTo>
                    <a:pt x="4488" y="9578"/>
                    <a:pt x="4323" y="9287"/>
                    <a:pt x="4081" y="9044"/>
                  </a:cubicBezTo>
                  <a:cubicBezTo>
                    <a:pt x="3916" y="8851"/>
                    <a:pt x="3800" y="8560"/>
                    <a:pt x="3674" y="8317"/>
                  </a:cubicBezTo>
                  <a:cubicBezTo>
                    <a:pt x="3596" y="8162"/>
                    <a:pt x="3480" y="7998"/>
                    <a:pt x="3354" y="7881"/>
                  </a:cubicBezTo>
                  <a:cubicBezTo>
                    <a:pt x="3276" y="7755"/>
                    <a:pt x="3238" y="7678"/>
                    <a:pt x="3189" y="7591"/>
                  </a:cubicBezTo>
                  <a:cubicBezTo>
                    <a:pt x="3150" y="7513"/>
                    <a:pt x="3073" y="7435"/>
                    <a:pt x="3034" y="7397"/>
                  </a:cubicBezTo>
                  <a:cubicBezTo>
                    <a:pt x="2995" y="7348"/>
                    <a:pt x="2947" y="7309"/>
                    <a:pt x="2947" y="7271"/>
                  </a:cubicBezTo>
                  <a:cubicBezTo>
                    <a:pt x="2869" y="7154"/>
                    <a:pt x="2792" y="7028"/>
                    <a:pt x="2704" y="6912"/>
                  </a:cubicBezTo>
                  <a:cubicBezTo>
                    <a:pt x="2627" y="6747"/>
                    <a:pt x="2462" y="6582"/>
                    <a:pt x="2462" y="6427"/>
                  </a:cubicBezTo>
                  <a:cubicBezTo>
                    <a:pt x="2423" y="6185"/>
                    <a:pt x="2268" y="6020"/>
                    <a:pt x="2181" y="5778"/>
                  </a:cubicBezTo>
                  <a:cubicBezTo>
                    <a:pt x="2103" y="5536"/>
                    <a:pt x="2026" y="5332"/>
                    <a:pt x="1900" y="5090"/>
                  </a:cubicBezTo>
                  <a:cubicBezTo>
                    <a:pt x="1822" y="4847"/>
                    <a:pt x="1735" y="4605"/>
                    <a:pt x="1619" y="4440"/>
                  </a:cubicBezTo>
                  <a:cubicBezTo>
                    <a:pt x="1454" y="4159"/>
                    <a:pt x="1338" y="3839"/>
                    <a:pt x="1250" y="3519"/>
                  </a:cubicBezTo>
                  <a:cubicBezTo>
                    <a:pt x="1212" y="3393"/>
                    <a:pt x="1173" y="3277"/>
                    <a:pt x="1134" y="3151"/>
                  </a:cubicBezTo>
                  <a:cubicBezTo>
                    <a:pt x="1095" y="2986"/>
                    <a:pt x="1057" y="2792"/>
                    <a:pt x="969" y="2628"/>
                  </a:cubicBezTo>
                  <a:cubicBezTo>
                    <a:pt x="853" y="2424"/>
                    <a:pt x="853" y="2143"/>
                    <a:pt x="766" y="1901"/>
                  </a:cubicBezTo>
                  <a:cubicBezTo>
                    <a:pt x="853" y="1736"/>
                    <a:pt x="766" y="1620"/>
                    <a:pt x="727" y="1455"/>
                  </a:cubicBezTo>
                  <a:cubicBezTo>
                    <a:pt x="727" y="1339"/>
                    <a:pt x="650" y="1174"/>
                    <a:pt x="650" y="1048"/>
                  </a:cubicBezTo>
                  <a:cubicBezTo>
                    <a:pt x="650" y="854"/>
                    <a:pt x="485" y="689"/>
                    <a:pt x="446" y="486"/>
                  </a:cubicBezTo>
                  <a:cubicBezTo>
                    <a:pt x="407" y="321"/>
                    <a:pt x="242" y="166"/>
                    <a:pt x="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6"/>
            <p:cNvSpPr/>
            <p:nvPr/>
          </p:nvSpPr>
          <p:spPr>
            <a:xfrm>
              <a:off x="3435950" y="4034650"/>
              <a:ext cx="1055375" cy="388725"/>
            </a:xfrm>
            <a:custGeom>
              <a:avLst/>
              <a:gdLst/>
              <a:ahLst/>
              <a:cxnLst/>
              <a:rect l="l" t="t" r="r" b="b"/>
              <a:pathLst>
                <a:path w="42215" h="15549" extrusionOk="0">
                  <a:moveTo>
                    <a:pt x="7254" y="7995"/>
                  </a:moveTo>
                  <a:lnTo>
                    <a:pt x="7254" y="7995"/>
                  </a:lnTo>
                  <a:cubicBezTo>
                    <a:pt x="7260" y="7997"/>
                    <a:pt x="7265" y="7998"/>
                    <a:pt x="7271" y="7998"/>
                  </a:cubicBezTo>
                  <a:cubicBezTo>
                    <a:pt x="7265" y="7997"/>
                    <a:pt x="7260" y="7996"/>
                    <a:pt x="7254" y="7995"/>
                  </a:cubicBezTo>
                  <a:close/>
                  <a:moveTo>
                    <a:pt x="28479" y="11545"/>
                  </a:moveTo>
                  <a:lnTo>
                    <a:pt x="28479" y="11545"/>
                  </a:lnTo>
                  <a:cubicBezTo>
                    <a:pt x="28557" y="11633"/>
                    <a:pt x="28683" y="11671"/>
                    <a:pt x="28799" y="11671"/>
                  </a:cubicBezTo>
                  <a:cubicBezTo>
                    <a:pt x="28880" y="11652"/>
                    <a:pt x="28971" y="11631"/>
                    <a:pt x="29060" y="11614"/>
                  </a:cubicBezTo>
                  <a:lnTo>
                    <a:pt x="29060" y="11614"/>
                  </a:lnTo>
                  <a:cubicBezTo>
                    <a:pt x="29096" y="11619"/>
                    <a:pt x="29131" y="11625"/>
                    <a:pt x="29167" y="11633"/>
                  </a:cubicBezTo>
                  <a:cubicBezTo>
                    <a:pt x="29167" y="11619"/>
                    <a:pt x="29170" y="11607"/>
                    <a:pt x="29174" y="11595"/>
                  </a:cubicBezTo>
                  <a:lnTo>
                    <a:pt x="29174" y="11595"/>
                  </a:lnTo>
                  <a:cubicBezTo>
                    <a:pt x="29137" y="11600"/>
                    <a:pt x="29099" y="11607"/>
                    <a:pt x="29060" y="11614"/>
                  </a:cubicBezTo>
                  <a:lnTo>
                    <a:pt x="29060" y="11614"/>
                  </a:lnTo>
                  <a:cubicBezTo>
                    <a:pt x="28854" y="11583"/>
                    <a:pt x="28653" y="11578"/>
                    <a:pt x="28479" y="11545"/>
                  </a:cubicBezTo>
                  <a:close/>
                  <a:moveTo>
                    <a:pt x="127" y="1"/>
                  </a:moveTo>
                  <a:cubicBezTo>
                    <a:pt x="88" y="1"/>
                    <a:pt x="49" y="40"/>
                    <a:pt x="1" y="40"/>
                  </a:cubicBezTo>
                  <a:cubicBezTo>
                    <a:pt x="49" y="282"/>
                    <a:pt x="205" y="437"/>
                    <a:pt x="369" y="602"/>
                  </a:cubicBezTo>
                  <a:cubicBezTo>
                    <a:pt x="408" y="679"/>
                    <a:pt x="447" y="767"/>
                    <a:pt x="486" y="844"/>
                  </a:cubicBezTo>
                  <a:cubicBezTo>
                    <a:pt x="408" y="883"/>
                    <a:pt x="408" y="922"/>
                    <a:pt x="369" y="922"/>
                  </a:cubicBezTo>
                  <a:cubicBezTo>
                    <a:pt x="408" y="970"/>
                    <a:pt x="408" y="970"/>
                    <a:pt x="447" y="970"/>
                  </a:cubicBezTo>
                  <a:cubicBezTo>
                    <a:pt x="447" y="970"/>
                    <a:pt x="447" y="1009"/>
                    <a:pt x="486" y="1009"/>
                  </a:cubicBezTo>
                  <a:cubicBezTo>
                    <a:pt x="408" y="1087"/>
                    <a:pt x="408" y="1087"/>
                    <a:pt x="486" y="1213"/>
                  </a:cubicBezTo>
                  <a:lnTo>
                    <a:pt x="534" y="1251"/>
                  </a:lnTo>
                  <a:cubicBezTo>
                    <a:pt x="573" y="1406"/>
                    <a:pt x="650" y="1571"/>
                    <a:pt x="689" y="1775"/>
                  </a:cubicBezTo>
                  <a:cubicBezTo>
                    <a:pt x="650" y="1775"/>
                    <a:pt x="612" y="1814"/>
                    <a:pt x="612" y="1852"/>
                  </a:cubicBezTo>
                  <a:cubicBezTo>
                    <a:pt x="728" y="2182"/>
                    <a:pt x="815" y="2541"/>
                    <a:pt x="970" y="2822"/>
                  </a:cubicBezTo>
                  <a:cubicBezTo>
                    <a:pt x="1096" y="3103"/>
                    <a:pt x="1174" y="3394"/>
                    <a:pt x="1300" y="3675"/>
                  </a:cubicBezTo>
                  <a:cubicBezTo>
                    <a:pt x="1339" y="3791"/>
                    <a:pt x="1339" y="3956"/>
                    <a:pt x="1455" y="4033"/>
                  </a:cubicBezTo>
                  <a:lnTo>
                    <a:pt x="1503" y="4033"/>
                  </a:lnTo>
                  <a:lnTo>
                    <a:pt x="1503" y="3830"/>
                  </a:lnTo>
                  <a:cubicBezTo>
                    <a:pt x="1620" y="4033"/>
                    <a:pt x="1785" y="4159"/>
                    <a:pt x="1659" y="4363"/>
                  </a:cubicBezTo>
                  <a:cubicBezTo>
                    <a:pt x="1697" y="4363"/>
                    <a:pt x="1746" y="4402"/>
                    <a:pt x="1746" y="4402"/>
                  </a:cubicBezTo>
                  <a:cubicBezTo>
                    <a:pt x="1785" y="4518"/>
                    <a:pt x="1823" y="4644"/>
                    <a:pt x="1901" y="4760"/>
                  </a:cubicBezTo>
                  <a:cubicBezTo>
                    <a:pt x="2027" y="4925"/>
                    <a:pt x="2066" y="5129"/>
                    <a:pt x="2269" y="5206"/>
                  </a:cubicBezTo>
                  <a:cubicBezTo>
                    <a:pt x="2308" y="5245"/>
                    <a:pt x="2308" y="5284"/>
                    <a:pt x="2347" y="5332"/>
                  </a:cubicBezTo>
                  <a:cubicBezTo>
                    <a:pt x="2511" y="5574"/>
                    <a:pt x="2589" y="5817"/>
                    <a:pt x="2793" y="6011"/>
                  </a:cubicBezTo>
                  <a:cubicBezTo>
                    <a:pt x="2957" y="6214"/>
                    <a:pt x="3074" y="6457"/>
                    <a:pt x="3277" y="6660"/>
                  </a:cubicBezTo>
                  <a:lnTo>
                    <a:pt x="3277" y="6699"/>
                  </a:lnTo>
                  <a:cubicBezTo>
                    <a:pt x="3316" y="6786"/>
                    <a:pt x="3355" y="6864"/>
                    <a:pt x="3442" y="6902"/>
                  </a:cubicBezTo>
                  <a:cubicBezTo>
                    <a:pt x="3558" y="7028"/>
                    <a:pt x="3723" y="7145"/>
                    <a:pt x="3878" y="7271"/>
                  </a:cubicBezTo>
                  <a:cubicBezTo>
                    <a:pt x="3965" y="7348"/>
                    <a:pt x="4043" y="7426"/>
                    <a:pt x="4121" y="7513"/>
                  </a:cubicBezTo>
                  <a:cubicBezTo>
                    <a:pt x="4247" y="7591"/>
                    <a:pt x="4324" y="7668"/>
                    <a:pt x="4411" y="7794"/>
                  </a:cubicBezTo>
                  <a:cubicBezTo>
                    <a:pt x="4450" y="7707"/>
                    <a:pt x="4450" y="7668"/>
                    <a:pt x="4450" y="7629"/>
                  </a:cubicBezTo>
                  <a:cubicBezTo>
                    <a:pt x="4809" y="7794"/>
                    <a:pt x="5138" y="7949"/>
                    <a:pt x="5381" y="8075"/>
                  </a:cubicBezTo>
                  <a:cubicBezTo>
                    <a:pt x="5778" y="8036"/>
                    <a:pt x="6059" y="8036"/>
                    <a:pt x="6389" y="7998"/>
                  </a:cubicBezTo>
                  <a:cubicBezTo>
                    <a:pt x="6529" y="7973"/>
                    <a:pt x="6679" y="7961"/>
                    <a:pt x="6830" y="7961"/>
                  </a:cubicBezTo>
                  <a:cubicBezTo>
                    <a:pt x="6974" y="7961"/>
                    <a:pt x="7118" y="7973"/>
                    <a:pt x="7254" y="7995"/>
                  </a:cubicBezTo>
                  <a:lnTo>
                    <a:pt x="7254" y="7995"/>
                  </a:lnTo>
                  <a:cubicBezTo>
                    <a:pt x="7220" y="7984"/>
                    <a:pt x="7182" y="7944"/>
                    <a:pt x="7116" y="7910"/>
                  </a:cubicBezTo>
                  <a:cubicBezTo>
                    <a:pt x="7920" y="7872"/>
                    <a:pt x="8686" y="7707"/>
                    <a:pt x="9452" y="7552"/>
                  </a:cubicBezTo>
                  <a:cubicBezTo>
                    <a:pt x="9413" y="7552"/>
                    <a:pt x="9335" y="7513"/>
                    <a:pt x="9297" y="7513"/>
                  </a:cubicBezTo>
                  <a:lnTo>
                    <a:pt x="9297" y="7465"/>
                  </a:lnTo>
                  <a:cubicBezTo>
                    <a:pt x="9500" y="7387"/>
                    <a:pt x="9694" y="7309"/>
                    <a:pt x="9898" y="7222"/>
                  </a:cubicBezTo>
                  <a:cubicBezTo>
                    <a:pt x="9898" y="7271"/>
                    <a:pt x="9936" y="7309"/>
                    <a:pt x="9936" y="7348"/>
                  </a:cubicBezTo>
                  <a:cubicBezTo>
                    <a:pt x="10227" y="7271"/>
                    <a:pt x="10547" y="7145"/>
                    <a:pt x="10867" y="7067"/>
                  </a:cubicBezTo>
                  <a:cubicBezTo>
                    <a:pt x="10912" y="7047"/>
                    <a:pt x="10964" y="7025"/>
                    <a:pt x="11015" y="7025"/>
                  </a:cubicBezTo>
                  <a:cubicBezTo>
                    <a:pt x="11064" y="7025"/>
                    <a:pt x="11110" y="7045"/>
                    <a:pt x="11148" y="7106"/>
                  </a:cubicBezTo>
                  <a:cubicBezTo>
                    <a:pt x="11390" y="7028"/>
                    <a:pt x="11594" y="6941"/>
                    <a:pt x="11836" y="6864"/>
                  </a:cubicBezTo>
                  <a:cubicBezTo>
                    <a:pt x="11875" y="6902"/>
                    <a:pt x="11923" y="6941"/>
                    <a:pt x="11923" y="6941"/>
                  </a:cubicBezTo>
                  <a:cubicBezTo>
                    <a:pt x="12321" y="6864"/>
                    <a:pt x="12650" y="6660"/>
                    <a:pt x="13048" y="6621"/>
                  </a:cubicBezTo>
                  <a:lnTo>
                    <a:pt x="13048" y="6660"/>
                  </a:lnTo>
                  <a:cubicBezTo>
                    <a:pt x="13009" y="6699"/>
                    <a:pt x="12970" y="6738"/>
                    <a:pt x="12931" y="6786"/>
                  </a:cubicBezTo>
                  <a:lnTo>
                    <a:pt x="12970" y="6786"/>
                  </a:lnTo>
                  <a:cubicBezTo>
                    <a:pt x="13084" y="6715"/>
                    <a:pt x="13198" y="6684"/>
                    <a:pt x="13311" y="6684"/>
                  </a:cubicBezTo>
                  <a:cubicBezTo>
                    <a:pt x="13399" y="6684"/>
                    <a:pt x="13486" y="6704"/>
                    <a:pt x="13571" y="6738"/>
                  </a:cubicBezTo>
                  <a:cubicBezTo>
                    <a:pt x="13658" y="6738"/>
                    <a:pt x="13736" y="6738"/>
                    <a:pt x="13814" y="6699"/>
                  </a:cubicBezTo>
                  <a:cubicBezTo>
                    <a:pt x="14104" y="6660"/>
                    <a:pt x="14385" y="6583"/>
                    <a:pt x="14705" y="6544"/>
                  </a:cubicBezTo>
                  <a:cubicBezTo>
                    <a:pt x="14870" y="6495"/>
                    <a:pt x="15025" y="6495"/>
                    <a:pt x="15190" y="6495"/>
                  </a:cubicBezTo>
                  <a:cubicBezTo>
                    <a:pt x="15393" y="6495"/>
                    <a:pt x="15597" y="6583"/>
                    <a:pt x="15839" y="6583"/>
                  </a:cubicBezTo>
                  <a:cubicBezTo>
                    <a:pt x="15949" y="6610"/>
                    <a:pt x="16064" y="6637"/>
                    <a:pt x="16193" y="6637"/>
                  </a:cubicBezTo>
                  <a:cubicBezTo>
                    <a:pt x="16247" y="6637"/>
                    <a:pt x="16303" y="6633"/>
                    <a:pt x="16363" y="6621"/>
                  </a:cubicBezTo>
                  <a:cubicBezTo>
                    <a:pt x="16479" y="6583"/>
                    <a:pt x="16644" y="6583"/>
                    <a:pt x="16847" y="6583"/>
                  </a:cubicBezTo>
                  <a:cubicBezTo>
                    <a:pt x="16809" y="6583"/>
                    <a:pt x="16847" y="6583"/>
                    <a:pt x="16847" y="6544"/>
                  </a:cubicBezTo>
                  <a:cubicBezTo>
                    <a:pt x="16879" y="6534"/>
                    <a:pt x="16909" y="6530"/>
                    <a:pt x="16938" y="6530"/>
                  </a:cubicBezTo>
                  <a:cubicBezTo>
                    <a:pt x="17058" y="6530"/>
                    <a:pt x="17153" y="6605"/>
                    <a:pt x="17255" y="6699"/>
                  </a:cubicBezTo>
                  <a:cubicBezTo>
                    <a:pt x="17206" y="6699"/>
                    <a:pt x="17167" y="6699"/>
                    <a:pt x="17129" y="6738"/>
                  </a:cubicBezTo>
                  <a:cubicBezTo>
                    <a:pt x="17206" y="6738"/>
                    <a:pt x="17293" y="6786"/>
                    <a:pt x="17371" y="6786"/>
                  </a:cubicBezTo>
                  <a:lnTo>
                    <a:pt x="17371" y="6738"/>
                  </a:lnTo>
                  <a:cubicBezTo>
                    <a:pt x="17652" y="6825"/>
                    <a:pt x="17894" y="6902"/>
                    <a:pt x="18137" y="6980"/>
                  </a:cubicBezTo>
                  <a:cubicBezTo>
                    <a:pt x="18175" y="6941"/>
                    <a:pt x="18224" y="6941"/>
                    <a:pt x="18263" y="6902"/>
                  </a:cubicBezTo>
                  <a:cubicBezTo>
                    <a:pt x="18379" y="6941"/>
                    <a:pt x="18544" y="6980"/>
                    <a:pt x="18709" y="6980"/>
                  </a:cubicBezTo>
                  <a:cubicBezTo>
                    <a:pt x="18709" y="7067"/>
                    <a:pt x="18709" y="7067"/>
                    <a:pt x="18660" y="7106"/>
                  </a:cubicBezTo>
                  <a:cubicBezTo>
                    <a:pt x="18747" y="7106"/>
                    <a:pt x="18825" y="7106"/>
                    <a:pt x="18902" y="7145"/>
                  </a:cubicBezTo>
                  <a:cubicBezTo>
                    <a:pt x="18864" y="7183"/>
                    <a:pt x="18864" y="7222"/>
                    <a:pt x="18864" y="7222"/>
                  </a:cubicBezTo>
                  <a:cubicBezTo>
                    <a:pt x="18864" y="7271"/>
                    <a:pt x="18902" y="7271"/>
                    <a:pt x="18902" y="7271"/>
                  </a:cubicBezTo>
                  <a:cubicBezTo>
                    <a:pt x="19232" y="7348"/>
                    <a:pt x="19513" y="7426"/>
                    <a:pt x="19794" y="7629"/>
                  </a:cubicBezTo>
                  <a:cubicBezTo>
                    <a:pt x="19920" y="7707"/>
                    <a:pt x="20036" y="7755"/>
                    <a:pt x="20240" y="7794"/>
                  </a:cubicBezTo>
                  <a:cubicBezTo>
                    <a:pt x="20405" y="7833"/>
                    <a:pt x="20560" y="7949"/>
                    <a:pt x="20686" y="8075"/>
                  </a:cubicBezTo>
                  <a:cubicBezTo>
                    <a:pt x="20763" y="8192"/>
                    <a:pt x="20889" y="8279"/>
                    <a:pt x="21006" y="8318"/>
                  </a:cubicBezTo>
                  <a:cubicBezTo>
                    <a:pt x="21287" y="8395"/>
                    <a:pt x="21490" y="8482"/>
                    <a:pt x="21733" y="8637"/>
                  </a:cubicBezTo>
                  <a:cubicBezTo>
                    <a:pt x="21772" y="8676"/>
                    <a:pt x="21859" y="8725"/>
                    <a:pt x="21936" y="8763"/>
                  </a:cubicBezTo>
                  <a:cubicBezTo>
                    <a:pt x="21936" y="8763"/>
                    <a:pt x="22014" y="8841"/>
                    <a:pt x="22053" y="8880"/>
                  </a:cubicBezTo>
                  <a:cubicBezTo>
                    <a:pt x="22140" y="8919"/>
                    <a:pt x="22217" y="8967"/>
                    <a:pt x="22256" y="9006"/>
                  </a:cubicBezTo>
                  <a:cubicBezTo>
                    <a:pt x="22498" y="9248"/>
                    <a:pt x="22702" y="9452"/>
                    <a:pt x="22983" y="9607"/>
                  </a:cubicBezTo>
                  <a:cubicBezTo>
                    <a:pt x="23070" y="9694"/>
                    <a:pt x="23187" y="9810"/>
                    <a:pt x="23264" y="9888"/>
                  </a:cubicBezTo>
                  <a:cubicBezTo>
                    <a:pt x="23429" y="10014"/>
                    <a:pt x="23594" y="10179"/>
                    <a:pt x="23749" y="10256"/>
                  </a:cubicBezTo>
                  <a:cubicBezTo>
                    <a:pt x="23991" y="10421"/>
                    <a:pt x="24234" y="10537"/>
                    <a:pt x="24476" y="10663"/>
                  </a:cubicBezTo>
                  <a:lnTo>
                    <a:pt x="24524" y="10663"/>
                  </a:lnTo>
                  <a:cubicBezTo>
                    <a:pt x="24883" y="10780"/>
                    <a:pt x="25203" y="10906"/>
                    <a:pt x="25532" y="11061"/>
                  </a:cubicBezTo>
                  <a:cubicBezTo>
                    <a:pt x="25571" y="11061"/>
                    <a:pt x="25610" y="11061"/>
                    <a:pt x="25649" y="11099"/>
                  </a:cubicBezTo>
                  <a:cubicBezTo>
                    <a:pt x="25978" y="11187"/>
                    <a:pt x="26298" y="11099"/>
                    <a:pt x="26579" y="11264"/>
                  </a:cubicBezTo>
                  <a:cubicBezTo>
                    <a:pt x="26618" y="11303"/>
                    <a:pt x="26618" y="11303"/>
                    <a:pt x="26657" y="11303"/>
                  </a:cubicBezTo>
                  <a:cubicBezTo>
                    <a:pt x="26899" y="11303"/>
                    <a:pt x="27141" y="11303"/>
                    <a:pt x="27384" y="11342"/>
                  </a:cubicBezTo>
                  <a:cubicBezTo>
                    <a:pt x="27587" y="11342"/>
                    <a:pt x="27830" y="11342"/>
                    <a:pt x="28033" y="11390"/>
                  </a:cubicBezTo>
                  <a:cubicBezTo>
                    <a:pt x="28237" y="11429"/>
                    <a:pt x="28402" y="11468"/>
                    <a:pt x="28595" y="11468"/>
                  </a:cubicBezTo>
                  <a:cubicBezTo>
                    <a:pt x="28760" y="11468"/>
                    <a:pt x="28925" y="11507"/>
                    <a:pt x="29129" y="11507"/>
                  </a:cubicBezTo>
                  <a:cubicBezTo>
                    <a:pt x="29129" y="11507"/>
                    <a:pt x="29167" y="11545"/>
                    <a:pt x="29206" y="11545"/>
                  </a:cubicBezTo>
                  <a:cubicBezTo>
                    <a:pt x="29206" y="11545"/>
                    <a:pt x="29186" y="11566"/>
                    <a:pt x="29174" y="11595"/>
                  </a:cubicBezTo>
                  <a:lnTo>
                    <a:pt x="29174" y="11595"/>
                  </a:lnTo>
                  <a:cubicBezTo>
                    <a:pt x="29227" y="11588"/>
                    <a:pt x="29277" y="11584"/>
                    <a:pt x="29322" y="11584"/>
                  </a:cubicBezTo>
                  <a:cubicBezTo>
                    <a:pt x="29652" y="11584"/>
                    <a:pt x="30011" y="11633"/>
                    <a:pt x="30340" y="11671"/>
                  </a:cubicBezTo>
                  <a:cubicBezTo>
                    <a:pt x="30379" y="11671"/>
                    <a:pt x="30418" y="11671"/>
                    <a:pt x="30418" y="11710"/>
                  </a:cubicBezTo>
                  <a:cubicBezTo>
                    <a:pt x="30534" y="11749"/>
                    <a:pt x="30660" y="11788"/>
                    <a:pt x="30776" y="11826"/>
                  </a:cubicBezTo>
                  <a:lnTo>
                    <a:pt x="30776" y="11875"/>
                  </a:lnTo>
                  <a:cubicBezTo>
                    <a:pt x="31019" y="11914"/>
                    <a:pt x="31261" y="11952"/>
                    <a:pt x="31503" y="11991"/>
                  </a:cubicBezTo>
                  <a:cubicBezTo>
                    <a:pt x="31552" y="12030"/>
                    <a:pt x="31552" y="12069"/>
                    <a:pt x="31552" y="12117"/>
                  </a:cubicBezTo>
                  <a:lnTo>
                    <a:pt x="31668" y="12117"/>
                  </a:lnTo>
                  <a:cubicBezTo>
                    <a:pt x="31872" y="12234"/>
                    <a:pt x="32075" y="12272"/>
                    <a:pt x="32318" y="12272"/>
                  </a:cubicBezTo>
                  <a:cubicBezTo>
                    <a:pt x="32434" y="12311"/>
                    <a:pt x="32599" y="12311"/>
                    <a:pt x="32763" y="12360"/>
                  </a:cubicBezTo>
                  <a:cubicBezTo>
                    <a:pt x="32880" y="12360"/>
                    <a:pt x="33044" y="12398"/>
                    <a:pt x="33161" y="12437"/>
                  </a:cubicBezTo>
                  <a:cubicBezTo>
                    <a:pt x="33200" y="12398"/>
                    <a:pt x="33200" y="12360"/>
                    <a:pt x="33200" y="12311"/>
                  </a:cubicBezTo>
                  <a:cubicBezTo>
                    <a:pt x="33287" y="12398"/>
                    <a:pt x="33403" y="12437"/>
                    <a:pt x="33490" y="12437"/>
                  </a:cubicBezTo>
                  <a:cubicBezTo>
                    <a:pt x="33771" y="12437"/>
                    <a:pt x="34053" y="12515"/>
                    <a:pt x="34295" y="12553"/>
                  </a:cubicBezTo>
                  <a:cubicBezTo>
                    <a:pt x="34411" y="12553"/>
                    <a:pt x="34537" y="12602"/>
                    <a:pt x="34615" y="12718"/>
                  </a:cubicBezTo>
                  <a:cubicBezTo>
                    <a:pt x="34537" y="12679"/>
                    <a:pt x="34498" y="12679"/>
                    <a:pt x="34411" y="12679"/>
                  </a:cubicBezTo>
                  <a:cubicBezTo>
                    <a:pt x="34477" y="12709"/>
                    <a:pt x="34537" y="12787"/>
                    <a:pt x="34616" y="12787"/>
                  </a:cubicBezTo>
                  <a:cubicBezTo>
                    <a:pt x="34643" y="12787"/>
                    <a:pt x="34671" y="12779"/>
                    <a:pt x="34702" y="12757"/>
                  </a:cubicBezTo>
                  <a:cubicBezTo>
                    <a:pt x="34702" y="12718"/>
                    <a:pt x="34702" y="12718"/>
                    <a:pt x="34654" y="12641"/>
                  </a:cubicBezTo>
                  <a:lnTo>
                    <a:pt x="34654" y="12641"/>
                  </a:lnTo>
                  <a:cubicBezTo>
                    <a:pt x="34857" y="12718"/>
                    <a:pt x="35022" y="12796"/>
                    <a:pt x="35225" y="12883"/>
                  </a:cubicBezTo>
                  <a:cubicBezTo>
                    <a:pt x="35380" y="12922"/>
                    <a:pt x="35584" y="12961"/>
                    <a:pt x="35710" y="13125"/>
                  </a:cubicBezTo>
                  <a:cubicBezTo>
                    <a:pt x="35710" y="13164"/>
                    <a:pt x="35671" y="13203"/>
                    <a:pt x="35671" y="13203"/>
                  </a:cubicBezTo>
                  <a:cubicBezTo>
                    <a:pt x="35865" y="13280"/>
                    <a:pt x="36030" y="13329"/>
                    <a:pt x="36233" y="13368"/>
                  </a:cubicBezTo>
                  <a:cubicBezTo>
                    <a:pt x="36476" y="13484"/>
                    <a:pt x="36757" y="13610"/>
                    <a:pt x="36922" y="13891"/>
                  </a:cubicBezTo>
                  <a:cubicBezTo>
                    <a:pt x="36922" y="13930"/>
                    <a:pt x="36960" y="13930"/>
                    <a:pt x="36960" y="13930"/>
                  </a:cubicBezTo>
                  <a:cubicBezTo>
                    <a:pt x="37164" y="14007"/>
                    <a:pt x="37319" y="14133"/>
                    <a:pt x="37523" y="14211"/>
                  </a:cubicBezTo>
                  <a:cubicBezTo>
                    <a:pt x="37726" y="14298"/>
                    <a:pt x="37969" y="14337"/>
                    <a:pt x="38172" y="14414"/>
                  </a:cubicBezTo>
                  <a:cubicBezTo>
                    <a:pt x="38288" y="14453"/>
                    <a:pt x="38376" y="14492"/>
                    <a:pt x="38453" y="14540"/>
                  </a:cubicBezTo>
                  <a:cubicBezTo>
                    <a:pt x="38579" y="14579"/>
                    <a:pt x="38696" y="14618"/>
                    <a:pt x="38822" y="14657"/>
                  </a:cubicBezTo>
                  <a:cubicBezTo>
                    <a:pt x="38899" y="14696"/>
                    <a:pt x="38977" y="14734"/>
                    <a:pt x="39064" y="14822"/>
                  </a:cubicBezTo>
                  <a:cubicBezTo>
                    <a:pt x="39064" y="14734"/>
                    <a:pt x="39015" y="14696"/>
                    <a:pt x="39015" y="14618"/>
                  </a:cubicBezTo>
                  <a:lnTo>
                    <a:pt x="39015" y="14618"/>
                  </a:lnTo>
                  <a:cubicBezTo>
                    <a:pt x="39345" y="14783"/>
                    <a:pt x="39626" y="14938"/>
                    <a:pt x="39946" y="14938"/>
                  </a:cubicBezTo>
                  <a:cubicBezTo>
                    <a:pt x="39946" y="14977"/>
                    <a:pt x="39985" y="15025"/>
                    <a:pt x="39985" y="15064"/>
                  </a:cubicBezTo>
                  <a:cubicBezTo>
                    <a:pt x="40043" y="15046"/>
                    <a:pt x="40099" y="15026"/>
                    <a:pt x="40151" y="15026"/>
                  </a:cubicBezTo>
                  <a:cubicBezTo>
                    <a:pt x="40212" y="15026"/>
                    <a:pt x="40267" y="15053"/>
                    <a:pt x="40314" y="15141"/>
                  </a:cubicBezTo>
                  <a:cubicBezTo>
                    <a:pt x="40314" y="15180"/>
                    <a:pt x="40353" y="15180"/>
                    <a:pt x="40353" y="15180"/>
                  </a:cubicBezTo>
                  <a:cubicBezTo>
                    <a:pt x="40557" y="15219"/>
                    <a:pt x="40712" y="15384"/>
                    <a:pt x="40915" y="15384"/>
                  </a:cubicBezTo>
                  <a:cubicBezTo>
                    <a:pt x="40954" y="15384"/>
                    <a:pt x="41002" y="15384"/>
                    <a:pt x="41041" y="15423"/>
                  </a:cubicBezTo>
                  <a:cubicBezTo>
                    <a:pt x="41063" y="15473"/>
                    <a:pt x="41098" y="15494"/>
                    <a:pt x="41141" y="15494"/>
                  </a:cubicBezTo>
                  <a:cubicBezTo>
                    <a:pt x="41172" y="15494"/>
                    <a:pt x="41208" y="15482"/>
                    <a:pt x="41245" y="15461"/>
                  </a:cubicBezTo>
                  <a:lnTo>
                    <a:pt x="41322" y="15461"/>
                  </a:lnTo>
                  <a:cubicBezTo>
                    <a:pt x="41439" y="15510"/>
                    <a:pt x="41603" y="15510"/>
                    <a:pt x="41681" y="15549"/>
                  </a:cubicBezTo>
                  <a:lnTo>
                    <a:pt x="41846" y="15384"/>
                  </a:lnTo>
                  <a:cubicBezTo>
                    <a:pt x="41972" y="15384"/>
                    <a:pt x="42049" y="15423"/>
                    <a:pt x="42127" y="15423"/>
                  </a:cubicBezTo>
                  <a:cubicBezTo>
                    <a:pt x="42166" y="15384"/>
                    <a:pt x="42166" y="15345"/>
                    <a:pt x="42214" y="15306"/>
                  </a:cubicBezTo>
                  <a:cubicBezTo>
                    <a:pt x="42088" y="15267"/>
                    <a:pt x="42011" y="15219"/>
                    <a:pt x="41972" y="15180"/>
                  </a:cubicBezTo>
                  <a:cubicBezTo>
                    <a:pt x="41603" y="15103"/>
                    <a:pt x="41245" y="15064"/>
                    <a:pt x="40915" y="14977"/>
                  </a:cubicBezTo>
                  <a:cubicBezTo>
                    <a:pt x="40634" y="14899"/>
                    <a:pt x="40392" y="14822"/>
                    <a:pt x="40149" y="14734"/>
                  </a:cubicBezTo>
                  <a:cubicBezTo>
                    <a:pt x="39946" y="14657"/>
                    <a:pt x="39742" y="14540"/>
                    <a:pt x="39548" y="14492"/>
                  </a:cubicBezTo>
                  <a:cubicBezTo>
                    <a:pt x="39306" y="14453"/>
                    <a:pt x="39103" y="14298"/>
                    <a:pt x="38860" y="14211"/>
                  </a:cubicBezTo>
                  <a:cubicBezTo>
                    <a:pt x="38696" y="14133"/>
                    <a:pt x="38492" y="14007"/>
                    <a:pt x="38337" y="13930"/>
                  </a:cubicBezTo>
                  <a:cubicBezTo>
                    <a:pt x="38211" y="13852"/>
                    <a:pt x="38046" y="13814"/>
                    <a:pt x="37930" y="13765"/>
                  </a:cubicBezTo>
                  <a:cubicBezTo>
                    <a:pt x="37726" y="13649"/>
                    <a:pt x="37561" y="13523"/>
                    <a:pt x="37368" y="13406"/>
                  </a:cubicBezTo>
                  <a:cubicBezTo>
                    <a:pt x="37242" y="13329"/>
                    <a:pt x="37125" y="13280"/>
                    <a:pt x="36960" y="13280"/>
                  </a:cubicBezTo>
                  <a:cubicBezTo>
                    <a:pt x="36883" y="13203"/>
                    <a:pt x="36834" y="13125"/>
                    <a:pt x="36757" y="13038"/>
                  </a:cubicBezTo>
                  <a:cubicBezTo>
                    <a:pt x="36553" y="12922"/>
                    <a:pt x="36350" y="12718"/>
                    <a:pt x="36069" y="12718"/>
                  </a:cubicBezTo>
                  <a:cubicBezTo>
                    <a:pt x="36030" y="12718"/>
                    <a:pt x="35991" y="12679"/>
                    <a:pt x="35952" y="12679"/>
                  </a:cubicBezTo>
                  <a:cubicBezTo>
                    <a:pt x="35826" y="12602"/>
                    <a:pt x="35710" y="12553"/>
                    <a:pt x="35584" y="12515"/>
                  </a:cubicBezTo>
                  <a:cubicBezTo>
                    <a:pt x="35380" y="12437"/>
                    <a:pt x="35187" y="12398"/>
                    <a:pt x="35022" y="12360"/>
                  </a:cubicBezTo>
                  <a:cubicBezTo>
                    <a:pt x="34857" y="12272"/>
                    <a:pt x="34780" y="12195"/>
                    <a:pt x="34818" y="12030"/>
                  </a:cubicBezTo>
                  <a:cubicBezTo>
                    <a:pt x="34857" y="12030"/>
                    <a:pt x="34944" y="12069"/>
                    <a:pt x="35061" y="12069"/>
                  </a:cubicBezTo>
                  <a:cubicBezTo>
                    <a:pt x="34975" y="12012"/>
                    <a:pt x="34906" y="11976"/>
                    <a:pt x="34844" y="11976"/>
                  </a:cubicBezTo>
                  <a:cubicBezTo>
                    <a:pt x="34822" y="11976"/>
                    <a:pt x="34800" y="11981"/>
                    <a:pt x="34780" y="11991"/>
                  </a:cubicBezTo>
                  <a:lnTo>
                    <a:pt x="34654" y="11991"/>
                  </a:lnTo>
                  <a:cubicBezTo>
                    <a:pt x="34334" y="11914"/>
                    <a:pt x="34014" y="11914"/>
                    <a:pt x="33684" y="11788"/>
                  </a:cubicBezTo>
                  <a:cubicBezTo>
                    <a:pt x="33520" y="11722"/>
                    <a:pt x="33377" y="11622"/>
                    <a:pt x="33190" y="11622"/>
                  </a:cubicBezTo>
                  <a:cubicBezTo>
                    <a:pt x="33156" y="11622"/>
                    <a:pt x="33121" y="11625"/>
                    <a:pt x="33083" y="11633"/>
                  </a:cubicBezTo>
                  <a:cubicBezTo>
                    <a:pt x="33044" y="11633"/>
                    <a:pt x="33044" y="11584"/>
                    <a:pt x="33006" y="11545"/>
                  </a:cubicBezTo>
                  <a:cubicBezTo>
                    <a:pt x="33051" y="11500"/>
                    <a:pt x="33070" y="11481"/>
                    <a:pt x="33101" y="11481"/>
                  </a:cubicBezTo>
                  <a:cubicBezTo>
                    <a:pt x="33123" y="11481"/>
                    <a:pt x="33151" y="11491"/>
                    <a:pt x="33200" y="11507"/>
                  </a:cubicBezTo>
                  <a:cubicBezTo>
                    <a:pt x="33326" y="11507"/>
                    <a:pt x="33442" y="11545"/>
                    <a:pt x="33568" y="11584"/>
                  </a:cubicBezTo>
                  <a:cubicBezTo>
                    <a:pt x="33490" y="11545"/>
                    <a:pt x="33403" y="11507"/>
                    <a:pt x="33364" y="11468"/>
                  </a:cubicBezTo>
                  <a:cubicBezTo>
                    <a:pt x="33287" y="11468"/>
                    <a:pt x="33200" y="11429"/>
                    <a:pt x="33122" y="11429"/>
                  </a:cubicBezTo>
                  <a:cubicBezTo>
                    <a:pt x="33161" y="11429"/>
                    <a:pt x="33161" y="11390"/>
                    <a:pt x="33161" y="11390"/>
                  </a:cubicBezTo>
                  <a:cubicBezTo>
                    <a:pt x="33083" y="11303"/>
                    <a:pt x="32957" y="11264"/>
                    <a:pt x="32880" y="11187"/>
                  </a:cubicBezTo>
                  <a:cubicBezTo>
                    <a:pt x="32521" y="11187"/>
                    <a:pt x="32279" y="11148"/>
                    <a:pt x="32230" y="11022"/>
                  </a:cubicBezTo>
                  <a:lnTo>
                    <a:pt x="32230" y="11022"/>
                  </a:lnTo>
                  <a:cubicBezTo>
                    <a:pt x="32318" y="11061"/>
                    <a:pt x="32395" y="11061"/>
                    <a:pt x="32473" y="11061"/>
                  </a:cubicBezTo>
                  <a:lnTo>
                    <a:pt x="32473" y="10983"/>
                  </a:lnTo>
                  <a:cubicBezTo>
                    <a:pt x="32395" y="10983"/>
                    <a:pt x="32279" y="10944"/>
                    <a:pt x="32191" y="10944"/>
                  </a:cubicBezTo>
                  <a:cubicBezTo>
                    <a:pt x="32036" y="10944"/>
                    <a:pt x="31872" y="10944"/>
                    <a:pt x="31668" y="10857"/>
                  </a:cubicBezTo>
                  <a:cubicBezTo>
                    <a:pt x="31574" y="10826"/>
                    <a:pt x="31448" y="10769"/>
                    <a:pt x="31296" y="10769"/>
                  </a:cubicBezTo>
                  <a:cubicBezTo>
                    <a:pt x="31260" y="10769"/>
                    <a:pt x="31222" y="10772"/>
                    <a:pt x="31183" y="10780"/>
                  </a:cubicBezTo>
                  <a:cubicBezTo>
                    <a:pt x="31106" y="10818"/>
                    <a:pt x="30980" y="10818"/>
                    <a:pt x="30864" y="10818"/>
                  </a:cubicBezTo>
                  <a:cubicBezTo>
                    <a:pt x="30840" y="10829"/>
                    <a:pt x="30815" y="10834"/>
                    <a:pt x="30788" y="10834"/>
                  </a:cubicBezTo>
                  <a:cubicBezTo>
                    <a:pt x="30713" y="10834"/>
                    <a:pt x="30626" y="10798"/>
                    <a:pt x="30534" y="10741"/>
                  </a:cubicBezTo>
                  <a:cubicBezTo>
                    <a:pt x="30621" y="10741"/>
                    <a:pt x="30660" y="10741"/>
                    <a:pt x="30699" y="10702"/>
                  </a:cubicBezTo>
                  <a:lnTo>
                    <a:pt x="30699" y="10663"/>
                  </a:lnTo>
                  <a:cubicBezTo>
                    <a:pt x="30699" y="10615"/>
                    <a:pt x="30738" y="10615"/>
                    <a:pt x="30776" y="10615"/>
                  </a:cubicBezTo>
                  <a:cubicBezTo>
                    <a:pt x="30699" y="10576"/>
                    <a:pt x="30660" y="10576"/>
                    <a:pt x="30660" y="10537"/>
                  </a:cubicBezTo>
                  <a:lnTo>
                    <a:pt x="30660" y="10460"/>
                  </a:lnTo>
                  <a:cubicBezTo>
                    <a:pt x="30418" y="10421"/>
                    <a:pt x="30175" y="10421"/>
                    <a:pt x="29933" y="10372"/>
                  </a:cubicBezTo>
                  <a:cubicBezTo>
                    <a:pt x="29807" y="10334"/>
                    <a:pt x="29691" y="10256"/>
                    <a:pt x="29565" y="10217"/>
                  </a:cubicBezTo>
                  <a:cubicBezTo>
                    <a:pt x="29518" y="10287"/>
                    <a:pt x="29458" y="10301"/>
                    <a:pt x="29398" y="10301"/>
                  </a:cubicBezTo>
                  <a:cubicBezTo>
                    <a:pt x="29358" y="10301"/>
                    <a:pt x="29318" y="10295"/>
                    <a:pt x="29284" y="10295"/>
                  </a:cubicBezTo>
                  <a:lnTo>
                    <a:pt x="28838" y="10295"/>
                  </a:lnTo>
                  <a:cubicBezTo>
                    <a:pt x="28760" y="10295"/>
                    <a:pt x="28644" y="10295"/>
                    <a:pt x="28557" y="10179"/>
                  </a:cubicBezTo>
                  <a:lnTo>
                    <a:pt x="28799" y="10179"/>
                  </a:lnTo>
                  <a:cubicBezTo>
                    <a:pt x="28706" y="10150"/>
                    <a:pt x="28624" y="10110"/>
                    <a:pt x="28537" y="10110"/>
                  </a:cubicBezTo>
                  <a:cubicBezTo>
                    <a:pt x="28479" y="10110"/>
                    <a:pt x="28419" y="10128"/>
                    <a:pt x="28353" y="10179"/>
                  </a:cubicBezTo>
                  <a:cubicBezTo>
                    <a:pt x="28072" y="10091"/>
                    <a:pt x="27713" y="10091"/>
                    <a:pt x="27471" y="9810"/>
                  </a:cubicBezTo>
                  <a:cubicBezTo>
                    <a:pt x="27229" y="9810"/>
                    <a:pt x="26986" y="9849"/>
                    <a:pt x="26822" y="9849"/>
                  </a:cubicBezTo>
                  <a:cubicBezTo>
                    <a:pt x="26414" y="9607"/>
                    <a:pt x="26017" y="9568"/>
                    <a:pt x="25649" y="9403"/>
                  </a:cubicBezTo>
                  <a:cubicBezTo>
                    <a:pt x="25571" y="9403"/>
                    <a:pt x="25507" y="9425"/>
                    <a:pt x="25449" y="9425"/>
                  </a:cubicBezTo>
                  <a:cubicBezTo>
                    <a:pt x="25420" y="9425"/>
                    <a:pt x="25393" y="9419"/>
                    <a:pt x="25368" y="9403"/>
                  </a:cubicBezTo>
                  <a:cubicBezTo>
                    <a:pt x="25164" y="9326"/>
                    <a:pt x="24961" y="9209"/>
                    <a:pt x="24718" y="9122"/>
                  </a:cubicBezTo>
                  <a:cubicBezTo>
                    <a:pt x="24718" y="9083"/>
                    <a:pt x="24679" y="9083"/>
                    <a:pt x="24679" y="9045"/>
                  </a:cubicBezTo>
                  <a:cubicBezTo>
                    <a:pt x="24602" y="8880"/>
                    <a:pt x="24437" y="8841"/>
                    <a:pt x="24321" y="8802"/>
                  </a:cubicBezTo>
                  <a:cubicBezTo>
                    <a:pt x="24040" y="8725"/>
                    <a:pt x="23836" y="8560"/>
                    <a:pt x="23671" y="8318"/>
                  </a:cubicBezTo>
                  <a:cubicBezTo>
                    <a:pt x="23633" y="8279"/>
                    <a:pt x="23594" y="8192"/>
                    <a:pt x="23555" y="8192"/>
                  </a:cubicBezTo>
                  <a:cubicBezTo>
                    <a:pt x="23313" y="8036"/>
                    <a:pt x="23109" y="7872"/>
                    <a:pt x="22906" y="7755"/>
                  </a:cubicBezTo>
                  <a:cubicBezTo>
                    <a:pt x="22828" y="7707"/>
                    <a:pt x="22780" y="7668"/>
                    <a:pt x="22702" y="7629"/>
                  </a:cubicBezTo>
                  <a:cubicBezTo>
                    <a:pt x="22498" y="7552"/>
                    <a:pt x="22256" y="7426"/>
                    <a:pt x="22053" y="7309"/>
                  </a:cubicBezTo>
                  <a:cubicBezTo>
                    <a:pt x="21859" y="7183"/>
                    <a:pt x="21655" y="7067"/>
                    <a:pt x="21413" y="6980"/>
                  </a:cubicBezTo>
                  <a:cubicBezTo>
                    <a:pt x="21287" y="6941"/>
                    <a:pt x="21209" y="6902"/>
                    <a:pt x="21083" y="6825"/>
                  </a:cubicBezTo>
                  <a:cubicBezTo>
                    <a:pt x="21132" y="6825"/>
                    <a:pt x="21132" y="6786"/>
                    <a:pt x="21132" y="6786"/>
                  </a:cubicBezTo>
                  <a:cubicBezTo>
                    <a:pt x="21209" y="6825"/>
                    <a:pt x="21326" y="6864"/>
                    <a:pt x="21413" y="6902"/>
                  </a:cubicBezTo>
                  <a:cubicBezTo>
                    <a:pt x="21445" y="6918"/>
                    <a:pt x="21470" y="6928"/>
                    <a:pt x="21495" y="6928"/>
                  </a:cubicBezTo>
                  <a:cubicBezTo>
                    <a:pt x="21531" y="6928"/>
                    <a:pt x="21565" y="6909"/>
                    <a:pt x="21616" y="6864"/>
                  </a:cubicBezTo>
                  <a:cubicBezTo>
                    <a:pt x="21490" y="6786"/>
                    <a:pt x="21413" y="6738"/>
                    <a:pt x="21326" y="6699"/>
                  </a:cubicBezTo>
                  <a:cubicBezTo>
                    <a:pt x="21083" y="6621"/>
                    <a:pt x="20802" y="6495"/>
                    <a:pt x="20560" y="6418"/>
                  </a:cubicBezTo>
                  <a:cubicBezTo>
                    <a:pt x="20482" y="6379"/>
                    <a:pt x="20356" y="6340"/>
                    <a:pt x="20356" y="6301"/>
                  </a:cubicBezTo>
                  <a:cubicBezTo>
                    <a:pt x="20318" y="6214"/>
                    <a:pt x="20240" y="6175"/>
                    <a:pt x="20162" y="6137"/>
                  </a:cubicBezTo>
                  <a:cubicBezTo>
                    <a:pt x="19920" y="6011"/>
                    <a:pt x="19629" y="5894"/>
                    <a:pt x="19348" y="5768"/>
                  </a:cubicBezTo>
                  <a:lnTo>
                    <a:pt x="19309" y="5768"/>
                  </a:lnTo>
                  <a:lnTo>
                    <a:pt x="19309" y="5894"/>
                  </a:lnTo>
                  <a:lnTo>
                    <a:pt x="19232" y="5894"/>
                  </a:lnTo>
                  <a:cubicBezTo>
                    <a:pt x="18990" y="5768"/>
                    <a:pt x="18747" y="5691"/>
                    <a:pt x="18505" y="5574"/>
                  </a:cubicBezTo>
                  <a:cubicBezTo>
                    <a:pt x="18453" y="5522"/>
                    <a:pt x="18390" y="5501"/>
                    <a:pt x="18331" y="5501"/>
                  </a:cubicBezTo>
                  <a:cubicBezTo>
                    <a:pt x="18292" y="5501"/>
                    <a:pt x="18255" y="5510"/>
                    <a:pt x="18224" y="5526"/>
                  </a:cubicBezTo>
                  <a:cubicBezTo>
                    <a:pt x="18175" y="5487"/>
                    <a:pt x="18137" y="5448"/>
                    <a:pt x="18137" y="5448"/>
                  </a:cubicBezTo>
                  <a:cubicBezTo>
                    <a:pt x="17982" y="5410"/>
                    <a:pt x="17817" y="5371"/>
                    <a:pt x="17652" y="5332"/>
                  </a:cubicBezTo>
                  <a:lnTo>
                    <a:pt x="17652" y="5332"/>
                  </a:lnTo>
                  <a:cubicBezTo>
                    <a:pt x="17691" y="5410"/>
                    <a:pt x="17778" y="5448"/>
                    <a:pt x="17817" y="5487"/>
                  </a:cubicBezTo>
                  <a:cubicBezTo>
                    <a:pt x="17691" y="5487"/>
                    <a:pt x="17613" y="5487"/>
                    <a:pt x="17536" y="5448"/>
                  </a:cubicBezTo>
                  <a:cubicBezTo>
                    <a:pt x="17293" y="5332"/>
                    <a:pt x="17051" y="5284"/>
                    <a:pt x="16809" y="5245"/>
                  </a:cubicBezTo>
                  <a:cubicBezTo>
                    <a:pt x="16683" y="5245"/>
                    <a:pt x="16566" y="5206"/>
                    <a:pt x="16479" y="5167"/>
                  </a:cubicBezTo>
                  <a:lnTo>
                    <a:pt x="16120" y="5167"/>
                  </a:lnTo>
                  <a:cubicBezTo>
                    <a:pt x="16043" y="5129"/>
                    <a:pt x="15956" y="5129"/>
                    <a:pt x="15878" y="5129"/>
                  </a:cubicBezTo>
                  <a:cubicBezTo>
                    <a:pt x="15636" y="5129"/>
                    <a:pt x="15393" y="5129"/>
                    <a:pt x="15151" y="5167"/>
                  </a:cubicBezTo>
                  <a:cubicBezTo>
                    <a:pt x="15030" y="5187"/>
                    <a:pt x="14909" y="5196"/>
                    <a:pt x="14788" y="5196"/>
                  </a:cubicBezTo>
                  <a:cubicBezTo>
                    <a:pt x="14667" y="5196"/>
                    <a:pt x="14545" y="5187"/>
                    <a:pt x="14424" y="5167"/>
                  </a:cubicBezTo>
                  <a:cubicBezTo>
                    <a:pt x="14259" y="5167"/>
                    <a:pt x="14143" y="5206"/>
                    <a:pt x="13978" y="5206"/>
                  </a:cubicBezTo>
                  <a:cubicBezTo>
                    <a:pt x="13697" y="5245"/>
                    <a:pt x="13377" y="5206"/>
                    <a:pt x="13087" y="5284"/>
                  </a:cubicBezTo>
                  <a:lnTo>
                    <a:pt x="12970" y="5284"/>
                  </a:lnTo>
                  <a:cubicBezTo>
                    <a:pt x="12907" y="5225"/>
                    <a:pt x="12847" y="5206"/>
                    <a:pt x="12786" y="5206"/>
                  </a:cubicBezTo>
                  <a:cubicBezTo>
                    <a:pt x="12725" y="5206"/>
                    <a:pt x="12665" y="5225"/>
                    <a:pt x="12602" y="5245"/>
                  </a:cubicBezTo>
                  <a:cubicBezTo>
                    <a:pt x="12321" y="5284"/>
                    <a:pt x="12078" y="5371"/>
                    <a:pt x="11836" y="5410"/>
                  </a:cubicBezTo>
                  <a:cubicBezTo>
                    <a:pt x="11681" y="5448"/>
                    <a:pt x="11516" y="5526"/>
                    <a:pt x="11390" y="5526"/>
                  </a:cubicBezTo>
                  <a:cubicBezTo>
                    <a:pt x="11162" y="5565"/>
                    <a:pt x="10934" y="5624"/>
                    <a:pt x="10706" y="5624"/>
                  </a:cubicBezTo>
                  <a:cubicBezTo>
                    <a:pt x="10653" y="5624"/>
                    <a:pt x="10600" y="5621"/>
                    <a:pt x="10547" y="5613"/>
                  </a:cubicBezTo>
                  <a:lnTo>
                    <a:pt x="10469" y="5613"/>
                  </a:lnTo>
                  <a:cubicBezTo>
                    <a:pt x="10227" y="5730"/>
                    <a:pt x="9985" y="5856"/>
                    <a:pt x="9694" y="5856"/>
                  </a:cubicBezTo>
                  <a:cubicBezTo>
                    <a:pt x="9413" y="5894"/>
                    <a:pt x="9171" y="6011"/>
                    <a:pt x="8928" y="6059"/>
                  </a:cubicBezTo>
                  <a:cubicBezTo>
                    <a:pt x="8851" y="6098"/>
                    <a:pt x="8812" y="6098"/>
                    <a:pt x="8773" y="6137"/>
                  </a:cubicBezTo>
                  <a:cubicBezTo>
                    <a:pt x="8640" y="6244"/>
                    <a:pt x="8507" y="6298"/>
                    <a:pt x="8363" y="6298"/>
                  </a:cubicBezTo>
                  <a:cubicBezTo>
                    <a:pt x="8287" y="6298"/>
                    <a:pt x="8208" y="6283"/>
                    <a:pt x="8124" y="6253"/>
                  </a:cubicBezTo>
                  <a:cubicBezTo>
                    <a:pt x="8090" y="6247"/>
                    <a:pt x="8057" y="6244"/>
                    <a:pt x="8024" y="6244"/>
                  </a:cubicBezTo>
                  <a:cubicBezTo>
                    <a:pt x="7855" y="6244"/>
                    <a:pt x="7691" y="6321"/>
                    <a:pt x="7562" y="6418"/>
                  </a:cubicBezTo>
                  <a:cubicBezTo>
                    <a:pt x="7397" y="6495"/>
                    <a:pt x="7193" y="6544"/>
                    <a:pt x="7028" y="6583"/>
                  </a:cubicBezTo>
                  <a:cubicBezTo>
                    <a:pt x="6964" y="6599"/>
                    <a:pt x="6898" y="6608"/>
                    <a:pt x="6829" y="6608"/>
                  </a:cubicBezTo>
                  <a:cubicBezTo>
                    <a:pt x="6730" y="6608"/>
                    <a:pt x="6624" y="6589"/>
                    <a:pt x="6505" y="6544"/>
                  </a:cubicBezTo>
                  <a:cubicBezTo>
                    <a:pt x="6631" y="6495"/>
                    <a:pt x="6670" y="6457"/>
                    <a:pt x="6747" y="6418"/>
                  </a:cubicBezTo>
                  <a:cubicBezTo>
                    <a:pt x="6709" y="6379"/>
                    <a:pt x="6670" y="6340"/>
                    <a:pt x="6631" y="6340"/>
                  </a:cubicBezTo>
                  <a:cubicBezTo>
                    <a:pt x="6592" y="6340"/>
                    <a:pt x="6592" y="6379"/>
                    <a:pt x="6544" y="6418"/>
                  </a:cubicBezTo>
                  <a:cubicBezTo>
                    <a:pt x="6544" y="6495"/>
                    <a:pt x="6466" y="6495"/>
                    <a:pt x="6389" y="6495"/>
                  </a:cubicBezTo>
                  <a:cubicBezTo>
                    <a:pt x="6305" y="6495"/>
                    <a:pt x="6225" y="6478"/>
                    <a:pt x="6155" y="6478"/>
                  </a:cubicBezTo>
                  <a:cubicBezTo>
                    <a:pt x="6121" y="6478"/>
                    <a:pt x="6088" y="6482"/>
                    <a:pt x="6059" y="6495"/>
                  </a:cubicBezTo>
                  <a:cubicBezTo>
                    <a:pt x="5956" y="6541"/>
                    <a:pt x="5851" y="6552"/>
                    <a:pt x="5739" y="6552"/>
                  </a:cubicBezTo>
                  <a:cubicBezTo>
                    <a:pt x="5639" y="6552"/>
                    <a:pt x="5533" y="6544"/>
                    <a:pt x="5419" y="6544"/>
                  </a:cubicBezTo>
                  <a:cubicBezTo>
                    <a:pt x="5177" y="6544"/>
                    <a:pt x="5012" y="6379"/>
                    <a:pt x="4770" y="6214"/>
                  </a:cubicBezTo>
                  <a:lnTo>
                    <a:pt x="4654" y="6214"/>
                  </a:lnTo>
                  <a:cubicBezTo>
                    <a:pt x="4324" y="6011"/>
                    <a:pt x="4169" y="5652"/>
                    <a:pt x="3927" y="5371"/>
                  </a:cubicBezTo>
                  <a:lnTo>
                    <a:pt x="3878" y="5410"/>
                  </a:lnTo>
                  <a:cubicBezTo>
                    <a:pt x="3762" y="5332"/>
                    <a:pt x="3684" y="5245"/>
                    <a:pt x="3684" y="5129"/>
                  </a:cubicBezTo>
                  <a:cubicBezTo>
                    <a:pt x="3684" y="5090"/>
                    <a:pt x="3636" y="5041"/>
                    <a:pt x="3597" y="5003"/>
                  </a:cubicBezTo>
                  <a:cubicBezTo>
                    <a:pt x="3394" y="4886"/>
                    <a:pt x="3277" y="4683"/>
                    <a:pt x="3151" y="4479"/>
                  </a:cubicBezTo>
                  <a:cubicBezTo>
                    <a:pt x="2996" y="4276"/>
                    <a:pt x="2831" y="4072"/>
                    <a:pt x="2793" y="3752"/>
                  </a:cubicBezTo>
                  <a:cubicBezTo>
                    <a:pt x="2793" y="3878"/>
                    <a:pt x="2754" y="3956"/>
                    <a:pt x="2754" y="4120"/>
                  </a:cubicBezTo>
                  <a:cubicBezTo>
                    <a:pt x="2667" y="3956"/>
                    <a:pt x="2628" y="3830"/>
                    <a:pt x="2589" y="3713"/>
                  </a:cubicBezTo>
                  <a:cubicBezTo>
                    <a:pt x="2589" y="3752"/>
                    <a:pt x="2550" y="3791"/>
                    <a:pt x="2550" y="3878"/>
                  </a:cubicBezTo>
                  <a:cubicBezTo>
                    <a:pt x="2308" y="3587"/>
                    <a:pt x="2269" y="3229"/>
                    <a:pt x="2104" y="2948"/>
                  </a:cubicBezTo>
                  <a:cubicBezTo>
                    <a:pt x="2027" y="2948"/>
                    <a:pt x="1988" y="2948"/>
                    <a:pt x="1988" y="2909"/>
                  </a:cubicBezTo>
                  <a:cubicBezTo>
                    <a:pt x="1940" y="2860"/>
                    <a:pt x="1901" y="2822"/>
                    <a:pt x="1862" y="2783"/>
                  </a:cubicBezTo>
                  <a:lnTo>
                    <a:pt x="1823" y="2783"/>
                  </a:lnTo>
                  <a:cubicBezTo>
                    <a:pt x="1862" y="2822"/>
                    <a:pt x="1862" y="2860"/>
                    <a:pt x="1862" y="2909"/>
                  </a:cubicBezTo>
                  <a:cubicBezTo>
                    <a:pt x="1862" y="2909"/>
                    <a:pt x="1823" y="2909"/>
                    <a:pt x="1823" y="2948"/>
                  </a:cubicBezTo>
                  <a:cubicBezTo>
                    <a:pt x="1746" y="2783"/>
                    <a:pt x="1659" y="2667"/>
                    <a:pt x="1581" y="2502"/>
                  </a:cubicBezTo>
                  <a:cubicBezTo>
                    <a:pt x="1581" y="2502"/>
                    <a:pt x="1620" y="2502"/>
                    <a:pt x="1620" y="2463"/>
                  </a:cubicBezTo>
                  <a:cubicBezTo>
                    <a:pt x="1581" y="2424"/>
                    <a:pt x="1503" y="2376"/>
                    <a:pt x="1455" y="2337"/>
                  </a:cubicBezTo>
                  <a:cubicBezTo>
                    <a:pt x="1455" y="2259"/>
                    <a:pt x="1416" y="2221"/>
                    <a:pt x="1416" y="2182"/>
                  </a:cubicBezTo>
                  <a:cubicBezTo>
                    <a:pt x="1377" y="2095"/>
                    <a:pt x="1300" y="1978"/>
                    <a:pt x="1261" y="1891"/>
                  </a:cubicBezTo>
                  <a:cubicBezTo>
                    <a:pt x="1174" y="1697"/>
                    <a:pt x="1135" y="1532"/>
                    <a:pt x="1058" y="1368"/>
                  </a:cubicBezTo>
                  <a:cubicBezTo>
                    <a:pt x="970" y="1125"/>
                    <a:pt x="854" y="922"/>
                    <a:pt x="689" y="767"/>
                  </a:cubicBezTo>
                  <a:cubicBezTo>
                    <a:pt x="612" y="641"/>
                    <a:pt x="573" y="486"/>
                    <a:pt x="486" y="360"/>
                  </a:cubicBezTo>
                  <a:lnTo>
                    <a:pt x="369" y="360"/>
                  </a:lnTo>
                  <a:cubicBezTo>
                    <a:pt x="292" y="195"/>
                    <a:pt x="205" y="117"/>
                    <a:pt x="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6"/>
            <p:cNvSpPr/>
            <p:nvPr/>
          </p:nvSpPr>
          <p:spPr>
            <a:xfrm>
              <a:off x="3469400" y="4013325"/>
              <a:ext cx="1032825" cy="373525"/>
            </a:xfrm>
            <a:custGeom>
              <a:avLst/>
              <a:gdLst/>
              <a:ahLst/>
              <a:cxnLst/>
              <a:rect l="l" t="t" r="r" b="b"/>
              <a:pathLst>
                <a:path w="41313" h="14941" extrusionOk="0">
                  <a:moveTo>
                    <a:pt x="243" y="1"/>
                  </a:moveTo>
                  <a:cubicBezTo>
                    <a:pt x="204" y="40"/>
                    <a:pt x="117" y="79"/>
                    <a:pt x="39" y="127"/>
                  </a:cubicBezTo>
                  <a:cubicBezTo>
                    <a:pt x="39" y="205"/>
                    <a:pt x="39" y="321"/>
                    <a:pt x="1" y="408"/>
                  </a:cubicBezTo>
                  <a:lnTo>
                    <a:pt x="39" y="369"/>
                  </a:lnTo>
                  <a:cubicBezTo>
                    <a:pt x="117" y="524"/>
                    <a:pt x="204" y="689"/>
                    <a:pt x="282" y="854"/>
                  </a:cubicBezTo>
                  <a:lnTo>
                    <a:pt x="321" y="854"/>
                  </a:lnTo>
                  <a:cubicBezTo>
                    <a:pt x="408" y="970"/>
                    <a:pt x="485" y="1048"/>
                    <a:pt x="524" y="1174"/>
                  </a:cubicBezTo>
                  <a:cubicBezTo>
                    <a:pt x="524" y="1377"/>
                    <a:pt x="602" y="1532"/>
                    <a:pt x="689" y="1697"/>
                  </a:cubicBezTo>
                  <a:cubicBezTo>
                    <a:pt x="728" y="1736"/>
                    <a:pt x="728" y="1823"/>
                    <a:pt x="728" y="1901"/>
                  </a:cubicBezTo>
                  <a:cubicBezTo>
                    <a:pt x="805" y="2066"/>
                    <a:pt x="805" y="2221"/>
                    <a:pt x="892" y="2385"/>
                  </a:cubicBezTo>
                  <a:cubicBezTo>
                    <a:pt x="970" y="2550"/>
                    <a:pt x="1047" y="2705"/>
                    <a:pt x="1135" y="2870"/>
                  </a:cubicBezTo>
                  <a:cubicBezTo>
                    <a:pt x="1290" y="3074"/>
                    <a:pt x="1377" y="3316"/>
                    <a:pt x="1455" y="3558"/>
                  </a:cubicBezTo>
                  <a:cubicBezTo>
                    <a:pt x="1493" y="3636"/>
                    <a:pt x="1532" y="3762"/>
                    <a:pt x="1571" y="3878"/>
                  </a:cubicBezTo>
                  <a:cubicBezTo>
                    <a:pt x="1658" y="4043"/>
                    <a:pt x="1697" y="4247"/>
                    <a:pt x="1862" y="4363"/>
                  </a:cubicBezTo>
                  <a:cubicBezTo>
                    <a:pt x="2017" y="4489"/>
                    <a:pt x="2143" y="4605"/>
                    <a:pt x="2182" y="4809"/>
                  </a:cubicBezTo>
                  <a:cubicBezTo>
                    <a:pt x="2182" y="4847"/>
                    <a:pt x="2182" y="4847"/>
                    <a:pt x="2220" y="4886"/>
                  </a:cubicBezTo>
                  <a:cubicBezTo>
                    <a:pt x="2346" y="5051"/>
                    <a:pt x="2463" y="5216"/>
                    <a:pt x="2627" y="5371"/>
                  </a:cubicBezTo>
                  <a:cubicBezTo>
                    <a:pt x="2744" y="5536"/>
                    <a:pt x="2831" y="5700"/>
                    <a:pt x="2947" y="5817"/>
                  </a:cubicBezTo>
                  <a:cubicBezTo>
                    <a:pt x="3190" y="6137"/>
                    <a:pt x="3471" y="6427"/>
                    <a:pt x="3713" y="6709"/>
                  </a:cubicBezTo>
                  <a:cubicBezTo>
                    <a:pt x="3752" y="6747"/>
                    <a:pt x="3800" y="6786"/>
                    <a:pt x="3839" y="6786"/>
                  </a:cubicBezTo>
                  <a:cubicBezTo>
                    <a:pt x="3994" y="6864"/>
                    <a:pt x="4120" y="6951"/>
                    <a:pt x="4236" y="7067"/>
                  </a:cubicBezTo>
                  <a:cubicBezTo>
                    <a:pt x="4379" y="7143"/>
                    <a:pt x="4492" y="7240"/>
                    <a:pt x="4621" y="7240"/>
                  </a:cubicBezTo>
                  <a:cubicBezTo>
                    <a:pt x="4641" y="7240"/>
                    <a:pt x="4661" y="7237"/>
                    <a:pt x="4682" y="7232"/>
                  </a:cubicBezTo>
                  <a:cubicBezTo>
                    <a:pt x="4745" y="7208"/>
                    <a:pt x="4805" y="7199"/>
                    <a:pt x="4861" y="7199"/>
                  </a:cubicBezTo>
                  <a:cubicBezTo>
                    <a:pt x="4987" y="7199"/>
                    <a:pt x="5099" y="7244"/>
                    <a:pt x="5206" y="7271"/>
                  </a:cubicBezTo>
                  <a:cubicBezTo>
                    <a:pt x="5254" y="7232"/>
                    <a:pt x="5254" y="7193"/>
                    <a:pt x="5293" y="7193"/>
                  </a:cubicBezTo>
                  <a:lnTo>
                    <a:pt x="5293" y="7028"/>
                  </a:lnTo>
                  <a:cubicBezTo>
                    <a:pt x="5371" y="7028"/>
                    <a:pt x="5448" y="6990"/>
                    <a:pt x="5535" y="6990"/>
                  </a:cubicBezTo>
                  <a:cubicBezTo>
                    <a:pt x="5613" y="6912"/>
                    <a:pt x="5690" y="6825"/>
                    <a:pt x="5739" y="6786"/>
                  </a:cubicBezTo>
                  <a:cubicBezTo>
                    <a:pt x="5933" y="6786"/>
                    <a:pt x="6098" y="6786"/>
                    <a:pt x="6262" y="6747"/>
                  </a:cubicBezTo>
                  <a:cubicBezTo>
                    <a:pt x="6340" y="6747"/>
                    <a:pt x="6466" y="6709"/>
                    <a:pt x="6543" y="6670"/>
                  </a:cubicBezTo>
                  <a:cubicBezTo>
                    <a:pt x="6621" y="6621"/>
                    <a:pt x="6708" y="6621"/>
                    <a:pt x="6825" y="6583"/>
                  </a:cubicBezTo>
                  <a:cubicBezTo>
                    <a:pt x="6989" y="6544"/>
                    <a:pt x="7193" y="6505"/>
                    <a:pt x="7387" y="6466"/>
                  </a:cubicBezTo>
                  <a:cubicBezTo>
                    <a:pt x="7716" y="6427"/>
                    <a:pt x="7997" y="6224"/>
                    <a:pt x="8278" y="6098"/>
                  </a:cubicBezTo>
                  <a:cubicBezTo>
                    <a:pt x="8516" y="6032"/>
                    <a:pt x="8726" y="5932"/>
                    <a:pt x="8985" y="5932"/>
                  </a:cubicBezTo>
                  <a:cubicBezTo>
                    <a:pt x="9032" y="5932"/>
                    <a:pt x="9081" y="5935"/>
                    <a:pt x="9131" y="5943"/>
                  </a:cubicBezTo>
                  <a:cubicBezTo>
                    <a:pt x="9209" y="5943"/>
                    <a:pt x="9287" y="5894"/>
                    <a:pt x="9325" y="5894"/>
                  </a:cubicBezTo>
                  <a:cubicBezTo>
                    <a:pt x="9529" y="5778"/>
                    <a:pt x="9771" y="5817"/>
                    <a:pt x="9975" y="5739"/>
                  </a:cubicBezTo>
                  <a:cubicBezTo>
                    <a:pt x="9975" y="5726"/>
                    <a:pt x="9979" y="5722"/>
                    <a:pt x="9986" y="5722"/>
                  </a:cubicBezTo>
                  <a:cubicBezTo>
                    <a:pt x="10001" y="5722"/>
                    <a:pt x="10026" y="5739"/>
                    <a:pt x="10052" y="5739"/>
                  </a:cubicBezTo>
                  <a:cubicBezTo>
                    <a:pt x="10111" y="5762"/>
                    <a:pt x="10170" y="5771"/>
                    <a:pt x="10227" y="5771"/>
                  </a:cubicBezTo>
                  <a:cubicBezTo>
                    <a:pt x="10367" y="5771"/>
                    <a:pt x="10496" y="5714"/>
                    <a:pt x="10585" y="5652"/>
                  </a:cubicBezTo>
                  <a:cubicBezTo>
                    <a:pt x="10779" y="5574"/>
                    <a:pt x="10944" y="5536"/>
                    <a:pt x="11148" y="5497"/>
                  </a:cubicBezTo>
                  <a:cubicBezTo>
                    <a:pt x="11288" y="5470"/>
                    <a:pt x="11428" y="5421"/>
                    <a:pt x="11580" y="5421"/>
                  </a:cubicBezTo>
                  <a:cubicBezTo>
                    <a:pt x="11649" y="5421"/>
                    <a:pt x="11721" y="5431"/>
                    <a:pt x="11797" y="5458"/>
                  </a:cubicBezTo>
                  <a:cubicBezTo>
                    <a:pt x="11875" y="5458"/>
                    <a:pt x="11952" y="5497"/>
                    <a:pt x="12039" y="5497"/>
                  </a:cubicBezTo>
                  <a:cubicBezTo>
                    <a:pt x="12359" y="5497"/>
                    <a:pt x="12640" y="5497"/>
                    <a:pt x="12921" y="5410"/>
                  </a:cubicBezTo>
                  <a:cubicBezTo>
                    <a:pt x="13009" y="5371"/>
                    <a:pt x="13086" y="5371"/>
                    <a:pt x="13125" y="5255"/>
                  </a:cubicBezTo>
                  <a:cubicBezTo>
                    <a:pt x="13164" y="5293"/>
                    <a:pt x="13203" y="5293"/>
                    <a:pt x="13203" y="5293"/>
                  </a:cubicBezTo>
                  <a:cubicBezTo>
                    <a:pt x="13290" y="5293"/>
                    <a:pt x="13367" y="5255"/>
                    <a:pt x="13445" y="5255"/>
                  </a:cubicBezTo>
                  <a:lnTo>
                    <a:pt x="13929" y="5255"/>
                  </a:lnTo>
                  <a:cubicBezTo>
                    <a:pt x="14094" y="5255"/>
                    <a:pt x="14259" y="5293"/>
                    <a:pt x="14414" y="5332"/>
                  </a:cubicBezTo>
                  <a:cubicBezTo>
                    <a:pt x="14576" y="5375"/>
                    <a:pt x="14747" y="5410"/>
                    <a:pt x="14916" y="5410"/>
                  </a:cubicBezTo>
                  <a:cubicBezTo>
                    <a:pt x="15049" y="5410"/>
                    <a:pt x="15181" y="5388"/>
                    <a:pt x="15306" y="5332"/>
                  </a:cubicBezTo>
                  <a:cubicBezTo>
                    <a:pt x="15361" y="5305"/>
                    <a:pt x="15440" y="5277"/>
                    <a:pt x="15509" y="5277"/>
                  </a:cubicBezTo>
                  <a:cubicBezTo>
                    <a:pt x="15537" y="5277"/>
                    <a:pt x="15564" y="5282"/>
                    <a:pt x="15587" y="5293"/>
                  </a:cubicBezTo>
                  <a:cubicBezTo>
                    <a:pt x="15868" y="5332"/>
                    <a:pt x="16110" y="5410"/>
                    <a:pt x="16353" y="5497"/>
                  </a:cubicBezTo>
                  <a:cubicBezTo>
                    <a:pt x="16440" y="5536"/>
                    <a:pt x="16518" y="5574"/>
                    <a:pt x="16682" y="5652"/>
                  </a:cubicBezTo>
                  <a:cubicBezTo>
                    <a:pt x="16682" y="5652"/>
                    <a:pt x="16700" y="5635"/>
                    <a:pt x="16723" y="5635"/>
                  </a:cubicBezTo>
                  <a:cubicBezTo>
                    <a:pt x="16734" y="5635"/>
                    <a:pt x="16747" y="5639"/>
                    <a:pt x="16760" y="5652"/>
                  </a:cubicBezTo>
                  <a:cubicBezTo>
                    <a:pt x="16925" y="5700"/>
                    <a:pt x="17128" y="5739"/>
                    <a:pt x="17283" y="5778"/>
                  </a:cubicBezTo>
                  <a:cubicBezTo>
                    <a:pt x="17409" y="5778"/>
                    <a:pt x="17487" y="5817"/>
                    <a:pt x="17564" y="5817"/>
                  </a:cubicBezTo>
                  <a:cubicBezTo>
                    <a:pt x="17690" y="5817"/>
                    <a:pt x="17807" y="5817"/>
                    <a:pt x="17933" y="5856"/>
                  </a:cubicBezTo>
                  <a:cubicBezTo>
                    <a:pt x="18136" y="5982"/>
                    <a:pt x="18340" y="6098"/>
                    <a:pt x="18534" y="6224"/>
                  </a:cubicBezTo>
                  <a:cubicBezTo>
                    <a:pt x="18660" y="6224"/>
                    <a:pt x="18776" y="6263"/>
                    <a:pt x="18902" y="6301"/>
                  </a:cubicBezTo>
                  <a:cubicBezTo>
                    <a:pt x="19183" y="6427"/>
                    <a:pt x="19464" y="6544"/>
                    <a:pt x="19745" y="6709"/>
                  </a:cubicBezTo>
                  <a:cubicBezTo>
                    <a:pt x="19910" y="6825"/>
                    <a:pt x="20075" y="6990"/>
                    <a:pt x="20230" y="7067"/>
                  </a:cubicBezTo>
                  <a:cubicBezTo>
                    <a:pt x="20356" y="7154"/>
                    <a:pt x="20472" y="7193"/>
                    <a:pt x="20598" y="7271"/>
                  </a:cubicBezTo>
                  <a:cubicBezTo>
                    <a:pt x="20841" y="7397"/>
                    <a:pt x="21083" y="7552"/>
                    <a:pt x="21325" y="7678"/>
                  </a:cubicBezTo>
                  <a:cubicBezTo>
                    <a:pt x="21325" y="7717"/>
                    <a:pt x="21364" y="7755"/>
                    <a:pt x="21403" y="7794"/>
                  </a:cubicBezTo>
                  <a:cubicBezTo>
                    <a:pt x="21442" y="7794"/>
                    <a:pt x="21529" y="7794"/>
                    <a:pt x="21606" y="7833"/>
                  </a:cubicBezTo>
                  <a:cubicBezTo>
                    <a:pt x="21849" y="7998"/>
                    <a:pt x="22130" y="8124"/>
                    <a:pt x="22333" y="8318"/>
                  </a:cubicBezTo>
                  <a:cubicBezTo>
                    <a:pt x="22459" y="8482"/>
                    <a:pt x="22614" y="8608"/>
                    <a:pt x="22779" y="8725"/>
                  </a:cubicBezTo>
                  <a:cubicBezTo>
                    <a:pt x="22818" y="8725"/>
                    <a:pt x="22857" y="8802"/>
                    <a:pt x="22944" y="8851"/>
                  </a:cubicBezTo>
                  <a:cubicBezTo>
                    <a:pt x="23099" y="9006"/>
                    <a:pt x="23264" y="9209"/>
                    <a:pt x="23467" y="9335"/>
                  </a:cubicBezTo>
                  <a:cubicBezTo>
                    <a:pt x="23671" y="9490"/>
                    <a:pt x="23913" y="9616"/>
                    <a:pt x="24156" y="9733"/>
                  </a:cubicBezTo>
                  <a:cubicBezTo>
                    <a:pt x="24272" y="9772"/>
                    <a:pt x="24437" y="9859"/>
                    <a:pt x="24553" y="9898"/>
                  </a:cubicBezTo>
                  <a:cubicBezTo>
                    <a:pt x="25202" y="10062"/>
                    <a:pt x="25852" y="10179"/>
                    <a:pt x="26492" y="10217"/>
                  </a:cubicBezTo>
                  <a:cubicBezTo>
                    <a:pt x="26695" y="10217"/>
                    <a:pt x="26899" y="10256"/>
                    <a:pt x="27064" y="10382"/>
                  </a:cubicBezTo>
                  <a:cubicBezTo>
                    <a:pt x="27306" y="10499"/>
                    <a:pt x="27500" y="10499"/>
                    <a:pt x="27791" y="10499"/>
                  </a:cubicBezTo>
                  <a:cubicBezTo>
                    <a:pt x="27894" y="10499"/>
                    <a:pt x="28019" y="10464"/>
                    <a:pt x="28151" y="10464"/>
                  </a:cubicBezTo>
                  <a:cubicBezTo>
                    <a:pt x="28217" y="10464"/>
                    <a:pt x="28285" y="10473"/>
                    <a:pt x="28353" y="10499"/>
                  </a:cubicBezTo>
                  <a:cubicBezTo>
                    <a:pt x="28517" y="10547"/>
                    <a:pt x="28760" y="10547"/>
                    <a:pt x="28954" y="10586"/>
                  </a:cubicBezTo>
                  <a:cubicBezTo>
                    <a:pt x="29080" y="10586"/>
                    <a:pt x="29196" y="10625"/>
                    <a:pt x="29322" y="10702"/>
                  </a:cubicBezTo>
                  <a:cubicBezTo>
                    <a:pt x="29438" y="10741"/>
                    <a:pt x="29564" y="10789"/>
                    <a:pt x="29729" y="10867"/>
                  </a:cubicBezTo>
                  <a:cubicBezTo>
                    <a:pt x="29768" y="10867"/>
                    <a:pt x="29807" y="10828"/>
                    <a:pt x="29845" y="10828"/>
                  </a:cubicBezTo>
                  <a:cubicBezTo>
                    <a:pt x="29884" y="10867"/>
                    <a:pt x="29923" y="10867"/>
                    <a:pt x="29971" y="10906"/>
                  </a:cubicBezTo>
                  <a:lnTo>
                    <a:pt x="29971" y="10867"/>
                  </a:lnTo>
                  <a:cubicBezTo>
                    <a:pt x="30049" y="10867"/>
                    <a:pt x="30165" y="10867"/>
                    <a:pt x="30214" y="10906"/>
                  </a:cubicBezTo>
                  <a:cubicBezTo>
                    <a:pt x="30330" y="10944"/>
                    <a:pt x="30408" y="11032"/>
                    <a:pt x="30534" y="11070"/>
                  </a:cubicBezTo>
                  <a:cubicBezTo>
                    <a:pt x="30892" y="11274"/>
                    <a:pt x="31299" y="11313"/>
                    <a:pt x="31745" y="11390"/>
                  </a:cubicBezTo>
                  <a:cubicBezTo>
                    <a:pt x="31949" y="11429"/>
                    <a:pt x="32152" y="11516"/>
                    <a:pt x="32346" y="11555"/>
                  </a:cubicBezTo>
                  <a:cubicBezTo>
                    <a:pt x="32463" y="11582"/>
                    <a:pt x="32579" y="11610"/>
                    <a:pt x="32665" y="11610"/>
                  </a:cubicBezTo>
                  <a:cubicBezTo>
                    <a:pt x="32700" y="11610"/>
                    <a:pt x="32731" y="11605"/>
                    <a:pt x="32753" y="11594"/>
                  </a:cubicBezTo>
                  <a:cubicBezTo>
                    <a:pt x="33073" y="11671"/>
                    <a:pt x="33316" y="11759"/>
                    <a:pt x="33558" y="11836"/>
                  </a:cubicBezTo>
                  <a:cubicBezTo>
                    <a:pt x="33645" y="11875"/>
                    <a:pt x="33684" y="11952"/>
                    <a:pt x="33800" y="12001"/>
                  </a:cubicBezTo>
                  <a:cubicBezTo>
                    <a:pt x="34042" y="12040"/>
                    <a:pt x="34285" y="12078"/>
                    <a:pt x="34527" y="12156"/>
                  </a:cubicBezTo>
                  <a:cubicBezTo>
                    <a:pt x="34818" y="12321"/>
                    <a:pt x="35099" y="12486"/>
                    <a:pt x="35380" y="12641"/>
                  </a:cubicBezTo>
                  <a:cubicBezTo>
                    <a:pt x="35458" y="12679"/>
                    <a:pt x="35545" y="12728"/>
                    <a:pt x="35584" y="12767"/>
                  </a:cubicBezTo>
                  <a:cubicBezTo>
                    <a:pt x="35787" y="12883"/>
                    <a:pt x="35904" y="12970"/>
                    <a:pt x="36068" y="13087"/>
                  </a:cubicBezTo>
                  <a:cubicBezTo>
                    <a:pt x="36146" y="13164"/>
                    <a:pt x="36223" y="13251"/>
                    <a:pt x="36311" y="13329"/>
                  </a:cubicBezTo>
                  <a:cubicBezTo>
                    <a:pt x="36388" y="13368"/>
                    <a:pt x="36466" y="13494"/>
                    <a:pt x="36592" y="13494"/>
                  </a:cubicBezTo>
                  <a:cubicBezTo>
                    <a:pt x="37038" y="13610"/>
                    <a:pt x="37396" y="13852"/>
                    <a:pt x="37842" y="13978"/>
                  </a:cubicBezTo>
                  <a:cubicBezTo>
                    <a:pt x="37842" y="13978"/>
                    <a:pt x="37881" y="13978"/>
                    <a:pt x="37920" y="13940"/>
                  </a:cubicBezTo>
                  <a:cubicBezTo>
                    <a:pt x="37968" y="14056"/>
                    <a:pt x="38046" y="14095"/>
                    <a:pt x="38162" y="14133"/>
                  </a:cubicBezTo>
                  <a:cubicBezTo>
                    <a:pt x="38249" y="14133"/>
                    <a:pt x="38288" y="14182"/>
                    <a:pt x="38366" y="14182"/>
                  </a:cubicBezTo>
                  <a:cubicBezTo>
                    <a:pt x="38569" y="14259"/>
                    <a:pt x="38773" y="14337"/>
                    <a:pt x="38976" y="14376"/>
                  </a:cubicBezTo>
                  <a:cubicBezTo>
                    <a:pt x="39131" y="14424"/>
                    <a:pt x="39257" y="14502"/>
                    <a:pt x="39374" y="14579"/>
                  </a:cubicBezTo>
                  <a:cubicBezTo>
                    <a:pt x="39538" y="14667"/>
                    <a:pt x="39664" y="14783"/>
                    <a:pt x="39858" y="14822"/>
                  </a:cubicBezTo>
                  <a:cubicBezTo>
                    <a:pt x="40003" y="14884"/>
                    <a:pt x="40167" y="14941"/>
                    <a:pt x="40337" y="14941"/>
                  </a:cubicBezTo>
                  <a:cubicBezTo>
                    <a:pt x="40406" y="14941"/>
                    <a:pt x="40476" y="14931"/>
                    <a:pt x="40547" y="14909"/>
                  </a:cubicBezTo>
                  <a:cubicBezTo>
                    <a:pt x="40576" y="14893"/>
                    <a:pt x="40599" y="14887"/>
                    <a:pt x="40621" y="14887"/>
                  </a:cubicBezTo>
                  <a:cubicBezTo>
                    <a:pt x="40664" y="14887"/>
                    <a:pt x="40698" y="14909"/>
                    <a:pt x="40750" y="14909"/>
                  </a:cubicBezTo>
                  <a:cubicBezTo>
                    <a:pt x="40915" y="14783"/>
                    <a:pt x="41118" y="14667"/>
                    <a:pt x="41312" y="14540"/>
                  </a:cubicBezTo>
                  <a:cubicBezTo>
                    <a:pt x="41196" y="14463"/>
                    <a:pt x="41118" y="14424"/>
                    <a:pt x="41031" y="14376"/>
                  </a:cubicBezTo>
                  <a:cubicBezTo>
                    <a:pt x="40876" y="14298"/>
                    <a:pt x="40750" y="14259"/>
                    <a:pt x="40634" y="14259"/>
                  </a:cubicBezTo>
                  <a:cubicBezTo>
                    <a:pt x="40430" y="14182"/>
                    <a:pt x="40227" y="14182"/>
                    <a:pt x="40023" y="14095"/>
                  </a:cubicBezTo>
                  <a:cubicBezTo>
                    <a:pt x="39820" y="14017"/>
                    <a:pt x="39616" y="13978"/>
                    <a:pt x="39422" y="13891"/>
                  </a:cubicBezTo>
                  <a:cubicBezTo>
                    <a:pt x="39219" y="13852"/>
                    <a:pt x="39054" y="13775"/>
                    <a:pt x="38889" y="13697"/>
                  </a:cubicBezTo>
                  <a:cubicBezTo>
                    <a:pt x="38695" y="13610"/>
                    <a:pt x="38453" y="13532"/>
                    <a:pt x="38249" y="13406"/>
                  </a:cubicBezTo>
                  <a:cubicBezTo>
                    <a:pt x="37968" y="13290"/>
                    <a:pt x="37677" y="13087"/>
                    <a:pt x="37396" y="12922"/>
                  </a:cubicBezTo>
                  <a:cubicBezTo>
                    <a:pt x="37241" y="12844"/>
                    <a:pt x="37076" y="12767"/>
                    <a:pt x="36912" y="12679"/>
                  </a:cubicBezTo>
                  <a:cubicBezTo>
                    <a:pt x="36795" y="12641"/>
                    <a:pt x="36631" y="12602"/>
                    <a:pt x="36553" y="12524"/>
                  </a:cubicBezTo>
                  <a:cubicBezTo>
                    <a:pt x="36349" y="12360"/>
                    <a:pt x="36223" y="12195"/>
                    <a:pt x="36030" y="12078"/>
                  </a:cubicBezTo>
                  <a:cubicBezTo>
                    <a:pt x="36030" y="12078"/>
                    <a:pt x="36030" y="12040"/>
                    <a:pt x="35981" y="12040"/>
                  </a:cubicBezTo>
                  <a:cubicBezTo>
                    <a:pt x="35661" y="11875"/>
                    <a:pt x="35303" y="11710"/>
                    <a:pt x="34934" y="11594"/>
                  </a:cubicBezTo>
                  <a:cubicBezTo>
                    <a:pt x="34769" y="11555"/>
                    <a:pt x="34614" y="11555"/>
                    <a:pt x="34488" y="11429"/>
                  </a:cubicBezTo>
                  <a:cubicBezTo>
                    <a:pt x="34488" y="11390"/>
                    <a:pt x="34450" y="11390"/>
                    <a:pt x="34411" y="11390"/>
                  </a:cubicBezTo>
                  <a:cubicBezTo>
                    <a:pt x="34246" y="11313"/>
                    <a:pt x="34091" y="11313"/>
                    <a:pt x="33965" y="11187"/>
                  </a:cubicBezTo>
                  <a:cubicBezTo>
                    <a:pt x="33761" y="11070"/>
                    <a:pt x="33519" y="10944"/>
                    <a:pt x="33277" y="10867"/>
                  </a:cubicBezTo>
                  <a:cubicBezTo>
                    <a:pt x="32996" y="10789"/>
                    <a:pt x="32676" y="10741"/>
                    <a:pt x="32395" y="10625"/>
                  </a:cubicBezTo>
                  <a:cubicBezTo>
                    <a:pt x="32104" y="10547"/>
                    <a:pt x="31823" y="10421"/>
                    <a:pt x="31580" y="10217"/>
                  </a:cubicBezTo>
                  <a:cubicBezTo>
                    <a:pt x="31425" y="10179"/>
                    <a:pt x="31183" y="10140"/>
                    <a:pt x="31018" y="10062"/>
                  </a:cubicBezTo>
                  <a:cubicBezTo>
                    <a:pt x="30815" y="9975"/>
                    <a:pt x="30611" y="9975"/>
                    <a:pt x="30408" y="9898"/>
                  </a:cubicBezTo>
                  <a:cubicBezTo>
                    <a:pt x="30214" y="9820"/>
                    <a:pt x="30010" y="9772"/>
                    <a:pt x="29845" y="9694"/>
                  </a:cubicBezTo>
                  <a:cubicBezTo>
                    <a:pt x="29729" y="9616"/>
                    <a:pt x="29603" y="9616"/>
                    <a:pt x="29526" y="9578"/>
                  </a:cubicBezTo>
                  <a:cubicBezTo>
                    <a:pt x="29322" y="9529"/>
                    <a:pt x="29080" y="9529"/>
                    <a:pt x="28876" y="9452"/>
                  </a:cubicBezTo>
                  <a:cubicBezTo>
                    <a:pt x="28760" y="9374"/>
                    <a:pt x="28595" y="9374"/>
                    <a:pt x="28430" y="9374"/>
                  </a:cubicBezTo>
                  <a:cubicBezTo>
                    <a:pt x="28275" y="9335"/>
                    <a:pt x="28110" y="9335"/>
                    <a:pt x="27946" y="9335"/>
                  </a:cubicBezTo>
                  <a:cubicBezTo>
                    <a:pt x="27868" y="9287"/>
                    <a:pt x="27742" y="9248"/>
                    <a:pt x="27664" y="9248"/>
                  </a:cubicBezTo>
                  <a:cubicBezTo>
                    <a:pt x="27383" y="9209"/>
                    <a:pt x="27141" y="9171"/>
                    <a:pt x="26899" y="9093"/>
                  </a:cubicBezTo>
                  <a:cubicBezTo>
                    <a:pt x="26734" y="9093"/>
                    <a:pt x="26579" y="9006"/>
                    <a:pt x="26453" y="8967"/>
                  </a:cubicBezTo>
                  <a:cubicBezTo>
                    <a:pt x="26211" y="8928"/>
                    <a:pt x="25968" y="8889"/>
                    <a:pt x="25726" y="8802"/>
                  </a:cubicBezTo>
                  <a:cubicBezTo>
                    <a:pt x="25484" y="8725"/>
                    <a:pt x="25241" y="8647"/>
                    <a:pt x="24999" y="8560"/>
                  </a:cubicBezTo>
                  <a:cubicBezTo>
                    <a:pt x="24960" y="8560"/>
                    <a:pt x="24883" y="8521"/>
                    <a:pt x="24795" y="8521"/>
                  </a:cubicBezTo>
                  <a:cubicBezTo>
                    <a:pt x="24679" y="8482"/>
                    <a:pt x="24514" y="8444"/>
                    <a:pt x="24398" y="8405"/>
                  </a:cubicBezTo>
                  <a:cubicBezTo>
                    <a:pt x="24156" y="8240"/>
                    <a:pt x="23865" y="8036"/>
                    <a:pt x="23584" y="7833"/>
                  </a:cubicBezTo>
                  <a:cubicBezTo>
                    <a:pt x="23506" y="7794"/>
                    <a:pt x="23467" y="7678"/>
                    <a:pt x="23380" y="7639"/>
                  </a:cubicBezTo>
                  <a:cubicBezTo>
                    <a:pt x="22896" y="7271"/>
                    <a:pt x="22372" y="6951"/>
                    <a:pt x="21849" y="6670"/>
                  </a:cubicBezTo>
                  <a:cubicBezTo>
                    <a:pt x="21645" y="6544"/>
                    <a:pt x="21490" y="6427"/>
                    <a:pt x="21325" y="6263"/>
                  </a:cubicBezTo>
                  <a:cubicBezTo>
                    <a:pt x="21122" y="6059"/>
                    <a:pt x="20879" y="5894"/>
                    <a:pt x="20598" y="5817"/>
                  </a:cubicBezTo>
                  <a:cubicBezTo>
                    <a:pt x="20317" y="5700"/>
                    <a:pt x="20036" y="5613"/>
                    <a:pt x="19794" y="5458"/>
                  </a:cubicBezTo>
                  <a:cubicBezTo>
                    <a:pt x="19425" y="5255"/>
                    <a:pt x="19018" y="5051"/>
                    <a:pt x="18621" y="4886"/>
                  </a:cubicBezTo>
                  <a:cubicBezTo>
                    <a:pt x="18417" y="4770"/>
                    <a:pt x="18175" y="4731"/>
                    <a:pt x="17971" y="4566"/>
                  </a:cubicBezTo>
                  <a:cubicBezTo>
                    <a:pt x="17894" y="4528"/>
                    <a:pt x="17807" y="4489"/>
                    <a:pt x="17729" y="4489"/>
                  </a:cubicBezTo>
                  <a:cubicBezTo>
                    <a:pt x="17682" y="4494"/>
                    <a:pt x="17636" y="4496"/>
                    <a:pt x="17590" y="4496"/>
                  </a:cubicBezTo>
                  <a:cubicBezTo>
                    <a:pt x="17285" y="4496"/>
                    <a:pt x="16999" y="4397"/>
                    <a:pt x="16721" y="4363"/>
                  </a:cubicBezTo>
                  <a:cubicBezTo>
                    <a:pt x="16479" y="4363"/>
                    <a:pt x="16275" y="4285"/>
                    <a:pt x="16033" y="4247"/>
                  </a:cubicBezTo>
                  <a:cubicBezTo>
                    <a:pt x="15994" y="4198"/>
                    <a:pt x="15868" y="4121"/>
                    <a:pt x="15791" y="4121"/>
                  </a:cubicBezTo>
                  <a:cubicBezTo>
                    <a:pt x="15710" y="4108"/>
                    <a:pt x="15629" y="4103"/>
                    <a:pt x="15548" y="4103"/>
                  </a:cubicBezTo>
                  <a:cubicBezTo>
                    <a:pt x="15387" y="4103"/>
                    <a:pt x="15225" y="4121"/>
                    <a:pt x="15064" y="4121"/>
                  </a:cubicBezTo>
                  <a:cubicBezTo>
                    <a:pt x="15038" y="4121"/>
                    <a:pt x="15029" y="4103"/>
                    <a:pt x="15015" y="4103"/>
                  </a:cubicBezTo>
                  <a:cubicBezTo>
                    <a:pt x="15008" y="4103"/>
                    <a:pt x="14999" y="4108"/>
                    <a:pt x="14986" y="4121"/>
                  </a:cubicBezTo>
                  <a:cubicBezTo>
                    <a:pt x="14912" y="4166"/>
                    <a:pt x="14812" y="4185"/>
                    <a:pt x="14718" y="4185"/>
                  </a:cubicBezTo>
                  <a:cubicBezTo>
                    <a:pt x="14651" y="4185"/>
                    <a:pt x="14588" y="4175"/>
                    <a:pt x="14540" y="4159"/>
                  </a:cubicBezTo>
                  <a:cubicBezTo>
                    <a:pt x="14220" y="4043"/>
                    <a:pt x="13852" y="4082"/>
                    <a:pt x="13532" y="4043"/>
                  </a:cubicBezTo>
                  <a:cubicBezTo>
                    <a:pt x="13492" y="4039"/>
                    <a:pt x="13451" y="4037"/>
                    <a:pt x="13411" y="4037"/>
                  </a:cubicBezTo>
                  <a:cubicBezTo>
                    <a:pt x="13085" y="4037"/>
                    <a:pt x="12765" y="4164"/>
                    <a:pt x="12437" y="4198"/>
                  </a:cubicBezTo>
                  <a:cubicBezTo>
                    <a:pt x="12208" y="4233"/>
                    <a:pt x="11980" y="4262"/>
                    <a:pt x="11762" y="4262"/>
                  </a:cubicBezTo>
                  <a:cubicBezTo>
                    <a:pt x="11675" y="4262"/>
                    <a:pt x="11589" y="4258"/>
                    <a:pt x="11506" y="4247"/>
                  </a:cubicBezTo>
                  <a:cubicBezTo>
                    <a:pt x="11312" y="4247"/>
                    <a:pt x="11148" y="4285"/>
                    <a:pt x="10944" y="4285"/>
                  </a:cubicBezTo>
                  <a:cubicBezTo>
                    <a:pt x="10779" y="4324"/>
                    <a:pt x="10585" y="4363"/>
                    <a:pt x="10382" y="4402"/>
                  </a:cubicBezTo>
                  <a:cubicBezTo>
                    <a:pt x="10295" y="4440"/>
                    <a:pt x="10178" y="4440"/>
                    <a:pt x="10101" y="4440"/>
                  </a:cubicBezTo>
                  <a:cubicBezTo>
                    <a:pt x="9897" y="4528"/>
                    <a:pt x="9694" y="4566"/>
                    <a:pt x="9490" y="4605"/>
                  </a:cubicBezTo>
                  <a:cubicBezTo>
                    <a:pt x="9209" y="4605"/>
                    <a:pt x="8967" y="4683"/>
                    <a:pt x="8686" y="4731"/>
                  </a:cubicBezTo>
                  <a:cubicBezTo>
                    <a:pt x="8404" y="4809"/>
                    <a:pt x="8114" y="4925"/>
                    <a:pt x="7794" y="4973"/>
                  </a:cubicBezTo>
                  <a:cubicBezTo>
                    <a:pt x="7551" y="5012"/>
                    <a:pt x="7270" y="5129"/>
                    <a:pt x="7028" y="5216"/>
                  </a:cubicBezTo>
                  <a:cubicBezTo>
                    <a:pt x="6902" y="5255"/>
                    <a:pt x="6786" y="5293"/>
                    <a:pt x="6621" y="5332"/>
                  </a:cubicBezTo>
                  <a:cubicBezTo>
                    <a:pt x="6379" y="5332"/>
                    <a:pt x="6136" y="5371"/>
                    <a:pt x="5894" y="5458"/>
                  </a:cubicBezTo>
                  <a:cubicBezTo>
                    <a:pt x="5723" y="5513"/>
                    <a:pt x="5551" y="5568"/>
                    <a:pt x="5366" y="5568"/>
                  </a:cubicBezTo>
                  <a:cubicBezTo>
                    <a:pt x="5290" y="5568"/>
                    <a:pt x="5211" y="5558"/>
                    <a:pt x="5128" y="5536"/>
                  </a:cubicBezTo>
                  <a:lnTo>
                    <a:pt x="4925" y="5536"/>
                  </a:lnTo>
                  <a:cubicBezTo>
                    <a:pt x="4785" y="5558"/>
                    <a:pt x="4658" y="5580"/>
                    <a:pt x="4521" y="5580"/>
                  </a:cubicBezTo>
                  <a:cubicBezTo>
                    <a:pt x="4421" y="5580"/>
                    <a:pt x="4317" y="5568"/>
                    <a:pt x="4198" y="5536"/>
                  </a:cubicBezTo>
                  <a:cubicBezTo>
                    <a:pt x="4081" y="5293"/>
                    <a:pt x="3800" y="5167"/>
                    <a:pt x="3636" y="4886"/>
                  </a:cubicBezTo>
                  <a:cubicBezTo>
                    <a:pt x="3597" y="4886"/>
                    <a:pt x="3597" y="4847"/>
                    <a:pt x="3558" y="4847"/>
                  </a:cubicBezTo>
                  <a:cubicBezTo>
                    <a:pt x="3267" y="4605"/>
                    <a:pt x="3112" y="4324"/>
                    <a:pt x="2947" y="4004"/>
                  </a:cubicBezTo>
                  <a:cubicBezTo>
                    <a:pt x="2909" y="3878"/>
                    <a:pt x="2831" y="3762"/>
                    <a:pt x="2744" y="3675"/>
                  </a:cubicBezTo>
                  <a:cubicBezTo>
                    <a:pt x="2540" y="3520"/>
                    <a:pt x="2424" y="3316"/>
                    <a:pt x="2259" y="3074"/>
                  </a:cubicBezTo>
                  <a:cubicBezTo>
                    <a:pt x="2143" y="2909"/>
                    <a:pt x="2104" y="2705"/>
                    <a:pt x="1978" y="2589"/>
                  </a:cubicBezTo>
                  <a:cubicBezTo>
                    <a:pt x="1813" y="2424"/>
                    <a:pt x="1736" y="2182"/>
                    <a:pt x="1658" y="1978"/>
                  </a:cubicBezTo>
                  <a:cubicBezTo>
                    <a:pt x="1571" y="1862"/>
                    <a:pt x="1532" y="1775"/>
                    <a:pt x="1455" y="1697"/>
                  </a:cubicBezTo>
                  <a:cubicBezTo>
                    <a:pt x="1329" y="1494"/>
                    <a:pt x="1212" y="1251"/>
                    <a:pt x="1047" y="1009"/>
                  </a:cubicBezTo>
                  <a:cubicBezTo>
                    <a:pt x="1086" y="1009"/>
                    <a:pt x="1086" y="970"/>
                    <a:pt x="1086" y="932"/>
                  </a:cubicBezTo>
                  <a:lnTo>
                    <a:pt x="728" y="563"/>
                  </a:lnTo>
                  <a:lnTo>
                    <a:pt x="728" y="524"/>
                  </a:lnTo>
                  <a:cubicBezTo>
                    <a:pt x="689" y="524"/>
                    <a:pt x="602" y="486"/>
                    <a:pt x="563" y="447"/>
                  </a:cubicBezTo>
                  <a:cubicBezTo>
                    <a:pt x="563" y="408"/>
                    <a:pt x="563" y="369"/>
                    <a:pt x="602" y="369"/>
                  </a:cubicBezTo>
                  <a:lnTo>
                    <a:pt x="2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6"/>
            <p:cNvSpPr/>
            <p:nvPr/>
          </p:nvSpPr>
          <p:spPr>
            <a:xfrm>
              <a:off x="3380475" y="4050650"/>
              <a:ext cx="1138950" cy="429075"/>
            </a:xfrm>
            <a:custGeom>
              <a:avLst/>
              <a:gdLst/>
              <a:ahLst/>
              <a:cxnLst/>
              <a:rect l="l" t="t" r="r" b="b"/>
              <a:pathLst>
                <a:path w="45558" h="17163" extrusionOk="0">
                  <a:moveTo>
                    <a:pt x="39" y="1"/>
                  </a:moveTo>
                  <a:cubicBezTo>
                    <a:pt x="0" y="165"/>
                    <a:pt x="39" y="243"/>
                    <a:pt x="88" y="369"/>
                  </a:cubicBezTo>
                  <a:cubicBezTo>
                    <a:pt x="126" y="524"/>
                    <a:pt x="165" y="689"/>
                    <a:pt x="243" y="815"/>
                  </a:cubicBezTo>
                  <a:cubicBezTo>
                    <a:pt x="281" y="854"/>
                    <a:pt x="330" y="892"/>
                    <a:pt x="330" y="970"/>
                  </a:cubicBezTo>
                  <a:cubicBezTo>
                    <a:pt x="281" y="1096"/>
                    <a:pt x="369" y="1212"/>
                    <a:pt x="446" y="1300"/>
                  </a:cubicBezTo>
                  <a:lnTo>
                    <a:pt x="446" y="1697"/>
                  </a:lnTo>
                  <a:cubicBezTo>
                    <a:pt x="485" y="1939"/>
                    <a:pt x="650" y="2143"/>
                    <a:pt x="611" y="2385"/>
                  </a:cubicBezTo>
                  <a:cubicBezTo>
                    <a:pt x="727" y="2463"/>
                    <a:pt x="727" y="2463"/>
                    <a:pt x="688" y="2589"/>
                  </a:cubicBezTo>
                  <a:cubicBezTo>
                    <a:pt x="727" y="2666"/>
                    <a:pt x="727" y="2705"/>
                    <a:pt x="766" y="2792"/>
                  </a:cubicBezTo>
                  <a:cubicBezTo>
                    <a:pt x="970" y="3112"/>
                    <a:pt x="970" y="3519"/>
                    <a:pt x="1173" y="3800"/>
                  </a:cubicBezTo>
                  <a:lnTo>
                    <a:pt x="1173" y="3878"/>
                  </a:lnTo>
                  <a:cubicBezTo>
                    <a:pt x="1251" y="4043"/>
                    <a:pt x="1299" y="4207"/>
                    <a:pt x="1338" y="4363"/>
                  </a:cubicBezTo>
                  <a:cubicBezTo>
                    <a:pt x="1493" y="4644"/>
                    <a:pt x="1658" y="4934"/>
                    <a:pt x="1784" y="5216"/>
                  </a:cubicBezTo>
                  <a:cubicBezTo>
                    <a:pt x="1900" y="5419"/>
                    <a:pt x="2026" y="5661"/>
                    <a:pt x="2181" y="5904"/>
                  </a:cubicBezTo>
                  <a:cubicBezTo>
                    <a:pt x="2307" y="6059"/>
                    <a:pt x="2385" y="6262"/>
                    <a:pt x="2511" y="6388"/>
                  </a:cubicBezTo>
                  <a:cubicBezTo>
                    <a:pt x="2666" y="6543"/>
                    <a:pt x="2753" y="6747"/>
                    <a:pt x="2869" y="6951"/>
                  </a:cubicBezTo>
                  <a:cubicBezTo>
                    <a:pt x="2947" y="7115"/>
                    <a:pt x="3034" y="7358"/>
                    <a:pt x="3189" y="7474"/>
                  </a:cubicBezTo>
                  <a:cubicBezTo>
                    <a:pt x="3277" y="7600"/>
                    <a:pt x="3393" y="7716"/>
                    <a:pt x="3519" y="7842"/>
                  </a:cubicBezTo>
                  <a:cubicBezTo>
                    <a:pt x="3674" y="8036"/>
                    <a:pt x="3878" y="8240"/>
                    <a:pt x="4081" y="8482"/>
                  </a:cubicBezTo>
                  <a:cubicBezTo>
                    <a:pt x="4246" y="8647"/>
                    <a:pt x="4401" y="8850"/>
                    <a:pt x="4604" y="9006"/>
                  </a:cubicBezTo>
                  <a:cubicBezTo>
                    <a:pt x="4769" y="9132"/>
                    <a:pt x="4973" y="9296"/>
                    <a:pt x="5176" y="9335"/>
                  </a:cubicBezTo>
                  <a:cubicBezTo>
                    <a:pt x="5331" y="9374"/>
                    <a:pt x="5496" y="9451"/>
                    <a:pt x="5661" y="9539"/>
                  </a:cubicBezTo>
                  <a:cubicBezTo>
                    <a:pt x="5739" y="9577"/>
                    <a:pt x="5816" y="9655"/>
                    <a:pt x="5942" y="9694"/>
                  </a:cubicBezTo>
                  <a:cubicBezTo>
                    <a:pt x="5981" y="9732"/>
                    <a:pt x="6097" y="9732"/>
                    <a:pt x="6146" y="9820"/>
                  </a:cubicBezTo>
                  <a:cubicBezTo>
                    <a:pt x="6301" y="9975"/>
                    <a:pt x="6582" y="9975"/>
                    <a:pt x="6747" y="10101"/>
                  </a:cubicBezTo>
                  <a:cubicBezTo>
                    <a:pt x="6824" y="10140"/>
                    <a:pt x="6911" y="10140"/>
                    <a:pt x="6989" y="10140"/>
                  </a:cubicBezTo>
                  <a:cubicBezTo>
                    <a:pt x="7193" y="10140"/>
                    <a:pt x="7396" y="10140"/>
                    <a:pt x="7600" y="10178"/>
                  </a:cubicBezTo>
                  <a:cubicBezTo>
                    <a:pt x="7716" y="10178"/>
                    <a:pt x="7881" y="10217"/>
                    <a:pt x="8036" y="10217"/>
                  </a:cubicBezTo>
                  <a:cubicBezTo>
                    <a:pt x="8065" y="10233"/>
                    <a:pt x="8093" y="10239"/>
                    <a:pt x="8120" y="10239"/>
                  </a:cubicBezTo>
                  <a:cubicBezTo>
                    <a:pt x="8175" y="10239"/>
                    <a:pt x="8226" y="10217"/>
                    <a:pt x="8278" y="10217"/>
                  </a:cubicBezTo>
                  <a:cubicBezTo>
                    <a:pt x="8365" y="10178"/>
                    <a:pt x="8482" y="10178"/>
                    <a:pt x="8569" y="10178"/>
                  </a:cubicBezTo>
                  <a:cubicBezTo>
                    <a:pt x="8690" y="10178"/>
                    <a:pt x="8811" y="10169"/>
                    <a:pt x="8926" y="10169"/>
                  </a:cubicBezTo>
                  <a:cubicBezTo>
                    <a:pt x="9041" y="10169"/>
                    <a:pt x="9150" y="10178"/>
                    <a:pt x="9247" y="10217"/>
                  </a:cubicBezTo>
                  <a:cubicBezTo>
                    <a:pt x="9264" y="10233"/>
                    <a:pt x="9274" y="10239"/>
                    <a:pt x="9282" y="10239"/>
                  </a:cubicBezTo>
                  <a:cubicBezTo>
                    <a:pt x="9296" y="10239"/>
                    <a:pt x="9296" y="10217"/>
                    <a:pt x="9296" y="10217"/>
                  </a:cubicBezTo>
                  <a:cubicBezTo>
                    <a:pt x="9399" y="10217"/>
                    <a:pt x="9507" y="10200"/>
                    <a:pt x="9602" y="10200"/>
                  </a:cubicBezTo>
                  <a:cubicBezTo>
                    <a:pt x="9649" y="10200"/>
                    <a:pt x="9693" y="10204"/>
                    <a:pt x="9732" y="10217"/>
                  </a:cubicBezTo>
                  <a:cubicBezTo>
                    <a:pt x="9747" y="10232"/>
                    <a:pt x="9764" y="10237"/>
                    <a:pt x="9782" y="10237"/>
                  </a:cubicBezTo>
                  <a:cubicBezTo>
                    <a:pt x="9823" y="10237"/>
                    <a:pt x="9870" y="10206"/>
                    <a:pt x="9897" y="10178"/>
                  </a:cubicBezTo>
                  <a:cubicBezTo>
                    <a:pt x="10062" y="10101"/>
                    <a:pt x="10217" y="10023"/>
                    <a:pt x="10382" y="10023"/>
                  </a:cubicBezTo>
                  <a:cubicBezTo>
                    <a:pt x="10503" y="9999"/>
                    <a:pt x="10614" y="9999"/>
                    <a:pt x="10726" y="9999"/>
                  </a:cubicBezTo>
                  <a:cubicBezTo>
                    <a:pt x="10837" y="9999"/>
                    <a:pt x="10949" y="9999"/>
                    <a:pt x="11070" y="9975"/>
                  </a:cubicBezTo>
                  <a:cubicBezTo>
                    <a:pt x="11186" y="9975"/>
                    <a:pt x="11273" y="9975"/>
                    <a:pt x="11390" y="9936"/>
                  </a:cubicBezTo>
                  <a:cubicBezTo>
                    <a:pt x="11593" y="9897"/>
                    <a:pt x="11835" y="9820"/>
                    <a:pt x="12078" y="9820"/>
                  </a:cubicBezTo>
                  <a:cubicBezTo>
                    <a:pt x="12243" y="9820"/>
                    <a:pt x="12446" y="9732"/>
                    <a:pt x="12524" y="9577"/>
                  </a:cubicBezTo>
                  <a:cubicBezTo>
                    <a:pt x="12688" y="9577"/>
                    <a:pt x="12805" y="9539"/>
                    <a:pt x="12931" y="9490"/>
                  </a:cubicBezTo>
                  <a:cubicBezTo>
                    <a:pt x="13125" y="9451"/>
                    <a:pt x="13328" y="9374"/>
                    <a:pt x="13571" y="9335"/>
                  </a:cubicBezTo>
                  <a:cubicBezTo>
                    <a:pt x="13634" y="9316"/>
                    <a:pt x="13704" y="9316"/>
                    <a:pt x="13774" y="9316"/>
                  </a:cubicBezTo>
                  <a:cubicBezTo>
                    <a:pt x="13844" y="9316"/>
                    <a:pt x="13915" y="9316"/>
                    <a:pt x="13978" y="9296"/>
                  </a:cubicBezTo>
                  <a:cubicBezTo>
                    <a:pt x="14142" y="9209"/>
                    <a:pt x="14297" y="9209"/>
                    <a:pt x="14462" y="9209"/>
                  </a:cubicBezTo>
                  <a:cubicBezTo>
                    <a:pt x="14705" y="9209"/>
                    <a:pt x="14908" y="9209"/>
                    <a:pt x="15112" y="9132"/>
                  </a:cubicBezTo>
                  <a:cubicBezTo>
                    <a:pt x="15306" y="9054"/>
                    <a:pt x="15509" y="9006"/>
                    <a:pt x="15713" y="8967"/>
                  </a:cubicBezTo>
                  <a:lnTo>
                    <a:pt x="15790" y="8967"/>
                  </a:lnTo>
                  <a:cubicBezTo>
                    <a:pt x="15955" y="9006"/>
                    <a:pt x="16120" y="9054"/>
                    <a:pt x="16275" y="9054"/>
                  </a:cubicBezTo>
                  <a:cubicBezTo>
                    <a:pt x="16517" y="9006"/>
                    <a:pt x="16721" y="8928"/>
                    <a:pt x="16924" y="8889"/>
                  </a:cubicBezTo>
                  <a:cubicBezTo>
                    <a:pt x="17079" y="8845"/>
                    <a:pt x="17234" y="8827"/>
                    <a:pt x="17387" y="8827"/>
                  </a:cubicBezTo>
                  <a:cubicBezTo>
                    <a:pt x="17674" y="8827"/>
                    <a:pt x="17954" y="8891"/>
                    <a:pt x="18213" y="8967"/>
                  </a:cubicBezTo>
                  <a:cubicBezTo>
                    <a:pt x="18267" y="8934"/>
                    <a:pt x="18318" y="8922"/>
                    <a:pt x="18372" y="8922"/>
                  </a:cubicBezTo>
                  <a:cubicBezTo>
                    <a:pt x="18446" y="8922"/>
                    <a:pt x="18525" y="8944"/>
                    <a:pt x="18621" y="8967"/>
                  </a:cubicBezTo>
                  <a:cubicBezTo>
                    <a:pt x="18824" y="8967"/>
                    <a:pt x="18989" y="9054"/>
                    <a:pt x="19183" y="9093"/>
                  </a:cubicBezTo>
                  <a:cubicBezTo>
                    <a:pt x="19243" y="9119"/>
                    <a:pt x="19299" y="9165"/>
                    <a:pt x="19353" y="9165"/>
                  </a:cubicBezTo>
                  <a:cubicBezTo>
                    <a:pt x="19377" y="9165"/>
                    <a:pt x="19401" y="9156"/>
                    <a:pt x="19425" y="9132"/>
                  </a:cubicBezTo>
                  <a:cubicBezTo>
                    <a:pt x="19474" y="9132"/>
                    <a:pt x="19551" y="9132"/>
                    <a:pt x="19590" y="9170"/>
                  </a:cubicBezTo>
                  <a:cubicBezTo>
                    <a:pt x="19667" y="9248"/>
                    <a:pt x="19755" y="9248"/>
                    <a:pt x="19871" y="9296"/>
                  </a:cubicBezTo>
                  <a:cubicBezTo>
                    <a:pt x="19910" y="9296"/>
                    <a:pt x="19997" y="9335"/>
                    <a:pt x="20075" y="9374"/>
                  </a:cubicBezTo>
                  <a:cubicBezTo>
                    <a:pt x="20113" y="9413"/>
                    <a:pt x="20152" y="9413"/>
                    <a:pt x="20152" y="9413"/>
                  </a:cubicBezTo>
                  <a:cubicBezTo>
                    <a:pt x="20278" y="9413"/>
                    <a:pt x="20394" y="9451"/>
                    <a:pt x="20520" y="9539"/>
                  </a:cubicBezTo>
                  <a:cubicBezTo>
                    <a:pt x="20801" y="9655"/>
                    <a:pt x="21044" y="9820"/>
                    <a:pt x="21286" y="9975"/>
                  </a:cubicBezTo>
                  <a:cubicBezTo>
                    <a:pt x="21567" y="10140"/>
                    <a:pt x="21810" y="10304"/>
                    <a:pt x="22091" y="10459"/>
                  </a:cubicBezTo>
                  <a:cubicBezTo>
                    <a:pt x="22139" y="10459"/>
                    <a:pt x="22217" y="10459"/>
                    <a:pt x="22255" y="10508"/>
                  </a:cubicBezTo>
                  <a:cubicBezTo>
                    <a:pt x="22294" y="10508"/>
                    <a:pt x="22381" y="10585"/>
                    <a:pt x="22420" y="10585"/>
                  </a:cubicBezTo>
                  <a:cubicBezTo>
                    <a:pt x="22537" y="10585"/>
                    <a:pt x="22575" y="10663"/>
                    <a:pt x="22663" y="10702"/>
                  </a:cubicBezTo>
                  <a:cubicBezTo>
                    <a:pt x="22701" y="10750"/>
                    <a:pt x="22740" y="10750"/>
                    <a:pt x="22779" y="10789"/>
                  </a:cubicBezTo>
                  <a:cubicBezTo>
                    <a:pt x="22905" y="10867"/>
                    <a:pt x="23021" y="10944"/>
                    <a:pt x="23021" y="11070"/>
                  </a:cubicBezTo>
                  <a:cubicBezTo>
                    <a:pt x="23108" y="11109"/>
                    <a:pt x="23186" y="11186"/>
                    <a:pt x="23225" y="11235"/>
                  </a:cubicBezTo>
                  <a:cubicBezTo>
                    <a:pt x="23264" y="11235"/>
                    <a:pt x="23302" y="11274"/>
                    <a:pt x="23302" y="11274"/>
                  </a:cubicBezTo>
                  <a:cubicBezTo>
                    <a:pt x="23545" y="11390"/>
                    <a:pt x="23748" y="11555"/>
                    <a:pt x="23952" y="11720"/>
                  </a:cubicBezTo>
                  <a:cubicBezTo>
                    <a:pt x="24155" y="11913"/>
                    <a:pt x="24320" y="12117"/>
                    <a:pt x="24601" y="12243"/>
                  </a:cubicBezTo>
                  <a:cubicBezTo>
                    <a:pt x="24756" y="12321"/>
                    <a:pt x="24921" y="12398"/>
                    <a:pt x="25086" y="12485"/>
                  </a:cubicBezTo>
                  <a:cubicBezTo>
                    <a:pt x="25163" y="12524"/>
                    <a:pt x="25241" y="12563"/>
                    <a:pt x="25328" y="12602"/>
                  </a:cubicBezTo>
                  <a:cubicBezTo>
                    <a:pt x="25609" y="12689"/>
                    <a:pt x="25890" y="12805"/>
                    <a:pt x="26171" y="12883"/>
                  </a:cubicBezTo>
                  <a:cubicBezTo>
                    <a:pt x="26259" y="12931"/>
                    <a:pt x="26297" y="12970"/>
                    <a:pt x="26375" y="12970"/>
                  </a:cubicBezTo>
                  <a:cubicBezTo>
                    <a:pt x="26453" y="13009"/>
                    <a:pt x="26540" y="13086"/>
                    <a:pt x="26656" y="13086"/>
                  </a:cubicBezTo>
                  <a:cubicBezTo>
                    <a:pt x="26743" y="13086"/>
                    <a:pt x="26860" y="13174"/>
                    <a:pt x="26986" y="13212"/>
                  </a:cubicBezTo>
                  <a:cubicBezTo>
                    <a:pt x="27102" y="13212"/>
                    <a:pt x="27228" y="13251"/>
                    <a:pt x="27344" y="13290"/>
                  </a:cubicBezTo>
                  <a:cubicBezTo>
                    <a:pt x="27713" y="13367"/>
                    <a:pt x="28071" y="13416"/>
                    <a:pt x="28440" y="13493"/>
                  </a:cubicBezTo>
                  <a:cubicBezTo>
                    <a:pt x="28633" y="13493"/>
                    <a:pt x="28798" y="13532"/>
                    <a:pt x="29002" y="13532"/>
                  </a:cubicBezTo>
                  <a:cubicBezTo>
                    <a:pt x="29283" y="13571"/>
                    <a:pt x="29564" y="13571"/>
                    <a:pt x="29806" y="13571"/>
                  </a:cubicBezTo>
                  <a:cubicBezTo>
                    <a:pt x="29932" y="13610"/>
                    <a:pt x="30049" y="13658"/>
                    <a:pt x="30175" y="13697"/>
                  </a:cubicBezTo>
                  <a:cubicBezTo>
                    <a:pt x="30213" y="13697"/>
                    <a:pt x="30213" y="13697"/>
                    <a:pt x="30252" y="13736"/>
                  </a:cubicBezTo>
                  <a:cubicBezTo>
                    <a:pt x="30417" y="13774"/>
                    <a:pt x="30533" y="13813"/>
                    <a:pt x="30698" y="13813"/>
                  </a:cubicBezTo>
                  <a:cubicBezTo>
                    <a:pt x="30814" y="13774"/>
                    <a:pt x="30979" y="13774"/>
                    <a:pt x="31105" y="13736"/>
                  </a:cubicBezTo>
                  <a:cubicBezTo>
                    <a:pt x="31162" y="13724"/>
                    <a:pt x="31223" y="13720"/>
                    <a:pt x="31286" y="13720"/>
                  </a:cubicBezTo>
                  <a:cubicBezTo>
                    <a:pt x="31438" y="13720"/>
                    <a:pt x="31601" y="13747"/>
                    <a:pt x="31745" y="13774"/>
                  </a:cubicBezTo>
                  <a:cubicBezTo>
                    <a:pt x="31910" y="13813"/>
                    <a:pt x="32113" y="13900"/>
                    <a:pt x="32317" y="13900"/>
                  </a:cubicBezTo>
                  <a:cubicBezTo>
                    <a:pt x="32433" y="13939"/>
                    <a:pt x="32559" y="13978"/>
                    <a:pt x="32675" y="13978"/>
                  </a:cubicBezTo>
                  <a:lnTo>
                    <a:pt x="33083" y="13978"/>
                  </a:lnTo>
                  <a:cubicBezTo>
                    <a:pt x="33160" y="14017"/>
                    <a:pt x="33199" y="14094"/>
                    <a:pt x="33238" y="14094"/>
                  </a:cubicBezTo>
                  <a:cubicBezTo>
                    <a:pt x="33364" y="14143"/>
                    <a:pt x="33441" y="14182"/>
                    <a:pt x="33528" y="14182"/>
                  </a:cubicBezTo>
                  <a:cubicBezTo>
                    <a:pt x="33722" y="14182"/>
                    <a:pt x="33926" y="14259"/>
                    <a:pt x="34168" y="14259"/>
                  </a:cubicBezTo>
                  <a:cubicBezTo>
                    <a:pt x="34265" y="14259"/>
                    <a:pt x="34362" y="14253"/>
                    <a:pt x="34456" y="14253"/>
                  </a:cubicBezTo>
                  <a:cubicBezTo>
                    <a:pt x="34598" y="14253"/>
                    <a:pt x="34734" y="14267"/>
                    <a:pt x="34856" y="14337"/>
                  </a:cubicBezTo>
                  <a:cubicBezTo>
                    <a:pt x="34869" y="14353"/>
                    <a:pt x="34882" y="14358"/>
                    <a:pt x="34897" y="14358"/>
                  </a:cubicBezTo>
                  <a:cubicBezTo>
                    <a:pt x="34926" y="14358"/>
                    <a:pt x="34963" y="14337"/>
                    <a:pt x="35021" y="14337"/>
                  </a:cubicBezTo>
                  <a:cubicBezTo>
                    <a:pt x="35060" y="14337"/>
                    <a:pt x="35099" y="14337"/>
                    <a:pt x="35137" y="14385"/>
                  </a:cubicBezTo>
                  <a:cubicBezTo>
                    <a:pt x="35174" y="14418"/>
                    <a:pt x="35216" y="14430"/>
                    <a:pt x="35262" y="14430"/>
                  </a:cubicBezTo>
                  <a:cubicBezTo>
                    <a:pt x="35325" y="14430"/>
                    <a:pt x="35394" y="14408"/>
                    <a:pt x="35467" y="14385"/>
                  </a:cubicBezTo>
                  <a:cubicBezTo>
                    <a:pt x="35583" y="14424"/>
                    <a:pt x="35661" y="14463"/>
                    <a:pt x="35787" y="14501"/>
                  </a:cubicBezTo>
                  <a:cubicBezTo>
                    <a:pt x="36194" y="14627"/>
                    <a:pt x="36553" y="14705"/>
                    <a:pt x="36921" y="14909"/>
                  </a:cubicBezTo>
                  <a:cubicBezTo>
                    <a:pt x="37202" y="15025"/>
                    <a:pt x="37483" y="15151"/>
                    <a:pt x="37726" y="15306"/>
                  </a:cubicBezTo>
                  <a:cubicBezTo>
                    <a:pt x="37890" y="15432"/>
                    <a:pt x="38045" y="15510"/>
                    <a:pt x="38210" y="15548"/>
                  </a:cubicBezTo>
                  <a:cubicBezTo>
                    <a:pt x="38375" y="15636"/>
                    <a:pt x="38569" y="15636"/>
                    <a:pt x="38734" y="15713"/>
                  </a:cubicBezTo>
                  <a:cubicBezTo>
                    <a:pt x="38898" y="15791"/>
                    <a:pt x="39015" y="15839"/>
                    <a:pt x="39179" y="15917"/>
                  </a:cubicBezTo>
                  <a:cubicBezTo>
                    <a:pt x="39344" y="15994"/>
                    <a:pt x="39499" y="16081"/>
                    <a:pt x="39664" y="16120"/>
                  </a:cubicBezTo>
                  <a:cubicBezTo>
                    <a:pt x="39868" y="16198"/>
                    <a:pt x="40071" y="16275"/>
                    <a:pt x="40265" y="16324"/>
                  </a:cubicBezTo>
                  <a:cubicBezTo>
                    <a:pt x="40595" y="16440"/>
                    <a:pt x="40876" y="16566"/>
                    <a:pt x="41196" y="16605"/>
                  </a:cubicBezTo>
                  <a:cubicBezTo>
                    <a:pt x="41360" y="16605"/>
                    <a:pt x="41525" y="16682"/>
                    <a:pt x="41680" y="16760"/>
                  </a:cubicBezTo>
                  <a:cubicBezTo>
                    <a:pt x="41767" y="16808"/>
                    <a:pt x="41884" y="16847"/>
                    <a:pt x="42010" y="16886"/>
                  </a:cubicBezTo>
                  <a:cubicBezTo>
                    <a:pt x="42291" y="16963"/>
                    <a:pt x="42572" y="17002"/>
                    <a:pt x="42853" y="17089"/>
                  </a:cubicBezTo>
                  <a:cubicBezTo>
                    <a:pt x="43018" y="17089"/>
                    <a:pt x="43173" y="17089"/>
                    <a:pt x="43338" y="17128"/>
                  </a:cubicBezTo>
                  <a:cubicBezTo>
                    <a:pt x="43351" y="17115"/>
                    <a:pt x="43364" y="17111"/>
                    <a:pt x="43377" y="17111"/>
                  </a:cubicBezTo>
                  <a:cubicBezTo>
                    <a:pt x="43403" y="17111"/>
                    <a:pt x="43431" y="17128"/>
                    <a:pt x="43464" y="17128"/>
                  </a:cubicBezTo>
                  <a:cubicBezTo>
                    <a:pt x="43528" y="17154"/>
                    <a:pt x="43594" y="17163"/>
                    <a:pt x="43660" y="17163"/>
                  </a:cubicBezTo>
                  <a:cubicBezTo>
                    <a:pt x="43793" y="17163"/>
                    <a:pt x="43929" y="17128"/>
                    <a:pt x="44065" y="17128"/>
                  </a:cubicBezTo>
                  <a:cubicBezTo>
                    <a:pt x="44104" y="17089"/>
                    <a:pt x="44142" y="17089"/>
                    <a:pt x="44191" y="17089"/>
                  </a:cubicBezTo>
                  <a:cubicBezTo>
                    <a:pt x="44385" y="17089"/>
                    <a:pt x="44588" y="17051"/>
                    <a:pt x="44792" y="17051"/>
                  </a:cubicBezTo>
                  <a:cubicBezTo>
                    <a:pt x="44872" y="17102"/>
                    <a:pt x="44958" y="17120"/>
                    <a:pt x="45044" y="17120"/>
                  </a:cubicBezTo>
                  <a:cubicBezTo>
                    <a:pt x="45217" y="17120"/>
                    <a:pt x="45396" y="17051"/>
                    <a:pt x="45557" y="17051"/>
                  </a:cubicBezTo>
                  <a:cubicBezTo>
                    <a:pt x="45528" y="16956"/>
                    <a:pt x="45405" y="16910"/>
                    <a:pt x="45280" y="16910"/>
                  </a:cubicBezTo>
                  <a:cubicBezTo>
                    <a:pt x="45239" y="16910"/>
                    <a:pt x="45198" y="16915"/>
                    <a:pt x="45160" y="16925"/>
                  </a:cubicBezTo>
                  <a:cubicBezTo>
                    <a:pt x="45112" y="16886"/>
                    <a:pt x="45073" y="16886"/>
                    <a:pt x="45034" y="16847"/>
                  </a:cubicBezTo>
                  <a:cubicBezTo>
                    <a:pt x="44995" y="16886"/>
                    <a:pt x="44956" y="16886"/>
                    <a:pt x="44956" y="16925"/>
                  </a:cubicBezTo>
                  <a:cubicBezTo>
                    <a:pt x="44918" y="16886"/>
                    <a:pt x="44869" y="16886"/>
                    <a:pt x="44869" y="16886"/>
                  </a:cubicBezTo>
                  <a:cubicBezTo>
                    <a:pt x="44830" y="16925"/>
                    <a:pt x="44792" y="16925"/>
                    <a:pt x="44753" y="16963"/>
                  </a:cubicBezTo>
                  <a:lnTo>
                    <a:pt x="44753" y="16847"/>
                  </a:lnTo>
                  <a:lnTo>
                    <a:pt x="44714" y="16847"/>
                  </a:lnTo>
                  <a:cubicBezTo>
                    <a:pt x="44675" y="16847"/>
                    <a:pt x="44627" y="16886"/>
                    <a:pt x="44588" y="16886"/>
                  </a:cubicBezTo>
                  <a:cubicBezTo>
                    <a:pt x="44511" y="16886"/>
                    <a:pt x="44472" y="16886"/>
                    <a:pt x="44433" y="16847"/>
                  </a:cubicBezTo>
                  <a:cubicBezTo>
                    <a:pt x="44288" y="16784"/>
                    <a:pt x="44154" y="16774"/>
                    <a:pt x="44022" y="16774"/>
                  </a:cubicBezTo>
                  <a:cubicBezTo>
                    <a:pt x="43964" y="16774"/>
                    <a:pt x="43905" y="16776"/>
                    <a:pt x="43846" y="16776"/>
                  </a:cubicBezTo>
                  <a:cubicBezTo>
                    <a:pt x="43772" y="16776"/>
                    <a:pt x="43697" y="16773"/>
                    <a:pt x="43619" y="16760"/>
                  </a:cubicBezTo>
                  <a:lnTo>
                    <a:pt x="43057" y="16760"/>
                  </a:lnTo>
                  <a:cubicBezTo>
                    <a:pt x="43018" y="16760"/>
                    <a:pt x="42979" y="16760"/>
                    <a:pt x="42979" y="16721"/>
                  </a:cubicBezTo>
                  <a:cubicBezTo>
                    <a:pt x="42904" y="16651"/>
                    <a:pt x="42814" y="16637"/>
                    <a:pt x="42729" y="16637"/>
                  </a:cubicBezTo>
                  <a:cubicBezTo>
                    <a:pt x="42673" y="16637"/>
                    <a:pt x="42619" y="16644"/>
                    <a:pt x="42572" y="16644"/>
                  </a:cubicBezTo>
                  <a:cubicBezTo>
                    <a:pt x="42446" y="16605"/>
                    <a:pt x="42368" y="16479"/>
                    <a:pt x="42291" y="16479"/>
                  </a:cubicBezTo>
                  <a:cubicBezTo>
                    <a:pt x="42087" y="16479"/>
                    <a:pt x="41923" y="16363"/>
                    <a:pt x="41767" y="16324"/>
                  </a:cubicBezTo>
                  <a:cubicBezTo>
                    <a:pt x="41525" y="16236"/>
                    <a:pt x="41322" y="16159"/>
                    <a:pt x="41118" y="16120"/>
                  </a:cubicBezTo>
                  <a:cubicBezTo>
                    <a:pt x="40876" y="16081"/>
                    <a:pt x="40672" y="15994"/>
                    <a:pt x="40507" y="15878"/>
                  </a:cubicBezTo>
                  <a:cubicBezTo>
                    <a:pt x="40430" y="15878"/>
                    <a:pt x="40391" y="15839"/>
                    <a:pt x="40352" y="15791"/>
                  </a:cubicBezTo>
                  <a:cubicBezTo>
                    <a:pt x="40110" y="15713"/>
                    <a:pt x="39906" y="15636"/>
                    <a:pt x="39703" y="15548"/>
                  </a:cubicBezTo>
                  <a:cubicBezTo>
                    <a:pt x="39587" y="15510"/>
                    <a:pt x="39499" y="15471"/>
                    <a:pt x="39383" y="15432"/>
                  </a:cubicBezTo>
                  <a:cubicBezTo>
                    <a:pt x="39344" y="15432"/>
                    <a:pt x="39344" y="15393"/>
                    <a:pt x="39296" y="15393"/>
                  </a:cubicBezTo>
                  <a:cubicBezTo>
                    <a:pt x="39179" y="15354"/>
                    <a:pt x="39102" y="15267"/>
                    <a:pt x="39015" y="15228"/>
                  </a:cubicBezTo>
                  <a:cubicBezTo>
                    <a:pt x="38772" y="15151"/>
                    <a:pt x="38569" y="15025"/>
                    <a:pt x="38326" y="14947"/>
                  </a:cubicBezTo>
                  <a:cubicBezTo>
                    <a:pt x="38133" y="14870"/>
                    <a:pt x="37890" y="14744"/>
                    <a:pt x="37726" y="14501"/>
                  </a:cubicBezTo>
                  <a:cubicBezTo>
                    <a:pt x="37726" y="14463"/>
                    <a:pt x="37648" y="14463"/>
                    <a:pt x="37599" y="14463"/>
                  </a:cubicBezTo>
                  <a:cubicBezTo>
                    <a:pt x="37561" y="14424"/>
                    <a:pt x="37522" y="14424"/>
                    <a:pt x="37483" y="14385"/>
                  </a:cubicBezTo>
                  <a:cubicBezTo>
                    <a:pt x="37357" y="14337"/>
                    <a:pt x="37202" y="14298"/>
                    <a:pt x="37076" y="14259"/>
                  </a:cubicBezTo>
                  <a:cubicBezTo>
                    <a:pt x="37037" y="14220"/>
                    <a:pt x="36999" y="14220"/>
                    <a:pt x="36960" y="14220"/>
                  </a:cubicBezTo>
                  <a:cubicBezTo>
                    <a:pt x="36679" y="14094"/>
                    <a:pt x="36349" y="14017"/>
                    <a:pt x="36068" y="13813"/>
                  </a:cubicBezTo>
                  <a:cubicBezTo>
                    <a:pt x="36029" y="13813"/>
                    <a:pt x="35990" y="13774"/>
                    <a:pt x="35952" y="13774"/>
                  </a:cubicBezTo>
                  <a:cubicBezTo>
                    <a:pt x="35709" y="13774"/>
                    <a:pt x="35467" y="13697"/>
                    <a:pt x="35225" y="13610"/>
                  </a:cubicBezTo>
                  <a:cubicBezTo>
                    <a:pt x="35060" y="13571"/>
                    <a:pt x="34856" y="13571"/>
                    <a:pt x="34692" y="13532"/>
                  </a:cubicBezTo>
                  <a:cubicBezTo>
                    <a:pt x="34410" y="13455"/>
                    <a:pt x="34129" y="13416"/>
                    <a:pt x="33848" y="13329"/>
                  </a:cubicBezTo>
                  <a:cubicBezTo>
                    <a:pt x="33480" y="13251"/>
                    <a:pt x="33121" y="13125"/>
                    <a:pt x="32801" y="13009"/>
                  </a:cubicBezTo>
                  <a:cubicBezTo>
                    <a:pt x="32743" y="13009"/>
                    <a:pt x="32689" y="13026"/>
                    <a:pt x="32637" y="13026"/>
                  </a:cubicBezTo>
                  <a:cubicBezTo>
                    <a:pt x="32611" y="13026"/>
                    <a:pt x="32585" y="13022"/>
                    <a:pt x="32559" y="13009"/>
                  </a:cubicBezTo>
                  <a:cubicBezTo>
                    <a:pt x="32356" y="12931"/>
                    <a:pt x="32152" y="12931"/>
                    <a:pt x="31948" y="12931"/>
                  </a:cubicBezTo>
                  <a:cubicBezTo>
                    <a:pt x="31871" y="12931"/>
                    <a:pt x="31745" y="12931"/>
                    <a:pt x="31706" y="12883"/>
                  </a:cubicBezTo>
                  <a:cubicBezTo>
                    <a:pt x="31604" y="12844"/>
                    <a:pt x="31503" y="12834"/>
                    <a:pt x="31402" y="12834"/>
                  </a:cubicBezTo>
                  <a:cubicBezTo>
                    <a:pt x="31301" y="12834"/>
                    <a:pt x="31202" y="12844"/>
                    <a:pt x="31105" y="12844"/>
                  </a:cubicBezTo>
                  <a:cubicBezTo>
                    <a:pt x="30979" y="12805"/>
                    <a:pt x="30902" y="12766"/>
                    <a:pt x="30814" y="12766"/>
                  </a:cubicBezTo>
                  <a:cubicBezTo>
                    <a:pt x="30763" y="12766"/>
                    <a:pt x="30711" y="12784"/>
                    <a:pt x="30656" y="12784"/>
                  </a:cubicBezTo>
                  <a:cubicBezTo>
                    <a:pt x="30629" y="12784"/>
                    <a:pt x="30601" y="12779"/>
                    <a:pt x="30572" y="12766"/>
                  </a:cubicBezTo>
                  <a:cubicBezTo>
                    <a:pt x="30252" y="12728"/>
                    <a:pt x="29932" y="12805"/>
                    <a:pt x="29690" y="12602"/>
                  </a:cubicBezTo>
                  <a:cubicBezTo>
                    <a:pt x="29651" y="12563"/>
                    <a:pt x="29603" y="12563"/>
                    <a:pt x="29564" y="12563"/>
                  </a:cubicBezTo>
                  <a:cubicBezTo>
                    <a:pt x="29283" y="12524"/>
                    <a:pt x="29002" y="12485"/>
                    <a:pt x="28682" y="12485"/>
                  </a:cubicBezTo>
                  <a:lnTo>
                    <a:pt x="28440" y="12485"/>
                  </a:lnTo>
                  <a:cubicBezTo>
                    <a:pt x="28197" y="12398"/>
                    <a:pt x="27906" y="12321"/>
                    <a:pt x="27664" y="12243"/>
                  </a:cubicBezTo>
                  <a:cubicBezTo>
                    <a:pt x="27383" y="12204"/>
                    <a:pt x="27141" y="12078"/>
                    <a:pt x="26860" y="12039"/>
                  </a:cubicBezTo>
                  <a:cubicBezTo>
                    <a:pt x="26847" y="12026"/>
                    <a:pt x="26829" y="12022"/>
                    <a:pt x="26810" y="12022"/>
                  </a:cubicBezTo>
                  <a:cubicBezTo>
                    <a:pt x="26772" y="12022"/>
                    <a:pt x="26727" y="12039"/>
                    <a:pt x="26695" y="12039"/>
                  </a:cubicBezTo>
                  <a:cubicBezTo>
                    <a:pt x="26501" y="11962"/>
                    <a:pt x="26375" y="11913"/>
                    <a:pt x="26210" y="11875"/>
                  </a:cubicBezTo>
                  <a:cubicBezTo>
                    <a:pt x="26171" y="11875"/>
                    <a:pt x="26094" y="11836"/>
                    <a:pt x="26055" y="11836"/>
                  </a:cubicBezTo>
                  <a:cubicBezTo>
                    <a:pt x="25726" y="11671"/>
                    <a:pt x="25406" y="11555"/>
                    <a:pt x="25163" y="11351"/>
                  </a:cubicBezTo>
                  <a:cubicBezTo>
                    <a:pt x="24960" y="11186"/>
                    <a:pt x="24679" y="11070"/>
                    <a:pt x="24475" y="10905"/>
                  </a:cubicBezTo>
                  <a:cubicBezTo>
                    <a:pt x="24233" y="10789"/>
                    <a:pt x="24029" y="10624"/>
                    <a:pt x="23835" y="10421"/>
                  </a:cubicBezTo>
                  <a:cubicBezTo>
                    <a:pt x="23593" y="10178"/>
                    <a:pt x="23302" y="10023"/>
                    <a:pt x="22982" y="9820"/>
                  </a:cubicBezTo>
                  <a:cubicBezTo>
                    <a:pt x="22779" y="9694"/>
                    <a:pt x="22575" y="9616"/>
                    <a:pt x="22381" y="9490"/>
                  </a:cubicBezTo>
                  <a:lnTo>
                    <a:pt x="22381" y="9374"/>
                  </a:lnTo>
                  <a:cubicBezTo>
                    <a:pt x="22255" y="9296"/>
                    <a:pt x="22178" y="9248"/>
                    <a:pt x="22052" y="9209"/>
                  </a:cubicBezTo>
                  <a:cubicBezTo>
                    <a:pt x="21810" y="9054"/>
                    <a:pt x="21528" y="8928"/>
                    <a:pt x="21286" y="8812"/>
                  </a:cubicBezTo>
                  <a:cubicBezTo>
                    <a:pt x="21121" y="8686"/>
                    <a:pt x="20928" y="8608"/>
                    <a:pt x="20763" y="8521"/>
                  </a:cubicBezTo>
                  <a:cubicBezTo>
                    <a:pt x="20520" y="8405"/>
                    <a:pt x="20317" y="8201"/>
                    <a:pt x="20036" y="8162"/>
                  </a:cubicBezTo>
                  <a:cubicBezTo>
                    <a:pt x="19958" y="8162"/>
                    <a:pt x="19871" y="8123"/>
                    <a:pt x="19755" y="8085"/>
                  </a:cubicBezTo>
                  <a:cubicBezTo>
                    <a:pt x="19590" y="8036"/>
                    <a:pt x="19386" y="7959"/>
                    <a:pt x="19183" y="7881"/>
                  </a:cubicBezTo>
                  <a:cubicBezTo>
                    <a:pt x="19128" y="7936"/>
                    <a:pt x="19073" y="7991"/>
                    <a:pt x="19015" y="7991"/>
                  </a:cubicBezTo>
                  <a:cubicBezTo>
                    <a:pt x="18991" y="7991"/>
                    <a:pt x="18966" y="7981"/>
                    <a:pt x="18940" y="7959"/>
                  </a:cubicBezTo>
                  <a:cubicBezTo>
                    <a:pt x="18847" y="7889"/>
                    <a:pt x="18751" y="7875"/>
                    <a:pt x="18653" y="7875"/>
                  </a:cubicBezTo>
                  <a:cubicBezTo>
                    <a:pt x="18588" y="7875"/>
                    <a:pt x="18522" y="7881"/>
                    <a:pt x="18456" y="7881"/>
                  </a:cubicBezTo>
                  <a:cubicBezTo>
                    <a:pt x="18262" y="7920"/>
                    <a:pt x="18097" y="7920"/>
                    <a:pt x="17894" y="7920"/>
                  </a:cubicBezTo>
                  <a:cubicBezTo>
                    <a:pt x="17842" y="7920"/>
                    <a:pt x="17786" y="7903"/>
                    <a:pt x="17720" y="7903"/>
                  </a:cubicBezTo>
                  <a:cubicBezTo>
                    <a:pt x="17687" y="7903"/>
                    <a:pt x="17651" y="7907"/>
                    <a:pt x="17612" y="7920"/>
                  </a:cubicBezTo>
                  <a:cubicBezTo>
                    <a:pt x="17535" y="7920"/>
                    <a:pt x="17448" y="7881"/>
                    <a:pt x="17409" y="7794"/>
                  </a:cubicBezTo>
                  <a:lnTo>
                    <a:pt x="16847" y="7794"/>
                  </a:lnTo>
                  <a:cubicBezTo>
                    <a:pt x="16682" y="7842"/>
                    <a:pt x="16478" y="7842"/>
                    <a:pt x="16275" y="7881"/>
                  </a:cubicBezTo>
                  <a:cubicBezTo>
                    <a:pt x="16275" y="7881"/>
                    <a:pt x="16236" y="7920"/>
                    <a:pt x="16236" y="7959"/>
                  </a:cubicBezTo>
                  <a:lnTo>
                    <a:pt x="15713" y="7959"/>
                  </a:lnTo>
                  <a:cubicBezTo>
                    <a:pt x="15432" y="7997"/>
                    <a:pt x="15112" y="7997"/>
                    <a:pt x="14869" y="8036"/>
                  </a:cubicBezTo>
                  <a:cubicBezTo>
                    <a:pt x="14666" y="8085"/>
                    <a:pt x="14462" y="8162"/>
                    <a:pt x="14259" y="8201"/>
                  </a:cubicBezTo>
                  <a:cubicBezTo>
                    <a:pt x="14055" y="8240"/>
                    <a:pt x="13900" y="8279"/>
                    <a:pt x="13697" y="8279"/>
                  </a:cubicBezTo>
                  <a:cubicBezTo>
                    <a:pt x="13454" y="8279"/>
                    <a:pt x="13212" y="8366"/>
                    <a:pt x="13008" y="8405"/>
                  </a:cubicBezTo>
                  <a:cubicBezTo>
                    <a:pt x="12766" y="8482"/>
                    <a:pt x="12562" y="8569"/>
                    <a:pt x="12359" y="8608"/>
                  </a:cubicBezTo>
                  <a:cubicBezTo>
                    <a:pt x="12243" y="8647"/>
                    <a:pt x="12117" y="8686"/>
                    <a:pt x="12000" y="8724"/>
                  </a:cubicBezTo>
                  <a:cubicBezTo>
                    <a:pt x="11632" y="8812"/>
                    <a:pt x="11273" y="8889"/>
                    <a:pt x="10905" y="8928"/>
                  </a:cubicBezTo>
                  <a:cubicBezTo>
                    <a:pt x="10701" y="8967"/>
                    <a:pt x="10459" y="8967"/>
                    <a:pt x="10304" y="9132"/>
                  </a:cubicBezTo>
                  <a:cubicBezTo>
                    <a:pt x="10217" y="9132"/>
                    <a:pt x="10139" y="9132"/>
                    <a:pt x="10100" y="9093"/>
                  </a:cubicBezTo>
                  <a:cubicBezTo>
                    <a:pt x="10062" y="9132"/>
                    <a:pt x="10023" y="9170"/>
                    <a:pt x="10023" y="9209"/>
                  </a:cubicBezTo>
                  <a:cubicBezTo>
                    <a:pt x="9819" y="9209"/>
                    <a:pt x="9655" y="9248"/>
                    <a:pt x="9490" y="9248"/>
                  </a:cubicBezTo>
                  <a:cubicBezTo>
                    <a:pt x="9451" y="9209"/>
                    <a:pt x="9451" y="9170"/>
                    <a:pt x="9451" y="9093"/>
                  </a:cubicBezTo>
                  <a:cubicBezTo>
                    <a:pt x="9412" y="9170"/>
                    <a:pt x="9412" y="9209"/>
                    <a:pt x="9373" y="9335"/>
                  </a:cubicBezTo>
                  <a:cubicBezTo>
                    <a:pt x="9335" y="9248"/>
                    <a:pt x="9335" y="9209"/>
                    <a:pt x="9335" y="9170"/>
                  </a:cubicBezTo>
                  <a:cubicBezTo>
                    <a:pt x="9247" y="9209"/>
                    <a:pt x="9209" y="9248"/>
                    <a:pt x="9170" y="9248"/>
                  </a:cubicBezTo>
                  <a:cubicBezTo>
                    <a:pt x="9092" y="9209"/>
                    <a:pt x="8966" y="9209"/>
                    <a:pt x="8850" y="9170"/>
                  </a:cubicBezTo>
                  <a:cubicBezTo>
                    <a:pt x="8685" y="9170"/>
                    <a:pt x="8443" y="9209"/>
                    <a:pt x="8239" y="9209"/>
                  </a:cubicBezTo>
                  <a:cubicBezTo>
                    <a:pt x="8084" y="9248"/>
                    <a:pt x="7881" y="9248"/>
                    <a:pt x="7716" y="9248"/>
                  </a:cubicBezTo>
                  <a:cubicBezTo>
                    <a:pt x="7638" y="9248"/>
                    <a:pt x="7551" y="9248"/>
                    <a:pt x="7474" y="9209"/>
                  </a:cubicBezTo>
                  <a:cubicBezTo>
                    <a:pt x="7270" y="9170"/>
                    <a:pt x="7115" y="9093"/>
                    <a:pt x="6911" y="9093"/>
                  </a:cubicBezTo>
                  <a:cubicBezTo>
                    <a:pt x="6889" y="9098"/>
                    <a:pt x="6867" y="9100"/>
                    <a:pt x="6846" y="9100"/>
                  </a:cubicBezTo>
                  <a:cubicBezTo>
                    <a:pt x="6740" y="9100"/>
                    <a:pt x="6653" y="9043"/>
                    <a:pt x="6566" y="9043"/>
                  </a:cubicBezTo>
                  <a:cubicBezTo>
                    <a:pt x="6546" y="9043"/>
                    <a:pt x="6525" y="9046"/>
                    <a:pt x="6504" y="9054"/>
                  </a:cubicBezTo>
                  <a:cubicBezTo>
                    <a:pt x="6340" y="8889"/>
                    <a:pt x="6184" y="8850"/>
                    <a:pt x="5981" y="8812"/>
                  </a:cubicBezTo>
                  <a:cubicBezTo>
                    <a:pt x="5855" y="8763"/>
                    <a:pt x="5777" y="8686"/>
                    <a:pt x="5700" y="8608"/>
                  </a:cubicBezTo>
                  <a:cubicBezTo>
                    <a:pt x="5613" y="8521"/>
                    <a:pt x="5457" y="8482"/>
                    <a:pt x="5419" y="8405"/>
                  </a:cubicBezTo>
                  <a:cubicBezTo>
                    <a:pt x="5254" y="8162"/>
                    <a:pt x="5012" y="8036"/>
                    <a:pt x="4808" y="7881"/>
                  </a:cubicBezTo>
                  <a:cubicBezTo>
                    <a:pt x="4527" y="7678"/>
                    <a:pt x="4323" y="7435"/>
                    <a:pt x="4081" y="7232"/>
                  </a:cubicBezTo>
                  <a:cubicBezTo>
                    <a:pt x="4042" y="7232"/>
                    <a:pt x="4042" y="7193"/>
                    <a:pt x="4042" y="7193"/>
                  </a:cubicBezTo>
                  <a:cubicBezTo>
                    <a:pt x="3916" y="6989"/>
                    <a:pt x="3839" y="6786"/>
                    <a:pt x="3674" y="6631"/>
                  </a:cubicBezTo>
                  <a:cubicBezTo>
                    <a:pt x="3519" y="6340"/>
                    <a:pt x="3315" y="6098"/>
                    <a:pt x="3073" y="5855"/>
                  </a:cubicBezTo>
                  <a:cubicBezTo>
                    <a:pt x="2831" y="5613"/>
                    <a:pt x="2753" y="5293"/>
                    <a:pt x="2588" y="5012"/>
                  </a:cubicBezTo>
                  <a:cubicBezTo>
                    <a:pt x="2550" y="4973"/>
                    <a:pt x="2511" y="4886"/>
                    <a:pt x="2511" y="4847"/>
                  </a:cubicBezTo>
                  <a:cubicBezTo>
                    <a:pt x="2550" y="4731"/>
                    <a:pt x="2462" y="4644"/>
                    <a:pt x="2424" y="4527"/>
                  </a:cubicBezTo>
                  <a:cubicBezTo>
                    <a:pt x="2385" y="4489"/>
                    <a:pt x="2346" y="4450"/>
                    <a:pt x="2307" y="4401"/>
                  </a:cubicBezTo>
                  <a:cubicBezTo>
                    <a:pt x="2220" y="4207"/>
                    <a:pt x="2142" y="4004"/>
                    <a:pt x="1978" y="3878"/>
                  </a:cubicBezTo>
                  <a:cubicBezTo>
                    <a:pt x="1939" y="3839"/>
                    <a:pt x="1939" y="3839"/>
                    <a:pt x="1900" y="3800"/>
                  </a:cubicBezTo>
                  <a:cubicBezTo>
                    <a:pt x="1900" y="3723"/>
                    <a:pt x="1861" y="3636"/>
                    <a:pt x="1823" y="3597"/>
                  </a:cubicBezTo>
                  <a:cubicBezTo>
                    <a:pt x="1735" y="3432"/>
                    <a:pt x="1697" y="3277"/>
                    <a:pt x="1619" y="3151"/>
                  </a:cubicBezTo>
                  <a:cubicBezTo>
                    <a:pt x="1580" y="3073"/>
                    <a:pt x="1541" y="2947"/>
                    <a:pt x="1493" y="2870"/>
                  </a:cubicBezTo>
                  <a:cubicBezTo>
                    <a:pt x="1338" y="2463"/>
                    <a:pt x="1173" y="2027"/>
                    <a:pt x="1057" y="1658"/>
                  </a:cubicBezTo>
                  <a:cubicBezTo>
                    <a:pt x="1008" y="1493"/>
                    <a:pt x="970" y="1377"/>
                    <a:pt x="931" y="1251"/>
                  </a:cubicBezTo>
                  <a:cubicBezTo>
                    <a:pt x="931" y="1174"/>
                    <a:pt x="853" y="1135"/>
                    <a:pt x="853" y="1057"/>
                  </a:cubicBezTo>
                  <a:cubicBezTo>
                    <a:pt x="766" y="815"/>
                    <a:pt x="650" y="611"/>
                    <a:pt x="446" y="447"/>
                  </a:cubicBezTo>
                  <a:cubicBezTo>
                    <a:pt x="407" y="447"/>
                    <a:pt x="407" y="369"/>
                    <a:pt x="369" y="282"/>
                  </a:cubicBezTo>
                  <a:cubicBezTo>
                    <a:pt x="369" y="282"/>
                    <a:pt x="281" y="282"/>
                    <a:pt x="281" y="243"/>
                  </a:cubicBezTo>
                  <a:lnTo>
                    <a:pt x="281" y="88"/>
                  </a:lnTo>
                  <a:cubicBezTo>
                    <a:pt x="204" y="39"/>
                    <a:pt x="126" y="39"/>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6"/>
            <p:cNvSpPr/>
            <p:nvPr/>
          </p:nvSpPr>
          <p:spPr>
            <a:xfrm>
              <a:off x="3401800" y="4042650"/>
              <a:ext cx="1095575" cy="413350"/>
            </a:xfrm>
            <a:custGeom>
              <a:avLst/>
              <a:gdLst/>
              <a:ahLst/>
              <a:cxnLst/>
              <a:rect l="l" t="t" r="r" b="b"/>
              <a:pathLst>
                <a:path w="43823" h="16534" extrusionOk="0">
                  <a:moveTo>
                    <a:pt x="204" y="1"/>
                  </a:moveTo>
                  <a:cubicBezTo>
                    <a:pt x="117" y="1"/>
                    <a:pt x="78" y="40"/>
                    <a:pt x="0" y="78"/>
                  </a:cubicBezTo>
                  <a:cubicBezTo>
                    <a:pt x="39" y="117"/>
                    <a:pt x="39" y="204"/>
                    <a:pt x="78" y="243"/>
                  </a:cubicBezTo>
                  <a:cubicBezTo>
                    <a:pt x="78" y="359"/>
                    <a:pt x="78" y="485"/>
                    <a:pt x="155" y="563"/>
                  </a:cubicBezTo>
                  <a:cubicBezTo>
                    <a:pt x="281" y="689"/>
                    <a:pt x="320" y="931"/>
                    <a:pt x="446" y="1086"/>
                  </a:cubicBezTo>
                  <a:cubicBezTo>
                    <a:pt x="485" y="1174"/>
                    <a:pt x="485" y="1251"/>
                    <a:pt x="485" y="1377"/>
                  </a:cubicBezTo>
                  <a:cubicBezTo>
                    <a:pt x="524" y="1377"/>
                    <a:pt x="562" y="1416"/>
                    <a:pt x="601" y="1455"/>
                  </a:cubicBezTo>
                  <a:cubicBezTo>
                    <a:pt x="562" y="1775"/>
                    <a:pt x="766" y="2056"/>
                    <a:pt x="766" y="2385"/>
                  </a:cubicBezTo>
                  <a:cubicBezTo>
                    <a:pt x="805" y="2540"/>
                    <a:pt x="931" y="2705"/>
                    <a:pt x="1008" y="2870"/>
                  </a:cubicBezTo>
                  <a:cubicBezTo>
                    <a:pt x="1047" y="2986"/>
                    <a:pt x="1125" y="3112"/>
                    <a:pt x="1173" y="3229"/>
                  </a:cubicBezTo>
                  <a:cubicBezTo>
                    <a:pt x="1251" y="3471"/>
                    <a:pt x="1289" y="3674"/>
                    <a:pt x="1367" y="3878"/>
                  </a:cubicBezTo>
                  <a:cubicBezTo>
                    <a:pt x="1415" y="3917"/>
                    <a:pt x="1415" y="3994"/>
                    <a:pt x="1454" y="4043"/>
                  </a:cubicBezTo>
                  <a:cubicBezTo>
                    <a:pt x="1493" y="4120"/>
                    <a:pt x="1532" y="4237"/>
                    <a:pt x="1571" y="4324"/>
                  </a:cubicBezTo>
                  <a:cubicBezTo>
                    <a:pt x="1658" y="4479"/>
                    <a:pt x="1813" y="4683"/>
                    <a:pt x="1900" y="4886"/>
                  </a:cubicBezTo>
                  <a:cubicBezTo>
                    <a:pt x="2016" y="5167"/>
                    <a:pt x="2259" y="5371"/>
                    <a:pt x="2298" y="5652"/>
                  </a:cubicBezTo>
                  <a:cubicBezTo>
                    <a:pt x="2298" y="5691"/>
                    <a:pt x="2336" y="5691"/>
                    <a:pt x="2336" y="5691"/>
                  </a:cubicBezTo>
                  <a:cubicBezTo>
                    <a:pt x="2462" y="5855"/>
                    <a:pt x="2579" y="5981"/>
                    <a:pt x="2705" y="6137"/>
                  </a:cubicBezTo>
                  <a:cubicBezTo>
                    <a:pt x="2821" y="6340"/>
                    <a:pt x="2986" y="6466"/>
                    <a:pt x="2986" y="6708"/>
                  </a:cubicBezTo>
                  <a:cubicBezTo>
                    <a:pt x="3063" y="6747"/>
                    <a:pt x="3112" y="6825"/>
                    <a:pt x="3151" y="6863"/>
                  </a:cubicBezTo>
                  <a:cubicBezTo>
                    <a:pt x="3228" y="6989"/>
                    <a:pt x="3267" y="7145"/>
                    <a:pt x="3393" y="7232"/>
                  </a:cubicBezTo>
                  <a:cubicBezTo>
                    <a:pt x="3877" y="7716"/>
                    <a:pt x="4362" y="8201"/>
                    <a:pt x="4847" y="8647"/>
                  </a:cubicBezTo>
                  <a:cubicBezTo>
                    <a:pt x="4886" y="8686"/>
                    <a:pt x="4924" y="8725"/>
                    <a:pt x="4963" y="8725"/>
                  </a:cubicBezTo>
                  <a:cubicBezTo>
                    <a:pt x="4989" y="8720"/>
                    <a:pt x="5014" y="8718"/>
                    <a:pt x="5038" y="8718"/>
                  </a:cubicBezTo>
                  <a:cubicBezTo>
                    <a:pt x="5233" y="8718"/>
                    <a:pt x="5348" y="8850"/>
                    <a:pt x="5487" y="8928"/>
                  </a:cubicBezTo>
                  <a:cubicBezTo>
                    <a:pt x="5613" y="8967"/>
                    <a:pt x="5690" y="8967"/>
                    <a:pt x="5777" y="9006"/>
                  </a:cubicBezTo>
                  <a:cubicBezTo>
                    <a:pt x="5894" y="9083"/>
                    <a:pt x="6020" y="9170"/>
                    <a:pt x="6175" y="9209"/>
                  </a:cubicBezTo>
                  <a:cubicBezTo>
                    <a:pt x="6301" y="9248"/>
                    <a:pt x="6417" y="9248"/>
                    <a:pt x="6543" y="9287"/>
                  </a:cubicBezTo>
                  <a:lnTo>
                    <a:pt x="7028" y="9287"/>
                  </a:lnTo>
                  <a:cubicBezTo>
                    <a:pt x="7309" y="9287"/>
                    <a:pt x="7551" y="9248"/>
                    <a:pt x="7793" y="9248"/>
                  </a:cubicBezTo>
                  <a:cubicBezTo>
                    <a:pt x="8113" y="9248"/>
                    <a:pt x="8443" y="9248"/>
                    <a:pt x="8763" y="9287"/>
                  </a:cubicBezTo>
                  <a:cubicBezTo>
                    <a:pt x="8802" y="9287"/>
                    <a:pt x="8879" y="9248"/>
                    <a:pt x="8928" y="9248"/>
                  </a:cubicBezTo>
                  <a:cubicBezTo>
                    <a:pt x="9044" y="9170"/>
                    <a:pt x="9121" y="9170"/>
                    <a:pt x="9286" y="9170"/>
                  </a:cubicBezTo>
                  <a:cubicBezTo>
                    <a:pt x="9325" y="9170"/>
                    <a:pt x="9412" y="9132"/>
                    <a:pt x="9490" y="9132"/>
                  </a:cubicBezTo>
                  <a:cubicBezTo>
                    <a:pt x="9623" y="9092"/>
                    <a:pt x="9725" y="9034"/>
                    <a:pt x="9826" y="9034"/>
                  </a:cubicBezTo>
                  <a:cubicBezTo>
                    <a:pt x="9850" y="9034"/>
                    <a:pt x="9873" y="9037"/>
                    <a:pt x="9897" y="9044"/>
                  </a:cubicBezTo>
                  <a:cubicBezTo>
                    <a:pt x="10013" y="9044"/>
                    <a:pt x="10091" y="9044"/>
                    <a:pt x="10178" y="9006"/>
                  </a:cubicBezTo>
                  <a:cubicBezTo>
                    <a:pt x="10381" y="8967"/>
                    <a:pt x="10624" y="8928"/>
                    <a:pt x="10818" y="8889"/>
                  </a:cubicBezTo>
                  <a:cubicBezTo>
                    <a:pt x="10905" y="8889"/>
                    <a:pt x="11021" y="8841"/>
                    <a:pt x="11108" y="8802"/>
                  </a:cubicBezTo>
                  <a:cubicBezTo>
                    <a:pt x="11264" y="8725"/>
                    <a:pt x="11428" y="8647"/>
                    <a:pt x="11593" y="8599"/>
                  </a:cubicBezTo>
                  <a:cubicBezTo>
                    <a:pt x="11787" y="8560"/>
                    <a:pt x="11991" y="8521"/>
                    <a:pt x="12194" y="8443"/>
                  </a:cubicBezTo>
                  <a:cubicBezTo>
                    <a:pt x="12337" y="8410"/>
                    <a:pt x="12510" y="8310"/>
                    <a:pt x="12680" y="8310"/>
                  </a:cubicBezTo>
                  <a:cubicBezTo>
                    <a:pt x="12705" y="8310"/>
                    <a:pt x="12731" y="8312"/>
                    <a:pt x="12756" y="8317"/>
                  </a:cubicBezTo>
                  <a:cubicBezTo>
                    <a:pt x="12782" y="8329"/>
                    <a:pt x="12807" y="8333"/>
                    <a:pt x="12830" y="8333"/>
                  </a:cubicBezTo>
                  <a:cubicBezTo>
                    <a:pt x="12886" y="8333"/>
                    <a:pt x="12932" y="8306"/>
                    <a:pt x="12960" y="8279"/>
                  </a:cubicBezTo>
                  <a:cubicBezTo>
                    <a:pt x="13163" y="8279"/>
                    <a:pt x="13328" y="8240"/>
                    <a:pt x="13483" y="8201"/>
                  </a:cubicBezTo>
                  <a:cubicBezTo>
                    <a:pt x="13558" y="8191"/>
                    <a:pt x="13633" y="8189"/>
                    <a:pt x="13707" y="8189"/>
                  </a:cubicBezTo>
                  <a:cubicBezTo>
                    <a:pt x="13767" y="8189"/>
                    <a:pt x="13827" y="8190"/>
                    <a:pt x="13887" y="8190"/>
                  </a:cubicBezTo>
                  <a:cubicBezTo>
                    <a:pt x="14038" y="8190"/>
                    <a:pt x="14187" y="8181"/>
                    <a:pt x="14336" y="8114"/>
                  </a:cubicBezTo>
                  <a:cubicBezTo>
                    <a:pt x="14375" y="8075"/>
                    <a:pt x="14453" y="8075"/>
                    <a:pt x="14540" y="8075"/>
                  </a:cubicBezTo>
                  <a:cubicBezTo>
                    <a:pt x="14695" y="8036"/>
                    <a:pt x="14860" y="7998"/>
                    <a:pt x="14986" y="7998"/>
                  </a:cubicBezTo>
                  <a:cubicBezTo>
                    <a:pt x="15068" y="8009"/>
                    <a:pt x="15147" y="8014"/>
                    <a:pt x="15224" y="8014"/>
                  </a:cubicBezTo>
                  <a:cubicBezTo>
                    <a:pt x="15409" y="8014"/>
                    <a:pt x="15580" y="7986"/>
                    <a:pt x="15751" y="7959"/>
                  </a:cubicBezTo>
                  <a:cubicBezTo>
                    <a:pt x="15907" y="7920"/>
                    <a:pt x="16071" y="7872"/>
                    <a:pt x="16275" y="7833"/>
                  </a:cubicBezTo>
                  <a:cubicBezTo>
                    <a:pt x="16335" y="7825"/>
                    <a:pt x="16394" y="7822"/>
                    <a:pt x="16452" y="7822"/>
                  </a:cubicBezTo>
                  <a:cubicBezTo>
                    <a:pt x="16701" y="7822"/>
                    <a:pt x="16931" y="7881"/>
                    <a:pt x="17167" y="7920"/>
                  </a:cubicBezTo>
                  <a:cubicBezTo>
                    <a:pt x="17270" y="7920"/>
                    <a:pt x="17378" y="7937"/>
                    <a:pt x="17498" y="7937"/>
                  </a:cubicBezTo>
                  <a:cubicBezTo>
                    <a:pt x="17559" y="7937"/>
                    <a:pt x="17622" y="7933"/>
                    <a:pt x="17690" y="7920"/>
                  </a:cubicBezTo>
                  <a:cubicBezTo>
                    <a:pt x="17716" y="7904"/>
                    <a:pt x="17742" y="7898"/>
                    <a:pt x="17768" y="7898"/>
                  </a:cubicBezTo>
                  <a:cubicBezTo>
                    <a:pt x="17820" y="7898"/>
                    <a:pt x="17874" y="7920"/>
                    <a:pt x="17932" y="7920"/>
                  </a:cubicBezTo>
                  <a:cubicBezTo>
                    <a:pt x="18136" y="7959"/>
                    <a:pt x="18330" y="8036"/>
                    <a:pt x="18533" y="8075"/>
                  </a:cubicBezTo>
                  <a:cubicBezTo>
                    <a:pt x="18698" y="8114"/>
                    <a:pt x="18814" y="8114"/>
                    <a:pt x="18940" y="8162"/>
                  </a:cubicBezTo>
                  <a:cubicBezTo>
                    <a:pt x="19075" y="8226"/>
                    <a:pt x="19203" y="8289"/>
                    <a:pt x="19335" y="8289"/>
                  </a:cubicBezTo>
                  <a:cubicBezTo>
                    <a:pt x="19365" y="8289"/>
                    <a:pt x="19395" y="8286"/>
                    <a:pt x="19425" y="8279"/>
                  </a:cubicBezTo>
                  <a:cubicBezTo>
                    <a:pt x="19464" y="8279"/>
                    <a:pt x="19503" y="8317"/>
                    <a:pt x="19590" y="8356"/>
                  </a:cubicBezTo>
                  <a:cubicBezTo>
                    <a:pt x="19706" y="8443"/>
                    <a:pt x="19784" y="8521"/>
                    <a:pt x="19948" y="8560"/>
                  </a:cubicBezTo>
                  <a:cubicBezTo>
                    <a:pt x="20268" y="8647"/>
                    <a:pt x="20511" y="8841"/>
                    <a:pt x="20801" y="9006"/>
                  </a:cubicBezTo>
                  <a:cubicBezTo>
                    <a:pt x="20918" y="9044"/>
                    <a:pt x="21044" y="9083"/>
                    <a:pt x="21160" y="9170"/>
                  </a:cubicBezTo>
                  <a:cubicBezTo>
                    <a:pt x="21238" y="9209"/>
                    <a:pt x="21325" y="9287"/>
                    <a:pt x="21441" y="9374"/>
                  </a:cubicBezTo>
                  <a:cubicBezTo>
                    <a:pt x="21528" y="9452"/>
                    <a:pt x="21645" y="9529"/>
                    <a:pt x="21771" y="9616"/>
                  </a:cubicBezTo>
                  <a:cubicBezTo>
                    <a:pt x="21794" y="9607"/>
                    <a:pt x="21819" y="9602"/>
                    <a:pt x="21846" y="9602"/>
                  </a:cubicBezTo>
                  <a:cubicBezTo>
                    <a:pt x="21951" y="9602"/>
                    <a:pt x="22075" y="9671"/>
                    <a:pt x="22168" y="9733"/>
                  </a:cubicBezTo>
                  <a:cubicBezTo>
                    <a:pt x="22207" y="9771"/>
                    <a:pt x="22255" y="9771"/>
                    <a:pt x="22294" y="9810"/>
                  </a:cubicBezTo>
                  <a:cubicBezTo>
                    <a:pt x="22411" y="9859"/>
                    <a:pt x="22537" y="9936"/>
                    <a:pt x="22614" y="9975"/>
                  </a:cubicBezTo>
                  <a:cubicBezTo>
                    <a:pt x="22779" y="10101"/>
                    <a:pt x="22895" y="10217"/>
                    <a:pt x="23021" y="10343"/>
                  </a:cubicBezTo>
                  <a:cubicBezTo>
                    <a:pt x="23138" y="10421"/>
                    <a:pt x="23225" y="10498"/>
                    <a:pt x="23341" y="10586"/>
                  </a:cubicBezTo>
                  <a:cubicBezTo>
                    <a:pt x="23622" y="10779"/>
                    <a:pt x="23864" y="11022"/>
                    <a:pt x="24107" y="11225"/>
                  </a:cubicBezTo>
                  <a:cubicBezTo>
                    <a:pt x="24310" y="11390"/>
                    <a:pt x="24553" y="11506"/>
                    <a:pt x="24795" y="11594"/>
                  </a:cubicBezTo>
                  <a:cubicBezTo>
                    <a:pt x="25115" y="11749"/>
                    <a:pt x="25406" y="11952"/>
                    <a:pt x="25764" y="11991"/>
                  </a:cubicBezTo>
                  <a:cubicBezTo>
                    <a:pt x="25803" y="11991"/>
                    <a:pt x="25842" y="11991"/>
                    <a:pt x="25890" y="12040"/>
                  </a:cubicBezTo>
                  <a:cubicBezTo>
                    <a:pt x="26045" y="12156"/>
                    <a:pt x="26249" y="12233"/>
                    <a:pt x="26453" y="12233"/>
                  </a:cubicBezTo>
                  <a:cubicBezTo>
                    <a:pt x="26668" y="12277"/>
                    <a:pt x="26853" y="12404"/>
                    <a:pt x="27063" y="12404"/>
                  </a:cubicBezTo>
                  <a:cubicBezTo>
                    <a:pt x="27088" y="12404"/>
                    <a:pt x="27114" y="12402"/>
                    <a:pt x="27141" y="12398"/>
                  </a:cubicBezTo>
                  <a:lnTo>
                    <a:pt x="27179" y="12398"/>
                  </a:lnTo>
                  <a:cubicBezTo>
                    <a:pt x="27538" y="12476"/>
                    <a:pt x="27868" y="12563"/>
                    <a:pt x="28188" y="12602"/>
                  </a:cubicBezTo>
                  <a:lnTo>
                    <a:pt x="28226" y="12641"/>
                  </a:lnTo>
                  <a:cubicBezTo>
                    <a:pt x="28315" y="12604"/>
                    <a:pt x="28406" y="12590"/>
                    <a:pt x="28496" y="12590"/>
                  </a:cubicBezTo>
                  <a:cubicBezTo>
                    <a:pt x="28691" y="12590"/>
                    <a:pt x="28887" y="12653"/>
                    <a:pt x="29079" y="12679"/>
                  </a:cubicBezTo>
                  <a:cubicBezTo>
                    <a:pt x="29118" y="12679"/>
                    <a:pt x="29196" y="12679"/>
                    <a:pt x="29283" y="12718"/>
                  </a:cubicBezTo>
                  <a:cubicBezTo>
                    <a:pt x="29558" y="12844"/>
                    <a:pt x="29839" y="12897"/>
                    <a:pt x="30116" y="12897"/>
                  </a:cubicBezTo>
                  <a:cubicBezTo>
                    <a:pt x="30201" y="12897"/>
                    <a:pt x="30285" y="12892"/>
                    <a:pt x="30368" y="12883"/>
                  </a:cubicBezTo>
                  <a:cubicBezTo>
                    <a:pt x="30533" y="12866"/>
                    <a:pt x="30688" y="12848"/>
                    <a:pt x="30841" y="12848"/>
                  </a:cubicBezTo>
                  <a:cubicBezTo>
                    <a:pt x="31031" y="12848"/>
                    <a:pt x="31217" y="12875"/>
                    <a:pt x="31415" y="12960"/>
                  </a:cubicBezTo>
                  <a:cubicBezTo>
                    <a:pt x="31464" y="13009"/>
                    <a:pt x="31464" y="13009"/>
                    <a:pt x="31503" y="13009"/>
                  </a:cubicBezTo>
                  <a:cubicBezTo>
                    <a:pt x="31706" y="13048"/>
                    <a:pt x="31900" y="13048"/>
                    <a:pt x="32065" y="13086"/>
                  </a:cubicBezTo>
                  <a:cubicBezTo>
                    <a:pt x="32268" y="13125"/>
                    <a:pt x="32472" y="13203"/>
                    <a:pt x="32675" y="13251"/>
                  </a:cubicBezTo>
                  <a:cubicBezTo>
                    <a:pt x="32792" y="13290"/>
                    <a:pt x="32957" y="13367"/>
                    <a:pt x="33112" y="13367"/>
                  </a:cubicBezTo>
                  <a:cubicBezTo>
                    <a:pt x="33441" y="13406"/>
                    <a:pt x="33800" y="13445"/>
                    <a:pt x="34168" y="13494"/>
                  </a:cubicBezTo>
                  <a:cubicBezTo>
                    <a:pt x="34410" y="13532"/>
                    <a:pt x="34653" y="13571"/>
                    <a:pt x="34895" y="13649"/>
                  </a:cubicBezTo>
                  <a:cubicBezTo>
                    <a:pt x="35176" y="13736"/>
                    <a:pt x="35496" y="13852"/>
                    <a:pt x="35826" y="13930"/>
                  </a:cubicBezTo>
                  <a:cubicBezTo>
                    <a:pt x="36107" y="14017"/>
                    <a:pt x="36349" y="14133"/>
                    <a:pt x="36630" y="14259"/>
                  </a:cubicBezTo>
                  <a:cubicBezTo>
                    <a:pt x="36708" y="14298"/>
                    <a:pt x="36746" y="14298"/>
                    <a:pt x="36795" y="14337"/>
                  </a:cubicBezTo>
                  <a:cubicBezTo>
                    <a:pt x="36873" y="14376"/>
                    <a:pt x="36950" y="14463"/>
                    <a:pt x="36989" y="14502"/>
                  </a:cubicBezTo>
                  <a:cubicBezTo>
                    <a:pt x="37154" y="14579"/>
                    <a:pt x="37318" y="14705"/>
                    <a:pt x="37435" y="14783"/>
                  </a:cubicBezTo>
                  <a:cubicBezTo>
                    <a:pt x="37522" y="14821"/>
                    <a:pt x="37599" y="14899"/>
                    <a:pt x="37677" y="14899"/>
                  </a:cubicBezTo>
                  <a:cubicBezTo>
                    <a:pt x="37803" y="14899"/>
                    <a:pt x="37881" y="14986"/>
                    <a:pt x="38007" y="15025"/>
                  </a:cubicBezTo>
                  <a:cubicBezTo>
                    <a:pt x="38045" y="15064"/>
                    <a:pt x="38123" y="15064"/>
                    <a:pt x="38200" y="15103"/>
                  </a:cubicBezTo>
                  <a:cubicBezTo>
                    <a:pt x="38365" y="15190"/>
                    <a:pt x="38530" y="15229"/>
                    <a:pt x="38685" y="15306"/>
                  </a:cubicBezTo>
                  <a:cubicBezTo>
                    <a:pt x="38850" y="15345"/>
                    <a:pt x="38976" y="15432"/>
                    <a:pt x="39131" y="15471"/>
                  </a:cubicBezTo>
                  <a:cubicBezTo>
                    <a:pt x="39616" y="15626"/>
                    <a:pt x="40062" y="15830"/>
                    <a:pt x="40507" y="15994"/>
                  </a:cubicBezTo>
                  <a:cubicBezTo>
                    <a:pt x="40711" y="16033"/>
                    <a:pt x="40866" y="16072"/>
                    <a:pt x="41070" y="16111"/>
                  </a:cubicBezTo>
                  <a:cubicBezTo>
                    <a:pt x="41438" y="16237"/>
                    <a:pt x="41797" y="16401"/>
                    <a:pt x="42204" y="16479"/>
                  </a:cubicBezTo>
                  <a:cubicBezTo>
                    <a:pt x="42407" y="16518"/>
                    <a:pt x="42611" y="16518"/>
                    <a:pt x="42805" y="16518"/>
                  </a:cubicBezTo>
                  <a:lnTo>
                    <a:pt x="43134" y="16518"/>
                  </a:lnTo>
                  <a:cubicBezTo>
                    <a:pt x="43157" y="16529"/>
                    <a:pt x="43180" y="16534"/>
                    <a:pt x="43203" y="16534"/>
                  </a:cubicBezTo>
                  <a:cubicBezTo>
                    <a:pt x="43258" y="16534"/>
                    <a:pt x="43315" y="16506"/>
                    <a:pt x="43377" y="16479"/>
                  </a:cubicBezTo>
                  <a:cubicBezTo>
                    <a:pt x="43415" y="16440"/>
                    <a:pt x="43493" y="16401"/>
                    <a:pt x="43580" y="16401"/>
                  </a:cubicBezTo>
                  <a:cubicBezTo>
                    <a:pt x="43658" y="16401"/>
                    <a:pt x="43735" y="16401"/>
                    <a:pt x="43774" y="16353"/>
                  </a:cubicBezTo>
                  <a:lnTo>
                    <a:pt x="43822" y="16353"/>
                  </a:lnTo>
                  <a:cubicBezTo>
                    <a:pt x="43774" y="16314"/>
                    <a:pt x="43774" y="16275"/>
                    <a:pt x="43735" y="16237"/>
                  </a:cubicBezTo>
                  <a:cubicBezTo>
                    <a:pt x="43696" y="16275"/>
                    <a:pt x="43696" y="16314"/>
                    <a:pt x="43696" y="16314"/>
                  </a:cubicBezTo>
                  <a:cubicBezTo>
                    <a:pt x="43580" y="16275"/>
                    <a:pt x="43454" y="16275"/>
                    <a:pt x="43377" y="16237"/>
                  </a:cubicBezTo>
                  <a:cubicBezTo>
                    <a:pt x="43251" y="16198"/>
                    <a:pt x="43134" y="16159"/>
                    <a:pt x="43047" y="16111"/>
                  </a:cubicBezTo>
                  <a:cubicBezTo>
                    <a:pt x="42969" y="16159"/>
                    <a:pt x="42892" y="16198"/>
                    <a:pt x="42853" y="16198"/>
                  </a:cubicBezTo>
                  <a:cubicBezTo>
                    <a:pt x="42562" y="16159"/>
                    <a:pt x="42320" y="16159"/>
                    <a:pt x="42039" y="16072"/>
                  </a:cubicBezTo>
                  <a:cubicBezTo>
                    <a:pt x="41719" y="15994"/>
                    <a:pt x="41399" y="15830"/>
                    <a:pt x="41070" y="15713"/>
                  </a:cubicBezTo>
                  <a:cubicBezTo>
                    <a:pt x="40953" y="15674"/>
                    <a:pt x="40827" y="15587"/>
                    <a:pt x="40711" y="15587"/>
                  </a:cubicBezTo>
                  <a:cubicBezTo>
                    <a:pt x="40507" y="15587"/>
                    <a:pt x="40381" y="15510"/>
                    <a:pt x="40226" y="15471"/>
                  </a:cubicBezTo>
                  <a:cubicBezTo>
                    <a:pt x="40100" y="15432"/>
                    <a:pt x="40023" y="15345"/>
                    <a:pt x="39897" y="15306"/>
                  </a:cubicBezTo>
                  <a:cubicBezTo>
                    <a:pt x="39742" y="15229"/>
                    <a:pt x="39538" y="15190"/>
                    <a:pt x="39335" y="15064"/>
                  </a:cubicBezTo>
                  <a:cubicBezTo>
                    <a:pt x="39296" y="15025"/>
                    <a:pt x="39218" y="15025"/>
                    <a:pt x="39131" y="14986"/>
                  </a:cubicBezTo>
                  <a:cubicBezTo>
                    <a:pt x="39053" y="14947"/>
                    <a:pt x="38976" y="14899"/>
                    <a:pt x="38850" y="14860"/>
                  </a:cubicBezTo>
                  <a:cubicBezTo>
                    <a:pt x="38569" y="14705"/>
                    <a:pt x="38249" y="14540"/>
                    <a:pt x="37919" y="14376"/>
                  </a:cubicBezTo>
                  <a:cubicBezTo>
                    <a:pt x="37803" y="14337"/>
                    <a:pt x="37677" y="14298"/>
                    <a:pt x="37599" y="14172"/>
                  </a:cubicBezTo>
                  <a:cubicBezTo>
                    <a:pt x="37522" y="14133"/>
                    <a:pt x="37435" y="14056"/>
                    <a:pt x="37357" y="14017"/>
                  </a:cubicBezTo>
                  <a:lnTo>
                    <a:pt x="37357" y="13978"/>
                  </a:lnTo>
                  <a:cubicBezTo>
                    <a:pt x="36873" y="13775"/>
                    <a:pt x="36349" y="13610"/>
                    <a:pt x="35826" y="13406"/>
                  </a:cubicBezTo>
                  <a:cubicBezTo>
                    <a:pt x="35777" y="13406"/>
                    <a:pt x="35738" y="13367"/>
                    <a:pt x="35738" y="13329"/>
                  </a:cubicBezTo>
                  <a:cubicBezTo>
                    <a:pt x="35661" y="13203"/>
                    <a:pt x="35496" y="13164"/>
                    <a:pt x="35341" y="13125"/>
                  </a:cubicBezTo>
                  <a:cubicBezTo>
                    <a:pt x="35099" y="13125"/>
                    <a:pt x="34856" y="13048"/>
                    <a:pt x="34566" y="12960"/>
                  </a:cubicBezTo>
                  <a:cubicBezTo>
                    <a:pt x="34246" y="12883"/>
                    <a:pt x="33965" y="12805"/>
                    <a:pt x="33684" y="12805"/>
                  </a:cubicBezTo>
                  <a:cubicBezTo>
                    <a:pt x="33160" y="12641"/>
                    <a:pt x="32714" y="12437"/>
                    <a:pt x="32230" y="12282"/>
                  </a:cubicBezTo>
                  <a:cubicBezTo>
                    <a:pt x="32191" y="12321"/>
                    <a:pt x="32142" y="12321"/>
                    <a:pt x="32065" y="12321"/>
                  </a:cubicBezTo>
                  <a:cubicBezTo>
                    <a:pt x="31987" y="12282"/>
                    <a:pt x="31900" y="12233"/>
                    <a:pt x="31822" y="12195"/>
                  </a:cubicBezTo>
                  <a:cubicBezTo>
                    <a:pt x="31713" y="12195"/>
                    <a:pt x="31624" y="12177"/>
                    <a:pt x="31529" y="12177"/>
                  </a:cubicBezTo>
                  <a:cubicBezTo>
                    <a:pt x="31481" y="12177"/>
                    <a:pt x="31431" y="12182"/>
                    <a:pt x="31377" y="12195"/>
                  </a:cubicBezTo>
                  <a:cubicBezTo>
                    <a:pt x="31338" y="12195"/>
                    <a:pt x="31260" y="12156"/>
                    <a:pt x="31173" y="12156"/>
                  </a:cubicBezTo>
                  <a:cubicBezTo>
                    <a:pt x="31095" y="12156"/>
                    <a:pt x="31057" y="12117"/>
                    <a:pt x="30979" y="12117"/>
                  </a:cubicBezTo>
                  <a:cubicBezTo>
                    <a:pt x="30611" y="12040"/>
                    <a:pt x="30252" y="12040"/>
                    <a:pt x="29923" y="11991"/>
                  </a:cubicBezTo>
                  <a:cubicBezTo>
                    <a:pt x="29719" y="11952"/>
                    <a:pt x="29525" y="11952"/>
                    <a:pt x="29322" y="11952"/>
                  </a:cubicBezTo>
                  <a:cubicBezTo>
                    <a:pt x="29196" y="11797"/>
                    <a:pt x="29196" y="11797"/>
                    <a:pt x="28876" y="11797"/>
                  </a:cubicBezTo>
                  <a:cubicBezTo>
                    <a:pt x="28750" y="11797"/>
                    <a:pt x="28672" y="11749"/>
                    <a:pt x="28595" y="11749"/>
                  </a:cubicBezTo>
                  <a:cubicBezTo>
                    <a:pt x="28314" y="11749"/>
                    <a:pt x="27984" y="11710"/>
                    <a:pt x="27703" y="11671"/>
                  </a:cubicBezTo>
                  <a:cubicBezTo>
                    <a:pt x="27422" y="11555"/>
                    <a:pt x="27102" y="11506"/>
                    <a:pt x="26811" y="11429"/>
                  </a:cubicBezTo>
                  <a:cubicBezTo>
                    <a:pt x="26554" y="11322"/>
                    <a:pt x="26297" y="11143"/>
                    <a:pt x="25980" y="11143"/>
                  </a:cubicBezTo>
                  <a:cubicBezTo>
                    <a:pt x="25951" y="11143"/>
                    <a:pt x="25921" y="11145"/>
                    <a:pt x="25890" y="11148"/>
                  </a:cubicBezTo>
                  <a:cubicBezTo>
                    <a:pt x="25874" y="11161"/>
                    <a:pt x="25863" y="11165"/>
                    <a:pt x="25855" y="11165"/>
                  </a:cubicBezTo>
                  <a:cubicBezTo>
                    <a:pt x="25838" y="11165"/>
                    <a:pt x="25829" y="11148"/>
                    <a:pt x="25803" y="11148"/>
                  </a:cubicBezTo>
                  <a:cubicBezTo>
                    <a:pt x="25687" y="11070"/>
                    <a:pt x="25522" y="11022"/>
                    <a:pt x="25357" y="10983"/>
                  </a:cubicBezTo>
                  <a:cubicBezTo>
                    <a:pt x="25202" y="10905"/>
                    <a:pt x="25037" y="10779"/>
                    <a:pt x="24873" y="10663"/>
                  </a:cubicBezTo>
                  <a:cubicBezTo>
                    <a:pt x="24795" y="10624"/>
                    <a:pt x="24756" y="10537"/>
                    <a:pt x="24630" y="10498"/>
                  </a:cubicBezTo>
                  <a:cubicBezTo>
                    <a:pt x="24436" y="10382"/>
                    <a:pt x="24194" y="10256"/>
                    <a:pt x="24029" y="10101"/>
                  </a:cubicBezTo>
                  <a:cubicBezTo>
                    <a:pt x="23952" y="10052"/>
                    <a:pt x="23864" y="9975"/>
                    <a:pt x="23787" y="9897"/>
                  </a:cubicBezTo>
                  <a:cubicBezTo>
                    <a:pt x="23661" y="9771"/>
                    <a:pt x="23583" y="9694"/>
                    <a:pt x="23419" y="9616"/>
                  </a:cubicBezTo>
                  <a:cubicBezTo>
                    <a:pt x="23341" y="9568"/>
                    <a:pt x="23264" y="9490"/>
                    <a:pt x="23138" y="9413"/>
                  </a:cubicBezTo>
                  <a:cubicBezTo>
                    <a:pt x="23021" y="9374"/>
                    <a:pt x="22895" y="9248"/>
                    <a:pt x="22779" y="9209"/>
                  </a:cubicBezTo>
                  <a:cubicBezTo>
                    <a:pt x="22537" y="9132"/>
                    <a:pt x="22333" y="8967"/>
                    <a:pt x="22168" y="8725"/>
                  </a:cubicBezTo>
                  <a:cubicBezTo>
                    <a:pt x="22129" y="8725"/>
                    <a:pt x="22052" y="8725"/>
                    <a:pt x="22013" y="8686"/>
                  </a:cubicBezTo>
                  <a:cubicBezTo>
                    <a:pt x="21926" y="8521"/>
                    <a:pt x="21771" y="8482"/>
                    <a:pt x="21645" y="8405"/>
                  </a:cubicBezTo>
                  <a:cubicBezTo>
                    <a:pt x="21238" y="8201"/>
                    <a:pt x="20840" y="8036"/>
                    <a:pt x="20472" y="7833"/>
                  </a:cubicBezTo>
                  <a:cubicBezTo>
                    <a:pt x="20191" y="7716"/>
                    <a:pt x="19948" y="7552"/>
                    <a:pt x="19706" y="7474"/>
                  </a:cubicBezTo>
                  <a:cubicBezTo>
                    <a:pt x="19518" y="7376"/>
                    <a:pt x="19353" y="7284"/>
                    <a:pt x="19158" y="7284"/>
                  </a:cubicBezTo>
                  <a:cubicBezTo>
                    <a:pt x="19101" y="7284"/>
                    <a:pt x="19042" y="7292"/>
                    <a:pt x="18979" y="7309"/>
                  </a:cubicBezTo>
                  <a:cubicBezTo>
                    <a:pt x="18940" y="7232"/>
                    <a:pt x="18902" y="7193"/>
                    <a:pt x="18863" y="7106"/>
                  </a:cubicBezTo>
                  <a:lnTo>
                    <a:pt x="18533" y="7106"/>
                  </a:lnTo>
                  <a:cubicBezTo>
                    <a:pt x="18456" y="7106"/>
                    <a:pt x="18378" y="7067"/>
                    <a:pt x="18291" y="7067"/>
                  </a:cubicBezTo>
                  <a:cubicBezTo>
                    <a:pt x="18213" y="7028"/>
                    <a:pt x="18133" y="7019"/>
                    <a:pt x="18052" y="7019"/>
                  </a:cubicBezTo>
                  <a:cubicBezTo>
                    <a:pt x="17971" y="7019"/>
                    <a:pt x="17889" y="7028"/>
                    <a:pt x="17806" y="7028"/>
                  </a:cubicBezTo>
                  <a:cubicBezTo>
                    <a:pt x="17651" y="7067"/>
                    <a:pt x="17448" y="7067"/>
                    <a:pt x="17244" y="7067"/>
                  </a:cubicBezTo>
                  <a:lnTo>
                    <a:pt x="16682" y="7067"/>
                  </a:lnTo>
                  <a:cubicBezTo>
                    <a:pt x="16478" y="7067"/>
                    <a:pt x="16314" y="6951"/>
                    <a:pt x="16149" y="6951"/>
                  </a:cubicBezTo>
                  <a:cubicBezTo>
                    <a:pt x="16065" y="6974"/>
                    <a:pt x="15984" y="6979"/>
                    <a:pt x="15906" y="6979"/>
                  </a:cubicBezTo>
                  <a:cubicBezTo>
                    <a:pt x="15847" y="6979"/>
                    <a:pt x="15790" y="6976"/>
                    <a:pt x="15733" y="6976"/>
                  </a:cubicBezTo>
                  <a:cubicBezTo>
                    <a:pt x="15614" y="6976"/>
                    <a:pt x="15498" y="6989"/>
                    <a:pt x="15383" y="7067"/>
                  </a:cubicBezTo>
                  <a:cubicBezTo>
                    <a:pt x="15342" y="7057"/>
                    <a:pt x="15299" y="7052"/>
                    <a:pt x="15257" y="7052"/>
                  </a:cubicBezTo>
                  <a:cubicBezTo>
                    <a:pt x="15140" y="7052"/>
                    <a:pt x="15019" y="7088"/>
                    <a:pt x="14898" y="7145"/>
                  </a:cubicBezTo>
                  <a:lnTo>
                    <a:pt x="14782" y="7145"/>
                  </a:lnTo>
                  <a:cubicBezTo>
                    <a:pt x="14540" y="7193"/>
                    <a:pt x="14259" y="7193"/>
                    <a:pt x="14016" y="7232"/>
                  </a:cubicBezTo>
                  <a:cubicBezTo>
                    <a:pt x="13648" y="7232"/>
                    <a:pt x="13367" y="7348"/>
                    <a:pt x="13047" y="7435"/>
                  </a:cubicBezTo>
                  <a:cubicBezTo>
                    <a:pt x="12844" y="7474"/>
                    <a:pt x="12601" y="7513"/>
                    <a:pt x="12398" y="7513"/>
                  </a:cubicBezTo>
                  <a:cubicBezTo>
                    <a:pt x="12194" y="7513"/>
                    <a:pt x="12029" y="7552"/>
                    <a:pt x="11874" y="7678"/>
                  </a:cubicBezTo>
                  <a:cubicBezTo>
                    <a:pt x="11787" y="7678"/>
                    <a:pt x="11709" y="7678"/>
                    <a:pt x="11632" y="7716"/>
                  </a:cubicBezTo>
                  <a:cubicBezTo>
                    <a:pt x="11467" y="7755"/>
                    <a:pt x="11302" y="7794"/>
                    <a:pt x="11147" y="7833"/>
                  </a:cubicBezTo>
                  <a:cubicBezTo>
                    <a:pt x="10982" y="7872"/>
                    <a:pt x="10866" y="7920"/>
                    <a:pt x="10740" y="7959"/>
                  </a:cubicBezTo>
                  <a:cubicBezTo>
                    <a:pt x="10532" y="7992"/>
                    <a:pt x="10352" y="8083"/>
                    <a:pt x="10151" y="8083"/>
                  </a:cubicBezTo>
                  <a:cubicBezTo>
                    <a:pt x="10119" y="8083"/>
                    <a:pt x="10086" y="8081"/>
                    <a:pt x="10052" y="8075"/>
                  </a:cubicBezTo>
                  <a:cubicBezTo>
                    <a:pt x="10013" y="8075"/>
                    <a:pt x="9974" y="8114"/>
                    <a:pt x="9974" y="8114"/>
                  </a:cubicBezTo>
                  <a:cubicBezTo>
                    <a:pt x="9693" y="8162"/>
                    <a:pt x="9451" y="8240"/>
                    <a:pt x="9209" y="8279"/>
                  </a:cubicBezTo>
                  <a:cubicBezTo>
                    <a:pt x="9170" y="8317"/>
                    <a:pt x="9121" y="8356"/>
                    <a:pt x="9083" y="8405"/>
                  </a:cubicBezTo>
                  <a:cubicBezTo>
                    <a:pt x="8994" y="8355"/>
                    <a:pt x="8902" y="8308"/>
                    <a:pt x="8809" y="8308"/>
                  </a:cubicBezTo>
                  <a:cubicBezTo>
                    <a:pt x="8739" y="8308"/>
                    <a:pt x="8668" y="8334"/>
                    <a:pt x="8598" y="8405"/>
                  </a:cubicBezTo>
                  <a:cubicBezTo>
                    <a:pt x="8520" y="8405"/>
                    <a:pt x="8443" y="8356"/>
                    <a:pt x="8356" y="8356"/>
                  </a:cubicBezTo>
                  <a:cubicBezTo>
                    <a:pt x="8293" y="8333"/>
                    <a:pt x="8232" y="8323"/>
                    <a:pt x="8171" y="8323"/>
                  </a:cubicBezTo>
                  <a:cubicBezTo>
                    <a:pt x="8033" y="8323"/>
                    <a:pt x="7896" y="8371"/>
                    <a:pt x="7755" y="8405"/>
                  </a:cubicBezTo>
                  <a:cubicBezTo>
                    <a:pt x="7593" y="8405"/>
                    <a:pt x="7414" y="8422"/>
                    <a:pt x="7241" y="8422"/>
                  </a:cubicBezTo>
                  <a:cubicBezTo>
                    <a:pt x="7155" y="8422"/>
                    <a:pt x="7070" y="8418"/>
                    <a:pt x="6989" y="8405"/>
                  </a:cubicBezTo>
                  <a:cubicBezTo>
                    <a:pt x="6945" y="8380"/>
                    <a:pt x="6894" y="8368"/>
                    <a:pt x="6844" y="8368"/>
                  </a:cubicBezTo>
                  <a:cubicBezTo>
                    <a:pt x="6793" y="8368"/>
                    <a:pt x="6742" y="8380"/>
                    <a:pt x="6698" y="8405"/>
                  </a:cubicBezTo>
                  <a:cubicBezTo>
                    <a:pt x="6665" y="8416"/>
                    <a:pt x="6631" y="8420"/>
                    <a:pt x="6597" y="8420"/>
                  </a:cubicBezTo>
                  <a:cubicBezTo>
                    <a:pt x="6511" y="8420"/>
                    <a:pt x="6423" y="8391"/>
                    <a:pt x="6340" y="8356"/>
                  </a:cubicBezTo>
                  <a:cubicBezTo>
                    <a:pt x="6239" y="8356"/>
                    <a:pt x="6169" y="8257"/>
                    <a:pt x="6061" y="8257"/>
                  </a:cubicBezTo>
                  <a:cubicBezTo>
                    <a:pt x="6034" y="8257"/>
                    <a:pt x="6004" y="8263"/>
                    <a:pt x="5971" y="8279"/>
                  </a:cubicBezTo>
                  <a:cubicBezTo>
                    <a:pt x="5690" y="8075"/>
                    <a:pt x="5293" y="8036"/>
                    <a:pt x="5089" y="7716"/>
                  </a:cubicBezTo>
                  <a:cubicBezTo>
                    <a:pt x="5089" y="7678"/>
                    <a:pt x="5050" y="7678"/>
                    <a:pt x="5050" y="7678"/>
                  </a:cubicBezTo>
                  <a:cubicBezTo>
                    <a:pt x="4886" y="7552"/>
                    <a:pt x="4760" y="7474"/>
                    <a:pt x="4643" y="7387"/>
                  </a:cubicBezTo>
                  <a:cubicBezTo>
                    <a:pt x="4517" y="7271"/>
                    <a:pt x="4362" y="7145"/>
                    <a:pt x="4236" y="7028"/>
                  </a:cubicBezTo>
                  <a:cubicBezTo>
                    <a:pt x="4081" y="6902"/>
                    <a:pt x="3955" y="6786"/>
                    <a:pt x="3877" y="6582"/>
                  </a:cubicBezTo>
                  <a:cubicBezTo>
                    <a:pt x="3839" y="6544"/>
                    <a:pt x="3790" y="6466"/>
                    <a:pt x="3751" y="6418"/>
                  </a:cubicBezTo>
                  <a:cubicBezTo>
                    <a:pt x="3548" y="6137"/>
                    <a:pt x="3354" y="5855"/>
                    <a:pt x="3063" y="5613"/>
                  </a:cubicBezTo>
                  <a:cubicBezTo>
                    <a:pt x="2947" y="5371"/>
                    <a:pt x="2743" y="5167"/>
                    <a:pt x="2666" y="4886"/>
                  </a:cubicBezTo>
                  <a:cubicBezTo>
                    <a:pt x="2666" y="4847"/>
                    <a:pt x="2627" y="4809"/>
                    <a:pt x="2579" y="4770"/>
                  </a:cubicBezTo>
                  <a:cubicBezTo>
                    <a:pt x="2462" y="4363"/>
                    <a:pt x="2259" y="3956"/>
                    <a:pt x="1978" y="3636"/>
                  </a:cubicBezTo>
                  <a:cubicBezTo>
                    <a:pt x="1900" y="3510"/>
                    <a:pt x="1852" y="3393"/>
                    <a:pt x="1813" y="3316"/>
                  </a:cubicBezTo>
                  <a:cubicBezTo>
                    <a:pt x="1697" y="3112"/>
                    <a:pt x="1532" y="2948"/>
                    <a:pt x="1493" y="2705"/>
                  </a:cubicBezTo>
                  <a:cubicBezTo>
                    <a:pt x="1493" y="2589"/>
                    <a:pt x="1415" y="2502"/>
                    <a:pt x="1367" y="2385"/>
                  </a:cubicBezTo>
                  <a:cubicBezTo>
                    <a:pt x="1328" y="2298"/>
                    <a:pt x="1251" y="2221"/>
                    <a:pt x="1251" y="2143"/>
                  </a:cubicBezTo>
                  <a:cubicBezTo>
                    <a:pt x="1173" y="1939"/>
                    <a:pt x="1125" y="1775"/>
                    <a:pt x="1086" y="1571"/>
                  </a:cubicBezTo>
                  <a:cubicBezTo>
                    <a:pt x="1086" y="1532"/>
                    <a:pt x="1047" y="1494"/>
                    <a:pt x="1047" y="1455"/>
                  </a:cubicBezTo>
                  <a:cubicBezTo>
                    <a:pt x="931" y="1377"/>
                    <a:pt x="882" y="1329"/>
                    <a:pt x="970" y="1212"/>
                  </a:cubicBezTo>
                  <a:cubicBezTo>
                    <a:pt x="970" y="1212"/>
                    <a:pt x="931" y="1174"/>
                    <a:pt x="931" y="1135"/>
                  </a:cubicBezTo>
                  <a:cubicBezTo>
                    <a:pt x="882" y="1086"/>
                    <a:pt x="844" y="1086"/>
                    <a:pt x="805" y="1048"/>
                  </a:cubicBezTo>
                  <a:cubicBezTo>
                    <a:pt x="805" y="844"/>
                    <a:pt x="688" y="767"/>
                    <a:pt x="601" y="602"/>
                  </a:cubicBezTo>
                  <a:cubicBezTo>
                    <a:pt x="562" y="524"/>
                    <a:pt x="446" y="447"/>
                    <a:pt x="359" y="359"/>
                  </a:cubicBezTo>
                  <a:cubicBezTo>
                    <a:pt x="359" y="321"/>
                    <a:pt x="320" y="321"/>
                    <a:pt x="281" y="282"/>
                  </a:cubicBezTo>
                  <a:cubicBezTo>
                    <a:pt x="281" y="204"/>
                    <a:pt x="281" y="166"/>
                    <a:pt x="320" y="117"/>
                  </a:cubicBezTo>
                  <a:cubicBezTo>
                    <a:pt x="281" y="78"/>
                    <a:pt x="243" y="40"/>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6"/>
            <p:cNvSpPr/>
            <p:nvPr/>
          </p:nvSpPr>
          <p:spPr>
            <a:xfrm>
              <a:off x="3359400" y="4077075"/>
              <a:ext cx="1045900" cy="416825"/>
            </a:xfrm>
            <a:custGeom>
              <a:avLst/>
              <a:gdLst/>
              <a:ahLst/>
              <a:cxnLst/>
              <a:rect l="l" t="t" r="r" b="b"/>
              <a:pathLst>
                <a:path w="41836" h="16673" extrusionOk="0">
                  <a:moveTo>
                    <a:pt x="39" y="0"/>
                  </a:moveTo>
                  <a:lnTo>
                    <a:pt x="39" y="0"/>
                  </a:lnTo>
                  <a:cubicBezTo>
                    <a:pt x="0" y="155"/>
                    <a:pt x="0" y="281"/>
                    <a:pt x="116" y="524"/>
                  </a:cubicBezTo>
                  <a:cubicBezTo>
                    <a:pt x="155" y="562"/>
                    <a:pt x="204" y="562"/>
                    <a:pt x="242" y="601"/>
                  </a:cubicBezTo>
                  <a:cubicBezTo>
                    <a:pt x="242" y="640"/>
                    <a:pt x="204" y="679"/>
                    <a:pt x="204" y="727"/>
                  </a:cubicBezTo>
                  <a:cubicBezTo>
                    <a:pt x="204" y="766"/>
                    <a:pt x="242" y="805"/>
                    <a:pt x="281" y="882"/>
                  </a:cubicBezTo>
                  <a:cubicBezTo>
                    <a:pt x="242" y="921"/>
                    <a:pt x="242" y="970"/>
                    <a:pt x="242" y="970"/>
                  </a:cubicBezTo>
                  <a:cubicBezTo>
                    <a:pt x="281" y="1163"/>
                    <a:pt x="359" y="1367"/>
                    <a:pt x="397" y="1532"/>
                  </a:cubicBezTo>
                  <a:cubicBezTo>
                    <a:pt x="281" y="1571"/>
                    <a:pt x="281" y="1697"/>
                    <a:pt x="320" y="1774"/>
                  </a:cubicBezTo>
                  <a:cubicBezTo>
                    <a:pt x="359" y="1939"/>
                    <a:pt x="446" y="2133"/>
                    <a:pt x="523" y="2297"/>
                  </a:cubicBezTo>
                  <a:cubicBezTo>
                    <a:pt x="562" y="2462"/>
                    <a:pt x="640" y="2666"/>
                    <a:pt x="688" y="2821"/>
                  </a:cubicBezTo>
                  <a:cubicBezTo>
                    <a:pt x="766" y="3063"/>
                    <a:pt x="805" y="3267"/>
                    <a:pt x="843" y="3509"/>
                  </a:cubicBezTo>
                  <a:cubicBezTo>
                    <a:pt x="843" y="3548"/>
                    <a:pt x="931" y="3548"/>
                    <a:pt x="969" y="3587"/>
                  </a:cubicBezTo>
                  <a:cubicBezTo>
                    <a:pt x="882" y="3790"/>
                    <a:pt x="1008" y="3877"/>
                    <a:pt x="1086" y="3955"/>
                  </a:cubicBezTo>
                  <a:cubicBezTo>
                    <a:pt x="1173" y="4071"/>
                    <a:pt x="1250" y="4197"/>
                    <a:pt x="1289" y="4362"/>
                  </a:cubicBezTo>
                  <a:cubicBezTo>
                    <a:pt x="1289" y="4362"/>
                    <a:pt x="1328" y="4440"/>
                    <a:pt x="1328" y="4517"/>
                  </a:cubicBezTo>
                  <a:cubicBezTo>
                    <a:pt x="1367" y="4478"/>
                    <a:pt x="1367" y="4478"/>
                    <a:pt x="1454" y="4478"/>
                  </a:cubicBezTo>
                  <a:cubicBezTo>
                    <a:pt x="1367" y="4556"/>
                    <a:pt x="1367" y="4643"/>
                    <a:pt x="1415" y="4760"/>
                  </a:cubicBezTo>
                  <a:cubicBezTo>
                    <a:pt x="1531" y="4963"/>
                    <a:pt x="1609" y="5167"/>
                    <a:pt x="1735" y="5409"/>
                  </a:cubicBezTo>
                  <a:lnTo>
                    <a:pt x="1735" y="5448"/>
                  </a:lnTo>
                  <a:cubicBezTo>
                    <a:pt x="1735" y="5574"/>
                    <a:pt x="1813" y="5651"/>
                    <a:pt x="1939" y="5768"/>
                  </a:cubicBezTo>
                  <a:cubicBezTo>
                    <a:pt x="2055" y="5855"/>
                    <a:pt x="2142" y="5971"/>
                    <a:pt x="2258" y="6136"/>
                  </a:cubicBezTo>
                  <a:cubicBezTo>
                    <a:pt x="2181" y="6175"/>
                    <a:pt x="2142" y="6175"/>
                    <a:pt x="2094" y="6175"/>
                  </a:cubicBezTo>
                  <a:cubicBezTo>
                    <a:pt x="2142" y="6252"/>
                    <a:pt x="2142" y="6301"/>
                    <a:pt x="2181" y="6339"/>
                  </a:cubicBezTo>
                  <a:cubicBezTo>
                    <a:pt x="2181" y="6339"/>
                    <a:pt x="2181" y="6301"/>
                    <a:pt x="2220" y="6301"/>
                  </a:cubicBezTo>
                  <a:lnTo>
                    <a:pt x="2220" y="6213"/>
                  </a:lnTo>
                  <a:lnTo>
                    <a:pt x="2336" y="6213"/>
                  </a:lnTo>
                  <a:cubicBezTo>
                    <a:pt x="2336" y="6252"/>
                    <a:pt x="2336" y="6301"/>
                    <a:pt x="2384" y="6301"/>
                  </a:cubicBezTo>
                  <a:cubicBezTo>
                    <a:pt x="2540" y="6456"/>
                    <a:pt x="2704" y="6659"/>
                    <a:pt x="2627" y="6940"/>
                  </a:cubicBezTo>
                  <a:lnTo>
                    <a:pt x="2627" y="7028"/>
                  </a:lnTo>
                  <a:cubicBezTo>
                    <a:pt x="2666" y="7066"/>
                    <a:pt x="2704" y="7105"/>
                    <a:pt x="2743" y="7144"/>
                  </a:cubicBezTo>
                  <a:cubicBezTo>
                    <a:pt x="2782" y="7105"/>
                    <a:pt x="2782" y="7105"/>
                    <a:pt x="2782" y="7066"/>
                  </a:cubicBezTo>
                  <a:cubicBezTo>
                    <a:pt x="2869" y="7105"/>
                    <a:pt x="2908" y="7144"/>
                    <a:pt x="2947" y="7183"/>
                  </a:cubicBezTo>
                  <a:cubicBezTo>
                    <a:pt x="2908" y="7270"/>
                    <a:pt x="2908" y="7309"/>
                    <a:pt x="2908" y="7309"/>
                  </a:cubicBezTo>
                  <a:cubicBezTo>
                    <a:pt x="2985" y="7386"/>
                    <a:pt x="3024" y="7464"/>
                    <a:pt x="3063" y="7512"/>
                  </a:cubicBezTo>
                  <a:cubicBezTo>
                    <a:pt x="3150" y="7590"/>
                    <a:pt x="3228" y="7667"/>
                    <a:pt x="3354" y="7755"/>
                  </a:cubicBezTo>
                  <a:cubicBezTo>
                    <a:pt x="3354" y="7793"/>
                    <a:pt x="3393" y="7793"/>
                    <a:pt x="3393" y="7793"/>
                  </a:cubicBezTo>
                  <a:cubicBezTo>
                    <a:pt x="3509" y="7910"/>
                    <a:pt x="3548" y="8075"/>
                    <a:pt x="3548" y="8152"/>
                  </a:cubicBezTo>
                  <a:cubicBezTo>
                    <a:pt x="3751" y="8278"/>
                    <a:pt x="3916" y="8394"/>
                    <a:pt x="4032" y="8520"/>
                  </a:cubicBezTo>
                  <a:cubicBezTo>
                    <a:pt x="4158" y="8637"/>
                    <a:pt x="4362" y="8675"/>
                    <a:pt x="4439" y="8879"/>
                  </a:cubicBezTo>
                  <a:cubicBezTo>
                    <a:pt x="4401" y="8918"/>
                    <a:pt x="4362" y="8918"/>
                    <a:pt x="4275" y="8918"/>
                  </a:cubicBezTo>
                  <a:cubicBezTo>
                    <a:pt x="4439" y="9044"/>
                    <a:pt x="4604" y="9083"/>
                    <a:pt x="4721" y="9209"/>
                  </a:cubicBezTo>
                  <a:cubicBezTo>
                    <a:pt x="4885" y="9325"/>
                    <a:pt x="5050" y="9451"/>
                    <a:pt x="5166" y="9567"/>
                  </a:cubicBezTo>
                  <a:cubicBezTo>
                    <a:pt x="5331" y="9732"/>
                    <a:pt x="5535" y="9810"/>
                    <a:pt x="5729" y="9848"/>
                  </a:cubicBezTo>
                  <a:cubicBezTo>
                    <a:pt x="5370" y="9606"/>
                    <a:pt x="5370" y="9606"/>
                    <a:pt x="5244" y="9451"/>
                  </a:cubicBezTo>
                  <a:lnTo>
                    <a:pt x="5244" y="9451"/>
                  </a:lnTo>
                  <a:cubicBezTo>
                    <a:pt x="5573" y="9606"/>
                    <a:pt x="5816" y="9771"/>
                    <a:pt x="6097" y="9887"/>
                  </a:cubicBezTo>
                  <a:cubicBezTo>
                    <a:pt x="6174" y="10013"/>
                    <a:pt x="6262" y="10129"/>
                    <a:pt x="6378" y="10178"/>
                  </a:cubicBezTo>
                  <a:cubicBezTo>
                    <a:pt x="6698" y="10294"/>
                    <a:pt x="7027" y="10372"/>
                    <a:pt x="7309" y="10498"/>
                  </a:cubicBezTo>
                  <a:cubicBezTo>
                    <a:pt x="7369" y="10512"/>
                    <a:pt x="7423" y="10521"/>
                    <a:pt x="7473" y="10521"/>
                  </a:cubicBezTo>
                  <a:cubicBezTo>
                    <a:pt x="7560" y="10521"/>
                    <a:pt x="7636" y="10494"/>
                    <a:pt x="7716" y="10420"/>
                  </a:cubicBezTo>
                  <a:cubicBezTo>
                    <a:pt x="7884" y="10521"/>
                    <a:pt x="8030" y="10716"/>
                    <a:pt x="8249" y="10716"/>
                  </a:cubicBezTo>
                  <a:cubicBezTo>
                    <a:pt x="8282" y="10716"/>
                    <a:pt x="8318" y="10712"/>
                    <a:pt x="8355" y="10701"/>
                  </a:cubicBezTo>
                  <a:cubicBezTo>
                    <a:pt x="8394" y="10701"/>
                    <a:pt x="8394" y="10663"/>
                    <a:pt x="8443" y="10614"/>
                  </a:cubicBezTo>
                  <a:cubicBezTo>
                    <a:pt x="8520" y="10701"/>
                    <a:pt x="8598" y="10740"/>
                    <a:pt x="8724" y="10779"/>
                  </a:cubicBezTo>
                  <a:cubicBezTo>
                    <a:pt x="8879" y="10701"/>
                    <a:pt x="9044" y="10701"/>
                    <a:pt x="9208" y="10701"/>
                  </a:cubicBezTo>
                  <a:cubicBezTo>
                    <a:pt x="9325" y="10701"/>
                    <a:pt x="9451" y="10701"/>
                    <a:pt x="9528" y="10740"/>
                  </a:cubicBezTo>
                  <a:cubicBezTo>
                    <a:pt x="9654" y="10818"/>
                    <a:pt x="9732" y="10818"/>
                    <a:pt x="9848" y="10818"/>
                  </a:cubicBezTo>
                  <a:cubicBezTo>
                    <a:pt x="9897" y="10779"/>
                    <a:pt x="9897" y="10779"/>
                    <a:pt x="9935" y="10779"/>
                  </a:cubicBezTo>
                  <a:cubicBezTo>
                    <a:pt x="9848" y="10779"/>
                    <a:pt x="9809" y="10740"/>
                    <a:pt x="9771" y="10740"/>
                  </a:cubicBezTo>
                  <a:lnTo>
                    <a:pt x="9771" y="10701"/>
                  </a:lnTo>
                  <a:cubicBezTo>
                    <a:pt x="9822" y="10701"/>
                    <a:pt x="9878" y="10684"/>
                    <a:pt x="9921" y="10684"/>
                  </a:cubicBezTo>
                  <a:cubicBezTo>
                    <a:pt x="9943" y="10684"/>
                    <a:pt x="9961" y="10688"/>
                    <a:pt x="9974" y="10701"/>
                  </a:cubicBezTo>
                  <a:cubicBezTo>
                    <a:pt x="10095" y="10740"/>
                    <a:pt x="10216" y="10759"/>
                    <a:pt x="10342" y="10759"/>
                  </a:cubicBezTo>
                  <a:cubicBezTo>
                    <a:pt x="10468" y="10759"/>
                    <a:pt x="10599" y="10740"/>
                    <a:pt x="10740" y="10701"/>
                  </a:cubicBezTo>
                  <a:cubicBezTo>
                    <a:pt x="10740" y="10663"/>
                    <a:pt x="10779" y="10614"/>
                    <a:pt x="10779" y="10614"/>
                  </a:cubicBezTo>
                  <a:cubicBezTo>
                    <a:pt x="11021" y="10575"/>
                    <a:pt x="11225" y="10575"/>
                    <a:pt x="11428" y="10537"/>
                  </a:cubicBezTo>
                  <a:cubicBezTo>
                    <a:pt x="11709" y="10537"/>
                    <a:pt x="11913" y="10498"/>
                    <a:pt x="12116" y="10372"/>
                  </a:cubicBezTo>
                  <a:cubicBezTo>
                    <a:pt x="12173" y="10436"/>
                    <a:pt x="12257" y="10474"/>
                    <a:pt x="12343" y="10474"/>
                  </a:cubicBezTo>
                  <a:cubicBezTo>
                    <a:pt x="12374" y="10474"/>
                    <a:pt x="12406" y="10469"/>
                    <a:pt x="12436" y="10459"/>
                  </a:cubicBezTo>
                  <a:cubicBezTo>
                    <a:pt x="12514" y="10420"/>
                    <a:pt x="12601" y="10372"/>
                    <a:pt x="12717" y="10333"/>
                  </a:cubicBezTo>
                  <a:cubicBezTo>
                    <a:pt x="12829" y="10312"/>
                    <a:pt x="12928" y="10279"/>
                    <a:pt x="13029" y="10279"/>
                  </a:cubicBezTo>
                  <a:cubicBezTo>
                    <a:pt x="13113" y="10279"/>
                    <a:pt x="13197" y="10301"/>
                    <a:pt x="13289" y="10372"/>
                  </a:cubicBezTo>
                  <a:lnTo>
                    <a:pt x="13367" y="10372"/>
                  </a:lnTo>
                  <a:cubicBezTo>
                    <a:pt x="13367" y="10333"/>
                    <a:pt x="13405" y="10255"/>
                    <a:pt x="13444" y="10178"/>
                  </a:cubicBezTo>
                  <a:cubicBezTo>
                    <a:pt x="13483" y="10178"/>
                    <a:pt x="13570" y="10129"/>
                    <a:pt x="13648" y="10129"/>
                  </a:cubicBezTo>
                  <a:cubicBezTo>
                    <a:pt x="13725" y="10129"/>
                    <a:pt x="13851" y="10091"/>
                    <a:pt x="13968" y="10052"/>
                  </a:cubicBezTo>
                  <a:cubicBezTo>
                    <a:pt x="14111" y="9997"/>
                    <a:pt x="14235" y="9938"/>
                    <a:pt x="14367" y="9938"/>
                  </a:cubicBezTo>
                  <a:cubicBezTo>
                    <a:pt x="14422" y="9938"/>
                    <a:pt x="14479" y="9948"/>
                    <a:pt x="14540" y="9974"/>
                  </a:cubicBezTo>
                  <a:cubicBezTo>
                    <a:pt x="14617" y="9974"/>
                    <a:pt x="14695" y="9936"/>
                    <a:pt x="14782" y="9936"/>
                  </a:cubicBezTo>
                  <a:cubicBezTo>
                    <a:pt x="14743" y="9887"/>
                    <a:pt x="14695" y="9848"/>
                    <a:pt x="14656" y="9810"/>
                  </a:cubicBezTo>
                  <a:cubicBezTo>
                    <a:pt x="14720" y="9753"/>
                    <a:pt x="14778" y="9717"/>
                    <a:pt x="14851" y="9717"/>
                  </a:cubicBezTo>
                  <a:cubicBezTo>
                    <a:pt x="14877" y="9717"/>
                    <a:pt x="14906" y="9722"/>
                    <a:pt x="14937" y="9732"/>
                  </a:cubicBezTo>
                  <a:cubicBezTo>
                    <a:pt x="14937" y="9810"/>
                    <a:pt x="14898" y="9810"/>
                    <a:pt x="14898" y="9887"/>
                  </a:cubicBezTo>
                  <a:cubicBezTo>
                    <a:pt x="15228" y="9771"/>
                    <a:pt x="15586" y="9693"/>
                    <a:pt x="15906" y="9606"/>
                  </a:cubicBezTo>
                  <a:cubicBezTo>
                    <a:pt x="15969" y="9669"/>
                    <a:pt x="16042" y="9691"/>
                    <a:pt x="16113" y="9691"/>
                  </a:cubicBezTo>
                  <a:cubicBezTo>
                    <a:pt x="16185" y="9691"/>
                    <a:pt x="16255" y="9669"/>
                    <a:pt x="16313" y="9645"/>
                  </a:cubicBezTo>
                  <a:cubicBezTo>
                    <a:pt x="16556" y="9528"/>
                    <a:pt x="16837" y="9528"/>
                    <a:pt x="17118" y="9528"/>
                  </a:cubicBezTo>
                  <a:cubicBezTo>
                    <a:pt x="17244" y="9528"/>
                    <a:pt x="17409" y="9490"/>
                    <a:pt x="17564" y="9451"/>
                  </a:cubicBezTo>
                  <a:cubicBezTo>
                    <a:pt x="17729" y="9451"/>
                    <a:pt x="17845" y="9364"/>
                    <a:pt x="17971" y="9325"/>
                  </a:cubicBezTo>
                  <a:cubicBezTo>
                    <a:pt x="18048" y="9402"/>
                    <a:pt x="18087" y="9490"/>
                    <a:pt x="18174" y="9528"/>
                  </a:cubicBezTo>
                  <a:cubicBezTo>
                    <a:pt x="18343" y="9442"/>
                    <a:pt x="18511" y="9390"/>
                    <a:pt x="18686" y="9390"/>
                  </a:cubicBezTo>
                  <a:cubicBezTo>
                    <a:pt x="18844" y="9390"/>
                    <a:pt x="19008" y="9432"/>
                    <a:pt x="19182" y="9528"/>
                  </a:cubicBezTo>
                  <a:cubicBezTo>
                    <a:pt x="19100" y="9554"/>
                    <a:pt x="19021" y="9563"/>
                    <a:pt x="18941" y="9566"/>
                  </a:cubicBezTo>
                  <a:lnTo>
                    <a:pt x="18941" y="9566"/>
                  </a:lnTo>
                  <a:cubicBezTo>
                    <a:pt x="18921" y="9563"/>
                    <a:pt x="18900" y="9561"/>
                    <a:pt x="18879" y="9561"/>
                  </a:cubicBezTo>
                  <a:cubicBezTo>
                    <a:pt x="18858" y="9561"/>
                    <a:pt x="18836" y="9563"/>
                    <a:pt x="18814" y="9567"/>
                  </a:cubicBezTo>
                  <a:cubicBezTo>
                    <a:pt x="18857" y="9567"/>
                    <a:pt x="18899" y="9567"/>
                    <a:pt x="18941" y="9566"/>
                  </a:cubicBezTo>
                  <a:lnTo>
                    <a:pt x="18941" y="9566"/>
                  </a:lnTo>
                  <a:cubicBezTo>
                    <a:pt x="19077" y="9584"/>
                    <a:pt x="19217" y="9654"/>
                    <a:pt x="19371" y="9654"/>
                  </a:cubicBezTo>
                  <a:cubicBezTo>
                    <a:pt x="19401" y="9654"/>
                    <a:pt x="19432" y="9651"/>
                    <a:pt x="19464" y="9645"/>
                  </a:cubicBezTo>
                  <a:lnTo>
                    <a:pt x="19464" y="9606"/>
                  </a:lnTo>
                  <a:cubicBezTo>
                    <a:pt x="19425" y="9567"/>
                    <a:pt x="19386" y="9567"/>
                    <a:pt x="19347" y="9528"/>
                  </a:cubicBezTo>
                  <a:cubicBezTo>
                    <a:pt x="19386" y="9490"/>
                    <a:pt x="19425" y="9490"/>
                    <a:pt x="19502" y="9451"/>
                  </a:cubicBezTo>
                  <a:cubicBezTo>
                    <a:pt x="19541" y="9528"/>
                    <a:pt x="19590" y="9606"/>
                    <a:pt x="19628" y="9693"/>
                  </a:cubicBezTo>
                  <a:cubicBezTo>
                    <a:pt x="19706" y="9645"/>
                    <a:pt x="19745" y="9645"/>
                    <a:pt x="19783" y="9606"/>
                  </a:cubicBezTo>
                  <a:cubicBezTo>
                    <a:pt x="19783" y="9606"/>
                    <a:pt x="19832" y="9645"/>
                    <a:pt x="19871" y="9645"/>
                  </a:cubicBezTo>
                  <a:lnTo>
                    <a:pt x="19871" y="9567"/>
                  </a:lnTo>
                  <a:cubicBezTo>
                    <a:pt x="19948" y="9567"/>
                    <a:pt x="20026" y="9606"/>
                    <a:pt x="20074" y="9606"/>
                  </a:cubicBezTo>
                  <a:cubicBezTo>
                    <a:pt x="20191" y="9732"/>
                    <a:pt x="20268" y="9848"/>
                    <a:pt x="20394" y="9974"/>
                  </a:cubicBezTo>
                  <a:cubicBezTo>
                    <a:pt x="20472" y="10013"/>
                    <a:pt x="20559" y="10052"/>
                    <a:pt x="20675" y="10091"/>
                  </a:cubicBezTo>
                  <a:lnTo>
                    <a:pt x="20675" y="10052"/>
                  </a:lnTo>
                  <a:cubicBezTo>
                    <a:pt x="20598" y="10013"/>
                    <a:pt x="20472" y="9936"/>
                    <a:pt x="20355" y="9887"/>
                  </a:cubicBezTo>
                  <a:lnTo>
                    <a:pt x="20355" y="9848"/>
                  </a:lnTo>
                  <a:lnTo>
                    <a:pt x="20636" y="9848"/>
                  </a:lnTo>
                  <a:cubicBezTo>
                    <a:pt x="20714" y="9936"/>
                    <a:pt x="20840" y="10013"/>
                    <a:pt x="20956" y="10129"/>
                  </a:cubicBezTo>
                  <a:cubicBezTo>
                    <a:pt x="20879" y="10129"/>
                    <a:pt x="20840" y="10129"/>
                    <a:pt x="20753" y="10178"/>
                  </a:cubicBezTo>
                  <a:cubicBezTo>
                    <a:pt x="20792" y="10238"/>
                    <a:pt x="20839" y="10256"/>
                    <a:pt x="20889" y="10256"/>
                  </a:cubicBezTo>
                  <a:cubicBezTo>
                    <a:pt x="20964" y="10256"/>
                    <a:pt x="21047" y="10217"/>
                    <a:pt x="21125" y="10217"/>
                  </a:cubicBezTo>
                  <a:cubicBezTo>
                    <a:pt x="21164" y="10217"/>
                    <a:pt x="21202" y="10227"/>
                    <a:pt x="21237" y="10255"/>
                  </a:cubicBezTo>
                  <a:cubicBezTo>
                    <a:pt x="21286" y="10217"/>
                    <a:pt x="21286" y="10217"/>
                    <a:pt x="21325" y="10178"/>
                  </a:cubicBezTo>
                  <a:cubicBezTo>
                    <a:pt x="21441" y="10294"/>
                    <a:pt x="21528" y="10420"/>
                    <a:pt x="21644" y="10498"/>
                  </a:cubicBezTo>
                  <a:cubicBezTo>
                    <a:pt x="21771" y="10575"/>
                    <a:pt x="21809" y="10779"/>
                    <a:pt x="22013" y="10779"/>
                  </a:cubicBezTo>
                  <a:cubicBezTo>
                    <a:pt x="22255" y="10779"/>
                    <a:pt x="22449" y="10982"/>
                    <a:pt x="22691" y="11021"/>
                  </a:cubicBezTo>
                  <a:cubicBezTo>
                    <a:pt x="22934" y="11099"/>
                    <a:pt x="23098" y="11341"/>
                    <a:pt x="23302" y="11506"/>
                  </a:cubicBezTo>
                  <a:cubicBezTo>
                    <a:pt x="23380" y="11583"/>
                    <a:pt x="23467" y="11632"/>
                    <a:pt x="23506" y="11709"/>
                  </a:cubicBezTo>
                  <a:cubicBezTo>
                    <a:pt x="23583" y="11913"/>
                    <a:pt x="23748" y="11990"/>
                    <a:pt x="23951" y="12068"/>
                  </a:cubicBezTo>
                  <a:cubicBezTo>
                    <a:pt x="23951" y="12029"/>
                    <a:pt x="23951" y="11990"/>
                    <a:pt x="23903" y="11952"/>
                  </a:cubicBezTo>
                  <a:lnTo>
                    <a:pt x="23903" y="11952"/>
                  </a:lnTo>
                  <a:cubicBezTo>
                    <a:pt x="24107" y="12068"/>
                    <a:pt x="24310" y="12233"/>
                    <a:pt x="24436" y="12398"/>
                  </a:cubicBezTo>
                  <a:cubicBezTo>
                    <a:pt x="24514" y="12514"/>
                    <a:pt x="24591" y="12640"/>
                    <a:pt x="24756" y="12640"/>
                  </a:cubicBezTo>
                  <a:cubicBezTo>
                    <a:pt x="24834" y="12795"/>
                    <a:pt x="24921" y="12843"/>
                    <a:pt x="25076" y="12882"/>
                  </a:cubicBezTo>
                  <a:cubicBezTo>
                    <a:pt x="24998" y="12795"/>
                    <a:pt x="24921" y="12717"/>
                    <a:pt x="24834" y="12601"/>
                  </a:cubicBezTo>
                  <a:lnTo>
                    <a:pt x="24872" y="12553"/>
                  </a:lnTo>
                  <a:cubicBezTo>
                    <a:pt x="24921" y="12601"/>
                    <a:pt x="24998" y="12640"/>
                    <a:pt x="25037" y="12679"/>
                  </a:cubicBezTo>
                  <a:cubicBezTo>
                    <a:pt x="25163" y="12843"/>
                    <a:pt x="25357" y="12843"/>
                    <a:pt x="25560" y="12921"/>
                  </a:cubicBezTo>
                  <a:cubicBezTo>
                    <a:pt x="25686" y="12960"/>
                    <a:pt x="25764" y="12999"/>
                    <a:pt x="25842" y="13125"/>
                  </a:cubicBezTo>
                  <a:cubicBezTo>
                    <a:pt x="26045" y="13163"/>
                    <a:pt x="26249" y="13202"/>
                    <a:pt x="26452" y="13241"/>
                  </a:cubicBezTo>
                  <a:cubicBezTo>
                    <a:pt x="26530" y="13280"/>
                    <a:pt x="26617" y="13280"/>
                    <a:pt x="26656" y="13328"/>
                  </a:cubicBezTo>
                  <a:cubicBezTo>
                    <a:pt x="26859" y="13522"/>
                    <a:pt x="26859" y="13483"/>
                    <a:pt x="26976" y="13522"/>
                  </a:cubicBezTo>
                  <a:cubicBezTo>
                    <a:pt x="27053" y="13522"/>
                    <a:pt x="27140" y="13570"/>
                    <a:pt x="27257" y="13570"/>
                  </a:cubicBezTo>
                  <a:cubicBezTo>
                    <a:pt x="27538" y="13570"/>
                    <a:pt x="27829" y="13726"/>
                    <a:pt x="28149" y="13726"/>
                  </a:cubicBezTo>
                  <a:cubicBezTo>
                    <a:pt x="28187" y="13726"/>
                    <a:pt x="28226" y="13726"/>
                    <a:pt x="28265" y="13764"/>
                  </a:cubicBezTo>
                  <a:cubicBezTo>
                    <a:pt x="28516" y="13840"/>
                    <a:pt x="28760" y="13937"/>
                    <a:pt x="29003" y="13937"/>
                  </a:cubicBezTo>
                  <a:cubicBezTo>
                    <a:pt x="29041" y="13937"/>
                    <a:pt x="29080" y="13934"/>
                    <a:pt x="29118" y="13929"/>
                  </a:cubicBezTo>
                  <a:cubicBezTo>
                    <a:pt x="29137" y="13910"/>
                    <a:pt x="29157" y="13900"/>
                    <a:pt x="29176" y="13900"/>
                  </a:cubicBezTo>
                  <a:cubicBezTo>
                    <a:pt x="29195" y="13900"/>
                    <a:pt x="29215" y="13910"/>
                    <a:pt x="29234" y="13929"/>
                  </a:cubicBezTo>
                  <a:cubicBezTo>
                    <a:pt x="29476" y="14055"/>
                    <a:pt x="29767" y="13968"/>
                    <a:pt x="30048" y="14055"/>
                  </a:cubicBezTo>
                  <a:cubicBezTo>
                    <a:pt x="30091" y="14119"/>
                    <a:pt x="30110" y="14148"/>
                    <a:pt x="30132" y="14148"/>
                  </a:cubicBezTo>
                  <a:cubicBezTo>
                    <a:pt x="30149" y="14148"/>
                    <a:pt x="30169" y="14129"/>
                    <a:pt x="30203" y="14094"/>
                  </a:cubicBezTo>
                  <a:cubicBezTo>
                    <a:pt x="30165" y="14094"/>
                    <a:pt x="30126" y="14094"/>
                    <a:pt x="30087" y="14055"/>
                  </a:cubicBezTo>
                  <a:lnTo>
                    <a:pt x="30087" y="14007"/>
                  </a:lnTo>
                  <a:lnTo>
                    <a:pt x="30291" y="14007"/>
                  </a:lnTo>
                  <a:cubicBezTo>
                    <a:pt x="30291" y="14055"/>
                    <a:pt x="30329" y="14094"/>
                    <a:pt x="30329" y="14171"/>
                  </a:cubicBezTo>
                  <a:lnTo>
                    <a:pt x="30775" y="14171"/>
                  </a:lnTo>
                  <a:cubicBezTo>
                    <a:pt x="30853" y="14171"/>
                    <a:pt x="30979" y="14171"/>
                    <a:pt x="31056" y="14210"/>
                  </a:cubicBezTo>
                  <a:cubicBezTo>
                    <a:pt x="31173" y="14210"/>
                    <a:pt x="31338" y="14210"/>
                    <a:pt x="31464" y="14249"/>
                  </a:cubicBezTo>
                  <a:lnTo>
                    <a:pt x="31745" y="14249"/>
                  </a:lnTo>
                  <a:cubicBezTo>
                    <a:pt x="31832" y="14270"/>
                    <a:pt x="31926" y="14282"/>
                    <a:pt x="32020" y="14282"/>
                  </a:cubicBezTo>
                  <a:cubicBezTo>
                    <a:pt x="32146" y="14282"/>
                    <a:pt x="32273" y="14260"/>
                    <a:pt x="32384" y="14210"/>
                  </a:cubicBezTo>
                  <a:cubicBezTo>
                    <a:pt x="32515" y="14291"/>
                    <a:pt x="32662" y="14320"/>
                    <a:pt x="32815" y="14320"/>
                  </a:cubicBezTo>
                  <a:cubicBezTo>
                    <a:pt x="32900" y="14320"/>
                    <a:pt x="32986" y="14311"/>
                    <a:pt x="33073" y="14297"/>
                  </a:cubicBezTo>
                  <a:cubicBezTo>
                    <a:pt x="33160" y="14336"/>
                    <a:pt x="33199" y="14414"/>
                    <a:pt x="33237" y="14453"/>
                  </a:cubicBezTo>
                  <a:cubicBezTo>
                    <a:pt x="33237" y="14414"/>
                    <a:pt x="33237" y="14375"/>
                    <a:pt x="33199" y="14336"/>
                  </a:cubicBezTo>
                  <a:lnTo>
                    <a:pt x="33199" y="14336"/>
                  </a:lnTo>
                  <a:cubicBezTo>
                    <a:pt x="33315" y="14375"/>
                    <a:pt x="33441" y="14414"/>
                    <a:pt x="33518" y="14414"/>
                  </a:cubicBezTo>
                  <a:cubicBezTo>
                    <a:pt x="33596" y="14453"/>
                    <a:pt x="33644" y="14453"/>
                    <a:pt x="33683" y="14453"/>
                  </a:cubicBezTo>
                  <a:cubicBezTo>
                    <a:pt x="33761" y="14414"/>
                    <a:pt x="33831" y="14404"/>
                    <a:pt x="33903" y="14404"/>
                  </a:cubicBezTo>
                  <a:cubicBezTo>
                    <a:pt x="33974" y="14404"/>
                    <a:pt x="34047" y="14414"/>
                    <a:pt x="34129" y="14414"/>
                  </a:cubicBezTo>
                  <a:cubicBezTo>
                    <a:pt x="34207" y="14579"/>
                    <a:pt x="34371" y="14579"/>
                    <a:pt x="34527" y="14579"/>
                  </a:cubicBezTo>
                  <a:cubicBezTo>
                    <a:pt x="34565" y="14579"/>
                    <a:pt x="34614" y="14540"/>
                    <a:pt x="34653" y="14540"/>
                  </a:cubicBezTo>
                  <a:cubicBezTo>
                    <a:pt x="34856" y="14540"/>
                    <a:pt x="35098" y="14579"/>
                    <a:pt x="35292" y="14579"/>
                  </a:cubicBezTo>
                  <a:lnTo>
                    <a:pt x="35380" y="14579"/>
                  </a:lnTo>
                  <a:cubicBezTo>
                    <a:pt x="35438" y="14637"/>
                    <a:pt x="35508" y="14656"/>
                    <a:pt x="35578" y="14656"/>
                  </a:cubicBezTo>
                  <a:cubicBezTo>
                    <a:pt x="35648" y="14656"/>
                    <a:pt x="35719" y="14637"/>
                    <a:pt x="35777" y="14617"/>
                  </a:cubicBezTo>
                  <a:cubicBezTo>
                    <a:pt x="35864" y="14617"/>
                    <a:pt x="35903" y="14617"/>
                    <a:pt x="35980" y="14656"/>
                  </a:cubicBezTo>
                  <a:cubicBezTo>
                    <a:pt x="36145" y="14734"/>
                    <a:pt x="36349" y="14860"/>
                    <a:pt x="36504" y="14860"/>
                  </a:cubicBezTo>
                  <a:cubicBezTo>
                    <a:pt x="36548" y="14853"/>
                    <a:pt x="36592" y="14849"/>
                    <a:pt x="36634" y="14849"/>
                  </a:cubicBezTo>
                  <a:cubicBezTo>
                    <a:pt x="36821" y="14849"/>
                    <a:pt x="36987" y="14913"/>
                    <a:pt x="37153" y="14976"/>
                  </a:cubicBezTo>
                  <a:cubicBezTo>
                    <a:pt x="37279" y="14976"/>
                    <a:pt x="37357" y="15102"/>
                    <a:pt x="37434" y="15102"/>
                  </a:cubicBezTo>
                  <a:cubicBezTo>
                    <a:pt x="37638" y="15141"/>
                    <a:pt x="37764" y="15218"/>
                    <a:pt x="37880" y="15344"/>
                  </a:cubicBezTo>
                  <a:cubicBezTo>
                    <a:pt x="37958" y="15383"/>
                    <a:pt x="38045" y="15422"/>
                    <a:pt x="38123" y="15509"/>
                  </a:cubicBezTo>
                  <a:cubicBezTo>
                    <a:pt x="38161" y="15461"/>
                    <a:pt x="38200" y="15461"/>
                    <a:pt x="38200" y="15461"/>
                  </a:cubicBezTo>
                  <a:cubicBezTo>
                    <a:pt x="38287" y="15461"/>
                    <a:pt x="38326" y="15509"/>
                    <a:pt x="38404" y="15509"/>
                  </a:cubicBezTo>
                  <a:lnTo>
                    <a:pt x="38442" y="15461"/>
                  </a:lnTo>
                  <a:cubicBezTo>
                    <a:pt x="38491" y="15548"/>
                    <a:pt x="38607" y="15509"/>
                    <a:pt x="38685" y="15587"/>
                  </a:cubicBezTo>
                  <a:cubicBezTo>
                    <a:pt x="38811" y="15664"/>
                    <a:pt x="39014" y="15703"/>
                    <a:pt x="39169" y="15829"/>
                  </a:cubicBezTo>
                  <a:cubicBezTo>
                    <a:pt x="39194" y="15848"/>
                    <a:pt x="39235" y="15848"/>
                    <a:pt x="39275" y="15848"/>
                  </a:cubicBezTo>
                  <a:cubicBezTo>
                    <a:pt x="39315" y="15848"/>
                    <a:pt x="39354" y="15848"/>
                    <a:pt x="39373" y="15868"/>
                  </a:cubicBezTo>
                  <a:cubicBezTo>
                    <a:pt x="39460" y="15868"/>
                    <a:pt x="39499" y="15868"/>
                    <a:pt x="39538" y="15906"/>
                  </a:cubicBezTo>
                  <a:cubicBezTo>
                    <a:pt x="39703" y="15994"/>
                    <a:pt x="39819" y="16110"/>
                    <a:pt x="39984" y="16149"/>
                  </a:cubicBezTo>
                  <a:cubicBezTo>
                    <a:pt x="40187" y="16188"/>
                    <a:pt x="40342" y="16275"/>
                    <a:pt x="40546" y="16314"/>
                  </a:cubicBezTo>
                  <a:cubicBezTo>
                    <a:pt x="40711" y="16352"/>
                    <a:pt x="40866" y="16478"/>
                    <a:pt x="41031" y="16556"/>
                  </a:cubicBezTo>
                  <a:cubicBezTo>
                    <a:pt x="41069" y="16556"/>
                    <a:pt x="41108" y="16517"/>
                    <a:pt x="41195" y="16517"/>
                  </a:cubicBezTo>
                  <a:lnTo>
                    <a:pt x="41312" y="16633"/>
                  </a:lnTo>
                  <a:cubicBezTo>
                    <a:pt x="41515" y="16633"/>
                    <a:pt x="41680" y="16672"/>
                    <a:pt x="41835" y="16672"/>
                  </a:cubicBezTo>
                  <a:cubicBezTo>
                    <a:pt x="41796" y="16595"/>
                    <a:pt x="41758" y="16556"/>
                    <a:pt x="41680" y="16556"/>
                  </a:cubicBezTo>
                  <a:cubicBezTo>
                    <a:pt x="41554" y="16517"/>
                    <a:pt x="41438" y="16478"/>
                    <a:pt x="41312" y="16391"/>
                  </a:cubicBezTo>
                  <a:cubicBezTo>
                    <a:pt x="41195" y="16352"/>
                    <a:pt x="41108" y="16314"/>
                    <a:pt x="41031" y="16314"/>
                  </a:cubicBezTo>
                  <a:cubicBezTo>
                    <a:pt x="40788" y="16188"/>
                    <a:pt x="40546" y="16149"/>
                    <a:pt x="40304" y="16032"/>
                  </a:cubicBezTo>
                  <a:cubicBezTo>
                    <a:pt x="40139" y="15945"/>
                    <a:pt x="39984" y="15945"/>
                    <a:pt x="39780" y="15868"/>
                  </a:cubicBezTo>
                  <a:cubicBezTo>
                    <a:pt x="39615" y="15829"/>
                    <a:pt x="39460" y="15751"/>
                    <a:pt x="39334" y="15664"/>
                  </a:cubicBezTo>
                  <a:cubicBezTo>
                    <a:pt x="39122" y="15528"/>
                    <a:pt x="38939" y="15415"/>
                    <a:pt x="38735" y="15415"/>
                  </a:cubicBezTo>
                  <a:cubicBezTo>
                    <a:pt x="38706" y="15415"/>
                    <a:pt x="38676" y="15417"/>
                    <a:pt x="38646" y="15422"/>
                  </a:cubicBezTo>
                  <a:cubicBezTo>
                    <a:pt x="38569" y="15344"/>
                    <a:pt x="38530" y="15344"/>
                    <a:pt x="38442" y="15306"/>
                  </a:cubicBezTo>
                  <a:cubicBezTo>
                    <a:pt x="38326" y="15218"/>
                    <a:pt x="38200" y="15141"/>
                    <a:pt x="38084" y="15063"/>
                  </a:cubicBezTo>
                  <a:cubicBezTo>
                    <a:pt x="38006" y="14976"/>
                    <a:pt x="37919" y="14898"/>
                    <a:pt x="37842" y="14860"/>
                  </a:cubicBezTo>
                  <a:cubicBezTo>
                    <a:pt x="37473" y="14617"/>
                    <a:pt x="37076" y="14491"/>
                    <a:pt x="36669" y="14375"/>
                  </a:cubicBezTo>
                  <a:cubicBezTo>
                    <a:pt x="36465" y="14297"/>
                    <a:pt x="36262" y="14249"/>
                    <a:pt x="36068" y="14210"/>
                  </a:cubicBezTo>
                  <a:cubicBezTo>
                    <a:pt x="35864" y="14210"/>
                    <a:pt x="35699" y="14171"/>
                    <a:pt x="35496" y="14171"/>
                  </a:cubicBezTo>
                  <a:cubicBezTo>
                    <a:pt x="35292" y="14171"/>
                    <a:pt x="35098" y="14094"/>
                    <a:pt x="34895" y="14094"/>
                  </a:cubicBezTo>
                  <a:cubicBezTo>
                    <a:pt x="34653" y="14094"/>
                    <a:pt x="34488" y="13968"/>
                    <a:pt x="34284" y="13890"/>
                  </a:cubicBezTo>
                  <a:cubicBezTo>
                    <a:pt x="34207" y="13890"/>
                    <a:pt x="34129" y="13852"/>
                    <a:pt x="34042" y="13852"/>
                  </a:cubicBezTo>
                  <a:cubicBezTo>
                    <a:pt x="33964" y="13852"/>
                    <a:pt x="33887" y="13852"/>
                    <a:pt x="33838" y="13813"/>
                  </a:cubicBezTo>
                  <a:cubicBezTo>
                    <a:pt x="33441" y="13648"/>
                    <a:pt x="32995" y="13648"/>
                    <a:pt x="32549" y="13609"/>
                  </a:cubicBezTo>
                  <a:cubicBezTo>
                    <a:pt x="32433" y="13570"/>
                    <a:pt x="32268" y="13570"/>
                    <a:pt x="32142" y="13570"/>
                  </a:cubicBezTo>
                  <a:lnTo>
                    <a:pt x="31861" y="13570"/>
                  </a:lnTo>
                  <a:cubicBezTo>
                    <a:pt x="31536" y="13570"/>
                    <a:pt x="31230" y="13512"/>
                    <a:pt x="30907" y="13512"/>
                  </a:cubicBezTo>
                  <a:cubicBezTo>
                    <a:pt x="30835" y="13512"/>
                    <a:pt x="30762" y="13515"/>
                    <a:pt x="30688" y="13522"/>
                  </a:cubicBezTo>
                  <a:cubicBezTo>
                    <a:pt x="30649" y="13522"/>
                    <a:pt x="30611" y="13483"/>
                    <a:pt x="30572" y="13483"/>
                  </a:cubicBezTo>
                  <a:cubicBezTo>
                    <a:pt x="30407" y="13444"/>
                    <a:pt x="30291" y="13367"/>
                    <a:pt x="30165" y="13367"/>
                  </a:cubicBezTo>
                  <a:cubicBezTo>
                    <a:pt x="30010" y="13328"/>
                    <a:pt x="29845" y="13280"/>
                    <a:pt x="29641" y="13241"/>
                  </a:cubicBezTo>
                  <a:cubicBezTo>
                    <a:pt x="29573" y="13283"/>
                    <a:pt x="29501" y="13297"/>
                    <a:pt x="29428" y="13297"/>
                  </a:cubicBezTo>
                  <a:cubicBezTo>
                    <a:pt x="29280" y="13297"/>
                    <a:pt x="29128" y="13241"/>
                    <a:pt x="28992" y="13241"/>
                  </a:cubicBezTo>
                  <a:cubicBezTo>
                    <a:pt x="28875" y="13241"/>
                    <a:pt x="28749" y="13202"/>
                    <a:pt x="28633" y="13163"/>
                  </a:cubicBezTo>
                  <a:cubicBezTo>
                    <a:pt x="28226" y="13086"/>
                    <a:pt x="27906" y="12960"/>
                    <a:pt x="27538" y="12843"/>
                  </a:cubicBezTo>
                  <a:cubicBezTo>
                    <a:pt x="27487" y="12878"/>
                    <a:pt x="27458" y="12897"/>
                    <a:pt x="27428" y="12897"/>
                  </a:cubicBezTo>
                  <a:cubicBezTo>
                    <a:pt x="27390" y="12897"/>
                    <a:pt x="27349" y="12866"/>
                    <a:pt x="27257" y="12795"/>
                  </a:cubicBezTo>
                  <a:cubicBezTo>
                    <a:pt x="26937" y="12717"/>
                    <a:pt x="26617" y="12640"/>
                    <a:pt x="26326" y="12553"/>
                  </a:cubicBezTo>
                  <a:cubicBezTo>
                    <a:pt x="26084" y="12475"/>
                    <a:pt x="25842" y="12359"/>
                    <a:pt x="25599" y="12272"/>
                  </a:cubicBezTo>
                  <a:cubicBezTo>
                    <a:pt x="25444" y="12194"/>
                    <a:pt x="25279" y="12117"/>
                    <a:pt x="25163" y="12029"/>
                  </a:cubicBezTo>
                  <a:cubicBezTo>
                    <a:pt x="24960" y="11913"/>
                    <a:pt x="24834" y="11748"/>
                    <a:pt x="24678" y="11632"/>
                  </a:cubicBezTo>
                  <a:cubicBezTo>
                    <a:pt x="24591" y="11583"/>
                    <a:pt x="24514" y="11545"/>
                    <a:pt x="24436" y="11467"/>
                  </a:cubicBezTo>
                  <a:cubicBezTo>
                    <a:pt x="24310" y="11428"/>
                    <a:pt x="24233" y="11390"/>
                    <a:pt x="24107" y="11302"/>
                  </a:cubicBezTo>
                  <a:cubicBezTo>
                    <a:pt x="23951" y="11186"/>
                    <a:pt x="23787" y="11060"/>
                    <a:pt x="23622" y="10944"/>
                  </a:cubicBezTo>
                  <a:cubicBezTo>
                    <a:pt x="23583" y="10905"/>
                    <a:pt x="23544" y="10856"/>
                    <a:pt x="23506" y="10818"/>
                  </a:cubicBezTo>
                  <a:cubicBezTo>
                    <a:pt x="23380" y="10740"/>
                    <a:pt x="23302" y="10663"/>
                    <a:pt x="23224" y="10575"/>
                  </a:cubicBezTo>
                  <a:cubicBezTo>
                    <a:pt x="23098" y="10537"/>
                    <a:pt x="22982" y="10459"/>
                    <a:pt x="22895" y="10372"/>
                  </a:cubicBezTo>
                  <a:cubicBezTo>
                    <a:pt x="22779" y="10294"/>
                    <a:pt x="22653" y="10255"/>
                    <a:pt x="22575" y="10178"/>
                  </a:cubicBezTo>
                  <a:cubicBezTo>
                    <a:pt x="22449" y="10129"/>
                    <a:pt x="22371" y="10091"/>
                    <a:pt x="22294" y="10013"/>
                  </a:cubicBezTo>
                  <a:cubicBezTo>
                    <a:pt x="22129" y="9887"/>
                    <a:pt x="22013" y="9771"/>
                    <a:pt x="21848" y="9693"/>
                  </a:cubicBezTo>
                  <a:cubicBezTo>
                    <a:pt x="21771" y="9645"/>
                    <a:pt x="21722" y="9606"/>
                    <a:pt x="21644" y="9567"/>
                  </a:cubicBezTo>
                  <a:cubicBezTo>
                    <a:pt x="21480" y="9567"/>
                    <a:pt x="21402" y="9490"/>
                    <a:pt x="21363" y="9364"/>
                  </a:cubicBezTo>
                  <a:cubicBezTo>
                    <a:pt x="21325" y="9364"/>
                    <a:pt x="21286" y="9402"/>
                    <a:pt x="21237" y="9402"/>
                  </a:cubicBezTo>
                  <a:cubicBezTo>
                    <a:pt x="21199" y="9364"/>
                    <a:pt x="21121" y="9286"/>
                    <a:pt x="21121" y="9247"/>
                  </a:cubicBezTo>
                  <a:lnTo>
                    <a:pt x="20956" y="9247"/>
                  </a:lnTo>
                  <a:cubicBezTo>
                    <a:pt x="20801" y="9083"/>
                    <a:pt x="20598" y="9044"/>
                    <a:pt x="20394" y="8918"/>
                  </a:cubicBezTo>
                  <a:cubicBezTo>
                    <a:pt x="20074" y="8763"/>
                    <a:pt x="19706" y="8724"/>
                    <a:pt x="19347" y="8675"/>
                  </a:cubicBezTo>
                  <a:cubicBezTo>
                    <a:pt x="19299" y="8675"/>
                    <a:pt x="19260" y="8724"/>
                    <a:pt x="19221" y="8724"/>
                  </a:cubicBezTo>
                  <a:lnTo>
                    <a:pt x="18659" y="8724"/>
                  </a:lnTo>
                  <a:cubicBezTo>
                    <a:pt x="18533" y="8724"/>
                    <a:pt x="18455" y="8724"/>
                    <a:pt x="18378" y="8675"/>
                  </a:cubicBezTo>
                  <a:cubicBezTo>
                    <a:pt x="18234" y="8648"/>
                    <a:pt x="18090" y="8621"/>
                    <a:pt x="17946" y="8621"/>
                  </a:cubicBezTo>
                  <a:cubicBezTo>
                    <a:pt x="17887" y="8621"/>
                    <a:pt x="17827" y="8625"/>
                    <a:pt x="17767" y="8637"/>
                  </a:cubicBezTo>
                  <a:cubicBezTo>
                    <a:pt x="17456" y="8670"/>
                    <a:pt x="17166" y="8770"/>
                    <a:pt x="16834" y="8770"/>
                  </a:cubicBezTo>
                  <a:cubicBezTo>
                    <a:pt x="16784" y="8770"/>
                    <a:pt x="16734" y="8768"/>
                    <a:pt x="16682" y="8763"/>
                  </a:cubicBezTo>
                  <a:cubicBezTo>
                    <a:pt x="16659" y="8783"/>
                    <a:pt x="16637" y="8790"/>
                    <a:pt x="16615" y="8790"/>
                  </a:cubicBezTo>
                  <a:cubicBezTo>
                    <a:pt x="16566" y="8790"/>
                    <a:pt x="16520" y="8755"/>
                    <a:pt x="16474" y="8755"/>
                  </a:cubicBezTo>
                  <a:cubicBezTo>
                    <a:pt x="16463" y="8755"/>
                    <a:pt x="16451" y="8757"/>
                    <a:pt x="16439" y="8763"/>
                  </a:cubicBezTo>
                  <a:cubicBezTo>
                    <a:pt x="16197" y="8801"/>
                    <a:pt x="15993" y="8840"/>
                    <a:pt x="15751" y="8918"/>
                  </a:cubicBezTo>
                  <a:cubicBezTo>
                    <a:pt x="15596" y="8955"/>
                    <a:pt x="15441" y="9031"/>
                    <a:pt x="15269" y="9031"/>
                  </a:cubicBezTo>
                  <a:cubicBezTo>
                    <a:pt x="15215" y="9031"/>
                    <a:pt x="15159" y="9024"/>
                    <a:pt x="15102" y="9005"/>
                  </a:cubicBezTo>
                  <a:cubicBezTo>
                    <a:pt x="15024" y="9005"/>
                    <a:pt x="14985" y="9044"/>
                    <a:pt x="14898" y="9083"/>
                  </a:cubicBezTo>
                  <a:cubicBezTo>
                    <a:pt x="14859" y="9044"/>
                    <a:pt x="14782" y="9044"/>
                    <a:pt x="14743" y="9044"/>
                  </a:cubicBezTo>
                  <a:cubicBezTo>
                    <a:pt x="14540" y="9083"/>
                    <a:pt x="14336" y="9160"/>
                    <a:pt x="14132" y="9209"/>
                  </a:cubicBezTo>
                  <a:cubicBezTo>
                    <a:pt x="13890" y="9286"/>
                    <a:pt x="13648" y="9402"/>
                    <a:pt x="13405" y="9451"/>
                  </a:cubicBezTo>
                  <a:cubicBezTo>
                    <a:pt x="13289" y="9451"/>
                    <a:pt x="13202" y="9451"/>
                    <a:pt x="13086" y="9490"/>
                  </a:cubicBezTo>
                  <a:cubicBezTo>
                    <a:pt x="12960" y="9567"/>
                    <a:pt x="12804" y="9606"/>
                    <a:pt x="12640" y="9645"/>
                  </a:cubicBezTo>
                  <a:cubicBezTo>
                    <a:pt x="12397" y="9645"/>
                    <a:pt x="12194" y="9732"/>
                    <a:pt x="11951" y="9732"/>
                  </a:cubicBezTo>
                  <a:cubicBezTo>
                    <a:pt x="11874" y="9732"/>
                    <a:pt x="11748" y="9771"/>
                    <a:pt x="11670" y="9810"/>
                  </a:cubicBezTo>
                  <a:cubicBezTo>
                    <a:pt x="11389" y="9936"/>
                    <a:pt x="11060" y="9974"/>
                    <a:pt x="10779" y="10013"/>
                  </a:cubicBezTo>
                  <a:cubicBezTo>
                    <a:pt x="10740" y="10013"/>
                    <a:pt x="10740" y="10052"/>
                    <a:pt x="10740" y="10052"/>
                  </a:cubicBezTo>
                  <a:lnTo>
                    <a:pt x="10178" y="10052"/>
                  </a:lnTo>
                  <a:cubicBezTo>
                    <a:pt x="10139" y="10013"/>
                    <a:pt x="10052" y="9974"/>
                    <a:pt x="9974" y="9974"/>
                  </a:cubicBezTo>
                  <a:lnTo>
                    <a:pt x="9005" y="9974"/>
                  </a:lnTo>
                  <a:cubicBezTo>
                    <a:pt x="8884" y="10013"/>
                    <a:pt x="8772" y="10033"/>
                    <a:pt x="8661" y="10033"/>
                  </a:cubicBezTo>
                  <a:cubicBezTo>
                    <a:pt x="8549" y="10033"/>
                    <a:pt x="8438" y="10013"/>
                    <a:pt x="8317" y="9974"/>
                  </a:cubicBezTo>
                  <a:cubicBezTo>
                    <a:pt x="8074" y="9936"/>
                    <a:pt x="7832" y="9887"/>
                    <a:pt x="7590" y="9887"/>
                  </a:cubicBezTo>
                  <a:cubicBezTo>
                    <a:pt x="7425" y="9887"/>
                    <a:pt x="7270" y="9848"/>
                    <a:pt x="7105" y="9771"/>
                  </a:cubicBezTo>
                  <a:cubicBezTo>
                    <a:pt x="6989" y="9693"/>
                    <a:pt x="6824" y="9645"/>
                    <a:pt x="6659" y="9606"/>
                  </a:cubicBezTo>
                  <a:cubicBezTo>
                    <a:pt x="6582" y="9567"/>
                    <a:pt x="6456" y="9528"/>
                    <a:pt x="6339" y="9490"/>
                  </a:cubicBezTo>
                  <a:cubicBezTo>
                    <a:pt x="6019" y="9402"/>
                    <a:pt x="5777" y="9209"/>
                    <a:pt x="5486" y="9005"/>
                  </a:cubicBezTo>
                  <a:cubicBezTo>
                    <a:pt x="5331" y="8879"/>
                    <a:pt x="5128" y="8801"/>
                    <a:pt x="5050" y="8559"/>
                  </a:cubicBezTo>
                  <a:cubicBezTo>
                    <a:pt x="4924" y="8482"/>
                    <a:pt x="4808" y="8356"/>
                    <a:pt x="4682" y="8278"/>
                  </a:cubicBezTo>
                  <a:cubicBezTo>
                    <a:pt x="4439" y="8152"/>
                    <a:pt x="4275" y="7997"/>
                    <a:pt x="4120" y="7832"/>
                  </a:cubicBezTo>
                  <a:cubicBezTo>
                    <a:pt x="3955" y="7667"/>
                    <a:pt x="3790" y="7464"/>
                    <a:pt x="3635" y="7309"/>
                  </a:cubicBezTo>
                  <a:cubicBezTo>
                    <a:pt x="3509" y="7183"/>
                    <a:pt x="3393" y="7028"/>
                    <a:pt x="3305" y="6863"/>
                  </a:cubicBezTo>
                  <a:cubicBezTo>
                    <a:pt x="3189" y="6621"/>
                    <a:pt x="3024" y="6378"/>
                    <a:pt x="2869" y="6175"/>
                  </a:cubicBezTo>
                  <a:cubicBezTo>
                    <a:pt x="2627" y="5894"/>
                    <a:pt x="2423" y="5574"/>
                    <a:pt x="2220" y="5244"/>
                  </a:cubicBezTo>
                  <a:cubicBezTo>
                    <a:pt x="2142" y="5128"/>
                    <a:pt x="2055" y="4963"/>
                    <a:pt x="1977" y="4847"/>
                  </a:cubicBezTo>
                  <a:cubicBezTo>
                    <a:pt x="1977" y="4682"/>
                    <a:pt x="1939" y="4517"/>
                    <a:pt x="1813" y="4440"/>
                  </a:cubicBezTo>
                  <a:cubicBezTo>
                    <a:pt x="1813" y="4362"/>
                    <a:pt x="1813" y="4275"/>
                    <a:pt x="1774" y="4236"/>
                  </a:cubicBezTo>
                  <a:cubicBezTo>
                    <a:pt x="1696" y="4033"/>
                    <a:pt x="1609" y="3877"/>
                    <a:pt x="1493" y="3713"/>
                  </a:cubicBezTo>
                  <a:cubicBezTo>
                    <a:pt x="1367" y="3509"/>
                    <a:pt x="1289" y="3344"/>
                    <a:pt x="1173" y="3102"/>
                  </a:cubicBezTo>
                  <a:cubicBezTo>
                    <a:pt x="1173" y="3063"/>
                    <a:pt x="1086" y="3024"/>
                    <a:pt x="1124" y="3024"/>
                  </a:cubicBezTo>
                  <a:cubicBezTo>
                    <a:pt x="1124" y="2908"/>
                    <a:pt x="1086" y="2821"/>
                    <a:pt x="1047" y="2743"/>
                  </a:cubicBezTo>
                  <a:cubicBezTo>
                    <a:pt x="969" y="2579"/>
                    <a:pt x="882" y="2462"/>
                    <a:pt x="805" y="2297"/>
                  </a:cubicBezTo>
                  <a:cubicBezTo>
                    <a:pt x="766" y="2181"/>
                    <a:pt x="766" y="2055"/>
                    <a:pt x="688" y="1939"/>
                  </a:cubicBezTo>
                  <a:cubicBezTo>
                    <a:pt x="601" y="1774"/>
                    <a:pt x="523" y="1609"/>
                    <a:pt x="562" y="1406"/>
                  </a:cubicBezTo>
                  <a:cubicBezTo>
                    <a:pt x="523" y="1367"/>
                    <a:pt x="446" y="1328"/>
                    <a:pt x="446" y="1328"/>
                  </a:cubicBezTo>
                  <a:cubicBezTo>
                    <a:pt x="446" y="1212"/>
                    <a:pt x="523" y="1047"/>
                    <a:pt x="485" y="970"/>
                  </a:cubicBezTo>
                  <a:cubicBezTo>
                    <a:pt x="397" y="844"/>
                    <a:pt x="359" y="727"/>
                    <a:pt x="320" y="562"/>
                  </a:cubicBezTo>
                  <a:cubicBezTo>
                    <a:pt x="281" y="436"/>
                    <a:pt x="204" y="359"/>
                    <a:pt x="155" y="243"/>
                  </a:cubicBezTo>
                  <a:cubicBezTo>
                    <a:pt x="116" y="194"/>
                    <a:pt x="78" y="117"/>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16"/>
          <p:cNvGrpSpPr/>
          <p:nvPr/>
        </p:nvGrpSpPr>
        <p:grpSpPr>
          <a:xfrm rot="-2446715">
            <a:off x="7911919" y="1458969"/>
            <a:ext cx="2176499" cy="1738932"/>
            <a:chOff x="6740710" y="3915557"/>
            <a:chExt cx="2035734" cy="1626467"/>
          </a:xfrm>
        </p:grpSpPr>
        <p:sp>
          <p:nvSpPr>
            <p:cNvPr id="1636" name="Google Shape;1636;p16"/>
            <p:cNvSpPr/>
            <p:nvPr/>
          </p:nvSpPr>
          <p:spPr>
            <a:xfrm>
              <a:off x="7965662" y="4811437"/>
              <a:ext cx="285986" cy="246343"/>
            </a:xfrm>
            <a:custGeom>
              <a:avLst/>
              <a:gdLst/>
              <a:ahLst/>
              <a:cxnLst/>
              <a:rect l="l" t="t" r="r" b="b"/>
              <a:pathLst>
                <a:path w="5057" h="4356" extrusionOk="0">
                  <a:moveTo>
                    <a:pt x="3601" y="1"/>
                  </a:moveTo>
                  <a:cubicBezTo>
                    <a:pt x="3554" y="1"/>
                    <a:pt x="3505" y="5"/>
                    <a:pt x="3453" y="15"/>
                  </a:cubicBezTo>
                  <a:cubicBezTo>
                    <a:pt x="2666" y="119"/>
                    <a:pt x="1884" y="207"/>
                    <a:pt x="1080" y="291"/>
                  </a:cubicBezTo>
                  <a:cubicBezTo>
                    <a:pt x="992" y="312"/>
                    <a:pt x="904" y="329"/>
                    <a:pt x="661" y="396"/>
                  </a:cubicBezTo>
                  <a:cubicBezTo>
                    <a:pt x="904" y="764"/>
                    <a:pt x="1080" y="1044"/>
                    <a:pt x="1289" y="1321"/>
                  </a:cubicBezTo>
                  <a:cubicBezTo>
                    <a:pt x="1360" y="1442"/>
                    <a:pt x="1482" y="1530"/>
                    <a:pt x="1532" y="1651"/>
                  </a:cubicBezTo>
                  <a:cubicBezTo>
                    <a:pt x="1620" y="1949"/>
                    <a:pt x="1724" y="2246"/>
                    <a:pt x="1724" y="2560"/>
                  </a:cubicBezTo>
                  <a:cubicBezTo>
                    <a:pt x="1724" y="2648"/>
                    <a:pt x="1377" y="2735"/>
                    <a:pt x="1185" y="2840"/>
                  </a:cubicBezTo>
                  <a:cubicBezTo>
                    <a:pt x="749" y="3049"/>
                    <a:pt x="260" y="3242"/>
                    <a:pt x="50" y="3727"/>
                  </a:cubicBezTo>
                  <a:cubicBezTo>
                    <a:pt x="0" y="3886"/>
                    <a:pt x="33" y="4112"/>
                    <a:pt x="105" y="4267"/>
                  </a:cubicBezTo>
                  <a:cubicBezTo>
                    <a:pt x="138" y="4338"/>
                    <a:pt x="364" y="4355"/>
                    <a:pt x="486" y="4355"/>
                  </a:cubicBezTo>
                  <a:cubicBezTo>
                    <a:pt x="1151" y="4305"/>
                    <a:pt x="1674" y="3953"/>
                    <a:pt x="2160" y="3573"/>
                  </a:cubicBezTo>
                  <a:cubicBezTo>
                    <a:pt x="2495" y="3309"/>
                    <a:pt x="2528" y="3012"/>
                    <a:pt x="2285" y="2681"/>
                  </a:cubicBezTo>
                  <a:cubicBezTo>
                    <a:pt x="2231" y="2614"/>
                    <a:pt x="2181" y="2543"/>
                    <a:pt x="2181" y="2455"/>
                  </a:cubicBezTo>
                  <a:cubicBezTo>
                    <a:pt x="2160" y="2020"/>
                    <a:pt x="2076" y="1601"/>
                    <a:pt x="1779" y="1254"/>
                  </a:cubicBezTo>
                  <a:cubicBezTo>
                    <a:pt x="1658" y="1095"/>
                    <a:pt x="1515" y="919"/>
                    <a:pt x="1377" y="747"/>
                  </a:cubicBezTo>
                  <a:cubicBezTo>
                    <a:pt x="2143" y="626"/>
                    <a:pt x="2892" y="521"/>
                    <a:pt x="3662" y="396"/>
                  </a:cubicBezTo>
                  <a:cubicBezTo>
                    <a:pt x="3960" y="1044"/>
                    <a:pt x="4253" y="1689"/>
                    <a:pt x="4567" y="2367"/>
                  </a:cubicBezTo>
                  <a:cubicBezTo>
                    <a:pt x="4202" y="2509"/>
                    <a:pt x="3872" y="2648"/>
                    <a:pt x="3541" y="2786"/>
                  </a:cubicBezTo>
                  <a:cubicBezTo>
                    <a:pt x="3173" y="2945"/>
                    <a:pt x="2997" y="3259"/>
                    <a:pt x="3102" y="3623"/>
                  </a:cubicBezTo>
                  <a:cubicBezTo>
                    <a:pt x="3180" y="3937"/>
                    <a:pt x="3413" y="4011"/>
                    <a:pt x="3674" y="4011"/>
                  </a:cubicBezTo>
                  <a:cubicBezTo>
                    <a:pt x="3705" y="4011"/>
                    <a:pt x="3736" y="4010"/>
                    <a:pt x="3767" y="4008"/>
                  </a:cubicBezTo>
                  <a:cubicBezTo>
                    <a:pt x="3976" y="4008"/>
                    <a:pt x="4186" y="3991"/>
                    <a:pt x="4395" y="3974"/>
                  </a:cubicBezTo>
                  <a:cubicBezTo>
                    <a:pt x="4692" y="3953"/>
                    <a:pt x="4901" y="3815"/>
                    <a:pt x="4918" y="3501"/>
                  </a:cubicBezTo>
                  <a:cubicBezTo>
                    <a:pt x="4952" y="3066"/>
                    <a:pt x="5056" y="2576"/>
                    <a:pt x="4918" y="2175"/>
                  </a:cubicBezTo>
                  <a:cubicBezTo>
                    <a:pt x="4726" y="1513"/>
                    <a:pt x="4378" y="902"/>
                    <a:pt x="4064" y="291"/>
                  </a:cubicBezTo>
                  <a:cubicBezTo>
                    <a:pt x="3978" y="104"/>
                    <a:pt x="3820" y="1"/>
                    <a:pt x="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6"/>
            <p:cNvSpPr/>
            <p:nvPr/>
          </p:nvSpPr>
          <p:spPr>
            <a:xfrm rot="-2374869">
              <a:off x="7178145" y="4127940"/>
              <a:ext cx="520776" cy="376402"/>
            </a:xfrm>
            <a:custGeom>
              <a:avLst/>
              <a:gdLst/>
              <a:ahLst/>
              <a:cxnLst/>
              <a:rect l="l" t="t" r="r" b="b"/>
              <a:pathLst>
                <a:path w="9209" h="6656" extrusionOk="0">
                  <a:moveTo>
                    <a:pt x="6451" y="0"/>
                  </a:moveTo>
                  <a:cubicBezTo>
                    <a:pt x="6296" y="122"/>
                    <a:pt x="6070" y="226"/>
                    <a:pt x="5965" y="385"/>
                  </a:cubicBezTo>
                  <a:cubicBezTo>
                    <a:pt x="5475" y="1047"/>
                    <a:pt x="4919" y="1641"/>
                    <a:pt x="4165" y="1988"/>
                  </a:cubicBezTo>
                  <a:cubicBezTo>
                    <a:pt x="4116" y="2010"/>
                    <a:pt x="4048" y="2021"/>
                    <a:pt x="3977" y="2021"/>
                  </a:cubicBezTo>
                  <a:cubicBezTo>
                    <a:pt x="3871" y="2021"/>
                    <a:pt x="3759" y="1998"/>
                    <a:pt x="3696" y="1955"/>
                  </a:cubicBezTo>
                  <a:cubicBezTo>
                    <a:pt x="3223" y="1587"/>
                    <a:pt x="2805" y="1151"/>
                    <a:pt x="2303" y="837"/>
                  </a:cubicBezTo>
                  <a:cubicBezTo>
                    <a:pt x="1934" y="595"/>
                    <a:pt x="1482" y="436"/>
                    <a:pt x="1064" y="314"/>
                  </a:cubicBezTo>
                  <a:cubicBezTo>
                    <a:pt x="978" y="292"/>
                    <a:pt x="891" y="281"/>
                    <a:pt x="808" y="281"/>
                  </a:cubicBezTo>
                  <a:cubicBezTo>
                    <a:pt x="501" y="281"/>
                    <a:pt x="227" y="430"/>
                    <a:pt x="105" y="716"/>
                  </a:cubicBezTo>
                  <a:cubicBezTo>
                    <a:pt x="0" y="942"/>
                    <a:pt x="51" y="1377"/>
                    <a:pt x="210" y="1536"/>
                  </a:cubicBezTo>
                  <a:cubicBezTo>
                    <a:pt x="750" y="2060"/>
                    <a:pt x="1340" y="2549"/>
                    <a:pt x="1968" y="2985"/>
                  </a:cubicBezTo>
                  <a:cubicBezTo>
                    <a:pt x="2284" y="3214"/>
                    <a:pt x="2633" y="3409"/>
                    <a:pt x="3009" y="3409"/>
                  </a:cubicBezTo>
                  <a:cubicBezTo>
                    <a:pt x="3174" y="3409"/>
                    <a:pt x="3345" y="3371"/>
                    <a:pt x="3521" y="3282"/>
                  </a:cubicBezTo>
                  <a:cubicBezTo>
                    <a:pt x="3768" y="3156"/>
                    <a:pt x="3977" y="2947"/>
                    <a:pt x="4203" y="2792"/>
                  </a:cubicBezTo>
                  <a:cubicBezTo>
                    <a:pt x="4898" y="2286"/>
                    <a:pt x="5613" y="1796"/>
                    <a:pt x="6400" y="1256"/>
                  </a:cubicBezTo>
                  <a:cubicBezTo>
                    <a:pt x="6677" y="2198"/>
                    <a:pt x="7514" y="2792"/>
                    <a:pt x="8372" y="3386"/>
                  </a:cubicBezTo>
                  <a:cubicBezTo>
                    <a:pt x="7535" y="4186"/>
                    <a:pt x="6781" y="4918"/>
                    <a:pt x="5927" y="5755"/>
                  </a:cubicBezTo>
                  <a:cubicBezTo>
                    <a:pt x="5597" y="4902"/>
                    <a:pt x="4919" y="4676"/>
                    <a:pt x="4324" y="4378"/>
                  </a:cubicBezTo>
                  <a:cubicBezTo>
                    <a:pt x="4177" y="4302"/>
                    <a:pt x="4038" y="4266"/>
                    <a:pt x="3915" y="4266"/>
                  </a:cubicBezTo>
                  <a:cubicBezTo>
                    <a:pt x="3586" y="4266"/>
                    <a:pt x="3372" y="4523"/>
                    <a:pt x="3433" y="4956"/>
                  </a:cubicBezTo>
                  <a:cubicBezTo>
                    <a:pt x="3504" y="5391"/>
                    <a:pt x="3696" y="5860"/>
                    <a:pt x="3956" y="6212"/>
                  </a:cubicBezTo>
                  <a:cubicBezTo>
                    <a:pt x="4157" y="6480"/>
                    <a:pt x="4612" y="6656"/>
                    <a:pt x="5080" y="6656"/>
                  </a:cubicBezTo>
                  <a:cubicBezTo>
                    <a:pt x="5304" y="6656"/>
                    <a:pt x="5531" y="6615"/>
                    <a:pt x="5735" y="6526"/>
                  </a:cubicBezTo>
                  <a:cubicBezTo>
                    <a:pt x="7011" y="5982"/>
                    <a:pt x="7744" y="4797"/>
                    <a:pt x="8790" y="3993"/>
                  </a:cubicBezTo>
                  <a:cubicBezTo>
                    <a:pt x="8962" y="3872"/>
                    <a:pt x="9104" y="3663"/>
                    <a:pt x="9154" y="3453"/>
                  </a:cubicBezTo>
                  <a:cubicBezTo>
                    <a:pt x="9209" y="3299"/>
                    <a:pt x="9171" y="3001"/>
                    <a:pt x="9067" y="2913"/>
                  </a:cubicBezTo>
                  <a:cubicBezTo>
                    <a:pt x="8455" y="2495"/>
                    <a:pt x="7744" y="2181"/>
                    <a:pt x="7376" y="1482"/>
                  </a:cubicBezTo>
                  <a:cubicBezTo>
                    <a:pt x="7200" y="1168"/>
                    <a:pt x="7028" y="837"/>
                    <a:pt x="6836" y="523"/>
                  </a:cubicBezTo>
                  <a:cubicBezTo>
                    <a:pt x="6714" y="352"/>
                    <a:pt x="6572" y="176"/>
                    <a:pt x="6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6"/>
            <p:cNvSpPr/>
            <p:nvPr/>
          </p:nvSpPr>
          <p:spPr>
            <a:xfrm flipH="1">
              <a:off x="7867950" y="4705291"/>
              <a:ext cx="98741" cy="69560"/>
            </a:xfrm>
            <a:custGeom>
              <a:avLst/>
              <a:gdLst/>
              <a:ahLst/>
              <a:cxnLst/>
              <a:rect l="l" t="t" r="r" b="b"/>
              <a:pathLst>
                <a:path w="1746" h="1230" extrusionOk="0">
                  <a:moveTo>
                    <a:pt x="889" y="0"/>
                  </a:moveTo>
                  <a:cubicBezTo>
                    <a:pt x="845" y="0"/>
                    <a:pt x="798" y="3"/>
                    <a:pt x="750" y="8"/>
                  </a:cubicBezTo>
                  <a:cubicBezTo>
                    <a:pt x="557" y="130"/>
                    <a:pt x="365" y="251"/>
                    <a:pt x="176" y="372"/>
                  </a:cubicBezTo>
                  <a:cubicBezTo>
                    <a:pt x="1" y="791"/>
                    <a:pt x="176" y="1071"/>
                    <a:pt x="557" y="1193"/>
                  </a:cubicBezTo>
                  <a:cubicBezTo>
                    <a:pt x="668" y="1221"/>
                    <a:pt x="782" y="1229"/>
                    <a:pt x="897" y="1229"/>
                  </a:cubicBezTo>
                  <a:cubicBezTo>
                    <a:pt x="1073" y="1229"/>
                    <a:pt x="1252" y="1209"/>
                    <a:pt x="1432" y="1209"/>
                  </a:cubicBezTo>
                  <a:cubicBezTo>
                    <a:pt x="1537" y="1017"/>
                    <a:pt x="1641" y="808"/>
                    <a:pt x="1746" y="598"/>
                  </a:cubicBezTo>
                  <a:cubicBezTo>
                    <a:pt x="1572" y="221"/>
                    <a:pt x="1300" y="0"/>
                    <a:pt x="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6"/>
            <p:cNvSpPr/>
            <p:nvPr/>
          </p:nvSpPr>
          <p:spPr>
            <a:xfrm flipH="1">
              <a:off x="6883738" y="4957395"/>
              <a:ext cx="83811" cy="69842"/>
            </a:xfrm>
            <a:custGeom>
              <a:avLst/>
              <a:gdLst/>
              <a:ahLst/>
              <a:cxnLst/>
              <a:rect l="l" t="t" r="r" b="b"/>
              <a:pathLst>
                <a:path w="1482" h="1235" extrusionOk="0">
                  <a:moveTo>
                    <a:pt x="1097" y="1008"/>
                  </a:moveTo>
                  <a:cubicBezTo>
                    <a:pt x="1114" y="1008"/>
                    <a:pt x="1134" y="1025"/>
                    <a:pt x="1134" y="1025"/>
                  </a:cubicBezTo>
                  <a:cubicBezTo>
                    <a:pt x="1134" y="1042"/>
                    <a:pt x="1114" y="1058"/>
                    <a:pt x="1114" y="1058"/>
                  </a:cubicBezTo>
                  <a:lnTo>
                    <a:pt x="1080" y="1058"/>
                  </a:lnTo>
                  <a:cubicBezTo>
                    <a:pt x="1080" y="1042"/>
                    <a:pt x="1097" y="1025"/>
                    <a:pt x="1097" y="1008"/>
                  </a:cubicBezTo>
                  <a:close/>
                  <a:moveTo>
                    <a:pt x="677" y="0"/>
                  </a:moveTo>
                  <a:cubicBezTo>
                    <a:pt x="546" y="0"/>
                    <a:pt x="406" y="22"/>
                    <a:pt x="260" y="67"/>
                  </a:cubicBezTo>
                  <a:cubicBezTo>
                    <a:pt x="138" y="100"/>
                    <a:pt x="0" y="380"/>
                    <a:pt x="0" y="519"/>
                  </a:cubicBezTo>
                  <a:cubicBezTo>
                    <a:pt x="50" y="887"/>
                    <a:pt x="695" y="1234"/>
                    <a:pt x="1201" y="1234"/>
                  </a:cubicBezTo>
                  <a:cubicBezTo>
                    <a:pt x="1306" y="1025"/>
                    <a:pt x="1482" y="799"/>
                    <a:pt x="1465" y="606"/>
                  </a:cubicBezTo>
                  <a:cubicBezTo>
                    <a:pt x="1423" y="231"/>
                    <a:pt x="1106"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flipH="1">
              <a:off x="7877847" y="3983814"/>
              <a:ext cx="75102" cy="75837"/>
            </a:xfrm>
            <a:custGeom>
              <a:avLst/>
              <a:gdLst/>
              <a:ahLst/>
              <a:cxnLst/>
              <a:rect l="l" t="t" r="r" b="b"/>
              <a:pathLst>
                <a:path w="1328" h="1341" extrusionOk="0">
                  <a:moveTo>
                    <a:pt x="699" y="0"/>
                  </a:moveTo>
                  <a:cubicBezTo>
                    <a:pt x="490" y="209"/>
                    <a:pt x="247" y="364"/>
                    <a:pt x="88" y="590"/>
                  </a:cubicBezTo>
                  <a:cubicBezTo>
                    <a:pt x="0" y="733"/>
                    <a:pt x="17" y="1063"/>
                    <a:pt x="122" y="1134"/>
                  </a:cubicBezTo>
                  <a:cubicBezTo>
                    <a:pt x="270" y="1228"/>
                    <a:pt x="531" y="1341"/>
                    <a:pt x="699" y="1341"/>
                  </a:cubicBezTo>
                  <a:cubicBezTo>
                    <a:pt x="750" y="1341"/>
                    <a:pt x="793" y="1330"/>
                    <a:pt x="821" y="1306"/>
                  </a:cubicBezTo>
                  <a:cubicBezTo>
                    <a:pt x="1047" y="1151"/>
                    <a:pt x="1151" y="799"/>
                    <a:pt x="1327" y="540"/>
                  </a:cubicBezTo>
                  <a:cubicBezTo>
                    <a:pt x="1118" y="364"/>
                    <a:pt x="909" y="172"/>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1" name="Google Shape;1641;p16"/>
            <p:cNvGrpSpPr/>
            <p:nvPr/>
          </p:nvGrpSpPr>
          <p:grpSpPr>
            <a:xfrm flipH="1">
              <a:off x="6740710" y="3915557"/>
              <a:ext cx="2035734" cy="1626467"/>
              <a:chOff x="2013619" y="3507810"/>
              <a:chExt cx="1052548" cy="840942"/>
            </a:xfrm>
          </p:grpSpPr>
          <p:sp>
            <p:nvSpPr>
              <p:cNvPr id="1642" name="Google Shape;1642;p16"/>
              <p:cNvSpPr/>
              <p:nvPr/>
            </p:nvSpPr>
            <p:spPr>
              <a:xfrm>
                <a:off x="2115078" y="3507810"/>
                <a:ext cx="951089" cy="840942"/>
              </a:xfrm>
              <a:custGeom>
                <a:avLst/>
                <a:gdLst/>
                <a:ahLst/>
                <a:cxnLst/>
                <a:rect l="l" t="t" r="r" b="b"/>
                <a:pathLst>
                  <a:path w="32527" h="28760" extrusionOk="0">
                    <a:moveTo>
                      <a:pt x="9967" y="0"/>
                    </a:moveTo>
                    <a:cubicBezTo>
                      <a:pt x="9115" y="0"/>
                      <a:pt x="8268" y="119"/>
                      <a:pt x="7447" y="316"/>
                    </a:cubicBezTo>
                    <a:cubicBezTo>
                      <a:pt x="6647" y="491"/>
                      <a:pt x="5860" y="805"/>
                      <a:pt x="5111" y="1153"/>
                    </a:cubicBezTo>
                    <a:cubicBezTo>
                      <a:pt x="4379" y="1504"/>
                      <a:pt x="3680" y="1956"/>
                      <a:pt x="2968" y="2375"/>
                    </a:cubicBezTo>
                    <a:cubicBezTo>
                      <a:pt x="2390" y="2705"/>
                      <a:pt x="1817" y="3053"/>
                      <a:pt x="1239" y="3404"/>
                    </a:cubicBezTo>
                    <a:cubicBezTo>
                      <a:pt x="821" y="3664"/>
                      <a:pt x="419" y="3961"/>
                      <a:pt x="0" y="4225"/>
                    </a:cubicBezTo>
                    <a:cubicBezTo>
                      <a:pt x="369" y="4451"/>
                      <a:pt x="38" y="4710"/>
                      <a:pt x="55" y="4957"/>
                    </a:cubicBezTo>
                    <a:cubicBezTo>
                      <a:pt x="628" y="4572"/>
                      <a:pt x="1189" y="4154"/>
                      <a:pt x="1796" y="3806"/>
                    </a:cubicBezTo>
                    <a:cubicBezTo>
                      <a:pt x="2863" y="3178"/>
                      <a:pt x="3977" y="2601"/>
                      <a:pt x="5061" y="1990"/>
                    </a:cubicBezTo>
                    <a:cubicBezTo>
                      <a:pt x="6245" y="1328"/>
                      <a:pt x="7518" y="910"/>
                      <a:pt x="8878" y="717"/>
                    </a:cubicBezTo>
                    <a:cubicBezTo>
                      <a:pt x="9351" y="667"/>
                      <a:pt x="9820" y="596"/>
                      <a:pt x="10343" y="525"/>
                    </a:cubicBezTo>
                    <a:cubicBezTo>
                      <a:pt x="10397" y="542"/>
                      <a:pt x="10536" y="629"/>
                      <a:pt x="10674" y="701"/>
                    </a:cubicBezTo>
                    <a:cubicBezTo>
                      <a:pt x="11042" y="876"/>
                      <a:pt x="11423" y="1048"/>
                      <a:pt x="11791" y="1207"/>
                    </a:cubicBezTo>
                    <a:cubicBezTo>
                      <a:pt x="12001" y="1379"/>
                      <a:pt x="12210" y="1571"/>
                      <a:pt x="12419" y="1747"/>
                    </a:cubicBezTo>
                    <a:cubicBezTo>
                      <a:pt x="12557" y="1940"/>
                      <a:pt x="12783" y="2111"/>
                      <a:pt x="12854" y="2341"/>
                    </a:cubicBezTo>
                    <a:cubicBezTo>
                      <a:pt x="13152" y="3178"/>
                      <a:pt x="13097" y="4066"/>
                      <a:pt x="12926" y="4920"/>
                    </a:cubicBezTo>
                    <a:cubicBezTo>
                      <a:pt x="12700" y="6054"/>
                      <a:pt x="12176" y="7117"/>
                      <a:pt x="12122" y="8323"/>
                    </a:cubicBezTo>
                    <a:cubicBezTo>
                      <a:pt x="12088" y="9524"/>
                      <a:pt x="12139" y="10675"/>
                      <a:pt x="12959" y="11654"/>
                    </a:cubicBezTo>
                    <a:cubicBezTo>
                      <a:pt x="13708" y="12542"/>
                      <a:pt x="14721" y="12977"/>
                      <a:pt x="15818" y="13203"/>
                    </a:cubicBezTo>
                    <a:cubicBezTo>
                      <a:pt x="17860" y="13622"/>
                      <a:pt x="19937" y="13538"/>
                      <a:pt x="22013" y="13622"/>
                    </a:cubicBezTo>
                    <a:cubicBezTo>
                      <a:pt x="22883" y="13676"/>
                      <a:pt x="23754" y="13659"/>
                      <a:pt x="24629" y="13764"/>
                    </a:cubicBezTo>
                    <a:cubicBezTo>
                      <a:pt x="25257" y="13814"/>
                      <a:pt x="25847" y="14007"/>
                      <a:pt x="26458" y="14145"/>
                    </a:cubicBezTo>
                    <a:cubicBezTo>
                      <a:pt x="27538" y="14354"/>
                      <a:pt x="28500" y="14810"/>
                      <a:pt x="29404" y="15421"/>
                    </a:cubicBezTo>
                    <a:cubicBezTo>
                      <a:pt x="30363" y="16066"/>
                      <a:pt x="30853" y="17058"/>
                      <a:pt x="31288" y="18088"/>
                    </a:cubicBezTo>
                    <a:cubicBezTo>
                      <a:pt x="31656" y="18942"/>
                      <a:pt x="31619" y="19795"/>
                      <a:pt x="31305" y="20653"/>
                    </a:cubicBezTo>
                    <a:cubicBezTo>
                      <a:pt x="30853" y="21871"/>
                      <a:pt x="30087" y="22868"/>
                      <a:pt x="29283" y="23860"/>
                    </a:cubicBezTo>
                    <a:cubicBezTo>
                      <a:pt x="28584" y="24714"/>
                      <a:pt x="27768" y="25379"/>
                      <a:pt x="26876" y="26007"/>
                    </a:cubicBezTo>
                    <a:cubicBezTo>
                      <a:pt x="26127" y="26547"/>
                      <a:pt x="25323" y="27037"/>
                      <a:pt x="24574" y="27610"/>
                    </a:cubicBezTo>
                    <a:cubicBezTo>
                      <a:pt x="24227" y="27890"/>
                      <a:pt x="23946" y="28292"/>
                      <a:pt x="23561" y="28744"/>
                    </a:cubicBezTo>
                    <a:cubicBezTo>
                      <a:pt x="23644" y="28755"/>
                      <a:pt x="23722" y="28760"/>
                      <a:pt x="23795" y="28760"/>
                    </a:cubicBezTo>
                    <a:cubicBezTo>
                      <a:pt x="24321" y="28760"/>
                      <a:pt x="24600" y="28501"/>
                      <a:pt x="24905" y="28255"/>
                    </a:cubicBezTo>
                    <a:cubicBezTo>
                      <a:pt x="25131" y="28083"/>
                      <a:pt x="25307" y="27819"/>
                      <a:pt x="25550" y="27664"/>
                    </a:cubicBezTo>
                    <a:cubicBezTo>
                      <a:pt x="26022" y="27350"/>
                      <a:pt x="26579" y="27141"/>
                      <a:pt x="27035" y="26806"/>
                    </a:cubicBezTo>
                    <a:cubicBezTo>
                      <a:pt x="27889" y="26162"/>
                      <a:pt x="28726" y="25500"/>
                      <a:pt x="29476" y="24751"/>
                    </a:cubicBezTo>
                    <a:cubicBezTo>
                      <a:pt x="30137" y="24069"/>
                      <a:pt x="30731" y="23286"/>
                      <a:pt x="31221" y="22466"/>
                    </a:cubicBezTo>
                    <a:cubicBezTo>
                      <a:pt x="31656" y="21733"/>
                      <a:pt x="32004" y="20913"/>
                      <a:pt x="32196" y="20076"/>
                    </a:cubicBezTo>
                    <a:cubicBezTo>
                      <a:pt x="32527" y="18523"/>
                      <a:pt x="31828" y="17217"/>
                      <a:pt x="30974" y="15995"/>
                    </a:cubicBezTo>
                    <a:cubicBezTo>
                      <a:pt x="30104" y="14773"/>
                      <a:pt x="28814" y="14145"/>
                      <a:pt x="27471" y="13726"/>
                    </a:cubicBezTo>
                    <a:cubicBezTo>
                      <a:pt x="26408" y="13396"/>
                      <a:pt x="25257" y="13224"/>
                      <a:pt x="24139" y="13119"/>
                    </a:cubicBezTo>
                    <a:cubicBezTo>
                      <a:pt x="22431" y="12944"/>
                      <a:pt x="20703" y="12839"/>
                      <a:pt x="18978" y="12784"/>
                    </a:cubicBezTo>
                    <a:cubicBezTo>
                      <a:pt x="17597" y="12751"/>
                      <a:pt x="16236" y="12718"/>
                      <a:pt x="14931" y="12211"/>
                    </a:cubicBezTo>
                    <a:cubicBezTo>
                      <a:pt x="14198" y="11914"/>
                      <a:pt x="13482" y="11512"/>
                      <a:pt x="13185" y="10763"/>
                    </a:cubicBezTo>
                    <a:cubicBezTo>
                      <a:pt x="12469" y="9017"/>
                      <a:pt x="13014" y="7310"/>
                      <a:pt x="13449" y="5585"/>
                    </a:cubicBezTo>
                    <a:cubicBezTo>
                      <a:pt x="13675" y="4694"/>
                      <a:pt x="13851" y="3735"/>
                      <a:pt x="13746" y="2827"/>
                    </a:cubicBezTo>
                    <a:cubicBezTo>
                      <a:pt x="13553" y="1102"/>
                      <a:pt x="11670" y="2"/>
                      <a:pt x="10134" y="2"/>
                    </a:cubicBezTo>
                    <a:cubicBezTo>
                      <a:pt x="10078" y="1"/>
                      <a:pt x="10022" y="0"/>
                      <a:pt x="9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6"/>
              <p:cNvSpPr/>
              <p:nvPr/>
            </p:nvSpPr>
            <p:spPr>
              <a:xfrm>
                <a:off x="2474160" y="3933616"/>
                <a:ext cx="449185" cy="339652"/>
              </a:xfrm>
              <a:custGeom>
                <a:avLst/>
                <a:gdLst/>
                <a:ahLst/>
                <a:cxnLst/>
                <a:rect l="l" t="t" r="r" b="b"/>
                <a:pathLst>
                  <a:path w="15362" h="11616" extrusionOk="0">
                    <a:moveTo>
                      <a:pt x="314" y="0"/>
                    </a:moveTo>
                    <a:cubicBezTo>
                      <a:pt x="209" y="210"/>
                      <a:pt x="105" y="419"/>
                      <a:pt x="0" y="611"/>
                    </a:cubicBezTo>
                    <a:cubicBezTo>
                      <a:pt x="816" y="821"/>
                      <a:pt x="1637" y="1101"/>
                      <a:pt x="2474" y="1206"/>
                    </a:cubicBezTo>
                    <a:cubicBezTo>
                      <a:pt x="3713" y="1361"/>
                      <a:pt x="4968" y="1432"/>
                      <a:pt x="6224" y="1465"/>
                    </a:cubicBezTo>
                    <a:cubicBezTo>
                      <a:pt x="6345" y="1470"/>
                      <a:pt x="6467" y="1472"/>
                      <a:pt x="6588" y="1472"/>
                    </a:cubicBezTo>
                    <a:cubicBezTo>
                      <a:pt x="7316" y="1472"/>
                      <a:pt x="8051" y="1403"/>
                      <a:pt x="8777" y="1403"/>
                    </a:cubicBezTo>
                    <a:cubicBezTo>
                      <a:pt x="8944" y="1403"/>
                      <a:pt x="9110" y="1406"/>
                      <a:pt x="9275" y="1415"/>
                    </a:cubicBezTo>
                    <a:cubicBezTo>
                      <a:pt x="10272" y="1465"/>
                      <a:pt x="11230" y="1675"/>
                      <a:pt x="12205" y="1817"/>
                    </a:cubicBezTo>
                    <a:cubicBezTo>
                      <a:pt x="13269" y="1972"/>
                      <a:pt x="14001" y="2637"/>
                      <a:pt x="14298" y="3579"/>
                    </a:cubicBezTo>
                    <a:cubicBezTo>
                      <a:pt x="14491" y="4207"/>
                      <a:pt x="14315" y="4956"/>
                      <a:pt x="14298" y="5651"/>
                    </a:cubicBezTo>
                    <a:cubicBezTo>
                      <a:pt x="14403" y="5827"/>
                      <a:pt x="14491" y="6003"/>
                      <a:pt x="14595" y="6174"/>
                    </a:cubicBezTo>
                    <a:cubicBezTo>
                      <a:pt x="14420" y="6262"/>
                      <a:pt x="14265" y="6333"/>
                      <a:pt x="14089" y="6421"/>
                    </a:cubicBezTo>
                    <a:cubicBezTo>
                      <a:pt x="13829" y="6928"/>
                      <a:pt x="13532" y="7413"/>
                      <a:pt x="13289" y="7936"/>
                    </a:cubicBezTo>
                    <a:cubicBezTo>
                      <a:pt x="12624" y="9385"/>
                      <a:pt x="11473" y="10310"/>
                      <a:pt x="10062" y="10937"/>
                    </a:cubicBezTo>
                    <a:cubicBezTo>
                      <a:pt x="9677" y="11092"/>
                      <a:pt x="9660" y="11268"/>
                      <a:pt x="9836" y="11616"/>
                    </a:cubicBezTo>
                    <a:cubicBezTo>
                      <a:pt x="10062" y="11565"/>
                      <a:pt x="10305" y="11582"/>
                      <a:pt x="10514" y="11477"/>
                    </a:cubicBezTo>
                    <a:cubicBezTo>
                      <a:pt x="11615" y="10883"/>
                      <a:pt x="12695" y="10360"/>
                      <a:pt x="13356" y="9142"/>
                    </a:cubicBezTo>
                    <a:cubicBezTo>
                      <a:pt x="13896" y="8146"/>
                      <a:pt x="14612" y="7242"/>
                      <a:pt x="14893" y="6124"/>
                    </a:cubicBezTo>
                    <a:cubicBezTo>
                      <a:pt x="15152" y="5128"/>
                      <a:pt x="15361" y="4119"/>
                      <a:pt x="14926" y="3140"/>
                    </a:cubicBezTo>
                    <a:cubicBezTo>
                      <a:pt x="14265" y="1608"/>
                      <a:pt x="12888" y="1151"/>
                      <a:pt x="11406" y="909"/>
                    </a:cubicBezTo>
                    <a:cubicBezTo>
                      <a:pt x="10812" y="804"/>
                      <a:pt x="10217" y="804"/>
                      <a:pt x="9606" y="787"/>
                    </a:cubicBezTo>
                    <a:cubicBezTo>
                      <a:pt x="9083" y="779"/>
                      <a:pt x="8555" y="779"/>
                      <a:pt x="8026" y="779"/>
                    </a:cubicBezTo>
                    <a:cubicBezTo>
                      <a:pt x="7497" y="779"/>
                      <a:pt x="6965" y="779"/>
                      <a:pt x="6433" y="771"/>
                    </a:cubicBezTo>
                    <a:cubicBezTo>
                      <a:pt x="6050" y="771"/>
                      <a:pt x="5662" y="783"/>
                      <a:pt x="5273" y="783"/>
                    </a:cubicBezTo>
                    <a:cubicBezTo>
                      <a:pt x="4867" y="783"/>
                      <a:pt x="4462" y="770"/>
                      <a:pt x="4060" y="716"/>
                    </a:cubicBezTo>
                    <a:cubicBezTo>
                      <a:pt x="2804" y="545"/>
                      <a:pt x="1549" y="247"/>
                      <a:pt x="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6"/>
              <p:cNvSpPr/>
              <p:nvPr/>
            </p:nvSpPr>
            <p:spPr>
              <a:xfrm rot="3510771" flipH="1">
                <a:off x="2577408" y="3995510"/>
                <a:ext cx="248281" cy="108745"/>
              </a:xfrm>
              <a:custGeom>
                <a:avLst/>
                <a:gdLst/>
                <a:ahLst/>
                <a:cxnLst/>
                <a:rect l="l" t="t" r="r" b="b"/>
                <a:pathLst>
                  <a:path w="8491" h="3719" extrusionOk="0">
                    <a:moveTo>
                      <a:pt x="595" y="0"/>
                    </a:moveTo>
                    <a:cubicBezTo>
                      <a:pt x="254" y="0"/>
                      <a:pt x="1" y="175"/>
                      <a:pt x="69" y="508"/>
                    </a:cubicBezTo>
                    <a:cubicBezTo>
                      <a:pt x="119" y="805"/>
                      <a:pt x="240" y="1102"/>
                      <a:pt x="345" y="1399"/>
                    </a:cubicBezTo>
                    <a:cubicBezTo>
                      <a:pt x="521" y="1625"/>
                      <a:pt x="697" y="1868"/>
                      <a:pt x="868" y="2094"/>
                    </a:cubicBezTo>
                    <a:cubicBezTo>
                      <a:pt x="1094" y="2303"/>
                      <a:pt x="1287" y="2584"/>
                      <a:pt x="1551" y="2739"/>
                    </a:cubicBezTo>
                    <a:cubicBezTo>
                      <a:pt x="1771" y="2868"/>
                      <a:pt x="2063" y="3007"/>
                      <a:pt x="2300" y="3007"/>
                    </a:cubicBezTo>
                    <a:cubicBezTo>
                      <a:pt x="2324" y="3007"/>
                      <a:pt x="2348" y="3006"/>
                      <a:pt x="2371" y="3002"/>
                    </a:cubicBezTo>
                    <a:cubicBezTo>
                      <a:pt x="2928" y="2914"/>
                      <a:pt x="3468" y="2722"/>
                      <a:pt x="4008" y="2584"/>
                    </a:cubicBezTo>
                    <a:cubicBezTo>
                      <a:pt x="4321" y="2529"/>
                      <a:pt x="4619" y="2479"/>
                      <a:pt x="4916" y="2408"/>
                    </a:cubicBezTo>
                    <a:cubicBezTo>
                      <a:pt x="5510" y="2182"/>
                      <a:pt x="6084" y="1939"/>
                      <a:pt x="6695" y="1692"/>
                    </a:cubicBezTo>
                    <a:cubicBezTo>
                      <a:pt x="6871" y="2550"/>
                      <a:pt x="7184" y="3300"/>
                      <a:pt x="7984" y="3718"/>
                    </a:cubicBezTo>
                    <a:cubicBezTo>
                      <a:pt x="8160" y="3630"/>
                      <a:pt x="8315" y="3559"/>
                      <a:pt x="8490" y="3471"/>
                    </a:cubicBezTo>
                    <a:cubicBezTo>
                      <a:pt x="8386" y="3300"/>
                      <a:pt x="8298" y="3124"/>
                      <a:pt x="8193" y="2948"/>
                    </a:cubicBezTo>
                    <a:cubicBezTo>
                      <a:pt x="7582" y="2601"/>
                      <a:pt x="7410" y="2006"/>
                      <a:pt x="7356" y="1345"/>
                    </a:cubicBezTo>
                    <a:cubicBezTo>
                      <a:pt x="7334" y="906"/>
                      <a:pt x="7242" y="712"/>
                      <a:pt x="7008" y="712"/>
                    </a:cubicBezTo>
                    <a:cubicBezTo>
                      <a:pt x="6890" y="712"/>
                      <a:pt x="6736" y="762"/>
                      <a:pt x="6536" y="855"/>
                    </a:cubicBezTo>
                    <a:cubicBezTo>
                      <a:pt x="6276" y="997"/>
                      <a:pt x="6012" y="1152"/>
                      <a:pt x="5736" y="1257"/>
                    </a:cubicBezTo>
                    <a:cubicBezTo>
                      <a:pt x="5125" y="1466"/>
                      <a:pt x="4497" y="1659"/>
                      <a:pt x="3886" y="1851"/>
                    </a:cubicBezTo>
                    <a:cubicBezTo>
                      <a:pt x="3501" y="1939"/>
                      <a:pt x="3120" y="2027"/>
                      <a:pt x="2685" y="2132"/>
                    </a:cubicBezTo>
                    <a:cubicBezTo>
                      <a:pt x="2630" y="1923"/>
                      <a:pt x="2580" y="1713"/>
                      <a:pt x="2526" y="1521"/>
                    </a:cubicBezTo>
                    <a:cubicBezTo>
                      <a:pt x="2455" y="1416"/>
                      <a:pt x="2371" y="1345"/>
                      <a:pt x="2317" y="1240"/>
                    </a:cubicBezTo>
                    <a:cubicBezTo>
                      <a:pt x="1931" y="579"/>
                      <a:pt x="1479" y="39"/>
                      <a:pt x="642" y="1"/>
                    </a:cubicBezTo>
                    <a:cubicBezTo>
                      <a:pt x="626" y="1"/>
                      <a:pt x="611" y="0"/>
                      <a:pt x="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6"/>
              <p:cNvSpPr/>
              <p:nvPr/>
            </p:nvSpPr>
            <p:spPr>
              <a:xfrm>
                <a:off x="2013619" y="3745640"/>
                <a:ext cx="291669" cy="153890"/>
              </a:xfrm>
              <a:custGeom>
                <a:avLst/>
                <a:gdLst/>
                <a:ahLst/>
                <a:cxnLst/>
                <a:rect l="l" t="t" r="r" b="b"/>
                <a:pathLst>
                  <a:path w="9975" h="5263" extrusionOk="0">
                    <a:moveTo>
                      <a:pt x="8063" y="1"/>
                    </a:moveTo>
                    <a:cubicBezTo>
                      <a:pt x="7638" y="1"/>
                      <a:pt x="7221" y="87"/>
                      <a:pt x="6819" y="293"/>
                    </a:cubicBezTo>
                    <a:cubicBezTo>
                      <a:pt x="6141" y="641"/>
                      <a:pt x="5459" y="1026"/>
                      <a:pt x="4814" y="1444"/>
                    </a:cubicBezTo>
                    <a:cubicBezTo>
                      <a:pt x="3558" y="2265"/>
                      <a:pt x="2303" y="3119"/>
                      <a:pt x="1064" y="3989"/>
                    </a:cubicBezTo>
                    <a:cubicBezTo>
                      <a:pt x="699" y="4253"/>
                      <a:pt x="369" y="4584"/>
                      <a:pt x="55" y="4914"/>
                    </a:cubicBezTo>
                    <a:cubicBezTo>
                      <a:pt x="0" y="4948"/>
                      <a:pt x="17" y="5140"/>
                      <a:pt x="72" y="5211"/>
                    </a:cubicBezTo>
                    <a:cubicBezTo>
                      <a:pt x="115" y="5244"/>
                      <a:pt x="196" y="5262"/>
                      <a:pt x="273" y="5262"/>
                    </a:cubicBezTo>
                    <a:cubicBezTo>
                      <a:pt x="314" y="5262"/>
                      <a:pt x="354" y="5257"/>
                      <a:pt x="385" y="5245"/>
                    </a:cubicBezTo>
                    <a:cubicBezTo>
                      <a:pt x="490" y="5228"/>
                      <a:pt x="595" y="5140"/>
                      <a:pt x="683" y="5069"/>
                    </a:cubicBezTo>
                    <a:cubicBezTo>
                      <a:pt x="1658" y="4357"/>
                      <a:pt x="2600" y="3625"/>
                      <a:pt x="3575" y="2943"/>
                    </a:cubicBezTo>
                    <a:cubicBezTo>
                      <a:pt x="4220" y="2507"/>
                      <a:pt x="4919" y="2160"/>
                      <a:pt x="5580" y="1775"/>
                    </a:cubicBezTo>
                    <a:cubicBezTo>
                      <a:pt x="6174" y="1444"/>
                      <a:pt x="6714" y="1042"/>
                      <a:pt x="7342" y="833"/>
                    </a:cubicBezTo>
                    <a:cubicBezTo>
                      <a:pt x="7656" y="722"/>
                      <a:pt x="7928" y="667"/>
                      <a:pt x="8157" y="667"/>
                    </a:cubicBezTo>
                    <a:cubicBezTo>
                      <a:pt x="8822" y="667"/>
                      <a:pt x="9126" y="1124"/>
                      <a:pt x="9033" y="1968"/>
                    </a:cubicBezTo>
                    <a:cubicBezTo>
                      <a:pt x="9033" y="2034"/>
                      <a:pt x="9000" y="2106"/>
                      <a:pt x="9000" y="2160"/>
                    </a:cubicBezTo>
                    <a:cubicBezTo>
                      <a:pt x="8966" y="2683"/>
                      <a:pt x="8928" y="3186"/>
                      <a:pt x="8949" y="3692"/>
                    </a:cubicBezTo>
                    <a:cubicBezTo>
                      <a:pt x="8949" y="3851"/>
                      <a:pt x="9138" y="3989"/>
                      <a:pt x="9263" y="4148"/>
                    </a:cubicBezTo>
                    <a:cubicBezTo>
                      <a:pt x="9368" y="3989"/>
                      <a:pt x="9577" y="3868"/>
                      <a:pt x="9594" y="3709"/>
                    </a:cubicBezTo>
                    <a:cubicBezTo>
                      <a:pt x="9644" y="3273"/>
                      <a:pt x="9489" y="2788"/>
                      <a:pt x="9644" y="2420"/>
                    </a:cubicBezTo>
                    <a:cubicBezTo>
                      <a:pt x="9975" y="1566"/>
                      <a:pt x="9766" y="867"/>
                      <a:pt x="9347" y="151"/>
                    </a:cubicBezTo>
                    <a:cubicBezTo>
                      <a:pt x="9292" y="151"/>
                      <a:pt x="9246" y="176"/>
                      <a:pt x="9203" y="176"/>
                    </a:cubicBezTo>
                    <a:cubicBezTo>
                      <a:pt x="9194" y="176"/>
                      <a:pt x="9184" y="175"/>
                      <a:pt x="9175" y="172"/>
                    </a:cubicBezTo>
                    <a:cubicBezTo>
                      <a:pt x="8803" y="65"/>
                      <a:pt x="8430" y="1"/>
                      <a:pt x="8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6"/>
              <p:cNvSpPr/>
              <p:nvPr/>
            </p:nvSpPr>
            <p:spPr>
              <a:xfrm>
                <a:off x="2364982" y="3638918"/>
                <a:ext cx="89240" cy="288131"/>
              </a:xfrm>
              <a:custGeom>
                <a:avLst/>
                <a:gdLst/>
                <a:ahLst/>
                <a:cxnLst/>
                <a:rect l="l" t="t" r="r" b="b"/>
                <a:pathLst>
                  <a:path w="3052" h="9854" extrusionOk="0">
                    <a:moveTo>
                      <a:pt x="942" y="0"/>
                    </a:moveTo>
                    <a:cubicBezTo>
                      <a:pt x="871" y="314"/>
                      <a:pt x="804" y="645"/>
                      <a:pt x="733" y="959"/>
                    </a:cubicBezTo>
                    <a:cubicBezTo>
                      <a:pt x="976" y="1850"/>
                      <a:pt x="699" y="2704"/>
                      <a:pt x="402" y="3508"/>
                    </a:cubicBezTo>
                    <a:cubicBezTo>
                      <a:pt x="105" y="4345"/>
                      <a:pt x="0" y="5145"/>
                      <a:pt x="260" y="5998"/>
                    </a:cubicBezTo>
                    <a:cubicBezTo>
                      <a:pt x="365" y="6350"/>
                      <a:pt x="490" y="6697"/>
                      <a:pt x="612" y="7045"/>
                    </a:cubicBezTo>
                    <a:cubicBezTo>
                      <a:pt x="1030" y="8129"/>
                      <a:pt x="1537" y="9138"/>
                      <a:pt x="2478" y="9853"/>
                    </a:cubicBezTo>
                    <a:cubicBezTo>
                      <a:pt x="2667" y="9732"/>
                      <a:pt x="2859" y="9611"/>
                      <a:pt x="3052" y="9489"/>
                    </a:cubicBezTo>
                    <a:cubicBezTo>
                      <a:pt x="2771" y="9242"/>
                      <a:pt x="2407" y="9071"/>
                      <a:pt x="2231" y="8773"/>
                    </a:cubicBezTo>
                    <a:cubicBezTo>
                      <a:pt x="1867" y="8179"/>
                      <a:pt x="1620" y="7535"/>
                      <a:pt x="1327" y="6907"/>
                    </a:cubicBezTo>
                    <a:cubicBezTo>
                      <a:pt x="766" y="5756"/>
                      <a:pt x="662" y="4605"/>
                      <a:pt x="1168" y="3403"/>
                    </a:cubicBezTo>
                    <a:cubicBezTo>
                      <a:pt x="1394" y="2897"/>
                      <a:pt x="1499" y="2302"/>
                      <a:pt x="1482" y="1746"/>
                    </a:cubicBezTo>
                    <a:cubicBezTo>
                      <a:pt x="1465" y="1135"/>
                      <a:pt x="1620" y="419"/>
                      <a:pt x="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6"/>
              <p:cNvSpPr/>
              <p:nvPr/>
            </p:nvSpPr>
            <p:spPr>
              <a:xfrm>
                <a:off x="2655646" y="4083056"/>
                <a:ext cx="161697" cy="126551"/>
              </a:xfrm>
              <a:custGeom>
                <a:avLst/>
                <a:gdLst/>
                <a:ahLst/>
                <a:cxnLst/>
                <a:rect l="l" t="t" r="r" b="b"/>
                <a:pathLst>
                  <a:path w="5530" h="4328" extrusionOk="0">
                    <a:moveTo>
                      <a:pt x="4814" y="0"/>
                    </a:moveTo>
                    <a:lnTo>
                      <a:pt x="4814" y="0"/>
                    </a:lnTo>
                    <a:cubicBezTo>
                      <a:pt x="4517" y="71"/>
                      <a:pt x="4219" y="121"/>
                      <a:pt x="3906" y="176"/>
                    </a:cubicBezTo>
                    <a:cubicBezTo>
                      <a:pt x="4483" y="682"/>
                      <a:pt x="4550" y="1118"/>
                      <a:pt x="4081" y="1641"/>
                    </a:cubicBezTo>
                    <a:cubicBezTo>
                      <a:pt x="3855" y="1884"/>
                      <a:pt x="3592" y="2131"/>
                      <a:pt x="3315" y="2285"/>
                    </a:cubicBezTo>
                    <a:cubicBezTo>
                      <a:pt x="2390" y="2775"/>
                      <a:pt x="1449" y="3194"/>
                      <a:pt x="524" y="3679"/>
                    </a:cubicBezTo>
                    <a:cubicBezTo>
                      <a:pt x="314" y="3805"/>
                      <a:pt x="176" y="4064"/>
                      <a:pt x="0" y="4257"/>
                    </a:cubicBezTo>
                    <a:cubicBezTo>
                      <a:pt x="281" y="4290"/>
                      <a:pt x="540" y="4307"/>
                      <a:pt x="804" y="4328"/>
                    </a:cubicBezTo>
                    <a:cubicBezTo>
                      <a:pt x="821" y="4328"/>
                      <a:pt x="837" y="4328"/>
                      <a:pt x="837" y="4307"/>
                    </a:cubicBezTo>
                    <a:cubicBezTo>
                      <a:pt x="1884" y="3784"/>
                      <a:pt x="2964" y="3315"/>
                      <a:pt x="3977" y="2704"/>
                    </a:cubicBezTo>
                    <a:cubicBezTo>
                      <a:pt x="4935" y="2110"/>
                      <a:pt x="5530" y="1205"/>
                      <a:pt x="4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6"/>
              <p:cNvSpPr/>
              <p:nvPr/>
            </p:nvSpPr>
            <p:spPr>
              <a:xfrm>
                <a:off x="2511352" y="4025397"/>
                <a:ext cx="166726" cy="48977"/>
              </a:xfrm>
              <a:custGeom>
                <a:avLst/>
                <a:gdLst/>
                <a:ahLst/>
                <a:cxnLst/>
                <a:rect l="l" t="t" r="r" b="b"/>
                <a:pathLst>
                  <a:path w="5702" h="1675" extrusionOk="0">
                    <a:moveTo>
                      <a:pt x="0" y="22"/>
                    </a:moveTo>
                    <a:lnTo>
                      <a:pt x="0" y="22"/>
                    </a:lnTo>
                    <a:cubicBezTo>
                      <a:pt x="105" y="700"/>
                      <a:pt x="469" y="1047"/>
                      <a:pt x="959" y="1206"/>
                    </a:cubicBezTo>
                    <a:cubicBezTo>
                      <a:pt x="2248" y="1658"/>
                      <a:pt x="3575" y="1658"/>
                      <a:pt x="4919" y="1675"/>
                    </a:cubicBezTo>
                    <a:cubicBezTo>
                      <a:pt x="5178" y="1675"/>
                      <a:pt x="5442" y="1658"/>
                      <a:pt x="5701" y="1658"/>
                    </a:cubicBezTo>
                    <a:cubicBezTo>
                      <a:pt x="5530" y="1432"/>
                      <a:pt x="5354" y="1189"/>
                      <a:pt x="5178" y="963"/>
                    </a:cubicBezTo>
                    <a:cubicBezTo>
                      <a:pt x="4132" y="909"/>
                      <a:pt x="3085" y="909"/>
                      <a:pt x="2056" y="771"/>
                    </a:cubicBezTo>
                    <a:cubicBezTo>
                      <a:pt x="1553" y="700"/>
                      <a:pt x="959" y="628"/>
                      <a:pt x="574" y="105"/>
                    </a:cubicBezTo>
                    <a:cubicBezTo>
                      <a:pt x="507" y="1"/>
                      <a:pt x="193" y="55"/>
                      <a:pt x="0" y="2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6"/>
              <p:cNvSpPr/>
              <p:nvPr/>
            </p:nvSpPr>
            <p:spPr>
              <a:xfrm>
                <a:off x="2092184" y="3686402"/>
                <a:ext cx="100527" cy="66726"/>
              </a:xfrm>
              <a:custGeom>
                <a:avLst/>
                <a:gdLst/>
                <a:ahLst/>
                <a:cxnLst/>
                <a:rect l="l" t="t" r="r" b="b"/>
                <a:pathLst>
                  <a:path w="3438" h="2282" extrusionOk="0">
                    <a:moveTo>
                      <a:pt x="2232" y="959"/>
                    </a:moveTo>
                    <a:lnTo>
                      <a:pt x="2232" y="992"/>
                    </a:lnTo>
                    <a:lnTo>
                      <a:pt x="2198" y="992"/>
                    </a:lnTo>
                    <a:lnTo>
                      <a:pt x="2232" y="959"/>
                    </a:lnTo>
                    <a:close/>
                    <a:moveTo>
                      <a:pt x="2876" y="0"/>
                    </a:moveTo>
                    <a:cubicBezTo>
                      <a:pt x="2474" y="172"/>
                      <a:pt x="2160" y="503"/>
                      <a:pt x="1742" y="695"/>
                    </a:cubicBezTo>
                    <a:cubicBezTo>
                      <a:pt x="1378" y="871"/>
                      <a:pt x="1030" y="1114"/>
                      <a:pt x="679" y="1340"/>
                    </a:cubicBezTo>
                    <a:cubicBezTo>
                      <a:pt x="469" y="1482"/>
                      <a:pt x="260" y="1604"/>
                      <a:pt x="89" y="1796"/>
                    </a:cubicBezTo>
                    <a:cubicBezTo>
                      <a:pt x="1" y="1901"/>
                      <a:pt x="34" y="2110"/>
                      <a:pt x="17" y="2265"/>
                    </a:cubicBezTo>
                    <a:cubicBezTo>
                      <a:pt x="109" y="2265"/>
                      <a:pt x="203" y="2282"/>
                      <a:pt x="292" y="2282"/>
                    </a:cubicBezTo>
                    <a:cubicBezTo>
                      <a:pt x="336" y="2282"/>
                      <a:pt x="379" y="2277"/>
                      <a:pt x="419" y="2265"/>
                    </a:cubicBezTo>
                    <a:cubicBezTo>
                      <a:pt x="612" y="2215"/>
                      <a:pt x="800" y="2127"/>
                      <a:pt x="976" y="2022"/>
                    </a:cubicBezTo>
                    <a:cubicBezTo>
                      <a:pt x="1742" y="1549"/>
                      <a:pt x="2512" y="1064"/>
                      <a:pt x="3261" y="574"/>
                    </a:cubicBezTo>
                    <a:cubicBezTo>
                      <a:pt x="3332" y="540"/>
                      <a:pt x="3366" y="436"/>
                      <a:pt x="3437" y="348"/>
                    </a:cubicBezTo>
                    <a:cubicBezTo>
                      <a:pt x="3244" y="226"/>
                      <a:pt x="3069" y="122"/>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6"/>
              <p:cNvSpPr/>
              <p:nvPr/>
            </p:nvSpPr>
            <p:spPr>
              <a:xfrm>
                <a:off x="2288494" y="3631813"/>
                <a:ext cx="34182" cy="18889"/>
              </a:xfrm>
              <a:custGeom>
                <a:avLst/>
                <a:gdLst/>
                <a:ahLst/>
                <a:cxnLst/>
                <a:rect l="l" t="t" r="r" b="b"/>
                <a:pathLst>
                  <a:path w="1169" h="646" extrusionOk="0">
                    <a:moveTo>
                      <a:pt x="540" y="1"/>
                    </a:moveTo>
                    <a:cubicBezTo>
                      <a:pt x="385" y="193"/>
                      <a:pt x="193" y="419"/>
                      <a:pt x="0" y="645"/>
                    </a:cubicBezTo>
                    <a:cubicBezTo>
                      <a:pt x="402" y="541"/>
                      <a:pt x="783" y="419"/>
                      <a:pt x="1168" y="298"/>
                    </a:cubicBezTo>
                    <a:cubicBezTo>
                      <a:pt x="925" y="172"/>
                      <a:pt x="678" y="5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6"/>
              <p:cNvSpPr/>
              <p:nvPr/>
            </p:nvSpPr>
            <p:spPr>
              <a:xfrm>
                <a:off x="2103324" y="3631315"/>
                <a:ext cx="22544" cy="21462"/>
              </a:xfrm>
              <a:custGeom>
                <a:avLst/>
                <a:gdLst/>
                <a:ahLst/>
                <a:cxnLst/>
                <a:rect l="l" t="t" r="r" b="b"/>
                <a:pathLst>
                  <a:path w="771" h="734" extrusionOk="0">
                    <a:moveTo>
                      <a:pt x="402" y="1"/>
                    </a:moveTo>
                    <a:cubicBezTo>
                      <a:pt x="0" y="106"/>
                      <a:pt x="193" y="436"/>
                      <a:pt x="160" y="662"/>
                    </a:cubicBezTo>
                    <a:cubicBezTo>
                      <a:pt x="160" y="679"/>
                      <a:pt x="352" y="712"/>
                      <a:pt x="457" y="733"/>
                    </a:cubicBezTo>
                    <a:cubicBezTo>
                      <a:pt x="440" y="486"/>
                      <a:pt x="771" y="227"/>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6"/>
              <p:cNvSpPr/>
              <p:nvPr/>
            </p:nvSpPr>
            <p:spPr>
              <a:xfrm>
                <a:off x="2351152" y="3943879"/>
                <a:ext cx="1608" cy="1725"/>
              </a:xfrm>
              <a:custGeom>
                <a:avLst/>
                <a:gdLst/>
                <a:ahLst/>
                <a:cxnLst/>
                <a:rect l="l" t="t" r="r" b="b"/>
                <a:pathLst>
                  <a:path w="55" h="59" extrusionOk="0">
                    <a:moveTo>
                      <a:pt x="21" y="1"/>
                    </a:moveTo>
                    <a:cubicBezTo>
                      <a:pt x="21" y="1"/>
                      <a:pt x="0" y="18"/>
                      <a:pt x="0" y="34"/>
                    </a:cubicBezTo>
                    <a:cubicBezTo>
                      <a:pt x="15" y="46"/>
                      <a:pt x="20" y="58"/>
                      <a:pt x="27" y="58"/>
                    </a:cubicBezTo>
                    <a:cubicBezTo>
                      <a:pt x="30" y="58"/>
                      <a:pt x="33" y="56"/>
                      <a:pt x="38" y="51"/>
                    </a:cubicBezTo>
                    <a:lnTo>
                      <a:pt x="55" y="34"/>
                    </a:lnTo>
                    <a:cubicBezTo>
                      <a:pt x="55" y="18"/>
                      <a:pt x="38" y="1"/>
                      <a:pt x="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6"/>
              <p:cNvSpPr/>
              <p:nvPr/>
            </p:nvSpPr>
            <p:spPr>
              <a:xfrm>
                <a:off x="2156451" y="3714412"/>
                <a:ext cx="994" cy="1023"/>
              </a:xfrm>
              <a:custGeom>
                <a:avLst/>
                <a:gdLst/>
                <a:ahLst/>
                <a:cxnLst/>
                <a:rect l="l" t="t" r="r" b="b"/>
                <a:pathLst>
                  <a:path w="34" h="35" extrusionOk="0">
                    <a:moveTo>
                      <a:pt x="34" y="1"/>
                    </a:moveTo>
                    <a:lnTo>
                      <a:pt x="0" y="34"/>
                    </a:lnTo>
                    <a:lnTo>
                      <a:pt x="34" y="34"/>
                    </a:lnTo>
                    <a:lnTo>
                      <a:pt x="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4" name="Google Shape;1654;p16"/>
            <p:cNvSpPr/>
            <p:nvPr/>
          </p:nvSpPr>
          <p:spPr>
            <a:xfrm flipH="1">
              <a:off x="6903364" y="5014398"/>
              <a:ext cx="3110" cy="2884"/>
            </a:xfrm>
            <a:custGeom>
              <a:avLst/>
              <a:gdLst/>
              <a:ahLst/>
              <a:cxnLst/>
              <a:rect l="l" t="t" r="r" b="b"/>
              <a:pathLst>
                <a:path w="55" h="51" extrusionOk="0">
                  <a:moveTo>
                    <a:pt x="17" y="0"/>
                  </a:moveTo>
                  <a:cubicBezTo>
                    <a:pt x="17" y="17"/>
                    <a:pt x="0" y="34"/>
                    <a:pt x="0" y="50"/>
                  </a:cubicBezTo>
                  <a:lnTo>
                    <a:pt x="34" y="50"/>
                  </a:lnTo>
                  <a:cubicBezTo>
                    <a:pt x="34" y="50"/>
                    <a:pt x="54" y="34"/>
                    <a:pt x="54" y="17"/>
                  </a:cubicBezTo>
                  <a:cubicBezTo>
                    <a:pt x="54" y="17"/>
                    <a:pt x="34" y="0"/>
                    <a:pt x="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6"/>
            <p:cNvSpPr/>
            <p:nvPr/>
          </p:nvSpPr>
          <p:spPr>
            <a:xfrm rot="-1097735">
              <a:off x="8001526" y="4066503"/>
              <a:ext cx="438950" cy="299325"/>
            </a:xfrm>
            <a:custGeom>
              <a:avLst/>
              <a:gdLst/>
              <a:ahLst/>
              <a:cxnLst/>
              <a:rect l="l" t="t" r="r" b="b"/>
              <a:pathLst>
                <a:path w="7762" h="5293" extrusionOk="0">
                  <a:moveTo>
                    <a:pt x="4534" y="1"/>
                  </a:moveTo>
                  <a:cubicBezTo>
                    <a:pt x="4517" y="143"/>
                    <a:pt x="4484" y="281"/>
                    <a:pt x="4446" y="419"/>
                  </a:cubicBezTo>
                  <a:cubicBezTo>
                    <a:pt x="4429" y="386"/>
                    <a:pt x="4396" y="352"/>
                    <a:pt x="4358" y="315"/>
                  </a:cubicBezTo>
                  <a:cubicBezTo>
                    <a:pt x="4237" y="419"/>
                    <a:pt x="4115" y="507"/>
                    <a:pt x="4028" y="629"/>
                  </a:cubicBezTo>
                  <a:cubicBezTo>
                    <a:pt x="3906" y="838"/>
                    <a:pt x="3835" y="1068"/>
                    <a:pt x="3730" y="1294"/>
                  </a:cubicBezTo>
                  <a:cubicBezTo>
                    <a:pt x="3437" y="1675"/>
                    <a:pt x="3157" y="2060"/>
                    <a:pt x="2843" y="2479"/>
                  </a:cubicBezTo>
                  <a:cubicBezTo>
                    <a:pt x="2617" y="2324"/>
                    <a:pt x="2370" y="2165"/>
                    <a:pt x="2144" y="1989"/>
                  </a:cubicBezTo>
                  <a:cubicBezTo>
                    <a:pt x="1675" y="1922"/>
                    <a:pt x="1202" y="1817"/>
                    <a:pt x="733" y="1817"/>
                  </a:cubicBezTo>
                  <a:cubicBezTo>
                    <a:pt x="723" y="1817"/>
                    <a:pt x="713" y="1816"/>
                    <a:pt x="702" y="1816"/>
                  </a:cubicBezTo>
                  <a:cubicBezTo>
                    <a:pt x="478" y="1816"/>
                    <a:pt x="169" y="1980"/>
                    <a:pt x="89" y="2148"/>
                  </a:cubicBezTo>
                  <a:cubicBezTo>
                    <a:pt x="1" y="2324"/>
                    <a:pt x="173" y="2617"/>
                    <a:pt x="244" y="2847"/>
                  </a:cubicBezTo>
                  <a:cubicBezTo>
                    <a:pt x="261" y="2914"/>
                    <a:pt x="332" y="2985"/>
                    <a:pt x="365" y="3056"/>
                  </a:cubicBezTo>
                  <a:cubicBezTo>
                    <a:pt x="558" y="3178"/>
                    <a:pt x="733" y="3282"/>
                    <a:pt x="926" y="3404"/>
                  </a:cubicBezTo>
                  <a:cubicBezTo>
                    <a:pt x="1290" y="3559"/>
                    <a:pt x="1659" y="3751"/>
                    <a:pt x="2039" y="3839"/>
                  </a:cubicBezTo>
                  <a:cubicBezTo>
                    <a:pt x="2198" y="3874"/>
                    <a:pt x="2365" y="3909"/>
                    <a:pt x="2526" y="3909"/>
                  </a:cubicBezTo>
                  <a:cubicBezTo>
                    <a:pt x="2772" y="3909"/>
                    <a:pt x="3004" y="3828"/>
                    <a:pt x="3174" y="3542"/>
                  </a:cubicBezTo>
                  <a:cubicBezTo>
                    <a:pt x="3504" y="2969"/>
                    <a:pt x="3856" y="2408"/>
                    <a:pt x="4203" y="1834"/>
                  </a:cubicBezTo>
                  <a:cubicBezTo>
                    <a:pt x="4396" y="1608"/>
                    <a:pt x="4588" y="1382"/>
                    <a:pt x="4743" y="1190"/>
                  </a:cubicBezTo>
                  <a:cubicBezTo>
                    <a:pt x="4881" y="1240"/>
                    <a:pt x="5128" y="1361"/>
                    <a:pt x="5371" y="1487"/>
                  </a:cubicBezTo>
                  <a:cubicBezTo>
                    <a:pt x="5894" y="1642"/>
                    <a:pt x="6401" y="1780"/>
                    <a:pt x="7045" y="1972"/>
                  </a:cubicBezTo>
                  <a:cubicBezTo>
                    <a:pt x="6593" y="2688"/>
                    <a:pt x="6175" y="3387"/>
                    <a:pt x="5719" y="4136"/>
                  </a:cubicBezTo>
                  <a:cubicBezTo>
                    <a:pt x="5530" y="3910"/>
                    <a:pt x="5426" y="3768"/>
                    <a:pt x="5321" y="3663"/>
                  </a:cubicBezTo>
                  <a:cubicBezTo>
                    <a:pt x="5104" y="3448"/>
                    <a:pt x="4835" y="3339"/>
                    <a:pt x="4571" y="3339"/>
                  </a:cubicBezTo>
                  <a:cubicBezTo>
                    <a:pt x="4346" y="3339"/>
                    <a:pt x="4124" y="3418"/>
                    <a:pt x="3940" y="3580"/>
                  </a:cubicBezTo>
                  <a:cubicBezTo>
                    <a:pt x="3471" y="3961"/>
                    <a:pt x="3454" y="4258"/>
                    <a:pt x="3856" y="4835"/>
                  </a:cubicBezTo>
                  <a:cubicBezTo>
                    <a:pt x="3940" y="4973"/>
                    <a:pt x="4044" y="5112"/>
                    <a:pt x="4149" y="5233"/>
                  </a:cubicBezTo>
                  <a:cubicBezTo>
                    <a:pt x="4337" y="5273"/>
                    <a:pt x="4514" y="5293"/>
                    <a:pt x="4681" y="5293"/>
                  </a:cubicBezTo>
                  <a:cubicBezTo>
                    <a:pt x="5540" y="5293"/>
                    <a:pt x="6141" y="4783"/>
                    <a:pt x="6593" y="3977"/>
                  </a:cubicBezTo>
                  <a:cubicBezTo>
                    <a:pt x="6891" y="3437"/>
                    <a:pt x="7238" y="2914"/>
                    <a:pt x="7552" y="2391"/>
                  </a:cubicBezTo>
                  <a:cubicBezTo>
                    <a:pt x="7623" y="2077"/>
                    <a:pt x="7690" y="1746"/>
                    <a:pt x="7761" y="1432"/>
                  </a:cubicBezTo>
                  <a:cubicBezTo>
                    <a:pt x="7673" y="1344"/>
                    <a:pt x="7585" y="1257"/>
                    <a:pt x="7497" y="1152"/>
                  </a:cubicBezTo>
                  <a:cubicBezTo>
                    <a:pt x="7012" y="1085"/>
                    <a:pt x="6505" y="1014"/>
                    <a:pt x="5999" y="943"/>
                  </a:cubicBezTo>
                  <a:cubicBezTo>
                    <a:pt x="5844" y="909"/>
                    <a:pt x="5702" y="859"/>
                    <a:pt x="5547" y="805"/>
                  </a:cubicBezTo>
                  <a:cubicBezTo>
                    <a:pt x="5338" y="612"/>
                    <a:pt x="5145" y="403"/>
                    <a:pt x="4936" y="231"/>
                  </a:cubicBezTo>
                  <a:cubicBezTo>
                    <a:pt x="4831" y="126"/>
                    <a:pt x="4672" y="72"/>
                    <a:pt x="4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6" name="Google Shape;1656;p16"/>
          <p:cNvSpPr/>
          <p:nvPr/>
        </p:nvSpPr>
        <p:spPr>
          <a:xfrm>
            <a:off x="7094225" y="4493502"/>
            <a:ext cx="520811" cy="305044"/>
          </a:xfrm>
          <a:custGeom>
            <a:avLst/>
            <a:gdLst/>
            <a:ahLst/>
            <a:cxnLst/>
            <a:rect l="l" t="t" r="r" b="b"/>
            <a:pathLst>
              <a:path w="33380" h="19551" extrusionOk="0">
                <a:moveTo>
                  <a:pt x="33029" y="1"/>
                </a:moveTo>
                <a:cubicBezTo>
                  <a:pt x="32903" y="1"/>
                  <a:pt x="32735" y="57"/>
                  <a:pt x="32679" y="169"/>
                </a:cubicBezTo>
                <a:cubicBezTo>
                  <a:pt x="32623" y="295"/>
                  <a:pt x="32623" y="407"/>
                  <a:pt x="32553" y="589"/>
                </a:cubicBezTo>
                <a:cubicBezTo>
                  <a:pt x="32497" y="1051"/>
                  <a:pt x="32441" y="1513"/>
                  <a:pt x="32385" y="1989"/>
                </a:cubicBezTo>
                <a:cubicBezTo>
                  <a:pt x="32329" y="2451"/>
                  <a:pt x="32273" y="2913"/>
                  <a:pt x="32203" y="3389"/>
                </a:cubicBezTo>
                <a:cubicBezTo>
                  <a:pt x="32147" y="3907"/>
                  <a:pt x="32147" y="4495"/>
                  <a:pt x="32091" y="5069"/>
                </a:cubicBezTo>
                <a:cubicBezTo>
                  <a:pt x="32091" y="5363"/>
                  <a:pt x="32035" y="5657"/>
                  <a:pt x="32035" y="5951"/>
                </a:cubicBezTo>
                <a:cubicBezTo>
                  <a:pt x="31979" y="6469"/>
                  <a:pt x="31979" y="7001"/>
                  <a:pt x="31923" y="7589"/>
                </a:cubicBezTo>
                <a:cubicBezTo>
                  <a:pt x="31923" y="8163"/>
                  <a:pt x="31853" y="8751"/>
                  <a:pt x="31853" y="9339"/>
                </a:cubicBezTo>
                <a:cubicBezTo>
                  <a:pt x="31853" y="9395"/>
                  <a:pt x="31853" y="9451"/>
                  <a:pt x="31797" y="9563"/>
                </a:cubicBezTo>
                <a:cubicBezTo>
                  <a:pt x="31447" y="9269"/>
                  <a:pt x="31097" y="9045"/>
                  <a:pt x="30803" y="8807"/>
                </a:cubicBezTo>
                <a:cubicBezTo>
                  <a:pt x="30341" y="8401"/>
                  <a:pt x="29935" y="8051"/>
                  <a:pt x="29529" y="7645"/>
                </a:cubicBezTo>
                <a:cubicBezTo>
                  <a:pt x="29053" y="7295"/>
                  <a:pt x="28647" y="6945"/>
                  <a:pt x="28241" y="6595"/>
                </a:cubicBezTo>
                <a:cubicBezTo>
                  <a:pt x="27891" y="6301"/>
                  <a:pt x="27541" y="5951"/>
                  <a:pt x="27191" y="5657"/>
                </a:cubicBezTo>
                <a:cubicBezTo>
                  <a:pt x="26602" y="5139"/>
                  <a:pt x="26028" y="4663"/>
                  <a:pt x="25440" y="4201"/>
                </a:cubicBezTo>
                <a:cubicBezTo>
                  <a:pt x="24796" y="3669"/>
                  <a:pt x="24152" y="3207"/>
                  <a:pt x="23522" y="2689"/>
                </a:cubicBezTo>
                <a:cubicBezTo>
                  <a:pt x="23251" y="2463"/>
                  <a:pt x="22962" y="2354"/>
                  <a:pt x="22652" y="2354"/>
                </a:cubicBezTo>
                <a:cubicBezTo>
                  <a:pt x="22482" y="2354"/>
                  <a:pt x="22306" y="2386"/>
                  <a:pt x="22122" y="2451"/>
                </a:cubicBezTo>
                <a:cubicBezTo>
                  <a:pt x="21884" y="2563"/>
                  <a:pt x="21702" y="2689"/>
                  <a:pt x="21590" y="2913"/>
                </a:cubicBezTo>
                <a:cubicBezTo>
                  <a:pt x="21352" y="3613"/>
                  <a:pt x="21240" y="4313"/>
                  <a:pt x="21128" y="5013"/>
                </a:cubicBezTo>
                <a:cubicBezTo>
                  <a:pt x="21072" y="5419"/>
                  <a:pt x="21002" y="5839"/>
                  <a:pt x="20946" y="6245"/>
                </a:cubicBezTo>
                <a:cubicBezTo>
                  <a:pt x="20834" y="6819"/>
                  <a:pt x="20778" y="7407"/>
                  <a:pt x="20652" y="7939"/>
                </a:cubicBezTo>
                <a:cubicBezTo>
                  <a:pt x="20596" y="8457"/>
                  <a:pt x="20484" y="8989"/>
                  <a:pt x="20428" y="9507"/>
                </a:cubicBezTo>
                <a:cubicBezTo>
                  <a:pt x="20302" y="10152"/>
                  <a:pt x="20190" y="10796"/>
                  <a:pt x="20078" y="11440"/>
                </a:cubicBezTo>
                <a:cubicBezTo>
                  <a:pt x="19952" y="12014"/>
                  <a:pt x="19840" y="12658"/>
                  <a:pt x="19728" y="13302"/>
                </a:cubicBezTo>
                <a:cubicBezTo>
                  <a:pt x="19672" y="13246"/>
                  <a:pt x="19546" y="13190"/>
                  <a:pt x="19490" y="13120"/>
                </a:cubicBezTo>
                <a:cubicBezTo>
                  <a:pt x="19322" y="13008"/>
                  <a:pt x="19140" y="12840"/>
                  <a:pt x="18972" y="12658"/>
                </a:cubicBezTo>
                <a:cubicBezTo>
                  <a:pt x="18440" y="12140"/>
                  <a:pt x="17922" y="11552"/>
                  <a:pt x="17390" y="11020"/>
                </a:cubicBezTo>
                <a:cubicBezTo>
                  <a:pt x="17152" y="10852"/>
                  <a:pt x="16984" y="10614"/>
                  <a:pt x="16802" y="10390"/>
                </a:cubicBezTo>
                <a:cubicBezTo>
                  <a:pt x="16228" y="9802"/>
                  <a:pt x="15640" y="9157"/>
                  <a:pt x="15052" y="8513"/>
                </a:cubicBezTo>
                <a:cubicBezTo>
                  <a:pt x="14589" y="8051"/>
                  <a:pt x="14183" y="7645"/>
                  <a:pt x="13721" y="7169"/>
                </a:cubicBezTo>
                <a:cubicBezTo>
                  <a:pt x="13427" y="6889"/>
                  <a:pt x="13133" y="6707"/>
                  <a:pt x="12783" y="6539"/>
                </a:cubicBezTo>
                <a:cubicBezTo>
                  <a:pt x="12671" y="6539"/>
                  <a:pt x="12545" y="6469"/>
                  <a:pt x="12433" y="6469"/>
                </a:cubicBezTo>
                <a:cubicBezTo>
                  <a:pt x="12251" y="6539"/>
                  <a:pt x="12083" y="6595"/>
                  <a:pt x="11845" y="6595"/>
                </a:cubicBezTo>
                <a:cubicBezTo>
                  <a:pt x="11495" y="6651"/>
                  <a:pt x="11201" y="6889"/>
                  <a:pt x="11033" y="7239"/>
                </a:cubicBezTo>
                <a:cubicBezTo>
                  <a:pt x="10739" y="8051"/>
                  <a:pt x="10389" y="8807"/>
                  <a:pt x="10095" y="9619"/>
                </a:cubicBezTo>
                <a:cubicBezTo>
                  <a:pt x="9689" y="10852"/>
                  <a:pt x="9339" y="12140"/>
                  <a:pt x="8933" y="13414"/>
                </a:cubicBezTo>
                <a:cubicBezTo>
                  <a:pt x="8527" y="14646"/>
                  <a:pt x="8121" y="15920"/>
                  <a:pt x="7701" y="17208"/>
                </a:cubicBezTo>
                <a:cubicBezTo>
                  <a:pt x="7701" y="17320"/>
                  <a:pt x="7645" y="17446"/>
                  <a:pt x="7589" y="17558"/>
                </a:cubicBezTo>
                <a:cubicBezTo>
                  <a:pt x="7239" y="17264"/>
                  <a:pt x="6945" y="17040"/>
                  <a:pt x="6651" y="16746"/>
                </a:cubicBezTo>
                <a:cubicBezTo>
                  <a:pt x="6077" y="16102"/>
                  <a:pt x="5433" y="15458"/>
                  <a:pt x="4789" y="14814"/>
                </a:cubicBezTo>
                <a:cubicBezTo>
                  <a:pt x="3795" y="13890"/>
                  <a:pt x="2870" y="13008"/>
                  <a:pt x="1876" y="12070"/>
                </a:cubicBezTo>
                <a:cubicBezTo>
                  <a:pt x="1582" y="11790"/>
                  <a:pt x="1288" y="11496"/>
                  <a:pt x="994" y="11258"/>
                </a:cubicBezTo>
                <a:cubicBezTo>
                  <a:pt x="792" y="11088"/>
                  <a:pt x="650" y="10997"/>
                  <a:pt x="499" y="10997"/>
                </a:cubicBezTo>
                <a:cubicBezTo>
                  <a:pt x="389" y="10997"/>
                  <a:pt x="274" y="11045"/>
                  <a:pt x="126" y="11146"/>
                </a:cubicBezTo>
                <a:cubicBezTo>
                  <a:pt x="0" y="11370"/>
                  <a:pt x="182" y="11496"/>
                  <a:pt x="294" y="11664"/>
                </a:cubicBezTo>
                <a:cubicBezTo>
                  <a:pt x="532" y="12014"/>
                  <a:pt x="826" y="12308"/>
                  <a:pt x="1120" y="12602"/>
                </a:cubicBezTo>
                <a:cubicBezTo>
                  <a:pt x="1694" y="13246"/>
                  <a:pt x="2282" y="13890"/>
                  <a:pt x="2800" y="14520"/>
                </a:cubicBezTo>
                <a:cubicBezTo>
                  <a:pt x="3501" y="15220"/>
                  <a:pt x="4145" y="15920"/>
                  <a:pt x="4789" y="16690"/>
                </a:cubicBezTo>
                <a:cubicBezTo>
                  <a:pt x="5027" y="16914"/>
                  <a:pt x="5195" y="17152"/>
                  <a:pt x="5433" y="17320"/>
                </a:cubicBezTo>
                <a:cubicBezTo>
                  <a:pt x="5951" y="17908"/>
                  <a:pt x="6539" y="18496"/>
                  <a:pt x="7127" y="19070"/>
                </a:cubicBezTo>
                <a:cubicBezTo>
                  <a:pt x="7295" y="19252"/>
                  <a:pt x="7533" y="19364"/>
                  <a:pt x="7771" y="19490"/>
                </a:cubicBezTo>
                <a:cubicBezTo>
                  <a:pt x="7834" y="19532"/>
                  <a:pt x="7899" y="19551"/>
                  <a:pt x="7964" y="19551"/>
                </a:cubicBezTo>
                <a:cubicBezTo>
                  <a:pt x="8073" y="19551"/>
                  <a:pt x="8184" y="19499"/>
                  <a:pt x="8289" y="19420"/>
                </a:cubicBezTo>
                <a:cubicBezTo>
                  <a:pt x="8401" y="19308"/>
                  <a:pt x="8527" y="19196"/>
                  <a:pt x="8583" y="19070"/>
                </a:cubicBezTo>
                <a:cubicBezTo>
                  <a:pt x="8751" y="18608"/>
                  <a:pt x="9045" y="18146"/>
                  <a:pt x="9171" y="17670"/>
                </a:cubicBezTo>
                <a:cubicBezTo>
                  <a:pt x="9745" y="16046"/>
                  <a:pt x="10221" y="14408"/>
                  <a:pt x="10739" y="12714"/>
                </a:cubicBezTo>
                <a:cubicBezTo>
                  <a:pt x="11145" y="11496"/>
                  <a:pt x="11495" y="10152"/>
                  <a:pt x="11971" y="8919"/>
                </a:cubicBezTo>
                <a:cubicBezTo>
                  <a:pt x="12083" y="8695"/>
                  <a:pt x="12139" y="8457"/>
                  <a:pt x="12321" y="8219"/>
                </a:cubicBezTo>
                <a:cubicBezTo>
                  <a:pt x="12433" y="8289"/>
                  <a:pt x="12489" y="8289"/>
                  <a:pt x="12601" y="8401"/>
                </a:cubicBezTo>
                <a:cubicBezTo>
                  <a:pt x="12783" y="8569"/>
                  <a:pt x="13021" y="8751"/>
                  <a:pt x="13245" y="8989"/>
                </a:cubicBezTo>
                <a:cubicBezTo>
                  <a:pt x="13721" y="9507"/>
                  <a:pt x="14239" y="10096"/>
                  <a:pt x="14701" y="10614"/>
                </a:cubicBezTo>
                <a:cubicBezTo>
                  <a:pt x="15122" y="11020"/>
                  <a:pt x="15472" y="11440"/>
                  <a:pt x="15822" y="11846"/>
                </a:cubicBezTo>
                <a:cubicBezTo>
                  <a:pt x="16228" y="12308"/>
                  <a:pt x="16578" y="12714"/>
                  <a:pt x="16928" y="13120"/>
                </a:cubicBezTo>
                <a:cubicBezTo>
                  <a:pt x="17446" y="13652"/>
                  <a:pt x="17978" y="14170"/>
                  <a:pt x="18552" y="14646"/>
                </a:cubicBezTo>
                <a:cubicBezTo>
                  <a:pt x="18902" y="14996"/>
                  <a:pt x="19322" y="15346"/>
                  <a:pt x="19784" y="15640"/>
                </a:cubicBezTo>
                <a:cubicBezTo>
                  <a:pt x="19941" y="15735"/>
                  <a:pt x="20085" y="15778"/>
                  <a:pt x="20214" y="15778"/>
                </a:cubicBezTo>
                <a:cubicBezTo>
                  <a:pt x="20464" y="15778"/>
                  <a:pt x="20658" y="15614"/>
                  <a:pt x="20778" y="15346"/>
                </a:cubicBezTo>
                <a:cubicBezTo>
                  <a:pt x="21002" y="14996"/>
                  <a:pt x="21184" y="14590"/>
                  <a:pt x="21296" y="14170"/>
                </a:cubicBezTo>
                <a:cubicBezTo>
                  <a:pt x="21422" y="13764"/>
                  <a:pt x="21478" y="13302"/>
                  <a:pt x="21590" y="12840"/>
                </a:cubicBezTo>
                <a:cubicBezTo>
                  <a:pt x="21646" y="12364"/>
                  <a:pt x="21702" y="11902"/>
                  <a:pt x="21772" y="11440"/>
                </a:cubicBezTo>
                <a:cubicBezTo>
                  <a:pt x="21828" y="11146"/>
                  <a:pt x="21828" y="10796"/>
                  <a:pt x="21884" y="10502"/>
                </a:cubicBezTo>
                <a:cubicBezTo>
                  <a:pt x="21940" y="10040"/>
                  <a:pt x="22052" y="9563"/>
                  <a:pt x="22122" y="9101"/>
                </a:cubicBezTo>
                <a:cubicBezTo>
                  <a:pt x="22178" y="8569"/>
                  <a:pt x="22234" y="8107"/>
                  <a:pt x="22290" y="7589"/>
                </a:cubicBezTo>
                <a:cubicBezTo>
                  <a:pt x="22402" y="7001"/>
                  <a:pt x="22472" y="6357"/>
                  <a:pt x="22584" y="5713"/>
                </a:cubicBezTo>
                <a:cubicBezTo>
                  <a:pt x="22696" y="5069"/>
                  <a:pt x="22822" y="4439"/>
                  <a:pt x="22878" y="3795"/>
                </a:cubicBezTo>
                <a:cubicBezTo>
                  <a:pt x="22934" y="3669"/>
                  <a:pt x="22990" y="3501"/>
                  <a:pt x="23046" y="3389"/>
                </a:cubicBezTo>
                <a:cubicBezTo>
                  <a:pt x="23452" y="3739"/>
                  <a:pt x="23802" y="4089"/>
                  <a:pt x="24152" y="4439"/>
                </a:cubicBezTo>
                <a:cubicBezTo>
                  <a:pt x="24922" y="5139"/>
                  <a:pt x="25622" y="5769"/>
                  <a:pt x="26322" y="6469"/>
                </a:cubicBezTo>
                <a:cubicBezTo>
                  <a:pt x="26672" y="6763"/>
                  <a:pt x="26953" y="7057"/>
                  <a:pt x="27247" y="7351"/>
                </a:cubicBezTo>
                <a:cubicBezTo>
                  <a:pt x="27947" y="7995"/>
                  <a:pt x="28647" y="8639"/>
                  <a:pt x="29347" y="9213"/>
                </a:cubicBezTo>
                <a:cubicBezTo>
                  <a:pt x="29641" y="9507"/>
                  <a:pt x="29991" y="9802"/>
                  <a:pt x="30341" y="10096"/>
                </a:cubicBezTo>
                <a:cubicBezTo>
                  <a:pt x="30691" y="10446"/>
                  <a:pt x="31097" y="10740"/>
                  <a:pt x="31447" y="11090"/>
                </a:cubicBezTo>
                <a:cubicBezTo>
                  <a:pt x="31685" y="11258"/>
                  <a:pt x="31853" y="11440"/>
                  <a:pt x="32091" y="11608"/>
                </a:cubicBezTo>
                <a:cubicBezTo>
                  <a:pt x="32189" y="11705"/>
                  <a:pt x="32339" y="11856"/>
                  <a:pt x="32571" y="11856"/>
                </a:cubicBezTo>
                <a:cubicBezTo>
                  <a:pt x="32605" y="11856"/>
                  <a:pt x="32641" y="11853"/>
                  <a:pt x="32679" y="11846"/>
                </a:cubicBezTo>
                <a:cubicBezTo>
                  <a:pt x="32735" y="11552"/>
                  <a:pt x="32903" y="11314"/>
                  <a:pt x="32973" y="11020"/>
                </a:cubicBezTo>
                <a:cubicBezTo>
                  <a:pt x="33029" y="10558"/>
                  <a:pt x="33085" y="10096"/>
                  <a:pt x="33141" y="9690"/>
                </a:cubicBezTo>
                <a:cubicBezTo>
                  <a:pt x="33197" y="9045"/>
                  <a:pt x="33197" y="8401"/>
                  <a:pt x="33253" y="7701"/>
                </a:cubicBezTo>
                <a:cubicBezTo>
                  <a:pt x="33253" y="7295"/>
                  <a:pt x="33323" y="6889"/>
                  <a:pt x="33323" y="6469"/>
                </a:cubicBezTo>
                <a:cubicBezTo>
                  <a:pt x="33323" y="5489"/>
                  <a:pt x="33379" y="4439"/>
                  <a:pt x="33379" y="3389"/>
                </a:cubicBezTo>
                <a:cubicBezTo>
                  <a:pt x="33379" y="2451"/>
                  <a:pt x="33323" y="1513"/>
                  <a:pt x="33323" y="519"/>
                </a:cubicBezTo>
                <a:cubicBezTo>
                  <a:pt x="33323" y="463"/>
                  <a:pt x="33253" y="351"/>
                  <a:pt x="33253" y="239"/>
                </a:cubicBezTo>
                <a:cubicBezTo>
                  <a:pt x="33253" y="113"/>
                  <a:pt x="33141" y="57"/>
                  <a:pt x="33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6"/>
          <p:cNvSpPr/>
          <p:nvPr/>
        </p:nvSpPr>
        <p:spPr>
          <a:xfrm>
            <a:off x="7128101" y="4658682"/>
            <a:ext cx="520811" cy="305044"/>
          </a:xfrm>
          <a:custGeom>
            <a:avLst/>
            <a:gdLst/>
            <a:ahLst/>
            <a:cxnLst/>
            <a:rect l="l" t="t" r="r" b="b"/>
            <a:pathLst>
              <a:path w="33380" h="19551" extrusionOk="0">
                <a:moveTo>
                  <a:pt x="33029" y="1"/>
                </a:moveTo>
                <a:cubicBezTo>
                  <a:pt x="32903" y="1"/>
                  <a:pt x="32735" y="57"/>
                  <a:pt x="32679" y="169"/>
                </a:cubicBezTo>
                <a:cubicBezTo>
                  <a:pt x="32623" y="295"/>
                  <a:pt x="32623" y="407"/>
                  <a:pt x="32553" y="589"/>
                </a:cubicBezTo>
                <a:cubicBezTo>
                  <a:pt x="32497" y="1051"/>
                  <a:pt x="32441" y="1513"/>
                  <a:pt x="32385" y="1989"/>
                </a:cubicBezTo>
                <a:cubicBezTo>
                  <a:pt x="32329" y="2451"/>
                  <a:pt x="32273" y="2913"/>
                  <a:pt x="32203" y="3389"/>
                </a:cubicBezTo>
                <a:cubicBezTo>
                  <a:pt x="32147" y="3907"/>
                  <a:pt x="32147" y="4495"/>
                  <a:pt x="32091" y="5069"/>
                </a:cubicBezTo>
                <a:cubicBezTo>
                  <a:pt x="32091" y="5363"/>
                  <a:pt x="32035" y="5657"/>
                  <a:pt x="32035" y="5951"/>
                </a:cubicBezTo>
                <a:cubicBezTo>
                  <a:pt x="31979" y="6469"/>
                  <a:pt x="31979" y="7001"/>
                  <a:pt x="31923" y="7589"/>
                </a:cubicBezTo>
                <a:cubicBezTo>
                  <a:pt x="31923" y="8163"/>
                  <a:pt x="31853" y="8751"/>
                  <a:pt x="31853" y="9339"/>
                </a:cubicBezTo>
                <a:cubicBezTo>
                  <a:pt x="31853" y="9395"/>
                  <a:pt x="31853" y="9451"/>
                  <a:pt x="31797" y="9563"/>
                </a:cubicBezTo>
                <a:cubicBezTo>
                  <a:pt x="31447" y="9269"/>
                  <a:pt x="31097" y="9045"/>
                  <a:pt x="30803" y="8807"/>
                </a:cubicBezTo>
                <a:cubicBezTo>
                  <a:pt x="30341" y="8401"/>
                  <a:pt x="29935" y="8051"/>
                  <a:pt x="29529" y="7645"/>
                </a:cubicBezTo>
                <a:cubicBezTo>
                  <a:pt x="29053" y="7295"/>
                  <a:pt x="28647" y="6945"/>
                  <a:pt x="28241" y="6595"/>
                </a:cubicBezTo>
                <a:cubicBezTo>
                  <a:pt x="27891" y="6301"/>
                  <a:pt x="27541" y="5951"/>
                  <a:pt x="27191" y="5657"/>
                </a:cubicBezTo>
                <a:cubicBezTo>
                  <a:pt x="26602" y="5139"/>
                  <a:pt x="26028" y="4663"/>
                  <a:pt x="25440" y="4201"/>
                </a:cubicBezTo>
                <a:cubicBezTo>
                  <a:pt x="24796" y="3669"/>
                  <a:pt x="24152" y="3207"/>
                  <a:pt x="23522" y="2689"/>
                </a:cubicBezTo>
                <a:cubicBezTo>
                  <a:pt x="23251" y="2463"/>
                  <a:pt x="22962" y="2354"/>
                  <a:pt x="22652" y="2354"/>
                </a:cubicBezTo>
                <a:cubicBezTo>
                  <a:pt x="22482" y="2354"/>
                  <a:pt x="22306" y="2386"/>
                  <a:pt x="22122" y="2451"/>
                </a:cubicBezTo>
                <a:cubicBezTo>
                  <a:pt x="21884" y="2563"/>
                  <a:pt x="21702" y="2689"/>
                  <a:pt x="21590" y="2913"/>
                </a:cubicBezTo>
                <a:cubicBezTo>
                  <a:pt x="21352" y="3613"/>
                  <a:pt x="21240" y="4313"/>
                  <a:pt x="21128" y="5013"/>
                </a:cubicBezTo>
                <a:cubicBezTo>
                  <a:pt x="21072" y="5419"/>
                  <a:pt x="21002" y="5839"/>
                  <a:pt x="20946" y="6245"/>
                </a:cubicBezTo>
                <a:cubicBezTo>
                  <a:pt x="20834" y="6819"/>
                  <a:pt x="20778" y="7407"/>
                  <a:pt x="20652" y="7939"/>
                </a:cubicBezTo>
                <a:cubicBezTo>
                  <a:pt x="20596" y="8457"/>
                  <a:pt x="20484" y="8989"/>
                  <a:pt x="20428" y="9507"/>
                </a:cubicBezTo>
                <a:cubicBezTo>
                  <a:pt x="20302" y="10152"/>
                  <a:pt x="20190" y="10796"/>
                  <a:pt x="20078" y="11440"/>
                </a:cubicBezTo>
                <a:cubicBezTo>
                  <a:pt x="19952" y="12014"/>
                  <a:pt x="19840" y="12658"/>
                  <a:pt x="19728" y="13302"/>
                </a:cubicBezTo>
                <a:cubicBezTo>
                  <a:pt x="19672" y="13246"/>
                  <a:pt x="19546" y="13190"/>
                  <a:pt x="19490" y="13120"/>
                </a:cubicBezTo>
                <a:cubicBezTo>
                  <a:pt x="19322" y="13008"/>
                  <a:pt x="19140" y="12840"/>
                  <a:pt x="18972" y="12658"/>
                </a:cubicBezTo>
                <a:cubicBezTo>
                  <a:pt x="18440" y="12140"/>
                  <a:pt x="17922" y="11552"/>
                  <a:pt x="17390" y="11020"/>
                </a:cubicBezTo>
                <a:cubicBezTo>
                  <a:pt x="17152" y="10852"/>
                  <a:pt x="16984" y="10614"/>
                  <a:pt x="16802" y="10390"/>
                </a:cubicBezTo>
                <a:cubicBezTo>
                  <a:pt x="16228" y="9802"/>
                  <a:pt x="15640" y="9157"/>
                  <a:pt x="15052" y="8513"/>
                </a:cubicBezTo>
                <a:cubicBezTo>
                  <a:pt x="14589" y="8051"/>
                  <a:pt x="14183" y="7645"/>
                  <a:pt x="13721" y="7169"/>
                </a:cubicBezTo>
                <a:cubicBezTo>
                  <a:pt x="13427" y="6889"/>
                  <a:pt x="13133" y="6707"/>
                  <a:pt x="12783" y="6539"/>
                </a:cubicBezTo>
                <a:cubicBezTo>
                  <a:pt x="12671" y="6539"/>
                  <a:pt x="12545" y="6469"/>
                  <a:pt x="12433" y="6469"/>
                </a:cubicBezTo>
                <a:cubicBezTo>
                  <a:pt x="12251" y="6539"/>
                  <a:pt x="12083" y="6595"/>
                  <a:pt x="11845" y="6595"/>
                </a:cubicBezTo>
                <a:cubicBezTo>
                  <a:pt x="11495" y="6651"/>
                  <a:pt x="11201" y="6889"/>
                  <a:pt x="11033" y="7239"/>
                </a:cubicBezTo>
                <a:cubicBezTo>
                  <a:pt x="10739" y="8051"/>
                  <a:pt x="10389" y="8807"/>
                  <a:pt x="10095" y="9619"/>
                </a:cubicBezTo>
                <a:cubicBezTo>
                  <a:pt x="9689" y="10852"/>
                  <a:pt x="9339" y="12140"/>
                  <a:pt x="8933" y="13414"/>
                </a:cubicBezTo>
                <a:cubicBezTo>
                  <a:pt x="8527" y="14646"/>
                  <a:pt x="8121" y="15920"/>
                  <a:pt x="7701" y="17208"/>
                </a:cubicBezTo>
                <a:cubicBezTo>
                  <a:pt x="7701" y="17320"/>
                  <a:pt x="7645" y="17446"/>
                  <a:pt x="7589" y="17558"/>
                </a:cubicBezTo>
                <a:cubicBezTo>
                  <a:pt x="7239" y="17264"/>
                  <a:pt x="6945" y="17040"/>
                  <a:pt x="6651" y="16746"/>
                </a:cubicBezTo>
                <a:cubicBezTo>
                  <a:pt x="6077" y="16102"/>
                  <a:pt x="5433" y="15458"/>
                  <a:pt x="4789" y="14814"/>
                </a:cubicBezTo>
                <a:cubicBezTo>
                  <a:pt x="3795" y="13890"/>
                  <a:pt x="2870" y="13008"/>
                  <a:pt x="1876" y="12070"/>
                </a:cubicBezTo>
                <a:cubicBezTo>
                  <a:pt x="1582" y="11790"/>
                  <a:pt x="1288" y="11496"/>
                  <a:pt x="994" y="11258"/>
                </a:cubicBezTo>
                <a:cubicBezTo>
                  <a:pt x="792" y="11088"/>
                  <a:pt x="650" y="10997"/>
                  <a:pt x="499" y="10997"/>
                </a:cubicBezTo>
                <a:cubicBezTo>
                  <a:pt x="389" y="10997"/>
                  <a:pt x="274" y="11045"/>
                  <a:pt x="126" y="11146"/>
                </a:cubicBezTo>
                <a:cubicBezTo>
                  <a:pt x="0" y="11370"/>
                  <a:pt x="182" y="11496"/>
                  <a:pt x="294" y="11664"/>
                </a:cubicBezTo>
                <a:cubicBezTo>
                  <a:pt x="532" y="12014"/>
                  <a:pt x="826" y="12308"/>
                  <a:pt x="1120" y="12602"/>
                </a:cubicBezTo>
                <a:cubicBezTo>
                  <a:pt x="1694" y="13246"/>
                  <a:pt x="2282" y="13890"/>
                  <a:pt x="2800" y="14520"/>
                </a:cubicBezTo>
                <a:cubicBezTo>
                  <a:pt x="3501" y="15220"/>
                  <a:pt x="4145" y="15920"/>
                  <a:pt x="4789" y="16690"/>
                </a:cubicBezTo>
                <a:cubicBezTo>
                  <a:pt x="5027" y="16914"/>
                  <a:pt x="5195" y="17152"/>
                  <a:pt x="5433" y="17320"/>
                </a:cubicBezTo>
                <a:cubicBezTo>
                  <a:pt x="5951" y="17908"/>
                  <a:pt x="6539" y="18496"/>
                  <a:pt x="7127" y="19070"/>
                </a:cubicBezTo>
                <a:cubicBezTo>
                  <a:pt x="7295" y="19252"/>
                  <a:pt x="7533" y="19364"/>
                  <a:pt x="7771" y="19490"/>
                </a:cubicBezTo>
                <a:cubicBezTo>
                  <a:pt x="7834" y="19532"/>
                  <a:pt x="7899" y="19551"/>
                  <a:pt x="7964" y="19551"/>
                </a:cubicBezTo>
                <a:cubicBezTo>
                  <a:pt x="8073" y="19551"/>
                  <a:pt x="8184" y="19499"/>
                  <a:pt x="8289" y="19420"/>
                </a:cubicBezTo>
                <a:cubicBezTo>
                  <a:pt x="8401" y="19308"/>
                  <a:pt x="8527" y="19196"/>
                  <a:pt x="8583" y="19070"/>
                </a:cubicBezTo>
                <a:cubicBezTo>
                  <a:pt x="8751" y="18608"/>
                  <a:pt x="9045" y="18146"/>
                  <a:pt x="9171" y="17670"/>
                </a:cubicBezTo>
                <a:cubicBezTo>
                  <a:pt x="9745" y="16046"/>
                  <a:pt x="10221" y="14408"/>
                  <a:pt x="10739" y="12714"/>
                </a:cubicBezTo>
                <a:cubicBezTo>
                  <a:pt x="11145" y="11496"/>
                  <a:pt x="11495" y="10152"/>
                  <a:pt x="11971" y="8919"/>
                </a:cubicBezTo>
                <a:cubicBezTo>
                  <a:pt x="12083" y="8695"/>
                  <a:pt x="12139" y="8457"/>
                  <a:pt x="12321" y="8219"/>
                </a:cubicBezTo>
                <a:cubicBezTo>
                  <a:pt x="12433" y="8289"/>
                  <a:pt x="12489" y="8289"/>
                  <a:pt x="12601" y="8401"/>
                </a:cubicBezTo>
                <a:cubicBezTo>
                  <a:pt x="12783" y="8569"/>
                  <a:pt x="13021" y="8751"/>
                  <a:pt x="13245" y="8989"/>
                </a:cubicBezTo>
                <a:cubicBezTo>
                  <a:pt x="13721" y="9507"/>
                  <a:pt x="14239" y="10096"/>
                  <a:pt x="14701" y="10614"/>
                </a:cubicBezTo>
                <a:cubicBezTo>
                  <a:pt x="15122" y="11020"/>
                  <a:pt x="15472" y="11440"/>
                  <a:pt x="15822" y="11846"/>
                </a:cubicBezTo>
                <a:cubicBezTo>
                  <a:pt x="16228" y="12308"/>
                  <a:pt x="16578" y="12714"/>
                  <a:pt x="16928" y="13120"/>
                </a:cubicBezTo>
                <a:cubicBezTo>
                  <a:pt x="17446" y="13652"/>
                  <a:pt x="17978" y="14170"/>
                  <a:pt x="18552" y="14646"/>
                </a:cubicBezTo>
                <a:cubicBezTo>
                  <a:pt x="18902" y="14996"/>
                  <a:pt x="19322" y="15346"/>
                  <a:pt x="19784" y="15640"/>
                </a:cubicBezTo>
                <a:cubicBezTo>
                  <a:pt x="19941" y="15735"/>
                  <a:pt x="20085" y="15778"/>
                  <a:pt x="20214" y="15778"/>
                </a:cubicBezTo>
                <a:cubicBezTo>
                  <a:pt x="20464" y="15778"/>
                  <a:pt x="20658" y="15614"/>
                  <a:pt x="20778" y="15346"/>
                </a:cubicBezTo>
                <a:cubicBezTo>
                  <a:pt x="21002" y="14996"/>
                  <a:pt x="21184" y="14590"/>
                  <a:pt x="21296" y="14170"/>
                </a:cubicBezTo>
                <a:cubicBezTo>
                  <a:pt x="21422" y="13764"/>
                  <a:pt x="21478" y="13302"/>
                  <a:pt x="21590" y="12840"/>
                </a:cubicBezTo>
                <a:cubicBezTo>
                  <a:pt x="21646" y="12364"/>
                  <a:pt x="21702" y="11902"/>
                  <a:pt x="21772" y="11440"/>
                </a:cubicBezTo>
                <a:cubicBezTo>
                  <a:pt x="21828" y="11146"/>
                  <a:pt x="21828" y="10796"/>
                  <a:pt x="21884" y="10502"/>
                </a:cubicBezTo>
                <a:cubicBezTo>
                  <a:pt x="21940" y="10040"/>
                  <a:pt x="22052" y="9563"/>
                  <a:pt x="22122" y="9101"/>
                </a:cubicBezTo>
                <a:cubicBezTo>
                  <a:pt x="22178" y="8569"/>
                  <a:pt x="22234" y="8107"/>
                  <a:pt x="22290" y="7589"/>
                </a:cubicBezTo>
                <a:cubicBezTo>
                  <a:pt x="22402" y="7001"/>
                  <a:pt x="22472" y="6357"/>
                  <a:pt x="22584" y="5713"/>
                </a:cubicBezTo>
                <a:cubicBezTo>
                  <a:pt x="22696" y="5069"/>
                  <a:pt x="22822" y="4439"/>
                  <a:pt x="22878" y="3795"/>
                </a:cubicBezTo>
                <a:cubicBezTo>
                  <a:pt x="22934" y="3669"/>
                  <a:pt x="22990" y="3501"/>
                  <a:pt x="23046" y="3389"/>
                </a:cubicBezTo>
                <a:cubicBezTo>
                  <a:pt x="23452" y="3739"/>
                  <a:pt x="23802" y="4089"/>
                  <a:pt x="24152" y="4439"/>
                </a:cubicBezTo>
                <a:cubicBezTo>
                  <a:pt x="24922" y="5139"/>
                  <a:pt x="25622" y="5769"/>
                  <a:pt x="26322" y="6469"/>
                </a:cubicBezTo>
                <a:cubicBezTo>
                  <a:pt x="26672" y="6763"/>
                  <a:pt x="26953" y="7057"/>
                  <a:pt x="27247" y="7351"/>
                </a:cubicBezTo>
                <a:cubicBezTo>
                  <a:pt x="27947" y="7995"/>
                  <a:pt x="28647" y="8639"/>
                  <a:pt x="29347" y="9213"/>
                </a:cubicBezTo>
                <a:cubicBezTo>
                  <a:pt x="29641" y="9507"/>
                  <a:pt x="29991" y="9802"/>
                  <a:pt x="30341" y="10096"/>
                </a:cubicBezTo>
                <a:cubicBezTo>
                  <a:pt x="30691" y="10446"/>
                  <a:pt x="31097" y="10740"/>
                  <a:pt x="31447" y="11090"/>
                </a:cubicBezTo>
                <a:cubicBezTo>
                  <a:pt x="31685" y="11258"/>
                  <a:pt x="31853" y="11440"/>
                  <a:pt x="32091" y="11608"/>
                </a:cubicBezTo>
                <a:cubicBezTo>
                  <a:pt x="32189" y="11705"/>
                  <a:pt x="32339" y="11856"/>
                  <a:pt x="32571" y="11856"/>
                </a:cubicBezTo>
                <a:cubicBezTo>
                  <a:pt x="32605" y="11856"/>
                  <a:pt x="32641" y="11853"/>
                  <a:pt x="32679" y="11846"/>
                </a:cubicBezTo>
                <a:cubicBezTo>
                  <a:pt x="32735" y="11552"/>
                  <a:pt x="32903" y="11314"/>
                  <a:pt x="32973" y="11020"/>
                </a:cubicBezTo>
                <a:cubicBezTo>
                  <a:pt x="33029" y="10558"/>
                  <a:pt x="33085" y="10096"/>
                  <a:pt x="33141" y="9690"/>
                </a:cubicBezTo>
                <a:cubicBezTo>
                  <a:pt x="33197" y="9045"/>
                  <a:pt x="33197" y="8401"/>
                  <a:pt x="33253" y="7701"/>
                </a:cubicBezTo>
                <a:cubicBezTo>
                  <a:pt x="33253" y="7295"/>
                  <a:pt x="33323" y="6889"/>
                  <a:pt x="33323" y="6469"/>
                </a:cubicBezTo>
                <a:cubicBezTo>
                  <a:pt x="33323" y="5489"/>
                  <a:pt x="33379" y="4439"/>
                  <a:pt x="33379" y="3389"/>
                </a:cubicBezTo>
                <a:cubicBezTo>
                  <a:pt x="33379" y="2451"/>
                  <a:pt x="33323" y="1513"/>
                  <a:pt x="33323" y="519"/>
                </a:cubicBezTo>
                <a:cubicBezTo>
                  <a:pt x="33323" y="463"/>
                  <a:pt x="33253" y="351"/>
                  <a:pt x="33253" y="239"/>
                </a:cubicBezTo>
                <a:cubicBezTo>
                  <a:pt x="33253" y="113"/>
                  <a:pt x="33141" y="57"/>
                  <a:pt x="33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6"/>
          <p:cNvSpPr txBox="1">
            <a:spLocks noGrp="1"/>
          </p:cNvSpPr>
          <p:nvPr>
            <p:ph type="title"/>
          </p:nvPr>
        </p:nvSpPr>
        <p:spPr>
          <a:xfrm>
            <a:off x="720000" y="445025"/>
            <a:ext cx="7704000" cy="572700"/>
          </a:xfrm>
          <a:prstGeom prst="rect">
            <a:avLst/>
          </a:prstGeom>
        </p:spPr>
        <p:txBody>
          <a:bodyPr spcFirstLastPara="1" wrap="square" lIns="36575" tIns="36575" rIns="36575" bIns="3657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002"/>
        <p:cNvGrpSpPr/>
        <p:nvPr/>
      </p:nvGrpSpPr>
      <p:grpSpPr>
        <a:xfrm>
          <a:off x="0" y="0"/>
          <a:ext cx="0" cy="0"/>
          <a:chOff x="0" y="0"/>
          <a:chExt cx="0" cy="0"/>
        </a:xfrm>
      </p:grpSpPr>
      <p:sp>
        <p:nvSpPr>
          <p:cNvPr id="2003" name="Google Shape;2003;p22"/>
          <p:cNvSpPr/>
          <p:nvPr/>
        </p:nvSpPr>
        <p:spPr>
          <a:xfrm>
            <a:off x="6210900" y="-15400"/>
            <a:ext cx="3182585" cy="1148583"/>
          </a:xfrm>
          <a:custGeom>
            <a:avLst/>
            <a:gdLst/>
            <a:ahLst/>
            <a:cxnLst/>
            <a:rect l="l" t="t" r="r" b="b"/>
            <a:pathLst>
              <a:path w="73226" h="26427" extrusionOk="0">
                <a:moveTo>
                  <a:pt x="155" y="1"/>
                </a:moveTo>
                <a:cubicBezTo>
                  <a:pt x="0" y="4368"/>
                  <a:pt x="2940" y="8236"/>
                  <a:pt x="7462" y="8890"/>
                </a:cubicBezTo>
                <a:cubicBezTo>
                  <a:pt x="8167" y="8958"/>
                  <a:pt x="8958" y="9027"/>
                  <a:pt x="9749" y="9027"/>
                </a:cubicBezTo>
                <a:cubicBezTo>
                  <a:pt x="11245" y="8958"/>
                  <a:pt x="12758" y="8958"/>
                  <a:pt x="14339" y="8890"/>
                </a:cubicBezTo>
                <a:cubicBezTo>
                  <a:pt x="16059" y="8890"/>
                  <a:pt x="17778" y="8958"/>
                  <a:pt x="19497" y="9096"/>
                </a:cubicBezTo>
                <a:cubicBezTo>
                  <a:pt x="22850" y="9388"/>
                  <a:pt x="25945" y="10317"/>
                  <a:pt x="28868" y="11830"/>
                </a:cubicBezTo>
                <a:cubicBezTo>
                  <a:pt x="30879" y="12896"/>
                  <a:pt x="32736" y="14048"/>
                  <a:pt x="34541" y="15268"/>
                </a:cubicBezTo>
                <a:cubicBezTo>
                  <a:pt x="36759" y="16764"/>
                  <a:pt x="38977" y="18208"/>
                  <a:pt x="41195" y="19635"/>
                </a:cubicBezTo>
                <a:cubicBezTo>
                  <a:pt x="43276" y="20994"/>
                  <a:pt x="45356" y="22214"/>
                  <a:pt x="47574" y="23212"/>
                </a:cubicBezTo>
                <a:cubicBezTo>
                  <a:pt x="50222" y="24432"/>
                  <a:pt x="53024" y="25361"/>
                  <a:pt x="55878" y="25945"/>
                </a:cubicBezTo>
                <a:cubicBezTo>
                  <a:pt x="57287" y="26268"/>
                  <a:pt x="58726" y="26426"/>
                  <a:pt x="60178" y="26426"/>
                </a:cubicBezTo>
                <a:cubicBezTo>
                  <a:pt x="60658" y="26426"/>
                  <a:pt x="61139" y="26409"/>
                  <a:pt x="61621" y="26375"/>
                </a:cubicBezTo>
                <a:cubicBezTo>
                  <a:pt x="63839" y="26220"/>
                  <a:pt x="65919" y="25653"/>
                  <a:pt x="67776" y="24570"/>
                </a:cubicBezTo>
                <a:cubicBezTo>
                  <a:pt x="69633" y="23573"/>
                  <a:pt x="71077" y="22146"/>
                  <a:pt x="72074" y="20357"/>
                </a:cubicBezTo>
                <a:cubicBezTo>
                  <a:pt x="72710" y="19068"/>
                  <a:pt x="73071" y="17624"/>
                  <a:pt x="73140" y="16197"/>
                </a:cubicBezTo>
                <a:cubicBezTo>
                  <a:pt x="73226" y="14546"/>
                  <a:pt x="72934" y="12964"/>
                  <a:pt x="72435" y="11469"/>
                </a:cubicBezTo>
                <a:cubicBezTo>
                  <a:pt x="71851" y="9526"/>
                  <a:pt x="70922" y="7806"/>
                  <a:pt x="69856" y="6173"/>
                </a:cubicBezTo>
                <a:cubicBezTo>
                  <a:pt x="68412" y="4024"/>
                  <a:pt x="66693" y="2012"/>
                  <a:pt x="64767" y="224"/>
                </a:cubicBezTo>
                <a:cubicBezTo>
                  <a:pt x="64698" y="156"/>
                  <a:pt x="64543" y="70"/>
                  <a:pt x="64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2"/>
          <p:cNvSpPr/>
          <p:nvPr/>
        </p:nvSpPr>
        <p:spPr>
          <a:xfrm>
            <a:off x="8024250" y="4414350"/>
            <a:ext cx="934950" cy="942825"/>
          </a:xfrm>
          <a:custGeom>
            <a:avLst/>
            <a:gdLst/>
            <a:ahLst/>
            <a:cxnLst/>
            <a:rect l="l" t="t" r="r" b="b"/>
            <a:pathLst>
              <a:path w="37398" h="37713" extrusionOk="0">
                <a:moveTo>
                  <a:pt x="24446" y="1015"/>
                </a:moveTo>
                <a:lnTo>
                  <a:pt x="24446" y="1071"/>
                </a:lnTo>
                <a:lnTo>
                  <a:pt x="24614" y="1071"/>
                </a:lnTo>
                <a:cubicBezTo>
                  <a:pt x="24558" y="1015"/>
                  <a:pt x="24502" y="1015"/>
                  <a:pt x="24446" y="1015"/>
                </a:cubicBezTo>
                <a:close/>
                <a:moveTo>
                  <a:pt x="33309" y="2191"/>
                </a:moveTo>
                <a:cubicBezTo>
                  <a:pt x="33309" y="2303"/>
                  <a:pt x="33253" y="2359"/>
                  <a:pt x="33253" y="2415"/>
                </a:cubicBezTo>
                <a:cubicBezTo>
                  <a:pt x="33477" y="2597"/>
                  <a:pt x="33547" y="2765"/>
                  <a:pt x="33477" y="3003"/>
                </a:cubicBezTo>
                <a:cubicBezTo>
                  <a:pt x="33365" y="2891"/>
                  <a:pt x="33309" y="2765"/>
                  <a:pt x="33253" y="2597"/>
                </a:cubicBezTo>
                <a:cubicBezTo>
                  <a:pt x="33197" y="2653"/>
                  <a:pt x="33127" y="2653"/>
                  <a:pt x="33071" y="2653"/>
                </a:cubicBezTo>
                <a:cubicBezTo>
                  <a:pt x="33071" y="2541"/>
                  <a:pt x="33127" y="2359"/>
                  <a:pt x="33127" y="2191"/>
                </a:cubicBezTo>
                <a:close/>
                <a:moveTo>
                  <a:pt x="21226" y="5804"/>
                </a:moveTo>
                <a:cubicBezTo>
                  <a:pt x="21352" y="5804"/>
                  <a:pt x="21352" y="5860"/>
                  <a:pt x="21408" y="5860"/>
                </a:cubicBezTo>
                <a:cubicBezTo>
                  <a:pt x="21408" y="5916"/>
                  <a:pt x="21464" y="5916"/>
                  <a:pt x="21408" y="5916"/>
                </a:cubicBezTo>
                <a:cubicBezTo>
                  <a:pt x="21226" y="6322"/>
                  <a:pt x="20652" y="7092"/>
                  <a:pt x="20414" y="7204"/>
                </a:cubicBezTo>
                <a:cubicBezTo>
                  <a:pt x="20414" y="7092"/>
                  <a:pt x="20302" y="7022"/>
                  <a:pt x="20470" y="6966"/>
                </a:cubicBezTo>
                <a:cubicBezTo>
                  <a:pt x="20652" y="6672"/>
                  <a:pt x="20876" y="6392"/>
                  <a:pt x="21114" y="6098"/>
                </a:cubicBezTo>
                <a:cubicBezTo>
                  <a:pt x="21170" y="6042"/>
                  <a:pt x="21170" y="5916"/>
                  <a:pt x="21226" y="5804"/>
                </a:cubicBezTo>
                <a:close/>
                <a:moveTo>
                  <a:pt x="15346" y="9066"/>
                </a:moveTo>
                <a:lnTo>
                  <a:pt x="15346" y="9248"/>
                </a:lnTo>
                <a:cubicBezTo>
                  <a:pt x="15276" y="9304"/>
                  <a:pt x="15220" y="9360"/>
                  <a:pt x="15108" y="9416"/>
                </a:cubicBezTo>
                <a:cubicBezTo>
                  <a:pt x="15052" y="9360"/>
                  <a:pt x="15052" y="9360"/>
                  <a:pt x="14996" y="9304"/>
                </a:cubicBezTo>
                <a:cubicBezTo>
                  <a:pt x="14996" y="9248"/>
                  <a:pt x="15052" y="9122"/>
                  <a:pt x="15052" y="9066"/>
                </a:cubicBezTo>
                <a:close/>
                <a:moveTo>
                  <a:pt x="14296" y="9248"/>
                </a:moveTo>
                <a:cubicBezTo>
                  <a:pt x="14352" y="9360"/>
                  <a:pt x="14408" y="9416"/>
                  <a:pt x="14464" y="9598"/>
                </a:cubicBezTo>
                <a:cubicBezTo>
                  <a:pt x="14464" y="9598"/>
                  <a:pt x="14408" y="9654"/>
                  <a:pt x="14352" y="9710"/>
                </a:cubicBezTo>
                <a:cubicBezTo>
                  <a:pt x="14352" y="9710"/>
                  <a:pt x="14352" y="9654"/>
                  <a:pt x="14296" y="9654"/>
                </a:cubicBezTo>
                <a:cubicBezTo>
                  <a:pt x="14296" y="9710"/>
                  <a:pt x="14296" y="9766"/>
                  <a:pt x="14226" y="9892"/>
                </a:cubicBezTo>
                <a:cubicBezTo>
                  <a:pt x="14226" y="9822"/>
                  <a:pt x="14170" y="9822"/>
                  <a:pt x="14170" y="9822"/>
                </a:cubicBezTo>
                <a:cubicBezTo>
                  <a:pt x="14170" y="9654"/>
                  <a:pt x="14114" y="9416"/>
                  <a:pt x="14296" y="9248"/>
                </a:cubicBezTo>
                <a:close/>
                <a:moveTo>
                  <a:pt x="14520" y="9710"/>
                </a:moveTo>
                <a:cubicBezTo>
                  <a:pt x="14520" y="9822"/>
                  <a:pt x="14576" y="9948"/>
                  <a:pt x="14464" y="10060"/>
                </a:cubicBezTo>
                <a:cubicBezTo>
                  <a:pt x="14408" y="10116"/>
                  <a:pt x="14464" y="10298"/>
                  <a:pt x="14464" y="10354"/>
                </a:cubicBezTo>
                <a:lnTo>
                  <a:pt x="14408" y="10354"/>
                </a:lnTo>
                <a:cubicBezTo>
                  <a:pt x="14408" y="10298"/>
                  <a:pt x="14352" y="10242"/>
                  <a:pt x="14352" y="10172"/>
                </a:cubicBezTo>
                <a:cubicBezTo>
                  <a:pt x="14352" y="10242"/>
                  <a:pt x="14296" y="10242"/>
                  <a:pt x="14296" y="10242"/>
                </a:cubicBezTo>
                <a:lnTo>
                  <a:pt x="14296" y="10522"/>
                </a:lnTo>
                <a:cubicBezTo>
                  <a:pt x="14232" y="10547"/>
                  <a:pt x="14190" y="10563"/>
                  <a:pt x="14161" y="10563"/>
                </a:cubicBezTo>
                <a:cubicBezTo>
                  <a:pt x="14107" y="10563"/>
                  <a:pt x="14094" y="10508"/>
                  <a:pt x="14058" y="10354"/>
                </a:cubicBezTo>
                <a:cubicBezTo>
                  <a:pt x="14226" y="10116"/>
                  <a:pt x="14352" y="9948"/>
                  <a:pt x="14520" y="9710"/>
                </a:cubicBezTo>
                <a:close/>
                <a:moveTo>
                  <a:pt x="12895" y="10942"/>
                </a:moveTo>
                <a:cubicBezTo>
                  <a:pt x="12951" y="10942"/>
                  <a:pt x="13007" y="10998"/>
                  <a:pt x="13063" y="11110"/>
                </a:cubicBezTo>
                <a:cubicBezTo>
                  <a:pt x="13175" y="11054"/>
                  <a:pt x="13245" y="10998"/>
                  <a:pt x="13413" y="10942"/>
                </a:cubicBezTo>
                <a:lnTo>
                  <a:pt x="13413" y="10942"/>
                </a:lnTo>
                <a:cubicBezTo>
                  <a:pt x="13301" y="11110"/>
                  <a:pt x="13245" y="11222"/>
                  <a:pt x="13119" y="11348"/>
                </a:cubicBezTo>
                <a:cubicBezTo>
                  <a:pt x="13063" y="11348"/>
                  <a:pt x="13007" y="11292"/>
                  <a:pt x="12895" y="11292"/>
                </a:cubicBezTo>
                <a:cubicBezTo>
                  <a:pt x="12895" y="11166"/>
                  <a:pt x="12657" y="11054"/>
                  <a:pt x="12895" y="10942"/>
                </a:cubicBezTo>
                <a:close/>
                <a:moveTo>
                  <a:pt x="13876" y="10522"/>
                </a:moveTo>
                <a:cubicBezTo>
                  <a:pt x="13946" y="10592"/>
                  <a:pt x="13946" y="10704"/>
                  <a:pt x="13946" y="10760"/>
                </a:cubicBezTo>
                <a:cubicBezTo>
                  <a:pt x="14002" y="10760"/>
                  <a:pt x="14058" y="10816"/>
                  <a:pt x="14114" y="10816"/>
                </a:cubicBezTo>
                <a:lnTo>
                  <a:pt x="14114" y="11292"/>
                </a:lnTo>
                <a:cubicBezTo>
                  <a:pt x="14114" y="11348"/>
                  <a:pt x="14058" y="11348"/>
                  <a:pt x="14058" y="11348"/>
                </a:cubicBezTo>
                <a:cubicBezTo>
                  <a:pt x="14058" y="11211"/>
                  <a:pt x="13994" y="11145"/>
                  <a:pt x="13909" y="11145"/>
                </a:cubicBezTo>
                <a:cubicBezTo>
                  <a:pt x="13881" y="11145"/>
                  <a:pt x="13851" y="11152"/>
                  <a:pt x="13820" y="11166"/>
                </a:cubicBezTo>
                <a:cubicBezTo>
                  <a:pt x="13820" y="10942"/>
                  <a:pt x="13708" y="10704"/>
                  <a:pt x="13876" y="10522"/>
                </a:cubicBezTo>
                <a:close/>
                <a:moveTo>
                  <a:pt x="12601" y="11292"/>
                </a:moveTo>
                <a:cubicBezTo>
                  <a:pt x="12825" y="11404"/>
                  <a:pt x="12769" y="11642"/>
                  <a:pt x="12895" y="11810"/>
                </a:cubicBezTo>
                <a:cubicBezTo>
                  <a:pt x="12825" y="11866"/>
                  <a:pt x="12769" y="11922"/>
                  <a:pt x="12769" y="11992"/>
                </a:cubicBezTo>
                <a:cubicBezTo>
                  <a:pt x="12657" y="11922"/>
                  <a:pt x="12657" y="11810"/>
                  <a:pt x="12601" y="11754"/>
                </a:cubicBezTo>
                <a:cubicBezTo>
                  <a:pt x="12545" y="11754"/>
                  <a:pt x="12545" y="11754"/>
                  <a:pt x="12545" y="11810"/>
                </a:cubicBezTo>
                <a:cubicBezTo>
                  <a:pt x="12545" y="11922"/>
                  <a:pt x="12545" y="12048"/>
                  <a:pt x="12601" y="12160"/>
                </a:cubicBezTo>
                <a:cubicBezTo>
                  <a:pt x="12363" y="12104"/>
                  <a:pt x="12363" y="11866"/>
                  <a:pt x="12307" y="11698"/>
                </a:cubicBezTo>
                <a:cubicBezTo>
                  <a:pt x="12363" y="11698"/>
                  <a:pt x="12475" y="11642"/>
                  <a:pt x="12545" y="11642"/>
                </a:cubicBezTo>
                <a:cubicBezTo>
                  <a:pt x="12475" y="11516"/>
                  <a:pt x="12419" y="11460"/>
                  <a:pt x="12363" y="11404"/>
                </a:cubicBezTo>
                <a:cubicBezTo>
                  <a:pt x="12475" y="11404"/>
                  <a:pt x="12545" y="11348"/>
                  <a:pt x="12601" y="11292"/>
                </a:cubicBezTo>
                <a:close/>
                <a:moveTo>
                  <a:pt x="10669" y="14260"/>
                </a:moveTo>
                <a:cubicBezTo>
                  <a:pt x="10725" y="14372"/>
                  <a:pt x="10725" y="14498"/>
                  <a:pt x="10669" y="14610"/>
                </a:cubicBezTo>
                <a:cubicBezTo>
                  <a:pt x="10669" y="14666"/>
                  <a:pt x="10613" y="14792"/>
                  <a:pt x="10557" y="14904"/>
                </a:cubicBezTo>
                <a:lnTo>
                  <a:pt x="10445" y="14904"/>
                </a:lnTo>
                <a:cubicBezTo>
                  <a:pt x="10375" y="14792"/>
                  <a:pt x="10375" y="14722"/>
                  <a:pt x="10375" y="14610"/>
                </a:cubicBezTo>
                <a:cubicBezTo>
                  <a:pt x="10375" y="14498"/>
                  <a:pt x="10319" y="14442"/>
                  <a:pt x="10263" y="14316"/>
                </a:cubicBezTo>
                <a:cubicBezTo>
                  <a:pt x="10375" y="14316"/>
                  <a:pt x="10445" y="14372"/>
                  <a:pt x="10557" y="14442"/>
                </a:cubicBezTo>
                <a:cubicBezTo>
                  <a:pt x="10613" y="14372"/>
                  <a:pt x="10613" y="14316"/>
                  <a:pt x="10669" y="14260"/>
                </a:cubicBezTo>
                <a:close/>
                <a:moveTo>
                  <a:pt x="10025" y="15492"/>
                </a:moveTo>
                <a:cubicBezTo>
                  <a:pt x="10095" y="15548"/>
                  <a:pt x="10151" y="15660"/>
                  <a:pt x="10207" y="15772"/>
                </a:cubicBezTo>
                <a:lnTo>
                  <a:pt x="9969" y="15772"/>
                </a:lnTo>
                <a:cubicBezTo>
                  <a:pt x="9969" y="15842"/>
                  <a:pt x="9969" y="15842"/>
                  <a:pt x="9913" y="15898"/>
                </a:cubicBezTo>
                <a:cubicBezTo>
                  <a:pt x="9857" y="15772"/>
                  <a:pt x="9801" y="15660"/>
                  <a:pt x="9745" y="15548"/>
                </a:cubicBezTo>
                <a:cubicBezTo>
                  <a:pt x="9801" y="15492"/>
                  <a:pt x="9913" y="15492"/>
                  <a:pt x="10025" y="15492"/>
                </a:cubicBezTo>
                <a:close/>
                <a:moveTo>
                  <a:pt x="9395" y="15604"/>
                </a:moveTo>
                <a:cubicBezTo>
                  <a:pt x="9507" y="15660"/>
                  <a:pt x="9507" y="15660"/>
                  <a:pt x="9619" y="15898"/>
                </a:cubicBezTo>
                <a:cubicBezTo>
                  <a:pt x="9675" y="15898"/>
                  <a:pt x="9745" y="15898"/>
                  <a:pt x="9801" y="15954"/>
                </a:cubicBezTo>
                <a:cubicBezTo>
                  <a:pt x="9801" y="16122"/>
                  <a:pt x="9745" y="16304"/>
                  <a:pt x="9675" y="16472"/>
                </a:cubicBezTo>
                <a:cubicBezTo>
                  <a:pt x="9619" y="16360"/>
                  <a:pt x="9563" y="16304"/>
                  <a:pt x="9507" y="16192"/>
                </a:cubicBezTo>
                <a:lnTo>
                  <a:pt x="9507" y="16654"/>
                </a:lnTo>
                <a:lnTo>
                  <a:pt x="9395" y="16654"/>
                </a:lnTo>
                <a:cubicBezTo>
                  <a:pt x="9395" y="16654"/>
                  <a:pt x="9325" y="16598"/>
                  <a:pt x="9325" y="16472"/>
                </a:cubicBezTo>
                <a:cubicBezTo>
                  <a:pt x="9269" y="16542"/>
                  <a:pt x="9213" y="16598"/>
                  <a:pt x="9213" y="16710"/>
                </a:cubicBezTo>
                <a:lnTo>
                  <a:pt x="8975" y="16710"/>
                </a:lnTo>
                <a:cubicBezTo>
                  <a:pt x="9101" y="16822"/>
                  <a:pt x="9157" y="16948"/>
                  <a:pt x="9213" y="17117"/>
                </a:cubicBezTo>
                <a:lnTo>
                  <a:pt x="9045" y="17117"/>
                </a:lnTo>
                <a:cubicBezTo>
                  <a:pt x="8975" y="17243"/>
                  <a:pt x="8863" y="17411"/>
                  <a:pt x="8751" y="17593"/>
                </a:cubicBezTo>
                <a:cubicBezTo>
                  <a:pt x="8695" y="17355"/>
                  <a:pt x="8625" y="17117"/>
                  <a:pt x="8569" y="16892"/>
                </a:cubicBezTo>
                <a:cubicBezTo>
                  <a:pt x="8569" y="16948"/>
                  <a:pt x="8513" y="17004"/>
                  <a:pt x="8513" y="17004"/>
                </a:cubicBezTo>
                <a:cubicBezTo>
                  <a:pt x="8457" y="17004"/>
                  <a:pt x="8457" y="16948"/>
                  <a:pt x="8401" y="16948"/>
                </a:cubicBezTo>
                <a:lnTo>
                  <a:pt x="8345" y="16948"/>
                </a:lnTo>
                <a:cubicBezTo>
                  <a:pt x="8401" y="17061"/>
                  <a:pt x="8457" y="17117"/>
                  <a:pt x="8457" y="17243"/>
                </a:cubicBezTo>
                <a:lnTo>
                  <a:pt x="8163" y="17243"/>
                </a:lnTo>
                <a:cubicBezTo>
                  <a:pt x="8051" y="17173"/>
                  <a:pt x="7995" y="17117"/>
                  <a:pt x="7869" y="17004"/>
                </a:cubicBezTo>
                <a:cubicBezTo>
                  <a:pt x="7995" y="17004"/>
                  <a:pt x="8051" y="17004"/>
                  <a:pt x="8163" y="16948"/>
                </a:cubicBezTo>
                <a:cubicBezTo>
                  <a:pt x="8219" y="16822"/>
                  <a:pt x="8275" y="16710"/>
                  <a:pt x="8345" y="16542"/>
                </a:cubicBezTo>
                <a:cubicBezTo>
                  <a:pt x="8401" y="16542"/>
                  <a:pt x="8513" y="16542"/>
                  <a:pt x="8695" y="16472"/>
                </a:cubicBezTo>
                <a:cubicBezTo>
                  <a:pt x="8625" y="16360"/>
                  <a:pt x="8569" y="16248"/>
                  <a:pt x="8513" y="16122"/>
                </a:cubicBezTo>
                <a:cubicBezTo>
                  <a:pt x="8569" y="16010"/>
                  <a:pt x="8625" y="15842"/>
                  <a:pt x="8695" y="15716"/>
                </a:cubicBezTo>
                <a:lnTo>
                  <a:pt x="8751" y="15716"/>
                </a:lnTo>
                <a:cubicBezTo>
                  <a:pt x="8751" y="15898"/>
                  <a:pt x="8695" y="16010"/>
                  <a:pt x="8695" y="16122"/>
                </a:cubicBezTo>
                <a:cubicBezTo>
                  <a:pt x="8695" y="16192"/>
                  <a:pt x="8751" y="16192"/>
                  <a:pt x="8751" y="16192"/>
                </a:cubicBezTo>
                <a:cubicBezTo>
                  <a:pt x="8807" y="16066"/>
                  <a:pt x="8807" y="15954"/>
                  <a:pt x="8807" y="15772"/>
                </a:cubicBezTo>
                <a:cubicBezTo>
                  <a:pt x="8919" y="15842"/>
                  <a:pt x="9045" y="15842"/>
                  <a:pt x="9157" y="15842"/>
                </a:cubicBezTo>
                <a:cubicBezTo>
                  <a:pt x="9157" y="15954"/>
                  <a:pt x="9213" y="16066"/>
                  <a:pt x="9269" y="16192"/>
                </a:cubicBezTo>
                <a:lnTo>
                  <a:pt x="9325" y="16192"/>
                </a:lnTo>
                <a:cubicBezTo>
                  <a:pt x="9325" y="16010"/>
                  <a:pt x="9325" y="15772"/>
                  <a:pt x="9395" y="15604"/>
                </a:cubicBezTo>
                <a:close/>
                <a:moveTo>
                  <a:pt x="7053" y="17740"/>
                </a:moveTo>
                <a:cubicBezTo>
                  <a:pt x="7089" y="17740"/>
                  <a:pt x="7128" y="17747"/>
                  <a:pt x="7169" y="17761"/>
                </a:cubicBezTo>
                <a:cubicBezTo>
                  <a:pt x="7225" y="17817"/>
                  <a:pt x="7225" y="17873"/>
                  <a:pt x="7295" y="17999"/>
                </a:cubicBezTo>
                <a:cubicBezTo>
                  <a:pt x="7295" y="18055"/>
                  <a:pt x="7225" y="18111"/>
                  <a:pt x="7169" y="18223"/>
                </a:cubicBezTo>
                <a:cubicBezTo>
                  <a:pt x="7113" y="18111"/>
                  <a:pt x="7113" y="18055"/>
                  <a:pt x="7113" y="17999"/>
                </a:cubicBezTo>
                <a:lnTo>
                  <a:pt x="6945" y="17999"/>
                </a:lnTo>
                <a:lnTo>
                  <a:pt x="6945" y="18167"/>
                </a:lnTo>
                <a:cubicBezTo>
                  <a:pt x="6819" y="18167"/>
                  <a:pt x="6763" y="18223"/>
                  <a:pt x="6651" y="18223"/>
                </a:cubicBezTo>
                <a:cubicBezTo>
                  <a:pt x="6651" y="18111"/>
                  <a:pt x="6651" y="18055"/>
                  <a:pt x="6595" y="17943"/>
                </a:cubicBezTo>
                <a:lnTo>
                  <a:pt x="6819" y="17943"/>
                </a:lnTo>
                <a:cubicBezTo>
                  <a:pt x="6861" y="17805"/>
                  <a:pt x="6943" y="17740"/>
                  <a:pt x="7053" y="17740"/>
                </a:cubicBezTo>
                <a:close/>
                <a:moveTo>
                  <a:pt x="7295" y="18811"/>
                </a:moveTo>
                <a:lnTo>
                  <a:pt x="7295" y="19161"/>
                </a:lnTo>
                <a:cubicBezTo>
                  <a:pt x="7407" y="19105"/>
                  <a:pt x="7463" y="19049"/>
                  <a:pt x="7519" y="19049"/>
                </a:cubicBezTo>
                <a:cubicBezTo>
                  <a:pt x="7645" y="19273"/>
                  <a:pt x="7407" y="19273"/>
                  <a:pt x="7351" y="19399"/>
                </a:cubicBezTo>
                <a:cubicBezTo>
                  <a:pt x="7295" y="19273"/>
                  <a:pt x="7169" y="19217"/>
                  <a:pt x="7113" y="19161"/>
                </a:cubicBezTo>
                <a:cubicBezTo>
                  <a:pt x="7225" y="19049"/>
                  <a:pt x="7001" y="18867"/>
                  <a:pt x="7295" y="18811"/>
                </a:cubicBezTo>
                <a:close/>
                <a:moveTo>
                  <a:pt x="6651" y="19623"/>
                </a:moveTo>
                <a:cubicBezTo>
                  <a:pt x="6763" y="19749"/>
                  <a:pt x="6819" y="19805"/>
                  <a:pt x="6875" y="19917"/>
                </a:cubicBezTo>
                <a:lnTo>
                  <a:pt x="6875" y="20099"/>
                </a:lnTo>
                <a:cubicBezTo>
                  <a:pt x="6819" y="20099"/>
                  <a:pt x="6763" y="20155"/>
                  <a:pt x="6707" y="20155"/>
                </a:cubicBezTo>
                <a:cubicBezTo>
                  <a:pt x="6651" y="20211"/>
                  <a:pt x="6651" y="20267"/>
                  <a:pt x="6595" y="20393"/>
                </a:cubicBezTo>
                <a:lnTo>
                  <a:pt x="6525" y="20323"/>
                </a:lnTo>
                <a:cubicBezTo>
                  <a:pt x="6525" y="20211"/>
                  <a:pt x="6595" y="20043"/>
                  <a:pt x="6651" y="19861"/>
                </a:cubicBezTo>
                <a:cubicBezTo>
                  <a:pt x="6595" y="19805"/>
                  <a:pt x="6525" y="19805"/>
                  <a:pt x="6413" y="19693"/>
                </a:cubicBezTo>
                <a:cubicBezTo>
                  <a:pt x="6525" y="19693"/>
                  <a:pt x="6595" y="19623"/>
                  <a:pt x="6651" y="19623"/>
                </a:cubicBezTo>
                <a:close/>
                <a:moveTo>
                  <a:pt x="6175" y="20323"/>
                </a:moveTo>
                <a:cubicBezTo>
                  <a:pt x="6301" y="20323"/>
                  <a:pt x="6357" y="20393"/>
                  <a:pt x="6413" y="20393"/>
                </a:cubicBezTo>
                <a:cubicBezTo>
                  <a:pt x="6469" y="20561"/>
                  <a:pt x="6469" y="20673"/>
                  <a:pt x="6525" y="20799"/>
                </a:cubicBezTo>
                <a:cubicBezTo>
                  <a:pt x="6413" y="20799"/>
                  <a:pt x="6357" y="20855"/>
                  <a:pt x="6245" y="20911"/>
                </a:cubicBezTo>
                <a:cubicBezTo>
                  <a:pt x="6175" y="20799"/>
                  <a:pt x="6119" y="20743"/>
                  <a:pt x="6119" y="20673"/>
                </a:cubicBezTo>
                <a:cubicBezTo>
                  <a:pt x="6119" y="20561"/>
                  <a:pt x="6175" y="20449"/>
                  <a:pt x="6175" y="20323"/>
                </a:cubicBezTo>
                <a:close/>
                <a:moveTo>
                  <a:pt x="5013" y="20043"/>
                </a:moveTo>
                <a:cubicBezTo>
                  <a:pt x="4775" y="20323"/>
                  <a:pt x="4607" y="20561"/>
                  <a:pt x="4425" y="20855"/>
                </a:cubicBezTo>
                <a:cubicBezTo>
                  <a:pt x="4495" y="21093"/>
                  <a:pt x="4551" y="21317"/>
                  <a:pt x="4551" y="21611"/>
                </a:cubicBezTo>
                <a:cubicBezTo>
                  <a:pt x="4425" y="21499"/>
                  <a:pt x="4369" y="21499"/>
                  <a:pt x="4313" y="21443"/>
                </a:cubicBezTo>
                <a:lnTo>
                  <a:pt x="4313" y="21443"/>
                </a:lnTo>
                <a:cubicBezTo>
                  <a:pt x="4369" y="21611"/>
                  <a:pt x="4425" y="21723"/>
                  <a:pt x="4551" y="21793"/>
                </a:cubicBezTo>
                <a:cubicBezTo>
                  <a:pt x="4607" y="21849"/>
                  <a:pt x="4719" y="21905"/>
                  <a:pt x="4663" y="22017"/>
                </a:cubicBezTo>
                <a:lnTo>
                  <a:pt x="4719" y="22073"/>
                </a:lnTo>
                <a:cubicBezTo>
                  <a:pt x="4719" y="22017"/>
                  <a:pt x="4775" y="21905"/>
                  <a:pt x="4775" y="21793"/>
                </a:cubicBezTo>
                <a:cubicBezTo>
                  <a:pt x="4901" y="21849"/>
                  <a:pt x="4957" y="21905"/>
                  <a:pt x="5069" y="21961"/>
                </a:cubicBezTo>
                <a:cubicBezTo>
                  <a:pt x="5125" y="21905"/>
                  <a:pt x="5013" y="21723"/>
                  <a:pt x="5195" y="21723"/>
                </a:cubicBezTo>
                <a:cubicBezTo>
                  <a:pt x="5195" y="21611"/>
                  <a:pt x="5125" y="21499"/>
                  <a:pt x="5125" y="21373"/>
                </a:cubicBezTo>
                <a:cubicBezTo>
                  <a:pt x="5307" y="21205"/>
                  <a:pt x="5475" y="21023"/>
                  <a:pt x="5601" y="20855"/>
                </a:cubicBezTo>
                <a:cubicBezTo>
                  <a:pt x="5601" y="20673"/>
                  <a:pt x="5545" y="20561"/>
                  <a:pt x="5713" y="20449"/>
                </a:cubicBezTo>
                <a:cubicBezTo>
                  <a:pt x="5663" y="20378"/>
                  <a:pt x="5628" y="20354"/>
                  <a:pt x="5600" y="20354"/>
                </a:cubicBezTo>
                <a:cubicBezTo>
                  <a:pt x="5542" y="20354"/>
                  <a:pt x="5515" y="20456"/>
                  <a:pt x="5450" y="20456"/>
                </a:cubicBezTo>
                <a:cubicBezTo>
                  <a:pt x="5441" y="20456"/>
                  <a:pt x="5430" y="20454"/>
                  <a:pt x="5419" y="20449"/>
                </a:cubicBezTo>
                <a:lnTo>
                  <a:pt x="5419" y="20267"/>
                </a:lnTo>
                <a:cubicBezTo>
                  <a:pt x="5363" y="20267"/>
                  <a:pt x="5307" y="20211"/>
                  <a:pt x="5251" y="20211"/>
                </a:cubicBezTo>
                <a:lnTo>
                  <a:pt x="5251" y="20043"/>
                </a:lnTo>
                <a:cubicBezTo>
                  <a:pt x="5195" y="20099"/>
                  <a:pt x="5125" y="20099"/>
                  <a:pt x="5125" y="20155"/>
                </a:cubicBezTo>
                <a:lnTo>
                  <a:pt x="5013" y="20043"/>
                </a:lnTo>
                <a:close/>
                <a:moveTo>
                  <a:pt x="27597" y="24061"/>
                </a:moveTo>
                <a:lnTo>
                  <a:pt x="27597" y="24061"/>
                </a:lnTo>
                <a:cubicBezTo>
                  <a:pt x="27877" y="24117"/>
                  <a:pt x="28115" y="24061"/>
                  <a:pt x="28227" y="24299"/>
                </a:cubicBezTo>
                <a:cubicBezTo>
                  <a:pt x="28115" y="24355"/>
                  <a:pt x="28059" y="24411"/>
                  <a:pt x="27947" y="24467"/>
                </a:cubicBezTo>
                <a:cubicBezTo>
                  <a:pt x="27821" y="24355"/>
                  <a:pt x="27765" y="24243"/>
                  <a:pt x="27597" y="24061"/>
                </a:cubicBezTo>
                <a:close/>
                <a:moveTo>
                  <a:pt x="5825" y="23599"/>
                </a:moveTo>
                <a:lnTo>
                  <a:pt x="5825" y="23599"/>
                </a:lnTo>
                <a:cubicBezTo>
                  <a:pt x="5895" y="23893"/>
                  <a:pt x="5657" y="23949"/>
                  <a:pt x="5601" y="24117"/>
                </a:cubicBezTo>
                <a:cubicBezTo>
                  <a:pt x="5545" y="24299"/>
                  <a:pt x="5419" y="24411"/>
                  <a:pt x="5307" y="24593"/>
                </a:cubicBezTo>
                <a:cubicBezTo>
                  <a:pt x="5195" y="24467"/>
                  <a:pt x="5307" y="24299"/>
                  <a:pt x="5251" y="24173"/>
                </a:cubicBezTo>
                <a:cubicBezTo>
                  <a:pt x="5363" y="24117"/>
                  <a:pt x="5419" y="24061"/>
                  <a:pt x="5475" y="24061"/>
                </a:cubicBezTo>
                <a:cubicBezTo>
                  <a:pt x="5475" y="23823"/>
                  <a:pt x="5713" y="23767"/>
                  <a:pt x="5825" y="23599"/>
                </a:cubicBezTo>
                <a:close/>
                <a:moveTo>
                  <a:pt x="3319" y="24411"/>
                </a:moveTo>
                <a:cubicBezTo>
                  <a:pt x="3319" y="24523"/>
                  <a:pt x="3375" y="24593"/>
                  <a:pt x="3445" y="24649"/>
                </a:cubicBezTo>
                <a:cubicBezTo>
                  <a:pt x="3375" y="24705"/>
                  <a:pt x="3319" y="24761"/>
                  <a:pt x="3263" y="24873"/>
                </a:cubicBezTo>
                <a:cubicBezTo>
                  <a:pt x="3319" y="24943"/>
                  <a:pt x="3319" y="25055"/>
                  <a:pt x="3375" y="25167"/>
                </a:cubicBezTo>
                <a:lnTo>
                  <a:pt x="3319" y="25167"/>
                </a:lnTo>
                <a:cubicBezTo>
                  <a:pt x="3319" y="25167"/>
                  <a:pt x="3263" y="25111"/>
                  <a:pt x="3207" y="25111"/>
                </a:cubicBezTo>
                <a:cubicBezTo>
                  <a:pt x="3207" y="25111"/>
                  <a:pt x="3151" y="25167"/>
                  <a:pt x="3095" y="25223"/>
                </a:cubicBezTo>
                <a:cubicBezTo>
                  <a:pt x="3025" y="25167"/>
                  <a:pt x="3025" y="25167"/>
                  <a:pt x="2969" y="25111"/>
                </a:cubicBezTo>
                <a:cubicBezTo>
                  <a:pt x="3095" y="24873"/>
                  <a:pt x="3151" y="24649"/>
                  <a:pt x="3319" y="24411"/>
                </a:cubicBezTo>
                <a:close/>
                <a:moveTo>
                  <a:pt x="5125" y="24705"/>
                </a:moveTo>
                <a:cubicBezTo>
                  <a:pt x="5195" y="24705"/>
                  <a:pt x="5251" y="24761"/>
                  <a:pt x="5251" y="24761"/>
                </a:cubicBezTo>
                <a:cubicBezTo>
                  <a:pt x="5125" y="24943"/>
                  <a:pt x="5013" y="24999"/>
                  <a:pt x="4901" y="25167"/>
                </a:cubicBezTo>
                <a:cubicBezTo>
                  <a:pt x="4901" y="25111"/>
                  <a:pt x="4775" y="25111"/>
                  <a:pt x="4719" y="25055"/>
                </a:cubicBezTo>
                <a:lnTo>
                  <a:pt x="4719" y="25461"/>
                </a:lnTo>
                <a:cubicBezTo>
                  <a:pt x="4607" y="25405"/>
                  <a:pt x="4551" y="25405"/>
                  <a:pt x="4425" y="25405"/>
                </a:cubicBezTo>
                <a:cubicBezTo>
                  <a:pt x="4495" y="25461"/>
                  <a:pt x="4551" y="25461"/>
                  <a:pt x="4607" y="25461"/>
                </a:cubicBezTo>
                <a:cubicBezTo>
                  <a:pt x="4551" y="25517"/>
                  <a:pt x="4495" y="25517"/>
                  <a:pt x="4495" y="25573"/>
                </a:cubicBezTo>
                <a:cubicBezTo>
                  <a:pt x="4425" y="25643"/>
                  <a:pt x="4369" y="25699"/>
                  <a:pt x="4369" y="25811"/>
                </a:cubicBezTo>
                <a:lnTo>
                  <a:pt x="4313" y="25755"/>
                </a:lnTo>
                <a:cubicBezTo>
                  <a:pt x="4257" y="25811"/>
                  <a:pt x="4201" y="25923"/>
                  <a:pt x="4075" y="26049"/>
                </a:cubicBezTo>
                <a:cubicBezTo>
                  <a:pt x="4145" y="26105"/>
                  <a:pt x="4145" y="26161"/>
                  <a:pt x="4201" y="26273"/>
                </a:cubicBezTo>
                <a:cubicBezTo>
                  <a:pt x="4145" y="26273"/>
                  <a:pt x="4019" y="26343"/>
                  <a:pt x="3963" y="26343"/>
                </a:cubicBezTo>
                <a:cubicBezTo>
                  <a:pt x="4019" y="26399"/>
                  <a:pt x="4019" y="26455"/>
                  <a:pt x="4075" y="26455"/>
                </a:cubicBezTo>
                <a:cubicBezTo>
                  <a:pt x="4075" y="26511"/>
                  <a:pt x="3907" y="26511"/>
                  <a:pt x="4019" y="26623"/>
                </a:cubicBezTo>
                <a:cubicBezTo>
                  <a:pt x="3963" y="26623"/>
                  <a:pt x="3907" y="26623"/>
                  <a:pt x="3851" y="26693"/>
                </a:cubicBezTo>
                <a:lnTo>
                  <a:pt x="3851" y="26805"/>
                </a:lnTo>
                <a:cubicBezTo>
                  <a:pt x="3725" y="26805"/>
                  <a:pt x="3669" y="26861"/>
                  <a:pt x="3613" y="26861"/>
                </a:cubicBezTo>
                <a:lnTo>
                  <a:pt x="3445" y="26693"/>
                </a:lnTo>
                <a:cubicBezTo>
                  <a:pt x="3557" y="26511"/>
                  <a:pt x="3669" y="26343"/>
                  <a:pt x="3851" y="26217"/>
                </a:cubicBezTo>
                <a:cubicBezTo>
                  <a:pt x="3907" y="26049"/>
                  <a:pt x="3907" y="25867"/>
                  <a:pt x="4075" y="25755"/>
                </a:cubicBezTo>
                <a:cubicBezTo>
                  <a:pt x="4145" y="25643"/>
                  <a:pt x="4201" y="25573"/>
                  <a:pt x="4257" y="25517"/>
                </a:cubicBezTo>
                <a:cubicBezTo>
                  <a:pt x="4201" y="25223"/>
                  <a:pt x="4425" y="25167"/>
                  <a:pt x="4551" y="24999"/>
                </a:cubicBezTo>
                <a:cubicBezTo>
                  <a:pt x="4719" y="24761"/>
                  <a:pt x="4957" y="24761"/>
                  <a:pt x="5125" y="24705"/>
                </a:cubicBezTo>
                <a:close/>
                <a:moveTo>
                  <a:pt x="2675" y="25923"/>
                </a:moveTo>
                <a:lnTo>
                  <a:pt x="2675" y="25993"/>
                </a:lnTo>
                <a:cubicBezTo>
                  <a:pt x="2395" y="26273"/>
                  <a:pt x="2395" y="26749"/>
                  <a:pt x="2213" y="27099"/>
                </a:cubicBezTo>
                <a:cubicBezTo>
                  <a:pt x="2157" y="27099"/>
                  <a:pt x="2157" y="27155"/>
                  <a:pt x="2101" y="27211"/>
                </a:cubicBezTo>
                <a:cubicBezTo>
                  <a:pt x="1919" y="27155"/>
                  <a:pt x="2045" y="27043"/>
                  <a:pt x="2101" y="26917"/>
                </a:cubicBezTo>
                <a:cubicBezTo>
                  <a:pt x="2157" y="26693"/>
                  <a:pt x="2269" y="26399"/>
                  <a:pt x="2325" y="26161"/>
                </a:cubicBezTo>
                <a:cubicBezTo>
                  <a:pt x="2395" y="26105"/>
                  <a:pt x="2451" y="25993"/>
                  <a:pt x="2563" y="25923"/>
                </a:cubicBezTo>
                <a:close/>
                <a:moveTo>
                  <a:pt x="1807" y="27393"/>
                </a:moveTo>
                <a:cubicBezTo>
                  <a:pt x="1919" y="27505"/>
                  <a:pt x="2045" y="27617"/>
                  <a:pt x="2157" y="27673"/>
                </a:cubicBezTo>
                <a:cubicBezTo>
                  <a:pt x="2045" y="27799"/>
                  <a:pt x="1975" y="27911"/>
                  <a:pt x="1863" y="27967"/>
                </a:cubicBezTo>
                <a:cubicBezTo>
                  <a:pt x="1807" y="27967"/>
                  <a:pt x="1695" y="27911"/>
                  <a:pt x="1569" y="27911"/>
                </a:cubicBezTo>
                <a:cubicBezTo>
                  <a:pt x="1625" y="27743"/>
                  <a:pt x="1751" y="27561"/>
                  <a:pt x="1807" y="27393"/>
                </a:cubicBezTo>
                <a:close/>
                <a:moveTo>
                  <a:pt x="1807" y="29900"/>
                </a:moveTo>
                <a:cubicBezTo>
                  <a:pt x="1975" y="30068"/>
                  <a:pt x="1807" y="30124"/>
                  <a:pt x="1807" y="30250"/>
                </a:cubicBezTo>
                <a:cubicBezTo>
                  <a:pt x="1569" y="30194"/>
                  <a:pt x="1400" y="30068"/>
                  <a:pt x="1218" y="30012"/>
                </a:cubicBezTo>
                <a:cubicBezTo>
                  <a:pt x="1257" y="29976"/>
                  <a:pt x="1301" y="29964"/>
                  <a:pt x="1347" y="29964"/>
                </a:cubicBezTo>
                <a:cubicBezTo>
                  <a:pt x="1448" y="29964"/>
                  <a:pt x="1559" y="30022"/>
                  <a:pt x="1652" y="30022"/>
                </a:cubicBezTo>
                <a:cubicBezTo>
                  <a:pt x="1716" y="30022"/>
                  <a:pt x="1771" y="29994"/>
                  <a:pt x="1807" y="29900"/>
                </a:cubicBezTo>
                <a:close/>
                <a:moveTo>
                  <a:pt x="1516" y="30245"/>
                </a:moveTo>
                <a:cubicBezTo>
                  <a:pt x="1600" y="30245"/>
                  <a:pt x="1673" y="30292"/>
                  <a:pt x="1751" y="30362"/>
                </a:cubicBezTo>
                <a:cubicBezTo>
                  <a:pt x="1807" y="30600"/>
                  <a:pt x="1513" y="30600"/>
                  <a:pt x="1400" y="30824"/>
                </a:cubicBezTo>
                <a:lnTo>
                  <a:pt x="1400" y="31062"/>
                </a:lnTo>
                <a:cubicBezTo>
                  <a:pt x="1344" y="31062"/>
                  <a:pt x="1344" y="31062"/>
                  <a:pt x="1274" y="31118"/>
                </a:cubicBezTo>
                <a:cubicBezTo>
                  <a:pt x="1218" y="31062"/>
                  <a:pt x="1106" y="31006"/>
                  <a:pt x="1050" y="30894"/>
                </a:cubicBezTo>
                <a:cubicBezTo>
                  <a:pt x="1050" y="30756"/>
                  <a:pt x="1114" y="30691"/>
                  <a:pt x="1223" y="30691"/>
                </a:cubicBezTo>
                <a:cubicBezTo>
                  <a:pt x="1259" y="30691"/>
                  <a:pt x="1300" y="30698"/>
                  <a:pt x="1344" y="30712"/>
                </a:cubicBezTo>
                <a:lnTo>
                  <a:pt x="1344" y="30306"/>
                </a:lnTo>
                <a:cubicBezTo>
                  <a:pt x="1409" y="30263"/>
                  <a:pt x="1465" y="30245"/>
                  <a:pt x="1516" y="30245"/>
                </a:cubicBezTo>
                <a:close/>
                <a:moveTo>
                  <a:pt x="20358" y="31650"/>
                </a:moveTo>
                <a:cubicBezTo>
                  <a:pt x="20414" y="31762"/>
                  <a:pt x="20470" y="31874"/>
                  <a:pt x="20470" y="32000"/>
                </a:cubicBezTo>
                <a:cubicBezTo>
                  <a:pt x="20596" y="32000"/>
                  <a:pt x="20708" y="32056"/>
                  <a:pt x="20876" y="32112"/>
                </a:cubicBezTo>
                <a:cubicBezTo>
                  <a:pt x="20820" y="32224"/>
                  <a:pt x="20764" y="32350"/>
                  <a:pt x="20708" y="32518"/>
                </a:cubicBezTo>
                <a:cubicBezTo>
                  <a:pt x="20652" y="32350"/>
                  <a:pt x="20596" y="32294"/>
                  <a:pt x="20596" y="32168"/>
                </a:cubicBezTo>
                <a:cubicBezTo>
                  <a:pt x="20596" y="32168"/>
                  <a:pt x="20526" y="32168"/>
                  <a:pt x="20470" y="32112"/>
                </a:cubicBezTo>
                <a:lnTo>
                  <a:pt x="20470" y="32294"/>
                </a:lnTo>
                <a:cubicBezTo>
                  <a:pt x="20120" y="32294"/>
                  <a:pt x="20246" y="32000"/>
                  <a:pt x="20176" y="31818"/>
                </a:cubicBezTo>
                <a:lnTo>
                  <a:pt x="20302" y="31818"/>
                </a:lnTo>
                <a:cubicBezTo>
                  <a:pt x="20302" y="31762"/>
                  <a:pt x="20302" y="31706"/>
                  <a:pt x="20358" y="31650"/>
                </a:cubicBezTo>
                <a:close/>
                <a:moveTo>
                  <a:pt x="19770" y="32644"/>
                </a:moveTo>
                <a:cubicBezTo>
                  <a:pt x="19826" y="32644"/>
                  <a:pt x="19826" y="32700"/>
                  <a:pt x="19896" y="32700"/>
                </a:cubicBezTo>
                <a:cubicBezTo>
                  <a:pt x="19873" y="32854"/>
                  <a:pt x="19851" y="32963"/>
                  <a:pt x="19824" y="33046"/>
                </a:cubicBezTo>
                <a:lnTo>
                  <a:pt x="19824" y="33046"/>
                </a:lnTo>
                <a:cubicBezTo>
                  <a:pt x="19714" y="32867"/>
                  <a:pt x="19714" y="32811"/>
                  <a:pt x="19658" y="32700"/>
                </a:cubicBezTo>
                <a:cubicBezTo>
                  <a:pt x="19658" y="32700"/>
                  <a:pt x="19714" y="32644"/>
                  <a:pt x="19770" y="32644"/>
                </a:cubicBezTo>
                <a:close/>
                <a:moveTo>
                  <a:pt x="16214" y="33750"/>
                </a:moveTo>
                <a:cubicBezTo>
                  <a:pt x="16396" y="33862"/>
                  <a:pt x="16508" y="33918"/>
                  <a:pt x="16564" y="33974"/>
                </a:cubicBezTo>
                <a:cubicBezTo>
                  <a:pt x="16508" y="34156"/>
                  <a:pt x="16452" y="34268"/>
                  <a:pt x="16396" y="34450"/>
                </a:cubicBezTo>
                <a:cubicBezTo>
                  <a:pt x="16326" y="34450"/>
                  <a:pt x="16214" y="34450"/>
                  <a:pt x="16158" y="34394"/>
                </a:cubicBezTo>
                <a:cubicBezTo>
                  <a:pt x="16214" y="34268"/>
                  <a:pt x="16214" y="34212"/>
                  <a:pt x="16270" y="34156"/>
                </a:cubicBezTo>
                <a:cubicBezTo>
                  <a:pt x="16214" y="34100"/>
                  <a:pt x="16214" y="34044"/>
                  <a:pt x="16158" y="33918"/>
                </a:cubicBezTo>
                <a:cubicBezTo>
                  <a:pt x="16158" y="33918"/>
                  <a:pt x="16214" y="33862"/>
                  <a:pt x="16214" y="33750"/>
                </a:cubicBezTo>
                <a:close/>
                <a:moveTo>
                  <a:pt x="15864" y="34212"/>
                </a:moveTo>
                <a:lnTo>
                  <a:pt x="15864" y="34394"/>
                </a:lnTo>
                <a:cubicBezTo>
                  <a:pt x="15864" y="34450"/>
                  <a:pt x="15920" y="34450"/>
                  <a:pt x="15976" y="34506"/>
                </a:cubicBezTo>
                <a:cubicBezTo>
                  <a:pt x="16055" y="34487"/>
                  <a:pt x="16102" y="34475"/>
                  <a:pt x="16131" y="34475"/>
                </a:cubicBezTo>
                <a:cubicBezTo>
                  <a:pt x="16189" y="34475"/>
                  <a:pt x="16176" y="34525"/>
                  <a:pt x="16214" y="34674"/>
                </a:cubicBezTo>
                <a:cubicBezTo>
                  <a:pt x="16326" y="34800"/>
                  <a:pt x="16508" y="34856"/>
                  <a:pt x="16396" y="35094"/>
                </a:cubicBezTo>
                <a:cubicBezTo>
                  <a:pt x="16270" y="35024"/>
                  <a:pt x="16158" y="35024"/>
                  <a:pt x="15976" y="34968"/>
                </a:cubicBezTo>
                <a:cubicBezTo>
                  <a:pt x="15976" y="34912"/>
                  <a:pt x="15976" y="34856"/>
                  <a:pt x="15920" y="34800"/>
                </a:cubicBezTo>
                <a:cubicBezTo>
                  <a:pt x="15808" y="34856"/>
                  <a:pt x="15696" y="34856"/>
                  <a:pt x="15570" y="34912"/>
                </a:cubicBezTo>
                <a:cubicBezTo>
                  <a:pt x="15570" y="34968"/>
                  <a:pt x="15514" y="35024"/>
                  <a:pt x="15514" y="35150"/>
                </a:cubicBezTo>
                <a:cubicBezTo>
                  <a:pt x="15220" y="34968"/>
                  <a:pt x="15514" y="34744"/>
                  <a:pt x="15402" y="34618"/>
                </a:cubicBezTo>
                <a:cubicBezTo>
                  <a:pt x="15458" y="34562"/>
                  <a:pt x="15458" y="34450"/>
                  <a:pt x="15514" y="34394"/>
                </a:cubicBezTo>
                <a:lnTo>
                  <a:pt x="15570" y="34394"/>
                </a:lnTo>
                <a:lnTo>
                  <a:pt x="15570" y="34506"/>
                </a:lnTo>
                <a:cubicBezTo>
                  <a:pt x="15626" y="34450"/>
                  <a:pt x="15626" y="34394"/>
                  <a:pt x="15626" y="34268"/>
                </a:cubicBezTo>
                <a:cubicBezTo>
                  <a:pt x="15696" y="34268"/>
                  <a:pt x="15808" y="34268"/>
                  <a:pt x="15864" y="34212"/>
                </a:cubicBezTo>
                <a:close/>
                <a:moveTo>
                  <a:pt x="12825" y="33218"/>
                </a:moveTo>
                <a:lnTo>
                  <a:pt x="12825" y="33400"/>
                </a:lnTo>
                <a:cubicBezTo>
                  <a:pt x="12713" y="33512"/>
                  <a:pt x="12657" y="33694"/>
                  <a:pt x="12545" y="33750"/>
                </a:cubicBezTo>
                <a:cubicBezTo>
                  <a:pt x="12419" y="33806"/>
                  <a:pt x="12419" y="33918"/>
                  <a:pt x="12363" y="33974"/>
                </a:cubicBezTo>
                <a:cubicBezTo>
                  <a:pt x="12307" y="33918"/>
                  <a:pt x="12251" y="33862"/>
                  <a:pt x="12125" y="33806"/>
                </a:cubicBezTo>
                <a:lnTo>
                  <a:pt x="12125" y="33806"/>
                </a:lnTo>
                <a:cubicBezTo>
                  <a:pt x="12195" y="33862"/>
                  <a:pt x="12251" y="33974"/>
                  <a:pt x="12307" y="34044"/>
                </a:cubicBezTo>
                <a:cubicBezTo>
                  <a:pt x="12125" y="34156"/>
                  <a:pt x="12013" y="34268"/>
                  <a:pt x="11845" y="34394"/>
                </a:cubicBezTo>
                <a:cubicBezTo>
                  <a:pt x="11957" y="34394"/>
                  <a:pt x="12013" y="34450"/>
                  <a:pt x="12125" y="34450"/>
                </a:cubicBezTo>
                <a:cubicBezTo>
                  <a:pt x="12069" y="34744"/>
                  <a:pt x="12363" y="34912"/>
                  <a:pt x="12125" y="35262"/>
                </a:cubicBezTo>
                <a:cubicBezTo>
                  <a:pt x="12069" y="35024"/>
                  <a:pt x="12069" y="34856"/>
                  <a:pt x="12013" y="34674"/>
                </a:cubicBezTo>
                <a:cubicBezTo>
                  <a:pt x="11901" y="34618"/>
                  <a:pt x="11775" y="34618"/>
                  <a:pt x="11775" y="34450"/>
                </a:cubicBezTo>
                <a:cubicBezTo>
                  <a:pt x="11775" y="34324"/>
                  <a:pt x="11775" y="34212"/>
                  <a:pt x="11957" y="34156"/>
                </a:cubicBezTo>
                <a:lnTo>
                  <a:pt x="11957" y="33974"/>
                </a:lnTo>
                <a:cubicBezTo>
                  <a:pt x="12013" y="33918"/>
                  <a:pt x="12069" y="33862"/>
                  <a:pt x="12125" y="33806"/>
                </a:cubicBezTo>
                <a:cubicBezTo>
                  <a:pt x="12307" y="33568"/>
                  <a:pt x="12657" y="33512"/>
                  <a:pt x="12713" y="33218"/>
                </a:cubicBezTo>
                <a:close/>
                <a:moveTo>
                  <a:pt x="8695" y="34100"/>
                </a:moveTo>
                <a:cubicBezTo>
                  <a:pt x="8751" y="34100"/>
                  <a:pt x="8807" y="34156"/>
                  <a:pt x="8863" y="34156"/>
                </a:cubicBezTo>
                <a:lnTo>
                  <a:pt x="8863" y="34212"/>
                </a:lnTo>
                <a:cubicBezTo>
                  <a:pt x="8625" y="34394"/>
                  <a:pt x="8695" y="34744"/>
                  <a:pt x="8569" y="34912"/>
                </a:cubicBezTo>
                <a:lnTo>
                  <a:pt x="8457" y="34912"/>
                </a:lnTo>
                <a:cubicBezTo>
                  <a:pt x="8569" y="35094"/>
                  <a:pt x="8345" y="35318"/>
                  <a:pt x="8513" y="35500"/>
                </a:cubicBezTo>
                <a:cubicBezTo>
                  <a:pt x="8401" y="35556"/>
                  <a:pt x="8345" y="35556"/>
                  <a:pt x="8219" y="35612"/>
                </a:cubicBezTo>
                <a:cubicBezTo>
                  <a:pt x="8219" y="35500"/>
                  <a:pt x="8163" y="35374"/>
                  <a:pt x="8107" y="35262"/>
                </a:cubicBezTo>
                <a:cubicBezTo>
                  <a:pt x="8051" y="35374"/>
                  <a:pt x="8051" y="35500"/>
                  <a:pt x="7995" y="35556"/>
                </a:cubicBezTo>
                <a:lnTo>
                  <a:pt x="7813" y="35556"/>
                </a:lnTo>
                <a:cubicBezTo>
                  <a:pt x="7757" y="35444"/>
                  <a:pt x="7757" y="35262"/>
                  <a:pt x="7701" y="35150"/>
                </a:cubicBezTo>
                <a:cubicBezTo>
                  <a:pt x="7813" y="34968"/>
                  <a:pt x="7995" y="34856"/>
                  <a:pt x="8107" y="34674"/>
                </a:cubicBezTo>
                <a:cubicBezTo>
                  <a:pt x="8107" y="34674"/>
                  <a:pt x="8107" y="34618"/>
                  <a:pt x="8051" y="34562"/>
                </a:cubicBezTo>
                <a:cubicBezTo>
                  <a:pt x="8219" y="34450"/>
                  <a:pt x="8401" y="34324"/>
                  <a:pt x="8625" y="34212"/>
                </a:cubicBezTo>
                <a:cubicBezTo>
                  <a:pt x="8625" y="34212"/>
                  <a:pt x="8625" y="34156"/>
                  <a:pt x="8695" y="34100"/>
                </a:cubicBezTo>
                <a:close/>
                <a:moveTo>
                  <a:pt x="32435" y="0"/>
                </a:moveTo>
                <a:cubicBezTo>
                  <a:pt x="32260" y="0"/>
                  <a:pt x="32088" y="66"/>
                  <a:pt x="31909" y="203"/>
                </a:cubicBezTo>
                <a:cubicBezTo>
                  <a:pt x="31727" y="315"/>
                  <a:pt x="31559" y="497"/>
                  <a:pt x="31377" y="609"/>
                </a:cubicBezTo>
                <a:cubicBezTo>
                  <a:pt x="31209" y="791"/>
                  <a:pt x="30971" y="1015"/>
                  <a:pt x="30747" y="1197"/>
                </a:cubicBezTo>
                <a:lnTo>
                  <a:pt x="30215" y="1715"/>
                </a:lnTo>
                <a:cubicBezTo>
                  <a:pt x="30103" y="1841"/>
                  <a:pt x="29977" y="1897"/>
                  <a:pt x="29865" y="2009"/>
                </a:cubicBezTo>
                <a:cubicBezTo>
                  <a:pt x="29809" y="2065"/>
                  <a:pt x="29697" y="2121"/>
                  <a:pt x="29571" y="2121"/>
                </a:cubicBezTo>
                <a:cubicBezTo>
                  <a:pt x="29515" y="2191"/>
                  <a:pt x="29403" y="2247"/>
                  <a:pt x="29277" y="2303"/>
                </a:cubicBezTo>
                <a:cubicBezTo>
                  <a:pt x="29165" y="2359"/>
                  <a:pt x="29109" y="2415"/>
                  <a:pt x="28997" y="2471"/>
                </a:cubicBezTo>
                <a:cubicBezTo>
                  <a:pt x="28997" y="2415"/>
                  <a:pt x="28997" y="2415"/>
                  <a:pt x="28927" y="2415"/>
                </a:cubicBezTo>
                <a:cubicBezTo>
                  <a:pt x="28997" y="2359"/>
                  <a:pt x="28997" y="2303"/>
                  <a:pt x="29053" y="2247"/>
                </a:cubicBezTo>
                <a:cubicBezTo>
                  <a:pt x="28927" y="2247"/>
                  <a:pt x="28871" y="2191"/>
                  <a:pt x="28815" y="2191"/>
                </a:cubicBezTo>
                <a:cubicBezTo>
                  <a:pt x="28759" y="1771"/>
                  <a:pt x="28577" y="1659"/>
                  <a:pt x="28059" y="1547"/>
                </a:cubicBezTo>
                <a:lnTo>
                  <a:pt x="28059" y="1897"/>
                </a:lnTo>
                <a:lnTo>
                  <a:pt x="28003" y="1897"/>
                </a:lnTo>
                <a:cubicBezTo>
                  <a:pt x="28003" y="1841"/>
                  <a:pt x="27947" y="1771"/>
                  <a:pt x="27877" y="1715"/>
                </a:cubicBezTo>
                <a:cubicBezTo>
                  <a:pt x="27821" y="1771"/>
                  <a:pt x="27765" y="1771"/>
                  <a:pt x="27709" y="1841"/>
                </a:cubicBezTo>
                <a:cubicBezTo>
                  <a:pt x="27709" y="1771"/>
                  <a:pt x="27653" y="1715"/>
                  <a:pt x="27653" y="1659"/>
                </a:cubicBezTo>
                <a:cubicBezTo>
                  <a:pt x="27653" y="1659"/>
                  <a:pt x="27597" y="1715"/>
                  <a:pt x="27527" y="1715"/>
                </a:cubicBezTo>
                <a:cubicBezTo>
                  <a:pt x="27415" y="1897"/>
                  <a:pt x="27653" y="1953"/>
                  <a:pt x="27709" y="2009"/>
                </a:cubicBezTo>
                <a:cubicBezTo>
                  <a:pt x="27653" y="2121"/>
                  <a:pt x="27597" y="2247"/>
                  <a:pt x="27597" y="2303"/>
                </a:cubicBezTo>
                <a:lnTo>
                  <a:pt x="27247" y="2303"/>
                </a:lnTo>
                <a:cubicBezTo>
                  <a:pt x="27177" y="2247"/>
                  <a:pt x="27177" y="2121"/>
                  <a:pt x="27121" y="2065"/>
                </a:cubicBezTo>
                <a:cubicBezTo>
                  <a:pt x="27121" y="2065"/>
                  <a:pt x="27065" y="2065"/>
                  <a:pt x="27065" y="2121"/>
                </a:cubicBezTo>
                <a:cubicBezTo>
                  <a:pt x="27065" y="2121"/>
                  <a:pt x="27121" y="2191"/>
                  <a:pt x="27177" y="2191"/>
                </a:cubicBezTo>
                <a:lnTo>
                  <a:pt x="26603" y="2191"/>
                </a:lnTo>
                <a:cubicBezTo>
                  <a:pt x="26547" y="2247"/>
                  <a:pt x="26547" y="2247"/>
                  <a:pt x="26547" y="2303"/>
                </a:cubicBezTo>
                <a:cubicBezTo>
                  <a:pt x="26445" y="2351"/>
                  <a:pt x="26343" y="2389"/>
                  <a:pt x="26242" y="2389"/>
                </a:cubicBezTo>
                <a:cubicBezTo>
                  <a:pt x="26107" y="2389"/>
                  <a:pt x="25975" y="2322"/>
                  <a:pt x="25847" y="2121"/>
                </a:cubicBezTo>
                <a:lnTo>
                  <a:pt x="25847" y="2121"/>
                </a:lnTo>
                <a:cubicBezTo>
                  <a:pt x="25847" y="2303"/>
                  <a:pt x="25847" y="2359"/>
                  <a:pt x="25903" y="2415"/>
                </a:cubicBezTo>
                <a:cubicBezTo>
                  <a:pt x="25777" y="2415"/>
                  <a:pt x="25665" y="2471"/>
                  <a:pt x="25553" y="2541"/>
                </a:cubicBezTo>
                <a:lnTo>
                  <a:pt x="25553" y="2247"/>
                </a:lnTo>
                <a:cubicBezTo>
                  <a:pt x="25427" y="2191"/>
                  <a:pt x="25202" y="2303"/>
                  <a:pt x="25202" y="2065"/>
                </a:cubicBezTo>
                <a:cubicBezTo>
                  <a:pt x="25258" y="2009"/>
                  <a:pt x="25371" y="2009"/>
                  <a:pt x="25427" y="1953"/>
                </a:cubicBezTo>
                <a:cubicBezTo>
                  <a:pt x="25497" y="2009"/>
                  <a:pt x="25609" y="2065"/>
                  <a:pt x="25609" y="2065"/>
                </a:cubicBezTo>
                <a:cubicBezTo>
                  <a:pt x="25665" y="1953"/>
                  <a:pt x="25721" y="1841"/>
                  <a:pt x="25777" y="1603"/>
                </a:cubicBezTo>
                <a:cubicBezTo>
                  <a:pt x="25847" y="1715"/>
                  <a:pt x="25903" y="1841"/>
                  <a:pt x="25959" y="1897"/>
                </a:cubicBezTo>
                <a:cubicBezTo>
                  <a:pt x="26071" y="1771"/>
                  <a:pt x="26127" y="1715"/>
                  <a:pt x="26253" y="1659"/>
                </a:cubicBezTo>
                <a:cubicBezTo>
                  <a:pt x="26253" y="1491"/>
                  <a:pt x="26197" y="1309"/>
                  <a:pt x="26253" y="1141"/>
                </a:cubicBezTo>
                <a:cubicBezTo>
                  <a:pt x="26253" y="903"/>
                  <a:pt x="26253" y="721"/>
                  <a:pt x="26127" y="609"/>
                </a:cubicBezTo>
                <a:cubicBezTo>
                  <a:pt x="26127" y="553"/>
                  <a:pt x="26071" y="553"/>
                  <a:pt x="26015" y="553"/>
                </a:cubicBezTo>
                <a:cubicBezTo>
                  <a:pt x="26015" y="609"/>
                  <a:pt x="25959" y="721"/>
                  <a:pt x="25959" y="791"/>
                </a:cubicBezTo>
                <a:lnTo>
                  <a:pt x="25721" y="791"/>
                </a:lnTo>
                <a:cubicBezTo>
                  <a:pt x="25665" y="665"/>
                  <a:pt x="25609" y="553"/>
                  <a:pt x="25553" y="371"/>
                </a:cubicBezTo>
                <a:cubicBezTo>
                  <a:pt x="25427" y="441"/>
                  <a:pt x="25371" y="497"/>
                  <a:pt x="25258" y="553"/>
                </a:cubicBezTo>
                <a:cubicBezTo>
                  <a:pt x="25202" y="721"/>
                  <a:pt x="25202" y="847"/>
                  <a:pt x="25146" y="959"/>
                </a:cubicBezTo>
                <a:cubicBezTo>
                  <a:pt x="25076" y="903"/>
                  <a:pt x="25020" y="903"/>
                  <a:pt x="25020" y="847"/>
                </a:cubicBezTo>
                <a:cubicBezTo>
                  <a:pt x="24964" y="1015"/>
                  <a:pt x="24796" y="1197"/>
                  <a:pt x="24670" y="1197"/>
                </a:cubicBezTo>
                <a:cubicBezTo>
                  <a:pt x="24670" y="1141"/>
                  <a:pt x="24670" y="1141"/>
                  <a:pt x="24614" y="1071"/>
                </a:cubicBezTo>
                <a:lnTo>
                  <a:pt x="24614" y="1491"/>
                </a:lnTo>
                <a:cubicBezTo>
                  <a:pt x="24446" y="1491"/>
                  <a:pt x="24376" y="1309"/>
                  <a:pt x="24320" y="1197"/>
                </a:cubicBezTo>
                <a:cubicBezTo>
                  <a:pt x="24320" y="1253"/>
                  <a:pt x="24264" y="1365"/>
                  <a:pt x="24264" y="1421"/>
                </a:cubicBezTo>
                <a:lnTo>
                  <a:pt x="24096" y="1421"/>
                </a:lnTo>
                <a:cubicBezTo>
                  <a:pt x="24152" y="1365"/>
                  <a:pt x="24152" y="1309"/>
                  <a:pt x="24152" y="1253"/>
                </a:cubicBezTo>
                <a:lnTo>
                  <a:pt x="23970" y="1253"/>
                </a:lnTo>
                <a:cubicBezTo>
                  <a:pt x="23970" y="1309"/>
                  <a:pt x="23914" y="1365"/>
                  <a:pt x="23914" y="1421"/>
                </a:cubicBezTo>
                <a:cubicBezTo>
                  <a:pt x="23970" y="1491"/>
                  <a:pt x="24026" y="1491"/>
                  <a:pt x="24026" y="1491"/>
                </a:cubicBezTo>
                <a:cubicBezTo>
                  <a:pt x="24026" y="1603"/>
                  <a:pt x="24026" y="1659"/>
                  <a:pt x="24096" y="1771"/>
                </a:cubicBezTo>
                <a:cubicBezTo>
                  <a:pt x="24152" y="1841"/>
                  <a:pt x="24152" y="1897"/>
                  <a:pt x="24026" y="1953"/>
                </a:cubicBezTo>
                <a:cubicBezTo>
                  <a:pt x="23970" y="1841"/>
                  <a:pt x="23914" y="1715"/>
                  <a:pt x="23858" y="1603"/>
                </a:cubicBezTo>
                <a:cubicBezTo>
                  <a:pt x="23802" y="1547"/>
                  <a:pt x="23746" y="1491"/>
                  <a:pt x="23620" y="1491"/>
                </a:cubicBezTo>
                <a:lnTo>
                  <a:pt x="23620" y="959"/>
                </a:lnTo>
                <a:cubicBezTo>
                  <a:pt x="23564" y="1071"/>
                  <a:pt x="23508" y="1197"/>
                  <a:pt x="23508" y="1309"/>
                </a:cubicBezTo>
                <a:cubicBezTo>
                  <a:pt x="23452" y="1197"/>
                  <a:pt x="23396" y="1071"/>
                  <a:pt x="23396" y="959"/>
                </a:cubicBezTo>
                <a:lnTo>
                  <a:pt x="23326" y="959"/>
                </a:lnTo>
                <a:lnTo>
                  <a:pt x="23326" y="1141"/>
                </a:lnTo>
                <a:cubicBezTo>
                  <a:pt x="22976" y="1253"/>
                  <a:pt x="22752" y="1491"/>
                  <a:pt x="22514" y="1771"/>
                </a:cubicBezTo>
                <a:cubicBezTo>
                  <a:pt x="22514" y="1771"/>
                  <a:pt x="22458" y="1841"/>
                  <a:pt x="22402" y="1841"/>
                </a:cubicBezTo>
                <a:cubicBezTo>
                  <a:pt x="21814" y="2121"/>
                  <a:pt x="21352" y="2541"/>
                  <a:pt x="20946" y="3003"/>
                </a:cubicBezTo>
                <a:cubicBezTo>
                  <a:pt x="20820" y="3115"/>
                  <a:pt x="20708" y="3241"/>
                  <a:pt x="20596" y="3353"/>
                </a:cubicBezTo>
                <a:cubicBezTo>
                  <a:pt x="20414" y="3521"/>
                  <a:pt x="20176" y="3703"/>
                  <a:pt x="20008" y="3941"/>
                </a:cubicBezTo>
                <a:cubicBezTo>
                  <a:pt x="19602" y="4347"/>
                  <a:pt x="19252" y="4753"/>
                  <a:pt x="18902" y="5160"/>
                </a:cubicBezTo>
                <a:cubicBezTo>
                  <a:pt x="18608" y="5510"/>
                  <a:pt x="18314" y="5804"/>
                  <a:pt x="18020" y="6154"/>
                </a:cubicBezTo>
                <a:cubicBezTo>
                  <a:pt x="17964" y="6266"/>
                  <a:pt x="17852" y="6392"/>
                  <a:pt x="17796" y="6560"/>
                </a:cubicBezTo>
                <a:cubicBezTo>
                  <a:pt x="17614" y="6616"/>
                  <a:pt x="17614" y="6616"/>
                  <a:pt x="17502" y="6854"/>
                </a:cubicBezTo>
                <a:cubicBezTo>
                  <a:pt x="17558" y="6910"/>
                  <a:pt x="17558" y="6966"/>
                  <a:pt x="17614" y="7022"/>
                </a:cubicBezTo>
                <a:cubicBezTo>
                  <a:pt x="17502" y="7148"/>
                  <a:pt x="17446" y="7204"/>
                  <a:pt x="17376" y="7260"/>
                </a:cubicBezTo>
                <a:cubicBezTo>
                  <a:pt x="16970" y="7260"/>
                  <a:pt x="16914" y="7372"/>
                  <a:pt x="16970" y="7792"/>
                </a:cubicBezTo>
                <a:cubicBezTo>
                  <a:pt x="16970" y="7848"/>
                  <a:pt x="16914" y="7904"/>
                  <a:pt x="16914" y="7960"/>
                </a:cubicBezTo>
                <a:cubicBezTo>
                  <a:pt x="16858" y="7960"/>
                  <a:pt x="16802" y="7904"/>
                  <a:pt x="16746" y="7904"/>
                </a:cubicBezTo>
                <a:lnTo>
                  <a:pt x="16746" y="7722"/>
                </a:lnTo>
                <a:cubicBezTo>
                  <a:pt x="16676" y="7792"/>
                  <a:pt x="16620" y="7792"/>
                  <a:pt x="16564" y="7848"/>
                </a:cubicBezTo>
                <a:cubicBezTo>
                  <a:pt x="16508" y="7722"/>
                  <a:pt x="16508" y="7666"/>
                  <a:pt x="16508" y="7554"/>
                </a:cubicBezTo>
                <a:cubicBezTo>
                  <a:pt x="16475" y="7546"/>
                  <a:pt x="16445" y="7542"/>
                  <a:pt x="16418" y="7542"/>
                </a:cubicBezTo>
                <a:cubicBezTo>
                  <a:pt x="16252" y="7542"/>
                  <a:pt x="16190" y="7674"/>
                  <a:pt x="16046" y="7722"/>
                </a:cubicBezTo>
                <a:cubicBezTo>
                  <a:pt x="15989" y="7669"/>
                  <a:pt x="15933" y="7649"/>
                  <a:pt x="15878" y="7649"/>
                </a:cubicBezTo>
                <a:cubicBezTo>
                  <a:pt x="15757" y="7649"/>
                  <a:pt x="15639" y="7744"/>
                  <a:pt x="15514" y="7792"/>
                </a:cubicBezTo>
                <a:cubicBezTo>
                  <a:pt x="15346" y="7848"/>
                  <a:pt x="15164" y="7904"/>
                  <a:pt x="14996" y="7960"/>
                </a:cubicBezTo>
                <a:cubicBezTo>
                  <a:pt x="14926" y="8072"/>
                  <a:pt x="14870" y="8142"/>
                  <a:pt x="14814" y="8254"/>
                </a:cubicBezTo>
                <a:cubicBezTo>
                  <a:pt x="14783" y="8248"/>
                  <a:pt x="14754" y="8245"/>
                  <a:pt x="14725" y="8245"/>
                </a:cubicBezTo>
                <a:cubicBezTo>
                  <a:pt x="14475" y="8245"/>
                  <a:pt x="14283" y="8458"/>
                  <a:pt x="14170" y="8772"/>
                </a:cubicBezTo>
                <a:cubicBezTo>
                  <a:pt x="14122" y="8760"/>
                  <a:pt x="14079" y="8753"/>
                  <a:pt x="14038" y="8753"/>
                </a:cubicBezTo>
                <a:cubicBezTo>
                  <a:pt x="13890" y="8753"/>
                  <a:pt x="13784" y="8846"/>
                  <a:pt x="13652" y="9122"/>
                </a:cubicBezTo>
                <a:cubicBezTo>
                  <a:pt x="13627" y="9116"/>
                  <a:pt x="13606" y="9113"/>
                  <a:pt x="13587" y="9113"/>
                </a:cubicBezTo>
                <a:cubicBezTo>
                  <a:pt x="13424" y="9113"/>
                  <a:pt x="13464" y="9315"/>
                  <a:pt x="13413" y="9416"/>
                </a:cubicBezTo>
                <a:cubicBezTo>
                  <a:pt x="13301" y="9472"/>
                  <a:pt x="13245" y="9472"/>
                  <a:pt x="13175" y="9542"/>
                </a:cubicBezTo>
                <a:lnTo>
                  <a:pt x="13175" y="9892"/>
                </a:lnTo>
                <a:cubicBezTo>
                  <a:pt x="13245" y="9892"/>
                  <a:pt x="13245" y="9892"/>
                  <a:pt x="13301" y="9948"/>
                </a:cubicBezTo>
                <a:cubicBezTo>
                  <a:pt x="13245" y="10004"/>
                  <a:pt x="13413" y="10116"/>
                  <a:pt x="13245" y="10172"/>
                </a:cubicBezTo>
                <a:cubicBezTo>
                  <a:pt x="13245" y="10172"/>
                  <a:pt x="13301" y="10242"/>
                  <a:pt x="13357" y="10242"/>
                </a:cubicBezTo>
                <a:cubicBezTo>
                  <a:pt x="13245" y="10466"/>
                  <a:pt x="13119" y="10648"/>
                  <a:pt x="13063" y="10816"/>
                </a:cubicBezTo>
                <a:cubicBezTo>
                  <a:pt x="13007" y="10872"/>
                  <a:pt x="13007" y="10872"/>
                  <a:pt x="12951" y="10872"/>
                </a:cubicBezTo>
                <a:cubicBezTo>
                  <a:pt x="12825" y="10704"/>
                  <a:pt x="13063" y="10648"/>
                  <a:pt x="13063" y="10522"/>
                </a:cubicBezTo>
                <a:cubicBezTo>
                  <a:pt x="13063" y="10410"/>
                  <a:pt x="13063" y="10298"/>
                  <a:pt x="13175" y="10242"/>
                </a:cubicBezTo>
                <a:cubicBezTo>
                  <a:pt x="13119" y="10172"/>
                  <a:pt x="13007" y="10172"/>
                  <a:pt x="12951" y="10116"/>
                </a:cubicBezTo>
                <a:cubicBezTo>
                  <a:pt x="12951" y="10242"/>
                  <a:pt x="12895" y="10354"/>
                  <a:pt x="12895" y="10466"/>
                </a:cubicBezTo>
                <a:cubicBezTo>
                  <a:pt x="12825" y="10298"/>
                  <a:pt x="12769" y="10116"/>
                  <a:pt x="12713" y="10004"/>
                </a:cubicBezTo>
                <a:lnTo>
                  <a:pt x="12657" y="10004"/>
                </a:lnTo>
                <a:cubicBezTo>
                  <a:pt x="12657" y="10060"/>
                  <a:pt x="12657" y="10172"/>
                  <a:pt x="12713" y="10242"/>
                </a:cubicBezTo>
                <a:cubicBezTo>
                  <a:pt x="12667" y="10223"/>
                  <a:pt x="12619" y="10214"/>
                  <a:pt x="12575" y="10214"/>
                </a:cubicBezTo>
                <a:cubicBezTo>
                  <a:pt x="12459" y="10214"/>
                  <a:pt x="12363" y="10273"/>
                  <a:pt x="12363" y="10354"/>
                </a:cubicBezTo>
                <a:cubicBezTo>
                  <a:pt x="12307" y="10522"/>
                  <a:pt x="12195" y="10592"/>
                  <a:pt x="12069" y="10704"/>
                </a:cubicBezTo>
                <a:cubicBezTo>
                  <a:pt x="12013" y="10704"/>
                  <a:pt x="12013" y="10760"/>
                  <a:pt x="12013" y="10760"/>
                </a:cubicBezTo>
                <a:cubicBezTo>
                  <a:pt x="12069" y="10760"/>
                  <a:pt x="12069" y="10816"/>
                  <a:pt x="12125" y="10816"/>
                </a:cubicBezTo>
                <a:cubicBezTo>
                  <a:pt x="12125" y="10872"/>
                  <a:pt x="12195" y="10942"/>
                  <a:pt x="12195" y="11054"/>
                </a:cubicBezTo>
                <a:cubicBezTo>
                  <a:pt x="12069" y="11054"/>
                  <a:pt x="11957" y="11110"/>
                  <a:pt x="11775" y="11110"/>
                </a:cubicBezTo>
                <a:cubicBezTo>
                  <a:pt x="11775" y="11110"/>
                  <a:pt x="11719" y="11054"/>
                  <a:pt x="11607" y="10998"/>
                </a:cubicBezTo>
                <a:lnTo>
                  <a:pt x="11607" y="11516"/>
                </a:lnTo>
                <a:cubicBezTo>
                  <a:pt x="11551" y="11460"/>
                  <a:pt x="11495" y="11404"/>
                  <a:pt x="11425" y="11348"/>
                </a:cubicBezTo>
                <a:cubicBezTo>
                  <a:pt x="11369" y="11404"/>
                  <a:pt x="11313" y="11516"/>
                  <a:pt x="11257" y="11572"/>
                </a:cubicBezTo>
                <a:cubicBezTo>
                  <a:pt x="11075" y="11810"/>
                  <a:pt x="10851" y="11992"/>
                  <a:pt x="10669" y="12216"/>
                </a:cubicBezTo>
                <a:cubicBezTo>
                  <a:pt x="10557" y="12342"/>
                  <a:pt x="10501" y="12510"/>
                  <a:pt x="10375" y="12622"/>
                </a:cubicBezTo>
                <a:cubicBezTo>
                  <a:pt x="10025" y="12860"/>
                  <a:pt x="9857" y="13210"/>
                  <a:pt x="9619" y="13560"/>
                </a:cubicBezTo>
                <a:lnTo>
                  <a:pt x="9619" y="13672"/>
                </a:lnTo>
                <a:cubicBezTo>
                  <a:pt x="9675" y="13742"/>
                  <a:pt x="9675" y="13798"/>
                  <a:pt x="9745" y="13854"/>
                </a:cubicBezTo>
                <a:cubicBezTo>
                  <a:pt x="9675" y="13910"/>
                  <a:pt x="9675" y="14022"/>
                  <a:pt x="9619" y="14148"/>
                </a:cubicBezTo>
                <a:cubicBezTo>
                  <a:pt x="9507" y="14092"/>
                  <a:pt x="9395" y="14022"/>
                  <a:pt x="9269" y="13966"/>
                </a:cubicBezTo>
                <a:lnTo>
                  <a:pt x="9269" y="14148"/>
                </a:lnTo>
                <a:cubicBezTo>
                  <a:pt x="9101" y="14442"/>
                  <a:pt x="8807" y="14554"/>
                  <a:pt x="8625" y="14848"/>
                </a:cubicBezTo>
                <a:cubicBezTo>
                  <a:pt x="8513" y="15016"/>
                  <a:pt x="8457" y="15142"/>
                  <a:pt x="8401" y="15366"/>
                </a:cubicBezTo>
                <a:lnTo>
                  <a:pt x="8275" y="15254"/>
                </a:lnTo>
                <a:cubicBezTo>
                  <a:pt x="8163" y="15422"/>
                  <a:pt x="8107" y="15548"/>
                  <a:pt x="8051" y="15660"/>
                </a:cubicBezTo>
                <a:cubicBezTo>
                  <a:pt x="8051" y="15772"/>
                  <a:pt x="7995" y="15842"/>
                  <a:pt x="7995" y="15954"/>
                </a:cubicBezTo>
                <a:cubicBezTo>
                  <a:pt x="7869" y="15954"/>
                  <a:pt x="7813" y="15954"/>
                  <a:pt x="7757" y="16010"/>
                </a:cubicBezTo>
                <a:cubicBezTo>
                  <a:pt x="7463" y="16360"/>
                  <a:pt x="7169" y="16766"/>
                  <a:pt x="6945" y="17117"/>
                </a:cubicBezTo>
                <a:cubicBezTo>
                  <a:pt x="6945" y="17173"/>
                  <a:pt x="7001" y="17243"/>
                  <a:pt x="7001" y="17355"/>
                </a:cubicBezTo>
                <a:cubicBezTo>
                  <a:pt x="6819" y="17411"/>
                  <a:pt x="6707" y="17467"/>
                  <a:pt x="6651" y="17649"/>
                </a:cubicBezTo>
                <a:cubicBezTo>
                  <a:pt x="6469" y="17705"/>
                  <a:pt x="6413" y="17873"/>
                  <a:pt x="6469" y="18055"/>
                </a:cubicBezTo>
                <a:lnTo>
                  <a:pt x="6175" y="18055"/>
                </a:lnTo>
                <a:cubicBezTo>
                  <a:pt x="6301" y="18223"/>
                  <a:pt x="6357" y="18293"/>
                  <a:pt x="6413" y="18405"/>
                </a:cubicBezTo>
                <a:cubicBezTo>
                  <a:pt x="6413" y="18461"/>
                  <a:pt x="6525" y="18573"/>
                  <a:pt x="6357" y="18699"/>
                </a:cubicBezTo>
                <a:cubicBezTo>
                  <a:pt x="6357" y="18643"/>
                  <a:pt x="6301" y="18573"/>
                  <a:pt x="6301" y="18573"/>
                </a:cubicBezTo>
                <a:cubicBezTo>
                  <a:pt x="6245" y="18573"/>
                  <a:pt x="6175" y="18573"/>
                  <a:pt x="6063" y="18643"/>
                </a:cubicBezTo>
                <a:cubicBezTo>
                  <a:pt x="6119" y="18517"/>
                  <a:pt x="6119" y="18461"/>
                  <a:pt x="6119" y="18405"/>
                </a:cubicBezTo>
                <a:lnTo>
                  <a:pt x="6119" y="18405"/>
                </a:lnTo>
                <a:cubicBezTo>
                  <a:pt x="6063" y="18461"/>
                  <a:pt x="6007" y="18573"/>
                  <a:pt x="5951" y="18643"/>
                </a:cubicBezTo>
                <a:cubicBezTo>
                  <a:pt x="6007" y="18811"/>
                  <a:pt x="6063" y="18993"/>
                  <a:pt x="6119" y="19105"/>
                </a:cubicBezTo>
                <a:cubicBezTo>
                  <a:pt x="6063" y="19217"/>
                  <a:pt x="6007" y="19343"/>
                  <a:pt x="5895" y="19455"/>
                </a:cubicBezTo>
                <a:lnTo>
                  <a:pt x="5895" y="19161"/>
                </a:lnTo>
                <a:cubicBezTo>
                  <a:pt x="5769" y="19217"/>
                  <a:pt x="5769" y="19217"/>
                  <a:pt x="5713" y="19217"/>
                </a:cubicBezTo>
                <a:cubicBezTo>
                  <a:pt x="5769" y="19399"/>
                  <a:pt x="5769" y="19567"/>
                  <a:pt x="5825" y="19693"/>
                </a:cubicBezTo>
                <a:cubicBezTo>
                  <a:pt x="5713" y="19805"/>
                  <a:pt x="5601" y="19917"/>
                  <a:pt x="5475" y="20043"/>
                </a:cubicBezTo>
                <a:cubicBezTo>
                  <a:pt x="5601" y="20099"/>
                  <a:pt x="5657" y="20099"/>
                  <a:pt x="5769" y="20155"/>
                </a:cubicBezTo>
                <a:cubicBezTo>
                  <a:pt x="5769" y="20211"/>
                  <a:pt x="5713" y="20267"/>
                  <a:pt x="5713" y="20449"/>
                </a:cubicBezTo>
                <a:cubicBezTo>
                  <a:pt x="5769" y="20505"/>
                  <a:pt x="5895" y="20561"/>
                  <a:pt x="5951" y="20617"/>
                </a:cubicBezTo>
                <a:cubicBezTo>
                  <a:pt x="6007" y="20743"/>
                  <a:pt x="6007" y="20855"/>
                  <a:pt x="6063" y="20967"/>
                </a:cubicBezTo>
                <a:cubicBezTo>
                  <a:pt x="6119" y="20967"/>
                  <a:pt x="6175" y="20967"/>
                  <a:pt x="6301" y="20911"/>
                </a:cubicBezTo>
                <a:lnTo>
                  <a:pt x="6301" y="20911"/>
                </a:lnTo>
                <a:cubicBezTo>
                  <a:pt x="6119" y="21261"/>
                  <a:pt x="5895" y="21555"/>
                  <a:pt x="5713" y="21905"/>
                </a:cubicBezTo>
                <a:lnTo>
                  <a:pt x="5419" y="21905"/>
                </a:lnTo>
                <a:cubicBezTo>
                  <a:pt x="5419" y="21849"/>
                  <a:pt x="5363" y="21723"/>
                  <a:pt x="5363" y="21667"/>
                </a:cubicBezTo>
                <a:cubicBezTo>
                  <a:pt x="5307" y="21723"/>
                  <a:pt x="5251" y="21723"/>
                  <a:pt x="5251" y="21793"/>
                </a:cubicBezTo>
                <a:cubicBezTo>
                  <a:pt x="5251" y="21849"/>
                  <a:pt x="5307" y="21905"/>
                  <a:pt x="5363" y="21961"/>
                </a:cubicBezTo>
                <a:cubicBezTo>
                  <a:pt x="5363" y="22017"/>
                  <a:pt x="5363" y="22073"/>
                  <a:pt x="5419" y="22199"/>
                </a:cubicBezTo>
                <a:cubicBezTo>
                  <a:pt x="5419" y="22255"/>
                  <a:pt x="5363" y="22311"/>
                  <a:pt x="5307" y="22423"/>
                </a:cubicBezTo>
                <a:cubicBezTo>
                  <a:pt x="5251" y="22367"/>
                  <a:pt x="5251" y="22311"/>
                  <a:pt x="5251" y="22255"/>
                </a:cubicBezTo>
                <a:cubicBezTo>
                  <a:pt x="5125" y="22311"/>
                  <a:pt x="5069" y="22311"/>
                  <a:pt x="4957" y="22311"/>
                </a:cubicBezTo>
                <a:cubicBezTo>
                  <a:pt x="4957" y="22255"/>
                  <a:pt x="4901" y="22199"/>
                  <a:pt x="4901" y="22143"/>
                </a:cubicBezTo>
                <a:cubicBezTo>
                  <a:pt x="4845" y="22143"/>
                  <a:pt x="4845" y="22143"/>
                  <a:pt x="4845" y="22199"/>
                </a:cubicBezTo>
                <a:cubicBezTo>
                  <a:pt x="4845" y="22255"/>
                  <a:pt x="4845" y="22367"/>
                  <a:pt x="4901" y="22493"/>
                </a:cubicBezTo>
                <a:cubicBezTo>
                  <a:pt x="4957" y="22423"/>
                  <a:pt x="5013" y="22367"/>
                  <a:pt x="5069" y="22367"/>
                </a:cubicBezTo>
                <a:cubicBezTo>
                  <a:pt x="5125" y="22367"/>
                  <a:pt x="5195" y="22423"/>
                  <a:pt x="5307" y="22493"/>
                </a:cubicBezTo>
                <a:cubicBezTo>
                  <a:pt x="5195" y="22549"/>
                  <a:pt x="5125" y="22605"/>
                  <a:pt x="5069" y="22605"/>
                </a:cubicBezTo>
                <a:cubicBezTo>
                  <a:pt x="5013" y="22717"/>
                  <a:pt x="5013" y="22843"/>
                  <a:pt x="5013" y="22955"/>
                </a:cubicBezTo>
                <a:cubicBezTo>
                  <a:pt x="4901" y="22899"/>
                  <a:pt x="4845" y="22899"/>
                  <a:pt x="4775" y="22899"/>
                </a:cubicBezTo>
                <a:lnTo>
                  <a:pt x="4775" y="23193"/>
                </a:lnTo>
                <a:cubicBezTo>
                  <a:pt x="4719" y="23249"/>
                  <a:pt x="4719" y="23305"/>
                  <a:pt x="4663" y="23417"/>
                </a:cubicBezTo>
                <a:cubicBezTo>
                  <a:pt x="4663" y="23417"/>
                  <a:pt x="4719" y="23473"/>
                  <a:pt x="4775" y="23543"/>
                </a:cubicBezTo>
                <a:cubicBezTo>
                  <a:pt x="4607" y="23599"/>
                  <a:pt x="4495" y="23655"/>
                  <a:pt x="4369" y="23711"/>
                </a:cubicBezTo>
                <a:cubicBezTo>
                  <a:pt x="4257" y="23823"/>
                  <a:pt x="4201" y="24005"/>
                  <a:pt x="4075" y="24117"/>
                </a:cubicBezTo>
                <a:lnTo>
                  <a:pt x="3963" y="24117"/>
                </a:lnTo>
                <a:cubicBezTo>
                  <a:pt x="3963" y="24267"/>
                  <a:pt x="3963" y="24370"/>
                  <a:pt x="3829" y="24370"/>
                </a:cubicBezTo>
                <a:cubicBezTo>
                  <a:pt x="3801" y="24370"/>
                  <a:pt x="3766" y="24365"/>
                  <a:pt x="3725" y="24355"/>
                </a:cubicBezTo>
                <a:cubicBezTo>
                  <a:pt x="3725" y="24173"/>
                  <a:pt x="3795" y="23949"/>
                  <a:pt x="3795" y="23767"/>
                </a:cubicBezTo>
                <a:lnTo>
                  <a:pt x="3613" y="23767"/>
                </a:lnTo>
                <a:cubicBezTo>
                  <a:pt x="3557" y="23655"/>
                  <a:pt x="3445" y="23543"/>
                  <a:pt x="3375" y="23417"/>
                </a:cubicBezTo>
                <a:cubicBezTo>
                  <a:pt x="3319" y="23417"/>
                  <a:pt x="3263" y="23473"/>
                  <a:pt x="3263" y="23473"/>
                </a:cubicBezTo>
                <a:cubicBezTo>
                  <a:pt x="3095" y="23361"/>
                  <a:pt x="3207" y="23249"/>
                  <a:pt x="3263" y="23193"/>
                </a:cubicBezTo>
                <a:cubicBezTo>
                  <a:pt x="3319" y="23067"/>
                  <a:pt x="3375" y="22955"/>
                  <a:pt x="3375" y="22773"/>
                </a:cubicBezTo>
                <a:cubicBezTo>
                  <a:pt x="3501" y="22955"/>
                  <a:pt x="3557" y="23011"/>
                  <a:pt x="3613" y="23123"/>
                </a:cubicBezTo>
                <a:cubicBezTo>
                  <a:pt x="3557" y="23193"/>
                  <a:pt x="3501" y="23249"/>
                  <a:pt x="3445" y="23305"/>
                </a:cubicBezTo>
                <a:cubicBezTo>
                  <a:pt x="3445" y="23361"/>
                  <a:pt x="3501" y="23361"/>
                  <a:pt x="3557" y="23473"/>
                </a:cubicBezTo>
                <a:cubicBezTo>
                  <a:pt x="3613" y="23417"/>
                  <a:pt x="3613" y="23361"/>
                  <a:pt x="3613" y="23361"/>
                </a:cubicBezTo>
                <a:cubicBezTo>
                  <a:pt x="3725" y="23473"/>
                  <a:pt x="3851" y="23543"/>
                  <a:pt x="3963" y="23711"/>
                </a:cubicBezTo>
                <a:lnTo>
                  <a:pt x="3963" y="23893"/>
                </a:lnTo>
                <a:cubicBezTo>
                  <a:pt x="4075" y="23823"/>
                  <a:pt x="4145" y="23767"/>
                  <a:pt x="4201" y="23767"/>
                </a:cubicBezTo>
                <a:cubicBezTo>
                  <a:pt x="4145" y="23599"/>
                  <a:pt x="4075" y="23417"/>
                  <a:pt x="4019" y="23249"/>
                </a:cubicBezTo>
                <a:cubicBezTo>
                  <a:pt x="4019" y="23193"/>
                  <a:pt x="4145" y="23067"/>
                  <a:pt x="4201" y="23011"/>
                </a:cubicBezTo>
                <a:lnTo>
                  <a:pt x="4201" y="23123"/>
                </a:lnTo>
                <a:lnTo>
                  <a:pt x="4369" y="23123"/>
                </a:lnTo>
                <a:cubicBezTo>
                  <a:pt x="4313" y="22899"/>
                  <a:pt x="4075" y="22899"/>
                  <a:pt x="4019" y="22661"/>
                </a:cubicBezTo>
                <a:cubicBezTo>
                  <a:pt x="4075" y="22605"/>
                  <a:pt x="4145" y="22549"/>
                  <a:pt x="4257" y="22423"/>
                </a:cubicBezTo>
                <a:cubicBezTo>
                  <a:pt x="4257" y="22367"/>
                  <a:pt x="4257" y="22311"/>
                  <a:pt x="4201" y="22255"/>
                </a:cubicBezTo>
                <a:cubicBezTo>
                  <a:pt x="4313" y="22255"/>
                  <a:pt x="4425" y="22311"/>
                  <a:pt x="4369" y="22367"/>
                </a:cubicBezTo>
                <a:cubicBezTo>
                  <a:pt x="4313" y="22493"/>
                  <a:pt x="4369" y="22605"/>
                  <a:pt x="4425" y="22661"/>
                </a:cubicBezTo>
                <a:lnTo>
                  <a:pt x="4775" y="22661"/>
                </a:lnTo>
                <a:cubicBezTo>
                  <a:pt x="4663" y="22605"/>
                  <a:pt x="4607" y="22605"/>
                  <a:pt x="4551" y="22549"/>
                </a:cubicBezTo>
                <a:cubicBezTo>
                  <a:pt x="4551" y="22493"/>
                  <a:pt x="4551" y="22423"/>
                  <a:pt x="4607" y="22367"/>
                </a:cubicBezTo>
                <a:cubicBezTo>
                  <a:pt x="4551" y="22311"/>
                  <a:pt x="4495" y="22311"/>
                  <a:pt x="4495" y="22255"/>
                </a:cubicBezTo>
                <a:cubicBezTo>
                  <a:pt x="4425" y="22199"/>
                  <a:pt x="4369" y="22143"/>
                  <a:pt x="4313" y="22017"/>
                </a:cubicBezTo>
                <a:cubicBezTo>
                  <a:pt x="4313" y="22017"/>
                  <a:pt x="4313" y="21961"/>
                  <a:pt x="4369" y="21961"/>
                </a:cubicBezTo>
                <a:cubicBezTo>
                  <a:pt x="4145" y="21723"/>
                  <a:pt x="4145" y="21667"/>
                  <a:pt x="4313" y="21373"/>
                </a:cubicBezTo>
                <a:lnTo>
                  <a:pt x="4313" y="21261"/>
                </a:lnTo>
                <a:lnTo>
                  <a:pt x="4257" y="21261"/>
                </a:lnTo>
                <a:cubicBezTo>
                  <a:pt x="4201" y="21373"/>
                  <a:pt x="4145" y="21499"/>
                  <a:pt x="4075" y="21667"/>
                </a:cubicBezTo>
                <a:cubicBezTo>
                  <a:pt x="3907" y="21723"/>
                  <a:pt x="3725" y="21793"/>
                  <a:pt x="3669" y="22073"/>
                </a:cubicBezTo>
                <a:cubicBezTo>
                  <a:pt x="3725" y="22143"/>
                  <a:pt x="3725" y="22199"/>
                  <a:pt x="3795" y="22199"/>
                </a:cubicBezTo>
                <a:cubicBezTo>
                  <a:pt x="3725" y="22255"/>
                  <a:pt x="3725" y="22311"/>
                  <a:pt x="3669" y="22311"/>
                </a:cubicBezTo>
                <a:cubicBezTo>
                  <a:pt x="3725" y="22423"/>
                  <a:pt x="3795" y="22423"/>
                  <a:pt x="3851" y="22493"/>
                </a:cubicBezTo>
                <a:cubicBezTo>
                  <a:pt x="3669" y="22549"/>
                  <a:pt x="3501" y="22605"/>
                  <a:pt x="3319" y="22661"/>
                </a:cubicBezTo>
                <a:cubicBezTo>
                  <a:pt x="3263" y="22773"/>
                  <a:pt x="3263" y="22955"/>
                  <a:pt x="3207" y="23067"/>
                </a:cubicBezTo>
                <a:cubicBezTo>
                  <a:pt x="3151" y="23067"/>
                  <a:pt x="3151" y="23067"/>
                  <a:pt x="3095" y="23123"/>
                </a:cubicBezTo>
                <a:cubicBezTo>
                  <a:pt x="3095" y="23249"/>
                  <a:pt x="3025" y="23361"/>
                  <a:pt x="3025" y="23417"/>
                </a:cubicBezTo>
                <a:cubicBezTo>
                  <a:pt x="2857" y="23599"/>
                  <a:pt x="2619" y="23711"/>
                  <a:pt x="2563" y="23893"/>
                </a:cubicBezTo>
                <a:cubicBezTo>
                  <a:pt x="2451" y="24061"/>
                  <a:pt x="2325" y="24243"/>
                  <a:pt x="2213" y="24411"/>
                </a:cubicBezTo>
                <a:cubicBezTo>
                  <a:pt x="2101" y="24523"/>
                  <a:pt x="1975" y="24761"/>
                  <a:pt x="1919" y="24943"/>
                </a:cubicBezTo>
                <a:lnTo>
                  <a:pt x="1975" y="24943"/>
                </a:lnTo>
                <a:cubicBezTo>
                  <a:pt x="1863" y="25055"/>
                  <a:pt x="1807" y="25111"/>
                  <a:pt x="1695" y="25167"/>
                </a:cubicBezTo>
                <a:cubicBezTo>
                  <a:pt x="1625" y="25293"/>
                  <a:pt x="1625" y="25349"/>
                  <a:pt x="1569" y="25461"/>
                </a:cubicBezTo>
                <a:cubicBezTo>
                  <a:pt x="1695" y="25573"/>
                  <a:pt x="1751" y="25755"/>
                  <a:pt x="1863" y="25867"/>
                </a:cubicBezTo>
                <a:cubicBezTo>
                  <a:pt x="1807" y="25923"/>
                  <a:pt x="1807" y="25993"/>
                  <a:pt x="1751" y="26049"/>
                </a:cubicBezTo>
                <a:lnTo>
                  <a:pt x="1919" y="26049"/>
                </a:lnTo>
                <a:cubicBezTo>
                  <a:pt x="1919" y="25923"/>
                  <a:pt x="1975" y="25867"/>
                  <a:pt x="1975" y="25755"/>
                </a:cubicBezTo>
                <a:lnTo>
                  <a:pt x="1975" y="25755"/>
                </a:lnTo>
                <a:cubicBezTo>
                  <a:pt x="2157" y="25993"/>
                  <a:pt x="1863" y="26161"/>
                  <a:pt x="2045" y="26455"/>
                </a:cubicBezTo>
                <a:cubicBezTo>
                  <a:pt x="1863" y="26399"/>
                  <a:pt x="1807" y="26343"/>
                  <a:pt x="1695" y="26273"/>
                </a:cubicBezTo>
                <a:cubicBezTo>
                  <a:pt x="1695" y="26273"/>
                  <a:pt x="1625" y="26273"/>
                  <a:pt x="1513" y="26343"/>
                </a:cubicBezTo>
                <a:cubicBezTo>
                  <a:pt x="1569" y="26217"/>
                  <a:pt x="1569" y="26161"/>
                  <a:pt x="1569" y="26049"/>
                </a:cubicBezTo>
                <a:lnTo>
                  <a:pt x="1569" y="26049"/>
                </a:lnTo>
                <a:cubicBezTo>
                  <a:pt x="1513" y="26161"/>
                  <a:pt x="1456" y="26161"/>
                  <a:pt x="1456" y="26217"/>
                </a:cubicBezTo>
                <a:cubicBezTo>
                  <a:pt x="1400" y="26161"/>
                  <a:pt x="1344" y="26105"/>
                  <a:pt x="1218" y="26049"/>
                </a:cubicBezTo>
                <a:cubicBezTo>
                  <a:pt x="1218" y="26105"/>
                  <a:pt x="1218" y="26161"/>
                  <a:pt x="1162" y="26217"/>
                </a:cubicBezTo>
                <a:cubicBezTo>
                  <a:pt x="1218" y="26273"/>
                  <a:pt x="1274" y="26273"/>
                  <a:pt x="1344" y="26343"/>
                </a:cubicBezTo>
                <a:cubicBezTo>
                  <a:pt x="1274" y="26455"/>
                  <a:pt x="1274" y="26511"/>
                  <a:pt x="1218" y="26623"/>
                </a:cubicBezTo>
                <a:cubicBezTo>
                  <a:pt x="1162" y="26567"/>
                  <a:pt x="1106" y="26455"/>
                  <a:pt x="1050" y="26399"/>
                </a:cubicBezTo>
                <a:cubicBezTo>
                  <a:pt x="812" y="26511"/>
                  <a:pt x="994" y="26749"/>
                  <a:pt x="924" y="26917"/>
                </a:cubicBezTo>
                <a:cubicBezTo>
                  <a:pt x="868" y="26917"/>
                  <a:pt x="812" y="26973"/>
                  <a:pt x="700" y="27043"/>
                </a:cubicBezTo>
                <a:cubicBezTo>
                  <a:pt x="756" y="27099"/>
                  <a:pt x="756" y="27155"/>
                  <a:pt x="812" y="27211"/>
                </a:cubicBezTo>
                <a:lnTo>
                  <a:pt x="924" y="27099"/>
                </a:lnTo>
                <a:cubicBezTo>
                  <a:pt x="994" y="27155"/>
                  <a:pt x="1050" y="27155"/>
                  <a:pt x="1106" y="27211"/>
                </a:cubicBezTo>
                <a:cubicBezTo>
                  <a:pt x="994" y="27267"/>
                  <a:pt x="924" y="27323"/>
                  <a:pt x="868" y="27323"/>
                </a:cubicBezTo>
                <a:cubicBezTo>
                  <a:pt x="924" y="27393"/>
                  <a:pt x="924" y="27449"/>
                  <a:pt x="994" y="27561"/>
                </a:cubicBezTo>
                <a:cubicBezTo>
                  <a:pt x="924" y="27505"/>
                  <a:pt x="868" y="27505"/>
                  <a:pt x="812" y="27449"/>
                </a:cubicBezTo>
                <a:cubicBezTo>
                  <a:pt x="756" y="27505"/>
                  <a:pt x="756" y="27505"/>
                  <a:pt x="756" y="27561"/>
                </a:cubicBezTo>
                <a:lnTo>
                  <a:pt x="924" y="27561"/>
                </a:lnTo>
                <a:cubicBezTo>
                  <a:pt x="924" y="27673"/>
                  <a:pt x="924" y="27799"/>
                  <a:pt x="994" y="27911"/>
                </a:cubicBezTo>
                <a:cubicBezTo>
                  <a:pt x="994" y="27911"/>
                  <a:pt x="1050" y="27967"/>
                  <a:pt x="1106" y="27967"/>
                </a:cubicBezTo>
                <a:cubicBezTo>
                  <a:pt x="994" y="28093"/>
                  <a:pt x="924" y="28149"/>
                  <a:pt x="868" y="28261"/>
                </a:cubicBezTo>
                <a:cubicBezTo>
                  <a:pt x="924" y="28261"/>
                  <a:pt x="924" y="28261"/>
                  <a:pt x="994" y="28317"/>
                </a:cubicBezTo>
                <a:lnTo>
                  <a:pt x="994" y="28443"/>
                </a:lnTo>
                <a:cubicBezTo>
                  <a:pt x="1050" y="28373"/>
                  <a:pt x="1050" y="28373"/>
                  <a:pt x="1050" y="28317"/>
                </a:cubicBezTo>
                <a:lnTo>
                  <a:pt x="1400" y="28317"/>
                </a:lnTo>
                <a:cubicBezTo>
                  <a:pt x="1218" y="28667"/>
                  <a:pt x="1050" y="29018"/>
                  <a:pt x="924" y="29368"/>
                </a:cubicBezTo>
                <a:lnTo>
                  <a:pt x="924" y="29494"/>
                </a:lnTo>
                <a:cubicBezTo>
                  <a:pt x="700" y="29494"/>
                  <a:pt x="756" y="29774"/>
                  <a:pt x="518" y="29844"/>
                </a:cubicBezTo>
                <a:cubicBezTo>
                  <a:pt x="518" y="29844"/>
                  <a:pt x="462" y="29956"/>
                  <a:pt x="462" y="30012"/>
                </a:cubicBezTo>
                <a:cubicBezTo>
                  <a:pt x="462" y="30124"/>
                  <a:pt x="518" y="30194"/>
                  <a:pt x="462" y="30250"/>
                </a:cubicBezTo>
                <a:cubicBezTo>
                  <a:pt x="462" y="30306"/>
                  <a:pt x="462" y="30418"/>
                  <a:pt x="406" y="30474"/>
                </a:cubicBezTo>
                <a:cubicBezTo>
                  <a:pt x="350" y="30418"/>
                  <a:pt x="294" y="30418"/>
                  <a:pt x="224" y="30362"/>
                </a:cubicBezTo>
                <a:cubicBezTo>
                  <a:pt x="168" y="30600"/>
                  <a:pt x="112" y="30768"/>
                  <a:pt x="112" y="30950"/>
                </a:cubicBezTo>
                <a:cubicBezTo>
                  <a:pt x="112" y="31006"/>
                  <a:pt x="168" y="31006"/>
                  <a:pt x="224" y="31006"/>
                </a:cubicBezTo>
                <a:cubicBezTo>
                  <a:pt x="168" y="31118"/>
                  <a:pt x="112" y="31244"/>
                  <a:pt x="0" y="31356"/>
                </a:cubicBezTo>
                <a:cubicBezTo>
                  <a:pt x="168" y="31412"/>
                  <a:pt x="294" y="31468"/>
                  <a:pt x="462" y="31468"/>
                </a:cubicBezTo>
                <a:cubicBezTo>
                  <a:pt x="462" y="31412"/>
                  <a:pt x="462" y="31356"/>
                  <a:pt x="518" y="31300"/>
                </a:cubicBezTo>
                <a:cubicBezTo>
                  <a:pt x="644" y="31468"/>
                  <a:pt x="700" y="31594"/>
                  <a:pt x="756" y="31762"/>
                </a:cubicBezTo>
                <a:cubicBezTo>
                  <a:pt x="924" y="31594"/>
                  <a:pt x="756" y="31468"/>
                  <a:pt x="700" y="31244"/>
                </a:cubicBezTo>
                <a:lnTo>
                  <a:pt x="700" y="31244"/>
                </a:lnTo>
                <a:cubicBezTo>
                  <a:pt x="868" y="31300"/>
                  <a:pt x="994" y="31356"/>
                  <a:pt x="1050" y="31412"/>
                </a:cubicBezTo>
                <a:cubicBezTo>
                  <a:pt x="1050" y="31706"/>
                  <a:pt x="1050" y="31944"/>
                  <a:pt x="812" y="32056"/>
                </a:cubicBezTo>
                <a:cubicBezTo>
                  <a:pt x="868" y="32168"/>
                  <a:pt x="868" y="32224"/>
                  <a:pt x="868" y="32224"/>
                </a:cubicBezTo>
                <a:cubicBezTo>
                  <a:pt x="812" y="32350"/>
                  <a:pt x="756" y="32462"/>
                  <a:pt x="700" y="32574"/>
                </a:cubicBezTo>
                <a:cubicBezTo>
                  <a:pt x="644" y="32644"/>
                  <a:pt x="574" y="32700"/>
                  <a:pt x="518" y="32700"/>
                </a:cubicBezTo>
                <a:cubicBezTo>
                  <a:pt x="462" y="32924"/>
                  <a:pt x="350" y="33106"/>
                  <a:pt x="224" y="33344"/>
                </a:cubicBezTo>
                <a:cubicBezTo>
                  <a:pt x="168" y="33400"/>
                  <a:pt x="168" y="33512"/>
                  <a:pt x="112" y="33568"/>
                </a:cubicBezTo>
                <a:cubicBezTo>
                  <a:pt x="350" y="33694"/>
                  <a:pt x="518" y="33806"/>
                  <a:pt x="756" y="33918"/>
                </a:cubicBezTo>
                <a:cubicBezTo>
                  <a:pt x="756" y="33918"/>
                  <a:pt x="700" y="33862"/>
                  <a:pt x="700" y="33806"/>
                </a:cubicBezTo>
                <a:cubicBezTo>
                  <a:pt x="868" y="33806"/>
                  <a:pt x="994" y="33806"/>
                  <a:pt x="1106" y="33862"/>
                </a:cubicBezTo>
                <a:cubicBezTo>
                  <a:pt x="1106" y="33918"/>
                  <a:pt x="1050" y="34044"/>
                  <a:pt x="1050" y="34100"/>
                </a:cubicBezTo>
                <a:cubicBezTo>
                  <a:pt x="924" y="34156"/>
                  <a:pt x="868" y="34212"/>
                  <a:pt x="756" y="34268"/>
                </a:cubicBezTo>
                <a:lnTo>
                  <a:pt x="1106" y="34268"/>
                </a:lnTo>
                <a:cubicBezTo>
                  <a:pt x="1162" y="34450"/>
                  <a:pt x="1162" y="34562"/>
                  <a:pt x="1162" y="34800"/>
                </a:cubicBezTo>
                <a:cubicBezTo>
                  <a:pt x="1218" y="34618"/>
                  <a:pt x="1218" y="34506"/>
                  <a:pt x="1274" y="34394"/>
                </a:cubicBezTo>
                <a:cubicBezTo>
                  <a:pt x="1344" y="34394"/>
                  <a:pt x="1400" y="34450"/>
                  <a:pt x="1513" y="34450"/>
                </a:cubicBezTo>
                <a:cubicBezTo>
                  <a:pt x="1513" y="34268"/>
                  <a:pt x="1513" y="34156"/>
                  <a:pt x="1569" y="34044"/>
                </a:cubicBezTo>
                <a:lnTo>
                  <a:pt x="1751" y="34044"/>
                </a:lnTo>
                <a:cubicBezTo>
                  <a:pt x="1751" y="34156"/>
                  <a:pt x="1751" y="34268"/>
                  <a:pt x="1695" y="34324"/>
                </a:cubicBezTo>
                <a:lnTo>
                  <a:pt x="1919" y="34324"/>
                </a:lnTo>
                <a:cubicBezTo>
                  <a:pt x="1919" y="34212"/>
                  <a:pt x="1863" y="34100"/>
                  <a:pt x="1807" y="33974"/>
                </a:cubicBezTo>
                <a:lnTo>
                  <a:pt x="1569" y="33974"/>
                </a:lnTo>
                <a:lnTo>
                  <a:pt x="1569" y="33694"/>
                </a:lnTo>
                <a:cubicBezTo>
                  <a:pt x="1456" y="33694"/>
                  <a:pt x="1400" y="33694"/>
                  <a:pt x="1274" y="33624"/>
                </a:cubicBezTo>
                <a:cubicBezTo>
                  <a:pt x="1400" y="33512"/>
                  <a:pt x="1513" y="33400"/>
                  <a:pt x="1625" y="33274"/>
                </a:cubicBezTo>
                <a:cubicBezTo>
                  <a:pt x="1807" y="33400"/>
                  <a:pt x="1863" y="33400"/>
                  <a:pt x="1975" y="33456"/>
                </a:cubicBezTo>
                <a:cubicBezTo>
                  <a:pt x="2157" y="33400"/>
                  <a:pt x="2325" y="33344"/>
                  <a:pt x="2507" y="33218"/>
                </a:cubicBezTo>
                <a:cubicBezTo>
                  <a:pt x="2619" y="33106"/>
                  <a:pt x="2745" y="32924"/>
                  <a:pt x="2913" y="32756"/>
                </a:cubicBezTo>
                <a:lnTo>
                  <a:pt x="2913" y="32756"/>
                </a:lnTo>
                <a:cubicBezTo>
                  <a:pt x="2913" y="33106"/>
                  <a:pt x="2857" y="33400"/>
                  <a:pt x="3095" y="33568"/>
                </a:cubicBezTo>
                <a:cubicBezTo>
                  <a:pt x="3025" y="33694"/>
                  <a:pt x="3025" y="33750"/>
                  <a:pt x="2969" y="33806"/>
                </a:cubicBezTo>
                <a:cubicBezTo>
                  <a:pt x="3095" y="33862"/>
                  <a:pt x="3151" y="33918"/>
                  <a:pt x="3207" y="33918"/>
                </a:cubicBezTo>
                <a:cubicBezTo>
                  <a:pt x="3151" y="34044"/>
                  <a:pt x="3095" y="34100"/>
                  <a:pt x="3025" y="34156"/>
                </a:cubicBezTo>
                <a:cubicBezTo>
                  <a:pt x="2969" y="34268"/>
                  <a:pt x="2913" y="34324"/>
                  <a:pt x="2857" y="34394"/>
                </a:cubicBezTo>
                <a:cubicBezTo>
                  <a:pt x="2801" y="34506"/>
                  <a:pt x="2745" y="34618"/>
                  <a:pt x="2675" y="34674"/>
                </a:cubicBezTo>
                <a:cubicBezTo>
                  <a:pt x="2675" y="34968"/>
                  <a:pt x="2619" y="35262"/>
                  <a:pt x="2507" y="35500"/>
                </a:cubicBezTo>
                <a:cubicBezTo>
                  <a:pt x="2507" y="35556"/>
                  <a:pt x="2507" y="35612"/>
                  <a:pt x="2563" y="35612"/>
                </a:cubicBezTo>
                <a:cubicBezTo>
                  <a:pt x="2563" y="35794"/>
                  <a:pt x="2507" y="35962"/>
                  <a:pt x="2451" y="36074"/>
                </a:cubicBezTo>
                <a:cubicBezTo>
                  <a:pt x="2619" y="36074"/>
                  <a:pt x="2563" y="35906"/>
                  <a:pt x="2619" y="35794"/>
                </a:cubicBezTo>
                <a:cubicBezTo>
                  <a:pt x="2801" y="35794"/>
                  <a:pt x="2857" y="35906"/>
                  <a:pt x="2857" y="36018"/>
                </a:cubicBezTo>
                <a:cubicBezTo>
                  <a:pt x="2745" y="36200"/>
                  <a:pt x="2619" y="36424"/>
                  <a:pt x="2507" y="36550"/>
                </a:cubicBezTo>
                <a:cubicBezTo>
                  <a:pt x="2563" y="36718"/>
                  <a:pt x="2619" y="36844"/>
                  <a:pt x="2675" y="36900"/>
                </a:cubicBezTo>
                <a:cubicBezTo>
                  <a:pt x="2745" y="37012"/>
                  <a:pt x="2857" y="37068"/>
                  <a:pt x="2969" y="37124"/>
                </a:cubicBezTo>
                <a:cubicBezTo>
                  <a:pt x="2913" y="37194"/>
                  <a:pt x="2857" y="37250"/>
                  <a:pt x="2857" y="37306"/>
                </a:cubicBezTo>
                <a:cubicBezTo>
                  <a:pt x="2913" y="37418"/>
                  <a:pt x="2969" y="37544"/>
                  <a:pt x="3095" y="37712"/>
                </a:cubicBezTo>
                <a:cubicBezTo>
                  <a:pt x="3151" y="37600"/>
                  <a:pt x="3207" y="37544"/>
                  <a:pt x="3207" y="37474"/>
                </a:cubicBezTo>
                <a:cubicBezTo>
                  <a:pt x="3319" y="37544"/>
                  <a:pt x="3445" y="37544"/>
                  <a:pt x="3557" y="37600"/>
                </a:cubicBezTo>
                <a:lnTo>
                  <a:pt x="3557" y="37306"/>
                </a:lnTo>
                <a:cubicBezTo>
                  <a:pt x="3613" y="37306"/>
                  <a:pt x="3669" y="37306"/>
                  <a:pt x="3725" y="37362"/>
                </a:cubicBezTo>
                <a:lnTo>
                  <a:pt x="3725" y="37068"/>
                </a:lnTo>
                <a:lnTo>
                  <a:pt x="4019" y="37068"/>
                </a:lnTo>
                <a:cubicBezTo>
                  <a:pt x="4019" y="37194"/>
                  <a:pt x="3963" y="37250"/>
                  <a:pt x="3963" y="37306"/>
                </a:cubicBezTo>
                <a:cubicBezTo>
                  <a:pt x="3979" y="37323"/>
                  <a:pt x="3996" y="37329"/>
                  <a:pt x="4012" y="37329"/>
                </a:cubicBezTo>
                <a:cubicBezTo>
                  <a:pt x="4053" y="37329"/>
                  <a:pt x="4095" y="37290"/>
                  <a:pt x="4145" y="37250"/>
                </a:cubicBezTo>
                <a:cubicBezTo>
                  <a:pt x="4181" y="37133"/>
                  <a:pt x="4194" y="37091"/>
                  <a:pt x="4243" y="37091"/>
                </a:cubicBezTo>
                <a:cubicBezTo>
                  <a:pt x="4270" y="37091"/>
                  <a:pt x="4309" y="37104"/>
                  <a:pt x="4369" y="37124"/>
                </a:cubicBezTo>
                <a:lnTo>
                  <a:pt x="4495" y="37124"/>
                </a:lnTo>
                <a:cubicBezTo>
                  <a:pt x="4551" y="37012"/>
                  <a:pt x="4607" y="36956"/>
                  <a:pt x="4607" y="36900"/>
                </a:cubicBezTo>
                <a:cubicBezTo>
                  <a:pt x="4845" y="36844"/>
                  <a:pt x="5013" y="36774"/>
                  <a:pt x="5125" y="36718"/>
                </a:cubicBezTo>
                <a:cubicBezTo>
                  <a:pt x="5231" y="36623"/>
                  <a:pt x="5158" y="36479"/>
                  <a:pt x="5276" y="36479"/>
                </a:cubicBezTo>
                <a:cubicBezTo>
                  <a:pt x="5298" y="36479"/>
                  <a:pt x="5326" y="36483"/>
                  <a:pt x="5363" y="36494"/>
                </a:cubicBezTo>
                <a:lnTo>
                  <a:pt x="5363" y="36662"/>
                </a:lnTo>
                <a:cubicBezTo>
                  <a:pt x="5601" y="36606"/>
                  <a:pt x="5419" y="36424"/>
                  <a:pt x="5475" y="36424"/>
                </a:cubicBezTo>
                <a:cubicBezTo>
                  <a:pt x="5601" y="36312"/>
                  <a:pt x="5713" y="36256"/>
                  <a:pt x="5825" y="36200"/>
                </a:cubicBezTo>
                <a:cubicBezTo>
                  <a:pt x="5825" y="36200"/>
                  <a:pt x="5895" y="36256"/>
                  <a:pt x="5951" y="36256"/>
                </a:cubicBezTo>
                <a:cubicBezTo>
                  <a:pt x="6007" y="36200"/>
                  <a:pt x="6063" y="36144"/>
                  <a:pt x="6119" y="36018"/>
                </a:cubicBezTo>
                <a:lnTo>
                  <a:pt x="6119" y="36018"/>
                </a:lnTo>
                <a:lnTo>
                  <a:pt x="6063" y="36074"/>
                </a:lnTo>
                <a:cubicBezTo>
                  <a:pt x="6119" y="35850"/>
                  <a:pt x="6119" y="35668"/>
                  <a:pt x="5895" y="35556"/>
                </a:cubicBezTo>
                <a:cubicBezTo>
                  <a:pt x="6007" y="35444"/>
                  <a:pt x="6175" y="35374"/>
                  <a:pt x="6301" y="35318"/>
                </a:cubicBezTo>
                <a:cubicBezTo>
                  <a:pt x="6357" y="35374"/>
                  <a:pt x="6469" y="35500"/>
                  <a:pt x="6595" y="35556"/>
                </a:cubicBezTo>
                <a:cubicBezTo>
                  <a:pt x="6651" y="35556"/>
                  <a:pt x="6651" y="35556"/>
                  <a:pt x="6707" y="35500"/>
                </a:cubicBezTo>
                <a:cubicBezTo>
                  <a:pt x="6763" y="35556"/>
                  <a:pt x="6763" y="35612"/>
                  <a:pt x="6763" y="35612"/>
                </a:cubicBezTo>
                <a:cubicBezTo>
                  <a:pt x="6875" y="35612"/>
                  <a:pt x="6945" y="35612"/>
                  <a:pt x="7001" y="35556"/>
                </a:cubicBezTo>
                <a:cubicBezTo>
                  <a:pt x="7057" y="35724"/>
                  <a:pt x="7057" y="35850"/>
                  <a:pt x="7057" y="35962"/>
                </a:cubicBezTo>
                <a:cubicBezTo>
                  <a:pt x="7113" y="35850"/>
                  <a:pt x="7169" y="35794"/>
                  <a:pt x="7169" y="35794"/>
                </a:cubicBezTo>
                <a:cubicBezTo>
                  <a:pt x="7169" y="35668"/>
                  <a:pt x="7113" y="35612"/>
                  <a:pt x="7057" y="35500"/>
                </a:cubicBezTo>
                <a:lnTo>
                  <a:pt x="7057" y="35500"/>
                </a:lnTo>
                <a:cubicBezTo>
                  <a:pt x="7407" y="35556"/>
                  <a:pt x="7295" y="35850"/>
                  <a:pt x="7407" y="35962"/>
                </a:cubicBezTo>
                <a:cubicBezTo>
                  <a:pt x="7463" y="35794"/>
                  <a:pt x="7463" y="35668"/>
                  <a:pt x="7463" y="35556"/>
                </a:cubicBezTo>
                <a:cubicBezTo>
                  <a:pt x="7407" y="35556"/>
                  <a:pt x="7351" y="35500"/>
                  <a:pt x="7225" y="35500"/>
                </a:cubicBezTo>
                <a:cubicBezTo>
                  <a:pt x="7351" y="35444"/>
                  <a:pt x="7463" y="35374"/>
                  <a:pt x="7519" y="35318"/>
                </a:cubicBezTo>
                <a:lnTo>
                  <a:pt x="7757" y="35556"/>
                </a:lnTo>
                <a:lnTo>
                  <a:pt x="7757" y="35850"/>
                </a:lnTo>
                <a:cubicBezTo>
                  <a:pt x="7869" y="35724"/>
                  <a:pt x="7925" y="35724"/>
                  <a:pt x="8051" y="35612"/>
                </a:cubicBezTo>
                <a:cubicBezTo>
                  <a:pt x="8163" y="35668"/>
                  <a:pt x="8275" y="35668"/>
                  <a:pt x="8457" y="35724"/>
                </a:cubicBezTo>
                <a:cubicBezTo>
                  <a:pt x="8513" y="35668"/>
                  <a:pt x="8569" y="35612"/>
                  <a:pt x="8569" y="35612"/>
                </a:cubicBezTo>
                <a:cubicBezTo>
                  <a:pt x="8695" y="35668"/>
                  <a:pt x="8807" y="35724"/>
                  <a:pt x="8863" y="35794"/>
                </a:cubicBezTo>
                <a:cubicBezTo>
                  <a:pt x="8863" y="35850"/>
                  <a:pt x="8807" y="35962"/>
                  <a:pt x="8807" y="36018"/>
                </a:cubicBezTo>
                <a:cubicBezTo>
                  <a:pt x="8762" y="36004"/>
                  <a:pt x="8725" y="35997"/>
                  <a:pt x="8695" y="35997"/>
                </a:cubicBezTo>
                <a:cubicBezTo>
                  <a:pt x="8601" y="35997"/>
                  <a:pt x="8569" y="36063"/>
                  <a:pt x="8569" y="36200"/>
                </a:cubicBezTo>
                <a:cubicBezTo>
                  <a:pt x="8625" y="36200"/>
                  <a:pt x="8695" y="36256"/>
                  <a:pt x="8751" y="36256"/>
                </a:cubicBezTo>
                <a:cubicBezTo>
                  <a:pt x="8751" y="36312"/>
                  <a:pt x="8807" y="36312"/>
                  <a:pt x="8807" y="36312"/>
                </a:cubicBezTo>
                <a:cubicBezTo>
                  <a:pt x="8863" y="36200"/>
                  <a:pt x="8919" y="36074"/>
                  <a:pt x="8975" y="35906"/>
                </a:cubicBezTo>
                <a:cubicBezTo>
                  <a:pt x="9045" y="35962"/>
                  <a:pt x="9101" y="35962"/>
                  <a:pt x="9157" y="36018"/>
                </a:cubicBezTo>
                <a:cubicBezTo>
                  <a:pt x="9101" y="36074"/>
                  <a:pt x="9101" y="36144"/>
                  <a:pt x="9101" y="36256"/>
                </a:cubicBezTo>
                <a:cubicBezTo>
                  <a:pt x="9157" y="36200"/>
                  <a:pt x="9157" y="36200"/>
                  <a:pt x="9213" y="36200"/>
                </a:cubicBezTo>
                <a:cubicBezTo>
                  <a:pt x="9213" y="36074"/>
                  <a:pt x="9213" y="36018"/>
                  <a:pt x="9157" y="35962"/>
                </a:cubicBezTo>
                <a:cubicBezTo>
                  <a:pt x="9395" y="35850"/>
                  <a:pt x="9619" y="35794"/>
                  <a:pt x="9857" y="35724"/>
                </a:cubicBezTo>
                <a:lnTo>
                  <a:pt x="9857" y="35724"/>
                </a:lnTo>
                <a:cubicBezTo>
                  <a:pt x="9801" y="35906"/>
                  <a:pt x="9801" y="36018"/>
                  <a:pt x="9745" y="36200"/>
                </a:cubicBezTo>
                <a:lnTo>
                  <a:pt x="10263" y="36200"/>
                </a:lnTo>
                <a:cubicBezTo>
                  <a:pt x="10414" y="36003"/>
                  <a:pt x="10594" y="35892"/>
                  <a:pt x="10755" y="35892"/>
                </a:cubicBezTo>
                <a:cubicBezTo>
                  <a:pt x="10788" y="35892"/>
                  <a:pt x="10820" y="35897"/>
                  <a:pt x="10851" y="35906"/>
                </a:cubicBezTo>
                <a:cubicBezTo>
                  <a:pt x="10963" y="35668"/>
                  <a:pt x="11019" y="35500"/>
                  <a:pt x="11145" y="35318"/>
                </a:cubicBezTo>
                <a:cubicBezTo>
                  <a:pt x="11243" y="35367"/>
                  <a:pt x="11298" y="35511"/>
                  <a:pt x="11384" y="35511"/>
                </a:cubicBezTo>
                <a:cubicBezTo>
                  <a:pt x="11397" y="35511"/>
                  <a:pt x="11411" y="35507"/>
                  <a:pt x="11425" y="35500"/>
                </a:cubicBezTo>
                <a:cubicBezTo>
                  <a:pt x="11495" y="35444"/>
                  <a:pt x="11495" y="35374"/>
                  <a:pt x="11551" y="35318"/>
                </a:cubicBezTo>
                <a:lnTo>
                  <a:pt x="11607" y="35262"/>
                </a:lnTo>
                <a:cubicBezTo>
                  <a:pt x="11607" y="35318"/>
                  <a:pt x="11607" y="35444"/>
                  <a:pt x="11663" y="35500"/>
                </a:cubicBezTo>
                <a:cubicBezTo>
                  <a:pt x="11719" y="35374"/>
                  <a:pt x="11775" y="35318"/>
                  <a:pt x="11775" y="35318"/>
                </a:cubicBezTo>
                <a:cubicBezTo>
                  <a:pt x="12013" y="35318"/>
                  <a:pt x="12195" y="35262"/>
                  <a:pt x="12419" y="35262"/>
                </a:cubicBezTo>
                <a:cubicBezTo>
                  <a:pt x="12419" y="35374"/>
                  <a:pt x="12475" y="35444"/>
                  <a:pt x="12545" y="35556"/>
                </a:cubicBezTo>
                <a:cubicBezTo>
                  <a:pt x="12475" y="35668"/>
                  <a:pt x="12419" y="35724"/>
                  <a:pt x="12363" y="35850"/>
                </a:cubicBezTo>
                <a:cubicBezTo>
                  <a:pt x="12251" y="35962"/>
                  <a:pt x="12251" y="35962"/>
                  <a:pt x="12363" y="36144"/>
                </a:cubicBezTo>
                <a:cubicBezTo>
                  <a:pt x="12307" y="36200"/>
                  <a:pt x="12251" y="36200"/>
                  <a:pt x="12195" y="36256"/>
                </a:cubicBezTo>
                <a:cubicBezTo>
                  <a:pt x="12251" y="36312"/>
                  <a:pt x="12251" y="36368"/>
                  <a:pt x="12251" y="36368"/>
                </a:cubicBezTo>
                <a:cubicBezTo>
                  <a:pt x="12251" y="36424"/>
                  <a:pt x="12251" y="36550"/>
                  <a:pt x="12307" y="36606"/>
                </a:cubicBezTo>
                <a:lnTo>
                  <a:pt x="12363" y="36606"/>
                </a:lnTo>
                <a:cubicBezTo>
                  <a:pt x="12363" y="36550"/>
                  <a:pt x="12307" y="36424"/>
                  <a:pt x="12307" y="36368"/>
                </a:cubicBezTo>
                <a:cubicBezTo>
                  <a:pt x="12419" y="36368"/>
                  <a:pt x="12475" y="36424"/>
                  <a:pt x="12545" y="36424"/>
                </a:cubicBezTo>
                <a:lnTo>
                  <a:pt x="12545" y="36844"/>
                </a:lnTo>
                <a:cubicBezTo>
                  <a:pt x="12657" y="36844"/>
                  <a:pt x="12769" y="36844"/>
                  <a:pt x="12825" y="36900"/>
                </a:cubicBezTo>
                <a:cubicBezTo>
                  <a:pt x="12825" y="36844"/>
                  <a:pt x="12825" y="36774"/>
                  <a:pt x="12895" y="36718"/>
                </a:cubicBezTo>
                <a:cubicBezTo>
                  <a:pt x="12951" y="36774"/>
                  <a:pt x="13007" y="36844"/>
                  <a:pt x="13063" y="36844"/>
                </a:cubicBezTo>
                <a:cubicBezTo>
                  <a:pt x="13301" y="36844"/>
                  <a:pt x="13301" y="36662"/>
                  <a:pt x="13413" y="36550"/>
                </a:cubicBezTo>
                <a:cubicBezTo>
                  <a:pt x="13470" y="36550"/>
                  <a:pt x="13526" y="36606"/>
                  <a:pt x="13596" y="36662"/>
                </a:cubicBezTo>
                <a:lnTo>
                  <a:pt x="13708" y="36550"/>
                </a:lnTo>
                <a:cubicBezTo>
                  <a:pt x="13764" y="36550"/>
                  <a:pt x="13820" y="36606"/>
                  <a:pt x="13876" y="36606"/>
                </a:cubicBezTo>
                <a:cubicBezTo>
                  <a:pt x="13876" y="36550"/>
                  <a:pt x="13946" y="36494"/>
                  <a:pt x="13946" y="36494"/>
                </a:cubicBezTo>
                <a:lnTo>
                  <a:pt x="14114" y="36494"/>
                </a:lnTo>
                <a:cubicBezTo>
                  <a:pt x="14114" y="36312"/>
                  <a:pt x="14058" y="36200"/>
                  <a:pt x="14058" y="36018"/>
                </a:cubicBezTo>
                <a:lnTo>
                  <a:pt x="14296" y="36018"/>
                </a:lnTo>
                <a:cubicBezTo>
                  <a:pt x="14352" y="35906"/>
                  <a:pt x="14464" y="35724"/>
                  <a:pt x="14352" y="35556"/>
                </a:cubicBezTo>
                <a:lnTo>
                  <a:pt x="14352" y="35556"/>
                </a:lnTo>
                <a:cubicBezTo>
                  <a:pt x="14520" y="35668"/>
                  <a:pt x="14646" y="35794"/>
                  <a:pt x="14758" y="35850"/>
                </a:cubicBezTo>
                <a:cubicBezTo>
                  <a:pt x="15052" y="35724"/>
                  <a:pt x="15276" y="35556"/>
                  <a:pt x="15276" y="35206"/>
                </a:cubicBezTo>
                <a:cubicBezTo>
                  <a:pt x="15402" y="35262"/>
                  <a:pt x="15514" y="35262"/>
                  <a:pt x="15626" y="35318"/>
                </a:cubicBezTo>
                <a:cubicBezTo>
                  <a:pt x="15696" y="35262"/>
                  <a:pt x="15808" y="35206"/>
                  <a:pt x="15920" y="35150"/>
                </a:cubicBezTo>
                <a:lnTo>
                  <a:pt x="15920" y="35556"/>
                </a:lnTo>
                <a:cubicBezTo>
                  <a:pt x="16102" y="35500"/>
                  <a:pt x="16214" y="35444"/>
                  <a:pt x="16326" y="35318"/>
                </a:cubicBezTo>
                <a:lnTo>
                  <a:pt x="16326" y="35318"/>
                </a:lnTo>
                <a:cubicBezTo>
                  <a:pt x="16396" y="35556"/>
                  <a:pt x="16214" y="35556"/>
                  <a:pt x="16102" y="35668"/>
                </a:cubicBezTo>
                <a:cubicBezTo>
                  <a:pt x="16214" y="35724"/>
                  <a:pt x="16270" y="35794"/>
                  <a:pt x="16396" y="35850"/>
                </a:cubicBezTo>
                <a:cubicBezTo>
                  <a:pt x="16676" y="35724"/>
                  <a:pt x="16970" y="35668"/>
                  <a:pt x="17264" y="35612"/>
                </a:cubicBezTo>
                <a:cubicBezTo>
                  <a:pt x="17264" y="35500"/>
                  <a:pt x="17264" y="35444"/>
                  <a:pt x="17320" y="35374"/>
                </a:cubicBezTo>
                <a:cubicBezTo>
                  <a:pt x="17376" y="35374"/>
                  <a:pt x="17446" y="35318"/>
                  <a:pt x="17446" y="35318"/>
                </a:cubicBezTo>
                <a:cubicBezTo>
                  <a:pt x="17558" y="35374"/>
                  <a:pt x="17670" y="35444"/>
                  <a:pt x="17852" y="35500"/>
                </a:cubicBezTo>
                <a:lnTo>
                  <a:pt x="17852" y="34912"/>
                </a:lnTo>
                <a:cubicBezTo>
                  <a:pt x="17726" y="34912"/>
                  <a:pt x="17726" y="34856"/>
                  <a:pt x="17614" y="34856"/>
                </a:cubicBezTo>
                <a:cubicBezTo>
                  <a:pt x="17726" y="34800"/>
                  <a:pt x="17726" y="34744"/>
                  <a:pt x="17796" y="34744"/>
                </a:cubicBezTo>
                <a:cubicBezTo>
                  <a:pt x="17852" y="34744"/>
                  <a:pt x="17908" y="34744"/>
                  <a:pt x="18020" y="34800"/>
                </a:cubicBezTo>
                <a:cubicBezTo>
                  <a:pt x="17964" y="34618"/>
                  <a:pt x="17964" y="34506"/>
                  <a:pt x="17964" y="34394"/>
                </a:cubicBezTo>
                <a:cubicBezTo>
                  <a:pt x="17796" y="34268"/>
                  <a:pt x="17796" y="34268"/>
                  <a:pt x="17908" y="34212"/>
                </a:cubicBezTo>
                <a:lnTo>
                  <a:pt x="17964" y="34212"/>
                </a:lnTo>
                <a:cubicBezTo>
                  <a:pt x="17964" y="34268"/>
                  <a:pt x="18020" y="34268"/>
                  <a:pt x="18020" y="34324"/>
                </a:cubicBezTo>
                <a:lnTo>
                  <a:pt x="18258" y="34324"/>
                </a:lnTo>
                <a:lnTo>
                  <a:pt x="18258" y="34212"/>
                </a:lnTo>
                <a:cubicBezTo>
                  <a:pt x="18202" y="34156"/>
                  <a:pt x="18146" y="34156"/>
                  <a:pt x="18076" y="34156"/>
                </a:cubicBezTo>
                <a:cubicBezTo>
                  <a:pt x="18258" y="33862"/>
                  <a:pt x="18496" y="33624"/>
                  <a:pt x="18664" y="33400"/>
                </a:cubicBezTo>
                <a:lnTo>
                  <a:pt x="18720" y="33400"/>
                </a:lnTo>
                <a:lnTo>
                  <a:pt x="18720" y="33694"/>
                </a:lnTo>
                <a:cubicBezTo>
                  <a:pt x="18765" y="33739"/>
                  <a:pt x="18856" y="33821"/>
                  <a:pt x="18979" y="33821"/>
                </a:cubicBezTo>
                <a:cubicBezTo>
                  <a:pt x="19007" y="33821"/>
                  <a:pt x="19038" y="33817"/>
                  <a:pt x="19070" y="33806"/>
                </a:cubicBezTo>
                <a:cubicBezTo>
                  <a:pt x="18958" y="33624"/>
                  <a:pt x="18902" y="33456"/>
                  <a:pt x="18776" y="33218"/>
                </a:cubicBezTo>
                <a:cubicBezTo>
                  <a:pt x="18902" y="33218"/>
                  <a:pt x="18958" y="33162"/>
                  <a:pt x="19014" y="33162"/>
                </a:cubicBezTo>
                <a:cubicBezTo>
                  <a:pt x="19014" y="33218"/>
                  <a:pt x="19070" y="33274"/>
                  <a:pt x="19070" y="33344"/>
                </a:cubicBezTo>
                <a:lnTo>
                  <a:pt x="19126" y="33344"/>
                </a:lnTo>
                <a:lnTo>
                  <a:pt x="19126" y="32994"/>
                </a:lnTo>
                <a:cubicBezTo>
                  <a:pt x="19196" y="32924"/>
                  <a:pt x="19308" y="32812"/>
                  <a:pt x="19364" y="32700"/>
                </a:cubicBezTo>
                <a:lnTo>
                  <a:pt x="19420" y="32700"/>
                </a:lnTo>
                <a:lnTo>
                  <a:pt x="19420" y="32924"/>
                </a:lnTo>
                <a:cubicBezTo>
                  <a:pt x="19545" y="32993"/>
                  <a:pt x="19657" y="32994"/>
                  <a:pt x="19823" y="33049"/>
                </a:cubicBezTo>
                <a:lnTo>
                  <a:pt x="19823" y="33049"/>
                </a:lnTo>
                <a:cubicBezTo>
                  <a:pt x="19769" y="33214"/>
                  <a:pt x="19695" y="33279"/>
                  <a:pt x="19546" y="33400"/>
                </a:cubicBezTo>
                <a:cubicBezTo>
                  <a:pt x="19476" y="33400"/>
                  <a:pt x="19364" y="33344"/>
                  <a:pt x="19308" y="33344"/>
                </a:cubicBezTo>
                <a:cubicBezTo>
                  <a:pt x="19252" y="33456"/>
                  <a:pt x="19252" y="33568"/>
                  <a:pt x="19364" y="33624"/>
                </a:cubicBezTo>
                <a:cubicBezTo>
                  <a:pt x="19476" y="33624"/>
                  <a:pt x="19602" y="33624"/>
                  <a:pt x="19714" y="33568"/>
                </a:cubicBezTo>
                <a:cubicBezTo>
                  <a:pt x="19658" y="33400"/>
                  <a:pt x="19658" y="33344"/>
                  <a:pt x="19896" y="33344"/>
                </a:cubicBezTo>
                <a:cubicBezTo>
                  <a:pt x="19896" y="33274"/>
                  <a:pt x="19952" y="33218"/>
                  <a:pt x="19952" y="33106"/>
                </a:cubicBezTo>
                <a:cubicBezTo>
                  <a:pt x="20008" y="33218"/>
                  <a:pt x="20120" y="33218"/>
                  <a:pt x="20176" y="33274"/>
                </a:cubicBezTo>
                <a:lnTo>
                  <a:pt x="20176" y="32868"/>
                </a:lnTo>
                <a:cubicBezTo>
                  <a:pt x="20358" y="32994"/>
                  <a:pt x="20526" y="33106"/>
                  <a:pt x="20652" y="33218"/>
                </a:cubicBezTo>
                <a:cubicBezTo>
                  <a:pt x="20652" y="33162"/>
                  <a:pt x="20708" y="33106"/>
                  <a:pt x="20708" y="33106"/>
                </a:cubicBezTo>
                <a:cubicBezTo>
                  <a:pt x="20876" y="32994"/>
                  <a:pt x="21002" y="32868"/>
                  <a:pt x="21114" y="32756"/>
                </a:cubicBezTo>
                <a:cubicBezTo>
                  <a:pt x="21058" y="32644"/>
                  <a:pt x="21002" y="32574"/>
                  <a:pt x="20946" y="32406"/>
                </a:cubicBezTo>
                <a:cubicBezTo>
                  <a:pt x="21114" y="32406"/>
                  <a:pt x="21296" y="32350"/>
                  <a:pt x="21464" y="32350"/>
                </a:cubicBezTo>
                <a:cubicBezTo>
                  <a:pt x="21464" y="32224"/>
                  <a:pt x="21576" y="32112"/>
                  <a:pt x="21646" y="32000"/>
                </a:cubicBezTo>
                <a:cubicBezTo>
                  <a:pt x="21520" y="31944"/>
                  <a:pt x="21464" y="31944"/>
                  <a:pt x="21352" y="31874"/>
                </a:cubicBezTo>
                <a:cubicBezTo>
                  <a:pt x="21464" y="31706"/>
                  <a:pt x="21576" y="31524"/>
                  <a:pt x="21646" y="31412"/>
                </a:cubicBezTo>
                <a:cubicBezTo>
                  <a:pt x="21758" y="31468"/>
                  <a:pt x="21870" y="31594"/>
                  <a:pt x="21996" y="31650"/>
                </a:cubicBezTo>
                <a:cubicBezTo>
                  <a:pt x="22052" y="31594"/>
                  <a:pt x="22108" y="31468"/>
                  <a:pt x="22164" y="31412"/>
                </a:cubicBezTo>
                <a:cubicBezTo>
                  <a:pt x="22108" y="31412"/>
                  <a:pt x="22108" y="31356"/>
                  <a:pt x="22052" y="31356"/>
                </a:cubicBezTo>
                <a:cubicBezTo>
                  <a:pt x="22346" y="31244"/>
                  <a:pt x="22514" y="31006"/>
                  <a:pt x="22626" y="30768"/>
                </a:cubicBezTo>
                <a:cubicBezTo>
                  <a:pt x="22808" y="30418"/>
                  <a:pt x="23102" y="30124"/>
                  <a:pt x="23452" y="29956"/>
                </a:cubicBezTo>
                <a:cubicBezTo>
                  <a:pt x="23564" y="29494"/>
                  <a:pt x="24096" y="29312"/>
                  <a:pt x="24152" y="28849"/>
                </a:cubicBezTo>
                <a:lnTo>
                  <a:pt x="24376" y="28849"/>
                </a:lnTo>
                <a:cubicBezTo>
                  <a:pt x="24376" y="28723"/>
                  <a:pt x="24376" y="28611"/>
                  <a:pt x="24320" y="28499"/>
                </a:cubicBezTo>
                <a:lnTo>
                  <a:pt x="24320" y="28499"/>
                </a:lnTo>
                <a:cubicBezTo>
                  <a:pt x="24502" y="28555"/>
                  <a:pt x="24558" y="28555"/>
                  <a:pt x="24614" y="28611"/>
                </a:cubicBezTo>
                <a:cubicBezTo>
                  <a:pt x="24614" y="28499"/>
                  <a:pt x="24670" y="28443"/>
                  <a:pt x="24670" y="28373"/>
                </a:cubicBezTo>
                <a:lnTo>
                  <a:pt x="24908" y="28373"/>
                </a:lnTo>
                <a:cubicBezTo>
                  <a:pt x="25020" y="28261"/>
                  <a:pt x="24852" y="28093"/>
                  <a:pt x="25076" y="28023"/>
                </a:cubicBezTo>
                <a:lnTo>
                  <a:pt x="25076" y="28205"/>
                </a:lnTo>
                <a:cubicBezTo>
                  <a:pt x="25146" y="28261"/>
                  <a:pt x="25202" y="28261"/>
                  <a:pt x="25315" y="28261"/>
                </a:cubicBezTo>
                <a:lnTo>
                  <a:pt x="25146" y="28093"/>
                </a:lnTo>
                <a:cubicBezTo>
                  <a:pt x="25202" y="28023"/>
                  <a:pt x="25202" y="27967"/>
                  <a:pt x="25258" y="27911"/>
                </a:cubicBezTo>
                <a:cubicBezTo>
                  <a:pt x="25371" y="27967"/>
                  <a:pt x="25497" y="28023"/>
                  <a:pt x="25609" y="28023"/>
                </a:cubicBezTo>
                <a:cubicBezTo>
                  <a:pt x="25665" y="27911"/>
                  <a:pt x="25721" y="27855"/>
                  <a:pt x="25721" y="27799"/>
                </a:cubicBezTo>
                <a:lnTo>
                  <a:pt x="25777" y="27799"/>
                </a:lnTo>
                <a:cubicBezTo>
                  <a:pt x="25847" y="27855"/>
                  <a:pt x="25847" y="27911"/>
                  <a:pt x="25903" y="27967"/>
                </a:cubicBezTo>
                <a:lnTo>
                  <a:pt x="25959" y="27911"/>
                </a:lnTo>
                <a:lnTo>
                  <a:pt x="25959" y="27799"/>
                </a:lnTo>
                <a:cubicBezTo>
                  <a:pt x="26421" y="27505"/>
                  <a:pt x="26603" y="27099"/>
                  <a:pt x="26953" y="26749"/>
                </a:cubicBezTo>
                <a:cubicBezTo>
                  <a:pt x="26897" y="26693"/>
                  <a:pt x="26897" y="26623"/>
                  <a:pt x="26897" y="26623"/>
                </a:cubicBezTo>
                <a:lnTo>
                  <a:pt x="26897" y="26511"/>
                </a:lnTo>
                <a:cubicBezTo>
                  <a:pt x="27121" y="26511"/>
                  <a:pt x="27359" y="26343"/>
                  <a:pt x="27303" y="26161"/>
                </a:cubicBezTo>
                <a:lnTo>
                  <a:pt x="27065" y="26161"/>
                </a:lnTo>
                <a:cubicBezTo>
                  <a:pt x="27121" y="26105"/>
                  <a:pt x="27121" y="25993"/>
                  <a:pt x="27177" y="25923"/>
                </a:cubicBezTo>
                <a:cubicBezTo>
                  <a:pt x="27303" y="25923"/>
                  <a:pt x="27415" y="25993"/>
                  <a:pt x="27527" y="25993"/>
                </a:cubicBezTo>
                <a:cubicBezTo>
                  <a:pt x="27597" y="25867"/>
                  <a:pt x="27597" y="25755"/>
                  <a:pt x="27653" y="25643"/>
                </a:cubicBezTo>
                <a:cubicBezTo>
                  <a:pt x="27821" y="25573"/>
                  <a:pt x="27947" y="25405"/>
                  <a:pt x="28003" y="25167"/>
                </a:cubicBezTo>
                <a:cubicBezTo>
                  <a:pt x="28059" y="25111"/>
                  <a:pt x="28171" y="25111"/>
                  <a:pt x="28297" y="25055"/>
                </a:cubicBezTo>
                <a:cubicBezTo>
                  <a:pt x="28115" y="24873"/>
                  <a:pt x="28003" y="24761"/>
                  <a:pt x="27877" y="24593"/>
                </a:cubicBezTo>
                <a:cubicBezTo>
                  <a:pt x="27947" y="24523"/>
                  <a:pt x="28003" y="24523"/>
                  <a:pt x="28059" y="24467"/>
                </a:cubicBezTo>
                <a:cubicBezTo>
                  <a:pt x="28115" y="24523"/>
                  <a:pt x="28171" y="24593"/>
                  <a:pt x="28227" y="24649"/>
                </a:cubicBezTo>
                <a:cubicBezTo>
                  <a:pt x="28227" y="24705"/>
                  <a:pt x="28171" y="24761"/>
                  <a:pt x="28171" y="24761"/>
                </a:cubicBezTo>
                <a:cubicBezTo>
                  <a:pt x="28196" y="24769"/>
                  <a:pt x="28218" y="24772"/>
                  <a:pt x="28237" y="24772"/>
                </a:cubicBezTo>
                <a:cubicBezTo>
                  <a:pt x="28354" y="24772"/>
                  <a:pt x="28361" y="24641"/>
                  <a:pt x="28409" y="24593"/>
                </a:cubicBezTo>
                <a:cubicBezTo>
                  <a:pt x="28353" y="24411"/>
                  <a:pt x="28465" y="24243"/>
                  <a:pt x="28465" y="24005"/>
                </a:cubicBezTo>
                <a:cubicBezTo>
                  <a:pt x="28521" y="24005"/>
                  <a:pt x="28577" y="24061"/>
                  <a:pt x="28647" y="24061"/>
                </a:cubicBezTo>
                <a:cubicBezTo>
                  <a:pt x="28577" y="24243"/>
                  <a:pt x="28577" y="24243"/>
                  <a:pt x="28647" y="24411"/>
                </a:cubicBezTo>
                <a:cubicBezTo>
                  <a:pt x="28927" y="24243"/>
                  <a:pt x="28871" y="23893"/>
                  <a:pt x="29053" y="23655"/>
                </a:cubicBezTo>
                <a:cubicBezTo>
                  <a:pt x="29165" y="23543"/>
                  <a:pt x="29109" y="23361"/>
                  <a:pt x="29109" y="23249"/>
                </a:cubicBezTo>
                <a:cubicBezTo>
                  <a:pt x="29109" y="23193"/>
                  <a:pt x="29053" y="23123"/>
                  <a:pt x="29053" y="23123"/>
                </a:cubicBezTo>
                <a:lnTo>
                  <a:pt x="29053" y="23067"/>
                </a:lnTo>
                <a:cubicBezTo>
                  <a:pt x="29165" y="23123"/>
                  <a:pt x="29221" y="23123"/>
                  <a:pt x="29347" y="23193"/>
                </a:cubicBezTo>
                <a:cubicBezTo>
                  <a:pt x="29347" y="23123"/>
                  <a:pt x="29403" y="23067"/>
                  <a:pt x="29403" y="23011"/>
                </a:cubicBezTo>
                <a:cubicBezTo>
                  <a:pt x="29459" y="22955"/>
                  <a:pt x="29459" y="22843"/>
                  <a:pt x="29459" y="22773"/>
                </a:cubicBezTo>
                <a:cubicBezTo>
                  <a:pt x="29459" y="22717"/>
                  <a:pt x="29459" y="22661"/>
                  <a:pt x="29403" y="22549"/>
                </a:cubicBezTo>
                <a:lnTo>
                  <a:pt x="29403" y="22549"/>
                </a:lnTo>
                <a:cubicBezTo>
                  <a:pt x="29515" y="22605"/>
                  <a:pt x="29571" y="22605"/>
                  <a:pt x="29627" y="22605"/>
                </a:cubicBezTo>
                <a:cubicBezTo>
                  <a:pt x="29865" y="22367"/>
                  <a:pt x="30159" y="22143"/>
                  <a:pt x="29865" y="21793"/>
                </a:cubicBezTo>
                <a:cubicBezTo>
                  <a:pt x="29977" y="21667"/>
                  <a:pt x="30103" y="21611"/>
                  <a:pt x="30215" y="21555"/>
                </a:cubicBezTo>
                <a:cubicBezTo>
                  <a:pt x="30180" y="21547"/>
                  <a:pt x="30148" y="21543"/>
                  <a:pt x="30118" y="21543"/>
                </a:cubicBezTo>
                <a:cubicBezTo>
                  <a:pt x="29972" y="21543"/>
                  <a:pt x="29870" y="21622"/>
                  <a:pt x="29724" y="21622"/>
                </a:cubicBezTo>
                <a:cubicBezTo>
                  <a:pt x="29694" y="21622"/>
                  <a:pt x="29662" y="21619"/>
                  <a:pt x="29627" y="21611"/>
                </a:cubicBezTo>
                <a:cubicBezTo>
                  <a:pt x="29865" y="21317"/>
                  <a:pt x="29977" y="21023"/>
                  <a:pt x="30159" y="20799"/>
                </a:cubicBezTo>
                <a:cubicBezTo>
                  <a:pt x="30327" y="20561"/>
                  <a:pt x="30621" y="20323"/>
                  <a:pt x="30565" y="19973"/>
                </a:cubicBezTo>
                <a:cubicBezTo>
                  <a:pt x="30803" y="19973"/>
                  <a:pt x="30971" y="19861"/>
                  <a:pt x="31027" y="19693"/>
                </a:cubicBezTo>
                <a:cubicBezTo>
                  <a:pt x="31027" y="19623"/>
                  <a:pt x="30971" y="19567"/>
                  <a:pt x="30971" y="19455"/>
                </a:cubicBezTo>
                <a:cubicBezTo>
                  <a:pt x="31097" y="19455"/>
                  <a:pt x="31209" y="19399"/>
                  <a:pt x="31265" y="19399"/>
                </a:cubicBezTo>
                <a:cubicBezTo>
                  <a:pt x="31503" y="19049"/>
                  <a:pt x="31727" y="18755"/>
                  <a:pt x="31909" y="18405"/>
                </a:cubicBezTo>
                <a:cubicBezTo>
                  <a:pt x="32077" y="18055"/>
                  <a:pt x="32203" y="17761"/>
                  <a:pt x="32497" y="17467"/>
                </a:cubicBezTo>
                <a:cubicBezTo>
                  <a:pt x="32427" y="17355"/>
                  <a:pt x="32427" y="17299"/>
                  <a:pt x="32371" y="17173"/>
                </a:cubicBezTo>
                <a:cubicBezTo>
                  <a:pt x="32497" y="17061"/>
                  <a:pt x="32665" y="17004"/>
                  <a:pt x="32553" y="16766"/>
                </a:cubicBezTo>
                <a:lnTo>
                  <a:pt x="32553" y="16766"/>
                </a:lnTo>
                <a:cubicBezTo>
                  <a:pt x="32427" y="16822"/>
                  <a:pt x="32371" y="16822"/>
                  <a:pt x="32315" y="16822"/>
                </a:cubicBezTo>
                <a:lnTo>
                  <a:pt x="32315" y="16360"/>
                </a:lnTo>
                <a:cubicBezTo>
                  <a:pt x="32315" y="16192"/>
                  <a:pt x="32315" y="15954"/>
                  <a:pt x="32497" y="15842"/>
                </a:cubicBezTo>
                <a:cubicBezTo>
                  <a:pt x="32553" y="15842"/>
                  <a:pt x="32553" y="15772"/>
                  <a:pt x="32609" y="15660"/>
                </a:cubicBezTo>
                <a:lnTo>
                  <a:pt x="32609" y="15660"/>
                </a:lnTo>
                <a:cubicBezTo>
                  <a:pt x="32371" y="15772"/>
                  <a:pt x="32147" y="15898"/>
                  <a:pt x="31965" y="15954"/>
                </a:cubicBezTo>
                <a:cubicBezTo>
                  <a:pt x="31797" y="15842"/>
                  <a:pt x="31909" y="15548"/>
                  <a:pt x="31671" y="15366"/>
                </a:cubicBezTo>
                <a:lnTo>
                  <a:pt x="31503" y="15198"/>
                </a:lnTo>
                <a:cubicBezTo>
                  <a:pt x="31559" y="15198"/>
                  <a:pt x="31615" y="15142"/>
                  <a:pt x="31615" y="15142"/>
                </a:cubicBezTo>
                <a:lnTo>
                  <a:pt x="31615" y="14722"/>
                </a:lnTo>
                <a:cubicBezTo>
                  <a:pt x="31677" y="14741"/>
                  <a:pt x="31730" y="14749"/>
                  <a:pt x="31777" y="14749"/>
                </a:cubicBezTo>
                <a:cubicBezTo>
                  <a:pt x="31911" y="14749"/>
                  <a:pt x="31994" y="14679"/>
                  <a:pt x="32077" y="14554"/>
                </a:cubicBezTo>
                <a:cubicBezTo>
                  <a:pt x="31965" y="14554"/>
                  <a:pt x="31909" y="14554"/>
                  <a:pt x="31797" y="14610"/>
                </a:cubicBezTo>
                <a:cubicBezTo>
                  <a:pt x="31853" y="14498"/>
                  <a:pt x="31797" y="14442"/>
                  <a:pt x="31853" y="14372"/>
                </a:cubicBezTo>
                <a:cubicBezTo>
                  <a:pt x="31909" y="14260"/>
                  <a:pt x="32021" y="14204"/>
                  <a:pt x="32147" y="14092"/>
                </a:cubicBezTo>
                <a:cubicBezTo>
                  <a:pt x="32203" y="13966"/>
                  <a:pt x="32259" y="13798"/>
                  <a:pt x="32371" y="13672"/>
                </a:cubicBezTo>
                <a:cubicBezTo>
                  <a:pt x="32497" y="13504"/>
                  <a:pt x="32665" y="13322"/>
                  <a:pt x="32777" y="13154"/>
                </a:cubicBezTo>
                <a:cubicBezTo>
                  <a:pt x="33071" y="12860"/>
                  <a:pt x="33309" y="12510"/>
                  <a:pt x="33603" y="12160"/>
                </a:cubicBezTo>
                <a:cubicBezTo>
                  <a:pt x="33771" y="11922"/>
                  <a:pt x="33897" y="11642"/>
                  <a:pt x="34177" y="11404"/>
                </a:cubicBezTo>
                <a:cubicBezTo>
                  <a:pt x="34359" y="11054"/>
                  <a:pt x="34527" y="10760"/>
                  <a:pt x="34821" y="10466"/>
                </a:cubicBezTo>
                <a:cubicBezTo>
                  <a:pt x="34877" y="10466"/>
                  <a:pt x="34877" y="10410"/>
                  <a:pt x="34947" y="10354"/>
                </a:cubicBezTo>
                <a:cubicBezTo>
                  <a:pt x="35003" y="10060"/>
                  <a:pt x="35297" y="9822"/>
                  <a:pt x="35409" y="9598"/>
                </a:cubicBezTo>
                <a:cubicBezTo>
                  <a:pt x="35409" y="9542"/>
                  <a:pt x="35465" y="9542"/>
                  <a:pt x="35465" y="9472"/>
                </a:cubicBezTo>
                <a:cubicBezTo>
                  <a:pt x="35647" y="9360"/>
                  <a:pt x="35871" y="9192"/>
                  <a:pt x="36053" y="9010"/>
                </a:cubicBezTo>
                <a:cubicBezTo>
                  <a:pt x="35927" y="8842"/>
                  <a:pt x="36053" y="8716"/>
                  <a:pt x="36109" y="8604"/>
                </a:cubicBezTo>
                <a:cubicBezTo>
                  <a:pt x="36053" y="8548"/>
                  <a:pt x="36053" y="8492"/>
                  <a:pt x="35997" y="8422"/>
                </a:cubicBezTo>
                <a:cubicBezTo>
                  <a:pt x="35927" y="8366"/>
                  <a:pt x="35871" y="8366"/>
                  <a:pt x="35759" y="8366"/>
                </a:cubicBezTo>
                <a:lnTo>
                  <a:pt x="35759" y="8198"/>
                </a:lnTo>
                <a:cubicBezTo>
                  <a:pt x="35703" y="8142"/>
                  <a:pt x="35647" y="8142"/>
                  <a:pt x="35647" y="8072"/>
                </a:cubicBezTo>
                <a:lnTo>
                  <a:pt x="35647" y="7848"/>
                </a:lnTo>
                <a:cubicBezTo>
                  <a:pt x="35577" y="7792"/>
                  <a:pt x="35465" y="7722"/>
                  <a:pt x="35409" y="7666"/>
                </a:cubicBezTo>
                <a:cubicBezTo>
                  <a:pt x="35409" y="7554"/>
                  <a:pt x="35465" y="7442"/>
                  <a:pt x="35465" y="7316"/>
                </a:cubicBezTo>
                <a:cubicBezTo>
                  <a:pt x="35465" y="7316"/>
                  <a:pt x="35409" y="7316"/>
                  <a:pt x="35409" y="7260"/>
                </a:cubicBezTo>
                <a:cubicBezTo>
                  <a:pt x="35409" y="7204"/>
                  <a:pt x="35465" y="7148"/>
                  <a:pt x="35465" y="7148"/>
                </a:cubicBezTo>
                <a:cubicBezTo>
                  <a:pt x="35465" y="7092"/>
                  <a:pt x="35465" y="7022"/>
                  <a:pt x="35409" y="6966"/>
                </a:cubicBezTo>
                <a:lnTo>
                  <a:pt x="35703" y="6966"/>
                </a:lnTo>
                <a:lnTo>
                  <a:pt x="35703" y="6798"/>
                </a:lnTo>
                <a:lnTo>
                  <a:pt x="35871" y="6798"/>
                </a:lnTo>
                <a:cubicBezTo>
                  <a:pt x="35871" y="6742"/>
                  <a:pt x="35927" y="6672"/>
                  <a:pt x="35927" y="6616"/>
                </a:cubicBezTo>
                <a:cubicBezTo>
                  <a:pt x="35997" y="6616"/>
                  <a:pt x="36053" y="6560"/>
                  <a:pt x="36053" y="6560"/>
                </a:cubicBezTo>
                <a:cubicBezTo>
                  <a:pt x="35997" y="6504"/>
                  <a:pt x="35997" y="6448"/>
                  <a:pt x="35927" y="6448"/>
                </a:cubicBezTo>
                <a:cubicBezTo>
                  <a:pt x="35927" y="6392"/>
                  <a:pt x="35997" y="6392"/>
                  <a:pt x="36053" y="6322"/>
                </a:cubicBezTo>
                <a:cubicBezTo>
                  <a:pt x="36109" y="6392"/>
                  <a:pt x="36221" y="6504"/>
                  <a:pt x="36277" y="6560"/>
                </a:cubicBezTo>
                <a:cubicBezTo>
                  <a:pt x="36277" y="6672"/>
                  <a:pt x="36221" y="6742"/>
                  <a:pt x="36221" y="6854"/>
                </a:cubicBezTo>
                <a:cubicBezTo>
                  <a:pt x="36277" y="6910"/>
                  <a:pt x="36347" y="6966"/>
                  <a:pt x="36459" y="7092"/>
                </a:cubicBezTo>
                <a:lnTo>
                  <a:pt x="36459" y="6910"/>
                </a:lnTo>
                <a:cubicBezTo>
                  <a:pt x="36459" y="6798"/>
                  <a:pt x="36515" y="6616"/>
                  <a:pt x="36515" y="6560"/>
                </a:cubicBezTo>
                <a:cubicBezTo>
                  <a:pt x="36459" y="6448"/>
                  <a:pt x="36515" y="6392"/>
                  <a:pt x="36627" y="6266"/>
                </a:cubicBezTo>
                <a:cubicBezTo>
                  <a:pt x="36809" y="6392"/>
                  <a:pt x="36977" y="6560"/>
                  <a:pt x="37103" y="6854"/>
                </a:cubicBezTo>
                <a:cubicBezTo>
                  <a:pt x="36865" y="6742"/>
                  <a:pt x="36753" y="6672"/>
                  <a:pt x="36571" y="6616"/>
                </a:cubicBezTo>
                <a:lnTo>
                  <a:pt x="36571" y="6616"/>
                </a:lnTo>
                <a:cubicBezTo>
                  <a:pt x="36571" y="6798"/>
                  <a:pt x="36627" y="6966"/>
                  <a:pt x="36627" y="7148"/>
                </a:cubicBezTo>
                <a:cubicBezTo>
                  <a:pt x="36710" y="7090"/>
                  <a:pt x="36755" y="7059"/>
                  <a:pt x="36802" y="7059"/>
                </a:cubicBezTo>
                <a:cubicBezTo>
                  <a:pt x="36859" y="7059"/>
                  <a:pt x="36918" y="7104"/>
                  <a:pt x="37047" y="7204"/>
                </a:cubicBezTo>
                <a:cubicBezTo>
                  <a:pt x="37047" y="7092"/>
                  <a:pt x="37103" y="7022"/>
                  <a:pt x="37103" y="6966"/>
                </a:cubicBezTo>
                <a:cubicBezTo>
                  <a:pt x="37272" y="6672"/>
                  <a:pt x="37398" y="6448"/>
                  <a:pt x="37398" y="6098"/>
                </a:cubicBezTo>
                <a:cubicBezTo>
                  <a:pt x="37398" y="5972"/>
                  <a:pt x="37328" y="5860"/>
                  <a:pt x="37272" y="5692"/>
                </a:cubicBezTo>
                <a:lnTo>
                  <a:pt x="37047" y="5692"/>
                </a:lnTo>
                <a:cubicBezTo>
                  <a:pt x="37103" y="5566"/>
                  <a:pt x="37103" y="5454"/>
                  <a:pt x="37103" y="5342"/>
                </a:cubicBezTo>
                <a:cubicBezTo>
                  <a:pt x="37216" y="5272"/>
                  <a:pt x="37272" y="5272"/>
                  <a:pt x="37328" y="5216"/>
                </a:cubicBezTo>
                <a:cubicBezTo>
                  <a:pt x="37159" y="5160"/>
                  <a:pt x="37047" y="5104"/>
                  <a:pt x="36921" y="5048"/>
                </a:cubicBezTo>
                <a:cubicBezTo>
                  <a:pt x="36865" y="4809"/>
                  <a:pt x="36809" y="4571"/>
                  <a:pt x="36515" y="4459"/>
                </a:cubicBezTo>
                <a:cubicBezTo>
                  <a:pt x="36403" y="4403"/>
                  <a:pt x="36221" y="4347"/>
                  <a:pt x="36109" y="4221"/>
                </a:cubicBezTo>
                <a:lnTo>
                  <a:pt x="36109" y="3997"/>
                </a:lnTo>
                <a:cubicBezTo>
                  <a:pt x="35997" y="3941"/>
                  <a:pt x="35927" y="3941"/>
                  <a:pt x="35871" y="3871"/>
                </a:cubicBezTo>
                <a:lnTo>
                  <a:pt x="35871" y="3465"/>
                </a:lnTo>
                <a:cubicBezTo>
                  <a:pt x="35927" y="3465"/>
                  <a:pt x="35997" y="3409"/>
                  <a:pt x="36053" y="3353"/>
                </a:cubicBezTo>
                <a:cubicBezTo>
                  <a:pt x="36012" y="3334"/>
                  <a:pt x="35977" y="3326"/>
                  <a:pt x="35945" y="3326"/>
                </a:cubicBezTo>
                <a:cubicBezTo>
                  <a:pt x="35823" y="3326"/>
                  <a:pt x="35752" y="3436"/>
                  <a:pt x="35630" y="3436"/>
                </a:cubicBezTo>
                <a:cubicBezTo>
                  <a:pt x="35598" y="3436"/>
                  <a:pt x="35562" y="3429"/>
                  <a:pt x="35521" y="3409"/>
                </a:cubicBezTo>
                <a:cubicBezTo>
                  <a:pt x="35521" y="3353"/>
                  <a:pt x="35521" y="3241"/>
                  <a:pt x="35577" y="3171"/>
                </a:cubicBezTo>
                <a:lnTo>
                  <a:pt x="35353" y="3171"/>
                </a:lnTo>
                <a:lnTo>
                  <a:pt x="35353" y="2709"/>
                </a:lnTo>
                <a:cubicBezTo>
                  <a:pt x="35297" y="2709"/>
                  <a:pt x="35227" y="2765"/>
                  <a:pt x="35171" y="2765"/>
                </a:cubicBezTo>
                <a:cubicBezTo>
                  <a:pt x="35115" y="2765"/>
                  <a:pt x="35059" y="2765"/>
                  <a:pt x="35003" y="2709"/>
                </a:cubicBezTo>
                <a:lnTo>
                  <a:pt x="35003" y="2597"/>
                </a:lnTo>
                <a:cubicBezTo>
                  <a:pt x="34709" y="2653"/>
                  <a:pt x="34415" y="2709"/>
                  <a:pt x="34065" y="2765"/>
                </a:cubicBezTo>
                <a:lnTo>
                  <a:pt x="34065" y="2597"/>
                </a:lnTo>
                <a:cubicBezTo>
                  <a:pt x="33953" y="2415"/>
                  <a:pt x="33771" y="2191"/>
                  <a:pt x="33603" y="2009"/>
                </a:cubicBezTo>
                <a:cubicBezTo>
                  <a:pt x="33533" y="1993"/>
                  <a:pt x="33464" y="1986"/>
                  <a:pt x="33396" y="1986"/>
                </a:cubicBezTo>
                <a:cubicBezTo>
                  <a:pt x="33232" y="1986"/>
                  <a:pt x="33078" y="2026"/>
                  <a:pt x="32959" y="2065"/>
                </a:cubicBezTo>
                <a:cubicBezTo>
                  <a:pt x="32893" y="2086"/>
                  <a:pt x="32835" y="2099"/>
                  <a:pt x="32787" y="2099"/>
                </a:cubicBezTo>
                <a:cubicBezTo>
                  <a:pt x="32703" y="2099"/>
                  <a:pt x="32645" y="2060"/>
                  <a:pt x="32609" y="1953"/>
                </a:cubicBezTo>
                <a:cubicBezTo>
                  <a:pt x="32721" y="1715"/>
                  <a:pt x="32553" y="1603"/>
                  <a:pt x="32315" y="1547"/>
                </a:cubicBezTo>
                <a:cubicBezTo>
                  <a:pt x="32427" y="1365"/>
                  <a:pt x="32553" y="1197"/>
                  <a:pt x="32609" y="1015"/>
                </a:cubicBezTo>
                <a:cubicBezTo>
                  <a:pt x="32665" y="847"/>
                  <a:pt x="32777" y="721"/>
                  <a:pt x="32777" y="609"/>
                </a:cubicBezTo>
                <a:cubicBezTo>
                  <a:pt x="32903" y="371"/>
                  <a:pt x="32721" y="203"/>
                  <a:pt x="32609" y="21"/>
                </a:cubicBezTo>
                <a:cubicBezTo>
                  <a:pt x="32551" y="7"/>
                  <a:pt x="32493" y="0"/>
                  <a:pt x="3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5" name="Google Shape;2005;p22"/>
          <p:cNvGrpSpPr/>
          <p:nvPr/>
        </p:nvGrpSpPr>
        <p:grpSpPr>
          <a:xfrm rot="-2822785">
            <a:off x="2998082" y="4285587"/>
            <a:ext cx="840093" cy="834843"/>
            <a:chOff x="1520275" y="3315325"/>
            <a:chExt cx="840100" cy="834850"/>
          </a:xfrm>
        </p:grpSpPr>
        <p:sp>
          <p:nvSpPr>
            <p:cNvPr id="2006" name="Google Shape;2006;p22"/>
            <p:cNvSpPr/>
            <p:nvPr/>
          </p:nvSpPr>
          <p:spPr>
            <a:xfrm>
              <a:off x="1520275" y="3315325"/>
              <a:ext cx="11575" cy="7375"/>
            </a:xfrm>
            <a:custGeom>
              <a:avLst/>
              <a:gdLst/>
              <a:ahLst/>
              <a:cxnLst/>
              <a:rect l="l" t="t" r="r" b="b"/>
              <a:pathLst>
                <a:path w="463" h="295" extrusionOk="0">
                  <a:moveTo>
                    <a:pt x="462" y="0"/>
                  </a:moveTo>
                  <a:cubicBezTo>
                    <a:pt x="280" y="0"/>
                    <a:pt x="224" y="70"/>
                    <a:pt x="168" y="70"/>
                  </a:cubicBezTo>
                  <a:cubicBezTo>
                    <a:pt x="112" y="126"/>
                    <a:pt x="56" y="182"/>
                    <a:pt x="0" y="294"/>
                  </a:cubicBezTo>
                  <a:lnTo>
                    <a:pt x="112" y="294"/>
                  </a:lnTo>
                  <a:lnTo>
                    <a:pt x="112" y="182"/>
                  </a:lnTo>
                  <a:lnTo>
                    <a:pt x="280" y="182"/>
                  </a:lnTo>
                  <a:cubicBezTo>
                    <a:pt x="350" y="126"/>
                    <a:pt x="406" y="126"/>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2"/>
            <p:cNvSpPr/>
            <p:nvPr/>
          </p:nvSpPr>
          <p:spPr>
            <a:xfrm>
              <a:off x="2023275" y="4025875"/>
              <a:ext cx="83325" cy="63200"/>
            </a:xfrm>
            <a:custGeom>
              <a:avLst/>
              <a:gdLst/>
              <a:ahLst/>
              <a:cxnLst/>
              <a:rect l="l" t="t" r="r" b="b"/>
              <a:pathLst>
                <a:path w="3333" h="2528" extrusionOk="0">
                  <a:moveTo>
                    <a:pt x="588" y="0"/>
                  </a:moveTo>
                  <a:cubicBezTo>
                    <a:pt x="112" y="168"/>
                    <a:pt x="0" y="406"/>
                    <a:pt x="294" y="868"/>
                  </a:cubicBezTo>
                  <a:cubicBezTo>
                    <a:pt x="532" y="1219"/>
                    <a:pt x="812" y="1513"/>
                    <a:pt x="1232" y="1807"/>
                  </a:cubicBezTo>
                  <a:cubicBezTo>
                    <a:pt x="1684" y="2210"/>
                    <a:pt x="2232" y="2528"/>
                    <a:pt x="2867" y="2528"/>
                  </a:cubicBezTo>
                  <a:cubicBezTo>
                    <a:pt x="2960" y="2528"/>
                    <a:pt x="3054" y="2521"/>
                    <a:pt x="3150" y="2507"/>
                  </a:cubicBezTo>
                  <a:cubicBezTo>
                    <a:pt x="3332" y="2381"/>
                    <a:pt x="3332" y="2325"/>
                    <a:pt x="3262" y="2269"/>
                  </a:cubicBezTo>
                  <a:cubicBezTo>
                    <a:pt x="3094" y="1751"/>
                    <a:pt x="2800" y="1275"/>
                    <a:pt x="2338" y="1050"/>
                  </a:cubicBezTo>
                  <a:cubicBezTo>
                    <a:pt x="1932" y="868"/>
                    <a:pt x="1582" y="630"/>
                    <a:pt x="1162" y="462"/>
                  </a:cubicBezTo>
                  <a:cubicBezTo>
                    <a:pt x="994" y="350"/>
                    <a:pt x="756" y="168"/>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2"/>
            <p:cNvSpPr/>
            <p:nvPr/>
          </p:nvSpPr>
          <p:spPr>
            <a:xfrm>
              <a:off x="2282975" y="4113375"/>
              <a:ext cx="77400" cy="36800"/>
            </a:xfrm>
            <a:custGeom>
              <a:avLst/>
              <a:gdLst/>
              <a:ahLst/>
              <a:cxnLst/>
              <a:rect l="l" t="t" r="r" b="b"/>
              <a:pathLst>
                <a:path w="3096" h="1472" extrusionOk="0">
                  <a:moveTo>
                    <a:pt x="169" y="1"/>
                  </a:moveTo>
                  <a:cubicBezTo>
                    <a:pt x="113" y="57"/>
                    <a:pt x="57" y="169"/>
                    <a:pt x="1" y="281"/>
                  </a:cubicBezTo>
                  <a:cubicBezTo>
                    <a:pt x="113" y="407"/>
                    <a:pt x="169" y="519"/>
                    <a:pt x="295" y="575"/>
                  </a:cubicBezTo>
                  <a:cubicBezTo>
                    <a:pt x="813" y="813"/>
                    <a:pt x="1275" y="981"/>
                    <a:pt x="1751" y="1219"/>
                  </a:cubicBezTo>
                  <a:cubicBezTo>
                    <a:pt x="2040" y="1369"/>
                    <a:pt x="2328" y="1471"/>
                    <a:pt x="2617" y="1471"/>
                  </a:cubicBezTo>
                  <a:cubicBezTo>
                    <a:pt x="2678" y="1471"/>
                    <a:pt x="2740" y="1467"/>
                    <a:pt x="2801" y="1457"/>
                  </a:cubicBezTo>
                  <a:cubicBezTo>
                    <a:pt x="2969" y="1331"/>
                    <a:pt x="3095" y="1275"/>
                    <a:pt x="3025" y="1051"/>
                  </a:cubicBezTo>
                  <a:cubicBezTo>
                    <a:pt x="2913" y="631"/>
                    <a:pt x="2675" y="351"/>
                    <a:pt x="2213" y="225"/>
                  </a:cubicBezTo>
                  <a:cubicBezTo>
                    <a:pt x="2045" y="169"/>
                    <a:pt x="1919" y="169"/>
                    <a:pt x="1751" y="169"/>
                  </a:cubicBezTo>
                  <a:cubicBezTo>
                    <a:pt x="1513" y="113"/>
                    <a:pt x="1219" y="57"/>
                    <a:pt x="995" y="57"/>
                  </a:cubicBezTo>
                  <a:cubicBezTo>
                    <a:pt x="701" y="1"/>
                    <a:pt x="463" y="1"/>
                    <a:pt x="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2"/>
            <p:cNvSpPr/>
            <p:nvPr/>
          </p:nvSpPr>
          <p:spPr>
            <a:xfrm>
              <a:off x="1925600" y="3910375"/>
              <a:ext cx="67225" cy="48325"/>
            </a:xfrm>
            <a:custGeom>
              <a:avLst/>
              <a:gdLst/>
              <a:ahLst/>
              <a:cxnLst/>
              <a:rect l="l" t="t" r="r" b="b"/>
              <a:pathLst>
                <a:path w="2689" h="1933" extrusionOk="0">
                  <a:moveTo>
                    <a:pt x="239" y="0"/>
                  </a:moveTo>
                  <a:cubicBezTo>
                    <a:pt x="113" y="126"/>
                    <a:pt x="113" y="182"/>
                    <a:pt x="1" y="294"/>
                  </a:cubicBezTo>
                  <a:cubicBezTo>
                    <a:pt x="57" y="350"/>
                    <a:pt x="169" y="476"/>
                    <a:pt x="239" y="588"/>
                  </a:cubicBezTo>
                  <a:lnTo>
                    <a:pt x="757" y="1120"/>
                  </a:lnTo>
                  <a:cubicBezTo>
                    <a:pt x="1107" y="1526"/>
                    <a:pt x="1569" y="1750"/>
                    <a:pt x="2101" y="1876"/>
                  </a:cubicBezTo>
                  <a:cubicBezTo>
                    <a:pt x="2185" y="1904"/>
                    <a:pt x="2286" y="1932"/>
                    <a:pt x="2381" y="1932"/>
                  </a:cubicBezTo>
                  <a:cubicBezTo>
                    <a:pt x="2475" y="1932"/>
                    <a:pt x="2563" y="1904"/>
                    <a:pt x="2619" y="1820"/>
                  </a:cubicBezTo>
                  <a:cubicBezTo>
                    <a:pt x="2689" y="1232"/>
                    <a:pt x="2269" y="644"/>
                    <a:pt x="1807" y="476"/>
                  </a:cubicBezTo>
                  <a:cubicBezTo>
                    <a:pt x="1401" y="350"/>
                    <a:pt x="1051" y="182"/>
                    <a:pt x="645" y="70"/>
                  </a:cubicBezTo>
                  <a:cubicBezTo>
                    <a:pt x="519" y="70"/>
                    <a:pt x="351"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2"/>
            <p:cNvSpPr/>
            <p:nvPr/>
          </p:nvSpPr>
          <p:spPr>
            <a:xfrm>
              <a:off x="1747800" y="3640850"/>
              <a:ext cx="53700" cy="59900"/>
            </a:xfrm>
            <a:custGeom>
              <a:avLst/>
              <a:gdLst/>
              <a:ahLst/>
              <a:cxnLst/>
              <a:rect l="l" t="t" r="r" b="b"/>
              <a:pathLst>
                <a:path w="2148" h="2396" extrusionOk="0">
                  <a:moveTo>
                    <a:pt x="462" y="0"/>
                  </a:moveTo>
                  <a:cubicBezTo>
                    <a:pt x="168" y="0"/>
                    <a:pt x="56" y="168"/>
                    <a:pt x="0" y="406"/>
                  </a:cubicBezTo>
                  <a:cubicBezTo>
                    <a:pt x="168" y="756"/>
                    <a:pt x="406" y="1162"/>
                    <a:pt x="630" y="1512"/>
                  </a:cubicBezTo>
                  <a:cubicBezTo>
                    <a:pt x="756" y="1750"/>
                    <a:pt x="868" y="1974"/>
                    <a:pt x="1106" y="2100"/>
                  </a:cubicBezTo>
                  <a:cubicBezTo>
                    <a:pt x="1330" y="2212"/>
                    <a:pt x="1568" y="2324"/>
                    <a:pt x="1806" y="2380"/>
                  </a:cubicBezTo>
                  <a:cubicBezTo>
                    <a:pt x="1839" y="2391"/>
                    <a:pt x="1870" y="2395"/>
                    <a:pt x="1899" y="2395"/>
                  </a:cubicBezTo>
                  <a:cubicBezTo>
                    <a:pt x="2063" y="2395"/>
                    <a:pt x="2148" y="2233"/>
                    <a:pt x="2100" y="2030"/>
                  </a:cubicBezTo>
                  <a:cubicBezTo>
                    <a:pt x="2030" y="1750"/>
                    <a:pt x="1974" y="1456"/>
                    <a:pt x="1806" y="1274"/>
                  </a:cubicBezTo>
                  <a:cubicBezTo>
                    <a:pt x="1624" y="1106"/>
                    <a:pt x="1456" y="924"/>
                    <a:pt x="1218" y="756"/>
                  </a:cubicBezTo>
                  <a:cubicBezTo>
                    <a:pt x="980" y="462"/>
                    <a:pt x="700" y="224"/>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2"/>
            <p:cNvSpPr/>
            <p:nvPr/>
          </p:nvSpPr>
          <p:spPr>
            <a:xfrm>
              <a:off x="1897950" y="3792400"/>
              <a:ext cx="77375" cy="49725"/>
            </a:xfrm>
            <a:custGeom>
              <a:avLst/>
              <a:gdLst/>
              <a:ahLst/>
              <a:cxnLst/>
              <a:rect l="l" t="t" r="r" b="b"/>
              <a:pathLst>
                <a:path w="3095" h="1989" extrusionOk="0">
                  <a:moveTo>
                    <a:pt x="225" y="1"/>
                  </a:moveTo>
                  <a:cubicBezTo>
                    <a:pt x="169" y="57"/>
                    <a:pt x="113" y="113"/>
                    <a:pt x="57" y="169"/>
                  </a:cubicBezTo>
                  <a:cubicBezTo>
                    <a:pt x="1" y="463"/>
                    <a:pt x="225" y="645"/>
                    <a:pt x="407" y="757"/>
                  </a:cubicBezTo>
                  <a:cubicBezTo>
                    <a:pt x="813" y="1051"/>
                    <a:pt x="1275" y="1401"/>
                    <a:pt x="1807" y="1695"/>
                  </a:cubicBezTo>
                  <a:cubicBezTo>
                    <a:pt x="2101" y="1807"/>
                    <a:pt x="2451" y="1989"/>
                    <a:pt x="2801" y="1989"/>
                  </a:cubicBezTo>
                  <a:cubicBezTo>
                    <a:pt x="2913" y="1989"/>
                    <a:pt x="3025" y="1919"/>
                    <a:pt x="3095" y="1807"/>
                  </a:cubicBezTo>
                  <a:cubicBezTo>
                    <a:pt x="2857" y="1345"/>
                    <a:pt x="2619" y="995"/>
                    <a:pt x="2157" y="813"/>
                  </a:cubicBezTo>
                  <a:cubicBezTo>
                    <a:pt x="1625" y="645"/>
                    <a:pt x="1107" y="351"/>
                    <a:pt x="575" y="113"/>
                  </a:cubicBezTo>
                  <a:cubicBezTo>
                    <a:pt x="463" y="113"/>
                    <a:pt x="351" y="57"/>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1686525" y="3502225"/>
              <a:ext cx="43800" cy="70025"/>
            </a:xfrm>
            <a:custGeom>
              <a:avLst/>
              <a:gdLst/>
              <a:ahLst/>
              <a:cxnLst/>
              <a:rect l="l" t="t" r="r" b="b"/>
              <a:pathLst>
                <a:path w="1752" h="2801" extrusionOk="0">
                  <a:moveTo>
                    <a:pt x="463" y="1"/>
                  </a:moveTo>
                  <a:cubicBezTo>
                    <a:pt x="113" y="1"/>
                    <a:pt x="1" y="113"/>
                    <a:pt x="113" y="463"/>
                  </a:cubicBezTo>
                  <a:cubicBezTo>
                    <a:pt x="225" y="1107"/>
                    <a:pt x="519" y="1695"/>
                    <a:pt x="813" y="2269"/>
                  </a:cubicBezTo>
                  <a:cubicBezTo>
                    <a:pt x="981" y="2507"/>
                    <a:pt x="1163" y="2675"/>
                    <a:pt x="1457" y="2801"/>
                  </a:cubicBezTo>
                  <a:cubicBezTo>
                    <a:pt x="1625" y="2619"/>
                    <a:pt x="1681" y="2451"/>
                    <a:pt x="1681" y="2269"/>
                  </a:cubicBezTo>
                  <a:cubicBezTo>
                    <a:pt x="1751" y="1919"/>
                    <a:pt x="1681" y="1625"/>
                    <a:pt x="1513" y="1401"/>
                  </a:cubicBezTo>
                  <a:cubicBezTo>
                    <a:pt x="1219" y="995"/>
                    <a:pt x="981" y="519"/>
                    <a:pt x="701" y="113"/>
                  </a:cubicBezTo>
                  <a:cubicBezTo>
                    <a:pt x="701" y="57"/>
                    <a:pt x="631" y="57"/>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2"/>
            <p:cNvSpPr/>
            <p:nvPr/>
          </p:nvSpPr>
          <p:spPr>
            <a:xfrm>
              <a:off x="1686525" y="3709100"/>
              <a:ext cx="50550" cy="51475"/>
            </a:xfrm>
            <a:custGeom>
              <a:avLst/>
              <a:gdLst/>
              <a:ahLst/>
              <a:cxnLst/>
              <a:rect l="l" t="t" r="r" b="b"/>
              <a:pathLst>
                <a:path w="2022" h="2059" extrusionOk="0">
                  <a:moveTo>
                    <a:pt x="281" y="0"/>
                  </a:moveTo>
                  <a:cubicBezTo>
                    <a:pt x="169" y="182"/>
                    <a:pt x="113" y="294"/>
                    <a:pt x="1" y="420"/>
                  </a:cubicBezTo>
                  <a:cubicBezTo>
                    <a:pt x="225" y="770"/>
                    <a:pt x="407" y="1120"/>
                    <a:pt x="575" y="1470"/>
                  </a:cubicBezTo>
                  <a:cubicBezTo>
                    <a:pt x="631" y="1638"/>
                    <a:pt x="757" y="1750"/>
                    <a:pt x="925" y="1821"/>
                  </a:cubicBezTo>
                  <a:cubicBezTo>
                    <a:pt x="1107" y="1933"/>
                    <a:pt x="1331" y="1989"/>
                    <a:pt x="1569" y="2045"/>
                  </a:cubicBezTo>
                  <a:cubicBezTo>
                    <a:pt x="1610" y="2054"/>
                    <a:pt x="1650" y="2059"/>
                    <a:pt x="1688" y="2059"/>
                  </a:cubicBezTo>
                  <a:cubicBezTo>
                    <a:pt x="1875" y="2059"/>
                    <a:pt x="2022" y="1948"/>
                    <a:pt x="1975" y="1750"/>
                  </a:cubicBezTo>
                  <a:cubicBezTo>
                    <a:pt x="1919" y="1526"/>
                    <a:pt x="1863" y="1288"/>
                    <a:pt x="1751" y="1050"/>
                  </a:cubicBezTo>
                  <a:cubicBezTo>
                    <a:pt x="1681" y="938"/>
                    <a:pt x="1513" y="770"/>
                    <a:pt x="1401" y="644"/>
                  </a:cubicBezTo>
                  <a:cubicBezTo>
                    <a:pt x="1163" y="476"/>
                    <a:pt x="869" y="294"/>
                    <a:pt x="631" y="182"/>
                  </a:cubicBezTo>
                  <a:cubicBezTo>
                    <a:pt x="519" y="70"/>
                    <a:pt x="407" y="7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2"/>
            <p:cNvSpPr/>
            <p:nvPr/>
          </p:nvSpPr>
          <p:spPr>
            <a:xfrm>
              <a:off x="1775450" y="3552625"/>
              <a:ext cx="52525" cy="46925"/>
            </a:xfrm>
            <a:custGeom>
              <a:avLst/>
              <a:gdLst/>
              <a:ahLst/>
              <a:cxnLst/>
              <a:rect l="l" t="t" r="r" b="b"/>
              <a:pathLst>
                <a:path w="2101" h="1877" extrusionOk="0">
                  <a:moveTo>
                    <a:pt x="436" y="1"/>
                  </a:moveTo>
                  <a:cubicBezTo>
                    <a:pt x="388" y="1"/>
                    <a:pt x="341" y="9"/>
                    <a:pt x="294" y="29"/>
                  </a:cubicBezTo>
                  <a:cubicBezTo>
                    <a:pt x="0" y="309"/>
                    <a:pt x="0" y="379"/>
                    <a:pt x="224" y="729"/>
                  </a:cubicBezTo>
                  <a:cubicBezTo>
                    <a:pt x="294" y="841"/>
                    <a:pt x="350" y="953"/>
                    <a:pt x="406" y="1079"/>
                  </a:cubicBezTo>
                  <a:cubicBezTo>
                    <a:pt x="644" y="1485"/>
                    <a:pt x="994" y="1709"/>
                    <a:pt x="1400" y="1835"/>
                  </a:cubicBezTo>
                  <a:cubicBezTo>
                    <a:pt x="1512" y="1863"/>
                    <a:pt x="1614" y="1877"/>
                    <a:pt x="1717" y="1877"/>
                  </a:cubicBezTo>
                  <a:cubicBezTo>
                    <a:pt x="1820" y="1877"/>
                    <a:pt x="1925" y="1863"/>
                    <a:pt x="2044" y="1835"/>
                  </a:cubicBezTo>
                  <a:cubicBezTo>
                    <a:pt x="2044" y="1779"/>
                    <a:pt x="2100" y="1709"/>
                    <a:pt x="2044" y="1653"/>
                  </a:cubicBezTo>
                  <a:cubicBezTo>
                    <a:pt x="1974" y="1429"/>
                    <a:pt x="1918" y="1135"/>
                    <a:pt x="1750" y="897"/>
                  </a:cubicBezTo>
                  <a:cubicBezTo>
                    <a:pt x="1694" y="785"/>
                    <a:pt x="1512" y="603"/>
                    <a:pt x="1400" y="547"/>
                  </a:cubicBezTo>
                  <a:cubicBezTo>
                    <a:pt x="1218" y="379"/>
                    <a:pt x="994" y="253"/>
                    <a:pt x="812" y="141"/>
                  </a:cubicBezTo>
                  <a:cubicBezTo>
                    <a:pt x="691" y="60"/>
                    <a:pt x="562" y="1"/>
                    <a:pt x="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2"/>
            <p:cNvSpPr/>
            <p:nvPr/>
          </p:nvSpPr>
          <p:spPr>
            <a:xfrm>
              <a:off x="1756550" y="3896000"/>
              <a:ext cx="50775" cy="45200"/>
            </a:xfrm>
            <a:custGeom>
              <a:avLst/>
              <a:gdLst/>
              <a:ahLst/>
              <a:cxnLst/>
              <a:rect l="l" t="t" r="r" b="b"/>
              <a:pathLst>
                <a:path w="2031" h="1808" extrusionOk="0">
                  <a:moveTo>
                    <a:pt x="224" y="1"/>
                  </a:moveTo>
                  <a:cubicBezTo>
                    <a:pt x="168" y="57"/>
                    <a:pt x="112" y="113"/>
                    <a:pt x="0" y="225"/>
                  </a:cubicBezTo>
                  <a:cubicBezTo>
                    <a:pt x="56" y="351"/>
                    <a:pt x="56" y="463"/>
                    <a:pt x="168" y="519"/>
                  </a:cubicBezTo>
                  <a:cubicBezTo>
                    <a:pt x="280" y="757"/>
                    <a:pt x="462" y="925"/>
                    <a:pt x="574" y="1163"/>
                  </a:cubicBezTo>
                  <a:cubicBezTo>
                    <a:pt x="924" y="1695"/>
                    <a:pt x="1400" y="1807"/>
                    <a:pt x="2030" y="1807"/>
                  </a:cubicBezTo>
                  <a:lnTo>
                    <a:pt x="2030" y="1457"/>
                  </a:lnTo>
                  <a:cubicBezTo>
                    <a:pt x="1974" y="1345"/>
                    <a:pt x="1918" y="1219"/>
                    <a:pt x="1862" y="1051"/>
                  </a:cubicBezTo>
                  <a:cubicBezTo>
                    <a:pt x="1750" y="757"/>
                    <a:pt x="1568" y="519"/>
                    <a:pt x="1274" y="407"/>
                  </a:cubicBezTo>
                  <a:cubicBezTo>
                    <a:pt x="1162" y="407"/>
                    <a:pt x="1106" y="351"/>
                    <a:pt x="980" y="295"/>
                  </a:cubicBezTo>
                  <a:cubicBezTo>
                    <a:pt x="756" y="169"/>
                    <a:pt x="518" y="57"/>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2"/>
            <p:cNvSpPr/>
            <p:nvPr/>
          </p:nvSpPr>
          <p:spPr>
            <a:xfrm>
              <a:off x="2176575" y="4029350"/>
              <a:ext cx="52525" cy="34450"/>
            </a:xfrm>
            <a:custGeom>
              <a:avLst/>
              <a:gdLst/>
              <a:ahLst/>
              <a:cxnLst/>
              <a:rect l="l" t="t" r="r" b="b"/>
              <a:pathLst>
                <a:path w="2101" h="1378" extrusionOk="0">
                  <a:moveTo>
                    <a:pt x="296" y="1"/>
                  </a:moveTo>
                  <a:cubicBezTo>
                    <a:pt x="156" y="1"/>
                    <a:pt x="78" y="63"/>
                    <a:pt x="1" y="267"/>
                  </a:cubicBezTo>
                  <a:cubicBezTo>
                    <a:pt x="215" y="816"/>
                    <a:pt x="1132" y="1377"/>
                    <a:pt x="1824" y="1377"/>
                  </a:cubicBezTo>
                  <a:cubicBezTo>
                    <a:pt x="1856" y="1377"/>
                    <a:pt x="1888" y="1376"/>
                    <a:pt x="1919" y="1374"/>
                  </a:cubicBezTo>
                  <a:cubicBezTo>
                    <a:pt x="2101" y="1318"/>
                    <a:pt x="2101" y="1136"/>
                    <a:pt x="2031" y="1024"/>
                  </a:cubicBezTo>
                  <a:cubicBezTo>
                    <a:pt x="2031" y="911"/>
                    <a:pt x="1975" y="785"/>
                    <a:pt x="1975" y="673"/>
                  </a:cubicBezTo>
                  <a:cubicBezTo>
                    <a:pt x="1919" y="435"/>
                    <a:pt x="1807" y="323"/>
                    <a:pt x="1681" y="141"/>
                  </a:cubicBezTo>
                  <a:cubicBezTo>
                    <a:pt x="1625" y="85"/>
                    <a:pt x="1457" y="29"/>
                    <a:pt x="1401" y="29"/>
                  </a:cubicBezTo>
                  <a:cubicBezTo>
                    <a:pt x="1276" y="77"/>
                    <a:pt x="1152" y="94"/>
                    <a:pt x="1028" y="94"/>
                  </a:cubicBezTo>
                  <a:cubicBezTo>
                    <a:pt x="858" y="94"/>
                    <a:pt x="688" y="62"/>
                    <a:pt x="519" y="29"/>
                  </a:cubicBezTo>
                  <a:cubicBezTo>
                    <a:pt x="429" y="12"/>
                    <a:pt x="357" y="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2"/>
            <p:cNvSpPr/>
            <p:nvPr/>
          </p:nvSpPr>
          <p:spPr>
            <a:xfrm>
              <a:off x="1865750" y="3619600"/>
              <a:ext cx="48325" cy="44375"/>
            </a:xfrm>
            <a:custGeom>
              <a:avLst/>
              <a:gdLst/>
              <a:ahLst/>
              <a:cxnLst/>
              <a:rect l="l" t="t" r="r" b="b"/>
              <a:pathLst>
                <a:path w="1933" h="1775" extrusionOk="0">
                  <a:moveTo>
                    <a:pt x="309" y="1"/>
                  </a:moveTo>
                  <a:cubicBezTo>
                    <a:pt x="232" y="1"/>
                    <a:pt x="162" y="40"/>
                    <a:pt x="112" y="80"/>
                  </a:cubicBezTo>
                  <a:cubicBezTo>
                    <a:pt x="0" y="206"/>
                    <a:pt x="0" y="318"/>
                    <a:pt x="0" y="430"/>
                  </a:cubicBezTo>
                  <a:cubicBezTo>
                    <a:pt x="56" y="500"/>
                    <a:pt x="56" y="556"/>
                    <a:pt x="112" y="612"/>
                  </a:cubicBezTo>
                  <a:cubicBezTo>
                    <a:pt x="407" y="1130"/>
                    <a:pt x="883" y="1550"/>
                    <a:pt x="1513" y="1718"/>
                  </a:cubicBezTo>
                  <a:cubicBezTo>
                    <a:pt x="1639" y="1718"/>
                    <a:pt x="1751" y="1718"/>
                    <a:pt x="1933" y="1774"/>
                  </a:cubicBezTo>
                  <a:lnTo>
                    <a:pt x="1933" y="1480"/>
                  </a:lnTo>
                  <a:cubicBezTo>
                    <a:pt x="1695" y="724"/>
                    <a:pt x="1107" y="318"/>
                    <a:pt x="407" y="24"/>
                  </a:cubicBezTo>
                  <a:cubicBezTo>
                    <a:pt x="374" y="8"/>
                    <a:pt x="341"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2"/>
            <p:cNvSpPr/>
            <p:nvPr/>
          </p:nvSpPr>
          <p:spPr>
            <a:xfrm>
              <a:off x="1844050" y="3724625"/>
              <a:ext cx="53925" cy="37375"/>
            </a:xfrm>
            <a:custGeom>
              <a:avLst/>
              <a:gdLst/>
              <a:ahLst/>
              <a:cxnLst/>
              <a:rect l="l" t="t" r="r" b="b"/>
              <a:pathLst>
                <a:path w="2157" h="1495" extrusionOk="0">
                  <a:moveTo>
                    <a:pt x="381" y="0"/>
                  </a:moveTo>
                  <a:cubicBezTo>
                    <a:pt x="330" y="0"/>
                    <a:pt x="278" y="7"/>
                    <a:pt x="224" y="23"/>
                  </a:cubicBezTo>
                  <a:cubicBezTo>
                    <a:pt x="0" y="261"/>
                    <a:pt x="0" y="373"/>
                    <a:pt x="224" y="611"/>
                  </a:cubicBezTo>
                  <a:cubicBezTo>
                    <a:pt x="462" y="779"/>
                    <a:pt x="630" y="1017"/>
                    <a:pt x="924" y="1200"/>
                  </a:cubicBezTo>
                  <a:cubicBezTo>
                    <a:pt x="1174" y="1342"/>
                    <a:pt x="1464" y="1495"/>
                    <a:pt x="1795" y="1495"/>
                  </a:cubicBezTo>
                  <a:cubicBezTo>
                    <a:pt x="1853" y="1495"/>
                    <a:pt x="1913" y="1490"/>
                    <a:pt x="1975" y="1480"/>
                  </a:cubicBezTo>
                  <a:cubicBezTo>
                    <a:pt x="2101" y="1424"/>
                    <a:pt x="2157" y="1312"/>
                    <a:pt x="2101" y="1129"/>
                  </a:cubicBezTo>
                  <a:cubicBezTo>
                    <a:pt x="2031" y="1073"/>
                    <a:pt x="2031" y="1017"/>
                    <a:pt x="1975" y="961"/>
                  </a:cubicBezTo>
                  <a:cubicBezTo>
                    <a:pt x="1863" y="667"/>
                    <a:pt x="1681" y="429"/>
                    <a:pt x="1331" y="317"/>
                  </a:cubicBezTo>
                  <a:cubicBezTo>
                    <a:pt x="1106" y="261"/>
                    <a:pt x="924" y="205"/>
                    <a:pt x="756" y="79"/>
                  </a:cubicBezTo>
                  <a:cubicBezTo>
                    <a:pt x="628" y="40"/>
                    <a:pt x="506" y="0"/>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2"/>
            <p:cNvSpPr/>
            <p:nvPr/>
          </p:nvSpPr>
          <p:spPr>
            <a:xfrm>
              <a:off x="1754800" y="3803950"/>
              <a:ext cx="55675" cy="52800"/>
            </a:xfrm>
            <a:custGeom>
              <a:avLst/>
              <a:gdLst/>
              <a:ahLst/>
              <a:cxnLst/>
              <a:rect l="l" t="t" r="r" b="b"/>
              <a:pathLst>
                <a:path w="2227" h="2112" extrusionOk="0">
                  <a:moveTo>
                    <a:pt x="182" y="1"/>
                  </a:moveTo>
                  <a:cubicBezTo>
                    <a:pt x="0" y="183"/>
                    <a:pt x="0" y="295"/>
                    <a:pt x="126" y="477"/>
                  </a:cubicBezTo>
                  <a:cubicBezTo>
                    <a:pt x="420" y="883"/>
                    <a:pt x="700" y="1289"/>
                    <a:pt x="1050" y="1639"/>
                  </a:cubicBezTo>
                  <a:cubicBezTo>
                    <a:pt x="1258" y="1945"/>
                    <a:pt x="1594" y="2111"/>
                    <a:pt x="2031" y="2111"/>
                  </a:cubicBezTo>
                  <a:cubicBezTo>
                    <a:pt x="2094" y="2111"/>
                    <a:pt x="2159" y="2108"/>
                    <a:pt x="2226" y="2101"/>
                  </a:cubicBezTo>
                  <a:cubicBezTo>
                    <a:pt x="2226" y="1989"/>
                    <a:pt x="2226" y="1877"/>
                    <a:pt x="2170" y="1807"/>
                  </a:cubicBezTo>
                  <a:cubicBezTo>
                    <a:pt x="2044" y="1527"/>
                    <a:pt x="1820" y="1233"/>
                    <a:pt x="1582" y="995"/>
                  </a:cubicBezTo>
                  <a:cubicBezTo>
                    <a:pt x="1120" y="645"/>
                    <a:pt x="644" y="35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2"/>
            <p:cNvSpPr/>
            <p:nvPr/>
          </p:nvSpPr>
          <p:spPr>
            <a:xfrm>
              <a:off x="2236075" y="3991925"/>
              <a:ext cx="61275" cy="23475"/>
            </a:xfrm>
            <a:custGeom>
              <a:avLst/>
              <a:gdLst/>
              <a:ahLst/>
              <a:cxnLst/>
              <a:rect l="l" t="t" r="r" b="b"/>
              <a:pathLst>
                <a:path w="2451" h="939" extrusionOk="0">
                  <a:moveTo>
                    <a:pt x="1892" y="0"/>
                  </a:moveTo>
                  <a:cubicBezTo>
                    <a:pt x="1848" y="0"/>
                    <a:pt x="1801" y="5"/>
                    <a:pt x="1751" y="14"/>
                  </a:cubicBezTo>
                  <a:lnTo>
                    <a:pt x="183" y="14"/>
                  </a:lnTo>
                  <a:cubicBezTo>
                    <a:pt x="127" y="70"/>
                    <a:pt x="71" y="182"/>
                    <a:pt x="1" y="238"/>
                  </a:cubicBezTo>
                  <a:cubicBezTo>
                    <a:pt x="127" y="364"/>
                    <a:pt x="183" y="420"/>
                    <a:pt x="295" y="476"/>
                  </a:cubicBezTo>
                  <a:cubicBezTo>
                    <a:pt x="421" y="532"/>
                    <a:pt x="533" y="588"/>
                    <a:pt x="645" y="658"/>
                  </a:cubicBezTo>
                  <a:cubicBezTo>
                    <a:pt x="1121" y="770"/>
                    <a:pt x="1639" y="938"/>
                    <a:pt x="2171" y="938"/>
                  </a:cubicBezTo>
                  <a:cubicBezTo>
                    <a:pt x="2283" y="938"/>
                    <a:pt x="2395" y="882"/>
                    <a:pt x="2451" y="770"/>
                  </a:cubicBezTo>
                  <a:lnTo>
                    <a:pt x="2451" y="420"/>
                  </a:lnTo>
                  <a:cubicBezTo>
                    <a:pt x="2451" y="420"/>
                    <a:pt x="2395" y="364"/>
                    <a:pt x="2395" y="308"/>
                  </a:cubicBezTo>
                  <a:cubicBezTo>
                    <a:pt x="2256" y="111"/>
                    <a:pt x="2106" y="0"/>
                    <a:pt x="1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2"/>
            <p:cNvSpPr/>
            <p:nvPr/>
          </p:nvSpPr>
          <p:spPr>
            <a:xfrm>
              <a:off x="2138425" y="3929625"/>
              <a:ext cx="58475" cy="30475"/>
            </a:xfrm>
            <a:custGeom>
              <a:avLst/>
              <a:gdLst/>
              <a:ahLst/>
              <a:cxnLst/>
              <a:rect l="l" t="t" r="r" b="b"/>
              <a:pathLst>
                <a:path w="2339" h="1219" extrusionOk="0">
                  <a:moveTo>
                    <a:pt x="294" y="0"/>
                  </a:moveTo>
                  <a:cubicBezTo>
                    <a:pt x="182" y="56"/>
                    <a:pt x="0" y="112"/>
                    <a:pt x="0" y="280"/>
                  </a:cubicBezTo>
                  <a:cubicBezTo>
                    <a:pt x="56" y="462"/>
                    <a:pt x="238" y="574"/>
                    <a:pt x="350" y="630"/>
                  </a:cubicBezTo>
                  <a:cubicBezTo>
                    <a:pt x="826" y="868"/>
                    <a:pt x="1345" y="1050"/>
                    <a:pt x="1807" y="1162"/>
                  </a:cubicBezTo>
                  <a:cubicBezTo>
                    <a:pt x="1870" y="1190"/>
                    <a:pt x="1957" y="1218"/>
                    <a:pt x="2045" y="1218"/>
                  </a:cubicBezTo>
                  <a:cubicBezTo>
                    <a:pt x="2132" y="1218"/>
                    <a:pt x="2220" y="1190"/>
                    <a:pt x="2283" y="1106"/>
                  </a:cubicBezTo>
                  <a:cubicBezTo>
                    <a:pt x="2339" y="700"/>
                    <a:pt x="2227" y="518"/>
                    <a:pt x="1933" y="280"/>
                  </a:cubicBezTo>
                  <a:cubicBezTo>
                    <a:pt x="1401" y="168"/>
                    <a:pt x="826" y="168"/>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2"/>
            <p:cNvSpPr/>
            <p:nvPr/>
          </p:nvSpPr>
          <p:spPr>
            <a:xfrm>
              <a:off x="1768100" y="3757400"/>
              <a:ext cx="52525" cy="47125"/>
            </a:xfrm>
            <a:custGeom>
              <a:avLst/>
              <a:gdLst/>
              <a:ahLst/>
              <a:cxnLst/>
              <a:rect l="l" t="t" r="r" b="b"/>
              <a:pathLst>
                <a:path w="2101" h="1885" extrusionOk="0">
                  <a:moveTo>
                    <a:pt x="168" y="1"/>
                  </a:moveTo>
                  <a:cubicBezTo>
                    <a:pt x="112" y="57"/>
                    <a:pt x="56" y="113"/>
                    <a:pt x="0" y="239"/>
                  </a:cubicBezTo>
                  <a:cubicBezTo>
                    <a:pt x="238" y="519"/>
                    <a:pt x="518" y="869"/>
                    <a:pt x="756" y="1219"/>
                  </a:cubicBezTo>
                  <a:cubicBezTo>
                    <a:pt x="994" y="1513"/>
                    <a:pt x="1288" y="1751"/>
                    <a:pt x="1694" y="1863"/>
                  </a:cubicBezTo>
                  <a:cubicBezTo>
                    <a:pt x="1724" y="1878"/>
                    <a:pt x="1754" y="1885"/>
                    <a:pt x="1786" y="1885"/>
                  </a:cubicBezTo>
                  <a:cubicBezTo>
                    <a:pt x="1871" y="1885"/>
                    <a:pt x="1967" y="1833"/>
                    <a:pt x="2100" y="1751"/>
                  </a:cubicBezTo>
                  <a:cubicBezTo>
                    <a:pt x="2044" y="1401"/>
                    <a:pt x="1918" y="995"/>
                    <a:pt x="1512" y="757"/>
                  </a:cubicBezTo>
                  <a:cubicBezTo>
                    <a:pt x="1218" y="645"/>
                    <a:pt x="994" y="463"/>
                    <a:pt x="700" y="295"/>
                  </a:cubicBezTo>
                  <a:cubicBezTo>
                    <a:pt x="518" y="169"/>
                    <a:pt x="350" y="113"/>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2"/>
            <p:cNvSpPr/>
            <p:nvPr/>
          </p:nvSpPr>
          <p:spPr>
            <a:xfrm>
              <a:off x="2052325" y="3968825"/>
              <a:ext cx="49725" cy="36425"/>
            </a:xfrm>
            <a:custGeom>
              <a:avLst/>
              <a:gdLst/>
              <a:ahLst/>
              <a:cxnLst/>
              <a:rect l="l" t="t" r="r" b="b"/>
              <a:pathLst>
                <a:path w="1989" h="1457" extrusionOk="0">
                  <a:moveTo>
                    <a:pt x="238" y="0"/>
                  </a:moveTo>
                  <a:cubicBezTo>
                    <a:pt x="182" y="56"/>
                    <a:pt x="70" y="112"/>
                    <a:pt x="0" y="182"/>
                  </a:cubicBezTo>
                  <a:cubicBezTo>
                    <a:pt x="0" y="350"/>
                    <a:pt x="70" y="462"/>
                    <a:pt x="182" y="588"/>
                  </a:cubicBezTo>
                  <a:cubicBezTo>
                    <a:pt x="294" y="700"/>
                    <a:pt x="476" y="882"/>
                    <a:pt x="588" y="994"/>
                  </a:cubicBezTo>
                  <a:cubicBezTo>
                    <a:pt x="994" y="1232"/>
                    <a:pt x="1344" y="1456"/>
                    <a:pt x="1820" y="1456"/>
                  </a:cubicBezTo>
                  <a:cubicBezTo>
                    <a:pt x="1988" y="1344"/>
                    <a:pt x="1988" y="1288"/>
                    <a:pt x="1988" y="1162"/>
                  </a:cubicBezTo>
                  <a:cubicBezTo>
                    <a:pt x="1876" y="994"/>
                    <a:pt x="1820" y="812"/>
                    <a:pt x="1750" y="644"/>
                  </a:cubicBezTo>
                  <a:cubicBezTo>
                    <a:pt x="1638" y="462"/>
                    <a:pt x="1526" y="350"/>
                    <a:pt x="1344" y="350"/>
                  </a:cubicBezTo>
                  <a:cubicBezTo>
                    <a:pt x="994" y="238"/>
                    <a:pt x="588" y="112"/>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2"/>
            <p:cNvSpPr/>
            <p:nvPr/>
          </p:nvSpPr>
          <p:spPr>
            <a:xfrm>
              <a:off x="1823575" y="3654975"/>
              <a:ext cx="49550" cy="38625"/>
            </a:xfrm>
            <a:custGeom>
              <a:avLst/>
              <a:gdLst/>
              <a:ahLst/>
              <a:cxnLst/>
              <a:rect l="l" t="t" r="r" b="b"/>
              <a:pathLst>
                <a:path w="1982" h="1545" extrusionOk="0">
                  <a:moveTo>
                    <a:pt x="262" y="1"/>
                  </a:moveTo>
                  <a:cubicBezTo>
                    <a:pt x="214" y="1"/>
                    <a:pt x="167" y="18"/>
                    <a:pt x="119" y="65"/>
                  </a:cubicBezTo>
                  <a:cubicBezTo>
                    <a:pt x="0" y="674"/>
                    <a:pt x="1043" y="1544"/>
                    <a:pt x="1797" y="1544"/>
                  </a:cubicBezTo>
                  <a:cubicBezTo>
                    <a:pt x="1841" y="1544"/>
                    <a:pt x="1884" y="1541"/>
                    <a:pt x="1925" y="1535"/>
                  </a:cubicBezTo>
                  <a:lnTo>
                    <a:pt x="1925" y="1465"/>
                  </a:lnTo>
                  <a:cubicBezTo>
                    <a:pt x="1925" y="1409"/>
                    <a:pt x="1981" y="1409"/>
                    <a:pt x="1925" y="1353"/>
                  </a:cubicBezTo>
                  <a:cubicBezTo>
                    <a:pt x="1869" y="947"/>
                    <a:pt x="1687" y="653"/>
                    <a:pt x="1281" y="485"/>
                  </a:cubicBezTo>
                  <a:cubicBezTo>
                    <a:pt x="1043" y="359"/>
                    <a:pt x="749" y="191"/>
                    <a:pt x="469" y="65"/>
                  </a:cubicBezTo>
                  <a:cubicBezTo>
                    <a:pt x="397" y="33"/>
                    <a:pt x="329" y="1"/>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2"/>
            <p:cNvSpPr/>
            <p:nvPr/>
          </p:nvSpPr>
          <p:spPr>
            <a:xfrm>
              <a:off x="2013100" y="3901600"/>
              <a:ext cx="41000" cy="35050"/>
            </a:xfrm>
            <a:custGeom>
              <a:avLst/>
              <a:gdLst/>
              <a:ahLst/>
              <a:cxnLst/>
              <a:rect l="l" t="t" r="r" b="b"/>
              <a:pathLst>
                <a:path w="1640" h="1402" extrusionOk="0">
                  <a:moveTo>
                    <a:pt x="589" y="1"/>
                  </a:moveTo>
                  <a:cubicBezTo>
                    <a:pt x="169" y="71"/>
                    <a:pt x="1" y="477"/>
                    <a:pt x="169" y="701"/>
                  </a:cubicBezTo>
                  <a:cubicBezTo>
                    <a:pt x="463" y="1121"/>
                    <a:pt x="869" y="1289"/>
                    <a:pt x="1345" y="1401"/>
                  </a:cubicBezTo>
                  <a:lnTo>
                    <a:pt x="1639" y="1401"/>
                  </a:lnTo>
                  <a:cubicBezTo>
                    <a:pt x="1513" y="701"/>
                    <a:pt x="1163" y="239"/>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6" name="Google Shape;2026;p22"/>
          <p:cNvGrpSpPr/>
          <p:nvPr/>
        </p:nvGrpSpPr>
        <p:grpSpPr>
          <a:xfrm rot="-5400000">
            <a:off x="-563225" y="386100"/>
            <a:ext cx="1366875" cy="812150"/>
            <a:chOff x="1610750" y="356325"/>
            <a:chExt cx="1366875" cy="812150"/>
          </a:xfrm>
        </p:grpSpPr>
        <p:sp>
          <p:nvSpPr>
            <p:cNvPr id="2027" name="Google Shape;2027;p22"/>
            <p:cNvSpPr/>
            <p:nvPr/>
          </p:nvSpPr>
          <p:spPr>
            <a:xfrm>
              <a:off x="1610750" y="356325"/>
              <a:ext cx="1366875" cy="812150"/>
            </a:xfrm>
            <a:custGeom>
              <a:avLst/>
              <a:gdLst/>
              <a:ahLst/>
              <a:cxnLst/>
              <a:rect l="l" t="t" r="r" b="b"/>
              <a:pathLst>
                <a:path w="54675" h="32486" extrusionOk="0">
                  <a:moveTo>
                    <a:pt x="1" y="0"/>
                  </a:moveTo>
                  <a:lnTo>
                    <a:pt x="1" y="69"/>
                  </a:lnTo>
                  <a:cubicBezTo>
                    <a:pt x="87" y="138"/>
                    <a:pt x="156" y="224"/>
                    <a:pt x="224" y="292"/>
                  </a:cubicBezTo>
                  <a:cubicBezTo>
                    <a:pt x="860" y="997"/>
                    <a:pt x="1445" y="1719"/>
                    <a:pt x="2012" y="2442"/>
                  </a:cubicBezTo>
                  <a:cubicBezTo>
                    <a:pt x="3302" y="4006"/>
                    <a:pt x="4299" y="5725"/>
                    <a:pt x="5313" y="7445"/>
                  </a:cubicBezTo>
                  <a:cubicBezTo>
                    <a:pt x="6018" y="8820"/>
                    <a:pt x="6741" y="10178"/>
                    <a:pt x="7394" y="11537"/>
                  </a:cubicBezTo>
                  <a:cubicBezTo>
                    <a:pt x="8391" y="13548"/>
                    <a:pt x="9457" y="15611"/>
                    <a:pt x="10747" y="17554"/>
                  </a:cubicBezTo>
                  <a:cubicBezTo>
                    <a:pt x="11606" y="18913"/>
                    <a:pt x="12689" y="20202"/>
                    <a:pt x="13979" y="21285"/>
                  </a:cubicBezTo>
                  <a:cubicBezTo>
                    <a:pt x="14838" y="21990"/>
                    <a:pt x="15767" y="22643"/>
                    <a:pt x="16764" y="23005"/>
                  </a:cubicBezTo>
                  <a:cubicBezTo>
                    <a:pt x="17475" y="23328"/>
                    <a:pt x="18215" y="23486"/>
                    <a:pt x="18963" y="23486"/>
                  </a:cubicBezTo>
                  <a:cubicBezTo>
                    <a:pt x="19209" y="23486"/>
                    <a:pt x="19457" y="23468"/>
                    <a:pt x="19704" y="23434"/>
                  </a:cubicBezTo>
                  <a:cubicBezTo>
                    <a:pt x="20426" y="23280"/>
                    <a:pt x="21062" y="23073"/>
                    <a:pt x="21716" y="22781"/>
                  </a:cubicBezTo>
                  <a:cubicBezTo>
                    <a:pt x="22868" y="22214"/>
                    <a:pt x="24002" y="21629"/>
                    <a:pt x="25223" y="21285"/>
                  </a:cubicBezTo>
                  <a:cubicBezTo>
                    <a:pt x="26201" y="21037"/>
                    <a:pt x="27117" y="20739"/>
                    <a:pt x="28119" y="20739"/>
                  </a:cubicBezTo>
                  <a:cubicBezTo>
                    <a:pt x="28297" y="20739"/>
                    <a:pt x="28478" y="20749"/>
                    <a:pt x="28662" y="20769"/>
                  </a:cubicBezTo>
                  <a:cubicBezTo>
                    <a:pt x="29092" y="20855"/>
                    <a:pt x="29590" y="20993"/>
                    <a:pt x="30020" y="21130"/>
                  </a:cubicBezTo>
                  <a:cubicBezTo>
                    <a:pt x="31533" y="21715"/>
                    <a:pt x="32823" y="22643"/>
                    <a:pt x="34112" y="23709"/>
                  </a:cubicBezTo>
                  <a:cubicBezTo>
                    <a:pt x="34542" y="24071"/>
                    <a:pt x="34972" y="24500"/>
                    <a:pt x="35401" y="24861"/>
                  </a:cubicBezTo>
                  <a:cubicBezTo>
                    <a:pt x="36106" y="25652"/>
                    <a:pt x="36897" y="26443"/>
                    <a:pt x="37688" y="27217"/>
                  </a:cubicBezTo>
                  <a:cubicBezTo>
                    <a:pt x="38479" y="28008"/>
                    <a:pt x="39201" y="28867"/>
                    <a:pt x="39975" y="29590"/>
                  </a:cubicBezTo>
                  <a:cubicBezTo>
                    <a:pt x="40989" y="30518"/>
                    <a:pt x="42055" y="31309"/>
                    <a:pt x="43345" y="31807"/>
                  </a:cubicBezTo>
                  <a:cubicBezTo>
                    <a:pt x="44067" y="32168"/>
                    <a:pt x="44858" y="32375"/>
                    <a:pt x="45649" y="32461"/>
                  </a:cubicBezTo>
                  <a:cubicBezTo>
                    <a:pt x="45897" y="32477"/>
                    <a:pt x="46146" y="32485"/>
                    <a:pt x="46395" y="32485"/>
                  </a:cubicBezTo>
                  <a:cubicBezTo>
                    <a:pt x="47215" y="32485"/>
                    <a:pt x="48030" y="32393"/>
                    <a:pt x="48795" y="32168"/>
                  </a:cubicBezTo>
                  <a:cubicBezTo>
                    <a:pt x="49792" y="31876"/>
                    <a:pt x="50652" y="31446"/>
                    <a:pt x="51443" y="30810"/>
                  </a:cubicBezTo>
                  <a:cubicBezTo>
                    <a:pt x="52440" y="29951"/>
                    <a:pt x="53162" y="28867"/>
                    <a:pt x="53661" y="27647"/>
                  </a:cubicBezTo>
                  <a:cubicBezTo>
                    <a:pt x="54245" y="26220"/>
                    <a:pt x="54675" y="24793"/>
                    <a:pt x="54675" y="23211"/>
                  </a:cubicBezTo>
                  <a:cubicBezTo>
                    <a:pt x="54675" y="22145"/>
                    <a:pt x="54589" y="21062"/>
                    <a:pt x="54383" y="20065"/>
                  </a:cubicBezTo>
                  <a:cubicBezTo>
                    <a:pt x="53815" y="17984"/>
                    <a:pt x="53093" y="15973"/>
                    <a:pt x="52234" y="13978"/>
                  </a:cubicBezTo>
                  <a:cubicBezTo>
                    <a:pt x="51580" y="12603"/>
                    <a:pt x="50944" y="11244"/>
                    <a:pt x="50377" y="9886"/>
                  </a:cubicBezTo>
                  <a:cubicBezTo>
                    <a:pt x="49362" y="7531"/>
                    <a:pt x="48503" y="5089"/>
                    <a:pt x="48228" y="2510"/>
                  </a:cubicBezTo>
                  <a:cubicBezTo>
                    <a:pt x="48142" y="1788"/>
                    <a:pt x="48073" y="997"/>
                    <a:pt x="48004" y="224"/>
                  </a:cubicBezTo>
                  <a:lnTo>
                    <a:pt x="48004" y="69"/>
                  </a:lnTo>
                  <a:lnTo>
                    <a:pt x="46285" y="69"/>
                  </a:lnTo>
                  <a:lnTo>
                    <a:pt x="46285" y="292"/>
                  </a:lnTo>
                  <a:cubicBezTo>
                    <a:pt x="46354" y="929"/>
                    <a:pt x="46354" y="1582"/>
                    <a:pt x="46422" y="2218"/>
                  </a:cubicBezTo>
                  <a:cubicBezTo>
                    <a:pt x="46508" y="3009"/>
                    <a:pt x="46577" y="3731"/>
                    <a:pt x="46715" y="4522"/>
                  </a:cubicBezTo>
                  <a:cubicBezTo>
                    <a:pt x="47076" y="6155"/>
                    <a:pt x="47574" y="7806"/>
                    <a:pt x="48228" y="9319"/>
                  </a:cubicBezTo>
                  <a:cubicBezTo>
                    <a:pt x="48864" y="10969"/>
                    <a:pt x="49586" y="12465"/>
                    <a:pt x="50291" y="14047"/>
                  </a:cubicBezTo>
                  <a:cubicBezTo>
                    <a:pt x="51082" y="15904"/>
                    <a:pt x="51873" y="17847"/>
                    <a:pt x="52371" y="19772"/>
                  </a:cubicBezTo>
                  <a:cubicBezTo>
                    <a:pt x="52595" y="20494"/>
                    <a:pt x="52801" y="21285"/>
                    <a:pt x="52801" y="21990"/>
                  </a:cubicBezTo>
                  <a:cubicBezTo>
                    <a:pt x="52870" y="22919"/>
                    <a:pt x="52870" y="23778"/>
                    <a:pt x="52732" y="24724"/>
                  </a:cubicBezTo>
                  <a:cubicBezTo>
                    <a:pt x="52526" y="25498"/>
                    <a:pt x="52302" y="26220"/>
                    <a:pt x="51941" y="26942"/>
                  </a:cubicBezTo>
                  <a:cubicBezTo>
                    <a:pt x="51374" y="28162"/>
                    <a:pt x="50514" y="29091"/>
                    <a:pt x="49294" y="29727"/>
                  </a:cubicBezTo>
                  <a:cubicBezTo>
                    <a:pt x="48657" y="30088"/>
                    <a:pt x="47935" y="30312"/>
                    <a:pt x="47144" y="30380"/>
                  </a:cubicBezTo>
                  <a:cubicBezTo>
                    <a:pt x="46646" y="30380"/>
                    <a:pt x="46147" y="30380"/>
                    <a:pt x="45563" y="30312"/>
                  </a:cubicBezTo>
                  <a:cubicBezTo>
                    <a:pt x="44789" y="30226"/>
                    <a:pt x="43998" y="29951"/>
                    <a:pt x="43276" y="29590"/>
                  </a:cubicBezTo>
                  <a:cubicBezTo>
                    <a:pt x="42210" y="29091"/>
                    <a:pt x="41350" y="28369"/>
                    <a:pt x="40491" y="27578"/>
                  </a:cubicBezTo>
                  <a:cubicBezTo>
                    <a:pt x="39545" y="26718"/>
                    <a:pt x="38685" y="25790"/>
                    <a:pt x="37757" y="24861"/>
                  </a:cubicBezTo>
                  <a:cubicBezTo>
                    <a:pt x="36829" y="23933"/>
                    <a:pt x="35900" y="23073"/>
                    <a:pt x="34817" y="22214"/>
                  </a:cubicBezTo>
                  <a:cubicBezTo>
                    <a:pt x="33682" y="21285"/>
                    <a:pt x="32461" y="20494"/>
                    <a:pt x="31103" y="19772"/>
                  </a:cubicBezTo>
                  <a:cubicBezTo>
                    <a:pt x="30162" y="19335"/>
                    <a:pt x="29139" y="19061"/>
                    <a:pt x="28097" y="19061"/>
                  </a:cubicBezTo>
                  <a:cubicBezTo>
                    <a:pt x="27788" y="19061"/>
                    <a:pt x="27477" y="19085"/>
                    <a:pt x="27166" y="19136"/>
                  </a:cubicBezTo>
                  <a:cubicBezTo>
                    <a:pt x="26306" y="19205"/>
                    <a:pt x="25447" y="19411"/>
                    <a:pt x="24656" y="19635"/>
                  </a:cubicBezTo>
                  <a:cubicBezTo>
                    <a:pt x="23366" y="19996"/>
                    <a:pt x="22146" y="20494"/>
                    <a:pt x="20925" y="21062"/>
                  </a:cubicBezTo>
                  <a:cubicBezTo>
                    <a:pt x="20257" y="21374"/>
                    <a:pt x="19582" y="21552"/>
                    <a:pt x="18909" y="21552"/>
                  </a:cubicBezTo>
                  <a:cubicBezTo>
                    <a:pt x="18508" y="21552"/>
                    <a:pt x="18108" y="21489"/>
                    <a:pt x="17710" y="21354"/>
                  </a:cubicBezTo>
                  <a:cubicBezTo>
                    <a:pt x="16558" y="20993"/>
                    <a:pt x="15629" y="20426"/>
                    <a:pt x="14770" y="19635"/>
                  </a:cubicBezTo>
                  <a:cubicBezTo>
                    <a:pt x="14048" y="18981"/>
                    <a:pt x="13325" y="18276"/>
                    <a:pt x="12758" y="17486"/>
                  </a:cubicBezTo>
                  <a:cubicBezTo>
                    <a:pt x="11692" y="16127"/>
                    <a:pt x="10747" y="14614"/>
                    <a:pt x="9973" y="13033"/>
                  </a:cubicBezTo>
                  <a:cubicBezTo>
                    <a:pt x="8890" y="11176"/>
                    <a:pt x="7892" y="9319"/>
                    <a:pt x="6878" y="7376"/>
                  </a:cubicBezTo>
                  <a:cubicBezTo>
                    <a:pt x="6104" y="5949"/>
                    <a:pt x="5245" y="4591"/>
                    <a:pt x="4230" y="3301"/>
                  </a:cubicBezTo>
                  <a:cubicBezTo>
                    <a:pt x="3732" y="2579"/>
                    <a:pt x="3164" y="1857"/>
                    <a:pt x="2511" y="1152"/>
                  </a:cubicBezTo>
                  <a:cubicBezTo>
                    <a:pt x="2236" y="722"/>
                    <a:pt x="1875" y="361"/>
                    <a:pt x="1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2"/>
            <p:cNvSpPr/>
            <p:nvPr/>
          </p:nvSpPr>
          <p:spPr>
            <a:xfrm>
              <a:off x="1731100" y="358025"/>
              <a:ext cx="1117600" cy="618825"/>
            </a:xfrm>
            <a:custGeom>
              <a:avLst/>
              <a:gdLst/>
              <a:ahLst/>
              <a:cxnLst/>
              <a:rect l="l" t="t" r="r" b="b"/>
              <a:pathLst>
                <a:path w="44704" h="24753" extrusionOk="0">
                  <a:moveTo>
                    <a:pt x="1" y="1"/>
                  </a:moveTo>
                  <a:cubicBezTo>
                    <a:pt x="1" y="70"/>
                    <a:pt x="70" y="156"/>
                    <a:pt x="138" y="224"/>
                  </a:cubicBezTo>
                  <a:cubicBezTo>
                    <a:pt x="499" y="654"/>
                    <a:pt x="929" y="1153"/>
                    <a:pt x="1359" y="1651"/>
                  </a:cubicBezTo>
                  <a:cubicBezTo>
                    <a:pt x="2649" y="3440"/>
                    <a:pt x="3869" y="5382"/>
                    <a:pt x="5004" y="7308"/>
                  </a:cubicBezTo>
                  <a:cubicBezTo>
                    <a:pt x="6225" y="9457"/>
                    <a:pt x="7446" y="11537"/>
                    <a:pt x="8804" y="13618"/>
                  </a:cubicBezTo>
                  <a:cubicBezTo>
                    <a:pt x="9526" y="14684"/>
                    <a:pt x="10317" y="15698"/>
                    <a:pt x="11245" y="16627"/>
                  </a:cubicBezTo>
                  <a:cubicBezTo>
                    <a:pt x="11675" y="17056"/>
                    <a:pt x="12174" y="17349"/>
                    <a:pt x="12810" y="17555"/>
                  </a:cubicBezTo>
                  <a:cubicBezTo>
                    <a:pt x="13463" y="17847"/>
                    <a:pt x="14099" y="17847"/>
                    <a:pt x="14821" y="17847"/>
                  </a:cubicBezTo>
                  <a:cubicBezTo>
                    <a:pt x="15543" y="17847"/>
                    <a:pt x="16180" y="17624"/>
                    <a:pt x="16833" y="17263"/>
                  </a:cubicBezTo>
                  <a:cubicBezTo>
                    <a:pt x="17469" y="16919"/>
                    <a:pt x="17968" y="16334"/>
                    <a:pt x="18552" y="15905"/>
                  </a:cubicBezTo>
                  <a:cubicBezTo>
                    <a:pt x="19257" y="15337"/>
                    <a:pt x="19979" y="14907"/>
                    <a:pt x="20839" y="14615"/>
                  </a:cubicBezTo>
                  <a:cubicBezTo>
                    <a:pt x="21200" y="14478"/>
                    <a:pt x="21630" y="14478"/>
                    <a:pt x="21991" y="14478"/>
                  </a:cubicBezTo>
                  <a:cubicBezTo>
                    <a:pt x="22188" y="14439"/>
                    <a:pt x="22386" y="14422"/>
                    <a:pt x="22585" y="14422"/>
                  </a:cubicBezTo>
                  <a:cubicBezTo>
                    <a:pt x="23099" y="14422"/>
                    <a:pt x="23620" y="14535"/>
                    <a:pt x="24140" y="14684"/>
                  </a:cubicBezTo>
                  <a:cubicBezTo>
                    <a:pt x="25000" y="14907"/>
                    <a:pt x="25791" y="15475"/>
                    <a:pt x="26650" y="15973"/>
                  </a:cubicBezTo>
                  <a:cubicBezTo>
                    <a:pt x="28146" y="16919"/>
                    <a:pt x="29573" y="18122"/>
                    <a:pt x="31086" y="19137"/>
                  </a:cubicBezTo>
                  <a:cubicBezTo>
                    <a:pt x="31946" y="19773"/>
                    <a:pt x="32737" y="20426"/>
                    <a:pt x="33596" y="21062"/>
                  </a:cubicBezTo>
                  <a:cubicBezTo>
                    <a:pt x="34662" y="21853"/>
                    <a:pt x="35814" y="22644"/>
                    <a:pt x="37035" y="23280"/>
                  </a:cubicBezTo>
                  <a:cubicBezTo>
                    <a:pt x="37895" y="23796"/>
                    <a:pt x="38685" y="24295"/>
                    <a:pt x="39614" y="24570"/>
                  </a:cubicBezTo>
                  <a:cubicBezTo>
                    <a:pt x="39947" y="24693"/>
                    <a:pt x="40293" y="24752"/>
                    <a:pt x="40640" y="24752"/>
                  </a:cubicBezTo>
                  <a:cubicBezTo>
                    <a:pt x="41115" y="24752"/>
                    <a:pt x="41591" y="24641"/>
                    <a:pt x="42038" y="24432"/>
                  </a:cubicBezTo>
                  <a:cubicBezTo>
                    <a:pt x="42623" y="24226"/>
                    <a:pt x="43053" y="23796"/>
                    <a:pt x="43414" y="23280"/>
                  </a:cubicBezTo>
                  <a:cubicBezTo>
                    <a:pt x="44050" y="22352"/>
                    <a:pt x="44548" y="21355"/>
                    <a:pt x="44617" y="20203"/>
                  </a:cubicBezTo>
                  <a:cubicBezTo>
                    <a:pt x="44703" y="19343"/>
                    <a:pt x="44548" y="18484"/>
                    <a:pt x="44411" y="17624"/>
                  </a:cubicBezTo>
                  <a:cubicBezTo>
                    <a:pt x="44118" y="16489"/>
                    <a:pt x="43689" y="15475"/>
                    <a:pt x="43190" y="14478"/>
                  </a:cubicBezTo>
                  <a:cubicBezTo>
                    <a:pt x="42691" y="13326"/>
                    <a:pt x="42124" y="12260"/>
                    <a:pt x="41608" y="11108"/>
                  </a:cubicBezTo>
                  <a:cubicBezTo>
                    <a:pt x="41110" y="9956"/>
                    <a:pt x="40680" y="8890"/>
                    <a:pt x="40250" y="7807"/>
                  </a:cubicBezTo>
                  <a:cubicBezTo>
                    <a:pt x="39545" y="5881"/>
                    <a:pt x="38892" y="4024"/>
                    <a:pt x="38754" y="1944"/>
                  </a:cubicBezTo>
                  <a:cubicBezTo>
                    <a:pt x="38754" y="1445"/>
                    <a:pt x="38685" y="929"/>
                    <a:pt x="38599" y="431"/>
                  </a:cubicBezTo>
                  <a:lnTo>
                    <a:pt x="38599" y="1"/>
                  </a:lnTo>
                  <a:lnTo>
                    <a:pt x="36880" y="1"/>
                  </a:lnTo>
                  <a:lnTo>
                    <a:pt x="36880" y="362"/>
                  </a:lnTo>
                  <a:cubicBezTo>
                    <a:pt x="36966" y="861"/>
                    <a:pt x="37035" y="1445"/>
                    <a:pt x="37104" y="2012"/>
                  </a:cubicBezTo>
                  <a:cubicBezTo>
                    <a:pt x="37172" y="2649"/>
                    <a:pt x="37241" y="3302"/>
                    <a:pt x="37396" y="3869"/>
                  </a:cubicBezTo>
                  <a:cubicBezTo>
                    <a:pt x="37963" y="6311"/>
                    <a:pt x="38823" y="8597"/>
                    <a:pt x="39820" y="10815"/>
                  </a:cubicBezTo>
                  <a:cubicBezTo>
                    <a:pt x="40474" y="12036"/>
                    <a:pt x="41110" y="13257"/>
                    <a:pt x="41694" y="14546"/>
                  </a:cubicBezTo>
                  <a:cubicBezTo>
                    <a:pt x="42330" y="15836"/>
                    <a:pt x="43053" y="17125"/>
                    <a:pt x="43259" y="18552"/>
                  </a:cubicBezTo>
                  <a:cubicBezTo>
                    <a:pt x="43414" y="19206"/>
                    <a:pt x="43414" y="19773"/>
                    <a:pt x="43259" y="20358"/>
                  </a:cubicBezTo>
                  <a:cubicBezTo>
                    <a:pt x="42984" y="21286"/>
                    <a:pt x="42554" y="22077"/>
                    <a:pt x="41832" y="22713"/>
                  </a:cubicBezTo>
                  <a:cubicBezTo>
                    <a:pt x="41608" y="22937"/>
                    <a:pt x="41333" y="23005"/>
                    <a:pt x="41110" y="23005"/>
                  </a:cubicBezTo>
                  <a:cubicBezTo>
                    <a:pt x="40953" y="23021"/>
                    <a:pt x="40799" y="23029"/>
                    <a:pt x="40648" y="23029"/>
                  </a:cubicBezTo>
                  <a:cubicBezTo>
                    <a:pt x="40119" y="23029"/>
                    <a:pt x="39625" y="22925"/>
                    <a:pt x="39184" y="22644"/>
                  </a:cubicBezTo>
                  <a:cubicBezTo>
                    <a:pt x="38324" y="22146"/>
                    <a:pt x="37396" y="21647"/>
                    <a:pt x="36536" y="21062"/>
                  </a:cubicBezTo>
                  <a:cubicBezTo>
                    <a:pt x="35384" y="20426"/>
                    <a:pt x="34387" y="19635"/>
                    <a:pt x="33304" y="18845"/>
                  </a:cubicBezTo>
                  <a:cubicBezTo>
                    <a:pt x="32444" y="18122"/>
                    <a:pt x="31585" y="17555"/>
                    <a:pt x="30656" y="16919"/>
                  </a:cubicBezTo>
                  <a:cubicBezTo>
                    <a:pt x="29573" y="16059"/>
                    <a:pt x="28438" y="15268"/>
                    <a:pt x="27286" y="14478"/>
                  </a:cubicBezTo>
                  <a:cubicBezTo>
                    <a:pt x="26496" y="13979"/>
                    <a:pt x="25567" y="13480"/>
                    <a:pt x="24639" y="13119"/>
                  </a:cubicBezTo>
                  <a:cubicBezTo>
                    <a:pt x="23848" y="12827"/>
                    <a:pt x="23057" y="12689"/>
                    <a:pt x="22266" y="12689"/>
                  </a:cubicBezTo>
                  <a:cubicBezTo>
                    <a:pt x="21991" y="12689"/>
                    <a:pt x="21767" y="12689"/>
                    <a:pt x="21492" y="12758"/>
                  </a:cubicBezTo>
                  <a:cubicBezTo>
                    <a:pt x="21269" y="12758"/>
                    <a:pt x="20977" y="12827"/>
                    <a:pt x="20701" y="12896"/>
                  </a:cubicBezTo>
                  <a:cubicBezTo>
                    <a:pt x="19257" y="13257"/>
                    <a:pt x="17968" y="14048"/>
                    <a:pt x="16902" y="15045"/>
                  </a:cubicBezTo>
                  <a:cubicBezTo>
                    <a:pt x="16609" y="15268"/>
                    <a:pt x="16403" y="15475"/>
                    <a:pt x="16180" y="15698"/>
                  </a:cubicBezTo>
                  <a:cubicBezTo>
                    <a:pt x="15905" y="15905"/>
                    <a:pt x="15612" y="16128"/>
                    <a:pt x="15251" y="16197"/>
                  </a:cubicBezTo>
                  <a:lnTo>
                    <a:pt x="14753" y="16197"/>
                  </a:lnTo>
                  <a:cubicBezTo>
                    <a:pt x="14525" y="16236"/>
                    <a:pt x="14297" y="16259"/>
                    <a:pt x="14072" y="16259"/>
                  </a:cubicBezTo>
                  <a:cubicBezTo>
                    <a:pt x="13519" y="16259"/>
                    <a:pt x="12987" y="16122"/>
                    <a:pt x="12535" y="15767"/>
                  </a:cubicBezTo>
                  <a:cubicBezTo>
                    <a:pt x="11813" y="15268"/>
                    <a:pt x="11245" y="14615"/>
                    <a:pt x="10747" y="13910"/>
                  </a:cubicBezTo>
                  <a:cubicBezTo>
                    <a:pt x="9371" y="12105"/>
                    <a:pt x="8168" y="10110"/>
                    <a:pt x="6947" y="8168"/>
                  </a:cubicBezTo>
                  <a:cubicBezTo>
                    <a:pt x="6156" y="6947"/>
                    <a:pt x="5365" y="5743"/>
                    <a:pt x="4505" y="4523"/>
                  </a:cubicBezTo>
                  <a:cubicBezTo>
                    <a:pt x="3783" y="3440"/>
                    <a:pt x="3010" y="2442"/>
                    <a:pt x="2219" y="1445"/>
                  </a:cubicBezTo>
                  <a:cubicBezTo>
                    <a:pt x="1858" y="929"/>
                    <a:pt x="1359" y="431"/>
                    <a:pt x="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2"/>
            <p:cNvSpPr/>
            <p:nvPr/>
          </p:nvSpPr>
          <p:spPr>
            <a:xfrm>
              <a:off x="1929700" y="358025"/>
              <a:ext cx="721700" cy="353200"/>
            </a:xfrm>
            <a:custGeom>
              <a:avLst/>
              <a:gdLst/>
              <a:ahLst/>
              <a:cxnLst/>
              <a:rect l="l" t="t" r="r" b="b"/>
              <a:pathLst>
                <a:path w="28868" h="14128" extrusionOk="0">
                  <a:moveTo>
                    <a:pt x="0" y="1"/>
                  </a:moveTo>
                  <a:lnTo>
                    <a:pt x="0" y="70"/>
                  </a:lnTo>
                  <a:cubicBezTo>
                    <a:pt x="997" y="2150"/>
                    <a:pt x="2012" y="4230"/>
                    <a:pt x="3009" y="6242"/>
                  </a:cubicBezTo>
                  <a:cubicBezTo>
                    <a:pt x="3508" y="7239"/>
                    <a:pt x="3937" y="8322"/>
                    <a:pt x="4728" y="9182"/>
                  </a:cubicBezTo>
                  <a:cubicBezTo>
                    <a:pt x="5450" y="10042"/>
                    <a:pt x="6310" y="10678"/>
                    <a:pt x="7376" y="10970"/>
                  </a:cubicBezTo>
                  <a:cubicBezTo>
                    <a:pt x="7741" y="11071"/>
                    <a:pt x="8069" y="11135"/>
                    <a:pt x="8448" y="11135"/>
                  </a:cubicBezTo>
                  <a:cubicBezTo>
                    <a:pt x="8587" y="11135"/>
                    <a:pt x="8732" y="11126"/>
                    <a:pt x="8889" y="11108"/>
                  </a:cubicBezTo>
                  <a:cubicBezTo>
                    <a:pt x="9680" y="10970"/>
                    <a:pt x="10247" y="10472"/>
                    <a:pt x="10746" y="9818"/>
                  </a:cubicBezTo>
                  <a:cubicBezTo>
                    <a:pt x="11176" y="9388"/>
                    <a:pt x="11537" y="8821"/>
                    <a:pt x="12035" y="8460"/>
                  </a:cubicBezTo>
                  <a:cubicBezTo>
                    <a:pt x="12534" y="8099"/>
                    <a:pt x="13118" y="7807"/>
                    <a:pt x="13686" y="7807"/>
                  </a:cubicBezTo>
                  <a:cubicBezTo>
                    <a:pt x="14408" y="7807"/>
                    <a:pt x="14975" y="8030"/>
                    <a:pt x="15543" y="8391"/>
                  </a:cubicBezTo>
                  <a:cubicBezTo>
                    <a:pt x="16334" y="8890"/>
                    <a:pt x="17056" y="9388"/>
                    <a:pt x="17915" y="9887"/>
                  </a:cubicBezTo>
                  <a:cubicBezTo>
                    <a:pt x="18981" y="10540"/>
                    <a:pt x="20133" y="11176"/>
                    <a:pt x="21199" y="11899"/>
                  </a:cubicBezTo>
                  <a:cubicBezTo>
                    <a:pt x="22145" y="12466"/>
                    <a:pt x="23073" y="13119"/>
                    <a:pt x="24071" y="13549"/>
                  </a:cubicBezTo>
                  <a:cubicBezTo>
                    <a:pt x="24779" y="13873"/>
                    <a:pt x="25488" y="14127"/>
                    <a:pt x="26295" y="14127"/>
                  </a:cubicBezTo>
                  <a:cubicBezTo>
                    <a:pt x="26389" y="14127"/>
                    <a:pt x="26484" y="14124"/>
                    <a:pt x="26581" y="14116"/>
                  </a:cubicBezTo>
                  <a:cubicBezTo>
                    <a:pt x="27440" y="14048"/>
                    <a:pt x="28300" y="13618"/>
                    <a:pt x="28592" y="12689"/>
                  </a:cubicBezTo>
                  <a:cubicBezTo>
                    <a:pt x="28799" y="11830"/>
                    <a:pt x="28867" y="10970"/>
                    <a:pt x="28799" y="10110"/>
                  </a:cubicBezTo>
                  <a:cubicBezTo>
                    <a:pt x="28730" y="9320"/>
                    <a:pt x="28506" y="8529"/>
                    <a:pt x="28162" y="7807"/>
                  </a:cubicBezTo>
                  <a:cubicBezTo>
                    <a:pt x="27939" y="7239"/>
                    <a:pt x="27647" y="6741"/>
                    <a:pt x="27440" y="6173"/>
                  </a:cubicBezTo>
                  <a:cubicBezTo>
                    <a:pt x="26787" y="4729"/>
                    <a:pt x="26288" y="3302"/>
                    <a:pt x="25790" y="1789"/>
                  </a:cubicBezTo>
                  <a:cubicBezTo>
                    <a:pt x="25652" y="1222"/>
                    <a:pt x="25429" y="585"/>
                    <a:pt x="25222" y="1"/>
                  </a:cubicBezTo>
                  <a:lnTo>
                    <a:pt x="23778" y="1"/>
                  </a:lnTo>
                  <a:cubicBezTo>
                    <a:pt x="23778" y="70"/>
                    <a:pt x="23778" y="156"/>
                    <a:pt x="23864" y="156"/>
                  </a:cubicBezTo>
                  <a:cubicBezTo>
                    <a:pt x="24071" y="1084"/>
                    <a:pt x="24363" y="2081"/>
                    <a:pt x="24638" y="3010"/>
                  </a:cubicBezTo>
                  <a:cubicBezTo>
                    <a:pt x="25222" y="4729"/>
                    <a:pt x="25927" y="6448"/>
                    <a:pt x="26649" y="8099"/>
                  </a:cubicBezTo>
                  <a:cubicBezTo>
                    <a:pt x="27079" y="9027"/>
                    <a:pt x="27303" y="9956"/>
                    <a:pt x="27217" y="10970"/>
                  </a:cubicBezTo>
                  <a:cubicBezTo>
                    <a:pt x="27217" y="11400"/>
                    <a:pt x="27079" y="11830"/>
                    <a:pt x="26718" y="12191"/>
                  </a:cubicBezTo>
                  <a:cubicBezTo>
                    <a:pt x="26456" y="12208"/>
                    <a:pt x="26240" y="12216"/>
                    <a:pt x="26058" y="12216"/>
                  </a:cubicBezTo>
                  <a:cubicBezTo>
                    <a:pt x="25500" y="12216"/>
                    <a:pt x="25254" y="12136"/>
                    <a:pt x="24930" y="11967"/>
                  </a:cubicBezTo>
                  <a:cubicBezTo>
                    <a:pt x="24432" y="11761"/>
                    <a:pt x="23933" y="11469"/>
                    <a:pt x="23434" y="11176"/>
                  </a:cubicBezTo>
                  <a:cubicBezTo>
                    <a:pt x="22575" y="10678"/>
                    <a:pt x="21784" y="10179"/>
                    <a:pt x="20924" y="9681"/>
                  </a:cubicBezTo>
                  <a:cubicBezTo>
                    <a:pt x="19635" y="8890"/>
                    <a:pt x="18276" y="8099"/>
                    <a:pt x="16987" y="7308"/>
                  </a:cubicBezTo>
                  <a:cubicBezTo>
                    <a:pt x="16196" y="6741"/>
                    <a:pt x="15336" y="6311"/>
                    <a:pt x="14408" y="6173"/>
                  </a:cubicBezTo>
                  <a:cubicBezTo>
                    <a:pt x="14098" y="6080"/>
                    <a:pt x="13795" y="6043"/>
                    <a:pt x="13509" y="6043"/>
                  </a:cubicBezTo>
                  <a:cubicBezTo>
                    <a:pt x="13319" y="6043"/>
                    <a:pt x="13136" y="6060"/>
                    <a:pt x="12964" y="6087"/>
                  </a:cubicBezTo>
                  <a:cubicBezTo>
                    <a:pt x="12259" y="6242"/>
                    <a:pt x="11605" y="6517"/>
                    <a:pt x="11038" y="6947"/>
                  </a:cubicBezTo>
                  <a:cubicBezTo>
                    <a:pt x="10608" y="7239"/>
                    <a:pt x="10247" y="7531"/>
                    <a:pt x="9886" y="7893"/>
                  </a:cubicBezTo>
                  <a:cubicBezTo>
                    <a:pt x="9594" y="8236"/>
                    <a:pt x="9319" y="8597"/>
                    <a:pt x="8958" y="8959"/>
                  </a:cubicBezTo>
                  <a:cubicBezTo>
                    <a:pt x="8889" y="9027"/>
                    <a:pt x="8820" y="9096"/>
                    <a:pt x="8665" y="9096"/>
                  </a:cubicBezTo>
                  <a:cubicBezTo>
                    <a:pt x="8496" y="9157"/>
                    <a:pt x="8327" y="9183"/>
                    <a:pt x="8162" y="9183"/>
                  </a:cubicBezTo>
                  <a:cubicBezTo>
                    <a:pt x="7908" y="9183"/>
                    <a:pt x="7664" y="9121"/>
                    <a:pt x="7445" y="9027"/>
                  </a:cubicBezTo>
                  <a:cubicBezTo>
                    <a:pt x="6516" y="8752"/>
                    <a:pt x="5880" y="8099"/>
                    <a:pt x="5382" y="7377"/>
                  </a:cubicBezTo>
                  <a:cubicBezTo>
                    <a:pt x="4952" y="6741"/>
                    <a:pt x="4591" y="6087"/>
                    <a:pt x="4230" y="5451"/>
                  </a:cubicBezTo>
                  <a:cubicBezTo>
                    <a:pt x="3576" y="4368"/>
                    <a:pt x="2940" y="3233"/>
                    <a:pt x="2287" y="2150"/>
                  </a:cubicBezTo>
                  <a:lnTo>
                    <a:pt x="9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2"/>
            <p:cNvSpPr/>
            <p:nvPr/>
          </p:nvSpPr>
          <p:spPr>
            <a:xfrm>
              <a:off x="2051325" y="358025"/>
              <a:ext cx="447925" cy="161450"/>
            </a:xfrm>
            <a:custGeom>
              <a:avLst/>
              <a:gdLst/>
              <a:ahLst/>
              <a:cxnLst/>
              <a:rect l="l" t="t" r="r" b="b"/>
              <a:pathLst>
                <a:path w="17917" h="6458" extrusionOk="0">
                  <a:moveTo>
                    <a:pt x="1" y="1"/>
                  </a:moveTo>
                  <a:lnTo>
                    <a:pt x="1" y="156"/>
                  </a:lnTo>
                  <a:cubicBezTo>
                    <a:pt x="792" y="1445"/>
                    <a:pt x="1875" y="2580"/>
                    <a:pt x="3302" y="3233"/>
                  </a:cubicBezTo>
                  <a:cubicBezTo>
                    <a:pt x="3924" y="3475"/>
                    <a:pt x="4584" y="3617"/>
                    <a:pt x="5252" y="3617"/>
                  </a:cubicBezTo>
                  <a:cubicBezTo>
                    <a:pt x="5581" y="3617"/>
                    <a:pt x="5912" y="3582"/>
                    <a:pt x="6242" y="3508"/>
                  </a:cubicBezTo>
                  <a:cubicBezTo>
                    <a:pt x="7033" y="3371"/>
                    <a:pt x="7824" y="3302"/>
                    <a:pt x="8683" y="3302"/>
                  </a:cubicBezTo>
                  <a:cubicBezTo>
                    <a:pt x="9182" y="3371"/>
                    <a:pt x="9749" y="3440"/>
                    <a:pt x="10248" y="3732"/>
                  </a:cubicBezTo>
                  <a:cubicBezTo>
                    <a:pt x="11331" y="4230"/>
                    <a:pt x="12397" y="4798"/>
                    <a:pt x="13480" y="5382"/>
                  </a:cubicBezTo>
                  <a:cubicBezTo>
                    <a:pt x="14271" y="5812"/>
                    <a:pt x="15045" y="6242"/>
                    <a:pt x="15990" y="6380"/>
                  </a:cubicBezTo>
                  <a:cubicBezTo>
                    <a:pt x="16162" y="6427"/>
                    <a:pt x="16334" y="6458"/>
                    <a:pt x="16503" y="6458"/>
                  </a:cubicBezTo>
                  <a:cubicBezTo>
                    <a:pt x="16824" y="6458"/>
                    <a:pt x="17136" y="6345"/>
                    <a:pt x="17417" y="6018"/>
                  </a:cubicBezTo>
                  <a:cubicBezTo>
                    <a:pt x="17555" y="5743"/>
                    <a:pt x="17710" y="5451"/>
                    <a:pt x="17778" y="5159"/>
                  </a:cubicBezTo>
                  <a:cubicBezTo>
                    <a:pt x="17778" y="4953"/>
                    <a:pt x="17847" y="4660"/>
                    <a:pt x="17847" y="4454"/>
                  </a:cubicBezTo>
                  <a:cubicBezTo>
                    <a:pt x="17847" y="4024"/>
                    <a:pt x="17916" y="3594"/>
                    <a:pt x="17916" y="3164"/>
                  </a:cubicBezTo>
                  <a:cubicBezTo>
                    <a:pt x="17847" y="2374"/>
                    <a:pt x="17555" y="1583"/>
                    <a:pt x="17194" y="792"/>
                  </a:cubicBezTo>
                  <a:cubicBezTo>
                    <a:pt x="17125" y="499"/>
                    <a:pt x="16988" y="224"/>
                    <a:pt x="16850" y="1"/>
                  </a:cubicBezTo>
                  <a:lnTo>
                    <a:pt x="15268" y="1"/>
                  </a:lnTo>
                  <a:cubicBezTo>
                    <a:pt x="15475" y="431"/>
                    <a:pt x="15698" y="861"/>
                    <a:pt x="15836" y="1222"/>
                  </a:cubicBezTo>
                  <a:cubicBezTo>
                    <a:pt x="16265" y="2081"/>
                    <a:pt x="16558" y="3010"/>
                    <a:pt x="16489" y="4024"/>
                  </a:cubicBezTo>
                  <a:cubicBezTo>
                    <a:pt x="16420" y="4230"/>
                    <a:pt x="16334" y="4454"/>
                    <a:pt x="16334" y="4729"/>
                  </a:cubicBezTo>
                  <a:cubicBezTo>
                    <a:pt x="16059" y="4660"/>
                    <a:pt x="15904" y="4660"/>
                    <a:pt x="15698" y="4660"/>
                  </a:cubicBezTo>
                  <a:cubicBezTo>
                    <a:pt x="15406" y="4523"/>
                    <a:pt x="15045" y="4368"/>
                    <a:pt x="14770" y="4230"/>
                  </a:cubicBezTo>
                  <a:cubicBezTo>
                    <a:pt x="13979" y="3869"/>
                    <a:pt x="13257" y="3371"/>
                    <a:pt x="12552" y="3010"/>
                  </a:cubicBezTo>
                  <a:cubicBezTo>
                    <a:pt x="11761" y="2649"/>
                    <a:pt x="11039" y="2219"/>
                    <a:pt x="10179" y="1944"/>
                  </a:cubicBezTo>
                  <a:cubicBezTo>
                    <a:pt x="9519" y="1642"/>
                    <a:pt x="8859" y="1497"/>
                    <a:pt x="8159" y="1497"/>
                  </a:cubicBezTo>
                  <a:cubicBezTo>
                    <a:pt x="8020" y="1497"/>
                    <a:pt x="7880" y="1502"/>
                    <a:pt x="7738" y="1514"/>
                  </a:cubicBezTo>
                  <a:cubicBezTo>
                    <a:pt x="7033" y="1583"/>
                    <a:pt x="6311" y="1789"/>
                    <a:pt x="5589" y="1944"/>
                  </a:cubicBezTo>
                  <a:cubicBezTo>
                    <a:pt x="5303" y="2006"/>
                    <a:pt x="5031" y="2040"/>
                    <a:pt x="4758" y="2040"/>
                  </a:cubicBezTo>
                  <a:cubicBezTo>
                    <a:pt x="4425" y="2040"/>
                    <a:pt x="4091" y="1989"/>
                    <a:pt x="3732" y="1875"/>
                  </a:cubicBezTo>
                  <a:cubicBezTo>
                    <a:pt x="2666" y="1514"/>
                    <a:pt x="1720" y="861"/>
                    <a:pt x="1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1" name="Google Shape;2031;p22"/>
          <p:cNvGrpSpPr/>
          <p:nvPr/>
        </p:nvGrpSpPr>
        <p:grpSpPr>
          <a:xfrm>
            <a:off x="-285859" y="4000965"/>
            <a:ext cx="1171075" cy="1404080"/>
            <a:chOff x="-469659" y="4054740"/>
            <a:chExt cx="1171075" cy="1404080"/>
          </a:xfrm>
        </p:grpSpPr>
        <p:sp>
          <p:nvSpPr>
            <p:cNvPr id="2032" name="Google Shape;2032;p22"/>
            <p:cNvSpPr/>
            <p:nvPr/>
          </p:nvSpPr>
          <p:spPr>
            <a:xfrm rot="-4835765">
              <a:off x="-392639" y="4157145"/>
              <a:ext cx="908736" cy="826808"/>
            </a:xfrm>
            <a:custGeom>
              <a:avLst/>
              <a:gdLst/>
              <a:ahLst/>
              <a:cxnLst/>
              <a:rect l="l" t="t" r="r" b="b"/>
              <a:pathLst>
                <a:path w="36348" h="33071" extrusionOk="0">
                  <a:moveTo>
                    <a:pt x="33492" y="3500"/>
                  </a:moveTo>
                  <a:cubicBezTo>
                    <a:pt x="33492" y="3556"/>
                    <a:pt x="33422" y="3612"/>
                    <a:pt x="33422" y="3724"/>
                  </a:cubicBezTo>
                  <a:cubicBezTo>
                    <a:pt x="33254" y="3724"/>
                    <a:pt x="33198" y="3850"/>
                    <a:pt x="33254" y="4074"/>
                  </a:cubicBezTo>
                  <a:cubicBezTo>
                    <a:pt x="33142" y="3962"/>
                    <a:pt x="33016" y="3906"/>
                    <a:pt x="32904" y="3850"/>
                  </a:cubicBezTo>
                  <a:cubicBezTo>
                    <a:pt x="33016" y="3794"/>
                    <a:pt x="33072" y="3794"/>
                    <a:pt x="33198" y="3724"/>
                  </a:cubicBezTo>
                  <a:cubicBezTo>
                    <a:pt x="33198" y="3668"/>
                    <a:pt x="33198" y="3612"/>
                    <a:pt x="33254" y="3500"/>
                  </a:cubicBezTo>
                  <a:close/>
                  <a:moveTo>
                    <a:pt x="34948" y="0"/>
                  </a:moveTo>
                  <a:cubicBezTo>
                    <a:pt x="34822" y="56"/>
                    <a:pt x="34710" y="112"/>
                    <a:pt x="34654" y="168"/>
                  </a:cubicBezTo>
                  <a:cubicBezTo>
                    <a:pt x="34710" y="294"/>
                    <a:pt x="34710" y="406"/>
                    <a:pt x="34822" y="574"/>
                  </a:cubicBezTo>
                  <a:lnTo>
                    <a:pt x="34598" y="574"/>
                  </a:lnTo>
                  <a:cubicBezTo>
                    <a:pt x="34542" y="462"/>
                    <a:pt x="34542" y="350"/>
                    <a:pt x="34472" y="294"/>
                  </a:cubicBezTo>
                  <a:lnTo>
                    <a:pt x="34416" y="350"/>
                  </a:lnTo>
                  <a:cubicBezTo>
                    <a:pt x="34304" y="350"/>
                    <a:pt x="34248" y="350"/>
                    <a:pt x="34122" y="294"/>
                  </a:cubicBezTo>
                  <a:cubicBezTo>
                    <a:pt x="34122" y="644"/>
                    <a:pt x="33772" y="574"/>
                    <a:pt x="33604" y="756"/>
                  </a:cubicBezTo>
                  <a:cubicBezTo>
                    <a:pt x="33660" y="812"/>
                    <a:pt x="33660" y="868"/>
                    <a:pt x="33716" y="924"/>
                  </a:cubicBezTo>
                  <a:cubicBezTo>
                    <a:pt x="33604" y="924"/>
                    <a:pt x="33492" y="868"/>
                    <a:pt x="33422" y="868"/>
                  </a:cubicBezTo>
                  <a:lnTo>
                    <a:pt x="33422" y="1106"/>
                  </a:lnTo>
                  <a:cubicBezTo>
                    <a:pt x="33366" y="1218"/>
                    <a:pt x="33254" y="1344"/>
                    <a:pt x="33198" y="1512"/>
                  </a:cubicBezTo>
                  <a:cubicBezTo>
                    <a:pt x="33142" y="1400"/>
                    <a:pt x="33142" y="1274"/>
                    <a:pt x="33142" y="1106"/>
                  </a:cubicBezTo>
                  <a:cubicBezTo>
                    <a:pt x="33016" y="1162"/>
                    <a:pt x="32904" y="1218"/>
                    <a:pt x="32792" y="1274"/>
                  </a:cubicBezTo>
                  <a:cubicBezTo>
                    <a:pt x="32442" y="1456"/>
                    <a:pt x="32148" y="1568"/>
                    <a:pt x="32022" y="1974"/>
                  </a:cubicBezTo>
                  <a:lnTo>
                    <a:pt x="32022" y="2044"/>
                  </a:lnTo>
                  <a:cubicBezTo>
                    <a:pt x="31938" y="2009"/>
                    <a:pt x="31868" y="1978"/>
                    <a:pt x="31803" y="1978"/>
                  </a:cubicBezTo>
                  <a:cubicBezTo>
                    <a:pt x="31738" y="1978"/>
                    <a:pt x="31679" y="2009"/>
                    <a:pt x="31616" y="2100"/>
                  </a:cubicBezTo>
                  <a:cubicBezTo>
                    <a:pt x="31672" y="2156"/>
                    <a:pt x="31798" y="2156"/>
                    <a:pt x="31854" y="2212"/>
                  </a:cubicBezTo>
                  <a:cubicBezTo>
                    <a:pt x="31798" y="2212"/>
                    <a:pt x="31798" y="2268"/>
                    <a:pt x="31798" y="2268"/>
                  </a:cubicBezTo>
                  <a:cubicBezTo>
                    <a:pt x="31672" y="2268"/>
                    <a:pt x="31616" y="2212"/>
                    <a:pt x="31504" y="2212"/>
                  </a:cubicBezTo>
                  <a:cubicBezTo>
                    <a:pt x="31504" y="2268"/>
                    <a:pt x="31448" y="2324"/>
                    <a:pt x="31448" y="2324"/>
                  </a:cubicBezTo>
                  <a:cubicBezTo>
                    <a:pt x="31266" y="2506"/>
                    <a:pt x="31042" y="2562"/>
                    <a:pt x="30916" y="2800"/>
                  </a:cubicBezTo>
                  <a:cubicBezTo>
                    <a:pt x="30860" y="2912"/>
                    <a:pt x="30748" y="3024"/>
                    <a:pt x="30622" y="3024"/>
                  </a:cubicBezTo>
                  <a:cubicBezTo>
                    <a:pt x="30397" y="3094"/>
                    <a:pt x="30397" y="3150"/>
                    <a:pt x="30341" y="3318"/>
                  </a:cubicBezTo>
                  <a:cubicBezTo>
                    <a:pt x="30271" y="3444"/>
                    <a:pt x="30215" y="3500"/>
                    <a:pt x="30159" y="3612"/>
                  </a:cubicBezTo>
                  <a:lnTo>
                    <a:pt x="29991" y="3612"/>
                  </a:lnTo>
                  <a:lnTo>
                    <a:pt x="29991" y="3668"/>
                  </a:lnTo>
                  <a:cubicBezTo>
                    <a:pt x="30047" y="3668"/>
                    <a:pt x="30047" y="3724"/>
                    <a:pt x="30103" y="3724"/>
                  </a:cubicBezTo>
                  <a:cubicBezTo>
                    <a:pt x="30047" y="3850"/>
                    <a:pt x="29991" y="3962"/>
                    <a:pt x="29921" y="4074"/>
                  </a:cubicBezTo>
                  <a:lnTo>
                    <a:pt x="29865" y="4074"/>
                  </a:lnTo>
                  <a:lnTo>
                    <a:pt x="29865" y="3794"/>
                  </a:lnTo>
                  <a:cubicBezTo>
                    <a:pt x="29830" y="3783"/>
                    <a:pt x="29803" y="3779"/>
                    <a:pt x="29783" y="3779"/>
                  </a:cubicBezTo>
                  <a:cubicBezTo>
                    <a:pt x="29673" y="3779"/>
                    <a:pt x="29745" y="3915"/>
                    <a:pt x="29697" y="3962"/>
                  </a:cubicBezTo>
                  <a:cubicBezTo>
                    <a:pt x="29641" y="4018"/>
                    <a:pt x="29515" y="4018"/>
                    <a:pt x="29459" y="4018"/>
                  </a:cubicBezTo>
                  <a:lnTo>
                    <a:pt x="29459" y="4074"/>
                  </a:lnTo>
                  <a:cubicBezTo>
                    <a:pt x="29571" y="4074"/>
                    <a:pt x="29697" y="4144"/>
                    <a:pt x="29753" y="4200"/>
                  </a:cubicBezTo>
                  <a:lnTo>
                    <a:pt x="29753" y="4256"/>
                  </a:lnTo>
                  <a:cubicBezTo>
                    <a:pt x="29571" y="4256"/>
                    <a:pt x="29459" y="4200"/>
                    <a:pt x="29291" y="4200"/>
                  </a:cubicBezTo>
                  <a:cubicBezTo>
                    <a:pt x="28997" y="4424"/>
                    <a:pt x="28703" y="4662"/>
                    <a:pt x="28409" y="4956"/>
                  </a:cubicBezTo>
                  <a:cubicBezTo>
                    <a:pt x="28409" y="4956"/>
                    <a:pt x="28409" y="5012"/>
                    <a:pt x="28353" y="5069"/>
                  </a:cubicBezTo>
                  <a:cubicBezTo>
                    <a:pt x="28115" y="5195"/>
                    <a:pt x="28003" y="5475"/>
                    <a:pt x="27947" y="5713"/>
                  </a:cubicBezTo>
                  <a:cubicBezTo>
                    <a:pt x="27891" y="5657"/>
                    <a:pt x="27891" y="5601"/>
                    <a:pt x="27821" y="5545"/>
                  </a:cubicBezTo>
                  <a:cubicBezTo>
                    <a:pt x="27765" y="5657"/>
                    <a:pt x="27709" y="5713"/>
                    <a:pt x="27653" y="5769"/>
                  </a:cubicBezTo>
                  <a:cubicBezTo>
                    <a:pt x="27597" y="5769"/>
                    <a:pt x="27541" y="5769"/>
                    <a:pt x="27471" y="5713"/>
                  </a:cubicBezTo>
                  <a:cubicBezTo>
                    <a:pt x="27415" y="5951"/>
                    <a:pt x="27303" y="6063"/>
                    <a:pt x="27121" y="6063"/>
                  </a:cubicBezTo>
                  <a:lnTo>
                    <a:pt x="27121" y="6175"/>
                  </a:lnTo>
                  <a:cubicBezTo>
                    <a:pt x="26491" y="6763"/>
                    <a:pt x="25903" y="7351"/>
                    <a:pt x="25259" y="7869"/>
                  </a:cubicBezTo>
                  <a:lnTo>
                    <a:pt x="25315" y="7925"/>
                  </a:lnTo>
                  <a:cubicBezTo>
                    <a:pt x="25371" y="7995"/>
                    <a:pt x="25371" y="7995"/>
                    <a:pt x="25441" y="8051"/>
                  </a:cubicBezTo>
                  <a:lnTo>
                    <a:pt x="25091" y="8051"/>
                  </a:lnTo>
                  <a:cubicBezTo>
                    <a:pt x="24797" y="8345"/>
                    <a:pt x="24503" y="8569"/>
                    <a:pt x="24265" y="8807"/>
                  </a:cubicBezTo>
                  <a:lnTo>
                    <a:pt x="24265" y="8863"/>
                  </a:lnTo>
                  <a:cubicBezTo>
                    <a:pt x="24209" y="8863"/>
                    <a:pt x="24153" y="8863"/>
                    <a:pt x="24097" y="8919"/>
                  </a:cubicBezTo>
                  <a:cubicBezTo>
                    <a:pt x="23971" y="9213"/>
                    <a:pt x="23747" y="9395"/>
                    <a:pt x="23509" y="9563"/>
                  </a:cubicBezTo>
                  <a:cubicBezTo>
                    <a:pt x="23341" y="9675"/>
                    <a:pt x="23103" y="9801"/>
                    <a:pt x="23047" y="9969"/>
                  </a:cubicBezTo>
                  <a:cubicBezTo>
                    <a:pt x="22921" y="10151"/>
                    <a:pt x="22753" y="10263"/>
                    <a:pt x="22571" y="10375"/>
                  </a:cubicBezTo>
                  <a:cubicBezTo>
                    <a:pt x="22571" y="10445"/>
                    <a:pt x="22571" y="10557"/>
                    <a:pt x="22515" y="10613"/>
                  </a:cubicBezTo>
                  <a:lnTo>
                    <a:pt x="22403" y="10613"/>
                  </a:lnTo>
                  <a:cubicBezTo>
                    <a:pt x="21815" y="11201"/>
                    <a:pt x="21241" y="11719"/>
                    <a:pt x="20653" y="12307"/>
                  </a:cubicBezTo>
                  <a:lnTo>
                    <a:pt x="20653" y="12601"/>
                  </a:lnTo>
                  <a:cubicBezTo>
                    <a:pt x="20541" y="12601"/>
                    <a:pt x="20471" y="12545"/>
                    <a:pt x="20415" y="12545"/>
                  </a:cubicBezTo>
                  <a:cubicBezTo>
                    <a:pt x="20065" y="12769"/>
                    <a:pt x="19771" y="13007"/>
                    <a:pt x="19547" y="13469"/>
                  </a:cubicBezTo>
                  <a:cubicBezTo>
                    <a:pt x="19141" y="13469"/>
                    <a:pt x="19197" y="13875"/>
                    <a:pt x="19015" y="14113"/>
                  </a:cubicBezTo>
                  <a:cubicBezTo>
                    <a:pt x="19015" y="14001"/>
                    <a:pt x="18959" y="13945"/>
                    <a:pt x="18959" y="13819"/>
                  </a:cubicBezTo>
                  <a:cubicBezTo>
                    <a:pt x="18847" y="14001"/>
                    <a:pt x="18847" y="14057"/>
                    <a:pt x="18721" y="14169"/>
                  </a:cubicBezTo>
                  <a:cubicBezTo>
                    <a:pt x="18721" y="14169"/>
                    <a:pt x="18665" y="14225"/>
                    <a:pt x="18609" y="14225"/>
                  </a:cubicBezTo>
                  <a:cubicBezTo>
                    <a:pt x="18496" y="14351"/>
                    <a:pt x="18370" y="14407"/>
                    <a:pt x="18258" y="14519"/>
                  </a:cubicBezTo>
                  <a:cubicBezTo>
                    <a:pt x="18370" y="14575"/>
                    <a:pt x="18440" y="14575"/>
                    <a:pt x="18496" y="14575"/>
                  </a:cubicBezTo>
                  <a:cubicBezTo>
                    <a:pt x="18440" y="14701"/>
                    <a:pt x="18440" y="14701"/>
                    <a:pt x="18314" y="14701"/>
                  </a:cubicBezTo>
                  <a:cubicBezTo>
                    <a:pt x="18202" y="14701"/>
                    <a:pt x="18020" y="14757"/>
                    <a:pt x="17964" y="14813"/>
                  </a:cubicBezTo>
                  <a:cubicBezTo>
                    <a:pt x="17558" y="15163"/>
                    <a:pt x="17208" y="15569"/>
                    <a:pt x="16802" y="15919"/>
                  </a:cubicBezTo>
                  <a:cubicBezTo>
                    <a:pt x="16746" y="15975"/>
                    <a:pt x="16620" y="16045"/>
                    <a:pt x="16564" y="16101"/>
                  </a:cubicBezTo>
                  <a:cubicBezTo>
                    <a:pt x="16452" y="16213"/>
                    <a:pt x="16396" y="16325"/>
                    <a:pt x="16270" y="16451"/>
                  </a:cubicBezTo>
                  <a:cubicBezTo>
                    <a:pt x="16158" y="16563"/>
                    <a:pt x="16046" y="16675"/>
                    <a:pt x="15920" y="16801"/>
                  </a:cubicBezTo>
                  <a:cubicBezTo>
                    <a:pt x="15752" y="16857"/>
                    <a:pt x="15570" y="17026"/>
                    <a:pt x="15458" y="17264"/>
                  </a:cubicBezTo>
                  <a:cubicBezTo>
                    <a:pt x="15290" y="17446"/>
                    <a:pt x="15164" y="17558"/>
                    <a:pt x="15052" y="17614"/>
                  </a:cubicBezTo>
                  <a:lnTo>
                    <a:pt x="15052" y="17796"/>
                  </a:lnTo>
                  <a:cubicBezTo>
                    <a:pt x="14940" y="17852"/>
                    <a:pt x="14590" y="18076"/>
                    <a:pt x="14520" y="18202"/>
                  </a:cubicBezTo>
                  <a:cubicBezTo>
                    <a:pt x="14296" y="18370"/>
                    <a:pt x="14114" y="18496"/>
                    <a:pt x="14058" y="18720"/>
                  </a:cubicBezTo>
                  <a:lnTo>
                    <a:pt x="13890" y="18720"/>
                  </a:lnTo>
                  <a:cubicBezTo>
                    <a:pt x="13764" y="18846"/>
                    <a:pt x="13596" y="19014"/>
                    <a:pt x="13470" y="19126"/>
                  </a:cubicBezTo>
                  <a:cubicBezTo>
                    <a:pt x="13414" y="19308"/>
                    <a:pt x="13246" y="19364"/>
                    <a:pt x="13190" y="19546"/>
                  </a:cubicBezTo>
                  <a:cubicBezTo>
                    <a:pt x="13120" y="19602"/>
                    <a:pt x="13064" y="19602"/>
                    <a:pt x="13064" y="19658"/>
                  </a:cubicBezTo>
                  <a:cubicBezTo>
                    <a:pt x="12952" y="19658"/>
                    <a:pt x="12896" y="19714"/>
                    <a:pt x="12840" y="19770"/>
                  </a:cubicBezTo>
                  <a:cubicBezTo>
                    <a:pt x="12770" y="19826"/>
                    <a:pt x="12658" y="20008"/>
                    <a:pt x="12602" y="20064"/>
                  </a:cubicBezTo>
                  <a:cubicBezTo>
                    <a:pt x="12546" y="20120"/>
                    <a:pt x="12490" y="20246"/>
                    <a:pt x="12420" y="20246"/>
                  </a:cubicBezTo>
                  <a:cubicBezTo>
                    <a:pt x="12386" y="20232"/>
                    <a:pt x="12360" y="20226"/>
                    <a:pt x="12338" y="20226"/>
                  </a:cubicBezTo>
                  <a:cubicBezTo>
                    <a:pt x="12252" y="20226"/>
                    <a:pt x="12252" y="20324"/>
                    <a:pt x="12252" y="20414"/>
                  </a:cubicBezTo>
                  <a:cubicBezTo>
                    <a:pt x="12308" y="20470"/>
                    <a:pt x="12364" y="20596"/>
                    <a:pt x="12490" y="20708"/>
                  </a:cubicBezTo>
                  <a:lnTo>
                    <a:pt x="12252" y="20708"/>
                  </a:lnTo>
                  <a:cubicBezTo>
                    <a:pt x="12196" y="20652"/>
                    <a:pt x="12140" y="20596"/>
                    <a:pt x="12070" y="20526"/>
                  </a:cubicBezTo>
                  <a:cubicBezTo>
                    <a:pt x="11958" y="20596"/>
                    <a:pt x="11902" y="20708"/>
                    <a:pt x="11790" y="20764"/>
                  </a:cubicBezTo>
                  <a:cubicBezTo>
                    <a:pt x="11958" y="20820"/>
                    <a:pt x="12014" y="20820"/>
                    <a:pt x="12070" y="20820"/>
                  </a:cubicBezTo>
                  <a:cubicBezTo>
                    <a:pt x="12140" y="20946"/>
                    <a:pt x="12196" y="21058"/>
                    <a:pt x="12252" y="21114"/>
                  </a:cubicBezTo>
                  <a:cubicBezTo>
                    <a:pt x="12070" y="21296"/>
                    <a:pt x="11902" y="21408"/>
                    <a:pt x="11720" y="21576"/>
                  </a:cubicBezTo>
                  <a:cubicBezTo>
                    <a:pt x="11664" y="21352"/>
                    <a:pt x="11552" y="21226"/>
                    <a:pt x="11314" y="21226"/>
                  </a:cubicBezTo>
                  <a:cubicBezTo>
                    <a:pt x="11202" y="21352"/>
                    <a:pt x="11258" y="21408"/>
                    <a:pt x="11370" y="21520"/>
                  </a:cubicBezTo>
                  <a:cubicBezTo>
                    <a:pt x="11440" y="21576"/>
                    <a:pt x="11496" y="21646"/>
                    <a:pt x="11608" y="21758"/>
                  </a:cubicBezTo>
                  <a:cubicBezTo>
                    <a:pt x="11370" y="21996"/>
                    <a:pt x="11202" y="22164"/>
                    <a:pt x="11020" y="22346"/>
                  </a:cubicBezTo>
                  <a:cubicBezTo>
                    <a:pt x="10908" y="22458"/>
                    <a:pt x="10740" y="22570"/>
                    <a:pt x="10614" y="22696"/>
                  </a:cubicBezTo>
                  <a:cubicBezTo>
                    <a:pt x="10558" y="22626"/>
                    <a:pt x="10502" y="22570"/>
                    <a:pt x="10446" y="22514"/>
                  </a:cubicBezTo>
                  <a:cubicBezTo>
                    <a:pt x="10264" y="22626"/>
                    <a:pt x="10152" y="22696"/>
                    <a:pt x="9970" y="22808"/>
                  </a:cubicBezTo>
                  <a:lnTo>
                    <a:pt x="9970" y="22570"/>
                  </a:lnTo>
                  <a:cubicBezTo>
                    <a:pt x="8052" y="24446"/>
                    <a:pt x="6119" y="26252"/>
                    <a:pt x="4257" y="28170"/>
                  </a:cubicBezTo>
                  <a:cubicBezTo>
                    <a:pt x="4313" y="28226"/>
                    <a:pt x="4369" y="28296"/>
                    <a:pt x="4439" y="28352"/>
                  </a:cubicBezTo>
                  <a:cubicBezTo>
                    <a:pt x="4089" y="28352"/>
                    <a:pt x="4089" y="28352"/>
                    <a:pt x="3851" y="28576"/>
                  </a:cubicBezTo>
                  <a:cubicBezTo>
                    <a:pt x="3557" y="28870"/>
                    <a:pt x="3207" y="29221"/>
                    <a:pt x="2913" y="29515"/>
                  </a:cubicBezTo>
                  <a:cubicBezTo>
                    <a:pt x="2619" y="29865"/>
                    <a:pt x="2339" y="30159"/>
                    <a:pt x="1989" y="30453"/>
                  </a:cubicBezTo>
                  <a:cubicBezTo>
                    <a:pt x="1989" y="30509"/>
                    <a:pt x="1989" y="30565"/>
                    <a:pt x="1919" y="30677"/>
                  </a:cubicBezTo>
                  <a:cubicBezTo>
                    <a:pt x="1863" y="30677"/>
                    <a:pt x="1751" y="30747"/>
                    <a:pt x="1695" y="30803"/>
                  </a:cubicBezTo>
                  <a:cubicBezTo>
                    <a:pt x="1569" y="30915"/>
                    <a:pt x="1457" y="31097"/>
                    <a:pt x="1289" y="31265"/>
                  </a:cubicBezTo>
                  <a:cubicBezTo>
                    <a:pt x="1345" y="31377"/>
                    <a:pt x="1345" y="31503"/>
                    <a:pt x="1401" y="31615"/>
                  </a:cubicBezTo>
                  <a:cubicBezTo>
                    <a:pt x="1345" y="31671"/>
                    <a:pt x="1219" y="31671"/>
                    <a:pt x="1107" y="31797"/>
                  </a:cubicBezTo>
                  <a:cubicBezTo>
                    <a:pt x="1163" y="31615"/>
                    <a:pt x="1163" y="31503"/>
                    <a:pt x="1163" y="31377"/>
                  </a:cubicBezTo>
                  <a:lnTo>
                    <a:pt x="1163" y="31377"/>
                  </a:lnTo>
                  <a:cubicBezTo>
                    <a:pt x="1107" y="31447"/>
                    <a:pt x="1051" y="31503"/>
                    <a:pt x="995" y="31503"/>
                  </a:cubicBezTo>
                  <a:cubicBezTo>
                    <a:pt x="995" y="31727"/>
                    <a:pt x="939" y="31853"/>
                    <a:pt x="869" y="31965"/>
                  </a:cubicBezTo>
                  <a:lnTo>
                    <a:pt x="813" y="31965"/>
                  </a:lnTo>
                  <a:cubicBezTo>
                    <a:pt x="813" y="31909"/>
                    <a:pt x="813" y="31853"/>
                    <a:pt x="757" y="31727"/>
                  </a:cubicBezTo>
                  <a:cubicBezTo>
                    <a:pt x="589" y="31965"/>
                    <a:pt x="407" y="32203"/>
                    <a:pt x="295" y="32371"/>
                  </a:cubicBezTo>
                  <a:cubicBezTo>
                    <a:pt x="169" y="32609"/>
                    <a:pt x="113" y="32847"/>
                    <a:pt x="1" y="33071"/>
                  </a:cubicBezTo>
                  <a:lnTo>
                    <a:pt x="351" y="33071"/>
                  </a:lnTo>
                  <a:lnTo>
                    <a:pt x="351" y="32777"/>
                  </a:lnTo>
                  <a:cubicBezTo>
                    <a:pt x="463" y="32903"/>
                    <a:pt x="589" y="32959"/>
                    <a:pt x="701" y="33071"/>
                  </a:cubicBezTo>
                  <a:cubicBezTo>
                    <a:pt x="757" y="32903"/>
                    <a:pt x="757" y="32777"/>
                    <a:pt x="813" y="32665"/>
                  </a:cubicBezTo>
                  <a:cubicBezTo>
                    <a:pt x="869" y="32721"/>
                    <a:pt x="939" y="32777"/>
                    <a:pt x="939" y="32847"/>
                  </a:cubicBezTo>
                  <a:cubicBezTo>
                    <a:pt x="1163" y="32721"/>
                    <a:pt x="1345" y="32609"/>
                    <a:pt x="1513" y="32497"/>
                  </a:cubicBezTo>
                  <a:cubicBezTo>
                    <a:pt x="1569" y="32371"/>
                    <a:pt x="1569" y="32259"/>
                    <a:pt x="1569" y="32077"/>
                  </a:cubicBezTo>
                  <a:cubicBezTo>
                    <a:pt x="1639" y="32077"/>
                    <a:pt x="1695" y="32021"/>
                    <a:pt x="1807" y="31965"/>
                  </a:cubicBezTo>
                  <a:cubicBezTo>
                    <a:pt x="1807" y="32077"/>
                    <a:pt x="1807" y="32147"/>
                    <a:pt x="1863" y="32259"/>
                  </a:cubicBezTo>
                  <a:cubicBezTo>
                    <a:pt x="2157" y="32021"/>
                    <a:pt x="2451" y="31727"/>
                    <a:pt x="2913" y="31377"/>
                  </a:cubicBezTo>
                  <a:cubicBezTo>
                    <a:pt x="3039" y="31321"/>
                    <a:pt x="3319" y="31097"/>
                    <a:pt x="3557" y="30915"/>
                  </a:cubicBezTo>
                  <a:lnTo>
                    <a:pt x="3557" y="30859"/>
                  </a:lnTo>
                  <a:cubicBezTo>
                    <a:pt x="3445" y="30859"/>
                    <a:pt x="3389" y="30915"/>
                    <a:pt x="3319" y="30915"/>
                  </a:cubicBezTo>
                  <a:cubicBezTo>
                    <a:pt x="3263" y="30915"/>
                    <a:pt x="3263" y="30859"/>
                    <a:pt x="3263" y="30859"/>
                  </a:cubicBezTo>
                  <a:cubicBezTo>
                    <a:pt x="3389" y="30803"/>
                    <a:pt x="3501" y="30747"/>
                    <a:pt x="3669" y="30621"/>
                  </a:cubicBezTo>
                  <a:cubicBezTo>
                    <a:pt x="3669" y="30621"/>
                    <a:pt x="3739" y="30677"/>
                    <a:pt x="3739" y="30803"/>
                  </a:cubicBezTo>
                  <a:cubicBezTo>
                    <a:pt x="3795" y="30677"/>
                    <a:pt x="3851" y="30677"/>
                    <a:pt x="3907" y="30621"/>
                  </a:cubicBezTo>
                  <a:cubicBezTo>
                    <a:pt x="3907" y="30565"/>
                    <a:pt x="3907" y="30453"/>
                    <a:pt x="3851" y="30397"/>
                  </a:cubicBezTo>
                  <a:cubicBezTo>
                    <a:pt x="3907" y="30397"/>
                    <a:pt x="3963" y="30327"/>
                    <a:pt x="4019" y="30327"/>
                  </a:cubicBezTo>
                  <a:cubicBezTo>
                    <a:pt x="4089" y="30397"/>
                    <a:pt x="4145" y="30397"/>
                    <a:pt x="4201" y="30453"/>
                  </a:cubicBezTo>
                  <a:cubicBezTo>
                    <a:pt x="4201" y="30159"/>
                    <a:pt x="4313" y="29865"/>
                    <a:pt x="4145" y="29627"/>
                  </a:cubicBezTo>
                  <a:cubicBezTo>
                    <a:pt x="4201" y="29515"/>
                    <a:pt x="4257" y="29459"/>
                    <a:pt x="4369" y="29403"/>
                  </a:cubicBezTo>
                  <a:cubicBezTo>
                    <a:pt x="4369" y="29459"/>
                    <a:pt x="4439" y="29515"/>
                    <a:pt x="4495" y="29515"/>
                  </a:cubicBezTo>
                  <a:lnTo>
                    <a:pt x="4495" y="29571"/>
                  </a:lnTo>
                  <a:cubicBezTo>
                    <a:pt x="4495" y="29459"/>
                    <a:pt x="4551" y="29403"/>
                    <a:pt x="4607" y="29277"/>
                  </a:cubicBezTo>
                  <a:cubicBezTo>
                    <a:pt x="4607" y="29347"/>
                    <a:pt x="4607" y="29347"/>
                    <a:pt x="4663" y="29347"/>
                  </a:cubicBezTo>
                  <a:lnTo>
                    <a:pt x="4663" y="29571"/>
                  </a:lnTo>
                  <a:cubicBezTo>
                    <a:pt x="4789" y="29627"/>
                    <a:pt x="4845" y="29697"/>
                    <a:pt x="4957" y="29753"/>
                  </a:cubicBezTo>
                  <a:lnTo>
                    <a:pt x="4957" y="29571"/>
                  </a:lnTo>
                  <a:lnTo>
                    <a:pt x="4845" y="29571"/>
                  </a:lnTo>
                  <a:cubicBezTo>
                    <a:pt x="4789" y="29515"/>
                    <a:pt x="4719" y="29403"/>
                    <a:pt x="4719" y="29277"/>
                  </a:cubicBezTo>
                  <a:cubicBezTo>
                    <a:pt x="4789" y="29165"/>
                    <a:pt x="4845" y="29053"/>
                    <a:pt x="4957" y="28870"/>
                  </a:cubicBezTo>
                  <a:cubicBezTo>
                    <a:pt x="5013" y="28926"/>
                    <a:pt x="5069" y="28997"/>
                    <a:pt x="5139" y="28997"/>
                  </a:cubicBezTo>
                  <a:cubicBezTo>
                    <a:pt x="5139" y="28997"/>
                    <a:pt x="5139" y="28926"/>
                    <a:pt x="5195" y="28870"/>
                  </a:cubicBezTo>
                  <a:cubicBezTo>
                    <a:pt x="5251" y="28997"/>
                    <a:pt x="5307" y="29053"/>
                    <a:pt x="5363" y="29109"/>
                  </a:cubicBezTo>
                  <a:cubicBezTo>
                    <a:pt x="5363" y="28926"/>
                    <a:pt x="5307" y="28758"/>
                    <a:pt x="5307" y="28646"/>
                  </a:cubicBezTo>
                  <a:cubicBezTo>
                    <a:pt x="5307" y="28576"/>
                    <a:pt x="5363" y="28576"/>
                    <a:pt x="5363" y="28576"/>
                  </a:cubicBezTo>
                  <a:cubicBezTo>
                    <a:pt x="5419" y="28702"/>
                    <a:pt x="5489" y="28758"/>
                    <a:pt x="5489" y="28870"/>
                  </a:cubicBezTo>
                  <a:cubicBezTo>
                    <a:pt x="5601" y="28926"/>
                    <a:pt x="5713" y="28997"/>
                    <a:pt x="5769" y="29053"/>
                  </a:cubicBezTo>
                  <a:cubicBezTo>
                    <a:pt x="5895" y="28926"/>
                    <a:pt x="6007" y="28870"/>
                    <a:pt x="6063" y="28814"/>
                  </a:cubicBezTo>
                  <a:cubicBezTo>
                    <a:pt x="6119" y="28758"/>
                    <a:pt x="6189" y="28646"/>
                    <a:pt x="6189" y="28576"/>
                  </a:cubicBezTo>
                  <a:cubicBezTo>
                    <a:pt x="6189" y="28464"/>
                    <a:pt x="6119" y="28408"/>
                    <a:pt x="6119" y="28296"/>
                  </a:cubicBezTo>
                  <a:cubicBezTo>
                    <a:pt x="6145" y="28282"/>
                    <a:pt x="6169" y="28276"/>
                    <a:pt x="6193" y="28276"/>
                  </a:cubicBezTo>
                  <a:cubicBezTo>
                    <a:pt x="6288" y="28276"/>
                    <a:pt x="6369" y="28375"/>
                    <a:pt x="6413" y="28464"/>
                  </a:cubicBezTo>
                  <a:cubicBezTo>
                    <a:pt x="6595" y="28352"/>
                    <a:pt x="6708" y="28226"/>
                    <a:pt x="6890" y="28114"/>
                  </a:cubicBezTo>
                  <a:cubicBezTo>
                    <a:pt x="6890" y="27946"/>
                    <a:pt x="6946" y="27764"/>
                    <a:pt x="6946" y="27596"/>
                  </a:cubicBezTo>
                  <a:lnTo>
                    <a:pt x="7002" y="27596"/>
                  </a:lnTo>
                  <a:cubicBezTo>
                    <a:pt x="7002" y="27708"/>
                    <a:pt x="7058" y="27764"/>
                    <a:pt x="7058" y="27946"/>
                  </a:cubicBezTo>
                  <a:cubicBezTo>
                    <a:pt x="7352" y="27708"/>
                    <a:pt x="7646" y="27526"/>
                    <a:pt x="7758" y="27302"/>
                  </a:cubicBezTo>
                  <a:cubicBezTo>
                    <a:pt x="7940" y="27246"/>
                    <a:pt x="8052" y="27176"/>
                    <a:pt x="8108" y="27120"/>
                  </a:cubicBezTo>
                  <a:cubicBezTo>
                    <a:pt x="8514" y="26770"/>
                    <a:pt x="8920" y="26420"/>
                    <a:pt x="9340" y="26070"/>
                  </a:cubicBezTo>
                  <a:cubicBezTo>
                    <a:pt x="9746" y="25720"/>
                    <a:pt x="10152" y="25370"/>
                    <a:pt x="10558" y="25020"/>
                  </a:cubicBezTo>
                  <a:cubicBezTo>
                    <a:pt x="10740" y="24908"/>
                    <a:pt x="10964" y="24726"/>
                    <a:pt x="11146" y="24558"/>
                  </a:cubicBezTo>
                  <a:cubicBezTo>
                    <a:pt x="11314" y="24446"/>
                    <a:pt x="11440" y="24264"/>
                    <a:pt x="11664" y="24096"/>
                  </a:cubicBezTo>
                  <a:cubicBezTo>
                    <a:pt x="11846" y="24026"/>
                    <a:pt x="11958" y="23858"/>
                    <a:pt x="12140" y="23746"/>
                  </a:cubicBezTo>
                  <a:cubicBezTo>
                    <a:pt x="12196" y="23620"/>
                    <a:pt x="12308" y="23564"/>
                    <a:pt x="12420" y="23452"/>
                  </a:cubicBezTo>
                  <a:cubicBezTo>
                    <a:pt x="12420" y="23396"/>
                    <a:pt x="12490" y="23270"/>
                    <a:pt x="12546" y="23270"/>
                  </a:cubicBezTo>
                  <a:cubicBezTo>
                    <a:pt x="12840" y="23214"/>
                    <a:pt x="12952" y="22976"/>
                    <a:pt x="13120" y="22864"/>
                  </a:cubicBezTo>
                  <a:cubicBezTo>
                    <a:pt x="13120" y="22864"/>
                    <a:pt x="13190" y="22808"/>
                    <a:pt x="13190" y="22752"/>
                  </a:cubicBezTo>
                  <a:cubicBezTo>
                    <a:pt x="13120" y="22752"/>
                    <a:pt x="13064" y="22696"/>
                    <a:pt x="13008" y="22696"/>
                  </a:cubicBezTo>
                  <a:cubicBezTo>
                    <a:pt x="12952" y="22752"/>
                    <a:pt x="12952" y="22808"/>
                    <a:pt x="12896" y="22864"/>
                  </a:cubicBezTo>
                  <a:cubicBezTo>
                    <a:pt x="12770" y="22864"/>
                    <a:pt x="12714" y="22808"/>
                    <a:pt x="12602" y="22808"/>
                  </a:cubicBezTo>
                  <a:cubicBezTo>
                    <a:pt x="12602" y="22696"/>
                    <a:pt x="12602" y="22626"/>
                    <a:pt x="12546" y="22514"/>
                  </a:cubicBezTo>
                  <a:cubicBezTo>
                    <a:pt x="12490" y="22570"/>
                    <a:pt x="12420" y="22570"/>
                    <a:pt x="12308" y="22626"/>
                  </a:cubicBezTo>
                  <a:lnTo>
                    <a:pt x="12196" y="22626"/>
                  </a:lnTo>
                  <a:lnTo>
                    <a:pt x="12196" y="22752"/>
                  </a:lnTo>
                  <a:cubicBezTo>
                    <a:pt x="12252" y="22864"/>
                    <a:pt x="12308" y="22920"/>
                    <a:pt x="12364" y="23046"/>
                  </a:cubicBezTo>
                  <a:cubicBezTo>
                    <a:pt x="12273" y="23092"/>
                    <a:pt x="12219" y="23119"/>
                    <a:pt x="12174" y="23119"/>
                  </a:cubicBezTo>
                  <a:cubicBezTo>
                    <a:pt x="12110" y="23119"/>
                    <a:pt x="12066" y="23061"/>
                    <a:pt x="11958" y="22920"/>
                  </a:cubicBezTo>
                  <a:cubicBezTo>
                    <a:pt x="11902" y="23102"/>
                    <a:pt x="11902" y="23214"/>
                    <a:pt x="11846" y="23396"/>
                  </a:cubicBezTo>
                  <a:cubicBezTo>
                    <a:pt x="11790" y="23396"/>
                    <a:pt x="11720" y="23326"/>
                    <a:pt x="11608" y="23326"/>
                  </a:cubicBezTo>
                  <a:cubicBezTo>
                    <a:pt x="11608" y="23452"/>
                    <a:pt x="11608" y="23508"/>
                    <a:pt x="11552" y="23620"/>
                  </a:cubicBezTo>
                  <a:lnTo>
                    <a:pt x="11440" y="23620"/>
                  </a:lnTo>
                  <a:cubicBezTo>
                    <a:pt x="11440" y="23452"/>
                    <a:pt x="11314" y="23326"/>
                    <a:pt x="11440" y="23214"/>
                  </a:cubicBezTo>
                  <a:lnTo>
                    <a:pt x="11552" y="23214"/>
                  </a:lnTo>
                  <a:cubicBezTo>
                    <a:pt x="11608" y="23102"/>
                    <a:pt x="11664" y="23046"/>
                    <a:pt x="11720" y="22976"/>
                  </a:cubicBezTo>
                  <a:cubicBezTo>
                    <a:pt x="11790" y="22864"/>
                    <a:pt x="11846" y="22696"/>
                    <a:pt x="11958" y="22696"/>
                  </a:cubicBezTo>
                  <a:cubicBezTo>
                    <a:pt x="12070" y="22696"/>
                    <a:pt x="12070" y="22570"/>
                    <a:pt x="12196" y="22570"/>
                  </a:cubicBezTo>
                  <a:cubicBezTo>
                    <a:pt x="12196" y="22570"/>
                    <a:pt x="12196" y="22458"/>
                    <a:pt x="12252" y="22458"/>
                  </a:cubicBezTo>
                  <a:cubicBezTo>
                    <a:pt x="12364" y="22346"/>
                    <a:pt x="12490" y="22220"/>
                    <a:pt x="12658" y="22108"/>
                  </a:cubicBezTo>
                  <a:cubicBezTo>
                    <a:pt x="12714" y="22052"/>
                    <a:pt x="12770" y="22052"/>
                    <a:pt x="12896" y="21996"/>
                  </a:cubicBezTo>
                  <a:cubicBezTo>
                    <a:pt x="12952" y="21926"/>
                    <a:pt x="12952" y="21870"/>
                    <a:pt x="13008" y="21758"/>
                  </a:cubicBezTo>
                  <a:cubicBezTo>
                    <a:pt x="13190" y="21814"/>
                    <a:pt x="13246" y="21870"/>
                    <a:pt x="13358" y="21996"/>
                  </a:cubicBezTo>
                  <a:cubicBezTo>
                    <a:pt x="13414" y="21870"/>
                    <a:pt x="13414" y="21758"/>
                    <a:pt x="13470" y="21646"/>
                  </a:cubicBezTo>
                  <a:lnTo>
                    <a:pt x="13540" y="21646"/>
                  </a:lnTo>
                  <a:lnTo>
                    <a:pt x="13540" y="21814"/>
                  </a:lnTo>
                  <a:cubicBezTo>
                    <a:pt x="13596" y="21758"/>
                    <a:pt x="13652" y="21702"/>
                    <a:pt x="13708" y="21702"/>
                  </a:cubicBezTo>
                  <a:cubicBezTo>
                    <a:pt x="13708" y="21646"/>
                    <a:pt x="13708" y="21576"/>
                    <a:pt x="13652" y="21520"/>
                  </a:cubicBezTo>
                  <a:cubicBezTo>
                    <a:pt x="13764" y="21520"/>
                    <a:pt x="13820" y="21576"/>
                    <a:pt x="13890" y="21576"/>
                  </a:cubicBezTo>
                  <a:cubicBezTo>
                    <a:pt x="13890" y="21408"/>
                    <a:pt x="13946" y="21352"/>
                    <a:pt x="14114" y="21296"/>
                  </a:cubicBezTo>
                  <a:cubicBezTo>
                    <a:pt x="14114" y="21408"/>
                    <a:pt x="14170" y="21464"/>
                    <a:pt x="14170" y="21520"/>
                  </a:cubicBezTo>
                  <a:cubicBezTo>
                    <a:pt x="14352" y="21352"/>
                    <a:pt x="14590" y="21226"/>
                    <a:pt x="14758" y="21114"/>
                  </a:cubicBezTo>
                  <a:lnTo>
                    <a:pt x="14758" y="21058"/>
                  </a:lnTo>
                  <a:lnTo>
                    <a:pt x="14940" y="21058"/>
                  </a:lnTo>
                  <a:cubicBezTo>
                    <a:pt x="14996" y="20946"/>
                    <a:pt x="15052" y="20876"/>
                    <a:pt x="15108" y="20764"/>
                  </a:cubicBezTo>
                  <a:lnTo>
                    <a:pt x="15346" y="20764"/>
                  </a:lnTo>
                  <a:cubicBezTo>
                    <a:pt x="15108" y="20470"/>
                    <a:pt x="15108" y="20302"/>
                    <a:pt x="15346" y="20176"/>
                  </a:cubicBezTo>
                  <a:cubicBezTo>
                    <a:pt x="15346" y="20302"/>
                    <a:pt x="15402" y="20414"/>
                    <a:pt x="15402" y="20596"/>
                  </a:cubicBezTo>
                  <a:cubicBezTo>
                    <a:pt x="15514" y="20526"/>
                    <a:pt x="15570" y="20526"/>
                    <a:pt x="15696" y="20470"/>
                  </a:cubicBezTo>
                  <a:cubicBezTo>
                    <a:pt x="15640" y="20414"/>
                    <a:pt x="15570" y="20414"/>
                    <a:pt x="15570" y="20358"/>
                  </a:cubicBezTo>
                  <a:cubicBezTo>
                    <a:pt x="15640" y="20302"/>
                    <a:pt x="15752" y="20302"/>
                    <a:pt x="15864" y="20246"/>
                  </a:cubicBezTo>
                  <a:cubicBezTo>
                    <a:pt x="15864" y="20302"/>
                    <a:pt x="15920" y="20358"/>
                    <a:pt x="15920" y="20414"/>
                  </a:cubicBezTo>
                  <a:cubicBezTo>
                    <a:pt x="15990" y="20246"/>
                    <a:pt x="15990" y="20120"/>
                    <a:pt x="15990" y="20008"/>
                  </a:cubicBezTo>
                  <a:cubicBezTo>
                    <a:pt x="15990" y="19952"/>
                    <a:pt x="15920" y="19896"/>
                    <a:pt x="15920" y="19826"/>
                  </a:cubicBezTo>
                  <a:cubicBezTo>
                    <a:pt x="15990" y="19770"/>
                    <a:pt x="15990" y="19770"/>
                    <a:pt x="16046" y="19714"/>
                  </a:cubicBezTo>
                  <a:cubicBezTo>
                    <a:pt x="15990" y="19658"/>
                    <a:pt x="15920" y="19658"/>
                    <a:pt x="15864" y="19602"/>
                  </a:cubicBezTo>
                  <a:cubicBezTo>
                    <a:pt x="15920" y="19546"/>
                    <a:pt x="15990" y="19546"/>
                    <a:pt x="16046" y="19476"/>
                  </a:cubicBezTo>
                  <a:cubicBezTo>
                    <a:pt x="15990" y="19420"/>
                    <a:pt x="15920" y="19420"/>
                    <a:pt x="15864" y="19364"/>
                  </a:cubicBezTo>
                  <a:cubicBezTo>
                    <a:pt x="15864" y="19308"/>
                    <a:pt x="15920" y="19196"/>
                    <a:pt x="15920" y="19126"/>
                  </a:cubicBezTo>
                  <a:cubicBezTo>
                    <a:pt x="15990" y="19252"/>
                    <a:pt x="16046" y="19308"/>
                    <a:pt x="16102" y="19420"/>
                  </a:cubicBezTo>
                  <a:cubicBezTo>
                    <a:pt x="16167" y="19420"/>
                    <a:pt x="16237" y="19462"/>
                    <a:pt x="16295" y="19462"/>
                  </a:cubicBezTo>
                  <a:cubicBezTo>
                    <a:pt x="16337" y="19462"/>
                    <a:pt x="16373" y="19440"/>
                    <a:pt x="16396" y="19364"/>
                  </a:cubicBezTo>
                  <a:cubicBezTo>
                    <a:pt x="16452" y="19420"/>
                    <a:pt x="16508" y="19546"/>
                    <a:pt x="16564" y="19602"/>
                  </a:cubicBezTo>
                  <a:cubicBezTo>
                    <a:pt x="16592" y="19539"/>
                    <a:pt x="16638" y="19507"/>
                    <a:pt x="16676" y="19507"/>
                  </a:cubicBezTo>
                  <a:cubicBezTo>
                    <a:pt x="16715" y="19507"/>
                    <a:pt x="16746" y="19539"/>
                    <a:pt x="16746" y="19602"/>
                  </a:cubicBezTo>
                  <a:cubicBezTo>
                    <a:pt x="16858" y="19476"/>
                    <a:pt x="16970" y="19364"/>
                    <a:pt x="17040" y="19308"/>
                  </a:cubicBezTo>
                  <a:lnTo>
                    <a:pt x="17264" y="19308"/>
                  </a:lnTo>
                  <a:cubicBezTo>
                    <a:pt x="17264" y="19252"/>
                    <a:pt x="17208" y="19196"/>
                    <a:pt x="17208" y="19126"/>
                  </a:cubicBezTo>
                  <a:cubicBezTo>
                    <a:pt x="17320" y="19070"/>
                    <a:pt x="17390" y="19070"/>
                    <a:pt x="17502" y="19070"/>
                  </a:cubicBezTo>
                  <a:lnTo>
                    <a:pt x="17502" y="18958"/>
                  </a:lnTo>
                  <a:cubicBezTo>
                    <a:pt x="17614" y="18958"/>
                    <a:pt x="17670" y="18902"/>
                    <a:pt x="17740" y="18902"/>
                  </a:cubicBezTo>
                  <a:cubicBezTo>
                    <a:pt x="18020" y="18664"/>
                    <a:pt x="18258" y="18370"/>
                    <a:pt x="18609" y="18202"/>
                  </a:cubicBezTo>
                  <a:lnTo>
                    <a:pt x="18665" y="18146"/>
                  </a:lnTo>
                  <a:cubicBezTo>
                    <a:pt x="18847" y="17964"/>
                    <a:pt x="19015" y="17852"/>
                    <a:pt x="19141" y="17726"/>
                  </a:cubicBezTo>
                  <a:cubicBezTo>
                    <a:pt x="19365" y="17558"/>
                    <a:pt x="19603" y="17376"/>
                    <a:pt x="19659" y="17096"/>
                  </a:cubicBezTo>
                  <a:cubicBezTo>
                    <a:pt x="19715" y="17096"/>
                    <a:pt x="19771" y="17096"/>
                    <a:pt x="19841" y="17152"/>
                  </a:cubicBezTo>
                  <a:cubicBezTo>
                    <a:pt x="20065" y="16913"/>
                    <a:pt x="20065" y="16913"/>
                    <a:pt x="20121" y="16745"/>
                  </a:cubicBezTo>
                  <a:cubicBezTo>
                    <a:pt x="20065" y="16745"/>
                    <a:pt x="20009" y="16675"/>
                    <a:pt x="19953" y="16619"/>
                  </a:cubicBezTo>
                  <a:cubicBezTo>
                    <a:pt x="20121" y="16619"/>
                    <a:pt x="20121" y="16619"/>
                    <a:pt x="20303" y="16675"/>
                  </a:cubicBezTo>
                  <a:cubicBezTo>
                    <a:pt x="21115" y="15919"/>
                    <a:pt x="22053" y="15275"/>
                    <a:pt x="22865" y="14407"/>
                  </a:cubicBezTo>
                  <a:cubicBezTo>
                    <a:pt x="22991" y="14351"/>
                    <a:pt x="23159" y="14225"/>
                    <a:pt x="23341" y="14113"/>
                  </a:cubicBezTo>
                  <a:cubicBezTo>
                    <a:pt x="23621" y="13819"/>
                    <a:pt x="23915" y="13595"/>
                    <a:pt x="24209" y="13301"/>
                  </a:cubicBezTo>
                  <a:cubicBezTo>
                    <a:pt x="24503" y="13063"/>
                    <a:pt x="24853" y="12769"/>
                    <a:pt x="25147" y="12475"/>
                  </a:cubicBezTo>
                  <a:cubicBezTo>
                    <a:pt x="25497" y="12125"/>
                    <a:pt x="25847" y="11845"/>
                    <a:pt x="26197" y="11551"/>
                  </a:cubicBezTo>
                  <a:cubicBezTo>
                    <a:pt x="26197" y="11551"/>
                    <a:pt x="26141" y="11551"/>
                    <a:pt x="26141" y="11495"/>
                  </a:cubicBezTo>
                  <a:cubicBezTo>
                    <a:pt x="26197" y="11495"/>
                    <a:pt x="26253" y="11425"/>
                    <a:pt x="26309" y="11425"/>
                  </a:cubicBezTo>
                  <a:cubicBezTo>
                    <a:pt x="26365" y="11369"/>
                    <a:pt x="26365" y="11313"/>
                    <a:pt x="26421" y="11257"/>
                  </a:cubicBezTo>
                  <a:cubicBezTo>
                    <a:pt x="26491" y="11257"/>
                    <a:pt x="26491" y="11257"/>
                    <a:pt x="26603" y="11313"/>
                  </a:cubicBezTo>
                  <a:cubicBezTo>
                    <a:pt x="26715" y="11201"/>
                    <a:pt x="26841" y="11019"/>
                    <a:pt x="26953" y="10851"/>
                  </a:cubicBezTo>
                  <a:cubicBezTo>
                    <a:pt x="27065" y="10795"/>
                    <a:pt x="27121" y="10725"/>
                    <a:pt x="27191" y="10613"/>
                  </a:cubicBezTo>
                  <a:cubicBezTo>
                    <a:pt x="27303" y="10557"/>
                    <a:pt x="27541" y="10501"/>
                    <a:pt x="27541" y="10319"/>
                  </a:cubicBezTo>
                  <a:cubicBezTo>
                    <a:pt x="27541" y="10263"/>
                    <a:pt x="27653" y="10263"/>
                    <a:pt x="27653" y="10207"/>
                  </a:cubicBezTo>
                  <a:cubicBezTo>
                    <a:pt x="27947" y="10151"/>
                    <a:pt x="28115" y="9969"/>
                    <a:pt x="28171" y="9745"/>
                  </a:cubicBezTo>
                  <a:cubicBezTo>
                    <a:pt x="28297" y="9675"/>
                    <a:pt x="28353" y="9675"/>
                    <a:pt x="28409" y="9619"/>
                  </a:cubicBezTo>
                  <a:cubicBezTo>
                    <a:pt x="28703" y="9325"/>
                    <a:pt x="28997" y="9101"/>
                    <a:pt x="29291" y="8863"/>
                  </a:cubicBezTo>
                  <a:cubicBezTo>
                    <a:pt x="29347" y="8751"/>
                    <a:pt x="29403" y="8695"/>
                    <a:pt x="29515" y="8625"/>
                  </a:cubicBezTo>
                  <a:cubicBezTo>
                    <a:pt x="29697" y="8457"/>
                    <a:pt x="29921" y="8219"/>
                    <a:pt x="30159" y="7995"/>
                  </a:cubicBezTo>
                  <a:cubicBezTo>
                    <a:pt x="30215" y="7925"/>
                    <a:pt x="30215" y="7813"/>
                    <a:pt x="30271" y="7701"/>
                  </a:cubicBezTo>
                  <a:cubicBezTo>
                    <a:pt x="30312" y="7701"/>
                    <a:pt x="30356" y="7706"/>
                    <a:pt x="30400" y="7706"/>
                  </a:cubicBezTo>
                  <a:cubicBezTo>
                    <a:pt x="30494" y="7706"/>
                    <a:pt x="30583" y="7681"/>
                    <a:pt x="30622" y="7519"/>
                  </a:cubicBezTo>
                  <a:lnTo>
                    <a:pt x="30622" y="7519"/>
                  </a:lnTo>
                  <a:cubicBezTo>
                    <a:pt x="30566" y="7575"/>
                    <a:pt x="30510" y="7575"/>
                    <a:pt x="30341" y="7575"/>
                  </a:cubicBezTo>
                  <a:cubicBezTo>
                    <a:pt x="30454" y="7407"/>
                    <a:pt x="30566" y="7295"/>
                    <a:pt x="30622" y="7169"/>
                  </a:cubicBezTo>
                  <a:cubicBezTo>
                    <a:pt x="30769" y="7169"/>
                    <a:pt x="30834" y="7325"/>
                    <a:pt x="30912" y="7325"/>
                  </a:cubicBezTo>
                  <a:cubicBezTo>
                    <a:pt x="30931" y="7325"/>
                    <a:pt x="30950" y="7316"/>
                    <a:pt x="30972" y="7295"/>
                  </a:cubicBezTo>
                  <a:cubicBezTo>
                    <a:pt x="30972" y="7057"/>
                    <a:pt x="30972" y="7057"/>
                    <a:pt x="31154" y="6875"/>
                  </a:cubicBezTo>
                  <a:cubicBezTo>
                    <a:pt x="31154" y="6945"/>
                    <a:pt x="31154" y="7001"/>
                    <a:pt x="31210" y="7057"/>
                  </a:cubicBezTo>
                  <a:cubicBezTo>
                    <a:pt x="31322" y="6945"/>
                    <a:pt x="31448" y="6875"/>
                    <a:pt x="31448" y="6763"/>
                  </a:cubicBezTo>
                  <a:cubicBezTo>
                    <a:pt x="31448" y="6595"/>
                    <a:pt x="31560" y="6595"/>
                    <a:pt x="31742" y="6525"/>
                  </a:cubicBezTo>
                  <a:lnTo>
                    <a:pt x="31742" y="6413"/>
                  </a:lnTo>
                  <a:cubicBezTo>
                    <a:pt x="31966" y="6357"/>
                    <a:pt x="31966" y="6357"/>
                    <a:pt x="31966" y="6119"/>
                  </a:cubicBezTo>
                  <a:cubicBezTo>
                    <a:pt x="32022" y="6119"/>
                    <a:pt x="32148" y="6119"/>
                    <a:pt x="32260" y="6175"/>
                  </a:cubicBezTo>
                  <a:cubicBezTo>
                    <a:pt x="32372" y="6063"/>
                    <a:pt x="32498" y="5895"/>
                    <a:pt x="32610" y="5769"/>
                  </a:cubicBezTo>
                  <a:cubicBezTo>
                    <a:pt x="32610" y="5713"/>
                    <a:pt x="32610" y="5713"/>
                    <a:pt x="32554" y="5657"/>
                  </a:cubicBezTo>
                  <a:cubicBezTo>
                    <a:pt x="32792" y="5601"/>
                    <a:pt x="32960" y="5601"/>
                    <a:pt x="33072" y="5307"/>
                  </a:cubicBezTo>
                  <a:cubicBezTo>
                    <a:pt x="33072" y="5307"/>
                    <a:pt x="33072" y="5251"/>
                    <a:pt x="33142" y="5251"/>
                  </a:cubicBezTo>
                  <a:cubicBezTo>
                    <a:pt x="33310" y="5251"/>
                    <a:pt x="33366" y="5069"/>
                    <a:pt x="33492" y="4956"/>
                  </a:cubicBezTo>
                  <a:cubicBezTo>
                    <a:pt x="33660" y="4844"/>
                    <a:pt x="33842" y="4662"/>
                    <a:pt x="34010" y="4494"/>
                  </a:cubicBezTo>
                  <a:cubicBezTo>
                    <a:pt x="34192" y="4256"/>
                    <a:pt x="34542" y="4074"/>
                    <a:pt x="34598" y="3794"/>
                  </a:cubicBezTo>
                  <a:cubicBezTo>
                    <a:pt x="34766" y="3668"/>
                    <a:pt x="34822" y="3556"/>
                    <a:pt x="34948" y="3500"/>
                  </a:cubicBezTo>
                  <a:cubicBezTo>
                    <a:pt x="34892" y="3374"/>
                    <a:pt x="34892" y="3318"/>
                    <a:pt x="34892" y="3262"/>
                  </a:cubicBezTo>
                  <a:cubicBezTo>
                    <a:pt x="34892" y="3262"/>
                    <a:pt x="34892" y="3206"/>
                    <a:pt x="34948" y="3206"/>
                  </a:cubicBezTo>
                  <a:cubicBezTo>
                    <a:pt x="34948" y="3262"/>
                    <a:pt x="34948" y="3262"/>
                    <a:pt x="35004" y="3374"/>
                  </a:cubicBezTo>
                  <a:cubicBezTo>
                    <a:pt x="35116" y="3206"/>
                    <a:pt x="35172" y="3094"/>
                    <a:pt x="35242" y="2968"/>
                  </a:cubicBezTo>
                  <a:cubicBezTo>
                    <a:pt x="35172" y="2912"/>
                    <a:pt x="35116" y="2856"/>
                    <a:pt x="35060" y="2800"/>
                  </a:cubicBezTo>
                  <a:lnTo>
                    <a:pt x="35060" y="2744"/>
                  </a:lnTo>
                  <a:cubicBezTo>
                    <a:pt x="35172" y="2744"/>
                    <a:pt x="35298" y="2744"/>
                    <a:pt x="35466" y="2800"/>
                  </a:cubicBezTo>
                  <a:cubicBezTo>
                    <a:pt x="35760" y="2324"/>
                    <a:pt x="36110" y="1918"/>
                    <a:pt x="36292" y="1400"/>
                  </a:cubicBezTo>
                  <a:cubicBezTo>
                    <a:pt x="36166" y="1274"/>
                    <a:pt x="36292" y="1218"/>
                    <a:pt x="36348" y="1162"/>
                  </a:cubicBezTo>
                  <a:cubicBezTo>
                    <a:pt x="36292" y="1106"/>
                    <a:pt x="36222" y="994"/>
                    <a:pt x="36166" y="868"/>
                  </a:cubicBezTo>
                  <a:cubicBezTo>
                    <a:pt x="35872" y="924"/>
                    <a:pt x="35816" y="1162"/>
                    <a:pt x="35648" y="1344"/>
                  </a:cubicBezTo>
                  <a:cubicBezTo>
                    <a:pt x="35522" y="1162"/>
                    <a:pt x="35648" y="1106"/>
                    <a:pt x="35760" y="994"/>
                  </a:cubicBezTo>
                  <a:cubicBezTo>
                    <a:pt x="35704" y="812"/>
                    <a:pt x="35648" y="644"/>
                    <a:pt x="35410" y="518"/>
                  </a:cubicBezTo>
                  <a:cubicBezTo>
                    <a:pt x="35466" y="406"/>
                    <a:pt x="35466" y="294"/>
                    <a:pt x="35466" y="224"/>
                  </a:cubicBezTo>
                  <a:cubicBezTo>
                    <a:pt x="35242" y="168"/>
                    <a:pt x="35116" y="56"/>
                    <a:pt x="34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2"/>
            <p:cNvSpPr/>
            <p:nvPr/>
          </p:nvSpPr>
          <p:spPr>
            <a:xfrm rot="-4835765">
              <a:off x="-417558" y="4407254"/>
              <a:ext cx="1003615" cy="956688"/>
            </a:xfrm>
            <a:custGeom>
              <a:avLst/>
              <a:gdLst/>
              <a:ahLst/>
              <a:cxnLst/>
              <a:rect l="l" t="t" r="r" b="b"/>
              <a:pathLst>
                <a:path w="40143" h="38266" extrusionOk="0">
                  <a:moveTo>
                    <a:pt x="16746" y="23508"/>
                  </a:moveTo>
                  <a:cubicBezTo>
                    <a:pt x="16802" y="23676"/>
                    <a:pt x="17040" y="23802"/>
                    <a:pt x="16984" y="24096"/>
                  </a:cubicBezTo>
                  <a:cubicBezTo>
                    <a:pt x="16928" y="24026"/>
                    <a:pt x="16928" y="23970"/>
                    <a:pt x="16872" y="23858"/>
                  </a:cubicBezTo>
                  <a:cubicBezTo>
                    <a:pt x="16746" y="23914"/>
                    <a:pt x="16634" y="23970"/>
                    <a:pt x="16522" y="23970"/>
                  </a:cubicBezTo>
                  <a:cubicBezTo>
                    <a:pt x="16522" y="24026"/>
                    <a:pt x="16522" y="24152"/>
                    <a:pt x="16578" y="24208"/>
                  </a:cubicBezTo>
                  <a:lnTo>
                    <a:pt x="16522" y="24208"/>
                  </a:lnTo>
                  <a:cubicBezTo>
                    <a:pt x="16452" y="24152"/>
                    <a:pt x="16340" y="24096"/>
                    <a:pt x="16228" y="23970"/>
                  </a:cubicBezTo>
                  <a:cubicBezTo>
                    <a:pt x="16340" y="23914"/>
                    <a:pt x="16396" y="23802"/>
                    <a:pt x="16452" y="23746"/>
                  </a:cubicBezTo>
                  <a:cubicBezTo>
                    <a:pt x="16522" y="23802"/>
                    <a:pt x="16578" y="23802"/>
                    <a:pt x="16690" y="23858"/>
                  </a:cubicBezTo>
                  <a:cubicBezTo>
                    <a:pt x="16634" y="23746"/>
                    <a:pt x="16634" y="23676"/>
                    <a:pt x="16578" y="23564"/>
                  </a:cubicBezTo>
                  <a:cubicBezTo>
                    <a:pt x="16634" y="23564"/>
                    <a:pt x="16690" y="23564"/>
                    <a:pt x="16746" y="23508"/>
                  </a:cubicBezTo>
                  <a:close/>
                  <a:moveTo>
                    <a:pt x="12028" y="27876"/>
                  </a:moveTo>
                  <a:cubicBezTo>
                    <a:pt x="12028" y="27946"/>
                    <a:pt x="12084" y="28058"/>
                    <a:pt x="12084" y="28114"/>
                  </a:cubicBezTo>
                  <a:cubicBezTo>
                    <a:pt x="12140" y="28170"/>
                    <a:pt x="12140" y="28296"/>
                    <a:pt x="12196" y="28352"/>
                  </a:cubicBezTo>
                  <a:cubicBezTo>
                    <a:pt x="12140" y="28408"/>
                    <a:pt x="12140" y="28408"/>
                    <a:pt x="12028" y="28464"/>
                  </a:cubicBezTo>
                  <a:cubicBezTo>
                    <a:pt x="11972" y="28352"/>
                    <a:pt x="11902" y="28226"/>
                    <a:pt x="11790" y="28058"/>
                  </a:cubicBezTo>
                  <a:cubicBezTo>
                    <a:pt x="11846" y="28058"/>
                    <a:pt x="11902" y="27946"/>
                    <a:pt x="12028" y="27876"/>
                  </a:cubicBezTo>
                  <a:close/>
                  <a:moveTo>
                    <a:pt x="5601" y="31671"/>
                  </a:moveTo>
                  <a:cubicBezTo>
                    <a:pt x="5671" y="31727"/>
                    <a:pt x="5727" y="31797"/>
                    <a:pt x="5727" y="31853"/>
                  </a:cubicBezTo>
                  <a:cubicBezTo>
                    <a:pt x="5727" y="32021"/>
                    <a:pt x="5489" y="32077"/>
                    <a:pt x="5601" y="32315"/>
                  </a:cubicBezTo>
                  <a:cubicBezTo>
                    <a:pt x="5545" y="32371"/>
                    <a:pt x="5489" y="32371"/>
                    <a:pt x="5433" y="32427"/>
                  </a:cubicBezTo>
                  <a:cubicBezTo>
                    <a:pt x="5433" y="32371"/>
                    <a:pt x="5377" y="32259"/>
                    <a:pt x="5321" y="32203"/>
                  </a:cubicBezTo>
                  <a:cubicBezTo>
                    <a:pt x="5433" y="32021"/>
                    <a:pt x="5545" y="31853"/>
                    <a:pt x="5601" y="31671"/>
                  </a:cubicBezTo>
                  <a:close/>
                  <a:moveTo>
                    <a:pt x="39274" y="0"/>
                  </a:moveTo>
                  <a:cubicBezTo>
                    <a:pt x="38980" y="168"/>
                    <a:pt x="38630" y="224"/>
                    <a:pt x="38574" y="644"/>
                  </a:cubicBezTo>
                  <a:lnTo>
                    <a:pt x="38336" y="644"/>
                  </a:lnTo>
                  <a:cubicBezTo>
                    <a:pt x="38392" y="756"/>
                    <a:pt x="38392" y="812"/>
                    <a:pt x="38448" y="868"/>
                  </a:cubicBezTo>
                  <a:cubicBezTo>
                    <a:pt x="38504" y="812"/>
                    <a:pt x="38574" y="756"/>
                    <a:pt x="38574" y="756"/>
                  </a:cubicBezTo>
                  <a:cubicBezTo>
                    <a:pt x="38742" y="868"/>
                    <a:pt x="38854" y="924"/>
                    <a:pt x="39036" y="1050"/>
                  </a:cubicBezTo>
                  <a:cubicBezTo>
                    <a:pt x="38854" y="1106"/>
                    <a:pt x="38742" y="1162"/>
                    <a:pt x="38630" y="1218"/>
                  </a:cubicBezTo>
                  <a:cubicBezTo>
                    <a:pt x="38574" y="1162"/>
                    <a:pt x="38504" y="1162"/>
                    <a:pt x="38392" y="1106"/>
                  </a:cubicBezTo>
                  <a:lnTo>
                    <a:pt x="38392" y="1106"/>
                  </a:lnTo>
                  <a:cubicBezTo>
                    <a:pt x="38392" y="1274"/>
                    <a:pt x="38392" y="1400"/>
                    <a:pt x="38448" y="1512"/>
                  </a:cubicBezTo>
                  <a:cubicBezTo>
                    <a:pt x="37986" y="1918"/>
                    <a:pt x="37580" y="2324"/>
                    <a:pt x="37174" y="2744"/>
                  </a:cubicBezTo>
                  <a:cubicBezTo>
                    <a:pt x="37104" y="2800"/>
                    <a:pt x="36992" y="2800"/>
                    <a:pt x="36936" y="2856"/>
                  </a:cubicBezTo>
                  <a:cubicBezTo>
                    <a:pt x="36880" y="2856"/>
                    <a:pt x="36880" y="2856"/>
                    <a:pt x="36824" y="2912"/>
                  </a:cubicBezTo>
                  <a:lnTo>
                    <a:pt x="36824" y="3024"/>
                  </a:lnTo>
                  <a:cubicBezTo>
                    <a:pt x="36698" y="3094"/>
                    <a:pt x="36586" y="3206"/>
                    <a:pt x="36530" y="3262"/>
                  </a:cubicBezTo>
                  <a:cubicBezTo>
                    <a:pt x="36404" y="3150"/>
                    <a:pt x="36348" y="3094"/>
                    <a:pt x="36236" y="2968"/>
                  </a:cubicBezTo>
                  <a:cubicBezTo>
                    <a:pt x="36180" y="3094"/>
                    <a:pt x="36180" y="3206"/>
                    <a:pt x="36124" y="3262"/>
                  </a:cubicBezTo>
                  <a:cubicBezTo>
                    <a:pt x="36054" y="3318"/>
                    <a:pt x="36054" y="3318"/>
                    <a:pt x="35998" y="3318"/>
                  </a:cubicBezTo>
                  <a:cubicBezTo>
                    <a:pt x="36054" y="3444"/>
                    <a:pt x="36054" y="3500"/>
                    <a:pt x="36124" y="3556"/>
                  </a:cubicBezTo>
                  <a:cubicBezTo>
                    <a:pt x="36054" y="3668"/>
                    <a:pt x="35774" y="3668"/>
                    <a:pt x="35942" y="3850"/>
                  </a:cubicBezTo>
                  <a:cubicBezTo>
                    <a:pt x="35648" y="4144"/>
                    <a:pt x="35298" y="4494"/>
                    <a:pt x="35004" y="4775"/>
                  </a:cubicBezTo>
                  <a:cubicBezTo>
                    <a:pt x="34654" y="5013"/>
                    <a:pt x="34374" y="5419"/>
                    <a:pt x="34024" y="5601"/>
                  </a:cubicBezTo>
                  <a:cubicBezTo>
                    <a:pt x="33730" y="5951"/>
                    <a:pt x="33436" y="6245"/>
                    <a:pt x="33086" y="6525"/>
                  </a:cubicBezTo>
                  <a:cubicBezTo>
                    <a:pt x="32904" y="6301"/>
                    <a:pt x="32679" y="6119"/>
                    <a:pt x="32497" y="6007"/>
                  </a:cubicBezTo>
                  <a:cubicBezTo>
                    <a:pt x="32441" y="6007"/>
                    <a:pt x="32385" y="6063"/>
                    <a:pt x="32329" y="6119"/>
                  </a:cubicBezTo>
                  <a:cubicBezTo>
                    <a:pt x="32329" y="6007"/>
                    <a:pt x="32273" y="6007"/>
                    <a:pt x="32273" y="5895"/>
                  </a:cubicBezTo>
                  <a:cubicBezTo>
                    <a:pt x="32091" y="6063"/>
                    <a:pt x="32035" y="6175"/>
                    <a:pt x="31923" y="6301"/>
                  </a:cubicBezTo>
                  <a:cubicBezTo>
                    <a:pt x="31797" y="6357"/>
                    <a:pt x="31741" y="6357"/>
                    <a:pt x="31685" y="6413"/>
                  </a:cubicBezTo>
                  <a:cubicBezTo>
                    <a:pt x="31741" y="6469"/>
                    <a:pt x="31797" y="6525"/>
                    <a:pt x="31853" y="6651"/>
                  </a:cubicBezTo>
                  <a:cubicBezTo>
                    <a:pt x="31741" y="6651"/>
                    <a:pt x="31685" y="6707"/>
                    <a:pt x="31573" y="6707"/>
                  </a:cubicBezTo>
                  <a:cubicBezTo>
                    <a:pt x="31573" y="6651"/>
                    <a:pt x="31573" y="6595"/>
                    <a:pt x="31503" y="6525"/>
                  </a:cubicBezTo>
                  <a:cubicBezTo>
                    <a:pt x="31447" y="6595"/>
                    <a:pt x="31447" y="6651"/>
                    <a:pt x="31391" y="6707"/>
                  </a:cubicBezTo>
                  <a:cubicBezTo>
                    <a:pt x="31391" y="6763"/>
                    <a:pt x="31447" y="6819"/>
                    <a:pt x="31447" y="6945"/>
                  </a:cubicBezTo>
                  <a:cubicBezTo>
                    <a:pt x="31391" y="6875"/>
                    <a:pt x="31335" y="6875"/>
                    <a:pt x="31279" y="6819"/>
                  </a:cubicBezTo>
                  <a:cubicBezTo>
                    <a:pt x="31097" y="7001"/>
                    <a:pt x="30929" y="7113"/>
                    <a:pt x="30747" y="7225"/>
                  </a:cubicBezTo>
                  <a:cubicBezTo>
                    <a:pt x="30803" y="7351"/>
                    <a:pt x="30873" y="7463"/>
                    <a:pt x="30873" y="7575"/>
                  </a:cubicBezTo>
                  <a:cubicBezTo>
                    <a:pt x="30873" y="7645"/>
                    <a:pt x="30803" y="7645"/>
                    <a:pt x="30803" y="7701"/>
                  </a:cubicBezTo>
                  <a:cubicBezTo>
                    <a:pt x="30691" y="7575"/>
                    <a:pt x="30635" y="7519"/>
                    <a:pt x="30579" y="7407"/>
                  </a:cubicBezTo>
                  <a:cubicBezTo>
                    <a:pt x="30397" y="7463"/>
                    <a:pt x="30341" y="7575"/>
                    <a:pt x="30341" y="7701"/>
                  </a:cubicBezTo>
                  <a:cubicBezTo>
                    <a:pt x="30229" y="7757"/>
                    <a:pt x="30103" y="7757"/>
                    <a:pt x="30103" y="7813"/>
                  </a:cubicBezTo>
                  <a:cubicBezTo>
                    <a:pt x="29991" y="7995"/>
                    <a:pt x="29823" y="8107"/>
                    <a:pt x="29641" y="8219"/>
                  </a:cubicBezTo>
                  <a:cubicBezTo>
                    <a:pt x="29529" y="8401"/>
                    <a:pt x="29403" y="8513"/>
                    <a:pt x="29291" y="8625"/>
                  </a:cubicBezTo>
                  <a:cubicBezTo>
                    <a:pt x="29347" y="8751"/>
                    <a:pt x="29403" y="8863"/>
                    <a:pt x="29473" y="8919"/>
                  </a:cubicBezTo>
                  <a:lnTo>
                    <a:pt x="29697" y="8919"/>
                  </a:lnTo>
                  <a:cubicBezTo>
                    <a:pt x="29823" y="9045"/>
                    <a:pt x="29879" y="9213"/>
                    <a:pt x="29879" y="9395"/>
                  </a:cubicBezTo>
                  <a:cubicBezTo>
                    <a:pt x="29838" y="9477"/>
                    <a:pt x="29790" y="9529"/>
                    <a:pt x="29723" y="9529"/>
                  </a:cubicBezTo>
                  <a:cubicBezTo>
                    <a:pt x="29698" y="9529"/>
                    <a:pt x="29671" y="9522"/>
                    <a:pt x="29641" y="9507"/>
                  </a:cubicBezTo>
                  <a:cubicBezTo>
                    <a:pt x="29585" y="9507"/>
                    <a:pt x="29529" y="9563"/>
                    <a:pt x="29473" y="9563"/>
                  </a:cubicBezTo>
                  <a:lnTo>
                    <a:pt x="29473" y="9969"/>
                  </a:lnTo>
                  <a:cubicBezTo>
                    <a:pt x="29415" y="9865"/>
                    <a:pt x="29359" y="9821"/>
                    <a:pt x="29298" y="9821"/>
                  </a:cubicBezTo>
                  <a:cubicBezTo>
                    <a:pt x="29228" y="9821"/>
                    <a:pt x="29151" y="9879"/>
                    <a:pt x="29053" y="9969"/>
                  </a:cubicBezTo>
                  <a:cubicBezTo>
                    <a:pt x="29053" y="9745"/>
                    <a:pt x="29123" y="9619"/>
                    <a:pt x="29123" y="9507"/>
                  </a:cubicBezTo>
                  <a:cubicBezTo>
                    <a:pt x="29053" y="9451"/>
                    <a:pt x="28997" y="9395"/>
                    <a:pt x="28997" y="9325"/>
                  </a:cubicBezTo>
                  <a:cubicBezTo>
                    <a:pt x="28773" y="9325"/>
                    <a:pt x="28773" y="9269"/>
                    <a:pt x="28773" y="9101"/>
                  </a:cubicBezTo>
                  <a:cubicBezTo>
                    <a:pt x="28647" y="9157"/>
                    <a:pt x="28535" y="9213"/>
                    <a:pt x="28423" y="9325"/>
                  </a:cubicBezTo>
                  <a:cubicBezTo>
                    <a:pt x="28423" y="9395"/>
                    <a:pt x="28353" y="9507"/>
                    <a:pt x="28353" y="9507"/>
                  </a:cubicBezTo>
                  <a:cubicBezTo>
                    <a:pt x="28241" y="9563"/>
                    <a:pt x="28129" y="9619"/>
                    <a:pt x="28073" y="9619"/>
                  </a:cubicBezTo>
                  <a:cubicBezTo>
                    <a:pt x="28003" y="9745"/>
                    <a:pt x="28003" y="9857"/>
                    <a:pt x="28003" y="9913"/>
                  </a:cubicBezTo>
                  <a:cubicBezTo>
                    <a:pt x="27947" y="9941"/>
                    <a:pt x="27905" y="9941"/>
                    <a:pt x="27863" y="9941"/>
                  </a:cubicBezTo>
                  <a:cubicBezTo>
                    <a:pt x="27821" y="9941"/>
                    <a:pt x="27779" y="9941"/>
                    <a:pt x="27723" y="9969"/>
                  </a:cubicBezTo>
                  <a:cubicBezTo>
                    <a:pt x="27653" y="10025"/>
                    <a:pt x="27541" y="10095"/>
                    <a:pt x="27429" y="10207"/>
                  </a:cubicBezTo>
                  <a:cubicBezTo>
                    <a:pt x="27303" y="10319"/>
                    <a:pt x="27247" y="10445"/>
                    <a:pt x="27135" y="10557"/>
                  </a:cubicBezTo>
                  <a:cubicBezTo>
                    <a:pt x="26785" y="10795"/>
                    <a:pt x="26379" y="11075"/>
                    <a:pt x="26085" y="11425"/>
                  </a:cubicBezTo>
                  <a:cubicBezTo>
                    <a:pt x="26029" y="11551"/>
                    <a:pt x="25973" y="11607"/>
                    <a:pt x="25903" y="11663"/>
                  </a:cubicBezTo>
                  <a:cubicBezTo>
                    <a:pt x="25791" y="11719"/>
                    <a:pt x="25735" y="11775"/>
                    <a:pt x="25623" y="11845"/>
                  </a:cubicBezTo>
                  <a:cubicBezTo>
                    <a:pt x="25553" y="11957"/>
                    <a:pt x="25441" y="12069"/>
                    <a:pt x="25385" y="12195"/>
                  </a:cubicBezTo>
                  <a:cubicBezTo>
                    <a:pt x="25147" y="12363"/>
                    <a:pt x="24923" y="12545"/>
                    <a:pt x="24685" y="12769"/>
                  </a:cubicBezTo>
                  <a:cubicBezTo>
                    <a:pt x="24685" y="12769"/>
                    <a:pt x="24741" y="12825"/>
                    <a:pt x="24741" y="12895"/>
                  </a:cubicBezTo>
                  <a:cubicBezTo>
                    <a:pt x="24629" y="12951"/>
                    <a:pt x="24503" y="13063"/>
                    <a:pt x="24335" y="13119"/>
                  </a:cubicBezTo>
                  <a:cubicBezTo>
                    <a:pt x="24629" y="13175"/>
                    <a:pt x="24629" y="13175"/>
                    <a:pt x="24685" y="13525"/>
                  </a:cubicBezTo>
                  <a:cubicBezTo>
                    <a:pt x="24629" y="13525"/>
                    <a:pt x="24629" y="13525"/>
                    <a:pt x="24573" y="13595"/>
                  </a:cubicBezTo>
                  <a:cubicBezTo>
                    <a:pt x="24503" y="13469"/>
                    <a:pt x="24503" y="13413"/>
                    <a:pt x="24447" y="13357"/>
                  </a:cubicBezTo>
                  <a:cubicBezTo>
                    <a:pt x="24391" y="13357"/>
                    <a:pt x="24279" y="13357"/>
                    <a:pt x="24153" y="13301"/>
                  </a:cubicBezTo>
                  <a:lnTo>
                    <a:pt x="24153" y="13525"/>
                  </a:lnTo>
                  <a:cubicBezTo>
                    <a:pt x="24097" y="13525"/>
                    <a:pt x="24041" y="13595"/>
                    <a:pt x="23985" y="13595"/>
                  </a:cubicBezTo>
                  <a:cubicBezTo>
                    <a:pt x="23929" y="13651"/>
                    <a:pt x="23929" y="13651"/>
                    <a:pt x="23929" y="13707"/>
                  </a:cubicBezTo>
                  <a:cubicBezTo>
                    <a:pt x="23873" y="13707"/>
                    <a:pt x="23803" y="13651"/>
                    <a:pt x="23747" y="13651"/>
                  </a:cubicBezTo>
                  <a:cubicBezTo>
                    <a:pt x="23579" y="13819"/>
                    <a:pt x="23341" y="13945"/>
                    <a:pt x="23285" y="14225"/>
                  </a:cubicBezTo>
                  <a:cubicBezTo>
                    <a:pt x="23285" y="14295"/>
                    <a:pt x="23173" y="14351"/>
                    <a:pt x="23173" y="14407"/>
                  </a:cubicBezTo>
                  <a:cubicBezTo>
                    <a:pt x="23047" y="14519"/>
                    <a:pt x="22935" y="14645"/>
                    <a:pt x="22753" y="14813"/>
                  </a:cubicBezTo>
                  <a:cubicBezTo>
                    <a:pt x="22935" y="14813"/>
                    <a:pt x="23047" y="14757"/>
                    <a:pt x="23173" y="14757"/>
                  </a:cubicBezTo>
                  <a:cubicBezTo>
                    <a:pt x="23229" y="14869"/>
                    <a:pt x="23285" y="14995"/>
                    <a:pt x="23341" y="15051"/>
                  </a:cubicBezTo>
                  <a:cubicBezTo>
                    <a:pt x="23229" y="15163"/>
                    <a:pt x="23103" y="15345"/>
                    <a:pt x="22991" y="15457"/>
                  </a:cubicBezTo>
                  <a:lnTo>
                    <a:pt x="23047" y="15457"/>
                  </a:lnTo>
                  <a:cubicBezTo>
                    <a:pt x="23103" y="15401"/>
                    <a:pt x="23229" y="15345"/>
                    <a:pt x="23285" y="15275"/>
                  </a:cubicBezTo>
                  <a:lnTo>
                    <a:pt x="23341" y="15345"/>
                  </a:lnTo>
                  <a:lnTo>
                    <a:pt x="23691" y="15345"/>
                  </a:lnTo>
                  <a:cubicBezTo>
                    <a:pt x="23635" y="15275"/>
                    <a:pt x="23523" y="15275"/>
                    <a:pt x="23453" y="15275"/>
                  </a:cubicBezTo>
                  <a:cubicBezTo>
                    <a:pt x="23523" y="15163"/>
                    <a:pt x="23579" y="15051"/>
                    <a:pt x="23635" y="14925"/>
                  </a:cubicBezTo>
                  <a:cubicBezTo>
                    <a:pt x="23579" y="14925"/>
                    <a:pt x="23523" y="14925"/>
                    <a:pt x="23453" y="14869"/>
                  </a:cubicBezTo>
                  <a:cubicBezTo>
                    <a:pt x="23499" y="14828"/>
                    <a:pt x="23544" y="14817"/>
                    <a:pt x="23587" y="14817"/>
                  </a:cubicBezTo>
                  <a:cubicBezTo>
                    <a:pt x="23635" y="14817"/>
                    <a:pt x="23681" y="14830"/>
                    <a:pt x="23726" y="14830"/>
                  </a:cubicBezTo>
                  <a:cubicBezTo>
                    <a:pt x="23752" y="14830"/>
                    <a:pt x="23777" y="14826"/>
                    <a:pt x="23803" y="14813"/>
                  </a:cubicBezTo>
                  <a:lnTo>
                    <a:pt x="23803" y="15219"/>
                  </a:lnTo>
                  <a:cubicBezTo>
                    <a:pt x="23803" y="15219"/>
                    <a:pt x="23747" y="15275"/>
                    <a:pt x="23691" y="15345"/>
                  </a:cubicBezTo>
                  <a:cubicBezTo>
                    <a:pt x="23635" y="15513"/>
                    <a:pt x="23523" y="15513"/>
                    <a:pt x="23397" y="15625"/>
                  </a:cubicBezTo>
                  <a:cubicBezTo>
                    <a:pt x="23047" y="15919"/>
                    <a:pt x="22753" y="16213"/>
                    <a:pt x="22473" y="16563"/>
                  </a:cubicBezTo>
                  <a:cubicBezTo>
                    <a:pt x="22123" y="16914"/>
                    <a:pt x="21703" y="17208"/>
                    <a:pt x="21353" y="17614"/>
                  </a:cubicBezTo>
                  <a:cubicBezTo>
                    <a:pt x="21252" y="17714"/>
                    <a:pt x="21152" y="17916"/>
                    <a:pt x="20960" y="17916"/>
                  </a:cubicBezTo>
                  <a:cubicBezTo>
                    <a:pt x="20938" y="17916"/>
                    <a:pt x="20915" y="17913"/>
                    <a:pt x="20891" y="17908"/>
                  </a:cubicBezTo>
                  <a:cubicBezTo>
                    <a:pt x="20778" y="18202"/>
                    <a:pt x="20484" y="18370"/>
                    <a:pt x="20302" y="18608"/>
                  </a:cubicBezTo>
                  <a:cubicBezTo>
                    <a:pt x="20246" y="18552"/>
                    <a:pt x="20246" y="18496"/>
                    <a:pt x="20190" y="18370"/>
                  </a:cubicBezTo>
                  <a:cubicBezTo>
                    <a:pt x="20134" y="18552"/>
                    <a:pt x="20190" y="18776"/>
                    <a:pt x="19952" y="18846"/>
                  </a:cubicBezTo>
                  <a:cubicBezTo>
                    <a:pt x="19952" y="18720"/>
                    <a:pt x="19896" y="18608"/>
                    <a:pt x="19896" y="18426"/>
                  </a:cubicBezTo>
                  <a:cubicBezTo>
                    <a:pt x="19840" y="18496"/>
                    <a:pt x="19784" y="18552"/>
                    <a:pt x="19728" y="18608"/>
                  </a:cubicBezTo>
                  <a:cubicBezTo>
                    <a:pt x="19672" y="18552"/>
                    <a:pt x="19672" y="18552"/>
                    <a:pt x="19602" y="18496"/>
                  </a:cubicBezTo>
                  <a:cubicBezTo>
                    <a:pt x="19602" y="18552"/>
                    <a:pt x="19602" y="18552"/>
                    <a:pt x="19546" y="18664"/>
                  </a:cubicBezTo>
                  <a:cubicBezTo>
                    <a:pt x="19490" y="18496"/>
                    <a:pt x="19434" y="18426"/>
                    <a:pt x="19378" y="18370"/>
                  </a:cubicBezTo>
                  <a:lnTo>
                    <a:pt x="19602" y="18370"/>
                  </a:lnTo>
                  <a:lnTo>
                    <a:pt x="19602" y="18314"/>
                  </a:lnTo>
                  <a:cubicBezTo>
                    <a:pt x="19728" y="18314"/>
                    <a:pt x="19840" y="18258"/>
                    <a:pt x="19952" y="18258"/>
                  </a:cubicBezTo>
                  <a:cubicBezTo>
                    <a:pt x="19952" y="18202"/>
                    <a:pt x="20022" y="18146"/>
                    <a:pt x="20078" y="18076"/>
                  </a:cubicBezTo>
                  <a:cubicBezTo>
                    <a:pt x="19896" y="18020"/>
                    <a:pt x="19784" y="17964"/>
                    <a:pt x="19602" y="17908"/>
                  </a:cubicBezTo>
                  <a:cubicBezTo>
                    <a:pt x="19602" y="17852"/>
                    <a:pt x="19546" y="17796"/>
                    <a:pt x="19490" y="17726"/>
                  </a:cubicBezTo>
                  <a:cubicBezTo>
                    <a:pt x="19252" y="17964"/>
                    <a:pt x="19084" y="18202"/>
                    <a:pt x="18902" y="18426"/>
                  </a:cubicBezTo>
                  <a:cubicBezTo>
                    <a:pt x="18902" y="18496"/>
                    <a:pt x="18902" y="18496"/>
                    <a:pt x="18972" y="18552"/>
                  </a:cubicBezTo>
                  <a:cubicBezTo>
                    <a:pt x="19028" y="18720"/>
                    <a:pt x="19140" y="18846"/>
                    <a:pt x="19196" y="19014"/>
                  </a:cubicBezTo>
                  <a:cubicBezTo>
                    <a:pt x="19140" y="19014"/>
                    <a:pt x="19028" y="19070"/>
                    <a:pt x="18972" y="19126"/>
                  </a:cubicBezTo>
                  <a:cubicBezTo>
                    <a:pt x="19028" y="19196"/>
                    <a:pt x="19028" y="19252"/>
                    <a:pt x="19084" y="19308"/>
                  </a:cubicBezTo>
                  <a:cubicBezTo>
                    <a:pt x="19028" y="19308"/>
                    <a:pt x="18972" y="19364"/>
                    <a:pt x="18846" y="19364"/>
                  </a:cubicBezTo>
                  <a:lnTo>
                    <a:pt x="18846" y="18664"/>
                  </a:lnTo>
                  <a:cubicBezTo>
                    <a:pt x="18790" y="18720"/>
                    <a:pt x="18678" y="18776"/>
                    <a:pt x="18622" y="18846"/>
                  </a:cubicBezTo>
                  <a:cubicBezTo>
                    <a:pt x="18622" y="18958"/>
                    <a:pt x="18622" y="19070"/>
                    <a:pt x="18678" y="19196"/>
                  </a:cubicBezTo>
                  <a:cubicBezTo>
                    <a:pt x="18552" y="19196"/>
                    <a:pt x="18440" y="19126"/>
                    <a:pt x="18272" y="19126"/>
                  </a:cubicBezTo>
                  <a:cubicBezTo>
                    <a:pt x="18384" y="19364"/>
                    <a:pt x="18440" y="19546"/>
                    <a:pt x="18552" y="19714"/>
                  </a:cubicBezTo>
                  <a:cubicBezTo>
                    <a:pt x="18384" y="19714"/>
                    <a:pt x="18202" y="19770"/>
                    <a:pt x="18034" y="19770"/>
                  </a:cubicBezTo>
                  <a:cubicBezTo>
                    <a:pt x="18090" y="19714"/>
                    <a:pt x="18146" y="19658"/>
                    <a:pt x="18202" y="19602"/>
                  </a:cubicBezTo>
                  <a:cubicBezTo>
                    <a:pt x="18146" y="19546"/>
                    <a:pt x="18090" y="19546"/>
                    <a:pt x="18034" y="19476"/>
                  </a:cubicBezTo>
                  <a:cubicBezTo>
                    <a:pt x="18034" y="19364"/>
                    <a:pt x="18090" y="19308"/>
                    <a:pt x="18090" y="19196"/>
                  </a:cubicBezTo>
                  <a:cubicBezTo>
                    <a:pt x="17796" y="19196"/>
                    <a:pt x="17922" y="19420"/>
                    <a:pt x="17796" y="19602"/>
                  </a:cubicBezTo>
                  <a:cubicBezTo>
                    <a:pt x="17761" y="19562"/>
                    <a:pt x="17732" y="19548"/>
                    <a:pt x="17708" y="19548"/>
                  </a:cubicBezTo>
                  <a:cubicBezTo>
                    <a:pt x="17655" y="19548"/>
                    <a:pt x="17628" y="19619"/>
                    <a:pt x="17628" y="19658"/>
                  </a:cubicBezTo>
                  <a:cubicBezTo>
                    <a:pt x="17572" y="19714"/>
                    <a:pt x="17628" y="19770"/>
                    <a:pt x="17628" y="19826"/>
                  </a:cubicBezTo>
                  <a:cubicBezTo>
                    <a:pt x="17684" y="19770"/>
                    <a:pt x="17740" y="19714"/>
                    <a:pt x="17740" y="19658"/>
                  </a:cubicBezTo>
                  <a:cubicBezTo>
                    <a:pt x="17852" y="19714"/>
                    <a:pt x="17922" y="19826"/>
                    <a:pt x="17978" y="19896"/>
                  </a:cubicBezTo>
                  <a:cubicBezTo>
                    <a:pt x="18034" y="19896"/>
                    <a:pt x="18146" y="19896"/>
                    <a:pt x="18328" y="19952"/>
                  </a:cubicBezTo>
                  <a:cubicBezTo>
                    <a:pt x="18146" y="20064"/>
                    <a:pt x="18034" y="20120"/>
                    <a:pt x="17922" y="20176"/>
                  </a:cubicBezTo>
                  <a:cubicBezTo>
                    <a:pt x="17796" y="20064"/>
                    <a:pt x="17740" y="20008"/>
                    <a:pt x="17684" y="19952"/>
                  </a:cubicBezTo>
                  <a:cubicBezTo>
                    <a:pt x="17628" y="19952"/>
                    <a:pt x="17572" y="20008"/>
                    <a:pt x="17502" y="20008"/>
                  </a:cubicBezTo>
                  <a:cubicBezTo>
                    <a:pt x="17446" y="19952"/>
                    <a:pt x="17446" y="19896"/>
                    <a:pt x="17390" y="19826"/>
                  </a:cubicBezTo>
                  <a:cubicBezTo>
                    <a:pt x="17222" y="20008"/>
                    <a:pt x="16984" y="20246"/>
                    <a:pt x="16802" y="20414"/>
                  </a:cubicBezTo>
                  <a:cubicBezTo>
                    <a:pt x="16634" y="20526"/>
                    <a:pt x="16522" y="20652"/>
                    <a:pt x="16340" y="20764"/>
                  </a:cubicBezTo>
                  <a:cubicBezTo>
                    <a:pt x="16172" y="20946"/>
                    <a:pt x="15934" y="21114"/>
                    <a:pt x="15752" y="21352"/>
                  </a:cubicBezTo>
                  <a:cubicBezTo>
                    <a:pt x="15696" y="21464"/>
                    <a:pt x="15584" y="21520"/>
                    <a:pt x="15528" y="21646"/>
                  </a:cubicBezTo>
                  <a:cubicBezTo>
                    <a:pt x="15402" y="21702"/>
                    <a:pt x="15346" y="21758"/>
                    <a:pt x="15290" y="21814"/>
                  </a:cubicBezTo>
                  <a:cubicBezTo>
                    <a:pt x="15052" y="22052"/>
                    <a:pt x="14828" y="22346"/>
                    <a:pt x="14590" y="22570"/>
                  </a:cubicBezTo>
                  <a:cubicBezTo>
                    <a:pt x="14478" y="22696"/>
                    <a:pt x="14352" y="22752"/>
                    <a:pt x="14296" y="22864"/>
                  </a:cubicBezTo>
                  <a:cubicBezTo>
                    <a:pt x="14352" y="22920"/>
                    <a:pt x="14478" y="22976"/>
                    <a:pt x="14534" y="22976"/>
                  </a:cubicBezTo>
                  <a:cubicBezTo>
                    <a:pt x="14590" y="22976"/>
                    <a:pt x="14590" y="22920"/>
                    <a:pt x="14646" y="22920"/>
                  </a:cubicBezTo>
                  <a:cubicBezTo>
                    <a:pt x="14702" y="22976"/>
                    <a:pt x="14702" y="23046"/>
                    <a:pt x="14702" y="23102"/>
                  </a:cubicBezTo>
                  <a:cubicBezTo>
                    <a:pt x="14772" y="23158"/>
                    <a:pt x="14940" y="23102"/>
                    <a:pt x="14940" y="23270"/>
                  </a:cubicBezTo>
                  <a:cubicBezTo>
                    <a:pt x="14981" y="23187"/>
                    <a:pt x="15023" y="23036"/>
                    <a:pt x="15138" y="23036"/>
                  </a:cubicBezTo>
                  <a:cubicBezTo>
                    <a:pt x="15178" y="23036"/>
                    <a:pt x="15228" y="23055"/>
                    <a:pt x="15290" y="23102"/>
                  </a:cubicBezTo>
                  <a:lnTo>
                    <a:pt x="15290" y="22696"/>
                  </a:lnTo>
                  <a:cubicBezTo>
                    <a:pt x="15472" y="22808"/>
                    <a:pt x="15528" y="22864"/>
                    <a:pt x="15696" y="22920"/>
                  </a:cubicBezTo>
                  <a:cubicBezTo>
                    <a:pt x="15584" y="23046"/>
                    <a:pt x="15472" y="23158"/>
                    <a:pt x="15402" y="23326"/>
                  </a:cubicBezTo>
                  <a:cubicBezTo>
                    <a:pt x="15346" y="23270"/>
                    <a:pt x="15290" y="23270"/>
                    <a:pt x="15234" y="23270"/>
                  </a:cubicBezTo>
                  <a:cubicBezTo>
                    <a:pt x="15234" y="23396"/>
                    <a:pt x="15178" y="23452"/>
                    <a:pt x="15178" y="23564"/>
                  </a:cubicBezTo>
                  <a:cubicBezTo>
                    <a:pt x="15122" y="23508"/>
                    <a:pt x="15052" y="23452"/>
                    <a:pt x="14996" y="23396"/>
                  </a:cubicBezTo>
                  <a:lnTo>
                    <a:pt x="14940" y="23396"/>
                  </a:lnTo>
                  <a:cubicBezTo>
                    <a:pt x="14940" y="23452"/>
                    <a:pt x="14996" y="23508"/>
                    <a:pt x="15052" y="23620"/>
                  </a:cubicBezTo>
                  <a:cubicBezTo>
                    <a:pt x="14996" y="23676"/>
                    <a:pt x="14996" y="23676"/>
                    <a:pt x="14940" y="23802"/>
                  </a:cubicBezTo>
                  <a:cubicBezTo>
                    <a:pt x="14884" y="23746"/>
                    <a:pt x="14828" y="23676"/>
                    <a:pt x="14828" y="23620"/>
                  </a:cubicBezTo>
                  <a:cubicBezTo>
                    <a:pt x="14772" y="23676"/>
                    <a:pt x="14702" y="23746"/>
                    <a:pt x="14702" y="23802"/>
                  </a:cubicBezTo>
                  <a:cubicBezTo>
                    <a:pt x="14702" y="24026"/>
                    <a:pt x="14534" y="24096"/>
                    <a:pt x="14352" y="24264"/>
                  </a:cubicBezTo>
                  <a:cubicBezTo>
                    <a:pt x="14296" y="24096"/>
                    <a:pt x="14184" y="23970"/>
                    <a:pt x="14002" y="23970"/>
                  </a:cubicBezTo>
                  <a:cubicBezTo>
                    <a:pt x="14072" y="24026"/>
                    <a:pt x="14184" y="24096"/>
                    <a:pt x="14296" y="24152"/>
                  </a:cubicBezTo>
                  <a:cubicBezTo>
                    <a:pt x="14128" y="24264"/>
                    <a:pt x="13946" y="24376"/>
                    <a:pt x="13834" y="24558"/>
                  </a:cubicBezTo>
                  <a:cubicBezTo>
                    <a:pt x="13834" y="24586"/>
                    <a:pt x="13820" y="24586"/>
                    <a:pt x="13799" y="24586"/>
                  </a:cubicBezTo>
                  <a:cubicBezTo>
                    <a:pt x="13778" y="24586"/>
                    <a:pt x="13750" y="24586"/>
                    <a:pt x="13722" y="24614"/>
                  </a:cubicBezTo>
                  <a:cubicBezTo>
                    <a:pt x="13652" y="24558"/>
                    <a:pt x="13596" y="24558"/>
                    <a:pt x="13540" y="24502"/>
                  </a:cubicBezTo>
                  <a:cubicBezTo>
                    <a:pt x="13484" y="24446"/>
                    <a:pt x="13428" y="24376"/>
                    <a:pt x="13428" y="24264"/>
                  </a:cubicBezTo>
                  <a:cubicBezTo>
                    <a:pt x="13372" y="24320"/>
                    <a:pt x="13302" y="24376"/>
                    <a:pt x="13302" y="24502"/>
                  </a:cubicBezTo>
                  <a:cubicBezTo>
                    <a:pt x="13302" y="24502"/>
                    <a:pt x="13372" y="24502"/>
                    <a:pt x="13428" y="24558"/>
                  </a:cubicBezTo>
                  <a:cubicBezTo>
                    <a:pt x="13372" y="24614"/>
                    <a:pt x="13302" y="24670"/>
                    <a:pt x="13302" y="24726"/>
                  </a:cubicBezTo>
                  <a:cubicBezTo>
                    <a:pt x="13372" y="24908"/>
                    <a:pt x="13372" y="25020"/>
                    <a:pt x="13428" y="25202"/>
                  </a:cubicBezTo>
                  <a:cubicBezTo>
                    <a:pt x="13372" y="25258"/>
                    <a:pt x="13302" y="25314"/>
                    <a:pt x="13246" y="25370"/>
                  </a:cubicBezTo>
                  <a:cubicBezTo>
                    <a:pt x="13190" y="25258"/>
                    <a:pt x="13134" y="25146"/>
                    <a:pt x="13078" y="25020"/>
                  </a:cubicBezTo>
                  <a:lnTo>
                    <a:pt x="13078" y="25020"/>
                  </a:lnTo>
                  <a:cubicBezTo>
                    <a:pt x="13078" y="25146"/>
                    <a:pt x="13134" y="25258"/>
                    <a:pt x="13190" y="25370"/>
                  </a:cubicBezTo>
                  <a:cubicBezTo>
                    <a:pt x="13089" y="25420"/>
                    <a:pt x="13124" y="25617"/>
                    <a:pt x="12961" y="25617"/>
                  </a:cubicBezTo>
                  <a:cubicBezTo>
                    <a:pt x="12942" y="25617"/>
                    <a:pt x="12921" y="25614"/>
                    <a:pt x="12896" y="25608"/>
                  </a:cubicBezTo>
                  <a:cubicBezTo>
                    <a:pt x="12952" y="25552"/>
                    <a:pt x="12952" y="25496"/>
                    <a:pt x="12952" y="25426"/>
                  </a:cubicBezTo>
                  <a:lnTo>
                    <a:pt x="12952" y="25426"/>
                  </a:lnTo>
                  <a:cubicBezTo>
                    <a:pt x="12896" y="25496"/>
                    <a:pt x="12840" y="25496"/>
                    <a:pt x="12784" y="25552"/>
                  </a:cubicBezTo>
                  <a:cubicBezTo>
                    <a:pt x="12896" y="25720"/>
                    <a:pt x="12784" y="25846"/>
                    <a:pt x="12602" y="26014"/>
                  </a:cubicBezTo>
                  <a:cubicBezTo>
                    <a:pt x="12558" y="25920"/>
                    <a:pt x="12504" y="25892"/>
                    <a:pt x="12445" y="25892"/>
                  </a:cubicBezTo>
                  <a:cubicBezTo>
                    <a:pt x="12355" y="25892"/>
                    <a:pt x="12250" y="25958"/>
                    <a:pt x="12140" y="25958"/>
                  </a:cubicBezTo>
                  <a:cubicBezTo>
                    <a:pt x="12140" y="25664"/>
                    <a:pt x="12196" y="25426"/>
                    <a:pt x="12196" y="25202"/>
                  </a:cubicBezTo>
                  <a:lnTo>
                    <a:pt x="12140" y="25202"/>
                  </a:lnTo>
                  <a:lnTo>
                    <a:pt x="12140" y="25552"/>
                  </a:lnTo>
                  <a:cubicBezTo>
                    <a:pt x="12140" y="25664"/>
                    <a:pt x="12084" y="25846"/>
                    <a:pt x="12084" y="25958"/>
                  </a:cubicBezTo>
                  <a:cubicBezTo>
                    <a:pt x="12196" y="26014"/>
                    <a:pt x="12322" y="26070"/>
                    <a:pt x="12434" y="26126"/>
                  </a:cubicBezTo>
                  <a:cubicBezTo>
                    <a:pt x="12378" y="26196"/>
                    <a:pt x="12322" y="26252"/>
                    <a:pt x="12252" y="26308"/>
                  </a:cubicBezTo>
                  <a:cubicBezTo>
                    <a:pt x="12196" y="26252"/>
                    <a:pt x="12196" y="26196"/>
                    <a:pt x="12140" y="26070"/>
                  </a:cubicBezTo>
                  <a:cubicBezTo>
                    <a:pt x="12084" y="26308"/>
                    <a:pt x="12028" y="26476"/>
                    <a:pt x="11972" y="26658"/>
                  </a:cubicBezTo>
                  <a:cubicBezTo>
                    <a:pt x="11902" y="26658"/>
                    <a:pt x="11846" y="26602"/>
                    <a:pt x="11846" y="26602"/>
                  </a:cubicBezTo>
                  <a:cubicBezTo>
                    <a:pt x="11622" y="26952"/>
                    <a:pt x="11328" y="27246"/>
                    <a:pt x="11090" y="27470"/>
                  </a:cubicBezTo>
                  <a:cubicBezTo>
                    <a:pt x="10796" y="27708"/>
                    <a:pt x="10572" y="28002"/>
                    <a:pt x="10222" y="28170"/>
                  </a:cubicBezTo>
                  <a:lnTo>
                    <a:pt x="10222" y="28296"/>
                  </a:lnTo>
                  <a:cubicBezTo>
                    <a:pt x="10067" y="28296"/>
                    <a:pt x="10084" y="28548"/>
                    <a:pt x="9956" y="28548"/>
                  </a:cubicBezTo>
                  <a:cubicBezTo>
                    <a:pt x="9933" y="28548"/>
                    <a:pt x="9906" y="28540"/>
                    <a:pt x="9872" y="28520"/>
                  </a:cubicBezTo>
                  <a:cubicBezTo>
                    <a:pt x="9802" y="28576"/>
                    <a:pt x="9802" y="28647"/>
                    <a:pt x="9802" y="28703"/>
                  </a:cubicBezTo>
                  <a:cubicBezTo>
                    <a:pt x="9634" y="28871"/>
                    <a:pt x="9396" y="29053"/>
                    <a:pt x="9228" y="29221"/>
                  </a:cubicBezTo>
                  <a:cubicBezTo>
                    <a:pt x="9102" y="29109"/>
                    <a:pt x="9046" y="29109"/>
                    <a:pt x="8989" y="28997"/>
                  </a:cubicBezTo>
                  <a:cubicBezTo>
                    <a:pt x="8933" y="29109"/>
                    <a:pt x="8933" y="29165"/>
                    <a:pt x="8877" y="29221"/>
                  </a:cubicBezTo>
                  <a:cubicBezTo>
                    <a:pt x="8877" y="29277"/>
                    <a:pt x="8933" y="29277"/>
                    <a:pt x="8933" y="29277"/>
                  </a:cubicBezTo>
                  <a:cubicBezTo>
                    <a:pt x="8989" y="29221"/>
                    <a:pt x="8989" y="29165"/>
                    <a:pt x="8989" y="29109"/>
                  </a:cubicBezTo>
                  <a:cubicBezTo>
                    <a:pt x="9046" y="29165"/>
                    <a:pt x="9102" y="29165"/>
                    <a:pt x="9102" y="29221"/>
                  </a:cubicBezTo>
                  <a:lnTo>
                    <a:pt x="9102" y="29347"/>
                  </a:lnTo>
                  <a:cubicBezTo>
                    <a:pt x="8877" y="29515"/>
                    <a:pt x="8751" y="29865"/>
                    <a:pt x="8345" y="29921"/>
                  </a:cubicBezTo>
                  <a:cubicBezTo>
                    <a:pt x="8345" y="29809"/>
                    <a:pt x="8345" y="29753"/>
                    <a:pt x="8401" y="29697"/>
                  </a:cubicBezTo>
                  <a:cubicBezTo>
                    <a:pt x="8289" y="29571"/>
                    <a:pt x="8233" y="29459"/>
                    <a:pt x="8121" y="29347"/>
                  </a:cubicBezTo>
                  <a:cubicBezTo>
                    <a:pt x="8121" y="29459"/>
                    <a:pt x="8121" y="29515"/>
                    <a:pt x="8051" y="29571"/>
                  </a:cubicBezTo>
                  <a:cubicBezTo>
                    <a:pt x="8051" y="29627"/>
                    <a:pt x="7995" y="29627"/>
                    <a:pt x="7939" y="29697"/>
                  </a:cubicBezTo>
                  <a:cubicBezTo>
                    <a:pt x="7995" y="29865"/>
                    <a:pt x="7995" y="30047"/>
                    <a:pt x="8051" y="30215"/>
                  </a:cubicBezTo>
                  <a:cubicBezTo>
                    <a:pt x="7827" y="29977"/>
                    <a:pt x="7589" y="29865"/>
                    <a:pt x="7239" y="29865"/>
                  </a:cubicBezTo>
                  <a:cubicBezTo>
                    <a:pt x="7071" y="30103"/>
                    <a:pt x="6833" y="30397"/>
                    <a:pt x="6651" y="30565"/>
                  </a:cubicBezTo>
                  <a:cubicBezTo>
                    <a:pt x="6595" y="30747"/>
                    <a:pt x="6721" y="30915"/>
                    <a:pt x="6483" y="30971"/>
                  </a:cubicBezTo>
                  <a:cubicBezTo>
                    <a:pt x="6427" y="30915"/>
                    <a:pt x="6427" y="30803"/>
                    <a:pt x="6427" y="30747"/>
                  </a:cubicBezTo>
                  <a:cubicBezTo>
                    <a:pt x="6021" y="31097"/>
                    <a:pt x="5671" y="31503"/>
                    <a:pt x="5251" y="31909"/>
                  </a:cubicBezTo>
                  <a:lnTo>
                    <a:pt x="5251" y="32021"/>
                  </a:lnTo>
                  <a:cubicBezTo>
                    <a:pt x="5195" y="32077"/>
                    <a:pt x="5195" y="32077"/>
                    <a:pt x="5139" y="32077"/>
                  </a:cubicBezTo>
                  <a:lnTo>
                    <a:pt x="5139" y="32315"/>
                  </a:lnTo>
                  <a:cubicBezTo>
                    <a:pt x="5083" y="32315"/>
                    <a:pt x="5027" y="32259"/>
                    <a:pt x="4971" y="32259"/>
                  </a:cubicBezTo>
                  <a:cubicBezTo>
                    <a:pt x="4327" y="32847"/>
                    <a:pt x="3683" y="33421"/>
                    <a:pt x="3221" y="34065"/>
                  </a:cubicBezTo>
                  <a:cubicBezTo>
                    <a:pt x="3095" y="34121"/>
                    <a:pt x="3039" y="34177"/>
                    <a:pt x="2983" y="34247"/>
                  </a:cubicBezTo>
                  <a:cubicBezTo>
                    <a:pt x="2801" y="34415"/>
                    <a:pt x="2689" y="34597"/>
                    <a:pt x="2577" y="34709"/>
                  </a:cubicBezTo>
                  <a:cubicBezTo>
                    <a:pt x="2521" y="34821"/>
                    <a:pt x="2451" y="34821"/>
                    <a:pt x="2339" y="34877"/>
                  </a:cubicBezTo>
                  <a:cubicBezTo>
                    <a:pt x="2101" y="35171"/>
                    <a:pt x="1933" y="35465"/>
                    <a:pt x="1639" y="35703"/>
                  </a:cubicBezTo>
                  <a:cubicBezTo>
                    <a:pt x="1583" y="35759"/>
                    <a:pt x="1583" y="35815"/>
                    <a:pt x="1527" y="35927"/>
                  </a:cubicBezTo>
                  <a:cubicBezTo>
                    <a:pt x="1527" y="35997"/>
                    <a:pt x="1471" y="36053"/>
                    <a:pt x="1401" y="36053"/>
                  </a:cubicBezTo>
                  <a:cubicBezTo>
                    <a:pt x="1233" y="36165"/>
                    <a:pt x="1177" y="36403"/>
                    <a:pt x="1121" y="36571"/>
                  </a:cubicBezTo>
                  <a:cubicBezTo>
                    <a:pt x="1121" y="36627"/>
                    <a:pt x="1121" y="36627"/>
                    <a:pt x="1051" y="36697"/>
                  </a:cubicBezTo>
                  <a:cubicBezTo>
                    <a:pt x="995" y="36627"/>
                    <a:pt x="939" y="36627"/>
                    <a:pt x="939" y="36627"/>
                  </a:cubicBezTo>
                  <a:cubicBezTo>
                    <a:pt x="477" y="37103"/>
                    <a:pt x="239" y="37621"/>
                    <a:pt x="1" y="38265"/>
                  </a:cubicBezTo>
                  <a:cubicBezTo>
                    <a:pt x="421" y="38209"/>
                    <a:pt x="771" y="37971"/>
                    <a:pt x="1121" y="37915"/>
                  </a:cubicBezTo>
                  <a:cubicBezTo>
                    <a:pt x="1121" y="37859"/>
                    <a:pt x="1051" y="37803"/>
                    <a:pt x="1051" y="37747"/>
                  </a:cubicBezTo>
                  <a:cubicBezTo>
                    <a:pt x="1121" y="37565"/>
                    <a:pt x="1345" y="37565"/>
                    <a:pt x="1401" y="37397"/>
                  </a:cubicBezTo>
                  <a:cubicBezTo>
                    <a:pt x="1401" y="37327"/>
                    <a:pt x="1471" y="37327"/>
                    <a:pt x="1471" y="37327"/>
                  </a:cubicBezTo>
                  <a:cubicBezTo>
                    <a:pt x="1583" y="37271"/>
                    <a:pt x="1639" y="37271"/>
                    <a:pt x="1751" y="37215"/>
                  </a:cubicBezTo>
                  <a:cubicBezTo>
                    <a:pt x="1821" y="37159"/>
                    <a:pt x="1877" y="37103"/>
                    <a:pt x="1933" y="37103"/>
                  </a:cubicBezTo>
                  <a:cubicBezTo>
                    <a:pt x="1958" y="37109"/>
                    <a:pt x="1981" y="37112"/>
                    <a:pt x="2003" y="37112"/>
                  </a:cubicBezTo>
                  <a:cubicBezTo>
                    <a:pt x="2194" y="37112"/>
                    <a:pt x="2295" y="36915"/>
                    <a:pt x="2395" y="36865"/>
                  </a:cubicBezTo>
                  <a:cubicBezTo>
                    <a:pt x="2633" y="36753"/>
                    <a:pt x="2633" y="36571"/>
                    <a:pt x="2633" y="36403"/>
                  </a:cubicBezTo>
                  <a:cubicBezTo>
                    <a:pt x="2745" y="36347"/>
                    <a:pt x="2801" y="36347"/>
                    <a:pt x="2927" y="36347"/>
                  </a:cubicBezTo>
                  <a:cubicBezTo>
                    <a:pt x="2983" y="36347"/>
                    <a:pt x="3039" y="36277"/>
                    <a:pt x="3095" y="36277"/>
                  </a:cubicBezTo>
                  <a:cubicBezTo>
                    <a:pt x="3095" y="36221"/>
                    <a:pt x="3151" y="36165"/>
                    <a:pt x="3151" y="36165"/>
                  </a:cubicBezTo>
                  <a:cubicBezTo>
                    <a:pt x="3221" y="36109"/>
                    <a:pt x="3333" y="36053"/>
                    <a:pt x="3445" y="36053"/>
                  </a:cubicBezTo>
                  <a:cubicBezTo>
                    <a:pt x="3445" y="35927"/>
                    <a:pt x="3501" y="35871"/>
                    <a:pt x="3501" y="35759"/>
                  </a:cubicBezTo>
                  <a:cubicBezTo>
                    <a:pt x="3627" y="35815"/>
                    <a:pt x="3683" y="35871"/>
                    <a:pt x="3795" y="35927"/>
                  </a:cubicBezTo>
                  <a:cubicBezTo>
                    <a:pt x="4439" y="35409"/>
                    <a:pt x="5027" y="34877"/>
                    <a:pt x="5671" y="34359"/>
                  </a:cubicBezTo>
                  <a:cubicBezTo>
                    <a:pt x="5671" y="34303"/>
                    <a:pt x="5601" y="34303"/>
                    <a:pt x="5601" y="34247"/>
                  </a:cubicBezTo>
                  <a:cubicBezTo>
                    <a:pt x="5767" y="34042"/>
                    <a:pt x="5817" y="33980"/>
                    <a:pt x="5932" y="33980"/>
                  </a:cubicBezTo>
                  <a:cubicBezTo>
                    <a:pt x="5982" y="33980"/>
                    <a:pt x="6044" y="33992"/>
                    <a:pt x="6133" y="34009"/>
                  </a:cubicBezTo>
                  <a:lnTo>
                    <a:pt x="6133" y="33659"/>
                  </a:lnTo>
                  <a:cubicBezTo>
                    <a:pt x="6245" y="33715"/>
                    <a:pt x="6301" y="33715"/>
                    <a:pt x="6427" y="33715"/>
                  </a:cubicBezTo>
                  <a:cubicBezTo>
                    <a:pt x="6595" y="33547"/>
                    <a:pt x="6777" y="33253"/>
                    <a:pt x="7001" y="33127"/>
                  </a:cubicBezTo>
                  <a:cubicBezTo>
                    <a:pt x="7421" y="32903"/>
                    <a:pt x="7645" y="32553"/>
                    <a:pt x="7995" y="32315"/>
                  </a:cubicBezTo>
                  <a:cubicBezTo>
                    <a:pt x="8233" y="32203"/>
                    <a:pt x="8345" y="32021"/>
                    <a:pt x="8527" y="31797"/>
                  </a:cubicBezTo>
                  <a:cubicBezTo>
                    <a:pt x="8639" y="31615"/>
                    <a:pt x="8877" y="31503"/>
                    <a:pt x="9102" y="31321"/>
                  </a:cubicBezTo>
                  <a:cubicBezTo>
                    <a:pt x="9228" y="31209"/>
                    <a:pt x="9340" y="31097"/>
                    <a:pt x="9522" y="30915"/>
                  </a:cubicBezTo>
                  <a:cubicBezTo>
                    <a:pt x="9452" y="30859"/>
                    <a:pt x="9396" y="30859"/>
                    <a:pt x="9340" y="30803"/>
                  </a:cubicBezTo>
                  <a:cubicBezTo>
                    <a:pt x="9452" y="30747"/>
                    <a:pt x="9578" y="30621"/>
                    <a:pt x="9634" y="30565"/>
                  </a:cubicBezTo>
                  <a:cubicBezTo>
                    <a:pt x="9578" y="30453"/>
                    <a:pt x="9452" y="30397"/>
                    <a:pt x="9396" y="30271"/>
                  </a:cubicBezTo>
                  <a:cubicBezTo>
                    <a:pt x="9452" y="30215"/>
                    <a:pt x="9578" y="30159"/>
                    <a:pt x="9634" y="30103"/>
                  </a:cubicBezTo>
                  <a:cubicBezTo>
                    <a:pt x="9802" y="30159"/>
                    <a:pt x="9928" y="30271"/>
                    <a:pt x="10096" y="30327"/>
                  </a:cubicBezTo>
                  <a:cubicBezTo>
                    <a:pt x="10040" y="30215"/>
                    <a:pt x="9928" y="30047"/>
                    <a:pt x="9872" y="29921"/>
                  </a:cubicBezTo>
                  <a:lnTo>
                    <a:pt x="9872" y="29809"/>
                  </a:lnTo>
                  <a:cubicBezTo>
                    <a:pt x="9928" y="29865"/>
                    <a:pt x="10040" y="29921"/>
                    <a:pt x="10040" y="29977"/>
                  </a:cubicBezTo>
                  <a:cubicBezTo>
                    <a:pt x="10152" y="29753"/>
                    <a:pt x="10278" y="29571"/>
                    <a:pt x="10334" y="29403"/>
                  </a:cubicBezTo>
                  <a:cubicBezTo>
                    <a:pt x="10390" y="29347"/>
                    <a:pt x="10446" y="29277"/>
                    <a:pt x="10502" y="29221"/>
                  </a:cubicBezTo>
                  <a:cubicBezTo>
                    <a:pt x="10554" y="29197"/>
                    <a:pt x="10594" y="29184"/>
                    <a:pt x="10627" y="29184"/>
                  </a:cubicBezTo>
                  <a:cubicBezTo>
                    <a:pt x="10674" y="29184"/>
                    <a:pt x="10707" y="29211"/>
                    <a:pt x="10740" y="29277"/>
                  </a:cubicBezTo>
                  <a:lnTo>
                    <a:pt x="10796" y="29221"/>
                  </a:lnTo>
                  <a:cubicBezTo>
                    <a:pt x="10740" y="29165"/>
                    <a:pt x="10740" y="29109"/>
                    <a:pt x="10684" y="29053"/>
                  </a:cubicBezTo>
                  <a:cubicBezTo>
                    <a:pt x="10796" y="28997"/>
                    <a:pt x="10852" y="28997"/>
                    <a:pt x="10978" y="28927"/>
                  </a:cubicBezTo>
                  <a:cubicBezTo>
                    <a:pt x="11034" y="29053"/>
                    <a:pt x="11146" y="29109"/>
                    <a:pt x="11202" y="29165"/>
                  </a:cubicBezTo>
                  <a:cubicBezTo>
                    <a:pt x="11202" y="29221"/>
                    <a:pt x="11202" y="29347"/>
                    <a:pt x="11146" y="29403"/>
                  </a:cubicBezTo>
                  <a:lnTo>
                    <a:pt x="11272" y="29403"/>
                  </a:lnTo>
                  <a:cubicBezTo>
                    <a:pt x="11328" y="29347"/>
                    <a:pt x="11384" y="29277"/>
                    <a:pt x="11440" y="29165"/>
                  </a:cubicBezTo>
                  <a:cubicBezTo>
                    <a:pt x="11328" y="29053"/>
                    <a:pt x="11202" y="28927"/>
                    <a:pt x="11034" y="28759"/>
                  </a:cubicBezTo>
                  <a:cubicBezTo>
                    <a:pt x="11202" y="28647"/>
                    <a:pt x="11384" y="28520"/>
                    <a:pt x="11622" y="28408"/>
                  </a:cubicBezTo>
                  <a:lnTo>
                    <a:pt x="11622" y="28408"/>
                  </a:lnTo>
                  <a:cubicBezTo>
                    <a:pt x="11552" y="28576"/>
                    <a:pt x="11552" y="28703"/>
                    <a:pt x="11552" y="28815"/>
                  </a:cubicBezTo>
                  <a:cubicBezTo>
                    <a:pt x="11622" y="28815"/>
                    <a:pt x="11678" y="28759"/>
                    <a:pt x="11678" y="28759"/>
                  </a:cubicBezTo>
                  <a:cubicBezTo>
                    <a:pt x="11734" y="28815"/>
                    <a:pt x="11734" y="28871"/>
                    <a:pt x="11790" y="28927"/>
                  </a:cubicBezTo>
                  <a:cubicBezTo>
                    <a:pt x="11972" y="28759"/>
                    <a:pt x="12084" y="28647"/>
                    <a:pt x="12196" y="28464"/>
                  </a:cubicBezTo>
                  <a:cubicBezTo>
                    <a:pt x="12434" y="28296"/>
                    <a:pt x="12672" y="28114"/>
                    <a:pt x="12896" y="27946"/>
                  </a:cubicBezTo>
                  <a:cubicBezTo>
                    <a:pt x="13134" y="27764"/>
                    <a:pt x="13246" y="27470"/>
                    <a:pt x="13540" y="27358"/>
                  </a:cubicBezTo>
                  <a:lnTo>
                    <a:pt x="13540" y="27120"/>
                  </a:lnTo>
                  <a:cubicBezTo>
                    <a:pt x="13540" y="27038"/>
                    <a:pt x="13570" y="26986"/>
                    <a:pt x="13635" y="26986"/>
                  </a:cubicBezTo>
                  <a:cubicBezTo>
                    <a:pt x="13659" y="26986"/>
                    <a:pt x="13688" y="26993"/>
                    <a:pt x="13722" y="27008"/>
                  </a:cubicBezTo>
                  <a:cubicBezTo>
                    <a:pt x="13722" y="27064"/>
                    <a:pt x="13722" y="27120"/>
                    <a:pt x="13652" y="27246"/>
                  </a:cubicBezTo>
                  <a:cubicBezTo>
                    <a:pt x="13890" y="26952"/>
                    <a:pt x="14128" y="26770"/>
                    <a:pt x="14296" y="26602"/>
                  </a:cubicBezTo>
                  <a:cubicBezTo>
                    <a:pt x="14478" y="26420"/>
                    <a:pt x="14646" y="26308"/>
                    <a:pt x="14702" y="26070"/>
                  </a:cubicBezTo>
                  <a:cubicBezTo>
                    <a:pt x="14772" y="26126"/>
                    <a:pt x="14772" y="26126"/>
                    <a:pt x="14828" y="26196"/>
                  </a:cubicBezTo>
                  <a:cubicBezTo>
                    <a:pt x="15052" y="25958"/>
                    <a:pt x="15234" y="25720"/>
                    <a:pt x="15472" y="25496"/>
                  </a:cubicBezTo>
                  <a:lnTo>
                    <a:pt x="15584" y="25496"/>
                  </a:lnTo>
                  <a:cubicBezTo>
                    <a:pt x="16046" y="25020"/>
                    <a:pt x="16522" y="24614"/>
                    <a:pt x="16928" y="24208"/>
                  </a:cubicBezTo>
                  <a:lnTo>
                    <a:pt x="16928" y="24152"/>
                  </a:lnTo>
                  <a:cubicBezTo>
                    <a:pt x="16984" y="24152"/>
                    <a:pt x="17040" y="24152"/>
                    <a:pt x="17096" y="24096"/>
                  </a:cubicBezTo>
                  <a:lnTo>
                    <a:pt x="17096" y="23970"/>
                  </a:lnTo>
                  <a:cubicBezTo>
                    <a:pt x="17096" y="23858"/>
                    <a:pt x="17040" y="23746"/>
                    <a:pt x="17040" y="23620"/>
                  </a:cubicBezTo>
                  <a:cubicBezTo>
                    <a:pt x="17040" y="23620"/>
                    <a:pt x="17096" y="23564"/>
                    <a:pt x="17222" y="23452"/>
                  </a:cubicBezTo>
                  <a:lnTo>
                    <a:pt x="16928" y="23452"/>
                  </a:lnTo>
                  <a:cubicBezTo>
                    <a:pt x="16984" y="23270"/>
                    <a:pt x="16984" y="23270"/>
                    <a:pt x="17222" y="23046"/>
                  </a:cubicBezTo>
                  <a:cubicBezTo>
                    <a:pt x="17222" y="23158"/>
                    <a:pt x="17222" y="23214"/>
                    <a:pt x="17278" y="23270"/>
                  </a:cubicBezTo>
                  <a:cubicBezTo>
                    <a:pt x="17278" y="23396"/>
                    <a:pt x="17278" y="23452"/>
                    <a:pt x="17334" y="23508"/>
                  </a:cubicBezTo>
                  <a:cubicBezTo>
                    <a:pt x="17334" y="23564"/>
                    <a:pt x="17390" y="23564"/>
                    <a:pt x="17502" y="23620"/>
                  </a:cubicBezTo>
                  <a:cubicBezTo>
                    <a:pt x="17390" y="23676"/>
                    <a:pt x="17278" y="23676"/>
                    <a:pt x="17222" y="23746"/>
                  </a:cubicBezTo>
                  <a:lnTo>
                    <a:pt x="17222" y="23914"/>
                  </a:lnTo>
                  <a:cubicBezTo>
                    <a:pt x="17446" y="23914"/>
                    <a:pt x="17502" y="23676"/>
                    <a:pt x="17628" y="23564"/>
                  </a:cubicBezTo>
                  <a:cubicBezTo>
                    <a:pt x="17628" y="23396"/>
                    <a:pt x="17572" y="23214"/>
                    <a:pt x="17572" y="23046"/>
                  </a:cubicBezTo>
                  <a:cubicBezTo>
                    <a:pt x="17502" y="23046"/>
                    <a:pt x="17446" y="23046"/>
                    <a:pt x="17390" y="23102"/>
                  </a:cubicBezTo>
                  <a:cubicBezTo>
                    <a:pt x="17390" y="22976"/>
                    <a:pt x="17390" y="22920"/>
                    <a:pt x="17334" y="22864"/>
                  </a:cubicBezTo>
                  <a:cubicBezTo>
                    <a:pt x="17446" y="22808"/>
                    <a:pt x="17502" y="22808"/>
                    <a:pt x="17628" y="22752"/>
                  </a:cubicBezTo>
                  <a:cubicBezTo>
                    <a:pt x="17684" y="22864"/>
                    <a:pt x="17740" y="22920"/>
                    <a:pt x="17740" y="22976"/>
                  </a:cubicBezTo>
                  <a:cubicBezTo>
                    <a:pt x="17740" y="23214"/>
                    <a:pt x="17740" y="23214"/>
                    <a:pt x="17922" y="23396"/>
                  </a:cubicBezTo>
                  <a:cubicBezTo>
                    <a:pt x="18090" y="23158"/>
                    <a:pt x="18328" y="22920"/>
                    <a:pt x="18552" y="22626"/>
                  </a:cubicBezTo>
                  <a:cubicBezTo>
                    <a:pt x="18734" y="22570"/>
                    <a:pt x="18972" y="22458"/>
                    <a:pt x="18972" y="22164"/>
                  </a:cubicBezTo>
                  <a:lnTo>
                    <a:pt x="19196" y="22164"/>
                  </a:lnTo>
                  <a:cubicBezTo>
                    <a:pt x="19140" y="22052"/>
                    <a:pt x="19084" y="21926"/>
                    <a:pt x="18972" y="21814"/>
                  </a:cubicBezTo>
                  <a:cubicBezTo>
                    <a:pt x="18902" y="21926"/>
                    <a:pt x="18846" y="22108"/>
                    <a:pt x="18734" y="22276"/>
                  </a:cubicBezTo>
                  <a:cubicBezTo>
                    <a:pt x="18734" y="22220"/>
                    <a:pt x="18622" y="22220"/>
                    <a:pt x="18552" y="22164"/>
                  </a:cubicBezTo>
                  <a:lnTo>
                    <a:pt x="18552" y="22220"/>
                  </a:lnTo>
                  <a:cubicBezTo>
                    <a:pt x="18552" y="22220"/>
                    <a:pt x="18622" y="22276"/>
                    <a:pt x="18678" y="22276"/>
                  </a:cubicBezTo>
                  <a:cubicBezTo>
                    <a:pt x="18622" y="22402"/>
                    <a:pt x="18622" y="22458"/>
                    <a:pt x="18622" y="22514"/>
                  </a:cubicBezTo>
                  <a:cubicBezTo>
                    <a:pt x="18496" y="22570"/>
                    <a:pt x="18384" y="22626"/>
                    <a:pt x="18272" y="22696"/>
                  </a:cubicBezTo>
                  <a:cubicBezTo>
                    <a:pt x="18272" y="22570"/>
                    <a:pt x="18328" y="22458"/>
                    <a:pt x="18272" y="22346"/>
                  </a:cubicBezTo>
                  <a:cubicBezTo>
                    <a:pt x="18272" y="22164"/>
                    <a:pt x="18202" y="21996"/>
                    <a:pt x="18496" y="21870"/>
                  </a:cubicBezTo>
                  <a:lnTo>
                    <a:pt x="18496" y="21814"/>
                  </a:lnTo>
                  <a:cubicBezTo>
                    <a:pt x="18552" y="21758"/>
                    <a:pt x="18622" y="21646"/>
                    <a:pt x="18734" y="21576"/>
                  </a:cubicBezTo>
                  <a:cubicBezTo>
                    <a:pt x="19028" y="21296"/>
                    <a:pt x="19378" y="21002"/>
                    <a:pt x="19672" y="20708"/>
                  </a:cubicBezTo>
                  <a:cubicBezTo>
                    <a:pt x="19840" y="20526"/>
                    <a:pt x="20022" y="20414"/>
                    <a:pt x="20190" y="20246"/>
                  </a:cubicBezTo>
                  <a:cubicBezTo>
                    <a:pt x="20302" y="20120"/>
                    <a:pt x="20428" y="20120"/>
                    <a:pt x="20484" y="19952"/>
                  </a:cubicBezTo>
                  <a:cubicBezTo>
                    <a:pt x="20484" y="19896"/>
                    <a:pt x="20652" y="19826"/>
                    <a:pt x="20722" y="19770"/>
                  </a:cubicBezTo>
                  <a:cubicBezTo>
                    <a:pt x="20835" y="19714"/>
                    <a:pt x="20947" y="19658"/>
                    <a:pt x="21073" y="19602"/>
                  </a:cubicBezTo>
                  <a:lnTo>
                    <a:pt x="21129" y="19602"/>
                  </a:lnTo>
                  <a:cubicBezTo>
                    <a:pt x="21185" y="19658"/>
                    <a:pt x="21185" y="19714"/>
                    <a:pt x="21185" y="19770"/>
                  </a:cubicBezTo>
                  <a:cubicBezTo>
                    <a:pt x="21297" y="19714"/>
                    <a:pt x="21297" y="19658"/>
                    <a:pt x="21353" y="19602"/>
                  </a:cubicBezTo>
                  <a:cubicBezTo>
                    <a:pt x="21353" y="19546"/>
                    <a:pt x="21297" y="19476"/>
                    <a:pt x="21241" y="19420"/>
                  </a:cubicBezTo>
                  <a:cubicBezTo>
                    <a:pt x="21129" y="19476"/>
                    <a:pt x="21073" y="19476"/>
                    <a:pt x="21003" y="19546"/>
                  </a:cubicBezTo>
                  <a:cubicBezTo>
                    <a:pt x="21003" y="19420"/>
                    <a:pt x="21073" y="19364"/>
                    <a:pt x="21129" y="19308"/>
                  </a:cubicBezTo>
                  <a:cubicBezTo>
                    <a:pt x="21423" y="19070"/>
                    <a:pt x="21647" y="18846"/>
                    <a:pt x="21941" y="18552"/>
                  </a:cubicBezTo>
                  <a:cubicBezTo>
                    <a:pt x="22403" y="18146"/>
                    <a:pt x="22823" y="17726"/>
                    <a:pt x="23285" y="17320"/>
                  </a:cubicBezTo>
                  <a:cubicBezTo>
                    <a:pt x="23397" y="17208"/>
                    <a:pt x="23523" y="17026"/>
                    <a:pt x="23635" y="16914"/>
                  </a:cubicBezTo>
                  <a:cubicBezTo>
                    <a:pt x="23803" y="16746"/>
                    <a:pt x="23985" y="16563"/>
                    <a:pt x="24223" y="16451"/>
                  </a:cubicBezTo>
                  <a:cubicBezTo>
                    <a:pt x="24279" y="16395"/>
                    <a:pt x="24391" y="16325"/>
                    <a:pt x="24447" y="16269"/>
                  </a:cubicBezTo>
                  <a:cubicBezTo>
                    <a:pt x="24503" y="16157"/>
                    <a:pt x="24573" y="16101"/>
                    <a:pt x="24685" y="15975"/>
                  </a:cubicBezTo>
                  <a:cubicBezTo>
                    <a:pt x="24741" y="15975"/>
                    <a:pt x="24797" y="15975"/>
                    <a:pt x="24923" y="16045"/>
                  </a:cubicBezTo>
                  <a:lnTo>
                    <a:pt x="24923" y="15751"/>
                  </a:lnTo>
                  <a:cubicBezTo>
                    <a:pt x="24979" y="15807"/>
                    <a:pt x="25091" y="15807"/>
                    <a:pt x="25203" y="15863"/>
                  </a:cubicBezTo>
                  <a:lnTo>
                    <a:pt x="25203" y="15401"/>
                  </a:lnTo>
                  <a:cubicBezTo>
                    <a:pt x="25329" y="15401"/>
                    <a:pt x="25385" y="15457"/>
                    <a:pt x="25497" y="15457"/>
                  </a:cubicBezTo>
                  <a:cubicBezTo>
                    <a:pt x="25497" y="15345"/>
                    <a:pt x="25497" y="15275"/>
                    <a:pt x="25441" y="15219"/>
                  </a:cubicBezTo>
                  <a:cubicBezTo>
                    <a:pt x="25497" y="15219"/>
                    <a:pt x="25497" y="15275"/>
                    <a:pt x="25553" y="15275"/>
                  </a:cubicBezTo>
                  <a:cubicBezTo>
                    <a:pt x="25735" y="15051"/>
                    <a:pt x="25973" y="14813"/>
                    <a:pt x="26141" y="14575"/>
                  </a:cubicBezTo>
                  <a:cubicBezTo>
                    <a:pt x="26253" y="14645"/>
                    <a:pt x="26253" y="14757"/>
                    <a:pt x="26197" y="14869"/>
                  </a:cubicBezTo>
                  <a:cubicBezTo>
                    <a:pt x="26197" y="14869"/>
                    <a:pt x="26253" y="14925"/>
                    <a:pt x="26253" y="15051"/>
                  </a:cubicBezTo>
                  <a:cubicBezTo>
                    <a:pt x="26323" y="14925"/>
                    <a:pt x="26323" y="14869"/>
                    <a:pt x="26323" y="14813"/>
                  </a:cubicBezTo>
                  <a:cubicBezTo>
                    <a:pt x="26379" y="14757"/>
                    <a:pt x="26491" y="14701"/>
                    <a:pt x="26603" y="14701"/>
                  </a:cubicBezTo>
                  <a:cubicBezTo>
                    <a:pt x="26729" y="14701"/>
                    <a:pt x="26841" y="14757"/>
                    <a:pt x="26953" y="14757"/>
                  </a:cubicBezTo>
                  <a:cubicBezTo>
                    <a:pt x="27135" y="14701"/>
                    <a:pt x="27079" y="14519"/>
                    <a:pt x="27079" y="14407"/>
                  </a:cubicBezTo>
                  <a:cubicBezTo>
                    <a:pt x="26841" y="14407"/>
                    <a:pt x="26953" y="14575"/>
                    <a:pt x="26841" y="14701"/>
                  </a:cubicBezTo>
                  <a:cubicBezTo>
                    <a:pt x="26785" y="14575"/>
                    <a:pt x="26729" y="14519"/>
                    <a:pt x="26603" y="14407"/>
                  </a:cubicBezTo>
                  <a:cubicBezTo>
                    <a:pt x="26785" y="14351"/>
                    <a:pt x="26953" y="14295"/>
                    <a:pt x="27079" y="14225"/>
                  </a:cubicBezTo>
                  <a:cubicBezTo>
                    <a:pt x="27135" y="14351"/>
                    <a:pt x="27191" y="14407"/>
                    <a:pt x="27247" y="14463"/>
                  </a:cubicBezTo>
                  <a:cubicBezTo>
                    <a:pt x="27303" y="14407"/>
                    <a:pt x="27373" y="14407"/>
                    <a:pt x="27429" y="14351"/>
                  </a:cubicBezTo>
                  <a:cubicBezTo>
                    <a:pt x="27373" y="14351"/>
                    <a:pt x="27373" y="14351"/>
                    <a:pt x="27373" y="14295"/>
                  </a:cubicBezTo>
                  <a:cubicBezTo>
                    <a:pt x="27303" y="14295"/>
                    <a:pt x="27247" y="14295"/>
                    <a:pt x="27191" y="14225"/>
                  </a:cubicBezTo>
                  <a:cubicBezTo>
                    <a:pt x="27191" y="14169"/>
                    <a:pt x="27135" y="14113"/>
                    <a:pt x="27135" y="14057"/>
                  </a:cubicBezTo>
                  <a:cubicBezTo>
                    <a:pt x="27247" y="13945"/>
                    <a:pt x="27303" y="13875"/>
                    <a:pt x="27373" y="13819"/>
                  </a:cubicBezTo>
                  <a:cubicBezTo>
                    <a:pt x="27485" y="13875"/>
                    <a:pt x="27541" y="13945"/>
                    <a:pt x="27653" y="14057"/>
                  </a:cubicBezTo>
                  <a:cubicBezTo>
                    <a:pt x="27597" y="13819"/>
                    <a:pt x="27597" y="13707"/>
                    <a:pt x="27597" y="13525"/>
                  </a:cubicBezTo>
                  <a:lnTo>
                    <a:pt x="27597" y="13525"/>
                  </a:lnTo>
                  <a:cubicBezTo>
                    <a:pt x="27723" y="13595"/>
                    <a:pt x="27835" y="13651"/>
                    <a:pt x="28003" y="13707"/>
                  </a:cubicBezTo>
                  <a:lnTo>
                    <a:pt x="28003" y="13301"/>
                  </a:lnTo>
                  <a:cubicBezTo>
                    <a:pt x="28129" y="13357"/>
                    <a:pt x="28241" y="13413"/>
                    <a:pt x="28297" y="13413"/>
                  </a:cubicBezTo>
                  <a:cubicBezTo>
                    <a:pt x="28423" y="13301"/>
                    <a:pt x="28479" y="13245"/>
                    <a:pt x="28591" y="13119"/>
                  </a:cubicBezTo>
                  <a:cubicBezTo>
                    <a:pt x="28479" y="13119"/>
                    <a:pt x="28297" y="13063"/>
                    <a:pt x="28185" y="13007"/>
                  </a:cubicBezTo>
                  <a:cubicBezTo>
                    <a:pt x="28129" y="12951"/>
                    <a:pt x="28129" y="12825"/>
                    <a:pt x="28073" y="12769"/>
                  </a:cubicBezTo>
                  <a:cubicBezTo>
                    <a:pt x="28106" y="12747"/>
                    <a:pt x="28137" y="12739"/>
                    <a:pt x="28166" y="12739"/>
                  </a:cubicBezTo>
                  <a:cubicBezTo>
                    <a:pt x="28266" y="12739"/>
                    <a:pt x="28347" y="12838"/>
                    <a:pt x="28430" y="12838"/>
                  </a:cubicBezTo>
                  <a:cubicBezTo>
                    <a:pt x="28446" y="12838"/>
                    <a:pt x="28462" y="12834"/>
                    <a:pt x="28479" y="12825"/>
                  </a:cubicBezTo>
                  <a:cubicBezTo>
                    <a:pt x="28591" y="12895"/>
                    <a:pt x="28703" y="12895"/>
                    <a:pt x="28773" y="12895"/>
                  </a:cubicBezTo>
                  <a:cubicBezTo>
                    <a:pt x="28941" y="12769"/>
                    <a:pt x="29053" y="12657"/>
                    <a:pt x="29235" y="12545"/>
                  </a:cubicBezTo>
                  <a:cubicBezTo>
                    <a:pt x="29179" y="12475"/>
                    <a:pt x="29179" y="12475"/>
                    <a:pt x="29179" y="12419"/>
                  </a:cubicBezTo>
                  <a:cubicBezTo>
                    <a:pt x="29235" y="12419"/>
                    <a:pt x="29291" y="12363"/>
                    <a:pt x="29347" y="12363"/>
                  </a:cubicBezTo>
                  <a:cubicBezTo>
                    <a:pt x="29291" y="12251"/>
                    <a:pt x="29235" y="12195"/>
                    <a:pt x="29179" y="12069"/>
                  </a:cubicBezTo>
                  <a:cubicBezTo>
                    <a:pt x="29123" y="12125"/>
                    <a:pt x="29053" y="12125"/>
                    <a:pt x="28997" y="12195"/>
                  </a:cubicBezTo>
                  <a:cubicBezTo>
                    <a:pt x="28997" y="12013"/>
                    <a:pt x="29053" y="11901"/>
                    <a:pt x="29123" y="11775"/>
                  </a:cubicBezTo>
                  <a:cubicBezTo>
                    <a:pt x="29235" y="11775"/>
                    <a:pt x="29403" y="11775"/>
                    <a:pt x="29529" y="11845"/>
                  </a:cubicBezTo>
                  <a:cubicBezTo>
                    <a:pt x="29403" y="11719"/>
                    <a:pt x="29291" y="11663"/>
                    <a:pt x="29347" y="11495"/>
                  </a:cubicBezTo>
                  <a:lnTo>
                    <a:pt x="29403" y="11425"/>
                  </a:lnTo>
                  <a:cubicBezTo>
                    <a:pt x="29403" y="11495"/>
                    <a:pt x="29473" y="11551"/>
                    <a:pt x="29529" y="11607"/>
                  </a:cubicBezTo>
                  <a:cubicBezTo>
                    <a:pt x="29529" y="11551"/>
                    <a:pt x="29585" y="11551"/>
                    <a:pt x="29585" y="11495"/>
                  </a:cubicBezTo>
                  <a:cubicBezTo>
                    <a:pt x="29585" y="11425"/>
                    <a:pt x="29529" y="11369"/>
                    <a:pt x="29529" y="11313"/>
                  </a:cubicBezTo>
                  <a:cubicBezTo>
                    <a:pt x="29585" y="11257"/>
                    <a:pt x="29585" y="11201"/>
                    <a:pt x="29641" y="11145"/>
                  </a:cubicBezTo>
                  <a:cubicBezTo>
                    <a:pt x="29753" y="11075"/>
                    <a:pt x="29823" y="11075"/>
                    <a:pt x="29935" y="11019"/>
                  </a:cubicBezTo>
                  <a:cubicBezTo>
                    <a:pt x="29991" y="10907"/>
                    <a:pt x="29991" y="10725"/>
                    <a:pt x="30103" y="10669"/>
                  </a:cubicBezTo>
                  <a:cubicBezTo>
                    <a:pt x="30285" y="10501"/>
                    <a:pt x="30453" y="10375"/>
                    <a:pt x="30635" y="10207"/>
                  </a:cubicBezTo>
                  <a:lnTo>
                    <a:pt x="31153" y="10207"/>
                  </a:lnTo>
                  <a:lnTo>
                    <a:pt x="31153" y="10501"/>
                  </a:lnTo>
                  <a:cubicBezTo>
                    <a:pt x="31391" y="10501"/>
                    <a:pt x="31391" y="10319"/>
                    <a:pt x="31503" y="10207"/>
                  </a:cubicBezTo>
                  <a:cubicBezTo>
                    <a:pt x="31741" y="10025"/>
                    <a:pt x="31923" y="9857"/>
                    <a:pt x="32147" y="9619"/>
                  </a:cubicBezTo>
                  <a:cubicBezTo>
                    <a:pt x="32441" y="9269"/>
                    <a:pt x="32792" y="8975"/>
                    <a:pt x="33142" y="8695"/>
                  </a:cubicBezTo>
                  <a:cubicBezTo>
                    <a:pt x="33254" y="8569"/>
                    <a:pt x="33380" y="8401"/>
                    <a:pt x="33380" y="8219"/>
                  </a:cubicBezTo>
                  <a:cubicBezTo>
                    <a:pt x="33786" y="8163"/>
                    <a:pt x="33898" y="7813"/>
                    <a:pt x="34192" y="7575"/>
                  </a:cubicBezTo>
                  <a:cubicBezTo>
                    <a:pt x="34430" y="7351"/>
                    <a:pt x="34654" y="7057"/>
                    <a:pt x="34892" y="6763"/>
                  </a:cubicBezTo>
                  <a:lnTo>
                    <a:pt x="34892" y="6595"/>
                  </a:lnTo>
                  <a:cubicBezTo>
                    <a:pt x="34836" y="6651"/>
                    <a:pt x="34836" y="6707"/>
                    <a:pt x="34780" y="6819"/>
                  </a:cubicBezTo>
                  <a:cubicBezTo>
                    <a:pt x="34724" y="6595"/>
                    <a:pt x="34654" y="6413"/>
                    <a:pt x="34542" y="6245"/>
                  </a:cubicBezTo>
                  <a:cubicBezTo>
                    <a:pt x="34654" y="6175"/>
                    <a:pt x="34724" y="6175"/>
                    <a:pt x="34836" y="6119"/>
                  </a:cubicBezTo>
                  <a:cubicBezTo>
                    <a:pt x="34836" y="6007"/>
                    <a:pt x="34836" y="5951"/>
                    <a:pt x="35130" y="5769"/>
                  </a:cubicBezTo>
                  <a:cubicBezTo>
                    <a:pt x="35130" y="5895"/>
                    <a:pt x="35186" y="6007"/>
                    <a:pt x="35242" y="6119"/>
                  </a:cubicBezTo>
                  <a:lnTo>
                    <a:pt x="35424" y="6119"/>
                  </a:lnTo>
                  <a:cubicBezTo>
                    <a:pt x="35354" y="6063"/>
                    <a:pt x="35354" y="6007"/>
                    <a:pt x="35354" y="5895"/>
                  </a:cubicBezTo>
                  <a:lnTo>
                    <a:pt x="35536" y="5895"/>
                  </a:lnTo>
                  <a:cubicBezTo>
                    <a:pt x="35536" y="5951"/>
                    <a:pt x="35592" y="5951"/>
                    <a:pt x="35592" y="6007"/>
                  </a:cubicBezTo>
                  <a:cubicBezTo>
                    <a:pt x="35704" y="5951"/>
                    <a:pt x="35774" y="5895"/>
                    <a:pt x="35886" y="5769"/>
                  </a:cubicBezTo>
                  <a:cubicBezTo>
                    <a:pt x="35704" y="5769"/>
                    <a:pt x="35648" y="5713"/>
                    <a:pt x="35536" y="5713"/>
                  </a:cubicBezTo>
                  <a:lnTo>
                    <a:pt x="35536" y="5601"/>
                  </a:lnTo>
                  <a:lnTo>
                    <a:pt x="35354" y="5601"/>
                  </a:lnTo>
                  <a:cubicBezTo>
                    <a:pt x="35424" y="5363"/>
                    <a:pt x="35592" y="5251"/>
                    <a:pt x="35830" y="5125"/>
                  </a:cubicBezTo>
                  <a:lnTo>
                    <a:pt x="35830" y="5125"/>
                  </a:lnTo>
                  <a:cubicBezTo>
                    <a:pt x="35774" y="5251"/>
                    <a:pt x="35704" y="5419"/>
                    <a:pt x="35648" y="5601"/>
                  </a:cubicBezTo>
                  <a:cubicBezTo>
                    <a:pt x="35774" y="5545"/>
                    <a:pt x="35830" y="5475"/>
                    <a:pt x="35886" y="5419"/>
                  </a:cubicBezTo>
                  <a:cubicBezTo>
                    <a:pt x="35942" y="5475"/>
                    <a:pt x="35998" y="5545"/>
                    <a:pt x="36054" y="5601"/>
                  </a:cubicBezTo>
                  <a:lnTo>
                    <a:pt x="36054" y="5251"/>
                  </a:lnTo>
                  <a:cubicBezTo>
                    <a:pt x="35998" y="5195"/>
                    <a:pt x="35942" y="5125"/>
                    <a:pt x="35886" y="5069"/>
                  </a:cubicBezTo>
                  <a:cubicBezTo>
                    <a:pt x="36054" y="4719"/>
                    <a:pt x="36292" y="4494"/>
                    <a:pt x="36642" y="4256"/>
                  </a:cubicBezTo>
                  <a:lnTo>
                    <a:pt x="36642" y="4606"/>
                  </a:lnTo>
                  <a:cubicBezTo>
                    <a:pt x="36642" y="4662"/>
                    <a:pt x="36698" y="4719"/>
                    <a:pt x="36754" y="4775"/>
                  </a:cubicBezTo>
                  <a:cubicBezTo>
                    <a:pt x="36936" y="4550"/>
                    <a:pt x="37104" y="4368"/>
                    <a:pt x="37342" y="4200"/>
                  </a:cubicBezTo>
                  <a:cubicBezTo>
                    <a:pt x="37286" y="3962"/>
                    <a:pt x="37230" y="3794"/>
                    <a:pt x="37230" y="3556"/>
                  </a:cubicBezTo>
                  <a:cubicBezTo>
                    <a:pt x="37286" y="3500"/>
                    <a:pt x="37342" y="3500"/>
                    <a:pt x="37398" y="3444"/>
                  </a:cubicBezTo>
                  <a:cubicBezTo>
                    <a:pt x="37636" y="3206"/>
                    <a:pt x="37804" y="2968"/>
                    <a:pt x="38042" y="2744"/>
                  </a:cubicBezTo>
                  <a:cubicBezTo>
                    <a:pt x="38154" y="2618"/>
                    <a:pt x="38280" y="2506"/>
                    <a:pt x="38392" y="2394"/>
                  </a:cubicBezTo>
                  <a:cubicBezTo>
                    <a:pt x="38504" y="2268"/>
                    <a:pt x="38630" y="2156"/>
                    <a:pt x="38742" y="1974"/>
                  </a:cubicBezTo>
                  <a:cubicBezTo>
                    <a:pt x="38854" y="1862"/>
                    <a:pt x="39036" y="1862"/>
                    <a:pt x="39092" y="1694"/>
                  </a:cubicBezTo>
                  <a:cubicBezTo>
                    <a:pt x="39092" y="1624"/>
                    <a:pt x="39204" y="1624"/>
                    <a:pt x="39330" y="1624"/>
                  </a:cubicBezTo>
                  <a:cubicBezTo>
                    <a:pt x="39386" y="1568"/>
                    <a:pt x="39442" y="1512"/>
                    <a:pt x="39498" y="1456"/>
                  </a:cubicBezTo>
                  <a:cubicBezTo>
                    <a:pt x="39498" y="1512"/>
                    <a:pt x="39554" y="1512"/>
                    <a:pt x="39554" y="1568"/>
                  </a:cubicBezTo>
                  <a:cubicBezTo>
                    <a:pt x="39736" y="1512"/>
                    <a:pt x="39848" y="1456"/>
                    <a:pt x="39848" y="1344"/>
                  </a:cubicBezTo>
                  <a:cubicBezTo>
                    <a:pt x="39792" y="1274"/>
                    <a:pt x="39736" y="1274"/>
                    <a:pt x="39736" y="1274"/>
                  </a:cubicBezTo>
                  <a:cubicBezTo>
                    <a:pt x="39736" y="1218"/>
                    <a:pt x="39736" y="1162"/>
                    <a:pt x="39792" y="1106"/>
                  </a:cubicBezTo>
                  <a:lnTo>
                    <a:pt x="40030" y="1106"/>
                  </a:lnTo>
                  <a:cubicBezTo>
                    <a:pt x="40030" y="868"/>
                    <a:pt x="40086" y="700"/>
                    <a:pt x="40142" y="462"/>
                  </a:cubicBezTo>
                  <a:lnTo>
                    <a:pt x="39792" y="462"/>
                  </a:lnTo>
                  <a:lnTo>
                    <a:pt x="39792" y="700"/>
                  </a:lnTo>
                  <a:cubicBezTo>
                    <a:pt x="39680" y="574"/>
                    <a:pt x="39624" y="462"/>
                    <a:pt x="39554" y="350"/>
                  </a:cubicBezTo>
                  <a:lnTo>
                    <a:pt x="39554" y="294"/>
                  </a:lnTo>
                  <a:lnTo>
                    <a:pt x="39386" y="294"/>
                  </a:lnTo>
                  <a:cubicBezTo>
                    <a:pt x="39386" y="224"/>
                    <a:pt x="39386" y="112"/>
                    <a:pt x="39442" y="56"/>
                  </a:cubicBezTo>
                  <a:cubicBezTo>
                    <a:pt x="39386" y="0"/>
                    <a:pt x="39330" y="0"/>
                    <a:pt x="39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2"/>
            <p:cNvSpPr/>
            <p:nvPr/>
          </p:nvSpPr>
          <p:spPr>
            <a:xfrm rot="-4835765">
              <a:off x="-83348" y="4302648"/>
              <a:ext cx="755405" cy="700103"/>
            </a:xfrm>
            <a:custGeom>
              <a:avLst/>
              <a:gdLst/>
              <a:ahLst/>
              <a:cxnLst/>
              <a:rect l="l" t="t" r="r" b="b"/>
              <a:pathLst>
                <a:path w="30215" h="28003" extrusionOk="0">
                  <a:moveTo>
                    <a:pt x="25692" y="5222"/>
                  </a:moveTo>
                  <a:cubicBezTo>
                    <a:pt x="25682" y="5231"/>
                    <a:pt x="25673" y="5241"/>
                    <a:pt x="25664" y="5251"/>
                  </a:cubicBezTo>
                  <a:cubicBezTo>
                    <a:pt x="25673" y="5241"/>
                    <a:pt x="25683" y="5232"/>
                    <a:pt x="25692" y="5222"/>
                  </a:cubicBezTo>
                  <a:close/>
                  <a:moveTo>
                    <a:pt x="4200" y="25258"/>
                  </a:moveTo>
                  <a:cubicBezTo>
                    <a:pt x="4256" y="25370"/>
                    <a:pt x="4312" y="25426"/>
                    <a:pt x="4424" y="25552"/>
                  </a:cubicBezTo>
                  <a:cubicBezTo>
                    <a:pt x="4312" y="25608"/>
                    <a:pt x="4200" y="25608"/>
                    <a:pt x="4074" y="25664"/>
                  </a:cubicBezTo>
                  <a:cubicBezTo>
                    <a:pt x="4074" y="25608"/>
                    <a:pt x="4074" y="25552"/>
                    <a:pt x="4018" y="25496"/>
                  </a:cubicBezTo>
                  <a:cubicBezTo>
                    <a:pt x="3986" y="25529"/>
                    <a:pt x="3935" y="25561"/>
                    <a:pt x="3887" y="25561"/>
                  </a:cubicBezTo>
                  <a:cubicBezTo>
                    <a:pt x="3852" y="25561"/>
                    <a:pt x="3818" y="25544"/>
                    <a:pt x="3794" y="25496"/>
                  </a:cubicBezTo>
                  <a:cubicBezTo>
                    <a:pt x="3850" y="25314"/>
                    <a:pt x="4074" y="25314"/>
                    <a:pt x="4200" y="25258"/>
                  </a:cubicBezTo>
                  <a:close/>
                  <a:moveTo>
                    <a:pt x="30047" y="0"/>
                  </a:moveTo>
                  <a:cubicBezTo>
                    <a:pt x="29697" y="168"/>
                    <a:pt x="29403" y="294"/>
                    <a:pt x="29052" y="406"/>
                  </a:cubicBezTo>
                  <a:cubicBezTo>
                    <a:pt x="28702" y="518"/>
                    <a:pt x="28464" y="700"/>
                    <a:pt x="28296" y="868"/>
                  </a:cubicBezTo>
                  <a:lnTo>
                    <a:pt x="28296" y="1162"/>
                  </a:lnTo>
                  <a:cubicBezTo>
                    <a:pt x="28170" y="1106"/>
                    <a:pt x="28114" y="1050"/>
                    <a:pt x="28058" y="1050"/>
                  </a:cubicBezTo>
                  <a:cubicBezTo>
                    <a:pt x="27820" y="1274"/>
                    <a:pt x="27596" y="1456"/>
                    <a:pt x="27358" y="1694"/>
                  </a:cubicBezTo>
                  <a:lnTo>
                    <a:pt x="27358" y="1974"/>
                  </a:lnTo>
                  <a:cubicBezTo>
                    <a:pt x="27302" y="1918"/>
                    <a:pt x="27246" y="1862"/>
                    <a:pt x="27176" y="1862"/>
                  </a:cubicBezTo>
                  <a:cubicBezTo>
                    <a:pt x="27008" y="2044"/>
                    <a:pt x="26602" y="2156"/>
                    <a:pt x="26714" y="2562"/>
                  </a:cubicBezTo>
                  <a:cubicBezTo>
                    <a:pt x="26602" y="2506"/>
                    <a:pt x="26546" y="2506"/>
                    <a:pt x="26420" y="2506"/>
                  </a:cubicBezTo>
                  <a:cubicBezTo>
                    <a:pt x="25958" y="2912"/>
                    <a:pt x="25496" y="3318"/>
                    <a:pt x="24964" y="3724"/>
                  </a:cubicBezTo>
                  <a:cubicBezTo>
                    <a:pt x="24908" y="3794"/>
                    <a:pt x="24796" y="3850"/>
                    <a:pt x="24726" y="3906"/>
                  </a:cubicBezTo>
                  <a:cubicBezTo>
                    <a:pt x="24670" y="3962"/>
                    <a:pt x="24614" y="4074"/>
                    <a:pt x="24614" y="4144"/>
                  </a:cubicBezTo>
                  <a:cubicBezTo>
                    <a:pt x="24502" y="4200"/>
                    <a:pt x="24376" y="4256"/>
                    <a:pt x="24208" y="4256"/>
                  </a:cubicBezTo>
                  <a:cubicBezTo>
                    <a:pt x="24264" y="4368"/>
                    <a:pt x="24320" y="4368"/>
                    <a:pt x="24320" y="4424"/>
                  </a:cubicBezTo>
                  <a:lnTo>
                    <a:pt x="24026" y="4424"/>
                  </a:lnTo>
                  <a:lnTo>
                    <a:pt x="24026" y="4662"/>
                  </a:lnTo>
                  <a:cubicBezTo>
                    <a:pt x="23970" y="4718"/>
                    <a:pt x="23914" y="4775"/>
                    <a:pt x="23858" y="4845"/>
                  </a:cubicBezTo>
                  <a:cubicBezTo>
                    <a:pt x="23802" y="4775"/>
                    <a:pt x="23746" y="4718"/>
                    <a:pt x="23746" y="4662"/>
                  </a:cubicBezTo>
                  <a:cubicBezTo>
                    <a:pt x="23508" y="4718"/>
                    <a:pt x="23676" y="4901"/>
                    <a:pt x="23620" y="5013"/>
                  </a:cubicBezTo>
                  <a:cubicBezTo>
                    <a:pt x="23508" y="5069"/>
                    <a:pt x="23452" y="5069"/>
                    <a:pt x="23326" y="5125"/>
                  </a:cubicBezTo>
                  <a:cubicBezTo>
                    <a:pt x="23326" y="5475"/>
                    <a:pt x="22920" y="5475"/>
                    <a:pt x="22808" y="5657"/>
                  </a:cubicBezTo>
                  <a:lnTo>
                    <a:pt x="22570" y="5657"/>
                  </a:lnTo>
                  <a:cubicBezTo>
                    <a:pt x="22570" y="5951"/>
                    <a:pt x="22570" y="6007"/>
                    <a:pt x="22276" y="6063"/>
                  </a:cubicBezTo>
                  <a:cubicBezTo>
                    <a:pt x="21926" y="6413"/>
                    <a:pt x="21646" y="6707"/>
                    <a:pt x="21352" y="6945"/>
                  </a:cubicBezTo>
                  <a:cubicBezTo>
                    <a:pt x="21296" y="6945"/>
                    <a:pt x="21170" y="6875"/>
                    <a:pt x="21114" y="6875"/>
                  </a:cubicBezTo>
                  <a:cubicBezTo>
                    <a:pt x="21058" y="6945"/>
                    <a:pt x="21002" y="7001"/>
                    <a:pt x="20946" y="7057"/>
                  </a:cubicBezTo>
                  <a:cubicBezTo>
                    <a:pt x="21058" y="7057"/>
                    <a:pt x="21114" y="7113"/>
                    <a:pt x="21226" y="7113"/>
                  </a:cubicBezTo>
                  <a:cubicBezTo>
                    <a:pt x="21058" y="7225"/>
                    <a:pt x="20946" y="7351"/>
                    <a:pt x="20820" y="7407"/>
                  </a:cubicBezTo>
                  <a:cubicBezTo>
                    <a:pt x="20652" y="7575"/>
                    <a:pt x="20470" y="7813"/>
                    <a:pt x="20176" y="7813"/>
                  </a:cubicBezTo>
                  <a:cubicBezTo>
                    <a:pt x="20120" y="7813"/>
                    <a:pt x="20008" y="7869"/>
                    <a:pt x="19952" y="7925"/>
                  </a:cubicBezTo>
                  <a:cubicBezTo>
                    <a:pt x="20008" y="7995"/>
                    <a:pt x="20064" y="7995"/>
                    <a:pt x="20120" y="8051"/>
                  </a:cubicBezTo>
                  <a:cubicBezTo>
                    <a:pt x="19826" y="8345"/>
                    <a:pt x="19546" y="8569"/>
                    <a:pt x="19252" y="8863"/>
                  </a:cubicBezTo>
                  <a:cubicBezTo>
                    <a:pt x="19126" y="8807"/>
                    <a:pt x="19070" y="8807"/>
                    <a:pt x="18958" y="8751"/>
                  </a:cubicBezTo>
                  <a:lnTo>
                    <a:pt x="18958" y="8751"/>
                  </a:lnTo>
                  <a:cubicBezTo>
                    <a:pt x="19014" y="8863"/>
                    <a:pt x="19014" y="8975"/>
                    <a:pt x="19070" y="9101"/>
                  </a:cubicBezTo>
                  <a:cubicBezTo>
                    <a:pt x="19054" y="9096"/>
                    <a:pt x="19040" y="9093"/>
                    <a:pt x="19028" y="9093"/>
                  </a:cubicBezTo>
                  <a:cubicBezTo>
                    <a:pt x="18932" y="9093"/>
                    <a:pt x="18931" y="9240"/>
                    <a:pt x="18818" y="9240"/>
                  </a:cubicBezTo>
                  <a:cubicBezTo>
                    <a:pt x="18792" y="9240"/>
                    <a:pt x="18760" y="9232"/>
                    <a:pt x="18720" y="9213"/>
                  </a:cubicBezTo>
                  <a:cubicBezTo>
                    <a:pt x="18720" y="9213"/>
                    <a:pt x="18720" y="9157"/>
                    <a:pt x="18776" y="9045"/>
                  </a:cubicBezTo>
                  <a:lnTo>
                    <a:pt x="18776" y="9045"/>
                  </a:lnTo>
                  <a:cubicBezTo>
                    <a:pt x="18664" y="9157"/>
                    <a:pt x="18608" y="9213"/>
                    <a:pt x="18552" y="9269"/>
                  </a:cubicBezTo>
                  <a:cubicBezTo>
                    <a:pt x="18552" y="9269"/>
                    <a:pt x="18608" y="9325"/>
                    <a:pt x="18608" y="9395"/>
                  </a:cubicBezTo>
                  <a:cubicBezTo>
                    <a:pt x="18552" y="9451"/>
                    <a:pt x="18426" y="9507"/>
                    <a:pt x="18314" y="9619"/>
                  </a:cubicBezTo>
                  <a:lnTo>
                    <a:pt x="18314" y="9451"/>
                  </a:lnTo>
                  <a:cubicBezTo>
                    <a:pt x="18202" y="9563"/>
                    <a:pt x="18076" y="9675"/>
                    <a:pt x="17964" y="9675"/>
                  </a:cubicBezTo>
                  <a:cubicBezTo>
                    <a:pt x="17796" y="9745"/>
                    <a:pt x="17670" y="9857"/>
                    <a:pt x="17502" y="10025"/>
                  </a:cubicBezTo>
                  <a:cubicBezTo>
                    <a:pt x="17446" y="10095"/>
                    <a:pt x="17320" y="10207"/>
                    <a:pt x="17208" y="10319"/>
                  </a:cubicBezTo>
                  <a:cubicBezTo>
                    <a:pt x="16675" y="10795"/>
                    <a:pt x="16157" y="11201"/>
                    <a:pt x="15625" y="11663"/>
                  </a:cubicBezTo>
                  <a:cubicBezTo>
                    <a:pt x="15401" y="11901"/>
                    <a:pt x="15219" y="12125"/>
                    <a:pt x="14995" y="12307"/>
                  </a:cubicBezTo>
                  <a:cubicBezTo>
                    <a:pt x="14519" y="12713"/>
                    <a:pt x="14057" y="13119"/>
                    <a:pt x="13651" y="13525"/>
                  </a:cubicBezTo>
                  <a:cubicBezTo>
                    <a:pt x="13469" y="13707"/>
                    <a:pt x="13301" y="13875"/>
                    <a:pt x="13063" y="14057"/>
                  </a:cubicBezTo>
                  <a:cubicBezTo>
                    <a:pt x="13119" y="14113"/>
                    <a:pt x="13119" y="14225"/>
                    <a:pt x="13119" y="14295"/>
                  </a:cubicBezTo>
                  <a:cubicBezTo>
                    <a:pt x="12951" y="14463"/>
                    <a:pt x="12657" y="14351"/>
                    <a:pt x="12475" y="14645"/>
                  </a:cubicBezTo>
                  <a:cubicBezTo>
                    <a:pt x="12657" y="14813"/>
                    <a:pt x="12545" y="14925"/>
                    <a:pt x="12363" y="15051"/>
                  </a:cubicBezTo>
                  <a:cubicBezTo>
                    <a:pt x="12307" y="15107"/>
                    <a:pt x="12195" y="15163"/>
                    <a:pt x="12125" y="15219"/>
                  </a:cubicBezTo>
                  <a:cubicBezTo>
                    <a:pt x="12069" y="15163"/>
                    <a:pt x="12069" y="15107"/>
                    <a:pt x="12013" y="15051"/>
                  </a:cubicBezTo>
                  <a:cubicBezTo>
                    <a:pt x="11901" y="15107"/>
                    <a:pt x="11845" y="15219"/>
                    <a:pt x="11719" y="15275"/>
                  </a:cubicBezTo>
                  <a:cubicBezTo>
                    <a:pt x="11775" y="15401"/>
                    <a:pt x="11775" y="15457"/>
                    <a:pt x="11845" y="15625"/>
                  </a:cubicBezTo>
                  <a:cubicBezTo>
                    <a:pt x="11719" y="15695"/>
                    <a:pt x="11607" y="15751"/>
                    <a:pt x="11495" y="15863"/>
                  </a:cubicBezTo>
                  <a:cubicBezTo>
                    <a:pt x="11313" y="16045"/>
                    <a:pt x="10963" y="16101"/>
                    <a:pt x="11019" y="16395"/>
                  </a:cubicBezTo>
                  <a:cubicBezTo>
                    <a:pt x="10851" y="16507"/>
                    <a:pt x="10613" y="16619"/>
                    <a:pt x="10557" y="16746"/>
                  </a:cubicBezTo>
                  <a:cubicBezTo>
                    <a:pt x="10445" y="16914"/>
                    <a:pt x="10263" y="16970"/>
                    <a:pt x="10095" y="17026"/>
                  </a:cubicBezTo>
                  <a:cubicBezTo>
                    <a:pt x="10207" y="17152"/>
                    <a:pt x="10151" y="17208"/>
                    <a:pt x="10095" y="17320"/>
                  </a:cubicBezTo>
                  <a:cubicBezTo>
                    <a:pt x="10025" y="17264"/>
                    <a:pt x="9969" y="17264"/>
                    <a:pt x="9969" y="17208"/>
                  </a:cubicBezTo>
                  <a:cubicBezTo>
                    <a:pt x="9801" y="17376"/>
                    <a:pt x="9745" y="17502"/>
                    <a:pt x="9563" y="17670"/>
                  </a:cubicBezTo>
                  <a:cubicBezTo>
                    <a:pt x="9563" y="17614"/>
                    <a:pt x="9507" y="17614"/>
                    <a:pt x="9507" y="17614"/>
                  </a:cubicBezTo>
                  <a:cubicBezTo>
                    <a:pt x="9451" y="17614"/>
                    <a:pt x="9395" y="17614"/>
                    <a:pt x="9325" y="17670"/>
                  </a:cubicBezTo>
                  <a:cubicBezTo>
                    <a:pt x="9325" y="17726"/>
                    <a:pt x="9395" y="17796"/>
                    <a:pt x="9451" y="17908"/>
                  </a:cubicBezTo>
                  <a:cubicBezTo>
                    <a:pt x="9395" y="17964"/>
                    <a:pt x="9325" y="18020"/>
                    <a:pt x="9269" y="18020"/>
                  </a:cubicBezTo>
                  <a:cubicBezTo>
                    <a:pt x="9213" y="18020"/>
                    <a:pt x="9157" y="17964"/>
                    <a:pt x="9101" y="17964"/>
                  </a:cubicBezTo>
                  <a:lnTo>
                    <a:pt x="9101" y="18258"/>
                  </a:lnTo>
                  <a:cubicBezTo>
                    <a:pt x="8863" y="18314"/>
                    <a:pt x="8625" y="18552"/>
                    <a:pt x="8457" y="18776"/>
                  </a:cubicBezTo>
                  <a:cubicBezTo>
                    <a:pt x="8401" y="18664"/>
                    <a:pt x="8401" y="18608"/>
                    <a:pt x="8345" y="18552"/>
                  </a:cubicBezTo>
                  <a:lnTo>
                    <a:pt x="8275" y="18552"/>
                  </a:lnTo>
                  <a:cubicBezTo>
                    <a:pt x="8275" y="18664"/>
                    <a:pt x="8275" y="18776"/>
                    <a:pt x="8219" y="18902"/>
                  </a:cubicBezTo>
                  <a:lnTo>
                    <a:pt x="8051" y="18902"/>
                  </a:lnTo>
                  <a:cubicBezTo>
                    <a:pt x="7813" y="19196"/>
                    <a:pt x="7351" y="19308"/>
                    <a:pt x="7225" y="19714"/>
                  </a:cubicBezTo>
                  <a:cubicBezTo>
                    <a:pt x="7225" y="19714"/>
                    <a:pt x="7169" y="19714"/>
                    <a:pt x="7169" y="19770"/>
                  </a:cubicBezTo>
                  <a:cubicBezTo>
                    <a:pt x="7057" y="19952"/>
                    <a:pt x="6763" y="19896"/>
                    <a:pt x="6819" y="20176"/>
                  </a:cubicBezTo>
                  <a:cubicBezTo>
                    <a:pt x="6707" y="20176"/>
                    <a:pt x="6595" y="20246"/>
                    <a:pt x="6525" y="20302"/>
                  </a:cubicBezTo>
                  <a:cubicBezTo>
                    <a:pt x="6469" y="20358"/>
                    <a:pt x="6413" y="20470"/>
                    <a:pt x="6357" y="20526"/>
                  </a:cubicBezTo>
                  <a:cubicBezTo>
                    <a:pt x="6119" y="20526"/>
                    <a:pt x="6007" y="20764"/>
                    <a:pt x="5825" y="20946"/>
                  </a:cubicBezTo>
                  <a:cubicBezTo>
                    <a:pt x="5363" y="21464"/>
                    <a:pt x="4774" y="21926"/>
                    <a:pt x="4312" y="22514"/>
                  </a:cubicBezTo>
                  <a:cubicBezTo>
                    <a:pt x="4256" y="22514"/>
                    <a:pt x="4200" y="22570"/>
                    <a:pt x="4144" y="22626"/>
                  </a:cubicBezTo>
                  <a:cubicBezTo>
                    <a:pt x="3906" y="22864"/>
                    <a:pt x="3612" y="23102"/>
                    <a:pt x="3374" y="23326"/>
                  </a:cubicBezTo>
                  <a:cubicBezTo>
                    <a:pt x="3318" y="23396"/>
                    <a:pt x="3318" y="23508"/>
                    <a:pt x="3318" y="23620"/>
                  </a:cubicBezTo>
                  <a:cubicBezTo>
                    <a:pt x="3262" y="23620"/>
                    <a:pt x="3206" y="23564"/>
                    <a:pt x="3150" y="23564"/>
                  </a:cubicBezTo>
                  <a:cubicBezTo>
                    <a:pt x="3024" y="23746"/>
                    <a:pt x="2856" y="23858"/>
                    <a:pt x="2744" y="23970"/>
                  </a:cubicBezTo>
                  <a:cubicBezTo>
                    <a:pt x="2450" y="24264"/>
                    <a:pt x="2212" y="24502"/>
                    <a:pt x="1918" y="24796"/>
                  </a:cubicBezTo>
                  <a:cubicBezTo>
                    <a:pt x="1400" y="25314"/>
                    <a:pt x="868" y="25846"/>
                    <a:pt x="406" y="26364"/>
                  </a:cubicBezTo>
                  <a:cubicBezTo>
                    <a:pt x="224" y="26546"/>
                    <a:pt x="0" y="26770"/>
                    <a:pt x="0" y="27064"/>
                  </a:cubicBezTo>
                  <a:cubicBezTo>
                    <a:pt x="56" y="27120"/>
                    <a:pt x="56" y="27246"/>
                    <a:pt x="112" y="27302"/>
                  </a:cubicBezTo>
                  <a:cubicBezTo>
                    <a:pt x="212" y="27226"/>
                    <a:pt x="299" y="27204"/>
                    <a:pt x="377" y="27204"/>
                  </a:cubicBezTo>
                  <a:cubicBezTo>
                    <a:pt x="484" y="27204"/>
                    <a:pt x="571" y="27246"/>
                    <a:pt x="644" y="27246"/>
                  </a:cubicBezTo>
                  <a:cubicBezTo>
                    <a:pt x="756" y="27358"/>
                    <a:pt x="812" y="27470"/>
                    <a:pt x="868" y="27596"/>
                  </a:cubicBezTo>
                  <a:cubicBezTo>
                    <a:pt x="924" y="27470"/>
                    <a:pt x="924" y="27414"/>
                    <a:pt x="994" y="27358"/>
                  </a:cubicBezTo>
                  <a:cubicBezTo>
                    <a:pt x="1106" y="27526"/>
                    <a:pt x="1274" y="27652"/>
                    <a:pt x="1400" y="27820"/>
                  </a:cubicBezTo>
                  <a:lnTo>
                    <a:pt x="1400" y="27946"/>
                  </a:lnTo>
                  <a:lnTo>
                    <a:pt x="1400" y="28002"/>
                  </a:lnTo>
                  <a:cubicBezTo>
                    <a:pt x="1512" y="27876"/>
                    <a:pt x="1624" y="27820"/>
                    <a:pt x="1806" y="27708"/>
                  </a:cubicBezTo>
                  <a:cubicBezTo>
                    <a:pt x="2394" y="27414"/>
                    <a:pt x="2912" y="26952"/>
                    <a:pt x="3444" y="26476"/>
                  </a:cubicBezTo>
                  <a:cubicBezTo>
                    <a:pt x="3556" y="26420"/>
                    <a:pt x="3556" y="26308"/>
                    <a:pt x="3612" y="26252"/>
                  </a:cubicBezTo>
                  <a:cubicBezTo>
                    <a:pt x="3724" y="26196"/>
                    <a:pt x="3906" y="26126"/>
                    <a:pt x="3962" y="26014"/>
                  </a:cubicBezTo>
                  <a:cubicBezTo>
                    <a:pt x="4200" y="25846"/>
                    <a:pt x="4550" y="25720"/>
                    <a:pt x="4606" y="25426"/>
                  </a:cubicBezTo>
                  <a:cubicBezTo>
                    <a:pt x="4900" y="25258"/>
                    <a:pt x="5124" y="25076"/>
                    <a:pt x="5363" y="24908"/>
                  </a:cubicBezTo>
                  <a:cubicBezTo>
                    <a:pt x="5601" y="24670"/>
                    <a:pt x="5825" y="24446"/>
                    <a:pt x="6063" y="24264"/>
                  </a:cubicBezTo>
                  <a:cubicBezTo>
                    <a:pt x="6301" y="24096"/>
                    <a:pt x="6525" y="23914"/>
                    <a:pt x="6763" y="23676"/>
                  </a:cubicBezTo>
                  <a:cubicBezTo>
                    <a:pt x="7001" y="23452"/>
                    <a:pt x="7225" y="23270"/>
                    <a:pt x="7463" y="23046"/>
                  </a:cubicBezTo>
                  <a:cubicBezTo>
                    <a:pt x="8219" y="22514"/>
                    <a:pt x="8919" y="21870"/>
                    <a:pt x="9563" y="21170"/>
                  </a:cubicBezTo>
                  <a:cubicBezTo>
                    <a:pt x="9745" y="21114"/>
                    <a:pt x="9857" y="21002"/>
                    <a:pt x="10025" y="20946"/>
                  </a:cubicBezTo>
                  <a:cubicBezTo>
                    <a:pt x="10025" y="20820"/>
                    <a:pt x="10095" y="20764"/>
                    <a:pt x="10151" y="20652"/>
                  </a:cubicBezTo>
                  <a:cubicBezTo>
                    <a:pt x="9969" y="20470"/>
                    <a:pt x="9969" y="20246"/>
                    <a:pt x="9745" y="20120"/>
                  </a:cubicBezTo>
                  <a:cubicBezTo>
                    <a:pt x="9801" y="20008"/>
                    <a:pt x="9913" y="19952"/>
                    <a:pt x="9969" y="19826"/>
                  </a:cubicBezTo>
                  <a:cubicBezTo>
                    <a:pt x="10207" y="19896"/>
                    <a:pt x="10095" y="20120"/>
                    <a:pt x="10151" y="20246"/>
                  </a:cubicBezTo>
                  <a:cubicBezTo>
                    <a:pt x="10263" y="20176"/>
                    <a:pt x="10319" y="20176"/>
                    <a:pt x="10375" y="20120"/>
                  </a:cubicBezTo>
                  <a:cubicBezTo>
                    <a:pt x="10375" y="20064"/>
                    <a:pt x="10207" y="19952"/>
                    <a:pt x="10375" y="19826"/>
                  </a:cubicBezTo>
                  <a:cubicBezTo>
                    <a:pt x="10445" y="19896"/>
                    <a:pt x="10445" y="19952"/>
                    <a:pt x="10501" y="20008"/>
                  </a:cubicBezTo>
                  <a:cubicBezTo>
                    <a:pt x="10557" y="19952"/>
                    <a:pt x="10613" y="19952"/>
                    <a:pt x="10669" y="19896"/>
                  </a:cubicBezTo>
                  <a:cubicBezTo>
                    <a:pt x="10613" y="19826"/>
                    <a:pt x="10557" y="19770"/>
                    <a:pt x="10501" y="19714"/>
                  </a:cubicBezTo>
                  <a:cubicBezTo>
                    <a:pt x="10501" y="19658"/>
                    <a:pt x="10557" y="19658"/>
                    <a:pt x="10557" y="19602"/>
                  </a:cubicBezTo>
                  <a:cubicBezTo>
                    <a:pt x="10501" y="19252"/>
                    <a:pt x="10851" y="19126"/>
                    <a:pt x="11019" y="18902"/>
                  </a:cubicBezTo>
                  <a:cubicBezTo>
                    <a:pt x="11042" y="18909"/>
                    <a:pt x="11064" y="18912"/>
                    <a:pt x="11083" y="18912"/>
                  </a:cubicBezTo>
                  <a:cubicBezTo>
                    <a:pt x="11214" y="18912"/>
                    <a:pt x="11257" y="18761"/>
                    <a:pt x="11257" y="18664"/>
                  </a:cubicBezTo>
                  <a:cubicBezTo>
                    <a:pt x="11280" y="18667"/>
                    <a:pt x="11300" y="18669"/>
                    <a:pt x="11320" y="18669"/>
                  </a:cubicBezTo>
                  <a:cubicBezTo>
                    <a:pt x="11601" y="18669"/>
                    <a:pt x="11562" y="18314"/>
                    <a:pt x="11719" y="18314"/>
                  </a:cubicBezTo>
                  <a:cubicBezTo>
                    <a:pt x="11719" y="18202"/>
                    <a:pt x="11719" y="18076"/>
                    <a:pt x="11663" y="17964"/>
                  </a:cubicBezTo>
                  <a:lnTo>
                    <a:pt x="11663" y="17964"/>
                  </a:lnTo>
                  <a:cubicBezTo>
                    <a:pt x="11775" y="18076"/>
                    <a:pt x="11845" y="18076"/>
                    <a:pt x="11901" y="18146"/>
                  </a:cubicBezTo>
                  <a:cubicBezTo>
                    <a:pt x="12069" y="17964"/>
                    <a:pt x="12251" y="17852"/>
                    <a:pt x="12419" y="17726"/>
                  </a:cubicBezTo>
                  <a:cubicBezTo>
                    <a:pt x="12475" y="17726"/>
                    <a:pt x="12545" y="17796"/>
                    <a:pt x="12601" y="17852"/>
                  </a:cubicBezTo>
                  <a:cubicBezTo>
                    <a:pt x="12475" y="17964"/>
                    <a:pt x="12419" y="17964"/>
                    <a:pt x="12307" y="18020"/>
                  </a:cubicBezTo>
                  <a:cubicBezTo>
                    <a:pt x="12363" y="18076"/>
                    <a:pt x="12419" y="18076"/>
                    <a:pt x="12419" y="18076"/>
                  </a:cubicBezTo>
                  <a:cubicBezTo>
                    <a:pt x="12419" y="18258"/>
                    <a:pt x="12363" y="18370"/>
                    <a:pt x="12363" y="18552"/>
                  </a:cubicBezTo>
                  <a:lnTo>
                    <a:pt x="12475" y="18552"/>
                  </a:lnTo>
                  <a:cubicBezTo>
                    <a:pt x="12475" y="18608"/>
                    <a:pt x="12419" y="18664"/>
                    <a:pt x="12419" y="18720"/>
                  </a:cubicBezTo>
                  <a:cubicBezTo>
                    <a:pt x="12445" y="18726"/>
                    <a:pt x="12467" y="18728"/>
                    <a:pt x="12486" y="18728"/>
                  </a:cubicBezTo>
                  <a:cubicBezTo>
                    <a:pt x="12646" y="18728"/>
                    <a:pt x="12607" y="18538"/>
                    <a:pt x="12657" y="18426"/>
                  </a:cubicBezTo>
                  <a:lnTo>
                    <a:pt x="12895" y="18426"/>
                  </a:lnTo>
                  <a:lnTo>
                    <a:pt x="12895" y="18146"/>
                  </a:lnTo>
                  <a:cubicBezTo>
                    <a:pt x="12951" y="18202"/>
                    <a:pt x="13007" y="18202"/>
                    <a:pt x="13063" y="18258"/>
                  </a:cubicBezTo>
                  <a:cubicBezTo>
                    <a:pt x="13119" y="18146"/>
                    <a:pt x="13175" y="18020"/>
                    <a:pt x="13245" y="17908"/>
                  </a:cubicBezTo>
                  <a:cubicBezTo>
                    <a:pt x="13063" y="17908"/>
                    <a:pt x="13007" y="17796"/>
                    <a:pt x="12951" y="17614"/>
                  </a:cubicBezTo>
                  <a:cubicBezTo>
                    <a:pt x="13007" y="17558"/>
                    <a:pt x="13007" y="17502"/>
                    <a:pt x="13063" y="17502"/>
                  </a:cubicBezTo>
                  <a:cubicBezTo>
                    <a:pt x="13007" y="17376"/>
                    <a:pt x="12951" y="17320"/>
                    <a:pt x="12895" y="17208"/>
                  </a:cubicBezTo>
                  <a:cubicBezTo>
                    <a:pt x="13007" y="17152"/>
                    <a:pt x="13063" y="17152"/>
                    <a:pt x="13119" y="17152"/>
                  </a:cubicBezTo>
                  <a:cubicBezTo>
                    <a:pt x="13357" y="17264"/>
                    <a:pt x="13357" y="17446"/>
                    <a:pt x="13357" y="17614"/>
                  </a:cubicBezTo>
                  <a:cubicBezTo>
                    <a:pt x="13301" y="17670"/>
                    <a:pt x="13301" y="17670"/>
                    <a:pt x="13175" y="17726"/>
                  </a:cubicBezTo>
                  <a:cubicBezTo>
                    <a:pt x="13245" y="17796"/>
                    <a:pt x="13245" y="17852"/>
                    <a:pt x="13301" y="17852"/>
                  </a:cubicBezTo>
                  <a:cubicBezTo>
                    <a:pt x="13413" y="17796"/>
                    <a:pt x="13525" y="17726"/>
                    <a:pt x="13651" y="17670"/>
                  </a:cubicBezTo>
                  <a:cubicBezTo>
                    <a:pt x="13651" y="17558"/>
                    <a:pt x="13707" y="17502"/>
                    <a:pt x="13707" y="17376"/>
                  </a:cubicBezTo>
                  <a:cubicBezTo>
                    <a:pt x="13651" y="17264"/>
                    <a:pt x="13525" y="17152"/>
                    <a:pt x="13413" y="17026"/>
                  </a:cubicBezTo>
                  <a:cubicBezTo>
                    <a:pt x="13469" y="16914"/>
                    <a:pt x="13595" y="16675"/>
                    <a:pt x="13763" y="16507"/>
                  </a:cubicBezTo>
                  <a:lnTo>
                    <a:pt x="14057" y="16507"/>
                  </a:lnTo>
                  <a:cubicBezTo>
                    <a:pt x="14113" y="16507"/>
                    <a:pt x="14169" y="16451"/>
                    <a:pt x="14169" y="16395"/>
                  </a:cubicBezTo>
                  <a:cubicBezTo>
                    <a:pt x="14225" y="16213"/>
                    <a:pt x="14225" y="15975"/>
                    <a:pt x="14351" y="15863"/>
                  </a:cubicBezTo>
                  <a:cubicBezTo>
                    <a:pt x="14575" y="15695"/>
                    <a:pt x="14757" y="15513"/>
                    <a:pt x="14995" y="15345"/>
                  </a:cubicBezTo>
                  <a:cubicBezTo>
                    <a:pt x="15107" y="15345"/>
                    <a:pt x="15163" y="15345"/>
                    <a:pt x="15275" y="15401"/>
                  </a:cubicBezTo>
                  <a:cubicBezTo>
                    <a:pt x="15275" y="15275"/>
                    <a:pt x="15345" y="15163"/>
                    <a:pt x="15345" y="15051"/>
                  </a:cubicBezTo>
                  <a:cubicBezTo>
                    <a:pt x="15457" y="15051"/>
                    <a:pt x="15569" y="15051"/>
                    <a:pt x="15695" y="14995"/>
                  </a:cubicBezTo>
                  <a:lnTo>
                    <a:pt x="15695" y="15219"/>
                  </a:lnTo>
                  <a:lnTo>
                    <a:pt x="15625" y="15219"/>
                  </a:lnTo>
                  <a:cubicBezTo>
                    <a:pt x="15569" y="15219"/>
                    <a:pt x="15569" y="15275"/>
                    <a:pt x="15513" y="15345"/>
                  </a:cubicBezTo>
                  <a:cubicBezTo>
                    <a:pt x="15625" y="15401"/>
                    <a:pt x="15751" y="15401"/>
                    <a:pt x="15807" y="15457"/>
                  </a:cubicBezTo>
                  <a:lnTo>
                    <a:pt x="15807" y="15695"/>
                  </a:lnTo>
                  <a:lnTo>
                    <a:pt x="15863" y="15695"/>
                  </a:lnTo>
                  <a:cubicBezTo>
                    <a:pt x="15863" y="15625"/>
                    <a:pt x="15919" y="15569"/>
                    <a:pt x="15975" y="15513"/>
                  </a:cubicBezTo>
                  <a:lnTo>
                    <a:pt x="16157" y="15513"/>
                  </a:lnTo>
                  <a:cubicBezTo>
                    <a:pt x="16213" y="15219"/>
                    <a:pt x="15975" y="15275"/>
                    <a:pt x="15919" y="15219"/>
                  </a:cubicBezTo>
                  <a:cubicBezTo>
                    <a:pt x="15919" y="15107"/>
                    <a:pt x="15975" y="14995"/>
                    <a:pt x="15975" y="14813"/>
                  </a:cubicBezTo>
                  <a:cubicBezTo>
                    <a:pt x="16101" y="14995"/>
                    <a:pt x="16213" y="15163"/>
                    <a:pt x="16269" y="15345"/>
                  </a:cubicBezTo>
                  <a:cubicBezTo>
                    <a:pt x="16325" y="15219"/>
                    <a:pt x="16395" y="15163"/>
                    <a:pt x="16395" y="15051"/>
                  </a:cubicBezTo>
                  <a:lnTo>
                    <a:pt x="16563" y="15051"/>
                  </a:lnTo>
                  <a:cubicBezTo>
                    <a:pt x="16619" y="14995"/>
                    <a:pt x="16619" y="14925"/>
                    <a:pt x="16675" y="14869"/>
                  </a:cubicBezTo>
                  <a:cubicBezTo>
                    <a:pt x="16801" y="14757"/>
                    <a:pt x="16913" y="14701"/>
                    <a:pt x="17095" y="14575"/>
                  </a:cubicBezTo>
                  <a:cubicBezTo>
                    <a:pt x="17264" y="14351"/>
                    <a:pt x="17502" y="14169"/>
                    <a:pt x="17726" y="14001"/>
                  </a:cubicBezTo>
                  <a:cubicBezTo>
                    <a:pt x="17796" y="13945"/>
                    <a:pt x="17852" y="13819"/>
                    <a:pt x="17908" y="13707"/>
                  </a:cubicBezTo>
                  <a:cubicBezTo>
                    <a:pt x="17964" y="13707"/>
                    <a:pt x="18020" y="13651"/>
                    <a:pt x="18076" y="13651"/>
                  </a:cubicBezTo>
                  <a:cubicBezTo>
                    <a:pt x="18314" y="13413"/>
                    <a:pt x="18552" y="13175"/>
                    <a:pt x="18720" y="13007"/>
                  </a:cubicBezTo>
                  <a:cubicBezTo>
                    <a:pt x="18958" y="12769"/>
                    <a:pt x="19014" y="12713"/>
                    <a:pt x="18846" y="12475"/>
                  </a:cubicBezTo>
                  <a:cubicBezTo>
                    <a:pt x="18776" y="12475"/>
                    <a:pt x="18776" y="12475"/>
                    <a:pt x="18720" y="12545"/>
                  </a:cubicBezTo>
                  <a:lnTo>
                    <a:pt x="18720" y="12251"/>
                  </a:lnTo>
                  <a:cubicBezTo>
                    <a:pt x="18846" y="12307"/>
                    <a:pt x="18958" y="12363"/>
                    <a:pt x="19014" y="12363"/>
                  </a:cubicBezTo>
                  <a:cubicBezTo>
                    <a:pt x="19070" y="12475"/>
                    <a:pt x="19070" y="12545"/>
                    <a:pt x="19126" y="12657"/>
                  </a:cubicBezTo>
                  <a:cubicBezTo>
                    <a:pt x="19196" y="12545"/>
                    <a:pt x="19252" y="12475"/>
                    <a:pt x="19308" y="12363"/>
                  </a:cubicBezTo>
                  <a:lnTo>
                    <a:pt x="19364" y="12307"/>
                  </a:lnTo>
                  <a:cubicBezTo>
                    <a:pt x="19546" y="12125"/>
                    <a:pt x="19658" y="11957"/>
                    <a:pt x="19826" y="11845"/>
                  </a:cubicBezTo>
                  <a:cubicBezTo>
                    <a:pt x="20008" y="11775"/>
                    <a:pt x="20064" y="11607"/>
                    <a:pt x="20176" y="11551"/>
                  </a:cubicBezTo>
                  <a:cubicBezTo>
                    <a:pt x="20302" y="11425"/>
                    <a:pt x="20358" y="11313"/>
                    <a:pt x="20358" y="11145"/>
                  </a:cubicBezTo>
                  <a:cubicBezTo>
                    <a:pt x="20414" y="11075"/>
                    <a:pt x="20470" y="11019"/>
                    <a:pt x="20526" y="11019"/>
                  </a:cubicBezTo>
                  <a:cubicBezTo>
                    <a:pt x="20551" y="11027"/>
                    <a:pt x="20572" y="11030"/>
                    <a:pt x="20591" y="11030"/>
                  </a:cubicBezTo>
                  <a:cubicBezTo>
                    <a:pt x="20709" y="11030"/>
                    <a:pt x="20715" y="10892"/>
                    <a:pt x="20764" y="10795"/>
                  </a:cubicBezTo>
                  <a:cubicBezTo>
                    <a:pt x="20820" y="10851"/>
                    <a:pt x="20820" y="10851"/>
                    <a:pt x="20876" y="10907"/>
                  </a:cubicBezTo>
                  <a:cubicBezTo>
                    <a:pt x="21114" y="10557"/>
                    <a:pt x="21576" y="10445"/>
                    <a:pt x="21702" y="10025"/>
                  </a:cubicBezTo>
                  <a:cubicBezTo>
                    <a:pt x="21758" y="9969"/>
                    <a:pt x="21758" y="9969"/>
                    <a:pt x="21814" y="9969"/>
                  </a:cubicBezTo>
                  <a:cubicBezTo>
                    <a:pt x="21870" y="9913"/>
                    <a:pt x="21870" y="9801"/>
                    <a:pt x="21926" y="9745"/>
                  </a:cubicBezTo>
                  <a:cubicBezTo>
                    <a:pt x="21814" y="9745"/>
                    <a:pt x="21702" y="9801"/>
                    <a:pt x="21576" y="9801"/>
                  </a:cubicBezTo>
                  <a:lnTo>
                    <a:pt x="21576" y="9563"/>
                  </a:lnTo>
                  <a:cubicBezTo>
                    <a:pt x="21601" y="9571"/>
                    <a:pt x="21623" y="9574"/>
                    <a:pt x="21644" y="9574"/>
                  </a:cubicBezTo>
                  <a:cubicBezTo>
                    <a:pt x="21774" y="9574"/>
                    <a:pt x="21829" y="9434"/>
                    <a:pt x="21926" y="9325"/>
                  </a:cubicBezTo>
                  <a:cubicBezTo>
                    <a:pt x="22052" y="9325"/>
                    <a:pt x="22052" y="9101"/>
                    <a:pt x="22052" y="8975"/>
                  </a:cubicBezTo>
                  <a:cubicBezTo>
                    <a:pt x="21996" y="8807"/>
                    <a:pt x="21996" y="8625"/>
                    <a:pt x="22108" y="8513"/>
                  </a:cubicBezTo>
                  <a:cubicBezTo>
                    <a:pt x="22164" y="8513"/>
                    <a:pt x="22220" y="8569"/>
                    <a:pt x="22276" y="8569"/>
                  </a:cubicBezTo>
                  <a:cubicBezTo>
                    <a:pt x="22346" y="8401"/>
                    <a:pt x="22458" y="8219"/>
                    <a:pt x="22626" y="8163"/>
                  </a:cubicBezTo>
                  <a:cubicBezTo>
                    <a:pt x="22696" y="8219"/>
                    <a:pt x="22752" y="8219"/>
                    <a:pt x="22808" y="8275"/>
                  </a:cubicBezTo>
                  <a:cubicBezTo>
                    <a:pt x="22808" y="8051"/>
                    <a:pt x="22864" y="7869"/>
                    <a:pt x="23046" y="7701"/>
                  </a:cubicBezTo>
                  <a:cubicBezTo>
                    <a:pt x="23270" y="7575"/>
                    <a:pt x="23326" y="7351"/>
                    <a:pt x="23564" y="7225"/>
                  </a:cubicBezTo>
                  <a:cubicBezTo>
                    <a:pt x="23746" y="7113"/>
                    <a:pt x="23746" y="7057"/>
                    <a:pt x="23676" y="6819"/>
                  </a:cubicBezTo>
                  <a:lnTo>
                    <a:pt x="23676" y="6819"/>
                  </a:lnTo>
                  <a:cubicBezTo>
                    <a:pt x="23802" y="6875"/>
                    <a:pt x="23858" y="6875"/>
                    <a:pt x="23858" y="6945"/>
                  </a:cubicBezTo>
                  <a:cubicBezTo>
                    <a:pt x="23970" y="6819"/>
                    <a:pt x="24026" y="6763"/>
                    <a:pt x="24152" y="6707"/>
                  </a:cubicBezTo>
                  <a:cubicBezTo>
                    <a:pt x="24264" y="6651"/>
                    <a:pt x="24264" y="6469"/>
                    <a:pt x="24320" y="6469"/>
                  </a:cubicBezTo>
                  <a:cubicBezTo>
                    <a:pt x="24446" y="6525"/>
                    <a:pt x="24502" y="6595"/>
                    <a:pt x="24614" y="6651"/>
                  </a:cubicBezTo>
                  <a:cubicBezTo>
                    <a:pt x="24502" y="6469"/>
                    <a:pt x="24502" y="6357"/>
                    <a:pt x="24670" y="6245"/>
                  </a:cubicBezTo>
                  <a:cubicBezTo>
                    <a:pt x="24726" y="6301"/>
                    <a:pt x="24796" y="6357"/>
                    <a:pt x="24908" y="6469"/>
                  </a:cubicBezTo>
                  <a:cubicBezTo>
                    <a:pt x="24852" y="6175"/>
                    <a:pt x="24852" y="5951"/>
                    <a:pt x="24852" y="5713"/>
                  </a:cubicBezTo>
                  <a:lnTo>
                    <a:pt x="24852" y="5713"/>
                  </a:lnTo>
                  <a:cubicBezTo>
                    <a:pt x="24908" y="5769"/>
                    <a:pt x="24964" y="5769"/>
                    <a:pt x="25020" y="5769"/>
                  </a:cubicBezTo>
                  <a:cubicBezTo>
                    <a:pt x="25202" y="5657"/>
                    <a:pt x="25314" y="5475"/>
                    <a:pt x="25426" y="5363"/>
                  </a:cubicBezTo>
                  <a:cubicBezTo>
                    <a:pt x="25496" y="5251"/>
                    <a:pt x="25608" y="5069"/>
                    <a:pt x="25664" y="4957"/>
                  </a:cubicBezTo>
                  <a:cubicBezTo>
                    <a:pt x="25776" y="5013"/>
                    <a:pt x="25846" y="5013"/>
                    <a:pt x="25902" y="5069"/>
                  </a:cubicBezTo>
                  <a:cubicBezTo>
                    <a:pt x="25797" y="5115"/>
                    <a:pt x="25741" y="5172"/>
                    <a:pt x="25692" y="5222"/>
                  </a:cubicBezTo>
                  <a:lnTo>
                    <a:pt x="25692" y="5222"/>
                  </a:lnTo>
                  <a:cubicBezTo>
                    <a:pt x="25773" y="5146"/>
                    <a:pt x="25881" y="5103"/>
                    <a:pt x="25992" y="5103"/>
                  </a:cubicBezTo>
                  <a:cubicBezTo>
                    <a:pt x="26037" y="5103"/>
                    <a:pt x="26082" y="5110"/>
                    <a:pt x="26126" y="5125"/>
                  </a:cubicBezTo>
                  <a:cubicBezTo>
                    <a:pt x="26014" y="5013"/>
                    <a:pt x="25958" y="4957"/>
                    <a:pt x="25846" y="4845"/>
                  </a:cubicBezTo>
                  <a:cubicBezTo>
                    <a:pt x="25902" y="4775"/>
                    <a:pt x="25902" y="4718"/>
                    <a:pt x="25958" y="4718"/>
                  </a:cubicBezTo>
                  <a:cubicBezTo>
                    <a:pt x="26070" y="4662"/>
                    <a:pt x="26126" y="4662"/>
                    <a:pt x="26126" y="4662"/>
                  </a:cubicBezTo>
                  <a:cubicBezTo>
                    <a:pt x="26252" y="4718"/>
                    <a:pt x="26308" y="4775"/>
                    <a:pt x="26420" y="4775"/>
                  </a:cubicBezTo>
                  <a:lnTo>
                    <a:pt x="26420" y="4368"/>
                  </a:lnTo>
                  <a:cubicBezTo>
                    <a:pt x="26533" y="4419"/>
                    <a:pt x="26444" y="4615"/>
                    <a:pt x="26555" y="4615"/>
                  </a:cubicBezTo>
                  <a:cubicBezTo>
                    <a:pt x="26568" y="4615"/>
                    <a:pt x="26583" y="4612"/>
                    <a:pt x="26602" y="4606"/>
                  </a:cubicBezTo>
                  <a:cubicBezTo>
                    <a:pt x="26658" y="4424"/>
                    <a:pt x="26658" y="4256"/>
                    <a:pt x="26714" y="4074"/>
                  </a:cubicBezTo>
                  <a:cubicBezTo>
                    <a:pt x="26826" y="4144"/>
                    <a:pt x="26826" y="4200"/>
                    <a:pt x="26896" y="4256"/>
                  </a:cubicBezTo>
                  <a:cubicBezTo>
                    <a:pt x="26952" y="4256"/>
                    <a:pt x="27008" y="4200"/>
                    <a:pt x="27008" y="4200"/>
                  </a:cubicBezTo>
                  <a:cubicBezTo>
                    <a:pt x="27008" y="4144"/>
                    <a:pt x="27064" y="4074"/>
                    <a:pt x="27064" y="4018"/>
                  </a:cubicBezTo>
                  <a:cubicBezTo>
                    <a:pt x="27120" y="4018"/>
                    <a:pt x="27246" y="4074"/>
                    <a:pt x="27302" y="4074"/>
                  </a:cubicBezTo>
                  <a:cubicBezTo>
                    <a:pt x="27358" y="4018"/>
                    <a:pt x="27414" y="4018"/>
                    <a:pt x="27470" y="3906"/>
                  </a:cubicBezTo>
                  <a:lnTo>
                    <a:pt x="27470" y="3906"/>
                  </a:lnTo>
                  <a:cubicBezTo>
                    <a:pt x="27358" y="3962"/>
                    <a:pt x="27302" y="3962"/>
                    <a:pt x="27176" y="3962"/>
                  </a:cubicBezTo>
                  <a:lnTo>
                    <a:pt x="27176" y="3794"/>
                  </a:lnTo>
                  <a:cubicBezTo>
                    <a:pt x="27302" y="3765"/>
                    <a:pt x="27374" y="3747"/>
                    <a:pt x="27429" y="3747"/>
                  </a:cubicBezTo>
                  <a:cubicBezTo>
                    <a:pt x="27504" y="3747"/>
                    <a:pt x="27548" y="3778"/>
                    <a:pt x="27652" y="3850"/>
                  </a:cubicBezTo>
                  <a:cubicBezTo>
                    <a:pt x="27526" y="3556"/>
                    <a:pt x="27820" y="3668"/>
                    <a:pt x="27876" y="3500"/>
                  </a:cubicBezTo>
                  <a:cubicBezTo>
                    <a:pt x="27946" y="3374"/>
                    <a:pt x="28114" y="3318"/>
                    <a:pt x="28226" y="3206"/>
                  </a:cubicBezTo>
                  <a:cubicBezTo>
                    <a:pt x="28296" y="3150"/>
                    <a:pt x="28296" y="3024"/>
                    <a:pt x="28352" y="2968"/>
                  </a:cubicBezTo>
                  <a:lnTo>
                    <a:pt x="28464" y="2968"/>
                  </a:lnTo>
                  <a:cubicBezTo>
                    <a:pt x="28758" y="2674"/>
                    <a:pt x="29052" y="2324"/>
                    <a:pt x="29347" y="2044"/>
                  </a:cubicBezTo>
                  <a:lnTo>
                    <a:pt x="29403" y="2044"/>
                  </a:lnTo>
                  <a:cubicBezTo>
                    <a:pt x="29697" y="1750"/>
                    <a:pt x="29921" y="1456"/>
                    <a:pt x="30159" y="1106"/>
                  </a:cubicBezTo>
                  <a:cubicBezTo>
                    <a:pt x="30103" y="1050"/>
                    <a:pt x="30047" y="994"/>
                    <a:pt x="29921" y="868"/>
                  </a:cubicBezTo>
                  <a:cubicBezTo>
                    <a:pt x="29921" y="868"/>
                    <a:pt x="29865" y="756"/>
                    <a:pt x="29865" y="644"/>
                  </a:cubicBezTo>
                  <a:cubicBezTo>
                    <a:pt x="29977" y="462"/>
                    <a:pt x="30103" y="224"/>
                    <a:pt x="30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2"/>
            <p:cNvSpPr/>
            <p:nvPr/>
          </p:nvSpPr>
          <p:spPr>
            <a:xfrm rot="-4835765">
              <a:off x="-128688" y="4602841"/>
              <a:ext cx="14726" cy="15276"/>
            </a:xfrm>
            <a:custGeom>
              <a:avLst/>
              <a:gdLst/>
              <a:ahLst/>
              <a:cxnLst/>
              <a:rect l="l" t="t" r="r" b="b"/>
              <a:pathLst>
                <a:path w="589" h="611" extrusionOk="0">
                  <a:moveTo>
                    <a:pt x="182" y="1"/>
                  </a:moveTo>
                  <a:cubicBezTo>
                    <a:pt x="0" y="183"/>
                    <a:pt x="182" y="295"/>
                    <a:pt x="182" y="477"/>
                  </a:cubicBezTo>
                  <a:lnTo>
                    <a:pt x="238" y="477"/>
                  </a:lnTo>
                  <a:cubicBezTo>
                    <a:pt x="238" y="407"/>
                    <a:pt x="294" y="407"/>
                    <a:pt x="294" y="351"/>
                  </a:cubicBezTo>
                  <a:cubicBezTo>
                    <a:pt x="406" y="407"/>
                    <a:pt x="350" y="533"/>
                    <a:pt x="350" y="589"/>
                  </a:cubicBezTo>
                  <a:cubicBezTo>
                    <a:pt x="380" y="604"/>
                    <a:pt x="407" y="611"/>
                    <a:pt x="432" y="611"/>
                  </a:cubicBezTo>
                  <a:cubicBezTo>
                    <a:pt x="499" y="611"/>
                    <a:pt x="547" y="559"/>
                    <a:pt x="588" y="477"/>
                  </a:cubicBezTo>
                  <a:cubicBezTo>
                    <a:pt x="588" y="295"/>
                    <a:pt x="532" y="127"/>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2"/>
            <p:cNvSpPr/>
            <p:nvPr/>
          </p:nvSpPr>
          <p:spPr>
            <a:xfrm rot="-4835765">
              <a:off x="-223592" y="4465222"/>
              <a:ext cx="11575" cy="16251"/>
            </a:xfrm>
            <a:custGeom>
              <a:avLst/>
              <a:gdLst/>
              <a:ahLst/>
              <a:cxnLst/>
              <a:rect l="l" t="t" r="r" b="b"/>
              <a:pathLst>
                <a:path w="463" h="650" extrusionOk="0">
                  <a:moveTo>
                    <a:pt x="150" y="0"/>
                  </a:moveTo>
                  <a:cubicBezTo>
                    <a:pt x="110" y="0"/>
                    <a:pt x="78" y="19"/>
                    <a:pt x="57" y="61"/>
                  </a:cubicBezTo>
                  <a:cubicBezTo>
                    <a:pt x="57" y="61"/>
                    <a:pt x="57" y="117"/>
                    <a:pt x="113" y="117"/>
                  </a:cubicBezTo>
                  <a:cubicBezTo>
                    <a:pt x="57" y="173"/>
                    <a:pt x="57" y="173"/>
                    <a:pt x="1" y="229"/>
                  </a:cubicBezTo>
                  <a:cubicBezTo>
                    <a:pt x="113" y="355"/>
                    <a:pt x="295" y="467"/>
                    <a:pt x="463" y="650"/>
                  </a:cubicBezTo>
                  <a:cubicBezTo>
                    <a:pt x="407" y="467"/>
                    <a:pt x="351" y="355"/>
                    <a:pt x="295" y="229"/>
                  </a:cubicBezTo>
                  <a:cubicBezTo>
                    <a:pt x="351" y="173"/>
                    <a:pt x="351" y="173"/>
                    <a:pt x="407" y="117"/>
                  </a:cubicBezTo>
                  <a:cubicBezTo>
                    <a:pt x="303" y="48"/>
                    <a:pt x="215"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2"/>
            <p:cNvSpPr/>
            <p:nvPr/>
          </p:nvSpPr>
          <p:spPr>
            <a:xfrm rot="-4835765">
              <a:off x="22198" y="4728825"/>
              <a:ext cx="7375" cy="17526"/>
            </a:xfrm>
            <a:custGeom>
              <a:avLst/>
              <a:gdLst/>
              <a:ahLst/>
              <a:cxnLst/>
              <a:rect l="l" t="t" r="r" b="b"/>
              <a:pathLst>
                <a:path w="295" h="701" extrusionOk="0">
                  <a:moveTo>
                    <a:pt x="295" y="0"/>
                  </a:moveTo>
                  <a:cubicBezTo>
                    <a:pt x="169" y="56"/>
                    <a:pt x="113" y="56"/>
                    <a:pt x="1" y="112"/>
                  </a:cubicBezTo>
                  <a:cubicBezTo>
                    <a:pt x="1" y="294"/>
                    <a:pt x="1" y="462"/>
                    <a:pt x="57" y="700"/>
                  </a:cubicBezTo>
                  <a:cubicBezTo>
                    <a:pt x="113" y="588"/>
                    <a:pt x="113" y="588"/>
                    <a:pt x="169" y="238"/>
                  </a:cubicBezTo>
                  <a:cubicBezTo>
                    <a:pt x="169" y="238"/>
                    <a:pt x="239" y="182"/>
                    <a:pt x="295" y="182"/>
                  </a:cubicBezTo>
                  <a:lnTo>
                    <a:pt x="2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2"/>
            <p:cNvSpPr/>
            <p:nvPr/>
          </p:nvSpPr>
          <p:spPr>
            <a:xfrm rot="-4835765">
              <a:off x="-54909" y="4622270"/>
              <a:ext cx="8775" cy="11575"/>
            </a:xfrm>
            <a:custGeom>
              <a:avLst/>
              <a:gdLst/>
              <a:ahLst/>
              <a:cxnLst/>
              <a:rect l="l" t="t" r="r" b="b"/>
              <a:pathLst>
                <a:path w="351" h="463" extrusionOk="0">
                  <a:moveTo>
                    <a:pt x="224" y="0"/>
                  </a:moveTo>
                  <a:cubicBezTo>
                    <a:pt x="112" y="0"/>
                    <a:pt x="0" y="0"/>
                    <a:pt x="0" y="168"/>
                  </a:cubicBezTo>
                  <a:cubicBezTo>
                    <a:pt x="56" y="294"/>
                    <a:pt x="112" y="350"/>
                    <a:pt x="168" y="462"/>
                  </a:cubicBezTo>
                  <a:cubicBezTo>
                    <a:pt x="224" y="406"/>
                    <a:pt x="294" y="350"/>
                    <a:pt x="350" y="294"/>
                  </a:cubicBezTo>
                  <a:cubicBezTo>
                    <a:pt x="294" y="168"/>
                    <a:pt x="294" y="112"/>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2"/>
            <p:cNvSpPr/>
            <p:nvPr/>
          </p:nvSpPr>
          <p:spPr>
            <a:xfrm rot="-4835765">
              <a:off x="101433" y="4315377"/>
              <a:ext cx="12976" cy="14376"/>
            </a:xfrm>
            <a:custGeom>
              <a:avLst/>
              <a:gdLst/>
              <a:ahLst/>
              <a:cxnLst/>
              <a:rect l="l" t="t" r="r" b="b"/>
              <a:pathLst>
                <a:path w="519" h="575" extrusionOk="0">
                  <a:moveTo>
                    <a:pt x="350" y="0"/>
                  </a:moveTo>
                  <a:cubicBezTo>
                    <a:pt x="350" y="0"/>
                    <a:pt x="294" y="56"/>
                    <a:pt x="238" y="56"/>
                  </a:cubicBezTo>
                  <a:cubicBezTo>
                    <a:pt x="168" y="112"/>
                    <a:pt x="168" y="224"/>
                    <a:pt x="112" y="294"/>
                  </a:cubicBezTo>
                  <a:cubicBezTo>
                    <a:pt x="56" y="350"/>
                    <a:pt x="56" y="462"/>
                    <a:pt x="0" y="518"/>
                  </a:cubicBezTo>
                  <a:lnTo>
                    <a:pt x="0" y="575"/>
                  </a:lnTo>
                  <a:cubicBezTo>
                    <a:pt x="168" y="406"/>
                    <a:pt x="350" y="224"/>
                    <a:pt x="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2"/>
            <p:cNvSpPr/>
            <p:nvPr/>
          </p:nvSpPr>
          <p:spPr>
            <a:xfrm rot="-4835765">
              <a:off x="404521" y="4762626"/>
              <a:ext cx="7025" cy="11575"/>
            </a:xfrm>
            <a:custGeom>
              <a:avLst/>
              <a:gdLst/>
              <a:ahLst/>
              <a:cxnLst/>
              <a:rect l="l" t="t" r="r" b="b"/>
              <a:pathLst>
                <a:path w="281" h="463" extrusionOk="0">
                  <a:moveTo>
                    <a:pt x="225" y="1"/>
                  </a:moveTo>
                  <a:cubicBezTo>
                    <a:pt x="113" y="57"/>
                    <a:pt x="57" y="113"/>
                    <a:pt x="1" y="183"/>
                  </a:cubicBezTo>
                  <a:cubicBezTo>
                    <a:pt x="57" y="239"/>
                    <a:pt x="113" y="351"/>
                    <a:pt x="169" y="463"/>
                  </a:cubicBezTo>
                  <a:cubicBezTo>
                    <a:pt x="225" y="407"/>
                    <a:pt x="225" y="351"/>
                    <a:pt x="281" y="295"/>
                  </a:cubicBezTo>
                  <a:cubicBezTo>
                    <a:pt x="225" y="183"/>
                    <a:pt x="225" y="57"/>
                    <a:pt x="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2"/>
            <p:cNvSpPr/>
            <p:nvPr/>
          </p:nvSpPr>
          <p:spPr>
            <a:xfrm rot="-4835765">
              <a:off x="129028" y="4624218"/>
              <a:ext cx="11575" cy="10175"/>
            </a:xfrm>
            <a:custGeom>
              <a:avLst/>
              <a:gdLst/>
              <a:ahLst/>
              <a:cxnLst/>
              <a:rect l="l" t="t" r="r" b="b"/>
              <a:pathLst>
                <a:path w="463" h="407" extrusionOk="0">
                  <a:moveTo>
                    <a:pt x="462" y="1"/>
                  </a:moveTo>
                  <a:cubicBezTo>
                    <a:pt x="350" y="1"/>
                    <a:pt x="168" y="57"/>
                    <a:pt x="0" y="57"/>
                  </a:cubicBezTo>
                  <a:cubicBezTo>
                    <a:pt x="0" y="113"/>
                    <a:pt x="56" y="225"/>
                    <a:pt x="112" y="407"/>
                  </a:cubicBezTo>
                  <a:cubicBezTo>
                    <a:pt x="168" y="225"/>
                    <a:pt x="238" y="169"/>
                    <a:pt x="294" y="57"/>
                  </a:cubicBezTo>
                  <a:cubicBezTo>
                    <a:pt x="350" y="113"/>
                    <a:pt x="406" y="169"/>
                    <a:pt x="406" y="225"/>
                  </a:cubicBezTo>
                  <a:cubicBezTo>
                    <a:pt x="462" y="169"/>
                    <a:pt x="462" y="57"/>
                    <a:pt x="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2"/>
            <p:cNvSpPr/>
            <p:nvPr/>
          </p:nvSpPr>
          <p:spPr>
            <a:xfrm rot="-4835765">
              <a:off x="15668" y="4841962"/>
              <a:ext cx="11575" cy="16126"/>
            </a:xfrm>
            <a:custGeom>
              <a:avLst/>
              <a:gdLst/>
              <a:ahLst/>
              <a:cxnLst/>
              <a:rect l="l" t="t" r="r" b="b"/>
              <a:pathLst>
                <a:path w="463" h="645" extrusionOk="0">
                  <a:moveTo>
                    <a:pt x="463" y="0"/>
                  </a:moveTo>
                  <a:cubicBezTo>
                    <a:pt x="295" y="112"/>
                    <a:pt x="113" y="224"/>
                    <a:pt x="1" y="350"/>
                  </a:cubicBezTo>
                  <a:cubicBezTo>
                    <a:pt x="57" y="462"/>
                    <a:pt x="113" y="518"/>
                    <a:pt x="239" y="645"/>
                  </a:cubicBezTo>
                  <a:cubicBezTo>
                    <a:pt x="113" y="350"/>
                    <a:pt x="407" y="224"/>
                    <a:pt x="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2"/>
            <p:cNvSpPr/>
            <p:nvPr/>
          </p:nvSpPr>
          <p:spPr>
            <a:xfrm rot="-4835765">
              <a:off x="329463" y="4644030"/>
              <a:ext cx="10525" cy="11575"/>
            </a:xfrm>
            <a:custGeom>
              <a:avLst/>
              <a:gdLst/>
              <a:ahLst/>
              <a:cxnLst/>
              <a:rect l="l" t="t" r="r" b="b"/>
              <a:pathLst>
                <a:path w="421" h="463" extrusionOk="0">
                  <a:moveTo>
                    <a:pt x="238" y="0"/>
                  </a:moveTo>
                  <a:cubicBezTo>
                    <a:pt x="182" y="0"/>
                    <a:pt x="70" y="56"/>
                    <a:pt x="0" y="56"/>
                  </a:cubicBezTo>
                  <a:cubicBezTo>
                    <a:pt x="126" y="168"/>
                    <a:pt x="182" y="280"/>
                    <a:pt x="294" y="462"/>
                  </a:cubicBezTo>
                  <a:cubicBezTo>
                    <a:pt x="420" y="280"/>
                    <a:pt x="420" y="280"/>
                    <a:pt x="350" y="168"/>
                  </a:cubicBezTo>
                  <a:cubicBezTo>
                    <a:pt x="294" y="112"/>
                    <a:pt x="294" y="56"/>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2"/>
            <p:cNvSpPr/>
            <p:nvPr/>
          </p:nvSpPr>
          <p:spPr>
            <a:xfrm rot="-4835765">
              <a:off x="396105" y="4747551"/>
              <a:ext cx="11575" cy="8775"/>
            </a:xfrm>
            <a:custGeom>
              <a:avLst/>
              <a:gdLst/>
              <a:ahLst/>
              <a:cxnLst/>
              <a:rect l="l" t="t" r="r" b="b"/>
              <a:pathLst>
                <a:path w="463" h="351" extrusionOk="0">
                  <a:moveTo>
                    <a:pt x="406" y="1"/>
                  </a:moveTo>
                  <a:cubicBezTo>
                    <a:pt x="350" y="127"/>
                    <a:pt x="350" y="183"/>
                    <a:pt x="350" y="239"/>
                  </a:cubicBezTo>
                  <a:cubicBezTo>
                    <a:pt x="238" y="239"/>
                    <a:pt x="238" y="183"/>
                    <a:pt x="182" y="127"/>
                  </a:cubicBezTo>
                  <a:cubicBezTo>
                    <a:pt x="112" y="183"/>
                    <a:pt x="112" y="183"/>
                    <a:pt x="0" y="239"/>
                  </a:cubicBezTo>
                  <a:cubicBezTo>
                    <a:pt x="182" y="295"/>
                    <a:pt x="294" y="295"/>
                    <a:pt x="406" y="351"/>
                  </a:cubicBezTo>
                  <a:cubicBezTo>
                    <a:pt x="462" y="239"/>
                    <a:pt x="462" y="183"/>
                    <a:pt x="462" y="57"/>
                  </a:cubicBezTo>
                  <a:lnTo>
                    <a:pt x="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2"/>
            <p:cNvSpPr/>
            <p:nvPr/>
          </p:nvSpPr>
          <p:spPr>
            <a:xfrm rot="-4835765">
              <a:off x="51729" y="4866822"/>
              <a:ext cx="8775" cy="10525"/>
            </a:xfrm>
            <a:custGeom>
              <a:avLst/>
              <a:gdLst/>
              <a:ahLst/>
              <a:cxnLst/>
              <a:rect l="l" t="t" r="r" b="b"/>
              <a:pathLst>
                <a:path w="351" h="421" extrusionOk="0">
                  <a:moveTo>
                    <a:pt x="350" y="1"/>
                  </a:moveTo>
                  <a:cubicBezTo>
                    <a:pt x="238" y="127"/>
                    <a:pt x="126" y="183"/>
                    <a:pt x="0" y="295"/>
                  </a:cubicBezTo>
                  <a:cubicBezTo>
                    <a:pt x="126" y="295"/>
                    <a:pt x="238" y="351"/>
                    <a:pt x="350" y="421"/>
                  </a:cubicBezTo>
                  <a:lnTo>
                    <a:pt x="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22"/>
          <p:cNvSpPr/>
          <p:nvPr/>
        </p:nvSpPr>
        <p:spPr>
          <a:xfrm rot="7805641">
            <a:off x="8410721" y="4233675"/>
            <a:ext cx="643065" cy="376650"/>
          </a:xfrm>
          <a:custGeom>
            <a:avLst/>
            <a:gdLst/>
            <a:ahLst/>
            <a:cxnLst/>
            <a:rect l="l" t="t" r="r" b="b"/>
            <a:pathLst>
              <a:path w="33380" h="19551" extrusionOk="0">
                <a:moveTo>
                  <a:pt x="33029" y="1"/>
                </a:moveTo>
                <a:cubicBezTo>
                  <a:pt x="32903" y="1"/>
                  <a:pt x="32735" y="57"/>
                  <a:pt x="32679" y="169"/>
                </a:cubicBezTo>
                <a:cubicBezTo>
                  <a:pt x="32623" y="295"/>
                  <a:pt x="32623" y="407"/>
                  <a:pt x="32553" y="589"/>
                </a:cubicBezTo>
                <a:cubicBezTo>
                  <a:pt x="32497" y="1051"/>
                  <a:pt x="32441" y="1513"/>
                  <a:pt x="32385" y="1989"/>
                </a:cubicBezTo>
                <a:cubicBezTo>
                  <a:pt x="32329" y="2451"/>
                  <a:pt x="32273" y="2913"/>
                  <a:pt x="32203" y="3389"/>
                </a:cubicBezTo>
                <a:cubicBezTo>
                  <a:pt x="32147" y="3907"/>
                  <a:pt x="32147" y="4495"/>
                  <a:pt x="32091" y="5069"/>
                </a:cubicBezTo>
                <a:cubicBezTo>
                  <a:pt x="32091" y="5363"/>
                  <a:pt x="32035" y="5657"/>
                  <a:pt x="32035" y="5951"/>
                </a:cubicBezTo>
                <a:cubicBezTo>
                  <a:pt x="31979" y="6469"/>
                  <a:pt x="31979" y="7001"/>
                  <a:pt x="31923" y="7589"/>
                </a:cubicBezTo>
                <a:cubicBezTo>
                  <a:pt x="31923" y="8163"/>
                  <a:pt x="31853" y="8751"/>
                  <a:pt x="31853" y="9339"/>
                </a:cubicBezTo>
                <a:cubicBezTo>
                  <a:pt x="31853" y="9395"/>
                  <a:pt x="31853" y="9451"/>
                  <a:pt x="31797" y="9563"/>
                </a:cubicBezTo>
                <a:cubicBezTo>
                  <a:pt x="31447" y="9269"/>
                  <a:pt x="31097" y="9045"/>
                  <a:pt x="30803" y="8807"/>
                </a:cubicBezTo>
                <a:cubicBezTo>
                  <a:pt x="30341" y="8401"/>
                  <a:pt x="29935" y="8051"/>
                  <a:pt x="29529" y="7645"/>
                </a:cubicBezTo>
                <a:cubicBezTo>
                  <a:pt x="29053" y="7295"/>
                  <a:pt x="28647" y="6945"/>
                  <a:pt x="28241" y="6595"/>
                </a:cubicBezTo>
                <a:cubicBezTo>
                  <a:pt x="27891" y="6301"/>
                  <a:pt x="27541" y="5951"/>
                  <a:pt x="27191" y="5657"/>
                </a:cubicBezTo>
                <a:cubicBezTo>
                  <a:pt x="26602" y="5139"/>
                  <a:pt x="26028" y="4663"/>
                  <a:pt x="25440" y="4201"/>
                </a:cubicBezTo>
                <a:cubicBezTo>
                  <a:pt x="24796" y="3669"/>
                  <a:pt x="24152" y="3207"/>
                  <a:pt x="23522" y="2689"/>
                </a:cubicBezTo>
                <a:cubicBezTo>
                  <a:pt x="23251" y="2463"/>
                  <a:pt x="22962" y="2354"/>
                  <a:pt x="22652" y="2354"/>
                </a:cubicBezTo>
                <a:cubicBezTo>
                  <a:pt x="22482" y="2354"/>
                  <a:pt x="22306" y="2386"/>
                  <a:pt x="22122" y="2451"/>
                </a:cubicBezTo>
                <a:cubicBezTo>
                  <a:pt x="21884" y="2563"/>
                  <a:pt x="21702" y="2689"/>
                  <a:pt x="21590" y="2913"/>
                </a:cubicBezTo>
                <a:cubicBezTo>
                  <a:pt x="21352" y="3613"/>
                  <a:pt x="21240" y="4313"/>
                  <a:pt x="21128" y="5013"/>
                </a:cubicBezTo>
                <a:cubicBezTo>
                  <a:pt x="21072" y="5419"/>
                  <a:pt x="21002" y="5839"/>
                  <a:pt x="20946" y="6245"/>
                </a:cubicBezTo>
                <a:cubicBezTo>
                  <a:pt x="20834" y="6819"/>
                  <a:pt x="20778" y="7407"/>
                  <a:pt x="20652" y="7939"/>
                </a:cubicBezTo>
                <a:cubicBezTo>
                  <a:pt x="20596" y="8457"/>
                  <a:pt x="20484" y="8989"/>
                  <a:pt x="20428" y="9507"/>
                </a:cubicBezTo>
                <a:cubicBezTo>
                  <a:pt x="20302" y="10152"/>
                  <a:pt x="20190" y="10796"/>
                  <a:pt x="20078" y="11440"/>
                </a:cubicBezTo>
                <a:cubicBezTo>
                  <a:pt x="19952" y="12014"/>
                  <a:pt x="19840" y="12658"/>
                  <a:pt x="19728" y="13302"/>
                </a:cubicBezTo>
                <a:cubicBezTo>
                  <a:pt x="19672" y="13246"/>
                  <a:pt x="19546" y="13190"/>
                  <a:pt x="19490" y="13120"/>
                </a:cubicBezTo>
                <a:cubicBezTo>
                  <a:pt x="19322" y="13008"/>
                  <a:pt x="19140" y="12840"/>
                  <a:pt x="18972" y="12658"/>
                </a:cubicBezTo>
                <a:cubicBezTo>
                  <a:pt x="18440" y="12140"/>
                  <a:pt x="17922" y="11552"/>
                  <a:pt x="17390" y="11020"/>
                </a:cubicBezTo>
                <a:cubicBezTo>
                  <a:pt x="17152" y="10852"/>
                  <a:pt x="16984" y="10614"/>
                  <a:pt x="16802" y="10390"/>
                </a:cubicBezTo>
                <a:cubicBezTo>
                  <a:pt x="16228" y="9802"/>
                  <a:pt x="15640" y="9157"/>
                  <a:pt x="15052" y="8513"/>
                </a:cubicBezTo>
                <a:cubicBezTo>
                  <a:pt x="14589" y="8051"/>
                  <a:pt x="14183" y="7645"/>
                  <a:pt x="13721" y="7169"/>
                </a:cubicBezTo>
                <a:cubicBezTo>
                  <a:pt x="13427" y="6889"/>
                  <a:pt x="13133" y="6707"/>
                  <a:pt x="12783" y="6539"/>
                </a:cubicBezTo>
                <a:cubicBezTo>
                  <a:pt x="12671" y="6539"/>
                  <a:pt x="12545" y="6469"/>
                  <a:pt x="12433" y="6469"/>
                </a:cubicBezTo>
                <a:cubicBezTo>
                  <a:pt x="12251" y="6539"/>
                  <a:pt x="12083" y="6595"/>
                  <a:pt x="11845" y="6595"/>
                </a:cubicBezTo>
                <a:cubicBezTo>
                  <a:pt x="11495" y="6651"/>
                  <a:pt x="11201" y="6889"/>
                  <a:pt x="11033" y="7239"/>
                </a:cubicBezTo>
                <a:cubicBezTo>
                  <a:pt x="10739" y="8051"/>
                  <a:pt x="10389" y="8807"/>
                  <a:pt x="10095" y="9619"/>
                </a:cubicBezTo>
                <a:cubicBezTo>
                  <a:pt x="9689" y="10852"/>
                  <a:pt x="9339" y="12140"/>
                  <a:pt x="8933" y="13414"/>
                </a:cubicBezTo>
                <a:cubicBezTo>
                  <a:pt x="8527" y="14646"/>
                  <a:pt x="8121" y="15920"/>
                  <a:pt x="7701" y="17208"/>
                </a:cubicBezTo>
                <a:cubicBezTo>
                  <a:pt x="7701" y="17320"/>
                  <a:pt x="7645" y="17446"/>
                  <a:pt x="7589" y="17558"/>
                </a:cubicBezTo>
                <a:cubicBezTo>
                  <a:pt x="7239" y="17264"/>
                  <a:pt x="6945" y="17040"/>
                  <a:pt x="6651" y="16746"/>
                </a:cubicBezTo>
                <a:cubicBezTo>
                  <a:pt x="6077" y="16102"/>
                  <a:pt x="5433" y="15458"/>
                  <a:pt x="4789" y="14814"/>
                </a:cubicBezTo>
                <a:cubicBezTo>
                  <a:pt x="3795" y="13890"/>
                  <a:pt x="2870" y="13008"/>
                  <a:pt x="1876" y="12070"/>
                </a:cubicBezTo>
                <a:cubicBezTo>
                  <a:pt x="1582" y="11790"/>
                  <a:pt x="1288" y="11496"/>
                  <a:pt x="994" y="11258"/>
                </a:cubicBezTo>
                <a:cubicBezTo>
                  <a:pt x="792" y="11088"/>
                  <a:pt x="650" y="10997"/>
                  <a:pt x="499" y="10997"/>
                </a:cubicBezTo>
                <a:cubicBezTo>
                  <a:pt x="389" y="10997"/>
                  <a:pt x="274" y="11045"/>
                  <a:pt x="126" y="11146"/>
                </a:cubicBezTo>
                <a:cubicBezTo>
                  <a:pt x="0" y="11370"/>
                  <a:pt x="182" y="11496"/>
                  <a:pt x="294" y="11664"/>
                </a:cubicBezTo>
                <a:cubicBezTo>
                  <a:pt x="532" y="12014"/>
                  <a:pt x="826" y="12308"/>
                  <a:pt x="1120" y="12602"/>
                </a:cubicBezTo>
                <a:cubicBezTo>
                  <a:pt x="1694" y="13246"/>
                  <a:pt x="2282" y="13890"/>
                  <a:pt x="2800" y="14520"/>
                </a:cubicBezTo>
                <a:cubicBezTo>
                  <a:pt x="3501" y="15220"/>
                  <a:pt x="4145" y="15920"/>
                  <a:pt x="4789" y="16690"/>
                </a:cubicBezTo>
                <a:cubicBezTo>
                  <a:pt x="5027" y="16914"/>
                  <a:pt x="5195" y="17152"/>
                  <a:pt x="5433" y="17320"/>
                </a:cubicBezTo>
                <a:cubicBezTo>
                  <a:pt x="5951" y="17908"/>
                  <a:pt x="6539" y="18496"/>
                  <a:pt x="7127" y="19070"/>
                </a:cubicBezTo>
                <a:cubicBezTo>
                  <a:pt x="7295" y="19252"/>
                  <a:pt x="7533" y="19364"/>
                  <a:pt x="7771" y="19490"/>
                </a:cubicBezTo>
                <a:cubicBezTo>
                  <a:pt x="7834" y="19532"/>
                  <a:pt x="7899" y="19551"/>
                  <a:pt x="7964" y="19551"/>
                </a:cubicBezTo>
                <a:cubicBezTo>
                  <a:pt x="8073" y="19551"/>
                  <a:pt x="8184" y="19499"/>
                  <a:pt x="8289" y="19420"/>
                </a:cubicBezTo>
                <a:cubicBezTo>
                  <a:pt x="8401" y="19308"/>
                  <a:pt x="8527" y="19196"/>
                  <a:pt x="8583" y="19070"/>
                </a:cubicBezTo>
                <a:cubicBezTo>
                  <a:pt x="8751" y="18608"/>
                  <a:pt x="9045" y="18146"/>
                  <a:pt x="9171" y="17670"/>
                </a:cubicBezTo>
                <a:cubicBezTo>
                  <a:pt x="9745" y="16046"/>
                  <a:pt x="10221" y="14408"/>
                  <a:pt x="10739" y="12714"/>
                </a:cubicBezTo>
                <a:cubicBezTo>
                  <a:pt x="11145" y="11496"/>
                  <a:pt x="11495" y="10152"/>
                  <a:pt x="11971" y="8919"/>
                </a:cubicBezTo>
                <a:cubicBezTo>
                  <a:pt x="12083" y="8695"/>
                  <a:pt x="12139" y="8457"/>
                  <a:pt x="12321" y="8219"/>
                </a:cubicBezTo>
                <a:cubicBezTo>
                  <a:pt x="12433" y="8289"/>
                  <a:pt x="12489" y="8289"/>
                  <a:pt x="12601" y="8401"/>
                </a:cubicBezTo>
                <a:cubicBezTo>
                  <a:pt x="12783" y="8569"/>
                  <a:pt x="13021" y="8751"/>
                  <a:pt x="13245" y="8989"/>
                </a:cubicBezTo>
                <a:cubicBezTo>
                  <a:pt x="13721" y="9507"/>
                  <a:pt x="14239" y="10096"/>
                  <a:pt x="14701" y="10614"/>
                </a:cubicBezTo>
                <a:cubicBezTo>
                  <a:pt x="15122" y="11020"/>
                  <a:pt x="15472" y="11440"/>
                  <a:pt x="15822" y="11846"/>
                </a:cubicBezTo>
                <a:cubicBezTo>
                  <a:pt x="16228" y="12308"/>
                  <a:pt x="16578" y="12714"/>
                  <a:pt x="16928" y="13120"/>
                </a:cubicBezTo>
                <a:cubicBezTo>
                  <a:pt x="17446" y="13652"/>
                  <a:pt x="17978" y="14170"/>
                  <a:pt x="18552" y="14646"/>
                </a:cubicBezTo>
                <a:cubicBezTo>
                  <a:pt x="18902" y="14996"/>
                  <a:pt x="19322" y="15346"/>
                  <a:pt x="19784" y="15640"/>
                </a:cubicBezTo>
                <a:cubicBezTo>
                  <a:pt x="19941" y="15735"/>
                  <a:pt x="20085" y="15778"/>
                  <a:pt x="20214" y="15778"/>
                </a:cubicBezTo>
                <a:cubicBezTo>
                  <a:pt x="20464" y="15778"/>
                  <a:pt x="20658" y="15614"/>
                  <a:pt x="20778" y="15346"/>
                </a:cubicBezTo>
                <a:cubicBezTo>
                  <a:pt x="21002" y="14996"/>
                  <a:pt x="21184" y="14590"/>
                  <a:pt x="21296" y="14170"/>
                </a:cubicBezTo>
                <a:cubicBezTo>
                  <a:pt x="21422" y="13764"/>
                  <a:pt x="21478" y="13302"/>
                  <a:pt x="21590" y="12840"/>
                </a:cubicBezTo>
                <a:cubicBezTo>
                  <a:pt x="21646" y="12364"/>
                  <a:pt x="21702" y="11902"/>
                  <a:pt x="21772" y="11440"/>
                </a:cubicBezTo>
                <a:cubicBezTo>
                  <a:pt x="21828" y="11146"/>
                  <a:pt x="21828" y="10796"/>
                  <a:pt x="21884" y="10502"/>
                </a:cubicBezTo>
                <a:cubicBezTo>
                  <a:pt x="21940" y="10040"/>
                  <a:pt x="22052" y="9563"/>
                  <a:pt x="22122" y="9101"/>
                </a:cubicBezTo>
                <a:cubicBezTo>
                  <a:pt x="22178" y="8569"/>
                  <a:pt x="22234" y="8107"/>
                  <a:pt x="22290" y="7589"/>
                </a:cubicBezTo>
                <a:cubicBezTo>
                  <a:pt x="22402" y="7001"/>
                  <a:pt x="22472" y="6357"/>
                  <a:pt x="22584" y="5713"/>
                </a:cubicBezTo>
                <a:cubicBezTo>
                  <a:pt x="22696" y="5069"/>
                  <a:pt x="22822" y="4439"/>
                  <a:pt x="22878" y="3795"/>
                </a:cubicBezTo>
                <a:cubicBezTo>
                  <a:pt x="22934" y="3669"/>
                  <a:pt x="22990" y="3501"/>
                  <a:pt x="23046" y="3389"/>
                </a:cubicBezTo>
                <a:cubicBezTo>
                  <a:pt x="23452" y="3739"/>
                  <a:pt x="23802" y="4089"/>
                  <a:pt x="24152" y="4439"/>
                </a:cubicBezTo>
                <a:cubicBezTo>
                  <a:pt x="24922" y="5139"/>
                  <a:pt x="25622" y="5769"/>
                  <a:pt x="26322" y="6469"/>
                </a:cubicBezTo>
                <a:cubicBezTo>
                  <a:pt x="26672" y="6763"/>
                  <a:pt x="26953" y="7057"/>
                  <a:pt x="27247" y="7351"/>
                </a:cubicBezTo>
                <a:cubicBezTo>
                  <a:pt x="27947" y="7995"/>
                  <a:pt x="28647" y="8639"/>
                  <a:pt x="29347" y="9213"/>
                </a:cubicBezTo>
                <a:cubicBezTo>
                  <a:pt x="29641" y="9507"/>
                  <a:pt x="29991" y="9802"/>
                  <a:pt x="30341" y="10096"/>
                </a:cubicBezTo>
                <a:cubicBezTo>
                  <a:pt x="30691" y="10446"/>
                  <a:pt x="31097" y="10740"/>
                  <a:pt x="31447" y="11090"/>
                </a:cubicBezTo>
                <a:cubicBezTo>
                  <a:pt x="31685" y="11258"/>
                  <a:pt x="31853" y="11440"/>
                  <a:pt x="32091" y="11608"/>
                </a:cubicBezTo>
                <a:cubicBezTo>
                  <a:pt x="32189" y="11705"/>
                  <a:pt x="32339" y="11856"/>
                  <a:pt x="32571" y="11856"/>
                </a:cubicBezTo>
                <a:cubicBezTo>
                  <a:pt x="32605" y="11856"/>
                  <a:pt x="32641" y="11853"/>
                  <a:pt x="32679" y="11846"/>
                </a:cubicBezTo>
                <a:cubicBezTo>
                  <a:pt x="32735" y="11552"/>
                  <a:pt x="32903" y="11314"/>
                  <a:pt x="32973" y="11020"/>
                </a:cubicBezTo>
                <a:cubicBezTo>
                  <a:pt x="33029" y="10558"/>
                  <a:pt x="33085" y="10096"/>
                  <a:pt x="33141" y="9690"/>
                </a:cubicBezTo>
                <a:cubicBezTo>
                  <a:pt x="33197" y="9045"/>
                  <a:pt x="33197" y="8401"/>
                  <a:pt x="33253" y="7701"/>
                </a:cubicBezTo>
                <a:cubicBezTo>
                  <a:pt x="33253" y="7295"/>
                  <a:pt x="33323" y="6889"/>
                  <a:pt x="33323" y="6469"/>
                </a:cubicBezTo>
                <a:cubicBezTo>
                  <a:pt x="33323" y="5489"/>
                  <a:pt x="33379" y="4439"/>
                  <a:pt x="33379" y="3389"/>
                </a:cubicBezTo>
                <a:cubicBezTo>
                  <a:pt x="33379" y="2451"/>
                  <a:pt x="33323" y="1513"/>
                  <a:pt x="33323" y="519"/>
                </a:cubicBezTo>
                <a:cubicBezTo>
                  <a:pt x="33323" y="463"/>
                  <a:pt x="33253" y="351"/>
                  <a:pt x="33253" y="239"/>
                </a:cubicBezTo>
                <a:cubicBezTo>
                  <a:pt x="33253" y="113"/>
                  <a:pt x="33141" y="57"/>
                  <a:pt x="33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22"/>
          <p:cNvGrpSpPr/>
          <p:nvPr/>
        </p:nvGrpSpPr>
        <p:grpSpPr>
          <a:xfrm>
            <a:off x="7220120" y="-156565"/>
            <a:ext cx="2128329" cy="1700198"/>
            <a:chOff x="6853695" y="-183640"/>
            <a:chExt cx="2128329" cy="1700198"/>
          </a:xfrm>
        </p:grpSpPr>
        <p:sp>
          <p:nvSpPr>
            <p:cNvPr id="2048" name="Google Shape;2048;p22"/>
            <p:cNvSpPr/>
            <p:nvPr/>
          </p:nvSpPr>
          <p:spPr>
            <a:xfrm>
              <a:off x="8135814" y="323003"/>
              <a:ext cx="298970" cy="257102"/>
            </a:xfrm>
            <a:custGeom>
              <a:avLst/>
              <a:gdLst/>
              <a:ahLst/>
              <a:cxnLst/>
              <a:rect l="l" t="t" r="r" b="b"/>
              <a:pathLst>
                <a:path w="5057" h="4349" extrusionOk="0">
                  <a:moveTo>
                    <a:pt x="3579" y="0"/>
                  </a:moveTo>
                  <a:cubicBezTo>
                    <a:pt x="3544" y="0"/>
                    <a:pt x="3508" y="3"/>
                    <a:pt x="3470" y="8"/>
                  </a:cubicBezTo>
                  <a:cubicBezTo>
                    <a:pt x="2687" y="129"/>
                    <a:pt x="1884" y="196"/>
                    <a:pt x="1101" y="284"/>
                  </a:cubicBezTo>
                  <a:cubicBezTo>
                    <a:pt x="1013" y="301"/>
                    <a:pt x="908" y="338"/>
                    <a:pt x="661" y="388"/>
                  </a:cubicBezTo>
                  <a:cubicBezTo>
                    <a:pt x="908" y="757"/>
                    <a:pt x="1101" y="1033"/>
                    <a:pt x="1289" y="1330"/>
                  </a:cubicBezTo>
                  <a:cubicBezTo>
                    <a:pt x="1360" y="1435"/>
                    <a:pt x="1499" y="1523"/>
                    <a:pt x="1536" y="1644"/>
                  </a:cubicBezTo>
                  <a:cubicBezTo>
                    <a:pt x="1641" y="1941"/>
                    <a:pt x="1745" y="2255"/>
                    <a:pt x="1729" y="2552"/>
                  </a:cubicBezTo>
                  <a:cubicBezTo>
                    <a:pt x="1729" y="2657"/>
                    <a:pt x="1377" y="2745"/>
                    <a:pt x="1206" y="2833"/>
                  </a:cubicBezTo>
                  <a:cubicBezTo>
                    <a:pt x="749" y="3059"/>
                    <a:pt x="281" y="3231"/>
                    <a:pt x="71" y="3737"/>
                  </a:cubicBezTo>
                  <a:cubicBezTo>
                    <a:pt x="0" y="3879"/>
                    <a:pt x="54" y="4105"/>
                    <a:pt x="121" y="4260"/>
                  </a:cubicBezTo>
                  <a:cubicBezTo>
                    <a:pt x="159" y="4331"/>
                    <a:pt x="368" y="4348"/>
                    <a:pt x="490" y="4348"/>
                  </a:cubicBezTo>
                  <a:cubicBezTo>
                    <a:pt x="1151" y="4315"/>
                    <a:pt x="1674" y="3946"/>
                    <a:pt x="2181" y="3565"/>
                  </a:cubicBezTo>
                  <a:cubicBezTo>
                    <a:pt x="2511" y="3302"/>
                    <a:pt x="2528" y="3004"/>
                    <a:pt x="2285" y="2674"/>
                  </a:cubicBezTo>
                  <a:cubicBezTo>
                    <a:pt x="2231" y="2603"/>
                    <a:pt x="2198" y="2536"/>
                    <a:pt x="2181" y="2465"/>
                  </a:cubicBezTo>
                  <a:cubicBezTo>
                    <a:pt x="2164" y="2013"/>
                    <a:pt x="2076" y="1594"/>
                    <a:pt x="1796" y="1242"/>
                  </a:cubicBezTo>
                  <a:cubicBezTo>
                    <a:pt x="1658" y="1087"/>
                    <a:pt x="1519" y="912"/>
                    <a:pt x="1377" y="740"/>
                  </a:cubicBezTo>
                  <a:cubicBezTo>
                    <a:pt x="2164" y="615"/>
                    <a:pt x="2897" y="510"/>
                    <a:pt x="3679" y="388"/>
                  </a:cubicBezTo>
                  <a:cubicBezTo>
                    <a:pt x="3960" y="1033"/>
                    <a:pt x="4257" y="1682"/>
                    <a:pt x="4571" y="2360"/>
                  </a:cubicBezTo>
                  <a:cubicBezTo>
                    <a:pt x="4219" y="2519"/>
                    <a:pt x="3872" y="2640"/>
                    <a:pt x="3541" y="2778"/>
                  </a:cubicBezTo>
                  <a:cubicBezTo>
                    <a:pt x="3173" y="2954"/>
                    <a:pt x="3018" y="3251"/>
                    <a:pt x="3106" y="3616"/>
                  </a:cubicBezTo>
                  <a:cubicBezTo>
                    <a:pt x="3194" y="3963"/>
                    <a:pt x="3470" y="4017"/>
                    <a:pt x="3784" y="4017"/>
                  </a:cubicBezTo>
                  <a:cubicBezTo>
                    <a:pt x="3993" y="4001"/>
                    <a:pt x="4186" y="3984"/>
                    <a:pt x="4395" y="3963"/>
                  </a:cubicBezTo>
                  <a:cubicBezTo>
                    <a:pt x="4692" y="3946"/>
                    <a:pt x="4918" y="3808"/>
                    <a:pt x="4935" y="3511"/>
                  </a:cubicBezTo>
                  <a:cubicBezTo>
                    <a:pt x="4973" y="3059"/>
                    <a:pt x="5056" y="2569"/>
                    <a:pt x="4935" y="2167"/>
                  </a:cubicBezTo>
                  <a:cubicBezTo>
                    <a:pt x="4726" y="1506"/>
                    <a:pt x="4395" y="895"/>
                    <a:pt x="4081" y="284"/>
                  </a:cubicBezTo>
                  <a:cubicBezTo>
                    <a:pt x="3976" y="103"/>
                    <a:pt x="3805" y="0"/>
                    <a:pt x="3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2"/>
            <p:cNvSpPr/>
            <p:nvPr/>
          </p:nvSpPr>
          <p:spPr>
            <a:xfrm>
              <a:off x="7289208" y="807248"/>
              <a:ext cx="544495" cy="393427"/>
            </a:xfrm>
            <a:custGeom>
              <a:avLst/>
              <a:gdLst/>
              <a:ahLst/>
              <a:cxnLst/>
              <a:rect l="l" t="t" r="r" b="b"/>
              <a:pathLst>
                <a:path w="9210" h="6655" extrusionOk="0">
                  <a:moveTo>
                    <a:pt x="4131" y="1"/>
                  </a:moveTo>
                  <a:cubicBezTo>
                    <a:pt x="3905" y="1"/>
                    <a:pt x="3676" y="42"/>
                    <a:pt x="3471" y="133"/>
                  </a:cubicBezTo>
                  <a:cubicBezTo>
                    <a:pt x="2198" y="673"/>
                    <a:pt x="1466" y="1862"/>
                    <a:pt x="420" y="2662"/>
                  </a:cubicBezTo>
                  <a:cubicBezTo>
                    <a:pt x="265" y="2783"/>
                    <a:pt x="106" y="2992"/>
                    <a:pt x="55" y="3201"/>
                  </a:cubicBezTo>
                  <a:cubicBezTo>
                    <a:pt x="1" y="3361"/>
                    <a:pt x="39" y="3658"/>
                    <a:pt x="143" y="3746"/>
                  </a:cubicBezTo>
                  <a:cubicBezTo>
                    <a:pt x="750" y="4181"/>
                    <a:pt x="1466" y="4478"/>
                    <a:pt x="1851" y="5173"/>
                  </a:cubicBezTo>
                  <a:cubicBezTo>
                    <a:pt x="2006" y="5504"/>
                    <a:pt x="2198" y="5818"/>
                    <a:pt x="2374" y="6131"/>
                  </a:cubicBezTo>
                  <a:cubicBezTo>
                    <a:pt x="2496" y="6307"/>
                    <a:pt x="2634" y="6483"/>
                    <a:pt x="2759" y="6655"/>
                  </a:cubicBezTo>
                  <a:cubicBezTo>
                    <a:pt x="2931" y="6533"/>
                    <a:pt x="3140" y="6429"/>
                    <a:pt x="3262" y="6274"/>
                  </a:cubicBezTo>
                  <a:cubicBezTo>
                    <a:pt x="3751" y="5608"/>
                    <a:pt x="4291" y="5018"/>
                    <a:pt x="5040" y="4666"/>
                  </a:cubicBezTo>
                  <a:cubicBezTo>
                    <a:pt x="5089" y="4647"/>
                    <a:pt x="5156" y="4638"/>
                    <a:pt x="5225" y="4638"/>
                  </a:cubicBezTo>
                  <a:cubicBezTo>
                    <a:pt x="5334" y="4638"/>
                    <a:pt x="5450" y="4661"/>
                    <a:pt x="5513" y="4704"/>
                  </a:cubicBezTo>
                  <a:cubicBezTo>
                    <a:pt x="6003" y="5068"/>
                    <a:pt x="6422" y="5504"/>
                    <a:pt x="6907" y="5818"/>
                  </a:cubicBezTo>
                  <a:cubicBezTo>
                    <a:pt x="7276" y="6064"/>
                    <a:pt x="7728" y="6219"/>
                    <a:pt x="8146" y="6341"/>
                  </a:cubicBezTo>
                  <a:cubicBezTo>
                    <a:pt x="8234" y="6363"/>
                    <a:pt x="8321" y="6375"/>
                    <a:pt x="8405" y="6375"/>
                  </a:cubicBezTo>
                  <a:cubicBezTo>
                    <a:pt x="8711" y="6375"/>
                    <a:pt x="8984" y="6228"/>
                    <a:pt x="9105" y="5943"/>
                  </a:cubicBezTo>
                  <a:cubicBezTo>
                    <a:pt x="9209" y="5734"/>
                    <a:pt x="9176" y="5278"/>
                    <a:pt x="9017" y="5139"/>
                  </a:cubicBezTo>
                  <a:cubicBezTo>
                    <a:pt x="8477" y="4599"/>
                    <a:pt x="7866" y="4110"/>
                    <a:pt x="7259" y="3674"/>
                  </a:cubicBezTo>
                  <a:cubicBezTo>
                    <a:pt x="6942" y="3445"/>
                    <a:pt x="6594" y="3248"/>
                    <a:pt x="6213" y="3248"/>
                  </a:cubicBezTo>
                  <a:cubicBezTo>
                    <a:pt x="6044" y="3248"/>
                    <a:pt x="5870" y="3286"/>
                    <a:pt x="5689" y="3377"/>
                  </a:cubicBezTo>
                  <a:cubicBezTo>
                    <a:pt x="5442" y="3499"/>
                    <a:pt x="5250" y="3708"/>
                    <a:pt x="5024" y="3884"/>
                  </a:cubicBezTo>
                  <a:cubicBezTo>
                    <a:pt x="4308" y="4373"/>
                    <a:pt x="3596" y="4859"/>
                    <a:pt x="2826" y="5399"/>
                  </a:cubicBezTo>
                  <a:cubicBezTo>
                    <a:pt x="2529" y="4457"/>
                    <a:pt x="1692" y="3867"/>
                    <a:pt x="855" y="3273"/>
                  </a:cubicBezTo>
                  <a:cubicBezTo>
                    <a:pt x="1675" y="2469"/>
                    <a:pt x="2424" y="1737"/>
                    <a:pt x="3283" y="899"/>
                  </a:cubicBezTo>
                  <a:cubicBezTo>
                    <a:pt x="3630" y="1757"/>
                    <a:pt x="4291" y="1983"/>
                    <a:pt x="4886" y="2281"/>
                  </a:cubicBezTo>
                  <a:cubicBezTo>
                    <a:pt x="5032" y="2356"/>
                    <a:pt x="5171" y="2391"/>
                    <a:pt x="5294" y="2391"/>
                  </a:cubicBezTo>
                  <a:cubicBezTo>
                    <a:pt x="5623" y="2391"/>
                    <a:pt x="5837" y="2136"/>
                    <a:pt x="5773" y="1703"/>
                  </a:cubicBezTo>
                  <a:cubicBezTo>
                    <a:pt x="5706" y="1268"/>
                    <a:pt x="5530" y="795"/>
                    <a:pt x="5250" y="447"/>
                  </a:cubicBezTo>
                  <a:cubicBezTo>
                    <a:pt x="5052" y="177"/>
                    <a:pt x="4598" y="1"/>
                    <a:pt x="4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2"/>
            <p:cNvSpPr/>
            <p:nvPr/>
          </p:nvSpPr>
          <p:spPr>
            <a:xfrm>
              <a:off x="8215213" y="1023033"/>
              <a:ext cx="458830" cy="312732"/>
            </a:xfrm>
            <a:custGeom>
              <a:avLst/>
              <a:gdLst/>
              <a:ahLst/>
              <a:cxnLst/>
              <a:rect l="l" t="t" r="r" b="b"/>
              <a:pathLst>
                <a:path w="7761" h="5290" extrusionOk="0">
                  <a:moveTo>
                    <a:pt x="3096" y="0"/>
                  </a:moveTo>
                  <a:cubicBezTo>
                    <a:pt x="2226" y="0"/>
                    <a:pt x="1635" y="510"/>
                    <a:pt x="1168" y="1314"/>
                  </a:cubicBezTo>
                  <a:cubicBezTo>
                    <a:pt x="871" y="1854"/>
                    <a:pt x="541" y="2377"/>
                    <a:pt x="210" y="2900"/>
                  </a:cubicBezTo>
                  <a:cubicBezTo>
                    <a:pt x="139" y="3214"/>
                    <a:pt x="72" y="3549"/>
                    <a:pt x="1" y="3863"/>
                  </a:cubicBezTo>
                  <a:cubicBezTo>
                    <a:pt x="89" y="3946"/>
                    <a:pt x="176" y="4051"/>
                    <a:pt x="260" y="4139"/>
                  </a:cubicBezTo>
                  <a:cubicBezTo>
                    <a:pt x="767" y="4210"/>
                    <a:pt x="1256" y="4281"/>
                    <a:pt x="1763" y="4348"/>
                  </a:cubicBezTo>
                  <a:cubicBezTo>
                    <a:pt x="1918" y="4386"/>
                    <a:pt x="2077" y="4436"/>
                    <a:pt x="2215" y="4491"/>
                  </a:cubicBezTo>
                  <a:cubicBezTo>
                    <a:pt x="2424" y="4679"/>
                    <a:pt x="2617" y="4888"/>
                    <a:pt x="2826" y="5064"/>
                  </a:cubicBezTo>
                  <a:cubicBezTo>
                    <a:pt x="2947" y="5169"/>
                    <a:pt x="3085" y="5223"/>
                    <a:pt x="3228" y="5290"/>
                  </a:cubicBezTo>
                  <a:cubicBezTo>
                    <a:pt x="3261" y="5152"/>
                    <a:pt x="3278" y="5014"/>
                    <a:pt x="3316" y="4871"/>
                  </a:cubicBezTo>
                  <a:cubicBezTo>
                    <a:pt x="3349" y="4909"/>
                    <a:pt x="3383" y="4943"/>
                    <a:pt x="3420" y="4976"/>
                  </a:cubicBezTo>
                  <a:cubicBezTo>
                    <a:pt x="3525" y="4871"/>
                    <a:pt x="3663" y="4784"/>
                    <a:pt x="3734" y="4662"/>
                  </a:cubicBezTo>
                  <a:cubicBezTo>
                    <a:pt x="3856" y="4453"/>
                    <a:pt x="3944" y="4227"/>
                    <a:pt x="4027" y="4001"/>
                  </a:cubicBezTo>
                  <a:cubicBezTo>
                    <a:pt x="4324" y="3616"/>
                    <a:pt x="4605" y="3235"/>
                    <a:pt x="4936" y="2816"/>
                  </a:cubicBezTo>
                  <a:cubicBezTo>
                    <a:pt x="5145" y="2971"/>
                    <a:pt x="5388" y="3130"/>
                    <a:pt x="5618" y="3302"/>
                  </a:cubicBezTo>
                  <a:cubicBezTo>
                    <a:pt x="6087" y="3373"/>
                    <a:pt x="6576" y="3478"/>
                    <a:pt x="7045" y="3478"/>
                  </a:cubicBezTo>
                  <a:cubicBezTo>
                    <a:pt x="7056" y="3478"/>
                    <a:pt x="7066" y="3479"/>
                    <a:pt x="7077" y="3479"/>
                  </a:cubicBezTo>
                  <a:cubicBezTo>
                    <a:pt x="7287" y="3479"/>
                    <a:pt x="7589" y="3330"/>
                    <a:pt x="7673" y="3147"/>
                  </a:cubicBezTo>
                  <a:cubicBezTo>
                    <a:pt x="7761" y="2971"/>
                    <a:pt x="7606" y="2691"/>
                    <a:pt x="7518" y="2448"/>
                  </a:cubicBezTo>
                  <a:cubicBezTo>
                    <a:pt x="7501" y="2377"/>
                    <a:pt x="7430" y="2310"/>
                    <a:pt x="7397" y="2239"/>
                  </a:cubicBezTo>
                  <a:cubicBezTo>
                    <a:pt x="7204" y="2117"/>
                    <a:pt x="7028" y="2013"/>
                    <a:pt x="6853" y="1891"/>
                  </a:cubicBezTo>
                  <a:cubicBezTo>
                    <a:pt x="6472" y="1732"/>
                    <a:pt x="6103" y="1540"/>
                    <a:pt x="5722" y="1456"/>
                  </a:cubicBezTo>
                  <a:cubicBezTo>
                    <a:pt x="5563" y="1421"/>
                    <a:pt x="5395" y="1386"/>
                    <a:pt x="5232" y="1386"/>
                  </a:cubicBezTo>
                  <a:cubicBezTo>
                    <a:pt x="4986" y="1386"/>
                    <a:pt x="4755" y="1466"/>
                    <a:pt x="4588" y="1749"/>
                  </a:cubicBezTo>
                  <a:cubicBezTo>
                    <a:pt x="4257" y="2327"/>
                    <a:pt x="3906" y="2883"/>
                    <a:pt x="3558" y="3461"/>
                  </a:cubicBezTo>
                  <a:cubicBezTo>
                    <a:pt x="3366" y="3687"/>
                    <a:pt x="3173" y="3913"/>
                    <a:pt x="3019" y="4105"/>
                  </a:cubicBezTo>
                  <a:cubicBezTo>
                    <a:pt x="2897" y="4051"/>
                    <a:pt x="2633" y="3930"/>
                    <a:pt x="2391" y="3808"/>
                  </a:cubicBezTo>
                  <a:cubicBezTo>
                    <a:pt x="1884" y="3653"/>
                    <a:pt x="1361" y="3511"/>
                    <a:pt x="716" y="3319"/>
                  </a:cubicBezTo>
                  <a:cubicBezTo>
                    <a:pt x="1168" y="2607"/>
                    <a:pt x="1587" y="1908"/>
                    <a:pt x="2039" y="1159"/>
                  </a:cubicBezTo>
                  <a:cubicBezTo>
                    <a:pt x="2232" y="1385"/>
                    <a:pt x="2336" y="1523"/>
                    <a:pt x="2458" y="1628"/>
                  </a:cubicBezTo>
                  <a:cubicBezTo>
                    <a:pt x="2675" y="1845"/>
                    <a:pt x="2938" y="1954"/>
                    <a:pt x="3198" y="1954"/>
                  </a:cubicBezTo>
                  <a:cubicBezTo>
                    <a:pt x="3418" y="1954"/>
                    <a:pt x="3635" y="1875"/>
                    <a:pt x="3818" y="1715"/>
                  </a:cubicBezTo>
                  <a:cubicBezTo>
                    <a:pt x="4291" y="1330"/>
                    <a:pt x="4308" y="1054"/>
                    <a:pt x="3923" y="460"/>
                  </a:cubicBezTo>
                  <a:cubicBezTo>
                    <a:pt x="3818" y="322"/>
                    <a:pt x="3713" y="200"/>
                    <a:pt x="3609" y="58"/>
                  </a:cubicBezTo>
                  <a:lnTo>
                    <a:pt x="3630" y="58"/>
                  </a:lnTo>
                  <a:cubicBezTo>
                    <a:pt x="3441" y="19"/>
                    <a:pt x="3263" y="0"/>
                    <a:pt x="3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2"/>
            <p:cNvSpPr/>
            <p:nvPr/>
          </p:nvSpPr>
          <p:spPr>
            <a:xfrm>
              <a:off x="7188289" y="275885"/>
              <a:ext cx="500983" cy="219681"/>
            </a:xfrm>
            <a:custGeom>
              <a:avLst/>
              <a:gdLst/>
              <a:ahLst/>
              <a:cxnLst/>
              <a:rect l="l" t="t" r="r" b="b"/>
              <a:pathLst>
                <a:path w="8474" h="3716" extrusionOk="0">
                  <a:moveTo>
                    <a:pt x="490" y="1"/>
                  </a:moveTo>
                  <a:cubicBezTo>
                    <a:pt x="331" y="89"/>
                    <a:pt x="155" y="156"/>
                    <a:pt x="0" y="244"/>
                  </a:cubicBezTo>
                  <a:cubicBezTo>
                    <a:pt x="88" y="420"/>
                    <a:pt x="193" y="595"/>
                    <a:pt x="281" y="767"/>
                  </a:cubicBezTo>
                  <a:cubicBezTo>
                    <a:pt x="909" y="1119"/>
                    <a:pt x="1080" y="1725"/>
                    <a:pt x="1118" y="2374"/>
                  </a:cubicBezTo>
                  <a:cubicBezTo>
                    <a:pt x="1151" y="2812"/>
                    <a:pt x="1239" y="3005"/>
                    <a:pt x="1466" y="3005"/>
                  </a:cubicBezTo>
                  <a:cubicBezTo>
                    <a:pt x="1582" y="3005"/>
                    <a:pt x="1734" y="2955"/>
                    <a:pt x="1934" y="2860"/>
                  </a:cubicBezTo>
                  <a:cubicBezTo>
                    <a:pt x="2214" y="2722"/>
                    <a:pt x="2457" y="2563"/>
                    <a:pt x="2754" y="2458"/>
                  </a:cubicBezTo>
                  <a:cubicBezTo>
                    <a:pt x="3365" y="2249"/>
                    <a:pt x="3977" y="2060"/>
                    <a:pt x="4604" y="1868"/>
                  </a:cubicBezTo>
                  <a:cubicBezTo>
                    <a:pt x="4969" y="1780"/>
                    <a:pt x="5354" y="1692"/>
                    <a:pt x="5806" y="1587"/>
                  </a:cubicBezTo>
                  <a:cubicBezTo>
                    <a:pt x="5843" y="1797"/>
                    <a:pt x="5894" y="2006"/>
                    <a:pt x="5948" y="2198"/>
                  </a:cubicBezTo>
                  <a:cubicBezTo>
                    <a:pt x="6015" y="2303"/>
                    <a:pt x="6103" y="2374"/>
                    <a:pt x="6157" y="2479"/>
                  </a:cubicBezTo>
                  <a:cubicBezTo>
                    <a:pt x="6538" y="3140"/>
                    <a:pt x="6994" y="3680"/>
                    <a:pt x="7848" y="3714"/>
                  </a:cubicBezTo>
                  <a:cubicBezTo>
                    <a:pt x="7867" y="3715"/>
                    <a:pt x="7885" y="3715"/>
                    <a:pt x="7903" y="3715"/>
                  </a:cubicBezTo>
                  <a:cubicBezTo>
                    <a:pt x="8225" y="3715"/>
                    <a:pt x="8473" y="3540"/>
                    <a:pt x="8422" y="3211"/>
                  </a:cubicBezTo>
                  <a:cubicBezTo>
                    <a:pt x="8372" y="2914"/>
                    <a:pt x="8233" y="2617"/>
                    <a:pt x="8146" y="2320"/>
                  </a:cubicBezTo>
                  <a:cubicBezTo>
                    <a:pt x="7953" y="2094"/>
                    <a:pt x="7777" y="1851"/>
                    <a:pt x="7606" y="1621"/>
                  </a:cubicBezTo>
                  <a:cubicBezTo>
                    <a:pt x="7375" y="1412"/>
                    <a:pt x="7187" y="1152"/>
                    <a:pt x="6923" y="976"/>
                  </a:cubicBezTo>
                  <a:cubicBezTo>
                    <a:pt x="6705" y="852"/>
                    <a:pt x="6430" y="711"/>
                    <a:pt x="6185" y="711"/>
                  </a:cubicBezTo>
                  <a:cubicBezTo>
                    <a:pt x="6157" y="711"/>
                    <a:pt x="6130" y="713"/>
                    <a:pt x="6103" y="717"/>
                  </a:cubicBezTo>
                  <a:cubicBezTo>
                    <a:pt x="5546" y="805"/>
                    <a:pt x="5006" y="993"/>
                    <a:pt x="4466" y="1135"/>
                  </a:cubicBezTo>
                  <a:cubicBezTo>
                    <a:pt x="4169" y="1185"/>
                    <a:pt x="3855" y="1240"/>
                    <a:pt x="3558" y="1307"/>
                  </a:cubicBezTo>
                  <a:cubicBezTo>
                    <a:pt x="2980" y="1537"/>
                    <a:pt x="2390" y="1780"/>
                    <a:pt x="1779" y="2023"/>
                  </a:cubicBezTo>
                  <a:cubicBezTo>
                    <a:pt x="1603" y="1169"/>
                    <a:pt x="1289" y="420"/>
                    <a:pt x="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2"/>
            <p:cNvSpPr/>
            <p:nvPr/>
          </p:nvSpPr>
          <p:spPr>
            <a:xfrm>
              <a:off x="8032590" y="618126"/>
              <a:ext cx="102278" cy="73483"/>
            </a:xfrm>
            <a:custGeom>
              <a:avLst/>
              <a:gdLst/>
              <a:ahLst/>
              <a:cxnLst/>
              <a:rect l="l" t="t" r="r" b="b"/>
              <a:pathLst>
                <a:path w="1730" h="1243" extrusionOk="0">
                  <a:moveTo>
                    <a:pt x="824" y="0"/>
                  </a:moveTo>
                  <a:cubicBezTo>
                    <a:pt x="652" y="0"/>
                    <a:pt x="472" y="17"/>
                    <a:pt x="298" y="17"/>
                  </a:cubicBezTo>
                  <a:cubicBezTo>
                    <a:pt x="210" y="210"/>
                    <a:pt x="105" y="419"/>
                    <a:pt x="1" y="629"/>
                  </a:cubicBezTo>
                  <a:cubicBezTo>
                    <a:pt x="165" y="1020"/>
                    <a:pt x="465" y="1243"/>
                    <a:pt x="890" y="1243"/>
                  </a:cubicBezTo>
                  <a:cubicBezTo>
                    <a:pt x="919" y="1243"/>
                    <a:pt x="949" y="1242"/>
                    <a:pt x="980" y="1240"/>
                  </a:cubicBezTo>
                  <a:cubicBezTo>
                    <a:pt x="1173" y="1101"/>
                    <a:pt x="1361" y="980"/>
                    <a:pt x="1554" y="855"/>
                  </a:cubicBezTo>
                  <a:cubicBezTo>
                    <a:pt x="1729" y="436"/>
                    <a:pt x="1554" y="160"/>
                    <a:pt x="1173" y="38"/>
                  </a:cubicBezTo>
                  <a:cubicBezTo>
                    <a:pt x="1063" y="9"/>
                    <a:pt x="945"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2"/>
            <p:cNvSpPr/>
            <p:nvPr/>
          </p:nvSpPr>
          <p:spPr>
            <a:xfrm>
              <a:off x="7002650" y="354336"/>
              <a:ext cx="88680" cy="73010"/>
            </a:xfrm>
            <a:custGeom>
              <a:avLst/>
              <a:gdLst/>
              <a:ahLst/>
              <a:cxnLst/>
              <a:rect l="l" t="t" r="r" b="b"/>
              <a:pathLst>
                <a:path w="1500" h="1235" extrusionOk="0">
                  <a:moveTo>
                    <a:pt x="403" y="172"/>
                  </a:moveTo>
                  <a:cubicBezTo>
                    <a:pt x="403" y="189"/>
                    <a:pt x="386" y="210"/>
                    <a:pt x="386" y="244"/>
                  </a:cubicBezTo>
                  <a:cubicBezTo>
                    <a:pt x="365" y="227"/>
                    <a:pt x="348" y="227"/>
                    <a:pt x="348" y="210"/>
                  </a:cubicBezTo>
                  <a:cubicBezTo>
                    <a:pt x="348" y="189"/>
                    <a:pt x="365" y="172"/>
                    <a:pt x="365" y="172"/>
                  </a:cubicBezTo>
                  <a:close/>
                  <a:moveTo>
                    <a:pt x="281" y="1"/>
                  </a:moveTo>
                  <a:cubicBezTo>
                    <a:pt x="194" y="210"/>
                    <a:pt x="1" y="436"/>
                    <a:pt x="18" y="629"/>
                  </a:cubicBezTo>
                  <a:cubicBezTo>
                    <a:pt x="60" y="1002"/>
                    <a:pt x="378" y="1234"/>
                    <a:pt x="816" y="1234"/>
                  </a:cubicBezTo>
                  <a:cubicBezTo>
                    <a:pt x="948" y="1234"/>
                    <a:pt x="1091" y="1213"/>
                    <a:pt x="1240" y="1169"/>
                  </a:cubicBezTo>
                  <a:cubicBezTo>
                    <a:pt x="1361" y="1131"/>
                    <a:pt x="1499" y="855"/>
                    <a:pt x="1483" y="712"/>
                  </a:cubicBezTo>
                  <a:cubicBezTo>
                    <a:pt x="1449" y="365"/>
                    <a:pt x="784"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2"/>
            <p:cNvSpPr/>
            <p:nvPr/>
          </p:nvSpPr>
          <p:spPr>
            <a:xfrm>
              <a:off x="8042995" y="1365629"/>
              <a:ext cx="77506" cy="79572"/>
            </a:xfrm>
            <a:custGeom>
              <a:avLst/>
              <a:gdLst/>
              <a:ahLst/>
              <a:cxnLst/>
              <a:rect l="l" t="t" r="r" b="b"/>
              <a:pathLst>
                <a:path w="1311" h="1346" extrusionOk="0">
                  <a:moveTo>
                    <a:pt x="616" y="1"/>
                  </a:moveTo>
                  <a:cubicBezTo>
                    <a:pt x="565" y="1"/>
                    <a:pt x="522" y="11"/>
                    <a:pt x="490" y="35"/>
                  </a:cubicBezTo>
                  <a:cubicBezTo>
                    <a:pt x="264" y="194"/>
                    <a:pt x="160" y="541"/>
                    <a:pt x="0" y="805"/>
                  </a:cubicBezTo>
                  <a:cubicBezTo>
                    <a:pt x="193" y="998"/>
                    <a:pt x="402" y="1169"/>
                    <a:pt x="612" y="1345"/>
                  </a:cubicBezTo>
                  <a:cubicBezTo>
                    <a:pt x="821" y="1153"/>
                    <a:pt x="1064" y="977"/>
                    <a:pt x="1223" y="751"/>
                  </a:cubicBezTo>
                  <a:cubicBezTo>
                    <a:pt x="1311" y="613"/>
                    <a:pt x="1290" y="282"/>
                    <a:pt x="1206" y="211"/>
                  </a:cubicBezTo>
                  <a:cubicBezTo>
                    <a:pt x="1044" y="117"/>
                    <a:pt x="788"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5" name="Google Shape;2055;p22"/>
            <p:cNvGrpSpPr/>
            <p:nvPr/>
          </p:nvGrpSpPr>
          <p:grpSpPr>
            <a:xfrm>
              <a:off x="6853695" y="-183640"/>
              <a:ext cx="2128329" cy="1700198"/>
              <a:chOff x="9555775" y="1687790"/>
              <a:chExt cx="2213091" cy="1767908"/>
            </a:xfrm>
          </p:grpSpPr>
          <p:sp>
            <p:nvSpPr>
              <p:cNvPr id="2056" name="Google Shape;2056;p22"/>
              <p:cNvSpPr/>
              <p:nvPr/>
            </p:nvSpPr>
            <p:spPr>
              <a:xfrm>
                <a:off x="9555775" y="1687790"/>
                <a:ext cx="1999740" cy="1767908"/>
              </a:xfrm>
              <a:custGeom>
                <a:avLst/>
                <a:gdLst/>
                <a:ahLst/>
                <a:cxnLst/>
                <a:rect l="l" t="t" r="r" b="b"/>
                <a:pathLst>
                  <a:path w="32528" h="28757" extrusionOk="0">
                    <a:moveTo>
                      <a:pt x="8757" y="1"/>
                    </a:moveTo>
                    <a:cubicBezTo>
                      <a:pt x="8224" y="1"/>
                      <a:pt x="7932" y="272"/>
                      <a:pt x="7640" y="501"/>
                    </a:cubicBezTo>
                    <a:cubicBezTo>
                      <a:pt x="7414" y="694"/>
                      <a:pt x="7238" y="941"/>
                      <a:pt x="6995" y="1096"/>
                    </a:cubicBezTo>
                    <a:cubicBezTo>
                      <a:pt x="6505" y="1410"/>
                      <a:pt x="5949" y="1619"/>
                      <a:pt x="5492" y="1966"/>
                    </a:cubicBezTo>
                    <a:cubicBezTo>
                      <a:pt x="4655" y="2594"/>
                      <a:pt x="3801" y="3260"/>
                      <a:pt x="3052" y="4009"/>
                    </a:cubicBezTo>
                    <a:cubicBezTo>
                      <a:pt x="2391" y="4687"/>
                      <a:pt x="1797" y="5474"/>
                      <a:pt x="1307" y="6294"/>
                    </a:cubicBezTo>
                    <a:cubicBezTo>
                      <a:pt x="871" y="7027"/>
                      <a:pt x="524" y="7847"/>
                      <a:pt x="348" y="8684"/>
                    </a:cubicBezTo>
                    <a:cubicBezTo>
                      <a:pt x="1" y="10233"/>
                      <a:pt x="696" y="11543"/>
                      <a:pt x="1554" y="12765"/>
                    </a:cubicBezTo>
                    <a:cubicBezTo>
                      <a:pt x="2424" y="13983"/>
                      <a:pt x="3714" y="14611"/>
                      <a:pt x="5057" y="15030"/>
                    </a:cubicBezTo>
                    <a:cubicBezTo>
                      <a:pt x="6137" y="15360"/>
                      <a:pt x="7271" y="15536"/>
                      <a:pt x="8389" y="15641"/>
                    </a:cubicBezTo>
                    <a:cubicBezTo>
                      <a:pt x="10097" y="15817"/>
                      <a:pt x="11825" y="15921"/>
                      <a:pt x="13550" y="15971"/>
                    </a:cubicBezTo>
                    <a:cubicBezTo>
                      <a:pt x="14927" y="16009"/>
                      <a:pt x="16308" y="16043"/>
                      <a:pt x="17597" y="16549"/>
                    </a:cubicBezTo>
                    <a:cubicBezTo>
                      <a:pt x="18347" y="16846"/>
                      <a:pt x="19046" y="17244"/>
                      <a:pt x="19343" y="17997"/>
                    </a:cubicBezTo>
                    <a:cubicBezTo>
                      <a:pt x="20075" y="19738"/>
                      <a:pt x="19514" y="21450"/>
                      <a:pt x="19079" y="23175"/>
                    </a:cubicBezTo>
                    <a:cubicBezTo>
                      <a:pt x="18853" y="24066"/>
                      <a:pt x="18694" y="25042"/>
                      <a:pt x="18799" y="25929"/>
                    </a:cubicBezTo>
                    <a:cubicBezTo>
                      <a:pt x="18991" y="27658"/>
                      <a:pt x="20858" y="28754"/>
                      <a:pt x="22411" y="28754"/>
                    </a:cubicBezTo>
                    <a:cubicBezTo>
                      <a:pt x="22475" y="28756"/>
                      <a:pt x="22540" y="28757"/>
                      <a:pt x="22604" y="28757"/>
                    </a:cubicBezTo>
                    <a:cubicBezTo>
                      <a:pt x="23430" y="28757"/>
                      <a:pt x="24270" y="28634"/>
                      <a:pt x="25077" y="28440"/>
                    </a:cubicBezTo>
                    <a:cubicBezTo>
                      <a:pt x="25881" y="28269"/>
                      <a:pt x="26668" y="27955"/>
                      <a:pt x="27417" y="27603"/>
                    </a:cubicBezTo>
                    <a:cubicBezTo>
                      <a:pt x="28166" y="27256"/>
                      <a:pt x="28844" y="26804"/>
                      <a:pt x="29560" y="26385"/>
                    </a:cubicBezTo>
                    <a:cubicBezTo>
                      <a:pt x="30138" y="26055"/>
                      <a:pt x="30728" y="25703"/>
                      <a:pt x="31289" y="25356"/>
                    </a:cubicBezTo>
                    <a:cubicBezTo>
                      <a:pt x="31707" y="25092"/>
                      <a:pt x="32126" y="24816"/>
                      <a:pt x="32528" y="24535"/>
                    </a:cubicBezTo>
                    <a:cubicBezTo>
                      <a:pt x="32159" y="24309"/>
                      <a:pt x="32490" y="24045"/>
                      <a:pt x="32490" y="23803"/>
                    </a:cubicBezTo>
                    <a:lnTo>
                      <a:pt x="32490" y="23803"/>
                    </a:lnTo>
                    <a:cubicBezTo>
                      <a:pt x="31900" y="24188"/>
                      <a:pt x="31339" y="24606"/>
                      <a:pt x="30728" y="24954"/>
                    </a:cubicBezTo>
                    <a:cubicBezTo>
                      <a:pt x="29665" y="25582"/>
                      <a:pt x="28568" y="26159"/>
                      <a:pt x="27467" y="26766"/>
                    </a:cubicBezTo>
                    <a:cubicBezTo>
                      <a:pt x="26283" y="27432"/>
                      <a:pt x="25010" y="27850"/>
                      <a:pt x="23650" y="28043"/>
                    </a:cubicBezTo>
                    <a:cubicBezTo>
                      <a:pt x="23177" y="28093"/>
                      <a:pt x="22708" y="28164"/>
                      <a:pt x="22185" y="28231"/>
                    </a:cubicBezTo>
                    <a:cubicBezTo>
                      <a:pt x="22147" y="28214"/>
                      <a:pt x="22009" y="28126"/>
                      <a:pt x="21871" y="28060"/>
                    </a:cubicBezTo>
                    <a:cubicBezTo>
                      <a:pt x="21486" y="27884"/>
                      <a:pt x="21101" y="27729"/>
                      <a:pt x="20737" y="27553"/>
                    </a:cubicBezTo>
                    <a:cubicBezTo>
                      <a:pt x="20527" y="27377"/>
                      <a:pt x="20318" y="27206"/>
                      <a:pt x="20125" y="27013"/>
                    </a:cubicBezTo>
                    <a:cubicBezTo>
                      <a:pt x="19971" y="26821"/>
                      <a:pt x="19740" y="26645"/>
                      <a:pt x="19673" y="26419"/>
                    </a:cubicBezTo>
                    <a:cubicBezTo>
                      <a:pt x="19393" y="25582"/>
                      <a:pt x="19426" y="24694"/>
                      <a:pt x="19602" y="23836"/>
                    </a:cubicBezTo>
                    <a:cubicBezTo>
                      <a:pt x="19828" y="22706"/>
                      <a:pt x="20368" y="21639"/>
                      <a:pt x="20406" y="20437"/>
                    </a:cubicBezTo>
                    <a:cubicBezTo>
                      <a:pt x="20439" y="19232"/>
                      <a:pt x="20389" y="18081"/>
                      <a:pt x="19569" y="17106"/>
                    </a:cubicBezTo>
                    <a:cubicBezTo>
                      <a:pt x="18820" y="16218"/>
                      <a:pt x="17807" y="15779"/>
                      <a:pt x="16706" y="15553"/>
                    </a:cubicBezTo>
                    <a:cubicBezTo>
                      <a:pt x="14667" y="15134"/>
                      <a:pt x="12591" y="15222"/>
                      <a:pt x="10515" y="15134"/>
                    </a:cubicBezTo>
                    <a:cubicBezTo>
                      <a:pt x="9645" y="15101"/>
                      <a:pt x="8774" y="15101"/>
                      <a:pt x="7899" y="15013"/>
                    </a:cubicBezTo>
                    <a:cubicBezTo>
                      <a:pt x="7288" y="14942"/>
                      <a:pt x="6681" y="14753"/>
                      <a:pt x="6070" y="14628"/>
                    </a:cubicBezTo>
                    <a:cubicBezTo>
                      <a:pt x="5007" y="14402"/>
                      <a:pt x="4027" y="13950"/>
                      <a:pt x="3140" y="13339"/>
                    </a:cubicBezTo>
                    <a:cubicBezTo>
                      <a:pt x="2161" y="12694"/>
                      <a:pt x="1692" y="11698"/>
                      <a:pt x="1257" y="10672"/>
                    </a:cubicBezTo>
                    <a:cubicBezTo>
                      <a:pt x="888" y="9814"/>
                      <a:pt x="905" y="8960"/>
                      <a:pt x="1219" y="8107"/>
                    </a:cubicBezTo>
                    <a:cubicBezTo>
                      <a:pt x="1675" y="6884"/>
                      <a:pt x="2441" y="5892"/>
                      <a:pt x="3245" y="4896"/>
                    </a:cubicBezTo>
                    <a:cubicBezTo>
                      <a:pt x="3940" y="4059"/>
                      <a:pt x="4760" y="3381"/>
                      <a:pt x="5651" y="2753"/>
                    </a:cubicBezTo>
                    <a:cubicBezTo>
                      <a:pt x="6417" y="2213"/>
                      <a:pt x="7204" y="1724"/>
                      <a:pt x="7954" y="1150"/>
                    </a:cubicBezTo>
                    <a:cubicBezTo>
                      <a:pt x="8318" y="870"/>
                      <a:pt x="8581" y="468"/>
                      <a:pt x="8983" y="16"/>
                    </a:cubicBezTo>
                    <a:cubicBezTo>
                      <a:pt x="8903" y="5"/>
                      <a:pt x="8828" y="1"/>
                      <a:pt x="87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2"/>
              <p:cNvSpPr/>
              <p:nvPr/>
            </p:nvSpPr>
            <p:spPr>
              <a:xfrm>
                <a:off x="9855851" y="1846220"/>
                <a:ext cx="944663" cy="714123"/>
              </a:xfrm>
              <a:custGeom>
                <a:avLst/>
                <a:gdLst/>
                <a:ahLst/>
                <a:cxnLst/>
                <a:rect l="l" t="t" r="r" b="b"/>
                <a:pathLst>
                  <a:path w="15366" h="11616" extrusionOk="0">
                    <a:moveTo>
                      <a:pt x="5530" y="0"/>
                    </a:moveTo>
                    <a:lnTo>
                      <a:pt x="5530" y="0"/>
                    </a:lnTo>
                    <a:cubicBezTo>
                      <a:pt x="5304" y="55"/>
                      <a:pt x="5061" y="38"/>
                      <a:pt x="4868" y="143"/>
                    </a:cubicBezTo>
                    <a:cubicBezTo>
                      <a:pt x="3767" y="733"/>
                      <a:pt x="2671" y="1273"/>
                      <a:pt x="2009" y="2478"/>
                    </a:cubicBezTo>
                    <a:cubicBezTo>
                      <a:pt x="1465" y="3470"/>
                      <a:pt x="754" y="4379"/>
                      <a:pt x="473" y="5496"/>
                    </a:cubicBezTo>
                    <a:cubicBezTo>
                      <a:pt x="210" y="6488"/>
                      <a:pt x="0" y="7501"/>
                      <a:pt x="440" y="8476"/>
                    </a:cubicBezTo>
                    <a:cubicBezTo>
                      <a:pt x="1101" y="10012"/>
                      <a:pt x="2478" y="10464"/>
                      <a:pt x="3960" y="10711"/>
                    </a:cubicBezTo>
                    <a:cubicBezTo>
                      <a:pt x="4554" y="10816"/>
                      <a:pt x="5165" y="10816"/>
                      <a:pt x="5756" y="10833"/>
                    </a:cubicBezTo>
                    <a:cubicBezTo>
                      <a:pt x="6289" y="10841"/>
                      <a:pt x="6818" y="10841"/>
                      <a:pt x="7346" y="10841"/>
                    </a:cubicBezTo>
                    <a:cubicBezTo>
                      <a:pt x="7874" y="10841"/>
                      <a:pt x="8401" y="10841"/>
                      <a:pt x="8933" y="10850"/>
                    </a:cubicBezTo>
                    <a:cubicBezTo>
                      <a:pt x="9340" y="10850"/>
                      <a:pt x="9749" y="10835"/>
                      <a:pt x="10153" y="10835"/>
                    </a:cubicBezTo>
                    <a:cubicBezTo>
                      <a:pt x="10542" y="10835"/>
                      <a:pt x="10926" y="10848"/>
                      <a:pt x="11302" y="10900"/>
                    </a:cubicBezTo>
                    <a:cubicBezTo>
                      <a:pt x="12578" y="11076"/>
                      <a:pt x="13813" y="11373"/>
                      <a:pt x="15069" y="11616"/>
                    </a:cubicBezTo>
                    <a:cubicBezTo>
                      <a:pt x="15173" y="11406"/>
                      <a:pt x="15278" y="11197"/>
                      <a:pt x="15366" y="11004"/>
                    </a:cubicBezTo>
                    <a:cubicBezTo>
                      <a:pt x="14545" y="10795"/>
                      <a:pt x="13746" y="10519"/>
                      <a:pt x="12909" y="10414"/>
                    </a:cubicBezTo>
                    <a:cubicBezTo>
                      <a:pt x="11653" y="10255"/>
                      <a:pt x="10397" y="10188"/>
                      <a:pt x="9142" y="10151"/>
                    </a:cubicBezTo>
                    <a:cubicBezTo>
                      <a:pt x="9041" y="10147"/>
                      <a:pt x="8940" y="10146"/>
                      <a:pt x="8838" y="10146"/>
                    </a:cubicBezTo>
                    <a:cubicBezTo>
                      <a:pt x="8108" y="10146"/>
                      <a:pt x="7371" y="10222"/>
                      <a:pt x="6641" y="10222"/>
                    </a:cubicBezTo>
                    <a:cubicBezTo>
                      <a:pt x="6457" y="10222"/>
                      <a:pt x="6273" y="10217"/>
                      <a:pt x="6090" y="10205"/>
                    </a:cubicBezTo>
                    <a:cubicBezTo>
                      <a:pt x="5111" y="10151"/>
                      <a:pt x="4136" y="9941"/>
                      <a:pt x="3160" y="9803"/>
                    </a:cubicBezTo>
                    <a:cubicBezTo>
                      <a:pt x="2114" y="9644"/>
                      <a:pt x="1382" y="8983"/>
                      <a:pt x="1084" y="8058"/>
                    </a:cubicBezTo>
                    <a:cubicBezTo>
                      <a:pt x="875" y="7413"/>
                      <a:pt x="1047" y="6664"/>
                      <a:pt x="1068" y="5965"/>
                    </a:cubicBezTo>
                    <a:cubicBezTo>
                      <a:pt x="980" y="5793"/>
                      <a:pt x="875" y="5618"/>
                      <a:pt x="787" y="5442"/>
                    </a:cubicBezTo>
                    <a:cubicBezTo>
                      <a:pt x="942" y="5354"/>
                      <a:pt x="1118" y="5287"/>
                      <a:pt x="1277" y="5199"/>
                    </a:cubicBezTo>
                    <a:cubicBezTo>
                      <a:pt x="1553" y="4692"/>
                      <a:pt x="1834" y="4203"/>
                      <a:pt x="2076" y="3680"/>
                    </a:cubicBezTo>
                    <a:cubicBezTo>
                      <a:pt x="2742" y="2236"/>
                      <a:pt x="3893" y="1310"/>
                      <a:pt x="5304" y="683"/>
                    </a:cubicBezTo>
                    <a:cubicBezTo>
                      <a:pt x="5689" y="524"/>
                      <a:pt x="5705" y="352"/>
                      <a:pt x="5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2"/>
              <p:cNvSpPr/>
              <p:nvPr/>
            </p:nvSpPr>
            <p:spPr>
              <a:xfrm>
                <a:off x="11155320" y="2632099"/>
                <a:ext cx="613545" cy="323618"/>
              </a:xfrm>
              <a:custGeom>
                <a:avLst/>
                <a:gdLst/>
                <a:ahLst/>
                <a:cxnLst/>
                <a:rect l="l" t="t" r="r" b="b"/>
                <a:pathLst>
                  <a:path w="9980" h="5264" extrusionOk="0">
                    <a:moveTo>
                      <a:pt x="649" y="5110"/>
                    </a:moveTo>
                    <a:lnTo>
                      <a:pt x="649" y="5110"/>
                    </a:lnTo>
                    <a:cubicBezTo>
                      <a:pt x="642" y="5111"/>
                      <a:pt x="636" y="5111"/>
                      <a:pt x="629" y="5111"/>
                    </a:cubicBezTo>
                    <a:lnTo>
                      <a:pt x="650" y="5111"/>
                    </a:lnTo>
                    <a:cubicBezTo>
                      <a:pt x="649" y="5111"/>
                      <a:pt x="649" y="5110"/>
                      <a:pt x="649" y="5110"/>
                    </a:cubicBezTo>
                    <a:close/>
                    <a:moveTo>
                      <a:pt x="9718" y="1"/>
                    </a:moveTo>
                    <a:cubicBezTo>
                      <a:pt x="9676" y="1"/>
                      <a:pt x="9633" y="7"/>
                      <a:pt x="9594" y="21"/>
                    </a:cubicBezTo>
                    <a:cubicBezTo>
                      <a:pt x="9490" y="38"/>
                      <a:pt x="9385" y="126"/>
                      <a:pt x="9297" y="193"/>
                    </a:cubicBezTo>
                    <a:cubicBezTo>
                      <a:pt x="8339" y="909"/>
                      <a:pt x="7380" y="1641"/>
                      <a:pt x="6405" y="2323"/>
                    </a:cubicBezTo>
                    <a:cubicBezTo>
                      <a:pt x="5756" y="2759"/>
                      <a:pt x="5078" y="3106"/>
                      <a:pt x="4396" y="3491"/>
                    </a:cubicBezTo>
                    <a:cubicBezTo>
                      <a:pt x="3822" y="3822"/>
                      <a:pt x="3266" y="4224"/>
                      <a:pt x="2638" y="4433"/>
                    </a:cubicBezTo>
                    <a:cubicBezTo>
                      <a:pt x="2320" y="4546"/>
                      <a:pt x="2046" y="4601"/>
                      <a:pt x="1817" y="4601"/>
                    </a:cubicBezTo>
                    <a:cubicBezTo>
                      <a:pt x="1162" y="4601"/>
                      <a:pt x="865" y="4151"/>
                      <a:pt x="943" y="3299"/>
                    </a:cubicBezTo>
                    <a:cubicBezTo>
                      <a:pt x="943" y="3227"/>
                      <a:pt x="980" y="3160"/>
                      <a:pt x="980" y="3106"/>
                    </a:cubicBezTo>
                    <a:cubicBezTo>
                      <a:pt x="1014" y="2583"/>
                      <a:pt x="1068" y="2076"/>
                      <a:pt x="1047" y="1570"/>
                    </a:cubicBezTo>
                    <a:cubicBezTo>
                      <a:pt x="1031" y="1415"/>
                      <a:pt x="838" y="1277"/>
                      <a:pt x="717" y="1118"/>
                    </a:cubicBezTo>
                    <a:cubicBezTo>
                      <a:pt x="612" y="1277"/>
                      <a:pt x="419" y="1398"/>
                      <a:pt x="403" y="1570"/>
                    </a:cubicBezTo>
                    <a:cubicBezTo>
                      <a:pt x="352" y="1988"/>
                      <a:pt x="491" y="2478"/>
                      <a:pt x="336" y="2847"/>
                    </a:cubicBezTo>
                    <a:cubicBezTo>
                      <a:pt x="1" y="3700"/>
                      <a:pt x="210" y="4395"/>
                      <a:pt x="649" y="5110"/>
                    </a:cubicBezTo>
                    <a:lnTo>
                      <a:pt x="649" y="5110"/>
                    </a:lnTo>
                    <a:cubicBezTo>
                      <a:pt x="699" y="5106"/>
                      <a:pt x="748" y="5090"/>
                      <a:pt x="789" y="5090"/>
                    </a:cubicBezTo>
                    <a:cubicBezTo>
                      <a:pt x="800" y="5090"/>
                      <a:pt x="811" y="5091"/>
                      <a:pt x="821" y="5094"/>
                    </a:cubicBezTo>
                    <a:cubicBezTo>
                      <a:pt x="1187" y="5199"/>
                      <a:pt x="1556" y="5264"/>
                      <a:pt x="1922" y="5264"/>
                    </a:cubicBezTo>
                    <a:cubicBezTo>
                      <a:pt x="2342" y="5264"/>
                      <a:pt x="2758" y="5179"/>
                      <a:pt x="3161" y="4973"/>
                    </a:cubicBezTo>
                    <a:cubicBezTo>
                      <a:pt x="3856" y="4642"/>
                      <a:pt x="4521" y="4257"/>
                      <a:pt x="5166" y="3822"/>
                    </a:cubicBezTo>
                    <a:cubicBezTo>
                      <a:pt x="6438" y="3001"/>
                      <a:pt x="7677" y="2148"/>
                      <a:pt x="8916" y="1277"/>
                    </a:cubicBezTo>
                    <a:cubicBezTo>
                      <a:pt x="9297" y="1013"/>
                      <a:pt x="9611" y="683"/>
                      <a:pt x="9925" y="352"/>
                    </a:cubicBezTo>
                    <a:cubicBezTo>
                      <a:pt x="9979" y="314"/>
                      <a:pt x="9963" y="126"/>
                      <a:pt x="9908" y="55"/>
                    </a:cubicBezTo>
                    <a:cubicBezTo>
                      <a:pt x="9863" y="20"/>
                      <a:pt x="9791" y="1"/>
                      <a:pt x="9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2"/>
              <p:cNvSpPr/>
              <p:nvPr/>
            </p:nvSpPr>
            <p:spPr>
              <a:xfrm>
                <a:off x="10842457" y="2574186"/>
                <a:ext cx="188674" cy="606045"/>
              </a:xfrm>
              <a:custGeom>
                <a:avLst/>
                <a:gdLst/>
                <a:ahLst/>
                <a:cxnLst/>
                <a:rect l="l" t="t" r="r" b="b"/>
                <a:pathLst>
                  <a:path w="3069" h="9858" extrusionOk="0">
                    <a:moveTo>
                      <a:pt x="574" y="1"/>
                    </a:moveTo>
                    <a:cubicBezTo>
                      <a:pt x="381" y="126"/>
                      <a:pt x="193" y="247"/>
                      <a:pt x="0" y="386"/>
                    </a:cubicBezTo>
                    <a:cubicBezTo>
                      <a:pt x="276" y="612"/>
                      <a:pt x="645" y="787"/>
                      <a:pt x="820" y="1085"/>
                    </a:cubicBezTo>
                    <a:cubicBezTo>
                      <a:pt x="1185" y="1675"/>
                      <a:pt x="1427" y="2324"/>
                      <a:pt x="1741" y="2951"/>
                    </a:cubicBezTo>
                    <a:cubicBezTo>
                      <a:pt x="2302" y="4102"/>
                      <a:pt x="2407" y="5254"/>
                      <a:pt x="1884" y="6455"/>
                    </a:cubicBezTo>
                    <a:cubicBezTo>
                      <a:pt x="1674" y="6961"/>
                      <a:pt x="1570" y="7556"/>
                      <a:pt x="1570" y="8112"/>
                    </a:cubicBezTo>
                    <a:cubicBezTo>
                      <a:pt x="1586" y="8723"/>
                      <a:pt x="1427" y="9439"/>
                      <a:pt x="2110" y="9858"/>
                    </a:cubicBezTo>
                    <a:cubicBezTo>
                      <a:pt x="2181" y="9544"/>
                      <a:pt x="2248" y="9209"/>
                      <a:pt x="2319" y="8895"/>
                    </a:cubicBezTo>
                    <a:cubicBezTo>
                      <a:pt x="2076" y="8008"/>
                      <a:pt x="2352" y="7154"/>
                      <a:pt x="2650" y="6350"/>
                    </a:cubicBezTo>
                    <a:cubicBezTo>
                      <a:pt x="2947" y="5513"/>
                      <a:pt x="3068" y="4709"/>
                      <a:pt x="2788" y="3856"/>
                    </a:cubicBezTo>
                    <a:cubicBezTo>
                      <a:pt x="2683" y="3508"/>
                      <a:pt x="2578" y="3161"/>
                      <a:pt x="2440" y="2809"/>
                    </a:cubicBezTo>
                    <a:cubicBezTo>
                      <a:pt x="2022" y="1729"/>
                      <a:pt x="1532" y="716"/>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2"/>
              <p:cNvSpPr/>
              <p:nvPr/>
            </p:nvSpPr>
            <p:spPr>
              <a:xfrm>
                <a:off x="10078956" y="1980305"/>
                <a:ext cx="339971" cy="265829"/>
              </a:xfrm>
              <a:custGeom>
                <a:avLst/>
                <a:gdLst/>
                <a:ahLst/>
                <a:cxnLst/>
                <a:rect l="l" t="t" r="r" b="b"/>
                <a:pathLst>
                  <a:path w="5530" h="4324" extrusionOk="0">
                    <a:moveTo>
                      <a:pt x="4743" y="0"/>
                    </a:moveTo>
                    <a:cubicBezTo>
                      <a:pt x="4726" y="0"/>
                      <a:pt x="4709" y="0"/>
                      <a:pt x="4692" y="17"/>
                    </a:cubicBezTo>
                    <a:cubicBezTo>
                      <a:pt x="3646" y="540"/>
                      <a:pt x="2566" y="1013"/>
                      <a:pt x="1570" y="1624"/>
                    </a:cubicBezTo>
                    <a:cubicBezTo>
                      <a:pt x="595" y="2214"/>
                      <a:pt x="0" y="3123"/>
                      <a:pt x="716" y="4324"/>
                    </a:cubicBezTo>
                    <a:cubicBezTo>
                      <a:pt x="1013" y="4257"/>
                      <a:pt x="1327" y="4202"/>
                      <a:pt x="1624" y="4152"/>
                    </a:cubicBezTo>
                    <a:cubicBezTo>
                      <a:pt x="1047" y="3663"/>
                      <a:pt x="976" y="3210"/>
                      <a:pt x="1449" y="2687"/>
                    </a:cubicBezTo>
                    <a:cubicBezTo>
                      <a:pt x="1675" y="2440"/>
                      <a:pt x="1938" y="2198"/>
                      <a:pt x="2231" y="2043"/>
                    </a:cubicBezTo>
                    <a:cubicBezTo>
                      <a:pt x="3140" y="1570"/>
                      <a:pt x="4081" y="1134"/>
                      <a:pt x="5006" y="645"/>
                    </a:cubicBezTo>
                    <a:cubicBezTo>
                      <a:pt x="5216" y="523"/>
                      <a:pt x="5354" y="264"/>
                      <a:pt x="5530" y="71"/>
                    </a:cubicBezTo>
                    <a:cubicBezTo>
                      <a:pt x="5266" y="34"/>
                      <a:pt x="5006" y="17"/>
                      <a:pt x="4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2"/>
              <p:cNvSpPr/>
              <p:nvPr/>
            </p:nvSpPr>
            <p:spPr>
              <a:xfrm>
                <a:off x="10371778" y="2264396"/>
                <a:ext cx="351590" cy="102975"/>
              </a:xfrm>
              <a:custGeom>
                <a:avLst/>
                <a:gdLst/>
                <a:ahLst/>
                <a:cxnLst/>
                <a:rect l="l" t="t" r="r" b="b"/>
                <a:pathLst>
                  <a:path w="5719" h="1675" extrusionOk="0">
                    <a:moveTo>
                      <a:pt x="800" y="0"/>
                    </a:moveTo>
                    <a:cubicBezTo>
                      <a:pt x="541" y="0"/>
                      <a:pt x="260" y="17"/>
                      <a:pt x="1" y="17"/>
                    </a:cubicBezTo>
                    <a:cubicBezTo>
                      <a:pt x="172" y="247"/>
                      <a:pt x="348" y="490"/>
                      <a:pt x="541" y="716"/>
                    </a:cubicBezTo>
                    <a:cubicBezTo>
                      <a:pt x="1570" y="770"/>
                      <a:pt x="2633" y="770"/>
                      <a:pt x="3663" y="908"/>
                    </a:cubicBezTo>
                    <a:cubicBezTo>
                      <a:pt x="4165" y="979"/>
                      <a:pt x="4760" y="1046"/>
                      <a:pt x="5128" y="1570"/>
                    </a:cubicBezTo>
                    <a:cubicBezTo>
                      <a:pt x="5212" y="1674"/>
                      <a:pt x="5509" y="1624"/>
                      <a:pt x="5718" y="1658"/>
                    </a:cubicBezTo>
                    <a:cubicBezTo>
                      <a:pt x="5614" y="979"/>
                      <a:pt x="5249" y="628"/>
                      <a:pt x="4743" y="473"/>
                    </a:cubicBezTo>
                    <a:cubicBezTo>
                      <a:pt x="3470" y="17"/>
                      <a:pt x="2127" y="17"/>
                      <a:pt x="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2"/>
              <p:cNvSpPr/>
              <p:nvPr/>
            </p:nvSpPr>
            <p:spPr>
              <a:xfrm>
                <a:off x="11393365" y="2939983"/>
                <a:ext cx="210315" cy="140415"/>
              </a:xfrm>
              <a:custGeom>
                <a:avLst/>
                <a:gdLst/>
                <a:ahLst/>
                <a:cxnLst/>
                <a:rect l="l" t="t" r="r" b="b"/>
                <a:pathLst>
                  <a:path w="3421" h="2284" extrusionOk="0">
                    <a:moveTo>
                      <a:pt x="1223" y="1292"/>
                    </a:moveTo>
                    <a:lnTo>
                      <a:pt x="1206" y="1325"/>
                    </a:lnTo>
                    <a:lnTo>
                      <a:pt x="1189" y="1292"/>
                    </a:lnTo>
                    <a:close/>
                    <a:moveTo>
                      <a:pt x="3129" y="0"/>
                    </a:moveTo>
                    <a:cubicBezTo>
                      <a:pt x="3085" y="0"/>
                      <a:pt x="3042" y="4"/>
                      <a:pt x="3002" y="15"/>
                    </a:cubicBezTo>
                    <a:cubicBezTo>
                      <a:pt x="2809" y="69"/>
                      <a:pt x="2617" y="157"/>
                      <a:pt x="2445" y="262"/>
                    </a:cubicBezTo>
                    <a:cubicBezTo>
                      <a:pt x="1675" y="731"/>
                      <a:pt x="926" y="1221"/>
                      <a:pt x="160" y="1710"/>
                    </a:cubicBezTo>
                    <a:cubicBezTo>
                      <a:pt x="88" y="1744"/>
                      <a:pt x="55" y="1848"/>
                      <a:pt x="1" y="1936"/>
                    </a:cubicBezTo>
                    <a:cubicBezTo>
                      <a:pt x="176" y="2058"/>
                      <a:pt x="352" y="2162"/>
                      <a:pt x="545" y="2284"/>
                    </a:cubicBezTo>
                    <a:cubicBezTo>
                      <a:pt x="963" y="2108"/>
                      <a:pt x="1277" y="1777"/>
                      <a:pt x="1675" y="1585"/>
                    </a:cubicBezTo>
                    <a:cubicBezTo>
                      <a:pt x="2060" y="1413"/>
                      <a:pt x="2391" y="1166"/>
                      <a:pt x="2742" y="940"/>
                    </a:cubicBezTo>
                    <a:cubicBezTo>
                      <a:pt x="2951" y="802"/>
                      <a:pt x="3177" y="681"/>
                      <a:pt x="3332" y="488"/>
                    </a:cubicBezTo>
                    <a:cubicBezTo>
                      <a:pt x="3420" y="383"/>
                      <a:pt x="3387" y="174"/>
                      <a:pt x="3404" y="15"/>
                    </a:cubicBezTo>
                    <a:cubicBezTo>
                      <a:pt x="3311" y="15"/>
                      <a:pt x="3217" y="0"/>
                      <a:pt x="3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2"/>
              <p:cNvSpPr/>
              <p:nvPr/>
            </p:nvSpPr>
            <p:spPr>
              <a:xfrm>
                <a:off x="11219688" y="3115872"/>
                <a:ext cx="97811" cy="72851"/>
              </a:xfrm>
              <a:custGeom>
                <a:avLst/>
                <a:gdLst/>
                <a:ahLst/>
                <a:cxnLst/>
                <a:rect l="l" t="t" r="r" b="b"/>
                <a:pathLst>
                  <a:path w="1591" h="1185" extrusionOk="0">
                    <a:moveTo>
                      <a:pt x="909" y="0"/>
                    </a:moveTo>
                    <a:cubicBezTo>
                      <a:pt x="578" y="419"/>
                      <a:pt x="297" y="800"/>
                      <a:pt x="0" y="1185"/>
                    </a:cubicBezTo>
                    <a:cubicBezTo>
                      <a:pt x="544" y="959"/>
                      <a:pt x="1068" y="712"/>
                      <a:pt x="1591" y="486"/>
                    </a:cubicBezTo>
                    <a:cubicBezTo>
                      <a:pt x="1361" y="314"/>
                      <a:pt x="1118" y="155"/>
                      <a:pt x="9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2"/>
              <p:cNvSpPr/>
              <p:nvPr/>
            </p:nvSpPr>
            <p:spPr>
              <a:xfrm>
                <a:off x="10988099" y="3197147"/>
                <a:ext cx="120189" cy="27849"/>
              </a:xfrm>
              <a:custGeom>
                <a:avLst/>
                <a:gdLst/>
                <a:ahLst/>
                <a:cxnLst/>
                <a:rect l="l" t="t" r="r" b="b"/>
                <a:pathLst>
                  <a:path w="1955" h="453" extrusionOk="0">
                    <a:moveTo>
                      <a:pt x="0" y="1"/>
                    </a:moveTo>
                    <a:cubicBezTo>
                      <a:pt x="246" y="282"/>
                      <a:pt x="831" y="452"/>
                      <a:pt x="1351" y="452"/>
                    </a:cubicBezTo>
                    <a:cubicBezTo>
                      <a:pt x="1575" y="452"/>
                      <a:pt x="1787" y="421"/>
                      <a:pt x="1955" y="353"/>
                    </a:cubicBezTo>
                    <a:cubicBezTo>
                      <a:pt x="1817" y="298"/>
                      <a:pt x="1658" y="248"/>
                      <a:pt x="1503" y="210"/>
                    </a:cubicBezTo>
                    <a:cubicBezTo>
                      <a:pt x="996" y="143"/>
                      <a:pt x="507"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2"/>
              <p:cNvSpPr/>
              <p:nvPr/>
            </p:nvSpPr>
            <p:spPr>
              <a:xfrm>
                <a:off x="10187281" y="2263351"/>
                <a:ext cx="82687" cy="37624"/>
              </a:xfrm>
              <a:custGeom>
                <a:avLst/>
                <a:gdLst/>
                <a:ahLst/>
                <a:cxnLst/>
                <a:rect l="l" t="t" r="r" b="b"/>
                <a:pathLst>
                  <a:path w="1345" h="612" extrusionOk="0">
                    <a:moveTo>
                      <a:pt x="1202" y="0"/>
                    </a:moveTo>
                    <a:cubicBezTo>
                      <a:pt x="750" y="105"/>
                      <a:pt x="365" y="193"/>
                      <a:pt x="0" y="281"/>
                    </a:cubicBezTo>
                    <a:cubicBezTo>
                      <a:pt x="436" y="385"/>
                      <a:pt x="888" y="507"/>
                      <a:pt x="1344" y="611"/>
                    </a:cubicBezTo>
                    <a:cubicBezTo>
                      <a:pt x="1290" y="419"/>
                      <a:pt x="1239" y="210"/>
                      <a:pt x="1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2"/>
              <p:cNvSpPr/>
              <p:nvPr/>
            </p:nvSpPr>
            <p:spPr>
              <a:xfrm>
                <a:off x="11119048" y="3155464"/>
                <a:ext cx="71867" cy="39714"/>
              </a:xfrm>
              <a:custGeom>
                <a:avLst/>
                <a:gdLst/>
                <a:ahLst/>
                <a:cxnLst/>
                <a:rect l="l" t="t" r="r" b="b"/>
                <a:pathLst>
                  <a:path w="1169" h="646" extrusionOk="0">
                    <a:moveTo>
                      <a:pt x="1168" y="1"/>
                    </a:moveTo>
                    <a:cubicBezTo>
                      <a:pt x="783" y="106"/>
                      <a:pt x="382" y="227"/>
                      <a:pt x="1" y="348"/>
                    </a:cubicBezTo>
                    <a:cubicBezTo>
                      <a:pt x="243" y="470"/>
                      <a:pt x="507" y="591"/>
                      <a:pt x="629" y="645"/>
                    </a:cubicBezTo>
                    <a:cubicBezTo>
                      <a:pt x="783" y="453"/>
                      <a:pt x="976" y="227"/>
                      <a:pt x="1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2"/>
              <p:cNvSpPr/>
              <p:nvPr/>
            </p:nvSpPr>
            <p:spPr>
              <a:xfrm>
                <a:off x="11532859" y="3151099"/>
                <a:ext cx="47153" cy="45124"/>
              </a:xfrm>
              <a:custGeom>
                <a:avLst/>
                <a:gdLst/>
                <a:ahLst/>
                <a:cxnLst/>
                <a:rect l="l" t="t" r="r" b="b"/>
                <a:pathLst>
                  <a:path w="767" h="734" extrusionOk="0">
                    <a:moveTo>
                      <a:pt x="331" y="1"/>
                    </a:moveTo>
                    <a:cubicBezTo>
                      <a:pt x="331" y="243"/>
                      <a:pt x="0" y="507"/>
                      <a:pt x="369" y="733"/>
                    </a:cubicBezTo>
                    <a:cubicBezTo>
                      <a:pt x="766" y="629"/>
                      <a:pt x="578" y="298"/>
                      <a:pt x="611" y="72"/>
                    </a:cubicBezTo>
                    <a:cubicBezTo>
                      <a:pt x="611" y="55"/>
                      <a:pt x="419" y="17"/>
                      <a:pt x="3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2"/>
              <p:cNvSpPr/>
              <p:nvPr/>
            </p:nvSpPr>
            <p:spPr>
              <a:xfrm>
                <a:off x="11055787" y="2535578"/>
                <a:ext cx="3135" cy="3443"/>
              </a:xfrm>
              <a:custGeom>
                <a:avLst/>
                <a:gdLst/>
                <a:ahLst/>
                <a:cxnLst/>
                <a:rect l="l" t="t" r="r" b="b"/>
                <a:pathLst>
                  <a:path w="51" h="56" extrusionOk="0">
                    <a:moveTo>
                      <a:pt x="17" y="1"/>
                    </a:moveTo>
                    <a:cubicBezTo>
                      <a:pt x="17" y="1"/>
                      <a:pt x="0" y="22"/>
                      <a:pt x="0" y="38"/>
                    </a:cubicBezTo>
                    <a:cubicBezTo>
                      <a:pt x="17" y="38"/>
                      <a:pt x="17" y="55"/>
                      <a:pt x="33" y="55"/>
                    </a:cubicBezTo>
                    <a:cubicBezTo>
                      <a:pt x="50" y="55"/>
                      <a:pt x="50" y="38"/>
                      <a:pt x="50" y="22"/>
                    </a:cubicBezTo>
                    <a:cubicBezTo>
                      <a:pt x="50" y="1"/>
                      <a:pt x="33" y="1"/>
                      <a:pt x="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2"/>
              <p:cNvSpPr/>
              <p:nvPr/>
            </p:nvSpPr>
            <p:spPr>
              <a:xfrm>
                <a:off x="11466463" y="3019351"/>
                <a:ext cx="2090" cy="2152"/>
              </a:xfrm>
              <a:custGeom>
                <a:avLst/>
                <a:gdLst/>
                <a:ahLst/>
                <a:cxnLst/>
                <a:rect l="l" t="t" r="r" b="b"/>
                <a:pathLst>
                  <a:path w="34" h="35" extrusionOk="0">
                    <a:moveTo>
                      <a:pt x="0" y="1"/>
                    </a:moveTo>
                    <a:lnTo>
                      <a:pt x="17" y="34"/>
                    </a:lnTo>
                    <a:lnTo>
                      <a:pt x="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70" name="Google Shape;2070;p22"/>
          <p:cNvSpPr txBox="1">
            <a:spLocks noGrp="1"/>
          </p:cNvSpPr>
          <p:nvPr>
            <p:ph type="title"/>
          </p:nvPr>
        </p:nvSpPr>
        <p:spPr>
          <a:xfrm>
            <a:off x="3675775" y="1742775"/>
            <a:ext cx="2283900" cy="436800"/>
          </a:xfrm>
          <a:prstGeom prst="rect">
            <a:avLst/>
          </a:prstGeom>
        </p:spPr>
        <p:txBody>
          <a:bodyPr spcFirstLastPara="1" wrap="square" lIns="36575" tIns="36575" rIns="36575" bIns="36575" anchor="t" anchorCtr="0">
            <a:noAutofit/>
          </a:bodyPr>
          <a:lstStyle>
            <a:lvl1pPr lvl="0" rtl="0">
              <a:spcBef>
                <a:spcPts val="0"/>
              </a:spcBef>
              <a:spcAft>
                <a:spcPts val="0"/>
              </a:spcAft>
              <a:buSzPts val="2400"/>
              <a:buFont typeface="Reem Kufi"/>
              <a:buNone/>
              <a:defRPr sz="2400">
                <a:latin typeface="Nunito ExtraBold"/>
                <a:ea typeface="Nunito ExtraBold"/>
                <a:cs typeface="Nunito ExtraBold"/>
                <a:sym typeface="Nunito ExtraBold"/>
              </a:defRPr>
            </a:lvl1pPr>
            <a:lvl2pPr lvl="1" rtl="0">
              <a:spcBef>
                <a:spcPts val="0"/>
              </a:spcBef>
              <a:spcAft>
                <a:spcPts val="0"/>
              </a:spcAft>
              <a:buSzPts val="2400"/>
              <a:buFont typeface="Reem Kufi"/>
              <a:buNone/>
              <a:defRPr sz="2400" b="1">
                <a:latin typeface="Reem Kufi"/>
                <a:ea typeface="Reem Kufi"/>
                <a:cs typeface="Reem Kufi"/>
                <a:sym typeface="Reem Kufi"/>
              </a:defRPr>
            </a:lvl2pPr>
            <a:lvl3pPr lvl="2" rtl="0">
              <a:spcBef>
                <a:spcPts val="0"/>
              </a:spcBef>
              <a:spcAft>
                <a:spcPts val="0"/>
              </a:spcAft>
              <a:buSzPts val="2400"/>
              <a:buFont typeface="Reem Kufi"/>
              <a:buNone/>
              <a:defRPr sz="2400" b="1">
                <a:latin typeface="Reem Kufi"/>
                <a:ea typeface="Reem Kufi"/>
                <a:cs typeface="Reem Kufi"/>
                <a:sym typeface="Reem Kufi"/>
              </a:defRPr>
            </a:lvl3pPr>
            <a:lvl4pPr lvl="3" rtl="0">
              <a:spcBef>
                <a:spcPts val="0"/>
              </a:spcBef>
              <a:spcAft>
                <a:spcPts val="0"/>
              </a:spcAft>
              <a:buSzPts val="2400"/>
              <a:buFont typeface="Reem Kufi"/>
              <a:buNone/>
              <a:defRPr sz="2400" b="1">
                <a:latin typeface="Reem Kufi"/>
                <a:ea typeface="Reem Kufi"/>
                <a:cs typeface="Reem Kufi"/>
                <a:sym typeface="Reem Kufi"/>
              </a:defRPr>
            </a:lvl4pPr>
            <a:lvl5pPr lvl="4" rtl="0">
              <a:spcBef>
                <a:spcPts val="0"/>
              </a:spcBef>
              <a:spcAft>
                <a:spcPts val="0"/>
              </a:spcAft>
              <a:buSzPts val="2400"/>
              <a:buFont typeface="Reem Kufi"/>
              <a:buNone/>
              <a:defRPr sz="2400" b="1">
                <a:latin typeface="Reem Kufi"/>
                <a:ea typeface="Reem Kufi"/>
                <a:cs typeface="Reem Kufi"/>
                <a:sym typeface="Reem Kufi"/>
              </a:defRPr>
            </a:lvl5pPr>
            <a:lvl6pPr lvl="5" rtl="0">
              <a:spcBef>
                <a:spcPts val="0"/>
              </a:spcBef>
              <a:spcAft>
                <a:spcPts val="0"/>
              </a:spcAft>
              <a:buSzPts val="2400"/>
              <a:buFont typeface="Reem Kufi"/>
              <a:buNone/>
              <a:defRPr sz="2400" b="1">
                <a:latin typeface="Reem Kufi"/>
                <a:ea typeface="Reem Kufi"/>
                <a:cs typeface="Reem Kufi"/>
                <a:sym typeface="Reem Kufi"/>
              </a:defRPr>
            </a:lvl6pPr>
            <a:lvl7pPr lvl="6" rtl="0">
              <a:spcBef>
                <a:spcPts val="0"/>
              </a:spcBef>
              <a:spcAft>
                <a:spcPts val="0"/>
              </a:spcAft>
              <a:buSzPts val="2400"/>
              <a:buFont typeface="Reem Kufi"/>
              <a:buNone/>
              <a:defRPr sz="2400" b="1">
                <a:latin typeface="Reem Kufi"/>
                <a:ea typeface="Reem Kufi"/>
                <a:cs typeface="Reem Kufi"/>
                <a:sym typeface="Reem Kufi"/>
              </a:defRPr>
            </a:lvl7pPr>
            <a:lvl8pPr lvl="7" rtl="0">
              <a:spcBef>
                <a:spcPts val="0"/>
              </a:spcBef>
              <a:spcAft>
                <a:spcPts val="0"/>
              </a:spcAft>
              <a:buSzPts val="2400"/>
              <a:buFont typeface="Reem Kufi"/>
              <a:buNone/>
              <a:defRPr sz="2400" b="1">
                <a:latin typeface="Reem Kufi"/>
                <a:ea typeface="Reem Kufi"/>
                <a:cs typeface="Reem Kufi"/>
                <a:sym typeface="Reem Kufi"/>
              </a:defRPr>
            </a:lvl8pPr>
            <a:lvl9pPr lvl="8" rtl="0">
              <a:spcBef>
                <a:spcPts val="0"/>
              </a:spcBef>
              <a:spcAft>
                <a:spcPts val="0"/>
              </a:spcAft>
              <a:buSzPts val="2400"/>
              <a:buFont typeface="Reem Kufi"/>
              <a:buNone/>
              <a:defRPr sz="2400" b="1">
                <a:latin typeface="Reem Kufi"/>
                <a:ea typeface="Reem Kufi"/>
                <a:cs typeface="Reem Kufi"/>
                <a:sym typeface="Reem Kufi"/>
              </a:defRPr>
            </a:lvl9pPr>
          </a:lstStyle>
          <a:p>
            <a:endParaRPr/>
          </a:p>
        </p:txBody>
      </p:sp>
      <p:sp>
        <p:nvSpPr>
          <p:cNvPr id="2071" name="Google Shape;2071;p22"/>
          <p:cNvSpPr txBox="1">
            <a:spLocks noGrp="1"/>
          </p:cNvSpPr>
          <p:nvPr>
            <p:ph type="title" idx="2" hasCustomPrompt="1"/>
          </p:nvPr>
        </p:nvSpPr>
        <p:spPr>
          <a:xfrm>
            <a:off x="3675775" y="1195775"/>
            <a:ext cx="1275300" cy="457200"/>
          </a:xfrm>
          <a:prstGeom prst="rect">
            <a:avLst/>
          </a:prstGeom>
        </p:spPr>
        <p:txBody>
          <a:bodyPr spcFirstLastPara="1" wrap="square" lIns="36575" tIns="36575" rIns="36575" bIns="36575" anchor="t"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2" name="Google Shape;2072;p22"/>
          <p:cNvSpPr txBox="1">
            <a:spLocks noGrp="1"/>
          </p:cNvSpPr>
          <p:nvPr>
            <p:ph type="subTitle" idx="1"/>
          </p:nvPr>
        </p:nvSpPr>
        <p:spPr>
          <a:xfrm>
            <a:off x="3675775" y="2252400"/>
            <a:ext cx="1998600" cy="484800"/>
          </a:xfrm>
          <a:prstGeom prst="rect">
            <a:avLst/>
          </a:prstGeom>
        </p:spPr>
        <p:txBody>
          <a:bodyPr spcFirstLastPara="1" wrap="square" lIns="36575" tIns="36575" rIns="36575" bIns="3657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73" name="Google Shape;2073;p22"/>
          <p:cNvSpPr txBox="1">
            <a:spLocks noGrp="1"/>
          </p:cNvSpPr>
          <p:nvPr>
            <p:ph type="title" idx="3"/>
          </p:nvPr>
        </p:nvSpPr>
        <p:spPr>
          <a:xfrm>
            <a:off x="720000" y="445025"/>
            <a:ext cx="6386100" cy="572700"/>
          </a:xfrm>
          <a:prstGeom prst="rect">
            <a:avLst/>
          </a:prstGeom>
        </p:spPr>
        <p:txBody>
          <a:bodyPr spcFirstLastPara="1" wrap="square" lIns="36575" tIns="36575" rIns="36575" bIns="3657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74" name="Google Shape;2074;p22"/>
          <p:cNvSpPr txBox="1">
            <a:spLocks noGrp="1"/>
          </p:cNvSpPr>
          <p:nvPr>
            <p:ph type="title" idx="4"/>
          </p:nvPr>
        </p:nvSpPr>
        <p:spPr>
          <a:xfrm>
            <a:off x="6145000" y="1742775"/>
            <a:ext cx="2283900" cy="436800"/>
          </a:xfrm>
          <a:prstGeom prst="rect">
            <a:avLst/>
          </a:prstGeom>
        </p:spPr>
        <p:txBody>
          <a:bodyPr spcFirstLastPara="1" wrap="square" lIns="36575" tIns="36575" rIns="36575" bIns="36575" anchor="t" anchorCtr="0">
            <a:noAutofit/>
          </a:bodyPr>
          <a:lstStyle>
            <a:lvl1pPr lvl="0" rtl="0">
              <a:spcBef>
                <a:spcPts val="0"/>
              </a:spcBef>
              <a:spcAft>
                <a:spcPts val="0"/>
              </a:spcAft>
              <a:buSzPts val="2400"/>
              <a:buFont typeface="Reem Kufi"/>
              <a:buNone/>
              <a:defRPr sz="2400">
                <a:latin typeface="Nunito ExtraBold"/>
                <a:ea typeface="Nunito ExtraBold"/>
                <a:cs typeface="Nunito ExtraBold"/>
                <a:sym typeface="Nunito ExtraBold"/>
              </a:defRPr>
            </a:lvl1pPr>
            <a:lvl2pPr lvl="1" rtl="0">
              <a:spcBef>
                <a:spcPts val="0"/>
              </a:spcBef>
              <a:spcAft>
                <a:spcPts val="0"/>
              </a:spcAft>
              <a:buSzPts val="2400"/>
              <a:buFont typeface="Reem Kufi"/>
              <a:buNone/>
              <a:defRPr sz="2400" b="1">
                <a:latin typeface="Reem Kufi"/>
                <a:ea typeface="Reem Kufi"/>
                <a:cs typeface="Reem Kufi"/>
                <a:sym typeface="Reem Kufi"/>
              </a:defRPr>
            </a:lvl2pPr>
            <a:lvl3pPr lvl="2" rtl="0">
              <a:spcBef>
                <a:spcPts val="0"/>
              </a:spcBef>
              <a:spcAft>
                <a:spcPts val="0"/>
              </a:spcAft>
              <a:buSzPts val="2400"/>
              <a:buFont typeface="Reem Kufi"/>
              <a:buNone/>
              <a:defRPr sz="2400" b="1">
                <a:latin typeface="Reem Kufi"/>
                <a:ea typeface="Reem Kufi"/>
                <a:cs typeface="Reem Kufi"/>
                <a:sym typeface="Reem Kufi"/>
              </a:defRPr>
            </a:lvl3pPr>
            <a:lvl4pPr lvl="3" rtl="0">
              <a:spcBef>
                <a:spcPts val="0"/>
              </a:spcBef>
              <a:spcAft>
                <a:spcPts val="0"/>
              </a:spcAft>
              <a:buSzPts val="2400"/>
              <a:buFont typeface="Reem Kufi"/>
              <a:buNone/>
              <a:defRPr sz="2400" b="1">
                <a:latin typeface="Reem Kufi"/>
                <a:ea typeface="Reem Kufi"/>
                <a:cs typeface="Reem Kufi"/>
                <a:sym typeface="Reem Kufi"/>
              </a:defRPr>
            </a:lvl4pPr>
            <a:lvl5pPr lvl="4" rtl="0">
              <a:spcBef>
                <a:spcPts val="0"/>
              </a:spcBef>
              <a:spcAft>
                <a:spcPts val="0"/>
              </a:spcAft>
              <a:buSzPts val="2400"/>
              <a:buFont typeface="Reem Kufi"/>
              <a:buNone/>
              <a:defRPr sz="2400" b="1">
                <a:latin typeface="Reem Kufi"/>
                <a:ea typeface="Reem Kufi"/>
                <a:cs typeface="Reem Kufi"/>
                <a:sym typeface="Reem Kufi"/>
              </a:defRPr>
            </a:lvl5pPr>
            <a:lvl6pPr lvl="5" rtl="0">
              <a:spcBef>
                <a:spcPts val="0"/>
              </a:spcBef>
              <a:spcAft>
                <a:spcPts val="0"/>
              </a:spcAft>
              <a:buSzPts val="2400"/>
              <a:buFont typeface="Reem Kufi"/>
              <a:buNone/>
              <a:defRPr sz="2400" b="1">
                <a:latin typeface="Reem Kufi"/>
                <a:ea typeface="Reem Kufi"/>
                <a:cs typeface="Reem Kufi"/>
                <a:sym typeface="Reem Kufi"/>
              </a:defRPr>
            </a:lvl6pPr>
            <a:lvl7pPr lvl="6" rtl="0">
              <a:spcBef>
                <a:spcPts val="0"/>
              </a:spcBef>
              <a:spcAft>
                <a:spcPts val="0"/>
              </a:spcAft>
              <a:buSzPts val="2400"/>
              <a:buFont typeface="Reem Kufi"/>
              <a:buNone/>
              <a:defRPr sz="2400" b="1">
                <a:latin typeface="Reem Kufi"/>
                <a:ea typeface="Reem Kufi"/>
                <a:cs typeface="Reem Kufi"/>
                <a:sym typeface="Reem Kufi"/>
              </a:defRPr>
            </a:lvl7pPr>
            <a:lvl8pPr lvl="7" rtl="0">
              <a:spcBef>
                <a:spcPts val="0"/>
              </a:spcBef>
              <a:spcAft>
                <a:spcPts val="0"/>
              </a:spcAft>
              <a:buSzPts val="2400"/>
              <a:buFont typeface="Reem Kufi"/>
              <a:buNone/>
              <a:defRPr sz="2400" b="1">
                <a:latin typeface="Reem Kufi"/>
                <a:ea typeface="Reem Kufi"/>
                <a:cs typeface="Reem Kufi"/>
                <a:sym typeface="Reem Kufi"/>
              </a:defRPr>
            </a:lvl8pPr>
            <a:lvl9pPr lvl="8" rtl="0">
              <a:spcBef>
                <a:spcPts val="0"/>
              </a:spcBef>
              <a:spcAft>
                <a:spcPts val="0"/>
              </a:spcAft>
              <a:buSzPts val="2400"/>
              <a:buFont typeface="Reem Kufi"/>
              <a:buNone/>
              <a:defRPr sz="2400" b="1">
                <a:latin typeface="Reem Kufi"/>
                <a:ea typeface="Reem Kufi"/>
                <a:cs typeface="Reem Kufi"/>
                <a:sym typeface="Reem Kufi"/>
              </a:defRPr>
            </a:lvl9pPr>
          </a:lstStyle>
          <a:p>
            <a:endParaRPr/>
          </a:p>
        </p:txBody>
      </p:sp>
      <p:sp>
        <p:nvSpPr>
          <p:cNvPr id="2075" name="Google Shape;2075;p22"/>
          <p:cNvSpPr txBox="1">
            <a:spLocks noGrp="1"/>
          </p:cNvSpPr>
          <p:nvPr>
            <p:ph type="title" idx="5" hasCustomPrompt="1"/>
          </p:nvPr>
        </p:nvSpPr>
        <p:spPr>
          <a:xfrm>
            <a:off x="6145000" y="1195775"/>
            <a:ext cx="1275300" cy="457200"/>
          </a:xfrm>
          <a:prstGeom prst="rect">
            <a:avLst/>
          </a:prstGeom>
        </p:spPr>
        <p:txBody>
          <a:bodyPr spcFirstLastPara="1" wrap="square" lIns="36575" tIns="36575" rIns="36575" bIns="36575" anchor="t"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6" name="Google Shape;2076;p22"/>
          <p:cNvSpPr txBox="1">
            <a:spLocks noGrp="1"/>
          </p:cNvSpPr>
          <p:nvPr>
            <p:ph type="subTitle" idx="6"/>
          </p:nvPr>
        </p:nvSpPr>
        <p:spPr>
          <a:xfrm>
            <a:off x="6145000" y="2252400"/>
            <a:ext cx="1998600" cy="484800"/>
          </a:xfrm>
          <a:prstGeom prst="rect">
            <a:avLst/>
          </a:prstGeom>
        </p:spPr>
        <p:txBody>
          <a:bodyPr spcFirstLastPara="1" wrap="square" lIns="36575" tIns="36575" rIns="36575" bIns="3657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77" name="Google Shape;2077;p22"/>
          <p:cNvSpPr txBox="1">
            <a:spLocks noGrp="1"/>
          </p:cNvSpPr>
          <p:nvPr>
            <p:ph type="title" idx="7"/>
          </p:nvPr>
        </p:nvSpPr>
        <p:spPr>
          <a:xfrm>
            <a:off x="3675775" y="3448875"/>
            <a:ext cx="2283900" cy="436800"/>
          </a:xfrm>
          <a:prstGeom prst="rect">
            <a:avLst/>
          </a:prstGeom>
        </p:spPr>
        <p:txBody>
          <a:bodyPr spcFirstLastPara="1" wrap="square" lIns="36575" tIns="36575" rIns="36575" bIns="36575" anchor="t" anchorCtr="0">
            <a:noAutofit/>
          </a:bodyPr>
          <a:lstStyle>
            <a:lvl1pPr lvl="0" rtl="0">
              <a:spcBef>
                <a:spcPts val="0"/>
              </a:spcBef>
              <a:spcAft>
                <a:spcPts val="0"/>
              </a:spcAft>
              <a:buSzPts val="2400"/>
              <a:buFont typeface="Reem Kufi"/>
              <a:buNone/>
              <a:defRPr sz="2400">
                <a:latin typeface="Nunito ExtraBold"/>
                <a:ea typeface="Nunito ExtraBold"/>
                <a:cs typeface="Nunito ExtraBold"/>
                <a:sym typeface="Nunito ExtraBold"/>
              </a:defRPr>
            </a:lvl1pPr>
            <a:lvl2pPr lvl="1" rtl="0">
              <a:spcBef>
                <a:spcPts val="0"/>
              </a:spcBef>
              <a:spcAft>
                <a:spcPts val="0"/>
              </a:spcAft>
              <a:buSzPts val="2400"/>
              <a:buFont typeface="Reem Kufi"/>
              <a:buNone/>
              <a:defRPr sz="2400" b="1">
                <a:latin typeface="Reem Kufi"/>
                <a:ea typeface="Reem Kufi"/>
                <a:cs typeface="Reem Kufi"/>
                <a:sym typeface="Reem Kufi"/>
              </a:defRPr>
            </a:lvl2pPr>
            <a:lvl3pPr lvl="2" rtl="0">
              <a:spcBef>
                <a:spcPts val="0"/>
              </a:spcBef>
              <a:spcAft>
                <a:spcPts val="0"/>
              </a:spcAft>
              <a:buSzPts val="2400"/>
              <a:buFont typeface="Reem Kufi"/>
              <a:buNone/>
              <a:defRPr sz="2400" b="1">
                <a:latin typeface="Reem Kufi"/>
                <a:ea typeface="Reem Kufi"/>
                <a:cs typeface="Reem Kufi"/>
                <a:sym typeface="Reem Kufi"/>
              </a:defRPr>
            </a:lvl3pPr>
            <a:lvl4pPr lvl="3" rtl="0">
              <a:spcBef>
                <a:spcPts val="0"/>
              </a:spcBef>
              <a:spcAft>
                <a:spcPts val="0"/>
              </a:spcAft>
              <a:buSzPts val="2400"/>
              <a:buFont typeface="Reem Kufi"/>
              <a:buNone/>
              <a:defRPr sz="2400" b="1">
                <a:latin typeface="Reem Kufi"/>
                <a:ea typeface="Reem Kufi"/>
                <a:cs typeface="Reem Kufi"/>
                <a:sym typeface="Reem Kufi"/>
              </a:defRPr>
            </a:lvl4pPr>
            <a:lvl5pPr lvl="4" rtl="0">
              <a:spcBef>
                <a:spcPts val="0"/>
              </a:spcBef>
              <a:spcAft>
                <a:spcPts val="0"/>
              </a:spcAft>
              <a:buSzPts val="2400"/>
              <a:buFont typeface="Reem Kufi"/>
              <a:buNone/>
              <a:defRPr sz="2400" b="1">
                <a:latin typeface="Reem Kufi"/>
                <a:ea typeface="Reem Kufi"/>
                <a:cs typeface="Reem Kufi"/>
                <a:sym typeface="Reem Kufi"/>
              </a:defRPr>
            </a:lvl5pPr>
            <a:lvl6pPr lvl="5" rtl="0">
              <a:spcBef>
                <a:spcPts val="0"/>
              </a:spcBef>
              <a:spcAft>
                <a:spcPts val="0"/>
              </a:spcAft>
              <a:buSzPts val="2400"/>
              <a:buFont typeface="Reem Kufi"/>
              <a:buNone/>
              <a:defRPr sz="2400" b="1">
                <a:latin typeface="Reem Kufi"/>
                <a:ea typeface="Reem Kufi"/>
                <a:cs typeface="Reem Kufi"/>
                <a:sym typeface="Reem Kufi"/>
              </a:defRPr>
            </a:lvl6pPr>
            <a:lvl7pPr lvl="6" rtl="0">
              <a:spcBef>
                <a:spcPts val="0"/>
              </a:spcBef>
              <a:spcAft>
                <a:spcPts val="0"/>
              </a:spcAft>
              <a:buSzPts val="2400"/>
              <a:buFont typeface="Reem Kufi"/>
              <a:buNone/>
              <a:defRPr sz="2400" b="1">
                <a:latin typeface="Reem Kufi"/>
                <a:ea typeface="Reem Kufi"/>
                <a:cs typeface="Reem Kufi"/>
                <a:sym typeface="Reem Kufi"/>
              </a:defRPr>
            </a:lvl7pPr>
            <a:lvl8pPr lvl="7" rtl="0">
              <a:spcBef>
                <a:spcPts val="0"/>
              </a:spcBef>
              <a:spcAft>
                <a:spcPts val="0"/>
              </a:spcAft>
              <a:buSzPts val="2400"/>
              <a:buFont typeface="Reem Kufi"/>
              <a:buNone/>
              <a:defRPr sz="2400" b="1">
                <a:latin typeface="Reem Kufi"/>
                <a:ea typeface="Reem Kufi"/>
                <a:cs typeface="Reem Kufi"/>
                <a:sym typeface="Reem Kufi"/>
              </a:defRPr>
            </a:lvl8pPr>
            <a:lvl9pPr lvl="8" rtl="0">
              <a:spcBef>
                <a:spcPts val="0"/>
              </a:spcBef>
              <a:spcAft>
                <a:spcPts val="0"/>
              </a:spcAft>
              <a:buSzPts val="2400"/>
              <a:buFont typeface="Reem Kufi"/>
              <a:buNone/>
              <a:defRPr sz="2400" b="1">
                <a:latin typeface="Reem Kufi"/>
                <a:ea typeface="Reem Kufi"/>
                <a:cs typeface="Reem Kufi"/>
                <a:sym typeface="Reem Kufi"/>
              </a:defRPr>
            </a:lvl9pPr>
          </a:lstStyle>
          <a:p>
            <a:endParaRPr/>
          </a:p>
        </p:txBody>
      </p:sp>
      <p:sp>
        <p:nvSpPr>
          <p:cNvPr id="2078" name="Google Shape;2078;p22"/>
          <p:cNvSpPr txBox="1">
            <a:spLocks noGrp="1"/>
          </p:cNvSpPr>
          <p:nvPr>
            <p:ph type="title" idx="8" hasCustomPrompt="1"/>
          </p:nvPr>
        </p:nvSpPr>
        <p:spPr>
          <a:xfrm>
            <a:off x="3675775" y="2901225"/>
            <a:ext cx="1275300" cy="457200"/>
          </a:xfrm>
          <a:prstGeom prst="rect">
            <a:avLst/>
          </a:prstGeom>
        </p:spPr>
        <p:txBody>
          <a:bodyPr spcFirstLastPara="1" wrap="square" lIns="36575" tIns="36575" rIns="36575" bIns="36575" anchor="t"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9" name="Google Shape;2079;p22"/>
          <p:cNvSpPr txBox="1">
            <a:spLocks noGrp="1"/>
          </p:cNvSpPr>
          <p:nvPr>
            <p:ph type="subTitle" idx="9"/>
          </p:nvPr>
        </p:nvSpPr>
        <p:spPr>
          <a:xfrm>
            <a:off x="3675775" y="3960000"/>
            <a:ext cx="1998600" cy="484800"/>
          </a:xfrm>
          <a:prstGeom prst="rect">
            <a:avLst/>
          </a:prstGeom>
        </p:spPr>
        <p:txBody>
          <a:bodyPr spcFirstLastPara="1" wrap="square" lIns="36575" tIns="36575" rIns="36575" bIns="3657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0" name="Google Shape;2080;p22"/>
          <p:cNvSpPr txBox="1">
            <a:spLocks noGrp="1"/>
          </p:cNvSpPr>
          <p:nvPr>
            <p:ph type="title" idx="13"/>
          </p:nvPr>
        </p:nvSpPr>
        <p:spPr>
          <a:xfrm>
            <a:off x="6145000" y="3448875"/>
            <a:ext cx="2283900" cy="436800"/>
          </a:xfrm>
          <a:prstGeom prst="rect">
            <a:avLst/>
          </a:prstGeom>
        </p:spPr>
        <p:txBody>
          <a:bodyPr spcFirstLastPara="1" wrap="square" lIns="36575" tIns="36575" rIns="36575" bIns="36575" anchor="t" anchorCtr="0">
            <a:noAutofit/>
          </a:bodyPr>
          <a:lstStyle>
            <a:lvl1pPr lvl="0" rtl="0">
              <a:spcBef>
                <a:spcPts val="0"/>
              </a:spcBef>
              <a:spcAft>
                <a:spcPts val="0"/>
              </a:spcAft>
              <a:buSzPts val="2400"/>
              <a:buFont typeface="Reem Kufi"/>
              <a:buNone/>
              <a:defRPr sz="2400">
                <a:latin typeface="Nunito ExtraBold"/>
                <a:ea typeface="Nunito ExtraBold"/>
                <a:cs typeface="Nunito ExtraBold"/>
                <a:sym typeface="Nunito ExtraBold"/>
              </a:defRPr>
            </a:lvl1pPr>
            <a:lvl2pPr lvl="1" rtl="0">
              <a:spcBef>
                <a:spcPts val="0"/>
              </a:spcBef>
              <a:spcAft>
                <a:spcPts val="0"/>
              </a:spcAft>
              <a:buSzPts val="2400"/>
              <a:buFont typeface="Reem Kufi"/>
              <a:buNone/>
              <a:defRPr sz="2400" b="1">
                <a:latin typeface="Reem Kufi"/>
                <a:ea typeface="Reem Kufi"/>
                <a:cs typeface="Reem Kufi"/>
                <a:sym typeface="Reem Kufi"/>
              </a:defRPr>
            </a:lvl2pPr>
            <a:lvl3pPr lvl="2" rtl="0">
              <a:spcBef>
                <a:spcPts val="0"/>
              </a:spcBef>
              <a:spcAft>
                <a:spcPts val="0"/>
              </a:spcAft>
              <a:buSzPts val="2400"/>
              <a:buFont typeface="Reem Kufi"/>
              <a:buNone/>
              <a:defRPr sz="2400" b="1">
                <a:latin typeface="Reem Kufi"/>
                <a:ea typeface="Reem Kufi"/>
                <a:cs typeface="Reem Kufi"/>
                <a:sym typeface="Reem Kufi"/>
              </a:defRPr>
            </a:lvl3pPr>
            <a:lvl4pPr lvl="3" rtl="0">
              <a:spcBef>
                <a:spcPts val="0"/>
              </a:spcBef>
              <a:spcAft>
                <a:spcPts val="0"/>
              </a:spcAft>
              <a:buSzPts val="2400"/>
              <a:buFont typeface="Reem Kufi"/>
              <a:buNone/>
              <a:defRPr sz="2400" b="1">
                <a:latin typeface="Reem Kufi"/>
                <a:ea typeface="Reem Kufi"/>
                <a:cs typeface="Reem Kufi"/>
                <a:sym typeface="Reem Kufi"/>
              </a:defRPr>
            </a:lvl4pPr>
            <a:lvl5pPr lvl="4" rtl="0">
              <a:spcBef>
                <a:spcPts val="0"/>
              </a:spcBef>
              <a:spcAft>
                <a:spcPts val="0"/>
              </a:spcAft>
              <a:buSzPts val="2400"/>
              <a:buFont typeface="Reem Kufi"/>
              <a:buNone/>
              <a:defRPr sz="2400" b="1">
                <a:latin typeface="Reem Kufi"/>
                <a:ea typeface="Reem Kufi"/>
                <a:cs typeface="Reem Kufi"/>
                <a:sym typeface="Reem Kufi"/>
              </a:defRPr>
            </a:lvl5pPr>
            <a:lvl6pPr lvl="5" rtl="0">
              <a:spcBef>
                <a:spcPts val="0"/>
              </a:spcBef>
              <a:spcAft>
                <a:spcPts val="0"/>
              </a:spcAft>
              <a:buSzPts val="2400"/>
              <a:buFont typeface="Reem Kufi"/>
              <a:buNone/>
              <a:defRPr sz="2400" b="1">
                <a:latin typeface="Reem Kufi"/>
                <a:ea typeface="Reem Kufi"/>
                <a:cs typeface="Reem Kufi"/>
                <a:sym typeface="Reem Kufi"/>
              </a:defRPr>
            </a:lvl6pPr>
            <a:lvl7pPr lvl="6" rtl="0">
              <a:spcBef>
                <a:spcPts val="0"/>
              </a:spcBef>
              <a:spcAft>
                <a:spcPts val="0"/>
              </a:spcAft>
              <a:buSzPts val="2400"/>
              <a:buFont typeface="Reem Kufi"/>
              <a:buNone/>
              <a:defRPr sz="2400" b="1">
                <a:latin typeface="Reem Kufi"/>
                <a:ea typeface="Reem Kufi"/>
                <a:cs typeface="Reem Kufi"/>
                <a:sym typeface="Reem Kufi"/>
              </a:defRPr>
            </a:lvl7pPr>
            <a:lvl8pPr lvl="7" rtl="0">
              <a:spcBef>
                <a:spcPts val="0"/>
              </a:spcBef>
              <a:spcAft>
                <a:spcPts val="0"/>
              </a:spcAft>
              <a:buSzPts val="2400"/>
              <a:buFont typeface="Reem Kufi"/>
              <a:buNone/>
              <a:defRPr sz="2400" b="1">
                <a:latin typeface="Reem Kufi"/>
                <a:ea typeface="Reem Kufi"/>
                <a:cs typeface="Reem Kufi"/>
                <a:sym typeface="Reem Kufi"/>
              </a:defRPr>
            </a:lvl8pPr>
            <a:lvl9pPr lvl="8" rtl="0">
              <a:spcBef>
                <a:spcPts val="0"/>
              </a:spcBef>
              <a:spcAft>
                <a:spcPts val="0"/>
              </a:spcAft>
              <a:buSzPts val="2400"/>
              <a:buFont typeface="Reem Kufi"/>
              <a:buNone/>
              <a:defRPr sz="2400" b="1">
                <a:latin typeface="Reem Kufi"/>
                <a:ea typeface="Reem Kufi"/>
                <a:cs typeface="Reem Kufi"/>
                <a:sym typeface="Reem Kufi"/>
              </a:defRPr>
            </a:lvl9pPr>
          </a:lstStyle>
          <a:p>
            <a:endParaRPr/>
          </a:p>
        </p:txBody>
      </p:sp>
      <p:sp>
        <p:nvSpPr>
          <p:cNvPr id="2081" name="Google Shape;2081;p22"/>
          <p:cNvSpPr txBox="1">
            <a:spLocks noGrp="1"/>
          </p:cNvSpPr>
          <p:nvPr>
            <p:ph type="title" idx="14" hasCustomPrompt="1"/>
          </p:nvPr>
        </p:nvSpPr>
        <p:spPr>
          <a:xfrm>
            <a:off x="6145000" y="2901225"/>
            <a:ext cx="1275300" cy="457200"/>
          </a:xfrm>
          <a:prstGeom prst="rect">
            <a:avLst/>
          </a:prstGeom>
        </p:spPr>
        <p:txBody>
          <a:bodyPr spcFirstLastPara="1" wrap="square" lIns="36575" tIns="36575" rIns="36575" bIns="36575" anchor="t"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82" name="Google Shape;2082;p22"/>
          <p:cNvSpPr txBox="1">
            <a:spLocks noGrp="1"/>
          </p:cNvSpPr>
          <p:nvPr>
            <p:ph type="subTitle" idx="15"/>
          </p:nvPr>
        </p:nvSpPr>
        <p:spPr>
          <a:xfrm>
            <a:off x="6145000" y="3960000"/>
            <a:ext cx="1998600" cy="484800"/>
          </a:xfrm>
          <a:prstGeom prst="rect">
            <a:avLst/>
          </a:prstGeom>
        </p:spPr>
        <p:txBody>
          <a:bodyPr spcFirstLastPara="1" wrap="square" lIns="36575" tIns="36575" rIns="36575" bIns="3657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36575" tIns="36575" rIns="36575" bIns="36575" anchor="t" anchorCtr="0">
            <a:noAutofit/>
          </a:bodyPr>
          <a:lstStyle>
            <a:lvl1pPr lvl="0" rtl="0">
              <a:spcBef>
                <a:spcPts val="0"/>
              </a:spcBef>
              <a:spcAft>
                <a:spcPts val="0"/>
              </a:spcAft>
              <a:buClr>
                <a:schemeClr val="accent2"/>
              </a:buClr>
              <a:buSzPts val="3500"/>
              <a:buFont typeface="Limelight"/>
              <a:buNone/>
              <a:defRPr sz="3500">
                <a:solidFill>
                  <a:schemeClr val="accent2"/>
                </a:solidFill>
                <a:latin typeface="Limelight"/>
                <a:ea typeface="Limelight"/>
                <a:cs typeface="Limelight"/>
                <a:sym typeface="Limelight"/>
              </a:defRPr>
            </a:lvl1pPr>
            <a:lvl2pPr lvl="1" rtl="0">
              <a:spcBef>
                <a:spcPts val="0"/>
              </a:spcBef>
              <a:spcAft>
                <a:spcPts val="0"/>
              </a:spcAft>
              <a:buClr>
                <a:schemeClr val="accent2"/>
              </a:buClr>
              <a:buSzPts val="3500"/>
              <a:buFont typeface="Limelight"/>
              <a:buNone/>
              <a:defRPr sz="3500">
                <a:solidFill>
                  <a:schemeClr val="accent2"/>
                </a:solidFill>
                <a:latin typeface="Limelight"/>
                <a:ea typeface="Limelight"/>
                <a:cs typeface="Limelight"/>
                <a:sym typeface="Limelight"/>
              </a:defRPr>
            </a:lvl2pPr>
            <a:lvl3pPr lvl="2" rtl="0">
              <a:spcBef>
                <a:spcPts val="0"/>
              </a:spcBef>
              <a:spcAft>
                <a:spcPts val="0"/>
              </a:spcAft>
              <a:buClr>
                <a:schemeClr val="accent2"/>
              </a:buClr>
              <a:buSzPts val="3500"/>
              <a:buFont typeface="Limelight"/>
              <a:buNone/>
              <a:defRPr sz="3500">
                <a:solidFill>
                  <a:schemeClr val="accent2"/>
                </a:solidFill>
                <a:latin typeface="Limelight"/>
                <a:ea typeface="Limelight"/>
                <a:cs typeface="Limelight"/>
                <a:sym typeface="Limelight"/>
              </a:defRPr>
            </a:lvl3pPr>
            <a:lvl4pPr lvl="3" rtl="0">
              <a:spcBef>
                <a:spcPts val="0"/>
              </a:spcBef>
              <a:spcAft>
                <a:spcPts val="0"/>
              </a:spcAft>
              <a:buClr>
                <a:schemeClr val="accent2"/>
              </a:buClr>
              <a:buSzPts val="3500"/>
              <a:buFont typeface="Limelight"/>
              <a:buNone/>
              <a:defRPr sz="3500">
                <a:solidFill>
                  <a:schemeClr val="accent2"/>
                </a:solidFill>
                <a:latin typeface="Limelight"/>
                <a:ea typeface="Limelight"/>
                <a:cs typeface="Limelight"/>
                <a:sym typeface="Limelight"/>
              </a:defRPr>
            </a:lvl4pPr>
            <a:lvl5pPr lvl="4" rtl="0">
              <a:spcBef>
                <a:spcPts val="0"/>
              </a:spcBef>
              <a:spcAft>
                <a:spcPts val="0"/>
              </a:spcAft>
              <a:buClr>
                <a:schemeClr val="accent2"/>
              </a:buClr>
              <a:buSzPts val="3500"/>
              <a:buFont typeface="Limelight"/>
              <a:buNone/>
              <a:defRPr sz="3500">
                <a:solidFill>
                  <a:schemeClr val="accent2"/>
                </a:solidFill>
                <a:latin typeface="Limelight"/>
                <a:ea typeface="Limelight"/>
                <a:cs typeface="Limelight"/>
                <a:sym typeface="Limelight"/>
              </a:defRPr>
            </a:lvl5pPr>
            <a:lvl6pPr lvl="5" rtl="0">
              <a:spcBef>
                <a:spcPts val="0"/>
              </a:spcBef>
              <a:spcAft>
                <a:spcPts val="0"/>
              </a:spcAft>
              <a:buClr>
                <a:schemeClr val="accent2"/>
              </a:buClr>
              <a:buSzPts val="3500"/>
              <a:buFont typeface="Limelight"/>
              <a:buNone/>
              <a:defRPr sz="3500">
                <a:solidFill>
                  <a:schemeClr val="accent2"/>
                </a:solidFill>
                <a:latin typeface="Limelight"/>
                <a:ea typeface="Limelight"/>
                <a:cs typeface="Limelight"/>
                <a:sym typeface="Limelight"/>
              </a:defRPr>
            </a:lvl6pPr>
            <a:lvl7pPr lvl="6" rtl="0">
              <a:spcBef>
                <a:spcPts val="0"/>
              </a:spcBef>
              <a:spcAft>
                <a:spcPts val="0"/>
              </a:spcAft>
              <a:buClr>
                <a:schemeClr val="accent2"/>
              </a:buClr>
              <a:buSzPts val="3500"/>
              <a:buFont typeface="Limelight"/>
              <a:buNone/>
              <a:defRPr sz="3500">
                <a:solidFill>
                  <a:schemeClr val="accent2"/>
                </a:solidFill>
                <a:latin typeface="Limelight"/>
                <a:ea typeface="Limelight"/>
                <a:cs typeface="Limelight"/>
                <a:sym typeface="Limelight"/>
              </a:defRPr>
            </a:lvl7pPr>
            <a:lvl8pPr lvl="7" rtl="0">
              <a:spcBef>
                <a:spcPts val="0"/>
              </a:spcBef>
              <a:spcAft>
                <a:spcPts val="0"/>
              </a:spcAft>
              <a:buClr>
                <a:schemeClr val="accent2"/>
              </a:buClr>
              <a:buSzPts val="3500"/>
              <a:buFont typeface="Limelight"/>
              <a:buNone/>
              <a:defRPr sz="3500">
                <a:solidFill>
                  <a:schemeClr val="accent2"/>
                </a:solidFill>
                <a:latin typeface="Limelight"/>
                <a:ea typeface="Limelight"/>
                <a:cs typeface="Limelight"/>
                <a:sym typeface="Limelight"/>
              </a:defRPr>
            </a:lvl8pPr>
            <a:lvl9pPr lvl="8" rtl="0">
              <a:spcBef>
                <a:spcPts val="0"/>
              </a:spcBef>
              <a:spcAft>
                <a:spcPts val="0"/>
              </a:spcAft>
              <a:buClr>
                <a:schemeClr val="accent2"/>
              </a:buClr>
              <a:buSzPts val="3500"/>
              <a:buFont typeface="Limelight"/>
              <a:buNone/>
              <a:defRPr sz="3500">
                <a:solidFill>
                  <a:schemeClr val="accent2"/>
                </a:solidFill>
                <a:latin typeface="Limelight"/>
                <a:ea typeface="Limelight"/>
                <a:cs typeface="Limelight"/>
                <a:sym typeface="Lime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36575" tIns="36575" rIns="36575" bIns="36575" anchor="t" anchorCtr="0">
            <a:noAutofit/>
          </a:bodyPr>
          <a:lstStyle>
            <a:lvl1pPr marL="457200" lvl="0" indent="-317500">
              <a:lnSpc>
                <a:spcPct val="100000"/>
              </a:lnSpc>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lnSpc>
                <a:spcPct val="100000"/>
              </a:lnSpc>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lnSpc>
                <a:spcPct val="100000"/>
              </a:lnSpc>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lnSpc>
                <a:spcPct val="100000"/>
              </a:lnSpc>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lnSpc>
                <a:spcPct val="100000"/>
              </a:lnSpc>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lnSpc>
                <a:spcPct val="100000"/>
              </a:lnSpc>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lnSpc>
                <a:spcPct val="100000"/>
              </a:lnSpc>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lnSpc>
                <a:spcPct val="100000"/>
              </a:lnSpc>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lnSpc>
                <a:spcPct val="100000"/>
              </a:lnSpc>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8" r:id="rId7"/>
    <p:sldLayoutId id="2147483662" r:id="rId8"/>
    <p:sldLayoutId id="2147483668" r:id="rId9"/>
    <p:sldLayoutId id="2147483670" r:id="rId10"/>
    <p:sldLayoutId id="2147483680" r:id="rId11"/>
    <p:sldLayoutId id="2147483682" r:id="rId12"/>
    <p:sldLayoutId id="2147483686" r:id="rId13"/>
    <p:sldLayoutId id="214748368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00FF00"/>
          </p15:clr>
        </p15:guide>
        <p15:guide id="2" orient="horz" pos="337">
          <p15:clr>
            <a:srgbClr val="EA4335"/>
          </p15:clr>
        </p15:guide>
        <p15:guide id="3" pos="5310">
          <p15:clr>
            <a:srgbClr val="00FF00"/>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16983" y="245001"/>
            <a:ext cx="7301781" cy="3416400"/>
          </a:xfrm>
        </p:spPr>
        <p:txBody>
          <a:bodyPr/>
          <a:lstStyle/>
          <a:p>
            <a:pPr marL="165100" indent="0" algn="ctr">
              <a:buNone/>
            </a:pPr>
            <a:r>
              <a:rPr lang="es-MX" sz="1600" b="1" dirty="0"/>
              <a:t>ESCUELA NORMAL DE EDUCACIÓN PREESCOLAR</a:t>
            </a:r>
          </a:p>
          <a:p>
            <a:pPr marL="165100" indent="0" algn="ctr">
              <a:buNone/>
            </a:pPr>
            <a:r>
              <a:rPr lang="es-MX" sz="1600" b="1" dirty="0"/>
              <a:t>Ciclo 2021 – 2022</a:t>
            </a:r>
          </a:p>
          <a:p>
            <a:pPr marL="165100" indent="0" algn="ctr">
              <a:buNone/>
            </a:pPr>
            <a:endParaRPr lang="es-MX" sz="1600" b="1" dirty="0"/>
          </a:p>
          <a:p>
            <a:pPr marL="165100" indent="0" algn="ctr">
              <a:buNone/>
            </a:pPr>
            <a:endParaRPr lang="es-MX" sz="1600" b="1" dirty="0"/>
          </a:p>
          <a:p>
            <a:pPr marL="165100" indent="0" algn="ctr">
              <a:buNone/>
            </a:pPr>
            <a:endParaRPr lang="es-MX" sz="1600" b="1" dirty="0"/>
          </a:p>
          <a:p>
            <a:pPr marL="165100" indent="0" algn="ctr">
              <a:buNone/>
            </a:pPr>
            <a:endParaRPr lang="es-MX" sz="1600" b="1" dirty="0"/>
          </a:p>
          <a:p>
            <a:pPr marL="165100" indent="0" algn="ctr">
              <a:buNone/>
            </a:pPr>
            <a:endParaRPr lang="es-MX" sz="1600" b="1" dirty="0"/>
          </a:p>
          <a:p>
            <a:pPr marL="165100" indent="0" algn="ctr">
              <a:buNone/>
            </a:pPr>
            <a:endParaRPr lang="es-MX" sz="1600" b="1" dirty="0"/>
          </a:p>
          <a:p>
            <a:pPr marL="165100" indent="0" algn="ctr">
              <a:buNone/>
            </a:pPr>
            <a:r>
              <a:rPr lang="es-MX" sz="1600" b="1" dirty="0"/>
              <a:t>Alumna: Dibeth Atziri Carreón </a:t>
            </a:r>
            <a:r>
              <a:rPr lang="es-MX" sz="1600" b="1" i="1" dirty="0" err="1"/>
              <a:t>N°L</a:t>
            </a:r>
            <a:r>
              <a:rPr lang="es-MX" sz="1600" b="1" i="1" dirty="0"/>
              <a:t>. 3</a:t>
            </a:r>
          </a:p>
          <a:p>
            <a:pPr marL="165100" indent="0" algn="ctr">
              <a:buNone/>
            </a:pPr>
            <a:r>
              <a:rPr lang="es-MX" sz="1600" b="1" dirty="0"/>
              <a:t>3°A</a:t>
            </a:r>
          </a:p>
          <a:p>
            <a:pPr marL="165100" indent="0" algn="ctr">
              <a:buNone/>
            </a:pPr>
            <a:r>
              <a:rPr lang="es-MX" sz="1600" b="1" dirty="0"/>
              <a:t>Docente: Manuel Federico Rodríguez Aguilar</a:t>
            </a:r>
          </a:p>
          <a:p>
            <a:pPr marL="165100" indent="0" algn="ctr">
              <a:buNone/>
            </a:pPr>
            <a:r>
              <a:rPr lang="es-MX" sz="1600" b="1" dirty="0"/>
              <a:t>Asignatura: ESTRATEGIAS DE EXPRESIÓN CORPORAL Y DANZA EN EL PREESCOLAR</a:t>
            </a:r>
          </a:p>
          <a:p>
            <a:pPr marL="165100" indent="0" algn="ctr">
              <a:buNone/>
            </a:pPr>
            <a:endParaRPr lang="es-MX" sz="1600" b="1" dirty="0"/>
          </a:p>
          <a:p>
            <a:pPr marL="165100" indent="0" algn="ctr">
              <a:buNone/>
            </a:pPr>
            <a:r>
              <a:rPr lang="es-MX" sz="1600" b="1" dirty="0"/>
              <a:t>Título del Trabajo: Presentación </a:t>
            </a:r>
            <a:r>
              <a:rPr lang="es-MX" sz="1600" b="1" dirty="0" smtClean="0"/>
              <a:t>sobre Conceptos</a:t>
            </a:r>
            <a:endParaRPr lang="es-MX" sz="1600" b="1" dirty="0"/>
          </a:p>
          <a:p>
            <a:pPr marL="165100" indent="0" algn="ctr">
              <a:buNone/>
            </a:pPr>
            <a:endParaRPr lang="es-MX" sz="1600" b="1" dirty="0"/>
          </a:p>
          <a:p>
            <a:pPr marL="165100" indent="0" algn="ctr">
              <a:buNone/>
            </a:pPr>
            <a:r>
              <a:rPr lang="es-MX" sz="1600" b="1" dirty="0"/>
              <a:t>Unidad II.</a:t>
            </a:r>
          </a:p>
          <a:p>
            <a:pPr marL="158750" indent="0">
              <a:buNone/>
            </a:pPr>
            <a:endParaRPr lang="es-MX"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0420" r="16396"/>
          <a:stretch/>
        </p:blipFill>
        <p:spPr>
          <a:xfrm>
            <a:off x="3920618" y="838154"/>
            <a:ext cx="1094509" cy="1288085"/>
          </a:xfrm>
          <a:prstGeom prst="rect">
            <a:avLst/>
          </a:prstGeom>
        </p:spPr>
      </p:pic>
    </p:spTree>
    <p:extLst>
      <p:ext uri="{BB962C8B-B14F-4D97-AF65-F5344CB8AC3E}">
        <p14:creationId xmlns:p14="http://schemas.microsoft.com/office/powerpoint/2010/main" val="15554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21"/>
        <p:cNvGrpSpPr/>
        <p:nvPr/>
      </p:nvGrpSpPr>
      <p:grpSpPr>
        <a:xfrm>
          <a:off x="0" y="0"/>
          <a:ext cx="0" cy="0"/>
          <a:chOff x="0" y="0"/>
          <a:chExt cx="0" cy="0"/>
        </a:xfrm>
      </p:grpSpPr>
      <p:sp>
        <p:nvSpPr>
          <p:cNvPr id="8230" name="Google Shape;8230;p54"/>
          <p:cNvSpPr txBox="1">
            <a:spLocks noGrp="1"/>
          </p:cNvSpPr>
          <p:nvPr>
            <p:ph type="title" idx="15"/>
          </p:nvPr>
        </p:nvSpPr>
        <p:spPr>
          <a:xfrm>
            <a:off x="182880" y="256802"/>
            <a:ext cx="3875820" cy="1765566"/>
          </a:xfrm>
          <a:prstGeom prst="rect">
            <a:avLst/>
          </a:prstGeom>
        </p:spPr>
        <p:txBody>
          <a:bodyPr spcFirstLastPara="1" wrap="square" lIns="36575" tIns="36575" rIns="36575" bIns="36575" anchor="ctr" anchorCtr="0">
            <a:noAutofit/>
          </a:bodyPr>
          <a:lstStyle/>
          <a:p>
            <a:pPr marL="0" lvl="0" indent="0" algn="l" rtl="0">
              <a:spcBef>
                <a:spcPts val="0"/>
              </a:spcBef>
              <a:spcAft>
                <a:spcPts val="0"/>
              </a:spcAft>
              <a:buNone/>
            </a:pPr>
            <a:r>
              <a:rPr lang="en" sz="4000" dirty="0" smtClean="0"/>
              <a:t>FORMAS BÁSICAS DE LOCOMOCIÓN</a:t>
            </a:r>
            <a:endParaRPr sz="4000" dirty="0"/>
          </a:p>
        </p:txBody>
      </p:sp>
      <p:sp>
        <p:nvSpPr>
          <p:cNvPr id="8234" name="Google Shape;8234;p54"/>
          <p:cNvSpPr txBox="1">
            <a:spLocks noGrp="1"/>
          </p:cNvSpPr>
          <p:nvPr>
            <p:ph type="subTitle" idx="14"/>
          </p:nvPr>
        </p:nvSpPr>
        <p:spPr>
          <a:xfrm>
            <a:off x="4672589" y="525780"/>
            <a:ext cx="3687336" cy="4043420"/>
          </a:xfrm>
          <a:prstGeom prst="rect">
            <a:avLst/>
          </a:prstGeom>
        </p:spPr>
        <p:txBody>
          <a:bodyPr spcFirstLastPara="1" wrap="square" lIns="36575" tIns="36575" rIns="36575" bIns="36575" anchor="ctr" anchorCtr="0">
            <a:noAutofit/>
          </a:bodyPr>
          <a:lstStyle/>
          <a:p>
            <a:pPr marL="0" lvl="0" indent="0"/>
            <a:r>
              <a:rPr lang="es-MX" sz="2400" dirty="0"/>
              <a:t>Basados en la clasificación propuesta por Castañer y Camerino, las habilidades locomotrices o de </a:t>
            </a:r>
            <a:r>
              <a:rPr lang="es-MX" sz="2400" b="1" dirty="0"/>
              <a:t>locomoción</a:t>
            </a:r>
            <a:r>
              <a:rPr lang="es-MX" sz="2400" dirty="0"/>
              <a:t> son: caminar, correr, saltar, variaciones del salto, galopar, subir, bajar, trepar, rodar, pararse, caer, esquivar, entre otras.</a:t>
            </a:r>
            <a:endParaRPr sz="2400" dirty="0"/>
          </a:p>
        </p:txBody>
      </p:sp>
      <p:sp>
        <p:nvSpPr>
          <p:cNvPr id="8694" name="Google Shape;8694;p54"/>
          <p:cNvSpPr/>
          <p:nvPr/>
        </p:nvSpPr>
        <p:spPr>
          <a:xfrm rot="1006249">
            <a:off x="3331419" y="2236914"/>
            <a:ext cx="278224" cy="239677"/>
          </a:xfrm>
          <a:custGeom>
            <a:avLst/>
            <a:gdLst/>
            <a:ahLst/>
            <a:cxnLst/>
            <a:rect l="l" t="t" r="r" b="b"/>
            <a:pathLst>
              <a:path w="5057" h="4356" extrusionOk="0">
                <a:moveTo>
                  <a:pt x="3601" y="1"/>
                </a:moveTo>
                <a:cubicBezTo>
                  <a:pt x="3554" y="1"/>
                  <a:pt x="3505" y="5"/>
                  <a:pt x="3453" y="15"/>
                </a:cubicBezTo>
                <a:cubicBezTo>
                  <a:pt x="2666" y="119"/>
                  <a:pt x="1884" y="207"/>
                  <a:pt x="1080" y="291"/>
                </a:cubicBezTo>
                <a:cubicBezTo>
                  <a:pt x="992" y="312"/>
                  <a:pt x="904" y="329"/>
                  <a:pt x="661" y="396"/>
                </a:cubicBezTo>
                <a:cubicBezTo>
                  <a:pt x="904" y="764"/>
                  <a:pt x="1080" y="1044"/>
                  <a:pt x="1289" y="1321"/>
                </a:cubicBezTo>
                <a:cubicBezTo>
                  <a:pt x="1360" y="1442"/>
                  <a:pt x="1482" y="1530"/>
                  <a:pt x="1532" y="1651"/>
                </a:cubicBezTo>
                <a:cubicBezTo>
                  <a:pt x="1620" y="1949"/>
                  <a:pt x="1724" y="2246"/>
                  <a:pt x="1724" y="2560"/>
                </a:cubicBezTo>
                <a:cubicBezTo>
                  <a:pt x="1724" y="2648"/>
                  <a:pt x="1377" y="2735"/>
                  <a:pt x="1185" y="2840"/>
                </a:cubicBezTo>
                <a:cubicBezTo>
                  <a:pt x="749" y="3049"/>
                  <a:pt x="260" y="3242"/>
                  <a:pt x="50" y="3727"/>
                </a:cubicBezTo>
                <a:cubicBezTo>
                  <a:pt x="0" y="3886"/>
                  <a:pt x="33" y="4112"/>
                  <a:pt x="105" y="4267"/>
                </a:cubicBezTo>
                <a:cubicBezTo>
                  <a:pt x="138" y="4338"/>
                  <a:pt x="364" y="4355"/>
                  <a:pt x="486" y="4355"/>
                </a:cubicBezTo>
                <a:cubicBezTo>
                  <a:pt x="1151" y="4305"/>
                  <a:pt x="1674" y="3953"/>
                  <a:pt x="2160" y="3573"/>
                </a:cubicBezTo>
                <a:cubicBezTo>
                  <a:pt x="2495" y="3309"/>
                  <a:pt x="2528" y="3012"/>
                  <a:pt x="2285" y="2681"/>
                </a:cubicBezTo>
                <a:cubicBezTo>
                  <a:pt x="2231" y="2614"/>
                  <a:pt x="2181" y="2543"/>
                  <a:pt x="2181" y="2455"/>
                </a:cubicBezTo>
                <a:cubicBezTo>
                  <a:pt x="2160" y="2020"/>
                  <a:pt x="2076" y="1601"/>
                  <a:pt x="1779" y="1254"/>
                </a:cubicBezTo>
                <a:cubicBezTo>
                  <a:pt x="1658" y="1095"/>
                  <a:pt x="1515" y="919"/>
                  <a:pt x="1377" y="747"/>
                </a:cubicBezTo>
                <a:cubicBezTo>
                  <a:pt x="2143" y="626"/>
                  <a:pt x="2892" y="521"/>
                  <a:pt x="3662" y="396"/>
                </a:cubicBezTo>
                <a:cubicBezTo>
                  <a:pt x="3960" y="1044"/>
                  <a:pt x="4253" y="1689"/>
                  <a:pt x="4567" y="2367"/>
                </a:cubicBezTo>
                <a:cubicBezTo>
                  <a:pt x="4202" y="2509"/>
                  <a:pt x="3872" y="2648"/>
                  <a:pt x="3541" y="2786"/>
                </a:cubicBezTo>
                <a:cubicBezTo>
                  <a:pt x="3173" y="2945"/>
                  <a:pt x="2997" y="3259"/>
                  <a:pt x="3102" y="3623"/>
                </a:cubicBezTo>
                <a:cubicBezTo>
                  <a:pt x="3180" y="3937"/>
                  <a:pt x="3413" y="4011"/>
                  <a:pt x="3674" y="4011"/>
                </a:cubicBezTo>
                <a:cubicBezTo>
                  <a:pt x="3705" y="4011"/>
                  <a:pt x="3736" y="4010"/>
                  <a:pt x="3767" y="4008"/>
                </a:cubicBezTo>
                <a:cubicBezTo>
                  <a:pt x="3976" y="4008"/>
                  <a:pt x="4186" y="3991"/>
                  <a:pt x="4395" y="3974"/>
                </a:cubicBezTo>
                <a:cubicBezTo>
                  <a:pt x="4692" y="3953"/>
                  <a:pt x="4901" y="3815"/>
                  <a:pt x="4918" y="3501"/>
                </a:cubicBezTo>
                <a:cubicBezTo>
                  <a:pt x="4952" y="3066"/>
                  <a:pt x="5056" y="2576"/>
                  <a:pt x="4918" y="2175"/>
                </a:cubicBezTo>
                <a:cubicBezTo>
                  <a:pt x="4726" y="1513"/>
                  <a:pt x="4378" y="902"/>
                  <a:pt x="4064" y="291"/>
                </a:cubicBezTo>
                <a:cubicBezTo>
                  <a:pt x="3978" y="104"/>
                  <a:pt x="3820" y="1"/>
                  <a:pt x="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4"/>
          <p:cNvSpPr/>
          <p:nvPr/>
        </p:nvSpPr>
        <p:spPr>
          <a:xfrm rot="-1235490">
            <a:off x="3081616" y="4508174"/>
            <a:ext cx="329144" cy="200667"/>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4"/>
          <p:cNvSpPr/>
          <p:nvPr/>
        </p:nvSpPr>
        <p:spPr>
          <a:xfrm rot="-2699819">
            <a:off x="8560715" y="4079649"/>
            <a:ext cx="329137" cy="200668"/>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10755;p80"/>
          <p:cNvGrpSpPr/>
          <p:nvPr/>
        </p:nvGrpSpPr>
        <p:grpSpPr>
          <a:xfrm>
            <a:off x="1420282" y="2335714"/>
            <a:ext cx="1636560" cy="2424598"/>
            <a:chOff x="5175425" y="2420425"/>
            <a:chExt cx="1617075" cy="2422475"/>
          </a:xfrm>
        </p:grpSpPr>
        <p:sp>
          <p:nvSpPr>
            <p:cNvPr id="489" name="Google Shape;10756;p80"/>
            <p:cNvSpPr/>
            <p:nvPr/>
          </p:nvSpPr>
          <p:spPr>
            <a:xfrm>
              <a:off x="5387650" y="4565950"/>
              <a:ext cx="384125" cy="276950"/>
            </a:xfrm>
            <a:custGeom>
              <a:avLst/>
              <a:gdLst/>
              <a:ahLst/>
              <a:cxnLst/>
              <a:rect l="l" t="t" r="r" b="b"/>
              <a:pathLst>
                <a:path w="15365" h="11078" extrusionOk="0">
                  <a:moveTo>
                    <a:pt x="10828" y="0"/>
                  </a:moveTo>
                  <a:cubicBezTo>
                    <a:pt x="10828" y="0"/>
                    <a:pt x="9739" y="4617"/>
                    <a:pt x="7219" y="5383"/>
                  </a:cubicBezTo>
                  <a:cubicBezTo>
                    <a:pt x="4618" y="6230"/>
                    <a:pt x="0" y="9658"/>
                    <a:pt x="162" y="10848"/>
                  </a:cubicBezTo>
                  <a:cubicBezTo>
                    <a:pt x="200" y="11008"/>
                    <a:pt x="513" y="11077"/>
                    <a:pt x="1021" y="11077"/>
                  </a:cubicBezTo>
                  <a:cubicBezTo>
                    <a:pt x="3967" y="11077"/>
                    <a:pt x="13484" y="8745"/>
                    <a:pt x="14275" y="8247"/>
                  </a:cubicBezTo>
                  <a:cubicBezTo>
                    <a:pt x="15284" y="7743"/>
                    <a:pt x="15364" y="928"/>
                    <a:pt x="15364" y="928"/>
                  </a:cubicBezTo>
                  <a:lnTo>
                    <a:pt x="10828"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0757;p80"/>
            <p:cNvSpPr/>
            <p:nvPr/>
          </p:nvSpPr>
          <p:spPr>
            <a:xfrm>
              <a:off x="6464825" y="4071575"/>
              <a:ext cx="327675" cy="354250"/>
            </a:xfrm>
            <a:custGeom>
              <a:avLst/>
              <a:gdLst/>
              <a:ahLst/>
              <a:cxnLst/>
              <a:rect l="l" t="t" r="r" b="b"/>
              <a:pathLst>
                <a:path w="13107" h="14170" extrusionOk="0">
                  <a:moveTo>
                    <a:pt x="5160" y="1"/>
                  </a:moveTo>
                  <a:cubicBezTo>
                    <a:pt x="3030" y="1"/>
                    <a:pt x="424" y="298"/>
                    <a:pt x="424" y="298"/>
                  </a:cubicBezTo>
                  <a:lnTo>
                    <a:pt x="1" y="4915"/>
                  </a:lnTo>
                  <a:cubicBezTo>
                    <a:pt x="1" y="4915"/>
                    <a:pt x="4719" y="5419"/>
                    <a:pt x="5808" y="7859"/>
                  </a:cubicBezTo>
                  <a:cubicBezTo>
                    <a:pt x="6854" y="10185"/>
                    <a:pt x="10622" y="14169"/>
                    <a:pt x="11879" y="14169"/>
                  </a:cubicBezTo>
                  <a:cubicBezTo>
                    <a:pt x="11929" y="14169"/>
                    <a:pt x="11976" y="14163"/>
                    <a:pt x="12018" y="14150"/>
                  </a:cubicBezTo>
                  <a:cubicBezTo>
                    <a:pt x="13107" y="13908"/>
                    <a:pt x="8489" y="1387"/>
                    <a:pt x="7824" y="459"/>
                  </a:cubicBezTo>
                  <a:cubicBezTo>
                    <a:pt x="7565" y="110"/>
                    <a:pt x="6450" y="1"/>
                    <a:pt x="5160"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0758;p80"/>
            <p:cNvSpPr/>
            <p:nvPr/>
          </p:nvSpPr>
          <p:spPr>
            <a:xfrm>
              <a:off x="5418900" y="3218950"/>
              <a:ext cx="332200" cy="248650"/>
            </a:xfrm>
            <a:custGeom>
              <a:avLst/>
              <a:gdLst/>
              <a:ahLst/>
              <a:cxnLst/>
              <a:rect l="l" t="t" r="r" b="b"/>
              <a:pathLst>
                <a:path w="13288" h="9946" extrusionOk="0">
                  <a:moveTo>
                    <a:pt x="5712" y="1"/>
                  </a:moveTo>
                  <a:cubicBezTo>
                    <a:pt x="4080" y="1"/>
                    <a:pt x="2621" y="495"/>
                    <a:pt x="1936" y="1639"/>
                  </a:cubicBezTo>
                  <a:cubicBezTo>
                    <a:pt x="0" y="4986"/>
                    <a:pt x="3368" y="9946"/>
                    <a:pt x="3368" y="9946"/>
                  </a:cubicBezTo>
                  <a:lnTo>
                    <a:pt x="13288" y="7183"/>
                  </a:lnTo>
                  <a:lnTo>
                    <a:pt x="12784" y="4482"/>
                  </a:lnTo>
                  <a:cubicBezTo>
                    <a:pt x="12717" y="1872"/>
                    <a:pt x="8887" y="1"/>
                    <a:pt x="5712"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0759;p80"/>
            <p:cNvSpPr/>
            <p:nvPr/>
          </p:nvSpPr>
          <p:spPr>
            <a:xfrm>
              <a:off x="5342725" y="2420425"/>
              <a:ext cx="181550" cy="173950"/>
            </a:xfrm>
            <a:custGeom>
              <a:avLst/>
              <a:gdLst/>
              <a:ahLst/>
              <a:cxnLst/>
              <a:rect l="l" t="t" r="r" b="b"/>
              <a:pathLst>
                <a:path w="7262" h="6958" extrusionOk="0">
                  <a:moveTo>
                    <a:pt x="2731" y="1"/>
                  </a:moveTo>
                  <a:cubicBezTo>
                    <a:pt x="1258" y="1"/>
                    <a:pt x="1" y="378"/>
                    <a:pt x="104" y="1985"/>
                  </a:cubicBezTo>
                  <a:cubicBezTo>
                    <a:pt x="205" y="4505"/>
                    <a:pt x="446" y="6360"/>
                    <a:pt x="446" y="6360"/>
                  </a:cubicBezTo>
                  <a:lnTo>
                    <a:pt x="2382" y="6945"/>
                  </a:lnTo>
                  <a:cubicBezTo>
                    <a:pt x="2382" y="6945"/>
                    <a:pt x="2486" y="6957"/>
                    <a:pt x="2660" y="6957"/>
                  </a:cubicBezTo>
                  <a:cubicBezTo>
                    <a:pt x="3381" y="6957"/>
                    <a:pt x="5309" y="6747"/>
                    <a:pt x="5991" y="4586"/>
                  </a:cubicBezTo>
                  <a:cubicBezTo>
                    <a:pt x="6266" y="3718"/>
                    <a:pt x="5990" y="3521"/>
                    <a:pt x="5682" y="3521"/>
                  </a:cubicBezTo>
                  <a:cubicBezTo>
                    <a:pt x="5424" y="3521"/>
                    <a:pt x="5144" y="3658"/>
                    <a:pt x="5144" y="3658"/>
                  </a:cubicBezTo>
                  <a:cubicBezTo>
                    <a:pt x="5144" y="3658"/>
                    <a:pt x="7261" y="473"/>
                    <a:pt x="5245" y="211"/>
                  </a:cubicBezTo>
                  <a:cubicBezTo>
                    <a:pt x="4478" y="123"/>
                    <a:pt x="3570" y="1"/>
                    <a:pt x="2731"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0760;p80"/>
            <p:cNvSpPr/>
            <p:nvPr/>
          </p:nvSpPr>
          <p:spPr>
            <a:xfrm>
              <a:off x="6204725" y="2581950"/>
              <a:ext cx="201650" cy="192575"/>
            </a:xfrm>
            <a:custGeom>
              <a:avLst/>
              <a:gdLst/>
              <a:ahLst/>
              <a:cxnLst/>
              <a:rect l="l" t="t" r="r" b="b"/>
              <a:pathLst>
                <a:path w="8066" h="7703" extrusionOk="0">
                  <a:moveTo>
                    <a:pt x="2554" y="0"/>
                  </a:moveTo>
                  <a:cubicBezTo>
                    <a:pt x="1078" y="0"/>
                    <a:pt x="1513" y="3327"/>
                    <a:pt x="1513" y="3327"/>
                  </a:cubicBezTo>
                  <a:cubicBezTo>
                    <a:pt x="1513" y="3327"/>
                    <a:pt x="1185" y="2913"/>
                    <a:pt x="881" y="2913"/>
                  </a:cubicBezTo>
                  <a:cubicBezTo>
                    <a:pt x="674" y="2913"/>
                    <a:pt x="478" y="3105"/>
                    <a:pt x="404" y="3750"/>
                  </a:cubicBezTo>
                  <a:cubicBezTo>
                    <a:pt x="1" y="6533"/>
                    <a:pt x="2683" y="7460"/>
                    <a:pt x="2683" y="7460"/>
                  </a:cubicBezTo>
                  <a:lnTo>
                    <a:pt x="4699" y="7702"/>
                  </a:lnTo>
                  <a:cubicBezTo>
                    <a:pt x="4699" y="7702"/>
                    <a:pt x="5626" y="6109"/>
                    <a:pt x="6876" y="3932"/>
                  </a:cubicBezTo>
                  <a:cubicBezTo>
                    <a:pt x="8066" y="1653"/>
                    <a:pt x="4941" y="726"/>
                    <a:pt x="2925" y="61"/>
                  </a:cubicBezTo>
                  <a:cubicBezTo>
                    <a:pt x="2789" y="19"/>
                    <a:pt x="2666" y="0"/>
                    <a:pt x="2554"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0761;p80"/>
            <p:cNvSpPr/>
            <p:nvPr/>
          </p:nvSpPr>
          <p:spPr>
            <a:xfrm>
              <a:off x="5400250" y="2459350"/>
              <a:ext cx="675975" cy="585400"/>
            </a:xfrm>
            <a:custGeom>
              <a:avLst/>
              <a:gdLst/>
              <a:ahLst/>
              <a:cxnLst/>
              <a:rect l="l" t="t" r="r" b="b"/>
              <a:pathLst>
                <a:path w="27039" h="23416" extrusionOk="0">
                  <a:moveTo>
                    <a:pt x="11873" y="0"/>
                  </a:moveTo>
                  <a:cubicBezTo>
                    <a:pt x="11807" y="0"/>
                    <a:pt x="11741" y="2"/>
                    <a:pt x="11675" y="5"/>
                  </a:cubicBezTo>
                  <a:cubicBezTo>
                    <a:pt x="9820" y="166"/>
                    <a:pt x="10001" y="1859"/>
                    <a:pt x="10001" y="1859"/>
                  </a:cubicBezTo>
                  <a:cubicBezTo>
                    <a:pt x="10001" y="1859"/>
                    <a:pt x="9521" y="1437"/>
                    <a:pt x="8387" y="1437"/>
                  </a:cubicBezTo>
                  <a:cubicBezTo>
                    <a:pt x="7618" y="1437"/>
                    <a:pt x="6547" y="1631"/>
                    <a:pt x="5122" y="2283"/>
                  </a:cubicBezTo>
                  <a:cubicBezTo>
                    <a:pt x="1593" y="3956"/>
                    <a:pt x="2763" y="7324"/>
                    <a:pt x="2763" y="7324"/>
                  </a:cubicBezTo>
                  <a:lnTo>
                    <a:pt x="1432" y="9420"/>
                  </a:lnTo>
                  <a:cubicBezTo>
                    <a:pt x="0" y="11598"/>
                    <a:pt x="3448" y="14542"/>
                    <a:pt x="3448" y="14542"/>
                  </a:cubicBezTo>
                  <a:cubicBezTo>
                    <a:pt x="3448" y="14542"/>
                    <a:pt x="3335" y="14517"/>
                    <a:pt x="3161" y="14517"/>
                  </a:cubicBezTo>
                  <a:cubicBezTo>
                    <a:pt x="2435" y="14517"/>
                    <a:pt x="650" y="14950"/>
                    <a:pt x="1593" y="19421"/>
                  </a:cubicBezTo>
                  <a:cubicBezTo>
                    <a:pt x="2042" y="21376"/>
                    <a:pt x="3718" y="22002"/>
                    <a:pt x="5681" y="22002"/>
                  </a:cubicBezTo>
                  <a:cubicBezTo>
                    <a:pt x="9187" y="22002"/>
                    <a:pt x="13610" y="20006"/>
                    <a:pt x="13610" y="20006"/>
                  </a:cubicBezTo>
                  <a:cubicBezTo>
                    <a:pt x="13610" y="20006"/>
                    <a:pt x="15628" y="23416"/>
                    <a:pt x="19228" y="23416"/>
                  </a:cubicBezTo>
                  <a:cubicBezTo>
                    <a:pt x="19504" y="23416"/>
                    <a:pt x="19789" y="23396"/>
                    <a:pt x="20082" y="23353"/>
                  </a:cubicBezTo>
                  <a:cubicBezTo>
                    <a:pt x="24195" y="22768"/>
                    <a:pt x="21595" y="17808"/>
                    <a:pt x="21595" y="17808"/>
                  </a:cubicBezTo>
                  <a:lnTo>
                    <a:pt x="21595" y="17808"/>
                  </a:lnTo>
                  <a:cubicBezTo>
                    <a:pt x="21595" y="17808"/>
                    <a:pt x="22127" y="18161"/>
                    <a:pt x="22793" y="18161"/>
                  </a:cubicBezTo>
                  <a:cubicBezTo>
                    <a:pt x="23390" y="18161"/>
                    <a:pt x="24095" y="17877"/>
                    <a:pt x="24619" y="16800"/>
                  </a:cubicBezTo>
                  <a:cubicBezTo>
                    <a:pt x="25627" y="14622"/>
                    <a:pt x="24196" y="13030"/>
                    <a:pt x="24196" y="13030"/>
                  </a:cubicBezTo>
                  <a:cubicBezTo>
                    <a:pt x="24196" y="13030"/>
                    <a:pt x="27038" y="12949"/>
                    <a:pt x="26797" y="10671"/>
                  </a:cubicBezTo>
                  <a:cubicBezTo>
                    <a:pt x="26635" y="8332"/>
                    <a:pt x="24276" y="6557"/>
                    <a:pt x="24276" y="6557"/>
                  </a:cubicBezTo>
                  <a:cubicBezTo>
                    <a:pt x="24276" y="6557"/>
                    <a:pt x="24518" y="5388"/>
                    <a:pt x="22925" y="2525"/>
                  </a:cubicBezTo>
                  <a:cubicBezTo>
                    <a:pt x="22089" y="1075"/>
                    <a:pt x="20003" y="730"/>
                    <a:pt x="18210" y="730"/>
                  </a:cubicBezTo>
                  <a:cubicBezTo>
                    <a:pt x="16587" y="730"/>
                    <a:pt x="15203" y="1013"/>
                    <a:pt x="15203" y="1013"/>
                  </a:cubicBezTo>
                  <a:cubicBezTo>
                    <a:pt x="15203" y="1013"/>
                    <a:pt x="13647" y="0"/>
                    <a:pt x="11873"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0762;p80"/>
            <p:cNvSpPr/>
            <p:nvPr/>
          </p:nvSpPr>
          <p:spPr>
            <a:xfrm>
              <a:off x="5175425" y="2556225"/>
              <a:ext cx="354900" cy="567100"/>
            </a:xfrm>
            <a:custGeom>
              <a:avLst/>
              <a:gdLst/>
              <a:ahLst/>
              <a:cxnLst/>
              <a:rect l="l" t="t" r="r" b="b"/>
              <a:pathLst>
                <a:path w="14196" h="22684" extrusionOk="0">
                  <a:moveTo>
                    <a:pt x="6977" y="1"/>
                  </a:moveTo>
                  <a:cubicBezTo>
                    <a:pt x="6977" y="1"/>
                    <a:pt x="2259" y="6715"/>
                    <a:pt x="1170" y="12925"/>
                  </a:cubicBezTo>
                  <a:cubicBezTo>
                    <a:pt x="1" y="19236"/>
                    <a:pt x="10082" y="22684"/>
                    <a:pt x="10082" y="22684"/>
                  </a:cubicBezTo>
                  <a:lnTo>
                    <a:pt x="14195" y="18308"/>
                  </a:lnTo>
                  <a:cubicBezTo>
                    <a:pt x="14195" y="18308"/>
                    <a:pt x="8731" y="14357"/>
                    <a:pt x="7138" y="12260"/>
                  </a:cubicBezTo>
                  <a:cubicBezTo>
                    <a:pt x="5626" y="10163"/>
                    <a:pt x="9739" y="1674"/>
                    <a:pt x="9739" y="1674"/>
                  </a:cubicBezTo>
                  <a:lnTo>
                    <a:pt x="6977" y="1"/>
                  </a:ln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0763;p80"/>
            <p:cNvSpPr/>
            <p:nvPr/>
          </p:nvSpPr>
          <p:spPr>
            <a:xfrm>
              <a:off x="5357900" y="2942100"/>
              <a:ext cx="576225" cy="464525"/>
            </a:xfrm>
            <a:custGeom>
              <a:avLst/>
              <a:gdLst/>
              <a:ahLst/>
              <a:cxnLst/>
              <a:rect l="l" t="t" r="r" b="b"/>
              <a:pathLst>
                <a:path w="23049" h="18581" extrusionOk="0">
                  <a:moveTo>
                    <a:pt x="11845" y="0"/>
                  </a:moveTo>
                  <a:cubicBezTo>
                    <a:pt x="9047" y="0"/>
                    <a:pt x="6371" y="3411"/>
                    <a:pt x="3449" y="6402"/>
                  </a:cubicBezTo>
                  <a:cubicBezTo>
                    <a:pt x="1" y="9930"/>
                    <a:pt x="3791" y="12108"/>
                    <a:pt x="3791" y="12108"/>
                  </a:cubicBezTo>
                  <a:lnTo>
                    <a:pt x="4215" y="18580"/>
                  </a:lnTo>
                  <a:cubicBezTo>
                    <a:pt x="4215" y="18580"/>
                    <a:pt x="4457" y="17249"/>
                    <a:pt x="7743" y="16403"/>
                  </a:cubicBezTo>
                  <a:cubicBezTo>
                    <a:pt x="8601" y="16180"/>
                    <a:pt x="9575" y="16098"/>
                    <a:pt x="10545" y="16098"/>
                  </a:cubicBezTo>
                  <a:cubicBezTo>
                    <a:pt x="13272" y="16098"/>
                    <a:pt x="15970" y="16745"/>
                    <a:pt x="15970" y="16745"/>
                  </a:cubicBezTo>
                  <a:lnTo>
                    <a:pt x="15627" y="13721"/>
                  </a:lnTo>
                  <a:cubicBezTo>
                    <a:pt x="15304" y="10596"/>
                    <a:pt x="20002" y="10192"/>
                    <a:pt x="21595" y="5051"/>
                  </a:cubicBezTo>
                  <a:cubicBezTo>
                    <a:pt x="23048" y="656"/>
                    <a:pt x="15950" y="345"/>
                    <a:pt x="13906" y="345"/>
                  </a:cubicBezTo>
                  <a:cubicBezTo>
                    <a:pt x="13568" y="345"/>
                    <a:pt x="13369" y="353"/>
                    <a:pt x="13369" y="353"/>
                  </a:cubicBezTo>
                  <a:cubicBezTo>
                    <a:pt x="12856" y="110"/>
                    <a:pt x="12349" y="0"/>
                    <a:pt x="11845"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0764;p80"/>
            <p:cNvSpPr/>
            <p:nvPr/>
          </p:nvSpPr>
          <p:spPr>
            <a:xfrm>
              <a:off x="5641700" y="2891950"/>
              <a:ext cx="113425" cy="103350"/>
            </a:xfrm>
            <a:custGeom>
              <a:avLst/>
              <a:gdLst/>
              <a:ahLst/>
              <a:cxnLst/>
              <a:rect l="l" t="t" r="r" b="b"/>
              <a:pathLst>
                <a:path w="4537" h="4134" extrusionOk="0">
                  <a:moveTo>
                    <a:pt x="4033" y="0"/>
                  </a:moveTo>
                  <a:cubicBezTo>
                    <a:pt x="3690" y="101"/>
                    <a:pt x="3367" y="182"/>
                    <a:pt x="2944" y="262"/>
                  </a:cubicBezTo>
                  <a:cubicBezTo>
                    <a:pt x="2702" y="296"/>
                    <a:pt x="2456" y="315"/>
                    <a:pt x="2223" y="315"/>
                  </a:cubicBezTo>
                  <a:cubicBezTo>
                    <a:pt x="1893" y="315"/>
                    <a:pt x="1587" y="276"/>
                    <a:pt x="1351" y="182"/>
                  </a:cubicBezTo>
                  <a:lnTo>
                    <a:pt x="1008" y="928"/>
                  </a:lnTo>
                  <a:lnTo>
                    <a:pt x="0" y="4133"/>
                  </a:lnTo>
                  <a:lnTo>
                    <a:pt x="4537" y="3367"/>
                  </a:lnTo>
                  <a:lnTo>
                    <a:pt x="4113" y="847"/>
                  </a:lnTo>
                  <a:lnTo>
                    <a:pt x="4033" y="0"/>
                  </a:ln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0765;p80"/>
            <p:cNvSpPr/>
            <p:nvPr/>
          </p:nvSpPr>
          <p:spPr>
            <a:xfrm>
              <a:off x="5557475" y="2569800"/>
              <a:ext cx="332250" cy="329975"/>
            </a:xfrm>
            <a:custGeom>
              <a:avLst/>
              <a:gdLst/>
              <a:ahLst/>
              <a:cxnLst/>
              <a:rect l="l" t="t" r="r" b="b"/>
              <a:pathLst>
                <a:path w="13290" h="13199" extrusionOk="0">
                  <a:moveTo>
                    <a:pt x="5861" y="1"/>
                  </a:moveTo>
                  <a:cubicBezTo>
                    <a:pt x="1109" y="1"/>
                    <a:pt x="0" y="13198"/>
                    <a:pt x="5687" y="13198"/>
                  </a:cubicBezTo>
                  <a:cubicBezTo>
                    <a:pt x="5887" y="13198"/>
                    <a:pt x="6096" y="13182"/>
                    <a:pt x="6313" y="13148"/>
                  </a:cubicBezTo>
                  <a:cubicBezTo>
                    <a:pt x="13289" y="12059"/>
                    <a:pt x="10507" y="1978"/>
                    <a:pt x="7321" y="385"/>
                  </a:cubicBezTo>
                  <a:cubicBezTo>
                    <a:pt x="6803" y="121"/>
                    <a:pt x="6316" y="1"/>
                    <a:pt x="5861"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0766;p80"/>
            <p:cNvSpPr/>
            <p:nvPr/>
          </p:nvSpPr>
          <p:spPr>
            <a:xfrm>
              <a:off x="5666900" y="2891950"/>
              <a:ext cx="77650" cy="30500"/>
            </a:xfrm>
            <a:custGeom>
              <a:avLst/>
              <a:gdLst/>
              <a:ahLst/>
              <a:cxnLst/>
              <a:rect l="l" t="t" r="r" b="b"/>
              <a:pathLst>
                <a:path w="3106" h="1220" extrusionOk="0">
                  <a:moveTo>
                    <a:pt x="3025" y="0"/>
                  </a:moveTo>
                  <a:cubicBezTo>
                    <a:pt x="2682" y="101"/>
                    <a:pt x="2359" y="182"/>
                    <a:pt x="1936" y="262"/>
                  </a:cubicBezTo>
                  <a:cubicBezTo>
                    <a:pt x="1694" y="296"/>
                    <a:pt x="1448" y="315"/>
                    <a:pt x="1215" y="315"/>
                  </a:cubicBezTo>
                  <a:cubicBezTo>
                    <a:pt x="885" y="315"/>
                    <a:pt x="579" y="276"/>
                    <a:pt x="343" y="182"/>
                  </a:cubicBezTo>
                  <a:lnTo>
                    <a:pt x="0" y="928"/>
                  </a:lnTo>
                  <a:cubicBezTo>
                    <a:pt x="441" y="1125"/>
                    <a:pt x="882" y="1220"/>
                    <a:pt x="1400" y="1220"/>
                  </a:cubicBezTo>
                  <a:cubicBezTo>
                    <a:pt x="1570" y="1220"/>
                    <a:pt x="1747" y="1209"/>
                    <a:pt x="1936" y="1190"/>
                  </a:cubicBezTo>
                  <a:cubicBezTo>
                    <a:pt x="2359" y="1109"/>
                    <a:pt x="2763" y="1008"/>
                    <a:pt x="3105" y="847"/>
                  </a:cubicBezTo>
                  <a:lnTo>
                    <a:pt x="3025" y="0"/>
                  </a:ln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0767;p80"/>
            <p:cNvSpPr/>
            <p:nvPr/>
          </p:nvSpPr>
          <p:spPr>
            <a:xfrm>
              <a:off x="5792925" y="2747275"/>
              <a:ext cx="547925" cy="406700"/>
            </a:xfrm>
            <a:custGeom>
              <a:avLst/>
              <a:gdLst/>
              <a:ahLst/>
              <a:cxnLst/>
              <a:rect l="l" t="t" r="r" b="b"/>
              <a:pathLst>
                <a:path w="21917" h="16268" extrusionOk="0">
                  <a:moveTo>
                    <a:pt x="17481" y="0"/>
                  </a:moveTo>
                  <a:cubicBezTo>
                    <a:pt x="17481" y="0"/>
                    <a:pt x="16211" y="8227"/>
                    <a:pt x="10928" y="9235"/>
                  </a:cubicBezTo>
                  <a:cubicBezTo>
                    <a:pt x="10226" y="9368"/>
                    <a:pt x="9579" y="9424"/>
                    <a:pt x="8981" y="9424"/>
                  </a:cubicBezTo>
                  <a:cubicBezTo>
                    <a:pt x="6086" y="9424"/>
                    <a:pt x="4305" y="8130"/>
                    <a:pt x="2663" y="8130"/>
                  </a:cubicBezTo>
                  <a:cubicBezTo>
                    <a:pt x="2081" y="8130"/>
                    <a:pt x="1517" y="8292"/>
                    <a:pt x="928" y="8731"/>
                  </a:cubicBezTo>
                  <a:cubicBezTo>
                    <a:pt x="928" y="8731"/>
                    <a:pt x="0" y="14699"/>
                    <a:pt x="2682" y="15707"/>
                  </a:cubicBezTo>
                  <a:cubicBezTo>
                    <a:pt x="3609" y="16043"/>
                    <a:pt x="4991" y="16267"/>
                    <a:pt x="6600" y="16267"/>
                  </a:cubicBezTo>
                  <a:cubicBezTo>
                    <a:pt x="9817" y="16267"/>
                    <a:pt x="13939" y="15371"/>
                    <a:pt x="17138" y="12683"/>
                  </a:cubicBezTo>
                  <a:cubicBezTo>
                    <a:pt x="21917" y="8650"/>
                    <a:pt x="21675" y="928"/>
                    <a:pt x="21675" y="928"/>
                  </a:cubicBezTo>
                  <a:lnTo>
                    <a:pt x="17481" y="0"/>
                  </a:ln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0768;p80"/>
            <p:cNvSpPr/>
            <p:nvPr/>
          </p:nvSpPr>
          <p:spPr>
            <a:xfrm>
              <a:off x="5501825" y="2544800"/>
              <a:ext cx="385375" cy="199925"/>
            </a:xfrm>
            <a:custGeom>
              <a:avLst/>
              <a:gdLst/>
              <a:ahLst/>
              <a:cxnLst/>
              <a:rect l="l" t="t" r="r" b="b"/>
              <a:pathLst>
                <a:path w="15415" h="7997" extrusionOk="0">
                  <a:moveTo>
                    <a:pt x="6724" y="0"/>
                  </a:moveTo>
                  <a:cubicBezTo>
                    <a:pt x="1" y="0"/>
                    <a:pt x="1796" y="6332"/>
                    <a:pt x="3330" y="6332"/>
                  </a:cubicBezTo>
                  <a:cubicBezTo>
                    <a:pt x="3359" y="6332"/>
                    <a:pt x="3389" y="6330"/>
                    <a:pt x="3418" y="6325"/>
                  </a:cubicBezTo>
                  <a:cubicBezTo>
                    <a:pt x="4914" y="6037"/>
                    <a:pt x="6281" y="3250"/>
                    <a:pt x="6554" y="2663"/>
                  </a:cubicBezTo>
                  <a:lnTo>
                    <a:pt x="6554" y="2663"/>
                  </a:lnTo>
                  <a:cubicBezTo>
                    <a:pt x="6387" y="3074"/>
                    <a:pt x="5972" y="4555"/>
                    <a:pt x="8196" y="5418"/>
                  </a:cubicBezTo>
                  <a:cubicBezTo>
                    <a:pt x="8628" y="5590"/>
                    <a:pt x="8996" y="5662"/>
                    <a:pt x="9309" y="5662"/>
                  </a:cubicBezTo>
                  <a:cubicBezTo>
                    <a:pt x="10216" y="5662"/>
                    <a:pt x="10665" y="5060"/>
                    <a:pt x="10879" y="4578"/>
                  </a:cubicBezTo>
                  <a:lnTo>
                    <a:pt x="10879" y="4578"/>
                  </a:lnTo>
                  <a:cubicBezTo>
                    <a:pt x="10820" y="5076"/>
                    <a:pt x="10900" y="5886"/>
                    <a:pt x="11563" y="7011"/>
                  </a:cubicBezTo>
                  <a:cubicBezTo>
                    <a:pt x="12020" y="7766"/>
                    <a:pt x="12492" y="7996"/>
                    <a:pt x="12897" y="7996"/>
                  </a:cubicBezTo>
                  <a:cubicBezTo>
                    <a:pt x="13531" y="7996"/>
                    <a:pt x="14003" y="7434"/>
                    <a:pt x="14003" y="7434"/>
                  </a:cubicBezTo>
                  <a:cubicBezTo>
                    <a:pt x="15173" y="6164"/>
                    <a:pt x="15415" y="619"/>
                    <a:pt x="7612" y="34"/>
                  </a:cubicBezTo>
                  <a:cubicBezTo>
                    <a:pt x="7300" y="11"/>
                    <a:pt x="7005" y="0"/>
                    <a:pt x="672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0769;p80"/>
            <p:cNvSpPr/>
            <p:nvPr/>
          </p:nvSpPr>
          <p:spPr>
            <a:xfrm>
              <a:off x="5463250" y="3408600"/>
              <a:ext cx="464275" cy="1238325"/>
            </a:xfrm>
            <a:custGeom>
              <a:avLst/>
              <a:gdLst/>
              <a:ahLst/>
              <a:cxnLst/>
              <a:rect l="l" t="t" r="r" b="b"/>
              <a:pathLst>
                <a:path w="18571" h="49533" extrusionOk="0">
                  <a:moveTo>
                    <a:pt x="7723" y="1"/>
                  </a:moveTo>
                  <a:lnTo>
                    <a:pt x="323" y="1856"/>
                  </a:lnTo>
                  <a:cubicBezTo>
                    <a:pt x="323" y="1856"/>
                    <a:pt x="1" y="9759"/>
                    <a:pt x="928" y="15385"/>
                  </a:cubicBezTo>
                  <a:cubicBezTo>
                    <a:pt x="1836" y="21010"/>
                    <a:pt x="4537" y="26716"/>
                    <a:pt x="4537" y="26716"/>
                  </a:cubicBezTo>
                  <a:cubicBezTo>
                    <a:pt x="4537" y="26716"/>
                    <a:pt x="4699" y="39237"/>
                    <a:pt x="5041" y="40830"/>
                  </a:cubicBezTo>
                  <a:cubicBezTo>
                    <a:pt x="5465" y="42443"/>
                    <a:pt x="5122" y="47887"/>
                    <a:pt x="6796" y="48814"/>
                  </a:cubicBezTo>
                  <a:cubicBezTo>
                    <a:pt x="7530" y="49251"/>
                    <a:pt x="8559" y="49533"/>
                    <a:pt x="9641" y="49533"/>
                  </a:cubicBezTo>
                  <a:cubicBezTo>
                    <a:pt x="11055" y="49533"/>
                    <a:pt x="12559" y="49052"/>
                    <a:pt x="13611" y="47806"/>
                  </a:cubicBezTo>
                  <a:cubicBezTo>
                    <a:pt x="18571" y="42262"/>
                    <a:pt x="11756" y="27321"/>
                    <a:pt x="11514" y="25970"/>
                  </a:cubicBezTo>
                  <a:cubicBezTo>
                    <a:pt x="11332" y="24881"/>
                    <a:pt x="10586" y="16816"/>
                    <a:pt x="11413" y="14296"/>
                  </a:cubicBezTo>
                  <a:lnTo>
                    <a:pt x="7642" y="5223"/>
                  </a:lnTo>
                  <a:cubicBezTo>
                    <a:pt x="6876" y="3449"/>
                    <a:pt x="7219" y="1856"/>
                    <a:pt x="8146" y="686"/>
                  </a:cubicBezTo>
                  <a:cubicBezTo>
                    <a:pt x="7985" y="424"/>
                    <a:pt x="7804" y="263"/>
                    <a:pt x="7723"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0770;p80"/>
            <p:cNvSpPr/>
            <p:nvPr/>
          </p:nvSpPr>
          <p:spPr>
            <a:xfrm>
              <a:off x="5515675" y="3387950"/>
              <a:ext cx="1064625" cy="881225"/>
            </a:xfrm>
            <a:custGeom>
              <a:avLst/>
              <a:gdLst/>
              <a:ahLst/>
              <a:cxnLst/>
              <a:rect l="l" t="t" r="r" b="b"/>
              <a:pathLst>
                <a:path w="42585" h="35249" extrusionOk="0">
                  <a:moveTo>
                    <a:pt x="9578" y="0"/>
                  </a:moveTo>
                  <a:lnTo>
                    <a:pt x="1" y="2178"/>
                  </a:lnTo>
                  <a:cubicBezTo>
                    <a:pt x="1" y="2178"/>
                    <a:pt x="8227" y="27038"/>
                    <a:pt x="15284" y="28550"/>
                  </a:cubicBezTo>
                  <a:cubicBezTo>
                    <a:pt x="20811" y="29735"/>
                    <a:pt x="32572" y="35248"/>
                    <a:pt x="38138" y="35248"/>
                  </a:cubicBezTo>
                  <a:cubicBezTo>
                    <a:pt x="39678" y="35248"/>
                    <a:pt x="40744" y="34826"/>
                    <a:pt x="41072" y="33772"/>
                  </a:cubicBezTo>
                  <a:cubicBezTo>
                    <a:pt x="42584" y="28974"/>
                    <a:pt x="41576" y="25203"/>
                    <a:pt x="35628" y="24941"/>
                  </a:cubicBezTo>
                  <a:cubicBezTo>
                    <a:pt x="29660" y="24699"/>
                    <a:pt x="18228" y="22421"/>
                    <a:pt x="17643" y="19981"/>
                  </a:cubicBezTo>
                  <a:cubicBezTo>
                    <a:pt x="16978" y="17642"/>
                    <a:pt x="14861" y="4194"/>
                    <a:pt x="12602" y="2339"/>
                  </a:cubicBezTo>
                  <a:cubicBezTo>
                    <a:pt x="11171" y="1089"/>
                    <a:pt x="9578" y="0"/>
                    <a:pt x="9578"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0771;p80"/>
            <p:cNvSpPr/>
            <p:nvPr/>
          </p:nvSpPr>
          <p:spPr>
            <a:xfrm>
              <a:off x="5690075" y="2734950"/>
              <a:ext cx="23225" cy="61250"/>
            </a:xfrm>
            <a:custGeom>
              <a:avLst/>
              <a:gdLst/>
              <a:ahLst/>
              <a:cxnLst/>
              <a:rect l="l" t="t" r="r" b="b"/>
              <a:pathLst>
                <a:path w="929" h="2450" extrusionOk="0">
                  <a:moveTo>
                    <a:pt x="658" y="1"/>
                  </a:moveTo>
                  <a:cubicBezTo>
                    <a:pt x="590" y="1"/>
                    <a:pt x="530" y="95"/>
                    <a:pt x="586" y="151"/>
                  </a:cubicBezTo>
                  <a:cubicBezTo>
                    <a:pt x="928" y="836"/>
                    <a:pt x="1" y="1421"/>
                    <a:pt x="1" y="2006"/>
                  </a:cubicBezTo>
                  <a:cubicBezTo>
                    <a:pt x="1" y="2290"/>
                    <a:pt x="292" y="2449"/>
                    <a:pt x="530" y="2449"/>
                  </a:cubicBezTo>
                  <a:cubicBezTo>
                    <a:pt x="579" y="2449"/>
                    <a:pt x="625" y="2443"/>
                    <a:pt x="666" y="2429"/>
                  </a:cubicBezTo>
                  <a:cubicBezTo>
                    <a:pt x="736" y="2429"/>
                    <a:pt x="746" y="2232"/>
                    <a:pt x="642" y="2232"/>
                  </a:cubicBezTo>
                  <a:cubicBezTo>
                    <a:pt x="626" y="2232"/>
                    <a:pt x="607" y="2237"/>
                    <a:pt x="586" y="2248"/>
                  </a:cubicBezTo>
                  <a:cubicBezTo>
                    <a:pt x="243" y="2006"/>
                    <a:pt x="162" y="1743"/>
                    <a:pt x="324" y="1582"/>
                  </a:cubicBezTo>
                  <a:cubicBezTo>
                    <a:pt x="424" y="1502"/>
                    <a:pt x="424" y="1502"/>
                    <a:pt x="424" y="1421"/>
                  </a:cubicBezTo>
                  <a:cubicBezTo>
                    <a:pt x="505" y="1421"/>
                    <a:pt x="586" y="1340"/>
                    <a:pt x="586" y="1239"/>
                  </a:cubicBezTo>
                  <a:cubicBezTo>
                    <a:pt x="666" y="1078"/>
                    <a:pt x="747" y="917"/>
                    <a:pt x="828" y="655"/>
                  </a:cubicBezTo>
                  <a:cubicBezTo>
                    <a:pt x="828" y="493"/>
                    <a:pt x="828" y="231"/>
                    <a:pt x="747" y="70"/>
                  </a:cubicBezTo>
                  <a:cubicBezTo>
                    <a:pt x="722" y="20"/>
                    <a:pt x="689" y="1"/>
                    <a:pt x="658"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0772;p80"/>
            <p:cNvSpPr/>
            <p:nvPr/>
          </p:nvSpPr>
          <p:spPr>
            <a:xfrm>
              <a:off x="5629100" y="2700900"/>
              <a:ext cx="61000" cy="21200"/>
            </a:xfrm>
            <a:custGeom>
              <a:avLst/>
              <a:gdLst/>
              <a:ahLst/>
              <a:cxnLst/>
              <a:rect l="l" t="t" r="r" b="b"/>
              <a:pathLst>
                <a:path w="2440" h="848" extrusionOk="0">
                  <a:moveTo>
                    <a:pt x="1089" y="0"/>
                  </a:moveTo>
                  <a:cubicBezTo>
                    <a:pt x="1008" y="0"/>
                    <a:pt x="928" y="81"/>
                    <a:pt x="928" y="81"/>
                  </a:cubicBezTo>
                  <a:cubicBezTo>
                    <a:pt x="847" y="81"/>
                    <a:pt x="746" y="81"/>
                    <a:pt x="666" y="182"/>
                  </a:cubicBezTo>
                  <a:cubicBezTo>
                    <a:pt x="666" y="182"/>
                    <a:pt x="585" y="182"/>
                    <a:pt x="585" y="263"/>
                  </a:cubicBezTo>
                  <a:lnTo>
                    <a:pt x="504" y="263"/>
                  </a:lnTo>
                  <a:lnTo>
                    <a:pt x="424" y="343"/>
                  </a:lnTo>
                  <a:cubicBezTo>
                    <a:pt x="343" y="424"/>
                    <a:pt x="343" y="424"/>
                    <a:pt x="242" y="424"/>
                  </a:cubicBezTo>
                  <a:cubicBezTo>
                    <a:pt x="242" y="504"/>
                    <a:pt x="242" y="504"/>
                    <a:pt x="162" y="504"/>
                  </a:cubicBezTo>
                  <a:lnTo>
                    <a:pt x="162" y="585"/>
                  </a:lnTo>
                  <a:lnTo>
                    <a:pt x="0" y="847"/>
                  </a:lnTo>
                  <a:lnTo>
                    <a:pt x="242" y="686"/>
                  </a:lnTo>
                  <a:cubicBezTo>
                    <a:pt x="242" y="686"/>
                    <a:pt x="343" y="585"/>
                    <a:pt x="504" y="504"/>
                  </a:cubicBezTo>
                  <a:lnTo>
                    <a:pt x="666" y="504"/>
                  </a:lnTo>
                  <a:lnTo>
                    <a:pt x="666" y="424"/>
                  </a:lnTo>
                  <a:lnTo>
                    <a:pt x="928" y="424"/>
                  </a:lnTo>
                  <a:cubicBezTo>
                    <a:pt x="928" y="343"/>
                    <a:pt x="928" y="343"/>
                    <a:pt x="1008" y="343"/>
                  </a:cubicBezTo>
                  <a:lnTo>
                    <a:pt x="1170" y="343"/>
                  </a:lnTo>
                  <a:cubicBezTo>
                    <a:pt x="1170" y="343"/>
                    <a:pt x="1250" y="343"/>
                    <a:pt x="1250" y="263"/>
                  </a:cubicBezTo>
                  <a:lnTo>
                    <a:pt x="2440" y="263"/>
                  </a:lnTo>
                  <a:lnTo>
                    <a:pt x="2178" y="182"/>
                  </a:lnTo>
                  <a:lnTo>
                    <a:pt x="2097" y="182"/>
                  </a:lnTo>
                  <a:lnTo>
                    <a:pt x="2097" y="81"/>
                  </a:lnTo>
                  <a:lnTo>
                    <a:pt x="1855" y="81"/>
                  </a:lnTo>
                  <a:lnTo>
                    <a:pt x="1855"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0773;p80"/>
            <p:cNvSpPr/>
            <p:nvPr/>
          </p:nvSpPr>
          <p:spPr>
            <a:xfrm>
              <a:off x="5742500" y="2707450"/>
              <a:ext cx="59000" cy="25225"/>
            </a:xfrm>
            <a:custGeom>
              <a:avLst/>
              <a:gdLst/>
              <a:ahLst/>
              <a:cxnLst/>
              <a:rect l="l" t="t" r="r" b="b"/>
              <a:pathLst>
                <a:path w="2360" h="1009" extrusionOk="0">
                  <a:moveTo>
                    <a:pt x="586" y="1"/>
                  </a:moveTo>
                  <a:cubicBezTo>
                    <a:pt x="505" y="1"/>
                    <a:pt x="505" y="1"/>
                    <a:pt x="424" y="81"/>
                  </a:cubicBezTo>
                  <a:lnTo>
                    <a:pt x="243" y="81"/>
                  </a:lnTo>
                  <a:lnTo>
                    <a:pt x="1" y="242"/>
                  </a:lnTo>
                  <a:lnTo>
                    <a:pt x="928" y="242"/>
                  </a:lnTo>
                  <a:cubicBezTo>
                    <a:pt x="928" y="242"/>
                    <a:pt x="928" y="323"/>
                    <a:pt x="1009" y="323"/>
                  </a:cubicBezTo>
                  <a:lnTo>
                    <a:pt x="1170" y="323"/>
                  </a:lnTo>
                  <a:lnTo>
                    <a:pt x="1251" y="424"/>
                  </a:lnTo>
                  <a:lnTo>
                    <a:pt x="1432" y="424"/>
                  </a:lnTo>
                  <a:cubicBezTo>
                    <a:pt x="1432" y="505"/>
                    <a:pt x="1513" y="505"/>
                    <a:pt x="1594" y="505"/>
                  </a:cubicBezTo>
                  <a:cubicBezTo>
                    <a:pt x="1594" y="585"/>
                    <a:pt x="1594" y="585"/>
                    <a:pt x="1674" y="585"/>
                  </a:cubicBezTo>
                  <a:cubicBezTo>
                    <a:pt x="1755" y="585"/>
                    <a:pt x="1755" y="666"/>
                    <a:pt x="1755" y="666"/>
                  </a:cubicBezTo>
                  <a:lnTo>
                    <a:pt x="1856" y="666"/>
                  </a:lnTo>
                  <a:cubicBezTo>
                    <a:pt x="1856" y="666"/>
                    <a:pt x="1856" y="747"/>
                    <a:pt x="1936" y="747"/>
                  </a:cubicBezTo>
                  <a:cubicBezTo>
                    <a:pt x="2017" y="747"/>
                    <a:pt x="2017" y="827"/>
                    <a:pt x="2017" y="827"/>
                  </a:cubicBezTo>
                  <a:lnTo>
                    <a:pt x="2098" y="827"/>
                  </a:lnTo>
                  <a:lnTo>
                    <a:pt x="2360" y="1009"/>
                  </a:lnTo>
                  <a:lnTo>
                    <a:pt x="2178" y="827"/>
                  </a:lnTo>
                  <a:lnTo>
                    <a:pt x="2178" y="747"/>
                  </a:lnTo>
                  <a:lnTo>
                    <a:pt x="2098" y="666"/>
                  </a:lnTo>
                  <a:cubicBezTo>
                    <a:pt x="2098" y="585"/>
                    <a:pt x="2017" y="585"/>
                    <a:pt x="2017" y="505"/>
                  </a:cubicBezTo>
                  <a:lnTo>
                    <a:pt x="1936" y="505"/>
                  </a:lnTo>
                  <a:cubicBezTo>
                    <a:pt x="1936" y="505"/>
                    <a:pt x="1936" y="424"/>
                    <a:pt x="1856" y="424"/>
                  </a:cubicBezTo>
                  <a:lnTo>
                    <a:pt x="1856" y="323"/>
                  </a:lnTo>
                  <a:cubicBezTo>
                    <a:pt x="1755" y="323"/>
                    <a:pt x="1755" y="323"/>
                    <a:pt x="1674" y="242"/>
                  </a:cubicBezTo>
                  <a:cubicBezTo>
                    <a:pt x="1594" y="242"/>
                    <a:pt x="1594" y="162"/>
                    <a:pt x="1513" y="162"/>
                  </a:cubicBezTo>
                  <a:cubicBezTo>
                    <a:pt x="1432" y="162"/>
                    <a:pt x="1432" y="81"/>
                    <a:pt x="1352" y="81"/>
                  </a:cubicBezTo>
                  <a:lnTo>
                    <a:pt x="1170" y="81"/>
                  </a:lnTo>
                  <a:cubicBezTo>
                    <a:pt x="1090" y="1"/>
                    <a:pt x="1009" y="1"/>
                    <a:pt x="928"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0774;p80"/>
            <p:cNvSpPr/>
            <p:nvPr/>
          </p:nvSpPr>
          <p:spPr>
            <a:xfrm>
              <a:off x="5742500" y="2747775"/>
              <a:ext cx="29275" cy="18175"/>
            </a:xfrm>
            <a:custGeom>
              <a:avLst/>
              <a:gdLst/>
              <a:ahLst/>
              <a:cxnLst/>
              <a:rect l="l" t="t" r="r" b="b"/>
              <a:pathLst>
                <a:path w="1171" h="727" extrusionOk="0">
                  <a:moveTo>
                    <a:pt x="122" y="1"/>
                  </a:moveTo>
                  <a:cubicBezTo>
                    <a:pt x="61" y="1"/>
                    <a:pt x="1" y="21"/>
                    <a:pt x="1" y="61"/>
                  </a:cubicBezTo>
                  <a:cubicBezTo>
                    <a:pt x="1" y="222"/>
                    <a:pt x="1" y="404"/>
                    <a:pt x="162" y="484"/>
                  </a:cubicBezTo>
                  <a:lnTo>
                    <a:pt x="162" y="565"/>
                  </a:lnTo>
                  <a:cubicBezTo>
                    <a:pt x="243" y="565"/>
                    <a:pt x="243" y="646"/>
                    <a:pt x="344" y="646"/>
                  </a:cubicBezTo>
                  <a:cubicBezTo>
                    <a:pt x="424" y="726"/>
                    <a:pt x="424" y="726"/>
                    <a:pt x="505" y="726"/>
                  </a:cubicBezTo>
                  <a:cubicBezTo>
                    <a:pt x="747" y="726"/>
                    <a:pt x="1090" y="484"/>
                    <a:pt x="1170" y="222"/>
                  </a:cubicBezTo>
                  <a:lnTo>
                    <a:pt x="1090" y="142"/>
                  </a:lnTo>
                  <a:cubicBezTo>
                    <a:pt x="1049" y="101"/>
                    <a:pt x="1009" y="81"/>
                    <a:pt x="979" y="81"/>
                  </a:cubicBezTo>
                  <a:cubicBezTo>
                    <a:pt x="948" y="81"/>
                    <a:pt x="928" y="101"/>
                    <a:pt x="928" y="142"/>
                  </a:cubicBezTo>
                  <a:cubicBezTo>
                    <a:pt x="859" y="298"/>
                    <a:pt x="714" y="500"/>
                    <a:pt x="520" y="500"/>
                  </a:cubicBezTo>
                  <a:cubicBezTo>
                    <a:pt x="489" y="500"/>
                    <a:pt x="457" y="495"/>
                    <a:pt x="424" y="484"/>
                  </a:cubicBezTo>
                  <a:cubicBezTo>
                    <a:pt x="344" y="484"/>
                    <a:pt x="344" y="404"/>
                    <a:pt x="344" y="323"/>
                  </a:cubicBezTo>
                  <a:cubicBezTo>
                    <a:pt x="243" y="222"/>
                    <a:pt x="243" y="142"/>
                    <a:pt x="243" y="61"/>
                  </a:cubicBezTo>
                  <a:cubicBezTo>
                    <a:pt x="243" y="21"/>
                    <a:pt x="182" y="1"/>
                    <a:pt x="122"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0775;p80"/>
            <p:cNvSpPr/>
            <p:nvPr/>
          </p:nvSpPr>
          <p:spPr>
            <a:xfrm>
              <a:off x="5647750" y="2739900"/>
              <a:ext cx="25225" cy="17975"/>
            </a:xfrm>
            <a:custGeom>
              <a:avLst/>
              <a:gdLst/>
              <a:ahLst/>
              <a:cxnLst/>
              <a:rect l="l" t="t" r="r" b="b"/>
              <a:pathLst>
                <a:path w="1009" h="719" extrusionOk="0">
                  <a:moveTo>
                    <a:pt x="146" y="0"/>
                  </a:moveTo>
                  <a:cubicBezTo>
                    <a:pt x="93" y="0"/>
                    <a:pt x="0" y="62"/>
                    <a:pt x="0" y="134"/>
                  </a:cubicBezTo>
                  <a:cubicBezTo>
                    <a:pt x="0" y="457"/>
                    <a:pt x="182" y="719"/>
                    <a:pt x="504" y="719"/>
                  </a:cubicBezTo>
                  <a:cubicBezTo>
                    <a:pt x="766" y="719"/>
                    <a:pt x="1008" y="376"/>
                    <a:pt x="928" y="215"/>
                  </a:cubicBezTo>
                  <a:lnTo>
                    <a:pt x="928" y="134"/>
                  </a:lnTo>
                  <a:cubicBezTo>
                    <a:pt x="887" y="84"/>
                    <a:pt x="827" y="58"/>
                    <a:pt x="777" y="58"/>
                  </a:cubicBezTo>
                  <a:cubicBezTo>
                    <a:pt x="726" y="58"/>
                    <a:pt x="686" y="84"/>
                    <a:pt x="686" y="134"/>
                  </a:cubicBezTo>
                  <a:cubicBezTo>
                    <a:pt x="686" y="215"/>
                    <a:pt x="605" y="295"/>
                    <a:pt x="605" y="376"/>
                  </a:cubicBezTo>
                  <a:cubicBezTo>
                    <a:pt x="605" y="457"/>
                    <a:pt x="504" y="457"/>
                    <a:pt x="424" y="457"/>
                  </a:cubicBezTo>
                  <a:cubicBezTo>
                    <a:pt x="262" y="376"/>
                    <a:pt x="262" y="215"/>
                    <a:pt x="182" y="33"/>
                  </a:cubicBezTo>
                  <a:cubicBezTo>
                    <a:pt x="182" y="10"/>
                    <a:pt x="167" y="0"/>
                    <a:pt x="146"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0776;p80"/>
            <p:cNvSpPr/>
            <p:nvPr/>
          </p:nvSpPr>
          <p:spPr>
            <a:xfrm>
              <a:off x="5670925" y="2812300"/>
              <a:ext cx="59000" cy="33825"/>
            </a:xfrm>
            <a:custGeom>
              <a:avLst/>
              <a:gdLst/>
              <a:ahLst/>
              <a:cxnLst/>
              <a:rect l="l" t="t" r="r" b="b"/>
              <a:pathLst>
                <a:path w="2360" h="1353" extrusionOk="0">
                  <a:moveTo>
                    <a:pt x="424" y="0"/>
                  </a:moveTo>
                  <a:cubicBezTo>
                    <a:pt x="263" y="0"/>
                    <a:pt x="1" y="0"/>
                    <a:pt x="81" y="162"/>
                  </a:cubicBezTo>
                  <a:cubicBezTo>
                    <a:pt x="314" y="1289"/>
                    <a:pt x="1070" y="1352"/>
                    <a:pt x="1238" y="1352"/>
                  </a:cubicBezTo>
                  <a:cubicBezTo>
                    <a:pt x="1259" y="1352"/>
                    <a:pt x="1271" y="1351"/>
                    <a:pt x="1271" y="1351"/>
                  </a:cubicBezTo>
                  <a:cubicBezTo>
                    <a:pt x="1936" y="1271"/>
                    <a:pt x="2198" y="666"/>
                    <a:pt x="2279" y="262"/>
                  </a:cubicBezTo>
                  <a:cubicBezTo>
                    <a:pt x="2360" y="81"/>
                    <a:pt x="2198" y="81"/>
                    <a:pt x="1936" y="81"/>
                  </a:cubicBezTo>
                  <a:lnTo>
                    <a:pt x="424" y="0"/>
                  </a:ln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0777;p80"/>
            <p:cNvSpPr/>
            <p:nvPr/>
          </p:nvSpPr>
          <p:spPr>
            <a:xfrm>
              <a:off x="5627075" y="2773700"/>
              <a:ext cx="35825" cy="26025"/>
            </a:xfrm>
            <a:custGeom>
              <a:avLst/>
              <a:gdLst/>
              <a:ahLst/>
              <a:cxnLst/>
              <a:rect l="l" t="t" r="r" b="b"/>
              <a:pathLst>
                <a:path w="1433" h="1041" extrusionOk="0">
                  <a:moveTo>
                    <a:pt x="789" y="1"/>
                  </a:moveTo>
                  <a:cubicBezTo>
                    <a:pt x="584" y="1"/>
                    <a:pt x="375" y="75"/>
                    <a:pt x="243" y="193"/>
                  </a:cubicBezTo>
                  <a:cubicBezTo>
                    <a:pt x="162" y="294"/>
                    <a:pt x="81" y="456"/>
                    <a:pt x="81" y="536"/>
                  </a:cubicBezTo>
                  <a:lnTo>
                    <a:pt x="1" y="536"/>
                  </a:lnTo>
                  <a:cubicBezTo>
                    <a:pt x="1" y="698"/>
                    <a:pt x="81" y="879"/>
                    <a:pt x="243" y="960"/>
                  </a:cubicBezTo>
                  <a:cubicBezTo>
                    <a:pt x="323" y="1040"/>
                    <a:pt x="585" y="1040"/>
                    <a:pt x="747" y="1040"/>
                  </a:cubicBezTo>
                  <a:cubicBezTo>
                    <a:pt x="827" y="960"/>
                    <a:pt x="1009" y="960"/>
                    <a:pt x="1170" y="879"/>
                  </a:cubicBezTo>
                  <a:cubicBezTo>
                    <a:pt x="1331" y="798"/>
                    <a:pt x="1432" y="617"/>
                    <a:pt x="1432" y="456"/>
                  </a:cubicBezTo>
                  <a:cubicBezTo>
                    <a:pt x="1432" y="375"/>
                    <a:pt x="1331" y="294"/>
                    <a:pt x="1331" y="294"/>
                  </a:cubicBezTo>
                  <a:cubicBezTo>
                    <a:pt x="1251" y="113"/>
                    <a:pt x="1170" y="32"/>
                    <a:pt x="1009" y="32"/>
                  </a:cubicBezTo>
                  <a:cubicBezTo>
                    <a:pt x="939" y="11"/>
                    <a:pt x="864" y="1"/>
                    <a:pt x="789"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0778;p80"/>
            <p:cNvSpPr/>
            <p:nvPr/>
          </p:nvSpPr>
          <p:spPr>
            <a:xfrm>
              <a:off x="5753100" y="2786775"/>
              <a:ext cx="35800" cy="24425"/>
            </a:xfrm>
            <a:custGeom>
              <a:avLst/>
              <a:gdLst/>
              <a:ahLst/>
              <a:cxnLst/>
              <a:rect l="l" t="t" r="r" b="b"/>
              <a:pathLst>
                <a:path w="1432" h="977" extrusionOk="0">
                  <a:moveTo>
                    <a:pt x="685" y="1"/>
                  </a:moveTo>
                  <a:cubicBezTo>
                    <a:pt x="559" y="1"/>
                    <a:pt x="434" y="26"/>
                    <a:pt x="323" y="94"/>
                  </a:cubicBezTo>
                  <a:cubicBezTo>
                    <a:pt x="242" y="94"/>
                    <a:pt x="162" y="175"/>
                    <a:pt x="162" y="275"/>
                  </a:cubicBezTo>
                  <a:lnTo>
                    <a:pt x="81" y="275"/>
                  </a:lnTo>
                  <a:cubicBezTo>
                    <a:pt x="0" y="437"/>
                    <a:pt x="0" y="598"/>
                    <a:pt x="162" y="679"/>
                  </a:cubicBezTo>
                  <a:cubicBezTo>
                    <a:pt x="242" y="860"/>
                    <a:pt x="424" y="941"/>
                    <a:pt x="585" y="941"/>
                  </a:cubicBezTo>
                  <a:cubicBezTo>
                    <a:pt x="693" y="941"/>
                    <a:pt x="809" y="977"/>
                    <a:pt x="899" y="977"/>
                  </a:cubicBezTo>
                  <a:cubicBezTo>
                    <a:pt x="943" y="977"/>
                    <a:pt x="982" y="968"/>
                    <a:pt x="1008" y="941"/>
                  </a:cubicBezTo>
                  <a:cubicBezTo>
                    <a:pt x="1250" y="941"/>
                    <a:pt x="1432" y="860"/>
                    <a:pt x="1432" y="679"/>
                  </a:cubicBezTo>
                  <a:lnTo>
                    <a:pt x="1432" y="437"/>
                  </a:lnTo>
                  <a:cubicBezTo>
                    <a:pt x="1432" y="356"/>
                    <a:pt x="1331" y="175"/>
                    <a:pt x="1170" y="94"/>
                  </a:cubicBezTo>
                  <a:cubicBezTo>
                    <a:pt x="1030" y="47"/>
                    <a:pt x="857" y="1"/>
                    <a:pt x="685"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7399" y="1257304"/>
            <a:ext cx="6220145" cy="1846200"/>
          </a:xfrm>
        </p:spPr>
        <p:txBody>
          <a:bodyPr/>
          <a:lstStyle/>
          <a:p>
            <a:pPr algn="ctr"/>
            <a:r>
              <a:rPr lang="es-MX" sz="8000" dirty="0" smtClean="0">
                <a:solidFill>
                  <a:schemeClr val="accent1"/>
                </a:solidFill>
              </a:rPr>
              <a:t>Danzas Educativas</a:t>
            </a:r>
            <a:endParaRPr lang="es-MX" sz="8000" dirty="0">
              <a:solidFill>
                <a:schemeClr val="accent1"/>
              </a:solidFill>
            </a:endParaRPr>
          </a:p>
        </p:txBody>
      </p:sp>
    </p:spTree>
    <p:extLst>
      <p:ext uri="{BB962C8B-B14F-4D97-AF65-F5344CB8AC3E}">
        <p14:creationId xmlns:p14="http://schemas.microsoft.com/office/powerpoint/2010/main" val="24084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301697" y="464979"/>
            <a:ext cx="3983813" cy="3372729"/>
          </a:xfrm>
        </p:spPr>
        <p:txBody>
          <a:bodyPr/>
          <a:lstStyle/>
          <a:p>
            <a:pPr marL="139700" indent="0">
              <a:buNone/>
            </a:pPr>
            <a:r>
              <a:rPr lang="es-MX" sz="2400" dirty="0"/>
              <a:t>T</a:t>
            </a:r>
            <a:r>
              <a:rPr lang="es-MX" sz="2400" dirty="0" smtClean="0"/>
              <a:t>iene </a:t>
            </a:r>
            <a:r>
              <a:rPr lang="es-MX" sz="2400" dirty="0"/>
              <a:t>como finalidad desarrollar la capacidad expresiva y creativa del alumno a través del lenguaje de la </a:t>
            </a:r>
            <a:r>
              <a:rPr lang="es-MX" sz="2400" b="1" dirty="0"/>
              <a:t>danza</a:t>
            </a:r>
            <a:r>
              <a:rPr lang="es-MX" sz="2400" dirty="0"/>
              <a:t> en cualquiera de sus estilos, poniéndola al alcance de todos (independientemente de su edad y condición física).</a:t>
            </a:r>
            <a:endParaRPr lang="es-MX" sz="2400" dirty="0"/>
          </a:p>
        </p:txBody>
      </p:sp>
      <p:grpSp>
        <p:nvGrpSpPr>
          <p:cNvPr id="4" name="Google Shape;10528;p80"/>
          <p:cNvGrpSpPr/>
          <p:nvPr/>
        </p:nvGrpSpPr>
        <p:grpSpPr>
          <a:xfrm>
            <a:off x="5507182" y="1330038"/>
            <a:ext cx="2019842" cy="2236810"/>
            <a:chOff x="1333950" y="5263850"/>
            <a:chExt cx="1932100" cy="2330475"/>
          </a:xfrm>
        </p:grpSpPr>
        <p:sp>
          <p:nvSpPr>
            <p:cNvPr id="5" name="Google Shape;10529;p80"/>
            <p:cNvSpPr/>
            <p:nvPr/>
          </p:nvSpPr>
          <p:spPr>
            <a:xfrm>
              <a:off x="2010400" y="7242025"/>
              <a:ext cx="411350" cy="352300"/>
            </a:xfrm>
            <a:custGeom>
              <a:avLst/>
              <a:gdLst/>
              <a:ahLst/>
              <a:cxnLst/>
              <a:rect l="l" t="t" r="r" b="b"/>
              <a:pathLst>
                <a:path w="16454" h="14092" extrusionOk="0">
                  <a:moveTo>
                    <a:pt x="15627" y="0"/>
                  </a:moveTo>
                  <a:lnTo>
                    <a:pt x="9397" y="2097"/>
                  </a:lnTo>
                  <a:cubicBezTo>
                    <a:pt x="9397" y="2097"/>
                    <a:pt x="7985" y="7219"/>
                    <a:pt x="6796" y="8227"/>
                  </a:cubicBezTo>
                  <a:cubicBezTo>
                    <a:pt x="5626" y="9235"/>
                    <a:pt x="1" y="11594"/>
                    <a:pt x="1090" y="13348"/>
                  </a:cubicBezTo>
                  <a:cubicBezTo>
                    <a:pt x="1382" y="13862"/>
                    <a:pt x="2477" y="14092"/>
                    <a:pt x="3933" y="14092"/>
                  </a:cubicBezTo>
                  <a:cubicBezTo>
                    <a:pt x="7504" y="14092"/>
                    <a:pt x="13244" y="12709"/>
                    <a:pt x="14619" y="10747"/>
                  </a:cubicBezTo>
                  <a:cubicBezTo>
                    <a:pt x="16454" y="7965"/>
                    <a:pt x="15627" y="1"/>
                    <a:pt x="15627"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 name="Google Shape;10530;p80"/>
            <p:cNvSpPr/>
            <p:nvPr/>
          </p:nvSpPr>
          <p:spPr>
            <a:xfrm>
              <a:off x="2751900" y="7242025"/>
              <a:ext cx="411325" cy="352300"/>
            </a:xfrm>
            <a:custGeom>
              <a:avLst/>
              <a:gdLst/>
              <a:ahLst/>
              <a:cxnLst/>
              <a:rect l="l" t="t" r="r" b="b"/>
              <a:pathLst>
                <a:path w="16453" h="14092" extrusionOk="0">
                  <a:moveTo>
                    <a:pt x="827" y="0"/>
                  </a:moveTo>
                  <a:cubicBezTo>
                    <a:pt x="827" y="1"/>
                    <a:pt x="0" y="7965"/>
                    <a:pt x="1835" y="10747"/>
                  </a:cubicBezTo>
                  <a:cubicBezTo>
                    <a:pt x="3210" y="12709"/>
                    <a:pt x="8950" y="14092"/>
                    <a:pt x="12521" y="14092"/>
                  </a:cubicBezTo>
                  <a:cubicBezTo>
                    <a:pt x="13977" y="14092"/>
                    <a:pt x="15072" y="13862"/>
                    <a:pt x="15364" y="13348"/>
                  </a:cubicBezTo>
                  <a:cubicBezTo>
                    <a:pt x="16453" y="11594"/>
                    <a:pt x="10827" y="9235"/>
                    <a:pt x="9658" y="8227"/>
                  </a:cubicBezTo>
                  <a:cubicBezTo>
                    <a:pt x="8468" y="7219"/>
                    <a:pt x="7057" y="2097"/>
                    <a:pt x="7057" y="2097"/>
                  </a:cubicBezTo>
                  <a:lnTo>
                    <a:pt x="827"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 name="Google Shape;10531;p80"/>
            <p:cNvSpPr/>
            <p:nvPr/>
          </p:nvSpPr>
          <p:spPr>
            <a:xfrm>
              <a:off x="2998425" y="6083350"/>
              <a:ext cx="267625" cy="163075"/>
            </a:xfrm>
            <a:custGeom>
              <a:avLst/>
              <a:gdLst/>
              <a:ahLst/>
              <a:cxnLst/>
              <a:rect l="l" t="t" r="r" b="b"/>
              <a:pathLst>
                <a:path w="10705" h="6523" extrusionOk="0">
                  <a:moveTo>
                    <a:pt x="4466" y="0"/>
                  </a:moveTo>
                  <a:cubicBezTo>
                    <a:pt x="3050" y="0"/>
                    <a:pt x="1894" y="296"/>
                    <a:pt x="1894" y="296"/>
                  </a:cubicBezTo>
                  <a:cubicBezTo>
                    <a:pt x="1845" y="292"/>
                    <a:pt x="1798" y="290"/>
                    <a:pt x="1753" y="290"/>
                  </a:cubicBezTo>
                  <a:cubicBezTo>
                    <a:pt x="0" y="290"/>
                    <a:pt x="803" y="3282"/>
                    <a:pt x="724" y="4913"/>
                  </a:cubicBezTo>
                  <a:cubicBezTo>
                    <a:pt x="724" y="5812"/>
                    <a:pt x="3485" y="6523"/>
                    <a:pt x="6031" y="6523"/>
                  </a:cubicBezTo>
                  <a:cubicBezTo>
                    <a:pt x="8054" y="6523"/>
                    <a:pt x="9942" y="6074"/>
                    <a:pt x="10201" y="4913"/>
                  </a:cubicBezTo>
                  <a:cubicBezTo>
                    <a:pt x="10705" y="2232"/>
                    <a:pt x="6007" y="2393"/>
                    <a:pt x="7176" y="1990"/>
                  </a:cubicBezTo>
                  <a:cubicBezTo>
                    <a:pt x="8447" y="1566"/>
                    <a:pt x="8790" y="981"/>
                    <a:pt x="6672" y="296"/>
                  </a:cubicBezTo>
                  <a:cubicBezTo>
                    <a:pt x="5947" y="74"/>
                    <a:pt x="5174" y="0"/>
                    <a:pt x="4466"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 name="Google Shape;10532;p80"/>
            <p:cNvSpPr/>
            <p:nvPr/>
          </p:nvSpPr>
          <p:spPr>
            <a:xfrm>
              <a:off x="2493300" y="5710675"/>
              <a:ext cx="598850" cy="556750"/>
            </a:xfrm>
            <a:custGeom>
              <a:avLst/>
              <a:gdLst/>
              <a:ahLst/>
              <a:cxnLst/>
              <a:rect l="l" t="t" r="r" b="b"/>
              <a:pathLst>
                <a:path w="23954" h="22270" extrusionOk="0">
                  <a:moveTo>
                    <a:pt x="4194" y="0"/>
                  </a:moveTo>
                  <a:cubicBezTo>
                    <a:pt x="1" y="2359"/>
                    <a:pt x="5808" y="14114"/>
                    <a:pt x="7824" y="17804"/>
                  </a:cubicBezTo>
                  <a:cubicBezTo>
                    <a:pt x="9498" y="20885"/>
                    <a:pt x="16664" y="22269"/>
                    <a:pt x="19682" y="22269"/>
                  </a:cubicBezTo>
                  <a:cubicBezTo>
                    <a:pt x="20298" y="22269"/>
                    <a:pt x="20741" y="22211"/>
                    <a:pt x="20929" y="22099"/>
                  </a:cubicBezTo>
                  <a:cubicBezTo>
                    <a:pt x="22018" y="21433"/>
                    <a:pt x="23954" y="16897"/>
                    <a:pt x="22764" y="14538"/>
                  </a:cubicBezTo>
                  <a:cubicBezTo>
                    <a:pt x="22450" y="13965"/>
                    <a:pt x="21733" y="13803"/>
                    <a:pt x="20789" y="13803"/>
                  </a:cubicBezTo>
                  <a:cubicBezTo>
                    <a:pt x="19547" y="13803"/>
                    <a:pt x="17913" y="14084"/>
                    <a:pt x="16290" y="14084"/>
                  </a:cubicBezTo>
                  <a:cubicBezTo>
                    <a:pt x="14239" y="14084"/>
                    <a:pt x="12207" y="13634"/>
                    <a:pt x="11009" y="11594"/>
                  </a:cubicBezTo>
                  <a:cubicBezTo>
                    <a:pt x="8066" y="6634"/>
                    <a:pt x="4195" y="1"/>
                    <a:pt x="419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 name="Google Shape;10533;p80"/>
            <p:cNvSpPr/>
            <p:nvPr/>
          </p:nvSpPr>
          <p:spPr>
            <a:xfrm>
              <a:off x="1333950" y="5326100"/>
              <a:ext cx="491725" cy="189525"/>
            </a:xfrm>
            <a:custGeom>
              <a:avLst/>
              <a:gdLst/>
              <a:ahLst/>
              <a:cxnLst/>
              <a:rect l="l" t="t" r="r" b="b"/>
              <a:pathLst>
                <a:path w="19669" h="7581" extrusionOk="0">
                  <a:moveTo>
                    <a:pt x="13011" y="0"/>
                  </a:moveTo>
                  <a:cubicBezTo>
                    <a:pt x="12959" y="0"/>
                    <a:pt x="12910" y="7"/>
                    <a:pt x="12864" y="19"/>
                  </a:cubicBezTo>
                  <a:cubicBezTo>
                    <a:pt x="11352" y="423"/>
                    <a:pt x="12441" y="2278"/>
                    <a:pt x="12441" y="2278"/>
                  </a:cubicBezTo>
                  <a:cubicBezTo>
                    <a:pt x="12441" y="2278"/>
                    <a:pt x="9650" y="826"/>
                    <a:pt x="6285" y="826"/>
                  </a:cubicBezTo>
                  <a:cubicBezTo>
                    <a:pt x="5605" y="826"/>
                    <a:pt x="4902" y="885"/>
                    <a:pt x="4194" y="1028"/>
                  </a:cubicBezTo>
                  <a:cubicBezTo>
                    <a:pt x="1" y="1774"/>
                    <a:pt x="5203" y="4455"/>
                    <a:pt x="7723" y="4637"/>
                  </a:cubicBezTo>
                  <a:cubicBezTo>
                    <a:pt x="10163" y="4798"/>
                    <a:pt x="14780" y="7580"/>
                    <a:pt x="14780" y="7580"/>
                  </a:cubicBezTo>
                  <a:cubicBezTo>
                    <a:pt x="19669" y="6427"/>
                    <a:pt x="14695" y="0"/>
                    <a:pt x="13011"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 name="Google Shape;10534;p80"/>
            <p:cNvSpPr/>
            <p:nvPr/>
          </p:nvSpPr>
          <p:spPr>
            <a:xfrm>
              <a:off x="2106675" y="5263850"/>
              <a:ext cx="529300" cy="296375"/>
            </a:xfrm>
            <a:custGeom>
              <a:avLst/>
              <a:gdLst/>
              <a:ahLst/>
              <a:cxnLst/>
              <a:rect l="l" t="t" r="r" b="b"/>
              <a:pathLst>
                <a:path w="21172" h="11855" extrusionOk="0">
                  <a:moveTo>
                    <a:pt x="9465" y="1"/>
                  </a:moveTo>
                  <a:cubicBezTo>
                    <a:pt x="6453" y="1"/>
                    <a:pt x="6655" y="2328"/>
                    <a:pt x="6655" y="2328"/>
                  </a:cubicBezTo>
                  <a:cubicBezTo>
                    <a:pt x="6655" y="2328"/>
                    <a:pt x="6363" y="2007"/>
                    <a:pt x="5170" y="2007"/>
                  </a:cubicBezTo>
                  <a:cubicBezTo>
                    <a:pt x="4646" y="2007"/>
                    <a:pt x="3949" y="2069"/>
                    <a:pt x="3025" y="2247"/>
                  </a:cubicBezTo>
                  <a:cubicBezTo>
                    <a:pt x="1" y="2751"/>
                    <a:pt x="6312" y="9385"/>
                    <a:pt x="6312" y="9385"/>
                  </a:cubicBezTo>
                  <a:cubicBezTo>
                    <a:pt x="6787" y="11410"/>
                    <a:pt x="10170" y="11854"/>
                    <a:pt x="13048" y="11854"/>
                  </a:cubicBezTo>
                  <a:cubicBezTo>
                    <a:pt x="15298" y="11854"/>
                    <a:pt x="17240" y="11583"/>
                    <a:pt x="17240" y="11583"/>
                  </a:cubicBezTo>
                  <a:cubicBezTo>
                    <a:pt x="17240" y="11583"/>
                    <a:pt x="20002" y="7288"/>
                    <a:pt x="20587" y="5272"/>
                  </a:cubicBezTo>
                  <a:cubicBezTo>
                    <a:pt x="21172" y="3336"/>
                    <a:pt x="16131" y="3598"/>
                    <a:pt x="16897" y="2751"/>
                  </a:cubicBezTo>
                  <a:cubicBezTo>
                    <a:pt x="17643" y="1905"/>
                    <a:pt x="15385" y="997"/>
                    <a:pt x="10929" y="150"/>
                  </a:cubicBezTo>
                  <a:cubicBezTo>
                    <a:pt x="10372" y="46"/>
                    <a:pt x="9887" y="1"/>
                    <a:pt x="9465"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10535;p80"/>
            <p:cNvSpPr/>
            <p:nvPr/>
          </p:nvSpPr>
          <p:spPr>
            <a:xfrm>
              <a:off x="2264450" y="5679425"/>
              <a:ext cx="356900" cy="411325"/>
            </a:xfrm>
            <a:custGeom>
              <a:avLst/>
              <a:gdLst/>
              <a:ahLst/>
              <a:cxnLst/>
              <a:rect l="l" t="t" r="r" b="b"/>
              <a:pathLst>
                <a:path w="14276" h="16453" extrusionOk="0">
                  <a:moveTo>
                    <a:pt x="3610" y="0"/>
                  </a:moveTo>
                  <a:lnTo>
                    <a:pt x="1" y="4698"/>
                  </a:lnTo>
                  <a:lnTo>
                    <a:pt x="8409" y="15021"/>
                  </a:lnTo>
                  <a:lnTo>
                    <a:pt x="13026" y="16453"/>
                  </a:lnTo>
                  <a:lnTo>
                    <a:pt x="14276" y="10828"/>
                  </a:lnTo>
                  <a:lnTo>
                    <a:pt x="10929" y="1250"/>
                  </a:lnTo>
                  <a:lnTo>
                    <a:pt x="3610" y="0"/>
                  </a:ln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 name="Google Shape;10536;p80"/>
            <p:cNvSpPr/>
            <p:nvPr/>
          </p:nvSpPr>
          <p:spPr>
            <a:xfrm>
              <a:off x="2379900" y="5674875"/>
              <a:ext cx="115450" cy="90250"/>
            </a:xfrm>
            <a:custGeom>
              <a:avLst/>
              <a:gdLst/>
              <a:ahLst/>
              <a:cxnLst/>
              <a:rect l="l" t="t" r="r" b="b"/>
              <a:pathLst>
                <a:path w="4618" h="3610" extrusionOk="0">
                  <a:moveTo>
                    <a:pt x="262" y="1"/>
                  </a:moveTo>
                  <a:lnTo>
                    <a:pt x="0" y="81"/>
                  </a:lnTo>
                  <a:lnTo>
                    <a:pt x="0" y="3610"/>
                  </a:lnTo>
                  <a:lnTo>
                    <a:pt x="4617" y="3610"/>
                  </a:lnTo>
                  <a:lnTo>
                    <a:pt x="3105" y="848"/>
                  </a:lnTo>
                  <a:lnTo>
                    <a:pt x="2783" y="81"/>
                  </a:lnTo>
                  <a:cubicBezTo>
                    <a:pt x="2520" y="182"/>
                    <a:pt x="2278" y="182"/>
                    <a:pt x="2016" y="182"/>
                  </a:cubicBezTo>
                  <a:cubicBezTo>
                    <a:pt x="1351" y="182"/>
                    <a:pt x="766" y="81"/>
                    <a:pt x="262"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 name="Google Shape;10537;p80"/>
            <p:cNvSpPr/>
            <p:nvPr/>
          </p:nvSpPr>
          <p:spPr>
            <a:xfrm>
              <a:off x="2222850" y="5350500"/>
              <a:ext cx="394725" cy="328950"/>
            </a:xfrm>
            <a:custGeom>
              <a:avLst/>
              <a:gdLst/>
              <a:ahLst/>
              <a:cxnLst/>
              <a:rect l="l" t="t" r="r" b="b"/>
              <a:pathLst>
                <a:path w="15789" h="13158" extrusionOk="0">
                  <a:moveTo>
                    <a:pt x="6701" y="0"/>
                  </a:moveTo>
                  <a:cubicBezTo>
                    <a:pt x="6027" y="0"/>
                    <a:pt x="5324" y="196"/>
                    <a:pt x="4609" y="636"/>
                  </a:cubicBezTo>
                  <a:cubicBezTo>
                    <a:pt x="1254" y="2725"/>
                    <a:pt x="1" y="13158"/>
                    <a:pt x="8204" y="13158"/>
                  </a:cubicBezTo>
                  <a:cubicBezTo>
                    <a:pt x="8235" y="13158"/>
                    <a:pt x="8267" y="13158"/>
                    <a:pt x="8298" y="13157"/>
                  </a:cubicBezTo>
                  <a:cubicBezTo>
                    <a:pt x="15789" y="13067"/>
                    <a:pt x="12205" y="0"/>
                    <a:pt x="6701"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 name="Google Shape;10538;p80"/>
            <p:cNvSpPr/>
            <p:nvPr/>
          </p:nvSpPr>
          <p:spPr>
            <a:xfrm>
              <a:off x="2379900" y="5674875"/>
              <a:ext cx="77650" cy="23225"/>
            </a:xfrm>
            <a:custGeom>
              <a:avLst/>
              <a:gdLst/>
              <a:ahLst/>
              <a:cxnLst/>
              <a:rect l="l" t="t" r="r" b="b"/>
              <a:pathLst>
                <a:path w="3106" h="929" extrusionOk="0">
                  <a:moveTo>
                    <a:pt x="262" y="1"/>
                  </a:moveTo>
                  <a:lnTo>
                    <a:pt x="0" y="81"/>
                  </a:lnTo>
                  <a:lnTo>
                    <a:pt x="0" y="686"/>
                  </a:lnTo>
                  <a:cubicBezTo>
                    <a:pt x="585" y="848"/>
                    <a:pt x="1270" y="928"/>
                    <a:pt x="2016" y="928"/>
                  </a:cubicBezTo>
                  <a:cubicBezTo>
                    <a:pt x="2440" y="928"/>
                    <a:pt x="2783" y="928"/>
                    <a:pt x="3105" y="848"/>
                  </a:cubicBezTo>
                  <a:lnTo>
                    <a:pt x="2783" y="81"/>
                  </a:lnTo>
                  <a:cubicBezTo>
                    <a:pt x="2520" y="182"/>
                    <a:pt x="2278" y="182"/>
                    <a:pt x="2016" y="182"/>
                  </a:cubicBezTo>
                  <a:cubicBezTo>
                    <a:pt x="1351" y="182"/>
                    <a:pt x="766" y="81"/>
                    <a:pt x="262"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 name="Google Shape;10539;p80"/>
            <p:cNvSpPr/>
            <p:nvPr/>
          </p:nvSpPr>
          <p:spPr>
            <a:xfrm>
              <a:off x="2174225" y="5616900"/>
              <a:ext cx="621550" cy="588800"/>
            </a:xfrm>
            <a:custGeom>
              <a:avLst/>
              <a:gdLst/>
              <a:ahLst/>
              <a:cxnLst/>
              <a:rect l="l" t="t" r="r" b="b"/>
              <a:pathLst>
                <a:path w="24862" h="23552" extrusionOk="0">
                  <a:moveTo>
                    <a:pt x="16552" y="1"/>
                  </a:moveTo>
                  <a:cubicBezTo>
                    <a:pt x="15524" y="1"/>
                    <a:pt x="13667" y="800"/>
                    <a:pt x="13429" y="1150"/>
                  </a:cubicBezTo>
                  <a:cubicBezTo>
                    <a:pt x="13026" y="1735"/>
                    <a:pt x="11010" y="2400"/>
                    <a:pt x="11010" y="2400"/>
                  </a:cubicBezTo>
                  <a:lnTo>
                    <a:pt x="15363" y="15875"/>
                  </a:lnTo>
                  <a:lnTo>
                    <a:pt x="15363" y="15875"/>
                  </a:lnTo>
                  <a:cubicBezTo>
                    <a:pt x="14948" y="15241"/>
                    <a:pt x="14199" y="14518"/>
                    <a:pt x="12844" y="13913"/>
                  </a:cubicBezTo>
                  <a:cubicBezTo>
                    <a:pt x="9739" y="12401"/>
                    <a:pt x="8227" y="5929"/>
                    <a:pt x="9235" y="3751"/>
                  </a:cubicBezTo>
                  <a:cubicBezTo>
                    <a:pt x="10108" y="2005"/>
                    <a:pt x="7260" y="1491"/>
                    <a:pt x="4797" y="1491"/>
                  </a:cubicBezTo>
                  <a:cubicBezTo>
                    <a:pt x="4189" y="1491"/>
                    <a:pt x="3605" y="1522"/>
                    <a:pt x="3106" y="1574"/>
                  </a:cubicBezTo>
                  <a:cubicBezTo>
                    <a:pt x="162" y="1997"/>
                    <a:pt x="1" y="6534"/>
                    <a:pt x="585" y="9457"/>
                  </a:cubicBezTo>
                  <a:cubicBezTo>
                    <a:pt x="1170" y="12401"/>
                    <a:pt x="8146" y="21152"/>
                    <a:pt x="9235" y="22825"/>
                  </a:cubicBezTo>
                  <a:cubicBezTo>
                    <a:pt x="9607" y="23370"/>
                    <a:pt x="11139" y="23551"/>
                    <a:pt x="13065" y="23551"/>
                  </a:cubicBezTo>
                  <a:cubicBezTo>
                    <a:pt x="16772" y="23551"/>
                    <a:pt x="21939" y="22878"/>
                    <a:pt x="23107" y="22825"/>
                  </a:cubicBezTo>
                  <a:cubicBezTo>
                    <a:pt x="24861" y="22664"/>
                    <a:pt x="22502" y="21152"/>
                    <a:pt x="22845" y="20386"/>
                  </a:cubicBezTo>
                  <a:cubicBezTo>
                    <a:pt x="23107" y="19720"/>
                    <a:pt x="23510" y="17018"/>
                    <a:pt x="21756" y="15506"/>
                  </a:cubicBezTo>
                  <a:cubicBezTo>
                    <a:pt x="19982" y="14095"/>
                    <a:pt x="19236" y="7703"/>
                    <a:pt x="18470" y="5183"/>
                  </a:cubicBezTo>
                  <a:cubicBezTo>
                    <a:pt x="18113" y="3831"/>
                    <a:pt x="17007" y="3517"/>
                    <a:pt x="16059" y="3517"/>
                  </a:cubicBezTo>
                  <a:cubicBezTo>
                    <a:pt x="15240" y="3517"/>
                    <a:pt x="14538" y="3751"/>
                    <a:pt x="14538" y="3751"/>
                  </a:cubicBezTo>
                  <a:cubicBezTo>
                    <a:pt x="14538" y="3751"/>
                    <a:pt x="16877" y="1896"/>
                    <a:pt x="17220" y="566"/>
                  </a:cubicBezTo>
                  <a:cubicBezTo>
                    <a:pt x="17293" y="154"/>
                    <a:pt x="17002" y="1"/>
                    <a:pt x="16552"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 name="Google Shape;10540;p80"/>
            <p:cNvSpPr/>
            <p:nvPr/>
          </p:nvSpPr>
          <p:spPr>
            <a:xfrm>
              <a:off x="1684775" y="5382100"/>
              <a:ext cx="653300" cy="462150"/>
            </a:xfrm>
            <a:custGeom>
              <a:avLst/>
              <a:gdLst/>
              <a:ahLst/>
              <a:cxnLst/>
              <a:rect l="l" t="t" r="r" b="b"/>
              <a:pathLst>
                <a:path w="26132" h="18486" extrusionOk="0">
                  <a:moveTo>
                    <a:pt x="3717" y="1"/>
                  </a:moveTo>
                  <a:cubicBezTo>
                    <a:pt x="3385" y="1"/>
                    <a:pt x="3098" y="91"/>
                    <a:pt x="2864" y="300"/>
                  </a:cubicBezTo>
                  <a:cubicBezTo>
                    <a:pt x="1251" y="1711"/>
                    <a:pt x="1" y="5925"/>
                    <a:pt x="1251" y="8022"/>
                  </a:cubicBezTo>
                  <a:cubicBezTo>
                    <a:pt x="2521" y="10119"/>
                    <a:pt x="7300" y="12559"/>
                    <a:pt x="10082" y="13143"/>
                  </a:cubicBezTo>
                  <a:cubicBezTo>
                    <a:pt x="12550" y="13666"/>
                    <a:pt x="17384" y="18486"/>
                    <a:pt x="21075" y="18486"/>
                  </a:cubicBezTo>
                  <a:cubicBezTo>
                    <a:pt x="21515" y="18486"/>
                    <a:pt x="21939" y="18417"/>
                    <a:pt x="22341" y="18265"/>
                  </a:cubicBezTo>
                  <a:cubicBezTo>
                    <a:pt x="26132" y="16934"/>
                    <a:pt x="24277" y="11470"/>
                    <a:pt x="23531" y="10966"/>
                  </a:cubicBezTo>
                  <a:cubicBezTo>
                    <a:pt x="23531" y="10966"/>
                    <a:pt x="14538" y="4494"/>
                    <a:pt x="11332" y="3485"/>
                  </a:cubicBezTo>
                  <a:cubicBezTo>
                    <a:pt x="8639" y="2701"/>
                    <a:pt x="5528" y="1"/>
                    <a:pt x="3717"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 name="Google Shape;10541;p80"/>
            <p:cNvSpPr/>
            <p:nvPr/>
          </p:nvSpPr>
          <p:spPr>
            <a:xfrm>
              <a:off x="2161625" y="6148775"/>
              <a:ext cx="846025" cy="1236950"/>
            </a:xfrm>
            <a:custGeom>
              <a:avLst/>
              <a:gdLst/>
              <a:ahLst/>
              <a:cxnLst/>
              <a:rect l="l" t="t" r="r" b="b"/>
              <a:pathLst>
                <a:path w="33841" h="49478" extrusionOk="0">
                  <a:moveTo>
                    <a:pt x="17432" y="1"/>
                  </a:moveTo>
                  <a:cubicBezTo>
                    <a:pt x="14550" y="1"/>
                    <a:pt x="11661" y="406"/>
                    <a:pt x="11009" y="542"/>
                  </a:cubicBezTo>
                  <a:cubicBezTo>
                    <a:pt x="9820" y="703"/>
                    <a:pt x="9739" y="4655"/>
                    <a:pt x="9739" y="4655"/>
                  </a:cubicBezTo>
                  <a:cubicBezTo>
                    <a:pt x="9739" y="4655"/>
                    <a:pt x="3025" y="33548"/>
                    <a:pt x="4114" y="35746"/>
                  </a:cubicBezTo>
                  <a:cubicBezTo>
                    <a:pt x="5283" y="37924"/>
                    <a:pt x="1" y="47158"/>
                    <a:pt x="827" y="48932"/>
                  </a:cubicBezTo>
                  <a:cubicBezTo>
                    <a:pt x="1023" y="49319"/>
                    <a:pt x="1576" y="49477"/>
                    <a:pt x="2336" y="49477"/>
                  </a:cubicBezTo>
                  <a:cubicBezTo>
                    <a:pt x="4869" y="49477"/>
                    <a:pt x="9701" y="47716"/>
                    <a:pt x="11251" y="46755"/>
                  </a:cubicBezTo>
                  <a:cubicBezTo>
                    <a:pt x="13268" y="45404"/>
                    <a:pt x="15284" y="20785"/>
                    <a:pt x="15042" y="18265"/>
                  </a:cubicBezTo>
                  <a:cubicBezTo>
                    <a:pt x="14932" y="17430"/>
                    <a:pt x="15256" y="17063"/>
                    <a:pt x="15797" y="17063"/>
                  </a:cubicBezTo>
                  <a:cubicBezTo>
                    <a:pt x="16942" y="17063"/>
                    <a:pt x="19056" y="18706"/>
                    <a:pt x="20083" y="21047"/>
                  </a:cubicBezTo>
                  <a:cubicBezTo>
                    <a:pt x="21595" y="24475"/>
                    <a:pt x="21171" y="35323"/>
                    <a:pt x="21333" y="39597"/>
                  </a:cubicBezTo>
                  <a:cubicBezTo>
                    <a:pt x="21595" y="43892"/>
                    <a:pt x="23349" y="48005"/>
                    <a:pt x="27039" y="48005"/>
                  </a:cubicBezTo>
                  <a:cubicBezTo>
                    <a:pt x="29151" y="48005"/>
                    <a:pt x="31421" y="48796"/>
                    <a:pt x="32626" y="48796"/>
                  </a:cubicBezTo>
                  <a:cubicBezTo>
                    <a:pt x="33537" y="48796"/>
                    <a:pt x="33840" y="48344"/>
                    <a:pt x="33007" y="46755"/>
                  </a:cubicBezTo>
                  <a:cubicBezTo>
                    <a:pt x="31071" y="43045"/>
                    <a:pt x="29317" y="28346"/>
                    <a:pt x="28894" y="24072"/>
                  </a:cubicBezTo>
                  <a:cubicBezTo>
                    <a:pt x="28470" y="19777"/>
                    <a:pt x="25446" y="3990"/>
                    <a:pt x="23611" y="1550"/>
                  </a:cubicBezTo>
                  <a:cubicBezTo>
                    <a:pt x="22723" y="343"/>
                    <a:pt x="20081" y="1"/>
                    <a:pt x="17432" y="1"/>
                  </a:cubicBezTo>
                  <a:close/>
                </a:path>
              </a:pathLst>
            </a:custGeom>
            <a:solidFill>
              <a:srgbClr val="F3C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 name="Google Shape;10542;p80"/>
            <p:cNvSpPr/>
            <p:nvPr/>
          </p:nvSpPr>
          <p:spPr>
            <a:xfrm>
              <a:off x="2237600" y="5326300"/>
              <a:ext cx="325300" cy="170225"/>
            </a:xfrm>
            <a:custGeom>
              <a:avLst/>
              <a:gdLst/>
              <a:ahLst/>
              <a:cxnLst/>
              <a:rect l="l" t="t" r="r" b="b"/>
              <a:pathLst>
                <a:path w="13012" h="6809" extrusionOk="0">
                  <a:moveTo>
                    <a:pt x="7503" y="0"/>
                  </a:moveTo>
                  <a:cubicBezTo>
                    <a:pt x="5509" y="0"/>
                    <a:pt x="1" y="230"/>
                    <a:pt x="67" y="2774"/>
                  </a:cubicBezTo>
                  <a:lnTo>
                    <a:pt x="67" y="3439"/>
                  </a:lnTo>
                  <a:cubicBezTo>
                    <a:pt x="67" y="3439"/>
                    <a:pt x="944" y="5662"/>
                    <a:pt x="3335" y="5662"/>
                  </a:cubicBezTo>
                  <a:cubicBezTo>
                    <a:pt x="3999" y="5662"/>
                    <a:pt x="4780" y="5490"/>
                    <a:pt x="5692" y="5052"/>
                  </a:cubicBezTo>
                  <a:cubicBezTo>
                    <a:pt x="9093" y="3385"/>
                    <a:pt x="10026" y="2573"/>
                    <a:pt x="10248" y="2341"/>
                  </a:cubicBezTo>
                  <a:lnTo>
                    <a:pt x="10248" y="2341"/>
                  </a:lnTo>
                  <a:cubicBezTo>
                    <a:pt x="9971" y="2682"/>
                    <a:pt x="8909" y="4209"/>
                    <a:pt x="10309" y="6141"/>
                  </a:cubicBezTo>
                  <a:cubicBezTo>
                    <a:pt x="10647" y="6620"/>
                    <a:pt x="10963" y="6809"/>
                    <a:pt x="11252" y="6809"/>
                  </a:cubicBezTo>
                  <a:cubicBezTo>
                    <a:pt x="12323" y="6809"/>
                    <a:pt x="13011" y="4205"/>
                    <a:pt x="13011" y="4205"/>
                  </a:cubicBezTo>
                  <a:lnTo>
                    <a:pt x="12830" y="2270"/>
                  </a:lnTo>
                  <a:lnTo>
                    <a:pt x="8212" y="11"/>
                  </a:lnTo>
                  <a:cubicBezTo>
                    <a:pt x="8212" y="11"/>
                    <a:pt x="7943" y="0"/>
                    <a:pt x="7503"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 name="Google Shape;10543;p80"/>
            <p:cNvSpPr/>
            <p:nvPr/>
          </p:nvSpPr>
          <p:spPr>
            <a:xfrm>
              <a:off x="2379900" y="55130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 name="Google Shape;10544;p80"/>
            <p:cNvSpPr/>
            <p:nvPr/>
          </p:nvSpPr>
          <p:spPr>
            <a:xfrm>
              <a:off x="2377875" y="55130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 name="Google Shape;10545;p80"/>
            <p:cNvSpPr/>
            <p:nvPr/>
          </p:nvSpPr>
          <p:spPr>
            <a:xfrm>
              <a:off x="2375850" y="5511100"/>
              <a:ext cx="2050" cy="2000"/>
            </a:xfrm>
            <a:custGeom>
              <a:avLst/>
              <a:gdLst/>
              <a:ahLst/>
              <a:cxnLst/>
              <a:rect l="l" t="t" r="r" b="b"/>
              <a:pathLst>
                <a:path w="82" h="80" extrusionOk="0">
                  <a:moveTo>
                    <a:pt x="1" y="0"/>
                  </a:moveTo>
                  <a:cubicBezTo>
                    <a:pt x="2" y="80"/>
                    <a:pt x="81" y="80"/>
                    <a:pt x="1" y="80"/>
                  </a:cubicBezTo>
                  <a:lnTo>
                    <a:pt x="81" y="80"/>
                  </a:lnTo>
                  <a:cubicBezTo>
                    <a:pt x="81" y="80"/>
                    <a:pt x="2" y="80"/>
                    <a:pt x="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 name="Google Shape;10546;p80"/>
            <p:cNvSpPr/>
            <p:nvPr/>
          </p:nvSpPr>
          <p:spPr>
            <a:xfrm>
              <a:off x="2377875" y="55110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 name="Google Shape;10547;p80"/>
            <p:cNvSpPr/>
            <p:nvPr/>
          </p:nvSpPr>
          <p:spPr>
            <a:xfrm>
              <a:off x="2377875" y="5509050"/>
              <a:ext cx="25" cy="2025"/>
            </a:xfrm>
            <a:custGeom>
              <a:avLst/>
              <a:gdLst/>
              <a:ahLst/>
              <a:cxnLst/>
              <a:rect l="l" t="t" r="r" b="b"/>
              <a:pathLst>
                <a:path w="1" h="81" extrusionOk="0">
                  <a:moveTo>
                    <a:pt x="0" y="0"/>
                  </a:moveTo>
                  <a:lnTo>
                    <a:pt x="0" y="81"/>
                  </a:lnTo>
                  <a:lnTo>
                    <a:pt x="0"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 name="Google Shape;10548;p80"/>
            <p:cNvSpPr/>
            <p:nvPr/>
          </p:nvSpPr>
          <p:spPr>
            <a:xfrm>
              <a:off x="2375850" y="5511050"/>
              <a:ext cx="2050" cy="25"/>
            </a:xfrm>
            <a:custGeom>
              <a:avLst/>
              <a:gdLst/>
              <a:ahLst/>
              <a:cxnLst/>
              <a:rect l="l" t="t" r="r" b="b"/>
              <a:pathLst>
                <a:path w="82" h="1" extrusionOk="0">
                  <a:moveTo>
                    <a:pt x="8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10549;p80"/>
            <p:cNvSpPr/>
            <p:nvPr/>
          </p:nvSpPr>
          <p:spPr>
            <a:xfrm>
              <a:off x="2375850" y="5511050"/>
              <a:ext cx="2050" cy="25"/>
            </a:xfrm>
            <a:custGeom>
              <a:avLst/>
              <a:gdLst/>
              <a:ahLst/>
              <a:cxnLst/>
              <a:rect l="l" t="t" r="r" b="b"/>
              <a:pathLst>
                <a:path w="82" h="1" extrusionOk="0">
                  <a:moveTo>
                    <a:pt x="8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10550;p80"/>
            <p:cNvSpPr/>
            <p:nvPr/>
          </p:nvSpPr>
          <p:spPr>
            <a:xfrm>
              <a:off x="2375850" y="55130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10551;p80"/>
            <p:cNvSpPr/>
            <p:nvPr/>
          </p:nvSpPr>
          <p:spPr>
            <a:xfrm>
              <a:off x="23758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10552;p80"/>
            <p:cNvSpPr/>
            <p:nvPr/>
          </p:nvSpPr>
          <p:spPr>
            <a:xfrm>
              <a:off x="2375850" y="55110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10553;p80"/>
            <p:cNvSpPr/>
            <p:nvPr/>
          </p:nvSpPr>
          <p:spPr>
            <a:xfrm>
              <a:off x="23758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 name="Google Shape;10554;p80"/>
            <p:cNvSpPr/>
            <p:nvPr/>
          </p:nvSpPr>
          <p:spPr>
            <a:xfrm>
              <a:off x="2375850" y="5507025"/>
              <a:ext cx="25" cy="2050"/>
            </a:xfrm>
            <a:custGeom>
              <a:avLst/>
              <a:gdLst/>
              <a:ahLst/>
              <a:cxnLst/>
              <a:rect l="l" t="t" r="r" b="b"/>
              <a:pathLst>
                <a:path w="1" h="82" extrusionOk="0">
                  <a:moveTo>
                    <a:pt x="1" y="1"/>
                  </a:moveTo>
                  <a:lnTo>
                    <a:pt x="1" y="1"/>
                  </a:lnTo>
                  <a:lnTo>
                    <a:pt x="1"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1" name="Google Shape;10555;p80"/>
            <p:cNvSpPr/>
            <p:nvPr/>
          </p:nvSpPr>
          <p:spPr>
            <a:xfrm>
              <a:off x="23758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 name="Google Shape;10556;p80"/>
            <p:cNvSpPr/>
            <p:nvPr/>
          </p:nvSpPr>
          <p:spPr>
            <a:xfrm>
              <a:off x="2375850" y="55090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 name="Google Shape;10557;p80"/>
            <p:cNvSpPr/>
            <p:nvPr/>
          </p:nvSpPr>
          <p:spPr>
            <a:xfrm>
              <a:off x="23758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 name="Google Shape;10558;p80"/>
            <p:cNvSpPr/>
            <p:nvPr/>
          </p:nvSpPr>
          <p:spPr>
            <a:xfrm>
              <a:off x="23758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5" name="Google Shape;10559;p80"/>
            <p:cNvSpPr/>
            <p:nvPr/>
          </p:nvSpPr>
          <p:spPr>
            <a:xfrm>
              <a:off x="2373850" y="5509050"/>
              <a:ext cx="2025" cy="25"/>
            </a:xfrm>
            <a:custGeom>
              <a:avLst/>
              <a:gdLst/>
              <a:ahLst/>
              <a:cxnLst/>
              <a:rect l="l" t="t" r="r" b="b"/>
              <a:pathLst>
                <a:path w="81" h="1" extrusionOk="0">
                  <a:moveTo>
                    <a:pt x="0" y="0"/>
                  </a:moveTo>
                  <a:lnTo>
                    <a:pt x="81" y="0"/>
                  </a:lnTo>
                  <a:lnTo>
                    <a:pt x="8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 name="Google Shape;10560;p80"/>
            <p:cNvSpPr/>
            <p:nvPr/>
          </p:nvSpPr>
          <p:spPr>
            <a:xfrm>
              <a:off x="2373850" y="55070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 name="Google Shape;10561;p80"/>
            <p:cNvSpPr/>
            <p:nvPr/>
          </p:nvSpPr>
          <p:spPr>
            <a:xfrm>
              <a:off x="2373850" y="5509050"/>
              <a:ext cx="2025" cy="25"/>
            </a:xfrm>
            <a:custGeom>
              <a:avLst/>
              <a:gdLst/>
              <a:ahLst/>
              <a:cxnLst/>
              <a:rect l="l" t="t" r="r" b="b"/>
              <a:pathLst>
                <a:path w="81" h="1" extrusionOk="0">
                  <a:moveTo>
                    <a:pt x="0" y="0"/>
                  </a:moveTo>
                  <a:lnTo>
                    <a:pt x="81" y="0"/>
                  </a:lnTo>
                  <a:lnTo>
                    <a:pt x="8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8" name="Google Shape;10562;p80"/>
            <p:cNvSpPr/>
            <p:nvPr/>
          </p:nvSpPr>
          <p:spPr>
            <a:xfrm>
              <a:off x="2375850" y="55090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 name="Google Shape;10563;p80"/>
            <p:cNvSpPr/>
            <p:nvPr/>
          </p:nvSpPr>
          <p:spPr>
            <a:xfrm>
              <a:off x="2371325" y="5507025"/>
              <a:ext cx="2550" cy="2050"/>
            </a:xfrm>
            <a:custGeom>
              <a:avLst/>
              <a:gdLst/>
              <a:ahLst/>
              <a:cxnLst/>
              <a:rect l="l" t="t" r="r" b="b"/>
              <a:pathLst>
                <a:path w="102" h="82" extrusionOk="0">
                  <a:moveTo>
                    <a:pt x="101" y="1"/>
                  </a:moveTo>
                  <a:cubicBezTo>
                    <a:pt x="101" y="81"/>
                    <a:pt x="0" y="81"/>
                    <a:pt x="0" y="81"/>
                  </a:cubicBezTo>
                  <a:lnTo>
                    <a:pt x="101" y="81"/>
                  </a:lnTo>
                  <a:lnTo>
                    <a:pt x="10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 name="Google Shape;10564;p80"/>
            <p:cNvSpPr/>
            <p:nvPr/>
          </p:nvSpPr>
          <p:spPr>
            <a:xfrm>
              <a:off x="2373850" y="5507025"/>
              <a:ext cx="25" cy="2050"/>
            </a:xfrm>
            <a:custGeom>
              <a:avLst/>
              <a:gdLst/>
              <a:ahLst/>
              <a:cxnLst/>
              <a:rect l="l" t="t" r="r" b="b"/>
              <a:pathLst>
                <a:path w="1" h="82" extrusionOk="0">
                  <a:moveTo>
                    <a:pt x="0" y="1"/>
                  </a:moveTo>
                  <a:lnTo>
                    <a:pt x="0" y="81"/>
                  </a:lnTo>
                  <a:lnTo>
                    <a:pt x="0" y="81"/>
                  </a:lnTo>
                  <a:lnTo>
                    <a:pt x="0" y="8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 name="Google Shape;10565;p80"/>
            <p:cNvSpPr/>
            <p:nvPr/>
          </p:nvSpPr>
          <p:spPr>
            <a:xfrm>
              <a:off x="2373850" y="5509050"/>
              <a:ext cx="25" cy="25"/>
            </a:xfrm>
            <a:custGeom>
              <a:avLst/>
              <a:gdLst/>
              <a:ahLst/>
              <a:cxnLst/>
              <a:rect l="l" t="t" r="r" b="b"/>
              <a:pathLst>
                <a:path w="1" h="1" extrusionOk="0">
                  <a:moveTo>
                    <a:pt x="0" y="0"/>
                  </a:moveTo>
                  <a:lnTo>
                    <a:pt x="0" y="0"/>
                  </a:lnTo>
                  <a:lnTo>
                    <a:pt x="0" y="0"/>
                  </a:lnTo>
                  <a:lnTo>
                    <a:pt x="0" y="0"/>
                  </a:lnTo>
                  <a:lnTo>
                    <a:pt x="0" y="0"/>
                  </a:lnTo>
                  <a:lnTo>
                    <a:pt x="0" y="0"/>
                  </a:lnTo>
                  <a:lnTo>
                    <a:pt x="0" y="0"/>
                  </a:lnTo>
                  <a:close/>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 name="Google Shape;10566;p80"/>
            <p:cNvSpPr/>
            <p:nvPr/>
          </p:nvSpPr>
          <p:spPr>
            <a:xfrm>
              <a:off x="2373850" y="5511050"/>
              <a:ext cx="2025" cy="25"/>
            </a:xfrm>
            <a:custGeom>
              <a:avLst/>
              <a:gdLst/>
              <a:ahLst/>
              <a:cxnLst/>
              <a:rect l="l" t="t" r="r" b="b"/>
              <a:pathLst>
                <a:path w="81" h="1" extrusionOk="0">
                  <a:moveTo>
                    <a:pt x="0" y="1"/>
                  </a:moveTo>
                  <a:lnTo>
                    <a:pt x="0" y="1"/>
                  </a:lnTo>
                  <a:lnTo>
                    <a:pt x="0" y="1"/>
                  </a:lnTo>
                  <a:lnTo>
                    <a:pt x="0" y="1"/>
                  </a:lnTo>
                  <a:lnTo>
                    <a:pt x="0" y="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3" name="Google Shape;10567;p80"/>
            <p:cNvSpPr/>
            <p:nvPr/>
          </p:nvSpPr>
          <p:spPr>
            <a:xfrm>
              <a:off x="2373850" y="5509050"/>
              <a:ext cx="25" cy="2025"/>
            </a:xfrm>
            <a:custGeom>
              <a:avLst/>
              <a:gdLst/>
              <a:ahLst/>
              <a:cxnLst/>
              <a:rect l="l" t="t" r="r" b="b"/>
              <a:pathLst>
                <a:path w="1" h="81" extrusionOk="0">
                  <a:moveTo>
                    <a:pt x="0" y="81"/>
                  </a:moveTo>
                  <a:lnTo>
                    <a:pt x="0" y="0"/>
                  </a:lnTo>
                  <a:cubicBezTo>
                    <a:pt x="0" y="81"/>
                    <a:pt x="0" y="0"/>
                    <a:pt x="0" y="0"/>
                  </a:cubicBez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 name="Google Shape;10568;p80"/>
            <p:cNvSpPr/>
            <p:nvPr/>
          </p:nvSpPr>
          <p:spPr>
            <a:xfrm>
              <a:off x="2373850" y="55070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 name="Google Shape;10569;p80"/>
            <p:cNvSpPr/>
            <p:nvPr/>
          </p:nvSpPr>
          <p:spPr>
            <a:xfrm>
              <a:off x="2373850" y="55070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 name="Google Shape;10570;p80"/>
            <p:cNvSpPr/>
            <p:nvPr/>
          </p:nvSpPr>
          <p:spPr>
            <a:xfrm>
              <a:off x="2365275" y="55004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10571;p80"/>
            <p:cNvSpPr/>
            <p:nvPr/>
          </p:nvSpPr>
          <p:spPr>
            <a:xfrm>
              <a:off x="2356700" y="55004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10572;p80"/>
            <p:cNvSpPr/>
            <p:nvPr/>
          </p:nvSpPr>
          <p:spPr>
            <a:xfrm>
              <a:off x="2369300" y="5503000"/>
              <a:ext cx="25" cy="2050"/>
            </a:xfrm>
            <a:custGeom>
              <a:avLst/>
              <a:gdLst/>
              <a:ahLst/>
              <a:cxnLst/>
              <a:rect l="l" t="t" r="r" b="b"/>
              <a:pathLst>
                <a:path w="1" h="82" extrusionOk="0">
                  <a:moveTo>
                    <a:pt x="1" y="81"/>
                  </a:moveTo>
                  <a:lnTo>
                    <a:pt x="1" y="81"/>
                  </a:lnTo>
                  <a:lnTo>
                    <a:pt x="1" y="81"/>
                  </a:lnTo>
                  <a:cubicBezTo>
                    <a:pt x="1" y="0"/>
                    <a:pt x="1" y="0"/>
                    <a:pt x="1" y="8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10573;p80"/>
            <p:cNvSpPr/>
            <p:nvPr/>
          </p:nvSpPr>
          <p:spPr>
            <a:xfrm>
              <a:off x="2371325" y="5505025"/>
              <a:ext cx="25" cy="2025"/>
            </a:xfrm>
            <a:custGeom>
              <a:avLst/>
              <a:gdLst/>
              <a:ahLst/>
              <a:cxnLst/>
              <a:rect l="l" t="t" r="r" b="b"/>
              <a:pathLst>
                <a:path w="1" h="81" extrusionOk="0">
                  <a:moveTo>
                    <a:pt x="0" y="0"/>
                  </a:moveTo>
                  <a:lnTo>
                    <a:pt x="0" y="0"/>
                  </a:lnTo>
                  <a:lnTo>
                    <a:pt x="0"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10574;p80"/>
            <p:cNvSpPr/>
            <p:nvPr/>
          </p:nvSpPr>
          <p:spPr>
            <a:xfrm>
              <a:off x="2361250" y="55050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10575;p80"/>
            <p:cNvSpPr/>
            <p:nvPr/>
          </p:nvSpPr>
          <p:spPr>
            <a:xfrm>
              <a:off x="2358725" y="5503000"/>
              <a:ext cx="2550" cy="2050"/>
            </a:xfrm>
            <a:custGeom>
              <a:avLst/>
              <a:gdLst/>
              <a:ahLst/>
              <a:cxnLst/>
              <a:rect l="l" t="t" r="r" b="b"/>
              <a:pathLst>
                <a:path w="102" h="82" extrusionOk="0">
                  <a:moveTo>
                    <a:pt x="101" y="0"/>
                  </a:moveTo>
                  <a:lnTo>
                    <a:pt x="0" y="81"/>
                  </a:lnTo>
                  <a:lnTo>
                    <a:pt x="101" y="81"/>
                  </a:lnTo>
                  <a:lnTo>
                    <a:pt x="10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10576;p80"/>
            <p:cNvSpPr/>
            <p:nvPr/>
          </p:nvSpPr>
          <p:spPr>
            <a:xfrm>
              <a:off x="2329475" y="5497575"/>
              <a:ext cx="44400" cy="22075"/>
            </a:xfrm>
            <a:custGeom>
              <a:avLst/>
              <a:gdLst/>
              <a:ahLst/>
              <a:cxnLst/>
              <a:rect l="l" t="t" r="r" b="b"/>
              <a:pathLst>
                <a:path w="1776" h="883" extrusionOk="0">
                  <a:moveTo>
                    <a:pt x="1513" y="217"/>
                  </a:moveTo>
                  <a:cubicBezTo>
                    <a:pt x="1513" y="217"/>
                    <a:pt x="1513" y="284"/>
                    <a:pt x="1453" y="296"/>
                  </a:cubicBezTo>
                  <a:lnTo>
                    <a:pt x="1453" y="296"/>
                  </a:lnTo>
                  <a:cubicBezTo>
                    <a:pt x="1468" y="272"/>
                    <a:pt x="1486" y="245"/>
                    <a:pt x="1513" y="217"/>
                  </a:cubicBezTo>
                  <a:close/>
                  <a:moveTo>
                    <a:pt x="928" y="298"/>
                  </a:moveTo>
                  <a:cubicBezTo>
                    <a:pt x="928" y="298"/>
                    <a:pt x="928" y="298"/>
                    <a:pt x="928" y="298"/>
                  </a:cubicBezTo>
                  <a:lnTo>
                    <a:pt x="928" y="298"/>
                  </a:lnTo>
                  <a:close/>
                  <a:moveTo>
                    <a:pt x="1009" y="298"/>
                  </a:moveTo>
                  <a:lnTo>
                    <a:pt x="1009" y="298"/>
                  </a:lnTo>
                  <a:cubicBezTo>
                    <a:pt x="1009" y="298"/>
                    <a:pt x="1009" y="298"/>
                    <a:pt x="1009" y="298"/>
                  </a:cubicBezTo>
                  <a:close/>
                  <a:moveTo>
                    <a:pt x="1775" y="298"/>
                  </a:moveTo>
                  <a:cubicBezTo>
                    <a:pt x="1725" y="338"/>
                    <a:pt x="1725" y="359"/>
                    <a:pt x="1725" y="369"/>
                  </a:cubicBezTo>
                  <a:lnTo>
                    <a:pt x="1725" y="369"/>
                  </a:lnTo>
                  <a:cubicBezTo>
                    <a:pt x="1750" y="359"/>
                    <a:pt x="1775" y="338"/>
                    <a:pt x="1775" y="298"/>
                  </a:cubicBezTo>
                  <a:close/>
                  <a:moveTo>
                    <a:pt x="1352" y="117"/>
                  </a:moveTo>
                  <a:lnTo>
                    <a:pt x="1271" y="217"/>
                  </a:lnTo>
                  <a:lnTo>
                    <a:pt x="1271" y="298"/>
                  </a:lnTo>
                  <a:cubicBezTo>
                    <a:pt x="1271" y="298"/>
                    <a:pt x="1307" y="262"/>
                    <a:pt x="1331" y="262"/>
                  </a:cubicBezTo>
                  <a:cubicBezTo>
                    <a:pt x="1343" y="262"/>
                    <a:pt x="1352" y="271"/>
                    <a:pt x="1352" y="298"/>
                  </a:cubicBezTo>
                  <a:lnTo>
                    <a:pt x="1432" y="217"/>
                  </a:lnTo>
                  <a:lnTo>
                    <a:pt x="1432" y="217"/>
                  </a:lnTo>
                  <a:cubicBezTo>
                    <a:pt x="1432" y="218"/>
                    <a:pt x="1352" y="298"/>
                    <a:pt x="1352" y="379"/>
                  </a:cubicBezTo>
                  <a:lnTo>
                    <a:pt x="1352" y="379"/>
                  </a:lnTo>
                  <a:cubicBezTo>
                    <a:pt x="1352" y="378"/>
                    <a:pt x="1352" y="298"/>
                    <a:pt x="1432" y="298"/>
                  </a:cubicBezTo>
                  <a:lnTo>
                    <a:pt x="1352" y="379"/>
                  </a:lnTo>
                  <a:cubicBezTo>
                    <a:pt x="1392" y="379"/>
                    <a:pt x="1412" y="359"/>
                    <a:pt x="1432" y="328"/>
                  </a:cubicBezTo>
                  <a:lnTo>
                    <a:pt x="1432" y="328"/>
                  </a:lnTo>
                  <a:lnTo>
                    <a:pt x="1432" y="379"/>
                  </a:lnTo>
                  <a:lnTo>
                    <a:pt x="1513" y="298"/>
                  </a:lnTo>
                  <a:lnTo>
                    <a:pt x="1513" y="379"/>
                  </a:lnTo>
                  <a:lnTo>
                    <a:pt x="1594" y="298"/>
                  </a:lnTo>
                  <a:lnTo>
                    <a:pt x="1594" y="217"/>
                  </a:lnTo>
                  <a:lnTo>
                    <a:pt x="1432" y="217"/>
                  </a:lnTo>
                  <a:lnTo>
                    <a:pt x="1432" y="117"/>
                  </a:lnTo>
                  <a:close/>
                  <a:moveTo>
                    <a:pt x="1594" y="298"/>
                  </a:moveTo>
                  <a:lnTo>
                    <a:pt x="1594" y="379"/>
                  </a:lnTo>
                  <a:cubicBezTo>
                    <a:pt x="1594" y="379"/>
                    <a:pt x="1630" y="343"/>
                    <a:pt x="1653" y="343"/>
                  </a:cubicBezTo>
                  <a:cubicBezTo>
                    <a:pt x="1665" y="343"/>
                    <a:pt x="1674" y="352"/>
                    <a:pt x="1674" y="379"/>
                  </a:cubicBezTo>
                  <a:lnTo>
                    <a:pt x="1674" y="298"/>
                  </a:lnTo>
                  <a:close/>
                  <a:moveTo>
                    <a:pt x="1725" y="369"/>
                  </a:moveTo>
                  <a:cubicBezTo>
                    <a:pt x="1700" y="379"/>
                    <a:pt x="1674" y="379"/>
                    <a:pt x="1674" y="379"/>
                  </a:cubicBezTo>
                  <a:cubicBezTo>
                    <a:pt x="1725" y="379"/>
                    <a:pt x="1725" y="379"/>
                    <a:pt x="1725" y="369"/>
                  </a:cubicBezTo>
                  <a:close/>
                  <a:moveTo>
                    <a:pt x="1594" y="379"/>
                  </a:moveTo>
                  <a:lnTo>
                    <a:pt x="1594" y="459"/>
                  </a:lnTo>
                  <a:cubicBezTo>
                    <a:pt x="1594" y="379"/>
                    <a:pt x="1674" y="379"/>
                    <a:pt x="1674" y="379"/>
                  </a:cubicBezTo>
                  <a:close/>
                  <a:moveTo>
                    <a:pt x="606" y="0"/>
                  </a:moveTo>
                  <a:cubicBezTo>
                    <a:pt x="595" y="0"/>
                    <a:pt x="586" y="9"/>
                    <a:pt x="586" y="36"/>
                  </a:cubicBezTo>
                  <a:lnTo>
                    <a:pt x="424" y="36"/>
                  </a:lnTo>
                  <a:lnTo>
                    <a:pt x="344" y="117"/>
                  </a:lnTo>
                  <a:lnTo>
                    <a:pt x="344" y="217"/>
                  </a:lnTo>
                  <a:lnTo>
                    <a:pt x="263" y="117"/>
                  </a:lnTo>
                  <a:cubicBezTo>
                    <a:pt x="263" y="150"/>
                    <a:pt x="252" y="161"/>
                    <a:pt x="237" y="161"/>
                  </a:cubicBezTo>
                  <a:cubicBezTo>
                    <a:pt x="207" y="161"/>
                    <a:pt x="162" y="117"/>
                    <a:pt x="162" y="117"/>
                  </a:cubicBezTo>
                  <a:lnTo>
                    <a:pt x="162" y="217"/>
                  </a:lnTo>
                  <a:cubicBezTo>
                    <a:pt x="108" y="217"/>
                    <a:pt x="90" y="253"/>
                    <a:pt x="61" y="253"/>
                  </a:cubicBezTo>
                  <a:cubicBezTo>
                    <a:pt x="46" y="253"/>
                    <a:pt x="28" y="244"/>
                    <a:pt x="1" y="217"/>
                  </a:cubicBezTo>
                  <a:lnTo>
                    <a:pt x="1" y="298"/>
                  </a:lnTo>
                  <a:cubicBezTo>
                    <a:pt x="1" y="298"/>
                    <a:pt x="1" y="379"/>
                    <a:pt x="81" y="379"/>
                  </a:cubicBezTo>
                  <a:lnTo>
                    <a:pt x="162" y="379"/>
                  </a:lnTo>
                  <a:lnTo>
                    <a:pt x="162" y="459"/>
                  </a:lnTo>
                  <a:lnTo>
                    <a:pt x="162" y="540"/>
                  </a:lnTo>
                  <a:lnTo>
                    <a:pt x="162" y="621"/>
                  </a:lnTo>
                  <a:lnTo>
                    <a:pt x="263" y="721"/>
                  </a:lnTo>
                  <a:lnTo>
                    <a:pt x="263" y="802"/>
                  </a:lnTo>
                  <a:lnTo>
                    <a:pt x="344" y="802"/>
                  </a:lnTo>
                  <a:cubicBezTo>
                    <a:pt x="424" y="802"/>
                    <a:pt x="424" y="883"/>
                    <a:pt x="505" y="883"/>
                  </a:cubicBezTo>
                  <a:lnTo>
                    <a:pt x="586" y="883"/>
                  </a:lnTo>
                  <a:lnTo>
                    <a:pt x="586" y="802"/>
                  </a:lnTo>
                  <a:cubicBezTo>
                    <a:pt x="626" y="842"/>
                    <a:pt x="646" y="842"/>
                    <a:pt x="656" y="842"/>
                  </a:cubicBezTo>
                  <a:cubicBezTo>
                    <a:pt x="666" y="842"/>
                    <a:pt x="666" y="842"/>
                    <a:pt x="666" y="883"/>
                  </a:cubicBezTo>
                  <a:lnTo>
                    <a:pt x="666" y="802"/>
                  </a:lnTo>
                  <a:lnTo>
                    <a:pt x="767" y="802"/>
                  </a:lnTo>
                  <a:cubicBezTo>
                    <a:pt x="767" y="802"/>
                    <a:pt x="767" y="721"/>
                    <a:pt x="848" y="721"/>
                  </a:cubicBezTo>
                  <a:lnTo>
                    <a:pt x="848" y="621"/>
                  </a:lnTo>
                  <a:lnTo>
                    <a:pt x="848" y="379"/>
                  </a:lnTo>
                  <a:lnTo>
                    <a:pt x="848" y="298"/>
                  </a:lnTo>
                  <a:lnTo>
                    <a:pt x="848" y="217"/>
                  </a:lnTo>
                  <a:cubicBezTo>
                    <a:pt x="848" y="258"/>
                    <a:pt x="868" y="258"/>
                    <a:pt x="888" y="258"/>
                  </a:cubicBezTo>
                  <a:cubicBezTo>
                    <a:pt x="908" y="258"/>
                    <a:pt x="928" y="258"/>
                    <a:pt x="928" y="298"/>
                  </a:cubicBezTo>
                  <a:lnTo>
                    <a:pt x="928" y="217"/>
                  </a:lnTo>
                  <a:cubicBezTo>
                    <a:pt x="928" y="244"/>
                    <a:pt x="937" y="253"/>
                    <a:pt x="949" y="253"/>
                  </a:cubicBezTo>
                  <a:cubicBezTo>
                    <a:pt x="973" y="253"/>
                    <a:pt x="1009" y="217"/>
                    <a:pt x="1009" y="217"/>
                  </a:cubicBezTo>
                  <a:lnTo>
                    <a:pt x="1009" y="298"/>
                  </a:lnTo>
                  <a:cubicBezTo>
                    <a:pt x="1009" y="217"/>
                    <a:pt x="1009" y="217"/>
                    <a:pt x="1090" y="217"/>
                  </a:cubicBezTo>
                  <a:lnTo>
                    <a:pt x="1090" y="298"/>
                  </a:lnTo>
                  <a:lnTo>
                    <a:pt x="1170" y="217"/>
                  </a:lnTo>
                  <a:lnTo>
                    <a:pt x="1170" y="217"/>
                  </a:lnTo>
                  <a:cubicBezTo>
                    <a:pt x="1170" y="218"/>
                    <a:pt x="1134" y="253"/>
                    <a:pt x="1111" y="253"/>
                  </a:cubicBezTo>
                  <a:cubicBezTo>
                    <a:pt x="1103" y="253"/>
                    <a:pt x="1097" y="250"/>
                    <a:pt x="1093" y="240"/>
                  </a:cubicBezTo>
                  <a:lnTo>
                    <a:pt x="1093" y="240"/>
                  </a:lnTo>
                  <a:cubicBezTo>
                    <a:pt x="1099" y="217"/>
                    <a:pt x="1117" y="217"/>
                    <a:pt x="1170" y="217"/>
                  </a:cubicBezTo>
                  <a:lnTo>
                    <a:pt x="1170" y="298"/>
                  </a:lnTo>
                  <a:cubicBezTo>
                    <a:pt x="1205" y="298"/>
                    <a:pt x="1228" y="288"/>
                    <a:pt x="1243" y="276"/>
                  </a:cubicBezTo>
                  <a:lnTo>
                    <a:pt x="1243" y="276"/>
                  </a:lnTo>
                  <a:cubicBezTo>
                    <a:pt x="1259" y="264"/>
                    <a:pt x="1271" y="245"/>
                    <a:pt x="1271" y="217"/>
                  </a:cubicBezTo>
                  <a:cubicBezTo>
                    <a:pt x="1271" y="117"/>
                    <a:pt x="1271" y="117"/>
                    <a:pt x="1352" y="117"/>
                  </a:cubicBezTo>
                  <a:lnTo>
                    <a:pt x="1271" y="117"/>
                  </a:lnTo>
                  <a:cubicBezTo>
                    <a:pt x="1271" y="117"/>
                    <a:pt x="1170" y="117"/>
                    <a:pt x="1170" y="36"/>
                  </a:cubicBezTo>
                  <a:cubicBezTo>
                    <a:pt x="1090" y="36"/>
                    <a:pt x="1090" y="36"/>
                    <a:pt x="1090" y="117"/>
                  </a:cubicBezTo>
                  <a:lnTo>
                    <a:pt x="1009" y="36"/>
                  </a:lnTo>
                  <a:lnTo>
                    <a:pt x="1009" y="117"/>
                  </a:lnTo>
                  <a:cubicBezTo>
                    <a:pt x="1009" y="117"/>
                    <a:pt x="1009" y="36"/>
                    <a:pt x="928" y="36"/>
                  </a:cubicBezTo>
                  <a:lnTo>
                    <a:pt x="848" y="36"/>
                  </a:lnTo>
                  <a:cubicBezTo>
                    <a:pt x="848" y="19"/>
                    <a:pt x="844" y="13"/>
                    <a:pt x="838" y="13"/>
                  </a:cubicBezTo>
                  <a:cubicBezTo>
                    <a:pt x="823" y="13"/>
                    <a:pt x="792" y="59"/>
                    <a:pt x="776" y="59"/>
                  </a:cubicBezTo>
                  <a:cubicBezTo>
                    <a:pt x="771" y="59"/>
                    <a:pt x="767" y="53"/>
                    <a:pt x="767" y="36"/>
                  </a:cubicBezTo>
                  <a:lnTo>
                    <a:pt x="666" y="36"/>
                  </a:lnTo>
                  <a:cubicBezTo>
                    <a:pt x="666" y="36"/>
                    <a:pt x="630" y="0"/>
                    <a:pt x="606"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10577;p80"/>
            <p:cNvSpPr/>
            <p:nvPr/>
          </p:nvSpPr>
          <p:spPr>
            <a:xfrm>
              <a:off x="2373850" y="55070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 name="Google Shape;10578;p80"/>
            <p:cNvSpPr/>
            <p:nvPr/>
          </p:nvSpPr>
          <p:spPr>
            <a:xfrm>
              <a:off x="2371325" y="5509050"/>
              <a:ext cx="25" cy="2025"/>
            </a:xfrm>
            <a:custGeom>
              <a:avLst/>
              <a:gdLst/>
              <a:ahLst/>
              <a:cxnLst/>
              <a:rect l="l" t="t" r="r" b="b"/>
              <a:pathLst>
                <a:path w="1" h="81" extrusionOk="0">
                  <a:moveTo>
                    <a:pt x="0" y="0"/>
                  </a:moveTo>
                  <a:lnTo>
                    <a:pt x="0" y="0"/>
                  </a:lnTo>
                  <a:lnTo>
                    <a:pt x="0" y="0"/>
                  </a:lnTo>
                  <a:cubicBezTo>
                    <a:pt x="0" y="0"/>
                    <a:pt x="0" y="81"/>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5" name="Google Shape;10579;p80"/>
            <p:cNvSpPr/>
            <p:nvPr/>
          </p:nvSpPr>
          <p:spPr>
            <a:xfrm>
              <a:off x="2371325" y="5507025"/>
              <a:ext cx="2550" cy="2050"/>
            </a:xfrm>
            <a:custGeom>
              <a:avLst/>
              <a:gdLst/>
              <a:ahLst/>
              <a:cxnLst/>
              <a:rect l="l" t="t" r="r" b="b"/>
              <a:pathLst>
                <a:path w="102" h="82" extrusionOk="0">
                  <a:moveTo>
                    <a:pt x="0" y="1"/>
                  </a:moveTo>
                  <a:lnTo>
                    <a:pt x="0" y="81"/>
                  </a:lnTo>
                  <a:cubicBezTo>
                    <a:pt x="101" y="1"/>
                    <a:pt x="0" y="1"/>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6" name="Google Shape;10580;p80"/>
            <p:cNvSpPr/>
            <p:nvPr/>
          </p:nvSpPr>
          <p:spPr>
            <a:xfrm>
              <a:off x="2371325" y="5505025"/>
              <a:ext cx="2550" cy="2025"/>
            </a:xfrm>
            <a:custGeom>
              <a:avLst/>
              <a:gdLst/>
              <a:ahLst/>
              <a:cxnLst/>
              <a:rect l="l" t="t" r="r" b="b"/>
              <a:pathLst>
                <a:path w="102" h="81" extrusionOk="0">
                  <a:moveTo>
                    <a:pt x="0" y="0"/>
                  </a:moveTo>
                  <a:lnTo>
                    <a:pt x="0" y="81"/>
                  </a:lnTo>
                  <a:cubicBezTo>
                    <a:pt x="0" y="81"/>
                    <a:pt x="101" y="0"/>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 name="Google Shape;10581;p80"/>
            <p:cNvSpPr/>
            <p:nvPr/>
          </p:nvSpPr>
          <p:spPr>
            <a:xfrm>
              <a:off x="2371325" y="55090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 name="Google Shape;10582;p80"/>
            <p:cNvSpPr/>
            <p:nvPr/>
          </p:nvSpPr>
          <p:spPr>
            <a:xfrm>
              <a:off x="2371325" y="5507025"/>
              <a:ext cx="25" cy="2050"/>
            </a:xfrm>
            <a:custGeom>
              <a:avLst/>
              <a:gdLst/>
              <a:ahLst/>
              <a:cxnLst/>
              <a:rect l="l" t="t" r="r" b="b"/>
              <a:pathLst>
                <a:path w="1" h="82" extrusionOk="0">
                  <a:moveTo>
                    <a:pt x="0" y="81"/>
                  </a:moveTo>
                  <a:lnTo>
                    <a:pt x="0" y="81"/>
                  </a:lnTo>
                  <a:cubicBezTo>
                    <a:pt x="0" y="81"/>
                    <a:pt x="0" y="1"/>
                    <a:pt x="0" y="8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9" name="Google Shape;10583;p80"/>
            <p:cNvSpPr/>
            <p:nvPr/>
          </p:nvSpPr>
          <p:spPr>
            <a:xfrm>
              <a:off x="2371325" y="55090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0" name="Google Shape;10584;p80"/>
            <p:cNvSpPr/>
            <p:nvPr/>
          </p:nvSpPr>
          <p:spPr>
            <a:xfrm>
              <a:off x="2369300" y="55070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1" name="Google Shape;10585;p80"/>
            <p:cNvSpPr/>
            <p:nvPr/>
          </p:nvSpPr>
          <p:spPr>
            <a:xfrm>
              <a:off x="2367300" y="5507025"/>
              <a:ext cx="2025" cy="2050"/>
            </a:xfrm>
            <a:custGeom>
              <a:avLst/>
              <a:gdLst/>
              <a:ahLst/>
              <a:cxnLst/>
              <a:rect l="l" t="t" r="r" b="b"/>
              <a:pathLst>
                <a:path w="81" h="82" extrusionOk="0">
                  <a:moveTo>
                    <a:pt x="81" y="1"/>
                  </a:moveTo>
                  <a:lnTo>
                    <a:pt x="0" y="81"/>
                  </a:lnTo>
                  <a:lnTo>
                    <a:pt x="81" y="8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2" name="Google Shape;10586;p80"/>
            <p:cNvSpPr/>
            <p:nvPr/>
          </p:nvSpPr>
          <p:spPr>
            <a:xfrm>
              <a:off x="2367300" y="5507025"/>
              <a:ext cx="25" cy="2050"/>
            </a:xfrm>
            <a:custGeom>
              <a:avLst/>
              <a:gdLst/>
              <a:ahLst/>
              <a:cxnLst/>
              <a:rect l="l" t="t" r="r" b="b"/>
              <a:pathLst>
                <a:path w="1" h="82" extrusionOk="0">
                  <a:moveTo>
                    <a:pt x="0" y="8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3" name="Google Shape;10587;p80"/>
            <p:cNvSpPr/>
            <p:nvPr/>
          </p:nvSpPr>
          <p:spPr>
            <a:xfrm>
              <a:off x="2365275" y="55050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4" name="Google Shape;10588;p80"/>
            <p:cNvSpPr/>
            <p:nvPr/>
          </p:nvSpPr>
          <p:spPr>
            <a:xfrm>
              <a:off x="2361250" y="5505025"/>
              <a:ext cx="2025" cy="2025"/>
            </a:xfrm>
            <a:custGeom>
              <a:avLst/>
              <a:gdLst/>
              <a:ahLst/>
              <a:cxnLst/>
              <a:rect l="l" t="t" r="r" b="b"/>
              <a:pathLst>
                <a:path w="81" h="81" extrusionOk="0">
                  <a:moveTo>
                    <a:pt x="81" y="0"/>
                  </a:moveTo>
                  <a:lnTo>
                    <a:pt x="81" y="0"/>
                  </a:lnTo>
                  <a:cubicBezTo>
                    <a:pt x="40" y="40"/>
                    <a:pt x="20" y="40"/>
                    <a:pt x="10" y="40"/>
                  </a:cubicBezTo>
                  <a:cubicBezTo>
                    <a:pt x="0" y="40"/>
                    <a:pt x="0" y="40"/>
                    <a:pt x="0" y="81"/>
                  </a:cubicBezTo>
                  <a:cubicBezTo>
                    <a:pt x="0" y="81"/>
                    <a:pt x="0" y="45"/>
                    <a:pt x="24" y="45"/>
                  </a:cubicBezTo>
                  <a:cubicBezTo>
                    <a:pt x="30" y="45"/>
                    <a:pt x="37" y="47"/>
                    <a:pt x="45" y="52"/>
                  </a:cubicBezTo>
                  <a:lnTo>
                    <a:pt x="45" y="52"/>
                  </a:lnTo>
                  <a:cubicBezTo>
                    <a:pt x="47" y="40"/>
                    <a:pt x="57" y="23"/>
                    <a:pt x="81" y="0"/>
                  </a:cubicBezTo>
                  <a:close/>
                  <a:moveTo>
                    <a:pt x="45" y="52"/>
                  </a:moveTo>
                  <a:lnTo>
                    <a:pt x="45" y="52"/>
                  </a:lnTo>
                  <a:cubicBezTo>
                    <a:pt x="40" y="81"/>
                    <a:pt x="81" y="81"/>
                    <a:pt x="81" y="81"/>
                  </a:cubicBezTo>
                  <a:cubicBezTo>
                    <a:pt x="67" y="67"/>
                    <a:pt x="55" y="57"/>
                    <a:pt x="45" y="52"/>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5" name="Google Shape;10589;p80"/>
            <p:cNvSpPr/>
            <p:nvPr/>
          </p:nvSpPr>
          <p:spPr>
            <a:xfrm>
              <a:off x="2352675" y="55050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6" name="Google Shape;10590;p80"/>
            <p:cNvSpPr/>
            <p:nvPr/>
          </p:nvSpPr>
          <p:spPr>
            <a:xfrm>
              <a:off x="2350650" y="5503000"/>
              <a:ext cx="25" cy="2050"/>
            </a:xfrm>
            <a:custGeom>
              <a:avLst/>
              <a:gdLst/>
              <a:ahLst/>
              <a:cxnLst/>
              <a:rect l="l" t="t" r="r" b="b"/>
              <a:pathLst>
                <a:path w="1" h="82" extrusionOk="0">
                  <a:moveTo>
                    <a:pt x="1" y="0"/>
                  </a:moveTo>
                  <a:lnTo>
                    <a:pt x="1" y="81"/>
                  </a:lnTo>
                  <a:lnTo>
                    <a:pt x="1"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7" name="Google Shape;10591;p80"/>
            <p:cNvSpPr/>
            <p:nvPr/>
          </p:nvSpPr>
          <p:spPr>
            <a:xfrm>
              <a:off x="2350650" y="55110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8" name="Google Shape;10592;p80"/>
            <p:cNvSpPr/>
            <p:nvPr/>
          </p:nvSpPr>
          <p:spPr>
            <a:xfrm>
              <a:off x="2350650" y="5509050"/>
              <a:ext cx="25" cy="2025"/>
            </a:xfrm>
            <a:custGeom>
              <a:avLst/>
              <a:gdLst/>
              <a:ahLst/>
              <a:cxnLst/>
              <a:rect l="l" t="t" r="r" b="b"/>
              <a:pathLst>
                <a:path w="1" h="81" extrusionOk="0">
                  <a:moveTo>
                    <a:pt x="1" y="81"/>
                  </a:moveTo>
                  <a:lnTo>
                    <a:pt x="1" y="0"/>
                  </a:lnTo>
                  <a:lnTo>
                    <a:pt x="1"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9" name="Google Shape;10593;p80"/>
            <p:cNvSpPr/>
            <p:nvPr/>
          </p:nvSpPr>
          <p:spPr>
            <a:xfrm>
              <a:off x="2352675" y="55090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0" name="Google Shape;10594;p80"/>
            <p:cNvSpPr/>
            <p:nvPr/>
          </p:nvSpPr>
          <p:spPr>
            <a:xfrm>
              <a:off x="2352675" y="55090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1" name="Google Shape;10595;p80"/>
            <p:cNvSpPr/>
            <p:nvPr/>
          </p:nvSpPr>
          <p:spPr>
            <a:xfrm>
              <a:off x="2350650" y="5509050"/>
              <a:ext cx="2050" cy="25"/>
            </a:xfrm>
            <a:custGeom>
              <a:avLst/>
              <a:gdLst/>
              <a:ahLst/>
              <a:cxnLst/>
              <a:rect l="l" t="t" r="r" b="b"/>
              <a:pathLst>
                <a:path w="82" h="1" extrusionOk="0">
                  <a:moveTo>
                    <a:pt x="81" y="0"/>
                  </a:moveTo>
                  <a:lnTo>
                    <a:pt x="81" y="0"/>
                  </a:lnTo>
                  <a:lnTo>
                    <a:pt x="81" y="0"/>
                  </a:lnTo>
                  <a:cubicBezTo>
                    <a:pt x="81" y="0"/>
                    <a:pt x="1" y="0"/>
                    <a:pt x="8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2" name="Google Shape;10596;p80"/>
            <p:cNvSpPr/>
            <p:nvPr/>
          </p:nvSpPr>
          <p:spPr>
            <a:xfrm>
              <a:off x="2350650" y="5509050"/>
              <a:ext cx="25" cy="2025"/>
            </a:xfrm>
            <a:custGeom>
              <a:avLst/>
              <a:gdLst/>
              <a:ahLst/>
              <a:cxnLst/>
              <a:rect l="l" t="t" r="r" b="b"/>
              <a:pathLst>
                <a:path w="1" h="81" extrusionOk="0">
                  <a:moveTo>
                    <a:pt x="1" y="81"/>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3" name="Google Shape;10597;p80"/>
            <p:cNvSpPr/>
            <p:nvPr/>
          </p:nvSpPr>
          <p:spPr>
            <a:xfrm>
              <a:off x="2350650" y="5507025"/>
              <a:ext cx="2050" cy="25"/>
            </a:xfrm>
            <a:custGeom>
              <a:avLst/>
              <a:gdLst/>
              <a:ahLst/>
              <a:cxnLst/>
              <a:rect l="l" t="t" r="r" b="b"/>
              <a:pathLst>
                <a:path w="82" h="1" extrusionOk="0">
                  <a:moveTo>
                    <a:pt x="1" y="1"/>
                  </a:moveTo>
                  <a:lnTo>
                    <a:pt x="81" y="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4" name="Google Shape;10598;p80"/>
            <p:cNvSpPr/>
            <p:nvPr/>
          </p:nvSpPr>
          <p:spPr>
            <a:xfrm>
              <a:off x="23506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5" name="Google Shape;10599;p80"/>
            <p:cNvSpPr/>
            <p:nvPr/>
          </p:nvSpPr>
          <p:spPr>
            <a:xfrm>
              <a:off x="2350650" y="5507025"/>
              <a:ext cx="2050" cy="25"/>
            </a:xfrm>
            <a:custGeom>
              <a:avLst/>
              <a:gdLst/>
              <a:ahLst/>
              <a:cxnLst/>
              <a:rect l="l" t="t" r="r" b="b"/>
              <a:pathLst>
                <a:path w="82" h="1" extrusionOk="0">
                  <a:moveTo>
                    <a:pt x="1" y="1"/>
                  </a:moveTo>
                  <a:lnTo>
                    <a:pt x="1" y="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6" name="Google Shape;10600;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7" name="Google Shape;10601;p80"/>
            <p:cNvSpPr/>
            <p:nvPr/>
          </p:nvSpPr>
          <p:spPr>
            <a:xfrm>
              <a:off x="2350650" y="55070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8" name="Google Shape;10602;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9" name="Google Shape;10603;p80"/>
            <p:cNvSpPr/>
            <p:nvPr/>
          </p:nvSpPr>
          <p:spPr>
            <a:xfrm>
              <a:off x="2350650" y="55070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0" name="Google Shape;10604;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1" name="Google Shape;10605;p80"/>
            <p:cNvSpPr/>
            <p:nvPr/>
          </p:nvSpPr>
          <p:spPr>
            <a:xfrm>
              <a:off x="2350650" y="55050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2" name="Google Shape;10606;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3" name="Google Shape;10607;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4" name="Google Shape;10608;p80"/>
            <p:cNvSpPr/>
            <p:nvPr/>
          </p:nvSpPr>
          <p:spPr>
            <a:xfrm>
              <a:off x="2350650" y="5505025"/>
              <a:ext cx="25" cy="25"/>
            </a:xfrm>
            <a:custGeom>
              <a:avLst/>
              <a:gdLst/>
              <a:ahLst/>
              <a:cxnLst/>
              <a:rect l="l" t="t" r="r" b="b"/>
              <a:pathLst>
                <a:path w="1" h="1" extrusionOk="0">
                  <a:moveTo>
                    <a:pt x="1" y="0"/>
                  </a:move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5" name="Google Shape;10609;p80"/>
            <p:cNvSpPr/>
            <p:nvPr/>
          </p:nvSpPr>
          <p:spPr>
            <a:xfrm>
              <a:off x="2350650" y="5505025"/>
              <a:ext cx="25" cy="2025"/>
            </a:xfrm>
            <a:custGeom>
              <a:avLst/>
              <a:gdLst/>
              <a:ahLst/>
              <a:cxnLst/>
              <a:rect l="l" t="t" r="r" b="b"/>
              <a:pathLst>
                <a:path w="1" h="81" extrusionOk="0">
                  <a:moveTo>
                    <a:pt x="1" y="0"/>
                  </a:moveTo>
                  <a:lnTo>
                    <a:pt x="1" y="81"/>
                  </a:lnTo>
                  <a:lnTo>
                    <a:pt x="1" y="0"/>
                  </a:lnTo>
                  <a:lnTo>
                    <a:pt x="1" y="81"/>
                  </a:lnTo>
                  <a:lnTo>
                    <a:pt x="1"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6" name="Google Shape;10610;p80"/>
            <p:cNvSpPr/>
            <p:nvPr/>
          </p:nvSpPr>
          <p:spPr>
            <a:xfrm>
              <a:off x="2350650" y="5507025"/>
              <a:ext cx="25" cy="2050"/>
            </a:xfrm>
            <a:custGeom>
              <a:avLst/>
              <a:gdLst/>
              <a:ahLst/>
              <a:cxnLst/>
              <a:rect l="l" t="t" r="r" b="b"/>
              <a:pathLst>
                <a:path w="1" h="82" extrusionOk="0">
                  <a:moveTo>
                    <a:pt x="1" y="1"/>
                  </a:moveTo>
                  <a:lnTo>
                    <a:pt x="1" y="1"/>
                  </a:lnTo>
                  <a:lnTo>
                    <a:pt x="1" y="1"/>
                  </a:lnTo>
                  <a:cubicBezTo>
                    <a:pt x="1" y="1"/>
                    <a:pt x="1" y="81"/>
                    <a:pt x="1" y="1"/>
                  </a:cubicBez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7" name="Google Shape;10611;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8" name="Google Shape;10612;p80"/>
            <p:cNvSpPr/>
            <p:nvPr/>
          </p:nvSpPr>
          <p:spPr>
            <a:xfrm>
              <a:off x="2350650" y="55050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9" name="Google Shape;10613;p80"/>
            <p:cNvSpPr/>
            <p:nvPr/>
          </p:nvSpPr>
          <p:spPr>
            <a:xfrm>
              <a:off x="2350650" y="55050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0" name="Google Shape;10614;p80"/>
            <p:cNvSpPr/>
            <p:nvPr/>
          </p:nvSpPr>
          <p:spPr>
            <a:xfrm>
              <a:off x="2350650" y="55050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1" name="Google Shape;10615;p80"/>
            <p:cNvSpPr/>
            <p:nvPr/>
          </p:nvSpPr>
          <p:spPr>
            <a:xfrm>
              <a:off x="2350650" y="55050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2" name="Google Shape;10616;p80"/>
            <p:cNvSpPr/>
            <p:nvPr/>
          </p:nvSpPr>
          <p:spPr>
            <a:xfrm>
              <a:off x="2348650" y="5505025"/>
              <a:ext cx="0" cy="25"/>
            </a:xfrm>
            <a:custGeom>
              <a:avLst/>
              <a:gdLst/>
              <a:ahLst/>
              <a:cxnLst/>
              <a:rect l="l" t="t" r="r" b="b"/>
              <a:pathLst>
                <a:path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3" name="Google Shape;10617;p80"/>
            <p:cNvSpPr/>
            <p:nvPr/>
          </p:nvSpPr>
          <p:spPr>
            <a:xfrm>
              <a:off x="2350650" y="55130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4" name="Google Shape;10618;p80"/>
            <p:cNvSpPr/>
            <p:nvPr/>
          </p:nvSpPr>
          <p:spPr>
            <a:xfrm>
              <a:off x="2350650" y="55130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5" name="Google Shape;10619;p80"/>
            <p:cNvSpPr/>
            <p:nvPr/>
          </p:nvSpPr>
          <p:spPr>
            <a:xfrm>
              <a:off x="2484725" y="5500475"/>
              <a:ext cx="25" cy="2550"/>
            </a:xfrm>
            <a:custGeom>
              <a:avLst/>
              <a:gdLst/>
              <a:ahLst/>
              <a:cxnLst/>
              <a:rect l="l" t="t" r="r" b="b"/>
              <a:pathLst>
                <a:path w="1" h="102" extrusionOk="0">
                  <a:moveTo>
                    <a:pt x="1" y="10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6" name="Google Shape;10620;p80"/>
            <p:cNvSpPr/>
            <p:nvPr/>
          </p:nvSpPr>
          <p:spPr>
            <a:xfrm>
              <a:off x="2482725" y="5500475"/>
              <a:ext cx="25" cy="2550"/>
            </a:xfrm>
            <a:custGeom>
              <a:avLst/>
              <a:gdLst/>
              <a:ahLst/>
              <a:cxnLst/>
              <a:rect l="l" t="t" r="r" b="b"/>
              <a:pathLst>
                <a:path w="1" h="102" extrusionOk="0">
                  <a:moveTo>
                    <a:pt x="0" y="1"/>
                  </a:moveTo>
                  <a:lnTo>
                    <a:pt x="0" y="1"/>
                  </a:lnTo>
                  <a:lnTo>
                    <a:pt x="0" y="10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7" name="Google Shape;10621;p80"/>
            <p:cNvSpPr/>
            <p:nvPr/>
          </p:nvSpPr>
          <p:spPr>
            <a:xfrm>
              <a:off x="2480700" y="5500475"/>
              <a:ext cx="2050" cy="25"/>
            </a:xfrm>
            <a:custGeom>
              <a:avLst/>
              <a:gdLst/>
              <a:ahLst/>
              <a:cxnLst/>
              <a:rect l="l" t="t" r="r" b="b"/>
              <a:pathLst>
                <a:path w="82" h="1" extrusionOk="0">
                  <a:moveTo>
                    <a:pt x="81" y="1"/>
                  </a:moveTo>
                  <a:lnTo>
                    <a:pt x="81" y="1"/>
                  </a:lnTo>
                  <a:cubicBezTo>
                    <a:pt x="1" y="1"/>
                    <a:pt x="81" y="1"/>
                    <a:pt x="8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8" name="Google Shape;10622;p80"/>
            <p:cNvSpPr/>
            <p:nvPr/>
          </p:nvSpPr>
          <p:spPr>
            <a:xfrm>
              <a:off x="2482725" y="5498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9" name="Google Shape;10623;p80"/>
            <p:cNvSpPr/>
            <p:nvPr/>
          </p:nvSpPr>
          <p:spPr>
            <a:xfrm>
              <a:off x="2482725" y="5498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0" name="Google Shape;10624;p80"/>
            <p:cNvSpPr/>
            <p:nvPr/>
          </p:nvSpPr>
          <p:spPr>
            <a:xfrm>
              <a:off x="2480700" y="5498450"/>
              <a:ext cx="2050" cy="25"/>
            </a:xfrm>
            <a:custGeom>
              <a:avLst/>
              <a:gdLst/>
              <a:ahLst/>
              <a:cxnLst/>
              <a:rect l="l" t="t" r="r" b="b"/>
              <a:pathLst>
                <a:path w="82" h="1" extrusionOk="0">
                  <a:moveTo>
                    <a:pt x="8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1" name="Google Shape;10625;p80"/>
            <p:cNvSpPr/>
            <p:nvPr/>
          </p:nvSpPr>
          <p:spPr>
            <a:xfrm>
              <a:off x="2480700" y="5498450"/>
              <a:ext cx="2050" cy="2050"/>
            </a:xfrm>
            <a:custGeom>
              <a:avLst/>
              <a:gdLst/>
              <a:ahLst/>
              <a:cxnLst/>
              <a:rect l="l" t="t" r="r" b="b"/>
              <a:pathLst>
                <a:path w="82" h="82" extrusionOk="0">
                  <a:moveTo>
                    <a:pt x="81" y="1"/>
                  </a:moveTo>
                  <a:cubicBezTo>
                    <a:pt x="81" y="1"/>
                    <a:pt x="81" y="82"/>
                    <a:pt x="1" y="82"/>
                  </a:cubicBezTo>
                  <a:cubicBezTo>
                    <a:pt x="81" y="82"/>
                    <a:pt x="81" y="1"/>
                    <a:pt x="8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2" name="Google Shape;10626;p80"/>
            <p:cNvSpPr/>
            <p:nvPr/>
          </p:nvSpPr>
          <p:spPr>
            <a:xfrm>
              <a:off x="2480700" y="5500475"/>
              <a:ext cx="25" cy="2550"/>
            </a:xfrm>
            <a:custGeom>
              <a:avLst/>
              <a:gdLst/>
              <a:ahLst/>
              <a:cxnLst/>
              <a:rect l="l" t="t" r="r" b="b"/>
              <a:pathLst>
                <a:path w="1" h="102" extrusionOk="0">
                  <a:moveTo>
                    <a:pt x="1" y="1"/>
                  </a:moveTo>
                  <a:lnTo>
                    <a:pt x="1" y="101"/>
                  </a:lnTo>
                  <a:lnTo>
                    <a:pt x="1" y="1"/>
                  </a:lnTo>
                  <a:cubicBezTo>
                    <a:pt x="1" y="101"/>
                    <a:pt x="1" y="1"/>
                    <a:pt x="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3" name="Google Shape;10627;p80"/>
            <p:cNvSpPr/>
            <p:nvPr/>
          </p:nvSpPr>
          <p:spPr>
            <a:xfrm>
              <a:off x="2480700"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4" name="Google Shape;10628;p80"/>
            <p:cNvSpPr/>
            <p:nvPr/>
          </p:nvSpPr>
          <p:spPr>
            <a:xfrm>
              <a:off x="2480700" y="55004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5" name="Google Shape;10629;p80"/>
            <p:cNvSpPr/>
            <p:nvPr/>
          </p:nvSpPr>
          <p:spPr>
            <a:xfrm>
              <a:off x="2480700" y="54964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6" name="Google Shape;10630;p80"/>
            <p:cNvSpPr/>
            <p:nvPr/>
          </p:nvSpPr>
          <p:spPr>
            <a:xfrm>
              <a:off x="2480700" y="54964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7" name="Google Shape;10631;p80"/>
            <p:cNvSpPr/>
            <p:nvPr/>
          </p:nvSpPr>
          <p:spPr>
            <a:xfrm>
              <a:off x="2480700" y="54984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8" name="Google Shape;10632;p80"/>
            <p:cNvSpPr/>
            <p:nvPr/>
          </p:nvSpPr>
          <p:spPr>
            <a:xfrm>
              <a:off x="2480700"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9" name="Google Shape;10633;p80"/>
            <p:cNvSpPr/>
            <p:nvPr/>
          </p:nvSpPr>
          <p:spPr>
            <a:xfrm>
              <a:off x="2480700"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0" name="Google Shape;10634;p80"/>
            <p:cNvSpPr/>
            <p:nvPr/>
          </p:nvSpPr>
          <p:spPr>
            <a:xfrm>
              <a:off x="2480700"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1" name="Google Shape;10635;p80"/>
            <p:cNvSpPr/>
            <p:nvPr/>
          </p:nvSpPr>
          <p:spPr>
            <a:xfrm>
              <a:off x="2478675" y="5496450"/>
              <a:ext cx="2050" cy="2025"/>
            </a:xfrm>
            <a:custGeom>
              <a:avLst/>
              <a:gdLst/>
              <a:ahLst/>
              <a:cxnLst/>
              <a:rect l="l" t="t" r="r" b="b"/>
              <a:pathLst>
                <a:path w="82" h="81" extrusionOk="0">
                  <a:moveTo>
                    <a:pt x="82" y="0"/>
                  </a:moveTo>
                  <a:lnTo>
                    <a:pt x="1" y="81"/>
                  </a:lnTo>
                  <a:cubicBezTo>
                    <a:pt x="82" y="81"/>
                    <a:pt x="82" y="81"/>
                    <a:pt x="82"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2" name="Google Shape;10636;p80"/>
            <p:cNvSpPr/>
            <p:nvPr/>
          </p:nvSpPr>
          <p:spPr>
            <a:xfrm>
              <a:off x="2478675" y="54964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3" name="Google Shape;10637;p80"/>
            <p:cNvSpPr/>
            <p:nvPr/>
          </p:nvSpPr>
          <p:spPr>
            <a:xfrm>
              <a:off x="2478675" y="5498450"/>
              <a:ext cx="2050" cy="25"/>
            </a:xfrm>
            <a:custGeom>
              <a:avLst/>
              <a:gdLst/>
              <a:ahLst/>
              <a:cxnLst/>
              <a:rect l="l" t="t" r="r" b="b"/>
              <a:pathLst>
                <a:path w="82" h="1" extrusionOk="0">
                  <a:moveTo>
                    <a:pt x="82"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4" name="Google Shape;10638;p80"/>
            <p:cNvSpPr/>
            <p:nvPr/>
          </p:nvSpPr>
          <p:spPr>
            <a:xfrm>
              <a:off x="2480700" y="54984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5" name="Google Shape;10639;p80"/>
            <p:cNvSpPr/>
            <p:nvPr/>
          </p:nvSpPr>
          <p:spPr>
            <a:xfrm>
              <a:off x="2476675" y="5496450"/>
              <a:ext cx="2025" cy="2025"/>
            </a:xfrm>
            <a:custGeom>
              <a:avLst/>
              <a:gdLst/>
              <a:ahLst/>
              <a:cxnLst/>
              <a:rect l="l" t="t" r="r" b="b"/>
              <a:pathLst>
                <a:path w="81" h="81" extrusionOk="0">
                  <a:moveTo>
                    <a:pt x="81" y="0"/>
                  </a:moveTo>
                  <a:cubicBezTo>
                    <a:pt x="81" y="81"/>
                    <a:pt x="0" y="81"/>
                    <a:pt x="0" y="81"/>
                  </a:cubicBezTo>
                  <a:cubicBezTo>
                    <a:pt x="81" y="81"/>
                    <a:pt x="81" y="81"/>
                    <a:pt x="8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6" name="Google Shape;10640;p80"/>
            <p:cNvSpPr/>
            <p:nvPr/>
          </p:nvSpPr>
          <p:spPr>
            <a:xfrm>
              <a:off x="2478675" y="54964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7" name="Google Shape;10641;p80"/>
            <p:cNvSpPr/>
            <p:nvPr/>
          </p:nvSpPr>
          <p:spPr>
            <a:xfrm>
              <a:off x="2478675" y="5496450"/>
              <a:ext cx="25" cy="2025"/>
            </a:xfrm>
            <a:custGeom>
              <a:avLst/>
              <a:gdLst/>
              <a:ahLst/>
              <a:cxnLst/>
              <a:rect l="l" t="t" r="r" b="b"/>
              <a:pathLst>
                <a:path w="1" h="81" extrusionOk="0">
                  <a:moveTo>
                    <a:pt x="1" y="81"/>
                  </a:moveTo>
                  <a:lnTo>
                    <a:pt x="1" y="81"/>
                  </a:lnTo>
                  <a:lnTo>
                    <a:pt x="1" y="81"/>
                  </a:lnTo>
                  <a:cubicBezTo>
                    <a:pt x="1" y="0"/>
                    <a:pt x="1" y="81"/>
                    <a:pt x="1" y="81"/>
                  </a:cubicBezTo>
                  <a:lnTo>
                    <a:pt x="1" y="0"/>
                  </a:lnTo>
                  <a:lnTo>
                    <a:pt x="1" y="0"/>
                  </a:lnTo>
                  <a:lnTo>
                    <a:pt x="1" y="0"/>
                  </a:lnTo>
                  <a:lnTo>
                    <a:pt x="1" y="0"/>
                  </a:lnTo>
                  <a:lnTo>
                    <a:pt x="1"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8" name="Google Shape;10642;p80"/>
            <p:cNvSpPr/>
            <p:nvPr/>
          </p:nvSpPr>
          <p:spPr>
            <a:xfrm>
              <a:off x="2478675" y="5498450"/>
              <a:ext cx="2050" cy="2050"/>
            </a:xfrm>
            <a:custGeom>
              <a:avLst/>
              <a:gdLst/>
              <a:ahLst/>
              <a:cxnLst/>
              <a:rect l="l" t="t" r="r" b="b"/>
              <a:pathLst>
                <a:path w="82" h="82" extrusionOk="0">
                  <a:moveTo>
                    <a:pt x="1" y="82"/>
                  </a:moveTo>
                  <a:lnTo>
                    <a:pt x="1" y="82"/>
                  </a:lnTo>
                  <a:lnTo>
                    <a:pt x="1" y="82"/>
                  </a:lnTo>
                  <a:lnTo>
                    <a:pt x="1" y="82"/>
                  </a:lnTo>
                  <a:lnTo>
                    <a:pt x="1" y="82"/>
                  </a:lnTo>
                  <a:lnTo>
                    <a:pt x="82"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9" name="Google Shape;10643;p80"/>
            <p:cNvSpPr/>
            <p:nvPr/>
          </p:nvSpPr>
          <p:spPr>
            <a:xfrm>
              <a:off x="2478675" y="5498450"/>
              <a:ext cx="25" cy="25"/>
            </a:xfrm>
            <a:custGeom>
              <a:avLst/>
              <a:gdLst/>
              <a:ahLst/>
              <a:cxnLst/>
              <a:rect l="l" t="t" r="r" b="b"/>
              <a:pathLst>
                <a:path w="1" h="1" extrusionOk="0">
                  <a:moveTo>
                    <a:pt x="1" y="1"/>
                  </a:move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0" name="Google Shape;10644;p80"/>
            <p:cNvSpPr/>
            <p:nvPr/>
          </p:nvSpPr>
          <p:spPr>
            <a:xfrm>
              <a:off x="2478675" y="54964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1" name="Google Shape;10645;p80"/>
            <p:cNvSpPr/>
            <p:nvPr/>
          </p:nvSpPr>
          <p:spPr>
            <a:xfrm>
              <a:off x="2478675" y="54964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2" name="Google Shape;10646;p80"/>
            <p:cNvSpPr/>
            <p:nvPr/>
          </p:nvSpPr>
          <p:spPr>
            <a:xfrm>
              <a:off x="2468100" y="5490400"/>
              <a:ext cx="25" cy="2025"/>
            </a:xfrm>
            <a:custGeom>
              <a:avLst/>
              <a:gdLst/>
              <a:ahLst/>
              <a:cxnLst/>
              <a:rect l="l" t="t" r="r" b="b"/>
              <a:pathLst>
                <a:path w="1" h="81" extrusionOk="0">
                  <a:moveTo>
                    <a:pt x="1" y="0"/>
                  </a:moveTo>
                  <a:lnTo>
                    <a:pt x="1" y="81"/>
                  </a:lnTo>
                  <a:lnTo>
                    <a:pt x="1"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3" name="Google Shape;10647;p80"/>
            <p:cNvSpPr/>
            <p:nvPr/>
          </p:nvSpPr>
          <p:spPr>
            <a:xfrm>
              <a:off x="2459525" y="5492400"/>
              <a:ext cx="2550" cy="2050"/>
            </a:xfrm>
            <a:custGeom>
              <a:avLst/>
              <a:gdLst/>
              <a:ahLst/>
              <a:cxnLst/>
              <a:rect l="l" t="t" r="r" b="b"/>
              <a:pathLst>
                <a:path w="102" h="82" extrusionOk="0">
                  <a:moveTo>
                    <a:pt x="102" y="1"/>
                  </a:moveTo>
                  <a:lnTo>
                    <a:pt x="1" y="82"/>
                  </a:lnTo>
                  <a:cubicBezTo>
                    <a:pt x="1" y="82"/>
                    <a:pt x="102" y="82"/>
                    <a:pt x="102"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4" name="Google Shape;10648;p80"/>
            <p:cNvSpPr/>
            <p:nvPr/>
          </p:nvSpPr>
          <p:spPr>
            <a:xfrm>
              <a:off x="2474650" y="54944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5" name="Google Shape;10649;p80"/>
            <p:cNvSpPr/>
            <p:nvPr/>
          </p:nvSpPr>
          <p:spPr>
            <a:xfrm>
              <a:off x="2476675" y="5494425"/>
              <a:ext cx="25" cy="2050"/>
            </a:xfrm>
            <a:custGeom>
              <a:avLst/>
              <a:gdLst/>
              <a:ahLst/>
              <a:cxnLst/>
              <a:rect l="l" t="t" r="r" b="b"/>
              <a:pathLst>
                <a:path w="1" h="82" extrusionOk="0">
                  <a:moveTo>
                    <a:pt x="0" y="1"/>
                  </a:moveTo>
                  <a:lnTo>
                    <a:pt x="0" y="1"/>
                  </a:lnTo>
                  <a:lnTo>
                    <a:pt x="0"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6" name="Google Shape;10650;p80"/>
            <p:cNvSpPr/>
            <p:nvPr/>
          </p:nvSpPr>
          <p:spPr>
            <a:xfrm>
              <a:off x="2464075" y="54964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7" name="Google Shape;10651;p80"/>
            <p:cNvSpPr/>
            <p:nvPr/>
          </p:nvSpPr>
          <p:spPr>
            <a:xfrm>
              <a:off x="2464075" y="5494425"/>
              <a:ext cx="2025" cy="2050"/>
            </a:xfrm>
            <a:custGeom>
              <a:avLst/>
              <a:gdLst/>
              <a:ahLst/>
              <a:cxnLst/>
              <a:rect l="l" t="t" r="r" b="b"/>
              <a:pathLst>
                <a:path w="81" h="82" extrusionOk="0">
                  <a:moveTo>
                    <a:pt x="0" y="81"/>
                  </a:moveTo>
                  <a:lnTo>
                    <a:pt x="0" y="8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8" name="Google Shape;10652;p80"/>
            <p:cNvSpPr/>
            <p:nvPr/>
          </p:nvSpPr>
          <p:spPr>
            <a:xfrm>
              <a:off x="2434325" y="5490400"/>
              <a:ext cx="42375" cy="25225"/>
            </a:xfrm>
            <a:custGeom>
              <a:avLst/>
              <a:gdLst/>
              <a:ahLst/>
              <a:cxnLst/>
              <a:rect l="l" t="t" r="r" b="b"/>
              <a:pathLst>
                <a:path w="1695" h="1009" extrusionOk="0">
                  <a:moveTo>
                    <a:pt x="101" y="242"/>
                  </a:moveTo>
                  <a:cubicBezTo>
                    <a:pt x="101" y="323"/>
                    <a:pt x="182" y="323"/>
                    <a:pt x="101" y="323"/>
                  </a:cubicBezTo>
                  <a:lnTo>
                    <a:pt x="182" y="323"/>
                  </a:lnTo>
                  <a:lnTo>
                    <a:pt x="101" y="242"/>
                  </a:lnTo>
                  <a:close/>
                  <a:moveTo>
                    <a:pt x="847" y="242"/>
                  </a:moveTo>
                  <a:cubicBezTo>
                    <a:pt x="847" y="283"/>
                    <a:pt x="847" y="283"/>
                    <a:pt x="858" y="283"/>
                  </a:cubicBezTo>
                  <a:cubicBezTo>
                    <a:pt x="868" y="283"/>
                    <a:pt x="888" y="283"/>
                    <a:pt x="928" y="323"/>
                  </a:cubicBezTo>
                  <a:lnTo>
                    <a:pt x="847" y="242"/>
                  </a:lnTo>
                  <a:close/>
                  <a:moveTo>
                    <a:pt x="1110" y="0"/>
                  </a:moveTo>
                  <a:lnTo>
                    <a:pt x="1110" y="81"/>
                  </a:lnTo>
                  <a:lnTo>
                    <a:pt x="1110" y="162"/>
                  </a:lnTo>
                  <a:lnTo>
                    <a:pt x="1009" y="162"/>
                  </a:lnTo>
                  <a:lnTo>
                    <a:pt x="1009" y="242"/>
                  </a:lnTo>
                  <a:lnTo>
                    <a:pt x="1110" y="242"/>
                  </a:lnTo>
                  <a:lnTo>
                    <a:pt x="1190" y="162"/>
                  </a:lnTo>
                  <a:cubicBezTo>
                    <a:pt x="1271" y="162"/>
                    <a:pt x="1271" y="82"/>
                    <a:pt x="1271" y="81"/>
                  </a:cubicBezTo>
                  <a:lnTo>
                    <a:pt x="1271" y="81"/>
                  </a:lnTo>
                  <a:cubicBezTo>
                    <a:pt x="1271" y="162"/>
                    <a:pt x="1271" y="242"/>
                    <a:pt x="1190" y="242"/>
                  </a:cubicBezTo>
                  <a:lnTo>
                    <a:pt x="1271" y="242"/>
                  </a:lnTo>
                  <a:cubicBezTo>
                    <a:pt x="1352" y="242"/>
                    <a:pt x="1352" y="162"/>
                    <a:pt x="1352" y="162"/>
                  </a:cubicBezTo>
                  <a:lnTo>
                    <a:pt x="1352" y="162"/>
                  </a:lnTo>
                  <a:lnTo>
                    <a:pt x="1352" y="162"/>
                  </a:lnTo>
                  <a:lnTo>
                    <a:pt x="1432" y="162"/>
                  </a:lnTo>
                  <a:cubicBezTo>
                    <a:pt x="1352" y="162"/>
                    <a:pt x="1352" y="242"/>
                    <a:pt x="1352" y="242"/>
                  </a:cubicBezTo>
                  <a:cubicBezTo>
                    <a:pt x="1352" y="323"/>
                    <a:pt x="1271" y="323"/>
                    <a:pt x="1271" y="323"/>
                  </a:cubicBezTo>
                  <a:lnTo>
                    <a:pt x="1352" y="323"/>
                  </a:lnTo>
                  <a:cubicBezTo>
                    <a:pt x="1352" y="242"/>
                    <a:pt x="1432" y="162"/>
                    <a:pt x="1432" y="162"/>
                  </a:cubicBezTo>
                  <a:lnTo>
                    <a:pt x="1432" y="242"/>
                  </a:lnTo>
                  <a:lnTo>
                    <a:pt x="1513" y="242"/>
                  </a:lnTo>
                  <a:lnTo>
                    <a:pt x="1513" y="323"/>
                  </a:lnTo>
                  <a:cubicBezTo>
                    <a:pt x="1513" y="242"/>
                    <a:pt x="1513" y="242"/>
                    <a:pt x="1614" y="242"/>
                  </a:cubicBezTo>
                  <a:lnTo>
                    <a:pt x="1614" y="323"/>
                  </a:lnTo>
                  <a:cubicBezTo>
                    <a:pt x="1614" y="242"/>
                    <a:pt x="1694" y="242"/>
                    <a:pt x="1694" y="242"/>
                  </a:cubicBezTo>
                  <a:lnTo>
                    <a:pt x="1694" y="162"/>
                  </a:lnTo>
                  <a:lnTo>
                    <a:pt x="1513" y="162"/>
                  </a:lnTo>
                  <a:lnTo>
                    <a:pt x="1513" y="81"/>
                  </a:lnTo>
                  <a:lnTo>
                    <a:pt x="1190" y="81"/>
                  </a:lnTo>
                  <a:lnTo>
                    <a:pt x="1110" y="0"/>
                  </a:lnTo>
                  <a:close/>
                  <a:moveTo>
                    <a:pt x="928" y="0"/>
                  </a:moveTo>
                  <a:cubicBezTo>
                    <a:pt x="847" y="0"/>
                    <a:pt x="928" y="0"/>
                    <a:pt x="847" y="81"/>
                  </a:cubicBezTo>
                  <a:lnTo>
                    <a:pt x="606" y="81"/>
                  </a:lnTo>
                  <a:cubicBezTo>
                    <a:pt x="606" y="81"/>
                    <a:pt x="561" y="45"/>
                    <a:pt x="531" y="45"/>
                  </a:cubicBezTo>
                  <a:cubicBezTo>
                    <a:pt x="516" y="45"/>
                    <a:pt x="505" y="54"/>
                    <a:pt x="505" y="81"/>
                  </a:cubicBezTo>
                  <a:lnTo>
                    <a:pt x="505" y="162"/>
                  </a:lnTo>
                  <a:lnTo>
                    <a:pt x="343" y="162"/>
                  </a:lnTo>
                  <a:lnTo>
                    <a:pt x="343" y="242"/>
                  </a:lnTo>
                  <a:cubicBezTo>
                    <a:pt x="343" y="215"/>
                    <a:pt x="334" y="206"/>
                    <a:pt x="323" y="206"/>
                  </a:cubicBezTo>
                  <a:cubicBezTo>
                    <a:pt x="299" y="206"/>
                    <a:pt x="263" y="242"/>
                    <a:pt x="263" y="242"/>
                  </a:cubicBezTo>
                  <a:lnTo>
                    <a:pt x="182" y="242"/>
                  </a:lnTo>
                  <a:lnTo>
                    <a:pt x="182" y="323"/>
                  </a:lnTo>
                  <a:cubicBezTo>
                    <a:pt x="101" y="323"/>
                    <a:pt x="101" y="404"/>
                    <a:pt x="1" y="404"/>
                  </a:cubicBezTo>
                  <a:cubicBezTo>
                    <a:pt x="1" y="504"/>
                    <a:pt x="101" y="504"/>
                    <a:pt x="101" y="504"/>
                  </a:cubicBezTo>
                  <a:lnTo>
                    <a:pt x="182" y="504"/>
                  </a:lnTo>
                  <a:lnTo>
                    <a:pt x="182" y="585"/>
                  </a:lnTo>
                  <a:lnTo>
                    <a:pt x="182" y="666"/>
                  </a:lnTo>
                  <a:lnTo>
                    <a:pt x="182" y="746"/>
                  </a:lnTo>
                  <a:cubicBezTo>
                    <a:pt x="182" y="827"/>
                    <a:pt x="263" y="827"/>
                    <a:pt x="263" y="827"/>
                  </a:cubicBezTo>
                  <a:lnTo>
                    <a:pt x="263" y="908"/>
                  </a:lnTo>
                  <a:lnTo>
                    <a:pt x="424" y="908"/>
                  </a:lnTo>
                  <a:cubicBezTo>
                    <a:pt x="343" y="908"/>
                    <a:pt x="424" y="908"/>
                    <a:pt x="424" y="1008"/>
                  </a:cubicBezTo>
                  <a:lnTo>
                    <a:pt x="606" y="1008"/>
                  </a:lnTo>
                  <a:lnTo>
                    <a:pt x="686" y="908"/>
                  </a:lnTo>
                  <a:lnTo>
                    <a:pt x="767" y="908"/>
                  </a:lnTo>
                  <a:lnTo>
                    <a:pt x="767" y="827"/>
                  </a:lnTo>
                  <a:lnTo>
                    <a:pt x="847" y="827"/>
                  </a:lnTo>
                  <a:lnTo>
                    <a:pt x="847" y="746"/>
                  </a:lnTo>
                  <a:lnTo>
                    <a:pt x="847" y="666"/>
                  </a:lnTo>
                  <a:cubicBezTo>
                    <a:pt x="847" y="585"/>
                    <a:pt x="847" y="504"/>
                    <a:pt x="767" y="404"/>
                  </a:cubicBezTo>
                  <a:lnTo>
                    <a:pt x="686" y="323"/>
                  </a:lnTo>
                  <a:lnTo>
                    <a:pt x="686" y="242"/>
                  </a:lnTo>
                  <a:cubicBezTo>
                    <a:pt x="686" y="242"/>
                    <a:pt x="722" y="278"/>
                    <a:pt x="746" y="278"/>
                  </a:cubicBezTo>
                  <a:cubicBezTo>
                    <a:pt x="758" y="278"/>
                    <a:pt x="767" y="269"/>
                    <a:pt x="767" y="242"/>
                  </a:cubicBezTo>
                  <a:lnTo>
                    <a:pt x="767" y="323"/>
                  </a:lnTo>
                  <a:cubicBezTo>
                    <a:pt x="767" y="283"/>
                    <a:pt x="787" y="283"/>
                    <a:pt x="797" y="283"/>
                  </a:cubicBezTo>
                  <a:cubicBezTo>
                    <a:pt x="807" y="283"/>
                    <a:pt x="807" y="283"/>
                    <a:pt x="768" y="243"/>
                  </a:cubicBezTo>
                  <a:lnTo>
                    <a:pt x="768" y="243"/>
                  </a:lnTo>
                  <a:cubicBezTo>
                    <a:pt x="794" y="269"/>
                    <a:pt x="803" y="278"/>
                    <a:pt x="806" y="278"/>
                  </a:cubicBezTo>
                  <a:cubicBezTo>
                    <a:pt x="812" y="278"/>
                    <a:pt x="794" y="242"/>
                    <a:pt x="847" y="242"/>
                  </a:cubicBezTo>
                  <a:lnTo>
                    <a:pt x="928" y="242"/>
                  </a:lnTo>
                  <a:cubicBezTo>
                    <a:pt x="1009" y="242"/>
                    <a:pt x="928" y="162"/>
                    <a:pt x="1009" y="162"/>
                  </a:cubicBezTo>
                  <a:lnTo>
                    <a:pt x="1009" y="81"/>
                  </a:lnTo>
                  <a:lnTo>
                    <a:pt x="928" y="81"/>
                  </a:lnTo>
                  <a:lnTo>
                    <a:pt x="928"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9" name="Google Shape;10653;p80"/>
            <p:cNvSpPr/>
            <p:nvPr/>
          </p:nvSpPr>
          <p:spPr>
            <a:xfrm>
              <a:off x="2451475" y="54984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0" name="Google Shape;10654;p80"/>
            <p:cNvSpPr/>
            <p:nvPr/>
          </p:nvSpPr>
          <p:spPr>
            <a:xfrm>
              <a:off x="2476675" y="5496450"/>
              <a:ext cx="2025" cy="25"/>
            </a:xfrm>
            <a:custGeom>
              <a:avLst/>
              <a:gdLst/>
              <a:ahLst/>
              <a:cxnLst/>
              <a:rect l="l" t="t" r="r" b="b"/>
              <a:pathLst>
                <a:path w="81" h="1" extrusionOk="0">
                  <a:moveTo>
                    <a:pt x="81"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1" name="Google Shape;10655;p80"/>
            <p:cNvSpPr/>
            <p:nvPr/>
          </p:nvSpPr>
          <p:spPr>
            <a:xfrm>
              <a:off x="2476675" y="5498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2" name="Google Shape;10656;p80"/>
            <p:cNvSpPr/>
            <p:nvPr/>
          </p:nvSpPr>
          <p:spPr>
            <a:xfrm>
              <a:off x="2476675" y="5496450"/>
              <a:ext cx="25" cy="2025"/>
            </a:xfrm>
            <a:custGeom>
              <a:avLst/>
              <a:gdLst/>
              <a:ahLst/>
              <a:cxnLst/>
              <a:rect l="l" t="t" r="r" b="b"/>
              <a:pathLst>
                <a:path w="1" h="81" extrusionOk="0">
                  <a:moveTo>
                    <a:pt x="0" y="0"/>
                  </a:moveTo>
                  <a:lnTo>
                    <a:pt x="0" y="81"/>
                  </a:lnTo>
                  <a:lnTo>
                    <a:pt x="0"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3" name="Google Shape;10657;p80"/>
            <p:cNvSpPr/>
            <p:nvPr/>
          </p:nvSpPr>
          <p:spPr>
            <a:xfrm>
              <a:off x="2476675" y="5494425"/>
              <a:ext cx="25" cy="2050"/>
            </a:xfrm>
            <a:custGeom>
              <a:avLst/>
              <a:gdLst/>
              <a:ahLst/>
              <a:cxnLst/>
              <a:rect l="l" t="t" r="r" b="b"/>
              <a:pathLst>
                <a:path w="1" h="82" extrusionOk="0">
                  <a:moveTo>
                    <a:pt x="0" y="8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4" name="Google Shape;10658;p80"/>
            <p:cNvSpPr/>
            <p:nvPr/>
          </p:nvSpPr>
          <p:spPr>
            <a:xfrm>
              <a:off x="2476675" y="54984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5" name="Google Shape;10659;p80"/>
            <p:cNvSpPr/>
            <p:nvPr/>
          </p:nvSpPr>
          <p:spPr>
            <a:xfrm>
              <a:off x="2474650" y="5498450"/>
              <a:ext cx="2050" cy="25"/>
            </a:xfrm>
            <a:custGeom>
              <a:avLst/>
              <a:gdLst/>
              <a:ahLst/>
              <a:cxnLst/>
              <a:rect l="l" t="t" r="r" b="b"/>
              <a:pathLst>
                <a:path w="82" h="1" extrusionOk="0">
                  <a:moveTo>
                    <a:pt x="81" y="1"/>
                  </a:moveTo>
                  <a:lnTo>
                    <a:pt x="8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6" name="Google Shape;10660;p80"/>
            <p:cNvSpPr/>
            <p:nvPr/>
          </p:nvSpPr>
          <p:spPr>
            <a:xfrm>
              <a:off x="2476675" y="54984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7" name="Google Shape;10661;p80"/>
            <p:cNvSpPr/>
            <p:nvPr/>
          </p:nvSpPr>
          <p:spPr>
            <a:xfrm>
              <a:off x="2472125" y="5496450"/>
              <a:ext cx="2550" cy="25"/>
            </a:xfrm>
            <a:custGeom>
              <a:avLst/>
              <a:gdLst/>
              <a:ahLst/>
              <a:cxnLst/>
              <a:rect l="l" t="t" r="r" b="b"/>
              <a:pathLst>
                <a:path w="102" h="1" extrusionOk="0">
                  <a:moveTo>
                    <a:pt x="1" y="0"/>
                  </a:moveTo>
                  <a:lnTo>
                    <a:pt x="102"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8" name="Google Shape;10662;p80"/>
            <p:cNvSpPr/>
            <p:nvPr/>
          </p:nvSpPr>
          <p:spPr>
            <a:xfrm>
              <a:off x="2472125" y="5498450"/>
              <a:ext cx="2550" cy="25"/>
            </a:xfrm>
            <a:custGeom>
              <a:avLst/>
              <a:gdLst/>
              <a:ahLst/>
              <a:cxnLst/>
              <a:rect l="l" t="t" r="r" b="b"/>
              <a:pathLst>
                <a:path w="102" h="1" extrusionOk="0">
                  <a:moveTo>
                    <a:pt x="1" y="1"/>
                  </a:moveTo>
                  <a:lnTo>
                    <a:pt x="102"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9" name="Google Shape;10663;p80"/>
            <p:cNvSpPr/>
            <p:nvPr/>
          </p:nvSpPr>
          <p:spPr>
            <a:xfrm>
              <a:off x="2472125"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0" name="Google Shape;10664;p80"/>
            <p:cNvSpPr/>
            <p:nvPr/>
          </p:nvSpPr>
          <p:spPr>
            <a:xfrm>
              <a:off x="2470125" y="5494425"/>
              <a:ext cx="25" cy="2050"/>
            </a:xfrm>
            <a:custGeom>
              <a:avLst/>
              <a:gdLst/>
              <a:ahLst/>
              <a:cxnLst/>
              <a:rect l="l" t="t" r="r" b="b"/>
              <a:pathLst>
                <a:path w="1" h="82" extrusionOk="0">
                  <a:moveTo>
                    <a:pt x="0" y="81"/>
                  </a:moveTo>
                  <a:lnTo>
                    <a:pt x="0" y="8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1" name="Google Shape;10665;p80"/>
            <p:cNvSpPr/>
            <p:nvPr/>
          </p:nvSpPr>
          <p:spPr>
            <a:xfrm>
              <a:off x="2466075" y="5496450"/>
              <a:ext cx="25" cy="2025"/>
            </a:xfrm>
            <a:custGeom>
              <a:avLst/>
              <a:gdLst/>
              <a:ahLst/>
              <a:cxnLst/>
              <a:rect l="l" t="t" r="r" b="b"/>
              <a:pathLst>
                <a:path w="1" h="81" extrusionOk="0">
                  <a:moveTo>
                    <a:pt x="1" y="81"/>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2" name="Google Shape;10666;p80"/>
            <p:cNvSpPr/>
            <p:nvPr/>
          </p:nvSpPr>
          <p:spPr>
            <a:xfrm>
              <a:off x="2432325" y="5500475"/>
              <a:ext cx="0" cy="25"/>
            </a:xfrm>
            <a:custGeom>
              <a:avLst/>
              <a:gdLst/>
              <a:ahLst/>
              <a:cxnLst/>
              <a:rect l="l" t="t" r="r" b="b"/>
              <a:pathLst>
                <a:path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3" name="Google Shape;10667;p80"/>
            <p:cNvSpPr/>
            <p:nvPr/>
          </p:nvSpPr>
          <p:spPr>
            <a:xfrm>
              <a:off x="2432325" y="5500475"/>
              <a:ext cx="2025" cy="25"/>
            </a:xfrm>
            <a:custGeom>
              <a:avLst/>
              <a:gdLst/>
              <a:ahLst/>
              <a:cxnLst/>
              <a:rect l="l" t="t" r="r" b="b"/>
              <a:pathLst>
                <a:path w="81" h="1" extrusionOk="0">
                  <a:moveTo>
                    <a:pt x="0" y="1"/>
                  </a:move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4" name="Google Shape;10668;p80"/>
            <p:cNvSpPr/>
            <p:nvPr/>
          </p:nvSpPr>
          <p:spPr>
            <a:xfrm>
              <a:off x="2457525" y="5496450"/>
              <a:ext cx="25" cy="2025"/>
            </a:xfrm>
            <a:custGeom>
              <a:avLst/>
              <a:gdLst/>
              <a:ahLst/>
              <a:cxnLst/>
              <a:rect l="l" t="t" r="r" b="b"/>
              <a:pathLst>
                <a:path w="1" h="81" extrusionOk="0">
                  <a:moveTo>
                    <a:pt x="0" y="81"/>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 name="Google Shape;10669;p80"/>
            <p:cNvSpPr/>
            <p:nvPr/>
          </p:nvSpPr>
          <p:spPr>
            <a:xfrm>
              <a:off x="2455500" y="54964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6" name="Google Shape;10670;p80"/>
            <p:cNvSpPr/>
            <p:nvPr/>
          </p:nvSpPr>
          <p:spPr>
            <a:xfrm>
              <a:off x="2453475"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7" name="Google Shape;10671;p80"/>
            <p:cNvSpPr/>
            <p:nvPr/>
          </p:nvSpPr>
          <p:spPr>
            <a:xfrm>
              <a:off x="2455500" y="55050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8" name="Google Shape;10672;p80"/>
            <p:cNvSpPr/>
            <p:nvPr/>
          </p:nvSpPr>
          <p:spPr>
            <a:xfrm>
              <a:off x="2455500" y="5505025"/>
              <a:ext cx="25" cy="25"/>
            </a:xfrm>
            <a:custGeom>
              <a:avLst/>
              <a:gdLst/>
              <a:ahLst/>
              <a:cxnLst/>
              <a:rect l="l" t="t" r="r" b="b"/>
              <a:pathLst>
                <a:path w="1" h="1" extrusionOk="0">
                  <a:moveTo>
                    <a:pt x="0" y="0"/>
                  </a:move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9" name="Google Shape;10673;p80"/>
            <p:cNvSpPr/>
            <p:nvPr/>
          </p:nvSpPr>
          <p:spPr>
            <a:xfrm>
              <a:off x="2455500" y="55030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0" name="Google Shape;10674;p80"/>
            <p:cNvSpPr/>
            <p:nvPr/>
          </p:nvSpPr>
          <p:spPr>
            <a:xfrm>
              <a:off x="2455500" y="55030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1" name="Google Shape;10675;p80"/>
            <p:cNvSpPr/>
            <p:nvPr/>
          </p:nvSpPr>
          <p:spPr>
            <a:xfrm>
              <a:off x="2455500" y="55030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2" name="Google Shape;10676;p80"/>
            <p:cNvSpPr/>
            <p:nvPr/>
          </p:nvSpPr>
          <p:spPr>
            <a:xfrm>
              <a:off x="2455500" y="55050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3" name="Google Shape;10677;p80"/>
            <p:cNvSpPr/>
            <p:nvPr/>
          </p:nvSpPr>
          <p:spPr>
            <a:xfrm>
              <a:off x="2455500" y="55030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4" name="Google Shape;10678;p80"/>
            <p:cNvSpPr/>
            <p:nvPr/>
          </p:nvSpPr>
          <p:spPr>
            <a:xfrm>
              <a:off x="2455500" y="55030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5" name="Google Shape;10679;p80"/>
            <p:cNvSpPr/>
            <p:nvPr/>
          </p:nvSpPr>
          <p:spPr>
            <a:xfrm>
              <a:off x="2455500" y="55004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6" name="Google Shape;10680;p80"/>
            <p:cNvSpPr/>
            <p:nvPr/>
          </p:nvSpPr>
          <p:spPr>
            <a:xfrm>
              <a:off x="2455500" y="55004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7" name="Google Shape;10681;p80"/>
            <p:cNvSpPr/>
            <p:nvPr/>
          </p:nvSpPr>
          <p:spPr>
            <a:xfrm>
              <a:off x="2455500" y="55004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8" name="Google Shape;10682;p80"/>
            <p:cNvSpPr/>
            <p:nvPr/>
          </p:nvSpPr>
          <p:spPr>
            <a:xfrm>
              <a:off x="2455500" y="55030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9" name="Google Shape;10683;p80"/>
            <p:cNvSpPr/>
            <p:nvPr/>
          </p:nvSpPr>
          <p:spPr>
            <a:xfrm>
              <a:off x="2455500" y="55030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0" name="Google Shape;10684;p80"/>
            <p:cNvSpPr/>
            <p:nvPr/>
          </p:nvSpPr>
          <p:spPr>
            <a:xfrm>
              <a:off x="2455500" y="55004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1" name="Google Shape;10685;p80"/>
            <p:cNvSpPr/>
            <p:nvPr/>
          </p:nvSpPr>
          <p:spPr>
            <a:xfrm>
              <a:off x="2453475" y="55004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2" name="Google Shape;10686;p80"/>
            <p:cNvSpPr/>
            <p:nvPr/>
          </p:nvSpPr>
          <p:spPr>
            <a:xfrm>
              <a:off x="2455500" y="55004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3" name="Google Shape;10687;p80"/>
            <p:cNvSpPr/>
            <p:nvPr/>
          </p:nvSpPr>
          <p:spPr>
            <a:xfrm>
              <a:off x="2455500" y="55004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4" name="Google Shape;10688;p80"/>
            <p:cNvSpPr/>
            <p:nvPr/>
          </p:nvSpPr>
          <p:spPr>
            <a:xfrm>
              <a:off x="2453475" y="5500475"/>
              <a:ext cx="25" cy="25"/>
            </a:xfrm>
            <a:custGeom>
              <a:avLst/>
              <a:gdLst/>
              <a:ahLst/>
              <a:cxnLst/>
              <a:rect l="l" t="t" r="r" b="b"/>
              <a:pathLst>
                <a:path w="1" h="1" extrusionOk="0">
                  <a:moveTo>
                    <a:pt x="1" y="1"/>
                  </a:move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5" name="Google Shape;10689;p80"/>
            <p:cNvSpPr/>
            <p:nvPr/>
          </p:nvSpPr>
          <p:spPr>
            <a:xfrm>
              <a:off x="2453475" y="55004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6" name="Google Shape;10690;p80"/>
            <p:cNvSpPr/>
            <p:nvPr/>
          </p:nvSpPr>
          <p:spPr>
            <a:xfrm>
              <a:off x="2453475" y="5500475"/>
              <a:ext cx="2050" cy="25"/>
            </a:xfrm>
            <a:custGeom>
              <a:avLst/>
              <a:gdLst/>
              <a:ahLst/>
              <a:cxnLst/>
              <a:rect l="l" t="t" r="r" b="b"/>
              <a:pathLst>
                <a:path w="82" h="1" extrusionOk="0">
                  <a:moveTo>
                    <a:pt x="1" y="1"/>
                  </a:moveTo>
                  <a:lnTo>
                    <a:pt x="1" y="1"/>
                  </a:lnTo>
                  <a:lnTo>
                    <a:pt x="1" y="1"/>
                  </a:lnTo>
                  <a:lnTo>
                    <a:pt x="81" y="1"/>
                  </a:lnTo>
                  <a:lnTo>
                    <a:pt x="1" y="1"/>
                  </a:lnTo>
                  <a:lnTo>
                    <a:pt x="1" y="1"/>
                  </a:lnTo>
                  <a:lnTo>
                    <a:pt x="1" y="1"/>
                  </a:ln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7" name="Google Shape;10691;p80"/>
            <p:cNvSpPr/>
            <p:nvPr/>
          </p:nvSpPr>
          <p:spPr>
            <a:xfrm>
              <a:off x="2455500" y="5503000"/>
              <a:ext cx="25" cy="25"/>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8" name="Google Shape;10692;p80"/>
            <p:cNvSpPr/>
            <p:nvPr/>
          </p:nvSpPr>
          <p:spPr>
            <a:xfrm>
              <a:off x="2453475" y="5500475"/>
              <a:ext cx="2050" cy="25"/>
            </a:xfrm>
            <a:custGeom>
              <a:avLst/>
              <a:gdLst/>
              <a:ahLst/>
              <a:cxnLst/>
              <a:rect l="l" t="t" r="r" b="b"/>
              <a:pathLst>
                <a:path w="82" h="1" extrusionOk="0">
                  <a:moveTo>
                    <a:pt x="1" y="1"/>
                  </a:moveTo>
                  <a:lnTo>
                    <a:pt x="1" y="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9" name="Google Shape;10693;p80"/>
            <p:cNvSpPr/>
            <p:nvPr/>
          </p:nvSpPr>
          <p:spPr>
            <a:xfrm>
              <a:off x="2453475" y="5498450"/>
              <a:ext cx="25" cy="2050"/>
            </a:xfrm>
            <a:custGeom>
              <a:avLst/>
              <a:gdLst/>
              <a:ahLst/>
              <a:cxnLst/>
              <a:rect l="l" t="t" r="r" b="b"/>
              <a:pathLst>
                <a:path w="1" h="82" extrusionOk="0">
                  <a:moveTo>
                    <a:pt x="1" y="1"/>
                  </a:moveTo>
                  <a:lnTo>
                    <a:pt x="1" y="1"/>
                  </a:lnTo>
                  <a:lnTo>
                    <a:pt x="1" y="8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0" name="Google Shape;10694;p80"/>
            <p:cNvSpPr/>
            <p:nvPr/>
          </p:nvSpPr>
          <p:spPr>
            <a:xfrm>
              <a:off x="2453475"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1" name="Google Shape;10695;p80"/>
            <p:cNvSpPr/>
            <p:nvPr/>
          </p:nvSpPr>
          <p:spPr>
            <a:xfrm>
              <a:off x="2451475" y="5498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2" name="Google Shape;10696;p80"/>
            <p:cNvSpPr/>
            <p:nvPr/>
          </p:nvSpPr>
          <p:spPr>
            <a:xfrm>
              <a:off x="2453475" y="55004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3" name="Google Shape;10697;p80"/>
            <p:cNvSpPr/>
            <p:nvPr/>
          </p:nvSpPr>
          <p:spPr>
            <a:xfrm>
              <a:off x="2453475" y="55004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4" name="Google Shape;10698;p80"/>
            <p:cNvSpPr/>
            <p:nvPr/>
          </p:nvSpPr>
          <p:spPr>
            <a:xfrm>
              <a:off x="2453475" y="54984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5" name="Google Shape;10699;p80"/>
            <p:cNvSpPr/>
            <p:nvPr/>
          </p:nvSpPr>
          <p:spPr>
            <a:xfrm>
              <a:off x="2453475" y="54984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6" name="Google Shape;10700;p80"/>
            <p:cNvSpPr/>
            <p:nvPr/>
          </p:nvSpPr>
          <p:spPr>
            <a:xfrm>
              <a:off x="2451475" y="54984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7" name="Google Shape;10701;p80"/>
            <p:cNvSpPr/>
            <p:nvPr/>
          </p:nvSpPr>
          <p:spPr>
            <a:xfrm>
              <a:off x="2453475" y="5498450"/>
              <a:ext cx="25" cy="2050"/>
            </a:xfrm>
            <a:custGeom>
              <a:avLst/>
              <a:gdLst/>
              <a:ahLst/>
              <a:cxnLst/>
              <a:rect l="l" t="t" r="r" b="b"/>
              <a:pathLst>
                <a:path w="1" h="82" extrusionOk="0">
                  <a:moveTo>
                    <a:pt x="1" y="1"/>
                  </a:moveTo>
                  <a:lnTo>
                    <a:pt x="1" y="82"/>
                  </a:lnTo>
                  <a:lnTo>
                    <a:pt x="1" y="8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8" name="Google Shape;10702;p80"/>
            <p:cNvSpPr/>
            <p:nvPr/>
          </p:nvSpPr>
          <p:spPr>
            <a:xfrm>
              <a:off x="2451475" y="5498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9" name="Google Shape;10703;p80"/>
            <p:cNvSpPr/>
            <p:nvPr/>
          </p:nvSpPr>
          <p:spPr>
            <a:xfrm>
              <a:off x="2449450" y="54984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0" name="Google Shape;10704;p80"/>
            <p:cNvSpPr/>
            <p:nvPr/>
          </p:nvSpPr>
          <p:spPr>
            <a:xfrm>
              <a:off x="2455500" y="55070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1" name="Google Shape;10705;p80"/>
            <p:cNvSpPr/>
            <p:nvPr/>
          </p:nvSpPr>
          <p:spPr>
            <a:xfrm>
              <a:off x="2455500" y="55070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2" name="Google Shape;10706;p80"/>
            <p:cNvSpPr/>
            <p:nvPr/>
          </p:nvSpPr>
          <p:spPr>
            <a:xfrm>
              <a:off x="2382300" y="5493875"/>
              <a:ext cx="45725" cy="101050"/>
            </a:xfrm>
            <a:custGeom>
              <a:avLst/>
              <a:gdLst/>
              <a:ahLst/>
              <a:cxnLst/>
              <a:rect l="l" t="t" r="r" b="b"/>
              <a:pathLst>
                <a:path w="1829" h="4042" extrusionOk="0">
                  <a:moveTo>
                    <a:pt x="154" y="1"/>
                  </a:moveTo>
                  <a:cubicBezTo>
                    <a:pt x="40" y="1"/>
                    <a:pt x="0" y="119"/>
                    <a:pt x="65" y="184"/>
                  </a:cubicBezTo>
                  <a:cubicBezTo>
                    <a:pt x="751" y="527"/>
                    <a:pt x="670" y="1777"/>
                    <a:pt x="408" y="2281"/>
                  </a:cubicBezTo>
                  <a:cubicBezTo>
                    <a:pt x="247" y="2704"/>
                    <a:pt x="166" y="3047"/>
                    <a:pt x="247" y="3470"/>
                  </a:cubicBezTo>
                  <a:cubicBezTo>
                    <a:pt x="347" y="3885"/>
                    <a:pt x="683" y="4042"/>
                    <a:pt x="1064" y="4042"/>
                  </a:cubicBezTo>
                  <a:cubicBezTo>
                    <a:pt x="1293" y="4042"/>
                    <a:pt x="1539" y="3985"/>
                    <a:pt x="1759" y="3894"/>
                  </a:cubicBezTo>
                  <a:cubicBezTo>
                    <a:pt x="1829" y="3894"/>
                    <a:pt x="1778" y="3697"/>
                    <a:pt x="1710" y="3697"/>
                  </a:cubicBezTo>
                  <a:cubicBezTo>
                    <a:pt x="1700" y="3697"/>
                    <a:pt x="1689" y="3702"/>
                    <a:pt x="1678" y="3712"/>
                  </a:cubicBezTo>
                  <a:cubicBezTo>
                    <a:pt x="1477" y="3760"/>
                    <a:pt x="1276" y="3814"/>
                    <a:pt x="1079" y="3814"/>
                  </a:cubicBezTo>
                  <a:cubicBezTo>
                    <a:pt x="940" y="3814"/>
                    <a:pt x="803" y="3787"/>
                    <a:pt x="670" y="3712"/>
                  </a:cubicBezTo>
                  <a:cubicBezTo>
                    <a:pt x="328" y="3551"/>
                    <a:pt x="408" y="2966"/>
                    <a:pt x="489" y="2704"/>
                  </a:cubicBezTo>
                  <a:cubicBezTo>
                    <a:pt x="670" y="2382"/>
                    <a:pt x="832" y="1958"/>
                    <a:pt x="832" y="1535"/>
                  </a:cubicBezTo>
                  <a:cubicBezTo>
                    <a:pt x="912" y="1111"/>
                    <a:pt x="670" y="265"/>
                    <a:pt x="247" y="23"/>
                  </a:cubicBezTo>
                  <a:cubicBezTo>
                    <a:pt x="212" y="7"/>
                    <a:pt x="181" y="1"/>
                    <a:pt x="154"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3" name="Google Shape;10707;p80"/>
            <p:cNvSpPr/>
            <p:nvPr/>
          </p:nvSpPr>
          <p:spPr>
            <a:xfrm>
              <a:off x="2432325" y="5442000"/>
              <a:ext cx="46375" cy="18400"/>
            </a:xfrm>
            <a:custGeom>
              <a:avLst/>
              <a:gdLst/>
              <a:ahLst/>
              <a:cxnLst/>
              <a:rect l="l" t="t" r="r" b="b"/>
              <a:pathLst>
                <a:path w="1855" h="736" extrusionOk="0">
                  <a:moveTo>
                    <a:pt x="1089" y="1"/>
                  </a:moveTo>
                  <a:cubicBezTo>
                    <a:pt x="585" y="1"/>
                    <a:pt x="81" y="323"/>
                    <a:pt x="0" y="424"/>
                  </a:cubicBezTo>
                  <a:cubicBezTo>
                    <a:pt x="0" y="585"/>
                    <a:pt x="504" y="505"/>
                    <a:pt x="1008" y="585"/>
                  </a:cubicBezTo>
                  <a:cubicBezTo>
                    <a:pt x="1356" y="641"/>
                    <a:pt x="1627" y="735"/>
                    <a:pt x="1761" y="735"/>
                  </a:cubicBezTo>
                  <a:cubicBezTo>
                    <a:pt x="1822" y="735"/>
                    <a:pt x="1855" y="716"/>
                    <a:pt x="1855" y="666"/>
                  </a:cubicBezTo>
                  <a:cubicBezTo>
                    <a:pt x="1855" y="585"/>
                    <a:pt x="1593" y="81"/>
                    <a:pt x="1089"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4" name="Google Shape;10708;p80"/>
            <p:cNvSpPr/>
            <p:nvPr/>
          </p:nvSpPr>
          <p:spPr>
            <a:xfrm>
              <a:off x="2316875" y="5452600"/>
              <a:ext cx="46400" cy="18375"/>
            </a:xfrm>
            <a:custGeom>
              <a:avLst/>
              <a:gdLst/>
              <a:ahLst/>
              <a:cxnLst/>
              <a:rect l="l" t="t" r="r" b="b"/>
              <a:pathLst>
                <a:path w="1856" h="735" extrusionOk="0">
                  <a:moveTo>
                    <a:pt x="1009" y="0"/>
                  </a:moveTo>
                  <a:cubicBezTo>
                    <a:pt x="505" y="81"/>
                    <a:pt x="1" y="585"/>
                    <a:pt x="1" y="665"/>
                  </a:cubicBezTo>
                  <a:cubicBezTo>
                    <a:pt x="1" y="715"/>
                    <a:pt x="49" y="734"/>
                    <a:pt x="131" y="734"/>
                  </a:cubicBezTo>
                  <a:cubicBezTo>
                    <a:pt x="313" y="734"/>
                    <a:pt x="661" y="640"/>
                    <a:pt x="1009" y="585"/>
                  </a:cubicBezTo>
                  <a:cubicBezTo>
                    <a:pt x="1123" y="567"/>
                    <a:pt x="1229" y="561"/>
                    <a:pt x="1325" y="561"/>
                  </a:cubicBezTo>
                  <a:cubicBezTo>
                    <a:pt x="1495" y="561"/>
                    <a:pt x="1632" y="579"/>
                    <a:pt x="1725" y="579"/>
                  </a:cubicBezTo>
                  <a:cubicBezTo>
                    <a:pt x="1809" y="579"/>
                    <a:pt x="1856" y="564"/>
                    <a:pt x="1856" y="504"/>
                  </a:cubicBezTo>
                  <a:cubicBezTo>
                    <a:pt x="1856" y="403"/>
                    <a:pt x="1513" y="0"/>
                    <a:pt x="1009"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5" name="Google Shape;10709;p80"/>
            <p:cNvSpPr/>
            <p:nvPr/>
          </p:nvSpPr>
          <p:spPr>
            <a:xfrm>
              <a:off x="2381900" y="5609850"/>
              <a:ext cx="59000" cy="37850"/>
            </a:xfrm>
            <a:custGeom>
              <a:avLst/>
              <a:gdLst/>
              <a:ahLst/>
              <a:cxnLst/>
              <a:rect l="l" t="t" r="r" b="b"/>
              <a:pathLst>
                <a:path w="2360" h="1514" extrusionOk="0">
                  <a:moveTo>
                    <a:pt x="424" y="1"/>
                  </a:moveTo>
                  <a:cubicBezTo>
                    <a:pt x="182" y="1"/>
                    <a:pt x="1" y="81"/>
                    <a:pt x="1" y="263"/>
                  </a:cubicBezTo>
                  <a:cubicBezTo>
                    <a:pt x="163" y="1450"/>
                    <a:pt x="982" y="1514"/>
                    <a:pt x="1157" y="1514"/>
                  </a:cubicBezTo>
                  <a:cubicBezTo>
                    <a:pt x="1179" y="1514"/>
                    <a:pt x="1190" y="1513"/>
                    <a:pt x="1190" y="1513"/>
                  </a:cubicBezTo>
                  <a:cubicBezTo>
                    <a:pt x="1856" y="1432"/>
                    <a:pt x="2198" y="767"/>
                    <a:pt x="2279" y="263"/>
                  </a:cubicBezTo>
                  <a:cubicBezTo>
                    <a:pt x="2360" y="81"/>
                    <a:pt x="2198" y="81"/>
                    <a:pt x="1936" y="81"/>
                  </a:cubicBezTo>
                  <a:lnTo>
                    <a:pt x="424" y="1"/>
                  </a:ln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6" name="Google Shape;10710;p80"/>
            <p:cNvSpPr/>
            <p:nvPr/>
          </p:nvSpPr>
          <p:spPr>
            <a:xfrm>
              <a:off x="2440875" y="5532925"/>
              <a:ext cx="41875" cy="27450"/>
            </a:xfrm>
            <a:custGeom>
              <a:avLst/>
              <a:gdLst/>
              <a:ahLst/>
              <a:cxnLst/>
              <a:rect l="l" t="t" r="r" b="b"/>
              <a:pathLst>
                <a:path w="1675" h="1098" extrusionOk="0">
                  <a:moveTo>
                    <a:pt x="746" y="0"/>
                  </a:moveTo>
                  <a:cubicBezTo>
                    <a:pt x="614" y="0"/>
                    <a:pt x="477" y="20"/>
                    <a:pt x="344" y="53"/>
                  </a:cubicBezTo>
                  <a:cubicBezTo>
                    <a:pt x="162" y="134"/>
                    <a:pt x="81" y="316"/>
                    <a:pt x="81" y="477"/>
                  </a:cubicBezTo>
                  <a:cubicBezTo>
                    <a:pt x="1" y="558"/>
                    <a:pt x="1" y="558"/>
                    <a:pt x="1" y="638"/>
                  </a:cubicBezTo>
                  <a:cubicBezTo>
                    <a:pt x="81" y="900"/>
                    <a:pt x="243" y="981"/>
                    <a:pt x="424" y="1062"/>
                  </a:cubicBezTo>
                  <a:cubicBezTo>
                    <a:pt x="532" y="1062"/>
                    <a:pt x="639" y="1097"/>
                    <a:pt x="753" y="1097"/>
                  </a:cubicBezTo>
                  <a:cubicBezTo>
                    <a:pt x="810" y="1097"/>
                    <a:pt x="868" y="1088"/>
                    <a:pt x="928" y="1062"/>
                  </a:cubicBezTo>
                  <a:cubicBezTo>
                    <a:pt x="1170" y="1062"/>
                    <a:pt x="1352" y="1062"/>
                    <a:pt x="1513" y="900"/>
                  </a:cubicBezTo>
                  <a:cubicBezTo>
                    <a:pt x="1594" y="719"/>
                    <a:pt x="1674" y="558"/>
                    <a:pt x="1594" y="396"/>
                  </a:cubicBezTo>
                  <a:lnTo>
                    <a:pt x="1513" y="396"/>
                  </a:lnTo>
                  <a:cubicBezTo>
                    <a:pt x="1513" y="215"/>
                    <a:pt x="1432" y="215"/>
                    <a:pt x="1251" y="134"/>
                  </a:cubicBezTo>
                  <a:cubicBezTo>
                    <a:pt x="1109" y="40"/>
                    <a:pt x="933" y="0"/>
                    <a:pt x="746"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7" name="Google Shape;10711;p80"/>
            <p:cNvSpPr/>
            <p:nvPr/>
          </p:nvSpPr>
          <p:spPr>
            <a:xfrm>
              <a:off x="2329475" y="5547550"/>
              <a:ext cx="41875" cy="26550"/>
            </a:xfrm>
            <a:custGeom>
              <a:avLst/>
              <a:gdLst/>
              <a:ahLst/>
              <a:cxnLst/>
              <a:rect l="l" t="t" r="r" b="b"/>
              <a:pathLst>
                <a:path w="1675" h="1062" extrusionOk="0">
                  <a:moveTo>
                    <a:pt x="713" y="0"/>
                  </a:moveTo>
                  <a:cubicBezTo>
                    <a:pt x="575" y="0"/>
                    <a:pt x="444" y="20"/>
                    <a:pt x="344" y="53"/>
                  </a:cubicBezTo>
                  <a:cubicBezTo>
                    <a:pt x="162" y="134"/>
                    <a:pt x="81" y="315"/>
                    <a:pt x="1" y="477"/>
                  </a:cubicBezTo>
                  <a:lnTo>
                    <a:pt x="1" y="638"/>
                  </a:lnTo>
                  <a:cubicBezTo>
                    <a:pt x="1" y="900"/>
                    <a:pt x="162" y="981"/>
                    <a:pt x="424" y="1061"/>
                  </a:cubicBezTo>
                  <a:lnTo>
                    <a:pt x="928" y="1061"/>
                  </a:lnTo>
                  <a:cubicBezTo>
                    <a:pt x="1090" y="1061"/>
                    <a:pt x="1352" y="981"/>
                    <a:pt x="1432" y="900"/>
                  </a:cubicBezTo>
                  <a:cubicBezTo>
                    <a:pt x="1594" y="739"/>
                    <a:pt x="1674" y="557"/>
                    <a:pt x="1594" y="396"/>
                  </a:cubicBezTo>
                  <a:cubicBezTo>
                    <a:pt x="1594" y="396"/>
                    <a:pt x="1558" y="360"/>
                    <a:pt x="1534" y="360"/>
                  </a:cubicBezTo>
                  <a:cubicBezTo>
                    <a:pt x="1522" y="360"/>
                    <a:pt x="1513" y="369"/>
                    <a:pt x="1513" y="396"/>
                  </a:cubicBezTo>
                  <a:cubicBezTo>
                    <a:pt x="1432" y="235"/>
                    <a:pt x="1352" y="134"/>
                    <a:pt x="1271" y="134"/>
                  </a:cubicBezTo>
                  <a:cubicBezTo>
                    <a:pt x="1118" y="39"/>
                    <a:pt x="909" y="0"/>
                    <a:pt x="713"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Tree>
    <p:extLst>
      <p:ext uri="{BB962C8B-B14F-4D97-AF65-F5344CB8AC3E}">
        <p14:creationId xmlns:p14="http://schemas.microsoft.com/office/powerpoint/2010/main" val="323918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3"/>
          </p:nvPr>
        </p:nvSpPr>
        <p:spPr>
          <a:xfrm>
            <a:off x="1225580" y="1147865"/>
            <a:ext cx="6430761" cy="1676616"/>
          </a:xfrm>
        </p:spPr>
        <p:txBody>
          <a:bodyPr/>
          <a:lstStyle/>
          <a:p>
            <a:pPr algn="ctr"/>
            <a:r>
              <a:rPr lang="es-MX" sz="2800" dirty="0"/>
              <a:t>L</a:t>
            </a:r>
            <a:r>
              <a:rPr lang="es-MX" sz="2800" dirty="0" smtClean="0"/>
              <a:t>as </a:t>
            </a:r>
            <a:r>
              <a:rPr lang="es-MX" sz="2800" dirty="0"/>
              <a:t>danzas del mundo permiten apreciar, comprender y valorar críticamente diferentes manifestaciones culturales y artísticas, utilizarlas como fuente de disfrute y enriquecimiento personal y considerarlas como parte del patrimonio cultural de los pueblos.</a:t>
            </a:r>
            <a:endParaRPr lang="es-MX" sz="2800" dirty="0"/>
          </a:p>
        </p:txBody>
      </p:sp>
      <p:sp>
        <p:nvSpPr>
          <p:cNvPr id="6" name="Título 5"/>
          <p:cNvSpPr>
            <a:spLocks noGrp="1"/>
          </p:cNvSpPr>
          <p:nvPr>
            <p:ph type="title"/>
          </p:nvPr>
        </p:nvSpPr>
        <p:spPr>
          <a:xfrm>
            <a:off x="1120891" y="216425"/>
            <a:ext cx="6535450" cy="1120200"/>
          </a:xfrm>
        </p:spPr>
        <p:txBody>
          <a:bodyPr/>
          <a:lstStyle/>
          <a:p>
            <a:r>
              <a:rPr lang="es-MX" sz="4800" dirty="0" smtClean="0"/>
              <a:t>DANZAS DEL MUNDO</a:t>
            </a:r>
            <a:endParaRPr lang="es-MX" sz="4800" dirty="0"/>
          </a:p>
        </p:txBody>
      </p:sp>
    </p:spTree>
    <p:extLst>
      <p:ext uri="{BB962C8B-B14F-4D97-AF65-F5344CB8AC3E}">
        <p14:creationId xmlns:p14="http://schemas.microsoft.com/office/powerpoint/2010/main" val="99497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body" idx="1"/>
          </p:nvPr>
        </p:nvSpPr>
        <p:spPr bwMode="auto">
          <a:xfrm>
            <a:off x="853440" y="65187"/>
            <a:ext cx="7529920" cy="5078313"/>
          </a:xfrm>
          <a:prstGeom prst="rect">
            <a:avLst/>
          </a:prstGeom>
          <a:solidFill>
            <a:schemeClr val="accent1">
              <a:lumMod val="20000"/>
              <a:lumOff val="80000"/>
            </a:scheme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dirty="0" smtClean="0">
                <a:ln>
                  <a:noFill/>
                </a:ln>
                <a:solidFill>
                  <a:schemeClr val="accent1"/>
                </a:solidFill>
                <a:effectLst/>
                <a:latin typeface="inherit"/>
              </a:rPr>
              <a:t>Hip Hop baile</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smtClean="0">
                <a:ln>
                  <a:noFill/>
                </a:ln>
                <a:solidFill>
                  <a:schemeClr val="accent1"/>
                </a:solidFill>
                <a:effectLst/>
                <a:latin typeface="Helvetica Neue"/>
              </a:rPr>
              <a:t>El hip hop es un estilo de baile, que por lo general se baila con música hip hop que se desarrolló de la cultura hip hop. Esta danza </a:t>
            </a:r>
            <a:r>
              <a:rPr kumimoji="0" lang="es-MX" altLang="es-MX" sz="1000" b="0" i="0" u="none" strike="noStrike" cap="none" normalizeH="0" baseline="0" dirty="0" smtClean="0">
                <a:ln>
                  <a:noFill/>
                </a:ln>
                <a:solidFill>
                  <a:schemeClr val="accent1"/>
                </a:solidFill>
                <a:effectLst/>
                <a:latin typeface="Helvetica Neue"/>
              </a:rPr>
              <a:t>danza</a:t>
            </a:r>
            <a:r>
              <a:rPr kumimoji="0" lang="es-MX" altLang="es-MX" sz="1000" b="0" i="0" u="none" strike="noStrike" cap="none" normalizeH="0" baseline="0" dirty="0" smtClean="0">
                <a:ln>
                  <a:noFill/>
                </a:ln>
                <a:solidFill>
                  <a:schemeClr val="accent1"/>
                </a:solidFill>
                <a:effectLst/>
                <a:latin typeface="Helvetica Neue"/>
              </a:rPr>
              <a:t> consiste principalmente de movimientos ejecutados cerca de la tierra.</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dirty="0" smtClean="0">
                <a:ln>
                  <a:noFill/>
                </a:ln>
                <a:solidFill>
                  <a:schemeClr val="accent1"/>
                </a:solidFill>
                <a:effectLst/>
                <a:latin typeface="inherit"/>
              </a:rPr>
              <a:t>Danza del vientre</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smtClean="0">
                <a:ln>
                  <a:noFill/>
                </a:ln>
                <a:solidFill>
                  <a:schemeClr val="accent1"/>
                </a:solidFill>
                <a:effectLst/>
                <a:latin typeface="Helvetica Neue"/>
              </a:rPr>
              <a:t>El término «danza del vientre» es un nombre inapropiado ya que cada parte del cuerpo está implicado en la danza. La parte del cuerpo más destacada es la cadera. Básicamente se originó en el Oriente Medio.</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dirty="0" smtClean="0">
                <a:ln>
                  <a:noFill/>
                </a:ln>
                <a:solidFill>
                  <a:schemeClr val="accent1"/>
                </a:solidFill>
                <a:effectLst/>
                <a:latin typeface="inherit"/>
              </a:rPr>
              <a:t>Salsa</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smtClean="0">
                <a:ln>
                  <a:noFill/>
                </a:ln>
                <a:solidFill>
                  <a:schemeClr val="accent1"/>
                </a:solidFill>
                <a:effectLst/>
                <a:latin typeface="Helvetica Neue"/>
              </a:rPr>
              <a:t>La salsa es un género de danza sincrética de Cuba. La salsa es un baile de pareja normal, aunque se reconocen las formas en solitario, para mí para ser es un baila que representa muy bien la calidez y la sensualidad de Latinoamérica..</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dirty="0" smtClean="0">
                <a:ln>
                  <a:noFill/>
                </a:ln>
                <a:solidFill>
                  <a:schemeClr val="accent1"/>
                </a:solidFill>
                <a:effectLst/>
                <a:latin typeface="inherit"/>
              </a:rPr>
              <a:t>Baile de salón</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smtClean="0">
                <a:ln>
                  <a:noFill/>
                </a:ln>
                <a:solidFill>
                  <a:schemeClr val="accent1"/>
                </a:solidFill>
                <a:effectLst/>
                <a:latin typeface="Helvetica Neue"/>
              </a:rPr>
              <a:t>Baile de salón se refiere a un conjunto de danzas asociadas, que son disfrutados tanto en lo social y competitiva en el mundo. Sus aspectos de rendimiento y el entretenimiento también son ampliamente disfrutados en teatro, cine y televisión.</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dirty="0" smtClean="0">
                <a:ln>
                  <a:noFill/>
                </a:ln>
                <a:solidFill>
                  <a:schemeClr val="accent1"/>
                </a:solidFill>
                <a:effectLst/>
                <a:latin typeface="inherit"/>
              </a:rPr>
              <a:t>Tap</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smtClean="0">
                <a:ln>
                  <a:noFill/>
                </a:ln>
                <a:solidFill>
                  <a:schemeClr val="accent1"/>
                </a:solidFill>
                <a:effectLst/>
                <a:latin typeface="Helvetica Neue"/>
              </a:rPr>
              <a:t>El Tap es una forma de danza que se caracteriza por un sonido a que se ha creado a partir de placas de metal que se unen tanto a la bola y el talón del zapato de la bailarina. Estas placas de metal, cuando se golpea contra una superficie dura, crea un sonido de percusión y como tal, los bailarines se consideran músicos.</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dirty="0" smtClean="0">
                <a:ln>
                  <a:noFill/>
                </a:ln>
                <a:solidFill>
                  <a:schemeClr val="accent1"/>
                </a:solidFill>
                <a:effectLst/>
                <a:latin typeface="inherit"/>
              </a:rPr>
              <a:t>Bhangra</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smtClean="0">
                <a:ln>
                  <a:noFill/>
                </a:ln>
                <a:solidFill>
                  <a:schemeClr val="accent1"/>
                </a:solidFill>
                <a:effectLst/>
                <a:latin typeface="Helvetica Neue"/>
              </a:rPr>
              <a:t>La danza Bhangra es una danza originaria del norte de la India y del sur de Pakistán; de una región llamada Punjab, que comparte su cultura entre ambas naciones. Es una alternativa, no sólo cultural, si no también para poder controlar el estrés generado por las diversas actividades diarias.</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dirty="0" smtClean="0">
                <a:ln>
                  <a:noFill/>
                </a:ln>
                <a:solidFill>
                  <a:schemeClr val="accent1"/>
                </a:solidFill>
                <a:effectLst/>
                <a:latin typeface="inherit"/>
              </a:rPr>
              <a:t>Break Dance</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smtClean="0">
                <a:ln>
                  <a:noFill/>
                </a:ln>
                <a:solidFill>
                  <a:schemeClr val="accent1"/>
                </a:solidFill>
                <a:effectLst/>
                <a:latin typeface="Helvetica Neue"/>
              </a:rPr>
              <a:t>El Break-dance incorpora muchos tipos de movimientos que pueden variar tanto como la imaginación de un interruptor y el atletismo se lo permita. El inventario de los movimientos de baile break-es muy amplia, y hay competencias en todo el mundo.</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dirty="0" smtClean="0">
                <a:ln>
                  <a:noFill/>
                </a:ln>
                <a:solidFill>
                  <a:schemeClr val="accent1"/>
                </a:solidFill>
                <a:effectLst/>
                <a:latin typeface="inherit"/>
              </a:rPr>
              <a:t>Danza irlandesa</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smtClean="0">
                <a:ln>
                  <a:noFill/>
                </a:ln>
                <a:solidFill>
                  <a:schemeClr val="accent1"/>
                </a:solidFill>
                <a:effectLst/>
                <a:latin typeface="Helvetica Neue"/>
              </a:rPr>
              <a:t>Originario de Irlanda esta interesante danza por lo general se hace en grupos, pero cuando se realiza como un solo de danza, en general se caracteriza por un cuerpo superior tieso y los movimientos rápidos y precisos de los pies.</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dirty="0" smtClean="0">
                <a:ln>
                  <a:noFill/>
                </a:ln>
                <a:solidFill>
                  <a:schemeClr val="accent1"/>
                </a:solidFill>
                <a:effectLst/>
                <a:latin typeface="inherit"/>
              </a:rPr>
              <a:t>Baile Robot</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smtClean="0">
                <a:ln>
                  <a:noFill/>
                </a:ln>
                <a:solidFill>
                  <a:schemeClr val="accent1"/>
                </a:solidFill>
                <a:effectLst/>
                <a:latin typeface="Helvetica Neue"/>
              </a:rPr>
              <a:t>El robot es un estilo de baile ilusión, son pasos de intentos de imitar a un robot bailando o un maniquí. Se originó por Charles Washington.</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1" i="0" u="none" strike="noStrike" cap="none" normalizeH="0" baseline="0" dirty="0" smtClean="0">
                <a:ln>
                  <a:noFill/>
                </a:ln>
                <a:solidFill>
                  <a:schemeClr val="accent1"/>
                </a:solidFill>
                <a:effectLst/>
                <a:latin typeface="inherit"/>
              </a:rPr>
              <a:t>Líne Dance (Country)</a:t>
            </a:r>
            <a:endParaRPr kumimoji="0" lang="es-MX" altLang="es-MX" sz="700" b="0" i="0" u="none" strike="noStrike" cap="none" normalizeH="0" baseline="0" dirty="0" smtClean="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000" b="0" i="0" u="none" strike="noStrike" cap="none" normalizeH="0" baseline="0" dirty="0" smtClean="0">
                <a:ln>
                  <a:noFill/>
                </a:ln>
                <a:solidFill>
                  <a:schemeClr val="accent1"/>
                </a:solidFill>
                <a:effectLst/>
                <a:latin typeface="Helvetica Neue"/>
              </a:rPr>
              <a:t>Un baile en línea es la coreografía de baile con una secuencia repetida de pasos en los que un grupo de personas bailan en una o más líneas o filas sin tener en cuenta el sexo de los individuos, todos en la misma dirección y ejecución de las medidas al mismo tiempo.</a:t>
            </a:r>
            <a:endParaRPr kumimoji="0" lang="es-MX" altLang="es-MX" sz="2000" b="0" i="0" u="none" strike="noStrike" cap="none" normalizeH="0" baseline="0" dirty="0" smtClean="0">
              <a:ln>
                <a:noFill/>
              </a:ln>
              <a:solidFill>
                <a:schemeClr val="accent1"/>
              </a:solidFill>
              <a:effectLst/>
            </a:endParaRPr>
          </a:p>
        </p:txBody>
      </p:sp>
    </p:spTree>
    <p:extLst>
      <p:ext uri="{BB962C8B-B14F-4D97-AF65-F5344CB8AC3E}">
        <p14:creationId xmlns:p14="http://schemas.microsoft.com/office/powerpoint/2010/main" val="397329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4160" y="508000"/>
            <a:ext cx="6238240" cy="830997"/>
          </a:xfrm>
          <a:prstGeom prst="rect">
            <a:avLst/>
          </a:prstGeom>
          <a:noFill/>
        </p:spPr>
        <p:txBody>
          <a:bodyPr wrap="square" rtlCol="0">
            <a:spAutoFit/>
          </a:bodyPr>
          <a:lstStyle/>
          <a:p>
            <a:r>
              <a:rPr lang="es-MX" sz="4800" dirty="0" smtClean="0">
                <a:solidFill>
                  <a:schemeClr val="bg1">
                    <a:lumMod val="50000"/>
                  </a:schemeClr>
                </a:solidFill>
                <a:latin typeface="Limelight" panose="020B0604020202020204" charset="0"/>
              </a:rPr>
              <a:t>DANZAS CREATIVAS</a:t>
            </a:r>
            <a:endParaRPr lang="es-MX" sz="4800" dirty="0">
              <a:solidFill>
                <a:schemeClr val="bg1">
                  <a:lumMod val="50000"/>
                </a:schemeClr>
              </a:solidFill>
              <a:latin typeface="Limelight" panose="020B0604020202020204" charset="0"/>
            </a:endParaRPr>
          </a:p>
        </p:txBody>
      </p:sp>
      <p:sp>
        <p:nvSpPr>
          <p:cNvPr id="3" name="CuadroTexto 2"/>
          <p:cNvSpPr txBox="1"/>
          <p:nvPr/>
        </p:nvSpPr>
        <p:spPr>
          <a:xfrm>
            <a:off x="2092960" y="1532037"/>
            <a:ext cx="6329680" cy="3262432"/>
          </a:xfrm>
          <a:prstGeom prst="rect">
            <a:avLst/>
          </a:prstGeom>
          <a:noFill/>
        </p:spPr>
        <p:txBody>
          <a:bodyPr wrap="square" rtlCol="0">
            <a:spAutoFit/>
          </a:bodyPr>
          <a:lstStyle/>
          <a:p>
            <a:pPr fontAlgn="base"/>
            <a:r>
              <a:rPr lang="es-MX" sz="1600" b="1" dirty="0">
                <a:solidFill>
                  <a:schemeClr val="bg1">
                    <a:lumMod val="75000"/>
                  </a:schemeClr>
                </a:solidFill>
                <a:latin typeface="Nunito" panose="020B0604020202020204" charset="0"/>
              </a:rPr>
              <a:t>Es una forma de trabajar el cuerpo de manera libre pues se van creando movimientos sobre la marcha. Es decir, se baila libremente, de forma espontánea, sin ninguna regla ni coreografía o paso preestablecido. De este modo se consigue liberar malas emociones y abrir la puerta a las nuevas</a:t>
            </a:r>
            <a:r>
              <a:rPr lang="es-MX" sz="1600" b="1" dirty="0" smtClean="0">
                <a:solidFill>
                  <a:schemeClr val="bg1">
                    <a:lumMod val="75000"/>
                  </a:schemeClr>
                </a:solidFill>
                <a:latin typeface="Nunito" panose="020B0604020202020204" charset="0"/>
              </a:rPr>
              <a:t>.</a:t>
            </a:r>
          </a:p>
          <a:p>
            <a:pPr fontAlgn="base"/>
            <a:endParaRPr lang="es-MX" sz="1600" b="1" dirty="0">
              <a:solidFill>
                <a:schemeClr val="bg1">
                  <a:lumMod val="75000"/>
                </a:schemeClr>
              </a:solidFill>
              <a:latin typeface="Nunito" panose="020B0604020202020204" charset="0"/>
            </a:endParaRPr>
          </a:p>
          <a:p>
            <a:pPr fontAlgn="base"/>
            <a:r>
              <a:rPr lang="es-MX" sz="1600" b="1" dirty="0">
                <a:solidFill>
                  <a:schemeClr val="bg1">
                    <a:lumMod val="75000"/>
                  </a:schemeClr>
                </a:solidFill>
                <a:latin typeface="Nunito" panose="020B0604020202020204" charset="0"/>
              </a:rPr>
              <a:t>Porque la dan creativa está centrada en más que desarrollar el cuerpo, está pensada también para desarrollar la mente y el espíritu. Es una manera estupenda de aumentar nuestro movimiento y capacidad de expresión, así como conocer hasta dónde alcanza nuestra creatividad y conocernos mejor a nosotros mismos.</a:t>
            </a:r>
          </a:p>
          <a:p>
            <a:endParaRPr lang="es-MX" dirty="0"/>
          </a:p>
        </p:txBody>
      </p:sp>
      <p:grpSp>
        <p:nvGrpSpPr>
          <p:cNvPr id="4" name="Google Shape;10779;p80"/>
          <p:cNvGrpSpPr/>
          <p:nvPr/>
        </p:nvGrpSpPr>
        <p:grpSpPr>
          <a:xfrm>
            <a:off x="8090558" y="2115800"/>
            <a:ext cx="941682" cy="1684040"/>
            <a:chOff x="3469525" y="5228375"/>
            <a:chExt cx="1518925" cy="2366250"/>
          </a:xfrm>
        </p:grpSpPr>
        <p:sp>
          <p:nvSpPr>
            <p:cNvPr id="5" name="Google Shape;10780;p80"/>
            <p:cNvSpPr/>
            <p:nvPr/>
          </p:nvSpPr>
          <p:spPr>
            <a:xfrm>
              <a:off x="3469525" y="5228375"/>
              <a:ext cx="946875" cy="599300"/>
            </a:xfrm>
            <a:custGeom>
              <a:avLst/>
              <a:gdLst/>
              <a:ahLst/>
              <a:cxnLst/>
              <a:rect l="l" t="t" r="r" b="b"/>
              <a:pathLst>
                <a:path w="37875" h="23972" extrusionOk="0">
                  <a:moveTo>
                    <a:pt x="28334" y="0"/>
                  </a:moveTo>
                  <a:cubicBezTo>
                    <a:pt x="27437" y="0"/>
                    <a:pt x="26481" y="175"/>
                    <a:pt x="25472" y="561"/>
                  </a:cubicBezTo>
                  <a:cubicBezTo>
                    <a:pt x="23214" y="1489"/>
                    <a:pt x="11197" y="3243"/>
                    <a:pt x="10269" y="8465"/>
                  </a:cubicBezTo>
                  <a:cubicBezTo>
                    <a:pt x="9261" y="13586"/>
                    <a:pt x="1277" y="12820"/>
                    <a:pt x="531" y="16691"/>
                  </a:cubicBezTo>
                  <a:cubicBezTo>
                    <a:pt x="0" y="19428"/>
                    <a:pt x="6197" y="23971"/>
                    <a:pt x="13467" y="23971"/>
                  </a:cubicBezTo>
                  <a:cubicBezTo>
                    <a:pt x="16696" y="23971"/>
                    <a:pt x="20138" y="23075"/>
                    <a:pt x="23294" y="20724"/>
                  </a:cubicBezTo>
                  <a:cubicBezTo>
                    <a:pt x="33618" y="13002"/>
                    <a:pt x="36057" y="18708"/>
                    <a:pt x="37066" y="13082"/>
                  </a:cubicBezTo>
                  <a:cubicBezTo>
                    <a:pt x="37875" y="8175"/>
                    <a:pt x="34464" y="0"/>
                    <a:pt x="2833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 name="Google Shape;10781;p80"/>
            <p:cNvSpPr/>
            <p:nvPr/>
          </p:nvSpPr>
          <p:spPr>
            <a:xfrm>
              <a:off x="4196550" y="7277300"/>
              <a:ext cx="433000" cy="220800"/>
            </a:xfrm>
            <a:custGeom>
              <a:avLst/>
              <a:gdLst/>
              <a:ahLst/>
              <a:cxnLst/>
              <a:rect l="l" t="t" r="r" b="b"/>
              <a:pathLst>
                <a:path w="17320" h="8832" extrusionOk="0">
                  <a:moveTo>
                    <a:pt x="2198" y="1"/>
                  </a:moveTo>
                  <a:cubicBezTo>
                    <a:pt x="2198" y="1"/>
                    <a:pt x="0" y="5808"/>
                    <a:pt x="1351" y="6654"/>
                  </a:cubicBezTo>
                  <a:cubicBezTo>
                    <a:pt x="1527" y="6771"/>
                    <a:pt x="1687" y="6821"/>
                    <a:pt x="1831" y="6821"/>
                  </a:cubicBezTo>
                  <a:cubicBezTo>
                    <a:pt x="2712" y="6821"/>
                    <a:pt x="3025" y="4961"/>
                    <a:pt x="3025" y="4961"/>
                  </a:cubicBezTo>
                  <a:cubicBezTo>
                    <a:pt x="3025" y="4961"/>
                    <a:pt x="10081" y="8832"/>
                    <a:pt x="13691" y="8832"/>
                  </a:cubicBezTo>
                  <a:cubicBezTo>
                    <a:pt x="17320" y="8751"/>
                    <a:pt x="6130" y="263"/>
                    <a:pt x="6130" y="263"/>
                  </a:cubicBezTo>
                  <a:lnTo>
                    <a:pt x="2198"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7" name="Google Shape;10782;p80"/>
            <p:cNvSpPr/>
            <p:nvPr/>
          </p:nvSpPr>
          <p:spPr>
            <a:xfrm>
              <a:off x="4251475" y="7277300"/>
              <a:ext cx="224350" cy="121275"/>
            </a:xfrm>
            <a:custGeom>
              <a:avLst/>
              <a:gdLst/>
              <a:ahLst/>
              <a:cxnLst/>
              <a:rect l="l" t="t" r="r" b="b"/>
              <a:pathLst>
                <a:path w="8974" h="4851" extrusionOk="0">
                  <a:moveTo>
                    <a:pt x="1" y="1"/>
                  </a:moveTo>
                  <a:lnTo>
                    <a:pt x="1" y="1"/>
                  </a:lnTo>
                  <a:cubicBezTo>
                    <a:pt x="1" y="1"/>
                    <a:pt x="4699" y="4376"/>
                    <a:pt x="6796" y="4799"/>
                  </a:cubicBezTo>
                  <a:cubicBezTo>
                    <a:pt x="7050" y="4835"/>
                    <a:pt x="7282" y="4851"/>
                    <a:pt x="7492" y="4851"/>
                  </a:cubicBezTo>
                  <a:cubicBezTo>
                    <a:pt x="8246" y="4851"/>
                    <a:pt x="8721" y="4644"/>
                    <a:pt x="8973" y="4376"/>
                  </a:cubicBezTo>
                  <a:cubicBezTo>
                    <a:pt x="6634" y="2279"/>
                    <a:pt x="3933" y="263"/>
                    <a:pt x="3933" y="263"/>
                  </a:cubicBezTo>
                  <a:lnTo>
                    <a:pt x="1" y="1"/>
                  </a:ln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8" name="Google Shape;10783;p80"/>
            <p:cNvSpPr/>
            <p:nvPr/>
          </p:nvSpPr>
          <p:spPr>
            <a:xfrm>
              <a:off x="3936450" y="6292375"/>
              <a:ext cx="463750" cy="1000075"/>
            </a:xfrm>
            <a:custGeom>
              <a:avLst/>
              <a:gdLst/>
              <a:ahLst/>
              <a:cxnLst/>
              <a:rect l="l" t="t" r="r" b="b"/>
              <a:pathLst>
                <a:path w="18550" h="40003" extrusionOk="0">
                  <a:moveTo>
                    <a:pt x="0" y="0"/>
                  </a:moveTo>
                  <a:cubicBezTo>
                    <a:pt x="0" y="0"/>
                    <a:pt x="403" y="7238"/>
                    <a:pt x="1331" y="10081"/>
                  </a:cubicBezTo>
                  <a:cubicBezTo>
                    <a:pt x="2258" y="12944"/>
                    <a:pt x="13933" y="20243"/>
                    <a:pt x="12340" y="23772"/>
                  </a:cubicBezTo>
                  <a:cubicBezTo>
                    <a:pt x="10666" y="27300"/>
                    <a:pt x="12501" y="39499"/>
                    <a:pt x="12501" y="39499"/>
                  </a:cubicBezTo>
                  <a:lnTo>
                    <a:pt x="16796" y="40003"/>
                  </a:lnTo>
                  <a:cubicBezTo>
                    <a:pt x="16796" y="40003"/>
                    <a:pt x="18147" y="23772"/>
                    <a:pt x="18389" y="19840"/>
                  </a:cubicBezTo>
                  <a:cubicBezTo>
                    <a:pt x="18550" y="15888"/>
                    <a:pt x="7723" y="3024"/>
                    <a:pt x="7723" y="3024"/>
                  </a:cubicBezTo>
                  <a:lnTo>
                    <a:pt x="0" y="0"/>
                  </a:ln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9" name="Google Shape;10784;p80"/>
            <p:cNvSpPr/>
            <p:nvPr/>
          </p:nvSpPr>
          <p:spPr>
            <a:xfrm>
              <a:off x="3684400" y="6187525"/>
              <a:ext cx="445125" cy="210200"/>
            </a:xfrm>
            <a:custGeom>
              <a:avLst/>
              <a:gdLst/>
              <a:ahLst/>
              <a:cxnLst/>
              <a:rect l="l" t="t" r="r" b="b"/>
              <a:pathLst>
                <a:path w="17805" h="8408" extrusionOk="0">
                  <a:moveTo>
                    <a:pt x="5445" y="0"/>
                  </a:moveTo>
                  <a:lnTo>
                    <a:pt x="4779" y="3025"/>
                  </a:lnTo>
                  <a:cubicBezTo>
                    <a:pt x="4779" y="3025"/>
                    <a:pt x="3529" y="3448"/>
                    <a:pt x="2098" y="5283"/>
                  </a:cubicBezTo>
                  <a:cubicBezTo>
                    <a:pt x="586" y="7138"/>
                    <a:pt x="1" y="8408"/>
                    <a:pt x="1" y="8408"/>
                  </a:cubicBezTo>
                  <a:lnTo>
                    <a:pt x="17805" y="7218"/>
                  </a:lnTo>
                  <a:lnTo>
                    <a:pt x="15204" y="4194"/>
                  </a:lnTo>
                  <a:lnTo>
                    <a:pt x="15445" y="2178"/>
                  </a:lnTo>
                  <a:lnTo>
                    <a:pt x="5445" y="0"/>
                  </a:ln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0" name="Google Shape;10785;p80"/>
            <p:cNvSpPr/>
            <p:nvPr/>
          </p:nvSpPr>
          <p:spPr>
            <a:xfrm>
              <a:off x="4226275" y="5797950"/>
              <a:ext cx="176450" cy="137550"/>
            </a:xfrm>
            <a:custGeom>
              <a:avLst/>
              <a:gdLst/>
              <a:ahLst/>
              <a:cxnLst/>
              <a:rect l="l" t="t" r="r" b="b"/>
              <a:pathLst>
                <a:path w="7058" h="5502" extrusionOk="0">
                  <a:moveTo>
                    <a:pt x="5115" y="0"/>
                  </a:moveTo>
                  <a:cubicBezTo>
                    <a:pt x="3741" y="0"/>
                    <a:pt x="1874" y="271"/>
                    <a:pt x="1170" y="1631"/>
                  </a:cubicBezTo>
                  <a:cubicBezTo>
                    <a:pt x="1" y="3909"/>
                    <a:pt x="1674" y="5502"/>
                    <a:pt x="1674" y="5502"/>
                  </a:cubicBezTo>
                  <a:cubicBezTo>
                    <a:pt x="1674" y="5502"/>
                    <a:pt x="4195" y="4574"/>
                    <a:pt x="5626" y="2639"/>
                  </a:cubicBezTo>
                  <a:cubicBezTo>
                    <a:pt x="7058" y="703"/>
                    <a:pt x="6715" y="118"/>
                    <a:pt x="6715" y="118"/>
                  </a:cubicBezTo>
                  <a:cubicBezTo>
                    <a:pt x="6715" y="118"/>
                    <a:pt x="6022" y="0"/>
                    <a:pt x="5115"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10786;p80"/>
            <p:cNvSpPr/>
            <p:nvPr/>
          </p:nvSpPr>
          <p:spPr>
            <a:xfrm>
              <a:off x="4028675" y="5664300"/>
              <a:ext cx="100850" cy="100825"/>
            </a:xfrm>
            <a:custGeom>
              <a:avLst/>
              <a:gdLst/>
              <a:ahLst/>
              <a:cxnLst/>
              <a:rect l="l" t="t" r="r" b="b"/>
              <a:pathLst>
                <a:path w="4034" h="4033" extrusionOk="0">
                  <a:moveTo>
                    <a:pt x="928" y="0"/>
                  </a:moveTo>
                  <a:lnTo>
                    <a:pt x="747" y="605"/>
                  </a:lnTo>
                  <a:lnTo>
                    <a:pt x="1" y="4033"/>
                  </a:lnTo>
                  <a:lnTo>
                    <a:pt x="4034" y="4033"/>
                  </a:lnTo>
                  <a:lnTo>
                    <a:pt x="3691" y="847"/>
                  </a:lnTo>
                  <a:lnTo>
                    <a:pt x="3610" y="343"/>
                  </a:lnTo>
                  <a:lnTo>
                    <a:pt x="3106" y="343"/>
                  </a:lnTo>
                  <a:cubicBezTo>
                    <a:pt x="2957" y="357"/>
                    <a:pt x="2812" y="364"/>
                    <a:pt x="2669" y="364"/>
                  </a:cubicBezTo>
                  <a:cubicBezTo>
                    <a:pt x="2002" y="364"/>
                    <a:pt x="1410" y="216"/>
                    <a:pt x="928"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2" name="Google Shape;10787;p80"/>
            <p:cNvSpPr/>
            <p:nvPr/>
          </p:nvSpPr>
          <p:spPr>
            <a:xfrm>
              <a:off x="4064475" y="5748475"/>
              <a:ext cx="923975" cy="249150"/>
            </a:xfrm>
            <a:custGeom>
              <a:avLst/>
              <a:gdLst/>
              <a:ahLst/>
              <a:cxnLst/>
              <a:rect l="l" t="t" r="r" b="b"/>
              <a:pathLst>
                <a:path w="36959" h="9966" extrusionOk="0">
                  <a:moveTo>
                    <a:pt x="5626" y="1"/>
                  </a:moveTo>
                  <a:lnTo>
                    <a:pt x="5626" y="1"/>
                  </a:lnTo>
                  <a:cubicBezTo>
                    <a:pt x="1" y="3872"/>
                    <a:pt x="8892" y="6816"/>
                    <a:pt x="14941" y="9235"/>
                  </a:cubicBezTo>
                  <a:cubicBezTo>
                    <a:pt x="16289" y="9761"/>
                    <a:pt x="17787" y="9965"/>
                    <a:pt x="19302" y="9965"/>
                  </a:cubicBezTo>
                  <a:cubicBezTo>
                    <a:pt x="24583" y="9965"/>
                    <a:pt x="30063" y="7481"/>
                    <a:pt x="30063" y="7481"/>
                  </a:cubicBezTo>
                  <a:cubicBezTo>
                    <a:pt x="30063" y="7481"/>
                    <a:pt x="35789" y="7320"/>
                    <a:pt x="36374" y="5707"/>
                  </a:cubicBezTo>
                  <a:cubicBezTo>
                    <a:pt x="36959" y="4033"/>
                    <a:pt x="34519" y="2602"/>
                    <a:pt x="34519" y="2602"/>
                  </a:cubicBezTo>
                  <a:cubicBezTo>
                    <a:pt x="34519" y="2602"/>
                    <a:pt x="35608" y="1351"/>
                    <a:pt x="34438" y="666"/>
                  </a:cubicBezTo>
                  <a:cubicBezTo>
                    <a:pt x="34242" y="541"/>
                    <a:pt x="34030" y="489"/>
                    <a:pt x="33811" y="489"/>
                  </a:cubicBezTo>
                  <a:cubicBezTo>
                    <a:pt x="32724" y="489"/>
                    <a:pt x="31495" y="1775"/>
                    <a:pt x="31495" y="1775"/>
                  </a:cubicBezTo>
                  <a:cubicBezTo>
                    <a:pt x="31495" y="1775"/>
                    <a:pt x="30661" y="1127"/>
                    <a:pt x="29777" y="1127"/>
                  </a:cubicBezTo>
                  <a:cubicBezTo>
                    <a:pt x="29651" y="1127"/>
                    <a:pt x="29524" y="1140"/>
                    <a:pt x="29398" y="1170"/>
                  </a:cubicBezTo>
                  <a:cubicBezTo>
                    <a:pt x="28309" y="1432"/>
                    <a:pt x="28894" y="4376"/>
                    <a:pt x="28894" y="4376"/>
                  </a:cubicBezTo>
                  <a:cubicBezTo>
                    <a:pt x="28894" y="4376"/>
                    <a:pt x="25032" y="6156"/>
                    <a:pt x="21086" y="6156"/>
                  </a:cubicBezTo>
                  <a:cubicBezTo>
                    <a:pt x="19539" y="6156"/>
                    <a:pt x="17980" y="5882"/>
                    <a:pt x="16635" y="5122"/>
                  </a:cubicBezTo>
                  <a:cubicBezTo>
                    <a:pt x="11836" y="2440"/>
                    <a:pt x="5626" y="1"/>
                    <a:pt x="5626"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 name="Google Shape;10788;p80"/>
            <p:cNvSpPr/>
            <p:nvPr/>
          </p:nvSpPr>
          <p:spPr>
            <a:xfrm>
              <a:off x="4059950" y="5710025"/>
              <a:ext cx="334200" cy="225475"/>
            </a:xfrm>
            <a:custGeom>
              <a:avLst/>
              <a:gdLst/>
              <a:ahLst/>
              <a:cxnLst/>
              <a:rect l="l" t="t" r="r" b="b"/>
              <a:pathLst>
                <a:path w="13368" h="9019" extrusionOk="0">
                  <a:moveTo>
                    <a:pt x="5535" y="1"/>
                  </a:moveTo>
                  <a:cubicBezTo>
                    <a:pt x="4994" y="1"/>
                    <a:pt x="3699" y="242"/>
                    <a:pt x="2117" y="2204"/>
                  </a:cubicBezTo>
                  <a:cubicBezTo>
                    <a:pt x="0" y="4724"/>
                    <a:pt x="8327" y="9019"/>
                    <a:pt x="8327" y="9019"/>
                  </a:cubicBezTo>
                  <a:cubicBezTo>
                    <a:pt x="8327" y="9019"/>
                    <a:pt x="8912" y="8253"/>
                    <a:pt x="10263" y="6075"/>
                  </a:cubicBezTo>
                  <a:cubicBezTo>
                    <a:pt x="11594" y="3898"/>
                    <a:pt x="13368" y="3635"/>
                    <a:pt x="13368" y="3635"/>
                  </a:cubicBezTo>
                  <a:lnTo>
                    <a:pt x="5807" y="26"/>
                  </a:lnTo>
                  <a:cubicBezTo>
                    <a:pt x="5807" y="26"/>
                    <a:pt x="5711" y="1"/>
                    <a:pt x="5535"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 name="Google Shape;10789;p80"/>
            <p:cNvSpPr/>
            <p:nvPr/>
          </p:nvSpPr>
          <p:spPr>
            <a:xfrm>
              <a:off x="3810425" y="5701500"/>
              <a:ext cx="455700" cy="541900"/>
            </a:xfrm>
            <a:custGeom>
              <a:avLst/>
              <a:gdLst/>
              <a:ahLst/>
              <a:cxnLst/>
              <a:rect l="l" t="t" r="r" b="b"/>
              <a:pathLst>
                <a:path w="18228" h="21676" extrusionOk="0">
                  <a:moveTo>
                    <a:pt x="11182" y="0"/>
                  </a:moveTo>
                  <a:cubicBezTo>
                    <a:pt x="10388" y="0"/>
                    <a:pt x="9464" y="65"/>
                    <a:pt x="8388" y="206"/>
                  </a:cubicBezTo>
                  <a:cubicBezTo>
                    <a:pt x="8388" y="206"/>
                    <a:pt x="2924" y="791"/>
                    <a:pt x="1412" y="4158"/>
                  </a:cubicBezTo>
                  <a:cubicBezTo>
                    <a:pt x="1" y="7424"/>
                    <a:pt x="404" y="19945"/>
                    <a:pt x="404" y="19945"/>
                  </a:cubicBezTo>
                  <a:cubicBezTo>
                    <a:pt x="404" y="19945"/>
                    <a:pt x="8239" y="21675"/>
                    <a:pt x="10053" y="21675"/>
                  </a:cubicBezTo>
                  <a:cubicBezTo>
                    <a:pt x="10236" y="21675"/>
                    <a:pt x="10358" y="21658"/>
                    <a:pt x="10404" y="21619"/>
                  </a:cubicBezTo>
                  <a:cubicBezTo>
                    <a:pt x="10989" y="21195"/>
                    <a:pt x="12844" y="16336"/>
                    <a:pt x="14780" y="15489"/>
                  </a:cubicBezTo>
                  <a:cubicBezTo>
                    <a:pt x="16715" y="14642"/>
                    <a:pt x="18228" y="7263"/>
                    <a:pt x="16796" y="5569"/>
                  </a:cubicBezTo>
                  <a:cubicBezTo>
                    <a:pt x="15596" y="4082"/>
                    <a:pt x="17516" y="0"/>
                    <a:pt x="11182"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 name="Google Shape;10790;p80"/>
            <p:cNvSpPr/>
            <p:nvPr/>
          </p:nvSpPr>
          <p:spPr>
            <a:xfrm>
              <a:off x="3917300" y="5345975"/>
              <a:ext cx="359250" cy="328925"/>
            </a:xfrm>
            <a:custGeom>
              <a:avLst/>
              <a:gdLst/>
              <a:ahLst/>
              <a:cxnLst/>
              <a:rect l="l" t="t" r="r" b="b"/>
              <a:pathLst>
                <a:path w="14370" h="13157" extrusionOk="0">
                  <a:moveTo>
                    <a:pt x="6118" y="0"/>
                  </a:moveTo>
                  <a:cubicBezTo>
                    <a:pt x="5500" y="0"/>
                    <a:pt x="4853" y="196"/>
                    <a:pt x="4194" y="636"/>
                  </a:cubicBezTo>
                  <a:cubicBezTo>
                    <a:pt x="1169" y="2753"/>
                    <a:pt x="0" y="13157"/>
                    <a:pt x="7561" y="13157"/>
                  </a:cubicBezTo>
                  <a:cubicBezTo>
                    <a:pt x="14370" y="13085"/>
                    <a:pt x="11174" y="0"/>
                    <a:pt x="6118"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 name="Google Shape;10791;p80"/>
            <p:cNvSpPr/>
            <p:nvPr/>
          </p:nvSpPr>
          <p:spPr>
            <a:xfrm>
              <a:off x="4047325" y="5664300"/>
              <a:ext cx="73625" cy="23200"/>
            </a:xfrm>
            <a:custGeom>
              <a:avLst/>
              <a:gdLst/>
              <a:ahLst/>
              <a:cxnLst/>
              <a:rect l="l" t="t" r="r" b="b"/>
              <a:pathLst>
                <a:path w="2945" h="928" extrusionOk="0">
                  <a:moveTo>
                    <a:pt x="182" y="0"/>
                  </a:moveTo>
                  <a:lnTo>
                    <a:pt x="1" y="605"/>
                  </a:lnTo>
                  <a:cubicBezTo>
                    <a:pt x="687" y="767"/>
                    <a:pt x="1352" y="928"/>
                    <a:pt x="2199" y="928"/>
                  </a:cubicBezTo>
                  <a:cubicBezTo>
                    <a:pt x="2441" y="928"/>
                    <a:pt x="2703" y="847"/>
                    <a:pt x="2945" y="847"/>
                  </a:cubicBezTo>
                  <a:lnTo>
                    <a:pt x="2864" y="343"/>
                  </a:lnTo>
                  <a:lnTo>
                    <a:pt x="2360" y="343"/>
                  </a:lnTo>
                  <a:cubicBezTo>
                    <a:pt x="2211" y="357"/>
                    <a:pt x="2066" y="364"/>
                    <a:pt x="1923" y="364"/>
                  </a:cubicBezTo>
                  <a:cubicBezTo>
                    <a:pt x="1256" y="364"/>
                    <a:pt x="664" y="216"/>
                    <a:pt x="182"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 name="Google Shape;10792;p80"/>
            <p:cNvSpPr/>
            <p:nvPr/>
          </p:nvSpPr>
          <p:spPr>
            <a:xfrm>
              <a:off x="3795300" y="5745900"/>
              <a:ext cx="932550" cy="342850"/>
            </a:xfrm>
            <a:custGeom>
              <a:avLst/>
              <a:gdLst/>
              <a:ahLst/>
              <a:cxnLst/>
              <a:rect l="l" t="t" r="r" b="b"/>
              <a:pathLst>
                <a:path w="37302" h="13714" extrusionOk="0">
                  <a:moveTo>
                    <a:pt x="6155" y="1"/>
                  </a:moveTo>
                  <a:cubicBezTo>
                    <a:pt x="5261" y="1"/>
                    <a:pt x="4596" y="238"/>
                    <a:pt x="4376" y="527"/>
                  </a:cubicBezTo>
                  <a:cubicBezTo>
                    <a:pt x="1" y="7160"/>
                    <a:pt x="11695" y="11858"/>
                    <a:pt x="16393" y="12786"/>
                  </a:cubicBezTo>
                  <a:cubicBezTo>
                    <a:pt x="17782" y="13036"/>
                    <a:pt x="19489" y="13125"/>
                    <a:pt x="21205" y="13125"/>
                  </a:cubicBezTo>
                  <a:cubicBezTo>
                    <a:pt x="25288" y="13125"/>
                    <a:pt x="29418" y="12625"/>
                    <a:pt x="29418" y="12625"/>
                  </a:cubicBezTo>
                  <a:cubicBezTo>
                    <a:pt x="29418" y="12625"/>
                    <a:pt x="30345" y="13713"/>
                    <a:pt x="32604" y="13713"/>
                  </a:cubicBezTo>
                  <a:cubicBezTo>
                    <a:pt x="34882" y="13713"/>
                    <a:pt x="36051" y="10528"/>
                    <a:pt x="36051" y="10528"/>
                  </a:cubicBezTo>
                  <a:cubicBezTo>
                    <a:pt x="36051" y="10528"/>
                    <a:pt x="37302" y="9681"/>
                    <a:pt x="37060" y="8249"/>
                  </a:cubicBezTo>
                  <a:cubicBezTo>
                    <a:pt x="36965" y="7409"/>
                    <a:pt x="35648" y="7236"/>
                    <a:pt x="34577" y="7236"/>
                  </a:cubicBezTo>
                  <a:cubicBezTo>
                    <a:pt x="33822" y="7236"/>
                    <a:pt x="33188" y="7322"/>
                    <a:pt x="33188" y="7322"/>
                  </a:cubicBezTo>
                  <a:cubicBezTo>
                    <a:pt x="33188" y="7322"/>
                    <a:pt x="33502" y="5475"/>
                    <a:pt x="31762" y="5475"/>
                  </a:cubicBezTo>
                  <a:cubicBezTo>
                    <a:pt x="31684" y="5475"/>
                    <a:pt x="31602" y="5479"/>
                    <a:pt x="31515" y="5487"/>
                  </a:cubicBezTo>
                  <a:cubicBezTo>
                    <a:pt x="29499" y="5648"/>
                    <a:pt x="29156" y="9015"/>
                    <a:pt x="29156" y="9015"/>
                  </a:cubicBezTo>
                  <a:cubicBezTo>
                    <a:pt x="29156" y="9015"/>
                    <a:pt x="30749" y="9177"/>
                    <a:pt x="26636" y="9519"/>
                  </a:cubicBezTo>
                  <a:cubicBezTo>
                    <a:pt x="26415" y="9542"/>
                    <a:pt x="26182" y="9553"/>
                    <a:pt x="25939" y="9553"/>
                  </a:cubicBezTo>
                  <a:cubicBezTo>
                    <a:pt x="21662" y="9553"/>
                    <a:pt x="14223" y="6124"/>
                    <a:pt x="11514" y="2785"/>
                  </a:cubicBezTo>
                  <a:cubicBezTo>
                    <a:pt x="9742" y="649"/>
                    <a:pt x="7634" y="1"/>
                    <a:pt x="6155"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 name="Google Shape;10793;p80"/>
            <p:cNvSpPr/>
            <p:nvPr/>
          </p:nvSpPr>
          <p:spPr>
            <a:xfrm>
              <a:off x="3845700" y="5727700"/>
              <a:ext cx="334225" cy="289475"/>
            </a:xfrm>
            <a:custGeom>
              <a:avLst/>
              <a:gdLst/>
              <a:ahLst/>
              <a:cxnLst/>
              <a:rect l="l" t="t" r="r" b="b"/>
              <a:pathLst>
                <a:path w="13369" h="11579" extrusionOk="0">
                  <a:moveTo>
                    <a:pt x="5310" y="0"/>
                  </a:moveTo>
                  <a:cubicBezTo>
                    <a:pt x="4344" y="0"/>
                    <a:pt x="3305" y="222"/>
                    <a:pt x="2199" y="751"/>
                  </a:cubicBezTo>
                  <a:cubicBezTo>
                    <a:pt x="1" y="1759"/>
                    <a:pt x="182" y="5792"/>
                    <a:pt x="1433" y="7546"/>
                  </a:cubicBezTo>
                  <a:cubicBezTo>
                    <a:pt x="2703" y="9401"/>
                    <a:pt x="7159" y="11578"/>
                    <a:pt x="7159" y="11578"/>
                  </a:cubicBezTo>
                  <a:cubicBezTo>
                    <a:pt x="7159" y="11578"/>
                    <a:pt x="7824" y="7546"/>
                    <a:pt x="9498" y="6880"/>
                  </a:cubicBezTo>
                  <a:cubicBezTo>
                    <a:pt x="11272" y="6134"/>
                    <a:pt x="13369" y="6034"/>
                    <a:pt x="13369" y="6034"/>
                  </a:cubicBezTo>
                  <a:cubicBezTo>
                    <a:pt x="13369" y="6034"/>
                    <a:pt x="10345" y="0"/>
                    <a:pt x="5310"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 name="Google Shape;10794;p80"/>
            <p:cNvSpPr/>
            <p:nvPr/>
          </p:nvSpPr>
          <p:spPr>
            <a:xfrm>
              <a:off x="4032725" y="5696625"/>
              <a:ext cx="146725" cy="70000"/>
            </a:xfrm>
            <a:custGeom>
              <a:avLst/>
              <a:gdLst/>
              <a:ahLst/>
              <a:cxnLst/>
              <a:rect l="l" t="t" r="r" b="b"/>
              <a:pathLst>
                <a:path w="5869" h="2800" extrusionOk="0">
                  <a:moveTo>
                    <a:pt x="1327" y="1"/>
                  </a:moveTo>
                  <a:cubicBezTo>
                    <a:pt x="859" y="1"/>
                    <a:pt x="400" y="39"/>
                    <a:pt x="0" y="139"/>
                  </a:cubicBezTo>
                  <a:cubicBezTo>
                    <a:pt x="0" y="139"/>
                    <a:pt x="262" y="2236"/>
                    <a:pt x="3206" y="2740"/>
                  </a:cubicBezTo>
                  <a:cubicBezTo>
                    <a:pt x="3444" y="2781"/>
                    <a:pt x="3652" y="2800"/>
                    <a:pt x="3832" y="2800"/>
                  </a:cubicBezTo>
                  <a:cubicBezTo>
                    <a:pt x="5868" y="2800"/>
                    <a:pt x="4456" y="401"/>
                    <a:pt x="4456" y="401"/>
                  </a:cubicBezTo>
                  <a:cubicBezTo>
                    <a:pt x="4456" y="401"/>
                    <a:pt x="2844" y="1"/>
                    <a:pt x="1327"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 name="Google Shape;10795;p80"/>
            <p:cNvSpPr/>
            <p:nvPr/>
          </p:nvSpPr>
          <p:spPr>
            <a:xfrm>
              <a:off x="3688450" y="6351200"/>
              <a:ext cx="556500" cy="1071300"/>
            </a:xfrm>
            <a:custGeom>
              <a:avLst/>
              <a:gdLst/>
              <a:ahLst/>
              <a:cxnLst/>
              <a:rect l="l" t="t" r="r" b="b"/>
              <a:pathLst>
                <a:path w="22260" h="42852" extrusionOk="0">
                  <a:moveTo>
                    <a:pt x="10132" y="1"/>
                  </a:moveTo>
                  <a:cubicBezTo>
                    <a:pt x="7021" y="1"/>
                    <a:pt x="343" y="934"/>
                    <a:pt x="343" y="934"/>
                  </a:cubicBezTo>
                  <a:cubicBezTo>
                    <a:pt x="0" y="6478"/>
                    <a:pt x="1170" y="11095"/>
                    <a:pt x="2682" y="13192"/>
                  </a:cubicBezTo>
                  <a:cubicBezTo>
                    <a:pt x="4194" y="15209"/>
                    <a:pt x="13691" y="24362"/>
                    <a:pt x="13267" y="29081"/>
                  </a:cubicBezTo>
                  <a:cubicBezTo>
                    <a:pt x="12844" y="33859"/>
                    <a:pt x="18812" y="42852"/>
                    <a:pt x="18812" y="42852"/>
                  </a:cubicBezTo>
                  <a:lnTo>
                    <a:pt x="22260" y="42509"/>
                  </a:lnTo>
                  <a:cubicBezTo>
                    <a:pt x="22260" y="42509"/>
                    <a:pt x="17723" y="27468"/>
                    <a:pt x="17643" y="25048"/>
                  </a:cubicBezTo>
                  <a:cubicBezTo>
                    <a:pt x="17643" y="22608"/>
                    <a:pt x="12259" y="1095"/>
                    <a:pt x="11674" y="248"/>
                  </a:cubicBezTo>
                  <a:cubicBezTo>
                    <a:pt x="11566" y="71"/>
                    <a:pt x="10982" y="1"/>
                    <a:pt x="10132"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 name="Google Shape;10796;p80"/>
            <p:cNvSpPr/>
            <p:nvPr/>
          </p:nvSpPr>
          <p:spPr>
            <a:xfrm>
              <a:off x="3600225" y="6315550"/>
              <a:ext cx="644725" cy="365475"/>
            </a:xfrm>
            <a:custGeom>
              <a:avLst/>
              <a:gdLst/>
              <a:ahLst/>
              <a:cxnLst/>
              <a:rect l="l" t="t" r="r" b="b"/>
              <a:pathLst>
                <a:path w="25789" h="14619" extrusionOk="0">
                  <a:moveTo>
                    <a:pt x="19317" y="0"/>
                  </a:moveTo>
                  <a:lnTo>
                    <a:pt x="4880" y="928"/>
                  </a:lnTo>
                  <a:cubicBezTo>
                    <a:pt x="1" y="6211"/>
                    <a:pt x="6211" y="14618"/>
                    <a:pt x="6211" y="14618"/>
                  </a:cubicBezTo>
                  <a:lnTo>
                    <a:pt x="18308" y="13187"/>
                  </a:lnTo>
                  <a:lnTo>
                    <a:pt x="25789" y="7904"/>
                  </a:lnTo>
                  <a:lnTo>
                    <a:pt x="19317"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 name="Google Shape;10797;p80"/>
            <p:cNvSpPr/>
            <p:nvPr/>
          </p:nvSpPr>
          <p:spPr>
            <a:xfrm>
              <a:off x="4129500" y="7411900"/>
              <a:ext cx="439075" cy="182725"/>
            </a:xfrm>
            <a:custGeom>
              <a:avLst/>
              <a:gdLst/>
              <a:ahLst/>
              <a:cxnLst/>
              <a:rect l="l" t="t" r="r" b="b"/>
              <a:pathLst>
                <a:path w="17563" h="7309" extrusionOk="0">
                  <a:moveTo>
                    <a:pt x="5122" y="0"/>
                  </a:moveTo>
                  <a:lnTo>
                    <a:pt x="1170" y="424"/>
                  </a:lnTo>
                  <a:cubicBezTo>
                    <a:pt x="1170" y="424"/>
                    <a:pt x="1" y="6553"/>
                    <a:pt x="1432" y="7138"/>
                  </a:cubicBezTo>
                  <a:cubicBezTo>
                    <a:pt x="1581" y="7199"/>
                    <a:pt x="1714" y="7226"/>
                    <a:pt x="1834" y="7226"/>
                  </a:cubicBezTo>
                  <a:cubicBezTo>
                    <a:pt x="2864" y="7226"/>
                    <a:pt x="2864" y="5202"/>
                    <a:pt x="2864" y="5202"/>
                  </a:cubicBezTo>
                  <a:cubicBezTo>
                    <a:pt x="2864" y="5202"/>
                    <a:pt x="8941" y="7309"/>
                    <a:pt x="12799" y="7309"/>
                  </a:cubicBezTo>
                  <a:cubicBezTo>
                    <a:pt x="13245" y="7309"/>
                    <a:pt x="13660" y="7281"/>
                    <a:pt x="14034" y="7218"/>
                  </a:cubicBezTo>
                  <a:cubicBezTo>
                    <a:pt x="17562" y="6634"/>
                    <a:pt x="5122" y="0"/>
                    <a:pt x="5122"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 name="Google Shape;10798;p80"/>
            <p:cNvSpPr/>
            <p:nvPr/>
          </p:nvSpPr>
          <p:spPr>
            <a:xfrm>
              <a:off x="4158725" y="7411900"/>
              <a:ext cx="239475" cy="100825"/>
            </a:xfrm>
            <a:custGeom>
              <a:avLst/>
              <a:gdLst/>
              <a:ahLst/>
              <a:cxnLst/>
              <a:rect l="l" t="t" r="r" b="b"/>
              <a:pathLst>
                <a:path w="9579" h="4033" extrusionOk="0">
                  <a:moveTo>
                    <a:pt x="3953" y="0"/>
                  </a:moveTo>
                  <a:lnTo>
                    <a:pt x="1" y="424"/>
                  </a:lnTo>
                  <a:cubicBezTo>
                    <a:pt x="1" y="424"/>
                    <a:pt x="5384" y="3952"/>
                    <a:pt x="7562" y="4033"/>
                  </a:cubicBezTo>
                  <a:cubicBezTo>
                    <a:pt x="8752" y="4033"/>
                    <a:pt x="9336" y="3690"/>
                    <a:pt x="9578" y="3287"/>
                  </a:cubicBezTo>
                  <a:cubicBezTo>
                    <a:pt x="6977" y="1593"/>
                    <a:pt x="3953" y="0"/>
                    <a:pt x="3953"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 name="Google Shape;10799;p80"/>
            <p:cNvSpPr/>
            <p:nvPr/>
          </p:nvSpPr>
          <p:spPr>
            <a:xfrm>
              <a:off x="3831100" y="5309725"/>
              <a:ext cx="449650" cy="199350"/>
            </a:xfrm>
            <a:custGeom>
              <a:avLst/>
              <a:gdLst/>
              <a:ahLst/>
              <a:cxnLst/>
              <a:rect l="l" t="t" r="r" b="b"/>
              <a:pathLst>
                <a:path w="17986" h="7974" extrusionOk="0">
                  <a:moveTo>
                    <a:pt x="10482" y="1"/>
                  </a:moveTo>
                  <a:cubicBezTo>
                    <a:pt x="7456" y="1"/>
                    <a:pt x="4365" y="752"/>
                    <a:pt x="3025" y="2691"/>
                  </a:cubicBezTo>
                  <a:cubicBezTo>
                    <a:pt x="0" y="7046"/>
                    <a:pt x="3025" y="7973"/>
                    <a:pt x="3025" y="7973"/>
                  </a:cubicBezTo>
                  <a:cubicBezTo>
                    <a:pt x="3025" y="7973"/>
                    <a:pt x="17985" y="5372"/>
                    <a:pt x="17985" y="2691"/>
                  </a:cubicBezTo>
                  <a:cubicBezTo>
                    <a:pt x="17985" y="1186"/>
                    <a:pt x="14284" y="1"/>
                    <a:pt x="10482"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10800;p80"/>
            <p:cNvSpPr/>
            <p:nvPr/>
          </p:nvSpPr>
          <p:spPr>
            <a:xfrm>
              <a:off x="4097750" y="5512575"/>
              <a:ext cx="25225" cy="75875"/>
            </a:xfrm>
            <a:custGeom>
              <a:avLst/>
              <a:gdLst/>
              <a:ahLst/>
              <a:cxnLst/>
              <a:rect l="l" t="t" r="r" b="b"/>
              <a:pathLst>
                <a:path w="1009" h="3035" extrusionOk="0">
                  <a:moveTo>
                    <a:pt x="393" y="0"/>
                  </a:moveTo>
                  <a:cubicBezTo>
                    <a:pt x="374" y="0"/>
                    <a:pt x="357" y="6"/>
                    <a:pt x="343" y="21"/>
                  </a:cubicBezTo>
                  <a:cubicBezTo>
                    <a:pt x="182" y="283"/>
                    <a:pt x="182" y="525"/>
                    <a:pt x="182" y="867"/>
                  </a:cubicBezTo>
                  <a:cubicBezTo>
                    <a:pt x="182" y="1029"/>
                    <a:pt x="262" y="1291"/>
                    <a:pt x="343" y="1452"/>
                  </a:cubicBezTo>
                  <a:cubicBezTo>
                    <a:pt x="343" y="1634"/>
                    <a:pt x="424" y="1714"/>
                    <a:pt x="504" y="1795"/>
                  </a:cubicBezTo>
                  <a:cubicBezTo>
                    <a:pt x="504" y="1876"/>
                    <a:pt x="605" y="1876"/>
                    <a:pt x="605" y="1956"/>
                  </a:cubicBezTo>
                  <a:cubicBezTo>
                    <a:pt x="766" y="2218"/>
                    <a:pt x="686" y="2460"/>
                    <a:pt x="262" y="2722"/>
                  </a:cubicBezTo>
                  <a:cubicBezTo>
                    <a:pt x="240" y="2711"/>
                    <a:pt x="219" y="2706"/>
                    <a:pt x="199" y="2706"/>
                  </a:cubicBezTo>
                  <a:cubicBezTo>
                    <a:pt x="78" y="2706"/>
                    <a:pt x="26" y="2895"/>
                    <a:pt x="182" y="2964"/>
                  </a:cubicBezTo>
                  <a:cubicBezTo>
                    <a:pt x="245" y="3012"/>
                    <a:pt x="326" y="3034"/>
                    <a:pt x="413" y="3034"/>
                  </a:cubicBezTo>
                  <a:cubicBezTo>
                    <a:pt x="658" y="3034"/>
                    <a:pt x="949" y="2854"/>
                    <a:pt x="1008" y="2541"/>
                  </a:cubicBezTo>
                  <a:cubicBezTo>
                    <a:pt x="1008" y="1795"/>
                    <a:pt x="0" y="948"/>
                    <a:pt x="504" y="202"/>
                  </a:cubicBezTo>
                  <a:cubicBezTo>
                    <a:pt x="587" y="136"/>
                    <a:pt x="479" y="0"/>
                    <a:pt x="393"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10801;p80"/>
            <p:cNvSpPr/>
            <p:nvPr/>
          </p:nvSpPr>
          <p:spPr>
            <a:xfrm>
              <a:off x="4094475" y="5595050"/>
              <a:ext cx="49675" cy="36325"/>
            </a:xfrm>
            <a:custGeom>
              <a:avLst/>
              <a:gdLst/>
              <a:ahLst/>
              <a:cxnLst/>
              <a:rect l="l" t="t" r="r" b="b"/>
              <a:pathLst>
                <a:path w="1987" h="1453" extrusionOk="0">
                  <a:moveTo>
                    <a:pt x="1682" y="1"/>
                  </a:moveTo>
                  <a:cubicBezTo>
                    <a:pt x="1594" y="1"/>
                    <a:pt x="1513" y="70"/>
                    <a:pt x="1563" y="169"/>
                  </a:cubicBezTo>
                  <a:cubicBezTo>
                    <a:pt x="1643" y="512"/>
                    <a:pt x="1402" y="855"/>
                    <a:pt x="1240" y="1097"/>
                  </a:cubicBezTo>
                  <a:cubicBezTo>
                    <a:pt x="1149" y="1171"/>
                    <a:pt x="1061" y="1202"/>
                    <a:pt x="978" y="1202"/>
                  </a:cubicBezTo>
                  <a:cubicBezTo>
                    <a:pt x="677" y="1202"/>
                    <a:pt x="439" y="798"/>
                    <a:pt x="313" y="593"/>
                  </a:cubicBezTo>
                  <a:cubicBezTo>
                    <a:pt x="282" y="531"/>
                    <a:pt x="225" y="505"/>
                    <a:pt x="170" y="505"/>
                  </a:cubicBezTo>
                  <a:cubicBezTo>
                    <a:pt x="82" y="505"/>
                    <a:pt x="1" y="574"/>
                    <a:pt x="51" y="673"/>
                  </a:cubicBezTo>
                  <a:cubicBezTo>
                    <a:pt x="260" y="1011"/>
                    <a:pt x="572" y="1452"/>
                    <a:pt x="946" y="1452"/>
                  </a:cubicBezTo>
                  <a:cubicBezTo>
                    <a:pt x="1040" y="1452"/>
                    <a:pt x="1139" y="1424"/>
                    <a:pt x="1240" y="1359"/>
                  </a:cubicBezTo>
                  <a:cubicBezTo>
                    <a:pt x="1643" y="1097"/>
                    <a:pt x="1986" y="512"/>
                    <a:pt x="1825" y="89"/>
                  </a:cubicBezTo>
                  <a:cubicBezTo>
                    <a:pt x="1794" y="27"/>
                    <a:pt x="1737" y="1"/>
                    <a:pt x="1682"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10802;p80"/>
            <p:cNvSpPr/>
            <p:nvPr/>
          </p:nvSpPr>
          <p:spPr>
            <a:xfrm>
              <a:off x="4116900" y="5452600"/>
              <a:ext cx="59000" cy="12625"/>
            </a:xfrm>
            <a:custGeom>
              <a:avLst/>
              <a:gdLst/>
              <a:ahLst/>
              <a:cxnLst/>
              <a:rect l="l" t="t" r="r" b="b"/>
              <a:pathLst>
                <a:path w="2360" h="505" extrusionOk="0">
                  <a:moveTo>
                    <a:pt x="928" y="0"/>
                  </a:moveTo>
                  <a:cubicBezTo>
                    <a:pt x="847" y="0"/>
                    <a:pt x="746" y="0"/>
                    <a:pt x="666" y="81"/>
                  </a:cubicBezTo>
                  <a:lnTo>
                    <a:pt x="424" y="81"/>
                  </a:lnTo>
                  <a:cubicBezTo>
                    <a:pt x="424" y="81"/>
                    <a:pt x="343" y="161"/>
                    <a:pt x="242" y="161"/>
                  </a:cubicBezTo>
                  <a:cubicBezTo>
                    <a:pt x="162" y="161"/>
                    <a:pt x="162" y="242"/>
                    <a:pt x="81" y="242"/>
                  </a:cubicBezTo>
                  <a:lnTo>
                    <a:pt x="0" y="323"/>
                  </a:lnTo>
                  <a:lnTo>
                    <a:pt x="343" y="323"/>
                  </a:lnTo>
                  <a:cubicBezTo>
                    <a:pt x="343" y="323"/>
                    <a:pt x="424" y="242"/>
                    <a:pt x="505" y="242"/>
                  </a:cubicBezTo>
                  <a:lnTo>
                    <a:pt x="1513" y="242"/>
                  </a:lnTo>
                  <a:cubicBezTo>
                    <a:pt x="1513" y="242"/>
                    <a:pt x="1593" y="242"/>
                    <a:pt x="1593" y="323"/>
                  </a:cubicBezTo>
                  <a:lnTo>
                    <a:pt x="1855" y="323"/>
                  </a:lnTo>
                  <a:cubicBezTo>
                    <a:pt x="1855" y="323"/>
                    <a:pt x="1936" y="323"/>
                    <a:pt x="2017" y="403"/>
                  </a:cubicBezTo>
                  <a:cubicBezTo>
                    <a:pt x="2178" y="504"/>
                    <a:pt x="2359" y="504"/>
                    <a:pt x="2359" y="504"/>
                  </a:cubicBezTo>
                  <a:lnTo>
                    <a:pt x="2259" y="403"/>
                  </a:lnTo>
                  <a:lnTo>
                    <a:pt x="2178" y="323"/>
                  </a:lnTo>
                  <a:cubicBezTo>
                    <a:pt x="2178" y="323"/>
                    <a:pt x="2097" y="323"/>
                    <a:pt x="2017" y="242"/>
                  </a:cubicBezTo>
                  <a:cubicBezTo>
                    <a:pt x="2017" y="242"/>
                    <a:pt x="1936" y="242"/>
                    <a:pt x="1855" y="161"/>
                  </a:cubicBezTo>
                  <a:cubicBezTo>
                    <a:pt x="1755" y="161"/>
                    <a:pt x="1755" y="81"/>
                    <a:pt x="1674" y="81"/>
                  </a:cubicBezTo>
                  <a:lnTo>
                    <a:pt x="1432" y="81"/>
                  </a:lnTo>
                  <a:cubicBezTo>
                    <a:pt x="1351" y="0"/>
                    <a:pt x="1251" y="0"/>
                    <a:pt x="117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10803;p80"/>
            <p:cNvSpPr/>
            <p:nvPr/>
          </p:nvSpPr>
          <p:spPr>
            <a:xfrm>
              <a:off x="3990875" y="5469225"/>
              <a:ext cx="52450" cy="29250"/>
            </a:xfrm>
            <a:custGeom>
              <a:avLst/>
              <a:gdLst/>
              <a:ahLst/>
              <a:cxnLst/>
              <a:rect l="l" t="t" r="r" b="b"/>
              <a:pathLst>
                <a:path w="2098" h="1170" extrusionOk="0">
                  <a:moveTo>
                    <a:pt x="1513" y="0"/>
                  </a:moveTo>
                  <a:cubicBezTo>
                    <a:pt x="1432" y="81"/>
                    <a:pt x="1352" y="81"/>
                    <a:pt x="1251" y="81"/>
                  </a:cubicBezTo>
                  <a:cubicBezTo>
                    <a:pt x="1251" y="81"/>
                    <a:pt x="1170" y="81"/>
                    <a:pt x="1090" y="162"/>
                  </a:cubicBezTo>
                  <a:cubicBezTo>
                    <a:pt x="1009" y="162"/>
                    <a:pt x="928" y="242"/>
                    <a:pt x="848" y="242"/>
                  </a:cubicBezTo>
                  <a:cubicBezTo>
                    <a:pt x="747" y="242"/>
                    <a:pt x="666" y="343"/>
                    <a:pt x="586" y="424"/>
                  </a:cubicBezTo>
                  <a:cubicBezTo>
                    <a:pt x="586" y="424"/>
                    <a:pt x="505" y="505"/>
                    <a:pt x="424" y="505"/>
                  </a:cubicBezTo>
                  <a:cubicBezTo>
                    <a:pt x="344" y="585"/>
                    <a:pt x="344" y="666"/>
                    <a:pt x="243" y="666"/>
                  </a:cubicBezTo>
                  <a:cubicBezTo>
                    <a:pt x="243" y="746"/>
                    <a:pt x="162" y="847"/>
                    <a:pt x="162" y="847"/>
                  </a:cubicBezTo>
                  <a:cubicBezTo>
                    <a:pt x="81" y="928"/>
                    <a:pt x="81" y="928"/>
                    <a:pt x="81" y="1009"/>
                  </a:cubicBezTo>
                  <a:lnTo>
                    <a:pt x="1" y="1089"/>
                  </a:lnTo>
                  <a:lnTo>
                    <a:pt x="1" y="1170"/>
                  </a:lnTo>
                  <a:lnTo>
                    <a:pt x="81" y="1170"/>
                  </a:lnTo>
                  <a:cubicBezTo>
                    <a:pt x="81" y="1089"/>
                    <a:pt x="81" y="1089"/>
                    <a:pt x="162" y="1009"/>
                  </a:cubicBezTo>
                  <a:cubicBezTo>
                    <a:pt x="162" y="1009"/>
                    <a:pt x="243" y="1009"/>
                    <a:pt x="243" y="928"/>
                  </a:cubicBezTo>
                  <a:cubicBezTo>
                    <a:pt x="344" y="928"/>
                    <a:pt x="344" y="847"/>
                    <a:pt x="424" y="847"/>
                  </a:cubicBezTo>
                  <a:cubicBezTo>
                    <a:pt x="424" y="746"/>
                    <a:pt x="505" y="746"/>
                    <a:pt x="586" y="666"/>
                  </a:cubicBezTo>
                  <a:cubicBezTo>
                    <a:pt x="586" y="666"/>
                    <a:pt x="666" y="585"/>
                    <a:pt x="747" y="585"/>
                  </a:cubicBezTo>
                  <a:cubicBezTo>
                    <a:pt x="848" y="505"/>
                    <a:pt x="848" y="505"/>
                    <a:pt x="928" y="424"/>
                  </a:cubicBezTo>
                  <a:cubicBezTo>
                    <a:pt x="1009" y="424"/>
                    <a:pt x="1090" y="424"/>
                    <a:pt x="1170" y="343"/>
                  </a:cubicBezTo>
                  <a:lnTo>
                    <a:pt x="1251" y="343"/>
                  </a:lnTo>
                  <a:cubicBezTo>
                    <a:pt x="1251" y="242"/>
                    <a:pt x="1352" y="242"/>
                    <a:pt x="1352" y="242"/>
                  </a:cubicBezTo>
                  <a:cubicBezTo>
                    <a:pt x="1432" y="242"/>
                    <a:pt x="1513" y="242"/>
                    <a:pt x="1594" y="162"/>
                  </a:cubicBezTo>
                  <a:lnTo>
                    <a:pt x="1755" y="162"/>
                  </a:lnTo>
                  <a:cubicBezTo>
                    <a:pt x="1936" y="81"/>
                    <a:pt x="2098" y="81"/>
                    <a:pt x="2098" y="81"/>
                  </a:cubicBezTo>
                  <a:lnTo>
                    <a:pt x="2017" y="81"/>
                  </a:lnTo>
                  <a:cubicBezTo>
                    <a:pt x="2017" y="0"/>
                    <a:pt x="1936" y="0"/>
                    <a:pt x="1936"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10804;p80"/>
            <p:cNvSpPr/>
            <p:nvPr/>
          </p:nvSpPr>
          <p:spPr>
            <a:xfrm>
              <a:off x="4016075" y="5516600"/>
              <a:ext cx="35825" cy="24700"/>
            </a:xfrm>
            <a:custGeom>
              <a:avLst/>
              <a:gdLst/>
              <a:ahLst/>
              <a:cxnLst/>
              <a:rect l="l" t="t" r="r" b="b"/>
              <a:pathLst>
                <a:path w="1433" h="988" extrusionOk="0">
                  <a:moveTo>
                    <a:pt x="1221" y="1"/>
                  </a:moveTo>
                  <a:cubicBezTo>
                    <a:pt x="1155" y="1"/>
                    <a:pt x="1090" y="41"/>
                    <a:pt x="1090" y="122"/>
                  </a:cubicBezTo>
                  <a:lnTo>
                    <a:pt x="1090" y="464"/>
                  </a:lnTo>
                  <a:cubicBezTo>
                    <a:pt x="1090" y="545"/>
                    <a:pt x="1009" y="626"/>
                    <a:pt x="928" y="706"/>
                  </a:cubicBezTo>
                  <a:cubicBezTo>
                    <a:pt x="904" y="717"/>
                    <a:pt x="876" y="722"/>
                    <a:pt x="848" y="722"/>
                  </a:cubicBezTo>
                  <a:cubicBezTo>
                    <a:pt x="664" y="722"/>
                    <a:pt x="413" y="520"/>
                    <a:pt x="344" y="364"/>
                  </a:cubicBezTo>
                  <a:cubicBezTo>
                    <a:pt x="293" y="323"/>
                    <a:pt x="248" y="303"/>
                    <a:pt x="205" y="303"/>
                  </a:cubicBezTo>
                  <a:cubicBezTo>
                    <a:pt x="162" y="303"/>
                    <a:pt x="122" y="323"/>
                    <a:pt x="82" y="364"/>
                  </a:cubicBezTo>
                  <a:cubicBezTo>
                    <a:pt x="82" y="364"/>
                    <a:pt x="1" y="464"/>
                    <a:pt x="82" y="545"/>
                  </a:cubicBezTo>
                  <a:cubicBezTo>
                    <a:pt x="149" y="816"/>
                    <a:pt x="459" y="988"/>
                    <a:pt x="760" y="988"/>
                  </a:cubicBezTo>
                  <a:cubicBezTo>
                    <a:pt x="817" y="988"/>
                    <a:pt x="874" y="981"/>
                    <a:pt x="928" y="969"/>
                  </a:cubicBezTo>
                  <a:cubicBezTo>
                    <a:pt x="1009" y="969"/>
                    <a:pt x="1090" y="969"/>
                    <a:pt x="1090" y="868"/>
                  </a:cubicBezTo>
                  <a:cubicBezTo>
                    <a:pt x="1170" y="868"/>
                    <a:pt x="1251" y="787"/>
                    <a:pt x="1251" y="706"/>
                  </a:cubicBezTo>
                  <a:lnTo>
                    <a:pt x="1352" y="706"/>
                  </a:lnTo>
                  <a:cubicBezTo>
                    <a:pt x="1432" y="545"/>
                    <a:pt x="1432" y="283"/>
                    <a:pt x="1352" y="122"/>
                  </a:cubicBezTo>
                  <a:cubicBezTo>
                    <a:pt x="1352" y="41"/>
                    <a:pt x="1286" y="1"/>
                    <a:pt x="122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 name="Google Shape;10805;p80"/>
            <p:cNvSpPr/>
            <p:nvPr/>
          </p:nvSpPr>
          <p:spPr>
            <a:xfrm>
              <a:off x="4125475" y="5499175"/>
              <a:ext cx="29250" cy="22500"/>
            </a:xfrm>
            <a:custGeom>
              <a:avLst/>
              <a:gdLst/>
              <a:ahLst/>
              <a:cxnLst/>
              <a:rect l="l" t="t" r="r" b="b"/>
              <a:pathLst>
                <a:path w="1170" h="900" extrusionOk="0">
                  <a:moveTo>
                    <a:pt x="1043" y="1"/>
                  </a:moveTo>
                  <a:cubicBezTo>
                    <a:pt x="998" y="1"/>
                    <a:pt x="948" y="20"/>
                    <a:pt x="908" y="53"/>
                  </a:cubicBezTo>
                  <a:cubicBezTo>
                    <a:pt x="827" y="234"/>
                    <a:pt x="908" y="476"/>
                    <a:pt x="746" y="557"/>
                  </a:cubicBezTo>
                  <a:cubicBezTo>
                    <a:pt x="722" y="587"/>
                    <a:pt x="698" y="599"/>
                    <a:pt x="674" y="599"/>
                  </a:cubicBezTo>
                  <a:cubicBezTo>
                    <a:pt x="617" y="599"/>
                    <a:pt x="561" y="532"/>
                    <a:pt x="504" y="476"/>
                  </a:cubicBezTo>
                  <a:cubicBezTo>
                    <a:pt x="504" y="395"/>
                    <a:pt x="403" y="315"/>
                    <a:pt x="403" y="234"/>
                  </a:cubicBezTo>
                  <a:cubicBezTo>
                    <a:pt x="370" y="159"/>
                    <a:pt x="309" y="132"/>
                    <a:pt x="255" y="132"/>
                  </a:cubicBezTo>
                  <a:cubicBezTo>
                    <a:pt x="178" y="132"/>
                    <a:pt x="114" y="187"/>
                    <a:pt x="162" y="234"/>
                  </a:cubicBezTo>
                  <a:lnTo>
                    <a:pt x="81" y="315"/>
                  </a:lnTo>
                  <a:cubicBezTo>
                    <a:pt x="0" y="657"/>
                    <a:pt x="403" y="899"/>
                    <a:pt x="666" y="899"/>
                  </a:cubicBezTo>
                  <a:cubicBezTo>
                    <a:pt x="1008" y="819"/>
                    <a:pt x="1170" y="476"/>
                    <a:pt x="1170" y="153"/>
                  </a:cubicBezTo>
                  <a:cubicBezTo>
                    <a:pt x="1170" y="44"/>
                    <a:pt x="1112" y="1"/>
                    <a:pt x="1043"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1" name="Google Shape;10806;p80"/>
            <p:cNvSpPr/>
            <p:nvPr/>
          </p:nvSpPr>
          <p:spPr>
            <a:xfrm>
              <a:off x="4020125" y="5557425"/>
              <a:ext cx="44375" cy="30100"/>
            </a:xfrm>
            <a:custGeom>
              <a:avLst/>
              <a:gdLst/>
              <a:ahLst/>
              <a:cxnLst/>
              <a:rect l="l" t="t" r="r" b="b"/>
              <a:pathLst>
                <a:path w="1775" h="1204" extrusionOk="0">
                  <a:moveTo>
                    <a:pt x="1270" y="1"/>
                  </a:moveTo>
                  <a:cubicBezTo>
                    <a:pt x="1008" y="1"/>
                    <a:pt x="585" y="1"/>
                    <a:pt x="343" y="243"/>
                  </a:cubicBezTo>
                  <a:cubicBezTo>
                    <a:pt x="262" y="344"/>
                    <a:pt x="182" y="424"/>
                    <a:pt x="81" y="505"/>
                  </a:cubicBezTo>
                  <a:lnTo>
                    <a:pt x="0" y="586"/>
                  </a:lnTo>
                  <a:cubicBezTo>
                    <a:pt x="0" y="747"/>
                    <a:pt x="81" y="928"/>
                    <a:pt x="262" y="1090"/>
                  </a:cubicBezTo>
                  <a:cubicBezTo>
                    <a:pt x="376" y="1147"/>
                    <a:pt x="541" y="1204"/>
                    <a:pt x="684" y="1204"/>
                  </a:cubicBezTo>
                  <a:cubicBezTo>
                    <a:pt x="744" y="1204"/>
                    <a:pt x="800" y="1194"/>
                    <a:pt x="847" y="1170"/>
                  </a:cubicBezTo>
                  <a:cubicBezTo>
                    <a:pt x="1008" y="1170"/>
                    <a:pt x="1270" y="1170"/>
                    <a:pt x="1351" y="1090"/>
                  </a:cubicBezTo>
                  <a:cubicBezTo>
                    <a:pt x="1593" y="1009"/>
                    <a:pt x="1775" y="848"/>
                    <a:pt x="1775" y="586"/>
                  </a:cubicBezTo>
                  <a:cubicBezTo>
                    <a:pt x="1775" y="505"/>
                    <a:pt x="1694" y="424"/>
                    <a:pt x="1694" y="344"/>
                  </a:cubicBezTo>
                  <a:cubicBezTo>
                    <a:pt x="1593" y="243"/>
                    <a:pt x="1512" y="82"/>
                    <a:pt x="1270"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 name="Google Shape;10807;p80"/>
            <p:cNvSpPr/>
            <p:nvPr/>
          </p:nvSpPr>
          <p:spPr>
            <a:xfrm>
              <a:off x="4142100" y="5535075"/>
              <a:ext cx="43875" cy="29500"/>
            </a:xfrm>
            <a:custGeom>
              <a:avLst/>
              <a:gdLst/>
              <a:ahLst/>
              <a:cxnLst/>
              <a:rect l="l" t="t" r="r" b="b"/>
              <a:pathLst>
                <a:path w="1755" h="1180" extrusionOk="0">
                  <a:moveTo>
                    <a:pt x="966" y="1"/>
                  </a:moveTo>
                  <a:cubicBezTo>
                    <a:pt x="730" y="1"/>
                    <a:pt x="499" y="61"/>
                    <a:pt x="343" y="230"/>
                  </a:cubicBezTo>
                  <a:cubicBezTo>
                    <a:pt x="243" y="310"/>
                    <a:pt x="162" y="391"/>
                    <a:pt x="162" y="472"/>
                  </a:cubicBezTo>
                  <a:lnTo>
                    <a:pt x="81" y="552"/>
                  </a:lnTo>
                  <a:cubicBezTo>
                    <a:pt x="1" y="814"/>
                    <a:pt x="81" y="895"/>
                    <a:pt x="243" y="1056"/>
                  </a:cubicBezTo>
                  <a:cubicBezTo>
                    <a:pt x="370" y="1113"/>
                    <a:pt x="527" y="1179"/>
                    <a:pt x="699" y="1179"/>
                  </a:cubicBezTo>
                  <a:cubicBezTo>
                    <a:pt x="773" y="1179"/>
                    <a:pt x="850" y="1167"/>
                    <a:pt x="928" y="1137"/>
                  </a:cubicBezTo>
                  <a:cubicBezTo>
                    <a:pt x="1089" y="1137"/>
                    <a:pt x="1251" y="1137"/>
                    <a:pt x="1432" y="1056"/>
                  </a:cubicBezTo>
                  <a:cubicBezTo>
                    <a:pt x="1593" y="976"/>
                    <a:pt x="1755" y="814"/>
                    <a:pt x="1755" y="552"/>
                  </a:cubicBezTo>
                  <a:cubicBezTo>
                    <a:pt x="1755" y="472"/>
                    <a:pt x="1755" y="391"/>
                    <a:pt x="1674" y="391"/>
                  </a:cubicBezTo>
                  <a:cubicBezTo>
                    <a:pt x="1674" y="230"/>
                    <a:pt x="1513" y="48"/>
                    <a:pt x="1351" y="48"/>
                  </a:cubicBezTo>
                  <a:cubicBezTo>
                    <a:pt x="1229" y="19"/>
                    <a:pt x="1097" y="1"/>
                    <a:pt x="966"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Tree>
    <p:extLst>
      <p:ext uri="{BB962C8B-B14F-4D97-AF65-F5344CB8AC3E}">
        <p14:creationId xmlns:p14="http://schemas.microsoft.com/office/powerpoint/2010/main" val="23606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22"/>
        <p:cNvGrpSpPr/>
        <p:nvPr/>
      </p:nvGrpSpPr>
      <p:grpSpPr>
        <a:xfrm>
          <a:off x="0" y="0"/>
          <a:ext cx="0" cy="0"/>
          <a:chOff x="0" y="0"/>
          <a:chExt cx="0" cy="0"/>
        </a:xfrm>
      </p:grpSpPr>
      <p:sp>
        <p:nvSpPr>
          <p:cNvPr id="8823" name="Google Shape;8823;p56"/>
          <p:cNvSpPr txBox="1">
            <a:spLocks noGrp="1"/>
          </p:cNvSpPr>
          <p:nvPr>
            <p:ph type="title"/>
          </p:nvPr>
        </p:nvSpPr>
        <p:spPr>
          <a:xfrm>
            <a:off x="997380" y="946270"/>
            <a:ext cx="5682600" cy="1846200"/>
          </a:xfrm>
          <a:prstGeom prst="rect">
            <a:avLst/>
          </a:prstGeom>
        </p:spPr>
        <p:txBody>
          <a:bodyPr spcFirstLastPara="1" wrap="square" lIns="36575" tIns="36575" rIns="36575" bIns="36575" anchor="t" anchorCtr="0">
            <a:noAutofit/>
          </a:bodyPr>
          <a:lstStyle/>
          <a:p>
            <a:pPr marL="0" lvl="0" indent="0" algn="ctr" rtl="0">
              <a:spcBef>
                <a:spcPts val="0"/>
              </a:spcBef>
              <a:spcAft>
                <a:spcPts val="0"/>
              </a:spcAft>
              <a:buNone/>
            </a:pPr>
            <a:r>
              <a:rPr lang="en" sz="6600" dirty="0" smtClean="0"/>
              <a:t>¡GRACIAS POR SU ATENCIÓN!</a:t>
            </a:r>
            <a:endParaRPr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77"/>
        <p:cNvGrpSpPr/>
        <p:nvPr/>
      </p:nvGrpSpPr>
      <p:grpSpPr>
        <a:xfrm>
          <a:off x="0" y="0"/>
          <a:ext cx="0" cy="0"/>
          <a:chOff x="0" y="0"/>
          <a:chExt cx="0" cy="0"/>
        </a:xfrm>
      </p:grpSpPr>
      <p:sp>
        <p:nvSpPr>
          <p:cNvPr id="5878" name="Google Shape;5878;p45"/>
          <p:cNvSpPr txBox="1">
            <a:spLocks noGrp="1"/>
          </p:cNvSpPr>
          <p:nvPr>
            <p:ph type="ctrTitle"/>
          </p:nvPr>
        </p:nvSpPr>
        <p:spPr>
          <a:xfrm>
            <a:off x="317000" y="1598220"/>
            <a:ext cx="5450452" cy="1576190"/>
          </a:xfrm>
          <a:prstGeom prst="rect">
            <a:avLst/>
          </a:prstGeom>
        </p:spPr>
        <p:txBody>
          <a:bodyPr spcFirstLastPara="1" wrap="square" lIns="36575" tIns="36575" rIns="36575" bIns="36575" anchor="ctr" anchorCtr="0">
            <a:noAutofit/>
          </a:bodyPr>
          <a:lstStyle/>
          <a:p>
            <a:pPr marL="0" lvl="0" indent="0" algn="ctr" rtl="0">
              <a:spcBef>
                <a:spcPts val="0"/>
              </a:spcBef>
              <a:spcAft>
                <a:spcPts val="0"/>
              </a:spcAft>
              <a:buNone/>
            </a:pPr>
            <a:r>
              <a:rPr lang="en" sz="6600" dirty="0" smtClean="0"/>
              <a:t>CONCEPTOS</a:t>
            </a:r>
            <a:endParaRPr sz="6600" dirty="0"/>
          </a:p>
        </p:txBody>
      </p:sp>
      <p:sp>
        <p:nvSpPr>
          <p:cNvPr id="5879" name="Google Shape;5879;p45"/>
          <p:cNvSpPr txBox="1">
            <a:spLocks noGrp="1"/>
          </p:cNvSpPr>
          <p:nvPr>
            <p:ph type="subTitle" idx="1"/>
          </p:nvPr>
        </p:nvSpPr>
        <p:spPr>
          <a:xfrm>
            <a:off x="1231835" y="2970488"/>
            <a:ext cx="3963900" cy="403200"/>
          </a:xfrm>
          <a:prstGeom prst="rect">
            <a:avLst/>
          </a:prstGeom>
        </p:spPr>
        <p:txBody>
          <a:bodyPr spcFirstLastPara="1" wrap="square" lIns="36575" tIns="36575" rIns="36575" bIns="36575" anchor="ctr" anchorCtr="0">
            <a:noAutofit/>
          </a:bodyPr>
          <a:lstStyle/>
          <a:p>
            <a:pPr marL="0" lvl="0" indent="0" algn="ctr" rtl="0">
              <a:spcBef>
                <a:spcPts val="0"/>
              </a:spcBef>
              <a:spcAft>
                <a:spcPts val="0"/>
              </a:spcAft>
              <a:buNone/>
            </a:pPr>
            <a:r>
              <a:rPr lang="en" sz="2400" dirty="0" smtClean="0"/>
              <a:t>Unidad II.</a:t>
            </a:r>
            <a:endParaRPr sz="2400" dirty="0"/>
          </a:p>
        </p:txBody>
      </p:sp>
      <p:sp>
        <p:nvSpPr>
          <p:cNvPr id="5880" name="Google Shape;5880;p45"/>
          <p:cNvSpPr/>
          <p:nvPr/>
        </p:nvSpPr>
        <p:spPr>
          <a:xfrm>
            <a:off x="5605755" y="3976166"/>
            <a:ext cx="13521" cy="4623"/>
          </a:xfrm>
          <a:custGeom>
            <a:avLst/>
            <a:gdLst/>
            <a:ahLst/>
            <a:cxnLst/>
            <a:rect l="l" t="t" r="r" b="b"/>
            <a:pathLst>
              <a:path w="155" h="53" extrusionOk="0">
                <a:moveTo>
                  <a:pt x="0" y="1"/>
                </a:moveTo>
                <a:cubicBezTo>
                  <a:pt x="52" y="1"/>
                  <a:pt x="103" y="52"/>
                  <a:pt x="155" y="52"/>
                </a:cubicBezTo>
                <a:cubicBezTo>
                  <a:pt x="103" y="1"/>
                  <a:pt x="52" y="1"/>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45"/>
          <p:cNvSpPr/>
          <p:nvPr/>
        </p:nvSpPr>
        <p:spPr>
          <a:xfrm>
            <a:off x="5614740" y="3756683"/>
            <a:ext cx="87" cy="87"/>
          </a:xfrm>
          <a:custGeom>
            <a:avLst/>
            <a:gdLst/>
            <a:ahLst/>
            <a:cxnLst/>
            <a:rect l="l" t="t" r="r" b="b"/>
            <a:pathLst>
              <a:path w="1" h="1" extrusionOk="0">
                <a:moveTo>
                  <a:pt x="0" y="0"/>
                </a:move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45"/>
          <p:cNvSpPr/>
          <p:nvPr/>
        </p:nvSpPr>
        <p:spPr>
          <a:xfrm rot="1485225">
            <a:off x="187197" y="1001449"/>
            <a:ext cx="256272" cy="347917"/>
          </a:xfrm>
          <a:custGeom>
            <a:avLst/>
            <a:gdLst/>
            <a:ahLst/>
            <a:cxnLst/>
            <a:rect l="l" t="t" r="r" b="b"/>
            <a:pathLst>
              <a:path w="7209" h="9787" extrusionOk="0">
                <a:moveTo>
                  <a:pt x="4092" y="0"/>
                </a:moveTo>
                <a:cubicBezTo>
                  <a:pt x="3892" y="0"/>
                  <a:pt x="3681" y="130"/>
                  <a:pt x="3462" y="451"/>
                </a:cubicBezTo>
                <a:cubicBezTo>
                  <a:pt x="2995" y="1169"/>
                  <a:pt x="2415" y="1861"/>
                  <a:pt x="1515" y="2216"/>
                </a:cubicBezTo>
                <a:cubicBezTo>
                  <a:pt x="1368" y="2363"/>
                  <a:pt x="1195" y="2545"/>
                  <a:pt x="1013" y="2726"/>
                </a:cubicBezTo>
                <a:cubicBezTo>
                  <a:pt x="1117" y="2899"/>
                  <a:pt x="1229" y="3116"/>
                  <a:pt x="1333" y="3332"/>
                </a:cubicBezTo>
                <a:cubicBezTo>
                  <a:pt x="2164" y="4379"/>
                  <a:pt x="2631" y="5573"/>
                  <a:pt x="2597" y="6871"/>
                </a:cubicBezTo>
                <a:cubicBezTo>
                  <a:pt x="2129" y="7053"/>
                  <a:pt x="1697" y="7226"/>
                  <a:pt x="1229" y="7408"/>
                </a:cubicBezTo>
                <a:cubicBezTo>
                  <a:pt x="1048" y="7589"/>
                  <a:pt x="831" y="7771"/>
                  <a:pt x="615" y="7953"/>
                </a:cubicBezTo>
                <a:cubicBezTo>
                  <a:pt x="546" y="8091"/>
                  <a:pt x="468" y="8204"/>
                  <a:pt x="399" y="8351"/>
                </a:cubicBezTo>
                <a:cubicBezTo>
                  <a:pt x="252" y="8740"/>
                  <a:pt x="1" y="9285"/>
                  <a:pt x="364" y="9605"/>
                </a:cubicBezTo>
                <a:cubicBezTo>
                  <a:pt x="506" y="9735"/>
                  <a:pt x="660" y="9786"/>
                  <a:pt x="817" y="9786"/>
                </a:cubicBezTo>
                <a:cubicBezTo>
                  <a:pt x="1101" y="9786"/>
                  <a:pt x="1393" y="9616"/>
                  <a:pt x="1627" y="9432"/>
                </a:cubicBezTo>
                <a:cubicBezTo>
                  <a:pt x="1982" y="9138"/>
                  <a:pt x="2276" y="8818"/>
                  <a:pt x="2597" y="8524"/>
                </a:cubicBezTo>
                <a:cubicBezTo>
                  <a:pt x="2744" y="8307"/>
                  <a:pt x="2882" y="8091"/>
                  <a:pt x="3029" y="7840"/>
                </a:cubicBezTo>
                <a:cubicBezTo>
                  <a:pt x="3713" y="6326"/>
                  <a:pt x="3064" y="4959"/>
                  <a:pt x="2449" y="3626"/>
                </a:cubicBezTo>
                <a:cubicBezTo>
                  <a:pt x="2346" y="3514"/>
                  <a:pt x="2233" y="3445"/>
                  <a:pt x="2164" y="3332"/>
                </a:cubicBezTo>
                <a:cubicBezTo>
                  <a:pt x="1982" y="3116"/>
                  <a:pt x="1844" y="2865"/>
                  <a:pt x="2233" y="2726"/>
                </a:cubicBezTo>
                <a:cubicBezTo>
                  <a:pt x="2882" y="2112"/>
                  <a:pt x="3531" y="1498"/>
                  <a:pt x="4223" y="849"/>
                </a:cubicBezTo>
                <a:cubicBezTo>
                  <a:pt x="4509" y="1316"/>
                  <a:pt x="4872" y="1861"/>
                  <a:pt x="5227" y="2398"/>
                </a:cubicBezTo>
                <a:cubicBezTo>
                  <a:pt x="5374" y="2614"/>
                  <a:pt x="5521" y="2796"/>
                  <a:pt x="5694" y="2977"/>
                </a:cubicBezTo>
                <a:cubicBezTo>
                  <a:pt x="5772" y="3194"/>
                  <a:pt x="5876" y="3375"/>
                  <a:pt x="5988" y="3592"/>
                </a:cubicBezTo>
                <a:cubicBezTo>
                  <a:pt x="5443" y="3808"/>
                  <a:pt x="4760" y="4595"/>
                  <a:pt x="4613" y="5106"/>
                </a:cubicBezTo>
                <a:cubicBezTo>
                  <a:pt x="4456" y="5624"/>
                  <a:pt x="4883" y="6206"/>
                  <a:pt x="5371" y="6206"/>
                </a:cubicBezTo>
                <a:cubicBezTo>
                  <a:pt x="5420" y="6206"/>
                  <a:pt x="5471" y="6200"/>
                  <a:pt x="5521" y="6188"/>
                </a:cubicBezTo>
                <a:cubicBezTo>
                  <a:pt x="5911" y="6075"/>
                  <a:pt x="6274" y="5824"/>
                  <a:pt x="6672" y="5677"/>
                </a:cubicBezTo>
                <a:cubicBezTo>
                  <a:pt x="7209" y="5495"/>
                  <a:pt x="7209" y="5106"/>
                  <a:pt x="7174" y="4630"/>
                </a:cubicBezTo>
                <a:cubicBezTo>
                  <a:pt x="7105" y="3765"/>
                  <a:pt x="6603" y="3116"/>
                  <a:pt x="6127" y="2432"/>
                </a:cubicBezTo>
                <a:cubicBezTo>
                  <a:pt x="6023" y="2251"/>
                  <a:pt x="5876" y="2034"/>
                  <a:pt x="5772" y="1861"/>
                </a:cubicBezTo>
                <a:cubicBezTo>
                  <a:pt x="5409" y="1351"/>
                  <a:pt x="5045" y="918"/>
                  <a:pt x="4725" y="416"/>
                </a:cubicBezTo>
                <a:cubicBezTo>
                  <a:pt x="4532" y="168"/>
                  <a:pt x="4319" y="0"/>
                  <a:pt x="4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3" name="Google Shape;5883;p45"/>
          <p:cNvGrpSpPr/>
          <p:nvPr/>
        </p:nvGrpSpPr>
        <p:grpSpPr>
          <a:xfrm rot="5400000">
            <a:off x="8077249" y="788101"/>
            <a:ext cx="880002" cy="373793"/>
            <a:chOff x="4577075" y="512975"/>
            <a:chExt cx="746650" cy="317150"/>
          </a:xfrm>
        </p:grpSpPr>
        <p:sp>
          <p:nvSpPr>
            <p:cNvPr id="5884" name="Google Shape;5884;p45"/>
            <p:cNvSpPr/>
            <p:nvPr/>
          </p:nvSpPr>
          <p:spPr>
            <a:xfrm>
              <a:off x="4817550" y="738400"/>
              <a:ext cx="67225" cy="23475"/>
            </a:xfrm>
            <a:custGeom>
              <a:avLst/>
              <a:gdLst/>
              <a:ahLst/>
              <a:cxnLst/>
              <a:rect l="l" t="t" r="r" b="b"/>
              <a:pathLst>
                <a:path w="2689" h="939" extrusionOk="0">
                  <a:moveTo>
                    <a:pt x="1933" y="0"/>
                  </a:moveTo>
                  <a:cubicBezTo>
                    <a:pt x="1751" y="0"/>
                    <a:pt x="1527" y="56"/>
                    <a:pt x="1345" y="56"/>
                  </a:cubicBezTo>
                  <a:cubicBezTo>
                    <a:pt x="994" y="168"/>
                    <a:pt x="644" y="238"/>
                    <a:pt x="294" y="350"/>
                  </a:cubicBezTo>
                  <a:cubicBezTo>
                    <a:pt x="70" y="406"/>
                    <a:pt x="0" y="518"/>
                    <a:pt x="70" y="812"/>
                  </a:cubicBezTo>
                  <a:cubicBezTo>
                    <a:pt x="182" y="869"/>
                    <a:pt x="294" y="939"/>
                    <a:pt x="420" y="939"/>
                  </a:cubicBezTo>
                  <a:lnTo>
                    <a:pt x="2227" y="939"/>
                  </a:lnTo>
                  <a:cubicBezTo>
                    <a:pt x="2395" y="939"/>
                    <a:pt x="2633" y="869"/>
                    <a:pt x="2689" y="644"/>
                  </a:cubicBezTo>
                  <a:cubicBezTo>
                    <a:pt x="2577" y="294"/>
                    <a:pt x="2283" y="56"/>
                    <a:pt x="1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45"/>
            <p:cNvSpPr/>
            <p:nvPr/>
          </p:nvSpPr>
          <p:spPr>
            <a:xfrm>
              <a:off x="4708350" y="752400"/>
              <a:ext cx="70025" cy="26250"/>
            </a:xfrm>
            <a:custGeom>
              <a:avLst/>
              <a:gdLst/>
              <a:ahLst/>
              <a:cxnLst/>
              <a:rect l="l" t="t" r="r" b="b"/>
              <a:pathLst>
                <a:path w="2801" h="1050" extrusionOk="0">
                  <a:moveTo>
                    <a:pt x="1988" y="0"/>
                  </a:moveTo>
                  <a:cubicBezTo>
                    <a:pt x="1933" y="0"/>
                    <a:pt x="1872" y="9"/>
                    <a:pt x="1806" y="28"/>
                  </a:cubicBezTo>
                  <a:cubicBezTo>
                    <a:pt x="1638" y="140"/>
                    <a:pt x="1400" y="140"/>
                    <a:pt x="1218" y="196"/>
                  </a:cubicBezTo>
                  <a:cubicBezTo>
                    <a:pt x="938" y="252"/>
                    <a:pt x="644" y="252"/>
                    <a:pt x="406" y="379"/>
                  </a:cubicBezTo>
                  <a:cubicBezTo>
                    <a:pt x="238" y="379"/>
                    <a:pt x="56" y="491"/>
                    <a:pt x="0" y="659"/>
                  </a:cubicBezTo>
                  <a:cubicBezTo>
                    <a:pt x="56" y="729"/>
                    <a:pt x="168" y="785"/>
                    <a:pt x="238" y="785"/>
                  </a:cubicBezTo>
                  <a:cubicBezTo>
                    <a:pt x="406" y="841"/>
                    <a:pt x="644" y="897"/>
                    <a:pt x="868" y="897"/>
                  </a:cubicBezTo>
                  <a:cubicBezTo>
                    <a:pt x="1162" y="953"/>
                    <a:pt x="1512" y="1009"/>
                    <a:pt x="1806" y="1009"/>
                  </a:cubicBezTo>
                  <a:cubicBezTo>
                    <a:pt x="1929" y="1033"/>
                    <a:pt x="2045" y="1049"/>
                    <a:pt x="2160" y="1049"/>
                  </a:cubicBezTo>
                  <a:cubicBezTo>
                    <a:pt x="2370" y="1049"/>
                    <a:pt x="2573" y="995"/>
                    <a:pt x="2800" y="841"/>
                  </a:cubicBezTo>
                  <a:cubicBezTo>
                    <a:pt x="2744" y="785"/>
                    <a:pt x="2800" y="729"/>
                    <a:pt x="2744" y="659"/>
                  </a:cubicBezTo>
                  <a:cubicBezTo>
                    <a:pt x="2618" y="491"/>
                    <a:pt x="2506" y="252"/>
                    <a:pt x="2338" y="140"/>
                  </a:cubicBezTo>
                  <a:cubicBezTo>
                    <a:pt x="2247" y="59"/>
                    <a:pt x="2134" y="0"/>
                    <a:pt x="1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45"/>
            <p:cNvSpPr/>
            <p:nvPr/>
          </p:nvSpPr>
          <p:spPr>
            <a:xfrm>
              <a:off x="5266975" y="697450"/>
              <a:ext cx="56750" cy="34950"/>
            </a:xfrm>
            <a:custGeom>
              <a:avLst/>
              <a:gdLst/>
              <a:ahLst/>
              <a:cxnLst/>
              <a:rect l="l" t="t" r="r" b="b"/>
              <a:pathLst>
                <a:path w="2270" h="1398" extrusionOk="0">
                  <a:moveTo>
                    <a:pt x="225" y="0"/>
                  </a:moveTo>
                  <a:cubicBezTo>
                    <a:pt x="57" y="126"/>
                    <a:pt x="1" y="238"/>
                    <a:pt x="57" y="476"/>
                  </a:cubicBezTo>
                  <a:cubicBezTo>
                    <a:pt x="295" y="644"/>
                    <a:pt x="575" y="882"/>
                    <a:pt x="869" y="1106"/>
                  </a:cubicBezTo>
                  <a:cubicBezTo>
                    <a:pt x="1109" y="1313"/>
                    <a:pt x="1373" y="1398"/>
                    <a:pt x="1645" y="1398"/>
                  </a:cubicBezTo>
                  <a:cubicBezTo>
                    <a:pt x="1833" y="1398"/>
                    <a:pt x="2024" y="1357"/>
                    <a:pt x="2213" y="1288"/>
                  </a:cubicBezTo>
                  <a:cubicBezTo>
                    <a:pt x="2269" y="938"/>
                    <a:pt x="2045" y="756"/>
                    <a:pt x="1863" y="588"/>
                  </a:cubicBezTo>
                  <a:cubicBezTo>
                    <a:pt x="1401" y="126"/>
                    <a:pt x="813"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45"/>
            <p:cNvSpPr/>
            <p:nvPr/>
          </p:nvSpPr>
          <p:spPr>
            <a:xfrm>
              <a:off x="4577075" y="671200"/>
              <a:ext cx="55325" cy="28025"/>
            </a:xfrm>
            <a:custGeom>
              <a:avLst/>
              <a:gdLst/>
              <a:ahLst/>
              <a:cxnLst/>
              <a:rect l="l" t="t" r="r" b="b"/>
              <a:pathLst>
                <a:path w="2213" h="1121" extrusionOk="0">
                  <a:moveTo>
                    <a:pt x="169" y="0"/>
                  </a:moveTo>
                  <a:cubicBezTo>
                    <a:pt x="113" y="56"/>
                    <a:pt x="57" y="126"/>
                    <a:pt x="1" y="182"/>
                  </a:cubicBezTo>
                  <a:lnTo>
                    <a:pt x="1" y="476"/>
                  </a:lnTo>
                  <a:cubicBezTo>
                    <a:pt x="328" y="883"/>
                    <a:pt x="1013" y="1121"/>
                    <a:pt x="1589" y="1121"/>
                  </a:cubicBezTo>
                  <a:cubicBezTo>
                    <a:pt x="1826" y="1121"/>
                    <a:pt x="2045" y="1080"/>
                    <a:pt x="2213" y="994"/>
                  </a:cubicBezTo>
                  <a:lnTo>
                    <a:pt x="2213" y="756"/>
                  </a:lnTo>
                  <a:cubicBezTo>
                    <a:pt x="2157" y="532"/>
                    <a:pt x="1695" y="56"/>
                    <a:pt x="1401" y="56"/>
                  </a:cubicBezTo>
                  <a:cubicBezTo>
                    <a:pt x="1363" y="38"/>
                    <a:pt x="1324" y="31"/>
                    <a:pt x="1285" y="31"/>
                  </a:cubicBezTo>
                  <a:cubicBezTo>
                    <a:pt x="1206" y="31"/>
                    <a:pt x="1125" y="56"/>
                    <a:pt x="1051" y="56"/>
                  </a:cubicBezTo>
                  <a:cubicBezTo>
                    <a:pt x="757" y="0"/>
                    <a:pt x="46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45"/>
            <p:cNvSpPr/>
            <p:nvPr/>
          </p:nvSpPr>
          <p:spPr>
            <a:xfrm>
              <a:off x="5067125" y="705850"/>
              <a:ext cx="67225" cy="22425"/>
            </a:xfrm>
            <a:custGeom>
              <a:avLst/>
              <a:gdLst/>
              <a:ahLst/>
              <a:cxnLst/>
              <a:rect l="l" t="t" r="r" b="b"/>
              <a:pathLst>
                <a:path w="2689" h="897" extrusionOk="0">
                  <a:moveTo>
                    <a:pt x="1629" y="0"/>
                  </a:moveTo>
                  <a:cubicBezTo>
                    <a:pt x="1164" y="0"/>
                    <a:pt x="724" y="111"/>
                    <a:pt x="294" y="308"/>
                  </a:cubicBezTo>
                  <a:cubicBezTo>
                    <a:pt x="168" y="308"/>
                    <a:pt x="112" y="420"/>
                    <a:pt x="0" y="546"/>
                  </a:cubicBezTo>
                  <a:cubicBezTo>
                    <a:pt x="112" y="602"/>
                    <a:pt x="168" y="602"/>
                    <a:pt x="238" y="658"/>
                  </a:cubicBezTo>
                  <a:cubicBezTo>
                    <a:pt x="700" y="714"/>
                    <a:pt x="1162" y="770"/>
                    <a:pt x="1568" y="840"/>
                  </a:cubicBezTo>
                  <a:cubicBezTo>
                    <a:pt x="1806" y="840"/>
                    <a:pt x="2044" y="896"/>
                    <a:pt x="2268" y="896"/>
                  </a:cubicBezTo>
                  <a:cubicBezTo>
                    <a:pt x="2394" y="896"/>
                    <a:pt x="2562" y="840"/>
                    <a:pt x="2688" y="658"/>
                  </a:cubicBezTo>
                  <a:cubicBezTo>
                    <a:pt x="2562" y="546"/>
                    <a:pt x="2506" y="364"/>
                    <a:pt x="2450" y="308"/>
                  </a:cubicBezTo>
                  <a:cubicBezTo>
                    <a:pt x="2268" y="196"/>
                    <a:pt x="2100" y="14"/>
                    <a:pt x="1918" y="14"/>
                  </a:cubicBezTo>
                  <a:cubicBezTo>
                    <a:pt x="1821" y="5"/>
                    <a:pt x="1724" y="0"/>
                    <a:pt x="1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45"/>
            <p:cNvSpPr/>
            <p:nvPr/>
          </p:nvSpPr>
          <p:spPr>
            <a:xfrm>
              <a:off x="4953350" y="697175"/>
              <a:ext cx="59900" cy="23750"/>
            </a:xfrm>
            <a:custGeom>
              <a:avLst/>
              <a:gdLst/>
              <a:ahLst/>
              <a:cxnLst/>
              <a:rect l="l" t="t" r="r" b="b"/>
              <a:pathLst>
                <a:path w="2396" h="950" extrusionOk="0">
                  <a:moveTo>
                    <a:pt x="1603" y="1"/>
                  </a:moveTo>
                  <a:cubicBezTo>
                    <a:pt x="1573" y="1"/>
                    <a:pt x="1543" y="4"/>
                    <a:pt x="1513" y="11"/>
                  </a:cubicBezTo>
                  <a:cubicBezTo>
                    <a:pt x="1107" y="137"/>
                    <a:pt x="701" y="249"/>
                    <a:pt x="295" y="361"/>
                  </a:cubicBezTo>
                  <a:cubicBezTo>
                    <a:pt x="113" y="417"/>
                    <a:pt x="1" y="543"/>
                    <a:pt x="1" y="837"/>
                  </a:cubicBezTo>
                  <a:cubicBezTo>
                    <a:pt x="113" y="837"/>
                    <a:pt x="239" y="837"/>
                    <a:pt x="295" y="893"/>
                  </a:cubicBezTo>
                  <a:cubicBezTo>
                    <a:pt x="589" y="893"/>
                    <a:pt x="869" y="949"/>
                    <a:pt x="1163" y="949"/>
                  </a:cubicBezTo>
                  <a:cubicBezTo>
                    <a:pt x="1457" y="949"/>
                    <a:pt x="1751" y="949"/>
                    <a:pt x="2101" y="893"/>
                  </a:cubicBezTo>
                  <a:cubicBezTo>
                    <a:pt x="2395" y="837"/>
                    <a:pt x="2395" y="655"/>
                    <a:pt x="2213" y="417"/>
                  </a:cubicBezTo>
                  <a:cubicBezTo>
                    <a:pt x="2213" y="361"/>
                    <a:pt x="2157" y="361"/>
                    <a:pt x="2157" y="305"/>
                  </a:cubicBezTo>
                  <a:cubicBezTo>
                    <a:pt x="2010" y="158"/>
                    <a:pt x="1810" y="1"/>
                    <a:pt x="1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45"/>
            <p:cNvSpPr/>
            <p:nvPr/>
          </p:nvSpPr>
          <p:spPr>
            <a:xfrm>
              <a:off x="4671925" y="677150"/>
              <a:ext cx="61300" cy="23475"/>
            </a:xfrm>
            <a:custGeom>
              <a:avLst/>
              <a:gdLst/>
              <a:ahLst/>
              <a:cxnLst/>
              <a:rect l="l" t="t" r="r" b="b"/>
              <a:pathLst>
                <a:path w="2452" h="939" extrusionOk="0">
                  <a:moveTo>
                    <a:pt x="1807" y="0"/>
                  </a:moveTo>
                  <a:cubicBezTo>
                    <a:pt x="1401" y="112"/>
                    <a:pt x="1051" y="294"/>
                    <a:pt x="757" y="406"/>
                  </a:cubicBezTo>
                  <a:cubicBezTo>
                    <a:pt x="575" y="406"/>
                    <a:pt x="407" y="462"/>
                    <a:pt x="295" y="518"/>
                  </a:cubicBezTo>
                  <a:cubicBezTo>
                    <a:pt x="169" y="518"/>
                    <a:pt x="113" y="644"/>
                    <a:pt x="1" y="756"/>
                  </a:cubicBezTo>
                  <a:cubicBezTo>
                    <a:pt x="169" y="812"/>
                    <a:pt x="295" y="868"/>
                    <a:pt x="463" y="868"/>
                  </a:cubicBezTo>
                  <a:cubicBezTo>
                    <a:pt x="995" y="938"/>
                    <a:pt x="1513" y="938"/>
                    <a:pt x="1975" y="938"/>
                  </a:cubicBezTo>
                  <a:cubicBezTo>
                    <a:pt x="2157" y="938"/>
                    <a:pt x="2325" y="868"/>
                    <a:pt x="2451" y="700"/>
                  </a:cubicBezTo>
                  <a:cubicBezTo>
                    <a:pt x="2269" y="406"/>
                    <a:pt x="2157" y="112"/>
                    <a:pt x="1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45"/>
            <p:cNvSpPr/>
            <p:nvPr/>
          </p:nvSpPr>
          <p:spPr>
            <a:xfrm>
              <a:off x="5036325" y="641000"/>
              <a:ext cx="57075" cy="21475"/>
            </a:xfrm>
            <a:custGeom>
              <a:avLst/>
              <a:gdLst/>
              <a:ahLst/>
              <a:cxnLst/>
              <a:rect l="l" t="t" r="r" b="b"/>
              <a:pathLst>
                <a:path w="2283" h="859" extrusionOk="0">
                  <a:moveTo>
                    <a:pt x="860" y="0"/>
                  </a:moveTo>
                  <a:cubicBezTo>
                    <a:pt x="661" y="0"/>
                    <a:pt x="455" y="23"/>
                    <a:pt x="238" y="46"/>
                  </a:cubicBezTo>
                  <a:cubicBezTo>
                    <a:pt x="126" y="102"/>
                    <a:pt x="0" y="214"/>
                    <a:pt x="70" y="340"/>
                  </a:cubicBezTo>
                  <a:cubicBezTo>
                    <a:pt x="476" y="508"/>
                    <a:pt x="826" y="690"/>
                    <a:pt x="1232" y="802"/>
                  </a:cubicBezTo>
                  <a:cubicBezTo>
                    <a:pt x="1526" y="858"/>
                    <a:pt x="1820" y="858"/>
                    <a:pt x="2100" y="858"/>
                  </a:cubicBezTo>
                  <a:cubicBezTo>
                    <a:pt x="2170" y="858"/>
                    <a:pt x="2226" y="802"/>
                    <a:pt x="2282" y="746"/>
                  </a:cubicBezTo>
                  <a:lnTo>
                    <a:pt x="2282" y="690"/>
                  </a:lnTo>
                  <a:cubicBezTo>
                    <a:pt x="2100" y="508"/>
                    <a:pt x="1932" y="340"/>
                    <a:pt x="1694" y="214"/>
                  </a:cubicBezTo>
                  <a:cubicBezTo>
                    <a:pt x="1421" y="48"/>
                    <a:pt x="1147" y="0"/>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45"/>
            <p:cNvSpPr/>
            <p:nvPr/>
          </p:nvSpPr>
          <p:spPr>
            <a:xfrm>
              <a:off x="4852550" y="537125"/>
              <a:ext cx="51125" cy="21725"/>
            </a:xfrm>
            <a:custGeom>
              <a:avLst/>
              <a:gdLst/>
              <a:ahLst/>
              <a:cxnLst/>
              <a:rect l="l" t="t" r="r" b="b"/>
              <a:pathLst>
                <a:path w="2045" h="869" extrusionOk="0">
                  <a:moveTo>
                    <a:pt x="1345" y="1"/>
                  </a:moveTo>
                  <a:lnTo>
                    <a:pt x="295" y="351"/>
                  </a:lnTo>
                  <a:cubicBezTo>
                    <a:pt x="127" y="407"/>
                    <a:pt x="1" y="519"/>
                    <a:pt x="1" y="701"/>
                  </a:cubicBezTo>
                  <a:cubicBezTo>
                    <a:pt x="71" y="757"/>
                    <a:pt x="183" y="813"/>
                    <a:pt x="295" y="813"/>
                  </a:cubicBezTo>
                  <a:lnTo>
                    <a:pt x="771" y="813"/>
                  </a:lnTo>
                  <a:cubicBezTo>
                    <a:pt x="1051" y="813"/>
                    <a:pt x="1289" y="869"/>
                    <a:pt x="1583" y="869"/>
                  </a:cubicBezTo>
                  <a:cubicBezTo>
                    <a:pt x="1751" y="869"/>
                    <a:pt x="1933" y="813"/>
                    <a:pt x="2045" y="589"/>
                  </a:cubicBezTo>
                  <a:cubicBezTo>
                    <a:pt x="1933" y="295"/>
                    <a:pt x="1639" y="113"/>
                    <a:pt x="1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45"/>
            <p:cNvSpPr/>
            <p:nvPr/>
          </p:nvSpPr>
          <p:spPr>
            <a:xfrm>
              <a:off x="4744750" y="644225"/>
              <a:ext cx="55325" cy="19650"/>
            </a:xfrm>
            <a:custGeom>
              <a:avLst/>
              <a:gdLst/>
              <a:ahLst/>
              <a:cxnLst/>
              <a:rect l="l" t="t" r="r" b="b"/>
              <a:pathLst>
                <a:path w="2213" h="786" extrusionOk="0">
                  <a:moveTo>
                    <a:pt x="1547" y="0"/>
                  </a:moveTo>
                  <a:cubicBezTo>
                    <a:pt x="1502" y="0"/>
                    <a:pt x="1453" y="9"/>
                    <a:pt x="1400" y="29"/>
                  </a:cubicBezTo>
                  <a:cubicBezTo>
                    <a:pt x="1050" y="85"/>
                    <a:pt x="756" y="211"/>
                    <a:pt x="406" y="323"/>
                  </a:cubicBezTo>
                  <a:cubicBezTo>
                    <a:pt x="294" y="379"/>
                    <a:pt x="182" y="505"/>
                    <a:pt x="0" y="561"/>
                  </a:cubicBezTo>
                  <a:cubicBezTo>
                    <a:pt x="0" y="617"/>
                    <a:pt x="56" y="673"/>
                    <a:pt x="56" y="673"/>
                  </a:cubicBezTo>
                  <a:cubicBezTo>
                    <a:pt x="112" y="673"/>
                    <a:pt x="238" y="729"/>
                    <a:pt x="294" y="729"/>
                  </a:cubicBezTo>
                  <a:lnTo>
                    <a:pt x="994" y="729"/>
                  </a:lnTo>
                  <a:cubicBezTo>
                    <a:pt x="1288" y="729"/>
                    <a:pt x="1512" y="785"/>
                    <a:pt x="1750" y="785"/>
                  </a:cubicBezTo>
                  <a:cubicBezTo>
                    <a:pt x="1988" y="785"/>
                    <a:pt x="2156" y="729"/>
                    <a:pt x="2212" y="505"/>
                  </a:cubicBezTo>
                  <a:cubicBezTo>
                    <a:pt x="2156" y="435"/>
                    <a:pt x="2100" y="379"/>
                    <a:pt x="2044" y="323"/>
                  </a:cubicBezTo>
                  <a:cubicBezTo>
                    <a:pt x="1895" y="185"/>
                    <a:pt x="1755" y="0"/>
                    <a:pt x="1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45"/>
            <p:cNvSpPr/>
            <p:nvPr/>
          </p:nvSpPr>
          <p:spPr>
            <a:xfrm>
              <a:off x="5176325" y="633400"/>
              <a:ext cx="40975" cy="24300"/>
            </a:xfrm>
            <a:custGeom>
              <a:avLst/>
              <a:gdLst/>
              <a:ahLst/>
              <a:cxnLst/>
              <a:rect l="l" t="t" r="r" b="b"/>
              <a:pathLst>
                <a:path w="1639" h="972" extrusionOk="0">
                  <a:moveTo>
                    <a:pt x="351" y="0"/>
                  </a:moveTo>
                  <a:cubicBezTo>
                    <a:pt x="127" y="0"/>
                    <a:pt x="1" y="168"/>
                    <a:pt x="1" y="462"/>
                  </a:cubicBezTo>
                  <a:cubicBezTo>
                    <a:pt x="377" y="803"/>
                    <a:pt x="702" y="971"/>
                    <a:pt x="1041" y="971"/>
                  </a:cubicBezTo>
                  <a:cubicBezTo>
                    <a:pt x="1232" y="971"/>
                    <a:pt x="1427" y="918"/>
                    <a:pt x="1639" y="812"/>
                  </a:cubicBezTo>
                  <a:cubicBezTo>
                    <a:pt x="1583" y="518"/>
                    <a:pt x="1401" y="350"/>
                    <a:pt x="1177" y="168"/>
                  </a:cubicBezTo>
                  <a:cubicBezTo>
                    <a:pt x="939" y="0"/>
                    <a:pt x="645"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45"/>
            <p:cNvSpPr/>
            <p:nvPr/>
          </p:nvSpPr>
          <p:spPr>
            <a:xfrm>
              <a:off x="4644275" y="706200"/>
              <a:ext cx="43775" cy="22075"/>
            </a:xfrm>
            <a:custGeom>
              <a:avLst/>
              <a:gdLst/>
              <a:ahLst/>
              <a:cxnLst/>
              <a:rect l="l" t="t" r="r" b="b"/>
              <a:pathLst>
                <a:path w="1751" h="883" extrusionOk="0">
                  <a:moveTo>
                    <a:pt x="925" y="0"/>
                  </a:moveTo>
                  <a:cubicBezTo>
                    <a:pt x="701" y="0"/>
                    <a:pt x="519" y="56"/>
                    <a:pt x="351" y="126"/>
                  </a:cubicBezTo>
                  <a:cubicBezTo>
                    <a:pt x="57" y="182"/>
                    <a:pt x="1" y="294"/>
                    <a:pt x="57" y="588"/>
                  </a:cubicBezTo>
                  <a:cubicBezTo>
                    <a:pt x="463" y="826"/>
                    <a:pt x="925" y="882"/>
                    <a:pt x="1401" y="882"/>
                  </a:cubicBezTo>
                  <a:cubicBezTo>
                    <a:pt x="1569" y="826"/>
                    <a:pt x="1681" y="756"/>
                    <a:pt x="1751" y="644"/>
                  </a:cubicBezTo>
                  <a:cubicBezTo>
                    <a:pt x="1513" y="182"/>
                    <a:pt x="1275"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45"/>
            <p:cNvSpPr/>
            <p:nvPr/>
          </p:nvSpPr>
          <p:spPr>
            <a:xfrm>
              <a:off x="5161975" y="735600"/>
              <a:ext cx="46575" cy="23700"/>
            </a:xfrm>
            <a:custGeom>
              <a:avLst/>
              <a:gdLst/>
              <a:ahLst/>
              <a:cxnLst/>
              <a:rect l="l" t="t" r="r" b="b"/>
              <a:pathLst>
                <a:path w="1863" h="948" extrusionOk="0">
                  <a:moveTo>
                    <a:pt x="113" y="0"/>
                  </a:moveTo>
                  <a:cubicBezTo>
                    <a:pt x="113" y="112"/>
                    <a:pt x="57" y="168"/>
                    <a:pt x="1" y="280"/>
                  </a:cubicBezTo>
                  <a:cubicBezTo>
                    <a:pt x="57" y="280"/>
                    <a:pt x="113" y="350"/>
                    <a:pt x="113" y="350"/>
                  </a:cubicBezTo>
                  <a:cubicBezTo>
                    <a:pt x="407" y="518"/>
                    <a:pt x="645" y="700"/>
                    <a:pt x="995" y="812"/>
                  </a:cubicBezTo>
                  <a:cubicBezTo>
                    <a:pt x="1125" y="878"/>
                    <a:pt x="1298" y="948"/>
                    <a:pt x="1479" y="948"/>
                  </a:cubicBezTo>
                  <a:cubicBezTo>
                    <a:pt x="1608" y="948"/>
                    <a:pt x="1740" y="912"/>
                    <a:pt x="1863" y="812"/>
                  </a:cubicBezTo>
                  <a:cubicBezTo>
                    <a:pt x="1807" y="462"/>
                    <a:pt x="1513" y="112"/>
                    <a:pt x="1219" y="56"/>
                  </a:cubicBezTo>
                  <a:cubicBezTo>
                    <a:pt x="869" y="56"/>
                    <a:pt x="519"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45"/>
            <p:cNvSpPr/>
            <p:nvPr/>
          </p:nvSpPr>
          <p:spPr>
            <a:xfrm>
              <a:off x="5049625" y="751350"/>
              <a:ext cx="47975" cy="23475"/>
            </a:xfrm>
            <a:custGeom>
              <a:avLst/>
              <a:gdLst/>
              <a:ahLst/>
              <a:cxnLst/>
              <a:rect l="l" t="t" r="r" b="b"/>
              <a:pathLst>
                <a:path w="1919" h="939" extrusionOk="0">
                  <a:moveTo>
                    <a:pt x="406" y="0"/>
                  </a:moveTo>
                  <a:cubicBezTo>
                    <a:pt x="238" y="0"/>
                    <a:pt x="56" y="70"/>
                    <a:pt x="0" y="238"/>
                  </a:cubicBezTo>
                  <a:cubicBezTo>
                    <a:pt x="350" y="533"/>
                    <a:pt x="1218" y="939"/>
                    <a:pt x="1638" y="939"/>
                  </a:cubicBezTo>
                  <a:cubicBezTo>
                    <a:pt x="1694" y="939"/>
                    <a:pt x="1806" y="939"/>
                    <a:pt x="1918" y="883"/>
                  </a:cubicBezTo>
                  <a:cubicBezTo>
                    <a:pt x="1918" y="589"/>
                    <a:pt x="1750" y="421"/>
                    <a:pt x="1512" y="294"/>
                  </a:cubicBezTo>
                  <a:cubicBezTo>
                    <a:pt x="1218" y="0"/>
                    <a:pt x="812" y="7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45"/>
            <p:cNvSpPr/>
            <p:nvPr/>
          </p:nvSpPr>
          <p:spPr>
            <a:xfrm>
              <a:off x="4905050" y="560575"/>
              <a:ext cx="49725" cy="18050"/>
            </a:xfrm>
            <a:custGeom>
              <a:avLst/>
              <a:gdLst/>
              <a:ahLst/>
              <a:cxnLst/>
              <a:rect l="l" t="t" r="r" b="b"/>
              <a:pathLst>
                <a:path w="1989" h="722" extrusionOk="0">
                  <a:moveTo>
                    <a:pt x="1345" y="1"/>
                  </a:moveTo>
                  <a:cubicBezTo>
                    <a:pt x="1051" y="57"/>
                    <a:pt x="771" y="57"/>
                    <a:pt x="477" y="113"/>
                  </a:cubicBezTo>
                  <a:cubicBezTo>
                    <a:pt x="239" y="169"/>
                    <a:pt x="127" y="281"/>
                    <a:pt x="1" y="575"/>
                  </a:cubicBezTo>
                  <a:cubicBezTo>
                    <a:pt x="127" y="631"/>
                    <a:pt x="239" y="631"/>
                    <a:pt x="351" y="631"/>
                  </a:cubicBezTo>
                  <a:cubicBezTo>
                    <a:pt x="533" y="631"/>
                    <a:pt x="771" y="701"/>
                    <a:pt x="939" y="701"/>
                  </a:cubicBezTo>
                  <a:cubicBezTo>
                    <a:pt x="1090" y="701"/>
                    <a:pt x="1241" y="722"/>
                    <a:pt x="1393" y="722"/>
                  </a:cubicBezTo>
                  <a:cubicBezTo>
                    <a:pt x="1592" y="722"/>
                    <a:pt x="1790" y="686"/>
                    <a:pt x="1989" y="519"/>
                  </a:cubicBezTo>
                  <a:cubicBezTo>
                    <a:pt x="1933" y="519"/>
                    <a:pt x="1989" y="407"/>
                    <a:pt x="1933" y="407"/>
                  </a:cubicBezTo>
                  <a:cubicBezTo>
                    <a:pt x="1821" y="169"/>
                    <a:pt x="1583" y="1"/>
                    <a:pt x="1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45"/>
            <p:cNvSpPr/>
            <p:nvPr/>
          </p:nvSpPr>
          <p:spPr>
            <a:xfrm>
              <a:off x="5119625" y="587625"/>
              <a:ext cx="47975" cy="19225"/>
            </a:xfrm>
            <a:custGeom>
              <a:avLst/>
              <a:gdLst/>
              <a:ahLst/>
              <a:cxnLst/>
              <a:rect l="l" t="t" r="r" b="b"/>
              <a:pathLst>
                <a:path w="1919" h="769" extrusionOk="0">
                  <a:moveTo>
                    <a:pt x="814" y="0"/>
                  </a:moveTo>
                  <a:cubicBezTo>
                    <a:pt x="655" y="0"/>
                    <a:pt x="490" y="25"/>
                    <a:pt x="294" y="25"/>
                  </a:cubicBezTo>
                  <a:cubicBezTo>
                    <a:pt x="168" y="25"/>
                    <a:pt x="0" y="81"/>
                    <a:pt x="56" y="319"/>
                  </a:cubicBezTo>
                  <a:cubicBezTo>
                    <a:pt x="622" y="602"/>
                    <a:pt x="1167" y="769"/>
                    <a:pt x="1540" y="769"/>
                  </a:cubicBezTo>
                  <a:cubicBezTo>
                    <a:pt x="1703" y="769"/>
                    <a:pt x="1833" y="737"/>
                    <a:pt x="1919" y="669"/>
                  </a:cubicBezTo>
                  <a:cubicBezTo>
                    <a:pt x="1807" y="375"/>
                    <a:pt x="1401" y="25"/>
                    <a:pt x="1050" y="25"/>
                  </a:cubicBezTo>
                  <a:cubicBezTo>
                    <a:pt x="971" y="6"/>
                    <a:pt x="893" y="0"/>
                    <a:pt x="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45"/>
            <p:cNvSpPr/>
            <p:nvPr/>
          </p:nvSpPr>
          <p:spPr>
            <a:xfrm>
              <a:off x="4800050" y="702775"/>
              <a:ext cx="42375" cy="18950"/>
            </a:xfrm>
            <a:custGeom>
              <a:avLst/>
              <a:gdLst/>
              <a:ahLst/>
              <a:cxnLst/>
              <a:rect l="l" t="t" r="r" b="b"/>
              <a:pathLst>
                <a:path w="1695" h="758" extrusionOk="0">
                  <a:moveTo>
                    <a:pt x="871" y="0"/>
                  </a:moveTo>
                  <a:cubicBezTo>
                    <a:pt x="811" y="0"/>
                    <a:pt x="754" y="8"/>
                    <a:pt x="700" y="25"/>
                  </a:cubicBezTo>
                  <a:cubicBezTo>
                    <a:pt x="532" y="81"/>
                    <a:pt x="350" y="193"/>
                    <a:pt x="182" y="263"/>
                  </a:cubicBezTo>
                  <a:cubicBezTo>
                    <a:pt x="0" y="319"/>
                    <a:pt x="0" y="375"/>
                    <a:pt x="0" y="487"/>
                  </a:cubicBezTo>
                  <a:cubicBezTo>
                    <a:pt x="278" y="670"/>
                    <a:pt x="632" y="757"/>
                    <a:pt x="956" y="757"/>
                  </a:cubicBezTo>
                  <a:cubicBezTo>
                    <a:pt x="1254" y="757"/>
                    <a:pt x="1527" y="684"/>
                    <a:pt x="1694" y="543"/>
                  </a:cubicBezTo>
                  <a:cubicBezTo>
                    <a:pt x="1600" y="247"/>
                    <a:pt x="1203"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45"/>
            <p:cNvSpPr/>
            <p:nvPr/>
          </p:nvSpPr>
          <p:spPr>
            <a:xfrm>
              <a:off x="5192425" y="802850"/>
              <a:ext cx="40975" cy="23075"/>
            </a:xfrm>
            <a:custGeom>
              <a:avLst/>
              <a:gdLst/>
              <a:ahLst/>
              <a:cxnLst/>
              <a:rect l="l" t="t" r="r" b="b"/>
              <a:pathLst>
                <a:path w="1639" h="923" extrusionOk="0">
                  <a:moveTo>
                    <a:pt x="480" y="0"/>
                  </a:moveTo>
                  <a:cubicBezTo>
                    <a:pt x="315" y="0"/>
                    <a:pt x="151" y="44"/>
                    <a:pt x="1" y="223"/>
                  </a:cubicBezTo>
                  <a:cubicBezTo>
                    <a:pt x="239" y="391"/>
                    <a:pt x="407" y="517"/>
                    <a:pt x="589" y="685"/>
                  </a:cubicBezTo>
                  <a:cubicBezTo>
                    <a:pt x="827" y="923"/>
                    <a:pt x="1107" y="923"/>
                    <a:pt x="1345" y="923"/>
                  </a:cubicBezTo>
                  <a:cubicBezTo>
                    <a:pt x="1457" y="867"/>
                    <a:pt x="1639" y="867"/>
                    <a:pt x="1639" y="685"/>
                  </a:cubicBezTo>
                  <a:cubicBezTo>
                    <a:pt x="1527" y="391"/>
                    <a:pt x="1289" y="111"/>
                    <a:pt x="939" y="41"/>
                  </a:cubicBezTo>
                  <a:cubicBezTo>
                    <a:pt x="795" y="41"/>
                    <a:pt x="637" y="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45"/>
            <p:cNvSpPr/>
            <p:nvPr/>
          </p:nvSpPr>
          <p:spPr>
            <a:xfrm>
              <a:off x="4807400" y="512975"/>
              <a:ext cx="38175" cy="18225"/>
            </a:xfrm>
            <a:custGeom>
              <a:avLst/>
              <a:gdLst/>
              <a:ahLst/>
              <a:cxnLst/>
              <a:rect l="l" t="t" r="r" b="b"/>
              <a:pathLst>
                <a:path w="1527" h="729" extrusionOk="0">
                  <a:moveTo>
                    <a:pt x="686" y="0"/>
                  </a:moveTo>
                  <a:cubicBezTo>
                    <a:pt x="440" y="0"/>
                    <a:pt x="114" y="203"/>
                    <a:pt x="56" y="435"/>
                  </a:cubicBezTo>
                  <a:cubicBezTo>
                    <a:pt x="0" y="561"/>
                    <a:pt x="56" y="617"/>
                    <a:pt x="56" y="729"/>
                  </a:cubicBezTo>
                  <a:cubicBezTo>
                    <a:pt x="132" y="720"/>
                    <a:pt x="208" y="717"/>
                    <a:pt x="285" y="717"/>
                  </a:cubicBezTo>
                  <a:cubicBezTo>
                    <a:pt x="432" y="717"/>
                    <a:pt x="582" y="728"/>
                    <a:pt x="732" y="728"/>
                  </a:cubicBezTo>
                  <a:cubicBezTo>
                    <a:pt x="1000" y="728"/>
                    <a:pt x="1269" y="694"/>
                    <a:pt x="1526" y="505"/>
                  </a:cubicBezTo>
                  <a:cubicBezTo>
                    <a:pt x="1456" y="379"/>
                    <a:pt x="1456" y="323"/>
                    <a:pt x="1400" y="323"/>
                  </a:cubicBezTo>
                  <a:cubicBezTo>
                    <a:pt x="1232" y="211"/>
                    <a:pt x="994" y="155"/>
                    <a:pt x="826" y="29"/>
                  </a:cubicBezTo>
                  <a:cubicBezTo>
                    <a:pt x="785" y="9"/>
                    <a:pt x="737" y="0"/>
                    <a:pt x="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45"/>
            <p:cNvSpPr/>
            <p:nvPr/>
          </p:nvSpPr>
          <p:spPr>
            <a:xfrm>
              <a:off x="4784300" y="812600"/>
              <a:ext cx="35025" cy="17525"/>
            </a:xfrm>
            <a:custGeom>
              <a:avLst/>
              <a:gdLst/>
              <a:ahLst/>
              <a:cxnLst/>
              <a:rect l="l" t="t" r="r" b="b"/>
              <a:pathLst>
                <a:path w="1401" h="701" extrusionOk="0">
                  <a:moveTo>
                    <a:pt x="812" y="1"/>
                  </a:moveTo>
                  <a:cubicBezTo>
                    <a:pt x="462" y="1"/>
                    <a:pt x="168" y="183"/>
                    <a:pt x="0" y="533"/>
                  </a:cubicBezTo>
                  <a:cubicBezTo>
                    <a:pt x="56" y="645"/>
                    <a:pt x="168" y="701"/>
                    <a:pt x="280" y="701"/>
                  </a:cubicBezTo>
                  <a:lnTo>
                    <a:pt x="924" y="701"/>
                  </a:lnTo>
                  <a:cubicBezTo>
                    <a:pt x="1162" y="701"/>
                    <a:pt x="1274" y="645"/>
                    <a:pt x="1400" y="477"/>
                  </a:cubicBezTo>
                  <a:cubicBezTo>
                    <a:pt x="1274" y="183"/>
                    <a:pt x="1106" y="1"/>
                    <a:pt x="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45"/>
            <p:cNvSpPr/>
            <p:nvPr/>
          </p:nvSpPr>
          <p:spPr>
            <a:xfrm>
              <a:off x="5109475" y="742600"/>
              <a:ext cx="40625" cy="20775"/>
            </a:xfrm>
            <a:custGeom>
              <a:avLst/>
              <a:gdLst/>
              <a:ahLst/>
              <a:cxnLst/>
              <a:rect l="l" t="t" r="r" b="b"/>
              <a:pathLst>
                <a:path w="1625" h="831" extrusionOk="0">
                  <a:moveTo>
                    <a:pt x="294" y="0"/>
                  </a:moveTo>
                  <a:cubicBezTo>
                    <a:pt x="112" y="0"/>
                    <a:pt x="0" y="70"/>
                    <a:pt x="56" y="238"/>
                  </a:cubicBezTo>
                  <a:cubicBezTo>
                    <a:pt x="294" y="420"/>
                    <a:pt x="518" y="532"/>
                    <a:pt x="812" y="701"/>
                  </a:cubicBezTo>
                  <a:cubicBezTo>
                    <a:pt x="961" y="779"/>
                    <a:pt x="1132" y="831"/>
                    <a:pt x="1308" y="831"/>
                  </a:cubicBezTo>
                  <a:cubicBezTo>
                    <a:pt x="1413" y="831"/>
                    <a:pt x="1520" y="812"/>
                    <a:pt x="1625" y="771"/>
                  </a:cubicBezTo>
                  <a:cubicBezTo>
                    <a:pt x="1513" y="476"/>
                    <a:pt x="1344" y="294"/>
                    <a:pt x="1050" y="182"/>
                  </a:cubicBezTo>
                  <a:cubicBezTo>
                    <a:pt x="812" y="126"/>
                    <a:pt x="518" y="7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45"/>
            <p:cNvSpPr/>
            <p:nvPr/>
          </p:nvSpPr>
          <p:spPr>
            <a:xfrm>
              <a:off x="4883350" y="683100"/>
              <a:ext cx="40975" cy="12625"/>
            </a:xfrm>
            <a:custGeom>
              <a:avLst/>
              <a:gdLst/>
              <a:ahLst/>
              <a:cxnLst/>
              <a:rect l="l" t="t" r="r" b="b"/>
              <a:pathLst>
                <a:path w="1639" h="505" extrusionOk="0">
                  <a:moveTo>
                    <a:pt x="1051" y="0"/>
                  </a:moveTo>
                  <a:cubicBezTo>
                    <a:pt x="813" y="56"/>
                    <a:pt x="519" y="112"/>
                    <a:pt x="295" y="168"/>
                  </a:cubicBezTo>
                  <a:cubicBezTo>
                    <a:pt x="239" y="168"/>
                    <a:pt x="113" y="224"/>
                    <a:pt x="1" y="350"/>
                  </a:cubicBezTo>
                  <a:cubicBezTo>
                    <a:pt x="169" y="406"/>
                    <a:pt x="239" y="462"/>
                    <a:pt x="351" y="462"/>
                  </a:cubicBezTo>
                  <a:cubicBezTo>
                    <a:pt x="498" y="490"/>
                    <a:pt x="645" y="504"/>
                    <a:pt x="790" y="504"/>
                  </a:cubicBezTo>
                  <a:cubicBezTo>
                    <a:pt x="935" y="504"/>
                    <a:pt x="1079" y="490"/>
                    <a:pt x="1219" y="462"/>
                  </a:cubicBezTo>
                  <a:cubicBezTo>
                    <a:pt x="1401" y="462"/>
                    <a:pt x="1513" y="406"/>
                    <a:pt x="1639" y="224"/>
                  </a:cubicBezTo>
                  <a:cubicBezTo>
                    <a:pt x="1513" y="56"/>
                    <a:pt x="1289"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906" name="Google Shape;5906;p45"/>
          <p:cNvCxnSpPr/>
          <p:nvPr/>
        </p:nvCxnSpPr>
        <p:spPr>
          <a:xfrm rot="10800000">
            <a:off x="1715808" y="1525568"/>
            <a:ext cx="536400" cy="0"/>
          </a:xfrm>
          <a:prstGeom prst="straightConnector1">
            <a:avLst/>
          </a:prstGeom>
          <a:noFill/>
          <a:ln w="19050" cap="flat" cmpd="sng">
            <a:solidFill>
              <a:schemeClr val="accent2"/>
            </a:solidFill>
            <a:prstDash val="solid"/>
            <a:round/>
            <a:headEnd type="none" w="med" len="med"/>
            <a:tailEnd type="none" w="med" len="med"/>
          </a:ln>
        </p:spPr>
      </p:cxnSp>
      <p:cxnSp>
        <p:nvCxnSpPr>
          <p:cNvPr id="5907" name="Google Shape;5907;p45"/>
          <p:cNvCxnSpPr/>
          <p:nvPr/>
        </p:nvCxnSpPr>
        <p:spPr>
          <a:xfrm rot="10800000">
            <a:off x="4101775" y="1516485"/>
            <a:ext cx="536400" cy="0"/>
          </a:xfrm>
          <a:prstGeom prst="straightConnector1">
            <a:avLst/>
          </a:prstGeom>
          <a:noFill/>
          <a:ln w="19050" cap="flat" cmpd="sng">
            <a:solidFill>
              <a:schemeClr val="accent2"/>
            </a:solidFill>
            <a:prstDash val="solid"/>
            <a:round/>
            <a:headEnd type="none" w="med" len="med"/>
            <a:tailEnd type="none" w="med" len="med"/>
          </a:ln>
        </p:spPr>
      </p:cxnSp>
      <p:grpSp>
        <p:nvGrpSpPr>
          <p:cNvPr id="5908" name="Google Shape;5908;p45"/>
          <p:cNvGrpSpPr/>
          <p:nvPr/>
        </p:nvGrpSpPr>
        <p:grpSpPr>
          <a:xfrm>
            <a:off x="5638673" y="704550"/>
            <a:ext cx="2337075" cy="3904021"/>
            <a:chOff x="393775" y="1147325"/>
            <a:chExt cx="939150" cy="1568825"/>
          </a:xfrm>
        </p:grpSpPr>
        <p:sp>
          <p:nvSpPr>
            <p:cNvPr id="5909" name="Google Shape;5909;p45"/>
            <p:cNvSpPr/>
            <p:nvPr/>
          </p:nvSpPr>
          <p:spPr>
            <a:xfrm>
              <a:off x="393775" y="2397825"/>
              <a:ext cx="921650" cy="318325"/>
            </a:xfrm>
            <a:custGeom>
              <a:avLst/>
              <a:gdLst/>
              <a:ahLst/>
              <a:cxnLst/>
              <a:rect l="l" t="t" r="r" b="b"/>
              <a:pathLst>
                <a:path w="36866" h="12733" extrusionOk="0">
                  <a:moveTo>
                    <a:pt x="20976" y="1"/>
                  </a:moveTo>
                  <a:cubicBezTo>
                    <a:pt x="20151" y="1"/>
                    <a:pt x="19284" y="95"/>
                    <a:pt x="18501" y="314"/>
                  </a:cubicBezTo>
                  <a:cubicBezTo>
                    <a:pt x="17623" y="440"/>
                    <a:pt x="16840" y="701"/>
                    <a:pt x="16014" y="1004"/>
                  </a:cubicBezTo>
                  <a:cubicBezTo>
                    <a:pt x="15231" y="1223"/>
                    <a:pt x="14322" y="1359"/>
                    <a:pt x="13445" y="1443"/>
                  </a:cubicBezTo>
                  <a:cubicBezTo>
                    <a:pt x="12536" y="1568"/>
                    <a:pt x="11616" y="1704"/>
                    <a:pt x="10624" y="1787"/>
                  </a:cubicBezTo>
                  <a:lnTo>
                    <a:pt x="7960" y="1787"/>
                  </a:lnTo>
                  <a:cubicBezTo>
                    <a:pt x="7548" y="1745"/>
                    <a:pt x="7145" y="1714"/>
                    <a:pt x="6738" y="1714"/>
                  </a:cubicBezTo>
                  <a:cubicBezTo>
                    <a:pt x="6331" y="1714"/>
                    <a:pt x="5918" y="1745"/>
                    <a:pt x="5484" y="1829"/>
                  </a:cubicBezTo>
                  <a:cubicBezTo>
                    <a:pt x="5140" y="1923"/>
                    <a:pt x="4784" y="2226"/>
                    <a:pt x="4356" y="2226"/>
                  </a:cubicBezTo>
                  <a:lnTo>
                    <a:pt x="4001" y="2226"/>
                  </a:lnTo>
                  <a:cubicBezTo>
                    <a:pt x="3917" y="2268"/>
                    <a:pt x="3782" y="2351"/>
                    <a:pt x="3698" y="2351"/>
                  </a:cubicBezTo>
                  <a:cubicBezTo>
                    <a:pt x="2309" y="2571"/>
                    <a:pt x="1128" y="3709"/>
                    <a:pt x="564" y="5057"/>
                  </a:cubicBezTo>
                  <a:cubicBezTo>
                    <a:pt x="303" y="5924"/>
                    <a:pt x="0" y="6885"/>
                    <a:pt x="84" y="7836"/>
                  </a:cubicBezTo>
                  <a:cubicBezTo>
                    <a:pt x="178" y="8619"/>
                    <a:pt x="439" y="9319"/>
                    <a:pt x="961" y="9883"/>
                  </a:cubicBezTo>
                  <a:cubicBezTo>
                    <a:pt x="1780" y="11044"/>
                    <a:pt x="3220" y="11631"/>
                    <a:pt x="4658" y="11631"/>
                  </a:cubicBezTo>
                  <a:cubicBezTo>
                    <a:pt x="4889" y="11631"/>
                    <a:pt x="5120" y="11616"/>
                    <a:pt x="5349" y="11586"/>
                  </a:cubicBezTo>
                  <a:cubicBezTo>
                    <a:pt x="6268" y="11450"/>
                    <a:pt x="7135" y="10970"/>
                    <a:pt x="8054" y="10667"/>
                  </a:cubicBezTo>
                  <a:cubicBezTo>
                    <a:pt x="9057" y="10322"/>
                    <a:pt x="10102" y="10103"/>
                    <a:pt x="11188" y="10019"/>
                  </a:cubicBezTo>
                  <a:cubicBezTo>
                    <a:pt x="11340" y="10013"/>
                    <a:pt x="11496" y="10009"/>
                    <a:pt x="11652" y="10009"/>
                  </a:cubicBezTo>
                  <a:cubicBezTo>
                    <a:pt x="12574" y="10009"/>
                    <a:pt x="13540" y="10157"/>
                    <a:pt x="14103" y="10970"/>
                  </a:cubicBezTo>
                  <a:cubicBezTo>
                    <a:pt x="14583" y="11586"/>
                    <a:pt x="14928" y="12150"/>
                    <a:pt x="15711" y="12537"/>
                  </a:cubicBezTo>
                  <a:cubicBezTo>
                    <a:pt x="16103" y="12667"/>
                    <a:pt x="16550" y="12732"/>
                    <a:pt x="17007" y="12732"/>
                  </a:cubicBezTo>
                  <a:cubicBezTo>
                    <a:pt x="17464" y="12732"/>
                    <a:pt x="17931" y="12667"/>
                    <a:pt x="18365" y="12537"/>
                  </a:cubicBezTo>
                  <a:cubicBezTo>
                    <a:pt x="18720" y="12328"/>
                    <a:pt x="19065" y="12108"/>
                    <a:pt x="19409" y="11931"/>
                  </a:cubicBezTo>
                  <a:cubicBezTo>
                    <a:pt x="19932" y="11669"/>
                    <a:pt x="20412" y="11450"/>
                    <a:pt x="20851" y="11231"/>
                  </a:cubicBezTo>
                  <a:cubicBezTo>
                    <a:pt x="21896" y="10802"/>
                    <a:pt x="22982" y="10405"/>
                    <a:pt x="24110" y="10322"/>
                  </a:cubicBezTo>
                  <a:cubicBezTo>
                    <a:pt x="24458" y="10322"/>
                    <a:pt x="24788" y="10359"/>
                    <a:pt x="25112" y="10359"/>
                  </a:cubicBezTo>
                  <a:cubicBezTo>
                    <a:pt x="25273" y="10359"/>
                    <a:pt x="25433" y="10350"/>
                    <a:pt x="25594" y="10322"/>
                  </a:cubicBezTo>
                  <a:cubicBezTo>
                    <a:pt x="26116" y="10322"/>
                    <a:pt x="26680" y="10238"/>
                    <a:pt x="27244" y="10186"/>
                  </a:cubicBezTo>
                  <a:cubicBezTo>
                    <a:pt x="28331" y="10019"/>
                    <a:pt x="29375" y="9977"/>
                    <a:pt x="30472" y="9883"/>
                  </a:cubicBezTo>
                  <a:cubicBezTo>
                    <a:pt x="31423" y="9883"/>
                    <a:pt x="32509" y="9800"/>
                    <a:pt x="33512" y="9664"/>
                  </a:cubicBezTo>
                  <a:cubicBezTo>
                    <a:pt x="34295" y="9538"/>
                    <a:pt x="35121" y="9403"/>
                    <a:pt x="35779" y="8839"/>
                  </a:cubicBezTo>
                  <a:cubicBezTo>
                    <a:pt x="36343" y="8274"/>
                    <a:pt x="36646" y="7313"/>
                    <a:pt x="36782" y="6530"/>
                  </a:cubicBezTo>
                  <a:cubicBezTo>
                    <a:pt x="36865" y="5705"/>
                    <a:pt x="36865" y="4838"/>
                    <a:pt x="36562" y="4054"/>
                  </a:cubicBezTo>
                  <a:cubicBezTo>
                    <a:pt x="36218" y="3229"/>
                    <a:pt x="35559" y="2571"/>
                    <a:pt x="34860" y="2007"/>
                  </a:cubicBezTo>
                  <a:cubicBezTo>
                    <a:pt x="33428" y="878"/>
                    <a:pt x="31600" y="440"/>
                    <a:pt x="29730" y="356"/>
                  </a:cubicBezTo>
                  <a:cubicBezTo>
                    <a:pt x="28728" y="356"/>
                    <a:pt x="27725" y="440"/>
                    <a:pt x="26764" y="481"/>
                  </a:cubicBezTo>
                  <a:cubicBezTo>
                    <a:pt x="26410" y="535"/>
                    <a:pt x="26067" y="556"/>
                    <a:pt x="25731" y="556"/>
                  </a:cubicBezTo>
                  <a:cubicBezTo>
                    <a:pt x="24954" y="556"/>
                    <a:pt x="24208" y="444"/>
                    <a:pt x="23421" y="356"/>
                  </a:cubicBezTo>
                  <a:cubicBezTo>
                    <a:pt x="22637" y="220"/>
                    <a:pt x="21760" y="95"/>
                    <a:pt x="20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45"/>
            <p:cNvSpPr/>
            <p:nvPr/>
          </p:nvSpPr>
          <p:spPr>
            <a:xfrm>
              <a:off x="491700" y="2505675"/>
              <a:ext cx="78375" cy="137200"/>
            </a:xfrm>
            <a:custGeom>
              <a:avLst/>
              <a:gdLst/>
              <a:ahLst/>
              <a:cxnLst/>
              <a:rect l="l" t="t" r="r" b="b"/>
              <a:pathLst>
                <a:path w="3135" h="5488" extrusionOk="0">
                  <a:moveTo>
                    <a:pt x="1608" y="0"/>
                  </a:moveTo>
                  <a:cubicBezTo>
                    <a:pt x="1399" y="0"/>
                    <a:pt x="1188" y="31"/>
                    <a:pt x="1003" y="85"/>
                  </a:cubicBezTo>
                  <a:cubicBezTo>
                    <a:pt x="784" y="179"/>
                    <a:pt x="565" y="304"/>
                    <a:pt x="439" y="440"/>
                  </a:cubicBezTo>
                  <a:cubicBezTo>
                    <a:pt x="303" y="649"/>
                    <a:pt x="220" y="827"/>
                    <a:pt x="126" y="1046"/>
                  </a:cubicBezTo>
                  <a:cubicBezTo>
                    <a:pt x="0" y="1610"/>
                    <a:pt x="84" y="2216"/>
                    <a:pt x="220" y="2874"/>
                  </a:cubicBezTo>
                  <a:cubicBezTo>
                    <a:pt x="303" y="3177"/>
                    <a:pt x="345" y="3438"/>
                    <a:pt x="523" y="3783"/>
                  </a:cubicBezTo>
                  <a:cubicBezTo>
                    <a:pt x="648" y="4138"/>
                    <a:pt x="867" y="4525"/>
                    <a:pt x="1087" y="4880"/>
                  </a:cubicBezTo>
                  <a:cubicBezTo>
                    <a:pt x="1247" y="5192"/>
                    <a:pt x="1473" y="5487"/>
                    <a:pt x="1770" y="5487"/>
                  </a:cubicBezTo>
                  <a:cubicBezTo>
                    <a:pt x="1881" y="5487"/>
                    <a:pt x="2001" y="5446"/>
                    <a:pt x="2131" y="5350"/>
                  </a:cubicBezTo>
                  <a:cubicBezTo>
                    <a:pt x="2570" y="5005"/>
                    <a:pt x="2873" y="4222"/>
                    <a:pt x="2999" y="3657"/>
                  </a:cubicBezTo>
                  <a:cubicBezTo>
                    <a:pt x="3051" y="3313"/>
                    <a:pt x="2999" y="2874"/>
                    <a:pt x="3051" y="2529"/>
                  </a:cubicBezTo>
                  <a:cubicBezTo>
                    <a:pt x="3134" y="2216"/>
                    <a:pt x="3134" y="2007"/>
                    <a:pt x="3051" y="1746"/>
                  </a:cubicBezTo>
                  <a:cubicBezTo>
                    <a:pt x="2999" y="1391"/>
                    <a:pt x="3051" y="1046"/>
                    <a:pt x="2915" y="743"/>
                  </a:cubicBezTo>
                  <a:cubicBezTo>
                    <a:pt x="2790" y="524"/>
                    <a:pt x="2654" y="304"/>
                    <a:pt x="2351" y="179"/>
                  </a:cubicBezTo>
                  <a:cubicBezTo>
                    <a:pt x="2155" y="54"/>
                    <a:pt x="1884" y="0"/>
                    <a:pt x="1608"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45"/>
            <p:cNvSpPr/>
            <p:nvPr/>
          </p:nvSpPr>
          <p:spPr>
            <a:xfrm>
              <a:off x="524400" y="2585675"/>
              <a:ext cx="20100" cy="4550"/>
            </a:xfrm>
            <a:custGeom>
              <a:avLst/>
              <a:gdLst/>
              <a:ahLst/>
              <a:cxnLst/>
              <a:rect l="l" t="t" r="r" b="b"/>
              <a:pathLst>
                <a:path w="804" h="182" extrusionOk="0">
                  <a:moveTo>
                    <a:pt x="259" y="0"/>
                  </a:moveTo>
                  <a:cubicBezTo>
                    <a:pt x="186" y="0"/>
                    <a:pt x="113" y="5"/>
                    <a:pt x="40" y="19"/>
                  </a:cubicBezTo>
                  <a:cubicBezTo>
                    <a:pt x="8" y="91"/>
                    <a:pt x="0" y="182"/>
                    <a:pt x="18" y="182"/>
                  </a:cubicBezTo>
                  <a:cubicBezTo>
                    <a:pt x="23" y="182"/>
                    <a:pt x="30" y="174"/>
                    <a:pt x="40" y="155"/>
                  </a:cubicBezTo>
                  <a:cubicBezTo>
                    <a:pt x="113" y="141"/>
                    <a:pt x="186" y="136"/>
                    <a:pt x="259" y="136"/>
                  </a:cubicBezTo>
                  <a:cubicBezTo>
                    <a:pt x="406" y="136"/>
                    <a:pt x="552" y="155"/>
                    <a:pt x="698" y="155"/>
                  </a:cubicBezTo>
                  <a:cubicBezTo>
                    <a:pt x="712" y="168"/>
                    <a:pt x="724" y="174"/>
                    <a:pt x="735" y="174"/>
                  </a:cubicBezTo>
                  <a:cubicBezTo>
                    <a:pt x="791" y="174"/>
                    <a:pt x="803" y="19"/>
                    <a:pt x="698" y="19"/>
                  </a:cubicBezTo>
                  <a:cubicBezTo>
                    <a:pt x="552" y="19"/>
                    <a:pt x="406" y="0"/>
                    <a:pt x="259"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45"/>
            <p:cNvSpPr/>
            <p:nvPr/>
          </p:nvSpPr>
          <p:spPr>
            <a:xfrm>
              <a:off x="525400" y="2599200"/>
              <a:ext cx="18500" cy="4800"/>
            </a:xfrm>
            <a:custGeom>
              <a:avLst/>
              <a:gdLst/>
              <a:ahLst/>
              <a:cxnLst/>
              <a:rect l="l" t="t" r="r" b="b"/>
              <a:pathLst>
                <a:path w="740" h="192" extrusionOk="0">
                  <a:moveTo>
                    <a:pt x="136" y="0"/>
                  </a:moveTo>
                  <a:cubicBezTo>
                    <a:pt x="84" y="0"/>
                    <a:pt x="0" y="136"/>
                    <a:pt x="84" y="136"/>
                  </a:cubicBezTo>
                  <a:cubicBezTo>
                    <a:pt x="129" y="178"/>
                    <a:pt x="183" y="192"/>
                    <a:pt x="241" y="192"/>
                  </a:cubicBezTo>
                  <a:cubicBezTo>
                    <a:pt x="355" y="192"/>
                    <a:pt x="481" y="136"/>
                    <a:pt x="564" y="136"/>
                  </a:cubicBezTo>
                  <a:cubicBezTo>
                    <a:pt x="593" y="149"/>
                    <a:pt x="616" y="155"/>
                    <a:pt x="636" y="155"/>
                  </a:cubicBezTo>
                  <a:cubicBezTo>
                    <a:pt x="740" y="155"/>
                    <a:pt x="728" y="0"/>
                    <a:pt x="658" y="0"/>
                  </a:cubicBezTo>
                  <a:lnTo>
                    <a:pt x="439" y="0"/>
                  </a:lnTo>
                  <a:cubicBezTo>
                    <a:pt x="376" y="0"/>
                    <a:pt x="299" y="19"/>
                    <a:pt x="231" y="19"/>
                  </a:cubicBezTo>
                  <a:cubicBezTo>
                    <a:pt x="196" y="19"/>
                    <a:pt x="164" y="14"/>
                    <a:pt x="136"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45"/>
            <p:cNvSpPr/>
            <p:nvPr/>
          </p:nvSpPr>
          <p:spPr>
            <a:xfrm>
              <a:off x="528775" y="2613300"/>
              <a:ext cx="15175" cy="5500"/>
            </a:xfrm>
            <a:custGeom>
              <a:avLst/>
              <a:gdLst/>
              <a:ahLst/>
              <a:cxnLst/>
              <a:rect l="l" t="t" r="r" b="b"/>
              <a:pathLst>
                <a:path w="607" h="220" extrusionOk="0">
                  <a:moveTo>
                    <a:pt x="523" y="0"/>
                  </a:moveTo>
                  <a:cubicBezTo>
                    <a:pt x="387" y="0"/>
                    <a:pt x="210" y="0"/>
                    <a:pt x="84" y="52"/>
                  </a:cubicBezTo>
                  <a:cubicBezTo>
                    <a:pt x="1" y="52"/>
                    <a:pt x="84" y="220"/>
                    <a:pt x="168" y="220"/>
                  </a:cubicBezTo>
                  <a:cubicBezTo>
                    <a:pt x="304" y="136"/>
                    <a:pt x="387" y="136"/>
                    <a:pt x="523" y="136"/>
                  </a:cubicBezTo>
                  <a:cubicBezTo>
                    <a:pt x="607" y="136"/>
                    <a:pt x="607" y="0"/>
                    <a:pt x="523"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45"/>
            <p:cNvSpPr/>
            <p:nvPr/>
          </p:nvSpPr>
          <p:spPr>
            <a:xfrm>
              <a:off x="853925" y="2450625"/>
              <a:ext cx="156725" cy="88675"/>
            </a:xfrm>
            <a:custGeom>
              <a:avLst/>
              <a:gdLst/>
              <a:ahLst/>
              <a:cxnLst/>
              <a:rect l="l" t="t" r="r" b="b"/>
              <a:pathLst>
                <a:path w="6269" h="3547" extrusionOk="0">
                  <a:moveTo>
                    <a:pt x="1246" y="1"/>
                  </a:moveTo>
                  <a:cubicBezTo>
                    <a:pt x="766" y="1"/>
                    <a:pt x="162" y="185"/>
                    <a:pt x="95" y="814"/>
                  </a:cubicBezTo>
                  <a:cubicBezTo>
                    <a:pt x="1" y="1681"/>
                    <a:pt x="659" y="2287"/>
                    <a:pt x="1223" y="2590"/>
                  </a:cubicBezTo>
                  <a:cubicBezTo>
                    <a:pt x="1567" y="2809"/>
                    <a:pt x="2006" y="2945"/>
                    <a:pt x="2445" y="3070"/>
                  </a:cubicBezTo>
                  <a:cubicBezTo>
                    <a:pt x="2873" y="3248"/>
                    <a:pt x="3312" y="3425"/>
                    <a:pt x="3793" y="3509"/>
                  </a:cubicBezTo>
                  <a:cubicBezTo>
                    <a:pt x="3939" y="3537"/>
                    <a:pt x="4075" y="3546"/>
                    <a:pt x="4207" y="3546"/>
                  </a:cubicBezTo>
                  <a:cubicBezTo>
                    <a:pt x="4472" y="3546"/>
                    <a:pt x="4722" y="3509"/>
                    <a:pt x="5015" y="3509"/>
                  </a:cubicBezTo>
                  <a:cubicBezTo>
                    <a:pt x="5276" y="3425"/>
                    <a:pt x="5579" y="3425"/>
                    <a:pt x="5840" y="3248"/>
                  </a:cubicBezTo>
                  <a:cubicBezTo>
                    <a:pt x="6268" y="2809"/>
                    <a:pt x="5224" y="2287"/>
                    <a:pt x="5015" y="2161"/>
                  </a:cubicBezTo>
                  <a:cubicBezTo>
                    <a:pt x="4357" y="1597"/>
                    <a:pt x="3657" y="1117"/>
                    <a:pt x="2926" y="678"/>
                  </a:cubicBezTo>
                  <a:cubicBezTo>
                    <a:pt x="2873" y="595"/>
                    <a:pt x="2873" y="595"/>
                    <a:pt x="2790" y="501"/>
                  </a:cubicBezTo>
                  <a:cubicBezTo>
                    <a:pt x="2445" y="333"/>
                    <a:pt x="2090" y="30"/>
                    <a:pt x="1567" y="30"/>
                  </a:cubicBezTo>
                  <a:cubicBezTo>
                    <a:pt x="1475" y="12"/>
                    <a:pt x="1364" y="1"/>
                    <a:pt x="1246"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45"/>
            <p:cNvSpPr/>
            <p:nvPr/>
          </p:nvSpPr>
          <p:spPr>
            <a:xfrm>
              <a:off x="938400" y="2491950"/>
              <a:ext cx="12325" cy="15225"/>
            </a:xfrm>
            <a:custGeom>
              <a:avLst/>
              <a:gdLst/>
              <a:ahLst/>
              <a:cxnLst/>
              <a:rect l="l" t="t" r="r" b="b"/>
              <a:pathLst>
                <a:path w="493" h="609" extrusionOk="0">
                  <a:moveTo>
                    <a:pt x="458" y="0"/>
                  </a:moveTo>
                  <a:cubicBezTo>
                    <a:pt x="448" y="0"/>
                    <a:pt x="433" y="9"/>
                    <a:pt x="414" y="28"/>
                  </a:cubicBezTo>
                  <a:cubicBezTo>
                    <a:pt x="194" y="70"/>
                    <a:pt x="111" y="289"/>
                    <a:pt x="69" y="508"/>
                  </a:cubicBezTo>
                  <a:cubicBezTo>
                    <a:pt x="0" y="570"/>
                    <a:pt x="54" y="608"/>
                    <a:pt x="88" y="608"/>
                  </a:cubicBezTo>
                  <a:cubicBezTo>
                    <a:pt x="101" y="608"/>
                    <a:pt x="111" y="603"/>
                    <a:pt x="111" y="592"/>
                  </a:cubicBezTo>
                  <a:cubicBezTo>
                    <a:pt x="194" y="414"/>
                    <a:pt x="278" y="153"/>
                    <a:pt x="414" y="153"/>
                  </a:cubicBezTo>
                  <a:cubicBezTo>
                    <a:pt x="478" y="89"/>
                    <a:pt x="493" y="0"/>
                    <a:pt x="458"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45"/>
            <p:cNvSpPr/>
            <p:nvPr/>
          </p:nvSpPr>
          <p:spPr>
            <a:xfrm>
              <a:off x="948725" y="2497075"/>
              <a:ext cx="11000" cy="14450"/>
            </a:xfrm>
            <a:custGeom>
              <a:avLst/>
              <a:gdLst/>
              <a:ahLst/>
              <a:cxnLst/>
              <a:rect l="l" t="t" r="r" b="b"/>
              <a:pathLst>
                <a:path w="440" h="578" extrusionOk="0">
                  <a:moveTo>
                    <a:pt x="304" y="1"/>
                  </a:moveTo>
                  <a:cubicBezTo>
                    <a:pt x="126" y="168"/>
                    <a:pt x="84" y="303"/>
                    <a:pt x="1" y="429"/>
                  </a:cubicBezTo>
                  <a:cubicBezTo>
                    <a:pt x="1" y="534"/>
                    <a:pt x="45" y="577"/>
                    <a:pt x="81" y="577"/>
                  </a:cubicBezTo>
                  <a:cubicBezTo>
                    <a:pt x="105" y="577"/>
                    <a:pt x="126" y="557"/>
                    <a:pt x="126" y="523"/>
                  </a:cubicBezTo>
                  <a:cubicBezTo>
                    <a:pt x="220" y="387"/>
                    <a:pt x="220" y="209"/>
                    <a:pt x="345" y="168"/>
                  </a:cubicBezTo>
                  <a:cubicBezTo>
                    <a:pt x="439" y="84"/>
                    <a:pt x="345" y="1"/>
                    <a:pt x="304"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45"/>
            <p:cNvSpPr/>
            <p:nvPr/>
          </p:nvSpPr>
          <p:spPr>
            <a:xfrm>
              <a:off x="959700" y="2502100"/>
              <a:ext cx="6550" cy="12075"/>
            </a:xfrm>
            <a:custGeom>
              <a:avLst/>
              <a:gdLst/>
              <a:ahLst/>
              <a:cxnLst/>
              <a:rect l="l" t="t" r="r" b="b"/>
              <a:pathLst>
                <a:path w="262" h="483" extrusionOk="0">
                  <a:moveTo>
                    <a:pt x="194" y="1"/>
                  </a:moveTo>
                  <a:cubicBezTo>
                    <a:pt x="160" y="1"/>
                    <a:pt x="126" y="35"/>
                    <a:pt x="126" y="102"/>
                  </a:cubicBezTo>
                  <a:cubicBezTo>
                    <a:pt x="126" y="186"/>
                    <a:pt x="42" y="228"/>
                    <a:pt x="0" y="405"/>
                  </a:cubicBezTo>
                  <a:cubicBezTo>
                    <a:pt x="0" y="434"/>
                    <a:pt x="60" y="483"/>
                    <a:pt x="97" y="483"/>
                  </a:cubicBezTo>
                  <a:cubicBezTo>
                    <a:pt x="114" y="483"/>
                    <a:pt x="126" y="473"/>
                    <a:pt x="126" y="447"/>
                  </a:cubicBezTo>
                  <a:cubicBezTo>
                    <a:pt x="209" y="322"/>
                    <a:pt x="261" y="186"/>
                    <a:pt x="261" y="102"/>
                  </a:cubicBezTo>
                  <a:cubicBezTo>
                    <a:pt x="261" y="35"/>
                    <a:pt x="228" y="1"/>
                    <a:pt x="194"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45"/>
            <p:cNvSpPr/>
            <p:nvPr/>
          </p:nvSpPr>
          <p:spPr>
            <a:xfrm>
              <a:off x="449125" y="1741800"/>
              <a:ext cx="508250" cy="835000"/>
            </a:xfrm>
            <a:custGeom>
              <a:avLst/>
              <a:gdLst/>
              <a:ahLst/>
              <a:cxnLst/>
              <a:rect l="l" t="t" r="r" b="b"/>
              <a:pathLst>
                <a:path w="20330" h="33400" extrusionOk="0">
                  <a:moveTo>
                    <a:pt x="4702" y="1"/>
                  </a:moveTo>
                  <a:cubicBezTo>
                    <a:pt x="4576" y="439"/>
                    <a:pt x="3354" y="3615"/>
                    <a:pt x="3135" y="4263"/>
                  </a:cubicBezTo>
                  <a:cubicBezTo>
                    <a:pt x="2487" y="6394"/>
                    <a:pt x="2268" y="8744"/>
                    <a:pt x="2142" y="10969"/>
                  </a:cubicBezTo>
                  <a:cubicBezTo>
                    <a:pt x="1829" y="13539"/>
                    <a:pt x="1662" y="16015"/>
                    <a:pt x="1265" y="18501"/>
                  </a:cubicBezTo>
                  <a:cubicBezTo>
                    <a:pt x="1004" y="20893"/>
                    <a:pt x="784" y="23421"/>
                    <a:pt x="575" y="25814"/>
                  </a:cubicBezTo>
                  <a:cubicBezTo>
                    <a:pt x="439" y="27119"/>
                    <a:pt x="356" y="28383"/>
                    <a:pt x="220" y="29595"/>
                  </a:cubicBezTo>
                  <a:cubicBezTo>
                    <a:pt x="136" y="30379"/>
                    <a:pt x="1" y="31298"/>
                    <a:pt x="356" y="32081"/>
                  </a:cubicBezTo>
                  <a:cubicBezTo>
                    <a:pt x="659" y="32865"/>
                    <a:pt x="1359" y="33126"/>
                    <a:pt x="2048" y="33293"/>
                  </a:cubicBezTo>
                  <a:cubicBezTo>
                    <a:pt x="2355" y="33370"/>
                    <a:pt x="2661" y="33399"/>
                    <a:pt x="2964" y="33399"/>
                  </a:cubicBezTo>
                  <a:cubicBezTo>
                    <a:pt x="3527" y="33399"/>
                    <a:pt x="4082" y="33298"/>
                    <a:pt x="4618" y="33210"/>
                  </a:cubicBezTo>
                  <a:cubicBezTo>
                    <a:pt x="5182" y="33084"/>
                    <a:pt x="5704" y="32729"/>
                    <a:pt x="5966" y="32081"/>
                  </a:cubicBezTo>
                  <a:cubicBezTo>
                    <a:pt x="6268" y="31298"/>
                    <a:pt x="6185" y="30379"/>
                    <a:pt x="6185" y="29512"/>
                  </a:cubicBezTo>
                  <a:cubicBezTo>
                    <a:pt x="5840" y="21332"/>
                    <a:pt x="8097" y="12233"/>
                    <a:pt x="8452" y="11669"/>
                  </a:cubicBezTo>
                  <a:cubicBezTo>
                    <a:pt x="8619" y="11408"/>
                    <a:pt x="8671" y="11011"/>
                    <a:pt x="8838" y="10666"/>
                  </a:cubicBezTo>
                  <a:cubicBezTo>
                    <a:pt x="9235" y="11189"/>
                    <a:pt x="9455" y="11972"/>
                    <a:pt x="9664" y="12536"/>
                  </a:cubicBezTo>
                  <a:cubicBezTo>
                    <a:pt x="9883" y="13017"/>
                    <a:pt x="10760" y="15012"/>
                    <a:pt x="10969" y="15493"/>
                  </a:cubicBezTo>
                  <a:cubicBezTo>
                    <a:pt x="11805" y="17624"/>
                    <a:pt x="12327" y="19974"/>
                    <a:pt x="12891" y="22199"/>
                  </a:cubicBezTo>
                  <a:cubicBezTo>
                    <a:pt x="13153" y="23421"/>
                    <a:pt x="13497" y="24550"/>
                    <a:pt x="13894" y="25678"/>
                  </a:cubicBezTo>
                  <a:cubicBezTo>
                    <a:pt x="14020" y="26158"/>
                    <a:pt x="14155" y="26681"/>
                    <a:pt x="14281" y="27161"/>
                  </a:cubicBezTo>
                  <a:cubicBezTo>
                    <a:pt x="14364" y="27684"/>
                    <a:pt x="14458" y="28248"/>
                    <a:pt x="14500" y="28728"/>
                  </a:cubicBezTo>
                  <a:cubicBezTo>
                    <a:pt x="14584" y="29512"/>
                    <a:pt x="14939" y="30212"/>
                    <a:pt x="15587" y="30598"/>
                  </a:cubicBezTo>
                  <a:cubicBezTo>
                    <a:pt x="15885" y="30780"/>
                    <a:pt x="16221" y="30843"/>
                    <a:pt x="16567" y="30843"/>
                  </a:cubicBezTo>
                  <a:cubicBezTo>
                    <a:pt x="16876" y="30843"/>
                    <a:pt x="17193" y="30793"/>
                    <a:pt x="17498" y="30734"/>
                  </a:cubicBezTo>
                  <a:cubicBezTo>
                    <a:pt x="17759" y="30598"/>
                    <a:pt x="18156" y="30514"/>
                    <a:pt x="18418" y="30295"/>
                  </a:cubicBezTo>
                  <a:cubicBezTo>
                    <a:pt x="18762" y="30159"/>
                    <a:pt x="19201" y="30076"/>
                    <a:pt x="19546" y="29950"/>
                  </a:cubicBezTo>
                  <a:cubicBezTo>
                    <a:pt x="20204" y="29731"/>
                    <a:pt x="20329" y="29250"/>
                    <a:pt x="20288" y="28509"/>
                  </a:cubicBezTo>
                  <a:cubicBezTo>
                    <a:pt x="20204" y="28070"/>
                    <a:pt x="20110" y="27725"/>
                    <a:pt x="20068" y="27381"/>
                  </a:cubicBezTo>
                  <a:cubicBezTo>
                    <a:pt x="19901" y="26816"/>
                    <a:pt x="19849" y="26158"/>
                    <a:pt x="19682" y="25594"/>
                  </a:cubicBezTo>
                  <a:cubicBezTo>
                    <a:pt x="19420" y="24466"/>
                    <a:pt x="18982" y="23327"/>
                    <a:pt x="18721" y="22199"/>
                  </a:cubicBezTo>
                  <a:cubicBezTo>
                    <a:pt x="18073" y="19849"/>
                    <a:pt x="17373" y="17582"/>
                    <a:pt x="16590" y="15273"/>
                  </a:cubicBezTo>
                  <a:cubicBezTo>
                    <a:pt x="16193" y="14229"/>
                    <a:pt x="15806" y="13142"/>
                    <a:pt x="15409" y="12098"/>
                  </a:cubicBezTo>
                  <a:cubicBezTo>
                    <a:pt x="15284" y="11575"/>
                    <a:pt x="15148" y="11189"/>
                    <a:pt x="14939" y="10666"/>
                  </a:cubicBezTo>
                  <a:cubicBezTo>
                    <a:pt x="14720" y="10186"/>
                    <a:pt x="13372" y="7177"/>
                    <a:pt x="12933" y="6268"/>
                  </a:cubicBezTo>
                  <a:cubicBezTo>
                    <a:pt x="12453" y="5182"/>
                    <a:pt x="11805" y="1912"/>
                    <a:pt x="11930" y="1432"/>
                  </a:cubicBezTo>
                  <a:lnTo>
                    <a:pt x="11930" y="1432"/>
                  </a:lnTo>
                  <a:cubicBezTo>
                    <a:pt x="11268" y="1540"/>
                    <a:pt x="10651" y="1587"/>
                    <a:pt x="10077" y="1587"/>
                  </a:cubicBezTo>
                  <a:cubicBezTo>
                    <a:pt x="7599" y="1587"/>
                    <a:pt x="5906" y="705"/>
                    <a:pt x="4702"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45"/>
            <p:cNvSpPr/>
            <p:nvPr/>
          </p:nvSpPr>
          <p:spPr>
            <a:xfrm>
              <a:off x="839825" y="2077925"/>
              <a:ext cx="2375" cy="2375"/>
            </a:xfrm>
            <a:custGeom>
              <a:avLst/>
              <a:gdLst/>
              <a:ahLst/>
              <a:cxnLst/>
              <a:rect l="l" t="t" r="r" b="b"/>
              <a:pathLst>
                <a:path w="95" h="95" extrusionOk="0">
                  <a:moveTo>
                    <a:pt x="0" y="0"/>
                  </a:moveTo>
                  <a:lnTo>
                    <a:pt x="0" y="0"/>
                  </a:lnTo>
                  <a:lnTo>
                    <a:pt x="94" y="94"/>
                  </a:lnTo>
                  <a:lnTo>
                    <a:pt x="94" y="9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45"/>
            <p:cNvSpPr/>
            <p:nvPr/>
          </p:nvSpPr>
          <p:spPr>
            <a:xfrm>
              <a:off x="539500" y="2574450"/>
              <a:ext cx="4450" cy="1000"/>
            </a:xfrm>
            <a:custGeom>
              <a:avLst/>
              <a:gdLst/>
              <a:ahLst/>
              <a:cxnLst/>
              <a:rect l="l" t="t" r="r" b="b"/>
              <a:pathLst>
                <a:path w="178" h="40" extrusionOk="0">
                  <a:moveTo>
                    <a:pt x="124" y="0"/>
                  </a:moveTo>
                  <a:cubicBezTo>
                    <a:pt x="92" y="0"/>
                    <a:pt x="47" y="13"/>
                    <a:pt x="0" y="39"/>
                  </a:cubicBezTo>
                  <a:lnTo>
                    <a:pt x="178" y="39"/>
                  </a:lnTo>
                  <a:cubicBezTo>
                    <a:pt x="178" y="13"/>
                    <a:pt x="157" y="0"/>
                    <a:pt x="12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45"/>
            <p:cNvSpPr/>
            <p:nvPr/>
          </p:nvSpPr>
          <p:spPr>
            <a:xfrm>
              <a:off x="951850" y="2449025"/>
              <a:ext cx="4475" cy="7600"/>
            </a:xfrm>
            <a:custGeom>
              <a:avLst/>
              <a:gdLst/>
              <a:ahLst/>
              <a:cxnLst/>
              <a:rect l="l" t="t" r="r" b="b"/>
              <a:pathLst>
                <a:path w="179" h="304" extrusionOk="0">
                  <a:moveTo>
                    <a:pt x="1" y="0"/>
                  </a:moveTo>
                  <a:cubicBezTo>
                    <a:pt x="1" y="178"/>
                    <a:pt x="95" y="220"/>
                    <a:pt x="179" y="303"/>
                  </a:cubicBezTo>
                  <a:lnTo>
                    <a:pt x="179" y="220"/>
                  </a:lnTo>
                  <a:lnTo>
                    <a:pt x="179"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45"/>
            <p:cNvSpPr/>
            <p:nvPr/>
          </p:nvSpPr>
          <p:spPr>
            <a:xfrm>
              <a:off x="853925" y="1991700"/>
              <a:ext cx="206875" cy="605425"/>
            </a:xfrm>
            <a:custGeom>
              <a:avLst/>
              <a:gdLst/>
              <a:ahLst/>
              <a:cxnLst/>
              <a:rect l="l" t="t" r="r" b="b"/>
              <a:pathLst>
                <a:path w="8275" h="24217" extrusionOk="0">
                  <a:moveTo>
                    <a:pt x="6011" y="0"/>
                  </a:moveTo>
                  <a:cubicBezTo>
                    <a:pt x="5486" y="0"/>
                    <a:pt x="4941" y="204"/>
                    <a:pt x="4440" y="451"/>
                  </a:cubicBezTo>
                  <a:cubicBezTo>
                    <a:pt x="3657" y="796"/>
                    <a:pt x="2926" y="1454"/>
                    <a:pt x="2226" y="2018"/>
                  </a:cubicBezTo>
                  <a:cubicBezTo>
                    <a:pt x="1526" y="2540"/>
                    <a:pt x="962" y="3146"/>
                    <a:pt x="439" y="3930"/>
                  </a:cubicBezTo>
                  <a:cubicBezTo>
                    <a:pt x="1" y="4671"/>
                    <a:pt x="95" y="5371"/>
                    <a:pt x="178" y="6238"/>
                  </a:cubicBezTo>
                  <a:cubicBezTo>
                    <a:pt x="398" y="7241"/>
                    <a:pt x="742" y="8202"/>
                    <a:pt x="962" y="9195"/>
                  </a:cubicBezTo>
                  <a:cubicBezTo>
                    <a:pt x="1181" y="10291"/>
                    <a:pt x="1306" y="11336"/>
                    <a:pt x="1442" y="12423"/>
                  </a:cubicBezTo>
                  <a:cubicBezTo>
                    <a:pt x="1567" y="13551"/>
                    <a:pt x="1787" y="14773"/>
                    <a:pt x="2142" y="15901"/>
                  </a:cubicBezTo>
                  <a:cubicBezTo>
                    <a:pt x="2309" y="16382"/>
                    <a:pt x="2529" y="16904"/>
                    <a:pt x="2748" y="17468"/>
                  </a:cubicBezTo>
                  <a:cubicBezTo>
                    <a:pt x="2926" y="18032"/>
                    <a:pt x="3009" y="18596"/>
                    <a:pt x="3093" y="19171"/>
                  </a:cubicBezTo>
                  <a:cubicBezTo>
                    <a:pt x="3228" y="19735"/>
                    <a:pt x="3312" y="20299"/>
                    <a:pt x="3354" y="20863"/>
                  </a:cubicBezTo>
                  <a:cubicBezTo>
                    <a:pt x="3354" y="21386"/>
                    <a:pt x="3448" y="21950"/>
                    <a:pt x="3228" y="22347"/>
                  </a:cubicBezTo>
                  <a:cubicBezTo>
                    <a:pt x="3093" y="22869"/>
                    <a:pt x="2529" y="23736"/>
                    <a:pt x="2926" y="24216"/>
                  </a:cubicBezTo>
                  <a:lnTo>
                    <a:pt x="3009" y="24216"/>
                  </a:lnTo>
                  <a:cubicBezTo>
                    <a:pt x="4231" y="23997"/>
                    <a:pt x="4701" y="22994"/>
                    <a:pt x="4795" y="21866"/>
                  </a:cubicBezTo>
                  <a:cubicBezTo>
                    <a:pt x="4795" y="21208"/>
                    <a:pt x="4795" y="20644"/>
                    <a:pt x="4701" y="20038"/>
                  </a:cubicBezTo>
                  <a:cubicBezTo>
                    <a:pt x="4701" y="19380"/>
                    <a:pt x="4879" y="18690"/>
                    <a:pt x="4576" y="18074"/>
                  </a:cubicBezTo>
                  <a:cubicBezTo>
                    <a:pt x="4440" y="17729"/>
                    <a:pt x="5579" y="11900"/>
                    <a:pt x="3448" y="7722"/>
                  </a:cubicBezTo>
                  <a:cubicBezTo>
                    <a:pt x="2873" y="6635"/>
                    <a:pt x="3657" y="5716"/>
                    <a:pt x="4492" y="5016"/>
                  </a:cubicBezTo>
                  <a:cubicBezTo>
                    <a:pt x="5140" y="4494"/>
                    <a:pt x="5840" y="4024"/>
                    <a:pt x="6582" y="3543"/>
                  </a:cubicBezTo>
                  <a:cubicBezTo>
                    <a:pt x="6791" y="3366"/>
                    <a:pt x="7052" y="3240"/>
                    <a:pt x="7271" y="3104"/>
                  </a:cubicBezTo>
                  <a:cubicBezTo>
                    <a:pt x="7271" y="3104"/>
                    <a:pt x="7313" y="3123"/>
                    <a:pt x="7341" y="3123"/>
                  </a:cubicBezTo>
                  <a:cubicBezTo>
                    <a:pt x="7355" y="3123"/>
                    <a:pt x="7365" y="3118"/>
                    <a:pt x="7365" y="3104"/>
                  </a:cubicBezTo>
                  <a:cubicBezTo>
                    <a:pt x="7491" y="3021"/>
                    <a:pt x="7626" y="2927"/>
                    <a:pt x="7710" y="2885"/>
                  </a:cubicBezTo>
                  <a:cubicBezTo>
                    <a:pt x="7835" y="2801"/>
                    <a:pt x="7929" y="2801"/>
                    <a:pt x="7971" y="2760"/>
                  </a:cubicBezTo>
                  <a:cubicBezTo>
                    <a:pt x="8055" y="2760"/>
                    <a:pt x="8055" y="2666"/>
                    <a:pt x="8055" y="2666"/>
                  </a:cubicBezTo>
                  <a:cubicBezTo>
                    <a:pt x="8055" y="2582"/>
                    <a:pt x="8055" y="2582"/>
                    <a:pt x="8149" y="2582"/>
                  </a:cubicBezTo>
                  <a:cubicBezTo>
                    <a:pt x="8274" y="2237"/>
                    <a:pt x="8190" y="1882"/>
                    <a:pt x="8055" y="1537"/>
                  </a:cubicBezTo>
                  <a:cubicBezTo>
                    <a:pt x="7971" y="1235"/>
                    <a:pt x="7794" y="973"/>
                    <a:pt x="7491" y="670"/>
                  </a:cubicBezTo>
                  <a:cubicBezTo>
                    <a:pt x="7271" y="451"/>
                    <a:pt x="7010" y="190"/>
                    <a:pt x="6624" y="106"/>
                  </a:cubicBezTo>
                  <a:cubicBezTo>
                    <a:pt x="6425" y="32"/>
                    <a:pt x="6219" y="0"/>
                    <a:pt x="6011"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45"/>
            <p:cNvSpPr/>
            <p:nvPr/>
          </p:nvSpPr>
          <p:spPr>
            <a:xfrm>
              <a:off x="907475" y="2438625"/>
              <a:ext cx="130600" cy="174475"/>
            </a:xfrm>
            <a:custGeom>
              <a:avLst/>
              <a:gdLst/>
              <a:ahLst/>
              <a:cxnLst/>
              <a:rect l="l" t="t" r="r" b="b"/>
              <a:pathLst>
                <a:path w="5224" h="6979" extrusionOk="0">
                  <a:moveTo>
                    <a:pt x="2337" y="1"/>
                  </a:moveTo>
                  <a:cubicBezTo>
                    <a:pt x="2224" y="1"/>
                    <a:pt x="2113" y="19"/>
                    <a:pt x="1995" y="72"/>
                  </a:cubicBezTo>
                  <a:cubicBezTo>
                    <a:pt x="1734" y="291"/>
                    <a:pt x="1870" y="636"/>
                    <a:pt x="1870" y="855"/>
                  </a:cubicBezTo>
                  <a:cubicBezTo>
                    <a:pt x="1995" y="1942"/>
                    <a:pt x="1995" y="2986"/>
                    <a:pt x="1431" y="3989"/>
                  </a:cubicBezTo>
                  <a:cubicBezTo>
                    <a:pt x="992" y="4637"/>
                    <a:pt x="387" y="5253"/>
                    <a:pt x="167" y="6037"/>
                  </a:cubicBezTo>
                  <a:cubicBezTo>
                    <a:pt x="84" y="6256"/>
                    <a:pt x="0" y="6559"/>
                    <a:pt x="167" y="6778"/>
                  </a:cubicBezTo>
                  <a:cubicBezTo>
                    <a:pt x="305" y="6909"/>
                    <a:pt x="492" y="6979"/>
                    <a:pt x="676" y="6979"/>
                  </a:cubicBezTo>
                  <a:cubicBezTo>
                    <a:pt x="786" y="6979"/>
                    <a:pt x="895" y="6954"/>
                    <a:pt x="992" y="6904"/>
                  </a:cubicBezTo>
                  <a:cubicBezTo>
                    <a:pt x="1734" y="6559"/>
                    <a:pt x="2350" y="5995"/>
                    <a:pt x="2779" y="5337"/>
                  </a:cubicBezTo>
                  <a:cubicBezTo>
                    <a:pt x="2998" y="4992"/>
                    <a:pt x="3082" y="4689"/>
                    <a:pt x="3134" y="4334"/>
                  </a:cubicBezTo>
                  <a:cubicBezTo>
                    <a:pt x="3134" y="3905"/>
                    <a:pt x="2998" y="3509"/>
                    <a:pt x="2915" y="3070"/>
                  </a:cubicBezTo>
                  <a:cubicBezTo>
                    <a:pt x="2915" y="2767"/>
                    <a:pt x="2915" y="2547"/>
                    <a:pt x="3082" y="2339"/>
                  </a:cubicBezTo>
                  <a:cubicBezTo>
                    <a:pt x="3118" y="2269"/>
                    <a:pt x="3178" y="2242"/>
                    <a:pt x="3251" y="2242"/>
                  </a:cubicBezTo>
                  <a:cubicBezTo>
                    <a:pt x="3451" y="2242"/>
                    <a:pt x="3743" y="2444"/>
                    <a:pt x="3865" y="2506"/>
                  </a:cubicBezTo>
                  <a:cubicBezTo>
                    <a:pt x="4112" y="2634"/>
                    <a:pt x="4442" y="2948"/>
                    <a:pt x="4733" y="2948"/>
                  </a:cubicBezTo>
                  <a:cubicBezTo>
                    <a:pt x="4750" y="2948"/>
                    <a:pt x="4767" y="2947"/>
                    <a:pt x="4784" y="2944"/>
                  </a:cubicBezTo>
                  <a:cubicBezTo>
                    <a:pt x="5004" y="2944"/>
                    <a:pt x="5129" y="2767"/>
                    <a:pt x="5223" y="2547"/>
                  </a:cubicBezTo>
                  <a:cubicBezTo>
                    <a:pt x="5223" y="2506"/>
                    <a:pt x="5046" y="2339"/>
                    <a:pt x="5004" y="2339"/>
                  </a:cubicBezTo>
                  <a:cubicBezTo>
                    <a:pt x="4784" y="2161"/>
                    <a:pt x="4649" y="1942"/>
                    <a:pt x="4440" y="1722"/>
                  </a:cubicBezTo>
                  <a:cubicBezTo>
                    <a:pt x="4220" y="1503"/>
                    <a:pt x="4001" y="1294"/>
                    <a:pt x="3865" y="981"/>
                  </a:cubicBezTo>
                  <a:cubicBezTo>
                    <a:pt x="3698" y="813"/>
                    <a:pt x="3562" y="594"/>
                    <a:pt x="3437" y="416"/>
                  </a:cubicBezTo>
                  <a:cubicBezTo>
                    <a:pt x="3301" y="291"/>
                    <a:pt x="3134" y="197"/>
                    <a:pt x="2915" y="155"/>
                  </a:cubicBezTo>
                  <a:lnTo>
                    <a:pt x="2915" y="72"/>
                  </a:lnTo>
                  <a:cubicBezTo>
                    <a:pt x="2697" y="46"/>
                    <a:pt x="2515" y="1"/>
                    <a:pt x="2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45"/>
            <p:cNvSpPr/>
            <p:nvPr/>
          </p:nvSpPr>
          <p:spPr>
            <a:xfrm>
              <a:off x="1060775" y="2038275"/>
              <a:ext cx="160100" cy="580550"/>
            </a:xfrm>
            <a:custGeom>
              <a:avLst/>
              <a:gdLst/>
              <a:ahLst/>
              <a:cxnLst/>
              <a:rect l="l" t="t" r="r" b="b"/>
              <a:pathLst>
                <a:path w="6404" h="23222" extrusionOk="0">
                  <a:moveTo>
                    <a:pt x="2052" y="1"/>
                  </a:moveTo>
                  <a:cubicBezTo>
                    <a:pt x="1670" y="1"/>
                    <a:pt x="1376" y="36"/>
                    <a:pt x="1264" y="113"/>
                  </a:cubicBezTo>
                  <a:cubicBezTo>
                    <a:pt x="0" y="897"/>
                    <a:pt x="2048" y="6548"/>
                    <a:pt x="2267" y="7509"/>
                  </a:cubicBezTo>
                  <a:cubicBezTo>
                    <a:pt x="2351" y="7906"/>
                    <a:pt x="2434" y="8334"/>
                    <a:pt x="2612" y="8690"/>
                  </a:cubicBezTo>
                  <a:cubicBezTo>
                    <a:pt x="2789" y="9118"/>
                    <a:pt x="3009" y="9557"/>
                    <a:pt x="3050" y="9995"/>
                  </a:cubicBezTo>
                  <a:cubicBezTo>
                    <a:pt x="3134" y="10466"/>
                    <a:pt x="3134" y="10988"/>
                    <a:pt x="3050" y="11468"/>
                  </a:cubicBezTo>
                  <a:cubicBezTo>
                    <a:pt x="3050" y="12032"/>
                    <a:pt x="3134" y="12555"/>
                    <a:pt x="3176" y="13035"/>
                  </a:cubicBezTo>
                  <a:cubicBezTo>
                    <a:pt x="3270" y="14038"/>
                    <a:pt x="3134" y="15041"/>
                    <a:pt x="3009" y="15950"/>
                  </a:cubicBezTo>
                  <a:cubicBezTo>
                    <a:pt x="2831" y="17872"/>
                    <a:pt x="2570" y="19867"/>
                    <a:pt x="1264" y="21351"/>
                  </a:cubicBezTo>
                  <a:cubicBezTo>
                    <a:pt x="1003" y="21789"/>
                    <a:pt x="439" y="22218"/>
                    <a:pt x="345" y="22792"/>
                  </a:cubicBezTo>
                  <a:cubicBezTo>
                    <a:pt x="345" y="23191"/>
                    <a:pt x="910" y="23221"/>
                    <a:pt x="1298" y="23221"/>
                  </a:cubicBezTo>
                  <a:cubicBezTo>
                    <a:pt x="1366" y="23221"/>
                    <a:pt x="1430" y="23221"/>
                    <a:pt x="1483" y="23221"/>
                  </a:cubicBezTo>
                  <a:cubicBezTo>
                    <a:pt x="2225" y="23053"/>
                    <a:pt x="2789" y="22479"/>
                    <a:pt x="3176" y="22009"/>
                  </a:cubicBezTo>
                  <a:cubicBezTo>
                    <a:pt x="3479" y="21695"/>
                    <a:pt x="3615" y="21351"/>
                    <a:pt x="3834" y="21006"/>
                  </a:cubicBezTo>
                  <a:cubicBezTo>
                    <a:pt x="4053" y="20651"/>
                    <a:pt x="4262" y="20222"/>
                    <a:pt x="4482" y="19867"/>
                  </a:cubicBezTo>
                  <a:cubicBezTo>
                    <a:pt x="4617" y="19523"/>
                    <a:pt x="4701" y="19136"/>
                    <a:pt x="4743" y="18781"/>
                  </a:cubicBezTo>
                  <a:cubicBezTo>
                    <a:pt x="4837" y="18300"/>
                    <a:pt x="4701" y="17778"/>
                    <a:pt x="4743" y="17308"/>
                  </a:cubicBezTo>
                  <a:cubicBezTo>
                    <a:pt x="4743" y="16389"/>
                    <a:pt x="5140" y="15386"/>
                    <a:pt x="5401" y="14477"/>
                  </a:cubicBezTo>
                  <a:cubicBezTo>
                    <a:pt x="5923" y="12388"/>
                    <a:pt x="6404" y="10037"/>
                    <a:pt x="5746" y="7906"/>
                  </a:cubicBezTo>
                  <a:cubicBezTo>
                    <a:pt x="5620" y="7426"/>
                    <a:pt x="5484" y="6903"/>
                    <a:pt x="5401" y="6423"/>
                  </a:cubicBezTo>
                  <a:cubicBezTo>
                    <a:pt x="5265" y="5859"/>
                    <a:pt x="5401" y="5378"/>
                    <a:pt x="5401" y="4772"/>
                  </a:cubicBezTo>
                  <a:cubicBezTo>
                    <a:pt x="5484" y="4375"/>
                    <a:pt x="5484" y="3853"/>
                    <a:pt x="5484" y="3372"/>
                  </a:cubicBezTo>
                  <a:cubicBezTo>
                    <a:pt x="5484" y="3070"/>
                    <a:pt x="5401" y="2725"/>
                    <a:pt x="5401" y="2464"/>
                  </a:cubicBezTo>
                  <a:cubicBezTo>
                    <a:pt x="5620" y="1847"/>
                    <a:pt x="5746" y="1241"/>
                    <a:pt x="5401" y="719"/>
                  </a:cubicBezTo>
                  <a:cubicBezTo>
                    <a:pt x="5043" y="299"/>
                    <a:pt x="3168" y="1"/>
                    <a:pt x="2052"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45"/>
            <p:cNvSpPr/>
            <p:nvPr/>
          </p:nvSpPr>
          <p:spPr>
            <a:xfrm>
              <a:off x="1049800" y="2487975"/>
              <a:ext cx="139475" cy="136150"/>
            </a:xfrm>
            <a:custGeom>
              <a:avLst/>
              <a:gdLst/>
              <a:ahLst/>
              <a:cxnLst/>
              <a:rect l="l" t="t" r="r" b="b"/>
              <a:pathLst>
                <a:path w="5579" h="5446" extrusionOk="0">
                  <a:moveTo>
                    <a:pt x="5018" y="1"/>
                  </a:moveTo>
                  <a:cubicBezTo>
                    <a:pt x="4906" y="1"/>
                    <a:pt x="4774" y="56"/>
                    <a:pt x="4618" y="187"/>
                  </a:cubicBezTo>
                  <a:cubicBezTo>
                    <a:pt x="4273" y="365"/>
                    <a:pt x="4576" y="3018"/>
                    <a:pt x="1881" y="3885"/>
                  </a:cubicBezTo>
                  <a:cubicBezTo>
                    <a:pt x="1442" y="4021"/>
                    <a:pt x="920" y="4146"/>
                    <a:pt x="575" y="4449"/>
                  </a:cubicBezTo>
                  <a:cubicBezTo>
                    <a:pt x="355" y="4585"/>
                    <a:pt x="94" y="4804"/>
                    <a:pt x="94" y="5013"/>
                  </a:cubicBezTo>
                  <a:cubicBezTo>
                    <a:pt x="0" y="5233"/>
                    <a:pt x="136" y="5368"/>
                    <a:pt x="355" y="5410"/>
                  </a:cubicBezTo>
                  <a:cubicBezTo>
                    <a:pt x="449" y="5436"/>
                    <a:pt x="556" y="5446"/>
                    <a:pt x="670" y="5446"/>
                  </a:cubicBezTo>
                  <a:cubicBezTo>
                    <a:pt x="922" y="5446"/>
                    <a:pt x="1204" y="5397"/>
                    <a:pt x="1442" y="5368"/>
                  </a:cubicBezTo>
                  <a:cubicBezTo>
                    <a:pt x="1881" y="5368"/>
                    <a:pt x="2267" y="5274"/>
                    <a:pt x="2706" y="5233"/>
                  </a:cubicBezTo>
                  <a:cubicBezTo>
                    <a:pt x="3009" y="5233"/>
                    <a:pt x="3354" y="5065"/>
                    <a:pt x="3573" y="4930"/>
                  </a:cubicBezTo>
                  <a:cubicBezTo>
                    <a:pt x="3834" y="4668"/>
                    <a:pt x="4012" y="4282"/>
                    <a:pt x="4137" y="3885"/>
                  </a:cubicBezTo>
                  <a:lnTo>
                    <a:pt x="4356" y="3498"/>
                  </a:lnTo>
                  <a:cubicBezTo>
                    <a:pt x="4398" y="3707"/>
                    <a:pt x="4398" y="3927"/>
                    <a:pt x="4492" y="4146"/>
                  </a:cubicBezTo>
                  <a:cubicBezTo>
                    <a:pt x="4492" y="4226"/>
                    <a:pt x="4569" y="4671"/>
                    <a:pt x="4769" y="4671"/>
                  </a:cubicBezTo>
                  <a:cubicBezTo>
                    <a:pt x="4777" y="4671"/>
                    <a:pt x="4786" y="4670"/>
                    <a:pt x="4795" y="4668"/>
                  </a:cubicBezTo>
                  <a:cubicBezTo>
                    <a:pt x="5015" y="4585"/>
                    <a:pt x="4921" y="4230"/>
                    <a:pt x="5015" y="4063"/>
                  </a:cubicBezTo>
                  <a:cubicBezTo>
                    <a:pt x="5056" y="3498"/>
                    <a:pt x="5015" y="3018"/>
                    <a:pt x="5056" y="2496"/>
                  </a:cubicBezTo>
                  <a:cubicBezTo>
                    <a:pt x="5140" y="2099"/>
                    <a:pt x="5485" y="1754"/>
                    <a:pt x="5579" y="1232"/>
                  </a:cubicBezTo>
                  <a:cubicBezTo>
                    <a:pt x="5579" y="880"/>
                    <a:pt x="5465" y="1"/>
                    <a:pt x="5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45"/>
            <p:cNvSpPr/>
            <p:nvPr/>
          </p:nvSpPr>
          <p:spPr>
            <a:xfrm>
              <a:off x="817100" y="1921225"/>
              <a:ext cx="513475" cy="163250"/>
            </a:xfrm>
            <a:custGeom>
              <a:avLst/>
              <a:gdLst/>
              <a:ahLst/>
              <a:cxnLst/>
              <a:rect l="l" t="t" r="r" b="b"/>
              <a:pathLst>
                <a:path w="20539" h="6530" extrusionOk="0">
                  <a:moveTo>
                    <a:pt x="9663" y="0"/>
                  </a:moveTo>
                  <a:cubicBezTo>
                    <a:pt x="9183" y="0"/>
                    <a:pt x="8744" y="94"/>
                    <a:pt x="8316" y="136"/>
                  </a:cubicBezTo>
                  <a:cubicBezTo>
                    <a:pt x="7835" y="220"/>
                    <a:pt x="7397" y="355"/>
                    <a:pt x="6958" y="439"/>
                  </a:cubicBezTo>
                  <a:cubicBezTo>
                    <a:pt x="6530" y="575"/>
                    <a:pt x="6133" y="575"/>
                    <a:pt x="5704" y="700"/>
                  </a:cubicBezTo>
                  <a:cubicBezTo>
                    <a:pt x="4827" y="1003"/>
                    <a:pt x="4263" y="1661"/>
                    <a:pt x="3563" y="2006"/>
                  </a:cubicBezTo>
                  <a:cubicBezTo>
                    <a:pt x="3479" y="2006"/>
                    <a:pt x="3479" y="2090"/>
                    <a:pt x="3563" y="2090"/>
                  </a:cubicBezTo>
                  <a:cubicBezTo>
                    <a:pt x="3563" y="2142"/>
                    <a:pt x="3479" y="2142"/>
                    <a:pt x="3479" y="2142"/>
                  </a:cubicBezTo>
                  <a:cubicBezTo>
                    <a:pt x="3135" y="2487"/>
                    <a:pt x="2696" y="2789"/>
                    <a:pt x="2257" y="3009"/>
                  </a:cubicBezTo>
                  <a:cubicBezTo>
                    <a:pt x="1787" y="3354"/>
                    <a:pt x="1129" y="3709"/>
                    <a:pt x="648" y="4137"/>
                  </a:cubicBezTo>
                  <a:cubicBezTo>
                    <a:pt x="429" y="4356"/>
                    <a:pt x="1" y="4921"/>
                    <a:pt x="429" y="5056"/>
                  </a:cubicBezTo>
                  <a:cubicBezTo>
                    <a:pt x="561" y="5132"/>
                    <a:pt x="692" y="5147"/>
                    <a:pt x="824" y="5147"/>
                  </a:cubicBezTo>
                  <a:cubicBezTo>
                    <a:pt x="912" y="5147"/>
                    <a:pt x="999" y="5140"/>
                    <a:pt x="1087" y="5140"/>
                  </a:cubicBezTo>
                  <a:cubicBezTo>
                    <a:pt x="1339" y="5079"/>
                    <a:pt x="1547" y="5040"/>
                    <a:pt x="1812" y="5040"/>
                  </a:cubicBezTo>
                  <a:cubicBezTo>
                    <a:pt x="1909" y="5040"/>
                    <a:pt x="2014" y="5045"/>
                    <a:pt x="2132" y="5056"/>
                  </a:cubicBezTo>
                  <a:cubicBezTo>
                    <a:pt x="2570" y="5056"/>
                    <a:pt x="2915" y="5359"/>
                    <a:pt x="3218" y="5579"/>
                  </a:cubicBezTo>
                  <a:cubicBezTo>
                    <a:pt x="3563" y="5746"/>
                    <a:pt x="3699" y="6059"/>
                    <a:pt x="4137" y="6185"/>
                  </a:cubicBezTo>
                  <a:cubicBezTo>
                    <a:pt x="4206" y="6198"/>
                    <a:pt x="4271" y="6204"/>
                    <a:pt x="4333" y="6204"/>
                  </a:cubicBezTo>
                  <a:cubicBezTo>
                    <a:pt x="4654" y="6204"/>
                    <a:pt x="4897" y="6044"/>
                    <a:pt x="5266" y="5965"/>
                  </a:cubicBezTo>
                  <a:cubicBezTo>
                    <a:pt x="5485" y="5965"/>
                    <a:pt x="5610" y="5923"/>
                    <a:pt x="5913" y="5923"/>
                  </a:cubicBezTo>
                  <a:cubicBezTo>
                    <a:pt x="6133" y="5923"/>
                    <a:pt x="6352" y="6059"/>
                    <a:pt x="6530" y="6143"/>
                  </a:cubicBezTo>
                  <a:cubicBezTo>
                    <a:pt x="6846" y="6258"/>
                    <a:pt x="7160" y="6296"/>
                    <a:pt x="7469" y="6296"/>
                  </a:cubicBezTo>
                  <a:cubicBezTo>
                    <a:pt x="8087" y="6296"/>
                    <a:pt x="8689" y="6143"/>
                    <a:pt x="9267" y="6143"/>
                  </a:cubicBezTo>
                  <a:cubicBezTo>
                    <a:pt x="9747" y="6185"/>
                    <a:pt x="10092" y="6268"/>
                    <a:pt x="10531" y="6404"/>
                  </a:cubicBezTo>
                  <a:cubicBezTo>
                    <a:pt x="10969" y="6529"/>
                    <a:pt x="11450" y="6529"/>
                    <a:pt x="11972" y="6529"/>
                  </a:cubicBezTo>
                  <a:cubicBezTo>
                    <a:pt x="12317" y="6488"/>
                    <a:pt x="12756" y="6268"/>
                    <a:pt x="13100" y="6143"/>
                  </a:cubicBezTo>
                  <a:cubicBezTo>
                    <a:pt x="13221" y="6094"/>
                    <a:pt x="13337" y="6075"/>
                    <a:pt x="13452" y="6075"/>
                  </a:cubicBezTo>
                  <a:cubicBezTo>
                    <a:pt x="13755" y="6075"/>
                    <a:pt x="14046" y="6207"/>
                    <a:pt x="14364" y="6268"/>
                  </a:cubicBezTo>
                  <a:cubicBezTo>
                    <a:pt x="14667" y="6268"/>
                    <a:pt x="15012" y="6268"/>
                    <a:pt x="15273" y="6185"/>
                  </a:cubicBezTo>
                  <a:cubicBezTo>
                    <a:pt x="15493" y="6143"/>
                    <a:pt x="15670" y="6059"/>
                    <a:pt x="15796" y="5965"/>
                  </a:cubicBezTo>
                  <a:cubicBezTo>
                    <a:pt x="16015" y="5923"/>
                    <a:pt x="16234" y="5746"/>
                    <a:pt x="16495" y="5704"/>
                  </a:cubicBezTo>
                  <a:cubicBezTo>
                    <a:pt x="16840" y="5485"/>
                    <a:pt x="17195" y="5485"/>
                    <a:pt x="17718" y="5485"/>
                  </a:cubicBezTo>
                  <a:cubicBezTo>
                    <a:pt x="17805" y="5504"/>
                    <a:pt x="17895" y="5512"/>
                    <a:pt x="17986" y="5512"/>
                  </a:cubicBezTo>
                  <a:cubicBezTo>
                    <a:pt x="18341" y="5512"/>
                    <a:pt x="18716" y="5393"/>
                    <a:pt x="19065" y="5359"/>
                  </a:cubicBezTo>
                  <a:cubicBezTo>
                    <a:pt x="19410" y="5359"/>
                    <a:pt x="20413" y="5276"/>
                    <a:pt x="20496" y="4837"/>
                  </a:cubicBezTo>
                  <a:cubicBezTo>
                    <a:pt x="20538" y="4576"/>
                    <a:pt x="20277" y="4356"/>
                    <a:pt x="20110" y="4137"/>
                  </a:cubicBezTo>
                  <a:cubicBezTo>
                    <a:pt x="19932" y="3834"/>
                    <a:pt x="19629" y="3615"/>
                    <a:pt x="19368" y="3448"/>
                  </a:cubicBezTo>
                  <a:cubicBezTo>
                    <a:pt x="19191" y="3354"/>
                    <a:pt x="18971" y="3270"/>
                    <a:pt x="18846" y="3134"/>
                  </a:cubicBezTo>
                  <a:cubicBezTo>
                    <a:pt x="18710" y="3051"/>
                    <a:pt x="18501" y="3009"/>
                    <a:pt x="18282" y="2831"/>
                  </a:cubicBezTo>
                  <a:cubicBezTo>
                    <a:pt x="17843" y="2570"/>
                    <a:pt x="17624" y="2225"/>
                    <a:pt x="17498" y="1703"/>
                  </a:cubicBezTo>
                  <a:cubicBezTo>
                    <a:pt x="17362" y="1442"/>
                    <a:pt x="17279" y="1223"/>
                    <a:pt x="17018" y="1003"/>
                  </a:cubicBezTo>
                  <a:cubicBezTo>
                    <a:pt x="16715" y="878"/>
                    <a:pt x="16454" y="700"/>
                    <a:pt x="16151" y="658"/>
                  </a:cubicBezTo>
                  <a:cubicBezTo>
                    <a:pt x="15451" y="439"/>
                    <a:pt x="14667" y="355"/>
                    <a:pt x="13926" y="355"/>
                  </a:cubicBezTo>
                  <a:cubicBezTo>
                    <a:pt x="13492" y="355"/>
                    <a:pt x="13076" y="371"/>
                    <a:pt x="12669" y="371"/>
                  </a:cubicBezTo>
                  <a:cubicBezTo>
                    <a:pt x="12135" y="371"/>
                    <a:pt x="11616" y="344"/>
                    <a:pt x="11095" y="220"/>
                  </a:cubicBezTo>
                  <a:cubicBezTo>
                    <a:pt x="10614" y="136"/>
                    <a:pt x="10092" y="94"/>
                    <a:pt x="9663"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45"/>
            <p:cNvSpPr/>
            <p:nvPr/>
          </p:nvSpPr>
          <p:spPr>
            <a:xfrm>
              <a:off x="853925" y="1882625"/>
              <a:ext cx="447400" cy="144200"/>
            </a:xfrm>
            <a:custGeom>
              <a:avLst/>
              <a:gdLst/>
              <a:ahLst/>
              <a:cxnLst/>
              <a:rect l="l" t="t" r="r" b="b"/>
              <a:pathLst>
                <a:path w="17896" h="5768" extrusionOk="0">
                  <a:moveTo>
                    <a:pt x="9383" y="0"/>
                  </a:moveTo>
                  <a:cubicBezTo>
                    <a:pt x="8711" y="0"/>
                    <a:pt x="8010" y="228"/>
                    <a:pt x="7407" y="333"/>
                  </a:cubicBezTo>
                  <a:cubicBezTo>
                    <a:pt x="6926" y="416"/>
                    <a:pt x="6404" y="416"/>
                    <a:pt x="5924" y="416"/>
                  </a:cubicBezTo>
                  <a:cubicBezTo>
                    <a:pt x="5485" y="416"/>
                    <a:pt x="5057" y="500"/>
                    <a:pt x="4660" y="500"/>
                  </a:cubicBezTo>
                  <a:cubicBezTo>
                    <a:pt x="4357" y="500"/>
                    <a:pt x="4012" y="500"/>
                    <a:pt x="3793" y="719"/>
                  </a:cubicBezTo>
                  <a:cubicBezTo>
                    <a:pt x="3490" y="897"/>
                    <a:pt x="3354" y="1283"/>
                    <a:pt x="3093" y="1503"/>
                  </a:cubicBezTo>
                  <a:lnTo>
                    <a:pt x="3009" y="1544"/>
                  </a:lnTo>
                  <a:cubicBezTo>
                    <a:pt x="2873" y="1680"/>
                    <a:pt x="2664" y="1858"/>
                    <a:pt x="2445" y="1899"/>
                  </a:cubicBezTo>
                  <a:cubicBezTo>
                    <a:pt x="2142" y="2119"/>
                    <a:pt x="1787" y="2244"/>
                    <a:pt x="1442" y="2422"/>
                  </a:cubicBezTo>
                  <a:cubicBezTo>
                    <a:pt x="962" y="2547"/>
                    <a:pt x="314" y="2850"/>
                    <a:pt x="178" y="3247"/>
                  </a:cubicBezTo>
                  <a:cubicBezTo>
                    <a:pt x="1" y="3769"/>
                    <a:pt x="398" y="3989"/>
                    <a:pt x="784" y="3989"/>
                  </a:cubicBezTo>
                  <a:cubicBezTo>
                    <a:pt x="1097" y="3989"/>
                    <a:pt x="1359" y="3989"/>
                    <a:pt x="1662" y="3895"/>
                  </a:cubicBezTo>
                  <a:cubicBezTo>
                    <a:pt x="2090" y="3895"/>
                    <a:pt x="2529" y="3989"/>
                    <a:pt x="2873" y="4208"/>
                  </a:cubicBezTo>
                  <a:cubicBezTo>
                    <a:pt x="3490" y="4553"/>
                    <a:pt x="3573" y="5336"/>
                    <a:pt x="4137" y="5681"/>
                  </a:cubicBezTo>
                  <a:cubicBezTo>
                    <a:pt x="4275" y="5743"/>
                    <a:pt x="4405" y="5768"/>
                    <a:pt x="4534" y="5768"/>
                  </a:cubicBezTo>
                  <a:cubicBezTo>
                    <a:pt x="4689" y="5768"/>
                    <a:pt x="4844" y="5732"/>
                    <a:pt x="5015" y="5681"/>
                  </a:cubicBezTo>
                  <a:cubicBezTo>
                    <a:pt x="5360" y="5681"/>
                    <a:pt x="5704" y="5378"/>
                    <a:pt x="6007" y="5253"/>
                  </a:cubicBezTo>
                  <a:cubicBezTo>
                    <a:pt x="6233" y="5128"/>
                    <a:pt x="6500" y="5074"/>
                    <a:pt x="6769" y="5074"/>
                  </a:cubicBezTo>
                  <a:cubicBezTo>
                    <a:pt x="6972" y="5074"/>
                    <a:pt x="7176" y="5105"/>
                    <a:pt x="7365" y="5159"/>
                  </a:cubicBezTo>
                  <a:cubicBezTo>
                    <a:pt x="7794" y="5336"/>
                    <a:pt x="8055" y="5556"/>
                    <a:pt x="8493" y="5598"/>
                  </a:cubicBezTo>
                  <a:cubicBezTo>
                    <a:pt x="8643" y="5645"/>
                    <a:pt x="8795" y="5665"/>
                    <a:pt x="8946" y="5665"/>
                  </a:cubicBezTo>
                  <a:cubicBezTo>
                    <a:pt x="9500" y="5665"/>
                    <a:pt x="10048" y="5388"/>
                    <a:pt x="10499" y="5117"/>
                  </a:cubicBezTo>
                  <a:cubicBezTo>
                    <a:pt x="10823" y="4933"/>
                    <a:pt x="11087" y="4750"/>
                    <a:pt x="11447" y="4750"/>
                  </a:cubicBezTo>
                  <a:cubicBezTo>
                    <a:pt x="11517" y="4750"/>
                    <a:pt x="11591" y="4757"/>
                    <a:pt x="11669" y="4772"/>
                  </a:cubicBezTo>
                  <a:cubicBezTo>
                    <a:pt x="12108" y="4772"/>
                    <a:pt x="12536" y="4992"/>
                    <a:pt x="13017" y="5033"/>
                  </a:cubicBezTo>
                  <a:cubicBezTo>
                    <a:pt x="13455" y="5033"/>
                    <a:pt x="13894" y="4992"/>
                    <a:pt x="14323" y="4814"/>
                  </a:cubicBezTo>
                  <a:cubicBezTo>
                    <a:pt x="14887" y="4772"/>
                    <a:pt x="15367" y="4595"/>
                    <a:pt x="15931" y="4553"/>
                  </a:cubicBezTo>
                  <a:cubicBezTo>
                    <a:pt x="16589" y="4375"/>
                    <a:pt x="17289" y="4375"/>
                    <a:pt x="17592" y="3811"/>
                  </a:cubicBezTo>
                  <a:cubicBezTo>
                    <a:pt x="17895" y="3205"/>
                    <a:pt x="17153" y="2641"/>
                    <a:pt x="16715" y="2244"/>
                  </a:cubicBezTo>
                  <a:cubicBezTo>
                    <a:pt x="16454" y="2067"/>
                    <a:pt x="16328" y="1764"/>
                    <a:pt x="16025" y="1503"/>
                  </a:cubicBezTo>
                  <a:cubicBezTo>
                    <a:pt x="15889" y="1283"/>
                    <a:pt x="15587" y="1200"/>
                    <a:pt x="15367" y="1116"/>
                  </a:cubicBezTo>
                  <a:cubicBezTo>
                    <a:pt x="14981" y="980"/>
                    <a:pt x="14542" y="855"/>
                    <a:pt x="14103" y="719"/>
                  </a:cubicBezTo>
                  <a:cubicBezTo>
                    <a:pt x="13675" y="552"/>
                    <a:pt x="13194" y="500"/>
                    <a:pt x="12756" y="500"/>
                  </a:cubicBezTo>
                  <a:cubicBezTo>
                    <a:pt x="12191" y="500"/>
                    <a:pt x="11753" y="500"/>
                    <a:pt x="11283" y="416"/>
                  </a:cubicBezTo>
                  <a:cubicBezTo>
                    <a:pt x="10844" y="333"/>
                    <a:pt x="10405" y="197"/>
                    <a:pt x="9977" y="71"/>
                  </a:cubicBezTo>
                  <a:cubicBezTo>
                    <a:pt x="9784" y="21"/>
                    <a:pt x="9585" y="0"/>
                    <a:pt x="9383"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45"/>
            <p:cNvSpPr/>
            <p:nvPr/>
          </p:nvSpPr>
          <p:spPr>
            <a:xfrm>
              <a:off x="833300" y="1389600"/>
              <a:ext cx="103450" cy="107525"/>
            </a:xfrm>
            <a:custGeom>
              <a:avLst/>
              <a:gdLst/>
              <a:ahLst/>
              <a:cxnLst/>
              <a:rect l="l" t="t" r="r" b="b"/>
              <a:pathLst>
                <a:path w="4138" h="4301" extrusionOk="0">
                  <a:moveTo>
                    <a:pt x="2886" y="0"/>
                  </a:moveTo>
                  <a:cubicBezTo>
                    <a:pt x="2810" y="0"/>
                    <a:pt x="2770" y="91"/>
                    <a:pt x="2706" y="164"/>
                  </a:cubicBezTo>
                  <a:cubicBezTo>
                    <a:pt x="2487" y="373"/>
                    <a:pt x="2267" y="634"/>
                    <a:pt x="2131" y="853"/>
                  </a:cubicBezTo>
                  <a:cubicBezTo>
                    <a:pt x="1922" y="1156"/>
                    <a:pt x="1609" y="1375"/>
                    <a:pt x="1442" y="1511"/>
                  </a:cubicBezTo>
                  <a:cubicBezTo>
                    <a:pt x="1332" y="1574"/>
                    <a:pt x="1223" y="1629"/>
                    <a:pt x="1130" y="1629"/>
                  </a:cubicBezTo>
                  <a:cubicBezTo>
                    <a:pt x="1037" y="1629"/>
                    <a:pt x="961" y="1574"/>
                    <a:pt x="920" y="1417"/>
                  </a:cubicBezTo>
                  <a:cubicBezTo>
                    <a:pt x="920" y="1292"/>
                    <a:pt x="826" y="1156"/>
                    <a:pt x="826" y="1031"/>
                  </a:cubicBezTo>
                  <a:cubicBezTo>
                    <a:pt x="795" y="901"/>
                    <a:pt x="670" y="728"/>
                    <a:pt x="557" y="728"/>
                  </a:cubicBezTo>
                  <a:cubicBezTo>
                    <a:pt x="514" y="728"/>
                    <a:pt x="473" y="752"/>
                    <a:pt x="439" y="811"/>
                  </a:cubicBezTo>
                  <a:cubicBezTo>
                    <a:pt x="261" y="1031"/>
                    <a:pt x="261" y="1375"/>
                    <a:pt x="261" y="1595"/>
                  </a:cubicBezTo>
                  <a:cubicBezTo>
                    <a:pt x="261" y="1856"/>
                    <a:pt x="355" y="2159"/>
                    <a:pt x="261" y="2514"/>
                  </a:cubicBezTo>
                  <a:cubicBezTo>
                    <a:pt x="261" y="2723"/>
                    <a:pt x="220" y="2942"/>
                    <a:pt x="136" y="3204"/>
                  </a:cubicBezTo>
                  <a:cubicBezTo>
                    <a:pt x="42" y="3298"/>
                    <a:pt x="42" y="3339"/>
                    <a:pt x="0" y="3423"/>
                  </a:cubicBezTo>
                  <a:cubicBezTo>
                    <a:pt x="0" y="3642"/>
                    <a:pt x="42" y="3768"/>
                    <a:pt x="220" y="3862"/>
                  </a:cubicBezTo>
                  <a:cubicBezTo>
                    <a:pt x="517" y="4159"/>
                    <a:pt x="915" y="4301"/>
                    <a:pt x="1354" y="4301"/>
                  </a:cubicBezTo>
                  <a:cubicBezTo>
                    <a:pt x="1424" y="4301"/>
                    <a:pt x="1495" y="4297"/>
                    <a:pt x="1567" y="4290"/>
                  </a:cubicBezTo>
                  <a:cubicBezTo>
                    <a:pt x="2048" y="4206"/>
                    <a:pt x="2351" y="3642"/>
                    <a:pt x="2612" y="3298"/>
                  </a:cubicBezTo>
                  <a:cubicBezTo>
                    <a:pt x="2915" y="2984"/>
                    <a:pt x="3176" y="2942"/>
                    <a:pt x="3489" y="2775"/>
                  </a:cubicBezTo>
                  <a:cubicBezTo>
                    <a:pt x="3615" y="2723"/>
                    <a:pt x="3959" y="2556"/>
                    <a:pt x="3959" y="2420"/>
                  </a:cubicBezTo>
                  <a:cubicBezTo>
                    <a:pt x="4048" y="2248"/>
                    <a:pt x="3907" y="2193"/>
                    <a:pt x="3728" y="2193"/>
                  </a:cubicBezTo>
                  <a:cubicBezTo>
                    <a:pt x="3549" y="2193"/>
                    <a:pt x="3333" y="2248"/>
                    <a:pt x="3270" y="2295"/>
                  </a:cubicBezTo>
                  <a:cubicBezTo>
                    <a:pt x="3176" y="2295"/>
                    <a:pt x="3134" y="2295"/>
                    <a:pt x="3051" y="2378"/>
                  </a:cubicBezTo>
                  <a:cubicBezTo>
                    <a:pt x="3035" y="2381"/>
                    <a:pt x="3021" y="2383"/>
                    <a:pt x="3011" y="2383"/>
                  </a:cubicBezTo>
                  <a:cubicBezTo>
                    <a:pt x="2874" y="2383"/>
                    <a:pt x="3137" y="2153"/>
                    <a:pt x="3176" y="2075"/>
                  </a:cubicBezTo>
                  <a:cubicBezTo>
                    <a:pt x="3354" y="1772"/>
                    <a:pt x="3615" y="1637"/>
                    <a:pt x="3834" y="1417"/>
                  </a:cubicBezTo>
                  <a:cubicBezTo>
                    <a:pt x="3911" y="1379"/>
                    <a:pt x="4137" y="936"/>
                    <a:pt x="3972" y="936"/>
                  </a:cubicBezTo>
                  <a:cubicBezTo>
                    <a:pt x="3957" y="936"/>
                    <a:pt x="3939" y="939"/>
                    <a:pt x="3918" y="947"/>
                  </a:cubicBezTo>
                  <a:cubicBezTo>
                    <a:pt x="3573" y="947"/>
                    <a:pt x="3354" y="1292"/>
                    <a:pt x="2967" y="1511"/>
                  </a:cubicBezTo>
                  <a:cubicBezTo>
                    <a:pt x="3176" y="1292"/>
                    <a:pt x="3395" y="1073"/>
                    <a:pt x="3573" y="853"/>
                  </a:cubicBezTo>
                  <a:cubicBezTo>
                    <a:pt x="3698" y="634"/>
                    <a:pt x="3834" y="592"/>
                    <a:pt x="3751" y="373"/>
                  </a:cubicBezTo>
                  <a:lnTo>
                    <a:pt x="3698" y="289"/>
                  </a:lnTo>
                  <a:cubicBezTo>
                    <a:pt x="3395" y="289"/>
                    <a:pt x="2967" y="811"/>
                    <a:pt x="2831" y="1031"/>
                  </a:cubicBezTo>
                  <a:cubicBezTo>
                    <a:pt x="2789" y="1073"/>
                    <a:pt x="2706" y="1156"/>
                    <a:pt x="2612" y="1208"/>
                  </a:cubicBezTo>
                  <a:cubicBezTo>
                    <a:pt x="2570" y="1292"/>
                    <a:pt x="2570" y="1375"/>
                    <a:pt x="2487" y="1417"/>
                  </a:cubicBezTo>
                  <a:cubicBezTo>
                    <a:pt x="2487" y="1417"/>
                    <a:pt x="2343" y="1534"/>
                    <a:pt x="2288" y="1534"/>
                  </a:cubicBezTo>
                  <a:cubicBezTo>
                    <a:pt x="2275" y="1534"/>
                    <a:pt x="2267" y="1527"/>
                    <a:pt x="2267" y="1511"/>
                  </a:cubicBezTo>
                  <a:cubicBezTo>
                    <a:pt x="2351" y="1292"/>
                    <a:pt x="2570" y="1073"/>
                    <a:pt x="2612" y="947"/>
                  </a:cubicBezTo>
                  <a:cubicBezTo>
                    <a:pt x="2706" y="811"/>
                    <a:pt x="3176" y="164"/>
                    <a:pt x="2967" y="28"/>
                  </a:cubicBezTo>
                  <a:cubicBezTo>
                    <a:pt x="2936" y="9"/>
                    <a:pt x="2909" y="0"/>
                    <a:pt x="2886"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45"/>
            <p:cNvSpPr/>
            <p:nvPr/>
          </p:nvSpPr>
          <p:spPr>
            <a:xfrm>
              <a:off x="678950" y="1451325"/>
              <a:ext cx="216000" cy="132775"/>
            </a:xfrm>
            <a:custGeom>
              <a:avLst/>
              <a:gdLst/>
              <a:ahLst/>
              <a:cxnLst/>
              <a:rect l="l" t="t" r="r" b="b"/>
              <a:pathLst>
                <a:path w="8640" h="5311" extrusionOk="0">
                  <a:moveTo>
                    <a:pt x="725" y="1"/>
                  </a:moveTo>
                  <a:cubicBezTo>
                    <a:pt x="497" y="1"/>
                    <a:pt x="326" y="192"/>
                    <a:pt x="209" y="473"/>
                  </a:cubicBezTo>
                  <a:cubicBezTo>
                    <a:pt x="0" y="1090"/>
                    <a:pt x="345" y="1654"/>
                    <a:pt x="606" y="2302"/>
                  </a:cubicBezTo>
                  <a:cubicBezTo>
                    <a:pt x="1045" y="3085"/>
                    <a:pt x="1567" y="3743"/>
                    <a:pt x="2257" y="4349"/>
                  </a:cubicBezTo>
                  <a:cubicBezTo>
                    <a:pt x="2915" y="5007"/>
                    <a:pt x="3698" y="5216"/>
                    <a:pt x="4524" y="5310"/>
                  </a:cubicBezTo>
                  <a:cubicBezTo>
                    <a:pt x="4868" y="5310"/>
                    <a:pt x="5307" y="5007"/>
                    <a:pt x="5610" y="4871"/>
                  </a:cubicBezTo>
                  <a:cubicBezTo>
                    <a:pt x="5955" y="4652"/>
                    <a:pt x="6310" y="4307"/>
                    <a:pt x="6613" y="4004"/>
                  </a:cubicBezTo>
                  <a:cubicBezTo>
                    <a:pt x="7219" y="3304"/>
                    <a:pt x="7877" y="2657"/>
                    <a:pt x="8441" y="1957"/>
                  </a:cubicBezTo>
                  <a:cubicBezTo>
                    <a:pt x="8640" y="1682"/>
                    <a:pt x="6797" y="799"/>
                    <a:pt x="6123" y="799"/>
                  </a:cubicBezTo>
                  <a:cubicBezTo>
                    <a:pt x="6053" y="799"/>
                    <a:pt x="5996" y="808"/>
                    <a:pt x="5955" y="829"/>
                  </a:cubicBezTo>
                  <a:cubicBezTo>
                    <a:pt x="5610" y="1090"/>
                    <a:pt x="5171" y="1299"/>
                    <a:pt x="4743" y="1476"/>
                  </a:cubicBezTo>
                  <a:cubicBezTo>
                    <a:pt x="4482" y="1612"/>
                    <a:pt x="4263" y="1612"/>
                    <a:pt x="4043" y="1654"/>
                  </a:cubicBezTo>
                  <a:cubicBezTo>
                    <a:pt x="3698" y="1654"/>
                    <a:pt x="3479" y="1476"/>
                    <a:pt x="3176" y="1393"/>
                  </a:cubicBezTo>
                  <a:cubicBezTo>
                    <a:pt x="2476" y="1038"/>
                    <a:pt x="1693" y="735"/>
                    <a:pt x="1129" y="254"/>
                  </a:cubicBezTo>
                  <a:lnTo>
                    <a:pt x="1129" y="170"/>
                  </a:lnTo>
                  <a:cubicBezTo>
                    <a:pt x="978" y="52"/>
                    <a:pt x="844"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45"/>
            <p:cNvSpPr/>
            <p:nvPr/>
          </p:nvSpPr>
          <p:spPr>
            <a:xfrm>
              <a:off x="839825" y="1411250"/>
              <a:ext cx="238450" cy="138125"/>
            </a:xfrm>
            <a:custGeom>
              <a:avLst/>
              <a:gdLst/>
              <a:ahLst/>
              <a:cxnLst/>
              <a:rect l="l" t="t" r="r" b="b"/>
              <a:pathLst>
                <a:path w="9538" h="5525" extrusionOk="0">
                  <a:moveTo>
                    <a:pt x="643" y="0"/>
                  </a:moveTo>
                  <a:cubicBezTo>
                    <a:pt x="546" y="0"/>
                    <a:pt x="463" y="26"/>
                    <a:pt x="397" y="81"/>
                  </a:cubicBezTo>
                  <a:cubicBezTo>
                    <a:pt x="0" y="342"/>
                    <a:pt x="220" y="1209"/>
                    <a:pt x="1745" y="1909"/>
                  </a:cubicBezTo>
                  <a:cubicBezTo>
                    <a:pt x="2528" y="2296"/>
                    <a:pt x="2873" y="3340"/>
                    <a:pt x="3876" y="4124"/>
                  </a:cubicBezTo>
                  <a:cubicBezTo>
                    <a:pt x="4137" y="4427"/>
                    <a:pt x="4482" y="4563"/>
                    <a:pt x="4837" y="4688"/>
                  </a:cubicBezTo>
                  <a:cubicBezTo>
                    <a:pt x="5224" y="4824"/>
                    <a:pt x="5485" y="5043"/>
                    <a:pt x="5788" y="5210"/>
                  </a:cubicBezTo>
                  <a:cubicBezTo>
                    <a:pt x="6195" y="5445"/>
                    <a:pt x="6711" y="5525"/>
                    <a:pt x="7240" y="5525"/>
                  </a:cubicBezTo>
                  <a:cubicBezTo>
                    <a:pt x="7513" y="5525"/>
                    <a:pt x="7788" y="5503"/>
                    <a:pt x="8055" y="5471"/>
                  </a:cubicBezTo>
                  <a:cubicBezTo>
                    <a:pt x="8619" y="5388"/>
                    <a:pt x="9277" y="5252"/>
                    <a:pt x="9402" y="4688"/>
                  </a:cubicBezTo>
                  <a:cubicBezTo>
                    <a:pt x="9538" y="4124"/>
                    <a:pt x="8974" y="3779"/>
                    <a:pt x="8493" y="3643"/>
                  </a:cubicBezTo>
                  <a:cubicBezTo>
                    <a:pt x="7710" y="3476"/>
                    <a:pt x="6926" y="3424"/>
                    <a:pt x="6049" y="3340"/>
                  </a:cubicBezTo>
                  <a:cubicBezTo>
                    <a:pt x="5621" y="3340"/>
                    <a:pt x="5224" y="3340"/>
                    <a:pt x="4837" y="3215"/>
                  </a:cubicBezTo>
                  <a:cubicBezTo>
                    <a:pt x="4397" y="3014"/>
                    <a:pt x="1696" y="0"/>
                    <a:pt x="643"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45"/>
            <p:cNvSpPr/>
            <p:nvPr/>
          </p:nvSpPr>
          <p:spPr>
            <a:xfrm>
              <a:off x="980325" y="1387075"/>
              <a:ext cx="94575" cy="126775"/>
            </a:xfrm>
            <a:custGeom>
              <a:avLst/>
              <a:gdLst/>
              <a:ahLst/>
              <a:cxnLst/>
              <a:rect l="l" t="t" r="r" b="b"/>
              <a:pathLst>
                <a:path w="3783" h="5071" extrusionOk="0">
                  <a:moveTo>
                    <a:pt x="2739" y="0"/>
                  </a:moveTo>
                  <a:cubicBezTo>
                    <a:pt x="2568" y="0"/>
                    <a:pt x="2383" y="45"/>
                    <a:pt x="2215" y="129"/>
                  </a:cubicBezTo>
                  <a:cubicBezTo>
                    <a:pt x="1996" y="129"/>
                    <a:pt x="1735" y="171"/>
                    <a:pt x="1568" y="265"/>
                  </a:cubicBezTo>
                  <a:cubicBezTo>
                    <a:pt x="1306" y="390"/>
                    <a:pt x="1171" y="609"/>
                    <a:pt x="1087" y="829"/>
                  </a:cubicBezTo>
                  <a:cubicBezTo>
                    <a:pt x="1003" y="954"/>
                    <a:pt x="951" y="1257"/>
                    <a:pt x="951" y="1476"/>
                  </a:cubicBezTo>
                  <a:cubicBezTo>
                    <a:pt x="951" y="1435"/>
                    <a:pt x="930" y="1414"/>
                    <a:pt x="909" y="1414"/>
                  </a:cubicBezTo>
                  <a:cubicBezTo>
                    <a:pt x="889" y="1414"/>
                    <a:pt x="868" y="1435"/>
                    <a:pt x="868" y="1476"/>
                  </a:cubicBezTo>
                  <a:cubicBezTo>
                    <a:pt x="868" y="1832"/>
                    <a:pt x="951" y="2176"/>
                    <a:pt x="868" y="2521"/>
                  </a:cubicBezTo>
                  <a:cubicBezTo>
                    <a:pt x="868" y="3043"/>
                    <a:pt x="742" y="3524"/>
                    <a:pt x="523" y="3963"/>
                  </a:cubicBezTo>
                  <a:cubicBezTo>
                    <a:pt x="387" y="4307"/>
                    <a:pt x="1" y="4872"/>
                    <a:pt x="523" y="5007"/>
                  </a:cubicBezTo>
                  <a:cubicBezTo>
                    <a:pt x="633" y="5049"/>
                    <a:pt x="740" y="5070"/>
                    <a:pt x="847" y="5070"/>
                  </a:cubicBezTo>
                  <a:cubicBezTo>
                    <a:pt x="954" y="5070"/>
                    <a:pt x="1061" y="5049"/>
                    <a:pt x="1171" y="5007"/>
                  </a:cubicBezTo>
                  <a:cubicBezTo>
                    <a:pt x="1432" y="5007"/>
                    <a:pt x="1735" y="4966"/>
                    <a:pt x="1996" y="4966"/>
                  </a:cubicBezTo>
                  <a:cubicBezTo>
                    <a:pt x="2435" y="4872"/>
                    <a:pt x="2779" y="4872"/>
                    <a:pt x="3134" y="4746"/>
                  </a:cubicBezTo>
                  <a:cubicBezTo>
                    <a:pt x="3354" y="4652"/>
                    <a:pt x="3479" y="4527"/>
                    <a:pt x="3563" y="4307"/>
                  </a:cubicBezTo>
                  <a:cubicBezTo>
                    <a:pt x="3782" y="3608"/>
                    <a:pt x="3479" y="2740"/>
                    <a:pt x="3354" y="2093"/>
                  </a:cubicBezTo>
                  <a:cubicBezTo>
                    <a:pt x="3354" y="1957"/>
                    <a:pt x="3354" y="1873"/>
                    <a:pt x="3302" y="1832"/>
                  </a:cubicBezTo>
                  <a:lnTo>
                    <a:pt x="3302" y="1738"/>
                  </a:lnTo>
                  <a:cubicBezTo>
                    <a:pt x="3302" y="1476"/>
                    <a:pt x="3302" y="1132"/>
                    <a:pt x="3354" y="735"/>
                  </a:cubicBezTo>
                  <a:cubicBezTo>
                    <a:pt x="3354" y="526"/>
                    <a:pt x="3354" y="348"/>
                    <a:pt x="3218" y="171"/>
                  </a:cubicBezTo>
                  <a:cubicBezTo>
                    <a:pt x="3103" y="55"/>
                    <a:pt x="2929" y="0"/>
                    <a:pt x="2739"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45"/>
            <p:cNvSpPr/>
            <p:nvPr/>
          </p:nvSpPr>
          <p:spPr>
            <a:xfrm>
              <a:off x="946650" y="1243925"/>
              <a:ext cx="144700" cy="186375"/>
            </a:xfrm>
            <a:custGeom>
              <a:avLst/>
              <a:gdLst/>
              <a:ahLst/>
              <a:cxnLst/>
              <a:rect l="l" t="t" r="r" b="b"/>
              <a:pathLst>
                <a:path w="5788" h="7455" extrusionOk="0">
                  <a:moveTo>
                    <a:pt x="3069" y="1"/>
                  </a:moveTo>
                  <a:cubicBezTo>
                    <a:pt x="2042" y="1"/>
                    <a:pt x="1031" y="564"/>
                    <a:pt x="731" y="1635"/>
                  </a:cubicBezTo>
                  <a:cubicBezTo>
                    <a:pt x="564" y="1854"/>
                    <a:pt x="522" y="2157"/>
                    <a:pt x="428" y="2418"/>
                  </a:cubicBezTo>
                  <a:cubicBezTo>
                    <a:pt x="209" y="2857"/>
                    <a:pt x="303" y="3504"/>
                    <a:pt x="303" y="3943"/>
                  </a:cubicBezTo>
                  <a:cubicBezTo>
                    <a:pt x="303" y="4330"/>
                    <a:pt x="209" y="4727"/>
                    <a:pt x="167" y="5113"/>
                  </a:cubicBezTo>
                  <a:cubicBezTo>
                    <a:pt x="167" y="5207"/>
                    <a:pt x="0" y="5416"/>
                    <a:pt x="167" y="5468"/>
                  </a:cubicBezTo>
                  <a:cubicBezTo>
                    <a:pt x="209" y="5552"/>
                    <a:pt x="303" y="5552"/>
                    <a:pt x="387" y="5552"/>
                  </a:cubicBezTo>
                  <a:cubicBezTo>
                    <a:pt x="428" y="5636"/>
                    <a:pt x="428" y="5636"/>
                    <a:pt x="522" y="5636"/>
                  </a:cubicBezTo>
                  <a:lnTo>
                    <a:pt x="522" y="5677"/>
                  </a:lnTo>
                  <a:cubicBezTo>
                    <a:pt x="522" y="5771"/>
                    <a:pt x="564" y="5855"/>
                    <a:pt x="564" y="5897"/>
                  </a:cubicBezTo>
                  <a:lnTo>
                    <a:pt x="564" y="5991"/>
                  </a:lnTo>
                  <a:cubicBezTo>
                    <a:pt x="648" y="6252"/>
                    <a:pt x="731" y="6555"/>
                    <a:pt x="783" y="6858"/>
                  </a:cubicBezTo>
                  <a:cubicBezTo>
                    <a:pt x="867" y="7119"/>
                    <a:pt x="951" y="7244"/>
                    <a:pt x="1212" y="7338"/>
                  </a:cubicBezTo>
                  <a:cubicBezTo>
                    <a:pt x="1306" y="7422"/>
                    <a:pt x="1348" y="7422"/>
                    <a:pt x="1431" y="7422"/>
                  </a:cubicBezTo>
                  <a:cubicBezTo>
                    <a:pt x="1431" y="7445"/>
                    <a:pt x="1523" y="7455"/>
                    <a:pt x="1675" y="7455"/>
                  </a:cubicBezTo>
                  <a:cubicBezTo>
                    <a:pt x="2427" y="7455"/>
                    <a:pt x="4657" y="7209"/>
                    <a:pt x="4701" y="7035"/>
                  </a:cubicBezTo>
                  <a:cubicBezTo>
                    <a:pt x="4701" y="6555"/>
                    <a:pt x="4701" y="6074"/>
                    <a:pt x="4826" y="5636"/>
                  </a:cubicBezTo>
                  <a:cubicBezTo>
                    <a:pt x="5004" y="5113"/>
                    <a:pt x="5223" y="4727"/>
                    <a:pt x="5349" y="4288"/>
                  </a:cubicBezTo>
                  <a:cubicBezTo>
                    <a:pt x="5787" y="2940"/>
                    <a:pt x="5787" y="1196"/>
                    <a:pt x="4440" y="371"/>
                  </a:cubicBezTo>
                  <a:cubicBezTo>
                    <a:pt x="4026" y="122"/>
                    <a:pt x="3546" y="1"/>
                    <a:pt x="3069"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45"/>
            <p:cNvSpPr/>
            <p:nvPr/>
          </p:nvSpPr>
          <p:spPr>
            <a:xfrm>
              <a:off x="586250" y="1390600"/>
              <a:ext cx="179325" cy="355250"/>
            </a:xfrm>
            <a:custGeom>
              <a:avLst/>
              <a:gdLst/>
              <a:ahLst/>
              <a:cxnLst/>
              <a:rect l="l" t="t" r="r" b="b"/>
              <a:pathLst>
                <a:path w="7173" h="14210" extrusionOk="0">
                  <a:moveTo>
                    <a:pt x="3583" y="1"/>
                  </a:moveTo>
                  <a:cubicBezTo>
                    <a:pt x="3343" y="1"/>
                    <a:pt x="3092" y="56"/>
                    <a:pt x="2831" y="207"/>
                  </a:cubicBezTo>
                  <a:cubicBezTo>
                    <a:pt x="2403" y="385"/>
                    <a:pt x="1922" y="813"/>
                    <a:pt x="1619" y="1335"/>
                  </a:cubicBezTo>
                  <a:lnTo>
                    <a:pt x="1619" y="1377"/>
                  </a:lnTo>
                  <a:lnTo>
                    <a:pt x="1619" y="1471"/>
                  </a:lnTo>
                  <a:cubicBezTo>
                    <a:pt x="1358" y="1816"/>
                    <a:pt x="1045" y="2338"/>
                    <a:pt x="836" y="2735"/>
                  </a:cubicBezTo>
                  <a:cubicBezTo>
                    <a:pt x="481" y="3686"/>
                    <a:pt x="261" y="4647"/>
                    <a:pt x="261" y="5608"/>
                  </a:cubicBezTo>
                  <a:cubicBezTo>
                    <a:pt x="219" y="6172"/>
                    <a:pt x="261" y="6736"/>
                    <a:pt x="355" y="7300"/>
                  </a:cubicBezTo>
                  <a:cubicBezTo>
                    <a:pt x="355" y="7864"/>
                    <a:pt x="261" y="8429"/>
                    <a:pt x="355" y="9003"/>
                  </a:cubicBezTo>
                  <a:cubicBezTo>
                    <a:pt x="355" y="9567"/>
                    <a:pt x="355" y="10131"/>
                    <a:pt x="261" y="10654"/>
                  </a:cubicBezTo>
                  <a:cubicBezTo>
                    <a:pt x="219" y="11218"/>
                    <a:pt x="0" y="12826"/>
                    <a:pt x="219" y="13004"/>
                  </a:cubicBezTo>
                  <a:cubicBezTo>
                    <a:pt x="616" y="13223"/>
                    <a:pt x="1139" y="13349"/>
                    <a:pt x="1567" y="13391"/>
                  </a:cubicBezTo>
                  <a:cubicBezTo>
                    <a:pt x="2570" y="13788"/>
                    <a:pt x="3489" y="13913"/>
                    <a:pt x="4492" y="13965"/>
                  </a:cubicBezTo>
                  <a:cubicBezTo>
                    <a:pt x="4663" y="13995"/>
                    <a:pt x="4848" y="13997"/>
                    <a:pt x="5039" y="13997"/>
                  </a:cubicBezTo>
                  <a:cubicBezTo>
                    <a:pt x="5058" y="13997"/>
                    <a:pt x="5077" y="13997"/>
                    <a:pt x="5096" y="13997"/>
                  </a:cubicBezTo>
                  <a:cubicBezTo>
                    <a:pt x="5413" y="13997"/>
                    <a:pt x="5746" y="14001"/>
                    <a:pt x="6059" y="14132"/>
                  </a:cubicBezTo>
                  <a:cubicBezTo>
                    <a:pt x="6165" y="14185"/>
                    <a:pt x="6260" y="14209"/>
                    <a:pt x="6346" y="14209"/>
                  </a:cubicBezTo>
                  <a:cubicBezTo>
                    <a:pt x="7172" y="14209"/>
                    <a:pt x="7104" y="11952"/>
                    <a:pt x="7104" y="11479"/>
                  </a:cubicBezTo>
                  <a:cubicBezTo>
                    <a:pt x="7010" y="10779"/>
                    <a:pt x="7010" y="10090"/>
                    <a:pt x="7010" y="9348"/>
                  </a:cubicBezTo>
                  <a:cubicBezTo>
                    <a:pt x="6968" y="8564"/>
                    <a:pt x="6968" y="7864"/>
                    <a:pt x="6968" y="7081"/>
                  </a:cubicBezTo>
                  <a:cubicBezTo>
                    <a:pt x="6968" y="6391"/>
                    <a:pt x="7010" y="5650"/>
                    <a:pt x="6884" y="4866"/>
                  </a:cubicBezTo>
                  <a:cubicBezTo>
                    <a:pt x="6842" y="4166"/>
                    <a:pt x="6623" y="3467"/>
                    <a:pt x="6404" y="2735"/>
                  </a:cubicBezTo>
                  <a:cubicBezTo>
                    <a:pt x="6059" y="1597"/>
                    <a:pt x="5401" y="333"/>
                    <a:pt x="4273" y="124"/>
                  </a:cubicBezTo>
                  <a:cubicBezTo>
                    <a:pt x="4053" y="56"/>
                    <a:pt x="3823" y="1"/>
                    <a:pt x="3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45"/>
            <p:cNvSpPr/>
            <p:nvPr/>
          </p:nvSpPr>
          <p:spPr>
            <a:xfrm>
              <a:off x="621225" y="1371550"/>
              <a:ext cx="139225" cy="119500"/>
            </a:xfrm>
            <a:custGeom>
              <a:avLst/>
              <a:gdLst/>
              <a:ahLst/>
              <a:cxnLst/>
              <a:rect l="l" t="t" r="r" b="b"/>
              <a:pathLst>
                <a:path w="5569" h="4780" extrusionOk="0">
                  <a:moveTo>
                    <a:pt x="1404" y="1"/>
                  </a:moveTo>
                  <a:cubicBezTo>
                    <a:pt x="1119" y="1"/>
                    <a:pt x="931" y="133"/>
                    <a:pt x="784" y="363"/>
                  </a:cubicBezTo>
                  <a:cubicBezTo>
                    <a:pt x="743" y="363"/>
                    <a:pt x="220" y="1230"/>
                    <a:pt x="84" y="1669"/>
                  </a:cubicBezTo>
                  <a:cubicBezTo>
                    <a:pt x="1" y="2097"/>
                    <a:pt x="523" y="2317"/>
                    <a:pt x="784" y="2494"/>
                  </a:cubicBezTo>
                  <a:cubicBezTo>
                    <a:pt x="1307" y="2881"/>
                    <a:pt x="1871" y="3236"/>
                    <a:pt x="2435" y="3497"/>
                  </a:cubicBezTo>
                  <a:cubicBezTo>
                    <a:pt x="2780" y="3706"/>
                    <a:pt x="3093" y="3926"/>
                    <a:pt x="3354" y="4145"/>
                  </a:cubicBezTo>
                  <a:cubicBezTo>
                    <a:pt x="3657" y="4281"/>
                    <a:pt x="3918" y="4584"/>
                    <a:pt x="4221" y="4709"/>
                  </a:cubicBezTo>
                  <a:cubicBezTo>
                    <a:pt x="4221" y="4756"/>
                    <a:pt x="4232" y="4780"/>
                    <a:pt x="4242" y="4780"/>
                  </a:cubicBezTo>
                  <a:cubicBezTo>
                    <a:pt x="4252" y="4780"/>
                    <a:pt x="4263" y="4756"/>
                    <a:pt x="4263" y="4709"/>
                  </a:cubicBezTo>
                  <a:cubicBezTo>
                    <a:pt x="4441" y="4061"/>
                    <a:pt x="4002" y="3445"/>
                    <a:pt x="4002" y="2797"/>
                  </a:cubicBezTo>
                  <a:lnTo>
                    <a:pt x="4002" y="2797"/>
                  </a:lnTo>
                  <a:cubicBezTo>
                    <a:pt x="4085" y="2881"/>
                    <a:pt x="4138" y="2923"/>
                    <a:pt x="4221" y="3017"/>
                  </a:cubicBezTo>
                  <a:cubicBezTo>
                    <a:pt x="4347" y="3142"/>
                    <a:pt x="4482" y="3236"/>
                    <a:pt x="4660" y="3278"/>
                  </a:cubicBezTo>
                  <a:cubicBezTo>
                    <a:pt x="4921" y="3497"/>
                    <a:pt x="5130" y="3706"/>
                    <a:pt x="5443" y="3926"/>
                  </a:cubicBezTo>
                  <a:cubicBezTo>
                    <a:pt x="5485" y="3926"/>
                    <a:pt x="5485" y="3926"/>
                    <a:pt x="5485" y="3884"/>
                  </a:cubicBezTo>
                  <a:cubicBezTo>
                    <a:pt x="5569" y="3664"/>
                    <a:pt x="5485" y="3497"/>
                    <a:pt x="5443" y="3361"/>
                  </a:cubicBezTo>
                  <a:cubicBezTo>
                    <a:pt x="5224" y="3017"/>
                    <a:pt x="5046" y="2662"/>
                    <a:pt x="4921" y="2359"/>
                  </a:cubicBezTo>
                  <a:cubicBezTo>
                    <a:pt x="4702" y="1930"/>
                    <a:pt x="4566" y="1669"/>
                    <a:pt x="4221" y="1356"/>
                  </a:cubicBezTo>
                  <a:cubicBezTo>
                    <a:pt x="4002" y="1147"/>
                    <a:pt x="3699" y="969"/>
                    <a:pt x="3354" y="750"/>
                  </a:cubicBezTo>
                  <a:cubicBezTo>
                    <a:pt x="3093" y="572"/>
                    <a:pt x="2696" y="447"/>
                    <a:pt x="2435" y="311"/>
                  </a:cubicBezTo>
                  <a:cubicBezTo>
                    <a:pt x="2132" y="228"/>
                    <a:pt x="1787" y="102"/>
                    <a:pt x="1526" y="8"/>
                  </a:cubicBezTo>
                  <a:cubicBezTo>
                    <a:pt x="1483" y="3"/>
                    <a:pt x="1443" y="1"/>
                    <a:pt x="1404"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45"/>
            <p:cNvSpPr/>
            <p:nvPr/>
          </p:nvSpPr>
          <p:spPr>
            <a:xfrm>
              <a:off x="653875" y="1308350"/>
              <a:ext cx="79425" cy="121125"/>
            </a:xfrm>
            <a:custGeom>
              <a:avLst/>
              <a:gdLst/>
              <a:ahLst/>
              <a:cxnLst/>
              <a:rect l="l" t="t" r="r" b="b"/>
              <a:pathLst>
                <a:path w="3177" h="4845" extrusionOk="0">
                  <a:moveTo>
                    <a:pt x="849" y="1"/>
                  </a:moveTo>
                  <a:cubicBezTo>
                    <a:pt x="745" y="1"/>
                    <a:pt x="649" y="18"/>
                    <a:pt x="565" y="60"/>
                  </a:cubicBezTo>
                  <a:cubicBezTo>
                    <a:pt x="345" y="144"/>
                    <a:pt x="345" y="363"/>
                    <a:pt x="345" y="583"/>
                  </a:cubicBezTo>
                  <a:cubicBezTo>
                    <a:pt x="345" y="844"/>
                    <a:pt x="345" y="1189"/>
                    <a:pt x="262" y="1533"/>
                  </a:cubicBezTo>
                  <a:cubicBezTo>
                    <a:pt x="262" y="1972"/>
                    <a:pt x="126" y="2411"/>
                    <a:pt x="42" y="2839"/>
                  </a:cubicBezTo>
                  <a:cubicBezTo>
                    <a:pt x="1" y="3059"/>
                    <a:pt x="126" y="3194"/>
                    <a:pt x="262" y="3320"/>
                  </a:cubicBezTo>
                  <a:cubicBezTo>
                    <a:pt x="648" y="3623"/>
                    <a:pt x="909" y="3842"/>
                    <a:pt x="1212" y="4061"/>
                  </a:cubicBezTo>
                  <a:cubicBezTo>
                    <a:pt x="1474" y="4281"/>
                    <a:pt x="1787" y="4406"/>
                    <a:pt x="2048" y="4542"/>
                  </a:cubicBezTo>
                  <a:cubicBezTo>
                    <a:pt x="2173" y="4625"/>
                    <a:pt x="2351" y="4625"/>
                    <a:pt x="2476" y="4761"/>
                  </a:cubicBezTo>
                  <a:cubicBezTo>
                    <a:pt x="2570" y="4761"/>
                    <a:pt x="2612" y="4845"/>
                    <a:pt x="2696" y="4845"/>
                  </a:cubicBezTo>
                  <a:cubicBezTo>
                    <a:pt x="2957" y="4845"/>
                    <a:pt x="2957" y="4103"/>
                    <a:pt x="3041" y="3884"/>
                  </a:cubicBezTo>
                  <a:lnTo>
                    <a:pt x="3041" y="3623"/>
                  </a:lnTo>
                  <a:cubicBezTo>
                    <a:pt x="3041" y="3320"/>
                    <a:pt x="3135" y="3100"/>
                    <a:pt x="3135" y="2839"/>
                  </a:cubicBezTo>
                  <a:cubicBezTo>
                    <a:pt x="3176" y="2494"/>
                    <a:pt x="3135" y="2150"/>
                    <a:pt x="3041" y="1753"/>
                  </a:cubicBezTo>
                  <a:cubicBezTo>
                    <a:pt x="2915" y="1272"/>
                    <a:pt x="2612" y="750"/>
                    <a:pt x="2132" y="489"/>
                  </a:cubicBezTo>
                  <a:cubicBezTo>
                    <a:pt x="1853" y="320"/>
                    <a:pt x="1287" y="1"/>
                    <a:pt x="849"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45"/>
            <p:cNvSpPr/>
            <p:nvPr/>
          </p:nvSpPr>
          <p:spPr>
            <a:xfrm>
              <a:off x="660400" y="1308350"/>
              <a:ext cx="72900" cy="90575"/>
            </a:xfrm>
            <a:custGeom>
              <a:avLst/>
              <a:gdLst/>
              <a:ahLst/>
              <a:cxnLst/>
              <a:rect l="l" t="t" r="r" b="b"/>
              <a:pathLst>
                <a:path w="2916" h="3623" extrusionOk="0">
                  <a:moveTo>
                    <a:pt x="588" y="1"/>
                  </a:moveTo>
                  <a:cubicBezTo>
                    <a:pt x="484" y="1"/>
                    <a:pt x="388" y="18"/>
                    <a:pt x="304" y="60"/>
                  </a:cubicBezTo>
                  <a:cubicBezTo>
                    <a:pt x="84" y="144"/>
                    <a:pt x="84" y="363"/>
                    <a:pt x="84" y="583"/>
                  </a:cubicBezTo>
                  <a:cubicBezTo>
                    <a:pt x="84" y="844"/>
                    <a:pt x="84" y="1189"/>
                    <a:pt x="1" y="1533"/>
                  </a:cubicBezTo>
                  <a:cubicBezTo>
                    <a:pt x="168" y="1711"/>
                    <a:pt x="304" y="1930"/>
                    <a:pt x="429" y="2056"/>
                  </a:cubicBezTo>
                  <a:cubicBezTo>
                    <a:pt x="648" y="2317"/>
                    <a:pt x="951" y="2494"/>
                    <a:pt x="1213" y="2630"/>
                  </a:cubicBezTo>
                  <a:cubicBezTo>
                    <a:pt x="1526" y="2839"/>
                    <a:pt x="1871" y="3100"/>
                    <a:pt x="2132" y="3320"/>
                  </a:cubicBezTo>
                  <a:cubicBezTo>
                    <a:pt x="2351" y="3414"/>
                    <a:pt x="2571" y="3539"/>
                    <a:pt x="2780" y="3623"/>
                  </a:cubicBezTo>
                  <a:cubicBezTo>
                    <a:pt x="2780" y="3320"/>
                    <a:pt x="2874" y="3100"/>
                    <a:pt x="2874" y="2839"/>
                  </a:cubicBezTo>
                  <a:cubicBezTo>
                    <a:pt x="2915" y="2494"/>
                    <a:pt x="2874" y="2150"/>
                    <a:pt x="2780" y="1753"/>
                  </a:cubicBezTo>
                  <a:cubicBezTo>
                    <a:pt x="2654" y="1272"/>
                    <a:pt x="2351" y="750"/>
                    <a:pt x="1871" y="489"/>
                  </a:cubicBezTo>
                  <a:cubicBezTo>
                    <a:pt x="1592" y="320"/>
                    <a:pt x="1026" y="1"/>
                    <a:pt x="588"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45"/>
            <p:cNvSpPr/>
            <p:nvPr/>
          </p:nvSpPr>
          <p:spPr>
            <a:xfrm>
              <a:off x="645000" y="1181050"/>
              <a:ext cx="146000" cy="203225"/>
            </a:xfrm>
            <a:custGeom>
              <a:avLst/>
              <a:gdLst/>
              <a:ahLst/>
              <a:cxnLst/>
              <a:rect l="l" t="t" r="r" b="b"/>
              <a:pathLst>
                <a:path w="5840" h="8129" extrusionOk="0">
                  <a:moveTo>
                    <a:pt x="3606" y="1"/>
                  </a:moveTo>
                  <a:cubicBezTo>
                    <a:pt x="2849" y="1"/>
                    <a:pt x="2065" y="419"/>
                    <a:pt x="1567" y="880"/>
                  </a:cubicBezTo>
                  <a:cubicBezTo>
                    <a:pt x="397" y="1883"/>
                    <a:pt x="0" y="3585"/>
                    <a:pt x="136" y="5017"/>
                  </a:cubicBezTo>
                  <a:cubicBezTo>
                    <a:pt x="262" y="6803"/>
                    <a:pt x="2706" y="7722"/>
                    <a:pt x="2967" y="7848"/>
                  </a:cubicBezTo>
                  <a:cubicBezTo>
                    <a:pt x="3214" y="7974"/>
                    <a:pt x="3683" y="8128"/>
                    <a:pt x="4060" y="8128"/>
                  </a:cubicBezTo>
                  <a:cubicBezTo>
                    <a:pt x="4337" y="8128"/>
                    <a:pt x="4565" y="8045"/>
                    <a:pt x="4618" y="7806"/>
                  </a:cubicBezTo>
                  <a:cubicBezTo>
                    <a:pt x="4660" y="7628"/>
                    <a:pt x="4660" y="7503"/>
                    <a:pt x="4660" y="7367"/>
                  </a:cubicBezTo>
                  <a:cubicBezTo>
                    <a:pt x="4660" y="7242"/>
                    <a:pt x="4754" y="7022"/>
                    <a:pt x="4837" y="6845"/>
                  </a:cubicBezTo>
                  <a:cubicBezTo>
                    <a:pt x="4879" y="6500"/>
                    <a:pt x="4879" y="6061"/>
                    <a:pt x="4962" y="5717"/>
                  </a:cubicBezTo>
                  <a:cubicBezTo>
                    <a:pt x="4999" y="5584"/>
                    <a:pt x="5092" y="5553"/>
                    <a:pt x="5200" y="5553"/>
                  </a:cubicBezTo>
                  <a:cubicBezTo>
                    <a:pt x="5293" y="5553"/>
                    <a:pt x="5398" y="5576"/>
                    <a:pt x="5486" y="5576"/>
                  </a:cubicBezTo>
                  <a:cubicBezTo>
                    <a:pt x="5562" y="5576"/>
                    <a:pt x="5627" y="5559"/>
                    <a:pt x="5662" y="5497"/>
                  </a:cubicBezTo>
                  <a:cubicBezTo>
                    <a:pt x="5840" y="5372"/>
                    <a:pt x="5746" y="5017"/>
                    <a:pt x="5746" y="4891"/>
                  </a:cubicBezTo>
                  <a:cubicBezTo>
                    <a:pt x="5662" y="4233"/>
                    <a:pt x="5662" y="3585"/>
                    <a:pt x="5621" y="2927"/>
                  </a:cubicBezTo>
                  <a:cubicBezTo>
                    <a:pt x="5621" y="2363"/>
                    <a:pt x="5621" y="1799"/>
                    <a:pt x="5401" y="1319"/>
                  </a:cubicBezTo>
                  <a:cubicBezTo>
                    <a:pt x="5182" y="880"/>
                    <a:pt x="4879" y="452"/>
                    <a:pt x="4492" y="232"/>
                  </a:cubicBezTo>
                  <a:cubicBezTo>
                    <a:pt x="4215" y="69"/>
                    <a:pt x="3913" y="1"/>
                    <a:pt x="3606"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45"/>
            <p:cNvSpPr/>
            <p:nvPr/>
          </p:nvSpPr>
          <p:spPr>
            <a:xfrm>
              <a:off x="740850" y="1300125"/>
              <a:ext cx="19600" cy="15225"/>
            </a:xfrm>
            <a:custGeom>
              <a:avLst/>
              <a:gdLst/>
              <a:ahLst/>
              <a:cxnLst/>
              <a:rect l="l" t="t" r="r" b="b"/>
              <a:pathLst>
                <a:path w="784" h="609" extrusionOk="0">
                  <a:moveTo>
                    <a:pt x="414" y="1"/>
                  </a:moveTo>
                  <a:cubicBezTo>
                    <a:pt x="363" y="1"/>
                    <a:pt x="310" y="11"/>
                    <a:pt x="261" y="34"/>
                  </a:cubicBezTo>
                  <a:lnTo>
                    <a:pt x="84" y="34"/>
                  </a:lnTo>
                  <a:lnTo>
                    <a:pt x="84" y="128"/>
                  </a:lnTo>
                  <a:cubicBezTo>
                    <a:pt x="0" y="128"/>
                    <a:pt x="0" y="254"/>
                    <a:pt x="0" y="295"/>
                  </a:cubicBezTo>
                  <a:cubicBezTo>
                    <a:pt x="84" y="389"/>
                    <a:pt x="136" y="473"/>
                    <a:pt x="220" y="515"/>
                  </a:cubicBezTo>
                  <a:cubicBezTo>
                    <a:pt x="261" y="515"/>
                    <a:pt x="439" y="609"/>
                    <a:pt x="481" y="609"/>
                  </a:cubicBezTo>
                  <a:cubicBezTo>
                    <a:pt x="564" y="609"/>
                    <a:pt x="700" y="609"/>
                    <a:pt x="784" y="515"/>
                  </a:cubicBezTo>
                  <a:lnTo>
                    <a:pt x="784" y="389"/>
                  </a:lnTo>
                  <a:cubicBezTo>
                    <a:pt x="784" y="295"/>
                    <a:pt x="784" y="254"/>
                    <a:pt x="700" y="170"/>
                  </a:cubicBezTo>
                  <a:cubicBezTo>
                    <a:pt x="670" y="72"/>
                    <a:pt x="547" y="1"/>
                    <a:pt x="414"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45"/>
            <p:cNvSpPr/>
            <p:nvPr/>
          </p:nvSpPr>
          <p:spPr>
            <a:xfrm>
              <a:off x="740850" y="1252050"/>
              <a:ext cx="33700" cy="17600"/>
            </a:xfrm>
            <a:custGeom>
              <a:avLst/>
              <a:gdLst/>
              <a:ahLst/>
              <a:cxnLst/>
              <a:rect l="l" t="t" r="r" b="b"/>
              <a:pathLst>
                <a:path w="1348" h="704" extrusionOk="0">
                  <a:moveTo>
                    <a:pt x="467" y="1"/>
                  </a:moveTo>
                  <a:cubicBezTo>
                    <a:pt x="291" y="1"/>
                    <a:pt x="125" y="56"/>
                    <a:pt x="0" y="181"/>
                  </a:cubicBezTo>
                  <a:lnTo>
                    <a:pt x="0" y="265"/>
                  </a:lnTo>
                  <a:lnTo>
                    <a:pt x="0" y="390"/>
                  </a:lnTo>
                  <a:cubicBezTo>
                    <a:pt x="46" y="422"/>
                    <a:pt x="99" y="432"/>
                    <a:pt x="155" y="432"/>
                  </a:cubicBezTo>
                  <a:cubicBezTo>
                    <a:pt x="267" y="432"/>
                    <a:pt x="390" y="390"/>
                    <a:pt x="481" y="390"/>
                  </a:cubicBezTo>
                  <a:cubicBezTo>
                    <a:pt x="700" y="390"/>
                    <a:pt x="826" y="484"/>
                    <a:pt x="1003" y="610"/>
                  </a:cubicBezTo>
                  <a:cubicBezTo>
                    <a:pt x="1045" y="610"/>
                    <a:pt x="1128" y="704"/>
                    <a:pt x="1222" y="704"/>
                  </a:cubicBezTo>
                  <a:cubicBezTo>
                    <a:pt x="1348" y="704"/>
                    <a:pt x="1348" y="610"/>
                    <a:pt x="1348" y="526"/>
                  </a:cubicBezTo>
                  <a:cubicBezTo>
                    <a:pt x="1348" y="307"/>
                    <a:pt x="1222" y="265"/>
                    <a:pt x="1045" y="181"/>
                  </a:cubicBezTo>
                  <a:cubicBezTo>
                    <a:pt x="865" y="67"/>
                    <a:pt x="660" y="1"/>
                    <a:pt x="467"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45"/>
            <p:cNvSpPr/>
            <p:nvPr/>
          </p:nvSpPr>
          <p:spPr>
            <a:xfrm>
              <a:off x="628800" y="1147325"/>
              <a:ext cx="184275" cy="93850"/>
            </a:xfrm>
            <a:custGeom>
              <a:avLst/>
              <a:gdLst/>
              <a:ahLst/>
              <a:cxnLst/>
              <a:rect l="l" t="t" r="r" b="b"/>
              <a:pathLst>
                <a:path w="7371" h="3754" extrusionOk="0">
                  <a:moveTo>
                    <a:pt x="2511" y="0"/>
                  </a:moveTo>
                  <a:cubicBezTo>
                    <a:pt x="2087" y="0"/>
                    <a:pt x="1622" y="63"/>
                    <a:pt x="1912" y="453"/>
                  </a:cubicBezTo>
                  <a:cubicBezTo>
                    <a:pt x="1787" y="537"/>
                    <a:pt x="1651" y="537"/>
                    <a:pt x="1484" y="537"/>
                  </a:cubicBezTo>
                  <a:cubicBezTo>
                    <a:pt x="1348" y="537"/>
                    <a:pt x="1223" y="662"/>
                    <a:pt x="1045" y="756"/>
                  </a:cubicBezTo>
                  <a:cubicBezTo>
                    <a:pt x="784" y="881"/>
                    <a:pt x="481" y="1184"/>
                    <a:pt x="346" y="1445"/>
                  </a:cubicBezTo>
                  <a:cubicBezTo>
                    <a:pt x="84" y="1801"/>
                    <a:pt x="1" y="2542"/>
                    <a:pt x="481" y="2751"/>
                  </a:cubicBezTo>
                  <a:cubicBezTo>
                    <a:pt x="868" y="2929"/>
                    <a:pt x="1223" y="3106"/>
                    <a:pt x="1484" y="3148"/>
                  </a:cubicBezTo>
                  <a:cubicBezTo>
                    <a:pt x="1595" y="3205"/>
                    <a:pt x="1710" y="3226"/>
                    <a:pt x="1824" y="3226"/>
                  </a:cubicBezTo>
                  <a:cubicBezTo>
                    <a:pt x="2064" y="3226"/>
                    <a:pt x="2299" y="3135"/>
                    <a:pt x="2477" y="3106"/>
                  </a:cubicBezTo>
                  <a:cubicBezTo>
                    <a:pt x="2696" y="3059"/>
                    <a:pt x="2915" y="3059"/>
                    <a:pt x="3133" y="3059"/>
                  </a:cubicBezTo>
                  <a:cubicBezTo>
                    <a:pt x="3351" y="3059"/>
                    <a:pt x="3568" y="3059"/>
                    <a:pt x="3782" y="3012"/>
                  </a:cubicBezTo>
                  <a:cubicBezTo>
                    <a:pt x="3981" y="2950"/>
                    <a:pt x="4190" y="2918"/>
                    <a:pt x="4403" y="2918"/>
                  </a:cubicBezTo>
                  <a:cubicBezTo>
                    <a:pt x="4615" y="2918"/>
                    <a:pt x="4832" y="2950"/>
                    <a:pt x="5046" y="3012"/>
                  </a:cubicBezTo>
                  <a:cubicBezTo>
                    <a:pt x="5266" y="3326"/>
                    <a:pt x="5527" y="3451"/>
                    <a:pt x="5924" y="3451"/>
                  </a:cubicBezTo>
                  <a:lnTo>
                    <a:pt x="5966" y="3451"/>
                  </a:lnTo>
                  <a:cubicBezTo>
                    <a:pt x="6026" y="3512"/>
                    <a:pt x="6114" y="3556"/>
                    <a:pt x="6237" y="3556"/>
                  </a:cubicBezTo>
                  <a:cubicBezTo>
                    <a:pt x="6284" y="3556"/>
                    <a:pt x="6336" y="3549"/>
                    <a:pt x="6394" y="3535"/>
                  </a:cubicBezTo>
                  <a:cubicBezTo>
                    <a:pt x="6485" y="3492"/>
                    <a:pt x="6559" y="3474"/>
                    <a:pt x="6622" y="3474"/>
                  </a:cubicBezTo>
                  <a:cubicBezTo>
                    <a:pt x="6804" y="3474"/>
                    <a:pt x="6900" y="3619"/>
                    <a:pt x="7094" y="3712"/>
                  </a:cubicBezTo>
                  <a:cubicBezTo>
                    <a:pt x="7144" y="3741"/>
                    <a:pt x="7183" y="3754"/>
                    <a:pt x="7214" y="3754"/>
                  </a:cubicBezTo>
                  <a:cubicBezTo>
                    <a:pt x="7370" y="3754"/>
                    <a:pt x="7306" y="3430"/>
                    <a:pt x="7271" y="3326"/>
                  </a:cubicBezTo>
                  <a:cubicBezTo>
                    <a:pt x="7177" y="3012"/>
                    <a:pt x="6874" y="2803"/>
                    <a:pt x="6833" y="2542"/>
                  </a:cubicBezTo>
                  <a:cubicBezTo>
                    <a:pt x="6749" y="2229"/>
                    <a:pt x="6707" y="2103"/>
                    <a:pt x="6613" y="1884"/>
                  </a:cubicBezTo>
                  <a:lnTo>
                    <a:pt x="6613" y="1884"/>
                  </a:lnTo>
                  <a:cubicBezTo>
                    <a:pt x="6712" y="1945"/>
                    <a:pt x="6804" y="1989"/>
                    <a:pt x="6915" y="1989"/>
                  </a:cubicBezTo>
                  <a:cubicBezTo>
                    <a:pt x="6958" y="1989"/>
                    <a:pt x="7003" y="1982"/>
                    <a:pt x="7052" y="1968"/>
                  </a:cubicBezTo>
                  <a:cubicBezTo>
                    <a:pt x="7177" y="1801"/>
                    <a:pt x="6874" y="1539"/>
                    <a:pt x="6833" y="1445"/>
                  </a:cubicBezTo>
                  <a:cubicBezTo>
                    <a:pt x="6488" y="1236"/>
                    <a:pt x="6091" y="975"/>
                    <a:pt x="5746" y="798"/>
                  </a:cubicBezTo>
                  <a:cubicBezTo>
                    <a:pt x="5570" y="689"/>
                    <a:pt x="5313" y="498"/>
                    <a:pt x="5083" y="498"/>
                  </a:cubicBezTo>
                  <a:cubicBezTo>
                    <a:pt x="5027" y="498"/>
                    <a:pt x="4972" y="510"/>
                    <a:pt x="4921" y="537"/>
                  </a:cubicBezTo>
                  <a:cubicBezTo>
                    <a:pt x="4482" y="14"/>
                    <a:pt x="3615" y="14"/>
                    <a:pt x="2999" y="14"/>
                  </a:cubicBezTo>
                  <a:cubicBezTo>
                    <a:pt x="2902" y="14"/>
                    <a:pt x="2711" y="0"/>
                    <a:pt x="251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45"/>
            <p:cNvSpPr/>
            <p:nvPr/>
          </p:nvSpPr>
          <p:spPr>
            <a:xfrm>
              <a:off x="607125" y="1188925"/>
              <a:ext cx="103200" cy="158700"/>
            </a:xfrm>
            <a:custGeom>
              <a:avLst/>
              <a:gdLst/>
              <a:ahLst/>
              <a:cxnLst/>
              <a:rect l="l" t="t" r="r" b="b"/>
              <a:pathLst>
                <a:path w="4128" h="6348" extrusionOk="0">
                  <a:moveTo>
                    <a:pt x="3135" y="1"/>
                  </a:moveTo>
                  <a:cubicBezTo>
                    <a:pt x="2873" y="1"/>
                    <a:pt x="2518" y="95"/>
                    <a:pt x="2132" y="95"/>
                  </a:cubicBezTo>
                  <a:cubicBezTo>
                    <a:pt x="1912" y="137"/>
                    <a:pt x="1735" y="220"/>
                    <a:pt x="1515" y="220"/>
                  </a:cubicBezTo>
                  <a:cubicBezTo>
                    <a:pt x="1348" y="304"/>
                    <a:pt x="1213" y="304"/>
                    <a:pt x="1087" y="356"/>
                  </a:cubicBezTo>
                  <a:cubicBezTo>
                    <a:pt x="993" y="356"/>
                    <a:pt x="993" y="356"/>
                    <a:pt x="993" y="439"/>
                  </a:cubicBezTo>
                  <a:cubicBezTo>
                    <a:pt x="732" y="659"/>
                    <a:pt x="565" y="920"/>
                    <a:pt x="429" y="1223"/>
                  </a:cubicBezTo>
                  <a:cubicBezTo>
                    <a:pt x="210" y="1568"/>
                    <a:pt x="1" y="1871"/>
                    <a:pt x="84" y="2351"/>
                  </a:cubicBezTo>
                  <a:cubicBezTo>
                    <a:pt x="84" y="2487"/>
                    <a:pt x="84" y="2832"/>
                    <a:pt x="387" y="2832"/>
                  </a:cubicBezTo>
                  <a:cubicBezTo>
                    <a:pt x="565" y="2832"/>
                    <a:pt x="784" y="2832"/>
                    <a:pt x="784" y="3135"/>
                  </a:cubicBezTo>
                  <a:cubicBezTo>
                    <a:pt x="732" y="3396"/>
                    <a:pt x="648" y="3699"/>
                    <a:pt x="648" y="3918"/>
                  </a:cubicBezTo>
                  <a:cubicBezTo>
                    <a:pt x="648" y="4137"/>
                    <a:pt x="648" y="4179"/>
                    <a:pt x="732" y="4399"/>
                  </a:cubicBezTo>
                  <a:cubicBezTo>
                    <a:pt x="784" y="4482"/>
                    <a:pt x="951" y="4482"/>
                    <a:pt x="993" y="4576"/>
                  </a:cubicBezTo>
                  <a:cubicBezTo>
                    <a:pt x="1087" y="4743"/>
                    <a:pt x="1087" y="4963"/>
                    <a:pt x="1129" y="5140"/>
                  </a:cubicBezTo>
                  <a:cubicBezTo>
                    <a:pt x="1307" y="5360"/>
                    <a:pt x="1515" y="5402"/>
                    <a:pt x="1651" y="5621"/>
                  </a:cubicBezTo>
                  <a:cubicBezTo>
                    <a:pt x="1871" y="5840"/>
                    <a:pt x="1912" y="6185"/>
                    <a:pt x="2299" y="6310"/>
                  </a:cubicBezTo>
                  <a:cubicBezTo>
                    <a:pt x="2359" y="6336"/>
                    <a:pt x="2415" y="6348"/>
                    <a:pt x="2468" y="6348"/>
                  </a:cubicBezTo>
                  <a:cubicBezTo>
                    <a:pt x="2608" y="6348"/>
                    <a:pt x="2719" y="6265"/>
                    <a:pt x="2779" y="6143"/>
                  </a:cubicBezTo>
                  <a:cubicBezTo>
                    <a:pt x="2873" y="5924"/>
                    <a:pt x="2873" y="5621"/>
                    <a:pt x="2779" y="5360"/>
                  </a:cubicBezTo>
                  <a:cubicBezTo>
                    <a:pt x="2779" y="4921"/>
                    <a:pt x="2654" y="4137"/>
                    <a:pt x="2999" y="3793"/>
                  </a:cubicBezTo>
                  <a:cubicBezTo>
                    <a:pt x="3005" y="3786"/>
                    <a:pt x="3012" y="3782"/>
                    <a:pt x="3019" y="3782"/>
                  </a:cubicBezTo>
                  <a:cubicBezTo>
                    <a:pt x="3109" y="3782"/>
                    <a:pt x="3266" y="4283"/>
                    <a:pt x="3344" y="4399"/>
                  </a:cubicBezTo>
                  <a:cubicBezTo>
                    <a:pt x="3438" y="4482"/>
                    <a:pt x="3479" y="4482"/>
                    <a:pt x="3657" y="4576"/>
                  </a:cubicBezTo>
                  <a:cubicBezTo>
                    <a:pt x="3710" y="4594"/>
                    <a:pt x="3788" y="4619"/>
                    <a:pt x="3857" y="4619"/>
                  </a:cubicBezTo>
                  <a:cubicBezTo>
                    <a:pt x="3950" y="4619"/>
                    <a:pt x="4026" y="4573"/>
                    <a:pt x="4002" y="4399"/>
                  </a:cubicBezTo>
                  <a:cubicBezTo>
                    <a:pt x="4002" y="4012"/>
                    <a:pt x="3699" y="3615"/>
                    <a:pt x="3563" y="3229"/>
                  </a:cubicBezTo>
                  <a:cubicBezTo>
                    <a:pt x="3563" y="3051"/>
                    <a:pt x="3782" y="3009"/>
                    <a:pt x="3866" y="2915"/>
                  </a:cubicBezTo>
                  <a:cubicBezTo>
                    <a:pt x="3918" y="2832"/>
                    <a:pt x="3918" y="2706"/>
                    <a:pt x="3918" y="2571"/>
                  </a:cubicBezTo>
                  <a:cubicBezTo>
                    <a:pt x="4002" y="2226"/>
                    <a:pt x="4043" y="1923"/>
                    <a:pt x="4127" y="1568"/>
                  </a:cubicBezTo>
                  <a:cubicBezTo>
                    <a:pt x="4127" y="1265"/>
                    <a:pt x="4127" y="1004"/>
                    <a:pt x="4002" y="701"/>
                  </a:cubicBezTo>
                  <a:cubicBezTo>
                    <a:pt x="3918" y="304"/>
                    <a:pt x="3563" y="1"/>
                    <a:pt x="3135"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45"/>
            <p:cNvSpPr/>
            <p:nvPr/>
          </p:nvSpPr>
          <p:spPr>
            <a:xfrm>
              <a:off x="738750" y="1337650"/>
              <a:ext cx="21700" cy="22350"/>
            </a:xfrm>
            <a:custGeom>
              <a:avLst/>
              <a:gdLst/>
              <a:ahLst/>
              <a:cxnLst/>
              <a:rect l="l" t="t" r="r" b="b"/>
              <a:pathLst>
                <a:path w="868" h="894" extrusionOk="0">
                  <a:moveTo>
                    <a:pt x="157" y="0"/>
                  </a:moveTo>
                  <a:cubicBezTo>
                    <a:pt x="133" y="0"/>
                    <a:pt x="107" y="5"/>
                    <a:pt x="84" y="17"/>
                  </a:cubicBezTo>
                  <a:cubicBezTo>
                    <a:pt x="1" y="100"/>
                    <a:pt x="1" y="320"/>
                    <a:pt x="1" y="455"/>
                  </a:cubicBezTo>
                  <a:cubicBezTo>
                    <a:pt x="1" y="581"/>
                    <a:pt x="84" y="800"/>
                    <a:pt x="220" y="884"/>
                  </a:cubicBezTo>
                  <a:cubicBezTo>
                    <a:pt x="244" y="890"/>
                    <a:pt x="268" y="893"/>
                    <a:pt x="290" y="893"/>
                  </a:cubicBezTo>
                  <a:cubicBezTo>
                    <a:pt x="595" y="893"/>
                    <a:pt x="790" y="343"/>
                    <a:pt x="868" y="100"/>
                  </a:cubicBezTo>
                  <a:cubicBezTo>
                    <a:pt x="868" y="58"/>
                    <a:pt x="836" y="38"/>
                    <a:pt x="805" y="38"/>
                  </a:cubicBezTo>
                  <a:cubicBezTo>
                    <a:pt x="774" y="38"/>
                    <a:pt x="742" y="58"/>
                    <a:pt x="742" y="100"/>
                  </a:cubicBezTo>
                  <a:cubicBezTo>
                    <a:pt x="648" y="320"/>
                    <a:pt x="565" y="581"/>
                    <a:pt x="345" y="758"/>
                  </a:cubicBezTo>
                  <a:cubicBezTo>
                    <a:pt x="340" y="760"/>
                    <a:pt x="334" y="760"/>
                    <a:pt x="328" y="760"/>
                  </a:cubicBezTo>
                  <a:cubicBezTo>
                    <a:pt x="163" y="760"/>
                    <a:pt x="89" y="191"/>
                    <a:pt x="220" y="100"/>
                  </a:cubicBezTo>
                  <a:cubicBezTo>
                    <a:pt x="281" y="39"/>
                    <a:pt x="225" y="0"/>
                    <a:pt x="157"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45"/>
            <p:cNvSpPr/>
            <p:nvPr/>
          </p:nvSpPr>
          <p:spPr>
            <a:xfrm>
              <a:off x="621225" y="1200725"/>
              <a:ext cx="35525" cy="48550"/>
            </a:xfrm>
            <a:custGeom>
              <a:avLst/>
              <a:gdLst/>
              <a:ahLst/>
              <a:cxnLst/>
              <a:rect l="l" t="t" r="r" b="b"/>
              <a:pathLst>
                <a:path w="1421" h="1942" extrusionOk="0">
                  <a:moveTo>
                    <a:pt x="1254" y="1"/>
                  </a:moveTo>
                  <a:cubicBezTo>
                    <a:pt x="1240" y="1"/>
                    <a:pt x="1226" y="3"/>
                    <a:pt x="1213" y="9"/>
                  </a:cubicBezTo>
                  <a:cubicBezTo>
                    <a:pt x="1087" y="93"/>
                    <a:pt x="1004" y="229"/>
                    <a:pt x="868" y="406"/>
                  </a:cubicBezTo>
                  <a:cubicBezTo>
                    <a:pt x="832" y="460"/>
                    <a:pt x="812" y="475"/>
                    <a:pt x="797" y="475"/>
                  </a:cubicBezTo>
                  <a:cubicBezTo>
                    <a:pt x="777" y="475"/>
                    <a:pt x="766" y="448"/>
                    <a:pt x="743" y="448"/>
                  </a:cubicBezTo>
                  <a:cubicBezTo>
                    <a:pt x="523" y="532"/>
                    <a:pt x="523" y="751"/>
                    <a:pt x="523" y="876"/>
                  </a:cubicBezTo>
                  <a:cubicBezTo>
                    <a:pt x="523" y="1001"/>
                    <a:pt x="523" y="1028"/>
                    <a:pt x="506" y="1028"/>
                  </a:cubicBezTo>
                  <a:cubicBezTo>
                    <a:pt x="493" y="1028"/>
                    <a:pt x="470" y="1012"/>
                    <a:pt x="429" y="1012"/>
                  </a:cubicBezTo>
                  <a:cubicBezTo>
                    <a:pt x="304" y="1096"/>
                    <a:pt x="304" y="1190"/>
                    <a:pt x="220" y="1231"/>
                  </a:cubicBezTo>
                  <a:cubicBezTo>
                    <a:pt x="84" y="1399"/>
                    <a:pt x="84" y="1660"/>
                    <a:pt x="1" y="1796"/>
                  </a:cubicBezTo>
                  <a:cubicBezTo>
                    <a:pt x="1" y="1898"/>
                    <a:pt x="57" y="1942"/>
                    <a:pt x="104" y="1942"/>
                  </a:cubicBezTo>
                  <a:cubicBezTo>
                    <a:pt x="138" y="1942"/>
                    <a:pt x="168" y="1919"/>
                    <a:pt x="168" y="1879"/>
                  </a:cubicBezTo>
                  <a:cubicBezTo>
                    <a:pt x="216" y="1676"/>
                    <a:pt x="291" y="1179"/>
                    <a:pt x="476" y="1179"/>
                  </a:cubicBezTo>
                  <a:cubicBezTo>
                    <a:pt x="491" y="1179"/>
                    <a:pt x="507" y="1183"/>
                    <a:pt x="523" y="1190"/>
                  </a:cubicBezTo>
                  <a:cubicBezTo>
                    <a:pt x="523" y="1204"/>
                    <a:pt x="528" y="1208"/>
                    <a:pt x="534" y="1208"/>
                  </a:cubicBezTo>
                  <a:cubicBezTo>
                    <a:pt x="546" y="1208"/>
                    <a:pt x="565" y="1190"/>
                    <a:pt x="565" y="1190"/>
                  </a:cubicBezTo>
                  <a:cubicBezTo>
                    <a:pt x="643" y="1023"/>
                    <a:pt x="574" y="663"/>
                    <a:pt x="817" y="663"/>
                  </a:cubicBezTo>
                  <a:cubicBezTo>
                    <a:pt x="832" y="663"/>
                    <a:pt x="849" y="664"/>
                    <a:pt x="868" y="667"/>
                  </a:cubicBezTo>
                  <a:lnTo>
                    <a:pt x="951" y="667"/>
                  </a:lnTo>
                  <a:cubicBezTo>
                    <a:pt x="1087" y="448"/>
                    <a:pt x="1171" y="229"/>
                    <a:pt x="1348" y="93"/>
                  </a:cubicBezTo>
                  <a:cubicBezTo>
                    <a:pt x="1420" y="93"/>
                    <a:pt x="1338" y="1"/>
                    <a:pt x="125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45"/>
            <p:cNvSpPr/>
            <p:nvPr/>
          </p:nvSpPr>
          <p:spPr>
            <a:xfrm>
              <a:off x="635450" y="1214850"/>
              <a:ext cx="39075" cy="65925"/>
            </a:xfrm>
            <a:custGeom>
              <a:avLst/>
              <a:gdLst/>
              <a:ahLst/>
              <a:cxnLst/>
              <a:rect l="l" t="t" r="r" b="b"/>
              <a:pathLst>
                <a:path w="1563" h="2637" extrusionOk="0">
                  <a:moveTo>
                    <a:pt x="1344" y="1"/>
                  </a:moveTo>
                  <a:cubicBezTo>
                    <a:pt x="1289" y="1"/>
                    <a:pt x="1234" y="34"/>
                    <a:pt x="1166" y="102"/>
                  </a:cubicBezTo>
                  <a:cubicBezTo>
                    <a:pt x="999" y="228"/>
                    <a:pt x="957" y="405"/>
                    <a:pt x="863" y="531"/>
                  </a:cubicBezTo>
                  <a:cubicBezTo>
                    <a:pt x="863" y="562"/>
                    <a:pt x="849" y="572"/>
                    <a:pt x="827" y="572"/>
                  </a:cubicBezTo>
                  <a:cubicBezTo>
                    <a:pt x="783" y="572"/>
                    <a:pt x="706" y="531"/>
                    <a:pt x="644" y="531"/>
                  </a:cubicBezTo>
                  <a:lnTo>
                    <a:pt x="602" y="531"/>
                  </a:lnTo>
                  <a:cubicBezTo>
                    <a:pt x="518" y="750"/>
                    <a:pt x="518" y="1011"/>
                    <a:pt x="518" y="1314"/>
                  </a:cubicBezTo>
                  <a:cubicBezTo>
                    <a:pt x="495" y="1308"/>
                    <a:pt x="473" y="1304"/>
                    <a:pt x="452" y="1304"/>
                  </a:cubicBezTo>
                  <a:cubicBezTo>
                    <a:pt x="71" y="1304"/>
                    <a:pt x="0" y="2331"/>
                    <a:pt x="80" y="2578"/>
                  </a:cubicBezTo>
                  <a:cubicBezTo>
                    <a:pt x="80" y="2616"/>
                    <a:pt x="107" y="2636"/>
                    <a:pt x="137" y="2636"/>
                  </a:cubicBezTo>
                  <a:cubicBezTo>
                    <a:pt x="174" y="2636"/>
                    <a:pt x="215" y="2605"/>
                    <a:pt x="215" y="2536"/>
                  </a:cubicBezTo>
                  <a:cubicBezTo>
                    <a:pt x="177" y="2374"/>
                    <a:pt x="209" y="1422"/>
                    <a:pt x="444" y="1422"/>
                  </a:cubicBezTo>
                  <a:cubicBezTo>
                    <a:pt x="467" y="1422"/>
                    <a:pt x="492" y="1431"/>
                    <a:pt x="518" y="1450"/>
                  </a:cubicBezTo>
                  <a:cubicBezTo>
                    <a:pt x="546" y="1478"/>
                    <a:pt x="569" y="1487"/>
                    <a:pt x="588" y="1487"/>
                  </a:cubicBezTo>
                  <a:cubicBezTo>
                    <a:pt x="625" y="1487"/>
                    <a:pt x="644" y="1450"/>
                    <a:pt x="644" y="1450"/>
                  </a:cubicBezTo>
                  <a:cubicBezTo>
                    <a:pt x="644" y="1231"/>
                    <a:pt x="644" y="1011"/>
                    <a:pt x="738" y="834"/>
                  </a:cubicBezTo>
                  <a:cubicBezTo>
                    <a:pt x="738" y="736"/>
                    <a:pt x="705" y="695"/>
                    <a:pt x="706" y="695"/>
                  </a:cubicBezTo>
                  <a:lnTo>
                    <a:pt x="706" y="695"/>
                  </a:lnTo>
                  <a:cubicBezTo>
                    <a:pt x="706" y="695"/>
                    <a:pt x="723" y="715"/>
                    <a:pt x="779" y="750"/>
                  </a:cubicBezTo>
                  <a:cubicBezTo>
                    <a:pt x="793" y="754"/>
                    <a:pt x="807" y="756"/>
                    <a:pt x="820" y="756"/>
                  </a:cubicBezTo>
                  <a:cubicBezTo>
                    <a:pt x="1057" y="756"/>
                    <a:pt x="1187" y="179"/>
                    <a:pt x="1320" y="179"/>
                  </a:cubicBezTo>
                  <a:cubicBezTo>
                    <a:pt x="1342" y="179"/>
                    <a:pt x="1363" y="193"/>
                    <a:pt x="1385" y="228"/>
                  </a:cubicBezTo>
                  <a:cubicBezTo>
                    <a:pt x="1427" y="228"/>
                    <a:pt x="1563" y="186"/>
                    <a:pt x="1521" y="102"/>
                  </a:cubicBezTo>
                  <a:cubicBezTo>
                    <a:pt x="1453" y="34"/>
                    <a:pt x="1398" y="1"/>
                    <a:pt x="134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45"/>
            <p:cNvSpPr/>
            <p:nvPr/>
          </p:nvSpPr>
          <p:spPr>
            <a:xfrm>
              <a:off x="648400" y="1275175"/>
              <a:ext cx="14025" cy="42825"/>
            </a:xfrm>
            <a:custGeom>
              <a:avLst/>
              <a:gdLst/>
              <a:ahLst/>
              <a:cxnLst/>
              <a:rect l="l" t="t" r="r" b="b"/>
              <a:pathLst>
                <a:path w="561" h="1713" extrusionOk="0">
                  <a:moveTo>
                    <a:pt x="113" y="1"/>
                  </a:moveTo>
                  <a:cubicBezTo>
                    <a:pt x="96" y="1"/>
                    <a:pt x="84" y="12"/>
                    <a:pt x="84" y="40"/>
                  </a:cubicBezTo>
                  <a:cubicBezTo>
                    <a:pt x="84" y="249"/>
                    <a:pt x="0" y="468"/>
                    <a:pt x="84" y="604"/>
                  </a:cubicBezTo>
                  <a:cubicBezTo>
                    <a:pt x="126" y="687"/>
                    <a:pt x="220" y="823"/>
                    <a:pt x="126" y="907"/>
                  </a:cubicBezTo>
                  <a:cubicBezTo>
                    <a:pt x="84" y="949"/>
                    <a:pt x="84" y="1126"/>
                    <a:pt x="84" y="1168"/>
                  </a:cubicBezTo>
                  <a:cubicBezTo>
                    <a:pt x="84" y="1360"/>
                    <a:pt x="188" y="1713"/>
                    <a:pt x="390" y="1713"/>
                  </a:cubicBezTo>
                  <a:cubicBezTo>
                    <a:pt x="418" y="1713"/>
                    <a:pt x="448" y="1706"/>
                    <a:pt x="481" y="1690"/>
                  </a:cubicBezTo>
                  <a:cubicBezTo>
                    <a:pt x="547" y="1690"/>
                    <a:pt x="561" y="1579"/>
                    <a:pt x="502" y="1579"/>
                  </a:cubicBezTo>
                  <a:cubicBezTo>
                    <a:pt x="486" y="1579"/>
                    <a:pt x="465" y="1587"/>
                    <a:pt x="439" y="1607"/>
                  </a:cubicBezTo>
                  <a:cubicBezTo>
                    <a:pt x="345" y="1607"/>
                    <a:pt x="220" y="1293"/>
                    <a:pt x="220" y="1252"/>
                  </a:cubicBezTo>
                  <a:cubicBezTo>
                    <a:pt x="220" y="1126"/>
                    <a:pt x="261" y="949"/>
                    <a:pt x="345" y="823"/>
                  </a:cubicBezTo>
                  <a:cubicBezTo>
                    <a:pt x="345" y="823"/>
                    <a:pt x="345" y="729"/>
                    <a:pt x="261" y="687"/>
                  </a:cubicBezTo>
                  <a:cubicBezTo>
                    <a:pt x="126" y="562"/>
                    <a:pt x="126" y="343"/>
                    <a:pt x="220" y="123"/>
                  </a:cubicBezTo>
                  <a:cubicBezTo>
                    <a:pt x="220" y="65"/>
                    <a:pt x="152" y="1"/>
                    <a:pt x="113"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45"/>
            <p:cNvSpPr/>
            <p:nvPr/>
          </p:nvSpPr>
          <p:spPr>
            <a:xfrm>
              <a:off x="670075" y="1246325"/>
              <a:ext cx="15425" cy="22550"/>
            </a:xfrm>
            <a:custGeom>
              <a:avLst/>
              <a:gdLst/>
              <a:ahLst/>
              <a:cxnLst/>
              <a:rect l="l" t="t" r="r" b="b"/>
              <a:pathLst>
                <a:path w="617" h="902" extrusionOk="0">
                  <a:moveTo>
                    <a:pt x="132" y="1"/>
                  </a:moveTo>
                  <a:cubicBezTo>
                    <a:pt x="110" y="1"/>
                    <a:pt x="80" y="21"/>
                    <a:pt x="42" y="55"/>
                  </a:cubicBezTo>
                  <a:cubicBezTo>
                    <a:pt x="42" y="191"/>
                    <a:pt x="0" y="316"/>
                    <a:pt x="136" y="494"/>
                  </a:cubicBezTo>
                  <a:cubicBezTo>
                    <a:pt x="157" y="515"/>
                    <a:pt x="188" y="525"/>
                    <a:pt x="226" y="525"/>
                  </a:cubicBezTo>
                  <a:cubicBezTo>
                    <a:pt x="264" y="525"/>
                    <a:pt x="308" y="515"/>
                    <a:pt x="355" y="494"/>
                  </a:cubicBezTo>
                  <a:cubicBezTo>
                    <a:pt x="397" y="494"/>
                    <a:pt x="397" y="536"/>
                    <a:pt x="397" y="536"/>
                  </a:cubicBezTo>
                  <a:cubicBezTo>
                    <a:pt x="397" y="713"/>
                    <a:pt x="397" y="755"/>
                    <a:pt x="481" y="839"/>
                  </a:cubicBezTo>
                  <a:cubicBezTo>
                    <a:pt x="516" y="878"/>
                    <a:pt x="546" y="901"/>
                    <a:pt x="568" y="901"/>
                  </a:cubicBezTo>
                  <a:cubicBezTo>
                    <a:pt x="599" y="901"/>
                    <a:pt x="617" y="858"/>
                    <a:pt x="617" y="755"/>
                  </a:cubicBezTo>
                  <a:cubicBezTo>
                    <a:pt x="564" y="713"/>
                    <a:pt x="564" y="536"/>
                    <a:pt x="481" y="494"/>
                  </a:cubicBezTo>
                  <a:cubicBezTo>
                    <a:pt x="481" y="410"/>
                    <a:pt x="481" y="316"/>
                    <a:pt x="397" y="275"/>
                  </a:cubicBezTo>
                  <a:lnTo>
                    <a:pt x="355" y="275"/>
                  </a:lnTo>
                  <a:cubicBezTo>
                    <a:pt x="355" y="303"/>
                    <a:pt x="274" y="394"/>
                    <a:pt x="221" y="394"/>
                  </a:cubicBezTo>
                  <a:cubicBezTo>
                    <a:pt x="196" y="394"/>
                    <a:pt x="178" y="373"/>
                    <a:pt x="178" y="316"/>
                  </a:cubicBezTo>
                  <a:lnTo>
                    <a:pt x="178" y="149"/>
                  </a:lnTo>
                  <a:cubicBezTo>
                    <a:pt x="178" y="44"/>
                    <a:pt x="163" y="1"/>
                    <a:pt x="132"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45"/>
            <p:cNvSpPr/>
            <p:nvPr/>
          </p:nvSpPr>
          <p:spPr>
            <a:xfrm>
              <a:off x="687575" y="1215900"/>
              <a:ext cx="10975" cy="20325"/>
            </a:xfrm>
            <a:custGeom>
              <a:avLst/>
              <a:gdLst/>
              <a:ahLst/>
              <a:cxnLst/>
              <a:rect l="l" t="t" r="r" b="b"/>
              <a:pathLst>
                <a:path w="439" h="813" extrusionOk="0">
                  <a:moveTo>
                    <a:pt x="287" y="1"/>
                  </a:moveTo>
                  <a:cubicBezTo>
                    <a:pt x="1" y="1"/>
                    <a:pt x="8" y="595"/>
                    <a:pt x="126" y="792"/>
                  </a:cubicBezTo>
                  <a:cubicBezTo>
                    <a:pt x="152" y="806"/>
                    <a:pt x="180" y="813"/>
                    <a:pt x="206" y="813"/>
                  </a:cubicBezTo>
                  <a:cubicBezTo>
                    <a:pt x="273" y="813"/>
                    <a:pt x="322" y="769"/>
                    <a:pt x="261" y="708"/>
                  </a:cubicBezTo>
                  <a:cubicBezTo>
                    <a:pt x="220" y="624"/>
                    <a:pt x="126" y="144"/>
                    <a:pt x="345" y="144"/>
                  </a:cubicBezTo>
                  <a:cubicBezTo>
                    <a:pt x="439" y="144"/>
                    <a:pt x="439" y="8"/>
                    <a:pt x="345" y="8"/>
                  </a:cubicBezTo>
                  <a:cubicBezTo>
                    <a:pt x="325" y="3"/>
                    <a:pt x="305" y="1"/>
                    <a:pt x="287"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45"/>
            <p:cNvSpPr/>
            <p:nvPr/>
          </p:nvSpPr>
          <p:spPr>
            <a:xfrm>
              <a:off x="678950" y="1190550"/>
              <a:ext cx="9675" cy="11975"/>
            </a:xfrm>
            <a:custGeom>
              <a:avLst/>
              <a:gdLst/>
              <a:ahLst/>
              <a:cxnLst/>
              <a:rect l="l" t="t" r="r" b="b"/>
              <a:pathLst>
                <a:path w="387" h="479" extrusionOk="0">
                  <a:moveTo>
                    <a:pt x="305" y="1"/>
                  </a:moveTo>
                  <a:cubicBezTo>
                    <a:pt x="248" y="1"/>
                    <a:pt x="177" y="46"/>
                    <a:pt x="126" y="72"/>
                  </a:cubicBezTo>
                  <a:cubicBezTo>
                    <a:pt x="42" y="239"/>
                    <a:pt x="42" y="291"/>
                    <a:pt x="0" y="416"/>
                  </a:cubicBezTo>
                  <a:cubicBezTo>
                    <a:pt x="0" y="458"/>
                    <a:pt x="32" y="479"/>
                    <a:pt x="63" y="479"/>
                  </a:cubicBezTo>
                  <a:cubicBezTo>
                    <a:pt x="94" y="479"/>
                    <a:pt x="126" y="458"/>
                    <a:pt x="126" y="416"/>
                  </a:cubicBezTo>
                  <a:cubicBezTo>
                    <a:pt x="209" y="374"/>
                    <a:pt x="209" y="291"/>
                    <a:pt x="209" y="239"/>
                  </a:cubicBezTo>
                  <a:lnTo>
                    <a:pt x="262" y="239"/>
                  </a:lnTo>
                  <a:lnTo>
                    <a:pt x="262" y="155"/>
                  </a:lnTo>
                  <a:cubicBezTo>
                    <a:pt x="286" y="180"/>
                    <a:pt x="307" y="190"/>
                    <a:pt x="324" y="190"/>
                  </a:cubicBezTo>
                  <a:cubicBezTo>
                    <a:pt x="366" y="190"/>
                    <a:pt x="387" y="131"/>
                    <a:pt x="387" y="72"/>
                  </a:cubicBezTo>
                  <a:cubicBezTo>
                    <a:pt x="371" y="19"/>
                    <a:pt x="340" y="1"/>
                    <a:pt x="305"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45"/>
            <p:cNvSpPr/>
            <p:nvPr/>
          </p:nvSpPr>
          <p:spPr>
            <a:xfrm>
              <a:off x="661025" y="1172750"/>
              <a:ext cx="15600" cy="11700"/>
            </a:xfrm>
            <a:custGeom>
              <a:avLst/>
              <a:gdLst/>
              <a:ahLst/>
              <a:cxnLst/>
              <a:rect l="l" t="t" r="r" b="b"/>
              <a:pathLst>
                <a:path w="624" h="468" extrusionOk="0">
                  <a:moveTo>
                    <a:pt x="540" y="0"/>
                  </a:moveTo>
                  <a:cubicBezTo>
                    <a:pt x="362" y="0"/>
                    <a:pt x="143" y="167"/>
                    <a:pt x="59" y="345"/>
                  </a:cubicBezTo>
                  <a:cubicBezTo>
                    <a:pt x="1" y="404"/>
                    <a:pt x="66" y="468"/>
                    <a:pt x="128" y="468"/>
                  </a:cubicBezTo>
                  <a:cubicBezTo>
                    <a:pt x="154" y="468"/>
                    <a:pt x="180" y="456"/>
                    <a:pt x="195" y="428"/>
                  </a:cubicBezTo>
                  <a:cubicBezTo>
                    <a:pt x="279" y="303"/>
                    <a:pt x="404" y="167"/>
                    <a:pt x="540" y="167"/>
                  </a:cubicBezTo>
                  <a:cubicBezTo>
                    <a:pt x="623" y="167"/>
                    <a:pt x="623" y="0"/>
                    <a:pt x="540"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45"/>
            <p:cNvSpPr/>
            <p:nvPr/>
          </p:nvSpPr>
          <p:spPr>
            <a:xfrm>
              <a:off x="694400" y="1150950"/>
              <a:ext cx="76300" cy="22700"/>
            </a:xfrm>
            <a:custGeom>
              <a:avLst/>
              <a:gdLst/>
              <a:ahLst/>
              <a:cxnLst/>
              <a:rect l="l" t="t" r="r" b="b"/>
              <a:pathLst>
                <a:path w="3052" h="908" extrusionOk="0">
                  <a:moveTo>
                    <a:pt x="777" y="1"/>
                  </a:moveTo>
                  <a:cubicBezTo>
                    <a:pt x="515" y="1"/>
                    <a:pt x="252" y="280"/>
                    <a:pt x="72" y="392"/>
                  </a:cubicBezTo>
                  <a:cubicBezTo>
                    <a:pt x="0" y="392"/>
                    <a:pt x="51" y="484"/>
                    <a:pt x="127" y="484"/>
                  </a:cubicBezTo>
                  <a:cubicBezTo>
                    <a:pt x="139" y="484"/>
                    <a:pt x="153" y="481"/>
                    <a:pt x="166" y="475"/>
                  </a:cubicBezTo>
                  <a:cubicBezTo>
                    <a:pt x="295" y="372"/>
                    <a:pt x="564" y="165"/>
                    <a:pt x="780" y="165"/>
                  </a:cubicBezTo>
                  <a:cubicBezTo>
                    <a:pt x="914" y="165"/>
                    <a:pt x="1027" y="244"/>
                    <a:pt x="1075" y="475"/>
                  </a:cubicBezTo>
                  <a:cubicBezTo>
                    <a:pt x="1075" y="511"/>
                    <a:pt x="1138" y="619"/>
                    <a:pt x="1244" y="619"/>
                  </a:cubicBezTo>
                  <a:cubicBezTo>
                    <a:pt x="1260" y="619"/>
                    <a:pt x="1276" y="616"/>
                    <a:pt x="1294" y="611"/>
                  </a:cubicBezTo>
                  <a:cubicBezTo>
                    <a:pt x="1440" y="611"/>
                    <a:pt x="1545" y="476"/>
                    <a:pt x="1663" y="476"/>
                  </a:cubicBezTo>
                  <a:cubicBezTo>
                    <a:pt x="1722" y="476"/>
                    <a:pt x="1785" y="510"/>
                    <a:pt x="1858" y="611"/>
                  </a:cubicBezTo>
                  <a:cubicBezTo>
                    <a:pt x="1858" y="611"/>
                    <a:pt x="1942" y="830"/>
                    <a:pt x="1994" y="830"/>
                  </a:cubicBezTo>
                  <a:cubicBezTo>
                    <a:pt x="2044" y="851"/>
                    <a:pt x="2092" y="859"/>
                    <a:pt x="2140" y="859"/>
                  </a:cubicBezTo>
                  <a:cubicBezTo>
                    <a:pt x="2299" y="859"/>
                    <a:pt x="2450" y="771"/>
                    <a:pt x="2606" y="771"/>
                  </a:cubicBezTo>
                  <a:cubicBezTo>
                    <a:pt x="2689" y="771"/>
                    <a:pt x="2773" y="796"/>
                    <a:pt x="2861" y="872"/>
                  </a:cubicBezTo>
                  <a:cubicBezTo>
                    <a:pt x="2874" y="898"/>
                    <a:pt x="2900" y="908"/>
                    <a:pt x="2927" y="908"/>
                  </a:cubicBezTo>
                  <a:cubicBezTo>
                    <a:pt x="2987" y="908"/>
                    <a:pt x="3051" y="859"/>
                    <a:pt x="2986" y="830"/>
                  </a:cubicBezTo>
                  <a:cubicBezTo>
                    <a:pt x="2873" y="711"/>
                    <a:pt x="2756" y="669"/>
                    <a:pt x="2631" y="669"/>
                  </a:cubicBezTo>
                  <a:cubicBezTo>
                    <a:pt x="2526" y="669"/>
                    <a:pt x="2416" y="698"/>
                    <a:pt x="2297" y="736"/>
                  </a:cubicBezTo>
                  <a:cubicBezTo>
                    <a:pt x="2277" y="743"/>
                    <a:pt x="2257" y="746"/>
                    <a:pt x="2239" y="746"/>
                  </a:cubicBezTo>
                  <a:cubicBezTo>
                    <a:pt x="2025" y="746"/>
                    <a:pt x="1940" y="346"/>
                    <a:pt x="1677" y="346"/>
                  </a:cubicBezTo>
                  <a:cubicBezTo>
                    <a:pt x="1629" y="346"/>
                    <a:pt x="1575" y="360"/>
                    <a:pt x="1514" y="392"/>
                  </a:cubicBezTo>
                  <a:cubicBezTo>
                    <a:pt x="1431" y="430"/>
                    <a:pt x="1360" y="460"/>
                    <a:pt x="1302" y="460"/>
                  </a:cubicBezTo>
                  <a:cubicBezTo>
                    <a:pt x="1235" y="460"/>
                    <a:pt x="1186" y="420"/>
                    <a:pt x="1158" y="308"/>
                  </a:cubicBezTo>
                  <a:cubicBezTo>
                    <a:pt x="1158" y="172"/>
                    <a:pt x="991" y="89"/>
                    <a:pt x="949" y="47"/>
                  </a:cubicBezTo>
                  <a:cubicBezTo>
                    <a:pt x="893" y="15"/>
                    <a:pt x="835" y="1"/>
                    <a:pt x="777"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45"/>
            <p:cNvSpPr/>
            <p:nvPr/>
          </p:nvSpPr>
          <p:spPr>
            <a:xfrm>
              <a:off x="712650" y="1181150"/>
              <a:ext cx="59550" cy="19175"/>
            </a:xfrm>
            <a:custGeom>
              <a:avLst/>
              <a:gdLst/>
              <a:ahLst/>
              <a:cxnLst/>
              <a:rect l="l" t="t" r="r" b="b"/>
              <a:pathLst>
                <a:path w="2382" h="767" extrusionOk="0">
                  <a:moveTo>
                    <a:pt x="664" y="1"/>
                  </a:moveTo>
                  <a:cubicBezTo>
                    <a:pt x="421" y="1"/>
                    <a:pt x="231" y="105"/>
                    <a:pt x="42" y="186"/>
                  </a:cubicBezTo>
                  <a:cubicBezTo>
                    <a:pt x="0" y="186"/>
                    <a:pt x="42" y="312"/>
                    <a:pt x="125" y="312"/>
                  </a:cubicBezTo>
                  <a:cubicBezTo>
                    <a:pt x="261" y="260"/>
                    <a:pt x="480" y="157"/>
                    <a:pt x="658" y="157"/>
                  </a:cubicBezTo>
                  <a:cubicBezTo>
                    <a:pt x="767" y="157"/>
                    <a:pt x="861" y="196"/>
                    <a:pt x="909" y="312"/>
                  </a:cubicBezTo>
                  <a:cubicBezTo>
                    <a:pt x="978" y="381"/>
                    <a:pt x="1019" y="422"/>
                    <a:pt x="1103" y="422"/>
                  </a:cubicBezTo>
                  <a:cubicBezTo>
                    <a:pt x="1133" y="422"/>
                    <a:pt x="1168" y="417"/>
                    <a:pt x="1212" y="406"/>
                  </a:cubicBezTo>
                  <a:cubicBezTo>
                    <a:pt x="1343" y="406"/>
                    <a:pt x="1475" y="234"/>
                    <a:pt x="1585" y="234"/>
                  </a:cubicBezTo>
                  <a:cubicBezTo>
                    <a:pt x="1624" y="234"/>
                    <a:pt x="1660" y="255"/>
                    <a:pt x="1692" y="312"/>
                  </a:cubicBezTo>
                  <a:cubicBezTo>
                    <a:pt x="1786" y="406"/>
                    <a:pt x="1828" y="531"/>
                    <a:pt x="1912" y="615"/>
                  </a:cubicBezTo>
                  <a:cubicBezTo>
                    <a:pt x="2048" y="615"/>
                    <a:pt x="2173" y="667"/>
                    <a:pt x="2256" y="750"/>
                  </a:cubicBezTo>
                  <a:cubicBezTo>
                    <a:pt x="2282" y="762"/>
                    <a:pt x="2303" y="767"/>
                    <a:pt x="2320" y="767"/>
                  </a:cubicBezTo>
                  <a:cubicBezTo>
                    <a:pt x="2367" y="767"/>
                    <a:pt x="2381" y="728"/>
                    <a:pt x="2350" y="667"/>
                  </a:cubicBezTo>
                  <a:cubicBezTo>
                    <a:pt x="2350" y="615"/>
                    <a:pt x="2256" y="615"/>
                    <a:pt x="2173" y="615"/>
                  </a:cubicBezTo>
                  <a:cubicBezTo>
                    <a:pt x="2048" y="448"/>
                    <a:pt x="1912" y="312"/>
                    <a:pt x="1786" y="186"/>
                  </a:cubicBezTo>
                  <a:cubicBezTo>
                    <a:pt x="1731" y="81"/>
                    <a:pt x="1664" y="38"/>
                    <a:pt x="1582" y="38"/>
                  </a:cubicBezTo>
                  <a:cubicBezTo>
                    <a:pt x="1525" y="38"/>
                    <a:pt x="1462" y="58"/>
                    <a:pt x="1389" y="92"/>
                  </a:cubicBezTo>
                  <a:cubicBezTo>
                    <a:pt x="1348" y="186"/>
                    <a:pt x="1264" y="186"/>
                    <a:pt x="1212" y="228"/>
                  </a:cubicBezTo>
                  <a:cubicBezTo>
                    <a:pt x="1193" y="247"/>
                    <a:pt x="1171" y="256"/>
                    <a:pt x="1149" y="256"/>
                  </a:cubicBezTo>
                  <a:cubicBezTo>
                    <a:pt x="1077" y="256"/>
                    <a:pt x="1003" y="165"/>
                    <a:pt x="1003" y="92"/>
                  </a:cubicBezTo>
                  <a:cubicBezTo>
                    <a:pt x="909" y="9"/>
                    <a:pt x="825" y="9"/>
                    <a:pt x="784" y="9"/>
                  </a:cubicBezTo>
                  <a:cubicBezTo>
                    <a:pt x="742" y="3"/>
                    <a:pt x="703" y="1"/>
                    <a:pt x="66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45"/>
            <p:cNvSpPr/>
            <p:nvPr/>
          </p:nvSpPr>
          <p:spPr>
            <a:xfrm>
              <a:off x="767575" y="1182600"/>
              <a:ext cx="13200" cy="12700"/>
            </a:xfrm>
            <a:custGeom>
              <a:avLst/>
              <a:gdLst/>
              <a:ahLst/>
              <a:cxnLst/>
              <a:rect l="l" t="t" r="r" b="b"/>
              <a:pathLst>
                <a:path w="528" h="508" extrusionOk="0">
                  <a:moveTo>
                    <a:pt x="78" y="0"/>
                  </a:moveTo>
                  <a:cubicBezTo>
                    <a:pt x="25" y="0"/>
                    <a:pt x="0" y="62"/>
                    <a:pt x="59" y="128"/>
                  </a:cubicBezTo>
                  <a:cubicBezTo>
                    <a:pt x="153" y="254"/>
                    <a:pt x="279" y="348"/>
                    <a:pt x="373" y="473"/>
                  </a:cubicBezTo>
                  <a:cubicBezTo>
                    <a:pt x="385" y="498"/>
                    <a:pt x="405" y="508"/>
                    <a:pt x="425" y="508"/>
                  </a:cubicBezTo>
                  <a:cubicBezTo>
                    <a:pt x="474" y="508"/>
                    <a:pt x="528" y="449"/>
                    <a:pt x="498" y="390"/>
                  </a:cubicBezTo>
                  <a:cubicBezTo>
                    <a:pt x="373" y="254"/>
                    <a:pt x="279" y="128"/>
                    <a:pt x="153" y="34"/>
                  </a:cubicBezTo>
                  <a:cubicBezTo>
                    <a:pt x="126" y="10"/>
                    <a:pt x="100" y="0"/>
                    <a:pt x="78"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45"/>
            <p:cNvSpPr/>
            <p:nvPr/>
          </p:nvSpPr>
          <p:spPr>
            <a:xfrm>
              <a:off x="739200" y="1205650"/>
              <a:ext cx="58125" cy="23150"/>
            </a:xfrm>
            <a:custGeom>
              <a:avLst/>
              <a:gdLst/>
              <a:ahLst/>
              <a:cxnLst/>
              <a:rect l="l" t="t" r="r" b="b"/>
              <a:pathLst>
                <a:path w="2325" h="926" extrusionOk="0">
                  <a:moveTo>
                    <a:pt x="348" y="0"/>
                  </a:moveTo>
                  <a:cubicBezTo>
                    <a:pt x="262" y="0"/>
                    <a:pt x="176" y="11"/>
                    <a:pt x="66" y="32"/>
                  </a:cubicBezTo>
                  <a:cubicBezTo>
                    <a:pt x="0" y="32"/>
                    <a:pt x="39" y="143"/>
                    <a:pt x="99" y="143"/>
                  </a:cubicBezTo>
                  <a:cubicBezTo>
                    <a:pt x="115" y="143"/>
                    <a:pt x="132" y="135"/>
                    <a:pt x="150" y="115"/>
                  </a:cubicBezTo>
                  <a:cubicBezTo>
                    <a:pt x="182" y="100"/>
                    <a:pt x="218" y="94"/>
                    <a:pt x="256" y="94"/>
                  </a:cubicBezTo>
                  <a:cubicBezTo>
                    <a:pt x="433" y="94"/>
                    <a:pt x="670" y="232"/>
                    <a:pt x="850" y="335"/>
                  </a:cubicBezTo>
                  <a:cubicBezTo>
                    <a:pt x="892" y="418"/>
                    <a:pt x="986" y="554"/>
                    <a:pt x="1069" y="554"/>
                  </a:cubicBezTo>
                  <a:cubicBezTo>
                    <a:pt x="1090" y="575"/>
                    <a:pt x="1121" y="585"/>
                    <a:pt x="1159" y="585"/>
                  </a:cubicBezTo>
                  <a:cubicBezTo>
                    <a:pt x="1197" y="585"/>
                    <a:pt x="1241" y="575"/>
                    <a:pt x="1288" y="554"/>
                  </a:cubicBezTo>
                  <a:cubicBezTo>
                    <a:pt x="1354" y="528"/>
                    <a:pt x="1417" y="517"/>
                    <a:pt x="1478" y="517"/>
                  </a:cubicBezTo>
                  <a:cubicBezTo>
                    <a:pt x="1735" y="517"/>
                    <a:pt x="1952" y="721"/>
                    <a:pt x="2197" y="899"/>
                  </a:cubicBezTo>
                  <a:cubicBezTo>
                    <a:pt x="2217" y="918"/>
                    <a:pt x="2234" y="926"/>
                    <a:pt x="2248" y="926"/>
                  </a:cubicBezTo>
                  <a:cubicBezTo>
                    <a:pt x="2305" y="926"/>
                    <a:pt x="2325" y="807"/>
                    <a:pt x="2291" y="773"/>
                  </a:cubicBezTo>
                  <a:cubicBezTo>
                    <a:pt x="2114" y="596"/>
                    <a:pt x="1978" y="470"/>
                    <a:pt x="1769" y="418"/>
                  </a:cubicBezTo>
                  <a:cubicBezTo>
                    <a:pt x="1633" y="418"/>
                    <a:pt x="1550" y="418"/>
                    <a:pt x="1508" y="335"/>
                  </a:cubicBezTo>
                  <a:cubicBezTo>
                    <a:pt x="1359" y="335"/>
                    <a:pt x="1239" y="430"/>
                    <a:pt x="1131" y="430"/>
                  </a:cubicBezTo>
                  <a:cubicBezTo>
                    <a:pt x="1110" y="430"/>
                    <a:pt x="1089" y="427"/>
                    <a:pt x="1069" y="418"/>
                  </a:cubicBezTo>
                  <a:cubicBezTo>
                    <a:pt x="892" y="251"/>
                    <a:pt x="850" y="115"/>
                    <a:pt x="630" y="32"/>
                  </a:cubicBezTo>
                  <a:cubicBezTo>
                    <a:pt x="521" y="11"/>
                    <a:pt x="434" y="0"/>
                    <a:pt x="348"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45"/>
            <p:cNvSpPr/>
            <p:nvPr/>
          </p:nvSpPr>
          <p:spPr>
            <a:xfrm>
              <a:off x="742925" y="12837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45"/>
            <p:cNvSpPr/>
            <p:nvPr/>
          </p:nvSpPr>
          <p:spPr>
            <a:xfrm>
              <a:off x="742925" y="12837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45"/>
            <p:cNvSpPr/>
            <p:nvPr/>
          </p:nvSpPr>
          <p:spPr>
            <a:xfrm>
              <a:off x="742925" y="1283725"/>
              <a:ext cx="1350" cy="25"/>
            </a:xfrm>
            <a:custGeom>
              <a:avLst/>
              <a:gdLst/>
              <a:ahLst/>
              <a:cxnLst/>
              <a:rect l="l" t="t" r="r" b="b"/>
              <a:pathLst>
                <a:path w="54" h="1" extrusionOk="0">
                  <a:moveTo>
                    <a:pt x="53" y="1"/>
                  </a:moveTo>
                  <a:lnTo>
                    <a:pt x="1" y="1"/>
                  </a:lnTo>
                  <a:lnTo>
                    <a:pt x="53"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45"/>
            <p:cNvSpPr/>
            <p:nvPr/>
          </p:nvSpPr>
          <p:spPr>
            <a:xfrm>
              <a:off x="7442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45"/>
            <p:cNvSpPr/>
            <p:nvPr/>
          </p:nvSpPr>
          <p:spPr>
            <a:xfrm>
              <a:off x="744250" y="1281375"/>
              <a:ext cx="25" cy="25"/>
            </a:xfrm>
            <a:custGeom>
              <a:avLst/>
              <a:gdLst/>
              <a:ahLst/>
              <a:cxnLst/>
              <a:rect l="l" t="t" r="r" b="b"/>
              <a:pathLst>
                <a:path w="1" h="1" extrusionOk="0">
                  <a:moveTo>
                    <a:pt x="0" y="1"/>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45"/>
            <p:cNvSpPr/>
            <p:nvPr/>
          </p:nvSpPr>
          <p:spPr>
            <a:xfrm>
              <a:off x="7442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45"/>
            <p:cNvSpPr/>
            <p:nvPr/>
          </p:nvSpPr>
          <p:spPr>
            <a:xfrm>
              <a:off x="744250"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45"/>
            <p:cNvSpPr/>
            <p:nvPr/>
          </p:nvSpPr>
          <p:spPr>
            <a:xfrm>
              <a:off x="7442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45"/>
            <p:cNvSpPr/>
            <p:nvPr/>
          </p:nvSpPr>
          <p:spPr>
            <a:xfrm>
              <a:off x="744250"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45"/>
            <p:cNvSpPr/>
            <p:nvPr/>
          </p:nvSpPr>
          <p:spPr>
            <a:xfrm>
              <a:off x="74425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45"/>
            <p:cNvSpPr/>
            <p:nvPr/>
          </p:nvSpPr>
          <p:spPr>
            <a:xfrm>
              <a:off x="7442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45"/>
            <p:cNvSpPr/>
            <p:nvPr/>
          </p:nvSpPr>
          <p:spPr>
            <a:xfrm>
              <a:off x="744250"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45"/>
            <p:cNvSpPr/>
            <p:nvPr/>
          </p:nvSpPr>
          <p:spPr>
            <a:xfrm>
              <a:off x="744250" y="1281375"/>
              <a:ext cx="25" cy="2375"/>
            </a:xfrm>
            <a:custGeom>
              <a:avLst/>
              <a:gdLst/>
              <a:ahLst/>
              <a:cxnLst/>
              <a:rect l="l" t="t" r="r" b="b"/>
              <a:pathLst>
                <a:path w="1" h="95" extrusionOk="0">
                  <a:moveTo>
                    <a:pt x="0" y="95"/>
                  </a:moveTo>
                  <a:lnTo>
                    <a:pt x="0" y="1"/>
                  </a:lnTo>
                  <a:lnTo>
                    <a:pt x="0" y="95"/>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45"/>
            <p:cNvSpPr/>
            <p:nvPr/>
          </p:nvSpPr>
          <p:spPr>
            <a:xfrm>
              <a:off x="7442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45"/>
            <p:cNvSpPr/>
            <p:nvPr/>
          </p:nvSpPr>
          <p:spPr>
            <a:xfrm>
              <a:off x="744250" y="1279300"/>
              <a:ext cx="2100" cy="2100"/>
            </a:xfrm>
            <a:custGeom>
              <a:avLst/>
              <a:gdLst/>
              <a:ahLst/>
              <a:cxnLst/>
              <a:rect l="l" t="t" r="r" b="b"/>
              <a:pathLst>
                <a:path w="84" h="84" extrusionOk="0">
                  <a:moveTo>
                    <a:pt x="0" y="0"/>
                  </a:moveTo>
                  <a:lnTo>
                    <a:pt x="0" y="84"/>
                  </a:lnTo>
                  <a:cubicBezTo>
                    <a:pt x="0" y="84"/>
                    <a:pt x="37" y="47"/>
                    <a:pt x="62" y="47"/>
                  </a:cubicBezTo>
                  <a:cubicBezTo>
                    <a:pt x="74" y="47"/>
                    <a:pt x="84" y="56"/>
                    <a:pt x="84" y="83"/>
                  </a:cubicBezTo>
                  <a:lnTo>
                    <a:pt x="84" y="83"/>
                  </a:lnTo>
                  <a:cubicBezTo>
                    <a:pt x="83" y="0"/>
                    <a:pt x="0" y="0"/>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45"/>
            <p:cNvSpPr/>
            <p:nvPr/>
          </p:nvSpPr>
          <p:spPr>
            <a:xfrm>
              <a:off x="746325" y="12813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45"/>
            <p:cNvSpPr/>
            <p:nvPr/>
          </p:nvSpPr>
          <p:spPr>
            <a:xfrm>
              <a:off x="744250"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45"/>
            <p:cNvSpPr/>
            <p:nvPr/>
          </p:nvSpPr>
          <p:spPr>
            <a:xfrm>
              <a:off x="7442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45"/>
            <p:cNvSpPr/>
            <p:nvPr/>
          </p:nvSpPr>
          <p:spPr>
            <a:xfrm>
              <a:off x="744250"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45"/>
            <p:cNvSpPr/>
            <p:nvPr/>
          </p:nvSpPr>
          <p:spPr>
            <a:xfrm>
              <a:off x="744250" y="1281375"/>
              <a:ext cx="25" cy="2375"/>
            </a:xfrm>
            <a:custGeom>
              <a:avLst/>
              <a:gdLst/>
              <a:ahLst/>
              <a:cxnLst/>
              <a:rect l="l" t="t" r="r" b="b"/>
              <a:pathLst>
                <a:path w="1" h="95" extrusionOk="0">
                  <a:moveTo>
                    <a:pt x="0" y="1"/>
                  </a:moveTo>
                  <a:lnTo>
                    <a:pt x="0" y="95"/>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45"/>
            <p:cNvSpPr/>
            <p:nvPr/>
          </p:nvSpPr>
          <p:spPr>
            <a:xfrm>
              <a:off x="744250"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45"/>
            <p:cNvSpPr/>
            <p:nvPr/>
          </p:nvSpPr>
          <p:spPr>
            <a:xfrm>
              <a:off x="7442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45"/>
            <p:cNvSpPr/>
            <p:nvPr/>
          </p:nvSpPr>
          <p:spPr>
            <a:xfrm>
              <a:off x="746325" y="12813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45"/>
            <p:cNvSpPr/>
            <p:nvPr/>
          </p:nvSpPr>
          <p:spPr>
            <a:xfrm>
              <a:off x="746325" y="12813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45"/>
            <p:cNvSpPr/>
            <p:nvPr/>
          </p:nvSpPr>
          <p:spPr>
            <a:xfrm>
              <a:off x="746325" y="12813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45"/>
            <p:cNvSpPr/>
            <p:nvPr/>
          </p:nvSpPr>
          <p:spPr>
            <a:xfrm>
              <a:off x="746325" y="12813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45"/>
            <p:cNvSpPr/>
            <p:nvPr/>
          </p:nvSpPr>
          <p:spPr>
            <a:xfrm>
              <a:off x="746325" y="12813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45"/>
            <p:cNvSpPr/>
            <p:nvPr/>
          </p:nvSpPr>
          <p:spPr>
            <a:xfrm>
              <a:off x="744250" y="1281375"/>
              <a:ext cx="2100" cy="25"/>
            </a:xfrm>
            <a:custGeom>
              <a:avLst/>
              <a:gdLst/>
              <a:ahLst/>
              <a:cxnLst/>
              <a:rect l="l" t="t" r="r" b="b"/>
              <a:pathLst>
                <a:path w="84" h="1" extrusionOk="0">
                  <a:moveTo>
                    <a:pt x="84"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45"/>
            <p:cNvSpPr/>
            <p:nvPr/>
          </p:nvSpPr>
          <p:spPr>
            <a:xfrm>
              <a:off x="746325" y="12813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45"/>
            <p:cNvSpPr/>
            <p:nvPr/>
          </p:nvSpPr>
          <p:spPr>
            <a:xfrm>
              <a:off x="746325" y="1281375"/>
              <a:ext cx="1075" cy="2375"/>
            </a:xfrm>
            <a:custGeom>
              <a:avLst/>
              <a:gdLst/>
              <a:ahLst/>
              <a:cxnLst/>
              <a:rect l="l" t="t" r="r" b="b"/>
              <a:pathLst>
                <a:path w="43" h="95" extrusionOk="0">
                  <a:moveTo>
                    <a:pt x="1" y="1"/>
                  </a:moveTo>
                  <a:lnTo>
                    <a:pt x="1" y="95"/>
                  </a:lnTo>
                  <a:cubicBezTo>
                    <a:pt x="1" y="63"/>
                    <a:pt x="5" y="53"/>
                    <a:pt x="11" y="53"/>
                  </a:cubicBezTo>
                  <a:cubicBezTo>
                    <a:pt x="24" y="53"/>
                    <a:pt x="42" y="95"/>
                    <a:pt x="42" y="95"/>
                  </a:cubicBezTo>
                  <a:cubicBezTo>
                    <a:pt x="42" y="1"/>
                    <a:pt x="1" y="1"/>
                    <a:pt x="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45"/>
            <p:cNvSpPr/>
            <p:nvPr/>
          </p:nvSpPr>
          <p:spPr>
            <a:xfrm>
              <a:off x="746325" y="1281375"/>
              <a:ext cx="25" cy="25"/>
            </a:xfrm>
            <a:custGeom>
              <a:avLst/>
              <a:gdLst/>
              <a:ahLst/>
              <a:cxnLst/>
              <a:rect l="l" t="t" r="r" b="b"/>
              <a:pathLst>
                <a:path w="1" h="1" extrusionOk="0">
                  <a:moveTo>
                    <a:pt x="1" y="1"/>
                  </a:move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45"/>
            <p:cNvSpPr/>
            <p:nvPr/>
          </p:nvSpPr>
          <p:spPr>
            <a:xfrm>
              <a:off x="746325" y="1281375"/>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45"/>
            <p:cNvSpPr/>
            <p:nvPr/>
          </p:nvSpPr>
          <p:spPr>
            <a:xfrm>
              <a:off x="746325" y="12837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45"/>
            <p:cNvSpPr/>
            <p:nvPr/>
          </p:nvSpPr>
          <p:spPr>
            <a:xfrm>
              <a:off x="744250" y="1281375"/>
              <a:ext cx="2100" cy="2375"/>
            </a:xfrm>
            <a:custGeom>
              <a:avLst/>
              <a:gdLst/>
              <a:ahLst/>
              <a:cxnLst/>
              <a:rect l="l" t="t" r="r" b="b"/>
              <a:pathLst>
                <a:path w="84" h="95" extrusionOk="0">
                  <a:moveTo>
                    <a:pt x="0" y="1"/>
                  </a:moveTo>
                  <a:lnTo>
                    <a:pt x="0" y="95"/>
                  </a:lnTo>
                  <a:lnTo>
                    <a:pt x="84" y="95"/>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45"/>
            <p:cNvSpPr/>
            <p:nvPr/>
          </p:nvSpPr>
          <p:spPr>
            <a:xfrm>
              <a:off x="746325" y="1281375"/>
              <a:ext cx="25" cy="2375"/>
            </a:xfrm>
            <a:custGeom>
              <a:avLst/>
              <a:gdLst/>
              <a:ahLst/>
              <a:cxnLst/>
              <a:rect l="l" t="t" r="r" b="b"/>
              <a:pathLst>
                <a:path w="1" h="95" extrusionOk="0">
                  <a:moveTo>
                    <a:pt x="1" y="1"/>
                  </a:moveTo>
                  <a:lnTo>
                    <a:pt x="1" y="1"/>
                  </a:lnTo>
                  <a:lnTo>
                    <a:pt x="1" y="95"/>
                  </a:lnTo>
                  <a:lnTo>
                    <a:pt x="1" y="1"/>
                  </a:lnTo>
                  <a:cubicBezTo>
                    <a:pt x="1" y="95"/>
                    <a:pt x="1" y="1"/>
                    <a:pt x="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45"/>
            <p:cNvSpPr/>
            <p:nvPr/>
          </p:nvSpPr>
          <p:spPr>
            <a:xfrm>
              <a:off x="746325" y="1279300"/>
              <a:ext cx="25" cy="2100"/>
            </a:xfrm>
            <a:custGeom>
              <a:avLst/>
              <a:gdLst/>
              <a:ahLst/>
              <a:cxnLst/>
              <a:rect l="l" t="t" r="r" b="b"/>
              <a:pathLst>
                <a:path w="1" h="84" extrusionOk="0">
                  <a:moveTo>
                    <a:pt x="1" y="84"/>
                  </a:moveTo>
                  <a:lnTo>
                    <a:pt x="1" y="0"/>
                  </a:ln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45"/>
            <p:cNvSpPr/>
            <p:nvPr/>
          </p:nvSpPr>
          <p:spPr>
            <a:xfrm>
              <a:off x="746325" y="1279300"/>
              <a:ext cx="25" cy="2100"/>
            </a:xfrm>
            <a:custGeom>
              <a:avLst/>
              <a:gdLst/>
              <a:ahLst/>
              <a:cxnLst/>
              <a:rect l="l" t="t" r="r" b="b"/>
              <a:pathLst>
                <a:path w="1" h="84" extrusionOk="0">
                  <a:moveTo>
                    <a:pt x="1" y="84"/>
                  </a:moveTo>
                  <a:lnTo>
                    <a:pt x="1" y="0"/>
                  </a:ln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45"/>
            <p:cNvSpPr/>
            <p:nvPr/>
          </p:nvSpPr>
          <p:spPr>
            <a:xfrm>
              <a:off x="760425" y="12847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45"/>
            <p:cNvSpPr/>
            <p:nvPr/>
          </p:nvSpPr>
          <p:spPr>
            <a:xfrm>
              <a:off x="760425" y="12837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45"/>
            <p:cNvSpPr/>
            <p:nvPr/>
          </p:nvSpPr>
          <p:spPr>
            <a:xfrm>
              <a:off x="752850" y="127930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45"/>
            <p:cNvSpPr/>
            <p:nvPr/>
          </p:nvSpPr>
          <p:spPr>
            <a:xfrm>
              <a:off x="75730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45"/>
            <p:cNvSpPr/>
            <p:nvPr/>
          </p:nvSpPr>
          <p:spPr>
            <a:xfrm>
              <a:off x="757300" y="12837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45"/>
            <p:cNvSpPr/>
            <p:nvPr/>
          </p:nvSpPr>
          <p:spPr>
            <a:xfrm>
              <a:off x="761475" y="12847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45"/>
            <p:cNvSpPr/>
            <p:nvPr/>
          </p:nvSpPr>
          <p:spPr>
            <a:xfrm>
              <a:off x="749450" y="127930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45"/>
            <p:cNvSpPr/>
            <p:nvPr/>
          </p:nvSpPr>
          <p:spPr>
            <a:xfrm>
              <a:off x="761475" y="12813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45"/>
            <p:cNvSpPr/>
            <p:nvPr/>
          </p:nvSpPr>
          <p:spPr>
            <a:xfrm>
              <a:off x="749450" y="127930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45"/>
            <p:cNvSpPr/>
            <p:nvPr/>
          </p:nvSpPr>
          <p:spPr>
            <a:xfrm>
              <a:off x="766950" y="12902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45"/>
            <p:cNvSpPr/>
            <p:nvPr/>
          </p:nvSpPr>
          <p:spPr>
            <a:xfrm>
              <a:off x="771400" y="12892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45"/>
            <p:cNvSpPr/>
            <p:nvPr/>
          </p:nvSpPr>
          <p:spPr>
            <a:xfrm>
              <a:off x="747375" y="1279300"/>
              <a:ext cx="25" cy="25"/>
            </a:xfrm>
            <a:custGeom>
              <a:avLst/>
              <a:gdLst/>
              <a:ahLst/>
              <a:cxnLst/>
              <a:rect l="l" t="t" r="r" b="b"/>
              <a:pathLst>
                <a:path w="1" h="1" extrusionOk="0">
                  <a:moveTo>
                    <a:pt x="0" y="0"/>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45"/>
            <p:cNvSpPr/>
            <p:nvPr/>
          </p:nvSpPr>
          <p:spPr>
            <a:xfrm>
              <a:off x="747375"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45"/>
            <p:cNvSpPr/>
            <p:nvPr/>
          </p:nvSpPr>
          <p:spPr>
            <a:xfrm>
              <a:off x="749450" y="12813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45"/>
            <p:cNvSpPr/>
            <p:nvPr/>
          </p:nvSpPr>
          <p:spPr>
            <a:xfrm>
              <a:off x="747375" y="12793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45"/>
            <p:cNvSpPr/>
            <p:nvPr/>
          </p:nvSpPr>
          <p:spPr>
            <a:xfrm>
              <a:off x="747375" y="12793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45"/>
            <p:cNvSpPr/>
            <p:nvPr/>
          </p:nvSpPr>
          <p:spPr>
            <a:xfrm>
              <a:off x="747375" y="12793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45"/>
            <p:cNvSpPr/>
            <p:nvPr/>
          </p:nvSpPr>
          <p:spPr>
            <a:xfrm>
              <a:off x="765925" y="128687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45"/>
            <p:cNvSpPr/>
            <p:nvPr/>
          </p:nvSpPr>
          <p:spPr>
            <a:xfrm>
              <a:off x="75495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45"/>
            <p:cNvSpPr/>
            <p:nvPr/>
          </p:nvSpPr>
          <p:spPr>
            <a:xfrm>
              <a:off x="754950" y="1281375"/>
              <a:ext cx="25" cy="2375"/>
            </a:xfrm>
            <a:custGeom>
              <a:avLst/>
              <a:gdLst/>
              <a:ahLst/>
              <a:cxnLst/>
              <a:rect l="l" t="t" r="r" b="b"/>
              <a:pathLst>
                <a:path w="1" h="95" extrusionOk="0">
                  <a:moveTo>
                    <a:pt x="0" y="95"/>
                  </a:moveTo>
                  <a:lnTo>
                    <a:pt x="0" y="95"/>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45"/>
            <p:cNvSpPr/>
            <p:nvPr/>
          </p:nvSpPr>
          <p:spPr>
            <a:xfrm>
              <a:off x="746325" y="1279300"/>
              <a:ext cx="25100" cy="10975"/>
            </a:xfrm>
            <a:custGeom>
              <a:avLst/>
              <a:gdLst/>
              <a:ahLst/>
              <a:cxnLst/>
              <a:rect l="l" t="t" r="r" b="b"/>
              <a:pathLst>
                <a:path w="1004" h="439" extrusionOk="0">
                  <a:moveTo>
                    <a:pt x="1" y="0"/>
                  </a:moveTo>
                  <a:lnTo>
                    <a:pt x="1" y="0"/>
                  </a:lnTo>
                  <a:cubicBezTo>
                    <a:pt x="1" y="0"/>
                    <a:pt x="1" y="0"/>
                    <a:pt x="1" y="0"/>
                  </a:cubicBezTo>
                  <a:close/>
                  <a:moveTo>
                    <a:pt x="439" y="0"/>
                  </a:moveTo>
                  <a:cubicBezTo>
                    <a:pt x="439" y="0"/>
                    <a:pt x="445" y="0"/>
                    <a:pt x="452" y="4"/>
                  </a:cubicBezTo>
                  <a:lnTo>
                    <a:pt x="452" y="4"/>
                  </a:lnTo>
                  <a:cubicBezTo>
                    <a:pt x="449" y="2"/>
                    <a:pt x="445" y="0"/>
                    <a:pt x="439" y="0"/>
                  </a:cubicBezTo>
                  <a:close/>
                  <a:moveTo>
                    <a:pt x="1" y="0"/>
                  </a:moveTo>
                  <a:lnTo>
                    <a:pt x="1" y="84"/>
                  </a:lnTo>
                  <a:lnTo>
                    <a:pt x="42" y="84"/>
                  </a:lnTo>
                  <a:cubicBezTo>
                    <a:pt x="42" y="42"/>
                    <a:pt x="32" y="42"/>
                    <a:pt x="22" y="42"/>
                  </a:cubicBezTo>
                  <a:cubicBezTo>
                    <a:pt x="11" y="42"/>
                    <a:pt x="1" y="42"/>
                    <a:pt x="1" y="0"/>
                  </a:cubicBezTo>
                  <a:close/>
                  <a:moveTo>
                    <a:pt x="42" y="84"/>
                  </a:moveTo>
                  <a:lnTo>
                    <a:pt x="42" y="178"/>
                  </a:lnTo>
                  <a:cubicBezTo>
                    <a:pt x="42" y="84"/>
                    <a:pt x="126" y="84"/>
                    <a:pt x="126" y="84"/>
                  </a:cubicBezTo>
                  <a:close/>
                  <a:moveTo>
                    <a:pt x="42" y="0"/>
                  </a:moveTo>
                  <a:lnTo>
                    <a:pt x="42" y="84"/>
                  </a:lnTo>
                  <a:cubicBezTo>
                    <a:pt x="42" y="56"/>
                    <a:pt x="52" y="47"/>
                    <a:pt x="64" y="47"/>
                  </a:cubicBezTo>
                  <a:cubicBezTo>
                    <a:pt x="89" y="47"/>
                    <a:pt x="126" y="84"/>
                    <a:pt x="126" y="84"/>
                  </a:cubicBezTo>
                  <a:cubicBezTo>
                    <a:pt x="220" y="84"/>
                    <a:pt x="220" y="84"/>
                    <a:pt x="220" y="178"/>
                  </a:cubicBezTo>
                  <a:lnTo>
                    <a:pt x="220" y="84"/>
                  </a:lnTo>
                  <a:cubicBezTo>
                    <a:pt x="262" y="84"/>
                    <a:pt x="262" y="178"/>
                    <a:pt x="262" y="178"/>
                  </a:cubicBezTo>
                  <a:cubicBezTo>
                    <a:pt x="262" y="84"/>
                    <a:pt x="262" y="84"/>
                    <a:pt x="220" y="0"/>
                  </a:cubicBezTo>
                  <a:close/>
                  <a:moveTo>
                    <a:pt x="262" y="0"/>
                  </a:moveTo>
                  <a:lnTo>
                    <a:pt x="262" y="178"/>
                  </a:lnTo>
                  <a:cubicBezTo>
                    <a:pt x="304" y="131"/>
                    <a:pt x="324" y="131"/>
                    <a:pt x="335" y="131"/>
                  </a:cubicBezTo>
                  <a:cubicBezTo>
                    <a:pt x="345" y="131"/>
                    <a:pt x="345" y="131"/>
                    <a:pt x="345" y="84"/>
                  </a:cubicBezTo>
                  <a:cubicBezTo>
                    <a:pt x="345" y="131"/>
                    <a:pt x="369" y="131"/>
                    <a:pt x="392" y="131"/>
                  </a:cubicBezTo>
                  <a:cubicBezTo>
                    <a:pt x="416" y="131"/>
                    <a:pt x="439" y="131"/>
                    <a:pt x="439" y="178"/>
                  </a:cubicBezTo>
                  <a:lnTo>
                    <a:pt x="481" y="178"/>
                  </a:lnTo>
                  <a:lnTo>
                    <a:pt x="481" y="220"/>
                  </a:lnTo>
                  <a:cubicBezTo>
                    <a:pt x="481" y="220"/>
                    <a:pt x="565" y="178"/>
                    <a:pt x="481" y="178"/>
                  </a:cubicBezTo>
                  <a:lnTo>
                    <a:pt x="481" y="178"/>
                  </a:lnTo>
                  <a:cubicBezTo>
                    <a:pt x="537" y="178"/>
                    <a:pt x="518" y="196"/>
                    <a:pt x="525" y="196"/>
                  </a:cubicBezTo>
                  <a:cubicBezTo>
                    <a:pt x="528" y="196"/>
                    <a:pt x="537" y="192"/>
                    <a:pt x="565" y="178"/>
                  </a:cubicBezTo>
                  <a:lnTo>
                    <a:pt x="565" y="220"/>
                  </a:lnTo>
                  <a:lnTo>
                    <a:pt x="701" y="220"/>
                  </a:lnTo>
                  <a:cubicBezTo>
                    <a:pt x="701" y="192"/>
                    <a:pt x="701" y="183"/>
                    <a:pt x="724" y="179"/>
                  </a:cubicBezTo>
                  <a:lnTo>
                    <a:pt x="724" y="179"/>
                  </a:lnTo>
                  <a:cubicBezTo>
                    <a:pt x="765" y="187"/>
                    <a:pt x="701" y="220"/>
                    <a:pt x="701" y="220"/>
                  </a:cubicBezTo>
                  <a:lnTo>
                    <a:pt x="701" y="303"/>
                  </a:lnTo>
                  <a:lnTo>
                    <a:pt x="826" y="303"/>
                  </a:lnTo>
                  <a:lnTo>
                    <a:pt x="826" y="397"/>
                  </a:lnTo>
                  <a:cubicBezTo>
                    <a:pt x="909" y="397"/>
                    <a:pt x="826" y="439"/>
                    <a:pt x="826" y="439"/>
                  </a:cubicBezTo>
                  <a:cubicBezTo>
                    <a:pt x="854" y="425"/>
                    <a:pt x="872" y="420"/>
                    <a:pt x="885" y="420"/>
                  </a:cubicBezTo>
                  <a:cubicBezTo>
                    <a:pt x="909" y="420"/>
                    <a:pt x="909" y="439"/>
                    <a:pt x="909" y="439"/>
                  </a:cubicBezTo>
                  <a:lnTo>
                    <a:pt x="1003" y="439"/>
                  </a:lnTo>
                  <a:lnTo>
                    <a:pt x="1003" y="397"/>
                  </a:lnTo>
                  <a:lnTo>
                    <a:pt x="909" y="397"/>
                  </a:lnTo>
                  <a:cubicBezTo>
                    <a:pt x="909" y="303"/>
                    <a:pt x="1003" y="303"/>
                    <a:pt x="1003" y="303"/>
                  </a:cubicBezTo>
                  <a:lnTo>
                    <a:pt x="909" y="303"/>
                  </a:lnTo>
                  <a:cubicBezTo>
                    <a:pt x="909" y="303"/>
                    <a:pt x="909" y="266"/>
                    <a:pt x="885" y="266"/>
                  </a:cubicBezTo>
                  <a:cubicBezTo>
                    <a:pt x="874" y="266"/>
                    <a:pt x="859" y="273"/>
                    <a:pt x="837" y="293"/>
                  </a:cubicBezTo>
                  <a:lnTo>
                    <a:pt x="837" y="293"/>
                  </a:lnTo>
                  <a:cubicBezTo>
                    <a:pt x="826" y="283"/>
                    <a:pt x="826" y="262"/>
                    <a:pt x="826" y="220"/>
                  </a:cubicBezTo>
                  <a:lnTo>
                    <a:pt x="784" y="178"/>
                  </a:lnTo>
                  <a:cubicBezTo>
                    <a:pt x="784" y="146"/>
                    <a:pt x="775" y="136"/>
                    <a:pt x="762" y="136"/>
                  </a:cubicBezTo>
                  <a:cubicBezTo>
                    <a:pt x="738" y="136"/>
                    <a:pt x="701" y="178"/>
                    <a:pt x="701" y="178"/>
                  </a:cubicBezTo>
                  <a:cubicBezTo>
                    <a:pt x="701" y="84"/>
                    <a:pt x="701" y="84"/>
                    <a:pt x="607" y="84"/>
                  </a:cubicBezTo>
                  <a:lnTo>
                    <a:pt x="565" y="84"/>
                  </a:lnTo>
                  <a:lnTo>
                    <a:pt x="565" y="0"/>
                  </a:lnTo>
                  <a:lnTo>
                    <a:pt x="481" y="84"/>
                  </a:lnTo>
                  <a:cubicBezTo>
                    <a:pt x="481" y="30"/>
                    <a:pt x="464" y="11"/>
                    <a:pt x="452" y="4"/>
                  </a:cubicBezTo>
                  <a:lnTo>
                    <a:pt x="452" y="4"/>
                  </a:lnTo>
                  <a:cubicBezTo>
                    <a:pt x="471" y="21"/>
                    <a:pt x="439" y="84"/>
                    <a:pt x="439" y="84"/>
                  </a:cubicBezTo>
                  <a:lnTo>
                    <a:pt x="439"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45"/>
            <p:cNvSpPr/>
            <p:nvPr/>
          </p:nvSpPr>
          <p:spPr>
            <a:xfrm>
              <a:off x="757300" y="12837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45"/>
            <p:cNvSpPr/>
            <p:nvPr/>
          </p:nvSpPr>
          <p:spPr>
            <a:xfrm>
              <a:off x="761475" y="12847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45"/>
            <p:cNvSpPr/>
            <p:nvPr/>
          </p:nvSpPr>
          <p:spPr>
            <a:xfrm>
              <a:off x="751825" y="12837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45"/>
            <p:cNvSpPr/>
            <p:nvPr/>
          </p:nvSpPr>
          <p:spPr>
            <a:xfrm>
              <a:off x="746325" y="1279300"/>
              <a:ext cx="1075" cy="25"/>
            </a:xfrm>
            <a:custGeom>
              <a:avLst/>
              <a:gdLst/>
              <a:ahLst/>
              <a:cxnLst/>
              <a:rect l="l" t="t" r="r" b="b"/>
              <a:pathLst>
                <a:path w="43" h="1" extrusionOk="0">
                  <a:moveTo>
                    <a:pt x="1" y="0"/>
                  </a:moveTo>
                  <a:lnTo>
                    <a:pt x="42" y="0"/>
                  </a:ln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45"/>
            <p:cNvSpPr/>
            <p:nvPr/>
          </p:nvSpPr>
          <p:spPr>
            <a:xfrm>
              <a:off x="746325" y="12837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45"/>
            <p:cNvSpPr/>
            <p:nvPr/>
          </p:nvSpPr>
          <p:spPr>
            <a:xfrm>
              <a:off x="746325" y="1281375"/>
              <a:ext cx="1075" cy="25"/>
            </a:xfrm>
            <a:custGeom>
              <a:avLst/>
              <a:gdLst/>
              <a:ahLst/>
              <a:cxnLst/>
              <a:rect l="l" t="t" r="r" b="b"/>
              <a:pathLst>
                <a:path w="43" h="1" extrusionOk="0">
                  <a:moveTo>
                    <a:pt x="42" y="1"/>
                  </a:moveTo>
                  <a:lnTo>
                    <a:pt x="42" y="1"/>
                  </a:lnTo>
                  <a:lnTo>
                    <a:pt x="42" y="1"/>
                  </a:lnTo>
                  <a:cubicBezTo>
                    <a:pt x="1" y="1"/>
                    <a:pt x="42" y="1"/>
                    <a:pt x="42"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45"/>
            <p:cNvSpPr/>
            <p:nvPr/>
          </p:nvSpPr>
          <p:spPr>
            <a:xfrm>
              <a:off x="746325" y="1281375"/>
              <a:ext cx="1075" cy="25"/>
            </a:xfrm>
            <a:custGeom>
              <a:avLst/>
              <a:gdLst/>
              <a:ahLst/>
              <a:cxnLst/>
              <a:rect l="l" t="t" r="r" b="b"/>
              <a:pathLst>
                <a:path w="43" h="1" extrusionOk="0">
                  <a:moveTo>
                    <a:pt x="42"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45"/>
            <p:cNvSpPr/>
            <p:nvPr/>
          </p:nvSpPr>
          <p:spPr>
            <a:xfrm>
              <a:off x="747375" y="1279300"/>
              <a:ext cx="25" cy="2100"/>
            </a:xfrm>
            <a:custGeom>
              <a:avLst/>
              <a:gdLst/>
              <a:ahLst/>
              <a:cxnLst/>
              <a:rect l="l" t="t" r="r" b="b"/>
              <a:pathLst>
                <a:path w="1" h="84" extrusionOk="0">
                  <a:moveTo>
                    <a:pt x="0" y="0"/>
                  </a:moveTo>
                  <a:cubicBezTo>
                    <a:pt x="0" y="84"/>
                    <a:pt x="0" y="0"/>
                    <a:pt x="0" y="0"/>
                  </a:cubicBezTo>
                  <a:cubicBezTo>
                    <a:pt x="0" y="0"/>
                    <a:pt x="0" y="84"/>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45"/>
            <p:cNvSpPr/>
            <p:nvPr/>
          </p:nvSpPr>
          <p:spPr>
            <a:xfrm>
              <a:off x="747375" y="1281375"/>
              <a:ext cx="25" cy="2375"/>
            </a:xfrm>
            <a:custGeom>
              <a:avLst/>
              <a:gdLst/>
              <a:ahLst/>
              <a:cxnLst/>
              <a:rect l="l" t="t" r="r" b="b"/>
              <a:pathLst>
                <a:path w="1" h="95" extrusionOk="0">
                  <a:moveTo>
                    <a:pt x="0" y="95"/>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45"/>
            <p:cNvSpPr/>
            <p:nvPr/>
          </p:nvSpPr>
          <p:spPr>
            <a:xfrm>
              <a:off x="747375"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45"/>
            <p:cNvSpPr/>
            <p:nvPr/>
          </p:nvSpPr>
          <p:spPr>
            <a:xfrm>
              <a:off x="747375"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45"/>
            <p:cNvSpPr/>
            <p:nvPr/>
          </p:nvSpPr>
          <p:spPr>
            <a:xfrm>
              <a:off x="747375" y="1281375"/>
              <a:ext cx="25" cy="2375"/>
            </a:xfrm>
            <a:custGeom>
              <a:avLst/>
              <a:gdLst/>
              <a:ahLst/>
              <a:cxnLst/>
              <a:rect l="l" t="t" r="r" b="b"/>
              <a:pathLst>
                <a:path w="1" h="95" extrusionOk="0">
                  <a:moveTo>
                    <a:pt x="0" y="95"/>
                  </a:moveTo>
                  <a:lnTo>
                    <a:pt x="0" y="95"/>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45"/>
            <p:cNvSpPr/>
            <p:nvPr/>
          </p:nvSpPr>
          <p:spPr>
            <a:xfrm>
              <a:off x="749450" y="12813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45"/>
            <p:cNvSpPr/>
            <p:nvPr/>
          </p:nvSpPr>
          <p:spPr>
            <a:xfrm>
              <a:off x="749450" y="1281375"/>
              <a:ext cx="25" cy="2375"/>
            </a:xfrm>
            <a:custGeom>
              <a:avLst/>
              <a:gdLst/>
              <a:ahLst/>
              <a:cxnLst/>
              <a:rect l="l" t="t" r="r" b="b"/>
              <a:pathLst>
                <a:path w="1" h="95" extrusionOk="0">
                  <a:moveTo>
                    <a:pt x="1" y="95"/>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45"/>
            <p:cNvSpPr/>
            <p:nvPr/>
          </p:nvSpPr>
          <p:spPr>
            <a:xfrm>
              <a:off x="749450" y="12837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45"/>
            <p:cNvSpPr/>
            <p:nvPr/>
          </p:nvSpPr>
          <p:spPr>
            <a:xfrm>
              <a:off x="751825"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45"/>
            <p:cNvSpPr/>
            <p:nvPr/>
          </p:nvSpPr>
          <p:spPr>
            <a:xfrm>
              <a:off x="752850" y="12837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45"/>
            <p:cNvSpPr/>
            <p:nvPr/>
          </p:nvSpPr>
          <p:spPr>
            <a:xfrm>
              <a:off x="752850" y="12837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45"/>
            <p:cNvSpPr/>
            <p:nvPr/>
          </p:nvSpPr>
          <p:spPr>
            <a:xfrm>
              <a:off x="772450" y="1289225"/>
              <a:ext cx="25" cy="1050"/>
            </a:xfrm>
            <a:custGeom>
              <a:avLst/>
              <a:gdLst/>
              <a:ahLst/>
              <a:cxnLst/>
              <a:rect l="l" t="t" r="r" b="b"/>
              <a:pathLst>
                <a:path w="1" h="42" extrusionOk="0">
                  <a:moveTo>
                    <a:pt x="0" y="0"/>
                  </a:moveTo>
                  <a:lnTo>
                    <a:pt x="0" y="0"/>
                  </a:lnTo>
                  <a:lnTo>
                    <a:pt x="0" y="4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45"/>
            <p:cNvSpPr/>
            <p:nvPr/>
          </p:nvSpPr>
          <p:spPr>
            <a:xfrm>
              <a:off x="772450" y="12902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45"/>
            <p:cNvSpPr/>
            <p:nvPr/>
          </p:nvSpPr>
          <p:spPr>
            <a:xfrm>
              <a:off x="758350" y="12847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45"/>
            <p:cNvSpPr/>
            <p:nvPr/>
          </p:nvSpPr>
          <p:spPr>
            <a:xfrm>
              <a:off x="760425" y="12847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45"/>
            <p:cNvSpPr/>
            <p:nvPr/>
          </p:nvSpPr>
          <p:spPr>
            <a:xfrm>
              <a:off x="760425" y="12847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45"/>
            <p:cNvSpPr/>
            <p:nvPr/>
          </p:nvSpPr>
          <p:spPr>
            <a:xfrm>
              <a:off x="754950" y="128687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45"/>
            <p:cNvSpPr/>
            <p:nvPr/>
          </p:nvSpPr>
          <p:spPr>
            <a:xfrm>
              <a:off x="754950" y="12847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45"/>
            <p:cNvSpPr/>
            <p:nvPr/>
          </p:nvSpPr>
          <p:spPr>
            <a:xfrm>
              <a:off x="754950" y="12847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45"/>
            <p:cNvSpPr/>
            <p:nvPr/>
          </p:nvSpPr>
          <p:spPr>
            <a:xfrm>
              <a:off x="754950" y="1283725"/>
              <a:ext cx="25" cy="1075"/>
            </a:xfrm>
            <a:custGeom>
              <a:avLst/>
              <a:gdLst/>
              <a:ahLst/>
              <a:cxnLst/>
              <a:rect l="l" t="t" r="r" b="b"/>
              <a:pathLst>
                <a:path w="1" h="43" extrusionOk="0">
                  <a:moveTo>
                    <a:pt x="0" y="43"/>
                  </a:moveTo>
                  <a:lnTo>
                    <a:pt x="0" y="43"/>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45"/>
            <p:cNvSpPr/>
            <p:nvPr/>
          </p:nvSpPr>
          <p:spPr>
            <a:xfrm>
              <a:off x="754950" y="1283725"/>
              <a:ext cx="25" cy="1075"/>
            </a:xfrm>
            <a:custGeom>
              <a:avLst/>
              <a:gdLst/>
              <a:ahLst/>
              <a:cxnLst/>
              <a:rect l="l" t="t" r="r" b="b"/>
              <a:pathLst>
                <a:path w="1" h="43" extrusionOk="0">
                  <a:moveTo>
                    <a:pt x="0" y="43"/>
                  </a:moveTo>
                  <a:cubicBezTo>
                    <a:pt x="0" y="43"/>
                    <a:pt x="0" y="1"/>
                    <a:pt x="0" y="43"/>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45"/>
            <p:cNvSpPr/>
            <p:nvPr/>
          </p:nvSpPr>
          <p:spPr>
            <a:xfrm>
              <a:off x="75495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45"/>
            <p:cNvSpPr/>
            <p:nvPr/>
          </p:nvSpPr>
          <p:spPr>
            <a:xfrm>
              <a:off x="754950" y="12837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45"/>
            <p:cNvSpPr/>
            <p:nvPr/>
          </p:nvSpPr>
          <p:spPr>
            <a:xfrm>
              <a:off x="75495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45"/>
            <p:cNvSpPr/>
            <p:nvPr/>
          </p:nvSpPr>
          <p:spPr>
            <a:xfrm>
              <a:off x="754950" y="1283725"/>
              <a:ext cx="25" cy="1075"/>
            </a:xfrm>
            <a:custGeom>
              <a:avLst/>
              <a:gdLst/>
              <a:ahLst/>
              <a:cxnLst/>
              <a:rect l="l" t="t" r="r" b="b"/>
              <a:pathLst>
                <a:path w="1" h="43" extrusionOk="0">
                  <a:moveTo>
                    <a:pt x="0" y="1"/>
                  </a:moveTo>
                  <a:cubicBezTo>
                    <a:pt x="0" y="1"/>
                    <a:pt x="0" y="43"/>
                    <a:pt x="0" y="1"/>
                  </a:cubicBezTo>
                  <a:cubicBezTo>
                    <a:pt x="0" y="43"/>
                    <a:pt x="0" y="43"/>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45"/>
            <p:cNvSpPr/>
            <p:nvPr/>
          </p:nvSpPr>
          <p:spPr>
            <a:xfrm>
              <a:off x="754950" y="12847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45"/>
            <p:cNvSpPr/>
            <p:nvPr/>
          </p:nvSpPr>
          <p:spPr>
            <a:xfrm>
              <a:off x="75730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45"/>
            <p:cNvSpPr/>
            <p:nvPr/>
          </p:nvSpPr>
          <p:spPr>
            <a:xfrm>
              <a:off x="757300" y="12837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45"/>
            <p:cNvSpPr/>
            <p:nvPr/>
          </p:nvSpPr>
          <p:spPr>
            <a:xfrm>
              <a:off x="754950" y="1283725"/>
              <a:ext cx="2375" cy="25"/>
            </a:xfrm>
            <a:custGeom>
              <a:avLst/>
              <a:gdLst/>
              <a:ahLst/>
              <a:cxnLst/>
              <a:rect l="l" t="t" r="r" b="b"/>
              <a:pathLst>
                <a:path w="95" h="1" extrusionOk="0">
                  <a:moveTo>
                    <a:pt x="94" y="1"/>
                  </a:moveTo>
                  <a:lnTo>
                    <a:pt x="94"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45"/>
            <p:cNvSpPr/>
            <p:nvPr/>
          </p:nvSpPr>
          <p:spPr>
            <a:xfrm>
              <a:off x="75730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45"/>
            <p:cNvSpPr/>
            <p:nvPr/>
          </p:nvSpPr>
          <p:spPr>
            <a:xfrm>
              <a:off x="75730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45"/>
            <p:cNvSpPr/>
            <p:nvPr/>
          </p:nvSpPr>
          <p:spPr>
            <a:xfrm>
              <a:off x="75730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45"/>
            <p:cNvSpPr/>
            <p:nvPr/>
          </p:nvSpPr>
          <p:spPr>
            <a:xfrm>
              <a:off x="75730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45"/>
            <p:cNvSpPr/>
            <p:nvPr/>
          </p:nvSpPr>
          <p:spPr>
            <a:xfrm>
              <a:off x="757300" y="12837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45"/>
            <p:cNvSpPr/>
            <p:nvPr/>
          </p:nvSpPr>
          <p:spPr>
            <a:xfrm>
              <a:off x="75730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45"/>
            <p:cNvSpPr/>
            <p:nvPr/>
          </p:nvSpPr>
          <p:spPr>
            <a:xfrm>
              <a:off x="75730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45"/>
            <p:cNvSpPr/>
            <p:nvPr/>
          </p:nvSpPr>
          <p:spPr>
            <a:xfrm>
              <a:off x="75730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45"/>
            <p:cNvSpPr/>
            <p:nvPr/>
          </p:nvSpPr>
          <p:spPr>
            <a:xfrm>
              <a:off x="75730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45"/>
            <p:cNvSpPr/>
            <p:nvPr/>
          </p:nvSpPr>
          <p:spPr>
            <a:xfrm>
              <a:off x="75730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45"/>
            <p:cNvSpPr/>
            <p:nvPr/>
          </p:nvSpPr>
          <p:spPr>
            <a:xfrm>
              <a:off x="757300" y="12837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45"/>
            <p:cNvSpPr/>
            <p:nvPr/>
          </p:nvSpPr>
          <p:spPr>
            <a:xfrm>
              <a:off x="75730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45"/>
            <p:cNvSpPr/>
            <p:nvPr/>
          </p:nvSpPr>
          <p:spPr>
            <a:xfrm>
              <a:off x="757300" y="1281375"/>
              <a:ext cx="25" cy="2375"/>
            </a:xfrm>
            <a:custGeom>
              <a:avLst/>
              <a:gdLst/>
              <a:ahLst/>
              <a:cxnLst/>
              <a:rect l="l" t="t" r="r" b="b"/>
              <a:pathLst>
                <a:path w="1" h="95" extrusionOk="0">
                  <a:moveTo>
                    <a:pt x="0" y="95"/>
                  </a:moveTo>
                  <a:lnTo>
                    <a:pt x="0" y="95"/>
                  </a:ln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45"/>
            <p:cNvSpPr/>
            <p:nvPr/>
          </p:nvSpPr>
          <p:spPr>
            <a:xfrm>
              <a:off x="757300" y="1283725"/>
              <a:ext cx="25" cy="25"/>
            </a:xfrm>
            <a:custGeom>
              <a:avLst/>
              <a:gdLst/>
              <a:ahLst/>
              <a:cxnLst/>
              <a:rect l="l" t="t" r="r" b="b"/>
              <a:pathLst>
                <a:path w="1" h="1" extrusionOk="0">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45"/>
            <p:cNvSpPr/>
            <p:nvPr/>
          </p:nvSpPr>
          <p:spPr>
            <a:xfrm>
              <a:off x="757300" y="128372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45"/>
            <p:cNvSpPr/>
            <p:nvPr/>
          </p:nvSpPr>
          <p:spPr>
            <a:xfrm>
              <a:off x="757300"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45"/>
            <p:cNvSpPr/>
            <p:nvPr/>
          </p:nvSpPr>
          <p:spPr>
            <a:xfrm>
              <a:off x="75730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45"/>
            <p:cNvSpPr/>
            <p:nvPr/>
          </p:nvSpPr>
          <p:spPr>
            <a:xfrm>
              <a:off x="7583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45"/>
            <p:cNvSpPr/>
            <p:nvPr/>
          </p:nvSpPr>
          <p:spPr>
            <a:xfrm>
              <a:off x="763825" y="12837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45"/>
            <p:cNvSpPr/>
            <p:nvPr/>
          </p:nvSpPr>
          <p:spPr>
            <a:xfrm>
              <a:off x="760425" y="12813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45"/>
            <p:cNvSpPr/>
            <p:nvPr/>
          </p:nvSpPr>
          <p:spPr>
            <a:xfrm>
              <a:off x="760425" y="12813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45"/>
            <p:cNvSpPr/>
            <p:nvPr/>
          </p:nvSpPr>
          <p:spPr>
            <a:xfrm>
              <a:off x="758350"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45"/>
            <p:cNvSpPr/>
            <p:nvPr/>
          </p:nvSpPr>
          <p:spPr>
            <a:xfrm>
              <a:off x="7583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45"/>
            <p:cNvSpPr/>
            <p:nvPr/>
          </p:nvSpPr>
          <p:spPr>
            <a:xfrm>
              <a:off x="754950" y="1281375"/>
              <a:ext cx="11000" cy="11000"/>
            </a:xfrm>
            <a:custGeom>
              <a:avLst/>
              <a:gdLst/>
              <a:ahLst/>
              <a:cxnLst/>
              <a:rect l="l" t="t" r="r" b="b"/>
              <a:pathLst>
                <a:path w="440" h="440" extrusionOk="0">
                  <a:moveTo>
                    <a:pt x="94" y="1"/>
                  </a:moveTo>
                  <a:cubicBezTo>
                    <a:pt x="94" y="48"/>
                    <a:pt x="94" y="71"/>
                    <a:pt x="100" y="83"/>
                  </a:cubicBezTo>
                  <a:lnTo>
                    <a:pt x="100" y="83"/>
                  </a:lnTo>
                  <a:lnTo>
                    <a:pt x="136" y="1"/>
                  </a:lnTo>
                  <a:close/>
                  <a:moveTo>
                    <a:pt x="136" y="1"/>
                  </a:moveTo>
                  <a:lnTo>
                    <a:pt x="136" y="95"/>
                  </a:lnTo>
                  <a:cubicBezTo>
                    <a:pt x="115" y="95"/>
                    <a:pt x="105" y="95"/>
                    <a:pt x="100" y="83"/>
                  </a:cubicBezTo>
                  <a:lnTo>
                    <a:pt x="100" y="83"/>
                  </a:lnTo>
                  <a:lnTo>
                    <a:pt x="94" y="95"/>
                  </a:lnTo>
                  <a:cubicBezTo>
                    <a:pt x="94" y="95"/>
                    <a:pt x="0" y="137"/>
                    <a:pt x="0" y="220"/>
                  </a:cubicBezTo>
                  <a:lnTo>
                    <a:pt x="0" y="314"/>
                  </a:lnTo>
                  <a:lnTo>
                    <a:pt x="0" y="356"/>
                  </a:lnTo>
                  <a:lnTo>
                    <a:pt x="94" y="356"/>
                  </a:lnTo>
                  <a:cubicBezTo>
                    <a:pt x="94" y="356"/>
                    <a:pt x="94" y="439"/>
                    <a:pt x="136" y="439"/>
                  </a:cubicBezTo>
                  <a:lnTo>
                    <a:pt x="262" y="439"/>
                  </a:lnTo>
                  <a:cubicBezTo>
                    <a:pt x="356" y="439"/>
                    <a:pt x="356" y="439"/>
                    <a:pt x="356" y="356"/>
                  </a:cubicBezTo>
                  <a:lnTo>
                    <a:pt x="439" y="356"/>
                  </a:lnTo>
                  <a:lnTo>
                    <a:pt x="439" y="314"/>
                  </a:lnTo>
                  <a:lnTo>
                    <a:pt x="439" y="220"/>
                  </a:lnTo>
                  <a:lnTo>
                    <a:pt x="439" y="137"/>
                  </a:lnTo>
                  <a:lnTo>
                    <a:pt x="439" y="95"/>
                  </a:lnTo>
                  <a:lnTo>
                    <a:pt x="356" y="95"/>
                  </a:lnTo>
                  <a:lnTo>
                    <a:pt x="356"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45"/>
            <p:cNvSpPr/>
            <p:nvPr/>
          </p:nvSpPr>
          <p:spPr>
            <a:xfrm>
              <a:off x="7583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45"/>
            <p:cNvSpPr/>
            <p:nvPr/>
          </p:nvSpPr>
          <p:spPr>
            <a:xfrm>
              <a:off x="7583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45"/>
            <p:cNvSpPr/>
            <p:nvPr/>
          </p:nvSpPr>
          <p:spPr>
            <a:xfrm>
              <a:off x="758350"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45"/>
            <p:cNvSpPr/>
            <p:nvPr/>
          </p:nvSpPr>
          <p:spPr>
            <a:xfrm>
              <a:off x="758350"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45"/>
            <p:cNvSpPr/>
            <p:nvPr/>
          </p:nvSpPr>
          <p:spPr>
            <a:xfrm>
              <a:off x="758350" y="1281375"/>
              <a:ext cx="25" cy="2375"/>
            </a:xfrm>
            <a:custGeom>
              <a:avLst/>
              <a:gdLst/>
              <a:ahLst/>
              <a:cxnLst/>
              <a:rect l="l" t="t" r="r" b="b"/>
              <a:pathLst>
                <a:path w="1" h="95" extrusionOk="0">
                  <a:moveTo>
                    <a:pt x="0" y="95"/>
                  </a:moveTo>
                  <a:lnTo>
                    <a:pt x="0" y="1"/>
                  </a:lnTo>
                  <a:lnTo>
                    <a:pt x="0" y="95"/>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45"/>
            <p:cNvSpPr/>
            <p:nvPr/>
          </p:nvSpPr>
          <p:spPr>
            <a:xfrm>
              <a:off x="75835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45"/>
            <p:cNvSpPr/>
            <p:nvPr/>
          </p:nvSpPr>
          <p:spPr>
            <a:xfrm>
              <a:off x="760425" y="12813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45"/>
            <p:cNvSpPr/>
            <p:nvPr/>
          </p:nvSpPr>
          <p:spPr>
            <a:xfrm>
              <a:off x="754950" y="128687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45"/>
            <p:cNvSpPr/>
            <p:nvPr/>
          </p:nvSpPr>
          <p:spPr>
            <a:xfrm>
              <a:off x="754950" y="128687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45"/>
            <p:cNvSpPr/>
            <p:nvPr/>
          </p:nvSpPr>
          <p:spPr>
            <a:xfrm>
              <a:off x="970400" y="1382700"/>
              <a:ext cx="19625" cy="15600"/>
            </a:xfrm>
            <a:custGeom>
              <a:avLst/>
              <a:gdLst/>
              <a:ahLst/>
              <a:cxnLst/>
              <a:rect l="l" t="t" r="r" b="b"/>
              <a:pathLst>
                <a:path w="785" h="624" extrusionOk="0">
                  <a:moveTo>
                    <a:pt x="262" y="1"/>
                  </a:moveTo>
                  <a:cubicBezTo>
                    <a:pt x="220" y="1"/>
                    <a:pt x="136" y="85"/>
                    <a:pt x="136" y="85"/>
                  </a:cubicBezTo>
                  <a:lnTo>
                    <a:pt x="42" y="85"/>
                  </a:lnTo>
                  <a:cubicBezTo>
                    <a:pt x="1" y="126"/>
                    <a:pt x="1" y="220"/>
                    <a:pt x="1" y="304"/>
                  </a:cubicBezTo>
                  <a:cubicBezTo>
                    <a:pt x="42" y="440"/>
                    <a:pt x="136" y="523"/>
                    <a:pt x="220" y="523"/>
                  </a:cubicBezTo>
                  <a:cubicBezTo>
                    <a:pt x="262" y="565"/>
                    <a:pt x="398" y="565"/>
                    <a:pt x="481" y="565"/>
                  </a:cubicBezTo>
                  <a:cubicBezTo>
                    <a:pt x="519" y="603"/>
                    <a:pt x="567" y="623"/>
                    <a:pt x="616" y="623"/>
                  </a:cubicBezTo>
                  <a:cubicBezTo>
                    <a:pt x="676" y="623"/>
                    <a:pt x="738" y="592"/>
                    <a:pt x="784" y="523"/>
                  </a:cubicBezTo>
                  <a:lnTo>
                    <a:pt x="784" y="440"/>
                  </a:lnTo>
                  <a:cubicBezTo>
                    <a:pt x="784" y="346"/>
                    <a:pt x="784" y="220"/>
                    <a:pt x="701" y="220"/>
                  </a:cubicBezTo>
                  <a:cubicBezTo>
                    <a:pt x="617" y="85"/>
                    <a:pt x="398" y="1"/>
                    <a:pt x="262"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45"/>
            <p:cNvSpPr/>
            <p:nvPr/>
          </p:nvSpPr>
          <p:spPr>
            <a:xfrm>
              <a:off x="566650" y="1697475"/>
              <a:ext cx="197200" cy="85225"/>
            </a:xfrm>
            <a:custGeom>
              <a:avLst/>
              <a:gdLst/>
              <a:ahLst/>
              <a:cxnLst/>
              <a:rect l="l" t="t" r="r" b="b"/>
              <a:pathLst>
                <a:path w="7888" h="3409" extrusionOk="0">
                  <a:moveTo>
                    <a:pt x="1060" y="0"/>
                  </a:moveTo>
                  <a:cubicBezTo>
                    <a:pt x="1017" y="0"/>
                    <a:pt x="973" y="22"/>
                    <a:pt x="920" y="71"/>
                  </a:cubicBezTo>
                  <a:cubicBezTo>
                    <a:pt x="481" y="510"/>
                    <a:pt x="136" y="1210"/>
                    <a:pt x="1" y="1690"/>
                  </a:cubicBezTo>
                  <a:lnTo>
                    <a:pt x="1" y="1774"/>
                  </a:lnTo>
                  <a:cubicBezTo>
                    <a:pt x="1183" y="2465"/>
                    <a:pt x="2365" y="3408"/>
                    <a:pt x="4955" y="3408"/>
                  </a:cubicBezTo>
                  <a:cubicBezTo>
                    <a:pt x="5614" y="3408"/>
                    <a:pt x="6364" y="3347"/>
                    <a:pt x="7229" y="3205"/>
                  </a:cubicBezTo>
                  <a:cubicBezTo>
                    <a:pt x="7229" y="3205"/>
                    <a:pt x="7888" y="1429"/>
                    <a:pt x="7626" y="1429"/>
                  </a:cubicBezTo>
                  <a:cubicBezTo>
                    <a:pt x="6850" y="1512"/>
                    <a:pt x="6171" y="1547"/>
                    <a:pt x="5577" y="1547"/>
                  </a:cubicBezTo>
                  <a:cubicBezTo>
                    <a:pt x="1672" y="1547"/>
                    <a:pt x="1424" y="0"/>
                    <a:pt x="106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45"/>
            <p:cNvSpPr/>
            <p:nvPr/>
          </p:nvSpPr>
          <p:spPr>
            <a:xfrm>
              <a:off x="737700" y="1473600"/>
              <a:ext cx="17275" cy="55850"/>
            </a:xfrm>
            <a:custGeom>
              <a:avLst/>
              <a:gdLst/>
              <a:ahLst/>
              <a:cxnLst/>
              <a:rect l="l" t="t" r="r" b="b"/>
              <a:pathLst>
                <a:path w="691" h="2234" extrusionOk="0">
                  <a:moveTo>
                    <a:pt x="64" y="0"/>
                  </a:moveTo>
                  <a:cubicBezTo>
                    <a:pt x="32" y="0"/>
                    <a:pt x="1" y="21"/>
                    <a:pt x="1" y="63"/>
                  </a:cubicBezTo>
                  <a:cubicBezTo>
                    <a:pt x="210" y="763"/>
                    <a:pt x="262" y="1505"/>
                    <a:pt x="565" y="2194"/>
                  </a:cubicBezTo>
                  <a:cubicBezTo>
                    <a:pt x="565" y="2222"/>
                    <a:pt x="576" y="2233"/>
                    <a:pt x="592" y="2233"/>
                  </a:cubicBezTo>
                  <a:cubicBezTo>
                    <a:pt x="628" y="2233"/>
                    <a:pt x="690" y="2169"/>
                    <a:pt x="690" y="2110"/>
                  </a:cubicBezTo>
                  <a:cubicBezTo>
                    <a:pt x="387" y="1505"/>
                    <a:pt x="346" y="763"/>
                    <a:pt x="126" y="63"/>
                  </a:cubicBezTo>
                  <a:cubicBezTo>
                    <a:pt x="126" y="21"/>
                    <a:pt x="95" y="0"/>
                    <a:pt x="64"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45"/>
            <p:cNvSpPr/>
            <p:nvPr/>
          </p:nvSpPr>
          <p:spPr>
            <a:xfrm>
              <a:off x="1330550" y="1415350"/>
              <a:ext cx="2375" cy="1075"/>
            </a:xfrm>
            <a:custGeom>
              <a:avLst/>
              <a:gdLst/>
              <a:ahLst/>
              <a:cxnLst/>
              <a:rect l="l" t="t" r="r" b="b"/>
              <a:pathLst>
                <a:path w="95" h="43" extrusionOk="0">
                  <a:moveTo>
                    <a:pt x="94" y="1"/>
                  </a:moveTo>
                  <a:cubicBezTo>
                    <a:pt x="0" y="43"/>
                    <a:pt x="94" y="43"/>
                    <a:pt x="94" y="43"/>
                  </a:cubicBezTo>
                  <a:lnTo>
                    <a:pt x="9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45"/>
            <p:cNvSpPr/>
            <p:nvPr/>
          </p:nvSpPr>
          <p:spPr>
            <a:xfrm>
              <a:off x="1321925" y="1419800"/>
              <a:ext cx="2125" cy="2100"/>
            </a:xfrm>
            <a:custGeom>
              <a:avLst/>
              <a:gdLst/>
              <a:ahLst/>
              <a:cxnLst/>
              <a:rect l="l" t="t" r="r" b="b"/>
              <a:pathLst>
                <a:path w="85" h="84" extrusionOk="0">
                  <a:moveTo>
                    <a:pt x="84" y="0"/>
                  </a:moveTo>
                  <a:lnTo>
                    <a:pt x="84" y="0"/>
                  </a:lnTo>
                  <a:lnTo>
                    <a:pt x="0" y="84"/>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45"/>
            <p:cNvSpPr/>
            <p:nvPr/>
          </p:nvSpPr>
          <p:spPr>
            <a:xfrm>
              <a:off x="1315400" y="1421875"/>
              <a:ext cx="4450" cy="2125"/>
            </a:xfrm>
            <a:custGeom>
              <a:avLst/>
              <a:gdLst/>
              <a:ahLst/>
              <a:cxnLst/>
              <a:rect l="l" t="t" r="r" b="b"/>
              <a:pathLst>
                <a:path w="178" h="85" extrusionOk="0">
                  <a:moveTo>
                    <a:pt x="178" y="1"/>
                  </a:moveTo>
                  <a:lnTo>
                    <a:pt x="178" y="1"/>
                  </a:lnTo>
                  <a:lnTo>
                    <a:pt x="178" y="1"/>
                  </a:lnTo>
                  <a:cubicBezTo>
                    <a:pt x="136" y="1"/>
                    <a:pt x="42" y="84"/>
                    <a:pt x="0" y="84"/>
                  </a:cubicBezTo>
                  <a:cubicBezTo>
                    <a:pt x="42" y="84"/>
                    <a:pt x="136" y="1"/>
                    <a:pt x="178"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45"/>
            <p:cNvSpPr/>
            <p:nvPr/>
          </p:nvSpPr>
          <p:spPr>
            <a:xfrm>
              <a:off x="1309900" y="1419800"/>
              <a:ext cx="1075" cy="25"/>
            </a:xfrm>
            <a:custGeom>
              <a:avLst/>
              <a:gdLst/>
              <a:ahLst/>
              <a:cxnLst/>
              <a:rect l="l" t="t" r="r" b="b"/>
              <a:pathLst>
                <a:path w="43" h="1" extrusionOk="0">
                  <a:moveTo>
                    <a:pt x="43" y="0"/>
                  </a:moveTo>
                  <a:lnTo>
                    <a:pt x="43" y="0"/>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45"/>
            <p:cNvSpPr/>
            <p:nvPr/>
          </p:nvSpPr>
          <p:spPr>
            <a:xfrm>
              <a:off x="1309900" y="1419800"/>
              <a:ext cx="1075" cy="25"/>
            </a:xfrm>
            <a:custGeom>
              <a:avLst/>
              <a:gdLst/>
              <a:ahLst/>
              <a:cxnLst/>
              <a:rect l="l" t="t" r="r" b="b"/>
              <a:pathLst>
                <a:path w="43" h="1" extrusionOk="0">
                  <a:moveTo>
                    <a:pt x="43" y="0"/>
                  </a:moveTo>
                  <a:cubicBezTo>
                    <a:pt x="43" y="0"/>
                    <a:pt x="1" y="0"/>
                    <a:pt x="43"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45"/>
            <p:cNvSpPr/>
            <p:nvPr/>
          </p:nvSpPr>
          <p:spPr>
            <a:xfrm>
              <a:off x="1305725" y="1419800"/>
              <a:ext cx="2125" cy="25"/>
            </a:xfrm>
            <a:custGeom>
              <a:avLst/>
              <a:gdLst/>
              <a:ahLst/>
              <a:cxnLst/>
              <a:rect l="l" t="t" r="r" b="b"/>
              <a:pathLst>
                <a:path w="85" h="1" extrusionOk="0">
                  <a:moveTo>
                    <a:pt x="84" y="0"/>
                  </a:moveTo>
                  <a:lnTo>
                    <a:pt x="1" y="0"/>
                  </a:lnTo>
                  <a:lnTo>
                    <a:pt x="84" y="0"/>
                  </a:lnTo>
                  <a:cubicBezTo>
                    <a:pt x="84" y="0"/>
                    <a:pt x="1" y="0"/>
                    <a:pt x="84"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45"/>
            <p:cNvSpPr/>
            <p:nvPr/>
          </p:nvSpPr>
          <p:spPr>
            <a:xfrm>
              <a:off x="1305725" y="1421875"/>
              <a:ext cx="25" cy="25"/>
            </a:xfrm>
            <a:custGeom>
              <a:avLst/>
              <a:gdLst/>
              <a:ahLst/>
              <a:cxnLst/>
              <a:rect l="l" t="t" r="r" b="b"/>
              <a:pathLst>
                <a:path w="1" h="1" extrusionOk="0">
                  <a:moveTo>
                    <a:pt x="1" y="1"/>
                  </a:move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45"/>
            <p:cNvSpPr/>
            <p:nvPr/>
          </p:nvSpPr>
          <p:spPr>
            <a:xfrm>
              <a:off x="1305725" y="1421875"/>
              <a:ext cx="2125" cy="25"/>
            </a:xfrm>
            <a:custGeom>
              <a:avLst/>
              <a:gdLst/>
              <a:ahLst/>
              <a:cxnLst/>
              <a:rect l="l" t="t" r="r" b="b"/>
              <a:pathLst>
                <a:path w="85" h="1" extrusionOk="0">
                  <a:moveTo>
                    <a:pt x="1" y="1"/>
                  </a:moveTo>
                  <a:lnTo>
                    <a:pt x="84"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45"/>
            <p:cNvSpPr/>
            <p:nvPr/>
          </p:nvSpPr>
          <p:spPr>
            <a:xfrm>
              <a:off x="1307825" y="1421875"/>
              <a:ext cx="3150" cy="25"/>
            </a:xfrm>
            <a:custGeom>
              <a:avLst/>
              <a:gdLst/>
              <a:ahLst/>
              <a:cxnLst/>
              <a:rect l="l" t="t" r="r" b="b"/>
              <a:pathLst>
                <a:path w="126" h="1" extrusionOk="0">
                  <a:moveTo>
                    <a:pt x="0" y="1"/>
                  </a:moveTo>
                  <a:cubicBezTo>
                    <a:pt x="84" y="1"/>
                    <a:pt x="84" y="1"/>
                    <a:pt x="0" y="1"/>
                  </a:cubicBezTo>
                  <a:cubicBezTo>
                    <a:pt x="126" y="1"/>
                    <a:pt x="126" y="1"/>
                    <a:pt x="0"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45"/>
            <p:cNvSpPr/>
            <p:nvPr/>
          </p:nvSpPr>
          <p:spPr>
            <a:xfrm>
              <a:off x="1315400" y="1423975"/>
              <a:ext cx="1075" cy="25"/>
            </a:xfrm>
            <a:custGeom>
              <a:avLst/>
              <a:gdLst/>
              <a:ahLst/>
              <a:cxnLst/>
              <a:rect l="l" t="t" r="r" b="b"/>
              <a:pathLst>
                <a:path w="43" h="1" extrusionOk="0">
                  <a:moveTo>
                    <a:pt x="0" y="0"/>
                  </a:moveTo>
                  <a:lnTo>
                    <a:pt x="42" y="0"/>
                  </a:lnTo>
                  <a:lnTo>
                    <a:pt x="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45"/>
            <p:cNvSpPr/>
            <p:nvPr/>
          </p:nvSpPr>
          <p:spPr>
            <a:xfrm>
              <a:off x="1299200" y="1419800"/>
              <a:ext cx="2125" cy="25"/>
            </a:xfrm>
            <a:custGeom>
              <a:avLst/>
              <a:gdLst/>
              <a:ahLst/>
              <a:cxnLst/>
              <a:rect l="l" t="t" r="r" b="b"/>
              <a:pathLst>
                <a:path w="85" h="1" extrusionOk="0">
                  <a:moveTo>
                    <a:pt x="84" y="0"/>
                  </a:moveTo>
                  <a:lnTo>
                    <a:pt x="1" y="0"/>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45"/>
            <p:cNvSpPr/>
            <p:nvPr/>
          </p:nvSpPr>
          <p:spPr>
            <a:xfrm>
              <a:off x="1299200" y="1419800"/>
              <a:ext cx="25" cy="2100"/>
            </a:xfrm>
            <a:custGeom>
              <a:avLst/>
              <a:gdLst/>
              <a:ahLst/>
              <a:cxnLst/>
              <a:rect l="l" t="t" r="r" b="b"/>
              <a:pathLst>
                <a:path w="1" h="84" extrusionOk="0">
                  <a:moveTo>
                    <a:pt x="1" y="0"/>
                  </a:moveTo>
                  <a:lnTo>
                    <a:pt x="1" y="0"/>
                  </a:lnTo>
                  <a:cubicBezTo>
                    <a:pt x="1" y="84"/>
                    <a:pt x="1" y="0"/>
                    <a:pt x="1"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45"/>
            <p:cNvSpPr/>
            <p:nvPr/>
          </p:nvSpPr>
          <p:spPr>
            <a:xfrm>
              <a:off x="1304425" y="1421875"/>
              <a:ext cx="3425" cy="2125"/>
            </a:xfrm>
            <a:custGeom>
              <a:avLst/>
              <a:gdLst/>
              <a:ahLst/>
              <a:cxnLst/>
              <a:rect l="l" t="t" r="r" b="b"/>
              <a:pathLst>
                <a:path w="137" h="85" extrusionOk="0">
                  <a:moveTo>
                    <a:pt x="136" y="1"/>
                  </a:moveTo>
                  <a:lnTo>
                    <a:pt x="1" y="84"/>
                  </a:lnTo>
                  <a:lnTo>
                    <a:pt x="53" y="84"/>
                  </a:lnTo>
                  <a:lnTo>
                    <a:pt x="136"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45"/>
            <p:cNvSpPr/>
            <p:nvPr/>
          </p:nvSpPr>
          <p:spPr>
            <a:xfrm>
              <a:off x="1293725" y="1418500"/>
              <a:ext cx="2100" cy="25"/>
            </a:xfrm>
            <a:custGeom>
              <a:avLst/>
              <a:gdLst/>
              <a:ahLst/>
              <a:cxnLst/>
              <a:rect l="l" t="t" r="r" b="b"/>
              <a:pathLst>
                <a:path w="84" h="1" extrusionOk="0">
                  <a:moveTo>
                    <a:pt x="0" y="0"/>
                  </a:moveTo>
                  <a:lnTo>
                    <a:pt x="0" y="0"/>
                  </a:lnTo>
                  <a:lnTo>
                    <a:pt x="84"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45"/>
            <p:cNvSpPr/>
            <p:nvPr/>
          </p:nvSpPr>
          <p:spPr>
            <a:xfrm>
              <a:off x="1288225" y="1416400"/>
              <a:ext cx="3175" cy="2125"/>
            </a:xfrm>
            <a:custGeom>
              <a:avLst/>
              <a:gdLst/>
              <a:ahLst/>
              <a:cxnLst/>
              <a:rect l="l" t="t" r="r" b="b"/>
              <a:pathLst>
                <a:path w="127" h="85" extrusionOk="0">
                  <a:moveTo>
                    <a:pt x="1" y="1"/>
                  </a:moveTo>
                  <a:cubicBezTo>
                    <a:pt x="1" y="1"/>
                    <a:pt x="84" y="1"/>
                    <a:pt x="84" y="84"/>
                  </a:cubicBezTo>
                  <a:cubicBezTo>
                    <a:pt x="126" y="1"/>
                    <a:pt x="84" y="1"/>
                    <a:pt x="126"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45"/>
            <p:cNvSpPr/>
            <p:nvPr/>
          </p:nvSpPr>
          <p:spPr>
            <a:xfrm>
              <a:off x="1295800" y="1419800"/>
              <a:ext cx="25" cy="25"/>
            </a:xfrm>
            <a:custGeom>
              <a:avLst/>
              <a:gdLst/>
              <a:ahLst/>
              <a:cxnLst/>
              <a:rect l="l" t="t" r="r" b="b"/>
              <a:pathLst>
                <a:path w="1" h="1" extrusionOk="0">
                  <a:moveTo>
                    <a:pt x="1" y="0"/>
                  </a:moveTo>
                  <a:lnTo>
                    <a:pt x="1" y="0"/>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45"/>
            <p:cNvSpPr/>
            <p:nvPr/>
          </p:nvSpPr>
          <p:spPr>
            <a:xfrm>
              <a:off x="1293725" y="1419800"/>
              <a:ext cx="2100" cy="25"/>
            </a:xfrm>
            <a:custGeom>
              <a:avLst/>
              <a:gdLst/>
              <a:ahLst/>
              <a:cxnLst/>
              <a:rect l="l" t="t" r="r" b="b"/>
              <a:pathLst>
                <a:path w="84" h="1" extrusionOk="0">
                  <a:moveTo>
                    <a:pt x="0" y="0"/>
                  </a:moveTo>
                  <a:lnTo>
                    <a:pt x="84" y="0"/>
                  </a:lnTo>
                  <a:lnTo>
                    <a:pt x="84"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45"/>
            <p:cNvSpPr/>
            <p:nvPr/>
          </p:nvSpPr>
          <p:spPr>
            <a:xfrm>
              <a:off x="1299200" y="1421875"/>
              <a:ext cx="3150" cy="2125"/>
            </a:xfrm>
            <a:custGeom>
              <a:avLst/>
              <a:gdLst/>
              <a:ahLst/>
              <a:cxnLst/>
              <a:rect l="l" t="t" r="r" b="b"/>
              <a:pathLst>
                <a:path w="126" h="85" extrusionOk="0">
                  <a:moveTo>
                    <a:pt x="126" y="1"/>
                  </a:moveTo>
                  <a:cubicBezTo>
                    <a:pt x="84" y="1"/>
                    <a:pt x="1" y="1"/>
                    <a:pt x="84" y="84"/>
                  </a:cubicBezTo>
                  <a:cubicBezTo>
                    <a:pt x="84" y="84"/>
                    <a:pt x="84" y="1"/>
                    <a:pt x="126"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45"/>
            <p:cNvSpPr/>
            <p:nvPr/>
          </p:nvSpPr>
          <p:spPr>
            <a:xfrm>
              <a:off x="1296850" y="1421875"/>
              <a:ext cx="2375" cy="25"/>
            </a:xfrm>
            <a:custGeom>
              <a:avLst/>
              <a:gdLst/>
              <a:ahLst/>
              <a:cxnLst/>
              <a:rect l="l" t="t" r="r" b="b"/>
              <a:pathLst>
                <a:path w="95" h="1" extrusionOk="0">
                  <a:moveTo>
                    <a:pt x="95" y="1"/>
                  </a:moveTo>
                  <a:lnTo>
                    <a:pt x="1"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45"/>
            <p:cNvSpPr/>
            <p:nvPr/>
          </p:nvSpPr>
          <p:spPr>
            <a:xfrm>
              <a:off x="1295800" y="1421875"/>
              <a:ext cx="1075" cy="25"/>
            </a:xfrm>
            <a:custGeom>
              <a:avLst/>
              <a:gdLst/>
              <a:ahLst/>
              <a:cxnLst/>
              <a:rect l="l" t="t" r="r" b="b"/>
              <a:pathLst>
                <a:path w="43" h="1" extrusionOk="0">
                  <a:moveTo>
                    <a:pt x="1" y="1"/>
                  </a:moveTo>
                  <a:lnTo>
                    <a:pt x="43"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45"/>
            <p:cNvSpPr/>
            <p:nvPr/>
          </p:nvSpPr>
          <p:spPr>
            <a:xfrm>
              <a:off x="1286150" y="1418500"/>
              <a:ext cx="4200" cy="25"/>
            </a:xfrm>
            <a:custGeom>
              <a:avLst/>
              <a:gdLst/>
              <a:ahLst/>
              <a:cxnLst/>
              <a:rect l="l" t="t" r="r" b="b"/>
              <a:pathLst>
                <a:path w="168" h="1" extrusionOk="0">
                  <a:moveTo>
                    <a:pt x="167" y="0"/>
                  </a:moveTo>
                  <a:lnTo>
                    <a:pt x="0" y="0"/>
                  </a:lnTo>
                  <a:lnTo>
                    <a:pt x="167"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45"/>
            <p:cNvSpPr/>
            <p:nvPr/>
          </p:nvSpPr>
          <p:spPr>
            <a:xfrm>
              <a:off x="1279625" y="1415350"/>
              <a:ext cx="25" cy="25"/>
            </a:xfrm>
            <a:custGeom>
              <a:avLst/>
              <a:gdLst/>
              <a:ahLst/>
              <a:cxnLst/>
              <a:rect l="l" t="t" r="r" b="b"/>
              <a:pathLst>
                <a:path w="1" h="1" extrusionOk="0">
                  <a:moveTo>
                    <a:pt x="0" y="1"/>
                  </a:moveTo>
                  <a:lnTo>
                    <a:pt x="0"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45"/>
            <p:cNvSpPr/>
            <p:nvPr/>
          </p:nvSpPr>
          <p:spPr>
            <a:xfrm>
              <a:off x="1290325" y="1418500"/>
              <a:ext cx="1075" cy="1325"/>
            </a:xfrm>
            <a:custGeom>
              <a:avLst/>
              <a:gdLst/>
              <a:ahLst/>
              <a:cxnLst/>
              <a:rect l="l" t="t" r="r" b="b"/>
              <a:pathLst>
                <a:path w="43" h="53" extrusionOk="0">
                  <a:moveTo>
                    <a:pt x="0" y="0"/>
                  </a:moveTo>
                  <a:cubicBezTo>
                    <a:pt x="0" y="52"/>
                    <a:pt x="0" y="52"/>
                    <a:pt x="42" y="52"/>
                  </a:cubicBezTo>
                  <a:lnTo>
                    <a:pt x="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45"/>
            <p:cNvSpPr/>
            <p:nvPr/>
          </p:nvSpPr>
          <p:spPr>
            <a:xfrm>
              <a:off x="1284850" y="1416400"/>
              <a:ext cx="1325" cy="25"/>
            </a:xfrm>
            <a:custGeom>
              <a:avLst/>
              <a:gdLst/>
              <a:ahLst/>
              <a:cxnLst/>
              <a:rect l="l" t="t" r="r" b="b"/>
              <a:pathLst>
                <a:path w="53" h="1" extrusionOk="0">
                  <a:moveTo>
                    <a:pt x="0" y="1"/>
                  </a:moveTo>
                  <a:lnTo>
                    <a:pt x="52"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45"/>
            <p:cNvSpPr/>
            <p:nvPr/>
          </p:nvSpPr>
          <p:spPr>
            <a:xfrm>
              <a:off x="1291375" y="1418500"/>
              <a:ext cx="25" cy="25"/>
            </a:xfrm>
            <a:custGeom>
              <a:avLst/>
              <a:gdLst/>
              <a:ahLst/>
              <a:cxnLst/>
              <a:rect l="l" t="t" r="r" b="b"/>
              <a:pathLst>
                <a:path w="1" h="1" extrusionOk="0">
                  <a:moveTo>
                    <a:pt x="0" y="0"/>
                  </a:moveTo>
                  <a:lnTo>
                    <a:pt x="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45"/>
            <p:cNvSpPr/>
            <p:nvPr/>
          </p:nvSpPr>
          <p:spPr>
            <a:xfrm>
              <a:off x="1291375" y="1418500"/>
              <a:ext cx="25" cy="1325"/>
            </a:xfrm>
            <a:custGeom>
              <a:avLst/>
              <a:gdLst/>
              <a:ahLst/>
              <a:cxnLst/>
              <a:rect l="l" t="t" r="r" b="b"/>
              <a:pathLst>
                <a:path w="1" h="53" extrusionOk="0">
                  <a:moveTo>
                    <a:pt x="0" y="0"/>
                  </a:moveTo>
                  <a:lnTo>
                    <a:pt x="0" y="52"/>
                  </a:lnTo>
                  <a:lnTo>
                    <a:pt x="0" y="52"/>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45"/>
            <p:cNvSpPr/>
            <p:nvPr/>
          </p:nvSpPr>
          <p:spPr>
            <a:xfrm>
              <a:off x="1274125" y="1415350"/>
              <a:ext cx="7600" cy="3450"/>
            </a:xfrm>
            <a:custGeom>
              <a:avLst/>
              <a:gdLst/>
              <a:ahLst/>
              <a:cxnLst/>
              <a:rect l="l" t="t" r="r" b="b"/>
              <a:pathLst>
                <a:path w="304" h="138" extrusionOk="0">
                  <a:moveTo>
                    <a:pt x="1" y="43"/>
                  </a:moveTo>
                  <a:lnTo>
                    <a:pt x="84" y="126"/>
                  </a:lnTo>
                  <a:lnTo>
                    <a:pt x="220" y="126"/>
                  </a:lnTo>
                  <a:lnTo>
                    <a:pt x="126" y="43"/>
                  </a:lnTo>
                  <a:close/>
                  <a:moveTo>
                    <a:pt x="220" y="1"/>
                  </a:moveTo>
                  <a:cubicBezTo>
                    <a:pt x="220" y="1"/>
                    <a:pt x="220" y="19"/>
                    <a:pt x="192" y="19"/>
                  </a:cubicBezTo>
                  <a:cubicBezTo>
                    <a:pt x="178" y="19"/>
                    <a:pt x="157" y="15"/>
                    <a:pt x="126" y="1"/>
                  </a:cubicBezTo>
                  <a:lnTo>
                    <a:pt x="126" y="1"/>
                  </a:lnTo>
                  <a:cubicBezTo>
                    <a:pt x="220" y="43"/>
                    <a:pt x="304" y="126"/>
                    <a:pt x="220" y="126"/>
                  </a:cubicBezTo>
                  <a:cubicBezTo>
                    <a:pt x="233" y="134"/>
                    <a:pt x="244" y="138"/>
                    <a:pt x="253" y="138"/>
                  </a:cubicBezTo>
                  <a:cubicBezTo>
                    <a:pt x="302" y="138"/>
                    <a:pt x="291" y="36"/>
                    <a:pt x="220"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45"/>
            <p:cNvSpPr/>
            <p:nvPr/>
          </p:nvSpPr>
          <p:spPr>
            <a:xfrm>
              <a:off x="1279625" y="1415350"/>
              <a:ext cx="3150" cy="1075"/>
            </a:xfrm>
            <a:custGeom>
              <a:avLst/>
              <a:gdLst/>
              <a:ahLst/>
              <a:cxnLst/>
              <a:rect l="l" t="t" r="r" b="b"/>
              <a:pathLst>
                <a:path w="126" h="43" extrusionOk="0">
                  <a:moveTo>
                    <a:pt x="0" y="1"/>
                  </a:moveTo>
                  <a:lnTo>
                    <a:pt x="125" y="43"/>
                  </a:ln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45"/>
            <p:cNvSpPr/>
            <p:nvPr/>
          </p:nvSpPr>
          <p:spPr>
            <a:xfrm>
              <a:off x="1282750" y="1416400"/>
              <a:ext cx="3425" cy="2700"/>
            </a:xfrm>
            <a:custGeom>
              <a:avLst/>
              <a:gdLst/>
              <a:ahLst/>
              <a:cxnLst/>
              <a:rect l="l" t="t" r="r" b="b"/>
              <a:pathLst>
                <a:path w="137" h="108" extrusionOk="0">
                  <a:moveTo>
                    <a:pt x="0" y="1"/>
                  </a:moveTo>
                  <a:cubicBezTo>
                    <a:pt x="0" y="1"/>
                    <a:pt x="84" y="1"/>
                    <a:pt x="136" y="84"/>
                  </a:cubicBezTo>
                  <a:cubicBezTo>
                    <a:pt x="84" y="1"/>
                    <a:pt x="84" y="1"/>
                    <a:pt x="136" y="1"/>
                  </a:cubicBezTo>
                  <a:close/>
                  <a:moveTo>
                    <a:pt x="84" y="84"/>
                  </a:moveTo>
                  <a:cubicBezTo>
                    <a:pt x="101" y="101"/>
                    <a:pt x="107" y="107"/>
                    <a:pt x="109" y="107"/>
                  </a:cubicBezTo>
                  <a:cubicBezTo>
                    <a:pt x="113" y="107"/>
                    <a:pt x="101" y="84"/>
                    <a:pt x="136" y="84"/>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45"/>
            <p:cNvSpPr/>
            <p:nvPr/>
          </p:nvSpPr>
          <p:spPr>
            <a:xfrm>
              <a:off x="1299200" y="1423975"/>
              <a:ext cx="25" cy="1075"/>
            </a:xfrm>
            <a:custGeom>
              <a:avLst/>
              <a:gdLst/>
              <a:ahLst/>
              <a:cxnLst/>
              <a:rect l="l" t="t" r="r" b="b"/>
              <a:pathLst>
                <a:path w="1" h="43" extrusionOk="0">
                  <a:moveTo>
                    <a:pt x="1" y="42"/>
                  </a:move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45"/>
            <p:cNvSpPr/>
            <p:nvPr/>
          </p:nvSpPr>
          <p:spPr>
            <a:xfrm>
              <a:off x="1296850" y="1421875"/>
              <a:ext cx="2375" cy="2125"/>
            </a:xfrm>
            <a:custGeom>
              <a:avLst/>
              <a:gdLst/>
              <a:ahLst/>
              <a:cxnLst/>
              <a:rect l="l" t="t" r="r" b="b"/>
              <a:pathLst>
                <a:path w="95" h="85" extrusionOk="0">
                  <a:moveTo>
                    <a:pt x="1" y="1"/>
                  </a:moveTo>
                  <a:lnTo>
                    <a:pt x="1" y="84"/>
                  </a:lnTo>
                  <a:lnTo>
                    <a:pt x="95" y="84"/>
                  </a:lnTo>
                  <a:cubicBezTo>
                    <a:pt x="1" y="84"/>
                    <a:pt x="1" y="1"/>
                    <a:pt x="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45"/>
            <p:cNvSpPr/>
            <p:nvPr/>
          </p:nvSpPr>
          <p:spPr>
            <a:xfrm>
              <a:off x="1288225" y="1419800"/>
              <a:ext cx="3175" cy="2100"/>
            </a:xfrm>
            <a:custGeom>
              <a:avLst/>
              <a:gdLst/>
              <a:ahLst/>
              <a:cxnLst/>
              <a:rect l="l" t="t" r="r" b="b"/>
              <a:pathLst>
                <a:path w="127" h="84" extrusionOk="0">
                  <a:moveTo>
                    <a:pt x="1" y="0"/>
                  </a:moveTo>
                  <a:lnTo>
                    <a:pt x="84" y="84"/>
                  </a:lnTo>
                  <a:lnTo>
                    <a:pt x="126" y="84"/>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45"/>
            <p:cNvSpPr/>
            <p:nvPr/>
          </p:nvSpPr>
          <p:spPr>
            <a:xfrm>
              <a:off x="1279625" y="1415350"/>
              <a:ext cx="2100" cy="25"/>
            </a:xfrm>
            <a:custGeom>
              <a:avLst/>
              <a:gdLst/>
              <a:ahLst/>
              <a:cxnLst/>
              <a:rect l="l" t="t" r="r" b="b"/>
              <a:pathLst>
                <a:path w="84" h="1" extrusionOk="0">
                  <a:moveTo>
                    <a:pt x="84" y="1"/>
                  </a:moveTo>
                  <a:lnTo>
                    <a:pt x="0"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45"/>
            <p:cNvSpPr/>
            <p:nvPr/>
          </p:nvSpPr>
          <p:spPr>
            <a:xfrm>
              <a:off x="1276225" y="1413275"/>
              <a:ext cx="1075" cy="25"/>
            </a:xfrm>
            <a:custGeom>
              <a:avLst/>
              <a:gdLst/>
              <a:ahLst/>
              <a:cxnLst/>
              <a:rect l="l" t="t" r="r" b="b"/>
              <a:pathLst>
                <a:path w="43" h="1" extrusionOk="0">
                  <a:moveTo>
                    <a:pt x="0" y="0"/>
                  </a:moveTo>
                  <a:lnTo>
                    <a:pt x="42" y="0"/>
                  </a:lnTo>
                  <a:lnTo>
                    <a:pt x="42"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45"/>
            <p:cNvSpPr/>
            <p:nvPr/>
          </p:nvSpPr>
          <p:spPr>
            <a:xfrm>
              <a:off x="1242525" y="1351100"/>
              <a:ext cx="25" cy="3425"/>
            </a:xfrm>
            <a:custGeom>
              <a:avLst/>
              <a:gdLst/>
              <a:ahLst/>
              <a:cxnLst/>
              <a:rect l="l" t="t" r="r" b="b"/>
              <a:pathLst>
                <a:path w="1" h="137" extrusionOk="0">
                  <a:moveTo>
                    <a:pt x="1" y="1"/>
                  </a:moveTo>
                  <a:lnTo>
                    <a:pt x="1" y="43"/>
                  </a:lnTo>
                  <a:lnTo>
                    <a:pt x="1" y="137"/>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45"/>
            <p:cNvSpPr/>
            <p:nvPr/>
          </p:nvSpPr>
          <p:spPr>
            <a:xfrm>
              <a:off x="1252200" y="1391325"/>
              <a:ext cx="25" cy="2375"/>
            </a:xfrm>
            <a:custGeom>
              <a:avLst/>
              <a:gdLst/>
              <a:ahLst/>
              <a:cxnLst/>
              <a:rect l="l" t="t" r="r" b="b"/>
              <a:pathLst>
                <a:path w="1" h="95" extrusionOk="0">
                  <a:moveTo>
                    <a:pt x="0" y="95"/>
                  </a:move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45"/>
            <p:cNvSpPr/>
            <p:nvPr/>
          </p:nvSpPr>
          <p:spPr>
            <a:xfrm>
              <a:off x="1232600" y="1253750"/>
              <a:ext cx="2375" cy="500"/>
            </a:xfrm>
            <a:custGeom>
              <a:avLst/>
              <a:gdLst/>
              <a:ahLst/>
              <a:cxnLst/>
              <a:rect l="l" t="t" r="r" b="b"/>
              <a:pathLst>
                <a:path w="95" h="20" extrusionOk="0">
                  <a:moveTo>
                    <a:pt x="67" y="1"/>
                  </a:moveTo>
                  <a:cubicBezTo>
                    <a:pt x="53" y="1"/>
                    <a:pt x="32" y="5"/>
                    <a:pt x="1" y="19"/>
                  </a:cubicBezTo>
                  <a:lnTo>
                    <a:pt x="95" y="19"/>
                  </a:lnTo>
                  <a:cubicBezTo>
                    <a:pt x="95" y="19"/>
                    <a:pt x="95" y="1"/>
                    <a:pt x="67"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45"/>
            <p:cNvSpPr/>
            <p:nvPr/>
          </p:nvSpPr>
          <p:spPr>
            <a:xfrm>
              <a:off x="1251150" y="1390275"/>
              <a:ext cx="1075" cy="1075"/>
            </a:xfrm>
            <a:custGeom>
              <a:avLst/>
              <a:gdLst/>
              <a:ahLst/>
              <a:cxnLst/>
              <a:rect l="l" t="t" r="r" b="b"/>
              <a:pathLst>
                <a:path w="43" h="43" extrusionOk="0">
                  <a:moveTo>
                    <a:pt x="0" y="1"/>
                  </a:moveTo>
                  <a:lnTo>
                    <a:pt x="0" y="43"/>
                  </a:lnTo>
                  <a:lnTo>
                    <a:pt x="42" y="43"/>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45"/>
            <p:cNvSpPr/>
            <p:nvPr/>
          </p:nvSpPr>
          <p:spPr>
            <a:xfrm>
              <a:off x="1243575" y="1385850"/>
              <a:ext cx="25" cy="25"/>
            </a:xfrm>
            <a:custGeom>
              <a:avLst/>
              <a:gdLst/>
              <a:ahLst/>
              <a:cxnLst/>
              <a:rect l="l" t="t" r="r" b="b"/>
              <a:pathLst>
                <a:path w="1" h="1" extrusionOk="0">
                  <a:moveTo>
                    <a:pt x="1" y="0"/>
                  </a:move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45"/>
            <p:cNvSpPr/>
            <p:nvPr/>
          </p:nvSpPr>
          <p:spPr>
            <a:xfrm>
              <a:off x="1266550" y="1407775"/>
              <a:ext cx="2125" cy="25"/>
            </a:xfrm>
            <a:custGeom>
              <a:avLst/>
              <a:gdLst/>
              <a:ahLst/>
              <a:cxnLst/>
              <a:rect l="l" t="t" r="r" b="b"/>
              <a:pathLst>
                <a:path w="85" h="1" extrusionOk="0">
                  <a:moveTo>
                    <a:pt x="1" y="1"/>
                  </a:move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45"/>
            <p:cNvSpPr/>
            <p:nvPr/>
          </p:nvSpPr>
          <p:spPr>
            <a:xfrm>
              <a:off x="1266550" y="1405425"/>
              <a:ext cx="25" cy="2375"/>
            </a:xfrm>
            <a:custGeom>
              <a:avLst/>
              <a:gdLst/>
              <a:ahLst/>
              <a:cxnLst/>
              <a:rect l="l" t="t" r="r" b="b"/>
              <a:pathLst>
                <a:path w="1" h="95" extrusionOk="0">
                  <a:moveTo>
                    <a:pt x="1" y="95"/>
                  </a:moveTo>
                  <a:lnTo>
                    <a:pt x="1" y="95"/>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45"/>
            <p:cNvSpPr/>
            <p:nvPr/>
          </p:nvSpPr>
          <p:spPr>
            <a:xfrm>
              <a:off x="1232600" y="1337000"/>
              <a:ext cx="25" cy="25"/>
            </a:xfrm>
            <a:custGeom>
              <a:avLst/>
              <a:gdLst/>
              <a:ahLst/>
              <a:cxnLst/>
              <a:rect l="l" t="t" r="r" b="b"/>
              <a:pathLst>
                <a:path w="1" h="1" extrusionOk="0">
                  <a:moveTo>
                    <a:pt x="1" y="1"/>
                  </a:moveTo>
                  <a:lnTo>
                    <a:pt x="1"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45"/>
            <p:cNvSpPr/>
            <p:nvPr/>
          </p:nvSpPr>
          <p:spPr>
            <a:xfrm>
              <a:off x="1232600" y="1332575"/>
              <a:ext cx="4475" cy="4450"/>
            </a:xfrm>
            <a:custGeom>
              <a:avLst/>
              <a:gdLst/>
              <a:ahLst/>
              <a:cxnLst/>
              <a:rect l="l" t="t" r="r" b="b"/>
              <a:pathLst>
                <a:path w="179" h="178" extrusionOk="0">
                  <a:moveTo>
                    <a:pt x="1" y="0"/>
                  </a:moveTo>
                  <a:lnTo>
                    <a:pt x="1" y="0"/>
                  </a:lnTo>
                  <a:cubicBezTo>
                    <a:pt x="95" y="94"/>
                    <a:pt x="1" y="94"/>
                    <a:pt x="1" y="178"/>
                  </a:cubicBezTo>
                  <a:lnTo>
                    <a:pt x="178" y="94"/>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45"/>
            <p:cNvSpPr/>
            <p:nvPr/>
          </p:nvSpPr>
          <p:spPr>
            <a:xfrm>
              <a:off x="1234950" y="1298875"/>
              <a:ext cx="25" cy="25"/>
            </a:xfrm>
            <a:custGeom>
              <a:avLst/>
              <a:gdLst/>
              <a:ahLst/>
              <a:cxnLst/>
              <a:rect l="l" t="t" r="r" b="b"/>
              <a:pathLst>
                <a:path w="1" h="1" extrusionOk="0">
                  <a:moveTo>
                    <a:pt x="1" y="1"/>
                  </a:move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45"/>
            <p:cNvSpPr/>
            <p:nvPr/>
          </p:nvSpPr>
          <p:spPr>
            <a:xfrm>
              <a:off x="1209875" y="1233600"/>
              <a:ext cx="2125" cy="25"/>
            </a:xfrm>
            <a:custGeom>
              <a:avLst/>
              <a:gdLst/>
              <a:ahLst/>
              <a:cxnLst/>
              <a:rect l="l" t="t" r="r" b="b"/>
              <a:pathLst>
                <a:path w="85" h="1" extrusionOk="0">
                  <a:moveTo>
                    <a:pt x="85" y="0"/>
                  </a:moveTo>
                  <a:lnTo>
                    <a:pt x="1" y="0"/>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45"/>
            <p:cNvSpPr/>
            <p:nvPr/>
          </p:nvSpPr>
          <p:spPr>
            <a:xfrm>
              <a:off x="1237050" y="1377225"/>
              <a:ext cx="1075" cy="2125"/>
            </a:xfrm>
            <a:custGeom>
              <a:avLst/>
              <a:gdLst/>
              <a:ahLst/>
              <a:cxnLst/>
              <a:rect l="l" t="t" r="r" b="b"/>
              <a:pathLst>
                <a:path w="43" h="85" extrusionOk="0">
                  <a:moveTo>
                    <a:pt x="0" y="84"/>
                  </a:moveTo>
                  <a:cubicBezTo>
                    <a:pt x="0" y="84"/>
                    <a:pt x="0" y="1"/>
                    <a:pt x="42" y="1"/>
                  </a:cubicBezTo>
                  <a:cubicBezTo>
                    <a:pt x="0" y="1"/>
                    <a:pt x="0" y="84"/>
                    <a:pt x="0" y="84"/>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45"/>
            <p:cNvSpPr/>
            <p:nvPr/>
          </p:nvSpPr>
          <p:spPr>
            <a:xfrm>
              <a:off x="1270725" y="1409875"/>
              <a:ext cx="1075" cy="1075"/>
            </a:xfrm>
            <a:custGeom>
              <a:avLst/>
              <a:gdLst/>
              <a:ahLst/>
              <a:cxnLst/>
              <a:rect l="l" t="t" r="r" b="b"/>
              <a:pathLst>
                <a:path w="43" h="43" extrusionOk="0">
                  <a:moveTo>
                    <a:pt x="1" y="0"/>
                  </a:moveTo>
                  <a:cubicBezTo>
                    <a:pt x="43" y="0"/>
                    <a:pt x="43" y="0"/>
                    <a:pt x="43" y="42"/>
                  </a:cubicBezTo>
                  <a:lnTo>
                    <a:pt x="43"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45"/>
            <p:cNvSpPr/>
            <p:nvPr/>
          </p:nvSpPr>
          <p:spPr>
            <a:xfrm>
              <a:off x="1281700" y="1419800"/>
              <a:ext cx="1075" cy="25"/>
            </a:xfrm>
            <a:custGeom>
              <a:avLst/>
              <a:gdLst/>
              <a:ahLst/>
              <a:cxnLst/>
              <a:rect l="l" t="t" r="r" b="b"/>
              <a:pathLst>
                <a:path w="43" h="1" extrusionOk="0">
                  <a:moveTo>
                    <a:pt x="1" y="0"/>
                  </a:moveTo>
                  <a:lnTo>
                    <a:pt x="42" y="0"/>
                  </a:lnTo>
                  <a:lnTo>
                    <a:pt x="42"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45"/>
            <p:cNvSpPr/>
            <p:nvPr/>
          </p:nvSpPr>
          <p:spPr>
            <a:xfrm>
              <a:off x="1271775" y="1413275"/>
              <a:ext cx="2375" cy="2100"/>
            </a:xfrm>
            <a:custGeom>
              <a:avLst/>
              <a:gdLst/>
              <a:ahLst/>
              <a:cxnLst/>
              <a:rect l="l" t="t" r="r" b="b"/>
              <a:pathLst>
                <a:path w="95" h="84" extrusionOk="0">
                  <a:moveTo>
                    <a:pt x="1" y="0"/>
                  </a:moveTo>
                  <a:cubicBezTo>
                    <a:pt x="1" y="0"/>
                    <a:pt x="1" y="84"/>
                    <a:pt x="95" y="84"/>
                  </a:cubicBezTo>
                  <a:cubicBezTo>
                    <a:pt x="95" y="0"/>
                    <a:pt x="95" y="0"/>
                    <a:pt x="1"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45"/>
            <p:cNvSpPr/>
            <p:nvPr/>
          </p:nvSpPr>
          <p:spPr>
            <a:xfrm>
              <a:off x="1274125" y="1415350"/>
              <a:ext cx="2125" cy="25"/>
            </a:xfrm>
            <a:custGeom>
              <a:avLst/>
              <a:gdLst/>
              <a:ahLst/>
              <a:cxnLst/>
              <a:rect l="l" t="t" r="r" b="b"/>
              <a:pathLst>
                <a:path w="85" h="1" extrusionOk="0">
                  <a:moveTo>
                    <a:pt x="1" y="1"/>
                  </a:moveTo>
                  <a:lnTo>
                    <a:pt x="1" y="1"/>
                  </a:lnTo>
                  <a:cubicBezTo>
                    <a:pt x="84" y="1"/>
                    <a:pt x="1" y="1"/>
                    <a:pt x="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45"/>
            <p:cNvSpPr/>
            <p:nvPr/>
          </p:nvSpPr>
          <p:spPr>
            <a:xfrm>
              <a:off x="1264475" y="1404975"/>
              <a:ext cx="1675" cy="475"/>
            </a:xfrm>
            <a:custGeom>
              <a:avLst/>
              <a:gdLst/>
              <a:ahLst/>
              <a:cxnLst/>
              <a:rect l="l" t="t" r="r" b="b"/>
              <a:pathLst>
                <a:path w="67" h="19" extrusionOk="0">
                  <a:moveTo>
                    <a:pt x="6" y="0"/>
                  </a:moveTo>
                  <a:cubicBezTo>
                    <a:pt x="0" y="0"/>
                    <a:pt x="4" y="5"/>
                    <a:pt x="32" y="19"/>
                  </a:cubicBezTo>
                  <a:cubicBezTo>
                    <a:pt x="66" y="19"/>
                    <a:pt x="18" y="0"/>
                    <a:pt x="6"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45"/>
            <p:cNvSpPr/>
            <p:nvPr/>
          </p:nvSpPr>
          <p:spPr>
            <a:xfrm>
              <a:off x="1270725" y="1415350"/>
              <a:ext cx="1075" cy="25"/>
            </a:xfrm>
            <a:custGeom>
              <a:avLst/>
              <a:gdLst/>
              <a:ahLst/>
              <a:cxnLst/>
              <a:rect l="l" t="t" r="r" b="b"/>
              <a:pathLst>
                <a:path w="43" h="1" extrusionOk="0">
                  <a:moveTo>
                    <a:pt x="43" y="1"/>
                  </a:moveTo>
                  <a:lnTo>
                    <a:pt x="43"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45"/>
            <p:cNvSpPr/>
            <p:nvPr/>
          </p:nvSpPr>
          <p:spPr>
            <a:xfrm>
              <a:off x="1265250" y="1410925"/>
              <a:ext cx="1325" cy="25"/>
            </a:xfrm>
            <a:custGeom>
              <a:avLst/>
              <a:gdLst/>
              <a:ahLst/>
              <a:cxnLst/>
              <a:rect l="l" t="t" r="r" b="b"/>
              <a:pathLst>
                <a:path w="53" h="1" extrusionOk="0">
                  <a:moveTo>
                    <a:pt x="53" y="0"/>
                  </a:moveTo>
                  <a:lnTo>
                    <a:pt x="53" y="0"/>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45"/>
            <p:cNvSpPr/>
            <p:nvPr/>
          </p:nvSpPr>
          <p:spPr>
            <a:xfrm>
              <a:off x="1266550" y="1410925"/>
              <a:ext cx="2125" cy="2375"/>
            </a:xfrm>
            <a:custGeom>
              <a:avLst/>
              <a:gdLst/>
              <a:ahLst/>
              <a:cxnLst/>
              <a:rect l="l" t="t" r="r" b="b"/>
              <a:pathLst>
                <a:path w="85" h="95" extrusionOk="0">
                  <a:moveTo>
                    <a:pt x="84" y="94"/>
                  </a:move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45"/>
            <p:cNvSpPr/>
            <p:nvPr/>
          </p:nvSpPr>
          <p:spPr>
            <a:xfrm>
              <a:off x="1268650" y="1413275"/>
              <a:ext cx="2100" cy="2100"/>
            </a:xfrm>
            <a:custGeom>
              <a:avLst/>
              <a:gdLst/>
              <a:ahLst/>
              <a:cxnLst/>
              <a:rect l="l" t="t" r="r" b="b"/>
              <a:pathLst>
                <a:path w="84" h="84" extrusionOk="0">
                  <a:moveTo>
                    <a:pt x="0" y="0"/>
                  </a:moveTo>
                  <a:lnTo>
                    <a:pt x="0" y="84"/>
                  </a:lnTo>
                  <a:lnTo>
                    <a:pt x="84" y="84"/>
                  </a:lnTo>
                  <a:lnTo>
                    <a:pt x="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45"/>
            <p:cNvSpPr/>
            <p:nvPr/>
          </p:nvSpPr>
          <p:spPr>
            <a:xfrm>
              <a:off x="1251150" y="1396825"/>
              <a:ext cx="1075" cy="2100"/>
            </a:xfrm>
            <a:custGeom>
              <a:avLst/>
              <a:gdLst/>
              <a:ahLst/>
              <a:cxnLst/>
              <a:rect l="l" t="t" r="r" b="b"/>
              <a:pathLst>
                <a:path w="43" h="84" extrusionOk="0">
                  <a:moveTo>
                    <a:pt x="0" y="0"/>
                  </a:moveTo>
                  <a:lnTo>
                    <a:pt x="0" y="84"/>
                  </a:lnTo>
                  <a:lnTo>
                    <a:pt x="42" y="84"/>
                  </a:lnTo>
                  <a:lnTo>
                    <a:pt x="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45"/>
            <p:cNvSpPr/>
            <p:nvPr/>
          </p:nvSpPr>
          <p:spPr>
            <a:xfrm>
              <a:off x="1254550" y="1402300"/>
              <a:ext cx="25" cy="2100"/>
            </a:xfrm>
            <a:custGeom>
              <a:avLst/>
              <a:gdLst/>
              <a:ahLst/>
              <a:cxnLst/>
              <a:rect l="l" t="t" r="r" b="b"/>
              <a:pathLst>
                <a:path w="1" h="84" extrusionOk="0">
                  <a:moveTo>
                    <a:pt x="0" y="84"/>
                  </a:moveTo>
                  <a:lnTo>
                    <a:pt x="0" y="84"/>
                  </a:lnTo>
                  <a:lnTo>
                    <a:pt x="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45"/>
            <p:cNvSpPr/>
            <p:nvPr/>
          </p:nvSpPr>
          <p:spPr>
            <a:xfrm>
              <a:off x="1249050" y="1399625"/>
              <a:ext cx="2125" cy="1525"/>
            </a:xfrm>
            <a:custGeom>
              <a:avLst/>
              <a:gdLst/>
              <a:ahLst/>
              <a:cxnLst/>
              <a:rect l="l" t="t" r="r" b="b"/>
              <a:pathLst>
                <a:path w="85" h="61" extrusionOk="0">
                  <a:moveTo>
                    <a:pt x="23" y="1"/>
                  </a:moveTo>
                  <a:cubicBezTo>
                    <a:pt x="10" y="1"/>
                    <a:pt x="1" y="6"/>
                    <a:pt x="1" y="24"/>
                  </a:cubicBezTo>
                  <a:cubicBezTo>
                    <a:pt x="57" y="24"/>
                    <a:pt x="75" y="61"/>
                    <a:pt x="81" y="61"/>
                  </a:cubicBezTo>
                  <a:cubicBezTo>
                    <a:pt x="84" y="61"/>
                    <a:pt x="84" y="52"/>
                    <a:pt x="84" y="24"/>
                  </a:cubicBezTo>
                  <a:cubicBezTo>
                    <a:pt x="84" y="24"/>
                    <a:pt x="47" y="1"/>
                    <a:pt x="23"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45"/>
            <p:cNvSpPr/>
            <p:nvPr/>
          </p:nvSpPr>
          <p:spPr>
            <a:xfrm>
              <a:off x="1240450" y="1376175"/>
              <a:ext cx="2100" cy="25"/>
            </a:xfrm>
            <a:custGeom>
              <a:avLst/>
              <a:gdLst/>
              <a:ahLst/>
              <a:cxnLst/>
              <a:rect l="l" t="t" r="r" b="b"/>
              <a:pathLst>
                <a:path w="84" h="1" extrusionOk="0">
                  <a:moveTo>
                    <a:pt x="0" y="1"/>
                  </a:moveTo>
                  <a:lnTo>
                    <a:pt x="0" y="1"/>
                  </a:ln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45"/>
            <p:cNvSpPr/>
            <p:nvPr/>
          </p:nvSpPr>
          <p:spPr>
            <a:xfrm>
              <a:off x="1232075" y="1352150"/>
              <a:ext cx="550" cy="2375"/>
            </a:xfrm>
            <a:custGeom>
              <a:avLst/>
              <a:gdLst/>
              <a:ahLst/>
              <a:cxnLst/>
              <a:rect l="l" t="t" r="r" b="b"/>
              <a:pathLst>
                <a:path w="22" h="95" extrusionOk="0">
                  <a:moveTo>
                    <a:pt x="22" y="1"/>
                  </a:moveTo>
                  <a:cubicBezTo>
                    <a:pt x="1" y="48"/>
                    <a:pt x="1" y="48"/>
                    <a:pt x="6" y="48"/>
                  </a:cubicBezTo>
                  <a:cubicBezTo>
                    <a:pt x="11" y="48"/>
                    <a:pt x="22" y="48"/>
                    <a:pt x="22" y="95"/>
                  </a:cubicBezTo>
                  <a:lnTo>
                    <a:pt x="22"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45"/>
            <p:cNvSpPr/>
            <p:nvPr/>
          </p:nvSpPr>
          <p:spPr>
            <a:xfrm>
              <a:off x="1080350" y="1220525"/>
              <a:ext cx="25" cy="2125"/>
            </a:xfrm>
            <a:custGeom>
              <a:avLst/>
              <a:gdLst/>
              <a:ahLst/>
              <a:cxnLst/>
              <a:rect l="l" t="t" r="r" b="b"/>
              <a:pathLst>
                <a:path w="1" h="85" extrusionOk="0">
                  <a:moveTo>
                    <a:pt x="1" y="1"/>
                  </a:moveTo>
                  <a:lnTo>
                    <a:pt x="1" y="84"/>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45"/>
            <p:cNvSpPr/>
            <p:nvPr/>
          </p:nvSpPr>
          <p:spPr>
            <a:xfrm>
              <a:off x="1313300" y="1388200"/>
              <a:ext cx="2125" cy="2100"/>
            </a:xfrm>
            <a:custGeom>
              <a:avLst/>
              <a:gdLst/>
              <a:ahLst/>
              <a:cxnLst/>
              <a:rect l="l" t="t" r="r" b="b"/>
              <a:pathLst>
                <a:path w="85" h="84" extrusionOk="0">
                  <a:moveTo>
                    <a:pt x="84" y="0"/>
                  </a:moveTo>
                  <a:cubicBezTo>
                    <a:pt x="1" y="0"/>
                    <a:pt x="84" y="84"/>
                    <a:pt x="84" y="84"/>
                  </a:cubicBezTo>
                  <a:lnTo>
                    <a:pt x="84"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45"/>
            <p:cNvSpPr/>
            <p:nvPr/>
          </p:nvSpPr>
          <p:spPr>
            <a:xfrm>
              <a:off x="1307825" y="1391325"/>
              <a:ext cx="25" cy="2375"/>
            </a:xfrm>
            <a:custGeom>
              <a:avLst/>
              <a:gdLst/>
              <a:ahLst/>
              <a:cxnLst/>
              <a:rect l="l" t="t" r="r" b="b"/>
              <a:pathLst>
                <a:path w="1" h="95" extrusionOk="0">
                  <a:moveTo>
                    <a:pt x="0" y="1"/>
                  </a:moveTo>
                  <a:lnTo>
                    <a:pt x="0" y="1"/>
                  </a:lnTo>
                  <a:lnTo>
                    <a:pt x="0" y="95"/>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5"/>
            <p:cNvSpPr/>
            <p:nvPr/>
          </p:nvSpPr>
          <p:spPr>
            <a:xfrm>
              <a:off x="1302325" y="1391325"/>
              <a:ext cx="3425" cy="2375"/>
            </a:xfrm>
            <a:custGeom>
              <a:avLst/>
              <a:gdLst/>
              <a:ahLst/>
              <a:cxnLst/>
              <a:rect l="l" t="t" r="r" b="b"/>
              <a:pathLst>
                <a:path w="137" h="95" extrusionOk="0">
                  <a:moveTo>
                    <a:pt x="137" y="1"/>
                  </a:moveTo>
                  <a:cubicBezTo>
                    <a:pt x="85" y="1"/>
                    <a:pt x="1" y="95"/>
                    <a:pt x="1" y="95"/>
                  </a:cubicBezTo>
                  <a:cubicBezTo>
                    <a:pt x="1" y="95"/>
                    <a:pt x="38" y="53"/>
                    <a:pt x="78" y="53"/>
                  </a:cubicBezTo>
                  <a:cubicBezTo>
                    <a:pt x="98" y="53"/>
                    <a:pt x="119" y="63"/>
                    <a:pt x="137" y="95"/>
                  </a:cubicBezTo>
                  <a:lnTo>
                    <a:pt x="137"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5"/>
            <p:cNvSpPr/>
            <p:nvPr/>
          </p:nvSpPr>
          <p:spPr>
            <a:xfrm>
              <a:off x="1296850" y="1391325"/>
              <a:ext cx="2375" cy="25"/>
            </a:xfrm>
            <a:custGeom>
              <a:avLst/>
              <a:gdLst/>
              <a:ahLst/>
              <a:cxnLst/>
              <a:rect l="l" t="t" r="r" b="b"/>
              <a:pathLst>
                <a:path w="95" h="1" extrusionOk="0">
                  <a:moveTo>
                    <a:pt x="95" y="1"/>
                  </a:moveTo>
                  <a:lnTo>
                    <a:pt x="95" y="1"/>
                  </a:lnTo>
                  <a:lnTo>
                    <a:pt x="95" y="1"/>
                  </a:lnTo>
                  <a:cubicBezTo>
                    <a:pt x="95" y="1"/>
                    <a:pt x="1" y="1"/>
                    <a:pt x="95"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5"/>
            <p:cNvSpPr/>
            <p:nvPr/>
          </p:nvSpPr>
          <p:spPr>
            <a:xfrm>
              <a:off x="1299200" y="1390275"/>
              <a:ext cx="25" cy="1075"/>
            </a:xfrm>
            <a:custGeom>
              <a:avLst/>
              <a:gdLst/>
              <a:ahLst/>
              <a:cxnLst/>
              <a:rect l="l" t="t" r="r" b="b"/>
              <a:pathLst>
                <a:path w="1" h="43" extrusionOk="0">
                  <a:moveTo>
                    <a:pt x="1" y="43"/>
                  </a:moveTo>
                  <a:cubicBezTo>
                    <a:pt x="1" y="1"/>
                    <a:pt x="1" y="1"/>
                    <a:pt x="1" y="43"/>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45"/>
            <p:cNvSpPr/>
            <p:nvPr/>
          </p:nvSpPr>
          <p:spPr>
            <a:xfrm>
              <a:off x="1295800" y="1390275"/>
              <a:ext cx="1075" cy="1075"/>
            </a:xfrm>
            <a:custGeom>
              <a:avLst/>
              <a:gdLst/>
              <a:ahLst/>
              <a:cxnLst/>
              <a:rect l="l" t="t" r="r" b="b"/>
              <a:pathLst>
                <a:path w="43" h="43" extrusionOk="0">
                  <a:moveTo>
                    <a:pt x="1" y="1"/>
                  </a:moveTo>
                  <a:lnTo>
                    <a:pt x="1" y="43"/>
                  </a:lnTo>
                  <a:lnTo>
                    <a:pt x="43" y="43"/>
                  </a:lnTo>
                  <a:cubicBezTo>
                    <a:pt x="43" y="1"/>
                    <a:pt x="1" y="1"/>
                    <a:pt x="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45"/>
            <p:cNvSpPr/>
            <p:nvPr/>
          </p:nvSpPr>
          <p:spPr>
            <a:xfrm>
              <a:off x="1295800" y="1391325"/>
              <a:ext cx="25" cy="25"/>
            </a:xfrm>
            <a:custGeom>
              <a:avLst/>
              <a:gdLst/>
              <a:ahLst/>
              <a:cxnLst/>
              <a:rect l="l" t="t" r="r" b="b"/>
              <a:pathLst>
                <a:path w="1" h="1" extrusionOk="0">
                  <a:moveTo>
                    <a:pt x="1" y="1"/>
                  </a:move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45"/>
            <p:cNvSpPr/>
            <p:nvPr/>
          </p:nvSpPr>
          <p:spPr>
            <a:xfrm>
              <a:off x="1295800" y="1391325"/>
              <a:ext cx="1075" cy="2375"/>
            </a:xfrm>
            <a:custGeom>
              <a:avLst/>
              <a:gdLst/>
              <a:ahLst/>
              <a:cxnLst/>
              <a:rect l="l" t="t" r="r" b="b"/>
              <a:pathLst>
                <a:path w="43" h="95" extrusionOk="0">
                  <a:moveTo>
                    <a:pt x="1" y="1"/>
                  </a:moveTo>
                  <a:lnTo>
                    <a:pt x="43" y="1"/>
                  </a:lnTo>
                  <a:lnTo>
                    <a:pt x="1" y="1"/>
                  </a:lnTo>
                  <a:cubicBezTo>
                    <a:pt x="1" y="1"/>
                    <a:pt x="1" y="95"/>
                    <a:pt x="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45"/>
            <p:cNvSpPr/>
            <p:nvPr/>
          </p:nvSpPr>
          <p:spPr>
            <a:xfrm>
              <a:off x="1296850" y="1391325"/>
              <a:ext cx="2375" cy="2375"/>
            </a:xfrm>
            <a:custGeom>
              <a:avLst/>
              <a:gdLst/>
              <a:ahLst/>
              <a:cxnLst/>
              <a:rect l="l" t="t" r="r" b="b"/>
              <a:pathLst>
                <a:path w="95" h="95" extrusionOk="0">
                  <a:moveTo>
                    <a:pt x="1" y="1"/>
                  </a:moveTo>
                  <a:cubicBezTo>
                    <a:pt x="1" y="1"/>
                    <a:pt x="95" y="1"/>
                    <a:pt x="1" y="95"/>
                  </a:cubicBezTo>
                  <a:cubicBezTo>
                    <a:pt x="95" y="1"/>
                    <a:pt x="95" y="1"/>
                    <a:pt x="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45"/>
            <p:cNvSpPr/>
            <p:nvPr/>
          </p:nvSpPr>
          <p:spPr>
            <a:xfrm>
              <a:off x="1301300" y="1393675"/>
              <a:ext cx="1050" cy="2125"/>
            </a:xfrm>
            <a:custGeom>
              <a:avLst/>
              <a:gdLst/>
              <a:ahLst/>
              <a:cxnLst/>
              <a:rect l="l" t="t" r="r" b="b"/>
              <a:pathLst>
                <a:path w="42" h="85" extrusionOk="0">
                  <a:moveTo>
                    <a:pt x="42" y="1"/>
                  </a:moveTo>
                  <a:cubicBezTo>
                    <a:pt x="42" y="29"/>
                    <a:pt x="37" y="38"/>
                    <a:pt x="31" y="38"/>
                  </a:cubicBezTo>
                  <a:cubicBezTo>
                    <a:pt x="19" y="38"/>
                    <a:pt x="0" y="1"/>
                    <a:pt x="0" y="1"/>
                  </a:cubicBezTo>
                  <a:lnTo>
                    <a:pt x="0" y="1"/>
                  </a:lnTo>
                  <a:lnTo>
                    <a:pt x="42" y="84"/>
                  </a:lnTo>
                  <a:lnTo>
                    <a:pt x="42"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45"/>
            <p:cNvSpPr/>
            <p:nvPr/>
          </p:nvSpPr>
          <p:spPr>
            <a:xfrm>
              <a:off x="1290325" y="1390275"/>
              <a:ext cx="1075" cy="1075"/>
            </a:xfrm>
            <a:custGeom>
              <a:avLst/>
              <a:gdLst/>
              <a:ahLst/>
              <a:cxnLst/>
              <a:rect l="l" t="t" r="r" b="b"/>
              <a:pathLst>
                <a:path w="43" h="43" extrusionOk="0">
                  <a:moveTo>
                    <a:pt x="0" y="1"/>
                  </a:moveTo>
                  <a:lnTo>
                    <a:pt x="0" y="43"/>
                  </a:lnTo>
                  <a:lnTo>
                    <a:pt x="42" y="43"/>
                  </a:lnTo>
                  <a:cubicBezTo>
                    <a:pt x="42" y="43"/>
                    <a:pt x="0" y="43"/>
                    <a:pt x="0"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45"/>
            <p:cNvSpPr/>
            <p:nvPr/>
          </p:nvSpPr>
          <p:spPr>
            <a:xfrm>
              <a:off x="1290325" y="1391325"/>
              <a:ext cx="25" cy="25"/>
            </a:xfrm>
            <a:custGeom>
              <a:avLst/>
              <a:gdLst/>
              <a:ahLst/>
              <a:cxnLst/>
              <a:rect l="l" t="t" r="r" b="b"/>
              <a:pathLst>
                <a:path w="1" h="1" extrusionOk="0">
                  <a:moveTo>
                    <a:pt x="0" y="1"/>
                  </a:move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45"/>
            <p:cNvSpPr/>
            <p:nvPr/>
          </p:nvSpPr>
          <p:spPr>
            <a:xfrm>
              <a:off x="1295800" y="1393675"/>
              <a:ext cx="1075" cy="25"/>
            </a:xfrm>
            <a:custGeom>
              <a:avLst/>
              <a:gdLst/>
              <a:ahLst/>
              <a:cxnLst/>
              <a:rect l="l" t="t" r="r" b="b"/>
              <a:pathLst>
                <a:path w="43" h="1" extrusionOk="0">
                  <a:moveTo>
                    <a:pt x="43" y="1"/>
                  </a:moveTo>
                  <a:lnTo>
                    <a:pt x="1"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45"/>
            <p:cNvSpPr/>
            <p:nvPr/>
          </p:nvSpPr>
          <p:spPr>
            <a:xfrm>
              <a:off x="1286150" y="1390275"/>
              <a:ext cx="2100" cy="1075"/>
            </a:xfrm>
            <a:custGeom>
              <a:avLst/>
              <a:gdLst/>
              <a:ahLst/>
              <a:cxnLst/>
              <a:rect l="l" t="t" r="r" b="b"/>
              <a:pathLst>
                <a:path w="84" h="43" extrusionOk="0">
                  <a:moveTo>
                    <a:pt x="0" y="1"/>
                  </a:moveTo>
                  <a:lnTo>
                    <a:pt x="0" y="43"/>
                  </a:ln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5"/>
            <p:cNvSpPr/>
            <p:nvPr/>
          </p:nvSpPr>
          <p:spPr>
            <a:xfrm>
              <a:off x="1282750" y="1390275"/>
              <a:ext cx="2125" cy="25"/>
            </a:xfrm>
            <a:custGeom>
              <a:avLst/>
              <a:gdLst/>
              <a:ahLst/>
              <a:cxnLst/>
              <a:rect l="l" t="t" r="r" b="b"/>
              <a:pathLst>
                <a:path w="85" h="1" extrusionOk="0">
                  <a:moveTo>
                    <a:pt x="84" y="1"/>
                  </a:moveTo>
                  <a:lnTo>
                    <a:pt x="0" y="1"/>
                  </a:ln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5"/>
            <p:cNvSpPr/>
            <p:nvPr/>
          </p:nvSpPr>
          <p:spPr>
            <a:xfrm>
              <a:off x="1288225" y="1391325"/>
              <a:ext cx="25" cy="25"/>
            </a:xfrm>
            <a:custGeom>
              <a:avLst/>
              <a:gdLst/>
              <a:ahLst/>
              <a:cxnLst/>
              <a:rect l="l" t="t" r="r" b="b"/>
              <a:pathLst>
                <a:path w="1" h="1" extrusionOk="0">
                  <a:moveTo>
                    <a:pt x="1" y="1"/>
                  </a:moveTo>
                  <a:lnTo>
                    <a:pt x="1"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5"/>
            <p:cNvSpPr/>
            <p:nvPr/>
          </p:nvSpPr>
          <p:spPr>
            <a:xfrm>
              <a:off x="1286150" y="1391325"/>
              <a:ext cx="2100" cy="25"/>
            </a:xfrm>
            <a:custGeom>
              <a:avLst/>
              <a:gdLst/>
              <a:ahLst/>
              <a:cxnLst/>
              <a:rect l="l" t="t" r="r" b="b"/>
              <a:pathLst>
                <a:path w="84" h="1" extrusionOk="0">
                  <a:moveTo>
                    <a:pt x="84" y="1"/>
                  </a:moveTo>
                  <a:lnTo>
                    <a:pt x="84"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45"/>
            <p:cNvSpPr/>
            <p:nvPr/>
          </p:nvSpPr>
          <p:spPr>
            <a:xfrm>
              <a:off x="1290325" y="1393675"/>
              <a:ext cx="1075" cy="2125"/>
            </a:xfrm>
            <a:custGeom>
              <a:avLst/>
              <a:gdLst/>
              <a:ahLst/>
              <a:cxnLst/>
              <a:rect l="l" t="t" r="r" b="b"/>
              <a:pathLst>
                <a:path w="43" h="85" extrusionOk="0">
                  <a:moveTo>
                    <a:pt x="42" y="1"/>
                  </a:moveTo>
                  <a:cubicBezTo>
                    <a:pt x="42" y="1"/>
                    <a:pt x="0" y="1"/>
                    <a:pt x="42" y="84"/>
                  </a:cubicBezTo>
                  <a:lnTo>
                    <a:pt x="42"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45"/>
            <p:cNvSpPr/>
            <p:nvPr/>
          </p:nvSpPr>
          <p:spPr>
            <a:xfrm>
              <a:off x="1288225" y="1391325"/>
              <a:ext cx="2125" cy="2375"/>
            </a:xfrm>
            <a:custGeom>
              <a:avLst/>
              <a:gdLst/>
              <a:ahLst/>
              <a:cxnLst/>
              <a:rect l="l" t="t" r="r" b="b"/>
              <a:pathLst>
                <a:path w="85" h="95" extrusionOk="0">
                  <a:moveTo>
                    <a:pt x="84" y="1"/>
                  </a:moveTo>
                  <a:lnTo>
                    <a:pt x="1" y="95"/>
                  </a:lnTo>
                  <a:lnTo>
                    <a:pt x="84" y="95"/>
                  </a:ln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45"/>
            <p:cNvSpPr/>
            <p:nvPr/>
          </p:nvSpPr>
          <p:spPr>
            <a:xfrm>
              <a:off x="1288225" y="1393675"/>
              <a:ext cx="25" cy="25"/>
            </a:xfrm>
            <a:custGeom>
              <a:avLst/>
              <a:gdLst/>
              <a:ahLst/>
              <a:cxnLst/>
              <a:rect l="l" t="t" r="r" b="b"/>
              <a:pathLst>
                <a:path w="1" h="1" extrusionOk="0">
                  <a:moveTo>
                    <a:pt x="1" y="1"/>
                  </a:moveTo>
                  <a:lnTo>
                    <a:pt x="1"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45"/>
            <p:cNvSpPr/>
            <p:nvPr/>
          </p:nvSpPr>
          <p:spPr>
            <a:xfrm>
              <a:off x="1282750" y="1391325"/>
              <a:ext cx="2125" cy="25"/>
            </a:xfrm>
            <a:custGeom>
              <a:avLst/>
              <a:gdLst/>
              <a:ahLst/>
              <a:cxnLst/>
              <a:rect l="l" t="t" r="r" b="b"/>
              <a:pathLst>
                <a:path w="85" h="1" extrusionOk="0">
                  <a:moveTo>
                    <a:pt x="0" y="1"/>
                  </a:moveTo>
                  <a:lnTo>
                    <a:pt x="0" y="1"/>
                  </a:ln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45"/>
            <p:cNvSpPr/>
            <p:nvPr/>
          </p:nvSpPr>
          <p:spPr>
            <a:xfrm>
              <a:off x="1277275" y="1390275"/>
              <a:ext cx="25" cy="25"/>
            </a:xfrm>
            <a:custGeom>
              <a:avLst/>
              <a:gdLst/>
              <a:ahLst/>
              <a:cxnLst/>
              <a:rect l="l" t="t" r="r" b="b"/>
              <a:pathLst>
                <a:path w="1" h="1" extrusionOk="0">
                  <a:moveTo>
                    <a:pt x="0" y="1"/>
                  </a:moveTo>
                  <a:lnTo>
                    <a:pt x="0"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45"/>
            <p:cNvSpPr/>
            <p:nvPr/>
          </p:nvSpPr>
          <p:spPr>
            <a:xfrm>
              <a:off x="1282750" y="1391325"/>
              <a:ext cx="2125" cy="25"/>
            </a:xfrm>
            <a:custGeom>
              <a:avLst/>
              <a:gdLst/>
              <a:ahLst/>
              <a:cxnLst/>
              <a:rect l="l" t="t" r="r" b="b"/>
              <a:pathLst>
                <a:path w="85" h="1" extrusionOk="0">
                  <a:moveTo>
                    <a:pt x="84" y="1"/>
                  </a:moveTo>
                  <a:lnTo>
                    <a:pt x="84" y="1"/>
                  </a:lnTo>
                  <a:cubicBezTo>
                    <a:pt x="0" y="1"/>
                    <a:pt x="0" y="1"/>
                    <a:pt x="84"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45"/>
            <p:cNvSpPr/>
            <p:nvPr/>
          </p:nvSpPr>
          <p:spPr>
            <a:xfrm>
              <a:off x="1281700" y="1390275"/>
              <a:ext cx="25" cy="1075"/>
            </a:xfrm>
            <a:custGeom>
              <a:avLst/>
              <a:gdLst/>
              <a:ahLst/>
              <a:cxnLst/>
              <a:rect l="l" t="t" r="r" b="b"/>
              <a:pathLst>
                <a:path w="1" h="43" extrusionOk="0">
                  <a:moveTo>
                    <a:pt x="1" y="1"/>
                  </a:moveTo>
                  <a:lnTo>
                    <a:pt x="1" y="43"/>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45"/>
            <p:cNvSpPr/>
            <p:nvPr/>
          </p:nvSpPr>
          <p:spPr>
            <a:xfrm>
              <a:off x="1284850" y="1391325"/>
              <a:ext cx="25" cy="25"/>
            </a:xfrm>
            <a:custGeom>
              <a:avLst/>
              <a:gdLst/>
              <a:ahLst/>
              <a:cxnLst/>
              <a:rect l="l" t="t" r="r" b="b"/>
              <a:pathLst>
                <a:path w="1" h="1" extrusionOk="0">
                  <a:moveTo>
                    <a:pt x="0" y="1"/>
                  </a:moveTo>
                  <a:lnTo>
                    <a:pt x="0"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45"/>
            <p:cNvSpPr/>
            <p:nvPr/>
          </p:nvSpPr>
          <p:spPr>
            <a:xfrm>
              <a:off x="1271775" y="1390275"/>
              <a:ext cx="5525" cy="3425"/>
            </a:xfrm>
            <a:custGeom>
              <a:avLst/>
              <a:gdLst/>
              <a:ahLst/>
              <a:cxnLst/>
              <a:rect l="l" t="t" r="r" b="b"/>
              <a:pathLst>
                <a:path w="221" h="137" extrusionOk="0">
                  <a:moveTo>
                    <a:pt x="220" y="1"/>
                  </a:moveTo>
                  <a:lnTo>
                    <a:pt x="178" y="43"/>
                  </a:lnTo>
                  <a:cubicBezTo>
                    <a:pt x="178" y="43"/>
                    <a:pt x="95" y="43"/>
                    <a:pt x="1" y="137"/>
                  </a:cubicBezTo>
                  <a:lnTo>
                    <a:pt x="178" y="137"/>
                  </a:lnTo>
                  <a:cubicBezTo>
                    <a:pt x="220" y="137"/>
                    <a:pt x="220" y="43"/>
                    <a:pt x="220"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45"/>
            <p:cNvSpPr/>
            <p:nvPr/>
          </p:nvSpPr>
          <p:spPr>
            <a:xfrm>
              <a:off x="1277275" y="1390275"/>
              <a:ext cx="2375" cy="25"/>
            </a:xfrm>
            <a:custGeom>
              <a:avLst/>
              <a:gdLst/>
              <a:ahLst/>
              <a:cxnLst/>
              <a:rect l="l" t="t" r="r" b="b"/>
              <a:pathLst>
                <a:path w="95" h="1" extrusionOk="0">
                  <a:moveTo>
                    <a:pt x="94" y="1"/>
                  </a:moveTo>
                  <a:lnTo>
                    <a:pt x="94" y="1"/>
                  </a:lnTo>
                  <a:lnTo>
                    <a:pt x="0"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45"/>
            <p:cNvSpPr/>
            <p:nvPr/>
          </p:nvSpPr>
          <p:spPr>
            <a:xfrm>
              <a:off x="1279625" y="1390275"/>
              <a:ext cx="2100" cy="1075"/>
            </a:xfrm>
            <a:custGeom>
              <a:avLst/>
              <a:gdLst/>
              <a:ahLst/>
              <a:cxnLst/>
              <a:rect l="l" t="t" r="r" b="b"/>
              <a:pathLst>
                <a:path w="84" h="43" extrusionOk="0">
                  <a:moveTo>
                    <a:pt x="0" y="1"/>
                  </a:moveTo>
                  <a:cubicBezTo>
                    <a:pt x="0" y="43"/>
                    <a:pt x="0" y="43"/>
                    <a:pt x="84" y="43"/>
                  </a:cubicBez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45"/>
            <p:cNvSpPr/>
            <p:nvPr/>
          </p:nvSpPr>
          <p:spPr>
            <a:xfrm>
              <a:off x="1279625" y="1391325"/>
              <a:ext cx="2100" cy="2375"/>
            </a:xfrm>
            <a:custGeom>
              <a:avLst/>
              <a:gdLst/>
              <a:ahLst/>
              <a:cxnLst/>
              <a:rect l="l" t="t" r="r" b="b"/>
              <a:pathLst>
                <a:path w="84" h="95" extrusionOk="0">
                  <a:moveTo>
                    <a:pt x="84" y="1"/>
                  </a:moveTo>
                  <a:lnTo>
                    <a:pt x="84" y="1"/>
                  </a:lnTo>
                  <a:cubicBezTo>
                    <a:pt x="84" y="1"/>
                    <a:pt x="0" y="1"/>
                    <a:pt x="0" y="95"/>
                  </a:cubicBezTo>
                  <a:cubicBezTo>
                    <a:pt x="84" y="95"/>
                    <a:pt x="84" y="1"/>
                    <a:pt x="84"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45"/>
            <p:cNvSpPr/>
            <p:nvPr/>
          </p:nvSpPr>
          <p:spPr>
            <a:xfrm>
              <a:off x="1290325" y="1395775"/>
              <a:ext cx="25" cy="25"/>
            </a:xfrm>
            <a:custGeom>
              <a:avLst/>
              <a:gdLst/>
              <a:ahLst/>
              <a:cxnLst/>
              <a:rect l="l" t="t" r="r" b="b"/>
              <a:pathLst>
                <a:path w="1" h="1" extrusionOk="0">
                  <a:moveTo>
                    <a:pt x="0" y="0"/>
                  </a:moveTo>
                  <a:lnTo>
                    <a:pt x="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45"/>
            <p:cNvSpPr/>
            <p:nvPr/>
          </p:nvSpPr>
          <p:spPr>
            <a:xfrm>
              <a:off x="1288225" y="1393675"/>
              <a:ext cx="3175" cy="2125"/>
            </a:xfrm>
            <a:custGeom>
              <a:avLst/>
              <a:gdLst/>
              <a:ahLst/>
              <a:cxnLst/>
              <a:rect l="l" t="t" r="r" b="b"/>
              <a:pathLst>
                <a:path w="127" h="85" extrusionOk="0">
                  <a:moveTo>
                    <a:pt x="84" y="84"/>
                  </a:moveTo>
                  <a:lnTo>
                    <a:pt x="84" y="84"/>
                  </a:lnTo>
                  <a:lnTo>
                    <a:pt x="1" y="1"/>
                  </a:lnTo>
                  <a:lnTo>
                    <a:pt x="84" y="84"/>
                  </a:lnTo>
                  <a:lnTo>
                    <a:pt x="84" y="84"/>
                  </a:lnTo>
                  <a:cubicBezTo>
                    <a:pt x="126" y="84"/>
                    <a:pt x="84" y="84"/>
                    <a:pt x="84" y="84"/>
                  </a:cubicBezTo>
                  <a:cubicBezTo>
                    <a:pt x="84" y="84"/>
                    <a:pt x="126" y="84"/>
                    <a:pt x="84" y="84"/>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45"/>
            <p:cNvSpPr/>
            <p:nvPr/>
          </p:nvSpPr>
          <p:spPr>
            <a:xfrm>
              <a:off x="1282750" y="1393675"/>
              <a:ext cx="2125" cy="2125"/>
            </a:xfrm>
            <a:custGeom>
              <a:avLst/>
              <a:gdLst/>
              <a:ahLst/>
              <a:cxnLst/>
              <a:rect l="l" t="t" r="r" b="b"/>
              <a:pathLst>
                <a:path w="85" h="85" extrusionOk="0">
                  <a:moveTo>
                    <a:pt x="0" y="1"/>
                  </a:moveTo>
                  <a:lnTo>
                    <a:pt x="84" y="84"/>
                  </a:ln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45"/>
            <p:cNvSpPr/>
            <p:nvPr/>
          </p:nvSpPr>
          <p:spPr>
            <a:xfrm>
              <a:off x="1276225" y="1390275"/>
              <a:ext cx="1075" cy="25"/>
            </a:xfrm>
            <a:custGeom>
              <a:avLst/>
              <a:gdLst/>
              <a:ahLst/>
              <a:cxnLst/>
              <a:rect l="l" t="t" r="r" b="b"/>
              <a:pathLst>
                <a:path w="43" h="1" extrusionOk="0">
                  <a:moveTo>
                    <a:pt x="42" y="1"/>
                  </a:move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45"/>
            <p:cNvSpPr/>
            <p:nvPr/>
          </p:nvSpPr>
          <p:spPr>
            <a:xfrm>
              <a:off x="1274125" y="1388200"/>
              <a:ext cx="2125" cy="2100"/>
            </a:xfrm>
            <a:custGeom>
              <a:avLst/>
              <a:gdLst/>
              <a:ahLst/>
              <a:cxnLst/>
              <a:rect l="l" t="t" r="r" b="b"/>
              <a:pathLst>
                <a:path w="85" h="84" extrusionOk="0">
                  <a:moveTo>
                    <a:pt x="1" y="0"/>
                  </a:moveTo>
                  <a:lnTo>
                    <a:pt x="84" y="84"/>
                  </a:lnTo>
                  <a:lnTo>
                    <a:pt x="84"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45"/>
            <p:cNvSpPr/>
            <p:nvPr/>
          </p:nvSpPr>
          <p:spPr>
            <a:xfrm>
              <a:off x="1249050" y="1346675"/>
              <a:ext cx="2125" cy="2375"/>
            </a:xfrm>
            <a:custGeom>
              <a:avLst/>
              <a:gdLst/>
              <a:ahLst/>
              <a:cxnLst/>
              <a:rect l="l" t="t" r="r" b="b"/>
              <a:pathLst>
                <a:path w="85" h="95" extrusionOk="0">
                  <a:moveTo>
                    <a:pt x="84" y="0"/>
                  </a:moveTo>
                  <a:lnTo>
                    <a:pt x="1" y="94"/>
                  </a:lnTo>
                  <a:cubicBezTo>
                    <a:pt x="84" y="94"/>
                    <a:pt x="84" y="0"/>
                    <a:pt x="84"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45"/>
            <p:cNvSpPr/>
            <p:nvPr/>
          </p:nvSpPr>
          <p:spPr>
            <a:xfrm>
              <a:off x="1240450" y="1312975"/>
              <a:ext cx="2100" cy="25"/>
            </a:xfrm>
            <a:custGeom>
              <a:avLst/>
              <a:gdLst/>
              <a:ahLst/>
              <a:cxnLst/>
              <a:rect l="l" t="t" r="r" b="b"/>
              <a:pathLst>
                <a:path w="84" h="1" extrusionOk="0">
                  <a:moveTo>
                    <a:pt x="0" y="1"/>
                  </a:move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45"/>
            <p:cNvSpPr/>
            <p:nvPr/>
          </p:nvSpPr>
          <p:spPr>
            <a:xfrm>
              <a:off x="1224000" y="1264150"/>
              <a:ext cx="25" cy="1075"/>
            </a:xfrm>
            <a:custGeom>
              <a:avLst/>
              <a:gdLst/>
              <a:ahLst/>
              <a:cxnLst/>
              <a:rect l="l" t="t" r="r" b="b"/>
              <a:pathLst>
                <a:path w="1" h="43" extrusionOk="0">
                  <a:moveTo>
                    <a:pt x="0" y="0"/>
                  </a:moveTo>
                  <a:lnTo>
                    <a:pt x="0" y="0"/>
                  </a:lnTo>
                  <a:cubicBezTo>
                    <a:pt x="0" y="42"/>
                    <a:pt x="0" y="0"/>
                    <a:pt x="0"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5"/>
            <p:cNvSpPr/>
            <p:nvPr/>
          </p:nvSpPr>
          <p:spPr>
            <a:xfrm>
              <a:off x="1257675" y="1376175"/>
              <a:ext cx="2375" cy="1075"/>
            </a:xfrm>
            <a:custGeom>
              <a:avLst/>
              <a:gdLst/>
              <a:ahLst/>
              <a:cxnLst/>
              <a:rect l="l" t="t" r="r" b="b"/>
              <a:pathLst>
                <a:path w="95" h="43" extrusionOk="0">
                  <a:moveTo>
                    <a:pt x="1" y="1"/>
                  </a:moveTo>
                  <a:cubicBezTo>
                    <a:pt x="1" y="43"/>
                    <a:pt x="1" y="43"/>
                    <a:pt x="95" y="43"/>
                  </a:cubicBezTo>
                  <a:cubicBezTo>
                    <a:pt x="95" y="1"/>
                    <a:pt x="1" y="1"/>
                    <a:pt x="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5"/>
            <p:cNvSpPr/>
            <p:nvPr/>
          </p:nvSpPr>
          <p:spPr>
            <a:xfrm>
              <a:off x="1257675" y="1374100"/>
              <a:ext cx="25" cy="2100"/>
            </a:xfrm>
            <a:custGeom>
              <a:avLst/>
              <a:gdLst/>
              <a:ahLst/>
              <a:cxnLst/>
              <a:rect l="l" t="t" r="r" b="b"/>
              <a:pathLst>
                <a:path w="1" h="84" extrusionOk="0">
                  <a:moveTo>
                    <a:pt x="1" y="0"/>
                  </a:moveTo>
                  <a:lnTo>
                    <a:pt x="1" y="0"/>
                  </a:lnTo>
                  <a:lnTo>
                    <a:pt x="1" y="84"/>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5"/>
            <p:cNvSpPr/>
            <p:nvPr/>
          </p:nvSpPr>
          <p:spPr>
            <a:xfrm>
              <a:off x="1268650" y="1385850"/>
              <a:ext cx="25" cy="25"/>
            </a:xfrm>
            <a:custGeom>
              <a:avLst/>
              <a:gdLst/>
              <a:ahLst/>
              <a:cxnLst/>
              <a:rect l="l" t="t" r="r" b="b"/>
              <a:pathLst>
                <a:path w="1" h="1" extrusionOk="0">
                  <a:moveTo>
                    <a:pt x="0" y="0"/>
                  </a:moveTo>
                  <a:lnTo>
                    <a:pt x="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5"/>
            <p:cNvSpPr/>
            <p:nvPr/>
          </p:nvSpPr>
          <p:spPr>
            <a:xfrm>
              <a:off x="1266550" y="1384800"/>
              <a:ext cx="2125" cy="25"/>
            </a:xfrm>
            <a:custGeom>
              <a:avLst/>
              <a:gdLst/>
              <a:ahLst/>
              <a:cxnLst/>
              <a:rect l="l" t="t" r="r" b="b"/>
              <a:pathLst>
                <a:path w="85" h="1" extrusionOk="0">
                  <a:moveTo>
                    <a:pt x="84" y="1"/>
                  </a:moveTo>
                  <a:lnTo>
                    <a:pt x="1" y="1"/>
                  </a:ln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5"/>
            <p:cNvSpPr/>
            <p:nvPr/>
          </p:nvSpPr>
          <p:spPr>
            <a:xfrm>
              <a:off x="1240450" y="1338050"/>
              <a:ext cx="25" cy="25"/>
            </a:xfrm>
            <a:custGeom>
              <a:avLst/>
              <a:gdLst/>
              <a:ahLst/>
              <a:cxnLst/>
              <a:rect l="l" t="t" r="r" b="b"/>
              <a:pathLst>
                <a:path w="1" h="1" extrusionOk="0">
                  <a:moveTo>
                    <a:pt x="0" y="1"/>
                  </a:moveTo>
                  <a:lnTo>
                    <a:pt x="0"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5"/>
            <p:cNvSpPr/>
            <p:nvPr/>
          </p:nvSpPr>
          <p:spPr>
            <a:xfrm>
              <a:off x="1224000" y="1264150"/>
              <a:ext cx="25" cy="25"/>
            </a:xfrm>
            <a:custGeom>
              <a:avLst/>
              <a:gdLst/>
              <a:ahLst/>
              <a:cxnLst/>
              <a:rect l="l" t="t" r="r" b="b"/>
              <a:pathLst>
                <a:path w="1" h="1" extrusionOk="0">
                  <a:moveTo>
                    <a:pt x="0" y="0"/>
                  </a:moveTo>
                  <a:lnTo>
                    <a:pt x="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5"/>
            <p:cNvSpPr/>
            <p:nvPr/>
          </p:nvSpPr>
          <p:spPr>
            <a:xfrm>
              <a:off x="1245675" y="1366250"/>
              <a:ext cx="25" cy="2375"/>
            </a:xfrm>
            <a:custGeom>
              <a:avLst/>
              <a:gdLst/>
              <a:ahLst/>
              <a:cxnLst/>
              <a:rect l="l" t="t" r="r" b="b"/>
              <a:pathLst>
                <a:path w="1" h="95" extrusionOk="0">
                  <a:moveTo>
                    <a:pt x="0" y="95"/>
                  </a:move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5"/>
            <p:cNvSpPr/>
            <p:nvPr/>
          </p:nvSpPr>
          <p:spPr>
            <a:xfrm>
              <a:off x="1270725" y="1385850"/>
              <a:ext cx="1075" cy="2375"/>
            </a:xfrm>
            <a:custGeom>
              <a:avLst/>
              <a:gdLst/>
              <a:ahLst/>
              <a:cxnLst/>
              <a:rect l="l" t="t" r="r" b="b"/>
              <a:pathLst>
                <a:path w="43" h="95" extrusionOk="0">
                  <a:moveTo>
                    <a:pt x="1" y="0"/>
                  </a:moveTo>
                  <a:cubicBezTo>
                    <a:pt x="43" y="0"/>
                    <a:pt x="43" y="0"/>
                    <a:pt x="43" y="94"/>
                  </a:cubicBezTo>
                  <a:lnTo>
                    <a:pt x="43"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5"/>
            <p:cNvSpPr/>
            <p:nvPr/>
          </p:nvSpPr>
          <p:spPr>
            <a:xfrm>
              <a:off x="1277275" y="1393675"/>
              <a:ext cx="2375" cy="2125"/>
            </a:xfrm>
            <a:custGeom>
              <a:avLst/>
              <a:gdLst/>
              <a:ahLst/>
              <a:cxnLst/>
              <a:rect l="l" t="t" r="r" b="b"/>
              <a:pathLst>
                <a:path w="95" h="85" extrusionOk="0">
                  <a:moveTo>
                    <a:pt x="94" y="1"/>
                  </a:moveTo>
                  <a:cubicBezTo>
                    <a:pt x="0" y="1"/>
                    <a:pt x="0" y="1"/>
                    <a:pt x="0" y="84"/>
                  </a:cubicBezTo>
                  <a:lnTo>
                    <a:pt x="94" y="84"/>
                  </a:lnTo>
                  <a:lnTo>
                    <a:pt x="9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5"/>
            <p:cNvSpPr/>
            <p:nvPr/>
          </p:nvSpPr>
          <p:spPr>
            <a:xfrm>
              <a:off x="1271775" y="1390275"/>
              <a:ext cx="2375" cy="25"/>
            </a:xfrm>
            <a:custGeom>
              <a:avLst/>
              <a:gdLst/>
              <a:ahLst/>
              <a:cxnLst/>
              <a:rect l="l" t="t" r="r" b="b"/>
              <a:pathLst>
                <a:path w="95" h="1" extrusionOk="0">
                  <a:moveTo>
                    <a:pt x="1" y="1"/>
                  </a:moveTo>
                  <a:lnTo>
                    <a:pt x="1" y="1"/>
                  </a:lnTo>
                  <a:lnTo>
                    <a:pt x="1" y="1"/>
                  </a:lnTo>
                  <a:cubicBezTo>
                    <a:pt x="95" y="1"/>
                    <a:pt x="1" y="1"/>
                    <a:pt x="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5"/>
            <p:cNvSpPr/>
            <p:nvPr/>
          </p:nvSpPr>
          <p:spPr>
            <a:xfrm>
              <a:off x="1271775" y="1390275"/>
              <a:ext cx="2375" cy="1075"/>
            </a:xfrm>
            <a:custGeom>
              <a:avLst/>
              <a:gdLst/>
              <a:ahLst/>
              <a:cxnLst/>
              <a:rect l="l" t="t" r="r" b="b"/>
              <a:pathLst>
                <a:path w="95" h="43" extrusionOk="0">
                  <a:moveTo>
                    <a:pt x="1" y="1"/>
                  </a:moveTo>
                  <a:cubicBezTo>
                    <a:pt x="95" y="1"/>
                    <a:pt x="95" y="1"/>
                    <a:pt x="95" y="43"/>
                  </a:cubicBezTo>
                  <a:cubicBezTo>
                    <a:pt x="95" y="1"/>
                    <a:pt x="95" y="1"/>
                    <a:pt x="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5"/>
            <p:cNvSpPr/>
            <p:nvPr/>
          </p:nvSpPr>
          <p:spPr>
            <a:xfrm>
              <a:off x="1265250" y="1384800"/>
              <a:ext cx="3425" cy="25"/>
            </a:xfrm>
            <a:custGeom>
              <a:avLst/>
              <a:gdLst/>
              <a:ahLst/>
              <a:cxnLst/>
              <a:rect l="l" t="t" r="r" b="b"/>
              <a:pathLst>
                <a:path w="137" h="1" extrusionOk="0">
                  <a:moveTo>
                    <a:pt x="53" y="1"/>
                  </a:moveTo>
                  <a:lnTo>
                    <a:pt x="53" y="1"/>
                  </a:lnTo>
                  <a:cubicBezTo>
                    <a:pt x="136" y="1"/>
                    <a:pt x="1" y="1"/>
                    <a:pt x="53"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5"/>
            <p:cNvSpPr/>
            <p:nvPr/>
          </p:nvSpPr>
          <p:spPr>
            <a:xfrm>
              <a:off x="1270725" y="1391325"/>
              <a:ext cx="1075" cy="25"/>
            </a:xfrm>
            <a:custGeom>
              <a:avLst/>
              <a:gdLst/>
              <a:ahLst/>
              <a:cxnLst/>
              <a:rect l="l" t="t" r="r" b="b"/>
              <a:pathLst>
                <a:path w="43" h="1" extrusionOk="0">
                  <a:moveTo>
                    <a:pt x="1" y="1"/>
                  </a:moveTo>
                  <a:lnTo>
                    <a:pt x="1" y="1"/>
                  </a:lnTo>
                  <a:lnTo>
                    <a:pt x="43"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5"/>
            <p:cNvSpPr/>
            <p:nvPr/>
          </p:nvSpPr>
          <p:spPr>
            <a:xfrm>
              <a:off x="1266550" y="1388200"/>
              <a:ext cx="2125" cy="2100"/>
            </a:xfrm>
            <a:custGeom>
              <a:avLst/>
              <a:gdLst/>
              <a:ahLst/>
              <a:cxnLst/>
              <a:rect l="l" t="t" r="r" b="b"/>
              <a:pathLst>
                <a:path w="85" h="84" extrusionOk="0">
                  <a:moveTo>
                    <a:pt x="1" y="0"/>
                  </a:moveTo>
                  <a:lnTo>
                    <a:pt x="1" y="84"/>
                  </a:lnTo>
                  <a:lnTo>
                    <a:pt x="84" y="84"/>
                  </a:lnTo>
                  <a:cubicBezTo>
                    <a:pt x="1" y="84"/>
                    <a:pt x="1" y="0"/>
                    <a:pt x="1"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5"/>
            <p:cNvSpPr/>
            <p:nvPr/>
          </p:nvSpPr>
          <p:spPr>
            <a:xfrm>
              <a:off x="1268650" y="1391325"/>
              <a:ext cx="2100" cy="25"/>
            </a:xfrm>
            <a:custGeom>
              <a:avLst/>
              <a:gdLst/>
              <a:ahLst/>
              <a:cxnLst/>
              <a:rect l="l" t="t" r="r" b="b"/>
              <a:pathLst>
                <a:path w="84" h="1" extrusionOk="0">
                  <a:moveTo>
                    <a:pt x="0" y="1"/>
                  </a:moveTo>
                  <a:lnTo>
                    <a:pt x="84"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5"/>
            <p:cNvSpPr/>
            <p:nvPr/>
          </p:nvSpPr>
          <p:spPr>
            <a:xfrm>
              <a:off x="1256625" y="1379325"/>
              <a:ext cx="1075" cy="1325"/>
            </a:xfrm>
            <a:custGeom>
              <a:avLst/>
              <a:gdLst/>
              <a:ahLst/>
              <a:cxnLst/>
              <a:rect l="l" t="t" r="r" b="b"/>
              <a:pathLst>
                <a:path w="43" h="53" extrusionOk="0">
                  <a:moveTo>
                    <a:pt x="1" y="0"/>
                  </a:moveTo>
                  <a:lnTo>
                    <a:pt x="1" y="52"/>
                  </a:lnTo>
                  <a:lnTo>
                    <a:pt x="43" y="52"/>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5"/>
            <p:cNvSpPr/>
            <p:nvPr/>
          </p:nvSpPr>
          <p:spPr>
            <a:xfrm>
              <a:off x="1257675" y="1384800"/>
              <a:ext cx="25" cy="25"/>
            </a:xfrm>
            <a:custGeom>
              <a:avLst/>
              <a:gdLst/>
              <a:ahLst/>
              <a:cxnLst/>
              <a:rect l="l" t="t" r="r" b="b"/>
              <a:pathLst>
                <a:path w="1" h="1" extrusionOk="0">
                  <a:moveTo>
                    <a:pt x="1" y="1"/>
                  </a:moveTo>
                  <a:lnTo>
                    <a:pt x="1"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5"/>
            <p:cNvSpPr/>
            <p:nvPr/>
          </p:nvSpPr>
          <p:spPr>
            <a:xfrm>
              <a:off x="1254550" y="1381775"/>
              <a:ext cx="2100" cy="950"/>
            </a:xfrm>
            <a:custGeom>
              <a:avLst/>
              <a:gdLst/>
              <a:ahLst/>
              <a:cxnLst/>
              <a:rect l="l" t="t" r="r" b="b"/>
              <a:pathLst>
                <a:path w="84" h="38" extrusionOk="0">
                  <a:moveTo>
                    <a:pt x="22" y="1"/>
                  </a:moveTo>
                  <a:cubicBezTo>
                    <a:pt x="10" y="1"/>
                    <a:pt x="0" y="10"/>
                    <a:pt x="0" y="38"/>
                  </a:cubicBezTo>
                  <a:lnTo>
                    <a:pt x="84" y="38"/>
                  </a:lnTo>
                  <a:cubicBezTo>
                    <a:pt x="84" y="38"/>
                    <a:pt x="47" y="1"/>
                    <a:pt x="22"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5"/>
            <p:cNvSpPr/>
            <p:nvPr/>
          </p:nvSpPr>
          <p:spPr>
            <a:xfrm>
              <a:off x="1249050" y="1365225"/>
              <a:ext cx="2125" cy="25"/>
            </a:xfrm>
            <a:custGeom>
              <a:avLst/>
              <a:gdLst/>
              <a:ahLst/>
              <a:cxnLst/>
              <a:rect l="l" t="t" r="r" b="b"/>
              <a:pathLst>
                <a:path w="85" h="1" extrusionOk="0">
                  <a:moveTo>
                    <a:pt x="1" y="0"/>
                  </a:moveTo>
                  <a:lnTo>
                    <a:pt x="1" y="0"/>
                  </a:lnTo>
                  <a:lnTo>
                    <a:pt x="84"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5"/>
            <p:cNvSpPr/>
            <p:nvPr/>
          </p:nvSpPr>
          <p:spPr>
            <a:xfrm>
              <a:off x="1240450" y="1349025"/>
              <a:ext cx="2100" cy="2100"/>
            </a:xfrm>
            <a:custGeom>
              <a:avLst/>
              <a:gdLst/>
              <a:ahLst/>
              <a:cxnLst/>
              <a:rect l="l" t="t" r="r" b="b"/>
              <a:pathLst>
                <a:path w="84" h="84" extrusionOk="0">
                  <a:moveTo>
                    <a:pt x="0" y="0"/>
                  </a:moveTo>
                  <a:cubicBezTo>
                    <a:pt x="0" y="42"/>
                    <a:pt x="21" y="42"/>
                    <a:pt x="42" y="42"/>
                  </a:cubicBezTo>
                  <a:cubicBezTo>
                    <a:pt x="63" y="42"/>
                    <a:pt x="84" y="42"/>
                    <a:pt x="84" y="84"/>
                  </a:cubicBezTo>
                  <a:cubicBezTo>
                    <a:pt x="84" y="0"/>
                    <a:pt x="84" y="0"/>
                    <a:pt x="0"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5"/>
            <p:cNvSpPr/>
            <p:nvPr/>
          </p:nvSpPr>
          <p:spPr>
            <a:xfrm>
              <a:off x="1231550" y="1292350"/>
              <a:ext cx="1075" cy="1075"/>
            </a:xfrm>
            <a:custGeom>
              <a:avLst/>
              <a:gdLst/>
              <a:ahLst/>
              <a:cxnLst/>
              <a:rect l="l" t="t" r="r" b="b"/>
              <a:pathLst>
                <a:path w="43" h="43" extrusionOk="0">
                  <a:moveTo>
                    <a:pt x="43" y="0"/>
                  </a:moveTo>
                  <a:lnTo>
                    <a:pt x="1" y="42"/>
                  </a:lnTo>
                  <a:lnTo>
                    <a:pt x="43" y="42"/>
                  </a:lnTo>
                  <a:lnTo>
                    <a:pt x="43"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5"/>
            <p:cNvSpPr/>
            <p:nvPr/>
          </p:nvSpPr>
          <p:spPr>
            <a:xfrm>
              <a:off x="1229475" y="1279300"/>
              <a:ext cx="2100" cy="2100"/>
            </a:xfrm>
            <a:custGeom>
              <a:avLst/>
              <a:gdLst/>
              <a:ahLst/>
              <a:cxnLst/>
              <a:rect l="l" t="t" r="r" b="b"/>
              <a:pathLst>
                <a:path w="84" h="84" extrusionOk="0">
                  <a:moveTo>
                    <a:pt x="84" y="0"/>
                  </a:moveTo>
                  <a:lnTo>
                    <a:pt x="0" y="84"/>
                  </a:lnTo>
                  <a:lnTo>
                    <a:pt x="0" y="84"/>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5"/>
            <p:cNvSpPr/>
            <p:nvPr/>
          </p:nvSpPr>
          <p:spPr>
            <a:xfrm>
              <a:off x="1226075" y="1270675"/>
              <a:ext cx="2375" cy="2125"/>
            </a:xfrm>
            <a:custGeom>
              <a:avLst/>
              <a:gdLst/>
              <a:ahLst/>
              <a:cxnLst/>
              <a:rect l="l" t="t" r="r" b="b"/>
              <a:pathLst>
                <a:path w="95" h="85" extrusionOk="0">
                  <a:moveTo>
                    <a:pt x="1" y="0"/>
                  </a:moveTo>
                  <a:lnTo>
                    <a:pt x="1" y="84"/>
                  </a:lnTo>
                  <a:cubicBezTo>
                    <a:pt x="1" y="84"/>
                    <a:pt x="95" y="0"/>
                    <a:pt x="1"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5"/>
            <p:cNvSpPr/>
            <p:nvPr/>
          </p:nvSpPr>
          <p:spPr>
            <a:xfrm>
              <a:off x="1266550" y="1522950"/>
              <a:ext cx="25" cy="2375"/>
            </a:xfrm>
            <a:custGeom>
              <a:avLst/>
              <a:gdLst/>
              <a:ahLst/>
              <a:cxnLst/>
              <a:rect l="l" t="t" r="r" b="b"/>
              <a:pathLst>
                <a:path w="1" h="95" extrusionOk="0">
                  <a:moveTo>
                    <a:pt x="1" y="95"/>
                  </a:move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5"/>
            <p:cNvSpPr/>
            <p:nvPr/>
          </p:nvSpPr>
          <p:spPr>
            <a:xfrm>
              <a:off x="1260025" y="1525300"/>
              <a:ext cx="2125" cy="25"/>
            </a:xfrm>
            <a:custGeom>
              <a:avLst/>
              <a:gdLst/>
              <a:ahLst/>
              <a:cxnLst/>
              <a:rect l="l" t="t" r="r" b="b"/>
              <a:pathLst>
                <a:path w="85" h="1" extrusionOk="0">
                  <a:moveTo>
                    <a:pt x="1" y="1"/>
                  </a:moveTo>
                  <a:lnTo>
                    <a:pt x="84"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45"/>
            <p:cNvSpPr/>
            <p:nvPr/>
          </p:nvSpPr>
          <p:spPr>
            <a:xfrm>
              <a:off x="1254550" y="1525300"/>
              <a:ext cx="3150" cy="25"/>
            </a:xfrm>
            <a:custGeom>
              <a:avLst/>
              <a:gdLst/>
              <a:ahLst/>
              <a:cxnLst/>
              <a:rect l="l" t="t" r="r" b="b"/>
              <a:pathLst>
                <a:path w="126" h="1" extrusionOk="0">
                  <a:moveTo>
                    <a:pt x="0" y="1"/>
                  </a:moveTo>
                  <a:lnTo>
                    <a:pt x="126" y="1"/>
                  </a:lnTo>
                  <a:lnTo>
                    <a:pt x="126" y="1"/>
                  </a:lnTo>
                  <a:lnTo>
                    <a:pt x="126"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45"/>
            <p:cNvSpPr/>
            <p:nvPr/>
          </p:nvSpPr>
          <p:spPr>
            <a:xfrm>
              <a:off x="1251150" y="1521900"/>
              <a:ext cx="1075" cy="25"/>
            </a:xfrm>
            <a:custGeom>
              <a:avLst/>
              <a:gdLst/>
              <a:ahLst/>
              <a:cxnLst/>
              <a:rect l="l" t="t" r="r" b="b"/>
              <a:pathLst>
                <a:path w="43" h="1" extrusionOk="0">
                  <a:moveTo>
                    <a:pt x="42" y="1"/>
                  </a:moveTo>
                  <a:lnTo>
                    <a:pt x="42" y="1"/>
                  </a:lnTo>
                  <a:lnTo>
                    <a:pt x="42" y="1"/>
                  </a:lnTo>
                  <a:cubicBezTo>
                    <a:pt x="42" y="1"/>
                    <a:pt x="0" y="1"/>
                    <a:pt x="42"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5"/>
            <p:cNvSpPr/>
            <p:nvPr/>
          </p:nvSpPr>
          <p:spPr>
            <a:xfrm>
              <a:off x="1252200" y="1521900"/>
              <a:ext cx="25" cy="25"/>
            </a:xfrm>
            <a:custGeom>
              <a:avLst/>
              <a:gdLst/>
              <a:ahLst/>
              <a:cxnLst/>
              <a:rect l="l" t="t" r="r" b="b"/>
              <a:pathLst>
                <a:path w="1" h="1" extrusionOk="0">
                  <a:moveTo>
                    <a:pt x="0" y="1"/>
                  </a:move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5"/>
            <p:cNvSpPr/>
            <p:nvPr/>
          </p:nvSpPr>
          <p:spPr>
            <a:xfrm>
              <a:off x="1249050" y="1519825"/>
              <a:ext cx="2125" cy="2100"/>
            </a:xfrm>
            <a:custGeom>
              <a:avLst/>
              <a:gdLst/>
              <a:ahLst/>
              <a:cxnLst/>
              <a:rect l="l" t="t" r="r" b="b"/>
              <a:pathLst>
                <a:path w="85" h="84" extrusionOk="0">
                  <a:moveTo>
                    <a:pt x="84" y="0"/>
                  </a:moveTo>
                  <a:cubicBezTo>
                    <a:pt x="1" y="0"/>
                    <a:pt x="1" y="0"/>
                    <a:pt x="1" y="84"/>
                  </a:cubicBezTo>
                  <a:lnTo>
                    <a:pt x="84" y="84"/>
                  </a:lnTo>
                  <a:cubicBezTo>
                    <a:pt x="84" y="0"/>
                    <a:pt x="1" y="0"/>
                    <a:pt x="84"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5"/>
            <p:cNvSpPr/>
            <p:nvPr/>
          </p:nvSpPr>
          <p:spPr>
            <a:xfrm>
              <a:off x="1249050" y="1521900"/>
              <a:ext cx="25" cy="25"/>
            </a:xfrm>
            <a:custGeom>
              <a:avLst/>
              <a:gdLst/>
              <a:ahLst/>
              <a:cxnLst/>
              <a:rect l="l" t="t" r="r" b="b"/>
              <a:pathLst>
                <a:path w="1" h="1" extrusionOk="0">
                  <a:moveTo>
                    <a:pt x="1" y="1"/>
                  </a:move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5"/>
            <p:cNvSpPr/>
            <p:nvPr/>
          </p:nvSpPr>
          <p:spPr>
            <a:xfrm>
              <a:off x="1249050" y="1521900"/>
              <a:ext cx="2125" cy="25"/>
            </a:xfrm>
            <a:custGeom>
              <a:avLst/>
              <a:gdLst/>
              <a:ahLst/>
              <a:cxnLst/>
              <a:rect l="l" t="t" r="r" b="b"/>
              <a:pathLst>
                <a:path w="85" h="1" extrusionOk="0">
                  <a:moveTo>
                    <a:pt x="1" y="1"/>
                  </a:moveTo>
                  <a:lnTo>
                    <a:pt x="84"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45"/>
            <p:cNvSpPr/>
            <p:nvPr/>
          </p:nvSpPr>
          <p:spPr>
            <a:xfrm>
              <a:off x="1251150" y="1521900"/>
              <a:ext cx="1075" cy="1075"/>
            </a:xfrm>
            <a:custGeom>
              <a:avLst/>
              <a:gdLst/>
              <a:ahLst/>
              <a:cxnLst/>
              <a:rect l="l" t="t" r="r" b="b"/>
              <a:pathLst>
                <a:path w="43" h="43" extrusionOk="0">
                  <a:moveTo>
                    <a:pt x="0" y="1"/>
                  </a:moveTo>
                  <a:lnTo>
                    <a:pt x="0" y="43"/>
                  </a:lnTo>
                  <a:cubicBezTo>
                    <a:pt x="42" y="43"/>
                    <a:pt x="42" y="1"/>
                    <a:pt x="0"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45"/>
            <p:cNvSpPr/>
            <p:nvPr/>
          </p:nvSpPr>
          <p:spPr>
            <a:xfrm>
              <a:off x="1254550" y="1525300"/>
              <a:ext cx="25" cy="1075"/>
            </a:xfrm>
            <a:custGeom>
              <a:avLst/>
              <a:gdLst/>
              <a:ahLst/>
              <a:cxnLst/>
              <a:rect l="l" t="t" r="r" b="b"/>
              <a:pathLst>
                <a:path w="1" h="43" extrusionOk="0">
                  <a:moveTo>
                    <a:pt x="0" y="42"/>
                  </a:moveTo>
                  <a:lnTo>
                    <a:pt x="0"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45"/>
            <p:cNvSpPr/>
            <p:nvPr/>
          </p:nvSpPr>
          <p:spPr>
            <a:xfrm>
              <a:off x="1245675" y="1519825"/>
              <a:ext cx="25" cy="25"/>
            </a:xfrm>
            <a:custGeom>
              <a:avLst/>
              <a:gdLst/>
              <a:ahLst/>
              <a:cxnLst/>
              <a:rect l="l" t="t" r="r" b="b"/>
              <a:pathLst>
                <a:path w="1" h="1" extrusionOk="0">
                  <a:moveTo>
                    <a:pt x="0" y="0"/>
                  </a:moveTo>
                  <a:lnTo>
                    <a:pt x="0" y="0"/>
                  </a:lnTo>
                  <a:lnTo>
                    <a:pt x="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45"/>
            <p:cNvSpPr/>
            <p:nvPr/>
          </p:nvSpPr>
          <p:spPr>
            <a:xfrm>
              <a:off x="1243575" y="1519825"/>
              <a:ext cx="2125" cy="25"/>
            </a:xfrm>
            <a:custGeom>
              <a:avLst/>
              <a:gdLst/>
              <a:ahLst/>
              <a:cxnLst/>
              <a:rect l="l" t="t" r="r" b="b"/>
              <a:pathLst>
                <a:path w="85" h="1" extrusionOk="0">
                  <a:moveTo>
                    <a:pt x="84" y="0"/>
                  </a:move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45"/>
            <p:cNvSpPr/>
            <p:nvPr/>
          </p:nvSpPr>
          <p:spPr>
            <a:xfrm>
              <a:off x="1246975" y="1521900"/>
              <a:ext cx="2100" cy="1075"/>
            </a:xfrm>
            <a:custGeom>
              <a:avLst/>
              <a:gdLst/>
              <a:ahLst/>
              <a:cxnLst/>
              <a:rect l="l" t="t" r="r" b="b"/>
              <a:pathLst>
                <a:path w="84" h="43" extrusionOk="0">
                  <a:moveTo>
                    <a:pt x="0" y="43"/>
                  </a:moveTo>
                  <a:lnTo>
                    <a:pt x="84" y="1"/>
                  </a:lnTo>
                  <a:lnTo>
                    <a:pt x="0" y="43"/>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45"/>
            <p:cNvSpPr/>
            <p:nvPr/>
          </p:nvSpPr>
          <p:spPr>
            <a:xfrm>
              <a:off x="1242525" y="1517725"/>
              <a:ext cx="25" cy="25"/>
            </a:xfrm>
            <a:custGeom>
              <a:avLst/>
              <a:gdLst/>
              <a:ahLst/>
              <a:cxnLst/>
              <a:rect l="l" t="t" r="r" b="b"/>
              <a:pathLst>
                <a:path w="1" h="1" extrusionOk="0">
                  <a:moveTo>
                    <a:pt x="1" y="1"/>
                  </a:moveTo>
                  <a:lnTo>
                    <a:pt x="1"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5"/>
            <p:cNvSpPr/>
            <p:nvPr/>
          </p:nvSpPr>
          <p:spPr>
            <a:xfrm>
              <a:off x="1238100" y="1516425"/>
              <a:ext cx="2375" cy="25"/>
            </a:xfrm>
            <a:custGeom>
              <a:avLst/>
              <a:gdLst/>
              <a:ahLst/>
              <a:cxnLst/>
              <a:rect l="l" t="t" r="r" b="b"/>
              <a:pathLst>
                <a:path w="95" h="1" extrusionOk="0">
                  <a:moveTo>
                    <a:pt x="0" y="0"/>
                  </a:moveTo>
                  <a:lnTo>
                    <a:pt x="94" y="0"/>
                  </a:lnTo>
                  <a:lnTo>
                    <a:pt x="94"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45"/>
            <p:cNvSpPr/>
            <p:nvPr/>
          </p:nvSpPr>
          <p:spPr>
            <a:xfrm>
              <a:off x="1242525" y="1517725"/>
              <a:ext cx="25" cy="2125"/>
            </a:xfrm>
            <a:custGeom>
              <a:avLst/>
              <a:gdLst/>
              <a:ahLst/>
              <a:cxnLst/>
              <a:rect l="l" t="t" r="r" b="b"/>
              <a:pathLst>
                <a:path w="1" h="85" extrusionOk="0">
                  <a:moveTo>
                    <a:pt x="1" y="1"/>
                  </a:moveTo>
                  <a:lnTo>
                    <a:pt x="1" y="84"/>
                  </a:lnTo>
                  <a:lnTo>
                    <a:pt x="1" y="84"/>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5"/>
            <p:cNvSpPr/>
            <p:nvPr/>
          </p:nvSpPr>
          <p:spPr>
            <a:xfrm>
              <a:off x="1242525" y="1519825"/>
              <a:ext cx="25" cy="25"/>
            </a:xfrm>
            <a:custGeom>
              <a:avLst/>
              <a:gdLst/>
              <a:ahLst/>
              <a:cxnLst/>
              <a:rect l="l" t="t" r="r" b="b"/>
              <a:pathLst>
                <a:path w="1" h="1" extrusionOk="0">
                  <a:moveTo>
                    <a:pt x="1" y="0"/>
                  </a:move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5"/>
            <p:cNvSpPr/>
            <p:nvPr/>
          </p:nvSpPr>
          <p:spPr>
            <a:xfrm>
              <a:off x="1243575" y="1521900"/>
              <a:ext cx="2125" cy="1075"/>
            </a:xfrm>
            <a:custGeom>
              <a:avLst/>
              <a:gdLst/>
              <a:ahLst/>
              <a:cxnLst/>
              <a:rect l="l" t="t" r="r" b="b"/>
              <a:pathLst>
                <a:path w="85" h="43" extrusionOk="0">
                  <a:moveTo>
                    <a:pt x="84" y="1"/>
                  </a:moveTo>
                  <a:cubicBezTo>
                    <a:pt x="84" y="1"/>
                    <a:pt x="1" y="1"/>
                    <a:pt x="84" y="43"/>
                  </a:cubicBez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45"/>
            <p:cNvSpPr/>
            <p:nvPr/>
          </p:nvSpPr>
          <p:spPr>
            <a:xfrm>
              <a:off x="1242525" y="1519825"/>
              <a:ext cx="1075" cy="2100"/>
            </a:xfrm>
            <a:custGeom>
              <a:avLst/>
              <a:gdLst/>
              <a:ahLst/>
              <a:cxnLst/>
              <a:rect l="l" t="t" r="r" b="b"/>
              <a:pathLst>
                <a:path w="43" h="84" extrusionOk="0">
                  <a:moveTo>
                    <a:pt x="1" y="0"/>
                  </a:moveTo>
                  <a:lnTo>
                    <a:pt x="43" y="84"/>
                  </a:lnTo>
                  <a:lnTo>
                    <a:pt x="43"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45"/>
            <p:cNvSpPr/>
            <p:nvPr/>
          </p:nvSpPr>
          <p:spPr>
            <a:xfrm>
              <a:off x="1242525" y="1519825"/>
              <a:ext cx="25" cy="25"/>
            </a:xfrm>
            <a:custGeom>
              <a:avLst/>
              <a:gdLst/>
              <a:ahLst/>
              <a:cxnLst/>
              <a:rect l="l" t="t" r="r" b="b"/>
              <a:pathLst>
                <a:path w="1" h="1" extrusionOk="0">
                  <a:moveTo>
                    <a:pt x="1" y="0"/>
                  </a:moveTo>
                  <a:lnTo>
                    <a:pt x="1" y="0"/>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45"/>
            <p:cNvSpPr/>
            <p:nvPr/>
          </p:nvSpPr>
          <p:spPr>
            <a:xfrm>
              <a:off x="1237050" y="1517725"/>
              <a:ext cx="1075" cy="25"/>
            </a:xfrm>
            <a:custGeom>
              <a:avLst/>
              <a:gdLst/>
              <a:ahLst/>
              <a:cxnLst/>
              <a:rect l="l" t="t" r="r" b="b"/>
              <a:pathLst>
                <a:path w="43" h="1" extrusionOk="0">
                  <a:moveTo>
                    <a:pt x="42" y="1"/>
                  </a:moveTo>
                  <a:lnTo>
                    <a:pt x="0" y="1"/>
                  </a:lnTo>
                  <a:lnTo>
                    <a:pt x="42"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45"/>
            <p:cNvSpPr/>
            <p:nvPr/>
          </p:nvSpPr>
          <p:spPr>
            <a:xfrm>
              <a:off x="1231550" y="1514325"/>
              <a:ext cx="1075" cy="2125"/>
            </a:xfrm>
            <a:custGeom>
              <a:avLst/>
              <a:gdLst/>
              <a:ahLst/>
              <a:cxnLst/>
              <a:rect l="l" t="t" r="r" b="b"/>
              <a:pathLst>
                <a:path w="43" h="85" extrusionOk="0">
                  <a:moveTo>
                    <a:pt x="1" y="1"/>
                  </a:moveTo>
                  <a:lnTo>
                    <a:pt x="1" y="84"/>
                  </a:lnTo>
                  <a:lnTo>
                    <a:pt x="43"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45"/>
            <p:cNvSpPr/>
            <p:nvPr/>
          </p:nvSpPr>
          <p:spPr>
            <a:xfrm>
              <a:off x="1238100" y="1517725"/>
              <a:ext cx="25" cy="25"/>
            </a:xfrm>
            <a:custGeom>
              <a:avLst/>
              <a:gdLst/>
              <a:ahLst/>
              <a:cxnLst/>
              <a:rect l="l" t="t" r="r" b="b"/>
              <a:pathLst>
                <a:path w="1" h="1" extrusionOk="0">
                  <a:moveTo>
                    <a:pt x="0" y="1"/>
                  </a:moveTo>
                  <a:lnTo>
                    <a:pt x="0"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45"/>
            <p:cNvSpPr/>
            <p:nvPr/>
          </p:nvSpPr>
          <p:spPr>
            <a:xfrm>
              <a:off x="1234950" y="1516425"/>
              <a:ext cx="2125" cy="25"/>
            </a:xfrm>
            <a:custGeom>
              <a:avLst/>
              <a:gdLst/>
              <a:ahLst/>
              <a:cxnLst/>
              <a:rect l="l" t="t" r="r" b="b"/>
              <a:pathLst>
                <a:path w="85" h="1" extrusionOk="0">
                  <a:moveTo>
                    <a:pt x="1" y="0"/>
                  </a:moveTo>
                  <a:lnTo>
                    <a:pt x="84"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45"/>
            <p:cNvSpPr/>
            <p:nvPr/>
          </p:nvSpPr>
          <p:spPr>
            <a:xfrm>
              <a:off x="1238100" y="1517725"/>
              <a:ext cx="2375" cy="25"/>
            </a:xfrm>
            <a:custGeom>
              <a:avLst/>
              <a:gdLst/>
              <a:ahLst/>
              <a:cxnLst/>
              <a:rect l="l" t="t" r="r" b="b"/>
              <a:pathLst>
                <a:path w="95" h="1" extrusionOk="0">
                  <a:moveTo>
                    <a:pt x="0" y="1"/>
                  </a:moveTo>
                  <a:lnTo>
                    <a:pt x="94" y="1"/>
                  </a:lnTo>
                  <a:lnTo>
                    <a:pt x="9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45"/>
            <p:cNvSpPr/>
            <p:nvPr/>
          </p:nvSpPr>
          <p:spPr>
            <a:xfrm>
              <a:off x="1228425" y="1516425"/>
              <a:ext cx="3625" cy="3425"/>
            </a:xfrm>
            <a:custGeom>
              <a:avLst/>
              <a:gdLst/>
              <a:ahLst/>
              <a:cxnLst/>
              <a:rect l="l" t="t" r="r" b="b"/>
              <a:pathLst>
                <a:path w="145" h="137" extrusionOk="0">
                  <a:moveTo>
                    <a:pt x="126" y="0"/>
                  </a:moveTo>
                  <a:cubicBezTo>
                    <a:pt x="126" y="0"/>
                    <a:pt x="144" y="23"/>
                    <a:pt x="145" y="38"/>
                  </a:cubicBezTo>
                  <a:lnTo>
                    <a:pt x="145" y="38"/>
                  </a:lnTo>
                  <a:cubicBezTo>
                    <a:pt x="145" y="17"/>
                    <a:pt x="140" y="0"/>
                    <a:pt x="126" y="0"/>
                  </a:cubicBezTo>
                  <a:close/>
                  <a:moveTo>
                    <a:pt x="145" y="38"/>
                  </a:moveTo>
                  <a:cubicBezTo>
                    <a:pt x="145" y="39"/>
                    <a:pt x="144" y="40"/>
                    <a:pt x="144" y="41"/>
                  </a:cubicBezTo>
                  <a:lnTo>
                    <a:pt x="144" y="41"/>
                  </a:lnTo>
                  <a:cubicBezTo>
                    <a:pt x="145" y="40"/>
                    <a:pt x="145" y="39"/>
                    <a:pt x="145" y="38"/>
                  </a:cubicBezTo>
                  <a:close/>
                  <a:moveTo>
                    <a:pt x="42" y="0"/>
                  </a:moveTo>
                  <a:cubicBezTo>
                    <a:pt x="42" y="27"/>
                    <a:pt x="32" y="27"/>
                    <a:pt x="22" y="27"/>
                  </a:cubicBezTo>
                  <a:cubicBezTo>
                    <a:pt x="11" y="27"/>
                    <a:pt x="1" y="27"/>
                    <a:pt x="1" y="53"/>
                  </a:cubicBezTo>
                  <a:cubicBezTo>
                    <a:pt x="42" y="53"/>
                    <a:pt x="42" y="53"/>
                    <a:pt x="126" y="136"/>
                  </a:cubicBezTo>
                  <a:cubicBezTo>
                    <a:pt x="126" y="136"/>
                    <a:pt x="143" y="81"/>
                    <a:pt x="144" y="41"/>
                  </a:cubicBezTo>
                  <a:lnTo>
                    <a:pt x="144" y="41"/>
                  </a:lnTo>
                  <a:cubicBezTo>
                    <a:pt x="144" y="48"/>
                    <a:pt x="139" y="53"/>
                    <a:pt x="126" y="53"/>
                  </a:cubicBezTo>
                  <a:cubicBezTo>
                    <a:pt x="42" y="53"/>
                    <a:pt x="126" y="0"/>
                    <a:pt x="42"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45"/>
            <p:cNvSpPr/>
            <p:nvPr/>
          </p:nvSpPr>
          <p:spPr>
            <a:xfrm>
              <a:off x="1232600" y="1514325"/>
              <a:ext cx="2375" cy="2125"/>
            </a:xfrm>
            <a:custGeom>
              <a:avLst/>
              <a:gdLst/>
              <a:ahLst/>
              <a:cxnLst/>
              <a:rect l="l" t="t" r="r" b="b"/>
              <a:pathLst>
                <a:path w="95" h="85" extrusionOk="0">
                  <a:moveTo>
                    <a:pt x="1" y="1"/>
                  </a:moveTo>
                  <a:lnTo>
                    <a:pt x="1" y="84"/>
                  </a:lnTo>
                  <a:lnTo>
                    <a:pt x="95" y="84"/>
                  </a:lnTo>
                  <a:cubicBezTo>
                    <a:pt x="1" y="84"/>
                    <a:pt x="1" y="84"/>
                    <a:pt x="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45"/>
            <p:cNvSpPr/>
            <p:nvPr/>
          </p:nvSpPr>
          <p:spPr>
            <a:xfrm>
              <a:off x="1234950" y="1516425"/>
              <a:ext cx="2125" cy="1325"/>
            </a:xfrm>
            <a:custGeom>
              <a:avLst/>
              <a:gdLst/>
              <a:ahLst/>
              <a:cxnLst/>
              <a:rect l="l" t="t" r="r" b="b"/>
              <a:pathLst>
                <a:path w="85" h="53" extrusionOk="0">
                  <a:moveTo>
                    <a:pt x="84" y="0"/>
                  </a:moveTo>
                  <a:lnTo>
                    <a:pt x="1" y="53"/>
                  </a:lnTo>
                  <a:lnTo>
                    <a:pt x="84" y="53"/>
                  </a:lnTo>
                  <a:lnTo>
                    <a:pt x="84"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45"/>
            <p:cNvSpPr/>
            <p:nvPr/>
          </p:nvSpPr>
          <p:spPr>
            <a:xfrm>
              <a:off x="1243575" y="1522950"/>
              <a:ext cx="25" cy="25"/>
            </a:xfrm>
            <a:custGeom>
              <a:avLst/>
              <a:gdLst/>
              <a:ahLst/>
              <a:cxnLst/>
              <a:rect l="l" t="t" r="r" b="b"/>
              <a:pathLst>
                <a:path w="1" h="1" extrusionOk="0">
                  <a:moveTo>
                    <a:pt x="1" y="1"/>
                  </a:move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45"/>
            <p:cNvSpPr/>
            <p:nvPr/>
          </p:nvSpPr>
          <p:spPr>
            <a:xfrm>
              <a:off x="1242525" y="1521900"/>
              <a:ext cx="25" cy="25"/>
            </a:xfrm>
            <a:custGeom>
              <a:avLst/>
              <a:gdLst/>
              <a:ahLst/>
              <a:cxnLst/>
              <a:rect l="l" t="t" r="r" b="b"/>
              <a:pathLst>
                <a:path w="1" h="1" extrusionOk="0">
                  <a:moveTo>
                    <a:pt x="1" y="1"/>
                  </a:move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45"/>
            <p:cNvSpPr/>
            <p:nvPr/>
          </p:nvSpPr>
          <p:spPr>
            <a:xfrm>
              <a:off x="1242525" y="1521900"/>
              <a:ext cx="1075" cy="1075"/>
            </a:xfrm>
            <a:custGeom>
              <a:avLst/>
              <a:gdLst/>
              <a:ahLst/>
              <a:cxnLst/>
              <a:rect l="l" t="t" r="r" b="b"/>
              <a:pathLst>
                <a:path w="43" h="43" extrusionOk="0">
                  <a:moveTo>
                    <a:pt x="1" y="1"/>
                  </a:moveTo>
                  <a:cubicBezTo>
                    <a:pt x="1" y="1"/>
                    <a:pt x="1" y="43"/>
                    <a:pt x="43" y="43"/>
                  </a:cubicBez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45"/>
            <p:cNvSpPr/>
            <p:nvPr/>
          </p:nvSpPr>
          <p:spPr>
            <a:xfrm>
              <a:off x="1237050" y="1519825"/>
              <a:ext cx="1075" cy="2100"/>
            </a:xfrm>
            <a:custGeom>
              <a:avLst/>
              <a:gdLst/>
              <a:ahLst/>
              <a:cxnLst/>
              <a:rect l="l" t="t" r="r" b="b"/>
              <a:pathLst>
                <a:path w="43" h="84" extrusionOk="0">
                  <a:moveTo>
                    <a:pt x="0" y="0"/>
                  </a:moveTo>
                  <a:lnTo>
                    <a:pt x="42" y="84"/>
                  </a:lnTo>
                  <a:lnTo>
                    <a:pt x="42"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45"/>
            <p:cNvSpPr/>
            <p:nvPr/>
          </p:nvSpPr>
          <p:spPr>
            <a:xfrm>
              <a:off x="1231550" y="1514325"/>
              <a:ext cx="1075" cy="25"/>
            </a:xfrm>
            <a:custGeom>
              <a:avLst/>
              <a:gdLst/>
              <a:ahLst/>
              <a:cxnLst/>
              <a:rect l="l" t="t" r="r" b="b"/>
              <a:pathLst>
                <a:path w="43" h="1" extrusionOk="0">
                  <a:moveTo>
                    <a:pt x="43" y="1"/>
                  </a:moveTo>
                  <a:lnTo>
                    <a:pt x="1"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45"/>
            <p:cNvSpPr/>
            <p:nvPr/>
          </p:nvSpPr>
          <p:spPr>
            <a:xfrm>
              <a:off x="1229475" y="1512250"/>
              <a:ext cx="2100" cy="2100"/>
            </a:xfrm>
            <a:custGeom>
              <a:avLst/>
              <a:gdLst/>
              <a:ahLst/>
              <a:cxnLst/>
              <a:rect l="l" t="t" r="r" b="b"/>
              <a:pathLst>
                <a:path w="84" h="84" extrusionOk="0">
                  <a:moveTo>
                    <a:pt x="0" y="0"/>
                  </a:moveTo>
                  <a:lnTo>
                    <a:pt x="0" y="84"/>
                  </a:lnTo>
                  <a:lnTo>
                    <a:pt x="84"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45"/>
            <p:cNvSpPr/>
            <p:nvPr/>
          </p:nvSpPr>
          <p:spPr>
            <a:xfrm>
              <a:off x="1197875" y="1477250"/>
              <a:ext cx="25" cy="1325"/>
            </a:xfrm>
            <a:custGeom>
              <a:avLst/>
              <a:gdLst/>
              <a:ahLst/>
              <a:cxnLst/>
              <a:rect l="l" t="t" r="r" b="b"/>
              <a:pathLst>
                <a:path w="1" h="53" extrusionOk="0">
                  <a:moveTo>
                    <a:pt x="0" y="1"/>
                  </a:moveTo>
                  <a:lnTo>
                    <a:pt x="0" y="1"/>
                  </a:lnTo>
                  <a:lnTo>
                    <a:pt x="0" y="53"/>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45"/>
            <p:cNvSpPr/>
            <p:nvPr/>
          </p:nvSpPr>
          <p:spPr>
            <a:xfrm>
              <a:off x="1184825" y="1446950"/>
              <a:ext cx="25" cy="25"/>
            </a:xfrm>
            <a:custGeom>
              <a:avLst/>
              <a:gdLst/>
              <a:ahLst/>
              <a:cxnLst/>
              <a:rect l="l" t="t" r="r" b="b"/>
              <a:pathLst>
                <a:path w="1" h="1" extrusionOk="0">
                  <a:moveTo>
                    <a:pt x="0" y="1"/>
                  </a:moveTo>
                  <a:lnTo>
                    <a:pt x="0"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45"/>
            <p:cNvSpPr/>
            <p:nvPr/>
          </p:nvSpPr>
          <p:spPr>
            <a:xfrm>
              <a:off x="1213025" y="1500225"/>
              <a:ext cx="25" cy="2125"/>
            </a:xfrm>
            <a:custGeom>
              <a:avLst/>
              <a:gdLst/>
              <a:ahLst/>
              <a:cxnLst/>
              <a:rect l="l" t="t" r="r" b="b"/>
              <a:pathLst>
                <a:path w="1" h="85" extrusionOk="0">
                  <a:moveTo>
                    <a:pt x="0" y="84"/>
                  </a:move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45"/>
            <p:cNvSpPr/>
            <p:nvPr/>
          </p:nvSpPr>
          <p:spPr>
            <a:xfrm>
              <a:off x="1211975" y="1500225"/>
              <a:ext cx="1075" cy="25"/>
            </a:xfrm>
            <a:custGeom>
              <a:avLst/>
              <a:gdLst/>
              <a:ahLst/>
              <a:cxnLst/>
              <a:rect l="l" t="t" r="r" b="b"/>
              <a:pathLst>
                <a:path w="43" h="1" extrusionOk="0">
                  <a:moveTo>
                    <a:pt x="1" y="1"/>
                  </a:moveTo>
                  <a:lnTo>
                    <a:pt x="1" y="1"/>
                  </a:lnTo>
                  <a:lnTo>
                    <a:pt x="42"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45"/>
            <p:cNvSpPr/>
            <p:nvPr/>
          </p:nvSpPr>
          <p:spPr>
            <a:xfrm>
              <a:off x="1224000" y="1508850"/>
              <a:ext cx="25" cy="2375"/>
            </a:xfrm>
            <a:custGeom>
              <a:avLst/>
              <a:gdLst/>
              <a:ahLst/>
              <a:cxnLst/>
              <a:rect l="l" t="t" r="r" b="b"/>
              <a:pathLst>
                <a:path w="1" h="95" extrusionOk="0">
                  <a:moveTo>
                    <a:pt x="0" y="1"/>
                  </a:moveTo>
                  <a:lnTo>
                    <a:pt x="0" y="95"/>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45"/>
            <p:cNvSpPr/>
            <p:nvPr/>
          </p:nvSpPr>
          <p:spPr>
            <a:xfrm>
              <a:off x="1222950" y="1508850"/>
              <a:ext cx="1075" cy="25"/>
            </a:xfrm>
            <a:custGeom>
              <a:avLst/>
              <a:gdLst/>
              <a:ahLst/>
              <a:cxnLst/>
              <a:rect l="l" t="t" r="r" b="b"/>
              <a:pathLst>
                <a:path w="43" h="1" extrusionOk="0">
                  <a:moveTo>
                    <a:pt x="42" y="1"/>
                  </a:moveTo>
                  <a:lnTo>
                    <a:pt x="42" y="1"/>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45"/>
            <p:cNvSpPr/>
            <p:nvPr/>
          </p:nvSpPr>
          <p:spPr>
            <a:xfrm>
              <a:off x="1186900" y="1469675"/>
              <a:ext cx="25" cy="25"/>
            </a:xfrm>
            <a:custGeom>
              <a:avLst/>
              <a:gdLst/>
              <a:ahLst/>
              <a:cxnLst/>
              <a:rect l="l" t="t" r="r" b="b"/>
              <a:pathLst>
                <a:path w="1" h="1" extrusionOk="0">
                  <a:moveTo>
                    <a:pt x="1" y="1"/>
                  </a:moveTo>
                  <a:lnTo>
                    <a:pt x="1" y="1"/>
                  </a:lnTo>
                  <a:lnTo>
                    <a:pt x="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45"/>
            <p:cNvSpPr/>
            <p:nvPr/>
          </p:nvSpPr>
          <p:spPr>
            <a:xfrm>
              <a:off x="1184825" y="1468625"/>
              <a:ext cx="4450" cy="1075"/>
            </a:xfrm>
            <a:custGeom>
              <a:avLst/>
              <a:gdLst/>
              <a:ahLst/>
              <a:cxnLst/>
              <a:rect l="l" t="t" r="r" b="b"/>
              <a:pathLst>
                <a:path w="178" h="43" extrusionOk="0">
                  <a:moveTo>
                    <a:pt x="0" y="1"/>
                  </a:moveTo>
                  <a:lnTo>
                    <a:pt x="84" y="43"/>
                  </a:lnTo>
                  <a:lnTo>
                    <a:pt x="178" y="43"/>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45"/>
            <p:cNvSpPr/>
            <p:nvPr/>
          </p:nvSpPr>
          <p:spPr>
            <a:xfrm>
              <a:off x="1183775" y="1444600"/>
              <a:ext cx="25" cy="2375"/>
            </a:xfrm>
            <a:custGeom>
              <a:avLst/>
              <a:gdLst/>
              <a:ahLst/>
              <a:cxnLst/>
              <a:rect l="l" t="t" r="r" b="b"/>
              <a:pathLst>
                <a:path w="1" h="95" extrusionOk="0">
                  <a:moveTo>
                    <a:pt x="0" y="95"/>
                  </a:move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45"/>
            <p:cNvSpPr/>
            <p:nvPr/>
          </p:nvSpPr>
          <p:spPr>
            <a:xfrm>
              <a:off x="1198925" y="1496825"/>
              <a:ext cx="25" cy="25"/>
            </a:xfrm>
            <a:custGeom>
              <a:avLst/>
              <a:gdLst/>
              <a:ahLst/>
              <a:cxnLst/>
              <a:rect l="l" t="t" r="r" b="b"/>
              <a:pathLst>
                <a:path w="1" h="1" extrusionOk="0">
                  <a:moveTo>
                    <a:pt x="0" y="1"/>
                  </a:move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45"/>
            <p:cNvSpPr/>
            <p:nvPr/>
          </p:nvSpPr>
          <p:spPr>
            <a:xfrm>
              <a:off x="1226075" y="1511200"/>
              <a:ext cx="2375" cy="1075"/>
            </a:xfrm>
            <a:custGeom>
              <a:avLst/>
              <a:gdLst/>
              <a:ahLst/>
              <a:cxnLst/>
              <a:rect l="l" t="t" r="r" b="b"/>
              <a:pathLst>
                <a:path w="95" h="43" extrusionOk="0">
                  <a:moveTo>
                    <a:pt x="1" y="1"/>
                  </a:moveTo>
                  <a:cubicBezTo>
                    <a:pt x="95" y="1"/>
                    <a:pt x="95" y="1"/>
                    <a:pt x="95" y="42"/>
                  </a:cubicBezTo>
                  <a:lnTo>
                    <a:pt x="95"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45"/>
            <p:cNvSpPr/>
            <p:nvPr/>
          </p:nvSpPr>
          <p:spPr>
            <a:xfrm>
              <a:off x="1231550" y="1519825"/>
              <a:ext cx="1075" cy="25"/>
            </a:xfrm>
            <a:custGeom>
              <a:avLst/>
              <a:gdLst/>
              <a:ahLst/>
              <a:cxnLst/>
              <a:rect l="l" t="t" r="r" b="b"/>
              <a:pathLst>
                <a:path w="43" h="1" extrusionOk="0">
                  <a:moveTo>
                    <a:pt x="43" y="0"/>
                  </a:moveTo>
                  <a:lnTo>
                    <a:pt x="43" y="0"/>
                  </a:lnTo>
                  <a:lnTo>
                    <a:pt x="43" y="0"/>
                  </a:lnTo>
                  <a:cubicBezTo>
                    <a:pt x="43" y="0"/>
                    <a:pt x="1" y="0"/>
                    <a:pt x="43"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45"/>
            <p:cNvSpPr/>
            <p:nvPr/>
          </p:nvSpPr>
          <p:spPr>
            <a:xfrm>
              <a:off x="1226075" y="1514325"/>
              <a:ext cx="2375" cy="25"/>
            </a:xfrm>
            <a:custGeom>
              <a:avLst/>
              <a:gdLst/>
              <a:ahLst/>
              <a:cxnLst/>
              <a:rect l="l" t="t" r="r" b="b"/>
              <a:pathLst>
                <a:path w="95" h="1" extrusionOk="0">
                  <a:moveTo>
                    <a:pt x="95" y="1"/>
                  </a:moveTo>
                  <a:lnTo>
                    <a:pt x="1" y="1"/>
                  </a:lnTo>
                  <a:lnTo>
                    <a:pt x="95"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45"/>
            <p:cNvSpPr/>
            <p:nvPr/>
          </p:nvSpPr>
          <p:spPr>
            <a:xfrm>
              <a:off x="1228425" y="1514325"/>
              <a:ext cx="1075" cy="2125"/>
            </a:xfrm>
            <a:custGeom>
              <a:avLst/>
              <a:gdLst/>
              <a:ahLst/>
              <a:cxnLst/>
              <a:rect l="l" t="t" r="r" b="b"/>
              <a:pathLst>
                <a:path w="43" h="85" extrusionOk="0">
                  <a:moveTo>
                    <a:pt x="1" y="1"/>
                  </a:moveTo>
                  <a:lnTo>
                    <a:pt x="1" y="84"/>
                  </a:lnTo>
                  <a:cubicBezTo>
                    <a:pt x="42" y="1"/>
                    <a:pt x="1" y="1"/>
                    <a:pt x="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45"/>
            <p:cNvSpPr/>
            <p:nvPr/>
          </p:nvSpPr>
          <p:spPr>
            <a:xfrm>
              <a:off x="1220850" y="1508850"/>
              <a:ext cx="3175" cy="25"/>
            </a:xfrm>
            <a:custGeom>
              <a:avLst/>
              <a:gdLst/>
              <a:ahLst/>
              <a:cxnLst/>
              <a:rect l="l" t="t" r="r" b="b"/>
              <a:pathLst>
                <a:path w="127" h="1" extrusionOk="0">
                  <a:moveTo>
                    <a:pt x="84" y="1"/>
                  </a:moveTo>
                  <a:lnTo>
                    <a:pt x="84" y="1"/>
                  </a:lnTo>
                  <a:cubicBezTo>
                    <a:pt x="126" y="1"/>
                    <a:pt x="1" y="1"/>
                    <a:pt x="84"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45"/>
            <p:cNvSpPr/>
            <p:nvPr/>
          </p:nvSpPr>
          <p:spPr>
            <a:xfrm>
              <a:off x="1226075" y="1516425"/>
              <a:ext cx="25" cy="25"/>
            </a:xfrm>
            <a:custGeom>
              <a:avLst/>
              <a:gdLst/>
              <a:ahLst/>
              <a:cxnLst/>
              <a:rect l="l" t="t" r="r" b="b"/>
              <a:pathLst>
                <a:path w="1" h="1" extrusionOk="0">
                  <a:moveTo>
                    <a:pt x="1" y="0"/>
                  </a:moveTo>
                  <a:lnTo>
                    <a:pt x="1" y="0"/>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45"/>
            <p:cNvSpPr/>
            <p:nvPr/>
          </p:nvSpPr>
          <p:spPr>
            <a:xfrm>
              <a:off x="1222950" y="1512250"/>
              <a:ext cx="25" cy="2100"/>
            </a:xfrm>
            <a:custGeom>
              <a:avLst/>
              <a:gdLst/>
              <a:ahLst/>
              <a:cxnLst/>
              <a:rect l="l" t="t" r="r" b="b"/>
              <a:pathLst>
                <a:path w="1" h="84" extrusionOk="0">
                  <a:moveTo>
                    <a:pt x="0" y="84"/>
                  </a:moveTo>
                  <a:lnTo>
                    <a:pt x="0" y="84"/>
                  </a:lnTo>
                  <a:lnTo>
                    <a:pt x="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45"/>
            <p:cNvSpPr/>
            <p:nvPr/>
          </p:nvSpPr>
          <p:spPr>
            <a:xfrm>
              <a:off x="1224000" y="1514325"/>
              <a:ext cx="25" cy="2125"/>
            </a:xfrm>
            <a:custGeom>
              <a:avLst/>
              <a:gdLst/>
              <a:ahLst/>
              <a:cxnLst/>
              <a:rect l="l" t="t" r="r" b="b"/>
              <a:pathLst>
                <a:path w="1" h="85" extrusionOk="0">
                  <a:moveTo>
                    <a:pt x="0" y="1"/>
                  </a:moveTo>
                  <a:lnTo>
                    <a:pt x="0" y="84"/>
                  </a:lnTo>
                  <a:lnTo>
                    <a:pt x="0" y="84"/>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45"/>
            <p:cNvSpPr/>
            <p:nvPr/>
          </p:nvSpPr>
          <p:spPr>
            <a:xfrm>
              <a:off x="1211975" y="1505725"/>
              <a:ext cx="1075" cy="25"/>
            </a:xfrm>
            <a:custGeom>
              <a:avLst/>
              <a:gdLst/>
              <a:ahLst/>
              <a:cxnLst/>
              <a:rect l="l" t="t" r="r" b="b"/>
              <a:pathLst>
                <a:path w="43" h="1" extrusionOk="0">
                  <a:moveTo>
                    <a:pt x="1" y="0"/>
                  </a:moveTo>
                  <a:lnTo>
                    <a:pt x="42" y="0"/>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45"/>
            <p:cNvSpPr/>
            <p:nvPr/>
          </p:nvSpPr>
          <p:spPr>
            <a:xfrm>
              <a:off x="1213025" y="1508850"/>
              <a:ext cx="25" cy="25"/>
            </a:xfrm>
            <a:custGeom>
              <a:avLst/>
              <a:gdLst/>
              <a:ahLst/>
              <a:cxnLst/>
              <a:rect l="l" t="t" r="r" b="b"/>
              <a:pathLst>
                <a:path w="1" h="1" extrusionOk="0">
                  <a:moveTo>
                    <a:pt x="0" y="1"/>
                  </a:move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45"/>
            <p:cNvSpPr/>
            <p:nvPr/>
          </p:nvSpPr>
          <p:spPr>
            <a:xfrm>
              <a:off x="1209875" y="1506750"/>
              <a:ext cx="2125" cy="975"/>
            </a:xfrm>
            <a:custGeom>
              <a:avLst/>
              <a:gdLst/>
              <a:ahLst/>
              <a:cxnLst/>
              <a:rect l="l" t="t" r="r" b="b"/>
              <a:pathLst>
                <a:path w="85" h="39" extrusionOk="0">
                  <a:moveTo>
                    <a:pt x="1" y="1"/>
                  </a:moveTo>
                  <a:cubicBezTo>
                    <a:pt x="1" y="1"/>
                    <a:pt x="38" y="38"/>
                    <a:pt x="63" y="38"/>
                  </a:cubicBezTo>
                  <a:cubicBezTo>
                    <a:pt x="75" y="38"/>
                    <a:pt x="85" y="29"/>
                    <a:pt x="85"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45"/>
            <p:cNvSpPr/>
            <p:nvPr/>
          </p:nvSpPr>
          <p:spPr>
            <a:xfrm>
              <a:off x="1198925" y="1492650"/>
              <a:ext cx="2375" cy="25"/>
            </a:xfrm>
            <a:custGeom>
              <a:avLst/>
              <a:gdLst/>
              <a:ahLst/>
              <a:cxnLst/>
              <a:rect l="l" t="t" r="r" b="b"/>
              <a:pathLst>
                <a:path w="95" h="1" extrusionOk="0">
                  <a:moveTo>
                    <a:pt x="0" y="1"/>
                  </a:moveTo>
                  <a:lnTo>
                    <a:pt x="94" y="1"/>
                  </a:lnTo>
                  <a:lnTo>
                    <a:pt x="9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45"/>
            <p:cNvSpPr/>
            <p:nvPr/>
          </p:nvSpPr>
          <p:spPr>
            <a:xfrm>
              <a:off x="1189250" y="1480650"/>
              <a:ext cx="1075" cy="2100"/>
            </a:xfrm>
            <a:custGeom>
              <a:avLst/>
              <a:gdLst/>
              <a:ahLst/>
              <a:cxnLst/>
              <a:rect l="l" t="t" r="r" b="b"/>
              <a:pathLst>
                <a:path w="43" h="84" extrusionOk="0">
                  <a:moveTo>
                    <a:pt x="1" y="0"/>
                  </a:moveTo>
                  <a:cubicBezTo>
                    <a:pt x="1" y="42"/>
                    <a:pt x="11" y="42"/>
                    <a:pt x="22" y="42"/>
                  </a:cubicBezTo>
                  <a:cubicBezTo>
                    <a:pt x="23" y="42"/>
                    <a:pt x="24" y="42"/>
                    <a:pt x="26" y="42"/>
                  </a:cubicBezTo>
                  <a:lnTo>
                    <a:pt x="26" y="42"/>
                  </a:lnTo>
                  <a:cubicBezTo>
                    <a:pt x="14" y="0"/>
                    <a:pt x="34" y="0"/>
                    <a:pt x="1" y="0"/>
                  </a:cubicBezTo>
                  <a:close/>
                  <a:moveTo>
                    <a:pt x="26" y="42"/>
                  </a:moveTo>
                  <a:cubicBezTo>
                    <a:pt x="29" y="53"/>
                    <a:pt x="34" y="67"/>
                    <a:pt x="42" y="84"/>
                  </a:cubicBezTo>
                  <a:cubicBezTo>
                    <a:pt x="42" y="48"/>
                    <a:pt x="35" y="43"/>
                    <a:pt x="26" y="42"/>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45"/>
            <p:cNvSpPr/>
            <p:nvPr/>
          </p:nvSpPr>
          <p:spPr>
            <a:xfrm>
              <a:off x="937750" y="1203025"/>
              <a:ext cx="361475" cy="311325"/>
            </a:xfrm>
            <a:custGeom>
              <a:avLst/>
              <a:gdLst/>
              <a:ahLst/>
              <a:cxnLst/>
              <a:rect l="l" t="t" r="r" b="b"/>
              <a:pathLst>
                <a:path w="14459" h="12453" extrusionOk="0">
                  <a:moveTo>
                    <a:pt x="7971" y="1"/>
                  </a:moveTo>
                  <a:cubicBezTo>
                    <a:pt x="7972" y="1"/>
                    <a:pt x="7972" y="2"/>
                    <a:pt x="7973" y="2"/>
                  </a:cubicBezTo>
                  <a:lnTo>
                    <a:pt x="7973" y="2"/>
                  </a:lnTo>
                  <a:cubicBezTo>
                    <a:pt x="7989" y="1"/>
                    <a:pt x="7993" y="1"/>
                    <a:pt x="7971" y="1"/>
                  </a:cubicBezTo>
                  <a:close/>
                  <a:moveTo>
                    <a:pt x="9344" y="118"/>
                  </a:moveTo>
                  <a:cubicBezTo>
                    <a:pt x="9335" y="118"/>
                    <a:pt x="9329" y="121"/>
                    <a:pt x="9325" y="124"/>
                  </a:cubicBezTo>
                  <a:lnTo>
                    <a:pt x="9325" y="124"/>
                  </a:lnTo>
                  <a:cubicBezTo>
                    <a:pt x="9335" y="122"/>
                    <a:pt x="9345" y="120"/>
                    <a:pt x="9354" y="119"/>
                  </a:cubicBezTo>
                  <a:lnTo>
                    <a:pt x="9354" y="119"/>
                  </a:lnTo>
                  <a:cubicBezTo>
                    <a:pt x="9350" y="118"/>
                    <a:pt x="9347" y="118"/>
                    <a:pt x="9344" y="118"/>
                  </a:cubicBezTo>
                  <a:close/>
                  <a:moveTo>
                    <a:pt x="10405" y="523"/>
                  </a:moveTo>
                  <a:lnTo>
                    <a:pt x="10442" y="568"/>
                  </a:lnTo>
                  <a:lnTo>
                    <a:pt x="10442" y="568"/>
                  </a:lnTo>
                  <a:cubicBezTo>
                    <a:pt x="10457" y="556"/>
                    <a:pt x="10458" y="543"/>
                    <a:pt x="10405" y="523"/>
                  </a:cubicBezTo>
                  <a:close/>
                  <a:moveTo>
                    <a:pt x="10418" y="747"/>
                  </a:moveTo>
                  <a:cubicBezTo>
                    <a:pt x="10424" y="747"/>
                    <a:pt x="10433" y="756"/>
                    <a:pt x="10447" y="784"/>
                  </a:cubicBezTo>
                  <a:lnTo>
                    <a:pt x="10405" y="784"/>
                  </a:lnTo>
                  <a:cubicBezTo>
                    <a:pt x="10405" y="784"/>
                    <a:pt x="10405" y="747"/>
                    <a:pt x="10418" y="747"/>
                  </a:cubicBezTo>
                  <a:close/>
                  <a:moveTo>
                    <a:pt x="10447" y="784"/>
                  </a:moveTo>
                  <a:lnTo>
                    <a:pt x="10541" y="878"/>
                  </a:lnTo>
                  <a:cubicBezTo>
                    <a:pt x="10447" y="878"/>
                    <a:pt x="10447" y="878"/>
                    <a:pt x="10447" y="784"/>
                  </a:cubicBezTo>
                  <a:close/>
                  <a:moveTo>
                    <a:pt x="10750" y="1359"/>
                  </a:moveTo>
                  <a:cubicBezTo>
                    <a:pt x="10750" y="1442"/>
                    <a:pt x="10844" y="1442"/>
                    <a:pt x="10844" y="1442"/>
                  </a:cubicBezTo>
                  <a:cubicBezTo>
                    <a:pt x="10750" y="1442"/>
                    <a:pt x="10750" y="1442"/>
                    <a:pt x="10750" y="1359"/>
                  </a:cubicBezTo>
                  <a:close/>
                  <a:moveTo>
                    <a:pt x="10447" y="878"/>
                  </a:moveTo>
                  <a:lnTo>
                    <a:pt x="10625" y="920"/>
                  </a:lnTo>
                  <a:lnTo>
                    <a:pt x="10667" y="920"/>
                  </a:lnTo>
                  <a:cubicBezTo>
                    <a:pt x="10667" y="1004"/>
                    <a:pt x="10625" y="1004"/>
                    <a:pt x="10625" y="1004"/>
                  </a:cubicBezTo>
                  <a:lnTo>
                    <a:pt x="10667" y="1004"/>
                  </a:lnTo>
                  <a:cubicBezTo>
                    <a:pt x="10667" y="1098"/>
                    <a:pt x="10750" y="1098"/>
                    <a:pt x="10750" y="1098"/>
                  </a:cubicBezTo>
                  <a:cubicBezTo>
                    <a:pt x="10750" y="1139"/>
                    <a:pt x="10886" y="1139"/>
                    <a:pt x="10886" y="1223"/>
                  </a:cubicBezTo>
                  <a:lnTo>
                    <a:pt x="10970" y="1223"/>
                  </a:lnTo>
                  <a:cubicBezTo>
                    <a:pt x="11011" y="1307"/>
                    <a:pt x="11011" y="1359"/>
                    <a:pt x="11105" y="1442"/>
                  </a:cubicBezTo>
                  <a:lnTo>
                    <a:pt x="11105" y="1484"/>
                  </a:lnTo>
                  <a:cubicBezTo>
                    <a:pt x="11105" y="1442"/>
                    <a:pt x="11011" y="1359"/>
                    <a:pt x="10970" y="1307"/>
                  </a:cubicBezTo>
                  <a:lnTo>
                    <a:pt x="10886" y="1359"/>
                  </a:lnTo>
                  <a:lnTo>
                    <a:pt x="10886" y="1307"/>
                  </a:lnTo>
                  <a:lnTo>
                    <a:pt x="10886" y="1223"/>
                  </a:lnTo>
                  <a:cubicBezTo>
                    <a:pt x="10886" y="1223"/>
                    <a:pt x="10826" y="1186"/>
                    <a:pt x="10813" y="1186"/>
                  </a:cubicBezTo>
                  <a:cubicBezTo>
                    <a:pt x="10807" y="1186"/>
                    <a:pt x="10813" y="1195"/>
                    <a:pt x="10844" y="1223"/>
                  </a:cubicBezTo>
                  <a:lnTo>
                    <a:pt x="10750" y="1139"/>
                  </a:lnTo>
                  <a:lnTo>
                    <a:pt x="10667" y="1098"/>
                  </a:lnTo>
                  <a:lnTo>
                    <a:pt x="10667" y="1139"/>
                  </a:lnTo>
                  <a:cubicBezTo>
                    <a:pt x="10625" y="1139"/>
                    <a:pt x="10625" y="1098"/>
                    <a:pt x="10625" y="1098"/>
                  </a:cubicBezTo>
                  <a:cubicBezTo>
                    <a:pt x="10541" y="1004"/>
                    <a:pt x="10447" y="920"/>
                    <a:pt x="10405" y="878"/>
                  </a:cubicBezTo>
                  <a:cubicBezTo>
                    <a:pt x="10447" y="878"/>
                    <a:pt x="10447" y="878"/>
                    <a:pt x="10541" y="920"/>
                  </a:cubicBezTo>
                  <a:lnTo>
                    <a:pt x="10541" y="920"/>
                  </a:lnTo>
                  <a:lnTo>
                    <a:pt x="10447" y="878"/>
                  </a:lnTo>
                  <a:close/>
                  <a:moveTo>
                    <a:pt x="11201" y="1466"/>
                  </a:moveTo>
                  <a:cubicBezTo>
                    <a:pt x="11207" y="1466"/>
                    <a:pt x="11217" y="1470"/>
                    <a:pt x="11231" y="1484"/>
                  </a:cubicBezTo>
                  <a:cubicBezTo>
                    <a:pt x="11325" y="1568"/>
                    <a:pt x="11231" y="1568"/>
                    <a:pt x="11231" y="1568"/>
                  </a:cubicBezTo>
                  <a:lnTo>
                    <a:pt x="11189" y="1484"/>
                  </a:lnTo>
                  <a:cubicBezTo>
                    <a:pt x="11189" y="1484"/>
                    <a:pt x="11189" y="1466"/>
                    <a:pt x="11201" y="1466"/>
                  </a:cubicBezTo>
                  <a:close/>
                  <a:moveTo>
                    <a:pt x="11231" y="1568"/>
                  </a:moveTo>
                  <a:lnTo>
                    <a:pt x="11231" y="1568"/>
                  </a:lnTo>
                  <a:cubicBezTo>
                    <a:pt x="11325" y="1662"/>
                    <a:pt x="11408" y="1662"/>
                    <a:pt x="11408" y="1704"/>
                  </a:cubicBezTo>
                  <a:cubicBezTo>
                    <a:pt x="11408" y="1704"/>
                    <a:pt x="11325" y="1704"/>
                    <a:pt x="11325" y="1662"/>
                  </a:cubicBezTo>
                  <a:lnTo>
                    <a:pt x="11325" y="1704"/>
                  </a:lnTo>
                  <a:cubicBezTo>
                    <a:pt x="11325" y="1662"/>
                    <a:pt x="11231" y="1662"/>
                    <a:pt x="11231" y="1568"/>
                  </a:cubicBezTo>
                  <a:close/>
                  <a:moveTo>
                    <a:pt x="10984" y="1766"/>
                  </a:moveTo>
                  <a:lnTo>
                    <a:pt x="10984" y="1766"/>
                  </a:lnTo>
                  <a:cubicBezTo>
                    <a:pt x="10988" y="1778"/>
                    <a:pt x="10998" y="1787"/>
                    <a:pt x="11011" y="1787"/>
                  </a:cubicBezTo>
                  <a:cubicBezTo>
                    <a:pt x="11000" y="1780"/>
                    <a:pt x="10991" y="1773"/>
                    <a:pt x="10984" y="1766"/>
                  </a:cubicBezTo>
                  <a:close/>
                  <a:moveTo>
                    <a:pt x="11408" y="1787"/>
                  </a:moveTo>
                  <a:lnTo>
                    <a:pt x="11408" y="1881"/>
                  </a:lnTo>
                  <a:cubicBezTo>
                    <a:pt x="11325" y="1881"/>
                    <a:pt x="11325" y="1787"/>
                    <a:pt x="11408" y="1787"/>
                  </a:cubicBezTo>
                  <a:close/>
                  <a:moveTo>
                    <a:pt x="11972" y="4012"/>
                  </a:moveTo>
                  <a:cubicBezTo>
                    <a:pt x="11972" y="4012"/>
                    <a:pt x="11972" y="4054"/>
                    <a:pt x="11889" y="4054"/>
                  </a:cubicBezTo>
                  <a:cubicBezTo>
                    <a:pt x="11889" y="4054"/>
                    <a:pt x="11889" y="4012"/>
                    <a:pt x="11972" y="4012"/>
                  </a:cubicBezTo>
                  <a:close/>
                  <a:moveTo>
                    <a:pt x="12192" y="4357"/>
                  </a:moveTo>
                  <a:lnTo>
                    <a:pt x="12192" y="4399"/>
                  </a:lnTo>
                  <a:cubicBezTo>
                    <a:pt x="12192" y="4493"/>
                    <a:pt x="12192" y="4493"/>
                    <a:pt x="12108" y="4493"/>
                  </a:cubicBezTo>
                  <a:lnTo>
                    <a:pt x="12108" y="4399"/>
                  </a:lnTo>
                  <a:cubicBezTo>
                    <a:pt x="12192" y="4399"/>
                    <a:pt x="12192" y="4399"/>
                    <a:pt x="12192" y="4357"/>
                  </a:cubicBezTo>
                  <a:close/>
                  <a:moveTo>
                    <a:pt x="12108" y="4618"/>
                  </a:moveTo>
                  <a:cubicBezTo>
                    <a:pt x="12108" y="4702"/>
                    <a:pt x="12192" y="4702"/>
                    <a:pt x="12192" y="4796"/>
                  </a:cubicBezTo>
                  <a:lnTo>
                    <a:pt x="12108" y="4796"/>
                  </a:lnTo>
                  <a:lnTo>
                    <a:pt x="12108" y="4618"/>
                  </a:lnTo>
                  <a:close/>
                  <a:moveTo>
                    <a:pt x="12108" y="5360"/>
                  </a:moveTo>
                  <a:lnTo>
                    <a:pt x="12108" y="5402"/>
                  </a:lnTo>
                  <a:lnTo>
                    <a:pt x="12192" y="5402"/>
                  </a:lnTo>
                  <a:lnTo>
                    <a:pt x="12108" y="5360"/>
                  </a:lnTo>
                  <a:close/>
                  <a:moveTo>
                    <a:pt x="11795" y="6363"/>
                  </a:moveTo>
                  <a:lnTo>
                    <a:pt x="11795" y="6404"/>
                  </a:lnTo>
                  <a:cubicBezTo>
                    <a:pt x="11795" y="6404"/>
                    <a:pt x="11864" y="6497"/>
                    <a:pt x="11884" y="6497"/>
                  </a:cubicBezTo>
                  <a:cubicBezTo>
                    <a:pt x="11887" y="6497"/>
                    <a:pt x="11889" y="6494"/>
                    <a:pt x="11889" y="6488"/>
                  </a:cubicBezTo>
                  <a:lnTo>
                    <a:pt x="11795" y="6363"/>
                  </a:lnTo>
                  <a:close/>
                  <a:moveTo>
                    <a:pt x="12672" y="7052"/>
                  </a:moveTo>
                  <a:cubicBezTo>
                    <a:pt x="12672" y="7070"/>
                    <a:pt x="12662" y="7075"/>
                    <a:pt x="12648" y="7075"/>
                  </a:cubicBezTo>
                  <a:cubicBezTo>
                    <a:pt x="12620" y="7075"/>
                    <a:pt x="12579" y="7053"/>
                    <a:pt x="12578" y="7052"/>
                  </a:cubicBezTo>
                  <a:lnTo>
                    <a:pt x="12578" y="7052"/>
                  </a:lnTo>
                  <a:cubicBezTo>
                    <a:pt x="12580" y="7053"/>
                    <a:pt x="12673" y="7104"/>
                    <a:pt x="12756" y="7104"/>
                  </a:cubicBezTo>
                  <a:lnTo>
                    <a:pt x="12672" y="7052"/>
                  </a:lnTo>
                  <a:close/>
                  <a:moveTo>
                    <a:pt x="12892" y="7188"/>
                  </a:moveTo>
                  <a:cubicBezTo>
                    <a:pt x="12892" y="7272"/>
                    <a:pt x="12892" y="7272"/>
                    <a:pt x="12975" y="7313"/>
                  </a:cubicBezTo>
                  <a:cubicBezTo>
                    <a:pt x="12975" y="7272"/>
                    <a:pt x="12975" y="7272"/>
                    <a:pt x="12892" y="7188"/>
                  </a:cubicBezTo>
                  <a:close/>
                  <a:moveTo>
                    <a:pt x="12108" y="5402"/>
                  </a:moveTo>
                  <a:lnTo>
                    <a:pt x="12108" y="5485"/>
                  </a:lnTo>
                  <a:lnTo>
                    <a:pt x="12192" y="5485"/>
                  </a:lnTo>
                  <a:lnTo>
                    <a:pt x="12192" y="5579"/>
                  </a:lnTo>
                  <a:cubicBezTo>
                    <a:pt x="12192" y="5579"/>
                    <a:pt x="12234" y="5579"/>
                    <a:pt x="12234" y="5621"/>
                  </a:cubicBezTo>
                  <a:lnTo>
                    <a:pt x="12192" y="5621"/>
                  </a:lnTo>
                  <a:lnTo>
                    <a:pt x="12216" y="5670"/>
                  </a:lnTo>
                  <a:lnTo>
                    <a:pt x="12216" y="5670"/>
                  </a:lnTo>
                  <a:cubicBezTo>
                    <a:pt x="12205" y="5679"/>
                    <a:pt x="12192" y="5705"/>
                    <a:pt x="12192" y="5705"/>
                  </a:cubicBezTo>
                  <a:lnTo>
                    <a:pt x="12192" y="5746"/>
                  </a:lnTo>
                  <a:cubicBezTo>
                    <a:pt x="12192" y="5840"/>
                    <a:pt x="12317" y="5840"/>
                    <a:pt x="12317" y="5924"/>
                  </a:cubicBezTo>
                  <a:cubicBezTo>
                    <a:pt x="12317" y="5924"/>
                    <a:pt x="12234" y="5924"/>
                    <a:pt x="12192" y="5966"/>
                  </a:cubicBezTo>
                  <a:cubicBezTo>
                    <a:pt x="12234" y="5966"/>
                    <a:pt x="12369" y="5966"/>
                    <a:pt x="12453" y="6060"/>
                  </a:cubicBezTo>
                  <a:lnTo>
                    <a:pt x="12453" y="6143"/>
                  </a:lnTo>
                  <a:cubicBezTo>
                    <a:pt x="12369" y="6143"/>
                    <a:pt x="12234" y="6060"/>
                    <a:pt x="12192" y="5966"/>
                  </a:cubicBezTo>
                  <a:lnTo>
                    <a:pt x="12192" y="6060"/>
                  </a:lnTo>
                  <a:lnTo>
                    <a:pt x="12192" y="6143"/>
                  </a:lnTo>
                  <a:cubicBezTo>
                    <a:pt x="12205" y="6117"/>
                    <a:pt x="12222" y="6108"/>
                    <a:pt x="12239" y="6108"/>
                  </a:cubicBezTo>
                  <a:cubicBezTo>
                    <a:pt x="12277" y="6108"/>
                    <a:pt x="12317" y="6156"/>
                    <a:pt x="12317" y="6185"/>
                  </a:cubicBezTo>
                  <a:cubicBezTo>
                    <a:pt x="12317" y="6227"/>
                    <a:pt x="12296" y="6227"/>
                    <a:pt x="12275" y="6227"/>
                  </a:cubicBezTo>
                  <a:cubicBezTo>
                    <a:pt x="12254" y="6227"/>
                    <a:pt x="12234" y="6227"/>
                    <a:pt x="12234" y="6269"/>
                  </a:cubicBezTo>
                  <a:lnTo>
                    <a:pt x="12234" y="6269"/>
                  </a:lnTo>
                  <a:lnTo>
                    <a:pt x="12234" y="6269"/>
                  </a:lnTo>
                  <a:cubicBezTo>
                    <a:pt x="12234" y="6269"/>
                    <a:pt x="12283" y="6324"/>
                    <a:pt x="12268" y="6350"/>
                  </a:cubicBezTo>
                  <a:lnTo>
                    <a:pt x="12268" y="6350"/>
                  </a:lnTo>
                  <a:cubicBezTo>
                    <a:pt x="12250" y="6333"/>
                    <a:pt x="12234" y="6310"/>
                    <a:pt x="12234" y="6269"/>
                  </a:cubicBezTo>
                  <a:lnTo>
                    <a:pt x="12234" y="6363"/>
                  </a:lnTo>
                  <a:cubicBezTo>
                    <a:pt x="12253" y="6363"/>
                    <a:pt x="12263" y="6358"/>
                    <a:pt x="12268" y="6350"/>
                  </a:cubicBezTo>
                  <a:lnTo>
                    <a:pt x="12268" y="6350"/>
                  </a:lnTo>
                  <a:cubicBezTo>
                    <a:pt x="12291" y="6371"/>
                    <a:pt x="12317" y="6381"/>
                    <a:pt x="12317" y="6404"/>
                  </a:cubicBezTo>
                  <a:lnTo>
                    <a:pt x="12234" y="6488"/>
                  </a:lnTo>
                  <a:cubicBezTo>
                    <a:pt x="12317" y="6404"/>
                    <a:pt x="12453" y="6404"/>
                    <a:pt x="12536" y="6404"/>
                  </a:cubicBezTo>
                  <a:cubicBezTo>
                    <a:pt x="12536" y="6404"/>
                    <a:pt x="12536" y="6488"/>
                    <a:pt x="12453" y="6530"/>
                  </a:cubicBezTo>
                  <a:lnTo>
                    <a:pt x="12369" y="6530"/>
                  </a:lnTo>
                  <a:cubicBezTo>
                    <a:pt x="12369" y="6577"/>
                    <a:pt x="12356" y="6577"/>
                    <a:pt x="12350" y="6577"/>
                  </a:cubicBezTo>
                  <a:cubicBezTo>
                    <a:pt x="12343" y="6577"/>
                    <a:pt x="12343" y="6577"/>
                    <a:pt x="12369" y="6624"/>
                  </a:cubicBezTo>
                  <a:cubicBezTo>
                    <a:pt x="12453" y="6707"/>
                    <a:pt x="12369" y="6707"/>
                    <a:pt x="12453" y="6707"/>
                  </a:cubicBezTo>
                  <a:cubicBezTo>
                    <a:pt x="12453" y="6707"/>
                    <a:pt x="12536" y="6707"/>
                    <a:pt x="12578" y="6749"/>
                  </a:cubicBezTo>
                  <a:lnTo>
                    <a:pt x="12536" y="6749"/>
                  </a:lnTo>
                  <a:cubicBezTo>
                    <a:pt x="12578" y="6843"/>
                    <a:pt x="12578" y="6927"/>
                    <a:pt x="12672" y="6969"/>
                  </a:cubicBezTo>
                  <a:cubicBezTo>
                    <a:pt x="12578" y="6969"/>
                    <a:pt x="12672" y="7052"/>
                    <a:pt x="12578" y="7052"/>
                  </a:cubicBezTo>
                  <a:lnTo>
                    <a:pt x="12672" y="7052"/>
                  </a:lnTo>
                  <a:cubicBezTo>
                    <a:pt x="12672" y="7024"/>
                    <a:pt x="12682" y="7015"/>
                    <a:pt x="12695" y="7015"/>
                  </a:cubicBezTo>
                  <a:cubicBezTo>
                    <a:pt x="12723" y="7015"/>
                    <a:pt x="12770" y="7052"/>
                    <a:pt x="12798" y="7052"/>
                  </a:cubicBezTo>
                  <a:cubicBezTo>
                    <a:pt x="12892" y="7104"/>
                    <a:pt x="12798" y="7104"/>
                    <a:pt x="12798" y="7104"/>
                  </a:cubicBezTo>
                  <a:cubicBezTo>
                    <a:pt x="12845" y="7146"/>
                    <a:pt x="12889" y="7146"/>
                    <a:pt x="12927" y="7146"/>
                  </a:cubicBezTo>
                  <a:cubicBezTo>
                    <a:pt x="12965" y="7146"/>
                    <a:pt x="12996" y="7146"/>
                    <a:pt x="13017" y="7188"/>
                  </a:cubicBezTo>
                  <a:cubicBezTo>
                    <a:pt x="13017" y="7272"/>
                    <a:pt x="12975" y="7272"/>
                    <a:pt x="12975" y="7313"/>
                  </a:cubicBezTo>
                  <a:cubicBezTo>
                    <a:pt x="12975" y="7313"/>
                    <a:pt x="13017" y="7407"/>
                    <a:pt x="13101" y="7407"/>
                  </a:cubicBezTo>
                  <a:lnTo>
                    <a:pt x="13320" y="7407"/>
                  </a:lnTo>
                  <a:lnTo>
                    <a:pt x="13320" y="7313"/>
                  </a:lnTo>
                  <a:lnTo>
                    <a:pt x="13101" y="7313"/>
                  </a:lnTo>
                  <a:cubicBezTo>
                    <a:pt x="13101" y="7313"/>
                    <a:pt x="13153" y="7313"/>
                    <a:pt x="13153" y="7272"/>
                  </a:cubicBezTo>
                  <a:lnTo>
                    <a:pt x="13101" y="7272"/>
                  </a:lnTo>
                  <a:cubicBezTo>
                    <a:pt x="13101" y="7272"/>
                    <a:pt x="13101" y="7234"/>
                    <a:pt x="13116" y="7234"/>
                  </a:cubicBezTo>
                  <a:cubicBezTo>
                    <a:pt x="13124" y="7234"/>
                    <a:pt x="13135" y="7244"/>
                    <a:pt x="13153" y="7272"/>
                  </a:cubicBezTo>
                  <a:lnTo>
                    <a:pt x="13101" y="7188"/>
                  </a:lnTo>
                  <a:cubicBezTo>
                    <a:pt x="13101" y="7188"/>
                    <a:pt x="13101" y="7104"/>
                    <a:pt x="13017" y="7104"/>
                  </a:cubicBezTo>
                  <a:lnTo>
                    <a:pt x="12975" y="7052"/>
                  </a:lnTo>
                  <a:cubicBezTo>
                    <a:pt x="12892" y="6969"/>
                    <a:pt x="12798" y="6969"/>
                    <a:pt x="12798" y="6843"/>
                  </a:cubicBezTo>
                  <a:cubicBezTo>
                    <a:pt x="12798" y="6843"/>
                    <a:pt x="12756" y="6843"/>
                    <a:pt x="12756" y="6749"/>
                  </a:cubicBezTo>
                  <a:lnTo>
                    <a:pt x="12756" y="6707"/>
                  </a:lnTo>
                  <a:cubicBezTo>
                    <a:pt x="12756" y="6624"/>
                    <a:pt x="12672" y="6488"/>
                    <a:pt x="12672" y="6488"/>
                  </a:cubicBezTo>
                  <a:lnTo>
                    <a:pt x="12578" y="6488"/>
                  </a:lnTo>
                  <a:lnTo>
                    <a:pt x="12578" y="6363"/>
                  </a:lnTo>
                  <a:lnTo>
                    <a:pt x="12536" y="6363"/>
                  </a:lnTo>
                  <a:lnTo>
                    <a:pt x="12536" y="6185"/>
                  </a:lnTo>
                  <a:lnTo>
                    <a:pt x="12536" y="6060"/>
                  </a:lnTo>
                  <a:cubicBezTo>
                    <a:pt x="12453" y="6060"/>
                    <a:pt x="12453" y="5966"/>
                    <a:pt x="12453" y="5924"/>
                  </a:cubicBezTo>
                  <a:lnTo>
                    <a:pt x="12453" y="5840"/>
                  </a:lnTo>
                  <a:lnTo>
                    <a:pt x="12453" y="5746"/>
                  </a:lnTo>
                  <a:lnTo>
                    <a:pt x="12369" y="5746"/>
                  </a:lnTo>
                  <a:cubicBezTo>
                    <a:pt x="12453" y="5746"/>
                    <a:pt x="12369" y="5705"/>
                    <a:pt x="12453" y="5705"/>
                  </a:cubicBezTo>
                  <a:cubicBezTo>
                    <a:pt x="12369" y="5705"/>
                    <a:pt x="12369" y="5579"/>
                    <a:pt x="12317" y="5579"/>
                  </a:cubicBezTo>
                  <a:lnTo>
                    <a:pt x="12369" y="5579"/>
                  </a:lnTo>
                  <a:cubicBezTo>
                    <a:pt x="12369" y="5579"/>
                    <a:pt x="12369" y="5485"/>
                    <a:pt x="12317" y="5485"/>
                  </a:cubicBezTo>
                  <a:lnTo>
                    <a:pt x="12369" y="5485"/>
                  </a:lnTo>
                  <a:lnTo>
                    <a:pt x="12317" y="5402"/>
                  </a:lnTo>
                  <a:cubicBezTo>
                    <a:pt x="12261" y="5402"/>
                    <a:pt x="12224" y="5439"/>
                    <a:pt x="12181" y="5439"/>
                  </a:cubicBezTo>
                  <a:cubicBezTo>
                    <a:pt x="12159" y="5439"/>
                    <a:pt x="12136" y="5429"/>
                    <a:pt x="12108" y="5402"/>
                  </a:cubicBezTo>
                  <a:close/>
                  <a:moveTo>
                    <a:pt x="13236" y="7407"/>
                  </a:moveTo>
                  <a:cubicBezTo>
                    <a:pt x="13236" y="7407"/>
                    <a:pt x="13252" y="7431"/>
                    <a:pt x="13270" y="7455"/>
                  </a:cubicBezTo>
                  <a:lnTo>
                    <a:pt x="13270" y="7455"/>
                  </a:lnTo>
                  <a:cubicBezTo>
                    <a:pt x="13261" y="7432"/>
                    <a:pt x="13236" y="7407"/>
                    <a:pt x="13236" y="7407"/>
                  </a:cubicBezTo>
                  <a:close/>
                  <a:moveTo>
                    <a:pt x="13271" y="7456"/>
                  </a:moveTo>
                  <a:lnTo>
                    <a:pt x="13236" y="7491"/>
                  </a:lnTo>
                  <a:cubicBezTo>
                    <a:pt x="13273" y="7491"/>
                    <a:pt x="13278" y="7475"/>
                    <a:pt x="13271" y="7456"/>
                  </a:cubicBezTo>
                  <a:close/>
                  <a:moveTo>
                    <a:pt x="13320" y="7407"/>
                  </a:moveTo>
                  <a:cubicBezTo>
                    <a:pt x="13341" y="7449"/>
                    <a:pt x="13351" y="7449"/>
                    <a:pt x="13368" y="7449"/>
                  </a:cubicBezTo>
                  <a:cubicBezTo>
                    <a:pt x="13385" y="7449"/>
                    <a:pt x="13409" y="7449"/>
                    <a:pt x="13456" y="7491"/>
                  </a:cubicBezTo>
                  <a:lnTo>
                    <a:pt x="13456" y="7407"/>
                  </a:lnTo>
                  <a:close/>
                  <a:moveTo>
                    <a:pt x="13320" y="7407"/>
                  </a:moveTo>
                  <a:lnTo>
                    <a:pt x="13271" y="7456"/>
                  </a:lnTo>
                  <a:lnTo>
                    <a:pt x="13271" y="7456"/>
                  </a:lnTo>
                  <a:cubicBezTo>
                    <a:pt x="13271" y="7456"/>
                    <a:pt x="13271" y="7455"/>
                    <a:pt x="13270" y="7455"/>
                  </a:cubicBezTo>
                  <a:lnTo>
                    <a:pt x="13270" y="7455"/>
                  </a:lnTo>
                  <a:cubicBezTo>
                    <a:pt x="13270" y="7455"/>
                    <a:pt x="13271" y="7456"/>
                    <a:pt x="13271" y="7456"/>
                  </a:cubicBezTo>
                  <a:lnTo>
                    <a:pt x="13271" y="7456"/>
                  </a:lnTo>
                  <a:lnTo>
                    <a:pt x="13271" y="7456"/>
                  </a:lnTo>
                  <a:lnTo>
                    <a:pt x="13271" y="7456"/>
                  </a:lnTo>
                  <a:cubicBezTo>
                    <a:pt x="13288" y="7478"/>
                    <a:pt x="13307" y="7499"/>
                    <a:pt x="13315" y="7499"/>
                  </a:cubicBezTo>
                  <a:cubicBezTo>
                    <a:pt x="13318" y="7499"/>
                    <a:pt x="13320" y="7497"/>
                    <a:pt x="13320" y="7491"/>
                  </a:cubicBezTo>
                  <a:lnTo>
                    <a:pt x="13320" y="7407"/>
                  </a:lnTo>
                  <a:close/>
                  <a:moveTo>
                    <a:pt x="12369" y="7710"/>
                  </a:moveTo>
                  <a:lnTo>
                    <a:pt x="12369" y="7710"/>
                  </a:lnTo>
                  <a:cubicBezTo>
                    <a:pt x="12398" y="7725"/>
                    <a:pt x="12427" y="7744"/>
                    <a:pt x="12452" y="7763"/>
                  </a:cubicBezTo>
                  <a:lnTo>
                    <a:pt x="12452" y="7763"/>
                  </a:lnTo>
                  <a:cubicBezTo>
                    <a:pt x="12453" y="7760"/>
                    <a:pt x="12453" y="7756"/>
                    <a:pt x="12453" y="7752"/>
                  </a:cubicBezTo>
                  <a:lnTo>
                    <a:pt x="12369" y="7710"/>
                  </a:lnTo>
                  <a:close/>
                  <a:moveTo>
                    <a:pt x="12374" y="7743"/>
                  </a:moveTo>
                  <a:cubicBezTo>
                    <a:pt x="12371" y="7743"/>
                    <a:pt x="12369" y="7746"/>
                    <a:pt x="12369" y="7752"/>
                  </a:cubicBezTo>
                  <a:cubicBezTo>
                    <a:pt x="12369" y="7752"/>
                    <a:pt x="12453" y="7836"/>
                    <a:pt x="12536" y="7836"/>
                  </a:cubicBezTo>
                  <a:cubicBezTo>
                    <a:pt x="12536" y="7836"/>
                    <a:pt x="12501" y="7800"/>
                    <a:pt x="12452" y="7763"/>
                  </a:cubicBezTo>
                  <a:lnTo>
                    <a:pt x="12452" y="7763"/>
                  </a:lnTo>
                  <a:cubicBezTo>
                    <a:pt x="12451" y="7777"/>
                    <a:pt x="12446" y="7781"/>
                    <a:pt x="12439" y="7781"/>
                  </a:cubicBezTo>
                  <a:cubicBezTo>
                    <a:pt x="12420" y="7781"/>
                    <a:pt x="12387" y="7743"/>
                    <a:pt x="12374" y="7743"/>
                  </a:cubicBezTo>
                  <a:close/>
                  <a:moveTo>
                    <a:pt x="12756" y="7971"/>
                  </a:moveTo>
                  <a:lnTo>
                    <a:pt x="12756" y="8055"/>
                  </a:lnTo>
                  <a:cubicBezTo>
                    <a:pt x="12771" y="8070"/>
                    <a:pt x="12786" y="8085"/>
                    <a:pt x="12798" y="8097"/>
                  </a:cubicBezTo>
                  <a:cubicBezTo>
                    <a:pt x="12756" y="8055"/>
                    <a:pt x="12756" y="7971"/>
                    <a:pt x="12756" y="7971"/>
                  </a:cubicBezTo>
                  <a:close/>
                  <a:moveTo>
                    <a:pt x="13017" y="8274"/>
                  </a:moveTo>
                  <a:cubicBezTo>
                    <a:pt x="13017" y="8295"/>
                    <a:pt x="13038" y="8306"/>
                    <a:pt x="13048" y="8306"/>
                  </a:cubicBezTo>
                  <a:cubicBezTo>
                    <a:pt x="13059" y="8306"/>
                    <a:pt x="13059" y="8295"/>
                    <a:pt x="13017" y="8274"/>
                  </a:cubicBezTo>
                  <a:close/>
                  <a:moveTo>
                    <a:pt x="13153" y="8316"/>
                  </a:moveTo>
                  <a:cubicBezTo>
                    <a:pt x="13182" y="8316"/>
                    <a:pt x="13210" y="8337"/>
                    <a:pt x="13236" y="8361"/>
                  </a:cubicBezTo>
                  <a:lnTo>
                    <a:pt x="13236" y="8361"/>
                  </a:lnTo>
                  <a:cubicBezTo>
                    <a:pt x="13232" y="8316"/>
                    <a:pt x="13218" y="8316"/>
                    <a:pt x="13153" y="8316"/>
                  </a:cubicBezTo>
                  <a:close/>
                  <a:moveTo>
                    <a:pt x="13236" y="8361"/>
                  </a:moveTo>
                  <a:cubicBezTo>
                    <a:pt x="13236" y="8374"/>
                    <a:pt x="13236" y="8390"/>
                    <a:pt x="13236" y="8410"/>
                  </a:cubicBezTo>
                  <a:lnTo>
                    <a:pt x="13236" y="8362"/>
                  </a:lnTo>
                  <a:lnTo>
                    <a:pt x="13236" y="8362"/>
                  </a:lnTo>
                  <a:cubicBezTo>
                    <a:pt x="13236" y="8362"/>
                    <a:pt x="13236" y="8361"/>
                    <a:pt x="13236" y="8361"/>
                  </a:cubicBezTo>
                  <a:close/>
                  <a:moveTo>
                    <a:pt x="13327" y="8308"/>
                  </a:moveTo>
                  <a:cubicBezTo>
                    <a:pt x="13323" y="8308"/>
                    <a:pt x="13320" y="8310"/>
                    <a:pt x="13320" y="8316"/>
                  </a:cubicBezTo>
                  <a:cubicBezTo>
                    <a:pt x="13362" y="8410"/>
                    <a:pt x="13456" y="8410"/>
                    <a:pt x="13539" y="8410"/>
                  </a:cubicBezTo>
                  <a:lnTo>
                    <a:pt x="13456" y="8316"/>
                  </a:lnTo>
                  <a:cubicBezTo>
                    <a:pt x="13456" y="8341"/>
                    <a:pt x="13446" y="8350"/>
                    <a:pt x="13432" y="8350"/>
                  </a:cubicBezTo>
                  <a:cubicBezTo>
                    <a:pt x="13400" y="8350"/>
                    <a:pt x="13347" y="8308"/>
                    <a:pt x="13327" y="8308"/>
                  </a:cubicBezTo>
                  <a:close/>
                  <a:moveTo>
                    <a:pt x="11795" y="5360"/>
                  </a:moveTo>
                  <a:lnTo>
                    <a:pt x="11795" y="5485"/>
                  </a:lnTo>
                  <a:cubicBezTo>
                    <a:pt x="11795" y="5402"/>
                    <a:pt x="11889" y="5402"/>
                    <a:pt x="11889" y="5402"/>
                  </a:cubicBezTo>
                  <a:lnTo>
                    <a:pt x="11889" y="5402"/>
                  </a:lnTo>
                  <a:cubicBezTo>
                    <a:pt x="11889" y="5485"/>
                    <a:pt x="11889" y="5485"/>
                    <a:pt x="11795" y="5579"/>
                  </a:cubicBezTo>
                  <a:cubicBezTo>
                    <a:pt x="11795" y="5579"/>
                    <a:pt x="11889" y="5579"/>
                    <a:pt x="11889" y="5621"/>
                  </a:cubicBezTo>
                  <a:lnTo>
                    <a:pt x="11795" y="5621"/>
                  </a:lnTo>
                  <a:lnTo>
                    <a:pt x="11889" y="5705"/>
                  </a:lnTo>
                  <a:cubicBezTo>
                    <a:pt x="11889" y="5705"/>
                    <a:pt x="11795" y="5705"/>
                    <a:pt x="11795" y="5746"/>
                  </a:cubicBezTo>
                  <a:lnTo>
                    <a:pt x="11795" y="5840"/>
                  </a:lnTo>
                  <a:cubicBezTo>
                    <a:pt x="11795" y="5966"/>
                    <a:pt x="11972" y="5966"/>
                    <a:pt x="11972" y="6060"/>
                  </a:cubicBezTo>
                  <a:cubicBezTo>
                    <a:pt x="11972" y="6060"/>
                    <a:pt x="11889" y="6060"/>
                    <a:pt x="11889" y="6143"/>
                  </a:cubicBezTo>
                  <a:cubicBezTo>
                    <a:pt x="11889" y="6143"/>
                    <a:pt x="12014" y="6269"/>
                    <a:pt x="12108" y="6363"/>
                  </a:cubicBezTo>
                  <a:lnTo>
                    <a:pt x="12108" y="6488"/>
                  </a:lnTo>
                  <a:cubicBezTo>
                    <a:pt x="12014" y="6404"/>
                    <a:pt x="11889" y="6269"/>
                    <a:pt x="11795" y="6185"/>
                  </a:cubicBezTo>
                  <a:lnTo>
                    <a:pt x="11795" y="6269"/>
                  </a:lnTo>
                  <a:lnTo>
                    <a:pt x="11795" y="6363"/>
                  </a:lnTo>
                  <a:cubicBezTo>
                    <a:pt x="11889" y="6363"/>
                    <a:pt x="11972" y="6404"/>
                    <a:pt x="11972" y="6530"/>
                  </a:cubicBezTo>
                  <a:lnTo>
                    <a:pt x="11889" y="6530"/>
                  </a:lnTo>
                  <a:lnTo>
                    <a:pt x="11889" y="6624"/>
                  </a:lnTo>
                  <a:cubicBezTo>
                    <a:pt x="11889" y="6707"/>
                    <a:pt x="11972" y="6707"/>
                    <a:pt x="11972" y="6749"/>
                  </a:cubicBezTo>
                  <a:cubicBezTo>
                    <a:pt x="11972" y="6843"/>
                    <a:pt x="11889" y="6927"/>
                    <a:pt x="11889" y="6927"/>
                  </a:cubicBezTo>
                  <a:cubicBezTo>
                    <a:pt x="11948" y="6868"/>
                    <a:pt x="12032" y="6804"/>
                    <a:pt x="12106" y="6804"/>
                  </a:cubicBezTo>
                  <a:cubicBezTo>
                    <a:pt x="12138" y="6804"/>
                    <a:pt x="12167" y="6815"/>
                    <a:pt x="12192" y="6843"/>
                  </a:cubicBezTo>
                  <a:cubicBezTo>
                    <a:pt x="12192" y="6843"/>
                    <a:pt x="12192" y="6969"/>
                    <a:pt x="12108" y="6969"/>
                  </a:cubicBezTo>
                  <a:cubicBezTo>
                    <a:pt x="12108" y="6996"/>
                    <a:pt x="12098" y="7006"/>
                    <a:pt x="12084" y="7006"/>
                  </a:cubicBezTo>
                  <a:cubicBezTo>
                    <a:pt x="12056" y="7006"/>
                    <a:pt x="12014" y="6969"/>
                    <a:pt x="12014" y="6969"/>
                  </a:cubicBezTo>
                  <a:lnTo>
                    <a:pt x="12014" y="7052"/>
                  </a:lnTo>
                  <a:lnTo>
                    <a:pt x="12014" y="7104"/>
                  </a:lnTo>
                  <a:cubicBezTo>
                    <a:pt x="12077" y="7104"/>
                    <a:pt x="12056" y="7142"/>
                    <a:pt x="12063" y="7142"/>
                  </a:cubicBezTo>
                  <a:cubicBezTo>
                    <a:pt x="12066" y="7142"/>
                    <a:pt x="12077" y="7132"/>
                    <a:pt x="12108" y="7104"/>
                  </a:cubicBezTo>
                  <a:lnTo>
                    <a:pt x="12108" y="7272"/>
                  </a:lnTo>
                  <a:cubicBezTo>
                    <a:pt x="12108" y="7246"/>
                    <a:pt x="12120" y="7236"/>
                    <a:pt x="12137" y="7236"/>
                  </a:cubicBezTo>
                  <a:cubicBezTo>
                    <a:pt x="12174" y="7236"/>
                    <a:pt x="12234" y="7284"/>
                    <a:pt x="12234" y="7313"/>
                  </a:cubicBezTo>
                  <a:cubicBezTo>
                    <a:pt x="12234" y="7407"/>
                    <a:pt x="12317" y="7491"/>
                    <a:pt x="12317" y="7491"/>
                  </a:cubicBezTo>
                  <a:cubicBezTo>
                    <a:pt x="12317" y="7533"/>
                    <a:pt x="12317" y="7627"/>
                    <a:pt x="12369" y="7627"/>
                  </a:cubicBezTo>
                  <a:lnTo>
                    <a:pt x="12369" y="7710"/>
                  </a:lnTo>
                  <a:cubicBezTo>
                    <a:pt x="12453" y="7710"/>
                    <a:pt x="12536" y="7710"/>
                    <a:pt x="12578" y="7752"/>
                  </a:cubicBezTo>
                  <a:cubicBezTo>
                    <a:pt x="12672" y="7836"/>
                    <a:pt x="12578" y="7836"/>
                    <a:pt x="12672" y="7836"/>
                  </a:cubicBezTo>
                  <a:cubicBezTo>
                    <a:pt x="12756" y="7971"/>
                    <a:pt x="12798" y="7888"/>
                    <a:pt x="12892" y="8055"/>
                  </a:cubicBezTo>
                  <a:cubicBezTo>
                    <a:pt x="12892" y="8076"/>
                    <a:pt x="12892" y="8076"/>
                    <a:pt x="12880" y="8076"/>
                  </a:cubicBezTo>
                  <a:cubicBezTo>
                    <a:pt x="12868" y="8076"/>
                    <a:pt x="12845" y="8076"/>
                    <a:pt x="12798" y="8097"/>
                  </a:cubicBezTo>
                  <a:cubicBezTo>
                    <a:pt x="12892" y="8191"/>
                    <a:pt x="12975" y="8274"/>
                    <a:pt x="13017" y="8274"/>
                  </a:cubicBezTo>
                  <a:cubicBezTo>
                    <a:pt x="13017" y="8246"/>
                    <a:pt x="13026" y="8237"/>
                    <a:pt x="13039" y="8237"/>
                  </a:cubicBezTo>
                  <a:cubicBezTo>
                    <a:pt x="13063" y="8237"/>
                    <a:pt x="13101" y="8274"/>
                    <a:pt x="13101" y="8274"/>
                  </a:cubicBezTo>
                  <a:cubicBezTo>
                    <a:pt x="13153" y="8274"/>
                    <a:pt x="13236" y="8274"/>
                    <a:pt x="13236" y="8316"/>
                  </a:cubicBezTo>
                  <a:lnTo>
                    <a:pt x="13236" y="8362"/>
                  </a:lnTo>
                  <a:lnTo>
                    <a:pt x="13236" y="8362"/>
                  </a:lnTo>
                  <a:cubicBezTo>
                    <a:pt x="13270" y="8395"/>
                    <a:pt x="13298" y="8433"/>
                    <a:pt x="13311" y="8433"/>
                  </a:cubicBezTo>
                  <a:cubicBezTo>
                    <a:pt x="13317" y="8433"/>
                    <a:pt x="13320" y="8426"/>
                    <a:pt x="13320" y="8410"/>
                  </a:cubicBezTo>
                  <a:lnTo>
                    <a:pt x="13320" y="8316"/>
                  </a:lnTo>
                  <a:cubicBezTo>
                    <a:pt x="13320" y="8274"/>
                    <a:pt x="13320" y="8274"/>
                    <a:pt x="13236" y="8191"/>
                  </a:cubicBezTo>
                  <a:lnTo>
                    <a:pt x="13153" y="8191"/>
                  </a:lnTo>
                  <a:cubicBezTo>
                    <a:pt x="13153" y="8191"/>
                    <a:pt x="13236" y="8191"/>
                    <a:pt x="13153" y="8274"/>
                  </a:cubicBezTo>
                  <a:cubicBezTo>
                    <a:pt x="13153" y="8274"/>
                    <a:pt x="13101" y="8191"/>
                    <a:pt x="13017" y="8191"/>
                  </a:cubicBezTo>
                  <a:cubicBezTo>
                    <a:pt x="13017" y="8144"/>
                    <a:pt x="13038" y="8144"/>
                    <a:pt x="13048" y="8144"/>
                  </a:cubicBezTo>
                  <a:cubicBezTo>
                    <a:pt x="13059" y="8144"/>
                    <a:pt x="13059" y="8144"/>
                    <a:pt x="13017" y="8097"/>
                  </a:cubicBezTo>
                  <a:cubicBezTo>
                    <a:pt x="13017" y="8097"/>
                    <a:pt x="12975" y="8055"/>
                    <a:pt x="13017" y="8055"/>
                  </a:cubicBezTo>
                  <a:lnTo>
                    <a:pt x="12975" y="8055"/>
                  </a:lnTo>
                  <a:cubicBezTo>
                    <a:pt x="12975" y="7971"/>
                    <a:pt x="12975" y="7971"/>
                    <a:pt x="12892" y="7888"/>
                  </a:cubicBezTo>
                  <a:lnTo>
                    <a:pt x="12798" y="7888"/>
                  </a:lnTo>
                  <a:lnTo>
                    <a:pt x="12756" y="7836"/>
                  </a:lnTo>
                  <a:cubicBezTo>
                    <a:pt x="12756" y="7752"/>
                    <a:pt x="12672" y="7710"/>
                    <a:pt x="12578" y="7710"/>
                  </a:cubicBezTo>
                  <a:cubicBezTo>
                    <a:pt x="12578" y="7627"/>
                    <a:pt x="12536" y="7627"/>
                    <a:pt x="12536" y="7533"/>
                  </a:cubicBezTo>
                  <a:cubicBezTo>
                    <a:pt x="12536" y="7491"/>
                    <a:pt x="12453" y="7491"/>
                    <a:pt x="12453" y="7407"/>
                  </a:cubicBezTo>
                  <a:cubicBezTo>
                    <a:pt x="12453" y="7313"/>
                    <a:pt x="12453" y="7272"/>
                    <a:pt x="12369" y="7188"/>
                  </a:cubicBezTo>
                  <a:lnTo>
                    <a:pt x="12369" y="7052"/>
                  </a:lnTo>
                  <a:cubicBezTo>
                    <a:pt x="12317" y="7052"/>
                    <a:pt x="12317" y="6969"/>
                    <a:pt x="12317" y="6927"/>
                  </a:cubicBezTo>
                  <a:lnTo>
                    <a:pt x="12234" y="6927"/>
                  </a:lnTo>
                  <a:lnTo>
                    <a:pt x="12234" y="6749"/>
                  </a:lnTo>
                  <a:lnTo>
                    <a:pt x="12192" y="6749"/>
                  </a:lnTo>
                  <a:lnTo>
                    <a:pt x="12192" y="6530"/>
                  </a:lnTo>
                  <a:cubicBezTo>
                    <a:pt x="12234" y="6404"/>
                    <a:pt x="12108" y="6269"/>
                    <a:pt x="12108" y="6143"/>
                  </a:cubicBezTo>
                  <a:lnTo>
                    <a:pt x="12108" y="6060"/>
                  </a:lnTo>
                  <a:lnTo>
                    <a:pt x="12108" y="5966"/>
                  </a:lnTo>
                  <a:lnTo>
                    <a:pt x="12192" y="5966"/>
                  </a:lnTo>
                  <a:cubicBezTo>
                    <a:pt x="12192" y="5924"/>
                    <a:pt x="12108" y="5924"/>
                    <a:pt x="12108" y="5924"/>
                  </a:cubicBezTo>
                  <a:cubicBezTo>
                    <a:pt x="12108" y="5840"/>
                    <a:pt x="12014" y="5840"/>
                    <a:pt x="12108" y="5746"/>
                  </a:cubicBezTo>
                  <a:cubicBezTo>
                    <a:pt x="12108" y="5746"/>
                    <a:pt x="12108" y="5639"/>
                    <a:pt x="12033" y="5590"/>
                  </a:cubicBezTo>
                  <a:lnTo>
                    <a:pt x="12033" y="5590"/>
                  </a:lnTo>
                  <a:cubicBezTo>
                    <a:pt x="12055" y="5570"/>
                    <a:pt x="12079" y="5550"/>
                    <a:pt x="12014" y="5485"/>
                  </a:cubicBezTo>
                  <a:lnTo>
                    <a:pt x="12108" y="5485"/>
                  </a:lnTo>
                  <a:lnTo>
                    <a:pt x="12014" y="5402"/>
                  </a:lnTo>
                  <a:cubicBezTo>
                    <a:pt x="11993" y="5381"/>
                    <a:pt x="11962" y="5381"/>
                    <a:pt x="11924" y="5381"/>
                  </a:cubicBezTo>
                  <a:cubicBezTo>
                    <a:pt x="11886" y="5381"/>
                    <a:pt x="11842" y="5381"/>
                    <a:pt x="11795" y="5360"/>
                  </a:cubicBezTo>
                  <a:close/>
                  <a:moveTo>
                    <a:pt x="10061" y="8880"/>
                  </a:moveTo>
                  <a:cubicBezTo>
                    <a:pt x="10061" y="8897"/>
                    <a:pt x="10055" y="8912"/>
                    <a:pt x="10047" y="8928"/>
                  </a:cubicBezTo>
                  <a:lnTo>
                    <a:pt x="10047" y="8928"/>
                  </a:lnTo>
                  <a:cubicBezTo>
                    <a:pt x="10052" y="8928"/>
                    <a:pt x="10057" y="8929"/>
                    <a:pt x="10061" y="8931"/>
                  </a:cubicBezTo>
                  <a:lnTo>
                    <a:pt x="10061" y="8931"/>
                  </a:lnTo>
                  <a:lnTo>
                    <a:pt x="10061" y="8880"/>
                  </a:lnTo>
                  <a:close/>
                  <a:moveTo>
                    <a:pt x="10061" y="8931"/>
                  </a:moveTo>
                  <a:lnTo>
                    <a:pt x="10061" y="8974"/>
                  </a:lnTo>
                  <a:cubicBezTo>
                    <a:pt x="10072" y="8948"/>
                    <a:pt x="10070" y="8936"/>
                    <a:pt x="10061" y="8931"/>
                  </a:cubicBezTo>
                  <a:close/>
                  <a:moveTo>
                    <a:pt x="9841" y="9977"/>
                  </a:moveTo>
                  <a:lnTo>
                    <a:pt x="9841" y="10019"/>
                  </a:lnTo>
                  <a:lnTo>
                    <a:pt x="9841" y="10102"/>
                  </a:lnTo>
                  <a:cubicBezTo>
                    <a:pt x="9883" y="10019"/>
                    <a:pt x="9841" y="10019"/>
                    <a:pt x="9841" y="9977"/>
                  </a:cubicBezTo>
                  <a:close/>
                  <a:moveTo>
                    <a:pt x="9841" y="10186"/>
                  </a:moveTo>
                  <a:cubicBezTo>
                    <a:pt x="9841" y="10238"/>
                    <a:pt x="9883" y="10238"/>
                    <a:pt x="9883" y="10238"/>
                  </a:cubicBezTo>
                  <a:cubicBezTo>
                    <a:pt x="9883" y="10237"/>
                    <a:pt x="9883" y="10236"/>
                    <a:pt x="9883" y="10234"/>
                  </a:cubicBezTo>
                  <a:lnTo>
                    <a:pt x="9883" y="10234"/>
                  </a:lnTo>
                  <a:cubicBezTo>
                    <a:pt x="9864" y="10221"/>
                    <a:pt x="9841" y="10208"/>
                    <a:pt x="9841" y="10186"/>
                  </a:cubicBezTo>
                  <a:close/>
                  <a:moveTo>
                    <a:pt x="9841" y="9664"/>
                  </a:moveTo>
                  <a:lnTo>
                    <a:pt x="9841" y="9758"/>
                  </a:lnTo>
                  <a:lnTo>
                    <a:pt x="9758" y="9883"/>
                  </a:lnTo>
                  <a:cubicBezTo>
                    <a:pt x="9841" y="9977"/>
                    <a:pt x="9883" y="9977"/>
                    <a:pt x="9967" y="10102"/>
                  </a:cubicBezTo>
                  <a:cubicBezTo>
                    <a:pt x="9939" y="10075"/>
                    <a:pt x="9920" y="10065"/>
                    <a:pt x="9906" y="10065"/>
                  </a:cubicBezTo>
                  <a:cubicBezTo>
                    <a:pt x="9878" y="10065"/>
                    <a:pt x="9869" y="10102"/>
                    <a:pt x="9841" y="10102"/>
                  </a:cubicBezTo>
                  <a:cubicBezTo>
                    <a:pt x="9882" y="10102"/>
                    <a:pt x="9883" y="10182"/>
                    <a:pt x="9883" y="10234"/>
                  </a:cubicBezTo>
                  <a:lnTo>
                    <a:pt x="9883" y="10234"/>
                  </a:lnTo>
                  <a:cubicBezTo>
                    <a:pt x="9910" y="10253"/>
                    <a:pt x="9931" y="10273"/>
                    <a:pt x="9883" y="10322"/>
                  </a:cubicBezTo>
                  <a:cubicBezTo>
                    <a:pt x="9883" y="10405"/>
                    <a:pt x="9967" y="10625"/>
                    <a:pt x="9967" y="10625"/>
                  </a:cubicBezTo>
                  <a:lnTo>
                    <a:pt x="10061" y="10625"/>
                  </a:lnTo>
                  <a:lnTo>
                    <a:pt x="10102" y="10667"/>
                  </a:lnTo>
                  <a:cubicBezTo>
                    <a:pt x="10134" y="10667"/>
                    <a:pt x="10154" y="10661"/>
                    <a:pt x="10166" y="10655"/>
                  </a:cubicBezTo>
                  <a:lnTo>
                    <a:pt x="10166" y="10655"/>
                  </a:lnTo>
                  <a:cubicBezTo>
                    <a:pt x="10171" y="10659"/>
                    <a:pt x="10178" y="10662"/>
                    <a:pt x="10186" y="10667"/>
                  </a:cubicBezTo>
                  <a:cubicBezTo>
                    <a:pt x="10186" y="10653"/>
                    <a:pt x="10186" y="10648"/>
                    <a:pt x="10183" y="10648"/>
                  </a:cubicBezTo>
                  <a:cubicBezTo>
                    <a:pt x="10180" y="10648"/>
                    <a:pt x="10175" y="10651"/>
                    <a:pt x="10166" y="10655"/>
                  </a:cubicBezTo>
                  <a:lnTo>
                    <a:pt x="10166" y="10655"/>
                  </a:lnTo>
                  <a:cubicBezTo>
                    <a:pt x="10117" y="10624"/>
                    <a:pt x="10178" y="10617"/>
                    <a:pt x="10102" y="10541"/>
                  </a:cubicBezTo>
                  <a:lnTo>
                    <a:pt x="10102" y="10447"/>
                  </a:lnTo>
                  <a:lnTo>
                    <a:pt x="10102" y="10322"/>
                  </a:lnTo>
                  <a:lnTo>
                    <a:pt x="10102" y="10019"/>
                  </a:lnTo>
                  <a:cubicBezTo>
                    <a:pt x="10089" y="10047"/>
                    <a:pt x="10084" y="10056"/>
                    <a:pt x="10082" y="10056"/>
                  </a:cubicBezTo>
                  <a:cubicBezTo>
                    <a:pt x="10079" y="10056"/>
                    <a:pt x="10089" y="10019"/>
                    <a:pt x="10061" y="10019"/>
                  </a:cubicBezTo>
                  <a:lnTo>
                    <a:pt x="10102" y="9977"/>
                  </a:lnTo>
                  <a:cubicBezTo>
                    <a:pt x="10102" y="9883"/>
                    <a:pt x="10102" y="9883"/>
                    <a:pt x="10061" y="9841"/>
                  </a:cubicBezTo>
                  <a:cubicBezTo>
                    <a:pt x="10089" y="9841"/>
                    <a:pt x="10098" y="9860"/>
                    <a:pt x="10101" y="9860"/>
                  </a:cubicBezTo>
                  <a:cubicBezTo>
                    <a:pt x="10102" y="9860"/>
                    <a:pt x="10102" y="9855"/>
                    <a:pt x="10102" y="9841"/>
                  </a:cubicBezTo>
                  <a:cubicBezTo>
                    <a:pt x="10102" y="9758"/>
                    <a:pt x="10061" y="9758"/>
                    <a:pt x="9967" y="9758"/>
                  </a:cubicBezTo>
                  <a:cubicBezTo>
                    <a:pt x="9939" y="9786"/>
                    <a:pt x="9920" y="9795"/>
                    <a:pt x="9908" y="9795"/>
                  </a:cubicBezTo>
                  <a:cubicBezTo>
                    <a:pt x="9883" y="9795"/>
                    <a:pt x="9883" y="9758"/>
                    <a:pt x="9883" y="9758"/>
                  </a:cubicBezTo>
                  <a:lnTo>
                    <a:pt x="9841" y="9664"/>
                  </a:lnTo>
                  <a:close/>
                  <a:moveTo>
                    <a:pt x="9967" y="10667"/>
                  </a:moveTo>
                  <a:lnTo>
                    <a:pt x="9967" y="10761"/>
                  </a:lnTo>
                  <a:lnTo>
                    <a:pt x="10061" y="10761"/>
                  </a:lnTo>
                  <a:lnTo>
                    <a:pt x="9967" y="10802"/>
                  </a:lnTo>
                  <a:cubicBezTo>
                    <a:pt x="9967" y="10802"/>
                    <a:pt x="10102" y="10802"/>
                    <a:pt x="10102" y="10886"/>
                  </a:cubicBezTo>
                  <a:lnTo>
                    <a:pt x="9967" y="10886"/>
                  </a:lnTo>
                  <a:lnTo>
                    <a:pt x="10072" y="10951"/>
                  </a:lnTo>
                  <a:lnTo>
                    <a:pt x="10072" y="10951"/>
                  </a:lnTo>
                  <a:cubicBezTo>
                    <a:pt x="10065" y="10960"/>
                    <a:pt x="10061" y="10970"/>
                    <a:pt x="10061" y="10970"/>
                  </a:cubicBezTo>
                  <a:lnTo>
                    <a:pt x="10061" y="11022"/>
                  </a:lnTo>
                  <a:cubicBezTo>
                    <a:pt x="10082" y="11064"/>
                    <a:pt x="10113" y="11064"/>
                    <a:pt x="10144" y="11064"/>
                  </a:cubicBezTo>
                  <a:cubicBezTo>
                    <a:pt x="10176" y="11064"/>
                    <a:pt x="10207" y="11064"/>
                    <a:pt x="10228" y="11105"/>
                  </a:cubicBezTo>
                  <a:cubicBezTo>
                    <a:pt x="10186" y="11105"/>
                    <a:pt x="10102" y="11189"/>
                    <a:pt x="10102" y="11189"/>
                  </a:cubicBezTo>
                  <a:cubicBezTo>
                    <a:pt x="10186" y="11189"/>
                    <a:pt x="10322" y="11189"/>
                    <a:pt x="10405" y="11231"/>
                  </a:cubicBezTo>
                  <a:lnTo>
                    <a:pt x="10447" y="11325"/>
                  </a:lnTo>
                  <a:lnTo>
                    <a:pt x="10541" y="11325"/>
                  </a:lnTo>
                  <a:cubicBezTo>
                    <a:pt x="10541" y="11231"/>
                    <a:pt x="10405" y="11189"/>
                    <a:pt x="10405" y="11105"/>
                  </a:cubicBezTo>
                  <a:lnTo>
                    <a:pt x="10405" y="11022"/>
                  </a:lnTo>
                  <a:lnTo>
                    <a:pt x="10322" y="11022"/>
                  </a:lnTo>
                  <a:lnTo>
                    <a:pt x="10405" y="10970"/>
                  </a:lnTo>
                  <a:lnTo>
                    <a:pt x="10322" y="10970"/>
                  </a:lnTo>
                  <a:cubicBezTo>
                    <a:pt x="10322" y="10970"/>
                    <a:pt x="10228" y="10970"/>
                    <a:pt x="10322" y="10886"/>
                  </a:cubicBezTo>
                  <a:cubicBezTo>
                    <a:pt x="10228" y="10886"/>
                    <a:pt x="10228" y="10802"/>
                    <a:pt x="10186" y="10802"/>
                  </a:cubicBezTo>
                  <a:lnTo>
                    <a:pt x="10186" y="10761"/>
                  </a:lnTo>
                  <a:lnTo>
                    <a:pt x="10102" y="10667"/>
                  </a:lnTo>
                  <a:cubicBezTo>
                    <a:pt x="10102" y="10667"/>
                    <a:pt x="10042" y="10708"/>
                    <a:pt x="10002" y="10708"/>
                  </a:cubicBezTo>
                  <a:cubicBezTo>
                    <a:pt x="9982" y="10708"/>
                    <a:pt x="9967" y="10698"/>
                    <a:pt x="9967" y="10667"/>
                  </a:cubicBezTo>
                  <a:close/>
                  <a:moveTo>
                    <a:pt x="10877" y="12108"/>
                  </a:moveTo>
                  <a:lnTo>
                    <a:pt x="10877" y="12108"/>
                  </a:lnTo>
                  <a:cubicBezTo>
                    <a:pt x="10877" y="12108"/>
                    <a:pt x="10877" y="12109"/>
                    <a:pt x="10877" y="12109"/>
                  </a:cubicBezTo>
                  <a:lnTo>
                    <a:pt x="10877" y="12109"/>
                  </a:lnTo>
                  <a:cubicBezTo>
                    <a:pt x="10880" y="12109"/>
                    <a:pt x="10883" y="12109"/>
                    <a:pt x="10886" y="12109"/>
                  </a:cubicBezTo>
                  <a:lnTo>
                    <a:pt x="10886" y="12109"/>
                  </a:lnTo>
                  <a:cubicBezTo>
                    <a:pt x="10886" y="12109"/>
                    <a:pt x="10886" y="12109"/>
                    <a:pt x="10886" y="12108"/>
                  </a:cubicBezTo>
                  <a:close/>
                  <a:moveTo>
                    <a:pt x="10844" y="12108"/>
                  </a:moveTo>
                  <a:lnTo>
                    <a:pt x="10886" y="12150"/>
                  </a:lnTo>
                  <a:cubicBezTo>
                    <a:pt x="10945" y="12120"/>
                    <a:pt x="10920" y="12112"/>
                    <a:pt x="10886" y="12109"/>
                  </a:cubicBezTo>
                  <a:lnTo>
                    <a:pt x="10886" y="12109"/>
                  </a:lnTo>
                  <a:cubicBezTo>
                    <a:pt x="10886" y="12114"/>
                    <a:pt x="10885" y="12116"/>
                    <a:pt x="10884" y="12116"/>
                  </a:cubicBezTo>
                  <a:cubicBezTo>
                    <a:pt x="10882" y="12116"/>
                    <a:pt x="10880" y="12113"/>
                    <a:pt x="10877" y="12109"/>
                  </a:cubicBezTo>
                  <a:lnTo>
                    <a:pt x="10877" y="12109"/>
                  </a:lnTo>
                  <a:cubicBezTo>
                    <a:pt x="10865" y="12108"/>
                    <a:pt x="10854" y="12108"/>
                    <a:pt x="10844" y="12108"/>
                  </a:cubicBezTo>
                  <a:close/>
                  <a:moveTo>
                    <a:pt x="7752" y="1"/>
                  </a:moveTo>
                  <a:cubicBezTo>
                    <a:pt x="7684" y="48"/>
                    <a:pt x="7598" y="48"/>
                    <a:pt x="7512" y="48"/>
                  </a:cubicBezTo>
                  <a:cubicBezTo>
                    <a:pt x="7426" y="48"/>
                    <a:pt x="7339" y="48"/>
                    <a:pt x="7272" y="95"/>
                  </a:cubicBezTo>
                  <a:lnTo>
                    <a:pt x="7272" y="137"/>
                  </a:lnTo>
                  <a:lnTo>
                    <a:pt x="7146" y="95"/>
                  </a:lnTo>
                  <a:cubicBezTo>
                    <a:pt x="7146" y="95"/>
                    <a:pt x="7146" y="137"/>
                    <a:pt x="7052" y="137"/>
                  </a:cubicBezTo>
                  <a:cubicBezTo>
                    <a:pt x="6833" y="137"/>
                    <a:pt x="6707" y="220"/>
                    <a:pt x="6488" y="314"/>
                  </a:cubicBezTo>
                  <a:cubicBezTo>
                    <a:pt x="6363" y="356"/>
                    <a:pt x="6143" y="440"/>
                    <a:pt x="5966" y="523"/>
                  </a:cubicBezTo>
                  <a:lnTo>
                    <a:pt x="5966" y="575"/>
                  </a:lnTo>
                  <a:cubicBezTo>
                    <a:pt x="5966" y="575"/>
                    <a:pt x="5924" y="575"/>
                    <a:pt x="5924" y="659"/>
                  </a:cubicBezTo>
                  <a:lnTo>
                    <a:pt x="5840" y="659"/>
                  </a:lnTo>
                  <a:cubicBezTo>
                    <a:pt x="5840" y="701"/>
                    <a:pt x="5788" y="701"/>
                    <a:pt x="5788" y="784"/>
                  </a:cubicBezTo>
                  <a:cubicBezTo>
                    <a:pt x="5705" y="784"/>
                    <a:pt x="5705" y="784"/>
                    <a:pt x="5705" y="878"/>
                  </a:cubicBezTo>
                  <a:lnTo>
                    <a:pt x="5621" y="878"/>
                  </a:lnTo>
                  <a:cubicBezTo>
                    <a:pt x="5485" y="1004"/>
                    <a:pt x="5360" y="1098"/>
                    <a:pt x="5182" y="1307"/>
                  </a:cubicBezTo>
                  <a:cubicBezTo>
                    <a:pt x="4788" y="1189"/>
                    <a:pt x="4397" y="1138"/>
                    <a:pt x="3998" y="1138"/>
                  </a:cubicBezTo>
                  <a:cubicBezTo>
                    <a:pt x="3689" y="1138"/>
                    <a:pt x="3375" y="1168"/>
                    <a:pt x="3051" y="1223"/>
                  </a:cubicBezTo>
                  <a:cubicBezTo>
                    <a:pt x="2487" y="1307"/>
                    <a:pt x="2090" y="1662"/>
                    <a:pt x="1568" y="2007"/>
                  </a:cubicBezTo>
                  <a:cubicBezTo>
                    <a:pt x="1307" y="2142"/>
                    <a:pt x="1004" y="2268"/>
                    <a:pt x="784" y="2487"/>
                  </a:cubicBezTo>
                  <a:cubicBezTo>
                    <a:pt x="565" y="2706"/>
                    <a:pt x="440" y="2926"/>
                    <a:pt x="356" y="3135"/>
                  </a:cubicBezTo>
                  <a:cubicBezTo>
                    <a:pt x="220" y="3354"/>
                    <a:pt x="137" y="3573"/>
                    <a:pt x="95" y="3709"/>
                  </a:cubicBezTo>
                  <a:cubicBezTo>
                    <a:pt x="1" y="3918"/>
                    <a:pt x="95" y="4138"/>
                    <a:pt x="220" y="4179"/>
                  </a:cubicBezTo>
                  <a:cubicBezTo>
                    <a:pt x="304" y="4273"/>
                    <a:pt x="356" y="4273"/>
                    <a:pt x="356" y="4273"/>
                  </a:cubicBezTo>
                  <a:cubicBezTo>
                    <a:pt x="565" y="4357"/>
                    <a:pt x="565" y="4576"/>
                    <a:pt x="659" y="4702"/>
                  </a:cubicBezTo>
                  <a:cubicBezTo>
                    <a:pt x="659" y="4838"/>
                    <a:pt x="784" y="4963"/>
                    <a:pt x="878" y="5140"/>
                  </a:cubicBezTo>
                  <a:cubicBezTo>
                    <a:pt x="1004" y="5182"/>
                    <a:pt x="1087" y="5276"/>
                    <a:pt x="1223" y="5402"/>
                  </a:cubicBezTo>
                  <a:cubicBezTo>
                    <a:pt x="1442" y="5579"/>
                    <a:pt x="1568" y="5746"/>
                    <a:pt x="1704" y="6060"/>
                  </a:cubicBezTo>
                  <a:cubicBezTo>
                    <a:pt x="1871" y="6404"/>
                    <a:pt x="2132" y="6624"/>
                    <a:pt x="2487" y="6927"/>
                  </a:cubicBezTo>
                  <a:cubicBezTo>
                    <a:pt x="2654" y="6969"/>
                    <a:pt x="2790" y="7052"/>
                    <a:pt x="2915" y="7104"/>
                  </a:cubicBezTo>
                  <a:cubicBezTo>
                    <a:pt x="3229" y="7188"/>
                    <a:pt x="3438" y="7313"/>
                    <a:pt x="3573" y="7627"/>
                  </a:cubicBezTo>
                  <a:cubicBezTo>
                    <a:pt x="3793" y="7888"/>
                    <a:pt x="3918" y="8274"/>
                    <a:pt x="4221" y="8410"/>
                  </a:cubicBezTo>
                  <a:cubicBezTo>
                    <a:pt x="4353" y="8485"/>
                    <a:pt x="4578" y="8500"/>
                    <a:pt x="4794" y="8500"/>
                  </a:cubicBezTo>
                  <a:cubicBezTo>
                    <a:pt x="4938" y="8500"/>
                    <a:pt x="5078" y="8494"/>
                    <a:pt x="5182" y="8494"/>
                  </a:cubicBezTo>
                  <a:cubicBezTo>
                    <a:pt x="5302" y="8494"/>
                    <a:pt x="5471" y="8531"/>
                    <a:pt x="5629" y="8531"/>
                  </a:cubicBezTo>
                  <a:cubicBezTo>
                    <a:pt x="5761" y="8531"/>
                    <a:pt x="5885" y="8505"/>
                    <a:pt x="5966" y="8410"/>
                  </a:cubicBezTo>
                  <a:cubicBezTo>
                    <a:pt x="6185" y="8191"/>
                    <a:pt x="6404" y="7888"/>
                    <a:pt x="6488" y="7627"/>
                  </a:cubicBezTo>
                  <a:cubicBezTo>
                    <a:pt x="6707" y="7188"/>
                    <a:pt x="6749" y="6749"/>
                    <a:pt x="6969" y="6363"/>
                  </a:cubicBezTo>
                  <a:cubicBezTo>
                    <a:pt x="7355" y="5579"/>
                    <a:pt x="7533" y="4838"/>
                    <a:pt x="7407" y="4012"/>
                  </a:cubicBezTo>
                  <a:cubicBezTo>
                    <a:pt x="7272" y="3448"/>
                    <a:pt x="7052" y="2926"/>
                    <a:pt x="6707" y="2445"/>
                  </a:cubicBezTo>
                  <a:lnTo>
                    <a:pt x="6707" y="2445"/>
                  </a:lnTo>
                  <a:cubicBezTo>
                    <a:pt x="6833" y="2487"/>
                    <a:pt x="6927" y="2487"/>
                    <a:pt x="6969" y="2571"/>
                  </a:cubicBezTo>
                  <a:cubicBezTo>
                    <a:pt x="7491" y="2706"/>
                    <a:pt x="7930" y="2926"/>
                    <a:pt x="8097" y="3448"/>
                  </a:cubicBezTo>
                  <a:cubicBezTo>
                    <a:pt x="8536" y="4273"/>
                    <a:pt x="8494" y="5360"/>
                    <a:pt x="8097" y="6269"/>
                  </a:cubicBezTo>
                  <a:cubicBezTo>
                    <a:pt x="8055" y="6624"/>
                    <a:pt x="7752" y="6843"/>
                    <a:pt x="7752" y="7272"/>
                  </a:cubicBezTo>
                  <a:cubicBezTo>
                    <a:pt x="7752" y="7313"/>
                    <a:pt x="7836" y="7491"/>
                    <a:pt x="7836" y="7491"/>
                  </a:cubicBezTo>
                  <a:cubicBezTo>
                    <a:pt x="8097" y="7752"/>
                    <a:pt x="8191" y="7888"/>
                    <a:pt x="8097" y="8316"/>
                  </a:cubicBezTo>
                  <a:cubicBezTo>
                    <a:pt x="8055" y="8671"/>
                    <a:pt x="7930" y="9058"/>
                    <a:pt x="7930" y="9455"/>
                  </a:cubicBezTo>
                  <a:cubicBezTo>
                    <a:pt x="7836" y="9883"/>
                    <a:pt x="7971" y="10238"/>
                    <a:pt x="8191" y="10625"/>
                  </a:cubicBezTo>
                  <a:cubicBezTo>
                    <a:pt x="8322" y="10874"/>
                    <a:pt x="8630" y="11135"/>
                    <a:pt x="8906" y="11135"/>
                  </a:cubicBezTo>
                  <a:cubicBezTo>
                    <a:pt x="9070" y="11135"/>
                    <a:pt x="9222" y="11043"/>
                    <a:pt x="9319" y="10802"/>
                  </a:cubicBezTo>
                  <a:cubicBezTo>
                    <a:pt x="9497" y="10625"/>
                    <a:pt x="9497" y="10322"/>
                    <a:pt x="9497" y="10019"/>
                  </a:cubicBezTo>
                  <a:cubicBezTo>
                    <a:pt x="9497" y="9841"/>
                    <a:pt x="9497" y="9622"/>
                    <a:pt x="9538" y="9455"/>
                  </a:cubicBezTo>
                  <a:cubicBezTo>
                    <a:pt x="9538" y="9403"/>
                    <a:pt x="9622" y="9194"/>
                    <a:pt x="9664" y="8974"/>
                  </a:cubicBezTo>
                  <a:lnTo>
                    <a:pt x="9664" y="9058"/>
                  </a:lnTo>
                  <a:lnTo>
                    <a:pt x="9664" y="9100"/>
                  </a:lnTo>
                  <a:cubicBezTo>
                    <a:pt x="9664" y="9100"/>
                    <a:pt x="9758" y="9194"/>
                    <a:pt x="9758" y="9235"/>
                  </a:cubicBezTo>
                  <a:cubicBezTo>
                    <a:pt x="9758" y="9263"/>
                    <a:pt x="9758" y="9273"/>
                    <a:pt x="9754" y="9273"/>
                  </a:cubicBezTo>
                  <a:cubicBezTo>
                    <a:pt x="9747" y="9273"/>
                    <a:pt x="9726" y="9235"/>
                    <a:pt x="9664" y="9235"/>
                  </a:cubicBezTo>
                  <a:lnTo>
                    <a:pt x="9758" y="9319"/>
                  </a:lnTo>
                  <a:lnTo>
                    <a:pt x="9841" y="9319"/>
                  </a:lnTo>
                  <a:lnTo>
                    <a:pt x="9758" y="9455"/>
                  </a:lnTo>
                  <a:cubicBezTo>
                    <a:pt x="9758" y="9538"/>
                    <a:pt x="9758" y="9538"/>
                    <a:pt x="9841" y="9622"/>
                  </a:cubicBezTo>
                  <a:lnTo>
                    <a:pt x="9841" y="9664"/>
                  </a:lnTo>
                  <a:cubicBezTo>
                    <a:pt x="9841" y="9653"/>
                    <a:pt x="9844" y="9648"/>
                    <a:pt x="9848" y="9648"/>
                  </a:cubicBezTo>
                  <a:cubicBezTo>
                    <a:pt x="9860" y="9648"/>
                    <a:pt x="9883" y="9688"/>
                    <a:pt x="9883" y="9758"/>
                  </a:cubicBezTo>
                  <a:cubicBezTo>
                    <a:pt x="9883" y="9664"/>
                    <a:pt x="9967" y="9664"/>
                    <a:pt x="9967" y="9664"/>
                  </a:cubicBezTo>
                  <a:lnTo>
                    <a:pt x="9967" y="9758"/>
                  </a:lnTo>
                  <a:cubicBezTo>
                    <a:pt x="10061" y="9758"/>
                    <a:pt x="10061" y="9664"/>
                    <a:pt x="9967" y="9664"/>
                  </a:cubicBezTo>
                  <a:lnTo>
                    <a:pt x="10061" y="9664"/>
                  </a:lnTo>
                  <a:cubicBezTo>
                    <a:pt x="10061" y="9664"/>
                    <a:pt x="10061" y="9538"/>
                    <a:pt x="9967" y="9538"/>
                  </a:cubicBezTo>
                  <a:lnTo>
                    <a:pt x="9967" y="9403"/>
                  </a:lnTo>
                  <a:cubicBezTo>
                    <a:pt x="9883" y="9403"/>
                    <a:pt x="9967" y="9403"/>
                    <a:pt x="9967" y="9319"/>
                  </a:cubicBezTo>
                  <a:lnTo>
                    <a:pt x="9967" y="9194"/>
                  </a:lnTo>
                  <a:cubicBezTo>
                    <a:pt x="9883" y="9194"/>
                    <a:pt x="9967" y="9100"/>
                    <a:pt x="9967" y="9058"/>
                  </a:cubicBezTo>
                  <a:lnTo>
                    <a:pt x="9883" y="9058"/>
                  </a:lnTo>
                  <a:cubicBezTo>
                    <a:pt x="9883" y="9058"/>
                    <a:pt x="10005" y="9001"/>
                    <a:pt x="10047" y="8928"/>
                  </a:cubicBezTo>
                  <a:lnTo>
                    <a:pt x="10047" y="8928"/>
                  </a:lnTo>
                  <a:cubicBezTo>
                    <a:pt x="10041" y="8927"/>
                    <a:pt x="10035" y="8927"/>
                    <a:pt x="10029" y="8927"/>
                  </a:cubicBezTo>
                  <a:cubicBezTo>
                    <a:pt x="10001" y="8927"/>
                    <a:pt x="9967" y="8927"/>
                    <a:pt x="9967" y="8880"/>
                  </a:cubicBezTo>
                  <a:cubicBezTo>
                    <a:pt x="10061" y="8880"/>
                    <a:pt x="10061" y="8880"/>
                    <a:pt x="10061" y="8838"/>
                  </a:cubicBezTo>
                  <a:cubicBezTo>
                    <a:pt x="10061" y="8838"/>
                    <a:pt x="9967" y="8755"/>
                    <a:pt x="10061" y="8671"/>
                  </a:cubicBezTo>
                  <a:lnTo>
                    <a:pt x="9967" y="8671"/>
                  </a:lnTo>
                  <a:lnTo>
                    <a:pt x="9967" y="8619"/>
                  </a:lnTo>
                  <a:cubicBezTo>
                    <a:pt x="10061" y="8619"/>
                    <a:pt x="10061" y="8619"/>
                    <a:pt x="10061" y="8671"/>
                  </a:cubicBezTo>
                  <a:cubicBezTo>
                    <a:pt x="10186" y="8838"/>
                    <a:pt x="10186" y="9194"/>
                    <a:pt x="10228" y="9319"/>
                  </a:cubicBezTo>
                  <a:cubicBezTo>
                    <a:pt x="10228" y="9538"/>
                    <a:pt x="10322" y="9758"/>
                    <a:pt x="10405" y="9977"/>
                  </a:cubicBezTo>
                  <a:cubicBezTo>
                    <a:pt x="10541" y="10405"/>
                    <a:pt x="10667" y="10802"/>
                    <a:pt x="10970" y="11189"/>
                  </a:cubicBezTo>
                  <a:cubicBezTo>
                    <a:pt x="11325" y="11669"/>
                    <a:pt x="11972" y="12108"/>
                    <a:pt x="12536" y="12150"/>
                  </a:cubicBezTo>
                  <a:cubicBezTo>
                    <a:pt x="12652" y="12167"/>
                    <a:pt x="12777" y="12177"/>
                    <a:pt x="12905" y="12177"/>
                  </a:cubicBezTo>
                  <a:cubicBezTo>
                    <a:pt x="13398" y="12177"/>
                    <a:pt x="13929" y="12026"/>
                    <a:pt x="14103" y="11544"/>
                  </a:cubicBezTo>
                  <a:cubicBezTo>
                    <a:pt x="14459" y="10761"/>
                    <a:pt x="13539" y="10541"/>
                    <a:pt x="13017" y="10238"/>
                  </a:cubicBezTo>
                  <a:cubicBezTo>
                    <a:pt x="11011" y="9319"/>
                    <a:pt x="11669" y="6624"/>
                    <a:pt x="11628" y="4838"/>
                  </a:cubicBezTo>
                  <a:cubicBezTo>
                    <a:pt x="11534" y="3918"/>
                    <a:pt x="11450" y="3135"/>
                    <a:pt x="11105" y="2268"/>
                  </a:cubicBezTo>
                  <a:cubicBezTo>
                    <a:pt x="11011" y="2048"/>
                    <a:pt x="10970" y="1881"/>
                    <a:pt x="10886" y="1662"/>
                  </a:cubicBezTo>
                  <a:lnTo>
                    <a:pt x="10886" y="1568"/>
                  </a:lnTo>
                  <a:cubicBezTo>
                    <a:pt x="11000" y="1654"/>
                    <a:pt x="10906" y="1696"/>
                    <a:pt x="10984" y="1766"/>
                  </a:cubicBezTo>
                  <a:lnTo>
                    <a:pt x="10984" y="1766"/>
                  </a:lnTo>
                  <a:cubicBezTo>
                    <a:pt x="10974" y="1741"/>
                    <a:pt x="10983" y="1704"/>
                    <a:pt x="11011" y="1704"/>
                  </a:cubicBezTo>
                  <a:lnTo>
                    <a:pt x="11011" y="1787"/>
                  </a:lnTo>
                  <a:cubicBezTo>
                    <a:pt x="11043" y="1819"/>
                    <a:pt x="11053" y="1829"/>
                    <a:pt x="11057" y="1829"/>
                  </a:cubicBezTo>
                  <a:cubicBezTo>
                    <a:pt x="11064" y="1829"/>
                    <a:pt x="11043" y="1787"/>
                    <a:pt x="11105" y="1787"/>
                  </a:cubicBezTo>
                  <a:cubicBezTo>
                    <a:pt x="11105" y="1819"/>
                    <a:pt x="11105" y="1829"/>
                    <a:pt x="11108" y="1829"/>
                  </a:cubicBezTo>
                  <a:cubicBezTo>
                    <a:pt x="11115" y="1829"/>
                    <a:pt x="11133" y="1787"/>
                    <a:pt x="11189" y="1787"/>
                  </a:cubicBezTo>
                  <a:lnTo>
                    <a:pt x="11105" y="1881"/>
                  </a:lnTo>
                  <a:cubicBezTo>
                    <a:pt x="11117" y="1887"/>
                    <a:pt x="11128" y="1890"/>
                    <a:pt x="11137" y="1890"/>
                  </a:cubicBezTo>
                  <a:cubicBezTo>
                    <a:pt x="11168" y="1890"/>
                    <a:pt x="11182" y="1861"/>
                    <a:pt x="11197" y="1861"/>
                  </a:cubicBezTo>
                  <a:cubicBezTo>
                    <a:pt x="11206" y="1861"/>
                    <a:pt x="11216" y="1875"/>
                    <a:pt x="11231" y="1923"/>
                  </a:cubicBezTo>
                  <a:lnTo>
                    <a:pt x="11189" y="1923"/>
                  </a:lnTo>
                  <a:cubicBezTo>
                    <a:pt x="11231" y="1923"/>
                    <a:pt x="11231" y="2007"/>
                    <a:pt x="11231" y="2007"/>
                  </a:cubicBezTo>
                  <a:lnTo>
                    <a:pt x="11325" y="2007"/>
                  </a:lnTo>
                  <a:lnTo>
                    <a:pt x="11325" y="2048"/>
                  </a:lnTo>
                  <a:lnTo>
                    <a:pt x="11231" y="2048"/>
                  </a:lnTo>
                  <a:lnTo>
                    <a:pt x="11325" y="2142"/>
                  </a:lnTo>
                  <a:lnTo>
                    <a:pt x="11408" y="2142"/>
                  </a:lnTo>
                  <a:lnTo>
                    <a:pt x="11408" y="2226"/>
                  </a:lnTo>
                  <a:lnTo>
                    <a:pt x="11325" y="2226"/>
                  </a:lnTo>
                  <a:lnTo>
                    <a:pt x="11408" y="2268"/>
                  </a:lnTo>
                  <a:cubicBezTo>
                    <a:pt x="11408" y="2351"/>
                    <a:pt x="11450" y="2351"/>
                    <a:pt x="11450" y="2445"/>
                  </a:cubicBezTo>
                  <a:cubicBezTo>
                    <a:pt x="11534" y="2445"/>
                    <a:pt x="11534" y="2445"/>
                    <a:pt x="11534" y="2487"/>
                  </a:cubicBezTo>
                  <a:cubicBezTo>
                    <a:pt x="11534" y="2487"/>
                    <a:pt x="11534" y="2571"/>
                    <a:pt x="11628" y="2665"/>
                  </a:cubicBezTo>
                  <a:lnTo>
                    <a:pt x="11534" y="2706"/>
                  </a:lnTo>
                  <a:cubicBezTo>
                    <a:pt x="11596" y="2706"/>
                    <a:pt x="11617" y="2688"/>
                    <a:pt x="11624" y="2688"/>
                  </a:cubicBezTo>
                  <a:cubicBezTo>
                    <a:pt x="11628" y="2688"/>
                    <a:pt x="11628" y="2693"/>
                    <a:pt x="11628" y="2706"/>
                  </a:cubicBezTo>
                  <a:cubicBezTo>
                    <a:pt x="11649" y="2748"/>
                    <a:pt x="11649" y="2748"/>
                    <a:pt x="11643" y="2748"/>
                  </a:cubicBezTo>
                  <a:cubicBezTo>
                    <a:pt x="11638" y="2748"/>
                    <a:pt x="11628" y="2748"/>
                    <a:pt x="11628" y="2790"/>
                  </a:cubicBezTo>
                  <a:cubicBezTo>
                    <a:pt x="11628" y="2790"/>
                    <a:pt x="11669" y="2790"/>
                    <a:pt x="11669" y="2832"/>
                  </a:cubicBezTo>
                  <a:cubicBezTo>
                    <a:pt x="11642" y="2832"/>
                    <a:pt x="11632" y="2813"/>
                    <a:pt x="11629" y="2813"/>
                  </a:cubicBezTo>
                  <a:cubicBezTo>
                    <a:pt x="11628" y="2813"/>
                    <a:pt x="11628" y="2818"/>
                    <a:pt x="11628" y="2832"/>
                  </a:cubicBezTo>
                  <a:cubicBezTo>
                    <a:pt x="11669" y="2832"/>
                    <a:pt x="11628" y="3009"/>
                    <a:pt x="11753" y="3009"/>
                  </a:cubicBezTo>
                  <a:lnTo>
                    <a:pt x="11691" y="3041"/>
                  </a:lnTo>
                  <a:lnTo>
                    <a:pt x="11691" y="3041"/>
                  </a:lnTo>
                  <a:cubicBezTo>
                    <a:pt x="11678" y="3032"/>
                    <a:pt x="11669" y="3023"/>
                    <a:pt x="11669" y="3009"/>
                  </a:cubicBezTo>
                  <a:lnTo>
                    <a:pt x="11669" y="3051"/>
                  </a:lnTo>
                  <a:lnTo>
                    <a:pt x="11691" y="3041"/>
                  </a:lnTo>
                  <a:lnTo>
                    <a:pt x="11691" y="3041"/>
                  </a:lnTo>
                  <a:cubicBezTo>
                    <a:pt x="11718" y="3060"/>
                    <a:pt x="11766" y="3078"/>
                    <a:pt x="11795" y="3135"/>
                  </a:cubicBezTo>
                  <a:lnTo>
                    <a:pt x="11753" y="3135"/>
                  </a:lnTo>
                  <a:lnTo>
                    <a:pt x="11795" y="3229"/>
                  </a:lnTo>
                  <a:lnTo>
                    <a:pt x="11795" y="3271"/>
                  </a:lnTo>
                  <a:cubicBezTo>
                    <a:pt x="11795" y="3271"/>
                    <a:pt x="11795" y="3354"/>
                    <a:pt x="11889" y="3354"/>
                  </a:cubicBezTo>
                  <a:cubicBezTo>
                    <a:pt x="11857" y="3385"/>
                    <a:pt x="11837" y="3396"/>
                    <a:pt x="11823" y="3396"/>
                  </a:cubicBezTo>
                  <a:cubicBezTo>
                    <a:pt x="11795" y="3396"/>
                    <a:pt x="11795" y="3354"/>
                    <a:pt x="11795" y="3354"/>
                  </a:cubicBezTo>
                  <a:cubicBezTo>
                    <a:pt x="11758" y="3437"/>
                    <a:pt x="11786" y="3374"/>
                    <a:pt x="11793" y="3450"/>
                  </a:cubicBezTo>
                  <a:lnTo>
                    <a:pt x="11793" y="3450"/>
                  </a:lnTo>
                  <a:cubicBezTo>
                    <a:pt x="11753" y="3490"/>
                    <a:pt x="11753" y="3491"/>
                    <a:pt x="11753" y="3573"/>
                  </a:cubicBezTo>
                  <a:cubicBezTo>
                    <a:pt x="11753" y="3573"/>
                    <a:pt x="11784" y="3481"/>
                    <a:pt x="11792" y="3481"/>
                  </a:cubicBezTo>
                  <a:cubicBezTo>
                    <a:pt x="11794" y="3481"/>
                    <a:pt x="11795" y="3484"/>
                    <a:pt x="11795" y="3490"/>
                  </a:cubicBezTo>
                  <a:lnTo>
                    <a:pt x="11795" y="3448"/>
                  </a:lnTo>
                  <a:cubicBezTo>
                    <a:pt x="11889" y="3448"/>
                    <a:pt x="11795" y="3490"/>
                    <a:pt x="11795" y="3490"/>
                  </a:cubicBezTo>
                  <a:lnTo>
                    <a:pt x="11889" y="3573"/>
                  </a:lnTo>
                  <a:lnTo>
                    <a:pt x="11795" y="3573"/>
                  </a:lnTo>
                  <a:lnTo>
                    <a:pt x="11795" y="3615"/>
                  </a:lnTo>
                  <a:lnTo>
                    <a:pt x="11889" y="3709"/>
                  </a:lnTo>
                  <a:cubicBezTo>
                    <a:pt x="11889" y="3709"/>
                    <a:pt x="11795" y="3709"/>
                    <a:pt x="11795" y="3793"/>
                  </a:cubicBezTo>
                  <a:cubicBezTo>
                    <a:pt x="11795" y="3799"/>
                    <a:pt x="11797" y="3802"/>
                    <a:pt x="11801" y="3802"/>
                  </a:cubicBezTo>
                  <a:cubicBezTo>
                    <a:pt x="11815" y="3802"/>
                    <a:pt x="11852" y="3763"/>
                    <a:pt x="11873" y="3763"/>
                  </a:cubicBezTo>
                  <a:cubicBezTo>
                    <a:pt x="11882" y="3763"/>
                    <a:pt x="11889" y="3771"/>
                    <a:pt x="11889" y="3793"/>
                  </a:cubicBezTo>
                  <a:lnTo>
                    <a:pt x="11889" y="3835"/>
                  </a:lnTo>
                  <a:lnTo>
                    <a:pt x="11889" y="3918"/>
                  </a:lnTo>
                  <a:lnTo>
                    <a:pt x="11795" y="3918"/>
                  </a:lnTo>
                  <a:lnTo>
                    <a:pt x="11889" y="4012"/>
                  </a:lnTo>
                  <a:lnTo>
                    <a:pt x="11795" y="4138"/>
                  </a:lnTo>
                  <a:cubicBezTo>
                    <a:pt x="11828" y="4152"/>
                    <a:pt x="11860" y="4174"/>
                    <a:pt x="11887" y="4200"/>
                  </a:cubicBezTo>
                  <a:lnTo>
                    <a:pt x="11887" y="4200"/>
                  </a:lnTo>
                  <a:cubicBezTo>
                    <a:pt x="11874" y="4273"/>
                    <a:pt x="11795" y="4273"/>
                    <a:pt x="11795" y="4273"/>
                  </a:cubicBezTo>
                  <a:lnTo>
                    <a:pt x="11889" y="4399"/>
                  </a:lnTo>
                  <a:cubicBezTo>
                    <a:pt x="11969" y="4399"/>
                    <a:pt x="11896" y="4361"/>
                    <a:pt x="11889" y="4202"/>
                  </a:cubicBezTo>
                  <a:lnTo>
                    <a:pt x="11889" y="4202"/>
                  </a:lnTo>
                  <a:cubicBezTo>
                    <a:pt x="11938" y="4252"/>
                    <a:pt x="11972" y="4319"/>
                    <a:pt x="11972" y="4399"/>
                  </a:cubicBezTo>
                  <a:lnTo>
                    <a:pt x="11889" y="4399"/>
                  </a:lnTo>
                  <a:cubicBezTo>
                    <a:pt x="11795" y="4399"/>
                    <a:pt x="11889" y="4399"/>
                    <a:pt x="11795" y="4493"/>
                  </a:cubicBezTo>
                  <a:cubicBezTo>
                    <a:pt x="11814" y="4474"/>
                    <a:pt x="11829" y="4466"/>
                    <a:pt x="11841" y="4466"/>
                  </a:cubicBezTo>
                  <a:cubicBezTo>
                    <a:pt x="11876" y="4466"/>
                    <a:pt x="11885" y="4529"/>
                    <a:pt x="11888" y="4577"/>
                  </a:cubicBezTo>
                  <a:lnTo>
                    <a:pt x="11888" y="4577"/>
                  </a:lnTo>
                  <a:cubicBezTo>
                    <a:pt x="11796" y="4618"/>
                    <a:pt x="11972" y="4619"/>
                    <a:pt x="11889" y="4796"/>
                  </a:cubicBezTo>
                  <a:lnTo>
                    <a:pt x="11889" y="4838"/>
                  </a:lnTo>
                  <a:cubicBezTo>
                    <a:pt x="11889" y="4921"/>
                    <a:pt x="11889" y="5182"/>
                    <a:pt x="11972" y="5182"/>
                  </a:cubicBezTo>
                  <a:lnTo>
                    <a:pt x="11795" y="5182"/>
                  </a:lnTo>
                  <a:lnTo>
                    <a:pt x="12014" y="5402"/>
                  </a:lnTo>
                  <a:cubicBezTo>
                    <a:pt x="12014" y="5360"/>
                    <a:pt x="12108" y="5360"/>
                    <a:pt x="12108" y="5360"/>
                  </a:cubicBezTo>
                  <a:cubicBezTo>
                    <a:pt x="12108" y="5276"/>
                    <a:pt x="12108" y="5276"/>
                    <a:pt x="12014" y="5182"/>
                  </a:cubicBezTo>
                  <a:lnTo>
                    <a:pt x="12108" y="5182"/>
                  </a:lnTo>
                  <a:cubicBezTo>
                    <a:pt x="12108" y="5140"/>
                    <a:pt x="12014" y="5057"/>
                    <a:pt x="12014" y="5057"/>
                  </a:cubicBezTo>
                  <a:cubicBezTo>
                    <a:pt x="12108" y="5057"/>
                    <a:pt x="12108" y="4963"/>
                    <a:pt x="12108" y="4921"/>
                  </a:cubicBezTo>
                  <a:cubicBezTo>
                    <a:pt x="12108" y="4963"/>
                    <a:pt x="12192" y="4963"/>
                    <a:pt x="12108" y="4963"/>
                  </a:cubicBezTo>
                  <a:lnTo>
                    <a:pt x="12108" y="5057"/>
                  </a:lnTo>
                  <a:cubicBezTo>
                    <a:pt x="12108" y="5123"/>
                    <a:pt x="12108" y="5221"/>
                    <a:pt x="12149" y="5301"/>
                  </a:cubicBezTo>
                  <a:lnTo>
                    <a:pt x="12149" y="5301"/>
                  </a:lnTo>
                  <a:lnTo>
                    <a:pt x="12108" y="5276"/>
                  </a:lnTo>
                  <a:lnTo>
                    <a:pt x="12192" y="5360"/>
                  </a:lnTo>
                  <a:cubicBezTo>
                    <a:pt x="12174" y="5342"/>
                    <a:pt x="12160" y="5322"/>
                    <a:pt x="12149" y="5301"/>
                  </a:cubicBezTo>
                  <a:lnTo>
                    <a:pt x="12149" y="5301"/>
                  </a:lnTo>
                  <a:lnTo>
                    <a:pt x="12317" y="5402"/>
                  </a:lnTo>
                  <a:lnTo>
                    <a:pt x="12369" y="5402"/>
                  </a:lnTo>
                  <a:cubicBezTo>
                    <a:pt x="12317" y="5360"/>
                    <a:pt x="12369" y="5360"/>
                    <a:pt x="12317" y="5276"/>
                  </a:cubicBezTo>
                  <a:lnTo>
                    <a:pt x="12317" y="5182"/>
                  </a:lnTo>
                  <a:cubicBezTo>
                    <a:pt x="12369" y="5140"/>
                    <a:pt x="12317" y="4921"/>
                    <a:pt x="12317" y="4796"/>
                  </a:cubicBezTo>
                  <a:cubicBezTo>
                    <a:pt x="12306" y="4801"/>
                    <a:pt x="12298" y="4804"/>
                    <a:pt x="12292" y="4804"/>
                  </a:cubicBezTo>
                  <a:cubicBezTo>
                    <a:pt x="12254" y="4804"/>
                    <a:pt x="12317" y="4702"/>
                    <a:pt x="12317" y="4702"/>
                  </a:cubicBezTo>
                  <a:lnTo>
                    <a:pt x="12317" y="4576"/>
                  </a:lnTo>
                  <a:cubicBezTo>
                    <a:pt x="12317" y="4493"/>
                    <a:pt x="12234" y="4493"/>
                    <a:pt x="12234" y="4493"/>
                  </a:cubicBezTo>
                  <a:cubicBezTo>
                    <a:pt x="12234" y="4399"/>
                    <a:pt x="12234" y="4399"/>
                    <a:pt x="12192" y="4357"/>
                  </a:cubicBezTo>
                  <a:cubicBezTo>
                    <a:pt x="12233" y="4357"/>
                    <a:pt x="12234" y="4357"/>
                    <a:pt x="12234" y="4398"/>
                  </a:cubicBezTo>
                  <a:lnTo>
                    <a:pt x="12234" y="4398"/>
                  </a:lnTo>
                  <a:cubicBezTo>
                    <a:pt x="12234" y="4356"/>
                    <a:pt x="12233" y="4179"/>
                    <a:pt x="12192" y="4179"/>
                  </a:cubicBezTo>
                  <a:lnTo>
                    <a:pt x="12192" y="4054"/>
                  </a:lnTo>
                  <a:lnTo>
                    <a:pt x="12192" y="4012"/>
                  </a:lnTo>
                  <a:cubicBezTo>
                    <a:pt x="12192" y="3835"/>
                    <a:pt x="12108" y="3918"/>
                    <a:pt x="12192" y="3835"/>
                  </a:cubicBezTo>
                  <a:lnTo>
                    <a:pt x="12108" y="3835"/>
                  </a:lnTo>
                  <a:cubicBezTo>
                    <a:pt x="12014" y="3835"/>
                    <a:pt x="12192" y="3709"/>
                    <a:pt x="12108" y="3709"/>
                  </a:cubicBezTo>
                  <a:cubicBezTo>
                    <a:pt x="12108" y="3615"/>
                    <a:pt x="12192" y="3573"/>
                    <a:pt x="12192" y="3573"/>
                  </a:cubicBezTo>
                  <a:cubicBezTo>
                    <a:pt x="12213" y="3532"/>
                    <a:pt x="12213" y="3532"/>
                    <a:pt x="12197" y="3532"/>
                  </a:cubicBezTo>
                  <a:cubicBezTo>
                    <a:pt x="12181" y="3532"/>
                    <a:pt x="12150" y="3532"/>
                    <a:pt x="12108" y="3490"/>
                  </a:cubicBezTo>
                  <a:lnTo>
                    <a:pt x="12192" y="3490"/>
                  </a:lnTo>
                  <a:cubicBezTo>
                    <a:pt x="12192" y="3448"/>
                    <a:pt x="12108" y="3354"/>
                    <a:pt x="12108" y="3271"/>
                  </a:cubicBezTo>
                  <a:cubicBezTo>
                    <a:pt x="12014" y="3271"/>
                    <a:pt x="12108" y="3135"/>
                    <a:pt x="12014" y="3135"/>
                  </a:cubicBezTo>
                  <a:lnTo>
                    <a:pt x="12014" y="3051"/>
                  </a:lnTo>
                  <a:cubicBezTo>
                    <a:pt x="12014" y="3051"/>
                    <a:pt x="12014" y="3009"/>
                    <a:pt x="11972" y="3009"/>
                  </a:cubicBezTo>
                  <a:cubicBezTo>
                    <a:pt x="11972" y="3009"/>
                    <a:pt x="12014" y="2926"/>
                    <a:pt x="11972" y="2832"/>
                  </a:cubicBezTo>
                  <a:lnTo>
                    <a:pt x="12014" y="2706"/>
                  </a:lnTo>
                  <a:cubicBezTo>
                    <a:pt x="12014" y="2693"/>
                    <a:pt x="12014" y="2688"/>
                    <a:pt x="12018" y="2688"/>
                  </a:cubicBezTo>
                  <a:cubicBezTo>
                    <a:pt x="12025" y="2688"/>
                    <a:pt x="12045" y="2706"/>
                    <a:pt x="12108" y="2706"/>
                  </a:cubicBezTo>
                  <a:cubicBezTo>
                    <a:pt x="12108" y="2658"/>
                    <a:pt x="12096" y="2644"/>
                    <a:pt x="12081" y="2644"/>
                  </a:cubicBezTo>
                  <a:cubicBezTo>
                    <a:pt x="12060" y="2644"/>
                    <a:pt x="12031" y="2673"/>
                    <a:pt x="12019" y="2673"/>
                  </a:cubicBezTo>
                  <a:cubicBezTo>
                    <a:pt x="12016" y="2673"/>
                    <a:pt x="12014" y="2671"/>
                    <a:pt x="12014" y="2665"/>
                  </a:cubicBezTo>
                  <a:lnTo>
                    <a:pt x="12014" y="2571"/>
                  </a:lnTo>
                  <a:cubicBezTo>
                    <a:pt x="12014" y="2487"/>
                    <a:pt x="11972" y="2351"/>
                    <a:pt x="11972" y="2268"/>
                  </a:cubicBezTo>
                  <a:cubicBezTo>
                    <a:pt x="11972" y="2268"/>
                    <a:pt x="11972" y="2305"/>
                    <a:pt x="11948" y="2305"/>
                  </a:cubicBezTo>
                  <a:cubicBezTo>
                    <a:pt x="11935" y="2305"/>
                    <a:pt x="11917" y="2296"/>
                    <a:pt x="11889" y="2268"/>
                  </a:cubicBezTo>
                  <a:cubicBezTo>
                    <a:pt x="11889" y="2226"/>
                    <a:pt x="11889" y="2048"/>
                    <a:pt x="11795" y="2048"/>
                  </a:cubicBezTo>
                  <a:lnTo>
                    <a:pt x="11795" y="1923"/>
                  </a:lnTo>
                  <a:cubicBezTo>
                    <a:pt x="11753" y="1923"/>
                    <a:pt x="11753" y="1881"/>
                    <a:pt x="11753" y="1881"/>
                  </a:cubicBezTo>
                  <a:cubicBezTo>
                    <a:pt x="11753" y="1787"/>
                    <a:pt x="11753" y="1704"/>
                    <a:pt x="11669" y="1704"/>
                  </a:cubicBezTo>
                  <a:cubicBezTo>
                    <a:pt x="11628" y="1662"/>
                    <a:pt x="11534" y="1568"/>
                    <a:pt x="11628" y="1568"/>
                  </a:cubicBezTo>
                  <a:lnTo>
                    <a:pt x="11534" y="1442"/>
                  </a:lnTo>
                  <a:cubicBezTo>
                    <a:pt x="11450" y="1307"/>
                    <a:pt x="11408" y="1307"/>
                    <a:pt x="11408" y="1307"/>
                  </a:cubicBezTo>
                  <a:cubicBezTo>
                    <a:pt x="11325" y="1139"/>
                    <a:pt x="11231" y="1139"/>
                    <a:pt x="11189" y="1098"/>
                  </a:cubicBezTo>
                  <a:cubicBezTo>
                    <a:pt x="11105" y="1098"/>
                    <a:pt x="11011" y="878"/>
                    <a:pt x="10886" y="784"/>
                  </a:cubicBezTo>
                  <a:cubicBezTo>
                    <a:pt x="10767" y="711"/>
                    <a:pt x="10656" y="566"/>
                    <a:pt x="10511" y="566"/>
                  </a:cubicBezTo>
                  <a:cubicBezTo>
                    <a:pt x="10491" y="566"/>
                    <a:pt x="10469" y="569"/>
                    <a:pt x="10447" y="575"/>
                  </a:cubicBezTo>
                  <a:lnTo>
                    <a:pt x="10442" y="568"/>
                  </a:lnTo>
                  <a:lnTo>
                    <a:pt x="10442" y="568"/>
                  </a:lnTo>
                  <a:cubicBezTo>
                    <a:pt x="10417" y="588"/>
                    <a:pt x="10354" y="608"/>
                    <a:pt x="10405" y="659"/>
                  </a:cubicBezTo>
                  <a:cubicBezTo>
                    <a:pt x="10322" y="575"/>
                    <a:pt x="10228" y="523"/>
                    <a:pt x="10322" y="523"/>
                  </a:cubicBezTo>
                  <a:lnTo>
                    <a:pt x="10322" y="575"/>
                  </a:lnTo>
                  <a:cubicBezTo>
                    <a:pt x="10405" y="523"/>
                    <a:pt x="10186" y="440"/>
                    <a:pt x="10186" y="440"/>
                  </a:cubicBezTo>
                  <a:cubicBezTo>
                    <a:pt x="9967" y="314"/>
                    <a:pt x="9664" y="137"/>
                    <a:pt x="9497" y="95"/>
                  </a:cubicBezTo>
                  <a:lnTo>
                    <a:pt x="9497" y="137"/>
                  </a:lnTo>
                  <a:lnTo>
                    <a:pt x="9403" y="137"/>
                  </a:lnTo>
                  <a:cubicBezTo>
                    <a:pt x="9403" y="123"/>
                    <a:pt x="9389" y="118"/>
                    <a:pt x="9370" y="118"/>
                  </a:cubicBezTo>
                  <a:cubicBezTo>
                    <a:pt x="9365" y="118"/>
                    <a:pt x="9360" y="118"/>
                    <a:pt x="9354" y="119"/>
                  </a:cubicBezTo>
                  <a:lnTo>
                    <a:pt x="9354" y="119"/>
                  </a:lnTo>
                  <a:cubicBezTo>
                    <a:pt x="9366" y="121"/>
                    <a:pt x="9382" y="126"/>
                    <a:pt x="9403" y="137"/>
                  </a:cubicBezTo>
                  <a:lnTo>
                    <a:pt x="9319" y="137"/>
                  </a:lnTo>
                  <a:cubicBezTo>
                    <a:pt x="9319" y="137"/>
                    <a:pt x="9319" y="129"/>
                    <a:pt x="9325" y="124"/>
                  </a:cubicBezTo>
                  <a:lnTo>
                    <a:pt x="9325" y="124"/>
                  </a:lnTo>
                  <a:cubicBezTo>
                    <a:pt x="9299" y="129"/>
                    <a:pt x="9277" y="137"/>
                    <a:pt x="9277" y="137"/>
                  </a:cubicBezTo>
                  <a:cubicBezTo>
                    <a:pt x="9183" y="95"/>
                    <a:pt x="9319" y="95"/>
                    <a:pt x="9319" y="95"/>
                  </a:cubicBezTo>
                  <a:lnTo>
                    <a:pt x="9100" y="95"/>
                  </a:lnTo>
                  <a:cubicBezTo>
                    <a:pt x="9100" y="95"/>
                    <a:pt x="9100" y="1"/>
                    <a:pt x="9058" y="1"/>
                  </a:cubicBezTo>
                  <a:lnTo>
                    <a:pt x="8974" y="1"/>
                  </a:lnTo>
                  <a:lnTo>
                    <a:pt x="8974" y="95"/>
                  </a:lnTo>
                  <a:lnTo>
                    <a:pt x="8880" y="95"/>
                  </a:lnTo>
                  <a:cubicBezTo>
                    <a:pt x="8880" y="95"/>
                    <a:pt x="8755" y="1"/>
                    <a:pt x="8713" y="1"/>
                  </a:cubicBezTo>
                  <a:lnTo>
                    <a:pt x="8494" y="1"/>
                  </a:lnTo>
                  <a:cubicBezTo>
                    <a:pt x="8447" y="48"/>
                    <a:pt x="8392" y="71"/>
                    <a:pt x="8338" y="71"/>
                  </a:cubicBezTo>
                  <a:cubicBezTo>
                    <a:pt x="8285" y="71"/>
                    <a:pt x="8233" y="48"/>
                    <a:pt x="8191" y="1"/>
                  </a:cubicBezTo>
                  <a:lnTo>
                    <a:pt x="8191" y="1"/>
                  </a:lnTo>
                  <a:cubicBezTo>
                    <a:pt x="8274" y="95"/>
                    <a:pt x="8274" y="95"/>
                    <a:pt x="8191" y="95"/>
                  </a:cubicBezTo>
                  <a:cubicBezTo>
                    <a:pt x="8191" y="48"/>
                    <a:pt x="8157" y="48"/>
                    <a:pt x="8112" y="48"/>
                  </a:cubicBezTo>
                  <a:cubicBezTo>
                    <a:pt x="8069" y="48"/>
                    <a:pt x="8014" y="48"/>
                    <a:pt x="7973" y="2"/>
                  </a:cubicBezTo>
                  <a:lnTo>
                    <a:pt x="7973" y="2"/>
                  </a:lnTo>
                  <a:cubicBezTo>
                    <a:pt x="7926" y="7"/>
                    <a:pt x="7773" y="25"/>
                    <a:pt x="7836" y="95"/>
                  </a:cubicBezTo>
                  <a:cubicBezTo>
                    <a:pt x="7752" y="95"/>
                    <a:pt x="7836" y="1"/>
                    <a:pt x="7752" y="1"/>
                  </a:cubicBezTo>
                  <a:close/>
                  <a:moveTo>
                    <a:pt x="11105" y="12150"/>
                  </a:moveTo>
                  <a:lnTo>
                    <a:pt x="11105" y="12228"/>
                  </a:lnTo>
                  <a:lnTo>
                    <a:pt x="11105" y="12228"/>
                  </a:lnTo>
                  <a:cubicBezTo>
                    <a:pt x="11072" y="12202"/>
                    <a:pt x="11040" y="12176"/>
                    <a:pt x="11011" y="12150"/>
                  </a:cubicBezTo>
                  <a:lnTo>
                    <a:pt x="11011" y="12150"/>
                  </a:lnTo>
                  <a:lnTo>
                    <a:pt x="11105" y="12234"/>
                  </a:lnTo>
                  <a:lnTo>
                    <a:pt x="11105" y="12228"/>
                  </a:lnTo>
                  <a:lnTo>
                    <a:pt x="11105" y="12228"/>
                  </a:lnTo>
                  <a:cubicBezTo>
                    <a:pt x="11109" y="12231"/>
                    <a:pt x="11113" y="12234"/>
                    <a:pt x="11117" y="12237"/>
                  </a:cubicBezTo>
                  <a:lnTo>
                    <a:pt x="11117" y="12237"/>
                  </a:lnTo>
                  <a:cubicBezTo>
                    <a:pt x="11105" y="12214"/>
                    <a:pt x="11105" y="12193"/>
                    <a:pt x="11105" y="12150"/>
                  </a:cubicBezTo>
                  <a:close/>
                  <a:moveTo>
                    <a:pt x="10102" y="11231"/>
                  </a:moveTo>
                  <a:lnTo>
                    <a:pt x="10102" y="11231"/>
                  </a:lnTo>
                  <a:lnTo>
                    <a:pt x="10102" y="11231"/>
                  </a:lnTo>
                  <a:lnTo>
                    <a:pt x="10186" y="11325"/>
                  </a:lnTo>
                  <a:cubicBezTo>
                    <a:pt x="10102" y="11325"/>
                    <a:pt x="10102" y="11325"/>
                    <a:pt x="10102" y="11231"/>
                  </a:cubicBezTo>
                  <a:lnTo>
                    <a:pt x="10102" y="11408"/>
                  </a:lnTo>
                  <a:cubicBezTo>
                    <a:pt x="10186" y="11408"/>
                    <a:pt x="10228" y="11450"/>
                    <a:pt x="10228" y="11450"/>
                  </a:cubicBezTo>
                  <a:lnTo>
                    <a:pt x="10186" y="11325"/>
                  </a:lnTo>
                  <a:lnTo>
                    <a:pt x="10186" y="11325"/>
                  </a:lnTo>
                  <a:cubicBezTo>
                    <a:pt x="10186" y="11325"/>
                    <a:pt x="10322" y="11325"/>
                    <a:pt x="10322" y="11408"/>
                  </a:cubicBezTo>
                  <a:cubicBezTo>
                    <a:pt x="10322" y="11450"/>
                    <a:pt x="10228" y="11450"/>
                    <a:pt x="10228" y="11450"/>
                  </a:cubicBezTo>
                  <a:lnTo>
                    <a:pt x="10322" y="11544"/>
                  </a:lnTo>
                  <a:lnTo>
                    <a:pt x="10228" y="11544"/>
                  </a:lnTo>
                  <a:cubicBezTo>
                    <a:pt x="10228" y="11544"/>
                    <a:pt x="10322" y="11544"/>
                    <a:pt x="10322" y="11586"/>
                  </a:cubicBezTo>
                  <a:cubicBezTo>
                    <a:pt x="10405" y="11586"/>
                    <a:pt x="10322" y="11669"/>
                    <a:pt x="10322" y="11669"/>
                  </a:cubicBezTo>
                  <a:cubicBezTo>
                    <a:pt x="10405" y="11586"/>
                    <a:pt x="10541" y="11544"/>
                    <a:pt x="10541" y="11544"/>
                  </a:cubicBezTo>
                  <a:lnTo>
                    <a:pt x="10541" y="11669"/>
                  </a:lnTo>
                  <a:cubicBezTo>
                    <a:pt x="10541" y="11669"/>
                    <a:pt x="10447" y="11669"/>
                    <a:pt x="10447" y="11753"/>
                  </a:cubicBezTo>
                  <a:cubicBezTo>
                    <a:pt x="10510" y="11753"/>
                    <a:pt x="10531" y="11776"/>
                    <a:pt x="10538" y="11776"/>
                  </a:cubicBezTo>
                  <a:cubicBezTo>
                    <a:pt x="10541" y="11776"/>
                    <a:pt x="10541" y="11770"/>
                    <a:pt x="10541" y="11753"/>
                  </a:cubicBezTo>
                  <a:cubicBezTo>
                    <a:pt x="10541" y="11805"/>
                    <a:pt x="10541" y="11805"/>
                    <a:pt x="10625" y="11805"/>
                  </a:cubicBezTo>
                  <a:lnTo>
                    <a:pt x="10750" y="11805"/>
                  </a:lnTo>
                  <a:cubicBezTo>
                    <a:pt x="10667" y="11805"/>
                    <a:pt x="10667" y="11805"/>
                    <a:pt x="10667" y="11889"/>
                  </a:cubicBezTo>
                  <a:cubicBezTo>
                    <a:pt x="10750" y="11889"/>
                    <a:pt x="10750" y="11972"/>
                    <a:pt x="10844" y="12014"/>
                  </a:cubicBezTo>
                  <a:lnTo>
                    <a:pt x="10844" y="12108"/>
                  </a:lnTo>
                  <a:lnTo>
                    <a:pt x="10877" y="12108"/>
                  </a:lnTo>
                  <a:cubicBezTo>
                    <a:pt x="10871" y="12100"/>
                    <a:pt x="10865" y="12088"/>
                    <a:pt x="10859" y="12080"/>
                  </a:cubicBezTo>
                  <a:lnTo>
                    <a:pt x="10859" y="12080"/>
                  </a:lnTo>
                  <a:cubicBezTo>
                    <a:pt x="10879" y="12052"/>
                    <a:pt x="10903" y="12038"/>
                    <a:pt x="10928" y="12038"/>
                  </a:cubicBezTo>
                  <a:cubicBezTo>
                    <a:pt x="10959" y="12038"/>
                    <a:pt x="10990" y="12061"/>
                    <a:pt x="11011" y="12108"/>
                  </a:cubicBezTo>
                  <a:cubicBezTo>
                    <a:pt x="11058" y="12129"/>
                    <a:pt x="11103" y="12129"/>
                    <a:pt x="11141" y="12129"/>
                  </a:cubicBezTo>
                  <a:cubicBezTo>
                    <a:pt x="11178" y="12129"/>
                    <a:pt x="11210" y="12129"/>
                    <a:pt x="11231" y="12150"/>
                  </a:cubicBezTo>
                  <a:cubicBezTo>
                    <a:pt x="11231" y="12221"/>
                    <a:pt x="11200" y="12232"/>
                    <a:pt x="11191" y="12292"/>
                  </a:cubicBezTo>
                  <a:lnTo>
                    <a:pt x="11191" y="12292"/>
                  </a:lnTo>
                  <a:cubicBezTo>
                    <a:pt x="11167" y="12275"/>
                    <a:pt x="11142" y="12256"/>
                    <a:pt x="11117" y="12237"/>
                  </a:cubicBezTo>
                  <a:lnTo>
                    <a:pt x="11117" y="12237"/>
                  </a:lnTo>
                  <a:cubicBezTo>
                    <a:pt x="11128" y="12259"/>
                    <a:pt x="11149" y="12282"/>
                    <a:pt x="11189" y="12328"/>
                  </a:cubicBezTo>
                  <a:cubicBezTo>
                    <a:pt x="11189" y="12314"/>
                    <a:pt x="11190" y="12302"/>
                    <a:pt x="11191" y="12292"/>
                  </a:cubicBezTo>
                  <a:lnTo>
                    <a:pt x="11191" y="12292"/>
                  </a:lnTo>
                  <a:cubicBezTo>
                    <a:pt x="11238" y="12324"/>
                    <a:pt x="11284" y="12351"/>
                    <a:pt x="11325" y="12369"/>
                  </a:cubicBezTo>
                  <a:cubicBezTo>
                    <a:pt x="11325" y="12348"/>
                    <a:pt x="11346" y="12348"/>
                    <a:pt x="11366" y="12348"/>
                  </a:cubicBezTo>
                  <a:cubicBezTo>
                    <a:pt x="11387" y="12348"/>
                    <a:pt x="11408" y="12348"/>
                    <a:pt x="11408" y="12328"/>
                  </a:cubicBezTo>
                  <a:lnTo>
                    <a:pt x="11325" y="12328"/>
                  </a:lnTo>
                  <a:cubicBezTo>
                    <a:pt x="11325" y="12281"/>
                    <a:pt x="11346" y="12281"/>
                    <a:pt x="11366" y="12281"/>
                  </a:cubicBezTo>
                  <a:cubicBezTo>
                    <a:pt x="11387" y="12281"/>
                    <a:pt x="11408" y="12281"/>
                    <a:pt x="11408" y="12234"/>
                  </a:cubicBezTo>
                  <a:lnTo>
                    <a:pt x="11325" y="12234"/>
                  </a:lnTo>
                  <a:lnTo>
                    <a:pt x="11325" y="12150"/>
                  </a:lnTo>
                  <a:lnTo>
                    <a:pt x="11231" y="12108"/>
                  </a:lnTo>
                  <a:lnTo>
                    <a:pt x="11189" y="12108"/>
                  </a:lnTo>
                  <a:lnTo>
                    <a:pt x="11105" y="12014"/>
                  </a:lnTo>
                  <a:cubicBezTo>
                    <a:pt x="11105" y="12014"/>
                    <a:pt x="10970" y="11972"/>
                    <a:pt x="10970" y="11889"/>
                  </a:cubicBezTo>
                  <a:cubicBezTo>
                    <a:pt x="10970" y="11889"/>
                    <a:pt x="10886" y="11889"/>
                    <a:pt x="10886" y="11805"/>
                  </a:cubicBezTo>
                  <a:cubicBezTo>
                    <a:pt x="10886" y="11753"/>
                    <a:pt x="10844" y="11669"/>
                    <a:pt x="10844" y="11669"/>
                  </a:cubicBezTo>
                  <a:cubicBezTo>
                    <a:pt x="10844" y="11586"/>
                    <a:pt x="10750" y="11586"/>
                    <a:pt x="10667" y="11544"/>
                  </a:cubicBezTo>
                  <a:lnTo>
                    <a:pt x="10625" y="11450"/>
                  </a:lnTo>
                  <a:lnTo>
                    <a:pt x="10541" y="11450"/>
                  </a:lnTo>
                  <a:cubicBezTo>
                    <a:pt x="10541" y="11450"/>
                    <a:pt x="10541" y="11408"/>
                    <a:pt x="10447" y="11325"/>
                  </a:cubicBezTo>
                  <a:cubicBezTo>
                    <a:pt x="10405" y="11325"/>
                    <a:pt x="10186" y="11231"/>
                    <a:pt x="10102" y="11231"/>
                  </a:cubicBezTo>
                  <a:close/>
                  <a:moveTo>
                    <a:pt x="11450" y="12234"/>
                  </a:moveTo>
                  <a:lnTo>
                    <a:pt x="11450" y="12328"/>
                  </a:lnTo>
                  <a:lnTo>
                    <a:pt x="11408" y="12328"/>
                  </a:lnTo>
                  <a:cubicBezTo>
                    <a:pt x="11408" y="12369"/>
                    <a:pt x="11450" y="12369"/>
                    <a:pt x="11450" y="12369"/>
                  </a:cubicBezTo>
                  <a:cubicBezTo>
                    <a:pt x="11450" y="12369"/>
                    <a:pt x="11450" y="12453"/>
                    <a:pt x="11534" y="12453"/>
                  </a:cubicBezTo>
                  <a:lnTo>
                    <a:pt x="11534" y="12369"/>
                  </a:lnTo>
                  <a:cubicBezTo>
                    <a:pt x="11534" y="12328"/>
                    <a:pt x="11534" y="12328"/>
                    <a:pt x="11450" y="12234"/>
                  </a:cubicBezTo>
                  <a:close/>
                  <a:moveTo>
                    <a:pt x="11542" y="12361"/>
                  </a:moveTo>
                  <a:cubicBezTo>
                    <a:pt x="11537" y="12361"/>
                    <a:pt x="11534" y="12363"/>
                    <a:pt x="11534" y="12369"/>
                  </a:cubicBezTo>
                  <a:cubicBezTo>
                    <a:pt x="11534" y="12369"/>
                    <a:pt x="11628" y="12369"/>
                    <a:pt x="11669" y="12453"/>
                  </a:cubicBezTo>
                  <a:lnTo>
                    <a:pt x="11669" y="12369"/>
                  </a:lnTo>
                  <a:cubicBezTo>
                    <a:pt x="11669" y="12391"/>
                    <a:pt x="11660" y="12399"/>
                    <a:pt x="11646" y="12399"/>
                  </a:cubicBezTo>
                  <a:cubicBezTo>
                    <a:pt x="11616" y="12399"/>
                    <a:pt x="11562" y="12361"/>
                    <a:pt x="11542" y="1236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45"/>
            <p:cNvSpPr/>
            <p:nvPr/>
          </p:nvSpPr>
          <p:spPr>
            <a:xfrm>
              <a:off x="1053200" y="1224150"/>
              <a:ext cx="57725" cy="51000"/>
            </a:xfrm>
            <a:custGeom>
              <a:avLst/>
              <a:gdLst/>
              <a:ahLst/>
              <a:cxnLst/>
              <a:rect l="l" t="t" r="r" b="b"/>
              <a:pathLst>
                <a:path w="2309" h="2040" extrusionOk="0">
                  <a:moveTo>
                    <a:pt x="293" y="0"/>
                  </a:moveTo>
                  <a:cubicBezTo>
                    <a:pt x="266" y="0"/>
                    <a:pt x="241" y="9"/>
                    <a:pt x="219" y="33"/>
                  </a:cubicBezTo>
                  <a:cubicBezTo>
                    <a:pt x="84" y="75"/>
                    <a:pt x="0" y="253"/>
                    <a:pt x="0" y="378"/>
                  </a:cubicBezTo>
                  <a:cubicBezTo>
                    <a:pt x="0" y="597"/>
                    <a:pt x="219" y="859"/>
                    <a:pt x="439" y="1078"/>
                  </a:cubicBezTo>
                  <a:cubicBezTo>
                    <a:pt x="564" y="1203"/>
                    <a:pt x="648" y="1381"/>
                    <a:pt x="867" y="1423"/>
                  </a:cubicBezTo>
                  <a:cubicBezTo>
                    <a:pt x="1087" y="1642"/>
                    <a:pt x="1348" y="1726"/>
                    <a:pt x="1567" y="1861"/>
                  </a:cubicBezTo>
                  <a:cubicBezTo>
                    <a:pt x="1689" y="1919"/>
                    <a:pt x="1850" y="2040"/>
                    <a:pt x="1979" y="2040"/>
                  </a:cubicBezTo>
                  <a:cubicBezTo>
                    <a:pt x="2039" y="2040"/>
                    <a:pt x="2092" y="2014"/>
                    <a:pt x="2131" y="1945"/>
                  </a:cubicBezTo>
                  <a:cubicBezTo>
                    <a:pt x="2309" y="1820"/>
                    <a:pt x="2089" y="1423"/>
                    <a:pt x="2089" y="1297"/>
                  </a:cubicBezTo>
                  <a:cubicBezTo>
                    <a:pt x="1954" y="859"/>
                    <a:pt x="1567" y="514"/>
                    <a:pt x="1222" y="294"/>
                  </a:cubicBezTo>
                  <a:cubicBezTo>
                    <a:pt x="1003" y="159"/>
                    <a:pt x="784" y="159"/>
                    <a:pt x="564" y="75"/>
                  </a:cubicBezTo>
                  <a:cubicBezTo>
                    <a:pt x="471" y="75"/>
                    <a:pt x="372" y="0"/>
                    <a:pt x="293" y="0"/>
                  </a:cubicBezTo>
                  <a:close/>
                </a:path>
              </a:pathLst>
            </a:custGeom>
            <a:solidFill>
              <a:srgbClr val="FFA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45"/>
            <p:cNvSpPr/>
            <p:nvPr/>
          </p:nvSpPr>
          <p:spPr>
            <a:xfrm>
              <a:off x="966225" y="1357025"/>
              <a:ext cx="14125" cy="15150"/>
            </a:xfrm>
            <a:custGeom>
              <a:avLst/>
              <a:gdLst/>
              <a:ahLst/>
              <a:cxnLst/>
              <a:rect l="l" t="t" r="r" b="b"/>
              <a:pathLst>
                <a:path w="565" h="606" extrusionOk="0">
                  <a:moveTo>
                    <a:pt x="117" y="0"/>
                  </a:moveTo>
                  <a:cubicBezTo>
                    <a:pt x="68" y="0"/>
                    <a:pt x="0" y="29"/>
                    <a:pt x="0" y="109"/>
                  </a:cubicBezTo>
                  <a:lnTo>
                    <a:pt x="0" y="244"/>
                  </a:lnTo>
                  <a:lnTo>
                    <a:pt x="0" y="328"/>
                  </a:lnTo>
                  <a:cubicBezTo>
                    <a:pt x="0" y="370"/>
                    <a:pt x="84" y="547"/>
                    <a:pt x="168" y="547"/>
                  </a:cubicBezTo>
                  <a:cubicBezTo>
                    <a:pt x="180" y="589"/>
                    <a:pt x="206" y="605"/>
                    <a:pt x="239" y="605"/>
                  </a:cubicBezTo>
                  <a:cubicBezTo>
                    <a:pt x="314" y="605"/>
                    <a:pt x="429" y="522"/>
                    <a:pt x="523" y="464"/>
                  </a:cubicBezTo>
                  <a:lnTo>
                    <a:pt x="523" y="370"/>
                  </a:lnTo>
                  <a:lnTo>
                    <a:pt x="565" y="328"/>
                  </a:lnTo>
                  <a:cubicBezTo>
                    <a:pt x="565" y="286"/>
                    <a:pt x="531" y="265"/>
                    <a:pt x="497" y="265"/>
                  </a:cubicBezTo>
                  <a:cubicBezTo>
                    <a:pt x="463" y="265"/>
                    <a:pt x="429" y="286"/>
                    <a:pt x="429" y="328"/>
                  </a:cubicBezTo>
                  <a:lnTo>
                    <a:pt x="387" y="370"/>
                  </a:lnTo>
                  <a:lnTo>
                    <a:pt x="209" y="370"/>
                  </a:lnTo>
                  <a:cubicBezTo>
                    <a:pt x="209" y="370"/>
                    <a:pt x="168" y="370"/>
                    <a:pt x="168" y="328"/>
                  </a:cubicBezTo>
                  <a:lnTo>
                    <a:pt x="168" y="244"/>
                  </a:lnTo>
                  <a:cubicBezTo>
                    <a:pt x="168" y="244"/>
                    <a:pt x="168" y="203"/>
                    <a:pt x="209" y="203"/>
                  </a:cubicBezTo>
                  <a:cubicBezTo>
                    <a:pt x="209" y="109"/>
                    <a:pt x="209" y="109"/>
                    <a:pt x="168" y="25"/>
                  </a:cubicBezTo>
                  <a:cubicBezTo>
                    <a:pt x="168" y="10"/>
                    <a:pt x="145" y="0"/>
                    <a:pt x="117"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45"/>
            <p:cNvSpPr/>
            <p:nvPr/>
          </p:nvSpPr>
          <p:spPr>
            <a:xfrm>
              <a:off x="824675" y="1395300"/>
              <a:ext cx="78375" cy="66250"/>
            </a:xfrm>
            <a:custGeom>
              <a:avLst/>
              <a:gdLst/>
              <a:ahLst/>
              <a:cxnLst/>
              <a:rect l="l" t="t" r="r" b="b"/>
              <a:pathLst>
                <a:path w="3135" h="2650" extrusionOk="0">
                  <a:moveTo>
                    <a:pt x="744" y="0"/>
                  </a:moveTo>
                  <a:cubicBezTo>
                    <a:pt x="636" y="0"/>
                    <a:pt x="714" y="166"/>
                    <a:pt x="784" y="280"/>
                  </a:cubicBezTo>
                  <a:cubicBezTo>
                    <a:pt x="619" y="217"/>
                    <a:pt x="477" y="101"/>
                    <a:pt x="306" y="101"/>
                  </a:cubicBezTo>
                  <a:cubicBezTo>
                    <a:pt x="250" y="101"/>
                    <a:pt x="190" y="114"/>
                    <a:pt x="126" y="145"/>
                  </a:cubicBezTo>
                  <a:lnTo>
                    <a:pt x="126" y="197"/>
                  </a:lnTo>
                  <a:cubicBezTo>
                    <a:pt x="126" y="280"/>
                    <a:pt x="220" y="406"/>
                    <a:pt x="262" y="500"/>
                  </a:cubicBezTo>
                  <a:cubicBezTo>
                    <a:pt x="241" y="453"/>
                    <a:pt x="207" y="429"/>
                    <a:pt x="168" y="429"/>
                  </a:cubicBezTo>
                  <a:cubicBezTo>
                    <a:pt x="129" y="429"/>
                    <a:pt x="84" y="453"/>
                    <a:pt x="42" y="500"/>
                  </a:cubicBezTo>
                  <a:cubicBezTo>
                    <a:pt x="1" y="625"/>
                    <a:pt x="126" y="845"/>
                    <a:pt x="262" y="980"/>
                  </a:cubicBezTo>
                  <a:cubicBezTo>
                    <a:pt x="387" y="1283"/>
                    <a:pt x="606" y="1503"/>
                    <a:pt x="909" y="1712"/>
                  </a:cubicBezTo>
                  <a:cubicBezTo>
                    <a:pt x="1003" y="1764"/>
                    <a:pt x="1003" y="1847"/>
                    <a:pt x="1045" y="1847"/>
                  </a:cubicBezTo>
                  <a:lnTo>
                    <a:pt x="1045" y="1931"/>
                  </a:lnTo>
                  <a:cubicBezTo>
                    <a:pt x="1129" y="2067"/>
                    <a:pt x="1129" y="2150"/>
                    <a:pt x="1003" y="2150"/>
                  </a:cubicBezTo>
                  <a:cubicBezTo>
                    <a:pt x="1003" y="2150"/>
                    <a:pt x="826" y="2067"/>
                    <a:pt x="784" y="2067"/>
                  </a:cubicBezTo>
                  <a:cubicBezTo>
                    <a:pt x="692" y="2025"/>
                    <a:pt x="595" y="2001"/>
                    <a:pt x="531" y="2001"/>
                  </a:cubicBezTo>
                  <a:cubicBezTo>
                    <a:pt x="383" y="2001"/>
                    <a:pt x="405" y="2131"/>
                    <a:pt x="1045" y="2495"/>
                  </a:cubicBezTo>
                  <a:cubicBezTo>
                    <a:pt x="1045" y="2547"/>
                    <a:pt x="1129" y="2547"/>
                    <a:pt x="1129" y="2547"/>
                  </a:cubicBezTo>
                  <a:cubicBezTo>
                    <a:pt x="1265" y="2631"/>
                    <a:pt x="1390" y="2631"/>
                    <a:pt x="1568" y="2631"/>
                  </a:cubicBezTo>
                  <a:lnTo>
                    <a:pt x="1912" y="2631"/>
                  </a:lnTo>
                  <a:cubicBezTo>
                    <a:pt x="1945" y="2643"/>
                    <a:pt x="1990" y="2649"/>
                    <a:pt x="2044" y="2649"/>
                  </a:cubicBezTo>
                  <a:cubicBezTo>
                    <a:pt x="2349" y="2649"/>
                    <a:pt x="2921" y="2464"/>
                    <a:pt x="2957" y="2286"/>
                  </a:cubicBezTo>
                  <a:cubicBezTo>
                    <a:pt x="3134" y="1847"/>
                    <a:pt x="2832" y="1503"/>
                    <a:pt x="2529" y="1189"/>
                  </a:cubicBezTo>
                  <a:cubicBezTo>
                    <a:pt x="2351" y="928"/>
                    <a:pt x="2048" y="625"/>
                    <a:pt x="1787" y="406"/>
                  </a:cubicBezTo>
                  <a:cubicBezTo>
                    <a:pt x="1741" y="379"/>
                    <a:pt x="1704" y="368"/>
                    <a:pt x="1676" y="368"/>
                  </a:cubicBezTo>
                  <a:cubicBezTo>
                    <a:pt x="1569" y="368"/>
                    <a:pt x="1576" y="526"/>
                    <a:pt x="1609" y="625"/>
                  </a:cubicBezTo>
                  <a:cubicBezTo>
                    <a:pt x="1568" y="583"/>
                    <a:pt x="909" y="19"/>
                    <a:pt x="826" y="19"/>
                  </a:cubicBezTo>
                  <a:cubicBezTo>
                    <a:pt x="791" y="6"/>
                    <a:pt x="764" y="0"/>
                    <a:pt x="744"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45"/>
            <p:cNvSpPr/>
            <p:nvPr/>
          </p:nvSpPr>
          <p:spPr>
            <a:xfrm>
              <a:off x="906150" y="1460300"/>
              <a:ext cx="368000" cy="498250"/>
            </a:xfrm>
            <a:custGeom>
              <a:avLst/>
              <a:gdLst/>
              <a:ahLst/>
              <a:cxnLst/>
              <a:rect l="l" t="t" r="r" b="b"/>
              <a:pathLst>
                <a:path w="14720" h="19930" extrusionOk="0">
                  <a:moveTo>
                    <a:pt x="3609" y="0"/>
                  </a:moveTo>
                  <a:cubicBezTo>
                    <a:pt x="3467" y="0"/>
                    <a:pt x="3327" y="44"/>
                    <a:pt x="3187" y="156"/>
                  </a:cubicBezTo>
                  <a:cubicBezTo>
                    <a:pt x="2926" y="376"/>
                    <a:pt x="2790" y="940"/>
                    <a:pt x="2832" y="1295"/>
                  </a:cubicBezTo>
                  <a:lnTo>
                    <a:pt x="2832" y="1462"/>
                  </a:lnTo>
                  <a:cubicBezTo>
                    <a:pt x="2832" y="1598"/>
                    <a:pt x="2832" y="1681"/>
                    <a:pt x="2790" y="1723"/>
                  </a:cubicBezTo>
                  <a:cubicBezTo>
                    <a:pt x="2612" y="1817"/>
                    <a:pt x="2571" y="1859"/>
                    <a:pt x="2487" y="2037"/>
                  </a:cubicBezTo>
                  <a:cubicBezTo>
                    <a:pt x="2403" y="2162"/>
                    <a:pt x="2351" y="2298"/>
                    <a:pt x="2351" y="2381"/>
                  </a:cubicBezTo>
                  <a:lnTo>
                    <a:pt x="2351" y="2726"/>
                  </a:lnTo>
                  <a:cubicBezTo>
                    <a:pt x="2351" y="2862"/>
                    <a:pt x="2403" y="2945"/>
                    <a:pt x="2571" y="2945"/>
                  </a:cubicBezTo>
                  <a:cubicBezTo>
                    <a:pt x="2832" y="2945"/>
                    <a:pt x="3187" y="3029"/>
                    <a:pt x="3490" y="3165"/>
                  </a:cubicBezTo>
                  <a:lnTo>
                    <a:pt x="3573" y="3165"/>
                  </a:lnTo>
                  <a:cubicBezTo>
                    <a:pt x="3970" y="3509"/>
                    <a:pt x="4179" y="3865"/>
                    <a:pt x="4179" y="4387"/>
                  </a:cubicBezTo>
                  <a:cubicBezTo>
                    <a:pt x="4138" y="5296"/>
                    <a:pt x="3187" y="5954"/>
                    <a:pt x="2403" y="6299"/>
                  </a:cubicBezTo>
                  <a:cubicBezTo>
                    <a:pt x="1829" y="6560"/>
                    <a:pt x="1139" y="6779"/>
                    <a:pt x="920" y="7343"/>
                  </a:cubicBezTo>
                  <a:cubicBezTo>
                    <a:pt x="784" y="7782"/>
                    <a:pt x="837" y="8085"/>
                    <a:pt x="837" y="8471"/>
                  </a:cubicBezTo>
                  <a:cubicBezTo>
                    <a:pt x="837" y="8910"/>
                    <a:pt x="1004" y="9349"/>
                    <a:pt x="1004" y="9777"/>
                  </a:cubicBezTo>
                  <a:cubicBezTo>
                    <a:pt x="920" y="9997"/>
                    <a:pt x="1004" y="10132"/>
                    <a:pt x="1045" y="10258"/>
                  </a:cubicBezTo>
                  <a:cubicBezTo>
                    <a:pt x="1045" y="10477"/>
                    <a:pt x="1045" y="10697"/>
                    <a:pt x="1139" y="10916"/>
                  </a:cubicBezTo>
                  <a:cubicBezTo>
                    <a:pt x="1223" y="11386"/>
                    <a:pt x="1359" y="11825"/>
                    <a:pt x="1568" y="12264"/>
                  </a:cubicBezTo>
                  <a:cubicBezTo>
                    <a:pt x="1829" y="13131"/>
                    <a:pt x="2268" y="13956"/>
                    <a:pt x="2706" y="14739"/>
                  </a:cubicBezTo>
                  <a:cubicBezTo>
                    <a:pt x="2832" y="15094"/>
                    <a:pt x="2968" y="15523"/>
                    <a:pt x="3051" y="15878"/>
                  </a:cubicBezTo>
                  <a:cubicBezTo>
                    <a:pt x="3187" y="16442"/>
                    <a:pt x="2926" y="16745"/>
                    <a:pt x="2403" y="17006"/>
                  </a:cubicBezTo>
                  <a:cubicBezTo>
                    <a:pt x="1829" y="17309"/>
                    <a:pt x="1223" y="17393"/>
                    <a:pt x="659" y="17748"/>
                  </a:cubicBezTo>
                  <a:cubicBezTo>
                    <a:pt x="262" y="17967"/>
                    <a:pt x="1" y="18312"/>
                    <a:pt x="356" y="18751"/>
                  </a:cubicBezTo>
                  <a:cubicBezTo>
                    <a:pt x="651" y="19045"/>
                    <a:pt x="1065" y="19089"/>
                    <a:pt x="1491" y="19089"/>
                  </a:cubicBezTo>
                  <a:cubicBezTo>
                    <a:pt x="1673" y="19089"/>
                    <a:pt x="1856" y="19081"/>
                    <a:pt x="2034" y="19081"/>
                  </a:cubicBezTo>
                  <a:cubicBezTo>
                    <a:pt x="2239" y="19081"/>
                    <a:pt x="2436" y="19092"/>
                    <a:pt x="2612" y="19137"/>
                  </a:cubicBezTo>
                  <a:cubicBezTo>
                    <a:pt x="3226" y="19420"/>
                    <a:pt x="3685" y="19929"/>
                    <a:pt x="4379" y="19929"/>
                  </a:cubicBezTo>
                  <a:cubicBezTo>
                    <a:pt x="4430" y="19929"/>
                    <a:pt x="4481" y="19926"/>
                    <a:pt x="4535" y="19921"/>
                  </a:cubicBezTo>
                  <a:cubicBezTo>
                    <a:pt x="5057" y="19921"/>
                    <a:pt x="5485" y="19743"/>
                    <a:pt x="5882" y="19660"/>
                  </a:cubicBezTo>
                  <a:cubicBezTo>
                    <a:pt x="6446" y="19576"/>
                    <a:pt x="7052" y="19534"/>
                    <a:pt x="7668" y="19534"/>
                  </a:cubicBezTo>
                  <a:cubicBezTo>
                    <a:pt x="8447" y="19568"/>
                    <a:pt x="9149" y="19778"/>
                    <a:pt x="9923" y="19778"/>
                  </a:cubicBezTo>
                  <a:cubicBezTo>
                    <a:pt x="10093" y="19778"/>
                    <a:pt x="10268" y="19768"/>
                    <a:pt x="10447" y="19743"/>
                  </a:cubicBezTo>
                  <a:cubicBezTo>
                    <a:pt x="11450" y="19660"/>
                    <a:pt x="12453" y="19221"/>
                    <a:pt x="13456" y="19012"/>
                  </a:cubicBezTo>
                  <a:cubicBezTo>
                    <a:pt x="14020" y="18876"/>
                    <a:pt x="14720" y="18657"/>
                    <a:pt x="14626" y="18009"/>
                  </a:cubicBezTo>
                  <a:cubicBezTo>
                    <a:pt x="14626" y="17393"/>
                    <a:pt x="13633" y="17006"/>
                    <a:pt x="13059" y="16745"/>
                  </a:cubicBezTo>
                  <a:cubicBezTo>
                    <a:pt x="12672" y="16526"/>
                    <a:pt x="12275" y="16306"/>
                    <a:pt x="11931" y="16045"/>
                  </a:cubicBezTo>
                  <a:cubicBezTo>
                    <a:pt x="11492" y="15742"/>
                    <a:pt x="11147" y="15481"/>
                    <a:pt x="10802" y="15094"/>
                  </a:cubicBezTo>
                  <a:cubicBezTo>
                    <a:pt x="10447" y="14875"/>
                    <a:pt x="10144" y="14614"/>
                    <a:pt x="9883" y="14311"/>
                  </a:cubicBezTo>
                  <a:cubicBezTo>
                    <a:pt x="9455" y="14050"/>
                    <a:pt x="8974" y="13830"/>
                    <a:pt x="8619" y="13475"/>
                  </a:cubicBezTo>
                  <a:cubicBezTo>
                    <a:pt x="7836" y="12911"/>
                    <a:pt x="7313" y="12044"/>
                    <a:pt x="7104" y="11177"/>
                  </a:cubicBezTo>
                  <a:cubicBezTo>
                    <a:pt x="7052" y="10603"/>
                    <a:pt x="7188" y="10132"/>
                    <a:pt x="7230" y="9652"/>
                  </a:cubicBezTo>
                  <a:cubicBezTo>
                    <a:pt x="7313" y="9130"/>
                    <a:pt x="7449" y="8649"/>
                    <a:pt x="7533" y="8127"/>
                  </a:cubicBezTo>
                  <a:cubicBezTo>
                    <a:pt x="7752" y="7302"/>
                    <a:pt x="7888" y="6340"/>
                    <a:pt x="7836" y="5432"/>
                  </a:cubicBezTo>
                  <a:lnTo>
                    <a:pt x="7836" y="4074"/>
                  </a:lnTo>
                  <a:cubicBezTo>
                    <a:pt x="7752" y="3645"/>
                    <a:pt x="7627" y="3290"/>
                    <a:pt x="7533" y="2862"/>
                  </a:cubicBezTo>
                  <a:cubicBezTo>
                    <a:pt x="7407" y="2465"/>
                    <a:pt x="6749" y="814"/>
                    <a:pt x="6666" y="470"/>
                  </a:cubicBezTo>
                  <a:cubicBezTo>
                    <a:pt x="6598" y="250"/>
                    <a:pt x="6402" y="195"/>
                    <a:pt x="6180" y="195"/>
                  </a:cubicBezTo>
                  <a:cubicBezTo>
                    <a:pt x="5958" y="195"/>
                    <a:pt x="5710" y="250"/>
                    <a:pt x="5537" y="250"/>
                  </a:cubicBezTo>
                  <a:cubicBezTo>
                    <a:pt x="5276" y="250"/>
                    <a:pt x="4837" y="334"/>
                    <a:pt x="4493" y="334"/>
                  </a:cubicBezTo>
                  <a:cubicBezTo>
                    <a:pt x="4197" y="186"/>
                    <a:pt x="3901" y="0"/>
                    <a:pt x="3609"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45"/>
            <p:cNvSpPr/>
            <p:nvPr/>
          </p:nvSpPr>
          <p:spPr>
            <a:xfrm>
              <a:off x="1012975" y="1610175"/>
              <a:ext cx="8650" cy="19625"/>
            </a:xfrm>
            <a:custGeom>
              <a:avLst/>
              <a:gdLst/>
              <a:ahLst/>
              <a:cxnLst/>
              <a:rect l="l" t="t" r="r" b="b"/>
              <a:pathLst>
                <a:path w="346" h="785" extrusionOk="0">
                  <a:moveTo>
                    <a:pt x="0" y="1"/>
                  </a:moveTo>
                  <a:lnTo>
                    <a:pt x="0" y="784"/>
                  </a:lnTo>
                  <a:lnTo>
                    <a:pt x="345" y="784"/>
                  </a:lnTo>
                  <a:lnTo>
                    <a:pt x="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45"/>
            <p:cNvSpPr/>
            <p:nvPr/>
          </p:nvSpPr>
          <p:spPr>
            <a:xfrm>
              <a:off x="1074875" y="1596075"/>
              <a:ext cx="8900" cy="16225"/>
            </a:xfrm>
            <a:custGeom>
              <a:avLst/>
              <a:gdLst/>
              <a:ahLst/>
              <a:cxnLst/>
              <a:rect l="l" t="t" r="r" b="b"/>
              <a:pathLst>
                <a:path w="356" h="649" extrusionOk="0">
                  <a:moveTo>
                    <a:pt x="136" y="1"/>
                  </a:moveTo>
                  <a:lnTo>
                    <a:pt x="0" y="648"/>
                  </a:lnTo>
                  <a:lnTo>
                    <a:pt x="355" y="648"/>
                  </a:lnTo>
                  <a:lnTo>
                    <a:pt x="136"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45"/>
            <p:cNvSpPr/>
            <p:nvPr/>
          </p:nvSpPr>
          <p:spPr>
            <a:xfrm>
              <a:off x="1023675" y="1589550"/>
              <a:ext cx="9950" cy="20650"/>
            </a:xfrm>
            <a:custGeom>
              <a:avLst/>
              <a:gdLst/>
              <a:ahLst/>
              <a:cxnLst/>
              <a:rect l="l" t="t" r="r" b="b"/>
              <a:pathLst>
                <a:path w="398" h="826" extrusionOk="0">
                  <a:moveTo>
                    <a:pt x="136" y="0"/>
                  </a:moveTo>
                  <a:lnTo>
                    <a:pt x="1" y="826"/>
                  </a:lnTo>
                  <a:lnTo>
                    <a:pt x="398" y="826"/>
                  </a:lnTo>
                  <a:lnTo>
                    <a:pt x="136"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45"/>
            <p:cNvSpPr/>
            <p:nvPr/>
          </p:nvSpPr>
          <p:spPr>
            <a:xfrm>
              <a:off x="1010625" y="1556900"/>
              <a:ext cx="13075" cy="19625"/>
            </a:xfrm>
            <a:custGeom>
              <a:avLst/>
              <a:gdLst/>
              <a:ahLst/>
              <a:cxnLst/>
              <a:rect l="l" t="t" r="r" b="b"/>
              <a:pathLst>
                <a:path w="523" h="785" extrusionOk="0">
                  <a:moveTo>
                    <a:pt x="220" y="1"/>
                  </a:moveTo>
                  <a:lnTo>
                    <a:pt x="0" y="784"/>
                  </a:lnTo>
                  <a:lnTo>
                    <a:pt x="523" y="784"/>
                  </a:lnTo>
                  <a:lnTo>
                    <a:pt x="22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45"/>
            <p:cNvSpPr/>
            <p:nvPr/>
          </p:nvSpPr>
          <p:spPr>
            <a:xfrm>
              <a:off x="1074875" y="1576500"/>
              <a:ext cx="8900" cy="16200"/>
            </a:xfrm>
            <a:custGeom>
              <a:avLst/>
              <a:gdLst/>
              <a:ahLst/>
              <a:cxnLst/>
              <a:rect l="l" t="t" r="r" b="b"/>
              <a:pathLst>
                <a:path w="356" h="648" extrusionOk="0">
                  <a:moveTo>
                    <a:pt x="220" y="0"/>
                  </a:moveTo>
                  <a:lnTo>
                    <a:pt x="0" y="648"/>
                  </a:lnTo>
                  <a:lnTo>
                    <a:pt x="355" y="648"/>
                  </a:lnTo>
                  <a:lnTo>
                    <a:pt x="22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45"/>
            <p:cNvSpPr/>
            <p:nvPr/>
          </p:nvSpPr>
          <p:spPr>
            <a:xfrm>
              <a:off x="1096800" y="1599200"/>
              <a:ext cx="5250" cy="24075"/>
            </a:xfrm>
            <a:custGeom>
              <a:avLst/>
              <a:gdLst/>
              <a:ahLst/>
              <a:cxnLst/>
              <a:rect l="l" t="t" r="r" b="b"/>
              <a:pathLst>
                <a:path w="210" h="963" extrusionOk="0">
                  <a:moveTo>
                    <a:pt x="210" y="1"/>
                  </a:moveTo>
                  <a:lnTo>
                    <a:pt x="1" y="962"/>
                  </a:lnTo>
                  <a:lnTo>
                    <a:pt x="210" y="962"/>
                  </a:lnTo>
                  <a:lnTo>
                    <a:pt x="210" y="85"/>
                  </a:lnTo>
                  <a:lnTo>
                    <a:pt x="21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45"/>
            <p:cNvSpPr/>
            <p:nvPr/>
          </p:nvSpPr>
          <p:spPr>
            <a:xfrm>
              <a:off x="1055275" y="1559000"/>
              <a:ext cx="8900" cy="19600"/>
            </a:xfrm>
            <a:custGeom>
              <a:avLst/>
              <a:gdLst/>
              <a:ahLst/>
              <a:cxnLst/>
              <a:rect l="l" t="t" r="r" b="b"/>
              <a:pathLst>
                <a:path w="356" h="784" extrusionOk="0">
                  <a:moveTo>
                    <a:pt x="1" y="0"/>
                  </a:moveTo>
                  <a:lnTo>
                    <a:pt x="1" y="784"/>
                  </a:lnTo>
                  <a:lnTo>
                    <a:pt x="356" y="784"/>
                  </a:lnTo>
                  <a:lnTo>
                    <a:pt x="1"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45"/>
            <p:cNvSpPr/>
            <p:nvPr/>
          </p:nvSpPr>
          <p:spPr>
            <a:xfrm>
              <a:off x="1086875" y="1559000"/>
              <a:ext cx="11000" cy="16200"/>
            </a:xfrm>
            <a:custGeom>
              <a:avLst/>
              <a:gdLst/>
              <a:ahLst/>
              <a:cxnLst/>
              <a:rect l="l" t="t" r="r" b="b"/>
              <a:pathLst>
                <a:path w="440" h="648" extrusionOk="0">
                  <a:moveTo>
                    <a:pt x="220" y="0"/>
                  </a:moveTo>
                  <a:lnTo>
                    <a:pt x="1" y="648"/>
                  </a:lnTo>
                  <a:lnTo>
                    <a:pt x="439" y="648"/>
                  </a:lnTo>
                  <a:lnTo>
                    <a:pt x="220"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45"/>
            <p:cNvSpPr/>
            <p:nvPr/>
          </p:nvSpPr>
          <p:spPr>
            <a:xfrm>
              <a:off x="1099950" y="1571000"/>
              <a:ext cx="2100" cy="4200"/>
            </a:xfrm>
            <a:custGeom>
              <a:avLst/>
              <a:gdLst/>
              <a:ahLst/>
              <a:cxnLst/>
              <a:rect l="l" t="t" r="r" b="b"/>
              <a:pathLst>
                <a:path w="84" h="168" extrusionOk="0">
                  <a:moveTo>
                    <a:pt x="84" y="1"/>
                  </a:moveTo>
                  <a:lnTo>
                    <a:pt x="0" y="168"/>
                  </a:lnTo>
                  <a:lnTo>
                    <a:pt x="84" y="168"/>
                  </a:lnTo>
                  <a:lnTo>
                    <a:pt x="84"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45"/>
            <p:cNvSpPr/>
            <p:nvPr/>
          </p:nvSpPr>
          <p:spPr>
            <a:xfrm>
              <a:off x="1083750" y="1620900"/>
              <a:ext cx="10725" cy="14375"/>
            </a:xfrm>
            <a:custGeom>
              <a:avLst/>
              <a:gdLst/>
              <a:ahLst/>
              <a:cxnLst/>
              <a:rect l="l" t="t" r="r" b="b"/>
              <a:pathLst>
                <a:path w="429" h="575" extrusionOk="0">
                  <a:moveTo>
                    <a:pt x="209" y="0"/>
                  </a:moveTo>
                  <a:lnTo>
                    <a:pt x="0" y="575"/>
                  </a:lnTo>
                  <a:lnTo>
                    <a:pt x="429" y="575"/>
                  </a:lnTo>
                  <a:lnTo>
                    <a:pt x="209"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45"/>
            <p:cNvSpPr/>
            <p:nvPr/>
          </p:nvSpPr>
          <p:spPr>
            <a:xfrm>
              <a:off x="1052150" y="1592675"/>
              <a:ext cx="15175" cy="25100"/>
            </a:xfrm>
            <a:custGeom>
              <a:avLst/>
              <a:gdLst/>
              <a:ahLst/>
              <a:cxnLst/>
              <a:rect l="l" t="t" r="r" b="b"/>
              <a:pathLst>
                <a:path w="607" h="1004" extrusionOk="0">
                  <a:moveTo>
                    <a:pt x="261" y="1"/>
                  </a:moveTo>
                  <a:lnTo>
                    <a:pt x="0" y="1004"/>
                  </a:lnTo>
                  <a:lnTo>
                    <a:pt x="606" y="868"/>
                  </a:lnTo>
                  <a:lnTo>
                    <a:pt x="261"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45"/>
            <p:cNvSpPr/>
            <p:nvPr/>
          </p:nvSpPr>
          <p:spPr>
            <a:xfrm>
              <a:off x="984500" y="1603650"/>
              <a:ext cx="15450" cy="17275"/>
            </a:xfrm>
            <a:custGeom>
              <a:avLst/>
              <a:gdLst/>
              <a:ahLst/>
              <a:cxnLst/>
              <a:rect l="l" t="t" r="r" b="b"/>
              <a:pathLst>
                <a:path w="618" h="691" extrusionOk="0">
                  <a:moveTo>
                    <a:pt x="262" y="1"/>
                  </a:moveTo>
                  <a:cubicBezTo>
                    <a:pt x="220" y="1"/>
                    <a:pt x="137" y="42"/>
                    <a:pt x="137" y="42"/>
                  </a:cubicBezTo>
                  <a:lnTo>
                    <a:pt x="1" y="690"/>
                  </a:lnTo>
                  <a:lnTo>
                    <a:pt x="617" y="690"/>
                  </a:lnTo>
                  <a:lnTo>
                    <a:pt x="262"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45"/>
            <p:cNvSpPr/>
            <p:nvPr/>
          </p:nvSpPr>
          <p:spPr>
            <a:xfrm>
              <a:off x="1033600" y="1569950"/>
              <a:ext cx="9700" cy="14150"/>
            </a:xfrm>
            <a:custGeom>
              <a:avLst/>
              <a:gdLst/>
              <a:ahLst/>
              <a:cxnLst/>
              <a:rect l="l" t="t" r="r" b="b"/>
              <a:pathLst>
                <a:path w="388" h="566" extrusionOk="0">
                  <a:moveTo>
                    <a:pt x="220" y="1"/>
                  </a:moveTo>
                  <a:lnTo>
                    <a:pt x="1" y="565"/>
                  </a:lnTo>
                  <a:lnTo>
                    <a:pt x="387" y="565"/>
                  </a:lnTo>
                  <a:lnTo>
                    <a:pt x="220" y="1"/>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45"/>
            <p:cNvSpPr/>
            <p:nvPr/>
          </p:nvSpPr>
          <p:spPr>
            <a:xfrm>
              <a:off x="985800" y="1526350"/>
              <a:ext cx="7600" cy="11000"/>
            </a:xfrm>
            <a:custGeom>
              <a:avLst/>
              <a:gdLst/>
              <a:ahLst/>
              <a:cxnLst/>
              <a:rect l="l" t="t" r="r" b="b"/>
              <a:pathLst>
                <a:path w="304" h="440" extrusionOk="0">
                  <a:moveTo>
                    <a:pt x="85" y="0"/>
                  </a:moveTo>
                  <a:lnTo>
                    <a:pt x="1" y="387"/>
                  </a:lnTo>
                  <a:cubicBezTo>
                    <a:pt x="85" y="439"/>
                    <a:pt x="168" y="439"/>
                    <a:pt x="304" y="439"/>
                  </a:cubicBezTo>
                  <a:lnTo>
                    <a:pt x="85"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45"/>
            <p:cNvSpPr/>
            <p:nvPr/>
          </p:nvSpPr>
          <p:spPr>
            <a:xfrm>
              <a:off x="943250" y="1626375"/>
              <a:ext cx="8625" cy="8900"/>
            </a:xfrm>
            <a:custGeom>
              <a:avLst/>
              <a:gdLst/>
              <a:ahLst/>
              <a:cxnLst/>
              <a:rect l="l" t="t" r="r" b="b"/>
              <a:pathLst>
                <a:path w="345" h="356" extrusionOk="0">
                  <a:moveTo>
                    <a:pt x="303" y="0"/>
                  </a:moveTo>
                  <a:cubicBezTo>
                    <a:pt x="220" y="0"/>
                    <a:pt x="136" y="0"/>
                    <a:pt x="84" y="94"/>
                  </a:cubicBezTo>
                  <a:lnTo>
                    <a:pt x="0" y="356"/>
                  </a:lnTo>
                  <a:lnTo>
                    <a:pt x="345" y="356"/>
                  </a:lnTo>
                  <a:lnTo>
                    <a:pt x="303"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45"/>
            <p:cNvSpPr/>
            <p:nvPr/>
          </p:nvSpPr>
          <p:spPr>
            <a:xfrm>
              <a:off x="582050" y="1493625"/>
              <a:ext cx="448700" cy="232225"/>
            </a:xfrm>
            <a:custGeom>
              <a:avLst/>
              <a:gdLst/>
              <a:ahLst/>
              <a:cxnLst/>
              <a:rect l="l" t="t" r="r" b="b"/>
              <a:pathLst>
                <a:path w="17948" h="9289" extrusionOk="0">
                  <a:moveTo>
                    <a:pt x="16490" y="1"/>
                  </a:moveTo>
                  <a:cubicBezTo>
                    <a:pt x="16433" y="1"/>
                    <a:pt x="16376" y="15"/>
                    <a:pt x="16318" y="45"/>
                  </a:cubicBezTo>
                  <a:cubicBezTo>
                    <a:pt x="16015" y="265"/>
                    <a:pt x="12965" y="6010"/>
                    <a:pt x="8139" y="7316"/>
                  </a:cubicBezTo>
                  <a:cubicBezTo>
                    <a:pt x="8047" y="7332"/>
                    <a:pt x="7946" y="7339"/>
                    <a:pt x="7838" y="7339"/>
                  </a:cubicBezTo>
                  <a:cubicBezTo>
                    <a:pt x="7066" y="7339"/>
                    <a:pt x="5927" y="6981"/>
                    <a:pt x="5349" y="6752"/>
                  </a:cubicBezTo>
                  <a:cubicBezTo>
                    <a:pt x="4785" y="6355"/>
                    <a:pt x="3093" y="5530"/>
                    <a:pt x="2915" y="5530"/>
                  </a:cubicBezTo>
                  <a:cubicBezTo>
                    <a:pt x="2814" y="5530"/>
                    <a:pt x="2559" y="5502"/>
                    <a:pt x="2334" y="5502"/>
                  </a:cubicBezTo>
                  <a:cubicBezTo>
                    <a:pt x="2165" y="5502"/>
                    <a:pt x="2013" y="5518"/>
                    <a:pt x="1954" y="5572"/>
                  </a:cubicBezTo>
                  <a:cubicBezTo>
                    <a:pt x="1787" y="5791"/>
                    <a:pt x="1996" y="5874"/>
                    <a:pt x="2132" y="5969"/>
                  </a:cubicBezTo>
                  <a:cubicBezTo>
                    <a:pt x="2351" y="6010"/>
                    <a:pt x="2571" y="6010"/>
                    <a:pt x="2780" y="6094"/>
                  </a:cubicBezTo>
                  <a:cubicBezTo>
                    <a:pt x="2999" y="6230"/>
                    <a:pt x="2738" y="6230"/>
                    <a:pt x="2571" y="6230"/>
                  </a:cubicBezTo>
                  <a:cubicBezTo>
                    <a:pt x="1787" y="6230"/>
                    <a:pt x="951" y="6313"/>
                    <a:pt x="304" y="6658"/>
                  </a:cubicBezTo>
                  <a:cubicBezTo>
                    <a:pt x="84" y="6794"/>
                    <a:pt x="220" y="6971"/>
                    <a:pt x="387" y="7013"/>
                  </a:cubicBezTo>
                  <a:lnTo>
                    <a:pt x="743" y="7013"/>
                  </a:lnTo>
                  <a:cubicBezTo>
                    <a:pt x="429" y="7138"/>
                    <a:pt x="168" y="7316"/>
                    <a:pt x="1" y="7535"/>
                  </a:cubicBezTo>
                  <a:cubicBezTo>
                    <a:pt x="1" y="7577"/>
                    <a:pt x="1" y="7577"/>
                    <a:pt x="84" y="7661"/>
                  </a:cubicBezTo>
                  <a:cubicBezTo>
                    <a:pt x="130" y="7675"/>
                    <a:pt x="183" y="7679"/>
                    <a:pt x="242" y="7679"/>
                  </a:cubicBezTo>
                  <a:cubicBezTo>
                    <a:pt x="361" y="7679"/>
                    <a:pt x="502" y="7661"/>
                    <a:pt x="649" y="7661"/>
                  </a:cubicBezTo>
                  <a:cubicBezTo>
                    <a:pt x="868" y="7577"/>
                    <a:pt x="1213" y="7441"/>
                    <a:pt x="1432" y="7441"/>
                  </a:cubicBezTo>
                  <a:cubicBezTo>
                    <a:pt x="1213" y="7577"/>
                    <a:pt x="868" y="7661"/>
                    <a:pt x="784" y="7922"/>
                  </a:cubicBezTo>
                  <a:cubicBezTo>
                    <a:pt x="784" y="7922"/>
                    <a:pt x="784" y="8016"/>
                    <a:pt x="868" y="8016"/>
                  </a:cubicBezTo>
                  <a:cubicBezTo>
                    <a:pt x="910" y="8058"/>
                    <a:pt x="965" y="8079"/>
                    <a:pt x="1025" y="8079"/>
                  </a:cubicBezTo>
                  <a:cubicBezTo>
                    <a:pt x="1085" y="8079"/>
                    <a:pt x="1150" y="8058"/>
                    <a:pt x="1213" y="8016"/>
                  </a:cubicBezTo>
                  <a:cubicBezTo>
                    <a:pt x="1526" y="7922"/>
                    <a:pt x="1787" y="7880"/>
                    <a:pt x="2090" y="7797"/>
                  </a:cubicBezTo>
                  <a:lnTo>
                    <a:pt x="2090" y="7797"/>
                  </a:lnTo>
                  <a:cubicBezTo>
                    <a:pt x="2090" y="7880"/>
                    <a:pt x="1871" y="7922"/>
                    <a:pt x="1787" y="8016"/>
                  </a:cubicBezTo>
                  <a:cubicBezTo>
                    <a:pt x="1735" y="8100"/>
                    <a:pt x="1735" y="8141"/>
                    <a:pt x="1735" y="8225"/>
                  </a:cubicBezTo>
                  <a:cubicBezTo>
                    <a:pt x="1735" y="8319"/>
                    <a:pt x="1787" y="8319"/>
                    <a:pt x="1787" y="8319"/>
                  </a:cubicBezTo>
                  <a:cubicBezTo>
                    <a:pt x="1954" y="8319"/>
                    <a:pt x="1996" y="8319"/>
                    <a:pt x="2132" y="8225"/>
                  </a:cubicBezTo>
                  <a:cubicBezTo>
                    <a:pt x="2351" y="8141"/>
                    <a:pt x="2571" y="8100"/>
                    <a:pt x="2780" y="8016"/>
                  </a:cubicBezTo>
                  <a:cubicBezTo>
                    <a:pt x="2999" y="8016"/>
                    <a:pt x="3218" y="7922"/>
                    <a:pt x="3438" y="7922"/>
                  </a:cubicBezTo>
                  <a:cubicBezTo>
                    <a:pt x="3618" y="7893"/>
                    <a:pt x="3778" y="7844"/>
                    <a:pt x="3973" y="7844"/>
                  </a:cubicBezTo>
                  <a:cubicBezTo>
                    <a:pt x="4061" y="7844"/>
                    <a:pt x="4156" y="7854"/>
                    <a:pt x="4263" y="7880"/>
                  </a:cubicBezTo>
                  <a:cubicBezTo>
                    <a:pt x="4702" y="8100"/>
                    <a:pt x="5046" y="8444"/>
                    <a:pt x="5485" y="8664"/>
                  </a:cubicBezTo>
                  <a:cubicBezTo>
                    <a:pt x="6246" y="9104"/>
                    <a:pt x="7040" y="9289"/>
                    <a:pt x="7835" y="9289"/>
                  </a:cubicBezTo>
                  <a:cubicBezTo>
                    <a:pt x="11680" y="9289"/>
                    <a:pt x="15585" y="4980"/>
                    <a:pt x="16235" y="4443"/>
                  </a:cubicBezTo>
                  <a:cubicBezTo>
                    <a:pt x="17948" y="3181"/>
                    <a:pt x="17331" y="1"/>
                    <a:pt x="16490"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45"/>
            <p:cNvSpPr/>
            <p:nvPr/>
          </p:nvSpPr>
          <p:spPr>
            <a:xfrm>
              <a:off x="599325" y="1443475"/>
              <a:ext cx="459375" cy="210725"/>
            </a:xfrm>
            <a:custGeom>
              <a:avLst/>
              <a:gdLst/>
              <a:ahLst/>
              <a:cxnLst/>
              <a:rect l="l" t="t" r="r" b="b"/>
              <a:pathLst>
                <a:path w="18375" h="8429" extrusionOk="0">
                  <a:moveTo>
                    <a:pt x="2043" y="1"/>
                  </a:moveTo>
                  <a:cubicBezTo>
                    <a:pt x="417" y="1"/>
                    <a:pt x="1" y="2956"/>
                    <a:pt x="616" y="3493"/>
                  </a:cubicBezTo>
                  <a:cubicBezTo>
                    <a:pt x="1399" y="4099"/>
                    <a:pt x="2402" y="4538"/>
                    <a:pt x="3227" y="5185"/>
                  </a:cubicBezTo>
                  <a:cubicBezTo>
                    <a:pt x="4230" y="5843"/>
                    <a:pt x="5223" y="6533"/>
                    <a:pt x="6319" y="7233"/>
                  </a:cubicBezTo>
                  <a:cubicBezTo>
                    <a:pt x="7145" y="7797"/>
                    <a:pt x="8231" y="8236"/>
                    <a:pt x="9276" y="8361"/>
                  </a:cubicBezTo>
                  <a:cubicBezTo>
                    <a:pt x="9585" y="8410"/>
                    <a:pt x="9908" y="8429"/>
                    <a:pt x="10236" y="8429"/>
                  </a:cubicBezTo>
                  <a:cubicBezTo>
                    <a:pt x="11107" y="8429"/>
                    <a:pt x="12022" y="8296"/>
                    <a:pt x="12848" y="8236"/>
                  </a:cubicBezTo>
                  <a:cubicBezTo>
                    <a:pt x="13977" y="8100"/>
                    <a:pt x="15199" y="7975"/>
                    <a:pt x="16327" y="7797"/>
                  </a:cubicBezTo>
                  <a:cubicBezTo>
                    <a:pt x="16808" y="7755"/>
                    <a:pt x="17372" y="7672"/>
                    <a:pt x="17894" y="7578"/>
                  </a:cubicBezTo>
                  <a:cubicBezTo>
                    <a:pt x="18155" y="7536"/>
                    <a:pt x="18333" y="7233"/>
                    <a:pt x="18333" y="6972"/>
                  </a:cubicBezTo>
                  <a:cubicBezTo>
                    <a:pt x="18374" y="6627"/>
                    <a:pt x="18113" y="6230"/>
                    <a:pt x="18155" y="5843"/>
                  </a:cubicBezTo>
                  <a:cubicBezTo>
                    <a:pt x="18155" y="5446"/>
                    <a:pt x="18333" y="5060"/>
                    <a:pt x="18333" y="4663"/>
                  </a:cubicBezTo>
                  <a:cubicBezTo>
                    <a:pt x="18333" y="4338"/>
                    <a:pt x="18043" y="4262"/>
                    <a:pt x="17721" y="4262"/>
                  </a:cubicBezTo>
                  <a:cubicBezTo>
                    <a:pt x="17442" y="4262"/>
                    <a:pt x="17139" y="4318"/>
                    <a:pt x="16975" y="4318"/>
                  </a:cubicBezTo>
                  <a:cubicBezTo>
                    <a:pt x="16452" y="4485"/>
                    <a:pt x="15982" y="4621"/>
                    <a:pt x="15544" y="4663"/>
                  </a:cubicBezTo>
                  <a:cubicBezTo>
                    <a:pt x="14979" y="4747"/>
                    <a:pt x="14321" y="4841"/>
                    <a:pt x="13757" y="4841"/>
                  </a:cubicBezTo>
                  <a:cubicBezTo>
                    <a:pt x="12535" y="4841"/>
                    <a:pt x="11407" y="4663"/>
                    <a:pt x="10279" y="4485"/>
                  </a:cubicBezTo>
                  <a:cubicBezTo>
                    <a:pt x="9234" y="4276"/>
                    <a:pt x="8053" y="3921"/>
                    <a:pt x="7145" y="3315"/>
                  </a:cubicBezTo>
                  <a:cubicBezTo>
                    <a:pt x="6142" y="2835"/>
                    <a:pt x="5358" y="2051"/>
                    <a:pt x="4575" y="1352"/>
                  </a:cubicBezTo>
                  <a:cubicBezTo>
                    <a:pt x="3969" y="829"/>
                    <a:pt x="3227" y="265"/>
                    <a:pt x="2402" y="46"/>
                  </a:cubicBezTo>
                  <a:cubicBezTo>
                    <a:pt x="2276" y="15"/>
                    <a:pt x="2157" y="1"/>
                    <a:pt x="2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45"/>
            <p:cNvSpPr/>
            <p:nvPr/>
          </p:nvSpPr>
          <p:spPr>
            <a:xfrm>
              <a:off x="617850" y="1536800"/>
              <a:ext cx="165000" cy="102325"/>
            </a:xfrm>
            <a:custGeom>
              <a:avLst/>
              <a:gdLst/>
              <a:ahLst/>
              <a:cxnLst/>
              <a:rect l="l" t="t" r="r" b="b"/>
              <a:pathLst>
                <a:path w="6600" h="4093" extrusionOk="0">
                  <a:moveTo>
                    <a:pt x="110" y="0"/>
                  </a:moveTo>
                  <a:cubicBezTo>
                    <a:pt x="71" y="0"/>
                    <a:pt x="0" y="44"/>
                    <a:pt x="0" y="105"/>
                  </a:cubicBezTo>
                  <a:cubicBezTo>
                    <a:pt x="136" y="230"/>
                    <a:pt x="303" y="449"/>
                    <a:pt x="522" y="585"/>
                  </a:cubicBezTo>
                  <a:cubicBezTo>
                    <a:pt x="658" y="752"/>
                    <a:pt x="919" y="888"/>
                    <a:pt x="1139" y="930"/>
                  </a:cubicBezTo>
                  <a:cubicBezTo>
                    <a:pt x="1870" y="1327"/>
                    <a:pt x="2486" y="1588"/>
                    <a:pt x="3050" y="2016"/>
                  </a:cubicBezTo>
                  <a:cubicBezTo>
                    <a:pt x="3573" y="2455"/>
                    <a:pt x="4137" y="2800"/>
                    <a:pt x="4701" y="3155"/>
                  </a:cubicBezTo>
                  <a:cubicBezTo>
                    <a:pt x="5004" y="3280"/>
                    <a:pt x="5265" y="3458"/>
                    <a:pt x="5578" y="3583"/>
                  </a:cubicBezTo>
                  <a:cubicBezTo>
                    <a:pt x="5923" y="3719"/>
                    <a:pt x="6184" y="3939"/>
                    <a:pt x="6487" y="4064"/>
                  </a:cubicBezTo>
                  <a:cubicBezTo>
                    <a:pt x="6498" y="4085"/>
                    <a:pt x="6511" y="4093"/>
                    <a:pt x="6525" y="4093"/>
                  </a:cubicBezTo>
                  <a:cubicBezTo>
                    <a:pt x="6564" y="4093"/>
                    <a:pt x="6600" y="4022"/>
                    <a:pt x="6529" y="4022"/>
                  </a:cubicBezTo>
                  <a:cubicBezTo>
                    <a:pt x="6268" y="3845"/>
                    <a:pt x="6048" y="3677"/>
                    <a:pt x="5746" y="3500"/>
                  </a:cubicBezTo>
                  <a:cubicBezTo>
                    <a:pt x="5484" y="3364"/>
                    <a:pt x="5140" y="3239"/>
                    <a:pt x="4837" y="3103"/>
                  </a:cubicBezTo>
                  <a:cubicBezTo>
                    <a:pt x="4273" y="2716"/>
                    <a:pt x="3698" y="2372"/>
                    <a:pt x="3228" y="1933"/>
                  </a:cubicBezTo>
                  <a:cubicBezTo>
                    <a:pt x="2706" y="1588"/>
                    <a:pt x="2131" y="1327"/>
                    <a:pt x="1567" y="1014"/>
                  </a:cubicBezTo>
                  <a:cubicBezTo>
                    <a:pt x="1348" y="888"/>
                    <a:pt x="1086" y="752"/>
                    <a:pt x="878" y="669"/>
                  </a:cubicBezTo>
                  <a:cubicBezTo>
                    <a:pt x="522" y="543"/>
                    <a:pt x="355" y="230"/>
                    <a:pt x="136" y="21"/>
                  </a:cubicBezTo>
                  <a:cubicBezTo>
                    <a:pt x="136" y="7"/>
                    <a:pt x="125" y="0"/>
                    <a:pt x="110"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45"/>
            <p:cNvSpPr/>
            <p:nvPr/>
          </p:nvSpPr>
          <p:spPr>
            <a:xfrm>
              <a:off x="797525" y="1571000"/>
              <a:ext cx="19600" cy="46775"/>
            </a:xfrm>
            <a:custGeom>
              <a:avLst/>
              <a:gdLst/>
              <a:ahLst/>
              <a:cxnLst/>
              <a:rect l="l" t="t" r="r" b="b"/>
              <a:pathLst>
                <a:path w="784" h="1871" extrusionOk="0">
                  <a:moveTo>
                    <a:pt x="648" y="1"/>
                  </a:moveTo>
                  <a:cubicBezTo>
                    <a:pt x="648" y="1"/>
                    <a:pt x="564" y="1"/>
                    <a:pt x="564" y="84"/>
                  </a:cubicBezTo>
                  <a:cubicBezTo>
                    <a:pt x="303" y="523"/>
                    <a:pt x="0" y="1526"/>
                    <a:pt x="564" y="1871"/>
                  </a:cubicBezTo>
                  <a:cubicBezTo>
                    <a:pt x="648" y="1871"/>
                    <a:pt x="690" y="1871"/>
                    <a:pt x="690" y="1787"/>
                  </a:cubicBezTo>
                  <a:cubicBezTo>
                    <a:pt x="784" y="1651"/>
                    <a:pt x="690" y="1432"/>
                    <a:pt x="648" y="1307"/>
                  </a:cubicBezTo>
                  <a:cubicBezTo>
                    <a:pt x="428" y="868"/>
                    <a:pt x="564" y="523"/>
                    <a:pt x="784" y="84"/>
                  </a:cubicBezTo>
                  <a:cubicBezTo>
                    <a:pt x="784" y="84"/>
                    <a:pt x="690" y="1"/>
                    <a:pt x="648"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45"/>
            <p:cNvSpPr/>
            <p:nvPr/>
          </p:nvSpPr>
          <p:spPr>
            <a:xfrm>
              <a:off x="819200" y="1587775"/>
              <a:ext cx="10975" cy="15900"/>
            </a:xfrm>
            <a:custGeom>
              <a:avLst/>
              <a:gdLst/>
              <a:ahLst/>
              <a:cxnLst/>
              <a:rect l="l" t="t" r="r" b="b"/>
              <a:pathLst>
                <a:path w="439" h="636" extrusionOk="0">
                  <a:moveTo>
                    <a:pt x="166" y="1"/>
                  </a:moveTo>
                  <a:cubicBezTo>
                    <a:pt x="133" y="1"/>
                    <a:pt x="89" y="24"/>
                    <a:pt x="42" y="71"/>
                  </a:cubicBezTo>
                  <a:cubicBezTo>
                    <a:pt x="0" y="197"/>
                    <a:pt x="42" y="458"/>
                    <a:pt x="220" y="636"/>
                  </a:cubicBezTo>
                  <a:lnTo>
                    <a:pt x="345" y="636"/>
                  </a:lnTo>
                  <a:cubicBezTo>
                    <a:pt x="439" y="416"/>
                    <a:pt x="345" y="280"/>
                    <a:pt x="261" y="71"/>
                  </a:cubicBezTo>
                  <a:lnTo>
                    <a:pt x="220" y="71"/>
                  </a:lnTo>
                  <a:cubicBezTo>
                    <a:pt x="220" y="24"/>
                    <a:pt x="199" y="1"/>
                    <a:pt x="166"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45"/>
            <p:cNvSpPr/>
            <p:nvPr/>
          </p:nvSpPr>
          <p:spPr>
            <a:xfrm>
              <a:off x="1097850" y="1211450"/>
              <a:ext cx="140050" cy="230625"/>
            </a:xfrm>
            <a:custGeom>
              <a:avLst/>
              <a:gdLst/>
              <a:ahLst/>
              <a:cxnLst/>
              <a:rect l="l" t="t" r="r" b="b"/>
              <a:pathLst>
                <a:path w="5602" h="9225" extrusionOk="0">
                  <a:moveTo>
                    <a:pt x="1215" y="0"/>
                  </a:moveTo>
                  <a:cubicBezTo>
                    <a:pt x="1072" y="0"/>
                    <a:pt x="930" y="19"/>
                    <a:pt x="784" y="19"/>
                  </a:cubicBezTo>
                  <a:cubicBezTo>
                    <a:pt x="523" y="103"/>
                    <a:pt x="345" y="322"/>
                    <a:pt x="84" y="322"/>
                  </a:cubicBezTo>
                  <a:cubicBezTo>
                    <a:pt x="0" y="322"/>
                    <a:pt x="0" y="364"/>
                    <a:pt x="84" y="447"/>
                  </a:cubicBezTo>
                  <a:cubicBezTo>
                    <a:pt x="220" y="447"/>
                    <a:pt x="345" y="364"/>
                    <a:pt x="523" y="322"/>
                  </a:cubicBezTo>
                  <a:cubicBezTo>
                    <a:pt x="784" y="186"/>
                    <a:pt x="1003" y="186"/>
                    <a:pt x="1348" y="103"/>
                  </a:cubicBezTo>
                  <a:cubicBezTo>
                    <a:pt x="1870" y="103"/>
                    <a:pt x="2476" y="322"/>
                    <a:pt x="2999" y="583"/>
                  </a:cubicBezTo>
                  <a:cubicBezTo>
                    <a:pt x="3824" y="1231"/>
                    <a:pt x="4221" y="2453"/>
                    <a:pt x="4043" y="3456"/>
                  </a:cubicBezTo>
                  <a:cubicBezTo>
                    <a:pt x="4001" y="4020"/>
                    <a:pt x="3824" y="4584"/>
                    <a:pt x="3824" y="5148"/>
                  </a:cubicBezTo>
                  <a:cubicBezTo>
                    <a:pt x="3824" y="5723"/>
                    <a:pt x="3918" y="6193"/>
                    <a:pt x="4043" y="6715"/>
                  </a:cubicBezTo>
                  <a:cubicBezTo>
                    <a:pt x="4221" y="7196"/>
                    <a:pt x="4440" y="7718"/>
                    <a:pt x="4607" y="8157"/>
                  </a:cubicBezTo>
                  <a:cubicBezTo>
                    <a:pt x="4827" y="8501"/>
                    <a:pt x="5130" y="8982"/>
                    <a:pt x="5485" y="9201"/>
                  </a:cubicBezTo>
                  <a:cubicBezTo>
                    <a:pt x="5502" y="9218"/>
                    <a:pt x="5517" y="9225"/>
                    <a:pt x="5530" y="9225"/>
                  </a:cubicBezTo>
                  <a:cubicBezTo>
                    <a:pt x="5582" y="9225"/>
                    <a:pt x="5602" y="9118"/>
                    <a:pt x="5568" y="9118"/>
                  </a:cubicBezTo>
                  <a:cubicBezTo>
                    <a:pt x="5130" y="8763"/>
                    <a:pt x="4785" y="8157"/>
                    <a:pt x="4566" y="7634"/>
                  </a:cubicBezTo>
                  <a:cubicBezTo>
                    <a:pt x="4346" y="7154"/>
                    <a:pt x="4137" y="6590"/>
                    <a:pt x="4043" y="6026"/>
                  </a:cubicBezTo>
                  <a:cubicBezTo>
                    <a:pt x="4001" y="5368"/>
                    <a:pt x="4001" y="4720"/>
                    <a:pt x="4137" y="4062"/>
                  </a:cubicBezTo>
                  <a:cubicBezTo>
                    <a:pt x="4221" y="3498"/>
                    <a:pt x="4263" y="3017"/>
                    <a:pt x="4221" y="2453"/>
                  </a:cubicBezTo>
                  <a:cubicBezTo>
                    <a:pt x="4043" y="1670"/>
                    <a:pt x="3657" y="802"/>
                    <a:pt x="2915" y="364"/>
                  </a:cubicBezTo>
                  <a:cubicBezTo>
                    <a:pt x="2434" y="186"/>
                    <a:pt x="1912" y="19"/>
                    <a:pt x="1432" y="19"/>
                  </a:cubicBezTo>
                  <a:cubicBezTo>
                    <a:pt x="1358" y="5"/>
                    <a:pt x="1287" y="0"/>
                    <a:pt x="1215"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45"/>
            <p:cNvSpPr/>
            <p:nvPr/>
          </p:nvSpPr>
          <p:spPr>
            <a:xfrm>
              <a:off x="1122925" y="1232450"/>
              <a:ext cx="66350" cy="149075"/>
            </a:xfrm>
            <a:custGeom>
              <a:avLst/>
              <a:gdLst/>
              <a:ahLst/>
              <a:cxnLst/>
              <a:rect l="l" t="t" r="r" b="b"/>
              <a:pathLst>
                <a:path w="2654" h="5963" extrusionOk="0">
                  <a:moveTo>
                    <a:pt x="680" y="0"/>
                  </a:moveTo>
                  <a:cubicBezTo>
                    <a:pt x="488" y="0"/>
                    <a:pt x="288" y="55"/>
                    <a:pt x="84" y="182"/>
                  </a:cubicBezTo>
                  <a:cubicBezTo>
                    <a:pt x="0" y="265"/>
                    <a:pt x="84" y="307"/>
                    <a:pt x="126" y="307"/>
                  </a:cubicBezTo>
                  <a:cubicBezTo>
                    <a:pt x="287" y="212"/>
                    <a:pt x="464" y="168"/>
                    <a:pt x="639" y="168"/>
                  </a:cubicBezTo>
                  <a:cubicBezTo>
                    <a:pt x="793" y="168"/>
                    <a:pt x="945" y="202"/>
                    <a:pt x="1087" y="265"/>
                  </a:cubicBezTo>
                  <a:cubicBezTo>
                    <a:pt x="1431" y="307"/>
                    <a:pt x="1651" y="610"/>
                    <a:pt x="1870" y="965"/>
                  </a:cubicBezTo>
                  <a:cubicBezTo>
                    <a:pt x="1996" y="1174"/>
                    <a:pt x="2215" y="1529"/>
                    <a:pt x="2257" y="1832"/>
                  </a:cubicBezTo>
                  <a:cubicBezTo>
                    <a:pt x="2434" y="2177"/>
                    <a:pt x="2351" y="2616"/>
                    <a:pt x="2257" y="2961"/>
                  </a:cubicBezTo>
                  <a:cubicBezTo>
                    <a:pt x="2131" y="3963"/>
                    <a:pt x="1776" y="5092"/>
                    <a:pt x="2476" y="5927"/>
                  </a:cubicBezTo>
                  <a:cubicBezTo>
                    <a:pt x="2502" y="5953"/>
                    <a:pt x="2528" y="5963"/>
                    <a:pt x="2550" y="5963"/>
                  </a:cubicBezTo>
                  <a:cubicBezTo>
                    <a:pt x="2600" y="5963"/>
                    <a:pt x="2625" y="5911"/>
                    <a:pt x="2560" y="5875"/>
                  </a:cubicBezTo>
                  <a:cubicBezTo>
                    <a:pt x="2131" y="5311"/>
                    <a:pt x="2131" y="4528"/>
                    <a:pt x="2215" y="3880"/>
                  </a:cubicBezTo>
                  <a:cubicBezTo>
                    <a:pt x="2351" y="3180"/>
                    <a:pt x="2654" y="2616"/>
                    <a:pt x="2434" y="1874"/>
                  </a:cubicBezTo>
                  <a:cubicBezTo>
                    <a:pt x="2255" y="1130"/>
                    <a:pt x="1549" y="0"/>
                    <a:pt x="680"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45"/>
            <p:cNvSpPr/>
            <p:nvPr/>
          </p:nvSpPr>
          <p:spPr>
            <a:xfrm>
              <a:off x="1151125" y="1290250"/>
              <a:ext cx="24775" cy="127075"/>
            </a:xfrm>
            <a:custGeom>
              <a:avLst/>
              <a:gdLst/>
              <a:ahLst/>
              <a:cxnLst/>
              <a:rect l="l" t="t" r="r" b="b"/>
              <a:pathLst>
                <a:path w="991" h="5083" extrusionOk="0">
                  <a:moveTo>
                    <a:pt x="178" y="1"/>
                  </a:moveTo>
                  <a:cubicBezTo>
                    <a:pt x="84" y="1"/>
                    <a:pt x="1" y="84"/>
                    <a:pt x="84" y="126"/>
                  </a:cubicBezTo>
                  <a:cubicBezTo>
                    <a:pt x="523" y="346"/>
                    <a:pt x="523" y="910"/>
                    <a:pt x="565" y="1349"/>
                  </a:cubicBezTo>
                  <a:cubicBezTo>
                    <a:pt x="648" y="1871"/>
                    <a:pt x="648" y="2351"/>
                    <a:pt x="565" y="2874"/>
                  </a:cubicBezTo>
                  <a:cubicBezTo>
                    <a:pt x="523" y="3615"/>
                    <a:pt x="220" y="4399"/>
                    <a:pt x="784" y="5047"/>
                  </a:cubicBezTo>
                  <a:cubicBezTo>
                    <a:pt x="810" y="5072"/>
                    <a:pt x="841" y="5082"/>
                    <a:pt x="870" y="5082"/>
                  </a:cubicBezTo>
                  <a:cubicBezTo>
                    <a:pt x="935" y="5082"/>
                    <a:pt x="990" y="5034"/>
                    <a:pt x="962" y="5005"/>
                  </a:cubicBezTo>
                  <a:cubicBezTo>
                    <a:pt x="220" y="4221"/>
                    <a:pt x="742" y="3041"/>
                    <a:pt x="784" y="2216"/>
                  </a:cubicBezTo>
                  <a:cubicBezTo>
                    <a:pt x="784" y="1693"/>
                    <a:pt x="742" y="1307"/>
                    <a:pt x="648" y="784"/>
                  </a:cubicBezTo>
                  <a:cubicBezTo>
                    <a:pt x="565" y="523"/>
                    <a:pt x="439" y="220"/>
                    <a:pt x="178"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45"/>
            <p:cNvSpPr/>
            <p:nvPr/>
          </p:nvSpPr>
          <p:spPr>
            <a:xfrm>
              <a:off x="1212300" y="1431850"/>
              <a:ext cx="52975" cy="50900"/>
            </a:xfrm>
            <a:custGeom>
              <a:avLst/>
              <a:gdLst/>
              <a:ahLst/>
              <a:cxnLst/>
              <a:rect l="l" t="t" r="r" b="b"/>
              <a:pathLst>
                <a:path w="2119" h="2036" extrusionOk="0">
                  <a:moveTo>
                    <a:pt x="120" y="0"/>
                  </a:moveTo>
                  <a:cubicBezTo>
                    <a:pt x="56" y="0"/>
                    <a:pt x="1" y="54"/>
                    <a:pt x="29" y="82"/>
                  </a:cubicBezTo>
                  <a:cubicBezTo>
                    <a:pt x="249" y="605"/>
                    <a:pt x="552" y="1033"/>
                    <a:pt x="907" y="1388"/>
                  </a:cubicBezTo>
                  <a:cubicBezTo>
                    <a:pt x="1210" y="1733"/>
                    <a:pt x="1596" y="2036"/>
                    <a:pt x="2035" y="2036"/>
                  </a:cubicBezTo>
                  <a:cubicBezTo>
                    <a:pt x="2119" y="2036"/>
                    <a:pt x="2119" y="1952"/>
                    <a:pt x="2035" y="1952"/>
                  </a:cubicBezTo>
                  <a:cubicBezTo>
                    <a:pt x="1554" y="1869"/>
                    <a:pt x="1252" y="1608"/>
                    <a:pt x="990" y="1252"/>
                  </a:cubicBezTo>
                  <a:cubicBezTo>
                    <a:pt x="646" y="866"/>
                    <a:pt x="343" y="469"/>
                    <a:pt x="207" y="41"/>
                  </a:cubicBezTo>
                  <a:cubicBezTo>
                    <a:pt x="181" y="11"/>
                    <a:pt x="150" y="0"/>
                    <a:pt x="120"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45"/>
            <p:cNvSpPr/>
            <p:nvPr/>
          </p:nvSpPr>
          <p:spPr>
            <a:xfrm>
              <a:off x="1144600" y="1371750"/>
              <a:ext cx="20650" cy="84425"/>
            </a:xfrm>
            <a:custGeom>
              <a:avLst/>
              <a:gdLst/>
              <a:ahLst/>
              <a:cxnLst/>
              <a:rect l="l" t="t" r="r" b="b"/>
              <a:pathLst>
                <a:path w="826" h="3377" extrusionOk="0">
                  <a:moveTo>
                    <a:pt x="220" y="0"/>
                  </a:moveTo>
                  <a:cubicBezTo>
                    <a:pt x="126" y="0"/>
                    <a:pt x="0" y="94"/>
                    <a:pt x="42" y="178"/>
                  </a:cubicBezTo>
                  <a:cubicBezTo>
                    <a:pt x="345" y="355"/>
                    <a:pt x="439" y="784"/>
                    <a:pt x="439" y="1139"/>
                  </a:cubicBezTo>
                  <a:cubicBezTo>
                    <a:pt x="439" y="1442"/>
                    <a:pt x="439" y="1745"/>
                    <a:pt x="345" y="2089"/>
                  </a:cubicBezTo>
                  <a:cubicBezTo>
                    <a:pt x="345" y="2486"/>
                    <a:pt x="345" y="3009"/>
                    <a:pt x="700" y="3353"/>
                  </a:cubicBezTo>
                  <a:cubicBezTo>
                    <a:pt x="717" y="3370"/>
                    <a:pt x="731" y="3377"/>
                    <a:pt x="744" y="3377"/>
                  </a:cubicBezTo>
                  <a:cubicBezTo>
                    <a:pt x="799" y="3377"/>
                    <a:pt x="826" y="3262"/>
                    <a:pt x="826" y="3228"/>
                  </a:cubicBezTo>
                  <a:cubicBezTo>
                    <a:pt x="345" y="2789"/>
                    <a:pt x="481" y="2089"/>
                    <a:pt x="564" y="1525"/>
                  </a:cubicBezTo>
                  <a:cubicBezTo>
                    <a:pt x="564" y="1087"/>
                    <a:pt x="564" y="303"/>
                    <a:pt x="220"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45"/>
            <p:cNvSpPr/>
            <p:nvPr/>
          </p:nvSpPr>
          <p:spPr>
            <a:xfrm>
              <a:off x="1211975" y="1306225"/>
              <a:ext cx="11525" cy="34925"/>
            </a:xfrm>
            <a:custGeom>
              <a:avLst/>
              <a:gdLst/>
              <a:ahLst/>
              <a:cxnLst/>
              <a:rect l="l" t="t" r="r" b="b"/>
              <a:pathLst>
                <a:path w="461" h="1397" extrusionOk="0">
                  <a:moveTo>
                    <a:pt x="100" y="1"/>
                  </a:moveTo>
                  <a:cubicBezTo>
                    <a:pt x="82" y="1"/>
                    <a:pt x="63" y="4"/>
                    <a:pt x="42" y="10"/>
                  </a:cubicBezTo>
                  <a:cubicBezTo>
                    <a:pt x="1" y="10"/>
                    <a:pt x="1" y="145"/>
                    <a:pt x="136" y="145"/>
                  </a:cubicBezTo>
                  <a:cubicBezTo>
                    <a:pt x="140" y="142"/>
                    <a:pt x="143" y="140"/>
                    <a:pt x="146" y="140"/>
                  </a:cubicBezTo>
                  <a:cubicBezTo>
                    <a:pt x="213" y="140"/>
                    <a:pt x="136" y="1153"/>
                    <a:pt x="136" y="1274"/>
                  </a:cubicBezTo>
                  <a:cubicBezTo>
                    <a:pt x="136" y="1332"/>
                    <a:pt x="178" y="1396"/>
                    <a:pt x="217" y="1396"/>
                  </a:cubicBezTo>
                  <a:cubicBezTo>
                    <a:pt x="233" y="1396"/>
                    <a:pt x="249" y="1385"/>
                    <a:pt x="262" y="1357"/>
                  </a:cubicBezTo>
                  <a:cubicBezTo>
                    <a:pt x="262" y="1158"/>
                    <a:pt x="461" y="1"/>
                    <a:pt x="100"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45"/>
            <p:cNvSpPr/>
            <p:nvPr/>
          </p:nvSpPr>
          <p:spPr>
            <a:xfrm>
              <a:off x="1073050" y="1289475"/>
              <a:ext cx="29000" cy="101050"/>
            </a:xfrm>
            <a:custGeom>
              <a:avLst/>
              <a:gdLst/>
              <a:ahLst/>
              <a:cxnLst/>
              <a:rect l="l" t="t" r="r" b="b"/>
              <a:pathLst>
                <a:path w="1160" h="4042" extrusionOk="0">
                  <a:moveTo>
                    <a:pt x="705" y="1"/>
                  </a:moveTo>
                  <a:cubicBezTo>
                    <a:pt x="671" y="1"/>
                    <a:pt x="637" y="11"/>
                    <a:pt x="637" y="32"/>
                  </a:cubicBezTo>
                  <a:cubicBezTo>
                    <a:pt x="637" y="1380"/>
                    <a:pt x="992" y="2811"/>
                    <a:pt x="73" y="3855"/>
                  </a:cubicBezTo>
                  <a:cubicBezTo>
                    <a:pt x="1" y="3937"/>
                    <a:pt x="54" y="4041"/>
                    <a:pt x="130" y="4041"/>
                  </a:cubicBezTo>
                  <a:cubicBezTo>
                    <a:pt x="142" y="4041"/>
                    <a:pt x="154" y="4039"/>
                    <a:pt x="167" y="4033"/>
                  </a:cubicBezTo>
                  <a:cubicBezTo>
                    <a:pt x="1160" y="2905"/>
                    <a:pt x="773" y="1380"/>
                    <a:pt x="773" y="32"/>
                  </a:cubicBezTo>
                  <a:cubicBezTo>
                    <a:pt x="773" y="11"/>
                    <a:pt x="739" y="1"/>
                    <a:pt x="705"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45"/>
            <p:cNvSpPr/>
            <p:nvPr/>
          </p:nvSpPr>
          <p:spPr>
            <a:xfrm>
              <a:off x="1038050" y="1285300"/>
              <a:ext cx="45725" cy="102925"/>
            </a:xfrm>
            <a:custGeom>
              <a:avLst/>
              <a:gdLst/>
              <a:ahLst/>
              <a:cxnLst/>
              <a:rect l="l" t="t" r="r" b="b"/>
              <a:pathLst>
                <a:path w="1829" h="4117" extrusionOk="0">
                  <a:moveTo>
                    <a:pt x="1760" y="0"/>
                  </a:moveTo>
                  <a:cubicBezTo>
                    <a:pt x="1726" y="0"/>
                    <a:pt x="1693" y="21"/>
                    <a:pt x="1693" y="63"/>
                  </a:cubicBezTo>
                  <a:cubicBezTo>
                    <a:pt x="1693" y="847"/>
                    <a:pt x="1473" y="1630"/>
                    <a:pt x="1254" y="2330"/>
                  </a:cubicBezTo>
                  <a:cubicBezTo>
                    <a:pt x="1045" y="2978"/>
                    <a:pt x="690" y="3636"/>
                    <a:pt x="42" y="3981"/>
                  </a:cubicBezTo>
                  <a:cubicBezTo>
                    <a:pt x="0" y="4022"/>
                    <a:pt x="0" y="4116"/>
                    <a:pt x="126" y="4116"/>
                  </a:cubicBezTo>
                  <a:cubicBezTo>
                    <a:pt x="690" y="3761"/>
                    <a:pt x="1045" y="3197"/>
                    <a:pt x="1348" y="2549"/>
                  </a:cubicBezTo>
                  <a:cubicBezTo>
                    <a:pt x="1609" y="1766"/>
                    <a:pt x="1828" y="888"/>
                    <a:pt x="1828" y="63"/>
                  </a:cubicBezTo>
                  <a:cubicBezTo>
                    <a:pt x="1828" y="21"/>
                    <a:pt x="1794" y="0"/>
                    <a:pt x="1760"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45"/>
            <p:cNvSpPr/>
            <p:nvPr/>
          </p:nvSpPr>
          <p:spPr>
            <a:xfrm>
              <a:off x="1029175" y="1278875"/>
              <a:ext cx="47425" cy="82650"/>
            </a:xfrm>
            <a:custGeom>
              <a:avLst/>
              <a:gdLst/>
              <a:ahLst/>
              <a:cxnLst/>
              <a:rect l="l" t="t" r="r" b="b"/>
              <a:pathLst>
                <a:path w="1897" h="3306" extrusionOk="0">
                  <a:moveTo>
                    <a:pt x="1774" y="1"/>
                  </a:moveTo>
                  <a:cubicBezTo>
                    <a:pt x="1757" y="1"/>
                    <a:pt x="1745" y="6"/>
                    <a:pt x="1745" y="17"/>
                  </a:cubicBezTo>
                  <a:cubicBezTo>
                    <a:pt x="1609" y="675"/>
                    <a:pt x="1180" y="1104"/>
                    <a:pt x="825" y="1668"/>
                  </a:cubicBezTo>
                  <a:cubicBezTo>
                    <a:pt x="616" y="1929"/>
                    <a:pt x="397" y="2242"/>
                    <a:pt x="261" y="2545"/>
                  </a:cubicBezTo>
                  <a:cubicBezTo>
                    <a:pt x="136" y="2712"/>
                    <a:pt x="0" y="2932"/>
                    <a:pt x="0" y="3235"/>
                  </a:cubicBezTo>
                  <a:cubicBezTo>
                    <a:pt x="0" y="3282"/>
                    <a:pt x="34" y="3305"/>
                    <a:pt x="68" y="3305"/>
                  </a:cubicBezTo>
                  <a:cubicBezTo>
                    <a:pt x="102" y="3305"/>
                    <a:pt x="136" y="3282"/>
                    <a:pt x="136" y="3235"/>
                  </a:cubicBezTo>
                  <a:cubicBezTo>
                    <a:pt x="136" y="2932"/>
                    <a:pt x="397" y="2545"/>
                    <a:pt x="564" y="2326"/>
                  </a:cubicBezTo>
                  <a:cubicBezTo>
                    <a:pt x="700" y="2023"/>
                    <a:pt x="919" y="1804"/>
                    <a:pt x="1045" y="1542"/>
                  </a:cubicBezTo>
                  <a:cubicBezTo>
                    <a:pt x="1400" y="1104"/>
                    <a:pt x="1745" y="675"/>
                    <a:pt x="1828" y="101"/>
                  </a:cubicBezTo>
                  <a:cubicBezTo>
                    <a:pt x="1897" y="40"/>
                    <a:pt x="1820" y="1"/>
                    <a:pt x="1774"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45"/>
            <p:cNvSpPr/>
            <p:nvPr/>
          </p:nvSpPr>
          <p:spPr>
            <a:xfrm>
              <a:off x="1010625" y="1270675"/>
              <a:ext cx="56700" cy="81250"/>
            </a:xfrm>
            <a:custGeom>
              <a:avLst/>
              <a:gdLst/>
              <a:ahLst/>
              <a:cxnLst/>
              <a:rect l="l" t="t" r="r" b="b"/>
              <a:pathLst>
                <a:path w="2268" h="3250" extrusionOk="0">
                  <a:moveTo>
                    <a:pt x="2225" y="0"/>
                  </a:moveTo>
                  <a:cubicBezTo>
                    <a:pt x="1661" y="220"/>
                    <a:pt x="1223" y="784"/>
                    <a:pt x="878" y="1212"/>
                  </a:cubicBezTo>
                  <a:cubicBezTo>
                    <a:pt x="439" y="1787"/>
                    <a:pt x="94" y="2476"/>
                    <a:pt x="0" y="3218"/>
                  </a:cubicBezTo>
                  <a:cubicBezTo>
                    <a:pt x="0" y="3239"/>
                    <a:pt x="34" y="3249"/>
                    <a:pt x="68" y="3249"/>
                  </a:cubicBezTo>
                  <a:cubicBezTo>
                    <a:pt x="102" y="3249"/>
                    <a:pt x="136" y="3239"/>
                    <a:pt x="136" y="3218"/>
                  </a:cubicBezTo>
                  <a:cubicBezTo>
                    <a:pt x="220" y="2570"/>
                    <a:pt x="523" y="1996"/>
                    <a:pt x="878" y="1473"/>
                  </a:cubicBezTo>
                  <a:cubicBezTo>
                    <a:pt x="1003" y="1212"/>
                    <a:pt x="1223" y="1003"/>
                    <a:pt x="1526" y="742"/>
                  </a:cubicBezTo>
                  <a:cubicBezTo>
                    <a:pt x="1703" y="523"/>
                    <a:pt x="1922" y="220"/>
                    <a:pt x="2225" y="126"/>
                  </a:cubicBezTo>
                  <a:cubicBezTo>
                    <a:pt x="2267" y="84"/>
                    <a:pt x="2267" y="0"/>
                    <a:pt x="2225"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45"/>
            <p:cNvSpPr/>
            <p:nvPr/>
          </p:nvSpPr>
          <p:spPr>
            <a:xfrm>
              <a:off x="987900" y="1259700"/>
              <a:ext cx="64275" cy="69175"/>
            </a:xfrm>
            <a:custGeom>
              <a:avLst/>
              <a:gdLst/>
              <a:ahLst/>
              <a:cxnLst/>
              <a:rect l="l" t="t" r="r" b="b"/>
              <a:pathLst>
                <a:path w="2571" h="2767" extrusionOk="0">
                  <a:moveTo>
                    <a:pt x="2435" y="1"/>
                  </a:moveTo>
                  <a:cubicBezTo>
                    <a:pt x="1829" y="398"/>
                    <a:pt x="1348" y="784"/>
                    <a:pt x="909" y="1306"/>
                  </a:cubicBezTo>
                  <a:cubicBezTo>
                    <a:pt x="648" y="1526"/>
                    <a:pt x="481" y="1745"/>
                    <a:pt x="303" y="2006"/>
                  </a:cubicBezTo>
                  <a:cubicBezTo>
                    <a:pt x="126" y="2226"/>
                    <a:pt x="1" y="2529"/>
                    <a:pt x="1" y="2696"/>
                  </a:cubicBezTo>
                  <a:cubicBezTo>
                    <a:pt x="1" y="2743"/>
                    <a:pt x="32" y="2766"/>
                    <a:pt x="63" y="2766"/>
                  </a:cubicBezTo>
                  <a:cubicBezTo>
                    <a:pt x="95" y="2766"/>
                    <a:pt x="126" y="2743"/>
                    <a:pt x="126" y="2696"/>
                  </a:cubicBezTo>
                  <a:cubicBezTo>
                    <a:pt x="84" y="2529"/>
                    <a:pt x="345" y="2132"/>
                    <a:pt x="481" y="1912"/>
                  </a:cubicBezTo>
                  <a:cubicBezTo>
                    <a:pt x="648" y="1651"/>
                    <a:pt x="909" y="1442"/>
                    <a:pt x="1129" y="1223"/>
                  </a:cubicBezTo>
                  <a:cubicBezTo>
                    <a:pt x="1567" y="784"/>
                    <a:pt x="2006" y="439"/>
                    <a:pt x="2476" y="178"/>
                  </a:cubicBezTo>
                  <a:cubicBezTo>
                    <a:pt x="2570" y="84"/>
                    <a:pt x="2476" y="1"/>
                    <a:pt x="2435"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45"/>
            <p:cNvSpPr/>
            <p:nvPr/>
          </p:nvSpPr>
          <p:spPr>
            <a:xfrm>
              <a:off x="976200" y="1254225"/>
              <a:ext cx="61875" cy="51050"/>
            </a:xfrm>
            <a:custGeom>
              <a:avLst/>
              <a:gdLst/>
              <a:ahLst/>
              <a:cxnLst/>
              <a:rect l="l" t="t" r="r" b="b"/>
              <a:pathLst>
                <a:path w="2475" h="2042" extrusionOk="0">
                  <a:moveTo>
                    <a:pt x="2380" y="0"/>
                  </a:moveTo>
                  <a:cubicBezTo>
                    <a:pt x="1900" y="303"/>
                    <a:pt x="1377" y="617"/>
                    <a:pt x="949" y="961"/>
                  </a:cubicBezTo>
                  <a:cubicBezTo>
                    <a:pt x="688" y="1223"/>
                    <a:pt x="166" y="1567"/>
                    <a:pt x="30" y="1964"/>
                  </a:cubicBezTo>
                  <a:cubicBezTo>
                    <a:pt x="1" y="1993"/>
                    <a:pt x="57" y="2042"/>
                    <a:pt x="94" y="2042"/>
                  </a:cubicBezTo>
                  <a:cubicBezTo>
                    <a:pt x="111" y="2042"/>
                    <a:pt x="124" y="2032"/>
                    <a:pt x="124" y="2006"/>
                  </a:cubicBezTo>
                  <a:cubicBezTo>
                    <a:pt x="249" y="1787"/>
                    <a:pt x="469" y="1567"/>
                    <a:pt x="594" y="1442"/>
                  </a:cubicBezTo>
                  <a:cubicBezTo>
                    <a:pt x="813" y="1306"/>
                    <a:pt x="949" y="1181"/>
                    <a:pt x="1168" y="1003"/>
                  </a:cubicBezTo>
                  <a:cubicBezTo>
                    <a:pt x="1513" y="658"/>
                    <a:pt x="1952" y="439"/>
                    <a:pt x="2380" y="178"/>
                  </a:cubicBezTo>
                  <a:cubicBezTo>
                    <a:pt x="2474" y="94"/>
                    <a:pt x="2474" y="0"/>
                    <a:pt x="2380"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45"/>
            <p:cNvSpPr/>
            <p:nvPr/>
          </p:nvSpPr>
          <p:spPr>
            <a:xfrm>
              <a:off x="962825" y="1247700"/>
              <a:ext cx="64275" cy="45300"/>
            </a:xfrm>
            <a:custGeom>
              <a:avLst/>
              <a:gdLst/>
              <a:ahLst/>
              <a:cxnLst/>
              <a:rect l="l" t="t" r="r" b="b"/>
              <a:pathLst>
                <a:path w="2571" h="1812" extrusionOk="0">
                  <a:moveTo>
                    <a:pt x="2487" y="0"/>
                  </a:moveTo>
                  <a:cubicBezTo>
                    <a:pt x="1912" y="94"/>
                    <a:pt x="1348" y="439"/>
                    <a:pt x="920" y="700"/>
                  </a:cubicBezTo>
                  <a:cubicBezTo>
                    <a:pt x="659" y="919"/>
                    <a:pt x="84" y="1348"/>
                    <a:pt x="1" y="1703"/>
                  </a:cubicBezTo>
                  <a:cubicBezTo>
                    <a:pt x="1" y="1782"/>
                    <a:pt x="55" y="1811"/>
                    <a:pt x="95" y="1811"/>
                  </a:cubicBezTo>
                  <a:cubicBezTo>
                    <a:pt x="118" y="1811"/>
                    <a:pt x="136" y="1802"/>
                    <a:pt x="136" y="1786"/>
                  </a:cubicBezTo>
                  <a:cubicBezTo>
                    <a:pt x="220" y="1348"/>
                    <a:pt x="784" y="1003"/>
                    <a:pt x="1087" y="784"/>
                  </a:cubicBezTo>
                  <a:cubicBezTo>
                    <a:pt x="1484" y="481"/>
                    <a:pt x="2006" y="220"/>
                    <a:pt x="2487" y="136"/>
                  </a:cubicBezTo>
                  <a:cubicBezTo>
                    <a:pt x="2570" y="136"/>
                    <a:pt x="2570" y="0"/>
                    <a:pt x="2487"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45"/>
            <p:cNvSpPr/>
            <p:nvPr/>
          </p:nvSpPr>
          <p:spPr>
            <a:xfrm>
              <a:off x="1038050" y="1555400"/>
              <a:ext cx="90125" cy="88775"/>
            </a:xfrm>
            <a:custGeom>
              <a:avLst/>
              <a:gdLst/>
              <a:ahLst/>
              <a:cxnLst/>
              <a:rect l="l" t="t" r="r" b="b"/>
              <a:pathLst>
                <a:path w="3605" h="3551" extrusionOk="0">
                  <a:moveTo>
                    <a:pt x="1341" y="0"/>
                  </a:moveTo>
                  <a:cubicBezTo>
                    <a:pt x="754" y="0"/>
                    <a:pt x="544" y="527"/>
                    <a:pt x="261" y="1053"/>
                  </a:cubicBezTo>
                  <a:cubicBezTo>
                    <a:pt x="126" y="1366"/>
                    <a:pt x="0" y="1711"/>
                    <a:pt x="126" y="1972"/>
                  </a:cubicBezTo>
                  <a:cubicBezTo>
                    <a:pt x="209" y="2192"/>
                    <a:pt x="1473" y="3101"/>
                    <a:pt x="1912" y="3403"/>
                  </a:cubicBezTo>
                  <a:cubicBezTo>
                    <a:pt x="2065" y="3469"/>
                    <a:pt x="2239" y="3550"/>
                    <a:pt x="2405" y="3550"/>
                  </a:cubicBezTo>
                  <a:cubicBezTo>
                    <a:pt x="2476" y="3550"/>
                    <a:pt x="2546" y="3535"/>
                    <a:pt x="2612" y="3498"/>
                  </a:cubicBezTo>
                  <a:cubicBezTo>
                    <a:pt x="2723" y="3414"/>
                    <a:pt x="2597" y="3038"/>
                    <a:pt x="2746" y="3038"/>
                  </a:cubicBezTo>
                  <a:cubicBezTo>
                    <a:pt x="2766" y="3038"/>
                    <a:pt x="2790" y="3044"/>
                    <a:pt x="2821" y="3059"/>
                  </a:cubicBezTo>
                  <a:cubicBezTo>
                    <a:pt x="2957" y="3059"/>
                    <a:pt x="3134" y="2933"/>
                    <a:pt x="3134" y="2756"/>
                  </a:cubicBezTo>
                  <a:cubicBezTo>
                    <a:pt x="3176" y="2620"/>
                    <a:pt x="3040" y="2495"/>
                    <a:pt x="3260" y="2411"/>
                  </a:cubicBezTo>
                  <a:cubicBezTo>
                    <a:pt x="3395" y="2359"/>
                    <a:pt x="3479" y="2359"/>
                    <a:pt x="3479" y="2192"/>
                  </a:cubicBezTo>
                  <a:cubicBezTo>
                    <a:pt x="3521" y="2192"/>
                    <a:pt x="3604" y="2056"/>
                    <a:pt x="3521" y="1972"/>
                  </a:cubicBezTo>
                  <a:cubicBezTo>
                    <a:pt x="3479" y="1972"/>
                    <a:pt x="3604" y="1753"/>
                    <a:pt x="3604" y="1711"/>
                  </a:cubicBezTo>
                  <a:cubicBezTo>
                    <a:pt x="3604" y="1366"/>
                    <a:pt x="3395" y="1147"/>
                    <a:pt x="3176" y="969"/>
                  </a:cubicBezTo>
                  <a:cubicBezTo>
                    <a:pt x="3134" y="928"/>
                    <a:pt x="2957" y="928"/>
                    <a:pt x="3040" y="844"/>
                  </a:cubicBezTo>
                  <a:cubicBezTo>
                    <a:pt x="3134" y="792"/>
                    <a:pt x="3176" y="792"/>
                    <a:pt x="3260" y="708"/>
                  </a:cubicBezTo>
                  <a:cubicBezTo>
                    <a:pt x="3343" y="708"/>
                    <a:pt x="3395" y="625"/>
                    <a:pt x="3479" y="583"/>
                  </a:cubicBezTo>
                  <a:cubicBezTo>
                    <a:pt x="3521" y="405"/>
                    <a:pt x="3521" y="270"/>
                    <a:pt x="3395" y="144"/>
                  </a:cubicBezTo>
                  <a:cubicBezTo>
                    <a:pt x="3319" y="67"/>
                    <a:pt x="3188" y="51"/>
                    <a:pt x="3050" y="51"/>
                  </a:cubicBezTo>
                  <a:cubicBezTo>
                    <a:pt x="2944" y="51"/>
                    <a:pt x="2833" y="61"/>
                    <a:pt x="2737" y="61"/>
                  </a:cubicBezTo>
                  <a:cubicBezTo>
                    <a:pt x="2351" y="61"/>
                    <a:pt x="1912" y="8"/>
                    <a:pt x="1473" y="8"/>
                  </a:cubicBezTo>
                  <a:cubicBezTo>
                    <a:pt x="1427" y="3"/>
                    <a:pt x="1383" y="0"/>
                    <a:pt x="1341"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45"/>
            <p:cNvSpPr/>
            <p:nvPr/>
          </p:nvSpPr>
          <p:spPr>
            <a:xfrm>
              <a:off x="1085825" y="1618400"/>
              <a:ext cx="19625" cy="11400"/>
            </a:xfrm>
            <a:custGeom>
              <a:avLst/>
              <a:gdLst/>
              <a:ahLst/>
              <a:cxnLst/>
              <a:rect l="l" t="t" r="r" b="b"/>
              <a:pathLst>
                <a:path w="785" h="456" extrusionOk="0">
                  <a:moveTo>
                    <a:pt x="68" y="0"/>
                  </a:moveTo>
                  <a:cubicBezTo>
                    <a:pt x="23" y="0"/>
                    <a:pt x="1" y="39"/>
                    <a:pt x="1" y="100"/>
                  </a:cubicBezTo>
                  <a:cubicBezTo>
                    <a:pt x="220" y="236"/>
                    <a:pt x="440" y="413"/>
                    <a:pt x="649" y="455"/>
                  </a:cubicBezTo>
                  <a:cubicBezTo>
                    <a:pt x="784" y="455"/>
                    <a:pt x="784" y="319"/>
                    <a:pt x="701" y="319"/>
                  </a:cubicBezTo>
                  <a:cubicBezTo>
                    <a:pt x="481" y="236"/>
                    <a:pt x="262" y="194"/>
                    <a:pt x="126" y="16"/>
                  </a:cubicBezTo>
                  <a:cubicBezTo>
                    <a:pt x="104" y="5"/>
                    <a:pt x="84" y="0"/>
                    <a:pt x="68"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45"/>
            <p:cNvSpPr/>
            <p:nvPr/>
          </p:nvSpPr>
          <p:spPr>
            <a:xfrm>
              <a:off x="1094450" y="1607375"/>
              <a:ext cx="14125" cy="10400"/>
            </a:xfrm>
            <a:custGeom>
              <a:avLst/>
              <a:gdLst/>
              <a:ahLst/>
              <a:cxnLst/>
              <a:rect l="l" t="t" r="r" b="b"/>
              <a:pathLst>
                <a:path w="565" h="416" extrusionOk="0">
                  <a:moveTo>
                    <a:pt x="53" y="0"/>
                  </a:moveTo>
                  <a:cubicBezTo>
                    <a:pt x="24" y="0"/>
                    <a:pt x="1" y="24"/>
                    <a:pt x="1" y="71"/>
                  </a:cubicBezTo>
                  <a:cubicBezTo>
                    <a:pt x="95" y="280"/>
                    <a:pt x="304" y="416"/>
                    <a:pt x="481" y="416"/>
                  </a:cubicBezTo>
                  <a:cubicBezTo>
                    <a:pt x="565" y="416"/>
                    <a:pt x="565" y="280"/>
                    <a:pt x="481" y="280"/>
                  </a:cubicBezTo>
                  <a:cubicBezTo>
                    <a:pt x="356" y="280"/>
                    <a:pt x="136" y="196"/>
                    <a:pt x="136" y="71"/>
                  </a:cubicBezTo>
                  <a:cubicBezTo>
                    <a:pt x="116" y="24"/>
                    <a:pt x="82" y="0"/>
                    <a:pt x="53"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45"/>
            <p:cNvSpPr/>
            <p:nvPr/>
          </p:nvSpPr>
          <p:spPr>
            <a:xfrm>
              <a:off x="1100775" y="1594225"/>
              <a:ext cx="15650" cy="9450"/>
            </a:xfrm>
            <a:custGeom>
              <a:avLst/>
              <a:gdLst/>
              <a:ahLst/>
              <a:cxnLst/>
              <a:rect l="l" t="t" r="r" b="b"/>
              <a:pathLst>
                <a:path w="626" h="378" extrusionOk="0">
                  <a:moveTo>
                    <a:pt x="60" y="1"/>
                  </a:moveTo>
                  <a:cubicBezTo>
                    <a:pt x="29" y="1"/>
                    <a:pt x="1" y="43"/>
                    <a:pt x="51" y="75"/>
                  </a:cubicBezTo>
                  <a:cubicBezTo>
                    <a:pt x="51" y="284"/>
                    <a:pt x="312" y="284"/>
                    <a:pt x="531" y="378"/>
                  </a:cubicBezTo>
                  <a:cubicBezTo>
                    <a:pt x="625" y="378"/>
                    <a:pt x="625" y="200"/>
                    <a:pt x="531" y="200"/>
                  </a:cubicBezTo>
                  <a:cubicBezTo>
                    <a:pt x="406" y="200"/>
                    <a:pt x="186" y="200"/>
                    <a:pt x="103" y="75"/>
                  </a:cubicBezTo>
                  <a:cubicBezTo>
                    <a:pt x="103" y="20"/>
                    <a:pt x="81" y="1"/>
                    <a:pt x="60"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45"/>
            <p:cNvSpPr/>
            <p:nvPr/>
          </p:nvSpPr>
          <p:spPr>
            <a:xfrm>
              <a:off x="833300" y="1412875"/>
              <a:ext cx="25925" cy="15075"/>
            </a:xfrm>
            <a:custGeom>
              <a:avLst/>
              <a:gdLst/>
              <a:ahLst/>
              <a:cxnLst/>
              <a:rect l="l" t="t" r="r" b="b"/>
              <a:pathLst>
                <a:path w="1037" h="603" extrusionOk="0">
                  <a:moveTo>
                    <a:pt x="183" y="1"/>
                  </a:moveTo>
                  <a:cubicBezTo>
                    <a:pt x="139" y="1"/>
                    <a:pt x="92" y="6"/>
                    <a:pt x="42" y="16"/>
                  </a:cubicBezTo>
                  <a:cubicBezTo>
                    <a:pt x="0" y="16"/>
                    <a:pt x="0" y="100"/>
                    <a:pt x="42" y="100"/>
                  </a:cubicBezTo>
                  <a:cubicBezTo>
                    <a:pt x="439" y="100"/>
                    <a:pt x="658" y="444"/>
                    <a:pt x="920" y="580"/>
                  </a:cubicBezTo>
                  <a:cubicBezTo>
                    <a:pt x="935" y="596"/>
                    <a:pt x="950" y="603"/>
                    <a:pt x="962" y="603"/>
                  </a:cubicBezTo>
                  <a:cubicBezTo>
                    <a:pt x="1016" y="603"/>
                    <a:pt x="1037" y="486"/>
                    <a:pt x="1003" y="486"/>
                  </a:cubicBezTo>
                  <a:cubicBezTo>
                    <a:pt x="734" y="301"/>
                    <a:pt x="532" y="1"/>
                    <a:pt x="183"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45"/>
            <p:cNvSpPr/>
            <p:nvPr/>
          </p:nvSpPr>
          <p:spPr>
            <a:xfrm>
              <a:off x="848575" y="1406550"/>
              <a:ext cx="15300" cy="13275"/>
            </a:xfrm>
            <a:custGeom>
              <a:avLst/>
              <a:gdLst/>
              <a:ahLst/>
              <a:cxnLst/>
              <a:rect l="l" t="t" r="r" b="b"/>
              <a:pathLst>
                <a:path w="612" h="531" extrusionOk="0">
                  <a:moveTo>
                    <a:pt x="33" y="0"/>
                  </a:moveTo>
                  <a:cubicBezTo>
                    <a:pt x="11" y="0"/>
                    <a:pt x="0" y="45"/>
                    <a:pt x="47" y="133"/>
                  </a:cubicBezTo>
                  <a:cubicBezTo>
                    <a:pt x="47" y="353"/>
                    <a:pt x="309" y="395"/>
                    <a:pt x="434" y="530"/>
                  </a:cubicBezTo>
                  <a:cubicBezTo>
                    <a:pt x="434" y="530"/>
                    <a:pt x="612" y="478"/>
                    <a:pt x="528" y="395"/>
                  </a:cubicBezTo>
                  <a:cubicBezTo>
                    <a:pt x="434" y="353"/>
                    <a:pt x="392" y="353"/>
                    <a:pt x="309" y="269"/>
                  </a:cubicBezTo>
                  <a:cubicBezTo>
                    <a:pt x="215" y="269"/>
                    <a:pt x="89" y="175"/>
                    <a:pt x="89" y="133"/>
                  </a:cubicBezTo>
                  <a:cubicBezTo>
                    <a:pt x="89" y="45"/>
                    <a:pt x="55" y="0"/>
                    <a:pt x="33"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45"/>
            <p:cNvSpPr/>
            <p:nvPr/>
          </p:nvSpPr>
          <p:spPr>
            <a:xfrm>
              <a:off x="601650" y="1656925"/>
              <a:ext cx="30325" cy="11000"/>
            </a:xfrm>
            <a:custGeom>
              <a:avLst/>
              <a:gdLst/>
              <a:ahLst/>
              <a:cxnLst/>
              <a:rect l="l" t="t" r="r" b="b"/>
              <a:pathLst>
                <a:path w="1213" h="440" extrusionOk="0">
                  <a:moveTo>
                    <a:pt x="1170" y="1"/>
                  </a:moveTo>
                  <a:cubicBezTo>
                    <a:pt x="951" y="42"/>
                    <a:pt x="784" y="126"/>
                    <a:pt x="648" y="126"/>
                  </a:cubicBezTo>
                  <a:cubicBezTo>
                    <a:pt x="429" y="126"/>
                    <a:pt x="303" y="220"/>
                    <a:pt x="84" y="262"/>
                  </a:cubicBezTo>
                  <a:cubicBezTo>
                    <a:pt x="0" y="345"/>
                    <a:pt x="84" y="439"/>
                    <a:pt x="167" y="439"/>
                  </a:cubicBezTo>
                  <a:cubicBezTo>
                    <a:pt x="303" y="345"/>
                    <a:pt x="523" y="262"/>
                    <a:pt x="648" y="262"/>
                  </a:cubicBezTo>
                  <a:cubicBezTo>
                    <a:pt x="784" y="220"/>
                    <a:pt x="1003" y="126"/>
                    <a:pt x="1170" y="126"/>
                  </a:cubicBezTo>
                  <a:cubicBezTo>
                    <a:pt x="1212" y="126"/>
                    <a:pt x="1212" y="1"/>
                    <a:pt x="1170"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45"/>
            <p:cNvSpPr/>
            <p:nvPr/>
          </p:nvSpPr>
          <p:spPr>
            <a:xfrm>
              <a:off x="618675" y="1668950"/>
              <a:ext cx="32875" cy="9350"/>
            </a:xfrm>
            <a:custGeom>
              <a:avLst/>
              <a:gdLst/>
              <a:ahLst/>
              <a:cxnLst/>
              <a:rect l="l" t="t" r="r" b="b"/>
              <a:pathLst>
                <a:path w="1315" h="374" extrusionOk="0">
                  <a:moveTo>
                    <a:pt x="1273" y="0"/>
                  </a:moveTo>
                  <a:cubicBezTo>
                    <a:pt x="1163" y="42"/>
                    <a:pt x="1056" y="42"/>
                    <a:pt x="949" y="42"/>
                  </a:cubicBezTo>
                  <a:cubicBezTo>
                    <a:pt x="842" y="42"/>
                    <a:pt x="735" y="42"/>
                    <a:pt x="625" y="84"/>
                  </a:cubicBezTo>
                  <a:cubicBezTo>
                    <a:pt x="406" y="125"/>
                    <a:pt x="270" y="220"/>
                    <a:pt x="103" y="303"/>
                  </a:cubicBezTo>
                  <a:cubicBezTo>
                    <a:pt x="1" y="303"/>
                    <a:pt x="28" y="374"/>
                    <a:pt x="101" y="374"/>
                  </a:cubicBezTo>
                  <a:cubicBezTo>
                    <a:pt x="126" y="374"/>
                    <a:pt x="155" y="366"/>
                    <a:pt x="186" y="345"/>
                  </a:cubicBezTo>
                  <a:cubicBezTo>
                    <a:pt x="322" y="303"/>
                    <a:pt x="531" y="220"/>
                    <a:pt x="751" y="220"/>
                  </a:cubicBezTo>
                  <a:cubicBezTo>
                    <a:pt x="970" y="125"/>
                    <a:pt x="1106" y="125"/>
                    <a:pt x="1273" y="125"/>
                  </a:cubicBezTo>
                  <a:cubicBezTo>
                    <a:pt x="1315" y="84"/>
                    <a:pt x="1315" y="0"/>
                    <a:pt x="1273"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45"/>
            <p:cNvSpPr/>
            <p:nvPr/>
          </p:nvSpPr>
          <p:spPr>
            <a:xfrm>
              <a:off x="634550" y="1677550"/>
              <a:ext cx="19350" cy="9475"/>
            </a:xfrm>
            <a:custGeom>
              <a:avLst/>
              <a:gdLst/>
              <a:ahLst/>
              <a:cxnLst/>
              <a:rect l="l" t="t" r="r" b="b"/>
              <a:pathLst>
                <a:path w="774" h="379" extrusionOk="0">
                  <a:moveTo>
                    <a:pt x="680" y="1"/>
                  </a:moveTo>
                  <a:cubicBezTo>
                    <a:pt x="418" y="84"/>
                    <a:pt x="210" y="178"/>
                    <a:pt x="32" y="304"/>
                  </a:cubicBezTo>
                  <a:cubicBezTo>
                    <a:pt x="1" y="304"/>
                    <a:pt x="16" y="379"/>
                    <a:pt x="60" y="379"/>
                  </a:cubicBezTo>
                  <a:cubicBezTo>
                    <a:pt x="75" y="379"/>
                    <a:pt x="94" y="370"/>
                    <a:pt x="116" y="346"/>
                  </a:cubicBezTo>
                  <a:cubicBezTo>
                    <a:pt x="251" y="220"/>
                    <a:pt x="471" y="178"/>
                    <a:pt x="680" y="178"/>
                  </a:cubicBezTo>
                  <a:cubicBezTo>
                    <a:pt x="774" y="84"/>
                    <a:pt x="774" y="1"/>
                    <a:pt x="680"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82"/>
        <p:cNvGrpSpPr/>
        <p:nvPr/>
      </p:nvGrpSpPr>
      <p:grpSpPr>
        <a:xfrm>
          <a:off x="0" y="0"/>
          <a:ext cx="0" cy="0"/>
          <a:chOff x="0" y="0"/>
          <a:chExt cx="0" cy="0"/>
        </a:xfrm>
      </p:grpSpPr>
      <p:sp>
        <p:nvSpPr>
          <p:cNvPr id="7083" name="Google Shape;7083;p48"/>
          <p:cNvSpPr txBox="1">
            <a:spLocks noGrp="1"/>
          </p:cNvSpPr>
          <p:nvPr>
            <p:ph type="title"/>
          </p:nvPr>
        </p:nvSpPr>
        <p:spPr>
          <a:xfrm>
            <a:off x="1935315" y="1256214"/>
            <a:ext cx="5434500" cy="773100"/>
          </a:xfrm>
          <a:prstGeom prst="rect">
            <a:avLst/>
          </a:prstGeom>
        </p:spPr>
        <p:txBody>
          <a:bodyPr spcFirstLastPara="1" wrap="square" lIns="36575" tIns="36575" rIns="36575" bIns="36575" anchor="t" anchorCtr="0">
            <a:noAutofit/>
          </a:bodyPr>
          <a:lstStyle/>
          <a:p>
            <a:pPr marL="0" lvl="0" indent="0" algn="ctr" rtl="0">
              <a:spcBef>
                <a:spcPts val="0"/>
              </a:spcBef>
              <a:spcAft>
                <a:spcPts val="0"/>
              </a:spcAft>
              <a:buNone/>
            </a:pPr>
            <a:r>
              <a:rPr lang="en" dirty="0" smtClean="0"/>
              <a:t>Pulso Musical</a:t>
            </a:r>
            <a:endParaRPr dirty="0"/>
          </a:p>
        </p:txBody>
      </p:sp>
      <p:sp>
        <p:nvSpPr>
          <p:cNvPr id="7084" name="Google Shape;7084;p48"/>
          <p:cNvSpPr txBox="1">
            <a:spLocks noGrp="1"/>
          </p:cNvSpPr>
          <p:nvPr>
            <p:ph type="subTitle" idx="1"/>
          </p:nvPr>
        </p:nvSpPr>
        <p:spPr>
          <a:xfrm>
            <a:off x="2121037" y="2152769"/>
            <a:ext cx="5140036" cy="1393800"/>
          </a:xfrm>
          <a:prstGeom prst="rect">
            <a:avLst/>
          </a:prstGeom>
        </p:spPr>
        <p:txBody>
          <a:bodyPr spcFirstLastPara="1" wrap="square" lIns="36575" tIns="36575" rIns="36575" bIns="36575" anchor="t" anchorCtr="0">
            <a:noAutofit/>
          </a:bodyPr>
          <a:lstStyle/>
          <a:p>
            <a:pPr marL="285750" lvl="0" indent="-285750" algn="l">
              <a:buFont typeface="Arial" panose="020B0604020202020204" pitchFamily="34" charset="0"/>
              <a:buChar char="•"/>
            </a:pPr>
            <a:r>
              <a:rPr lang="es-MX" sz="1800" dirty="0"/>
              <a:t>E</a:t>
            </a:r>
            <a:r>
              <a:rPr lang="es-MX" sz="1800" dirty="0" smtClean="0"/>
              <a:t>s </a:t>
            </a:r>
            <a:r>
              <a:rPr lang="es-MX" sz="1800" dirty="0"/>
              <a:t>la unidad básica que se emplea para medir el </a:t>
            </a:r>
            <a:r>
              <a:rPr lang="es-MX" sz="1800" dirty="0" smtClean="0"/>
              <a:t>tiempo.</a:t>
            </a:r>
          </a:p>
          <a:p>
            <a:pPr marL="285750" lvl="0" indent="-285750" algn="l">
              <a:buFont typeface="Arial" panose="020B0604020202020204" pitchFamily="34" charset="0"/>
              <a:buChar char="•"/>
            </a:pPr>
            <a:r>
              <a:rPr lang="es-MX" sz="1800" dirty="0"/>
              <a:t>P</a:t>
            </a:r>
            <a:r>
              <a:rPr lang="es-MX" sz="1800" dirty="0" smtClean="0"/>
              <a:t>ara </a:t>
            </a:r>
            <a:r>
              <a:rPr lang="es-MX" sz="1800" dirty="0"/>
              <a:t>encontrar el </a:t>
            </a:r>
            <a:r>
              <a:rPr lang="es-MX" sz="1800" b="1" dirty="0"/>
              <a:t>pulso</a:t>
            </a:r>
            <a:r>
              <a:rPr lang="es-MX" sz="1800" dirty="0"/>
              <a:t> de cada pieza o tema </a:t>
            </a:r>
            <a:r>
              <a:rPr lang="es-MX" sz="1800" b="1" dirty="0"/>
              <a:t>musical</a:t>
            </a:r>
            <a:r>
              <a:rPr lang="es-MX" sz="1800" dirty="0"/>
              <a:t> lo más sencillo es dar palmas o picar con el pie en el suelo de forma constante al ritmo de la música hasta ir perfectamente </a:t>
            </a:r>
            <a:r>
              <a:rPr lang="es-MX" sz="1800" dirty="0" smtClean="0"/>
              <a:t>emparejados.</a:t>
            </a:r>
            <a:endParaRPr sz="1800" dirty="0"/>
          </a:p>
        </p:txBody>
      </p:sp>
      <p:grpSp>
        <p:nvGrpSpPr>
          <p:cNvPr id="7134" name="Google Shape;7134;p48"/>
          <p:cNvGrpSpPr/>
          <p:nvPr/>
        </p:nvGrpSpPr>
        <p:grpSpPr>
          <a:xfrm>
            <a:off x="631950" y="682832"/>
            <a:ext cx="7503163" cy="4141383"/>
            <a:chOff x="631950" y="682832"/>
            <a:chExt cx="7503163" cy="4141383"/>
          </a:xfrm>
        </p:grpSpPr>
        <p:grpSp>
          <p:nvGrpSpPr>
            <p:cNvPr id="7135" name="Google Shape;7135;p48"/>
            <p:cNvGrpSpPr/>
            <p:nvPr/>
          </p:nvGrpSpPr>
          <p:grpSpPr>
            <a:xfrm>
              <a:off x="631950" y="1161388"/>
              <a:ext cx="7503163" cy="3662827"/>
              <a:chOff x="631950" y="1161388"/>
              <a:chExt cx="7503163" cy="3662827"/>
            </a:xfrm>
          </p:grpSpPr>
          <p:sp>
            <p:nvSpPr>
              <p:cNvPr id="7136" name="Google Shape;7136;p48"/>
              <p:cNvSpPr/>
              <p:nvPr/>
            </p:nvSpPr>
            <p:spPr>
              <a:xfrm rot="-2564922">
                <a:off x="1945840" y="4538505"/>
                <a:ext cx="329131" cy="200664"/>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48"/>
              <p:cNvSpPr/>
              <p:nvPr/>
            </p:nvSpPr>
            <p:spPr>
              <a:xfrm rot="-210234">
                <a:off x="639019" y="2584741"/>
                <a:ext cx="278225" cy="239680"/>
              </a:xfrm>
              <a:custGeom>
                <a:avLst/>
                <a:gdLst/>
                <a:ahLst/>
                <a:cxnLst/>
                <a:rect l="l" t="t" r="r" b="b"/>
                <a:pathLst>
                  <a:path w="5057" h="4356" extrusionOk="0">
                    <a:moveTo>
                      <a:pt x="3601" y="1"/>
                    </a:moveTo>
                    <a:cubicBezTo>
                      <a:pt x="3554" y="1"/>
                      <a:pt x="3505" y="5"/>
                      <a:pt x="3453" y="15"/>
                    </a:cubicBezTo>
                    <a:cubicBezTo>
                      <a:pt x="2666" y="119"/>
                      <a:pt x="1884" y="207"/>
                      <a:pt x="1080" y="291"/>
                    </a:cubicBezTo>
                    <a:cubicBezTo>
                      <a:pt x="992" y="312"/>
                      <a:pt x="904" y="329"/>
                      <a:pt x="661" y="396"/>
                    </a:cubicBezTo>
                    <a:cubicBezTo>
                      <a:pt x="904" y="764"/>
                      <a:pt x="1080" y="1044"/>
                      <a:pt x="1289" y="1321"/>
                    </a:cubicBezTo>
                    <a:cubicBezTo>
                      <a:pt x="1360" y="1442"/>
                      <a:pt x="1482" y="1530"/>
                      <a:pt x="1532" y="1651"/>
                    </a:cubicBezTo>
                    <a:cubicBezTo>
                      <a:pt x="1620" y="1949"/>
                      <a:pt x="1724" y="2246"/>
                      <a:pt x="1724" y="2560"/>
                    </a:cubicBezTo>
                    <a:cubicBezTo>
                      <a:pt x="1724" y="2648"/>
                      <a:pt x="1377" y="2735"/>
                      <a:pt x="1185" y="2840"/>
                    </a:cubicBezTo>
                    <a:cubicBezTo>
                      <a:pt x="749" y="3049"/>
                      <a:pt x="260" y="3242"/>
                      <a:pt x="50" y="3727"/>
                    </a:cubicBezTo>
                    <a:cubicBezTo>
                      <a:pt x="0" y="3886"/>
                      <a:pt x="33" y="4112"/>
                      <a:pt x="105" y="4267"/>
                    </a:cubicBezTo>
                    <a:cubicBezTo>
                      <a:pt x="138" y="4338"/>
                      <a:pt x="364" y="4355"/>
                      <a:pt x="486" y="4355"/>
                    </a:cubicBezTo>
                    <a:cubicBezTo>
                      <a:pt x="1151" y="4305"/>
                      <a:pt x="1674" y="3953"/>
                      <a:pt x="2160" y="3573"/>
                    </a:cubicBezTo>
                    <a:cubicBezTo>
                      <a:pt x="2495" y="3309"/>
                      <a:pt x="2528" y="3012"/>
                      <a:pt x="2285" y="2681"/>
                    </a:cubicBezTo>
                    <a:cubicBezTo>
                      <a:pt x="2231" y="2614"/>
                      <a:pt x="2181" y="2543"/>
                      <a:pt x="2181" y="2455"/>
                    </a:cubicBezTo>
                    <a:cubicBezTo>
                      <a:pt x="2160" y="2020"/>
                      <a:pt x="2076" y="1601"/>
                      <a:pt x="1779" y="1254"/>
                    </a:cubicBezTo>
                    <a:cubicBezTo>
                      <a:pt x="1658" y="1095"/>
                      <a:pt x="1515" y="919"/>
                      <a:pt x="1377" y="747"/>
                    </a:cubicBezTo>
                    <a:cubicBezTo>
                      <a:pt x="2143" y="626"/>
                      <a:pt x="2892" y="521"/>
                      <a:pt x="3662" y="396"/>
                    </a:cubicBezTo>
                    <a:cubicBezTo>
                      <a:pt x="3960" y="1044"/>
                      <a:pt x="4253" y="1689"/>
                      <a:pt x="4567" y="2367"/>
                    </a:cubicBezTo>
                    <a:cubicBezTo>
                      <a:pt x="4202" y="2509"/>
                      <a:pt x="3872" y="2648"/>
                      <a:pt x="3541" y="2786"/>
                    </a:cubicBezTo>
                    <a:cubicBezTo>
                      <a:pt x="3173" y="2945"/>
                      <a:pt x="2997" y="3259"/>
                      <a:pt x="3102" y="3623"/>
                    </a:cubicBezTo>
                    <a:cubicBezTo>
                      <a:pt x="3180" y="3937"/>
                      <a:pt x="3413" y="4011"/>
                      <a:pt x="3674" y="4011"/>
                    </a:cubicBezTo>
                    <a:cubicBezTo>
                      <a:pt x="3705" y="4011"/>
                      <a:pt x="3736" y="4010"/>
                      <a:pt x="3767" y="4008"/>
                    </a:cubicBezTo>
                    <a:cubicBezTo>
                      <a:pt x="3976" y="4008"/>
                      <a:pt x="4186" y="3991"/>
                      <a:pt x="4395" y="3974"/>
                    </a:cubicBezTo>
                    <a:cubicBezTo>
                      <a:pt x="4692" y="3953"/>
                      <a:pt x="4901" y="3815"/>
                      <a:pt x="4918" y="3501"/>
                    </a:cubicBezTo>
                    <a:cubicBezTo>
                      <a:pt x="4952" y="3066"/>
                      <a:pt x="5056" y="2576"/>
                      <a:pt x="4918" y="2175"/>
                    </a:cubicBezTo>
                    <a:cubicBezTo>
                      <a:pt x="4726" y="1513"/>
                      <a:pt x="4378" y="902"/>
                      <a:pt x="4064" y="291"/>
                    </a:cubicBezTo>
                    <a:cubicBezTo>
                      <a:pt x="3978" y="104"/>
                      <a:pt x="3820" y="1"/>
                      <a:pt x="3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48"/>
              <p:cNvSpPr/>
              <p:nvPr/>
            </p:nvSpPr>
            <p:spPr>
              <a:xfrm rot="-210234">
                <a:off x="7849819" y="1169666"/>
                <a:ext cx="278225" cy="239680"/>
              </a:xfrm>
              <a:custGeom>
                <a:avLst/>
                <a:gdLst/>
                <a:ahLst/>
                <a:cxnLst/>
                <a:rect l="l" t="t" r="r" b="b"/>
                <a:pathLst>
                  <a:path w="5057" h="4356" extrusionOk="0">
                    <a:moveTo>
                      <a:pt x="3601" y="1"/>
                    </a:moveTo>
                    <a:cubicBezTo>
                      <a:pt x="3554" y="1"/>
                      <a:pt x="3505" y="5"/>
                      <a:pt x="3453" y="15"/>
                    </a:cubicBezTo>
                    <a:cubicBezTo>
                      <a:pt x="2666" y="119"/>
                      <a:pt x="1884" y="207"/>
                      <a:pt x="1080" y="291"/>
                    </a:cubicBezTo>
                    <a:cubicBezTo>
                      <a:pt x="992" y="312"/>
                      <a:pt x="904" y="329"/>
                      <a:pt x="661" y="396"/>
                    </a:cubicBezTo>
                    <a:cubicBezTo>
                      <a:pt x="904" y="764"/>
                      <a:pt x="1080" y="1044"/>
                      <a:pt x="1289" y="1321"/>
                    </a:cubicBezTo>
                    <a:cubicBezTo>
                      <a:pt x="1360" y="1442"/>
                      <a:pt x="1482" y="1530"/>
                      <a:pt x="1532" y="1651"/>
                    </a:cubicBezTo>
                    <a:cubicBezTo>
                      <a:pt x="1620" y="1949"/>
                      <a:pt x="1724" y="2246"/>
                      <a:pt x="1724" y="2560"/>
                    </a:cubicBezTo>
                    <a:cubicBezTo>
                      <a:pt x="1724" y="2648"/>
                      <a:pt x="1377" y="2735"/>
                      <a:pt x="1185" y="2840"/>
                    </a:cubicBezTo>
                    <a:cubicBezTo>
                      <a:pt x="749" y="3049"/>
                      <a:pt x="260" y="3242"/>
                      <a:pt x="50" y="3727"/>
                    </a:cubicBezTo>
                    <a:cubicBezTo>
                      <a:pt x="0" y="3886"/>
                      <a:pt x="33" y="4112"/>
                      <a:pt x="105" y="4267"/>
                    </a:cubicBezTo>
                    <a:cubicBezTo>
                      <a:pt x="138" y="4338"/>
                      <a:pt x="364" y="4355"/>
                      <a:pt x="486" y="4355"/>
                    </a:cubicBezTo>
                    <a:cubicBezTo>
                      <a:pt x="1151" y="4305"/>
                      <a:pt x="1674" y="3953"/>
                      <a:pt x="2160" y="3573"/>
                    </a:cubicBezTo>
                    <a:cubicBezTo>
                      <a:pt x="2495" y="3309"/>
                      <a:pt x="2528" y="3012"/>
                      <a:pt x="2285" y="2681"/>
                    </a:cubicBezTo>
                    <a:cubicBezTo>
                      <a:pt x="2231" y="2614"/>
                      <a:pt x="2181" y="2543"/>
                      <a:pt x="2181" y="2455"/>
                    </a:cubicBezTo>
                    <a:cubicBezTo>
                      <a:pt x="2160" y="2020"/>
                      <a:pt x="2076" y="1601"/>
                      <a:pt x="1779" y="1254"/>
                    </a:cubicBezTo>
                    <a:cubicBezTo>
                      <a:pt x="1658" y="1095"/>
                      <a:pt x="1515" y="919"/>
                      <a:pt x="1377" y="747"/>
                    </a:cubicBezTo>
                    <a:cubicBezTo>
                      <a:pt x="2143" y="626"/>
                      <a:pt x="2892" y="521"/>
                      <a:pt x="3662" y="396"/>
                    </a:cubicBezTo>
                    <a:cubicBezTo>
                      <a:pt x="3960" y="1044"/>
                      <a:pt x="4253" y="1689"/>
                      <a:pt x="4567" y="2367"/>
                    </a:cubicBezTo>
                    <a:cubicBezTo>
                      <a:pt x="4202" y="2509"/>
                      <a:pt x="3872" y="2648"/>
                      <a:pt x="3541" y="2786"/>
                    </a:cubicBezTo>
                    <a:cubicBezTo>
                      <a:pt x="3173" y="2945"/>
                      <a:pt x="2997" y="3259"/>
                      <a:pt x="3102" y="3623"/>
                    </a:cubicBezTo>
                    <a:cubicBezTo>
                      <a:pt x="3180" y="3937"/>
                      <a:pt x="3413" y="4011"/>
                      <a:pt x="3674" y="4011"/>
                    </a:cubicBezTo>
                    <a:cubicBezTo>
                      <a:pt x="3705" y="4011"/>
                      <a:pt x="3736" y="4010"/>
                      <a:pt x="3767" y="4008"/>
                    </a:cubicBezTo>
                    <a:cubicBezTo>
                      <a:pt x="3976" y="4008"/>
                      <a:pt x="4186" y="3991"/>
                      <a:pt x="4395" y="3974"/>
                    </a:cubicBezTo>
                    <a:cubicBezTo>
                      <a:pt x="4692" y="3953"/>
                      <a:pt x="4901" y="3815"/>
                      <a:pt x="4918" y="3501"/>
                    </a:cubicBezTo>
                    <a:cubicBezTo>
                      <a:pt x="4952" y="3066"/>
                      <a:pt x="5056" y="2576"/>
                      <a:pt x="4918" y="2175"/>
                    </a:cubicBezTo>
                    <a:cubicBezTo>
                      <a:pt x="4726" y="1513"/>
                      <a:pt x="4378" y="902"/>
                      <a:pt x="4064" y="291"/>
                    </a:cubicBezTo>
                    <a:cubicBezTo>
                      <a:pt x="3978" y="104"/>
                      <a:pt x="3820" y="1"/>
                      <a:pt x="3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48"/>
              <p:cNvSpPr/>
              <p:nvPr/>
            </p:nvSpPr>
            <p:spPr>
              <a:xfrm rot="-199282">
                <a:off x="7475887" y="2974150"/>
                <a:ext cx="329134" cy="200671"/>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0" name="Google Shape;7140;p48"/>
            <p:cNvSpPr/>
            <p:nvPr/>
          </p:nvSpPr>
          <p:spPr>
            <a:xfrm rot="-1041409">
              <a:off x="2525491" y="727356"/>
              <a:ext cx="329132" cy="200673"/>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9774;p74"/>
          <p:cNvGrpSpPr/>
          <p:nvPr/>
        </p:nvGrpSpPr>
        <p:grpSpPr>
          <a:xfrm>
            <a:off x="4127024" y="449840"/>
            <a:ext cx="258831" cy="664544"/>
            <a:chOff x="3384250" y="1578600"/>
            <a:chExt cx="1087525" cy="2792200"/>
          </a:xfrm>
        </p:grpSpPr>
        <p:sp>
          <p:nvSpPr>
            <p:cNvPr id="61" name="Google Shape;9775;p74"/>
            <p:cNvSpPr/>
            <p:nvPr/>
          </p:nvSpPr>
          <p:spPr>
            <a:xfrm>
              <a:off x="3384250" y="1578600"/>
              <a:ext cx="1087525" cy="2792200"/>
            </a:xfrm>
            <a:custGeom>
              <a:avLst/>
              <a:gdLst/>
              <a:ahLst/>
              <a:cxnLst/>
              <a:rect l="l" t="t" r="r" b="b"/>
              <a:pathLst>
                <a:path w="43501" h="111688" extrusionOk="0">
                  <a:moveTo>
                    <a:pt x="28380" y="0"/>
                  </a:moveTo>
                  <a:cubicBezTo>
                    <a:pt x="28112" y="0"/>
                    <a:pt x="27976" y="74"/>
                    <a:pt x="27976" y="74"/>
                  </a:cubicBezTo>
                  <a:cubicBezTo>
                    <a:pt x="20667" y="74"/>
                    <a:pt x="18896" y="12355"/>
                    <a:pt x="16233" y="18601"/>
                  </a:cubicBezTo>
                  <a:cubicBezTo>
                    <a:pt x="13585" y="24919"/>
                    <a:pt x="10808" y="39622"/>
                    <a:pt x="10454" y="44636"/>
                  </a:cubicBezTo>
                  <a:cubicBezTo>
                    <a:pt x="10043" y="49707"/>
                    <a:pt x="7267" y="64935"/>
                    <a:pt x="7267" y="64935"/>
                  </a:cubicBezTo>
                  <a:cubicBezTo>
                    <a:pt x="5907" y="64935"/>
                    <a:pt x="2663" y="82584"/>
                    <a:pt x="1360" y="87839"/>
                  </a:cubicBezTo>
                  <a:cubicBezTo>
                    <a:pt x="0" y="93024"/>
                    <a:pt x="1828" y="95743"/>
                    <a:pt x="3726" y="99398"/>
                  </a:cubicBezTo>
                  <a:cubicBezTo>
                    <a:pt x="5610" y="103067"/>
                    <a:pt x="10157" y="110262"/>
                    <a:pt x="18358" y="111566"/>
                  </a:cubicBezTo>
                  <a:cubicBezTo>
                    <a:pt x="18907" y="111648"/>
                    <a:pt x="19467" y="111687"/>
                    <a:pt x="20036" y="111687"/>
                  </a:cubicBezTo>
                  <a:cubicBezTo>
                    <a:pt x="27969" y="111687"/>
                    <a:pt x="37553" y="104068"/>
                    <a:pt x="40144" y="100050"/>
                  </a:cubicBezTo>
                  <a:cubicBezTo>
                    <a:pt x="41914" y="97103"/>
                    <a:pt x="41617" y="91324"/>
                    <a:pt x="41617" y="89199"/>
                  </a:cubicBezTo>
                  <a:cubicBezTo>
                    <a:pt x="41617" y="87074"/>
                    <a:pt x="42198" y="80105"/>
                    <a:pt x="42198" y="76210"/>
                  </a:cubicBezTo>
                  <a:cubicBezTo>
                    <a:pt x="42198" y="72258"/>
                    <a:pt x="34053" y="69652"/>
                    <a:pt x="34053" y="69652"/>
                  </a:cubicBezTo>
                  <a:cubicBezTo>
                    <a:pt x="34053" y="69652"/>
                    <a:pt x="33940" y="65473"/>
                    <a:pt x="33940" y="57498"/>
                  </a:cubicBezTo>
                  <a:cubicBezTo>
                    <a:pt x="33940" y="49537"/>
                    <a:pt x="38189" y="42922"/>
                    <a:pt x="38189" y="42922"/>
                  </a:cubicBezTo>
                  <a:cubicBezTo>
                    <a:pt x="38191" y="42924"/>
                    <a:pt x="38193" y="42925"/>
                    <a:pt x="38196" y="42925"/>
                  </a:cubicBezTo>
                  <a:cubicBezTo>
                    <a:pt x="38365" y="42925"/>
                    <a:pt x="40228" y="39585"/>
                    <a:pt x="41844" y="30641"/>
                  </a:cubicBezTo>
                  <a:cubicBezTo>
                    <a:pt x="43501" y="21562"/>
                    <a:pt x="39081" y="14479"/>
                    <a:pt x="34648" y="6618"/>
                  </a:cubicBezTo>
                  <a:cubicBezTo>
                    <a:pt x="31343" y="716"/>
                    <a:pt x="29216" y="0"/>
                    <a:pt x="28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776;p74"/>
            <p:cNvSpPr/>
            <p:nvPr/>
          </p:nvSpPr>
          <p:spPr>
            <a:xfrm>
              <a:off x="3384250" y="2018475"/>
              <a:ext cx="1054950" cy="2352325"/>
            </a:xfrm>
            <a:custGeom>
              <a:avLst/>
              <a:gdLst/>
              <a:ahLst/>
              <a:cxnLst/>
              <a:rect l="l" t="t" r="r" b="b"/>
              <a:pathLst>
                <a:path w="42198" h="94093" extrusionOk="0">
                  <a:moveTo>
                    <a:pt x="29633" y="1"/>
                  </a:moveTo>
                  <a:cubicBezTo>
                    <a:pt x="22438" y="1"/>
                    <a:pt x="18599" y="3967"/>
                    <a:pt x="18117" y="4675"/>
                  </a:cubicBezTo>
                  <a:cubicBezTo>
                    <a:pt x="15284" y="8570"/>
                    <a:pt x="14647" y="13698"/>
                    <a:pt x="13868" y="18769"/>
                  </a:cubicBezTo>
                  <a:cubicBezTo>
                    <a:pt x="13344" y="22381"/>
                    <a:pt x="12692" y="25795"/>
                    <a:pt x="11276" y="29166"/>
                  </a:cubicBezTo>
                  <a:cubicBezTo>
                    <a:pt x="10865" y="30101"/>
                    <a:pt x="10327" y="31050"/>
                    <a:pt x="9802" y="31999"/>
                  </a:cubicBezTo>
                  <a:cubicBezTo>
                    <a:pt x="8910" y="38487"/>
                    <a:pt x="7267" y="47340"/>
                    <a:pt x="7267" y="47340"/>
                  </a:cubicBezTo>
                  <a:cubicBezTo>
                    <a:pt x="5907" y="47340"/>
                    <a:pt x="2663" y="64989"/>
                    <a:pt x="1360" y="70244"/>
                  </a:cubicBezTo>
                  <a:cubicBezTo>
                    <a:pt x="0" y="75429"/>
                    <a:pt x="1828" y="78148"/>
                    <a:pt x="3726" y="81803"/>
                  </a:cubicBezTo>
                  <a:cubicBezTo>
                    <a:pt x="5610" y="85472"/>
                    <a:pt x="10157" y="92667"/>
                    <a:pt x="18358" y="93971"/>
                  </a:cubicBezTo>
                  <a:cubicBezTo>
                    <a:pt x="18907" y="94053"/>
                    <a:pt x="19467" y="94092"/>
                    <a:pt x="20036" y="94092"/>
                  </a:cubicBezTo>
                  <a:cubicBezTo>
                    <a:pt x="27969" y="94092"/>
                    <a:pt x="37553" y="86473"/>
                    <a:pt x="40144" y="82455"/>
                  </a:cubicBezTo>
                  <a:cubicBezTo>
                    <a:pt x="41914" y="79508"/>
                    <a:pt x="41617" y="73729"/>
                    <a:pt x="41617" y="71604"/>
                  </a:cubicBezTo>
                  <a:lnTo>
                    <a:pt x="41617" y="71533"/>
                  </a:lnTo>
                  <a:cubicBezTo>
                    <a:pt x="41376" y="71307"/>
                    <a:pt x="41079" y="71009"/>
                    <a:pt x="40909" y="70655"/>
                  </a:cubicBezTo>
                  <a:cubicBezTo>
                    <a:pt x="36603" y="63686"/>
                    <a:pt x="33585" y="55315"/>
                    <a:pt x="32821" y="47170"/>
                  </a:cubicBezTo>
                  <a:cubicBezTo>
                    <a:pt x="32353" y="42028"/>
                    <a:pt x="32934" y="36900"/>
                    <a:pt x="34350" y="31999"/>
                  </a:cubicBezTo>
                  <a:cubicBezTo>
                    <a:pt x="34591" y="30526"/>
                    <a:pt x="35115" y="29109"/>
                    <a:pt x="35710" y="27806"/>
                  </a:cubicBezTo>
                  <a:cubicBezTo>
                    <a:pt x="36305" y="26206"/>
                    <a:pt x="37013" y="24619"/>
                    <a:pt x="37722" y="23089"/>
                  </a:cubicBezTo>
                  <a:cubicBezTo>
                    <a:pt x="37778" y="22962"/>
                    <a:pt x="37892" y="22849"/>
                    <a:pt x="37948" y="22735"/>
                  </a:cubicBezTo>
                  <a:cubicBezTo>
                    <a:pt x="38784" y="20483"/>
                    <a:pt x="41079" y="17948"/>
                    <a:pt x="41971" y="12579"/>
                  </a:cubicBezTo>
                  <a:cubicBezTo>
                    <a:pt x="42084" y="11630"/>
                    <a:pt x="42141" y="10752"/>
                    <a:pt x="42198" y="9859"/>
                  </a:cubicBezTo>
                  <a:cubicBezTo>
                    <a:pt x="42198" y="7565"/>
                    <a:pt x="36008" y="1"/>
                    <a:pt x="296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777;p74"/>
            <p:cNvSpPr/>
            <p:nvPr/>
          </p:nvSpPr>
          <p:spPr>
            <a:xfrm>
              <a:off x="3384250" y="3201950"/>
              <a:ext cx="1054950" cy="1037250"/>
            </a:xfrm>
            <a:custGeom>
              <a:avLst/>
              <a:gdLst/>
              <a:ahLst/>
              <a:cxnLst/>
              <a:rect l="l" t="t" r="r" b="b"/>
              <a:pathLst>
                <a:path w="42198" h="41490" extrusionOk="0">
                  <a:moveTo>
                    <a:pt x="7267" y="1"/>
                  </a:moveTo>
                  <a:cubicBezTo>
                    <a:pt x="5907" y="1"/>
                    <a:pt x="2663" y="17650"/>
                    <a:pt x="1360" y="22905"/>
                  </a:cubicBezTo>
                  <a:cubicBezTo>
                    <a:pt x="0" y="28090"/>
                    <a:pt x="1828" y="30809"/>
                    <a:pt x="3726" y="34464"/>
                  </a:cubicBezTo>
                  <a:cubicBezTo>
                    <a:pt x="4080" y="35116"/>
                    <a:pt x="4434" y="35767"/>
                    <a:pt x="4901" y="36532"/>
                  </a:cubicBezTo>
                  <a:cubicBezTo>
                    <a:pt x="5015" y="34946"/>
                    <a:pt x="5369" y="33345"/>
                    <a:pt x="6148" y="31815"/>
                  </a:cubicBezTo>
                  <a:cubicBezTo>
                    <a:pt x="8089" y="27920"/>
                    <a:pt x="12281" y="24973"/>
                    <a:pt x="16701" y="24733"/>
                  </a:cubicBezTo>
                  <a:cubicBezTo>
                    <a:pt x="16847" y="24727"/>
                    <a:pt x="16994" y="24724"/>
                    <a:pt x="17140" y="24724"/>
                  </a:cubicBezTo>
                  <a:cubicBezTo>
                    <a:pt x="21557" y="24724"/>
                    <a:pt x="26191" y="27369"/>
                    <a:pt x="29166" y="30399"/>
                  </a:cubicBezTo>
                  <a:cubicBezTo>
                    <a:pt x="32410" y="33586"/>
                    <a:pt x="33826" y="39422"/>
                    <a:pt x="33529" y="41490"/>
                  </a:cubicBezTo>
                  <a:cubicBezTo>
                    <a:pt x="36603" y="39308"/>
                    <a:pt x="39011" y="36886"/>
                    <a:pt x="40144" y="35116"/>
                  </a:cubicBezTo>
                  <a:cubicBezTo>
                    <a:pt x="41914" y="32169"/>
                    <a:pt x="41617" y="26390"/>
                    <a:pt x="41617" y="24265"/>
                  </a:cubicBezTo>
                  <a:cubicBezTo>
                    <a:pt x="41617" y="22140"/>
                    <a:pt x="42198" y="15171"/>
                    <a:pt x="42198" y="11276"/>
                  </a:cubicBezTo>
                  <a:cubicBezTo>
                    <a:pt x="42198" y="7324"/>
                    <a:pt x="34054" y="4718"/>
                    <a:pt x="34053" y="4718"/>
                  </a:cubicBezTo>
                  <a:lnTo>
                    <a:pt x="34053" y="4718"/>
                  </a:lnTo>
                  <a:cubicBezTo>
                    <a:pt x="34053" y="4718"/>
                    <a:pt x="36008" y="5908"/>
                    <a:pt x="37368" y="6672"/>
                  </a:cubicBezTo>
                  <a:cubicBezTo>
                    <a:pt x="38841" y="7437"/>
                    <a:pt x="40498" y="8556"/>
                    <a:pt x="40370" y="10511"/>
                  </a:cubicBezTo>
                  <a:cubicBezTo>
                    <a:pt x="40184" y="13809"/>
                    <a:pt x="32195" y="14835"/>
                    <a:pt x="25756" y="14835"/>
                  </a:cubicBezTo>
                  <a:cubicBezTo>
                    <a:pt x="24367" y="14835"/>
                    <a:pt x="23050" y="14787"/>
                    <a:pt x="21899" y="14704"/>
                  </a:cubicBezTo>
                  <a:cubicBezTo>
                    <a:pt x="16701" y="14279"/>
                    <a:pt x="10752" y="10214"/>
                    <a:pt x="9038" y="8259"/>
                  </a:cubicBezTo>
                  <a:cubicBezTo>
                    <a:pt x="5666" y="4307"/>
                    <a:pt x="7267" y="1"/>
                    <a:pt x="7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778;p74"/>
            <p:cNvSpPr/>
            <p:nvPr/>
          </p:nvSpPr>
          <p:spPr>
            <a:xfrm>
              <a:off x="3689850" y="1578600"/>
              <a:ext cx="781925" cy="1073150"/>
            </a:xfrm>
            <a:custGeom>
              <a:avLst/>
              <a:gdLst/>
              <a:ahLst/>
              <a:cxnLst/>
              <a:rect l="l" t="t" r="r" b="b"/>
              <a:pathLst>
                <a:path w="31277" h="42926" extrusionOk="0">
                  <a:moveTo>
                    <a:pt x="16156" y="0"/>
                  </a:moveTo>
                  <a:cubicBezTo>
                    <a:pt x="15888" y="0"/>
                    <a:pt x="15752" y="74"/>
                    <a:pt x="15752" y="74"/>
                  </a:cubicBezTo>
                  <a:cubicBezTo>
                    <a:pt x="8443" y="74"/>
                    <a:pt x="6672" y="12355"/>
                    <a:pt x="4009" y="18601"/>
                  </a:cubicBezTo>
                  <a:cubicBezTo>
                    <a:pt x="2593" y="22086"/>
                    <a:pt x="1063" y="28049"/>
                    <a:pt x="1" y="33531"/>
                  </a:cubicBezTo>
                  <a:cubicBezTo>
                    <a:pt x="227" y="33007"/>
                    <a:pt x="468" y="32412"/>
                    <a:pt x="766" y="31888"/>
                  </a:cubicBezTo>
                  <a:cubicBezTo>
                    <a:pt x="2480" y="28290"/>
                    <a:pt x="4718" y="24806"/>
                    <a:pt x="6021" y="21024"/>
                  </a:cubicBezTo>
                  <a:cubicBezTo>
                    <a:pt x="7381" y="17241"/>
                    <a:pt x="7961" y="13176"/>
                    <a:pt x="8967" y="9281"/>
                  </a:cubicBezTo>
                  <a:cubicBezTo>
                    <a:pt x="9619" y="6618"/>
                    <a:pt x="10384" y="3317"/>
                    <a:pt x="12976" y="1901"/>
                  </a:cubicBezTo>
                  <a:cubicBezTo>
                    <a:pt x="13547" y="1585"/>
                    <a:pt x="14060" y="1440"/>
                    <a:pt x="14536" y="1440"/>
                  </a:cubicBezTo>
                  <a:cubicBezTo>
                    <a:pt x="15488" y="1440"/>
                    <a:pt x="16290" y="2019"/>
                    <a:pt x="17112" y="2963"/>
                  </a:cubicBezTo>
                  <a:cubicBezTo>
                    <a:pt x="20002" y="6335"/>
                    <a:pt x="22721" y="21264"/>
                    <a:pt x="23543" y="23743"/>
                  </a:cubicBezTo>
                  <a:cubicBezTo>
                    <a:pt x="24379" y="26222"/>
                    <a:pt x="25554" y="28517"/>
                    <a:pt x="26078" y="31052"/>
                  </a:cubicBezTo>
                  <a:cubicBezTo>
                    <a:pt x="26971" y="35018"/>
                    <a:pt x="25498" y="39027"/>
                    <a:pt x="25908" y="42922"/>
                  </a:cubicBezTo>
                  <a:lnTo>
                    <a:pt x="25965" y="42922"/>
                  </a:lnTo>
                  <a:cubicBezTo>
                    <a:pt x="25967" y="42924"/>
                    <a:pt x="25969" y="42925"/>
                    <a:pt x="25972" y="42925"/>
                  </a:cubicBezTo>
                  <a:cubicBezTo>
                    <a:pt x="26141" y="42925"/>
                    <a:pt x="28004" y="39585"/>
                    <a:pt x="29620" y="30641"/>
                  </a:cubicBezTo>
                  <a:cubicBezTo>
                    <a:pt x="31277" y="21562"/>
                    <a:pt x="26857" y="14479"/>
                    <a:pt x="22424" y="6618"/>
                  </a:cubicBezTo>
                  <a:cubicBezTo>
                    <a:pt x="19119" y="716"/>
                    <a:pt x="16992" y="0"/>
                    <a:pt x="16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779;p74"/>
            <p:cNvSpPr/>
            <p:nvPr/>
          </p:nvSpPr>
          <p:spPr>
            <a:xfrm>
              <a:off x="4343575" y="3466125"/>
              <a:ext cx="25" cy="25"/>
            </a:xfrm>
            <a:custGeom>
              <a:avLst/>
              <a:gdLst/>
              <a:ahLst/>
              <a:cxnLst/>
              <a:rect l="l" t="t" r="r" b="b"/>
              <a:pathLst>
                <a:path w="1" h="1" extrusionOk="0">
                  <a:moveTo>
                    <a:pt x="0" y="1"/>
                  </a:moveTo>
                  <a:close/>
                </a:path>
              </a:pathLst>
            </a:custGeom>
            <a:solidFill>
              <a:srgbClr val="FDF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9768;p74"/>
          <p:cNvGrpSpPr/>
          <p:nvPr/>
        </p:nvGrpSpPr>
        <p:grpSpPr>
          <a:xfrm rot="-1460183">
            <a:off x="4705002" y="444254"/>
            <a:ext cx="258895" cy="664692"/>
            <a:chOff x="4845000" y="1578600"/>
            <a:chExt cx="1087550" cy="2792200"/>
          </a:xfrm>
        </p:grpSpPr>
        <p:sp>
          <p:nvSpPr>
            <p:cNvPr id="67" name="Google Shape;9769;p74"/>
            <p:cNvSpPr/>
            <p:nvPr/>
          </p:nvSpPr>
          <p:spPr>
            <a:xfrm>
              <a:off x="4845000" y="1578600"/>
              <a:ext cx="1087550" cy="2792200"/>
            </a:xfrm>
            <a:custGeom>
              <a:avLst/>
              <a:gdLst/>
              <a:ahLst/>
              <a:cxnLst/>
              <a:rect l="l" t="t" r="r" b="b"/>
              <a:pathLst>
                <a:path w="43502" h="111688" extrusionOk="0">
                  <a:moveTo>
                    <a:pt x="15132" y="0"/>
                  </a:moveTo>
                  <a:cubicBezTo>
                    <a:pt x="14311" y="0"/>
                    <a:pt x="12213" y="716"/>
                    <a:pt x="8854" y="6618"/>
                  </a:cubicBezTo>
                  <a:cubicBezTo>
                    <a:pt x="4434" y="14479"/>
                    <a:pt x="1" y="21562"/>
                    <a:pt x="1658" y="30641"/>
                  </a:cubicBezTo>
                  <a:cubicBezTo>
                    <a:pt x="3288" y="39585"/>
                    <a:pt x="5137" y="42925"/>
                    <a:pt x="5306" y="42925"/>
                  </a:cubicBezTo>
                  <a:cubicBezTo>
                    <a:pt x="5308" y="42925"/>
                    <a:pt x="5311" y="42924"/>
                    <a:pt x="5313" y="42922"/>
                  </a:cubicBezTo>
                  <a:cubicBezTo>
                    <a:pt x="5313" y="42922"/>
                    <a:pt x="9619" y="49537"/>
                    <a:pt x="9619" y="57498"/>
                  </a:cubicBezTo>
                  <a:cubicBezTo>
                    <a:pt x="9619" y="65473"/>
                    <a:pt x="9449" y="69652"/>
                    <a:pt x="9449" y="69652"/>
                  </a:cubicBezTo>
                  <a:cubicBezTo>
                    <a:pt x="9449" y="69652"/>
                    <a:pt x="1304" y="72258"/>
                    <a:pt x="1304" y="76210"/>
                  </a:cubicBezTo>
                  <a:cubicBezTo>
                    <a:pt x="1304" y="80105"/>
                    <a:pt x="1899" y="87074"/>
                    <a:pt x="1899" y="89199"/>
                  </a:cubicBezTo>
                  <a:cubicBezTo>
                    <a:pt x="1899" y="91324"/>
                    <a:pt x="1601" y="97103"/>
                    <a:pt x="3372" y="100050"/>
                  </a:cubicBezTo>
                  <a:cubicBezTo>
                    <a:pt x="5963" y="104068"/>
                    <a:pt x="15534" y="111687"/>
                    <a:pt x="23466" y="111687"/>
                  </a:cubicBezTo>
                  <a:cubicBezTo>
                    <a:pt x="24035" y="111687"/>
                    <a:pt x="24595" y="111648"/>
                    <a:pt x="25144" y="111566"/>
                  </a:cubicBezTo>
                  <a:cubicBezTo>
                    <a:pt x="33345" y="110262"/>
                    <a:pt x="37892" y="103067"/>
                    <a:pt x="39790" y="99398"/>
                  </a:cubicBezTo>
                  <a:cubicBezTo>
                    <a:pt x="41674" y="95743"/>
                    <a:pt x="43501" y="93024"/>
                    <a:pt x="42142" y="87839"/>
                  </a:cubicBezTo>
                  <a:cubicBezTo>
                    <a:pt x="40853" y="82584"/>
                    <a:pt x="37595" y="64935"/>
                    <a:pt x="36249" y="64935"/>
                  </a:cubicBezTo>
                  <a:cubicBezTo>
                    <a:pt x="36249" y="64935"/>
                    <a:pt x="33473" y="49707"/>
                    <a:pt x="33062" y="44636"/>
                  </a:cubicBezTo>
                  <a:cubicBezTo>
                    <a:pt x="32708" y="39622"/>
                    <a:pt x="29931" y="24919"/>
                    <a:pt x="27268" y="18601"/>
                  </a:cubicBezTo>
                  <a:cubicBezTo>
                    <a:pt x="24620" y="12355"/>
                    <a:pt x="22849" y="74"/>
                    <a:pt x="15526" y="74"/>
                  </a:cubicBezTo>
                  <a:cubicBezTo>
                    <a:pt x="15526" y="74"/>
                    <a:pt x="15394" y="0"/>
                    <a:pt x="15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70;p74"/>
            <p:cNvSpPr/>
            <p:nvPr/>
          </p:nvSpPr>
          <p:spPr>
            <a:xfrm>
              <a:off x="4877600" y="2018475"/>
              <a:ext cx="1054950" cy="2352325"/>
            </a:xfrm>
            <a:custGeom>
              <a:avLst/>
              <a:gdLst/>
              <a:ahLst/>
              <a:cxnLst/>
              <a:rect l="l" t="t" r="r" b="b"/>
              <a:pathLst>
                <a:path w="42198" h="94093" extrusionOk="0">
                  <a:moveTo>
                    <a:pt x="12564" y="1"/>
                  </a:moveTo>
                  <a:cubicBezTo>
                    <a:pt x="6190" y="1"/>
                    <a:pt x="0" y="7565"/>
                    <a:pt x="0" y="9859"/>
                  </a:cubicBezTo>
                  <a:cubicBezTo>
                    <a:pt x="57" y="10752"/>
                    <a:pt x="113" y="11630"/>
                    <a:pt x="297" y="12579"/>
                  </a:cubicBezTo>
                  <a:cubicBezTo>
                    <a:pt x="1119" y="17948"/>
                    <a:pt x="3428" y="20483"/>
                    <a:pt x="4249" y="22735"/>
                  </a:cubicBezTo>
                  <a:cubicBezTo>
                    <a:pt x="4306" y="22849"/>
                    <a:pt x="4419" y="22962"/>
                    <a:pt x="4490" y="23089"/>
                  </a:cubicBezTo>
                  <a:cubicBezTo>
                    <a:pt x="5199" y="24619"/>
                    <a:pt x="5907" y="26206"/>
                    <a:pt x="6488" y="27806"/>
                  </a:cubicBezTo>
                  <a:cubicBezTo>
                    <a:pt x="7082" y="29109"/>
                    <a:pt x="7607" y="30526"/>
                    <a:pt x="7904" y="31999"/>
                  </a:cubicBezTo>
                  <a:cubicBezTo>
                    <a:pt x="9264" y="36900"/>
                    <a:pt x="9859" y="42028"/>
                    <a:pt x="9377" y="47170"/>
                  </a:cubicBezTo>
                  <a:cubicBezTo>
                    <a:pt x="8612" y="55315"/>
                    <a:pt x="5609" y="63686"/>
                    <a:pt x="1303" y="70655"/>
                  </a:cubicBezTo>
                  <a:cubicBezTo>
                    <a:pt x="1119" y="71009"/>
                    <a:pt x="822" y="71307"/>
                    <a:pt x="595" y="71533"/>
                  </a:cubicBezTo>
                  <a:lnTo>
                    <a:pt x="595" y="71604"/>
                  </a:lnTo>
                  <a:cubicBezTo>
                    <a:pt x="595" y="73729"/>
                    <a:pt x="297" y="79508"/>
                    <a:pt x="2068" y="82455"/>
                  </a:cubicBezTo>
                  <a:cubicBezTo>
                    <a:pt x="4659" y="86473"/>
                    <a:pt x="14230" y="94092"/>
                    <a:pt x="22162" y="94092"/>
                  </a:cubicBezTo>
                  <a:cubicBezTo>
                    <a:pt x="22731" y="94092"/>
                    <a:pt x="23291" y="94053"/>
                    <a:pt x="23840" y="93971"/>
                  </a:cubicBezTo>
                  <a:cubicBezTo>
                    <a:pt x="32041" y="92667"/>
                    <a:pt x="36588" y="85472"/>
                    <a:pt x="38486" y="81803"/>
                  </a:cubicBezTo>
                  <a:cubicBezTo>
                    <a:pt x="40370" y="78148"/>
                    <a:pt x="42197" y="75429"/>
                    <a:pt x="40838" y="70244"/>
                  </a:cubicBezTo>
                  <a:cubicBezTo>
                    <a:pt x="39549" y="64989"/>
                    <a:pt x="36291" y="47340"/>
                    <a:pt x="34945" y="47340"/>
                  </a:cubicBezTo>
                  <a:cubicBezTo>
                    <a:pt x="34945" y="47340"/>
                    <a:pt x="33288" y="38487"/>
                    <a:pt x="32395" y="31999"/>
                  </a:cubicBezTo>
                  <a:cubicBezTo>
                    <a:pt x="31871" y="31050"/>
                    <a:pt x="31333" y="30101"/>
                    <a:pt x="30922" y="29166"/>
                  </a:cubicBezTo>
                  <a:cubicBezTo>
                    <a:pt x="29506" y="25795"/>
                    <a:pt x="28854" y="22381"/>
                    <a:pt x="28330" y="18769"/>
                  </a:cubicBezTo>
                  <a:cubicBezTo>
                    <a:pt x="27565" y="13698"/>
                    <a:pt x="26913" y="8570"/>
                    <a:pt x="24080" y="4675"/>
                  </a:cubicBezTo>
                  <a:cubicBezTo>
                    <a:pt x="23613" y="3967"/>
                    <a:pt x="19774" y="1"/>
                    <a:pt x="12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71;p74"/>
            <p:cNvSpPr/>
            <p:nvPr/>
          </p:nvSpPr>
          <p:spPr>
            <a:xfrm>
              <a:off x="4877600" y="3201950"/>
              <a:ext cx="1054950" cy="1037250"/>
            </a:xfrm>
            <a:custGeom>
              <a:avLst/>
              <a:gdLst/>
              <a:ahLst/>
              <a:cxnLst/>
              <a:rect l="l" t="t" r="r" b="b"/>
              <a:pathLst>
                <a:path w="42198" h="41490" extrusionOk="0">
                  <a:moveTo>
                    <a:pt x="34945" y="1"/>
                  </a:moveTo>
                  <a:cubicBezTo>
                    <a:pt x="34945" y="1"/>
                    <a:pt x="36531" y="4307"/>
                    <a:pt x="33174" y="8259"/>
                  </a:cubicBezTo>
                  <a:cubicBezTo>
                    <a:pt x="31460" y="10214"/>
                    <a:pt x="25497" y="14279"/>
                    <a:pt x="20298" y="14704"/>
                  </a:cubicBezTo>
                  <a:cubicBezTo>
                    <a:pt x="19148" y="14787"/>
                    <a:pt x="17831" y="14835"/>
                    <a:pt x="16443" y="14835"/>
                  </a:cubicBezTo>
                  <a:cubicBezTo>
                    <a:pt x="10007" y="14835"/>
                    <a:pt x="2025" y="13809"/>
                    <a:pt x="1827" y="10511"/>
                  </a:cubicBezTo>
                  <a:cubicBezTo>
                    <a:pt x="1714" y="8556"/>
                    <a:pt x="3428" y="7437"/>
                    <a:pt x="4844" y="6672"/>
                  </a:cubicBezTo>
                  <a:cubicBezTo>
                    <a:pt x="6190" y="5908"/>
                    <a:pt x="8145" y="4718"/>
                    <a:pt x="8145" y="4718"/>
                  </a:cubicBezTo>
                  <a:lnTo>
                    <a:pt x="8145" y="4718"/>
                  </a:lnTo>
                  <a:cubicBezTo>
                    <a:pt x="8144" y="4718"/>
                    <a:pt x="0" y="7324"/>
                    <a:pt x="0" y="11276"/>
                  </a:cubicBezTo>
                  <a:cubicBezTo>
                    <a:pt x="0" y="15171"/>
                    <a:pt x="595" y="22140"/>
                    <a:pt x="595" y="24265"/>
                  </a:cubicBezTo>
                  <a:cubicBezTo>
                    <a:pt x="595" y="26390"/>
                    <a:pt x="297" y="32169"/>
                    <a:pt x="2068" y="35116"/>
                  </a:cubicBezTo>
                  <a:cubicBezTo>
                    <a:pt x="3187" y="36886"/>
                    <a:pt x="5609" y="39308"/>
                    <a:pt x="8669" y="41490"/>
                  </a:cubicBezTo>
                  <a:cubicBezTo>
                    <a:pt x="8386" y="39422"/>
                    <a:pt x="9802" y="33586"/>
                    <a:pt x="13046" y="30399"/>
                  </a:cubicBezTo>
                  <a:cubicBezTo>
                    <a:pt x="16007" y="27369"/>
                    <a:pt x="20640" y="24724"/>
                    <a:pt x="25058" y="24724"/>
                  </a:cubicBezTo>
                  <a:cubicBezTo>
                    <a:pt x="25204" y="24724"/>
                    <a:pt x="25351" y="24727"/>
                    <a:pt x="25497" y="24733"/>
                  </a:cubicBezTo>
                  <a:cubicBezTo>
                    <a:pt x="29916" y="24973"/>
                    <a:pt x="34109" y="27920"/>
                    <a:pt x="36064" y="31815"/>
                  </a:cubicBezTo>
                  <a:cubicBezTo>
                    <a:pt x="36829" y="33345"/>
                    <a:pt x="37240" y="34946"/>
                    <a:pt x="37296" y="36532"/>
                  </a:cubicBezTo>
                  <a:cubicBezTo>
                    <a:pt x="37778" y="35767"/>
                    <a:pt x="38132" y="35116"/>
                    <a:pt x="38486" y="34464"/>
                  </a:cubicBezTo>
                  <a:cubicBezTo>
                    <a:pt x="40370" y="30809"/>
                    <a:pt x="42197" y="28090"/>
                    <a:pt x="40838" y="22905"/>
                  </a:cubicBezTo>
                  <a:cubicBezTo>
                    <a:pt x="39549" y="17650"/>
                    <a:pt x="36291" y="1"/>
                    <a:pt x="34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772;p74"/>
            <p:cNvSpPr/>
            <p:nvPr/>
          </p:nvSpPr>
          <p:spPr>
            <a:xfrm>
              <a:off x="4845000" y="1578600"/>
              <a:ext cx="783700" cy="1073150"/>
            </a:xfrm>
            <a:custGeom>
              <a:avLst/>
              <a:gdLst/>
              <a:ahLst/>
              <a:cxnLst/>
              <a:rect l="l" t="t" r="r" b="b"/>
              <a:pathLst>
                <a:path w="31348" h="42926" extrusionOk="0">
                  <a:moveTo>
                    <a:pt x="15132" y="0"/>
                  </a:moveTo>
                  <a:cubicBezTo>
                    <a:pt x="14311" y="0"/>
                    <a:pt x="12213" y="716"/>
                    <a:pt x="8854" y="6618"/>
                  </a:cubicBezTo>
                  <a:cubicBezTo>
                    <a:pt x="4434" y="14479"/>
                    <a:pt x="1" y="21562"/>
                    <a:pt x="1658" y="30641"/>
                  </a:cubicBezTo>
                  <a:cubicBezTo>
                    <a:pt x="3288" y="39585"/>
                    <a:pt x="5137" y="42925"/>
                    <a:pt x="5306" y="42925"/>
                  </a:cubicBezTo>
                  <a:cubicBezTo>
                    <a:pt x="5308" y="42925"/>
                    <a:pt x="5311" y="42924"/>
                    <a:pt x="5313" y="42922"/>
                  </a:cubicBezTo>
                  <a:lnTo>
                    <a:pt x="5369" y="42922"/>
                  </a:lnTo>
                  <a:cubicBezTo>
                    <a:pt x="5851" y="39027"/>
                    <a:pt x="4307" y="35018"/>
                    <a:pt x="5199" y="31052"/>
                  </a:cubicBezTo>
                  <a:cubicBezTo>
                    <a:pt x="5723" y="28517"/>
                    <a:pt x="6913" y="26222"/>
                    <a:pt x="7735" y="23743"/>
                  </a:cubicBezTo>
                  <a:cubicBezTo>
                    <a:pt x="8556" y="21264"/>
                    <a:pt x="11276" y="6335"/>
                    <a:pt x="14166" y="2963"/>
                  </a:cubicBezTo>
                  <a:cubicBezTo>
                    <a:pt x="14997" y="2019"/>
                    <a:pt x="15796" y="1440"/>
                    <a:pt x="16745" y="1440"/>
                  </a:cubicBezTo>
                  <a:cubicBezTo>
                    <a:pt x="17219" y="1440"/>
                    <a:pt x="17731" y="1585"/>
                    <a:pt x="18302" y="1901"/>
                  </a:cubicBezTo>
                  <a:cubicBezTo>
                    <a:pt x="20894" y="3317"/>
                    <a:pt x="21659" y="6618"/>
                    <a:pt x="22311" y="9281"/>
                  </a:cubicBezTo>
                  <a:cubicBezTo>
                    <a:pt x="23316" y="13176"/>
                    <a:pt x="23911" y="17241"/>
                    <a:pt x="25271" y="21024"/>
                  </a:cubicBezTo>
                  <a:cubicBezTo>
                    <a:pt x="26560" y="24806"/>
                    <a:pt x="28812" y="28290"/>
                    <a:pt x="30512" y="31888"/>
                  </a:cubicBezTo>
                  <a:cubicBezTo>
                    <a:pt x="30810" y="32412"/>
                    <a:pt x="31050" y="33007"/>
                    <a:pt x="31348" y="33531"/>
                  </a:cubicBezTo>
                  <a:cubicBezTo>
                    <a:pt x="30229" y="28049"/>
                    <a:pt x="28742" y="22086"/>
                    <a:pt x="27268" y="18601"/>
                  </a:cubicBezTo>
                  <a:cubicBezTo>
                    <a:pt x="24620" y="12355"/>
                    <a:pt x="22849" y="74"/>
                    <a:pt x="15526" y="74"/>
                  </a:cubicBezTo>
                  <a:cubicBezTo>
                    <a:pt x="15526" y="74"/>
                    <a:pt x="15394" y="0"/>
                    <a:pt x="15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773;p74"/>
            <p:cNvSpPr/>
            <p:nvPr/>
          </p:nvSpPr>
          <p:spPr>
            <a:xfrm>
              <a:off x="4973550" y="3466125"/>
              <a:ext cx="25" cy="25"/>
            </a:xfrm>
            <a:custGeom>
              <a:avLst/>
              <a:gdLst/>
              <a:ahLst/>
              <a:cxnLst/>
              <a:rect l="l" t="t" r="r" b="b"/>
              <a:pathLst>
                <a:path w="1" h="1" extrusionOk="0">
                  <a:moveTo>
                    <a:pt x="1" y="1"/>
                  </a:moveTo>
                  <a:close/>
                </a:path>
              </a:pathLst>
            </a:custGeom>
            <a:solidFill>
              <a:srgbClr val="FDF8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44"/>
        <p:cNvGrpSpPr/>
        <p:nvPr/>
      </p:nvGrpSpPr>
      <p:grpSpPr>
        <a:xfrm>
          <a:off x="0" y="0"/>
          <a:ext cx="0" cy="0"/>
          <a:chOff x="0" y="0"/>
          <a:chExt cx="0" cy="0"/>
        </a:xfrm>
      </p:grpSpPr>
      <p:sp>
        <p:nvSpPr>
          <p:cNvPr id="7145" name="Google Shape;7145;p49"/>
          <p:cNvSpPr txBox="1">
            <a:spLocks noGrp="1"/>
          </p:cNvSpPr>
          <p:nvPr>
            <p:ph type="title"/>
          </p:nvPr>
        </p:nvSpPr>
        <p:spPr>
          <a:xfrm>
            <a:off x="1675500" y="310600"/>
            <a:ext cx="5793000" cy="1890000"/>
          </a:xfrm>
          <a:prstGeom prst="rect">
            <a:avLst/>
          </a:prstGeom>
        </p:spPr>
        <p:txBody>
          <a:bodyPr spcFirstLastPara="1" wrap="square" lIns="36575" tIns="36575" rIns="36575" bIns="36575" anchor="t" anchorCtr="0">
            <a:noAutofit/>
          </a:bodyPr>
          <a:lstStyle/>
          <a:p>
            <a:pPr marL="0" lvl="0" indent="0" algn="ctr" rtl="0">
              <a:spcBef>
                <a:spcPts val="0"/>
              </a:spcBef>
              <a:spcAft>
                <a:spcPts val="0"/>
              </a:spcAft>
              <a:buNone/>
            </a:pPr>
            <a:r>
              <a:rPr lang="en" dirty="0" smtClean="0"/>
              <a:t>Tempo</a:t>
            </a:r>
            <a:endParaRPr dirty="0"/>
          </a:p>
        </p:txBody>
      </p:sp>
      <p:sp>
        <p:nvSpPr>
          <p:cNvPr id="7146" name="Google Shape;7146;p49"/>
          <p:cNvSpPr txBox="1">
            <a:spLocks noGrp="1"/>
          </p:cNvSpPr>
          <p:nvPr>
            <p:ph type="subTitle" idx="1"/>
          </p:nvPr>
        </p:nvSpPr>
        <p:spPr>
          <a:xfrm>
            <a:off x="4694168" y="1505786"/>
            <a:ext cx="3406437" cy="1970369"/>
          </a:xfrm>
          <a:prstGeom prst="rect">
            <a:avLst/>
          </a:prstGeom>
        </p:spPr>
        <p:txBody>
          <a:bodyPr spcFirstLastPara="1" wrap="square" lIns="36575" tIns="36575" rIns="36575" bIns="36575" anchor="t" anchorCtr="0">
            <a:noAutofit/>
          </a:bodyPr>
          <a:lstStyle/>
          <a:p>
            <a:pPr marL="0" lvl="0" indent="0" algn="l"/>
            <a:r>
              <a:rPr lang="es-MX" sz="2000" dirty="0"/>
              <a:t>E</a:t>
            </a:r>
            <a:r>
              <a:rPr lang="es-MX" sz="2000" dirty="0" smtClean="0"/>
              <a:t>l</a:t>
            </a:r>
            <a:r>
              <a:rPr lang="es-MX" sz="2000" dirty="0"/>
              <a:t> tempo en la música se refiere al ritmo o la velocidad de una composición. En italiano significa "tiempo", lo que indica el poder de este elemento musical para mantener el ritmo de una canción.</a:t>
            </a:r>
            <a:endParaRPr sz="2000" dirty="0"/>
          </a:p>
        </p:txBody>
      </p:sp>
      <p:sp>
        <p:nvSpPr>
          <p:cNvPr id="7147" name="Google Shape;7147;p49"/>
          <p:cNvSpPr/>
          <p:nvPr/>
        </p:nvSpPr>
        <p:spPr>
          <a:xfrm rot="2436610">
            <a:off x="7098337" y="335436"/>
            <a:ext cx="314572" cy="384073"/>
          </a:xfrm>
          <a:custGeom>
            <a:avLst/>
            <a:gdLst/>
            <a:ahLst/>
            <a:cxnLst/>
            <a:rect l="l" t="t" r="r" b="b"/>
            <a:pathLst>
              <a:path w="6907" h="8433" extrusionOk="0">
                <a:moveTo>
                  <a:pt x="1480" y="1"/>
                </a:moveTo>
                <a:cubicBezTo>
                  <a:pt x="1183" y="1"/>
                  <a:pt x="984" y="183"/>
                  <a:pt x="997" y="490"/>
                </a:cubicBezTo>
                <a:cubicBezTo>
                  <a:pt x="1047" y="1641"/>
                  <a:pt x="892" y="2725"/>
                  <a:pt x="176" y="3684"/>
                </a:cubicBezTo>
                <a:cubicBezTo>
                  <a:pt x="0" y="3943"/>
                  <a:pt x="88" y="4241"/>
                  <a:pt x="440" y="4241"/>
                </a:cubicBezTo>
                <a:cubicBezTo>
                  <a:pt x="1151" y="4241"/>
                  <a:pt x="1608" y="4713"/>
                  <a:pt x="2164" y="5027"/>
                </a:cubicBezTo>
                <a:cubicBezTo>
                  <a:pt x="2060" y="5237"/>
                  <a:pt x="1955" y="5425"/>
                  <a:pt x="1884" y="5618"/>
                </a:cubicBezTo>
                <a:cubicBezTo>
                  <a:pt x="1712" y="6212"/>
                  <a:pt x="1465" y="6785"/>
                  <a:pt x="1432" y="7396"/>
                </a:cubicBezTo>
                <a:cubicBezTo>
                  <a:pt x="1398" y="7727"/>
                  <a:pt x="1675" y="8250"/>
                  <a:pt x="1972" y="8393"/>
                </a:cubicBezTo>
                <a:cubicBezTo>
                  <a:pt x="2028" y="8420"/>
                  <a:pt x="2082" y="8432"/>
                  <a:pt x="2133" y="8432"/>
                </a:cubicBezTo>
                <a:cubicBezTo>
                  <a:pt x="2404" y="8432"/>
                  <a:pt x="2611" y="8090"/>
                  <a:pt x="2759" y="7798"/>
                </a:cubicBezTo>
                <a:cubicBezTo>
                  <a:pt x="2951" y="7380"/>
                  <a:pt x="3161" y="6961"/>
                  <a:pt x="3349" y="6543"/>
                </a:cubicBezTo>
                <a:cubicBezTo>
                  <a:pt x="3403" y="6421"/>
                  <a:pt x="3437" y="6300"/>
                  <a:pt x="3454" y="6195"/>
                </a:cubicBezTo>
                <a:cubicBezTo>
                  <a:pt x="3579" y="5584"/>
                  <a:pt x="3370" y="4973"/>
                  <a:pt x="3002" y="4780"/>
                </a:cubicBezTo>
                <a:cubicBezTo>
                  <a:pt x="2286" y="4416"/>
                  <a:pt x="1591" y="4031"/>
                  <a:pt x="838" y="3629"/>
                </a:cubicBezTo>
                <a:cubicBezTo>
                  <a:pt x="1570" y="2759"/>
                  <a:pt x="1486" y="1696"/>
                  <a:pt x="1570" y="649"/>
                </a:cubicBezTo>
                <a:cubicBezTo>
                  <a:pt x="2721" y="997"/>
                  <a:pt x="3855" y="1327"/>
                  <a:pt x="4990" y="1658"/>
                </a:cubicBezTo>
                <a:cubicBezTo>
                  <a:pt x="4956" y="1800"/>
                  <a:pt x="4973" y="1888"/>
                  <a:pt x="4919" y="1922"/>
                </a:cubicBezTo>
                <a:cubicBezTo>
                  <a:pt x="4395" y="2516"/>
                  <a:pt x="4379" y="3228"/>
                  <a:pt x="4433" y="3943"/>
                </a:cubicBezTo>
                <a:cubicBezTo>
                  <a:pt x="4449" y="4366"/>
                  <a:pt x="4761" y="4626"/>
                  <a:pt x="5177" y="4626"/>
                </a:cubicBezTo>
                <a:cubicBezTo>
                  <a:pt x="5190" y="4626"/>
                  <a:pt x="5203" y="4626"/>
                  <a:pt x="5216" y="4626"/>
                </a:cubicBezTo>
                <a:cubicBezTo>
                  <a:pt x="5881" y="4609"/>
                  <a:pt x="6141" y="4065"/>
                  <a:pt x="6455" y="3629"/>
                </a:cubicBezTo>
                <a:cubicBezTo>
                  <a:pt x="6907" y="3002"/>
                  <a:pt x="6455" y="1624"/>
                  <a:pt x="5739" y="1382"/>
                </a:cubicBezTo>
                <a:cubicBezTo>
                  <a:pt x="4416" y="925"/>
                  <a:pt x="3106" y="490"/>
                  <a:pt x="1779" y="55"/>
                </a:cubicBezTo>
                <a:cubicBezTo>
                  <a:pt x="1673" y="18"/>
                  <a:pt x="1572" y="1"/>
                  <a:pt x="1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49"/>
          <p:cNvSpPr/>
          <p:nvPr/>
        </p:nvSpPr>
        <p:spPr>
          <a:xfrm rot="-3933472">
            <a:off x="1630348" y="527640"/>
            <a:ext cx="446515" cy="272218"/>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49"/>
          <p:cNvSpPr/>
          <p:nvPr/>
        </p:nvSpPr>
        <p:spPr>
          <a:xfrm rot="-1489480">
            <a:off x="732471" y="2614875"/>
            <a:ext cx="289093" cy="176232"/>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0" name="Google Shape;7150;p49"/>
          <p:cNvGrpSpPr/>
          <p:nvPr/>
        </p:nvGrpSpPr>
        <p:grpSpPr>
          <a:xfrm>
            <a:off x="711710" y="1823641"/>
            <a:ext cx="4159194" cy="2717917"/>
            <a:chOff x="5433100" y="1308100"/>
            <a:chExt cx="1964200" cy="1283550"/>
          </a:xfrm>
        </p:grpSpPr>
        <p:sp>
          <p:nvSpPr>
            <p:cNvPr id="7151" name="Google Shape;7151;p49"/>
            <p:cNvSpPr/>
            <p:nvPr/>
          </p:nvSpPr>
          <p:spPr>
            <a:xfrm>
              <a:off x="5433100" y="2335550"/>
              <a:ext cx="1964200" cy="256100"/>
            </a:xfrm>
            <a:custGeom>
              <a:avLst/>
              <a:gdLst/>
              <a:ahLst/>
              <a:cxnLst/>
              <a:rect l="l" t="t" r="r" b="b"/>
              <a:pathLst>
                <a:path w="78568" h="10244" extrusionOk="0">
                  <a:moveTo>
                    <a:pt x="30756" y="0"/>
                  </a:moveTo>
                  <a:cubicBezTo>
                    <a:pt x="30387" y="0"/>
                    <a:pt x="30014" y="5"/>
                    <a:pt x="29637" y="16"/>
                  </a:cubicBezTo>
                  <a:cubicBezTo>
                    <a:pt x="28467" y="58"/>
                    <a:pt x="27286" y="141"/>
                    <a:pt x="26158" y="236"/>
                  </a:cubicBezTo>
                  <a:cubicBezTo>
                    <a:pt x="24810" y="361"/>
                    <a:pt x="23463" y="455"/>
                    <a:pt x="22063" y="497"/>
                  </a:cubicBezTo>
                  <a:cubicBezTo>
                    <a:pt x="20851" y="580"/>
                    <a:pt x="19545" y="580"/>
                    <a:pt x="18365" y="664"/>
                  </a:cubicBezTo>
                  <a:cubicBezTo>
                    <a:pt x="16934" y="664"/>
                    <a:pt x="15492" y="580"/>
                    <a:pt x="14145" y="580"/>
                  </a:cubicBezTo>
                  <a:cubicBezTo>
                    <a:pt x="12316" y="664"/>
                    <a:pt x="10405" y="1019"/>
                    <a:pt x="8880" y="1364"/>
                  </a:cubicBezTo>
                  <a:cubicBezTo>
                    <a:pt x="7177" y="1708"/>
                    <a:pt x="5485" y="2147"/>
                    <a:pt x="4043" y="2586"/>
                  </a:cubicBezTo>
                  <a:cubicBezTo>
                    <a:pt x="1912" y="3275"/>
                    <a:pt x="0" y="4320"/>
                    <a:pt x="84" y="5281"/>
                  </a:cubicBezTo>
                  <a:cubicBezTo>
                    <a:pt x="84" y="5542"/>
                    <a:pt x="523" y="5845"/>
                    <a:pt x="1087" y="5981"/>
                  </a:cubicBezTo>
                  <a:lnTo>
                    <a:pt x="1128" y="5981"/>
                  </a:lnTo>
                  <a:cubicBezTo>
                    <a:pt x="1348" y="6065"/>
                    <a:pt x="1651" y="6106"/>
                    <a:pt x="1995" y="6106"/>
                  </a:cubicBezTo>
                  <a:cubicBezTo>
                    <a:pt x="2720" y="6212"/>
                    <a:pt x="3567" y="6255"/>
                    <a:pt x="4399" y="6255"/>
                  </a:cubicBezTo>
                  <a:cubicBezTo>
                    <a:pt x="4970" y="6255"/>
                    <a:pt x="5534" y="6234"/>
                    <a:pt x="6049" y="6200"/>
                  </a:cubicBezTo>
                  <a:cubicBezTo>
                    <a:pt x="7616" y="6106"/>
                    <a:pt x="9183" y="5887"/>
                    <a:pt x="10666" y="5762"/>
                  </a:cubicBezTo>
                  <a:cubicBezTo>
                    <a:pt x="11972" y="5626"/>
                    <a:pt x="13319" y="5542"/>
                    <a:pt x="14489" y="5417"/>
                  </a:cubicBezTo>
                  <a:lnTo>
                    <a:pt x="14489" y="5417"/>
                  </a:lnTo>
                  <a:cubicBezTo>
                    <a:pt x="14792" y="5542"/>
                    <a:pt x="14583" y="5845"/>
                    <a:pt x="14270" y="6065"/>
                  </a:cubicBezTo>
                  <a:cubicBezTo>
                    <a:pt x="13225" y="6848"/>
                    <a:pt x="10969" y="7412"/>
                    <a:pt x="9830" y="8237"/>
                  </a:cubicBezTo>
                  <a:cubicBezTo>
                    <a:pt x="9308" y="8551"/>
                    <a:pt x="9527" y="8979"/>
                    <a:pt x="10185" y="9198"/>
                  </a:cubicBezTo>
                  <a:cubicBezTo>
                    <a:pt x="11011" y="9543"/>
                    <a:pt x="12578" y="9679"/>
                    <a:pt x="13883" y="9763"/>
                  </a:cubicBezTo>
                  <a:cubicBezTo>
                    <a:pt x="14029" y="9766"/>
                    <a:pt x="14176" y="9767"/>
                    <a:pt x="14323" y="9767"/>
                  </a:cubicBezTo>
                  <a:cubicBezTo>
                    <a:pt x="16244" y="9767"/>
                    <a:pt x="18276" y="9522"/>
                    <a:pt x="19974" y="9240"/>
                  </a:cubicBezTo>
                  <a:cubicBezTo>
                    <a:pt x="22241" y="8896"/>
                    <a:pt x="24194" y="8457"/>
                    <a:pt x="26335" y="8028"/>
                  </a:cubicBezTo>
                  <a:cubicBezTo>
                    <a:pt x="28373" y="7673"/>
                    <a:pt x="30598" y="7454"/>
                    <a:pt x="32864" y="7245"/>
                  </a:cubicBezTo>
                  <a:cubicBezTo>
                    <a:pt x="33419" y="7197"/>
                    <a:pt x="33978" y="7161"/>
                    <a:pt x="34489" y="7161"/>
                  </a:cubicBezTo>
                  <a:cubicBezTo>
                    <a:pt x="35422" y="7161"/>
                    <a:pt x="36192" y="7282"/>
                    <a:pt x="36468" y="7673"/>
                  </a:cubicBezTo>
                  <a:cubicBezTo>
                    <a:pt x="36824" y="8196"/>
                    <a:pt x="36207" y="8676"/>
                    <a:pt x="36343" y="9198"/>
                  </a:cubicBezTo>
                  <a:cubicBezTo>
                    <a:pt x="36468" y="9543"/>
                    <a:pt x="37471" y="9595"/>
                    <a:pt x="38474" y="9595"/>
                  </a:cubicBezTo>
                  <a:cubicBezTo>
                    <a:pt x="39602" y="9595"/>
                    <a:pt x="40699" y="9460"/>
                    <a:pt x="41744" y="9376"/>
                  </a:cubicBezTo>
                  <a:cubicBezTo>
                    <a:pt x="42043" y="9367"/>
                    <a:pt x="42332" y="9362"/>
                    <a:pt x="42613" y="9362"/>
                  </a:cubicBezTo>
                  <a:cubicBezTo>
                    <a:pt x="43598" y="9362"/>
                    <a:pt x="44491" y="9425"/>
                    <a:pt x="45442" y="9595"/>
                  </a:cubicBezTo>
                  <a:cubicBezTo>
                    <a:pt x="46309" y="9679"/>
                    <a:pt x="47134" y="9898"/>
                    <a:pt x="48012" y="10024"/>
                  </a:cubicBezTo>
                  <a:cubicBezTo>
                    <a:pt x="48837" y="10160"/>
                    <a:pt x="49923" y="10243"/>
                    <a:pt x="50968" y="10243"/>
                  </a:cubicBezTo>
                  <a:cubicBezTo>
                    <a:pt x="53057" y="10160"/>
                    <a:pt x="55105" y="9804"/>
                    <a:pt x="56797" y="9460"/>
                  </a:cubicBezTo>
                  <a:cubicBezTo>
                    <a:pt x="58145" y="9198"/>
                    <a:pt x="59148" y="8760"/>
                    <a:pt x="60109" y="8331"/>
                  </a:cubicBezTo>
                  <a:cubicBezTo>
                    <a:pt x="61070" y="7893"/>
                    <a:pt x="62020" y="7454"/>
                    <a:pt x="63284" y="7193"/>
                  </a:cubicBezTo>
                  <a:cubicBezTo>
                    <a:pt x="64768" y="6848"/>
                    <a:pt x="66418" y="6764"/>
                    <a:pt x="68121" y="6764"/>
                  </a:cubicBezTo>
                  <a:cubicBezTo>
                    <a:pt x="69182" y="6764"/>
                    <a:pt x="70327" y="6800"/>
                    <a:pt x="71461" y="6800"/>
                  </a:cubicBezTo>
                  <a:cubicBezTo>
                    <a:pt x="73161" y="6800"/>
                    <a:pt x="74836" y="6721"/>
                    <a:pt x="76165" y="6326"/>
                  </a:cubicBezTo>
                  <a:cubicBezTo>
                    <a:pt x="78567" y="5626"/>
                    <a:pt x="78306" y="4498"/>
                    <a:pt x="76823" y="3714"/>
                  </a:cubicBezTo>
                  <a:cubicBezTo>
                    <a:pt x="75172" y="2847"/>
                    <a:pt x="72164" y="2367"/>
                    <a:pt x="69249" y="2022"/>
                  </a:cubicBezTo>
                  <a:cubicBezTo>
                    <a:pt x="61017" y="1019"/>
                    <a:pt x="51574" y="1583"/>
                    <a:pt x="42997" y="925"/>
                  </a:cubicBezTo>
                  <a:cubicBezTo>
                    <a:pt x="38830" y="684"/>
                    <a:pt x="35071" y="0"/>
                    <a:pt x="30756"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49"/>
            <p:cNvSpPr/>
            <p:nvPr/>
          </p:nvSpPr>
          <p:spPr>
            <a:xfrm>
              <a:off x="6634425" y="2241700"/>
              <a:ext cx="580050" cy="217100"/>
            </a:xfrm>
            <a:custGeom>
              <a:avLst/>
              <a:gdLst/>
              <a:ahLst/>
              <a:cxnLst/>
              <a:rect l="l" t="t" r="r" b="b"/>
              <a:pathLst>
                <a:path w="23202" h="8684" extrusionOk="0">
                  <a:moveTo>
                    <a:pt x="2836" y="1"/>
                  </a:moveTo>
                  <a:cubicBezTo>
                    <a:pt x="2502" y="1"/>
                    <a:pt x="2155" y="26"/>
                    <a:pt x="1787" y="72"/>
                  </a:cubicBezTo>
                  <a:cubicBezTo>
                    <a:pt x="1170" y="114"/>
                    <a:pt x="387" y="333"/>
                    <a:pt x="168" y="1075"/>
                  </a:cubicBezTo>
                  <a:cubicBezTo>
                    <a:pt x="1" y="1545"/>
                    <a:pt x="648" y="1639"/>
                    <a:pt x="951" y="1764"/>
                  </a:cubicBezTo>
                  <a:cubicBezTo>
                    <a:pt x="1170" y="1984"/>
                    <a:pt x="1526" y="2120"/>
                    <a:pt x="1735" y="2287"/>
                  </a:cubicBezTo>
                  <a:cubicBezTo>
                    <a:pt x="2215" y="2548"/>
                    <a:pt x="2654" y="2767"/>
                    <a:pt x="3134" y="2987"/>
                  </a:cubicBezTo>
                  <a:cubicBezTo>
                    <a:pt x="4085" y="3425"/>
                    <a:pt x="5004" y="3687"/>
                    <a:pt x="5913" y="4031"/>
                  </a:cubicBezTo>
                  <a:cubicBezTo>
                    <a:pt x="7835" y="4679"/>
                    <a:pt x="9831" y="5254"/>
                    <a:pt x="11753" y="5943"/>
                  </a:cubicBezTo>
                  <a:cubicBezTo>
                    <a:pt x="12839" y="6382"/>
                    <a:pt x="13884" y="6726"/>
                    <a:pt x="14970" y="6946"/>
                  </a:cubicBezTo>
                  <a:cubicBezTo>
                    <a:pt x="15534" y="7029"/>
                    <a:pt x="16015" y="7123"/>
                    <a:pt x="16537" y="7249"/>
                  </a:cubicBezTo>
                  <a:cubicBezTo>
                    <a:pt x="17101" y="7291"/>
                    <a:pt x="17665" y="7291"/>
                    <a:pt x="18146" y="7510"/>
                  </a:cubicBezTo>
                  <a:cubicBezTo>
                    <a:pt x="18585" y="7688"/>
                    <a:pt x="19065" y="7949"/>
                    <a:pt x="19587" y="8074"/>
                  </a:cubicBezTo>
                  <a:cubicBezTo>
                    <a:pt x="20068" y="8252"/>
                    <a:pt x="20632" y="8293"/>
                    <a:pt x="21154" y="8387"/>
                  </a:cubicBezTo>
                  <a:cubicBezTo>
                    <a:pt x="21583" y="8513"/>
                    <a:pt x="21980" y="8513"/>
                    <a:pt x="22418" y="8596"/>
                  </a:cubicBezTo>
                  <a:cubicBezTo>
                    <a:pt x="22532" y="8648"/>
                    <a:pt x="22677" y="8683"/>
                    <a:pt x="22805" y="8683"/>
                  </a:cubicBezTo>
                  <a:cubicBezTo>
                    <a:pt x="22913" y="8683"/>
                    <a:pt x="23009" y="8658"/>
                    <a:pt x="23066" y="8596"/>
                  </a:cubicBezTo>
                  <a:cubicBezTo>
                    <a:pt x="23202" y="8471"/>
                    <a:pt x="23066" y="8293"/>
                    <a:pt x="22983" y="8168"/>
                  </a:cubicBezTo>
                  <a:cubicBezTo>
                    <a:pt x="22763" y="7729"/>
                    <a:pt x="22324" y="7468"/>
                    <a:pt x="22063" y="7165"/>
                  </a:cubicBezTo>
                  <a:cubicBezTo>
                    <a:pt x="21416" y="6382"/>
                    <a:pt x="20632" y="6037"/>
                    <a:pt x="19713" y="5776"/>
                  </a:cubicBezTo>
                  <a:cubicBezTo>
                    <a:pt x="19285" y="5598"/>
                    <a:pt x="18846" y="5462"/>
                    <a:pt x="18449" y="5379"/>
                  </a:cubicBezTo>
                  <a:cubicBezTo>
                    <a:pt x="17885" y="5337"/>
                    <a:pt x="17362" y="5159"/>
                    <a:pt x="16882" y="5034"/>
                  </a:cubicBezTo>
                  <a:cubicBezTo>
                    <a:pt x="16360" y="4898"/>
                    <a:pt x="15889" y="4773"/>
                    <a:pt x="15367" y="4595"/>
                  </a:cubicBezTo>
                  <a:cubicBezTo>
                    <a:pt x="14793" y="4418"/>
                    <a:pt x="14322" y="4115"/>
                    <a:pt x="13800" y="3895"/>
                  </a:cubicBezTo>
                  <a:cubicBezTo>
                    <a:pt x="11878" y="2903"/>
                    <a:pt x="9831" y="2203"/>
                    <a:pt x="7835" y="1420"/>
                  </a:cubicBezTo>
                  <a:cubicBezTo>
                    <a:pt x="6832" y="981"/>
                    <a:pt x="5788" y="720"/>
                    <a:pt x="4701" y="333"/>
                  </a:cubicBezTo>
                  <a:cubicBezTo>
                    <a:pt x="4093" y="98"/>
                    <a:pt x="3490" y="1"/>
                    <a:pt x="2836"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49"/>
            <p:cNvSpPr/>
            <p:nvPr/>
          </p:nvSpPr>
          <p:spPr>
            <a:xfrm>
              <a:off x="6832375" y="2318925"/>
              <a:ext cx="25100" cy="28000"/>
            </a:xfrm>
            <a:custGeom>
              <a:avLst/>
              <a:gdLst/>
              <a:ahLst/>
              <a:cxnLst/>
              <a:rect l="l" t="t" r="r" b="b"/>
              <a:pathLst>
                <a:path w="1004" h="1120" extrusionOk="0">
                  <a:moveTo>
                    <a:pt x="453" y="1"/>
                  </a:moveTo>
                  <a:cubicBezTo>
                    <a:pt x="411" y="1"/>
                    <a:pt x="363" y="117"/>
                    <a:pt x="440" y="117"/>
                  </a:cubicBezTo>
                  <a:lnTo>
                    <a:pt x="440" y="159"/>
                  </a:lnTo>
                  <a:cubicBezTo>
                    <a:pt x="440" y="159"/>
                    <a:pt x="440" y="242"/>
                    <a:pt x="481" y="242"/>
                  </a:cubicBezTo>
                  <a:cubicBezTo>
                    <a:pt x="565" y="462"/>
                    <a:pt x="565" y="681"/>
                    <a:pt x="481" y="723"/>
                  </a:cubicBezTo>
                  <a:cubicBezTo>
                    <a:pt x="481" y="806"/>
                    <a:pt x="440" y="806"/>
                    <a:pt x="440" y="901"/>
                  </a:cubicBezTo>
                  <a:lnTo>
                    <a:pt x="346" y="901"/>
                  </a:lnTo>
                  <a:cubicBezTo>
                    <a:pt x="346" y="901"/>
                    <a:pt x="262" y="901"/>
                    <a:pt x="220" y="806"/>
                  </a:cubicBezTo>
                  <a:cubicBezTo>
                    <a:pt x="220" y="806"/>
                    <a:pt x="137" y="901"/>
                    <a:pt x="137" y="942"/>
                  </a:cubicBezTo>
                  <a:lnTo>
                    <a:pt x="43" y="942"/>
                  </a:lnTo>
                  <a:cubicBezTo>
                    <a:pt x="1" y="1026"/>
                    <a:pt x="1" y="1120"/>
                    <a:pt x="43" y="1120"/>
                  </a:cubicBezTo>
                  <a:cubicBezTo>
                    <a:pt x="220" y="1120"/>
                    <a:pt x="346" y="1026"/>
                    <a:pt x="440" y="1026"/>
                  </a:cubicBezTo>
                  <a:cubicBezTo>
                    <a:pt x="440" y="942"/>
                    <a:pt x="481" y="942"/>
                    <a:pt x="481" y="942"/>
                  </a:cubicBezTo>
                  <a:cubicBezTo>
                    <a:pt x="701" y="901"/>
                    <a:pt x="826" y="806"/>
                    <a:pt x="920" y="681"/>
                  </a:cubicBezTo>
                  <a:cubicBezTo>
                    <a:pt x="1004" y="378"/>
                    <a:pt x="701" y="159"/>
                    <a:pt x="481" y="23"/>
                  </a:cubicBezTo>
                  <a:cubicBezTo>
                    <a:pt x="473" y="7"/>
                    <a:pt x="464" y="1"/>
                    <a:pt x="453"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49"/>
            <p:cNvSpPr/>
            <p:nvPr/>
          </p:nvSpPr>
          <p:spPr>
            <a:xfrm>
              <a:off x="7113125" y="2386075"/>
              <a:ext cx="165350" cy="91700"/>
            </a:xfrm>
            <a:custGeom>
              <a:avLst/>
              <a:gdLst/>
              <a:ahLst/>
              <a:cxnLst/>
              <a:rect l="l" t="t" r="r" b="b"/>
              <a:pathLst>
                <a:path w="6614" h="3668" extrusionOk="0">
                  <a:moveTo>
                    <a:pt x="701" y="1"/>
                  </a:moveTo>
                  <a:cubicBezTo>
                    <a:pt x="2790" y="1171"/>
                    <a:pt x="2832" y="2038"/>
                    <a:pt x="2832" y="2038"/>
                  </a:cubicBezTo>
                  <a:cubicBezTo>
                    <a:pt x="2911" y="2478"/>
                    <a:pt x="2566" y="2619"/>
                    <a:pt x="2092" y="2619"/>
                  </a:cubicBezTo>
                  <a:cubicBezTo>
                    <a:pt x="1250" y="2619"/>
                    <a:pt x="1" y="2174"/>
                    <a:pt x="1" y="2174"/>
                  </a:cubicBezTo>
                  <a:lnTo>
                    <a:pt x="1" y="2174"/>
                  </a:lnTo>
                  <a:cubicBezTo>
                    <a:pt x="2376" y="3359"/>
                    <a:pt x="3895" y="3668"/>
                    <a:pt x="4832" y="3668"/>
                  </a:cubicBezTo>
                  <a:cubicBezTo>
                    <a:pt x="5853" y="3668"/>
                    <a:pt x="6185" y="3302"/>
                    <a:pt x="6185" y="3302"/>
                  </a:cubicBezTo>
                  <a:cubicBezTo>
                    <a:pt x="6613" y="1255"/>
                    <a:pt x="701" y="1"/>
                    <a:pt x="70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49"/>
            <p:cNvSpPr/>
            <p:nvPr/>
          </p:nvSpPr>
          <p:spPr>
            <a:xfrm>
              <a:off x="5582225" y="2332150"/>
              <a:ext cx="165325" cy="116400"/>
            </a:xfrm>
            <a:custGeom>
              <a:avLst/>
              <a:gdLst/>
              <a:ahLst/>
              <a:cxnLst/>
              <a:rect l="l" t="t" r="r" b="b"/>
              <a:pathLst>
                <a:path w="6613" h="4656" extrusionOk="0">
                  <a:moveTo>
                    <a:pt x="5231" y="0"/>
                  </a:moveTo>
                  <a:cubicBezTo>
                    <a:pt x="4871" y="0"/>
                    <a:pt x="4447" y="217"/>
                    <a:pt x="4220" y="372"/>
                  </a:cubicBezTo>
                  <a:cubicBezTo>
                    <a:pt x="3259" y="852"/>
                    <a:pt x="2434" y="1374"/>
                    <a:pt x="1651" y="1980"/>
                  </a:cubicBezTo>
                  <a:cubicBezTo>
                    <a:pt x="1212" y="2325"/>
                    <a:pt x="648" y="2847"/>
                    <a:pt x="345" y="3328"/>
                  </a:cubicBezTo>
                  <a:cubicBezTo>
                    <a:pt x="209" y="3631"/>
                    <a:pt x="0" y="4289"/>
                    <a:pt x="303" y="4456"/>
                  </a:cubicBezTo>
                  <a:cubicBezTo>
                    <a:pt x="601" y="4609"/>
                    <a:pt x="990" y="4655"/>
                    <a:pt x="1344" y="4655"/>
                  </a:cubicBezTo>
                  <a:cubicBezTo>
                    <a:pt x="1498" y="4655"/>
                    <a:pt x="1646" y="4646"/>
                    <a:pt x="1776" y="4634"/>
                  </a:cubicBezTo>
                  <a:cubicBezTo>
                    <a:pt x="2476" y="4550"/>
                    <a:pt x="3218" y="4414"/>
                    <a:pt x="4001" y="4111"/>
                  </a:cubicBezTo>
                  <a:cubicBezTo>
                    <a:pt x="4649" y="3892"/>
                    <a:pt x="5223" y="3631"/>
                    <a:pt x="5787" y="3286"/>
                  </a:cubicBezTo>
                  <a:cubicBezTo>
                    <a:pt x="6174" y="2983"/>
                    <a:pt x="6571" y="2544"/>
                    <a:pt x="6613" y="2064"/>
                  </a:cubicBezTo>
                  <a:lnTo>
                    <a:pt x="6613" y="1938"/>
                  </a:lnTo>
                  <a:cubicBezTo>
                    <a:pt x="6613" y="1416"/>
                    <a:pt x="6393" y="936"/>
                    <a:pt x="6132" y="591"/>
                  </a:cubicBezTo>
                  <a:cubicBezTo>
                    <a:pt x="5913" y="277"/>
                    <a:pt x="5693" y="69"/>
                    <a:pt x="5390" y="16"/>
                  </a:cubicBezTo>
                  <a:cubicBezTo>
                    <a:pt x="5339" y="5"/>
                    <a:pt x="5286" y="0"/>
                    <a:pt x="5231"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49"/>
            <p:cNvSpPr/>
            <p:nvPr/>
          </p:nvSpPr>
          <p:spPr>
            <a:xfrm>
              <a:off x="5634475" y="2406500"/>
              <a:ext cx="13400" cy="11925"/>
            </a:xfrm>
            <a:custGeom>
              <a:avLst/>
              <a:gdLst/>
              <a:ahLst/>
              <a:cxnLst/>
              <a:rect l="l" t="t" r="r" b="b"/>
              <a:pathLst>
                <a:path w="536" h="477" extrusionOk="0">
                  <a:moveTo>
                    <a:pt x="79" y="1"/>
                  </a:moveTo>
                  <a:cubicBezTo>
                    <a:pt x="0" y="1"/>
                    <a:pt x="5" y="99"/>
                    <a:pt x="41" y="134"/>
                  </a:cubicBezTo>
                  <a:cubicBezTo>
                    <a:pt x="208" y="134"/>
                    <a:pt x="261" y="354"/>
                    <a:pt x="386" y="437"/>
                  </a:cubicBezTo>
                  <a:cubicBezTo>
                    <a:pt x="411" y="465"/>
                    <a:pt x="436" y="477"/>
                    <a:pt x="458" y="477"/>
                  </a:cubicBezTo>
                  <a:cubicBezTo>
                    <a:pt x="509" y="477"/>
                    <a:pt x="536" y="413"/>
                    <a:pt x="469" y="354"/>
                  </a:cubicBezTo>
                  <a:cubicBezTo>
                    <a:pt x="344" y="228"/>
                    <a:pt x="261" y="93"/>
                    <a:pt x="125" y="9"/>
                  </a:cubicBezTo>
                  <a:cubicBezTo>
                    <a:pt x="107" y="3"/>
                    <a:pt x="92" y="1"/>
                    <a:pt x="79"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49"/>
            <p:cNvSpPr/>
            <p:nvPr/>
          </p:nvSpPr>
          <p:spPr>
            <a:xfrm>
              <a:off x="5640975" y="2386350"/>
              <a:ext cx="24275" cy="33850"/>
            </a:xfrm>
            <a:custGeom>
              <a:avLst/>
              <a:gdLst/>
              <a:ahLst/>
              <a:cxnLst/>
              <a:rect l="l" t="t" r="r" b="b"/>
              <a:pathLst>
                <a:path w="971" h="1354" extrusionOk="0">
                  <a:moveTo>
                    <a:pt x="48" y="0"/>
                  </a:moveTo>
                  <a:cubicBezTo>
                    <a:pt x="21" y="0"/>
                    <a:pt x="1" y="11"/>
                    <a:pt x="1" y="32"/>
                  </a:cubicBezTo>
                  <a:cubicBezTo>
                    <a:pt x="84" y="251"/>
                    <a:pt x="209" y="376"/>
                    <a:pt x="345" y="460"/>
                  </a:cubicBezTo>
                  <a:cubicBezTo>
                    <a:pt x="648" y="679"/>
                    <a:pt x="784" y="1034"/>
                    <a:pt x="784" y="1337"/>
                  </a:cubicBezTo>
                  <a:cubicBezTo>
                    <a:pt x="806" y="1348"/>
                    <a:pt x="831" y="1354"/>
                    <a:pt x="854" y="1354"/>
                  </a:cubicBezTo>
                  <a:cubicBezTo>
                    <a:pt x="919" y="1354"/>
                    <a:pt x="971" y="1313"/>
                    <a:pt x="909" y="1243"/>
                  </a:cubicBezTo>
                  <a:cubicBezTo>
                    <a:pt x="909" y="1034"/>
                    <a:pt x="868" y="815"/>
                    <a:pt x="648" y="596"/>
                  </a:cubicBezTo>
                  <a:cubicBezTo>
                    <a:pt x="565" y="554"/>
                    <a:pt x="523" y="460"/>
                    <a:pt x="429" y="335"/>
                  </a:cubicBezTo>
                  <a:cubicBezTo>
                    <a:pt x="345" y="251"/>
                    <a:pt x="209" y="157"/>
                    <a:pt x="126" y="32"/>
                  </a:cubicBezTo>
                  <a:cubicBezTo>
                    <a:pt x="105" y="11"/>
                    <a:pt x="74" y="0"/>
                    <a:pt x="48"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49"/>
            <p:cNvSpPr/>
            <p:nvPr/>
          </p:nvSpPr>
          <p:spPr>
            <a:xfrm>
              <a:off x="5659850" y="2387250"/>
              <a:ext cx="16175" cy="22200"/>
            </a:xfrm>
            <a:custGeom>
              <a:avLst/>
              <a:gdLst/>
              <a:ahLst/>
              <a:cxnLst/>
              <a:rect l="l" t="t" r="r" b="b"/>
              <a:pathLst>
                <a:path w="647" h="888" extrusionOk="0">
                  <a:moveTo>
                    <a:pt x="66" y="0"/>
                  </a:moveTo>
                  <a:cubicBezTo>
                    <a:pt x="28" y="0"/>
                    <a:pt x="0" y="33"/>
                    <a:pt x="29" y="79"/>
                  </a:cubicBezTo>
                  <a:cubicBezTo>
                    <a:pt x="113" y="340"/>
                    <a:pt x="374" y="560"/>
                    <a:pt x="457" y="863"/>
                  </a:cubicBezTo>
                  <a:cubicBezTo>
                    <a:pt x="492" y="878"/>
                    <a:pt x="530" y="888"/>
                    <a:pt x="561" y="888"/>
                  </a:cubicBezTo>
                  <a:cubicBezTo>
                    <a:pt x="615" y="888"/>
                    <a:pt x="646" y="859"/>
                    <a:pt x="593" y="779"/>
                  </a:cubicBezTo>
                  <a:cubicBezTo>
                    <a:pt x="551" y="560"/>
                    <a:pt x="238" y="340"/>
                    <a:pt x="154" y="79"/>
                  </a:cubicBezTo>
                  <a:cubicBezTo>
                    <a:pt x="135" y="23"/>
                    <a:pt x="97" y="0"/>
                    <a:pt x="66"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49"/>
            <p:cNvSpPr/>
            <p:nvPr/>
          </p:nvSpPr>
          <p:spPr>
            <a:xfrm>
              <a:off x="5680150" y="1897725"/>
              <a:ext cx="594150" cy="531775"/>
            </a:xfrm>
            <a:custGeom>
              <a:avLst/>
              <a:gdLst/>
              <a:ahLst/>
              <a:cxnLst/>
              <a:rect l="l" t="t" r="r" b="b"/>
              <a:pathLst>
                <a:path w="23766" h="21271" extrusionOk="0">
                  <a:moveTo>
                    <a:pt x="20041" y="0"/>
                  </a:moveTo>
                  <a:cubicBezTo>
                    <a:pt x="19907" y="0"/>
                    <a:pt x="19769" y="11"/>
                    <a:pt x="19629" y="31"/>
                  </a:cubicBezTo>
                  <a:cubicBezTo>
                    <a:pt x="19274" y="31"/>
                    <a:pt x="18971" y="157"/>
                    <a:pt x="18710" y="376"/>
                  </a:cubicBezTo>
                  <a:cubicBezTo>
                    <a:pt x="18365" y="376"/>
                    <a:pt x="18146" y="512"/>
                    <a:pt x="18146" y="899"/>
                  </a:cubicBezTo>
                  <a:lnTo>
                    <a:pt x="18146" y="940"/>
                  </a:lnTo>
                  <a:cubicBezTo>
                    <a:pt x="17926" y="1295"/>
                    <a:pt x="17801" y="1640"/>
                    <a:pt x="17498" y="1943"/>
                  </a:cubicBezTo>
                  <a:cubicBezTo>
                    <a:pt x="17237" y="2298"/>
                    <a:pt x="16840" y="2643"/>
                    <a:pt x="16579" y="3030"/>
                  </a:cubicBezTo>
                  <a:cubicBezTo>
                    <a:pt x="16276" y="3427"/>
                    <a:pt x="16057" y="3949"/>
                    <a:pt x="15712" y="4294"/>
                  </a:cubicBezTo>
                  <a:cubicBezTo>
                    <a:pt x="15357" y="4774"/>
                    <a:pt x="14928" y="5213"/>
                    <a:pt x="14573" y="5735"/>
                  </a:cubicBezTo>
                  <a:cubicBezTo>
                    <a:pt x="13884" y="6519"/>
                    <a:pt x="13142" y="7302"/>
                    <a:pt x="12442" y="8086"/>
                  </a:cubicBezTo>
                  <a:cubicBezTo>
                    <a:pt x="11753" y="8775"/>
                    <a:pt x="11314" y="9694"/>
                    <a:pt x="10614" y="10342"/>
                  </a:cubicBezTo>
                  <a:cubicBezTo>
                    <a:pt x="9830" y="11126"/>
                    <a:pt x="8963" y="11564"/>
                    <a:pt x="7961" y="12045"/>
                  </a:cubicBezTo>
                  <a:cubicBezTo>
                    <a:pt x="7052" y="12525"/>
                    <a:pt x="6049" y="13173"/>
                    <a:pt x="5171" y="13831"/>
                  </a:cubicBezTo>
                  <a:cubicBezTo>
                    <a:pt x="4263" y="14479"/>
                    <a:pt x="3260" y="14876"/>
                    <a:pt x="2351" y="15398"/>
                  </a:cubicBezTo>
                  <a:cubicBezTo>
                    <a:pt x="1912" y="15659"/>
                    <a:pt x="1473" y="15962"/>
                    <a:pt x="1087" y="16223"/>
                  </a:cubicBezTo>
                  <a:cubicBezTo>
                    <a:pt x="784" y="16443"/>
                    <a:pt x="429" y="16662"/>
                    <a:pt x="126" y="16965"/>
                  </a:cubicBezTo>
                  <a:cubicBezTo>
                    <a:pt x="0" y="17184"/>
                    <a:pt x="126" y="17446"/>
                    <a:pt x="209" y="17571"/>
                  </a:cubicBezTo>
                  <a:cubicBezTo>
                    <a:pt x="345" y="17874"/>
                    <a:pt x="523" y="18093"/>
                    <a:pt x="648" y="18313"/>
                  </a:cubicBezTo>
                  <a:cubicBezTo>
                    <a:pt x="784" y="18574"/>
                    <a:pt x="868" y="18918"/>
                    <a:pt x="993" y="19221"/>
                  </a:cubicBezTo>
                  <a:cubicBezTo>
                    <a:pt x="1087" y="19660"/>
                    <a:pt x="1306" y="20099"/>
                    <a:pt x="1473" y="20444"/>
                  </a:cubicBezTo>
                  <a:cubicBezTo>
                    <a:pt x="1651" y="20705"/>
                    <a:pt x="1870" y="21008"/>
                    <a:pt x="2090" y="21227"/>
                  </a:cubicBezTo>
                  <a:cubicBezTo>
                    <a:pt x="2127" y="21258"/>
                    <a:pt x="2179" y="21270"/>
                    <a:pt x="2239" y="21270"/>
                  </a:cubicBezTo>
                  <a:cubicBezTo>
                    <a:pt x="2444" y="21270"/>
                    <a:pt x="2745" y="21122"/>
                    <a:pt x="2915" y="21050"/>
                  </a:cubicBezTo>
                  <a:cubicBezTo>
                    <a:pt x="3343" y="21008"/>
                    <a:pt x="3782" y="20788"/>
                    <a:pt x="4263" y="20579"/>
                  </a:cubicBezTo>
                  <a:cubicBezTo>
                    <a:pt x="5171" y="20141"/>
                    <a:pt x="6132" y="19702"/>
                    <a:pt x="7052" y="19138"/>
                  </a:cubicBezTo>
                  <a:cubicBezTo>
                    <a:pt x="8963" y="18177"/>
                    <a:pt x="10792" y="17226"/>
                    <a:pt x="12661" y="16088"/>
                  </a:cubicBezTo>
                  <a:cubicBezTo>
                    <a:pt x="13006" y="15879"/>
                    <a:pt x="13445" y="15659"/>
                    <a:pt x="13884" y="15440"/>
                  </a:cubicBezTo>
                  <a:cubicBezTo>
                    <a:pt x="14312" y="15262"/>
                    <a:pt x="14667" y="14876"/>
                    <a:pt x="14928" y="14521"/>
                  </a:cubicBezTo>
                  <a:cubicBezTo>
                    <a:pt x="15273" y="14259"/>
                    <a:pt x="15492" y="13831"/>
                    <a:pt x="15795" y="13476"/>
                  </a:cubicBezTo>
                  <a:cubicBezTo>
                    <a:pt x="16057" y="12954"/>
                    <a:pt x="16453" y="12525"/>
                    <a:pt x="16798" y="12045"/>
                  </a:cubicBezTo>
                  <a:cubicBezTo>
                    <a:pt x="17926" y="10781"/>
                    <a:pt x="18846" y="9433"/>
                    <a:pt x="19713" y="7908"/>
                  </a:cubicBezTo>
                  <a:lnTo>
                    <a:pt x="19755" y="7908"/>
                  </a:lnTo>
                  <a:cubicBezTo>
                    <a:pt x="20057" y="7344"/>
                    <a:pt x="20632" y="6999"/>
                    <a:pt x="20977" y="6560"/>
                  </a:cubicBezTo>
                  <a:cubicBezTo>
                    <a:pt x="21416" y="6080"/>
                    <a:pt x="21886" y="5558"/>
                    <a:pt x="22324" y="5171"/>
                  </a:cubicBezTo>
                  <a:cubicBezTo>
                    <a:pt x="23108" y="4429"/>
                    <a:pt x="23766" y="3604"/>
                    <a:pt x="23327" y="2507"/>
                  </a:cubicBezTo>
                  <a:cubicBezTo>
                    <a:pt x="22982" y="1515"/>
                    <a:pt x="22105" y="731"/>
                    <a:pt x="21196" y="293"/>
                  </a:cubicBezTo>
                  <a:cubicBezTo>
                    <a:pt x="20835" y="96"/>
                    <a:pt x="20450" y="0"/>
                    <a:pt x="2004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49"/>
            <p:cNvSpPr/>
            <p:nvPr/>
          </p:nvSpPr>
          <p:spPr>
            <a:xfrm>
              <a:off x="6212125" y="1916525"/>
              <a:ext cx="17525" cy="21175"/>
            </a:xfrm>
            <a:custGeom>
              <a:avLst/>
              <a:gdLst/>
              <a:ahLst/>
              <a:cxnLst/>
              <a:rect l="l" t="t" r="r" b="b"/>
              <a:pathLst>
                <a:path w="701" h="847" extrusionOk="0">
                  <a:moveTo>
                    <a:pt x="518" y="0"/>
                  </a:moveTo>
                  <a:cubicBezTo>
                    <a:pt x="481" y="0"/>
                    <a:pt x="439" y="21"/>
                    <a:pt x="398" y="63"/>
                  </a:cubicBezTo>
                  <a:lnTo>
                    <a:pt x="1" y="627"/>
                  </a:lnTo>
                  <a:cubicBezTo>
                    <a:pt x="1" y="711"/>
                    <a:pt x="1" y="763"/>
                    <a:pt x="43" y="846"/>
                  </a:cubicBezTo>
                  <a:cubicBezTo>
                    <a:pt x="137" y="846"/>
                    <a:pt x="220" y="846"/>
                    <a:pt x="262" y="763"/>
                  </a:cubicBezTo>
                  <a:lnTo>
                    <a:pt x="701" y="188"/>
                  </a:lnTo>
                  <a:cubicBezTo>
                    <a:pt x="701" y="147"/>
                    <a:pt x="701" y="63"/>
                    <a:pt x="607" y="63"/>
                  </a:cubicBezTo>
                  <a:cubicBezTo>
                    <a:pt x="586" y="21"/>
                    <a:pt x="554" y="0"/>
                    <a:pt x="518"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49"/>
            <p:cNvSpPr/>
            <p:nvPr/>
          </p:nvSpPr>
          <p:spPr>
            <a:xfrm>
              <a:off x="6204550" y="1905025"/>
              <a:ext cx="13100" cy="12575"/>
            </a:xfrm>
            <a:custGeom>
              <a:avLst/>
              <a:gdLst/>
              <a:ahLst/>
              <a:cxnLst/>
              <a:rect l="l" t="t" r="r" b="b"/>
              <a:pathLst>
                <a:path w="524" h="503" extrusionOk="0">
                  <a:moveTo>
                    <a:pt x="220" y="1"/>
                  </a:moveTo>
                  <a:lnTo>
                    <a:pt x="84" y="304"/>
                  </a:lnTo>
                  <a:cubicBezTo>
                    <a:pt x="1" y="304"/>
                    <a:pt x="1" y="439"/>
                    <a:pt x="84" y="439"/>
                  </a:cubicBezTo>
                  <a:cubicBezTo>
                    <a:pt x="105" y="481"/>
                    <a:pt x="139" y="502"/>
                    <a:pt x="178" y="502"/>
                  </a:cubicBezTo>
                  <a:cubicBezTo>
                    <a:pt x="218" y="502"/>
                    <a:pt x="262" y="481"/>
                    <a:pt x="304" y="439"/>
                  </a:cubicBezTo>
                  <a:lnTo>
                    <a:pt x="523" y="178"/>
                  </a:lnTo>
                  <a:cubicBezTo>
                    <a:pt x="440" y="84"/>
                    <a:pt x="346" y="1"/>
                    <a:pt x="220"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49"/>
            <p:cNvSpPr/>
            <p:nvPr/>
          </p:nvSpPr>
          <p:spPr>
            <a:xfrm>
              <a:off x="6179475" y="1902950"/>
              <a:ext cx="18575" cy="21425"/>
            </a:xfrm>
            <a:custGeom>
              <a:avLst/>
              <a:gdLst/>
              <a:ahLst/>
              <a:cxnLst/>
              <a:rect l="l" t="t" r="r" b="b"/>
              <a:pathLst>
                <a:path w="743" h="857" extrusionOk="0">
                  <a:moveTo>
                    <a:pt x="579" y="0"/>
                  </a:moveTo>
                  <a:cubicBezTo>
                    <a:pt x="533" y="0"/>
                    <a:pt x="495" y="42"/>
                    <a:pt x="440" y="42"/>
                  </a:cubicBezTo>
                  <a:lnTo>
                    <a:pt x="1" y="606"/>
                  </a:lnTo>
                  <a:cubicBezTo>
                    <a:pt x="1" y="690"/>
                    <a:pt x="1" y="825"/>
                    <a:pt x="84" y="825"/>
                  </a:cubicBezTo>
                  <a:cubicBezTo>
                    <a:pt x="132" y="846"/>
                    <a:pt x="165" y="857"/>
                    <a:pt x="198" y="857"/>
                  </a:cubicBezTo>
                  <a:cubicBezTo>
                    <a:pt x="231" y="857"/>
                    <a:pt x="262" y="846"/>
                    <a:pt x="304" y="825"/>
                  </a:cubicBezTo>
                  <a:lnTo>
                    <a:pt x="743" y="261"/>
                  </a:lnTo>
                  <a:cubicBezTo>
                    <a:pt x="743" y="167"/>
                    <a:pt x="743" y="84"/>
                    <a:pt x="659" y="42"/>
                  </a:cubicBezTo>
                  <a:cubicBezTo>
                    <a:pt x="628" y="11"/>
                    <a:pt x="602" y="0"/>
                    <a:pt x="579"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49"/>
            <p:cNvSpPr/>
            <p:nvPr/>
          </p:nvSpPr>
          <p:spPr>
            <a:xfrm>
              <a:off x="6156775" y="1920425"/>
              <a:ext cx="17250" cy="20400"/>
            </a:xfrm>
            <a:custGeom>
              <a:avLst/>
              <a:gdLst/>
              <a:ahLst/>
              <a:cxnLst/>
              <a:rect l="l" t="t" r="r" b="b"/>
              <a:pathLst>
                <a:path w="690" h="816" extrusionOk="0">
                  <a:moveTo>
                    <a:pt x="522" y="1"/>
                  </a:moveTo>
                  <a:cubicBezTo>
                    <a:pt x="483" y="1"/>
                    <a:pt x="449" y="11"/>
                    <a:pt x="428" y="32"/>
                  </a:cubicBezTo>
                  <a:lnTo>
                    <a:pt x="0" y="607"/>
                  </a:lnTo>
                  <a:cubicBezTo>
                    <a:pt x="0" y="690"/>
                    <a:pt x="0" y="732"/>
                    <a:pt x="84" y="816"/>
                  </a:cubicBezTo>
                  <a:cubicBezTo>
                    <a:pt x="125" y="816"/>
                    <a:pt x="209" y="816"/>
                    <a:pt x="303" y="732"/>
                  </a:cubicBezTo>
                  <a:lnTo>
                    <a:pt x="648" y="168"/>
                  </a:lnTo>
                  <a:cubicBezTo>
                    <a:pt x="690" y="126"/>
                    <a:pt x="690" y="32"/>
                    <a:pt x="648" y="32"/>
                  </a:cubicBezTo>
                  <a:cubicBezTo>
                    <a:pt x="606" y="11"/>
                    <a:pt x="562" y="1"/>
                    <a:pt x="522"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49"/>
            <p:cNvSpPr/>
            <p:nvPr/>
          </p:nvSpPr>
          <p:spPr>
            <a:xfrm>
              <a:off x="6476675" y="2436450"/>
              <a:ext cx="212100" cy="74725"/>
            </a:xfrm>
            <a:custGeom>
              <a:avLst/>
              <a:gdLst/>
              <a:ahLst/>
              <a:cxnLst/>
              <a:rect l="l" t="t" r="r" b="b"/>
              <a:pathLst>
                <a:path w="8484" h="2989" extrusionOk="0">
                  <a:moveTo>
                    <a:pt x="2442" y="0"/>
                  </a:moveTo>
                  <a:cubicBezTo>
                    <a:pt x="2220" y="0"/>
                    <a:pt x="1998" y="8"/>
                    <a:pt x="1777" y="23"/>
                  </a:cubicBezTo>
                  <a:cubicBezTo>
                    <a:pt x="1348" y="23"/>
                    <a:pt x="868" y="117"/>
                    <a:pt x="523" y="284"/>
                  </a:cubicBezTo>
                  <a:cubicBezTo>
                    <a:pt x="304" y="462"/>
                    <a:pt x="210" y="681"/>
                    <a:pt x="126" y="942"/>
                  </a:cubicBezTo>
                  <a:cubicBezTo>
                    <a:pt x="84" y="1245"/>
                    <a:pt x="84" y="1506"/>
                    <a:pt x="84" y="1726"/>
                  </a:cubicBezTo>
                  <a:cubicBezTo>
                    <a:pt x="84" y="2070"/>
                    <a:pt x="1" y="2426"/>
                    <a:pt x="210" y="2728"/>
                  </a:cubicBezTo>
                  <a:cubicBezTo>
                    <a:pt x="355" y="2926"/>
                    <a:pt x="580" y="2988"/>
                    <a:pt x="815" y="2988"/>
                  </a:cubicBezTo>
                  <a:cubicBezTo>
                    <a:pt x="1089" y="2988"/>
                    <a:pt x="1377" y="2904"/>
                    <a:pt x="1568" y="2854"/>
                  </a:cubicBezTo>
                  <a:cubicBezTo>
                    <a:pt x="1996" y="2812"/>
                    <a:pt x="2351" y="2728"/>
                    <a:pt x="2780" y="2728"/>
                  </a:cubicBezTo>
                  <a:cubicBezTo>
                    <a:pt x="3129" y="2644"/>
                    <a:pt x="3482" y="2628"/>
                    <a:pt x="3854" y="2628"/>
                  </a:cubicBezTo>
                  <a:cubicBezTo>
                    <a:pt x="4083" y="2628"/>
                    <a:pt x="4319" y="2634"/>
                    <a:pt x="4566" y="2634"/>
                  </a:cubicBezTo>
                  <a:lnTo>
                    <a:pt x="6133" y="2634"/>
                  </a:lnTo>
                  <a:cubicBezTo>
                    <a:pt x="6613" y="2634"/>
                    <a:pt x="7094" y="2634"/>
                    <a:pt x="7616" y="2728"/>
                  </a:cubicBezTo>
                  <a:cubicBezTo>
                    <a:pt x="7877" y="2728"/>
                    <a:pt x="8483" y="2634"/>
                    <a:pt x="8180" y="2248"/>
                  </a:cubicBezTo>
                  <a:cubicBezTo>
                    <a:pt x="7877" y="1809"/>
                    <a:pt x="7397" y="1590"/>
                    <a:pt x="7052" y="1287"/>
                  </a:cubicBezTo>
                  <a:cubicBezTo>
                    <a:pt x="5675" y="405"/>
                    <a:pt x="4055" y="0"/>
                    <a:pt x="2442"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49"/>
            <p:cNvSpPr/>
            <p:nvPr/>
          </p:nvSpPr>
          <p:spPr>
            <a:xfrm>
              <a:off x="6585325" y="2456050"/>
              <a:ext cx="13750" cy="21925"/>
            </a:xfrm>
            <a:custGeom>
              <a:avLst/>
              <a:gdLst/>
              <a:ahLst/>
              <a:cxnLst/>
              <a:rect l="l" t="t" r="r" b="b"/>
              <a:pathLst>
                <a:path w="550" h="877" extrusionOk="0">
                  <a:moveTo>
                    <a:pt x="466" y="0"/>
                  </a:moveTo>
                  <a:cubicBezTo>
                    <a:pt x="456" y="0"/>
                    <a:pt x="447" y="7"/>
                    <a:pt x="439" y="22"/>
                  </a:cubicBezTo>
                  <a:cubicBezTo>
                    <a:pt x="220" y="242"/>
                    <a:pt x="42" y="503"/>
                    <a:pt x="1" y="806"/>
                  </a:cubicBezTo>
                  <a:cubicBezTo>
                    <a:pt x="1" y="853"/>
                    <a:pt x="35" y="876"/>
                    <a:pt x="68" y="876"/>
                  </a:cubicBezTo>
                  <a:cubicBezTo>
                    <a:pt x="102" y="876"/>
                    <a:pt x="136" y="853"/>
                    <a:pt x="136" y="806"/>
                  </a:cubicBezTo>
                  <a:cubicBezTo>
                    <a:pt x="220" y="503"/>
                    <a:pt x="262" y="284"/>
                    <a:pt x="481" y="158"/>
                  </a:cubicBezTo>
                  <a:cubicBezTo>
                    <a:pt x="549" y="124"/>
                    <a:pt x="506" y="0"/>
                    <a:pt x="466"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49"/>
            <p:cNvSpPr/>
            <p:nvPr/>
          </p:nvSpPr>
          <p:spPr>
            <a:xfrm>
              <a:off x="6599425" y="2461175"/>
              <a:ext cx="11725" cy="20000"/>
            </a:xfrm>
            <a:custGeom>
              <a:avLst/>
              <a:gdLst/>
              <a:ahLst/>
              <a:cxnLst/>
              <a:rect l="l" t="t" r="r" b="b"/>
              <a:pathLst>
                <a:path w="469" h="800" extrusionOk="0">
                  <a:moveTo>
                    <a:pt x="352" y="1"/>
                  </a:moveTo>
                  <a:cubicBezTo>
                    <a:pt x="323" y="1"/>
                    <a:pt x="291" y="11"/>
                    <a:pt x="262" y="37"/>
                  </a:cubicBezTo>
                  <a:cubicBezTo>
                    <a:pt x="136" y="256"/>
                    <a:pt x="1" y="475"/>
                    <a:pt x="1" y="737"/>
                  </a:cubicBezTo>
                  <a:cubicBezTo>
                    <a:pt x="1" y="778"/>
                    <a:pt x="35" y="799"/>
                    <a:pt x="69" y="799"/>
                  </a:cubicBezTo>
                  <a:cubicBezTo>
                    <a:pt x="103" y="799"/>
                    <a:pt x="136" y="778"/>
                    <a:pt x="136" y="737"/>
                  </a:cubicBezTo>
                  <a:cubicBezTo>
                    <a:pt x="136" y="517"/>
                    <a:pt x="262" y="298"/>
                    <a:pt x="439" y="79"/>
                  </a:cubicBezTo>
                  <a:cubicBezTo>
                    <a:pt x="468" y="50"/>
                    <a:pt x="418" y="1"/>
                    <a:pt x="352"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49"/>
            <p:cNvSpPr/>
            <p:nvPr/>
          </p:nvSpPr>
          <p:spPr>
            <a:xfrm>
              <a:off x="6617475" y="2469725"/>
              <a:ext cx="4950" cy="12375"/>
            </a:xfrm>
            <a:custGeom>
              <a:avLst/>
              <a:gdLst/>
              <a:ahLst/>
              <a:cxnLst/>
              <a:rect l="l" t="t" r="r" b="b"/>
              <a:pathLst>
                <a:path w="198" h="495" extrusionOk="0">
                  <a:moveTo>
                    <a:pt x="130" y="0"/>
                  </a:moveTo>
                  <a:cubicBezTo>
                    <a:pt x="96" y="0"/>
                    <a:pt x="62" y="45"/>
                    <a:pt x="62" y="133"/>
                  </a:cubicBezTo>
                  <a:lnTo>
                    <a:pt x="62" y="395"/>
                  </a:lnTo>
                  <a:cubicBezTo>
                    <a:pt x="1" y="456"/>
                    <a:pt x="57" y="495"/>
                    <a:pt x="92" y="495"/>
                  </a:cubicBezTo>
                  <a:cubicBezTo>
                    <a:pt x="105" y="495"/>
                    <a:pt x="114" y="489"/>
                    <a:pt x="114" y="478"/>
                  </a:cubicBezTo>
                  <a:cubicBezTo>
                    <a:pt x="198" y="353"/>
                    <a:pt x="198" y="259"/>
                    <a:pt x="198" y="133"/>
                  </a:cubicBezTo>
                  <a:cubicBezTo>
                    <a:pt x="198" y="45"/>
                    <a:pt x="164" y="0"/>
                    <a:pt x="130"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49"/>
            <p:cNvSpPr/>
            <p:nvPr/>
          </p:nvSpPr>
          <p:spPr>
            <a:xfrm>
              <a:off x="6227275" y="1940150"/>
              <a:ext cx="386550" cy="528475"/>
            </a:xfrm>
            <a:custGeom>
              <a:avLst/>
              <a:gdLst/>
              <a:ahLst/>
              <a:cxnLst/>
              <a:rect l="l" t="t" r="r" b="b"/>
              <a:pathLst>
                <a:path w="15462" h="21139" extrusionOk="0">
                  <a:moveTo>
                    <a:pt x="2018" y="0"/>
                  </a:moveTo>
                  <a:cubicBezTo>
                    <a:pt x="1402" y="0"/>
                    <a:pt x="674" y="165"/>
                    <a:pt x="398" y="727"/>
                  </a:cubicBezTo>
                  <a:cubicBezTo>
                    <a:pt x="314" y="904"/>
                    <a:pt x="314" y="1124"/>
                    <a:pt x="220" y="1249"/>
                  </a:cubicBezTo>
                  <a:cubicBezTo>
                    <a:pt x="178" y="1510"/>
                    <a:pt x="95" y="1730"/>
                    <a:pt x="95" y="2032"/>
                  </a:cubicBezTo>
                  <a:cubicBezTo>
                    <a:pt x="1" y="2294"/>
                    <a:pt x="1" y="2691"/>
                    <a:pt x="95" y="2952"/>
                  </a:cubicBezTo>
                  <a:cubicBezTo>
                    <a:pt x="95" y="3516"/>
                    <a:pt x="314" y="4080"/>
                    <a:pt x="878" y="4258"/>
                  </a:cubicBezTo>
                  <a:cubicBezTo>
                    <a:pt x="1442" y="4399"/>
                    <a:pt x="2018" y="4424"/>
                    <a:pt x="2587" y="4424"/>
                  </a:cubicBezTo>
                  <a:cubicBezTo>
                    <a:pt x="2905" y="4424"/>
                    <a:pt x="3221" y="4416"/>
                    <a:pt x="3531" y="4416"/>
                  </a:cubicBezTo>
                  <a:cubicBezTo>
                    <a:pt x="3693" y="4416"/>
                    <a:pt x="3854" y="4418"/>
                    <a:pt x="4012" y="4425"/>
                  </a:cubicBezTo>
                  <a:cubicBezTo>
                    <a:pt x="5140" y="4519"/>
                    <a:pt x="6268" y="4822"/>
                    <a:pt x="7365" y="5166"/>
                  </a:cubicBezTo>
                  <a:cubicBezTo>
                    <a:pt x="7752" y="5302"/>
                    <a:pt x="8274" y="5428"/>
                    <a:pt x="8755" y="5647"/>
                  </a:cubicBezTo>
                  <a:cubicBezTo>
                    <a:pt x="9277" y="5950"/>
                    <a:pt x="9277" y="6514"/>
                    <a:pt x="9319" y="6995"/>
                  </a:cubicBezTo>
                  <a:cubicBezTo>
                    <a:pt x="9402" y="7559"/>
                    <a:pt x="9496" y="8123"/>
                    <a:pt x="9496" y="8697"/>
                  </a:cubicBezTo>
                  <a:cubicBezTo>
                    <a:pt x="9538" y="9303"/>
                    <a:pt x="9622" y="9909"/>
                    <a:pt x="9716" y="10473"/>
                  </a:cubicBezTo>
                  <a:cubicBezTo>
                    <a:pt x="9841" y="12824"/>
                    <a:pt x="9538" y="15049"/>
                    <a:pt x="9319" y="17316"/>
                  </a:cubicBezTo>
                  <a:cubicBezTo>
                    <a:pt x="9277" y="18444"/>
                    <a:pt x="9099" y="19530"/>
                    <a:pt x="9058" y="20658"/>
                  </a:cubicBezTo>
                  <a:cubicBezTo>
                    <a:pt x="9058" y="20794"/>
                    <a:pt x="9099" y="21014"/>
                    <a:pt x="9277" y="21097"/>
                  </a:cubicBezTo>
                  <a:cubicBezTo>
                    <a:pt x="9402" y="21139"/>
                    <a:pt x="9496" y="21139"/>
                    <a:pt x="9622" y="21139"/>
                  </a:cubicBezTo>
                  <a:lnTo>
                    <a:pt x="10541" y="21139"/>
                  </a:lnTo>
                  <a:cubicBezTo>
                    <a:pt x="11669" y="21139"/>
                    <a:pt x="12797" y="21139"/>
                    <a:pt x="13894" y="21014"/>
                  </a:cubicBezTo>
                  <a:cubicBezTo>
                    <a:pt x="14239" y="21014"/>
                    <a:pt x="14761" y="21014"/>
                    <a:pt x="15022" y="20878"/>
                  </a:cubicBezTo>
                  <a:cubicBezTo>
                    <a:pt x="15242" y="20752"/>
                    <a:pt x="15325" y="20355"/>
                    <a:pt x="15367" y="20136"/>
                  </a:cubicBezTo>
                  <a:cubicBezTo>
                    <a:pt x="15461" y="19750"/>
                    <a:pt x="15367" y="19227"/>
                    <a:pt x="15325" y="18788"/>
                  </a:cubicBezTo>
                  <a:cubicBezTo>
                    <a:pt x="15148" y="18224"/>
                    <a:pt x="15106" y="17618"/>
                    <a:pt x="15022" y="16960"/>
                  </a:cubicBezTo>
                  <a:cubicBezTo>
                    <a:pt x="14887" y="15832"/>
                    <a:pt x="14803" y="14704"/>
                    <a:pt x="14678" y="13565"/>
                  </a:cubicBezTo>
                  <a:cubicBezTo>
                    <a:pt x="14458" y="11257"/>
                    <a:pt x="14803" y="8906"/>
                    <a:pt x="15022" y="6650"/>
                  </a:cubicBezTo>
                  <a:cubicBezTo>
                    <a:pt x="15148" y="5605"/>
                    <a:pt x="15325" y="4519"/>
                    <a:pt x="15367" y="3380"/>
                  </a:cubicBezTo>
                  <a:cubicBezTo>
                    <a:pt x="15367" y="2732"/>
                    <a:pt x="15367" y="1688"/>
                    <a:pt x="14761" y="1333"/>
                  </a:cubicBezTo>
                  <a:cubicBezTo>
                    <a:pt x="14458" y="1124"/>
                    <a:pt x="14020" y="1124"/>
                    <a:pt x="13758" y="1124"/>
                  </a:cubicBezTo>
                  <a:cubicBezTo>
                    <a:pt x="13194" y="1030"/>
                    <a:pt x="12630" y="946"/>
                    <a:pt x="12014" y="946"/>
                  </a:cubicBezTo>
                  <a:cubicBezTo>
                    <a:pt x="10886" y="946"/>
                    <a:pt x="9758" y="946"/>
                    <a:pt x="8619" y="904"/>
                  </a:cubicBezTo>
                  <a:cubicBezTo>
                    <a:pt x="7574" y="810"/>
                    <a:pt x="6488" y="727"/>
                    <a:pt x="5443" y="685"/>
                  </a:cubicBezTo>
                  <a:cubicBezTo>
                    <a:pt x="4921" y="549"/>
                    <a:pt x="4440" y="466"/>
                    <a:pt x="4012" y="340"/>
                  </a:cubicBezTo>
                  <a:cubicBezTo>
                    <a:pt x="3490" y="163"/>
                    <a:pt x="3009" y="27"/>
                    <a:pt x="2445" y="27"/>
                  </a:cubicBezTo>
                  <a:cubicBezTo>
                    <a:pt x="2315" y="10"/>
                    <a:pt x="2170" y="0"/>
                    <a:pt x="2018"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49"/>
            <p:cNvSpPr/>
            <p:nvPr/>
          </p:nvSpPr>
          <p:spPr>
            <a:xfrm>
              <a:off x="6260300" y="1613525"/>
              <a:ext cx="232600" cy="138450"/>
            </a:xfrm>
            <a:custGeom>
              <a:avLst/>
              <a:gdLst/>
              <a:ahLst/>
              <a:cxnLst/>
              <a:rect l="l" t="t" r="r" b="b"/>
              <a:pathLst>
                <a:path w="9304" h="5538" extrusionOk="0">
                  <a:moveTo>
                    <a:pt x="634" y="1"/>
                  </a:moveTo>
                  <a:cubicBezTo>
                    <a:pt x="161" y="1"/>
                    <a:pt x="0" y="707"/>
                    <a:pt x="121" y="1173"/>
                  </a:cubicBezTo>
                  <a:cubicBezTo>
                    <a:pt x="247" y="1559"/>
                    <a:pt x="685" y="1778"/>
                    <a:pt x="905" y="2081"/>
                  </a:cubicBezTo>
                  <a:cubicBezTo>
                    <a:pt x="1343" y="2437"/>
                    <a:pt x="1772" y="2739"/>
                    <a:pt x="2127" y="3084"/>
                  </a:cubicBezTo>
                  <a:cubicBezTo>
                    <a:pt x="2252" y="3126"/>
                    <a:pt x="2388" y="3304"/>
                    <a:pt x="2597" y="3345"/>
                  </a:cubicBezTo>
                  <a:cubicBezTo>
                    <a:pt x="2816" y="3523"/>
                    <a:pt x="3036" y="3648"/>
                    <a:pt x="3172" y="3868"/>
                  </a:cubicBezTo>
                  <a:cubicBezTo>
                    <a:pt x="3600" y="4212"/>
                    <a:pt x="4039" y="4568"/>
                    <a:pt x="4477" y="4912"/>
                  </a:cubicBezTo>
                  <a:cubicBezTo>
                    <a:pt x="4912" y="5315"/>
                    <a:pt x="5606" y="5537"/>
                    <a:pt x="6218" y="5537"/>
                  </a:cubicBezTo>
                  <a:cubicBezTo>
                    <a:pt x="6400" y="5537"/>
                    <a:pt x="6575" y="5517"/>
                    <a:pt x="6734" y="5476"/>
                  </a:cubicBezTo>
                  <a:cubicBezTo>
                    <a:pt x="7392" y="5351"/>
                    <a:pt x="9304" y="3565"/>
                    <a:pt x="6650" y="2217"/>
                  </a:cubicBezTo>
                  <a:cubicBezTo>
                    <a:pt x="5647" y="1737"/>
                    <a:pt x="4519" y="1653"/>
                    <a:pt x="3474" y="1173"/>
                  </a:cubicBezTo>
                  <a:cubicBezTo>
                    <a:pt x="3036" y="953"/>
                    <a:pt x="2597" y="734"/>
                    <a:pt x="2169" y="514"/>
                  </a:cubicBezTo>
                  <a:cubicBezTo>
                    <a:pt x="1772" y="211"/>
                    <a:pt x="1343" y="170"/>
                    <a:pt x="821" y="34"/>
                  </a:cubicBezTo>
                  <a:cubicBezTo>
                    <a:pt x="754" y="11"/>
                    <a:pt x="692" y="1"/>
                    <a:pt x="634"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49"/>
            <p:cNvSpPr/>
            <p:nvPr/>
          </p:nvSpPr>
          <p:spPr>
            <a:xfrm>
              <a:off x="6087025" y="1494175"/>
              <a:ext cx="279725" cy="590750"/>
            </a:xfrm>
            <a:custGeom>
              <a:avLst/>
              <a:gdLst/>
              <a:ahLst/>
              <a:cxnLst/>
              <a:rect l="l" t="t" r="r" b="b"/>
              <a:pathLst>
                <a:path w="11189" h="23630" extrusionOk="0">
                  <a:moveTo>
                    <a:pt x="6463" y="1"/>
                  </a:moveTo>
                  <a:cubicBezTo>
                    <a:pt x="6109" y="1"/>
                    <a:pt x="5766" y="132"/>
                    <a:pt x="5485" y="243"/>
                  </a:cubicBezTo>
                  <a:cubicBezTo>
                    <a:pt x="5047" y="462"/>
                    <a:pt x="4618" y="682"/>
                    <a:pt x="4221" y="943"/>
                  </a:cubicBezTo>
                  <a:cubicBezTo>
                    <a:pt x="1745" y="2854"/>
                    <a:pt x="1432" y="10553"/>
                    <a:pt x="1526" y="12737"/>
                  </a:cubicBezTo>
                  <a:cubicBezTo>
                    <a:pt x="1568" y="13907"/>
                    <a:pt x="1307" y="14951"/>
                    <a:pt x="1004" y="16038"/>
                  </a:cubicBezTo>
                  <a:cubicBezTo>
                    <a:pt x="962" y="16257"/>
                    <a:pt x="784" y="16518"/>
                    <a:pt x="743" y="16738"/>
                  </a:cubicBezTo>
                  <a:cubicBezTo>
                    <a:pt x="523" y="17176"/>
                    <a:pt x="1" y="17782"/>
                    <a:pt x="565" y="18221"/>
                  </a:cubicBezTo>
                  <a:lnTo>
                    <a:pt x="649" y="18221"/>
                  </a:lnTo>
                  <a:cubicBezTo>
                    <a:pt x="784" y="18524"/>
                    <a:pt x="1129" y="18743"/>
                    <a:pt x="1348" y="18869"/>
                  </a:cubicBezTo>
                  <a:cubicBezTo>
                    <a:pt x="1526" y="18963"/>
                    <a:pt x="1651" y="19004"/>
                    <a:pt x="1787" y="19172"/>
                  </a:cubicBezTo>
                  <a:cubicBezTo>
                    <a:pt x="2216" y="19527"/>
                    <a:pt x="2571" y="19871"/>
                    <a:pt x="2999" y="20310"/>
                  </a:cubicBezTo>
                  <a:cubicBezTo>
                    <a:pt x="3699" y="21000"/>
                    <a:pt x="4357" y="21700"/>
                    <a:pt x="5141" y="22358"/>
                  </a:cubicBezTo>
                  <a:cubicBezTo>
                    <a:pt x="5788" y="22828"/>
                    <a:pt x="6572" y="23444"/>
                    <a:pt x="7397" y="23570"/>
                  </a:cubicBezTo>
                  <a:cubicBezTo>
                    <a:pt x="7634" y="23570"/>
                    <a:pt x="7884" y="23630"/>
                    <a:pt x="8127" y="23630"/>
                  </a:cubicBezTo>
                  <a:cubicBezTo>
                    <a:pt x="8249" y="23630"/>
                    <a:pt x="8368" y="23615"/>
                    <a:pt x="8483" y="23570"/>
                  </a:cubicBezTo>
                  <a:cubicBezTo>
                    <a:pt x="8745" y="23444"/>
                    <a:pt x="8964" y="23141"/>
                    <a:pt x="9100" y="22828"/>
                  </a:cubicBezTo>
                  <a:cubicBezTo>
                    <a:pt x="9486" y="22003"/>
                    <a:pt x="9528" y="21000"/>
                    <a:pt x="9622" y="20091"/>
                  </a:cubicBezTo>
                  <a:cubicBezTo>
                    <a:pt x="9664" y="19004"/>
                    <a:pt x="9664" y="17866"/>
                    <a:pt x="10050" y="16873"/>
                  </a:cubicBezTo>
                  <a:cubicBezTo>
                    <a:pt x="10405" y="15871"/>
                    <a:pt x="10750" y="14868"/>
                    <a:pt x="10834" y="13823"/>
                  </a:cubicBezTo>
                  <a:cubicBezTo>
                    <a:pt x="10970" y="12695"/>
                    <a:pt x="10886" y="11556"/>
                    <a:pt x="10834" y="10428"/>
                  </a:cubicBezTo>
                  <a:cubicBezTo>
                    <a:pt x="10750" y="9906"/>
                    <a:pt x="10886" y="9342"/>
                    <a:pt x="10886" y="8861"/>
                  </a:cubicBezTo>
                  <a:cubicBezTo>
                    <a:pt x="10970" y="8297"/>
                    <a:pt x="10970" y="7681"/>
                    <a:pt x="11053" y="7116"/>
                  </a:cubicBezTo>
                  <a:cubicBezTo>
                    <a:pt x="11053" y="6636"/>
                    <a:pt x="11189" y="6208"/>
                    <a:pt x="11095" y="5727"/>
                  </a:cubicBezTo>
                  <a:cubicBezTo>
                    <a:pt x="11053" y="5288"/>
                    <a:pt x="10050" y="326"/>
                    <a:pt x="6707" y="23"/>
                  </a:cubicBezTo>
                  <a:cubicBezTo>
                    <a:pt x="6626" y="8"/>
                    <a:pt x="6544" y="1"/>
                    <a:pt x="6463"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49"/>
            <p:cNvSpPr/>
            <p:nvPr/>
          </p:nvSpPr>
          <p:spPr>
            <a:xfrm>
              <a:off x="6106625" y="2062875"/>
              <a:ext cx="206850" cy="200750"/>
            </a:xfrm>
            <a:custGeom>
              <a:avLst/>
              <a:gdLst/>
              <a:ahLst/>
              <a:cxnLst/>
              <a:rect l="l" t="t" r="r" b="b"/>
              <a:pathLst>
                <a:path w="8274" h="8030" extrusionOk="0">
                  <a:moveTo>
                    <a:pt x="1385" y="0"/>
                  </a:moveTo>
                  <a:cubicBezTo>
                    <a:pt x="741" y="0"/>
                    <a:pt x="289" y="679"/>
                    <a:pt x="178" y="1260"/>
                  </a:cubicBezTo>
                  <a:cubicBezTo>
                    <a:pt x="0" y="1647"/>
                    <a:pt x="84" y="2044"/>
                    <a:pt x="303" y="2388"/>
                  </a:cubicBezTo>
                  <a:cubicBezTo>
                    <a:pt x="439" y="2650"/>
                    <a:pt x="648" y="2827"/>
                    <a:pt x="867" y="3005"/>
                  </a:cubicBezTo>
                  <a:cubicBezTo>
                    <a:pt x="1087" y="3308"/>
                    <a:pt x="1306" y="3527"/>
                    <a:pt x="1526" y="3788"/>
                  </a:cubicBezTo>
                  <a:lnTo>
                    <a:pt x="1567" y="3788"/>
                  </a:lnTo>
                  <a:cubicBezTo>
                    <a:pt x="1693" y="3955"/>
                    <a:pt x="1870" y="4175"/>
                    <a:pt x="2090" y="4311"/>
                  </a:cubicBezTo>
                  <a:cubicBezTo>
                    <a:pt x="2696" y="5000"/>
                    <a:pt x="3573" y="5564"/>
                    <a:pt x="4357" y="6222"/>
                  </a:cubicBezTo>
                  <a:cubicBezTo>
                    <a:pt x="5004" y="6870"/>
                    <a:pt x="5610" y="7350"/>
                    <a:pt x="6488" y="7653"/>
                  </a:cubicBezTo>
                  <a:cubicBezTo>
                    <a:pt x="6832" y="7789"/>
                    <a:pt x="7271" y="7915"/>
                    <a:pt x="7699" y="8009"/>
                  </a:cubicBezTo>
                  <a:cubicBezTo>
                    <a:pt x="7762" y="8021"/>
                    <a:pt x="7825" y="8029"/>
                    <a:pt x="7883" y="8029"/>
                  </a:cubicBezTo>
                  <a:cubicBezTo>
                    <a:pt x="8030" y="8029"/>
                    <a:pt x="8150" y="7976"/>
                    <a:pt x="8180" y="7789"/>
                  </a:cubicBezTo>
                  <a:cubicBezTo>
                    <a:pt x="8274" y="7486"/>
                    <a:pt x="8138" y="7225"/>
                    <a:pt x="8138" y="6922"/>
                  </a:cubicBezTo>
                  <a:cubicBezTo>
                    <a:pt x="8055" y="6442"/>
                    <a:pt x="7835" y="5919"/>
                    <a:pt x="7616" y="5522"/>
                  </a:cubicBezTo>
                  <a:cubicBezTo>
                    <a:pt x="7355" y="5000"/>
                    <a:pt x="7052" y="4572"/>
                    <a:pt x="6832" y="4175"/>
                  </a:cubicBezTo>
                  <a:cubicBezTo>
                    <a:pt x="6571" y="3736"/>
                    <a:pt x="6352" y="3308"/>
                    <a:pt x="6049" y="2869"/>
                  </a:cubicBezTo>
                  <a:cubicBezTo>
                    <a:pt x="5568" y="2169"/>
                    <a:pt x="4827" y="1647"/>
                    <a:pt x="4221" y="1177"/>
                  </a:cubicBezTo>
                  <a:cubicBezTo>
                    <a:pt x="3437" y="696"/>
                    <a:pt x="2570" y="257"/>
                    <a:pt x="1651" y="38"/>
                  </a:cubicBezTo>
                  <a:cubicBezTo>
                    <a:pt x="1559" y="12"/>
                    <a:pt x="1470" y="0"/>
                    <a:pt x="1385"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49"/>
            <p:cNvSpPr/>
            <p:nvPr/>
          </p:nvSpPr>
          <p:spPr>
            <a:xfrm>
              <a:off x="6092525" y="2057100"/>
              <a:ext cx="129550" cy="430075"/>
            </a:xfrm>
            <a:custGeom>
              <a:avLst/>
              <a:gdLst/>
              <a:ahLst/>
              <a:cxnLst/>
              <a:rect l="l" t="t" r="r" b="b"/>
              <a:pathLst>
                <a:path w="5182" h="17203" extrusionOk="0">
                  <a:moveTo>
                    <a:pt x="2413" y="0"/>
                  </a:moveTo>
                  <a:cubicBezTo>
                    <a:pt x="2163" y="0"/>
                    <a:pt x="1912" y="55"/>
                    <a:pt x="1693" y="185"/>
                  </a:cubicBezTo>
                  <a:cubicBezTo>
                    <a:pt x="1651" y="269"/>
                    <a:pt x="1651" y="269"/>
                    <a:pt x="1567" y="269"/>
                  </a:cubicBezTo>
                  <a:cubicBezTo>
                    <a:pt x="1212" y="311"/>
                    <a:pt x="909" y="405"/>
                    <a:pt x="648" y="530"/>
                  </a:cubicBezTo>
                  <a:cubicBezTo>
                    <a:pt x="0" y="1053"/>
                    <a:pt x="0" y="2055"/>
                    <a:pt x="0" y="2839"/>
                  </a:cubicBezTo>
                  <a:cubicBezTo>
                    <a:pt x="84" y="3842"/>
                    <a:pt x="345" y="4803"/>
                    <a:pt x="564" y="5795"/>
                  </a:cubicBezTo>
                  <a:cubicBezTo>
                    <a:pt x="742" y="6317"/>
                    <a:pt x="784" y="6798"/>
                    <a:pt x="909" y="7320"/>
                  </a:cubicBezTo>
                  <a:cubicBezTo>
                    <a:pt x="1087" y="7884"/>
                    <a:pt x="1306" y="8365"/>
                    <a:pt x="1431" y="8929"/>
                  </a:cubicBezTo>
                  <a:cubicBezTo>
                    <a:pt x="1567" y="9451"/>
                    <a:pt x="1693" y="9932"/>
                    <a:pt x="1870" y="10412"/>
                  </a:cubicBezTo>
                  <a:cubicBezTo>
                    <a:pt x="1996" y="11018"/>
                    <a:pt x="2215" y="11499"/>
                    <a:pt x="2351" y="12063"/>
                  </a:cubicBezTo>
                  <a:cubicBezTo>
                    <a:pt x="2654" y="12940"/>
                    <a:pt x="2873" y="13766"/>
                    <a:pt x="3040" y="14633"/>
                  </a:cubicBezTo>
                  <a:cubicBezTo>
                    <a:pt x="2998" y="14852"/>
                    <a:pt x="2915" y="14988"/>
                    <a:pt x="2873" y="15113"/>
                  </a:cubicBezTo>
                  <a:cubicBezTo>
                    <a:pt x="2695" y="15458"/>
                    <a:pt x="2351" y="15677"/>
                    <a:pt x="2090" y="15855"/>
                  </a:cubicBezTo>
                  <a:cubicBezTo>
                    <a:pt x="1651" y="16116"/>
                    <a:pt x="1087" y="16419"/>
                    <a:pt x="742" y="16858"/>
                  </a:cubicBezTo>
                  <a:cubicBezTo>
                    <a:pt x="523" y="17025"/>
                    <a:pt x="742" y="17203"/>
                    <a:pt x="909" y="17203"/>
                  </a:cubicBezTo>
                  <a:cubicBezTo>
                    <a:pt x="1525" y="17203"/>
                    <a:pt x="2215" y="17025"/>
                    <a:pt x="2779" y="16900"/>
                  </a:cubicBezTo>
                  <a:cubicBezTo>
                    <a:pt x="2915" y="16858"/>
                    <a:pt x="3040" y="16764"/>
                    <a:pt x="3134" y="16764"/>
                  </a:cubicBezTo>
                  <a:cubicBezTo>
                    <a:pt x="3134" y="16773"/>
                    <a:pt x="3138" y="16778"/>
                    <a:pt x="3144" y="16778"/>
                  </a:cubicBezTo>
                  <a:cubicBezTo>
                    <a:pt x="3292" y="16778"/>
                    <a:pt x="5049" y="14474"/>
                    <a:pt x="5129" y="13724"/>
                  </a:cubicBezTo>
                  <a:cubicBezTo>
                    <a:pt x="5182" y="12940"/>
                    <a:pt x="4701" y="9451"/>
                    <a:pt x="4482" y="8501"/>
                  </a:cubicBezTo>
                  <a:cubicBezTo>
                    <a:pt x="4346" y="7581"/>
                    <a:pt x="4137" y="6673"/>
                    <a:pt x="3824" y="5753"/>
                  </a:cubicBezTo>
                  <a:cubicBezTo>
                    <a:pt x="3562" y="4803"/>
                    <a:pt x="3260" y="3883"/>
                    <a:pt x="3354" y="2975"/>
                  </a:cubicBezTo>
                  <a:cubicBezTo>
                    <a:pt x="3354" y="2536"/>
                    <a:pt x="3479" y="2191"/>
                    <a:pt x="3698" y="1836"/>
                  </a:cubicBezTo>
                  <a:cubicBezTo>
                    <a:pt x="3824" y="1533"/>
                    <a:pt x="3918" y="1314"/>
                    <a:pt x="3918" y="1053"/>
                  </a:cubicBezTo>
                  <a:cubicBezTo>
                    <a:pt x="4001" y="624"/>
                    <a:pt x="3479" y="269"/>
                    <a:pt x="3134" y="144"/>
                  </a:cubicBezTo>
                  <a:cubicBezTo>
                    <a:pt x="2915" y="55"/>
                    <a:pt x="2664" y="0"/>
                    <a:pt x="2413"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49"/>
            <p:cNvSpPr/>
            <p:nvPr/>
          </p:nvSpPr>
          <p:spPr>
            <a:xfrm>
              <a:off x="6100100" y="2395225"/>
              <a:ext cx="131650" cy="98475"/>
            </a:xfrm>
            <a:custGeom>
              <a:avLst/>
              <a:gdLst/>
              <a:ahLst/>
              <a:cxnLst/>
              <a:rect l="l" t="t" r="r" b="b"/>
              <a:pathLst>
                <a:path w="5266" h="3939" extrusionOk="0">
                  <a:moveTo>
                    <a:pt x="4853" y="0"/>
                  </a:moveTo>
                  <a:cubicBezTo>
                    <a:pt x="4426" y="0"/>
                    <a:pt x="3811" y="738"/>
                    <a:pt x="3698" y="1024"/>
                  </a:cubicBezTo>
                  <a:cubicBezTo>
                    <a:pt x="2612" y="2936"/>
                    <a:pt x="909" y="3239"/>
                    <a:pt x="481" y="3239"/>
                  </a:cubicBezTo>
                  <a:cubicBezTo>
                    <a:pt x="126" y="3239"/>
                    <a:pt x="0" y="3594"/>
                    <a:pt x="0" y="3813"/>
                  </a:cubicBezTo>
                  <a:cubicBezTo>
                    <a:pt x="0" y="3897"/>
                    <a:pt x="0" y="3939"/>
                    <a:pt x="42" y="3939"/>
                  </a:cubicBezTo>
                  <a:cubicBezTo>
                    <a:pt x="261" y="3939"/>
                    <a:pt x="481" y="3897"/>
                    <a:pt x="700" y="3897"/>
                  </a:cubicBezTo>
                  <a:cubicBezTo>
                    <a:pt x="909" y="3897"/>
                    <a:pt x="1128" y="3939"/>
                    <a:pt x="1348" y="3939"/>
                  </a:cubicBezTo>
                  <a:cubicBezTo>
                    <a:pt x="1912" y="3897"/>
                    <a:pt x="2392" y="3897"/>
                    <a:pt x="2915" y="3897"/>
                  </a:cubicBezTo>
                  <a:cubicBezTo>
                    <a:pt x="3259" y="3897"/>
                    <a:pt x="3479" y="3678"/>
                    <a:pt x="3698" y="3333"/>
                  </a:cubicBezTo>
                  <a:cubicBezTo>
                    <a:pt x="3834" y="3113"/>
                    <a:pt x="3959" y="2894"/>
                    <a:pt x="4095" y="2675"/>
                  </a:cubicBezTo>
                  <a:cubicBezTo>
                    <a:pt x="4179" y="2549"/>
                    <a:pt x="4262" y="2372"/>
                    <a:pt x="4304" y="2246"/>
                  </a:cubicBezTo>
                  <a:lnTo>
                    <a:pt x="4304" y="2246"/>
                  </a:lnTo>
                  <a:cubicBezTo>
                    <a:pt x="4398" y="2675"/>
                    <a:pt x="4262" y="3155"/>
                    <a:pt x="4398" y="3594"/>
                  </a:cubicBezTo>
                  <a:cubicBezTo>
                    <a:pt x="4439" y="3702"/>
                    <a:pt x="4523" y="3734"/>
                    <a:pt x="4607" y="3734"/>
                  </a:cubicBezTo>
                  <a:cubicBezTo>
                    <a:pt x="4695" y="3734"/>
                    <a:pt x="4784" y="3699"/>
                    <a:pt x="4826" y="3678"/>
                  </a:cubicBezTo>
                  <a:cubicBezTo>
                    <a:pt x="4962" y="3500"/>
                    <a:pt x="4879" y="3333"/>
                    <a:pt x="4879" y="3155"/>
                  </a:cubicBezTo>
                  <a:lnTo>
                    <a:pt x="4879" y="2330"/>
                  </a:lnTo>
                  <a:cubicBezTo>
                    <a:pt x="4962" y="1891"/>
                    <a:pt x="5088" y="1369"/>
                    <a:pt x="5182" y="888"/>
                  </a:cubicBezTo>
                  <a:cubicBezTo>
                    <a:pt x="5265" y="679"/>
                    <a:pt x="5265" y="324"/>
                    <a:pt x="5088" y="105"/>
                  </a:cubicBezTo>
                  <a:cubicBezTo>
                    <a:pt x="5022" y="32"/>
                    <a:pt x="4941" y="0"/>
                    <a:pt x="4853"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49"/>
            <p:cNvSpPr/>
            <p:nvPr/>
          </p:nvSpPr>
          <p:spPr>
            <a:xfrm>
              <a:off x="6105575" y="2100500"/>
              <a:ext cx="28225" cy="24800"/>
            </a:xfrm>
            <a:custGeom>
              <a:avLst/>
              <a:gdLst/>
              <a:ahLst/>
              <a:cxnLst/>
              <a:rect l="l" t="t" r="r" b="b"/>
              <a:pathLst>
                <a:path w="1129" h="992" extrusionOk="0">
                  <a:moveTo>
                    <a:pt x="284" y="0"/>
                  </a:moveTo>
                  <a:cubicBezTo>
                    <a:pt x="271" y="0"/>
                    <a:pt x="262" y="5"/>
                    <a:pt x="262" y="16"/>
                  </a:cubicBezTo>
                  <a:lnTo>
                    <a:pt x="126" y="16"/>
                  </a:lnTo>
                  <a:cubicBezTo>
                    <a:pt x="1" y="319"/>
                    <a:pt x="126" y="664"/>
                    <a:pt x="262" y="883"/>
                  </a:cubicBezTo>
                  <a:cubicBezTo>
                    <a:pt x="330" y="958"/>
                    <a:pt x="414" y="991"/>
                    <a:pt x="497" y="991"/>
                  </a:cubicBezTo>
                  <a:cubicBezTo>
                    <a:pt x="565" y="991"/>
                    <a:pt x="633" y="968"/>
                    <a:pt x="690" y="925"/>
                  </a:cubicBezTo>
                  <a:cubicBezTo>
                    <a:pt x="826" y="925"/>
                    <a:pt x="1045" y="800"/>
                    <a:pt x="1129" y="581"/>
                  </a:cubicBezTo>
                  <a:cubicBezTo>
                    <a:pt x="1129" y="552"/>
                    <a:pt x="1089" y="503"/>
                    <a:pt x="1051" y="503"/>
                  </a:cubicBezTo>
                  <a:cubicBezTo>
                    <a:pt x="1033" y="503"/>
                    <a:pt x="1016" y="513"/>
                    <a:pt x="1003" y="539"/>
                  </a:cubicBezTo>
                  <a:cubicBezTo>
                    <a:pt x="909" y="664"/>
                    <a:pt x="784" y="716"/>
                    <a:pt x="606" y="800"/>
                  </a:cubicBezTo>
                  <a:cubicBezTo>
                    <a:pt x="565" y="800"/>
                    <a:pt x="481" y="800"/>
                    <a:pt x="387" y="716"/>
                  </a:cubicBezTo>
                  <a:cubicBezTo>
                    <a:pt x="345" y="539"/>
                    <a:pt x="345" y="319"/>
                    <a:pt x="387" y="100"/>
                  </a:cubicBezTo>
                  <a:cubicBezTo>
                    <a:pt x="387" y="39"/>
                    <a:pt x="320" y="0"/>
                    <a:pt x="284"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49"/>
            <p:cNvSpPr/>
            <p:nvPr/>
          </p:nvSpPr>
          <p:spPr>
            <a:xfrm>
              <a:off x="6174000" y="2146725"/>
              <a:ext cx="27175" cy="103325"/>
            </a:xfrm>
            <a:custGeom>
              <a:avLst/>
              <a:gdLst/>
              <a:ahLst/>
              <a:cxnLst/>
              <a:rect l="l" t="t" r="r" b="b"/>
              <a:pathLst>
                <a:path w="1087" h="4133" extrusionOk="0">
                  <a:moveTo>
                    <a:pt x="116" y="0"/>
                  </a:moveTo>
                  <a:cubicBezTo>
                    <a:pt x="104" y="0"/>
                    <a:pt x="95" y="9"/>
                    <a:pt x="95" y="37"/>
                  </a:cubicBezTo>
                  <a:cubicBezTo>
                    <a:pt x="1" y="37"/>
                    <a:pt x="1" y="37"/>
                    <a:pt x="1" y="79"/>
                  </a:cubicBezTo>
                  <a:cubicBezTo>
                    <a:pt x="1" y="79"/>
                    <a:pt x="784" y="2868"/>
                    <a:pt x="962" y="4090"/>
                  </a:cubicBezTo>
                  <a:lnTo>
                    <a:pt x="1003" y="4132"/>
                  </a:lnTo>
                  <a:cubicBezTo>
                    <a:pt x="1087" y="4132"/>
                    <a:pt x="1087" y="4090"/>
                    <a:pt x="1087" y="4090"/>
                  </a:cubicBezTo>
                  <a:cubicBezTo>
                    <a:pt x="962" y="2785"/>
                    <a:pt x="178" y="79"/>
                    <a:pt x="178" y="37"/>
                  </a:cubicBezTo>
                  <a:cubicBezTo>
                    <a:pt x="178" y="37"/>
                    <a:pt x="141" y="0"/>
                    <a:pt x="116"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49"/>
            <p:cNvSpPr/>
            <p:nvPr/>
          </p:nvSpPr>
          <p:spPr>
            <a:xfrm>
              <a:off x="6819325" y="1794025"/>
              <a:ext cx="2125" cy="1075"/>
            </a:xfrm>
            <a:custGeom>
              <a:avLst/>
              <a:gdLst/>
              <a:ahLst/>
              <a:cxnLst/>
              <a:rect l="l" t="t" r="r" b="b"/>
              <a:pathLst>
                <a:path w="85" h="43" extrusionOk="0">
                  <a:moveTo>
                    <a:pt x="1" y="1"/>
                  </a:moveTo>
                  <a:cubicBezTo>
                    <a:pt x="1" y="43"/>
                    <a:pt x="84" y="43"/>
                    <a:pt x="84" y="43"/>
                  </a:cubicBezTo>
                  <a:cubicBezTo>
                    <a:pt x="84" y="1"/>
                    <a:pt x="1" y="1"/>
                    <a:pt x="1"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49"/>
            <p:cNvSpPr/>
            <p:nvPr/>
          </p:nvSpPr>
          <p:spPr>
            <a:xfrm>
              <a:off x="6819325" y="1783075"/>
              <a:ext cx="2125" cy="1050"/>
            </a:xfrm>
            <a:custGeom>
              <a:avLst/>
              <a:gdLst/>
              <a:ahLst/>
              <a:cxnLst/>
              <a:rect l="l" t="t" r="r" b="b"/>
              <a:pathLst>
                <a:path w="85" h="42" extrusionOk="0">
                  <a:moveTo>
                    <a:pt x="1" y="0"/>
                  </a:moveTo>
                  <a:lnTo>
                    <a:pt x="1" y="42"/>
                  </a:lnTo>
                  <a:lnTo>
                    <a:pt x="84" y="42"/>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49"/>
            <p:cNvSpPr/>
            <p:nvPr/>
          </p:nvSpPr>
          <p:spPr>
            <a:xfrm>
              <a:off x="6819325" y="1775500"/>
              <a:ext cx="2125" cy="5500"/>
            </a:xfrm>
            <a:custGeom>
              <a:avLst/>
              <a:gdLst/>
              <a:ahLst/>
              <a:cxnLst/>
              <a:rect l="l" t="t" r="r" b="b"/>
              <a:pathLst>
                <a:path w="85" h="220" extrusionOk="0">
                  <a:moveTo>
                    <a:pt x="1" y="0"/>
                  </a:moveTo>
                  <a:lnTo>
                    <a:pt x="1" y="220"/>
                  </a:lnTo>
                  <a:lnTo>
                    <a:pt x="84" y="220"/>
                  </a:lnTo>
                  <a:cubicBezTo>
                    <a:pt x="84" y="136"/>
                    <a:pt x="1" y="84"/>
                    <a:pt x="1"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49"/>
            <p:cNvSpPr/>
            <p:nvPr/>
          </p:nvSpPr>
          <p:spPr>
            <a:xfrm>
              <a:off x="6821425" y="1770000"/>
              <a:ext cx="2375" cy="2375"/>
            </a:xfrm>
            <a:custGeom>
              <a:avLst/>
              <a:gdLst/>
              <a:ahLst/>
              <a:cxnLst/>
              <a:rect l="l" t="t" r="r" b="b"/>
              <a:pathLst>
                <a:path w="95" h="95" extrusionOk="0">
                  <a:moveTo>
                    <a:pt x="94" y="95"/>
                  </a:moveTo>
                  <a:lnTo>
                    <a:pt x="0" y="95"/>
                  </a:lnTo>
                  <a:cubicBezTo>
                    <a:pt x="0" y="95"/>
                    <a:pt x="0" y="1"/>
                    <a:pt x="0" y="95"/>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49"/>
            <p:cNvSpPr/>
            <p:nvPr/>
          </p:nvSpPr>
          <p:spPr>
            <a:xfrm>
              <a:off x="6823775" y="1772350"/>
              <a:ext cx="25" cy="2125"/>
            </a:xfrm>
            <a:custGeom>
              <a:avLst/>
              <a:gdLst/>
              <a:ahLst/>
              <a:cxnLst/>
              <a:rect l="l" t="t" r="r" b="b"/>
              <a:pathLst>
                <a:path w="1" h="85" extrusionOk="0">
                  <a:moveTo>
                    <a:pt x="0" y="1"/>
                  </a:moveTo>
                  <a:cubicBezTo>
                    <a:pt x="0" y="84"/>
                    <a:pt x="0" y="1"/>
                    <a:pt x="0"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49"/>
            <p:cNvSpPr/>
            <p:nvPr/>
          </p:nvSpPr>
          <p:spPr>
            <a:xfrm>
              <a:off x="6821425" y="1768025"/>
              <a:ext cx="2375" cy="2000"/>
            </a:xfrm>
            <a:custGeom>
              <a:avLst/>
              <a:gdLst/>
              <a:ahLst/>
              <a:cxnLst/>
              <a:rect l="l" t="t" r="r" b="b"/>
              <a:pathLst>
                <a:path w="95" h="80" extrusionOk="0">
                  <a:moveTo>
                    <a:pt x="28" y="1"/>
                  </a:moveTo>
                  <a:cubicBezTo>
                    <a:pt x="0" y="1"/>
                    <a:pt x="0" y="38"/>
                    <a:pt x="0" y="38"/>
                  </a:cubicBezTo>
                  <a:lnTo>
                    <a:pt x="0" y="80"/>
                  </a:lnTo>
                  <a:cubicBezTo>
                    <a:pt x="0" y="38"/>
                    <a:pt x="0" y="38"/>
                    <a:pt x="94" y="38"/>
                  </a:cubicBezTo>
                  <a:cubicBezTo>
                    <a:pt x="63" y="10"/>
                    <a:pt x="42" y="1"/>
                    <a:pt x="28"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49"/>
            <p:cNvSpPr/>
            <p:nvPr/>
          </p:nvSpPr>
          <p:spPr>
            <a:xfrm>
              <a:off x="6819325" y="1768975"/>
              <a:ext cx="2125" cy="25"/>
            </a:xfrm>
            <a:custGeom>
              <a:avLst/>
              <a:gdLst/>
              <a:ahLst/>
              <a:cxnLst/>
              <a:rect l="l" t="t" r="r" b="b"/>
              <a:pathLst>
                <a:path w="85" h="1" extrusionOk="0">
                  <a:moveTo>
                    <a:pt x="1" y="0"/>
                  </a:moveTo>
                  <a:lnTo>
                    <a:pt x="1" y="0"/>
                  </a:lnTo>
                  <a:cubicBezTo>
                    <a:pt x="84" y="0"/>
                    <a:pt x="84" y="0"/>
                    <a:pt x="1"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9"/>
            <p:cNvSpPr/>
            <p:nvPr/>
          </p:nvSpPr>
          <p:spPr>
            <a:xfrm>
              <a:off x="6819325" y="1768975"/>
              <a:ext cx="2125" cy="1050"/>
            </a:xfrm>
            <a:custGeom>
              <a:avLst/>
              <a:gdLst/>
              <a:ahLst/>
              <a:cxnLst/>
              <a:rect l="l" t="t" r="r" b="b"/>
              <a:pathLst>
                <a:path w="85" h="42" extrusionOk="0">
                  <a:moveTo>
                    <a:pt x="1" y="0"/>
                  </a:moveTo>
                  <a:lnTo>
                    <a:pt x="84" y="42"/>
                  </a:lnTo>
                  <a:cubicBezTo>
                    <a:pt x="84" y="0"/>
                    <a:pt x="1" y="0"/>
                    <a:pt x="84"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9"/>
            <p:cNvSpPr/>
            <p:nvPr/>
          </p:nvSpPr>
          <p:spPr>
            <a:xfrm>
              <a:off x="6819325" y="1770000"/>
              <a:ext cx="2125" cy="1800"/>
            </a:xfrm>
            <a:custGeom>
              <a:avLst/>
              <a:gdLst/>
              <a:ahLst/>
              <a:cxnLst/>
              <a:rect l="l" t="t" r="r" b="b"/>
              <a:pathLst>
                <a:path w="85" h="72" extrusionOk="0">
                  <a:moveTo>
                    <a:pt x="84" y="1"/>
                  </a:moveTo>
                  <a:lnTo>
                    <a:pt x="84" y="1"/>
                  </a:lnTo>
                  <a:cubicBezTo>
                    <a:pt x="84" y="2"/>
                    <a:pt x="84" y="43"/>
                    <a:pt x="59" y="43"/>
                  </a:cubicBezTo>
                  <a:cubicBezTo>
                    <a:pt x="47" y="43"/>
                    <a:pt x="28" y="32"/>
                    <a:pt x="1" y="1"/>
                  </a:cubicBezTo>
                  <a:lnTo>
                    <a:pt x="1" y="1"/>
                  </a:lnTo>
                  <a:cubicBezTo>
                    <a:pt x="42" y="48"/>
                    <a:pt x="63" y="71"/>
                    <a:pt x="74" y="71"/>
                  </a:cubicBezTo>
                  <a:cubicBezTo>
                    <a:pt x="84" y="71"/>
                    <a:pt x="84" y="48"/>
                    <a:pt x="8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49"/>
            <p:cNvSpPr/>
            <p:nvPr/>
          </p:nvSpPr>
          <p:spPr>
            <a:xfrm>
              <a:off x="6818275" y="1775500"/>
              <a:ext cx="1075" cy="2100"/>
            </a:xfrm>
            <a:custGeom>
              <a:avLst/>
              <a:gdLst/>
              <a:ahLst/>
              <a:cxnLst/>
              <a:rect l="l" t="t" r="r" b="b"/>
              <a:pathLst>
                <a:path w="43" h="84" extrusionOk="0">
                  <a:moveTo>
                    <a:pt x="1" y="0"/>
                  </a:moveTo>
                  <a:lnTo>
                    <a:pt x="1" y="84"/>
                  </a:lnTo>
                  <a:lnTo>
                    <a:pt x="43" y="84"/>
                  </a:lnTo>
                  <a:cubicBezTo>
                    <a:pt x="1" y="84"/>
                    <a:pt x="43" y="0"/>
                    <a:pt x="1"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49"/>
            <p:cNvSpPr/>
            <p:nvPr/>
          </p:nvSpPr>
          <p:spPr>
            <a:xfrm>
              <a:off x="6819325" y="1761400"/>
              <a:ext cx="25" cy="2100"/>
            </a:xfrm>
            <a:custGeom>
              <a:avLst/>
              <a:gdLst/>
              <a:ahLst/>
              <a:cxnLst/>
              <a:rect l="l" t="t" r="r" b="b"/>
              <a:pathLst>
                <a:path w="1" h="84" extrusionOk="0">
                  <a:moveTo>
                    <a:pt x="1" y="84"/>
                  </a:moveTo>
                  <a:lnTo>
                    <a:pt x="1" y="84"/>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49"/>
            <p:cNvSpPr/>
            <p:nvPr/>
          </p:nvSpPr>
          <p:spPr>
            <a:xfrm>
              <a:off x="6818275" y="1761400"/>
              <a:ext cx="1075" cy="2100"/>
            </a:xfrm>
            <a:custGeom>
              <a:avLst/>
              <a:gdLst/>
              <a:ahLst/>
              <a:cxnLst/>
              <a:rect l="l" t="t" r="r" b="b"/>
              <a:pathLst>
                <a:path w="43" h="84" extrusionOk="0">
                  <a:moveTo>
                    <a:pt x="43" y="84"/>
                  </a:move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49"/>
            <p:cNvSpPr/>
            <p:nvPr/>
          </p:nvSpPr>
          <p:spPr>
            <a:xfrm>
              <a:off x="6818275" y="1766875"/>
              <a:ext cx="1075" cy="3150"/>
            </a:xfrm>
            <a:custGeom>
              <a:avLst/>
              <a:gdLst/>
              <a:ahLst/>
              <a:cxnLst/>
              <a:rect l="l" t="t" r="r" b="b"/>
              <a:pathLst>
                <a:path w="43" h="126" extrusionOk="0">
                  <a:moveTo>
                    <a:pt x="43" y="84"/>
                  </a:moveTo>
                  <a:lnTo>
                    <a:pt x="1" y="1"/>
                  </a:lnTo>
                  <a:lnTo>
                    <a:pt x="43" y="84"/>
                  </a:lnTo>
                  <a:lnTo>
                    <a:pt x="43" y="126"/>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49"/>
            <p:cNvSpPr/>
            <p:nvPr/>
          </p:nvSpPr>
          <p:spPr>
            <a:xfrm>
              <a:off x="6818275" y="1755900"/>
              <a:ext cx="1075" cy="2125"/>
            </a:xfrm>
            <a:custGeom>
              <a:avLst/>
              <a:gdLst/>
              <a:ahLst/>
              <a:cxnLst/>
              <a:rect l="l" t="t" r="r" b="b"/>
              <a:pathLst>
                <a:path w="43" h="85" extrusionOk="0">
                  <a:moveTo>
                    <a:pt x="43" y="84"/>
                  </a:moveTo>
                  <a:lnTo>
                    <a:pt x="1" y="1"/>
                  </a:lnTo>
                  <a:lnTo>
                    <a:pt x="43"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49"/>
            <p:cNvSpPr/>
            <p:nvPr/>
          </p:nvSpPr>
          <p:spPr>
            <a:xfrm>
              <a:off x="6818275" y="1752775"/>
              <a:ext cx="1075" cy="2100"/>
            </a:xfrm>
            <a:custGeom>
              <a:avLst/>
              <a:gdLst/>
              <a:ahLst/>
              <a:cxnLst/>
              <a:rect l="l" t="t" r="r" b="b"/>
              <a:pathLst>
                <a:path w="43" h="84" extrusionOk="0">
                  <a:moveTo>
                    <a:pt x="1" y="0"/>
                  </a:moveTo>
                  <a:lnTo>
                    <a:pt x="1" y="84"/>
                  </a:lnTo>
                  <a:cubicBezTo>
                    <a:pt x="1" y="84"/>
                    <a:pt x="1" y="47"/>
                    <a:pt x="13" y="47"/>
                  </a:cubicBezTo>
                  <a:cubicBezTo>
                    <a:pt x="19" y="47"/>
                    <a:pt x="29" y="56"/>
                    <a:pt x="43" y="84"/>
                  </a:cubicBez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49"/>
            <p:cNvSpPr/>
            <p:nvPr/>
          </p:nvSpPr>
          <p:spPr>
            <a:xfrm>
              <a:off x="6818275" y="1758000"/>
              <a:ext cx="25" cy="1325"/>
            </a:xfrm>
            <a:custGeom>
              <a:avLst/>
              <a:gdLst/>
              <a:ahLst/>
              <a:cxnLst/>
              <a:rect l="l" t="t" r="r" b="b"/>
              <a:pathLst>
                <a:path w="1" h="53" extrusionOk="0">
                  <a:moveTo>
                    <a:pt x="1" y="53"/>
                  </a:moveTo>
                  <a:lnTo>
                    <a:pt x="1" y="53"/>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49"/>
            <p:cNvSpPr/>
            <p:nvPr/>
          </p:nvSpPr>
          <p:spPr>
            <a:xfrm>
              <a:off x="6818275" y="1758000"/>
              <a:ext cx="25" cy="1325"/>
            </a:xfrm>
            <a:custGeom>
              <a:avLst/>
              <a:gdLst/>
              <a:ahLst/>
              <a:cxnLst/>
              <a:rect l="l" t="t" r="r" b="b"/>
              <a:pathLst>
                <a:path w="1" h="53" extrusionOk="0">
                  <a:moveTo>
                    <a:pt x="1" y="53"/>
                  </a:moveTo>
                  <a:lnTo>
                    <a:pt x="1" y="53"/>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49"/>
            <p:cNvSpPr/>
            <p:nvPr/>
          </p:nvSpPr>
          <p:spPr>
            <a:xfrm>
              <a:off x="6818275" y="1763475"/>
              <a:ext cx="25" cy="1075"/>
            </a:xfrm>
            <a:custGeom>
              <a:avLst/>
              <a:gdLst/>
              <a:ahLst/>
              <a:cxnLst/>
              <a:rect l="l" t="t" r="r" b="b"/>
              <a:pathLst>
                <a:path w="1" h="43" extrusionOk="0">
                  <a:moveTo>
                    <a:pt x="1" y="43"/>
                  </a:moveTo>
                  <a:cubicBezTo>
                    <a:pt x="1" y="1"/>
                    <a:pt x="1" y="1"/>
                    <a:pt x="1" y="43"/>
                  </a:cubicBezTo>
                  <a:cubicBezTo>
                    <a:pt x="1" y="43"/>
                    <a:pt x="1" y="1"/>
                    <a:pt x="1" y="43"/>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49"/>
            <p:cNvSpPr/>
            <p:nvPr/>
          </p:nvSpPr>
          <p:spPr>
            <a:xfrm>
              <a:off x="6818275" y="1759300"/>
              <a:ext cx="25" cy="2125"/>
            </a:xfrm>
            <a:custGeom>
              <a:avLst/>
              <a:gdLst/>
              <a:ahLst/>
              <a:cxnLst/>
              <a:rect l="l" t="t" r="r" b="b"/>
              <a:pathLst>
                <a:path w="1" h="85" extrusionOk="0">
                  <a:moveTo>
                    <a:pt x="1" y="84"/>
                  </a:moveTo>
                  <a:lnTo>
                    <a:pt x="1" y="84"/>
                  </a:ln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9"/>
            <p:cNvSpPr/>
            <p:nvPr/>
          </p:nvSpPr>
          <p:spPr>
            <a:xfrm>
              <a:off x="6818275" y="1759300"/>
              <a:ext cx="25" cy="25"/>
            </a:xfrm>
            <a:custGeom>
              <a:avLst/>
              <a:gdLst/>
              <a:ahLst/>
              <a:cxnLst/>
              <a:rect l="l" t="t" r="r" b="b"/>
              <a:pathLst>
                <a:path w="1" h="1" extrusionOk="0">
                  <a:moveTo>
                    <a:pt x="1" y="1"/>
                  </a:moveTo>
                  <a:lnTo>
                    <a:pt x="1" y="1"/>
                  </a:ln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49"/>
            <p:cNvSpPr/>
            <p:nvPr/>
          </p:nvSpPr>
          <p:spPr>
            <a:xfrm>
              <a:off x="6816200" y="1752775"/>
              <a:ext cx="25" cy="2100"/>
            </a:xfrm>
            <a:custGeom>
              <a:avLst/>
              <a:gdLst/>
              <a:ahLst/>
              <a:cxnLst/>
              <a:rect l="l" t="t" r="r" b="b"/>
              <a:pathLst>
                <a:path w="1" h="84" extrusionOk="0">
                  <a:moveTo>
                    <a:pt x="0" y="0"/>
                  </a:moveTo>
                  <a:lnTo>
                    <a:pt x="0" y="0"/>
                  </a:lnTo>
                  <a:lnTo>
                    <a:pt x="0"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49"/>
            <p:cNvSpPr/>
            <p:nvPr/>
          </p:nvSpPr>
          <p:spPr>
            <a:xfrm>
              <a:off x="6812800" y="1744950"/>
              <a:ext cx="25" cy="25"/>
            </a:xfrm>
            <a:custGeom>
              <a:avLst/>
              <a:gdLst/>
              <a:ahLst/>
              <a:cxnLst/>
              <a:rect l="l" t="t" r="r" b="b"/>
              <a:pathLst>
                <a:path w="1" h="1" extrusionOk="0">
                  <a:moveTo>
                    <a:pt x="0" y="0"/>
                  </a:moveTo>
                  <a:lnTo>
                    <a:pt x="0" y="0"/>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49"/>
            <p:cNvSpPr/>
            <p:nvPr/>
          </p:nvSpPr>
          <p:spPr>
            <a:xfrm>
              <a:off x="6816200" y="1754850"/>
              <a:ext cx="25" cy="25"/>
            </a:xfrm>
            <a:custGeom>
              <a:avLst/>
              <a:gdLst/>
              <a:ahLst/>
              <a:cxnLst/>
              <a:rect l="l" t="t" r="r" b="b"/>
              <a:pathLst>
                <a:path w="1" h="1" extrusionOk="0">
                  <a:moveTo>
                    <a:pt x="0" y="1"/>
                  </a:moveTo>
                  <a:lnTo>
                    <a:pt x="0" y="1"/>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49"/>
            <p:cNvSpPr/>
            <p:nvPr/>
          </p:nvSpPr>
          <p:spPr>
            <a:xfrm>
              <a:off x="6816200" y="1749375"/>
              <a:ext cx="25" cy="1075"/>
            </a:xfrm>
            <a:custGeom>
              <a:avLst/>
              <a:gdLst/>
              <a:ahLst/>
              <a:cxnLst/>
              <a:rect l="l" t="t" r="r" b="b"/>
              <a:pathLst>
                <a:path w="1" h="43" extrusionOk="0">
                  <a:moveTo>
                    <a:pt x="0" y="1"/>
                  </a:moveTo>
                  <a:lnTo>
                    <a:pt x="0" y="42"/>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49"/>
            <p:cNvSpPr/>
            <p:nvPr/>
          </p:nvSpPr>
          <p:spPr>
            <a:xfrm>
              <a:off x="6818275" y="1755900"/>
              <a:ext cx="25" cy="25"/>
            </a:xfrm>
            <a:custGeom>
              <a:avLst/>
              <a:gdLst/>
              <a:ahLst/>
              <a:cxnLst/>
              <a:rect l="l" t="t" r="r" b="b"/>
              <a:pathLst>
                <a:path w="1" h="1" extrusionOk="0">
                  <a:moveTo>
                    <a:pt x="1" y="1"/>
                  </a:move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49"/>
            <p:cNvSpPr/>
            <p:nvPr/>
          </p:nvSpPr>
          <p:spPr>
            <a:xfrm>
              <a:off x="6816200" y="1754875"/>
              <a:ext cx="2100" cy="1050"/>
            </a:xfrm>
            <a:custGeom>
              <a:avLst/>
              <a:gdLst/>
              <a:ahLst/>
              <a:cxnLst/>
              <a:rect l="l" t="t" r="r" b="b"/>
              <a:pathLst>
                <a:path w="84" h="42" extrusionOk="0">
                  <a:moveTo>
                    <a:pt x="0" y="0"/>
                  </a:moveTo>
                  <a:cubicBezTo>
                    <a:pt x="0" y="42"/>
                    <a:pt x="0" y="42"/>
                    <a:pt x="84" y="42"/>
                  </a:cubicBezTo>
                  <a:cubicBezTo>
                    <a:pt x="84" y="42"/>
                    <a:pt x="0" y="42"/>
                    <a:pt x="0"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49"/>
            <p:cNvSpPr/>
            <p:nvPr/>
          </p:nvSpPr>
          <p:spPr>
            <a:xfrm>
              <a:off x="6807325" y="1743900"/>
              <a:ext cx="5500" cy="4275"/>
            </a:xfrm>
            <a:custGeom>
              <a:avLst/>
              <a:gdLst/>
              <a:ahLst/>
              <a:cxnLst/>
              <a:rect l="l" t="t" r="r" b="b"/>
              <a:pathLst>
                <a:path w="220" h="171" extrusionOk="0">
                  <a:moveTo>
                    <a:pt x="0" y="0"/>
                  </a:moveTo>
                  <a:lnTo>
                    <a:pt x="94" y="42"/>
                  </a:lnTo>
                  <a:lnTo>
                    <a:pt x="0" y="42"/>
                  </a:lnTo>
                  <a:cubicBezTo>
                    <a:pt x="94" y="42"/>
                    <a:pt x="94" y="136"/>
                    <a:pt x="94" y="136"/>
                  </a:cubicBezTo>
                  <a:cubicBezTo>
                    <a:pt x="106" y="160"/>
                    <a:pt x="122" y="170"/>
                    <a:pt x="138" y="170"/>
                  </a:cubicBezTo>
                  <a:cubicBezTo>
                    <a:pt x="177" y="170"/>
                    <a:pt x="219" y="109"/>
                    <a:pt x="219" y="42"/>
                  </a:cubicBezTo>
                  <a:lnTo>
                    <a:pt x="136" y="42"/>
                  </a:lnTo>
                  <a:cubicBezTo>
                    <a:pt x="136" y="42"/>
                    <a:pt x="219" y="136"/>
                    <a:pt x="136" y="136"/>
                  </a:cubicBezTo>
                  <a:cubicBezTo>
                    <a:pt x="94" y="42"/>
                    <a:pt x="136" y="42"/>
                    <a:pt x="136" y="42"/>
                  </a:cubicBezTo>
                  <a:cubicBezTo>
                    <a:pt x="136" y="42"/>
                    <a:pt x="94" y="0"/>
                    <a:pt x="0"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49"/>
            <p:cNvSpPr/>
            <p:nvPr/>
          </p:nvSpPr>
          <p:spPr>
            <a:xfrm>
              <a:off x="6812800" y="1744950"/>
              <a:ext cx="2100" cy="2375"/>
            </a:xfrm>
            <a:custGeom>
              <a:avLst/>
              <a:gdLst/>
              <a:ahLst/>
              <a:cxnLst/>
              <a:rect l="l" t="t" r="r" b="b"/>
              <a:pathLst>
                <a:path w="84" h="95" extrusionOk="0">
                  <a:moveTo>
                    <a:pt x="0" y="0"/>
                  </a:moveTo>
                  <a:lnTo>
                    <a:pt x="84" y="94"/>
                  </a:lnTo>
                  <a:lnTo>
                    <a:pt x="84"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49"/>
            <p:cNvSpPr/>
            <p:nvPr/>
          </p:nvSpPr>
          <p:spPr>
            <a:xfrm>
              <a:off x="6812800" y="1749375"/>
              <a:ext cx="3425" cy="3425"/>
            </a:xfrm>
            <a:custGeom>
              <a:avLst/>
              <a:gdLst/>
              <a:ahLst/>
              <a:cxnLst/>
              <a:rect l="l" t="t" r="r" b="b"/>
              <a:pathLst>
                <a:path w="137" h="137" extrusionOk="0">
                  <a:moveTo>
                    <a:pt x="84" y="42"/>
                  </a:moveTo>
                  <a:lnTo>
                    <a:pt x="84" y="42"/>
                  </a:lnTo>
                  <a:cubicBezTo>
                    <a:pt x="84" y="42"/>
                    <a:pt x="84" y="42"/>
                    <a:pt x="84" y="42"/>
                  </a:cubicBezTo>
                  <a:close/>
                  <a:moveTo>
                    <a:pt x="84" y="1"/>
                  </a:moveTo>
                  <a:lnTo>
                    <a:pt x="84" y="42"/>
                  </a:lnTo>
                  <a:cubicBezTo>
                    <a:pt x="84" y="28"/>
                    <a:pt x="84" y="24"/>
                    <a:pt x="86" y="24"/>
                  </a:cubicBezTo>
                  <a:cubicBezTo>
                    <a:pt x="90" y="24"/>
                    <a:pt x="101" y="42"/>
                    <a:pt x="136" y="42"/>
                  </a:cubicBezTo>
                  <a:cubicBezTo>
                    <a:pt x="136" y="42"/>
                    <a:pt x="84" y="42"/>
                    <a:pt x="84" y="1"/>
                  </a:cubicBezTo>
                  <a:close/>
                  <a:moveTo>
                    <a:pt x="22" y="24"/>
                  </a:moveTo>
                  <a:cubicBezTo>
                    <a:pt x="10" y="24"/>
                    <a:pt x="0" y="28"/>
                    <a:pt x="0" y="42"/>
                  </a:cubicBezTo>
                  <a:cubicBezTo>
                    <a:pt x="0" y="89"/>
                    <a:pt x="21" y="89"/>
                    <a:pt x="42" y="89"/>
                  </a:cubicBezTo>
                  <a:cubicBezTo>
                    <a:pt x="47" y="89"/>
                    <a:pt x="51" y="89"/>
                    <a:pt x="56" y="90"/>
                  </a:cubicBezTo>
                  <a:lnTo>
                    <a:pt x="56" y="90"/>
                  </a:lnTo>
                  <a:cubicBezTo>
                    <a:pt x="47" y="76"/>
                    <a:pt x="46" y="72"/>
                    <a:pt x="48" y="72"/>
                  </a:cubicBezTo>
                  <a:lnTo>
                    <a:pt x="48" y="72"/>
                  </a:lnTo>
                  <a:cubicBezTo>
                    <a:pt x="50" y="72"/>
                    <a:pt x="59" y="79"/>
                    <a:pt x="67" y="79"/>
                  </a:cubicBezTo>
                  <a:cubicBezTo>
                    <a:pt x="76" y="79"/>
                    <a:pt x="84" y="71"/>
                    <a:pt x="84" y="42"/>
                  </a:cubicBezTo>
                  <a:cubicBezTo>
                    <a:pt x="84" y="42"/>
                    <a:pt x="47" y="24"/>
                    <a:pt x="22" y="24"/>
                  </a:cubicBezTo>
                  <a:close/>
                  <a:moveTo>
                    <a:pt x="56" y="90"/>
                  </a:moveTo>
                  <a:cubicBezTo>
                    <a:pt x="61" y="100"/>
                    <a:pt x="71" y="115"/>
                    <a:pt x="84" y="136"/>
                  </a:cubicBezTo>
                  <a:cubicBezTo>
                    <a:pt x="84" y="100"/>
                    <a:pt x="71" y="92"/>
                    <a:pt x="56" y="90"/>
                  </a:cubicBezTo>
                  <a:close/>
                  <a:moveTo>
                    <a:pt x="84" y="42"/>
                  </a:moveTo>
                  <a:cubicBezTo>
                    <a:pt x="84" y="42"/>
                    <a:pt x="136" y="42"/>
                    <a:pt x="136" y="136"/>
                  </a:cubicBezTo>
                  <a:lnTo>
                    <a:pt x="136" y="42"/>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49"/>
            <p:cNvSpPr/>
            <p:nvPr/>
          </p:nvSpPr>
          <p:spPr>
            <a:xfrm>
              <a:off x="6814875" y="1763475"/>
              <a:ext cx="1350" cy="25"/>
            </a:xfrm>
            <a:custGeom>
              <a:avLst/>
              <a:gdLst/>
              <a:ahLst/>
              <a:cxnLst/>
              <a:rect l="l" t="t" r="r" b="b"/>
              <a:pathLst>
                <a:path w="54" h="1" extrusionOk="0">
                  <a:moveTo>
                    <a:pt x="1" y="1"/>
                  </a:moveTo>
                  <a:lnTo>
                    <a:pt x="53"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49"/>
            <p:cNvSpPr/>
            <p:nvPr/>
          </p:nvSpPr>
          <p:spPr>
            <a:xfrm>
              <a:off x="6816200" y="1761400"/>
              <a:ext cx="25" cy="3150"/>
            </a:xfrm>
            <a:custGeom>
              <a:avLst/>
              <a:gdLst/>
              <a:ahLst/>
              <a:cxnLst/>
              <a:rect l="l" t="t" r="r" b="b"/>
              <a:pathLst>
                <a:path w="1" h="126" extrusionOk="0">
                  <a:moveTo>
                    <a:pt x="0" y="0"/>
                  </a:moveTo>
                  <a:lnTo>
                    <a:pt x="0" y="84"/>
                  </a:lnTo>
                  <a:lnTo>
                    <a:pt x="0" y="84"/>
                  </a:lnTo>
                  <a:lnTo>
                    <a:pt x="0" y="84"/>
                  </a:lnTo>
                  <a:cubicBezTo>
                    <a:pt x="0" y="84"/>
                    <a:pt x="0" y="126"/>
                    <a:pt x="0" y="84"/>
                  </a:cubicBezTo>
                  <a:lnTo>
                    <a:pt x="0"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49"/>
            <p:cNvSpPr/>
            <p:nvPr/>
          </p:nvSpPr>
          <p:spPr>
            <a:xfrm>
              <a:off x="6814875" y="1754850"/>
              <a:ext cx="25" cy="1075"/>
            </a:xfrm>
            <a:custGeom>
              <a:avLst/>
              <a:gdLst/>
              <a:ahLst/>
              <a:cxnLst/>
              <a:rect l="l" t="t" r="r" b="b"/>
              <a:pathLst>
                <a:path w="1" h="43" extrusionOk="0">
                  <a:moveTo>
                    <a:pt x="1" y="43"/>
                  </a:moveTo>
                  <a:lnTo>
                    <a:pt x="1" y="43"/>
                  </a:lnTo>
                  <a:lnTo>
                    <a:pt x="1" y="43"/>
                  </a:ln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49"/>
            <p:cNvSpPr/>
            <p:nvPr/>
          </p:nvSpPr>
          <p:spPr>
            <a:xfrm>
              <a:off x="6812800" y="1743900"/>
              <a:ext cx="2100" cy="1075"/>
            </a:xfrm>
            <a:custGeom>
              <a:avLst/>
              <a:gdLst/>
              <a:ahLst/>
              <a:cxnLst/>
              <a:rect l="l" t="t" r="r" b="b"/>
              <a:pathLst>
                <a:path w="84" h="43" extrusionOk="0">
                  <a:moveTo>
                    <a:pt x="0" y="0"/>
                  </a:moveTo>
                  <a:lnTo>
                    <a:pt x="0" y="42"/>
                  </a:lnTo>
                  <a:lnTo>
                    <a:pt x="84" y="42"/>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49"/>
            <p:cNvSpPr/>
            <p:nvPr/>
          </p:nvSpPr>
          <p:spPr>
            <a:xfrm>
              <a:off x="6812800" y="1741800"/>
              <a:ext cx="25" cy="25"/>
            </a:xfrm>
            <a:custGeom>
              <a:avLst/>
              <a:gdLst/>
              <a:ahLst/>
              <a:cxnLst/>
              <a:rect l="l" t="t" r="r" b="b"/>
              <a:pathLst>
                <a:path w="1" h="1" extrusionOk="0">
                  <a:moveTo>
                    <a:pt x="0" y="1"/>
                  </a:moveTo>
                  <a:lnTo>
                    <a:pt x="0" y="1"/>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49"/>
            <p:cNvSpPr/>
            <p:nvPr/>
          </p:nvSpPr>
          <p:spPr>
            <a:xfrm>
              <a:off x="6686650" y="1668950"/>
              <a:ext cx="25" cy="25"/>
            </a:xfrm>
            <a:custGeom>
              <a:avLst/>
              <a:gdLst/>
              <a:ahLst/>
              <a:cxnLst/>
              <a:rect l="l" t="t" r="r" b="b"/>
              <a:pathLst>
                <a:path w="1" h="1" extrusionOk="0">
                  <a:moveTo>
                    <a:pt x="1" y="0"/>
                  </a:move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49"/>
            <p:cNvSpPr/>
            <p:nvPr/>
          </p:nvSpPr>
          <p:spPr>
            <a:xfrm>
              <a:off x="6689800" y="1671025"/>
              <a:ext cx="25" cy="25"/>
            </a:xfrm>
            <a:custGeom>
              <a:avLst/>
              <a:gdLst/>
              <a:ahLst/>
              <a:cxnLst/>
              <a:rect l="l" t="t" r="r" b="b"/>
              <a:pathLst>
                <a:path w="1"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49"/>
            <p:cNvSpPr/>
            <p:nvPr/>
          </p:nvSpPr>
          <p:spPr>
            <a:xfrm>
              <a:off x="6722425" y="1683050"/>
              <a:ext cx="25" cy="2100"/>
            </a:xfrm>
            <a:custGeom>
              <a:avLst/>
              <a:gdLst/>
              <a:ahLst/>
              <a:cxnLst/>
              <a:rect l="l" t="t" r="r" b="b"/>
              <a:pathLst>
                <a:path w="1" h="84" extrusionOk="0">
                  <a:moveTo>
                    <a:pt x="1" y="84"/>
                  </a:move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9"/>
            <p:cNvSpPr/>
            <p:nvPr/>
          </p:nvSpPr>
          <p:spPr>
            <a:xfrm>
              <a:off x="6667075" y="1649350"/>
              <a:ext cx="2100" cy="2125"/>
            </a:xfrm>
            <a:custGeom>
              <a:avLst/>
              <a:gdLst/>
              <a:ahLst/>
              <a:cxnLst/>
              <a:rect l="l" t="t" r="r" b="b"/>
              <a:pathLst>
                <a:path w="84" h="85" extrusionOk="0">
                  <a:moveTo>
                    <a:pt x="84" y="84"/>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9"/>
            <p:cNvSpPr/>
            <p:nvPr/>
          </p:nvSpPr>
          <p:spPr>
            <a:xfrm>
              <a:off x="6633375" y="1544900"/>
              <a:ext cx="1075" cy="1050"/>
            </a:xfrm>
            <a:custGeom>
              <a:avLst/>
              <a:gdLst/>
              <a:ahLst/>
              <a:cxnLst/>
              <a:rect l="l" t="t" r="r" b="b"/>
              <a:pathLst>
                <a:path w="43" h="42" extrusionOk="0">
                  <a:moveTo>
                    <a:pt x="1" y="0"/>
                  </a:moveTo>
                  <a:lnTo>
                    <a:pt x="43" y="42"/>
                  </a:lnTo>
                  <a:cubicBezTo>
                    <a:pt x="43" y="0"/>
                    <a:pt x="1" y="0"/>
                    <a:pt x="1"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9"/>
            <p:cNvSpPr/>
            <p:nvPr/>
          </p:nvSpPr>
          <p:spPr>
            <a:xfrm>
              <a:off x="6807325" y="1733175"/>
              <a:ext cx="2350" cy="25"/>
            </a:xfrm>
            <a:custGeom>
              <a:avLst/>
              <a:gdLst/>
              <a:ahLst/>
              <a:cxnLst/>
              <a:rect l="l" t="t" r="r" b="b"/>
              <a:pathLst>
                <a:path w="94" h="1" extrusionOk="0">
                  <a:moveTo>
                    <a:pt x="0" y="1"/>
                  </a:moveTo>
                  <a:cubicBezTo>
                    <a:pt x="94" y="1"/>
                    <a:pt x="0" y="1"/>
                    <a:pt x="0"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9"/>
            <p:cNvSpPr/>
            <p:nvPr/>
          </p:nvSpPr>
          <p:spPr>
            <a:xfrm>
              <a:off x="6787725" y="1715700"/>
              <a:ext cx="25" cy="25"/>
            </a:xfrm>
            <a:custGeom>
              <a:avLst/>
              <a:gdLst/>
              <a:ahLst/>
              <a:cxnLst/>
              <a:rect l="l" t="t" r="r" b="b"/>
              <a:pathLst>
                <a:path w="1" h="1" extrusionOk="0">
                  <a:moveTo>
                    <a:pt x="1" y="0"/>
                  </a:move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9"/>
            <p:cNvSpPr/>
            <p:nvPr/>
          </p:nvSpPr>
          <p:spPr>
            <a:xfrm>
              <a:off x="6807325" y="1733175"/>
              <a:ext cx="0" cy="25"/>
            </a:xfrm>
            <a:custGeom>
              <a:avLst/>
              <a:gdLst/>
              <a:ahLst/>
              <a:cxnLst/>
              <a:rect l="l" t="t" r="r" b="b"/>
              <a:pathLst>
                <a:path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9"/>
            <p:cNvSpPr/>
            <p:nvPr/>
          </p:nvSpPr>
          <p:spPr>
            <a:xfrm>
              <a:off x="6809675" y="1733175"/>
              <a:ext cx="0" cy="25"/>
            </a:xfrm>
            <a:custGeom>
              <a:avLst/>
              <a:gdLst/>
              <a:ahLst/>
              <a:cxnLst/>
              <a:rect l="l" t="t" r="r" b="b"/>
              <a:pathLst>
                <a:path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9"/>
            <p:cNvSpPr/>
            <p:nvPr/>
          </p:nvSpPr>
          <p:spPr>
            <a:xfrm>
              <a:off x="6807325" y="1730825"/>
              <a:ext cx="0" cy="2375"/>
            </a:xfrm>
            <a:custGeom>
              <a:avLst/>
              <a:gdLst/>
              <a:ahLst/>
              <a:cxnLst/>
              <a:rect l="l" t="t" r="r" b="b"/>
              <a:pathLst>
                <a:path h="95" extrusionOk="0">
                  <a:moveTo>
                    <a:pt x="0" y="1"/>
                  </a:moveTo>
                  <a:lnTo>
                    <a:pt x="0" y="95"/>
                  </a:lnTo>
                  <a:lnTo>
                    <a:pt x="0" y="95"/>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9"/>
            <p:cNvSpPr/>
            <p:nvPr/>
          </p:nvSpPr>
          <p:spPr>
            <a:xfrm>
              <a:off x="6658200" y="1610175"/>
              <a:ext cx="25" cy="2125"/>
            </a:xfrm>
            <a:custGeom>
              <a:avLst/>
              <a:gdLst/>
              <a:ahLst/>
              <a:cxnLst/>
              <a:rect l="l" t="t" r="r" b="b"/>
              <a:pathLst>
                <a:path w="1" h="85" extrusionOk="0">
                  <a:moveTo>
                    <a:pt x="0" y="84"/>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9"/>
            <p:cNvSpPr/>
            <p:nvPr/>
          </p:nvSpPr>
          <p:spPr>
            <a:xfrm>
              <a:off x="6750900" y="1696100"/>
              <a:ext cx="25" cy="25"/>
            </a:xfrm>
            <a:custGeom>
              <a:avLst/>
              <a:gdLst/>
              <a:ahLst/>
              <a:cxnLst/>
              <a:rect l="l" t="t" r="r" b="b"/>
              <a:pathLst>
                <a:path w="1" h="1" extrusionOk="0">
                  <a:moveTo>
                    <a:pt x="1" y="1"/>
                  </a:moveTo>
                  <a:lnTo>
                    <a:pt x="1" y="1"/>
                  </a:ln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9"/>
            <p:cNvSpPr/>
            <p:nvPr/>
          </p:nvSpPr>
          <p:spPr>
            <a:xfrm>
              <a:off x="6748550" y="1694000"/>
              <a:ext cx="2375" cy="2125"/>
            </a:xfrm>
            <a:custGeom>
              <a:avLst/>
              <a:gdLst/>
              <a:ahLst/>
              <a:cxnLst/>
              <a:rect l="l" t="t" r="r" b="b"/>
              <a:pathLst>
                <a:path w="95" h="85" extrusionOk="0">
                  <a:moveTo>
                    <a:pt x="95" y="1"/>
                  </a:moveTo>
                  <a:lnTo>
                    <a:pt x="1" y="85"/>
                  </a:lnTo>
                  <a:lnTo>
                    <a:pt x="95" y="85"/>
                  </a:lnTo>
                  <a:lnTo>
                    <a:pt x="95"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9"/>
            <p:cNvSpPr/>
            <p:nvPr/>
          </p:nvSpPr>
          <p:spPr>
            <a:xfrm>
              <a:off x="6658200" y="1624275"/>
              <a:ext cx="25" cy="25"/>
            </a:xfrm>
            <a:custGeom>
              <a:avLst/>
              <a:gdLst/>
              <a:ahLst/>
              <a:cxnLst/>
              <a:rect l="l" t="t" r="r" b="b"/>
              <a:pathLst>
                <a:path w="1"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9"/>
            <p:cNvSpPr/>
            <p:nvPr/>
          </p:nvSpPr>
          <p:spPr>
            <a:xfrm>
              <a:off x="6722425" y="1683050"/>
              <a:ext cx="25" cy="2100"/>
            </a:xfrm>
            <a:custGeom>
              <a:avLst/>
              <a:gdLst/>
              <a:ahLst/>
              <a:cxnLst/>
              <a:rect l="l" t="t" r="r" b="b"/>
              <a:pathLst>
                <a:path w="1" h="84" extrusionOk="0">
                  <a:moveTo>
                    <a:pt x="1" y="84"/>
                  </a:move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9"/>
            <p:cNvSpPr/>
            <p:nvPr/>
          </p:nvSpPr>
          <p:spPr>
            <a:xfrm>
              <a:off x="6669150" y="1651450"/>
              <a:ext cx="25" cy="25"/>
            </a:xfrm>
            <a:custGeom>
              <a:avLst/>
              <a:gdLst/>
              <a:ahLst/>
              <a:cxnLst/>
              <a:rect l="l" t="t" r="r" b="b"/>
              <a:pathLst>
                <a:path w="1" h="1" extrusionOk="0">
                  <a:moveTo>
                    <a:pt x="1" y="0"/>
                  </a:move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9"/>
            <p:cNvSpPr/>
            <p:nvPr/>
          </p:nvSpPr>
          <p:spPr>
            <a:xfrm>
              <a:off x="6779100" y="1711250"/>
              <a:ext cx="1075" cy="2375"/>
            </a:xfrm>
            <a:custGeom>
              <a:avLst/>
              <a:gdLst/>
              <a:ahLst/>
              <a:cxnLst/>
              <a:rect l="l" t="t" r="r" b="b"/>
              <a:pathLst>
                <a:path w="43" h="95" extrusionOk="0">
                  <a:moveTo>
                    <a:pt x="43" y="0"/>
                  </a:moveTo>
                  <a:cubicBezTo>
                    <a:pt x="1" y="0"/>
                    <a:pt x="1" y="0"/>
                    <a:pt x="43" y="94"/>
                  </a:cubicBezTo>
                  <a:lnTo>
                    <a:pt x="43"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9"/>
            <p:cNvSpPr/>
            <p:nvPr/>
          </p:nvSpPr>
          <p:spPr>
            <a:xfrm>
              <a:off x="6810700" y="1736325"/>
              <a:ext cx="25" cy="2100"/>
            </a:xfrm>
            <a:custGeom>
              <a:avLst/>
              <a:gdLst/>
              <a:ahLst/>
              <a:cxnLst/>
              <a:rect l="l" t="t" r="r" b="b"/>
              <a:pathLst>
                <a:path w="1" h="84" extrusionOk="0">
                  <a:moveTo>
                    <a:pt x="1" y="84"/>
                  </a:moveTo>
                  <a:lnTo>
                    <a:pt x="1" y="84"/>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49"/>
            <p:cNvSpPr/>
            <p:nvPr/>
          </p:nvSpPr>
          <p:spPr>
            <a:xfrm>
              <a:off x="6810700" y="1749375"/>
              <a:ext cx="25" cy="1075"/>
            </a:xfrm>
            <a:custGeom>
              <a:avLst/>
              <a:gdLst/>
              <a:ahLst/>
              <a:cxnLst/>
              <a:rect l="l" t="t" r="r" b="b"/>
              <a:pathLst>
                <a:path w="1" h="43" extrusionOk="0">
                  <a:moveTo>
                    <a:pt x="1" y="1"/>
                  </a:moveTo>
                  <a:lnTo>
                    <a:pt x="1" y="42"/>
                  </a:lnTo>
                  <a:lnTo>
                    <a:pt x="1" y="42"/>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9"/>
            <p:cNvSpPr/>
            <p:nvPr/>
          </p:nvSpPr>
          <p:spPr>
            <a:xfrm>
              <a:off x="6807325" y="1739725"/>
              <a:ext cx="3400" cy="2100"/>
            </a:xfrm>
            <a:custGeom>
              <a:avLst/>
              <a:gdLst/>
              <a:ahLst/>
              <a:cxnLst/>
              <a:rect l="l" t="t" r="r" b="b"/>
              <a:pathLst>
                <a:path w="136" h="84" extrusionOk="0">
                  <a:moveTo>
                    <a:pt x="94" y="0"/>
                  </a:moveTo>
                  <a:cubicBezTo>
                    <a:pt x="0" y="0"/>
                    <a:pt x="94" y="84"/>
                    <a:pt x="94" y="84"/>
                  </a:cubicBezTo>
                  <a:cubicBezTo>
                    <a:pt x="136" y="84"/>
                    <a:pt x="94" y="0"/>
                    <a:pt x="94"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9"/>
            <p:cNvSpPr/>
            <p:nvPr/>
          </p:nvSpPr>
          <p:spPr>
            <a:xfrm>
              <a:off x="6809675" y="1741800"/>
              <a:ext cx="1050" cy="25"/>
            </a:xfrm>
            <a:custGeom>
              <a:avLst/>
              <a:gdLst/>
              <a:ahLst/>
              <a:cxnLst/>
              <a:rect l="l" t="t" r="r" b="b"/>
              <a:pathLst>
                <a:path w="42" h="1" extrusionOk="0">
                  <a:moveTo>
                    <a:pt x="0" y="1"/>
                  </a:moveTo>
                  <a:lnTo>
                    <a:pt x="0" y="1"/>
                  </a:lnTo>
                  <a:cubicBezTo>
                    <a:pt x="42" y="1"/>
                    <a:pt x="0" y="1"/>
                    <a:pt x="0"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9"/>
            <p:cNvSpPr/>
            <p:nvPr/>
          </p:nvSpPr>
          <p:spPr>
            <a:xfrm>
              <a:off x="6806625" y="1730375"/>
              <a:ext cx="2275" cy="475"/>
            </a:xfrm>
            <a:custGeom>
              <a:avLst/>
              <a:gdLst/>
              <a:ahLst/>
              <a:cxnLst/>
              <a:rect l="l" t="t" r="r" b="b"/>
              <a:pathLst>
                <a:path w="91" h="19" extrusionOk="0">
                  <a:moveTo>
                    <a:pt x="12" y="0"/>
                  </a:moveTo>
                  <a:cubicBezTo>
                    <a:pt x="1" y="0"/>
                    <a:pt x="0" y="5"/>
                    <a:pt x="28" y="19"/>
                  </a:cubicBezTo>
                  <a:cubicBezTo>
                    <a:pt x="91" y="19"/>
                    <a:pt x="33" y="0"/>
                    <a:pt x="1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9"/>
            <p:cNvSpPr/>
            <p:nvPr/>
          </p:nvSpPr>
          <p:spPr>
            <a:xfrm>
              <a:off x="6807325" y="1739725"/>
              <a:ext cx="0" cy="2100"/>
            </a:xfrm>
            <a:custGeom>
              <a:avLst/>
              <a:gdLst/>
              <a:ahLst/>
              <a:cxnLst/>
              <a:rect l="l" t="t" r="r" b="b"/>
              <a:pathLst>
                <a:path h="84" extrusionOk="0">
                  <a:moveTo>
                    <a:pt x="0" y="84"/>
                  </a:moveTo>
                  <a:lnTo>
                    <a:pt x="0" y="84"/>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9"/>
            <p:cNvSpPr/>
            <p:nvPr/>
          </p:nvSpPr>
          <p:spPr>
            <a:xfrm>
              <a:off x="6804175" y="1735275"/>
              <a:ext cx="1075" cy="1075"/>
            </a:xfrm>
            <a:custGeom>
              <a:avLst/>
              <a:gdLst/>
              <a:ahLst/>
              <a:cxnLst/>
              <a:rect l="l" t="t" r="r" b="b"/>
              <a:pathLst>
                <a:path w="43" h="43" extrusionOk="0">
                  <a:moveTo>
                    <a:pt x="1" y="1"/>
                  </a:moveTo>
                  <a:lnTo>
                    <a:pt x="42" y="42"/>
                  </a:lnTo>
                  <a:cubicBezTo>
                    <a:pt x="42" y="42"/>
                    <a:pt x="42" y="1"/>
                    <a:pt x="1"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9"/>
            <p:cNvSpPr/>
            <p:nvPr/>
          </p:nvSpPr>
          <p:spPr>
            <a:xfrm>
              <a:off x="6805225" y="1736325"/>
              <a:ext cx="25" cy="2100"/>
            </a:xfrm>
            <a:custGeom>
              <a:avLst/>
              <a:gdLst/>
              <a:ahLst/>
              <a:cxnLst/>
              <a:rect l="l" t="t" r="r" b="b"/>
              <a:pathLst>
                <a:path w="1" h="84" extrusionOk="0">
                  <a:moveTo>
                    <a:pt x="0" y="0"/>
                  </a:moveTo>
                  <a:lnTo>
                    <a:pt x="0"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9"/>
            <p:cNvSpPr/>
            <p:nvPr/>
          </p:nvSpPr>
          <p:spPr>
            <a:xfrm>
              <a:off x="6805225" y="1738400"/>
              <a:ext cx="25" cy="1350"/>
            </a:xfrm>
            <a:custGeom>
              <a:avLst/>
              <a:gdLst/>
              <a:ahLst/>
              <a:cxnLst/>
              <a:rect l="l" t="t" r="r" b="b"/>
              <a:pathLst>
                <a:path w="1" h="54" extrusionOk="0">
                  <a:moveTo>
                    <a:pt x="0" y="53"/>
                  </a:moveTo>
                  <a:lnTo>
                    <a:pt x="0" y="1"/>
                  </a:lnTo>
                  <a:lnTo>
                    <a:pt x="0" y="53"/>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9"/>
            <p:cNvSpPr/>
            <p:nvPr/>
          </p:nvSpPr>
          <p:spPr>
            <a:xfrm>
              <a:off x="6795300" y="1722225"/>
              <a:ext cx="1325" cy="2100"/>
            </a:xfrm>
            <a:custGeom>
              <a:avLst/>
              <a:gdLst/>
              <a:ahLst/>
              <a:cxnLst/>
              <a:rect l="l" t="t" r="r" b="b"/>
              <a:pathLst>
                <a:path w="53" h="84" extrusionOk="0">
                  <a:moveTo>
                    <a:pt x="53" y="0"/>
                  </a:moveTo>
                  <a:cubicBezTo>
                    <a:pt x="0" y="0"/>
                    <a:pt x="53" y="0"/>
                    <a:pt x="53" y="0"/>
                  </a:cubicBezTo>
                  <a:cubicBezTo>
                    <a:pt x="53" y="0"/>
                    <a:pt x="53" y="84"/>
                    <a:pt x="53"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9"/>
            <p:cNvSpPr/>
            <p:nvPr/>
          </p:nvSpPr>
          <p:spPr>
            <a:xfrm>
              <a:off x="6796600" y="1727700"/>
              <a:ext cx="2125" cy="25"/>
            </a:xfrm>
            <a:custGeom>
              <a:avLst/>
              <a:gdLst/>
              <a:ahLst/>
              <a:cxnLst/>
              <a:rect l="l" t="t" r="r" b="b"/>
              <a:pathLst>
                <a:path w="85" h="1" extrusionOk="0">
                  <a:moveTo>
                    <a:pt x="84" y="1"/>
                  </a:moveTo>
                  <a:lnTo>
                    <a:pt x="1" y="1"/>
                  </a:lnTo>
                  <a:lnTo>
                    <a:pt x="84"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49"/>
            <p:cNvSpPr/>
            <p:nvPr/>
          </p:nvSpPr>
          <p:spPr>
            <a:xfrm>
              <a:off x="6793200" y="1724300"/>
              <a:ext cx="2125" cy="1075"/>
            </a:xfrm>
            <a:custGeom>
              <a:avLst/>
              <a:gdLst/>
              <a:ahLst/>
              <a:cxnLst/>
              <a:rect l="l" t="t" r="r" b="b"/>
              <a:pathLst>
                <a:path w="85" h="43" extrusionOk="0">
                  <a:moveTo>
                    <a:pt x="84" y="1"/>
                  </a:moveTo>
                  <a:cubicBezTo>
                    <a:pt x="84" y="1"/>
                    <a:pt x="84" y="43"/>
                    <a:pt x="84" y="1"/>
                  </a:cubicBezTo>
                  <a:cubicBezTo>
                    <a:pt x="84" y="1"/>
                    <a:pt x="1" y="1"/>
                    <a:pt x="8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49"/>
            <p:cNvSpPr/>
            <p:nvPr/>
          </p:nvSpPr>
          <p:spPr>
            <a:xfrm>
              <a:off x="6780150" y="1708125"/>
              <a:ext cx="25" cy="2100"/>
            </a:xfrm>
            <a:custGeom>
              <a:avLst/>
              <a:gdLst/>
              <a:ahLst/>
              <a:cxnLst/>
              <a:rect l="l" t="t" r="r" b="b"/>
              <a:pathLst>
                <a:path w="1" h="84" extrusionOk="0">
                  <a:moveTo>
                    <a:pt x="1" y="0"/>
                  </a:moveTo>
                  <a:lnTo>
                    <a:pt x="1" y="0"/>
                  </a:lnTo>
                  <a:lnTo>
                    <a:pt x="1"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9"/>
            <p:cNvSpPr/>
            <p:nvPr/>
          </p:nvSpPr>
          <p:spPr>
            <a:xfrm>
              <a:off x="6760575" y="1702625"/>
              <a:ext cx="2100" cy="950"/>
            </a:xfrm>
            <a:custGeom>
              <a:avLst/>
              <a:gdLst/>
              <a:ahLst/>
              <a:cxnLst/>
              <a:rect l="l" t="t" r="r" b="b"/>
              <a:pathLst>
                <a:path w="84" h="38" extrusionOk="0">
                  <a:moveTo>
                    <a:pt x="0" y="1"/>
                  </a:moveTo>
                  <a:cubicBezTo>
                    <a:pt x="28" y="29"/>
                    <a:pt x="47" y="38"/>
                    <a:pt x="59" y="38"/>
                  </a:cubicBezTo>
                  <a:cubicBezTo>
                    <a:pt x="84" y="38"/>
                    <a:pt x="84" y="1"/>
                    <a:pt x="8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9"/>
            <p:cNvSpPr/>
            <p:nvPr/>
          </p:nvSpPr>
          <p:spPr>
            <a:xfrm>
              <a:off x="6762650" y="1702625"/>
              <a:ext cx="25" cy="25"/>
            </a:xfrm>
            <a:custGeom>
              <a:avLst/>
              <a:gdLst/>
              <a:ahLst/>
              <a:cxnLst/>
              <a:rect l="l" t="t" r="r" b="b"/>
              <a:pathLst>
                <a:path w="1" h="1" extrusionOk="0">
                  <a:moveTo>
                    <a:pt x="1" y="1"/>
                  </a:move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9"/>
            <p:cNvSpPr/>
            <p:nvPr/>
          </p:nvSpPr>
          <p:spPr>
            <a:xfrm>
              <a:off x="6625550" y="1542550"/>
              <a:ext cx="2375" cy="2375"/>
            </a:xfrm>
            <a:custGeom>
              <a:avLst/>
              <a:gdLst/>
              <a:ahLst/>
              <a:cxnLst/>
              <a:rect l="l" t="t" r="r" b="b"/>
              <a:pathLst>
                <a:path w="95" h="95" extrusionOk="0">
                  <a:moveTo>
                    <a:pt x="0" y="0"/>
                  </a:moveTo>
                  <a:lnTo>
                    <a:pt x="0" y="94"/>
                  </a:lnTo>
                  <a:lnTo>
                    <a:pt x="94"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9"/>
            <p:cNvSpPr/>
            <p:nvPr/>
          </p:nvSpPr>
          <p:spPr>
            <a:xfrm>
              <a:off x="6624500" y="1544900"/>
              <a:ext cx="25" cy="1050"/>
            </a:xfrm>
            <a:custGeom>
              <a:avLst/>
              <a:gdLst/>
              <a:ahLst/>
              <a:cxnLst/>
              <a:rect l="l" t="t" r="r" b="b"/>
              <a:pathLst>
                <a:path w="1" h="42" extrusionOk="0">
                  <a:moveTo>
                    <a:pt x="1" y="0"/>
                  </a:moveTo>
                  <a:lnTo>
                    <a:pt x="1" y="42"/>
                  </a:lnTo>
                  <a:lnTo>
                    <a:pt x="1" y="42"/>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49"/>
            <p:cNvSpPr/>
            <p:nvPr/>
          </p:nvSpPr>
          <p:spPr>
            <a:xfrm>
              <a:off x="6697375" y="1676525"/>
              <a:ext cx="1325" cy="1050"/>
            </a:xfrm>
            <a:custGeom>
              <a:avLst/>
              <a:gdLst/>
              <a:ahLst/>
              <a:cxnLst/>
              <a:rect l="l" t="t" r="r" b="b"/>
              <a:pathLst>
                <a:path w="53" h="42" extrusionOk="0">
                  <a:moveTo>
                    <a:pt x="0" y="0"/>
                  </a:moveTo>
                  <a:lnTo>
                    <a:pt x="52" y="42"/>
                  </a:lnTo>
                  <a:lnTo>
                    <a:pt x="52"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49"/>
            <p:cNvSpPr/>
            <p:nvPr/>
          </p:nvSpPr>
          <p:spPr>
            <a:xfrm>
              <a:off x="6684300" y="1667900"/>
              <a:ext cx="25" cy="1075"/>
            </a:xfrm>
            <a:custGeom>
              <a:avLst/>
              <a:gdLst/>
              <a:ahLst/>
              <a:cxnLst/>
              <a:rect l="l" t="t" r="r" b="b"/>
              <a:pathLst>
                <a:path w="1" h="43" extrusionOk="0">
                  <a:moveTo>
                    <a:pt x="1" y="42"/>
                  </a:moveTo>
                  <a:lnTo>
                    <a:pt x="1" y="0"/>
                  </a:lnTo>
                  <a:lnTo>
                    <a:pt x="1" y="42"/>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49"/>
            <p:cNvSpPr/>
            <p:nvPr/>
          </p:nvSpPr>
          <p:spPr>
            <a:xfrm>
              <a:off x="6673600" y="1660050"/>
              <a:ext cx="25" cy="2375"/>
            </a:xfrm>
            <a:custGeom>
              <a:avLst/>
              <a:gdLst/>
              <a:ahLst/>
              <a:cxnLst/>
              <a:rect l="l" t="t" r="r" b="b"/>
              <a:pathLst>
                <a:path w="1" h="95" extrusionOk="0">
                  <a:moveTo>
                    <a:pt x="0" y="1"/>
                  </a:moveTo>
                  <a:lnTo>
                    <a:pt x="0" y="95"/>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49"/>
            <p:cNvSpPr/>
            <p:nvPr/>
          </p:nvSpPr>
          <p:spPr>
            <a:xfrm>
              <a:off x="6823775" y="1963800"/>
              <a:ext cx="1050" cy="2100"/>
            </a:xfrm>
            <a:custGeom>
              <a:avLst/>
              <a:gdLst/>
              <a:ahLst/>
              <a:cxnLst/>
              <a:rect l="l" t="t" r="r" b="b"/>
              <a:pathLst>
                <a:path w="42" h="84" extrusionOk="0">
                  <a:moveTo>
                    <a:pt x="42" y="0"/>
                  </a:moveTo>
                  <a:cubicBezTo>
                    <a:pt x="42" y="84"/>
                    <a:pt x="42" y="0"/>
                    <a:pt x="42" y="0"/>
                  </a:cubicBezTo>
                  <a:cubicBezTo>
                    <a:pt x="42" y="0"/>
                    <a:pt x="0" y="0"/>
                    <a:pt x="4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49"/>
            <p:cNvSpPr/>
            <p:nvPr/>
          </p:nvSpPr>
          <p:spPr>
            <a:xfrm>
              <a:off x="6821425" y="1957250"/>
              <a:ext cx="2375" cy="1075"/>
            </a:xfrm>
            <a:custGeom>
              <a:avLst/>
              <a:gdLst/>
              <a:ahLst/>
              <a:cxnLst/>
              <a:rect l="l" t="t" r="r" b="b"/>
              <a:pathLst>
                <a:path w="95" h="43" extrusionOk="0">
                  <a:moveTo>
                    <a:pt x="94" y="43"/>
                  </a:moveTo>
                  <a:lnTo>
                    <a:pt x="94" y="43"/>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49"/>
            <p:cNvSpPr/>
            <p:nvPr/>
          </p:nvSpPr>
          <p:spPr>
            <a:xfrm>
              <a:off x="6821425" y="1953875"/>
              <a:ext cx="2375" cy="3400"/>
            </a:xfrm>
            <a:custGeom>
              <a:avLst/>
              <a:gdLst/>
              <a:ahLst/>
              <a:cxnLst/>
              <a:rect l="l" t="t" r="r" b="b"/>
              <a:pathLst>
                <a:path w="95" h="136" extrusionOk="0">
                  <a:moveTo>
                    <a:pt x="94" y="0"/>
                  </a:moveTo>
                  <a:cubicBezTo>
                    <a:pt x="0" y="0"/>
                    <a:pt x="94" y="52"/>
                    <a:pt x="0" y="52"/>
                  </a:cubicBezTo>
                  <a:lnTo>
                    <a:pt x="0" y="136"/>
                  </a:lnTo>
                  <a:lnTo>
                    <a:pt x="94" y="136"/>
                  </a:lnTo>
                  <a:cubicBezTo>
                    <a:pt x="94" y="52"/>
                    <a:pt x="0" y="0"/>
                    <a:pt x="94"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9"/>
            <p:cNvSpPr/>
            <p:nvPr/>
          </p:nvSpPr>
          <p:spPr>
            <a:xfrm>
              <a:off x="6824800" y="1949675"/>
              <a:ext cx="25" cy="25"/>
            </a:xfrm>
            <a:custGeom>
              <a:avLst/>
              <a:gdLst/>
              <a:ahLst/>
              <a:cxnLst/>
              <a:rect l="l" t="t" r="r" b="b"/>
              <a:pathLst>
                <a:path w="1" h="1" extrusionOk="0">
                  <a:moveTo>
                    <a:pt x="1" y="1"/>
                  </a:moveTo>
                  <a:lnTo>
                    <a:pt x="1" y="1"/>
                  </a:ln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9"/>
            <p:cNvSpPr/>
            <p:nvPr/>
          </p:nvSpPr>
          <p:spPr>
            <a:xfrm>
              <a:off x="6824800" y="1949675"/>
              <a:ext cx="25" cy="2125"/>
            </a:xfrm>
            <a:custGeom>
              <a:avLst/>
              <a:gdLst/>
              <a:ahLst/>
              <a:cxnLst/>
              <a:rect l="l" t="t" r="r" b="b"/>
              <a:pathLst>
                <a:path w="1" h="85" extrusionOk="0">
                  <a:moveTo>
                    <a:pt x="1" y="1"/>
                  </a:moveTo>
                  <a:cubicBezTo>
                    <a:pt x="1" y="85"/>
                    <a:pt x="1" y="1"/>
                    <a:pt x="1"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9"/>
            <p:cNvSpPr/>
            <p:nvPr/>
          </p:nvSpPr>
          <p:spPr>
            <a:xfrm>
              <a:off x="6824800" y="1947600"/>
              <a:ext cx="2125" cy="1075"/>
            </a:xfrm>
            <a:custGeom>
              <a:avLst/>
              <a:gdLst/>
              <a:ahLst/>
              <a:cxnLst/>
              <a:rect l="l" t="t" r="r" b="b"/>
              <a:pathLst>
                <a:path w="85" h="43" extrusionOk="0">
                  <a:moveTo>
                    <a:pt x="63" y="0"/>
                  </a:moveTo>
                  <a:cubicBezTo>
                    <a:pt x="38" y="0"/>
                    <a:pt x="1" y="42"/>
                    <a:pt x="1" y="42"/>
                  </a:cubicBezTo>
                  <a:lnTo>
                    <a:pt x="84" y="42"/>
                  </a:lnTo>
                  <a:cubicBezTo>
                    <a:pt x="84" y="11"/>
                    <a:pt x="75" y="0"/>
                    <a:pt x="63"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9"/>
            <p:cNvSpPr/>
            <p:nvPr/>
          </p:nvSpPr>
          <p:spPr>
            <a:xfrm>
              <a:off x="6824800" y="1946300"/>
              <a:ext cx="25" cy="2375"/>
            </a:xfrm>
            <a:custGeom>
              <a:avLst/>
              <a:gdLst/>
              <a:ahLst/>
              <a:cxnLst/>
              <a:rect l="l" t="t" r="r" b="b"/>
              <a:pathLst>
                <a:path w="1" h="95" extrusionOk="0">
                  <a:moveTo>
                    <a:pt x="1" y="0"/>
                  </a:moveTo>
                  <a:lnTo>
                    <a:pt x="1" y="9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9"/>
            <p:cNvSpPr/>
            <p:nvPr/>
          </p:nvSpPr>
          <p:spPr>
            <a:xfrm>
              <a:off x="6823775" y="1948650"/>
              <a:ext cx="1050" cy="25"/>
            </a:xfrm>
            <a:custGeom>
              <a:avLst/>
              <a:gdLst/>
              <a:ahLst/>
              <a:cxnLst/>
              <a:rect l="l" t="t" r="r" b="b"/>
              <a:pathLst>
                <a:path w="42" h="1" extrusionOk="0">
                  <a:moveTo>
                    <a:pt x="42" y="0"/>
                  </a:moveTo>
                  <a:lnTo>
                    <a:pt x="42" y="0"/>
                  </a:lnTo>
                  <a:lnTo>
                    <a:pt x="42" y="0"/>
                  </a:lnTo>
                  <a:cubicBezTo>
                    <a:pt x="42" y="0"/>
                    <a:pt x="0" y="0"/>
                    <a:pt x="4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9"/>
            <p:cNvSpPr/>
            <p:nvPr/>
          </p:nvSpPr>
          <p:spPr>
            <a:xfrm>
              <a:off x="6823775" y="1948650"/>
              <a:ext cx="1050" cy="800"/>
            </a:xfrm>
            <a:custGeom>
              <a:avLst/>
              <a:gdLst/>
              <a:ahLst/>
              <a:cxnLst/>
              <a:rect l="l" t="t" r="r" b="b"/>
              <a:pathLst>
                <a:path w="42" h="32" extrusionOk="0">
                  <a:moveTo>
                    <a:pt x="0" y="0"/>
                  </a:moveTo>
                  <a:cubicBezTo>
                    <a:pt x="0" y="21"/>
                    <a:pt x="11" y="32"/>
                    <a:pt x="21" y="32"/>
                  </a:cubicBezTo>
                  <a:cubicBezTo>
                    <a:pt x="24" y="32"/>
                    <a:pt x="27" y="31"/>
                    <a:pt x="30" y="29"/>
                  </a:cubicBezTo>
                  <a:lnTo>
                    <a:pt x="30" y="29"/>
                  </a:lnTo>
                  <a:cubicBezTo>
                    <a:pt x="33" y="31"/>
                    <a:pt x="35" y="32"/>
                    <a:pt x="37" y="32"/>
                  </a:cubicBezTo>
                  <a:cubicBezTo>
                    <a:pt x="42" y="32"/>
                    <a:pt x="42" y="21"/>
                    <a:pt x="42" y="0"/>
                  </a:cubicBezTo>
                  <a:lnTo>
                    <a:pt x="42" y="0"/>
                  </a:lnTo>
                  <a:cubicBezTo>
                    <a:pt x="42" y="15"/>
                    <a:pt x="37" y="24"/>
                    <a:pt x="30" y="29"/>
                  </a:cubicBezTo>
                  <a:lnTo>
                    <a:pt x="30" y="29"/>
                  </a:lnTo>
                  <a:cubicBezTo>
                    <a:pt x="24" y="24"/>
                    <a:pt x="15" y="15"/>
                    <a:pt x="0"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9"/>
            <p:cNvSpPr/>
            <p:nvPr/>
          </p:nvSpPr>
          <p:spPr>
            <a:xfrm>
              <a:off x="6821425" y="1953875"/>
              <a:ext cx="25" cy="25"/>
            </a:xfrm>
            <a:custGeom>
              <a:avLst/>
              <a:gdLst/>
              <a:ahLst/>
              <a:cxnLst/>
              <a:rect l="l" t="t" r="r" b="b"/>
              <a:pathLst>
                <a:path w="1" h="1" extrusionOk="0">
                  <a:moveTo>
                    <a:pt x="0" y="0"/>
                  </a:moveTo>
                  <a:lnTo>
                    <a:pt x="0" y="0"/>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9"/>
            <p:cNvSpPr/>
            <p:nvPr/>
          </p:nvSpPr>
          <p:spPr>
            <a:xfrm>
              <a:off x="6824800" y="1943150"/>
              <a:ext cx="2125" cy="1075"/>
            </a:xfrm>
            <a:custGeom>
              <a:avLst/>
              <a:gdLst/>
              <a:ahLst/>
              <a:cxnLst/>
              <a:rect l="l" t="t" r="r" b="b"/>
              <a:pathLst>
                <a:path w="85" h="43" extrusionOk="0">
                  <a:moveTo>
                    <a:pt x="1" y="1"/>
                  </a:moveTo>
                  <a:lnTo>
                    <a:pt x="1" y="43"/>
                  </a:lnTo>
                  <a:cubicBezTo>
                    <a:pt x="1" y="1"/>
                    <a:pt x="1" y="1"/>
                    <a:pt x="8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9"/>
            <p:cNvSpPr/>
            <p:nvPr/>
          </p:nvSpPr>
          <p:spPr>
            <a:xfrm>
              <a:off x="6824800" y="1943150"/>
              <a:ext cx="25" cy="25"/>
            </a:xfrm>
            <a:custGeom>
              <a:avLst/>
              <a:gdLst/>
              <a:ahLst/>
              <a:cxnLst/>
              <a:rect l="l" t="t" r="r" b="b"/>
              <a:pathLst>
                <a:path w="1" h="1" extrusionOk="0">
                  <a:moveTo>
                    <a:pt x="1" y="1"/>
                  </a:move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9"/>
            <p:cNvSpPr/>
            <p:nvPr/>
          </p:nvSpPr>
          <p:spPr>
            <a:xfrm>
              <a:off x="6823775" y="1946300"/>
              <a:ext cx="25" cy="2375"/>
            </a:xfrm>
            <a:custGeom>
              <a:avLst/>
              <a:gdLst/>
              <a:ahLst/>
              <a:cxnLst/>
              <a:rect l="l" t="t" r="r" b="b"/>
              <a:pathLst>
                <a:path w="1" h="95" extrusionOk="0">
                  <a:moveTo>
                    <a:pt x="0" y="0"/>
                  </a:moveTo>
                  <a:lnTo>
                    <a:pt x="0" y="0"/>
                  </a:lnTo>
                  <a:lnTo>
                    <a:pt x="0" y="9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9"/>
            <p:cNvSpPr/>
            <p:nvPr/>
          </p:nvSpPr>
          <p:spPr>
            <a:xfrm>
              <a:off x="6826900" y="1938725"/>
              <a:ext cx="25" cy="25"/>
            </a:xfrm>
            <a:custGeom>
              <a:avLst/>
              <a:gdLst/>
              <a:ahLst/>
              <a:cxnLst/>
              <a:rect l="l" t="t" r="r" b="b"/>
              <a:pathLst>
                <a:path w="1" h="1" extrusionOk="0">
                  <a:moveTo>
                    <a:pt x="0" y="0"/>
                  </a:moveTo>
                  <a:lnTo>
                    <a:pt x="0" y="0"/>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9"/>
            <p:cNvSpPr/>
            <p:nvPr/>
          </p:nvSpPr>
          <p:spPr>
            <a:xfrm>
              <a:off x="6826900" y="1935575"/>
              <a:ext cx="2375" cy="2125"/>
            </a:xfrm>
            <a:custGeom>
              <a:avLst/>
              <a:gdLst/>
              <a:ahLst/>
              <a:cxnLst/>
              <a:rect l="l" t="t" r="r" b="b"/>
              <a:pathLst>
                <a:path w="95" h="85" extrusionOk="0">
                  <a:moveTo>
                    <a:pt x="0" y="1"/>
                  </a:moveTo>
                  <a:lnTo>
                    <a:pt x="0" y="84"/>
                  </a:lnTo>
                  <a:lnTo>
                    <a:pt x="94" y="84"/>
                  </a:lnTo>
                  <a:cubicBezTo>
                    <a:pt x="0" y="84"/>
                    <a:pt x="0" y="1"/>
                    <a:pt x="0"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9"/>
            <p:cNvSpPr/>
            <p:nvPr/>
          </p:nvSpPr>
          <p:spPr>
            <a:xfrm>
              <a:off x="6824800" y="1940800"/>
              <a:ext cx="25" cy="25"/>
            </a:xfrm>
            <a:custGeom>
              <a:avLst/>
              <a:gdLst/>
              <a:ahLst/>
              <a:cxnLst/>
              <a:rect l="l" t="t" r="r" b="b"/>
              <a:pathLst>
                <a:path w="1" h="1" extrusionOk="0">
                  <a:moveTo>
                    <a:pt x="1" y="1"/>
                  </a:moveTo>
                  <a:lnTo>
                    <a:pt x="1" y="1"/>
                  </a:ln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9"/>
            <p:cNvSpPr/>
            <p:nvPr/>
          </p:nvSpPr>
          <p:spPr>
            <a:xfrm>
              <a:off x="6824800" y="1938725"/>
              <a:ext cx="25" cy="2100"/>
            </a:xfrm>
            <a:custGeom>
              <a:avLst/>
              <a:gdLst/>
              <a:ahLst/>
              <a:cxnLst/>
              <a:rect l="l" t="t" r="r" b="b"/>
              <a:pathLst>
                <a:path w="1" h="84" extrusionOk="0">
                  <a:moveTo>
                    <a:pt x="1" y="84"/>
                  </a:moveTo>
                  <a:lnTo>
                    <a:pt x="1" y="84"/>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9"/>
            <p:cNvSpPr/>
            <p:nvPr/>
          </p:nvSpPr>
          <p:spPr>
            <a:xfrm>
              <a:off x="6821425" y="1943750"/>
              <a:ext cx="2375" cy="475"/>
            </a:xfrm>
            <a:custGeom>
              <a:avLst/>
              <a:gdLst/>
              <a:ahLst/>
              <a:cxnLst/>
              <a:rect l="l" t="t" r="r" b="b"/>
              <a:pathLst>
                <a:path w="95" h="19" extrusionOk="0">
                  <a:moveTo>
                    <a:pt x="66" y="0"/>
                  </a:moveTo>
                  <a:cubicBezTo>
                    <a:pt x="52" y="0"/>
                    <a:pt x="31" y="5"/>
                    <a:pt x="0" y="19"/>
                  </a:cubicBezTo>
                  <a:lnTo>
                    <a:pt x="94" y="19"/>
                  </a:lnTo>
                  <a:cubicBezTo>
                    <a:pt x="94" y="19"/>
                    <a:pt x="94" y="0"/>
                    <a:pt x="66"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9"/>
            <p:cNvSpPr/>
            <p:nvPr/>
          </p:nvSpPr>
          <p:spPr>
            <a:xfrm>
              <a:off x="6823775" y="1940800"/>
              <a:ext cx="1050" cy="2375"/>
            </a:xfrm>
            <a:custGeom>
              <a:avLst/>
              <a:gdLst/>
              <a:ahLst/>
              <a:cxnLst/>
              <a:rect l="l" t="t" r="r" b="b"/>
              <a:pathLst>
                <a:path w="42" h="95" extrusionOk="0">
                  <a:moveTo>
                    <a:pt x="0" y="1"/>
                  </a:moveTo>
                  <a:lnTo>
                    <a:pt x="0" y="95"/>
                  </a:lnTo>
                  <a:lnTo>
                    <a:pt x="42" y="95"/>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9"/>
            <p:cNvSpPr/>
            <p:nvPr/>
          </p:nvSpPr>
          <p:spPr>
            <a:xfrm>
              <a:off x="6823775" y="1940800"/>
              <a:ext cx="25" cy="25"/>
            </a:xfrm>
            <a:custGeom>
              <a:avLst/>
              <a:gdLst/>
              <a:ahLst/>
              <a:cxnLst/>
              <a:rect l="l" t="t" r="r" b="b"/>
              <a:pathLst>
                <a:path w="1" h="1" extrusionOk="0">
                  <a:moveTo>
                    <a:pt x="0" y="1"/>
                  </a:moveTo>
                  <a:lnTo>
                    <a:pt x="0" y="1"/>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9"/>
            <p:cNvSpPr/>
            <p:nvPr/>
          </p:nvSpPr>
          <p:spPr>
            <a:xfrm>
              <a:off x="6824800" y="1935575"/>
              <a:ext cx="25" cy="2125"/>
            </a:xfrm>
            <a:custGeom>
              <a:avLst/>
              <a:gdLst/>
              <a:ahLst/>
              <a:cxnLst/>
              <a:rect l="l" t="t" r="r" b="b"/>
              <a:pathLst>
                <a:path w="1" h="85" extrusionOk="0">
                  <a:moveTo>
                    <a:pt x="1" y="1"/>
                  </a:moveTo>
                  <a:lnTo>
                    <a:pt x="1" y="1"/>
                  </a:lnTo>
                  <a:lnTo>
                    <a:pt x="1"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9"/>
            <p:cNvSpPr/>
            <p:nvPr/>
          </p:nvSpPr>
          <p:spPr>
            <a:xfrm>
              <a:off x="6824800" y="1937675"/>
              <a:ext cx="25" cy="25"/>
            </a:xfrm>
            <a:custGeom>
              <a:avLst/>
              <a:gdLst/>
              <a:ahLst/>
              <a:cxnLst/>
              <a:rect l="l" t="t" r="r" b="b"/>
              <a:pathLst>
                <a:path w="1" h="1" extrusionOk="0">
                  <a:moveTo>
                    <a:pt x="1" y="0"/>
                  </a:move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9"/>
            <p:cNvSpPr/>
            <p:nvPr/>
          </p:nvSpPr>
          <p:spPr>
            <a:xfrm>
              <a:off x="6824800" y="1930100"/>
              <a:ext cx="25" cy="25"/>
            </a:xfrm>
            <a:custGeom>
              <a:avLst/>
              <a:gdLst/>
              <a:ahLst/>
              <a:cxnLst/>
              <a:rect l="l" t="t" r="r" b="b"/>
              <a:pathLst>
                <a:path w="1" h="1" extrusionOk="0">
                  <a:moveTo>
                    <a:pt x="1" y="0"/>
                  </a:moveTo>
                  <a:lnTo>
                    <a:pt x="1" y="0"/>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9"/>
            <p:cNvSpPr/>
            <p:nvPr/>
          </p:nvSpPr>
          <p:spPr>
            <a:xfrm>
              <a:off x="6824800" y="1935575"/>
              <a:ext cx="25" cy="2125"/>
            </a:xfrm>
            <a:custGeom>
              <a:avLst/>
              <a:gdLst/>
              <a:ahLst/>
              <a:cxnLst/>
              <a:rect l="l" t="t" r="r" b="b"/>
              <a:pathLst>
                <a:path w="1" h="85" extrusionOk="0">
                  <a:moveTo>
                    <a:pt x="1" y="84"/>
                  </a:moveTo>
                  <a:lnTo>
                    <a:pt x="1" y="84"/>
                  </a:lnTo>
                  <a:lnTo>
                    <a:pt x="1" y="84"/>
                  </a:lnTo>
                  <a:cubicBezTo>
                    <a:pt x="1" y="1"/>
                    <a:pt x="1" y="1"/>
                    <a:pt x="1" y="84"/>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9"/>
            <p:cNvSpPr/>
            <p:nvPr/>
          </p:nvSpPr>
          <p:spPr>
            <a:xfrm>
              <a:off x="6824800" y="1934275"/>
              <a:ext cx="2125" cy="25"/>
            </a:xfrm>
            <a:custGeom>
              <a:avLst/>
              <a:gdLst/>
              <a:ahLst/>
              <a:cxnLst/>
              <a:rect l="l" t="t" r="r" b="b"/>
              <a:pathLst>
                <a:path w="85" h="1" extrusionOk="0">
                  <a:moveTo>
                    <a:pt x="84" y="1"/>
                  </a:move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9"/>
            <p:cNvSpPr/>
            <p:nvPr/>
          </p:nvSpPr>
          <p:spPr>
            <a:xfrm>
              <a:off x="6824800" y="1937675"/>
              <a:ext cx="25" cy="25"/>
            </a:xfrm>
            <a:custGeom>
              <a:avLst/>
              <a:gdLst/>
              <a:ahLst/>
              <a:cxnLst/>
              <a:rect l="l" t="t" r="r" b="b"/>
              <a:pathLst>
                <a:path w="1" h="1" extrusionOk="0">
                  <a:moveTo>
                    <a:pt x="1" y="0"/>
                  </a:move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9"/>
            <p:cNvSpPr/>
            <p:nvPr/>
          </p:nvSpPr>
          <p:spPr>
            <a:xfrm>
              <a:off x="6824800" y="1937675"/>
              <a:ext cx="25" cy="25"/>
            </a:xfrm>
            <a:custGeom>
              <a:avLst/>
              <a:gdLst/>
              <a:ahLst/>
              <a:cxnLst/>
              <a:rect l="l" t="t" r="r" b="b"/>
              <a:pathLst>
                <a:path w="1" h="1" extrusionOk="0">
                  <a:moveTo>
                    <a:pt x="1" y="0"/>
                  </a:moveTo>
                  <a:lnTo>
                    <a:pt x="1" y="0"/>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9"/>
            <p:cNvSpPr/>
            <p:nvPr/>
          </p:nvSpPr>
          <p:spPr>
            <a:xfrm>
              <a:off x="6821425" y="1926700"/>
              <a:ext cx="3400" cy="4350"/>
            </a:xfrm>
            <a:custGeom>
              <a:avLst/>
              <a:gdLst/>
              <a:ahLst/>
              <a:cxnLst/>
              <a:rect l="l" t="t" r="r" b="b"/>
              <a:pathLst>
                <a:path w="136" h="174" extrusionOk="0">
                  <a:moveTo>
                    <a:pt x="0" y="1"/>
                  </a:moveTo>
                  <a:lnTo>
                    <a:pt x="0" y="95"/>
                  </a:lnTo>
                  <a:lnTo>
                    <a:pt x="0" y="136"/>
                  </a:lnTo>
                  <a:cubicBezTo>
                    <a:pt x="0" y="164"/>
                    <a:pt x="11" y="174"/>
                    <a:pt x="26" y="174"/>
                  </a:cubicBezTo>
                  <a:cubicBezTo>
                    <a:pt x="57" y="174"/>
                    <a:pt x="108" y="136"/>
                    <a:pt x="136" y="136"/>
                  </a:cubicBezTo>
                  <a:lnTo>
                    <a:pt x="136" y="95"/>
                  </a:lnTo>
                  <a:cubicBezTo>
                    <a:pt x="94" y="95"/>
                    <a:pt x="94" y="136"/>
                    <a:pt x="94" y="136"/>
                  </a:cubicBezTo>
                  <a:lnTo>
                    <a:pt x="94" y="95"/>
                  </a:lnTo>
                  <a:cubicBezTo>
                    <a:pt x="94" y="95"/>
                    <a:pt x="94" y="1"/>
                    <a:pt x="0"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9"/>
            <p:cNvSpPr/>
            <p:nvPr/>
          </p:nvSpPr>
          <p:spPr>
            <a:xfrm>
              <a:off x="6824800" y="1930100"/>
              <a:ext cx="2125" cy="2125"/>
            </a:xfrm>
            <a:custGeom>
              <a:avLst/>
              <a:gdLst/>
              <a:ahLst/>
              <a:cxnLst/>
              <a:rect l="l" t="t" r="r" b="b"/>
              <a:pathLst>
                <a:path w="85" h="85" extrusionOk="0">
                  <a:moveTo>
                    <a:pt x="1" y="0"/>
                  </a:moveTo>
                  <a:lnTo>
                    <a:pt x="1" y="84"/>
                  </a:lnTo>
                  <a:lnTo>
                    <a:pt x="84"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49"/>
            <p:cNvSpPr/>
            <p:nvPr/>
          </p:nvSpPr>
          <p:spPr>
            <a:xfrm>
              <a:off x="6823775" y="1933350"/>
              <a:ext cx="1050" cy="1250"/>
            </a:xfrm>
            <a:custGeom>
              <a:avLst/>
              <a:gdLst/>
              <a:ahLst/>
              <a:cxnLst/>
              <a:rect l="l" t="t" r="r" b="b"/>
              <a:pathLst>
                <a:path w="42" h="50" extrusionOk="0">
                  <a:moveTo>
                    <a:pt x="30" y="0"/>
                  </a:moveTo>
                  <a:cubicBezTo>
                    <a:pt x="23" y="0"/>
                    <a:pt x="14" y="10"/>
                    <a:pt x="0" y="38"/>
                  </a:cubicBezTo>
                  <a:lnTo>
                    <a:pt x="30" y="38"/>
                  </a:lnTo>
                  <a:cubicBezTo>
                    <a:pt x="33" y="45"/>
                    <a:pt x="37" y="50"/>
                    <a:pt x="39" y="50"/>
                  </a:cubicBezTo>
                  <a:cubicBezTo>
                    <a:pt x="41" y="50"/>
                    <a:pt x="42" y="47"/>
                    <a:pt x="42" y="38"/>
                  </a:cubicBezTo>
                  <a:cubicBezTo>
                    <a:pt x="42" y="38"/>
                    <a:pt x="42" y="0"/>
                    <a:pt x="30"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49"/>
            <p:cNvSpPr/>
            <p:nvPr/>
          </p:nvSpPr>
          <p:spPr>
            <a:xfrm>
              <a:off x="6821425" y="1943150"/>
              <a:ext cx="25" cy="25"/>
            </a:xfrm>
            <a:custGeom>
              <a:avLst/>
              <a:gdLst/>
              <a:ahLst/>
              <a:cxnLst/>
              <a:rect l="l" t="t" r="r" b="b"/>
              <a:pathLst>
                <a:path w="1"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49"/>
            <p:cNvSpPr/>
            <p:nvPr/>
          </p:nvSpPr>
          <p:spPr>
            <a:xfrm>
              <a:off x="6821425" y="1940800"/>
              <a:ext cx="2375" cy="2375"/>
            </a:xfrm>
            <a:custGeom>
              <a:avLst/>
              <a:gdLst/>
              <a:ahLst/>
              <a:cxnLst/>
              <a:rect l="l" t="t" r="r" b="b"/>
              <a:pathLst>
                <a:path w="95" h="95" extrusionOk="0">
                  <a:moveTo>
                    <a:pt x="94" y="1"/>
                  </a:moveTo>
                  <a:cubicBezTo>
                    <a:pt x="94" y="1"/>
                    <a:pt x="0" y="1"/>
                    <a:pt x="0" y="95"/>
                  </a:cubicBezTo>
                  <a:lnTo>
                    <a:pt x="94"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49"/>
            <p:cNvSpPr/>
            <p:nvPr/>
          </p:nvSpPr>
          <p:spPr>
            <a:xfrm>
              <a:off x="6821425" y="1935575"/>
              <a:ext cx="2375" cy="2125"/>
            </a:xfrm>
            <a:custGeom>
              <a:avLst/>
              <a:gdLst/>
              <a:ahLst/>
              <a:cxnLst/>
              <a:rect l="l" t="t" r="r" b="b"/>
              <a:pathLst>
                <a:path w="95" h="85" extrusionOk="0">
                  <a:moveTo>
                    <a:pt x="94" y="1"/>
                  </a:moveTo>
                  <a:lnTo>
                    <a:pt x="0" y="84"/>
                  </a:lnTo>
                  <a:lnTo>
                    <a:pt x="94" y="84"/>
                  </a:lnTo>
                  <a:lnTo>
                    <a:pt x="94"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9"/>
            <p:cNvSpPr/>
            <p:nvPr/>
          </p:nvSpPr>
          <p:spPr>
            <a:xfrm>
              <a:off x="6824800" y="1929050"/>
              <a:ext cx="2125" cy="1075"/>
            </a:xfrm>
            <a:custGeom>
              <a:avLst/>
              <a:gdLst/>
              <a:ahLst/>
              <a:cxnLst/>
              <a:rect l="l" t="t" r="r" b="b"/>
              <a:pathLst>
                <a:path w="85" h="43" extrusionOk="0">
                  <a:moveTo>
                    <a:pt x="84" y="42"/>
                  </a:moveTo>
                  <a:lnTo>
                    <a:pt x="84" y="42"/>
                  </a:ln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9"/>
            <p:cNvSpPr/>
            <p:nvPr/>
          </p:nvSpPr>
          <p:spPr>
            <a:xfrm>
              <a:off x="6826900" y="1926700"/>
              <a:ext cx="25" cy="2375"/>
            </a:xfrm>
            <a:custGeom>
              <a:avLst/>
              <a:gdLst/>
              <a:ahLst/>
              <a:cxnLst/>
              <a:rect l="l" t="t" r="r" b="b"/>
              <a:pathLst>
                <a:path w="1" h="95" extrusionOk="0">
                  <a:moveTo>
                    <a:pt x="0" y="95"/>
                  </a:moveTo>
                  <a:lnTo>
                    <a:pt x="0" y="95"/>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9"/>
            <p:cNvSpPr/>
            <p:nvPr/>
          </p:nvSpPr>
          <p:spPr>
            <a:xfrm>
              <a:off x="6782250" y="1836350"/>
              <a:ext cx="25" cy="25"/>
            </a:xfrm>
            <a:custGeom>
              <a:avLst/>
              <a:gdLst/>
              <a:ahLst/>
              <a:cxnLst/>
              <a:rect l="l" t="t" r="r" b="b"/>
              <a:pathLst>
                <a:path w="1" h="1" extrusionOk="0">
                  <a:moveTo>
                    <a:pt x="0" y="0"/>
                  </a:move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9"/>
            <p:cNvSpPr/>
            <p:nvPr/>
          </p:nvSpPr>
          <p:spPr>
            <a:xfrm>
              <a:off x="6821425" y="1876825"/>
              <a:ext cx="2375" cy="2125"/>
            </a:xfrm>
            <a:custGeom>
              <a:avLst/>
              <a:gdLst/>
              <a:ahLst/>
              <a:cxnLst/>
              <a:rect l="l" t="t" r="r" b="b"/>
              <a:pathLst>
                <a:path w="95" h="85" extrusionOk="0">
                  <a:moveTo>
                    <a:pt x="0" y="0"/>
                  </a:moveTo>
                  <a:lnTo>
                    <a:pt x="0" y="84"/>
                  </a:lnTo>
                  <a:lnTo>
                    <a:pt x="94"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49"/>
            <p:cNvSpPr/>
            <p:nvPr/>
          </p:nvSpPr>
          <p:spPr>
            <a:xfrm>
              <a:off x="6804175" y="1850700"/>
              <a:ext cx="25" cy="25"/>
            </a:xfrm>
            <a:custGeom>
              <a:avLst/>
              <a:gdLst/>
              <a:ahLst/>
              <a:cxnLst/>
              <a:rect l="l" t="t" r="r" b="b"/>
              <a:pathLst>
                <a:path w="1" h="1" extrusionOk="0">
                  <a:moveTo>
                    <a:pt x="1" y="1"/>
                  </a:moveTo>
                  <a:lnTo>
                    <a:pt x="1" y="1"/>
                  </a:ln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49"/>
            <p:cNvSpPr/>
            <p:nvPr/>
          </p:nvSpPr>
          <p:spPr>
            <a:xfrm>
              <a:off x="6762650" y="1825625"/>
              <a:ext cx="2375" cy="25"/>
            </a:xfrm>
            <a:custGeom>
              <a:avLst/>
              <a:gdLst/>
              <a:ahLst/>
              <a:cxnLst/>
              <a:rect l="l" t="t" r="r" b="b"/>
              <a:pathLst>
                <a:path w="95" h="1" extrusionOk="0">
                  <a:moveTo>
                    <a:pt x="95" y="1"/>
                  </a:move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49"/>
            <p:cNvSpPr/>
            <p:nvPr/>
          </p:nvSpPr>
          <p:spPr>
            <a:xfrm>
              <a:off x="6824800" y="1905025"/>
              <a:ext cx="2125" cy="2125"/>
            </a:xfrm>
            <a:custGeom>
              <a:avLst/>
              <a:gdLst/>
              <a:ahLst/>
              <a:cxnLst/>
              <a:rect l="l" t="t" r="r" b="b"/>
              <a:pathLst>
                <a:path w="85" h="85" extrusionOk="0">
                  <a:moveTo>
                    <a:pt x="84" y="1"/>
                  </a:moveTo>
                  <a:cubicBezTo>
                    <a:pt x="84" y="84"/>
                    <a:pt x="1" y="84"/>
                    <a:pt x="84" y="84"/>
                  </a:cubicBezTo>
                  <a:lnTo>
                    <a:pt x="84"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49"/>
            <p:cNvSpPr/>
            <p:nvPr/>
          </p:nvSpPr>
          <p:spPr>
            <a:xfrm>
              <a:off x="6784600" y="1827725"/>
              <a:ext cx="25" cy="25"/>
            </a:xfrm>
            <a:custGeom>
              <a:avLst/>
              <a:gdLst/>
              <a:ahLst/>
              <a:cxnLst/>
              <a:rect l="l" t="t" r="r" b="b"/>
              <a:pathLst>
                <a:path w="1"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9"/>
            <p:cNvSpPr/>
            <p:nvPr/>
          </p:nvSpPr>
          <p:spPr>
            <a:xfrm>
              <a:off x="6826900" y="1903975"/>
              <a:ext cx="25" cy="1075"/>
            </a:xfrm>
            <a:custGeom>
              <a:avLst/>
              <a:gdLst/>
              <a:ahLst/>
              <a:cxnLst/>
              <a:rect l="l" t="t" r="r" b="b"/>
              <a:pathLst>
                <a:path w="1" h="43" extrusionOk="0">
                  <a:moveTo>
                    <a:pt x="0" y="1"/>
                  </a:moveTo>
                  <a:lnTo>
                    <a:pt x="0" y="1"/>
                  </a:lnTo>
                  <a:lnTo>
                    <a:pt x="0" y="43"/>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49"/>
            <p:cNvSpPr/>
            <p:nvPr/>
          </p:nvSpPr>
          <p:spPr>
            <a:xfrm>
              <a:off x="6745425" y="1761400"/>
              <a:ext cx="25" cy="25"/>
            </a:xfrm>
            <a:custGeom>
              <a:avLst/>
              <a:gdLst/>
              <a:ahLst/>
              <a:cxnLst/>
              <a:rect l="l" t="t" r="r" b="b"/>
              <a:pathLst>
                <a:path w="1" h="1" extrusionOk="0">
                  <a:moveTo>
                    <a:pt x="0" y="0"/>
                  </a:move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49"/>
            <p:cNvSpPr/>
            <p:nvPr/>
          </p:nvSpPr>
          <p:spPr>
            <a:xfrm>
              <a:off x="6826900" y="1920175"/>
              <a:ext cx="25" cy="25"/>
            </a:xfrm>
            <a:custGeom>
              <a:avLst/>
              <a:gdLst/>
              <a:ahLst/>
              <a:cxnLst/>
              <a:rect l="l" t="t" r="r" b="b"/>
              <a:pathLst>
                <a:path w="1" h="1" extrusionOk="0">
                  <a:moveTo>
                    <a:pt x="0" y="1"/>
                  </a:move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49"/>
            <p:cNvSpPr/>
            <p:nvPr/>
          </p:nvSpPr>
          <p:spPr>
            <a:xfrm>
              <a:off x="6821425" y="1900600"/>
              <a:ext cx="25" cy="25"/>
            </a:xfrm>
            <a:custGeom>
              <a:avLst/>
              <a:gdLst/>
              <a:ahLst/>
              <a:cxnLst/>
              <a:rect l="l" t="t" r="r" b="b"/>
              <a:pathLst>
                <a:path w="1" h="1" extrusionOk="0">
                  <a:moveTo>
                    <a:pt x="0" y="0"/>
                  </a:move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49"/>
            <p:cNvSpPr/>
            <p:nvPr/>
          </p:nvSpPr>
          <p:spPr>
            <a:xfrm>
              <a:off x="6826900" y="1920175"/>
              <a:ext cx="25" cy="1075"/>
            </a:xfrm>
            <a:custGeom>
              <a:avLst/>
              <a:gdLst/>
              <a:ahLst/>
              <a:cxnLst/>
              <a:rect l="l" t="t" r="r" b="b"/>
              <a:pathLst>
                <a:path w="1" h="43" extrusionOk="0">
                  <a:moveTo>
                    <a:pt x="0" y="1"/>
                  </a:moveTo>
                  <a:lnTo>
                    <a:pt x="0" y="42"/>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49"/>
            <p:cNvSpPr/>
            <p:nvPr/>
          </p:nvSpPr>
          <p:spPr>
            <a:xfrm>
              <a:off x="6826900" y="1920175"/>
              <a:ext cx="25" cy="25"/>
            </a:xfrm>
            <a:custGeom>
              <a:avLst/>
              <a:gdLst/>
              <a:ahLst/>
              <a:cxnLst/>
              <a:rect l="l" t="t" r="r" b="b"/>
              <a:pathLst>
                <a:path w="1" h="1" extrusionOk="0">
                  <a:moveTo>
                    <a:pt x="0" y="1"/>
                  </a:moveTo>
                  <a:lnTo>
                    <a:pt x="0" y="1"/>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49"/>
            <p:cNvSpPr/>
            <p:nvPr/>
          </p:nvSpPr>
          <p:spPr>
            <a:xfrm>
              <a:off x="6742025" y="1803700"/>
              <a:ext cx="25" cy="25"/>
            </a:xfrm>
            <a:custGeom>
              <a:avLst/>
              <a:gdLst/>
              <a:ahLst/>
              <a:cxnLst/>
              <a:rect l="l" t="t" r="r" b="b"/>
              <a:pathLst>
                <a:path w="1" h="1" extrusionOk="0">
                  <a:moveTo>
                    <a:pt x="0" y="0"/>
                  </a:move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49"/>
            <p:cNvSpPr/>
            <p:nvPr/>
          </p:nvSpPr>
          <p:spPr>
            <a:xfrm>
              <a:off x="6810700" y="1871350"/>
              <a:ext cx="25" cy="25"/>
            </a:xfrm>
            <a:custGeom>
              <a:avLst/>
              <a:gdLst/>
              <a:ahLst/>
              <a:cxnLst/>
              <a:rect l="l" t="t" r="r" b="b"/>
              <a:pathLst>
                <a:path w="1" h="1" extrusionOk="0">
                  <a:moveTo>
                    <a:pt x="1" y="0"/>
                  </a:moveTo>
                  <a:lnTo>
                    <a:pt x="1" y="0"/>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49"/>
            <p:cNvSpPr/>
            <p:nvPr/>
          </p:nvSpPr>
          <p:spPr>
            <a:xfrm>
              <a:off x="6809675" y="1870300"/>
              <a:ext cx="3150" cy="1075"/>
            </a:xfrm>
            <a:custGeom>
              <a:avLst/>
              <a:gdLst/>
              <a:ahLst/>
              <a:cxnLst/>
              <a:rect l="l" t="t" r="r" b="b"/>
              <a:pathLst>
                <a:path w="126" h="43" extrusionOk="0">
                  <a:moveTo>
                    <a:pt x="0" y="0"/>
                  </a:moveTo>
                  <a:cubicBezTo>
                    <a:pt x="42" y="0"/>
                    <a:pt x="42" y="0"/>
                    <a:pt x="42" y="42"/>
                  </a:cubicBezTo>
                  <a:lnTo>
                    <a:pt x="125"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49"/>
            <p:cNvSpPr/>
            <p:nvPr/>
          </p:nvSpPr>
          <p:spPr>
            <a:xfrm>
              <a:off x="6726875" y="1754850"/>
              <a:ext cx="102400" cy="171875"/>
            </a:xfrm>
            <a:custGeom>
              <a:avLst/>
              <a:gdLst/>
              <a:ahLst/>
              <a:cxnLst/>
              <a:rect l="l" t="t" r="r" b="b"/>
              <a:pathLst>
                <a:path w="4096" h="6875" extrusionOk="0">
                  <a:moveTo>
                    <a:pt x="523" y="1913"/>
                  </a:moveTo>
                  <a:cubicBezTo>
                    <a:pt x="523" y="1913"/>
                    <a:pt x="523" y="1954"/>
                    <a:pt x="606" y="1954"/>
                  </a:cubicBezTo>
                  <a:lnTo>
                    <a:pt x="523" y="1913"/>
                  </a:lnTo>
                  <a:close/>
                  <a:moveTo>
                    <a:pt x="742" y="2174"/>
                  </a:moveTo>
                  <a:cubicBezTo>
                    <a:pt x="768" y="2174"/>
                    <a:pt x="727" y="2209"/>
                    <a:pt x="722" y="2246"/>
                  </a:cubicBezTo>
                  <a:lnTo>
                    <a:pt x="722" y="2246"/>
                  </a:lnTo>
                  <a:cubicBezTo>
                    <a:pt x="663" y="2174"/>
                    <a:pt x="742" y="2174"/>
                    <a:pt x="742" y="2174"/>
                  </a:cubicBezTo>
                  <a:close/>
                  <a:moveTo>
                    <a:pt x="2309" y="3312"/>
                  </a:moveTo>
                  <a:lnTo>
                    <a:pt x="2309" y="3480"/>
                  </a:lnTo>
                  <a:cubicBezTo>
                    <a:pt x="2309" y="3396"/>
                    <a:pt x="2309" y="3312"/>
                    <a:pt x="2351" y="3312"/>
                  </a:cubicBezTo>
                  <a:close/>
                  <a:moveTo>
                    <a:pt x="2529" y="3480"/>
                  </a:moveTo>
                  <a:lnTo>
                    <a:pt x="2435" y="3521"/>
                  </a:lnTo>
                  <a:cubicBezTo>
                    <a:pt x="2529" y="3521"/>
                    <a:pt x="2529" y="3480"/>
                    <a:pt x="2529" y="3480"/>
                  </a:cubicBezTo>
                  <a:close/>
                  <a:moveTo>
                    <a:pt x="742" y="1"/>
                  </a:moveTo>
                  <a:cubicBezTo>
                    <a:pt x="742" y="43"/>
                    <a:pt x="742" y="43"/>
                    <a:pt x="648" y="43"/>
                  </a:cubicBezTo>
                  <a:lnTo>
                    <a:pt x="606" y="43"/>
                  </a:lnTo>
                  <a:lnTo>
                    <a:pt x="523" y="126"/>
                  </a:lnTo>
                  <a:cubicBezTo>
                    <a:pt x="387" y="179"/>
                    <a:pt x="303" y="179"/>
                    <a:pt x="220" y="346"/>
                  </a:cubicBezTo>
                  <a:cubicBezTo>
                    <a:pt x="220" y="352"/>
                    <a:pt x="220" y="355"/>
                    <a:pt x="220" y="355"/>
                  </a:cubicBezTo>
                  <a:cubicBezTo>
                    <a:pt x="221" y="355"/>
                    <a:pt x="227" y="316"/>
                    <a:pt x="254" y="316"/>
                  </a:cubicBezTo>
                  <a:cubicBezTo>
                    <a:pt x="265" y="316"/>
                    <a:pt x="282" y="324"/>
                    <a:pt x="303" y="346"/>
                  </a:cubicBezTo>
                  <a:cubicBezTo>
                    <a:pt x="220" y="346"/>
                    <a:pt x="220" y="388"/>
                    <a:pt x="178" y="482"/>
                  </a:cubicBezTo>
                  <a:cubicBezTo>
                    <a:pt x="178" y="482"/>
                    <a:pt x="178" y="565"/>
                    <a:pt x="84" y="565"/>
                  </a:cubicBezTo>
                  <a:cubicBezTo>
                    <a:pt x="84" y="586"/>
                    <a:pt x="108" y="586"/>
                    <a:pt x="119" y="586"/>
                  </a:cubicBezTo>
                  <a:cubicBezTo>
                    <a:pt x="131" y="586"/>
                    <a:pt x="131" y="586"/>
                    <a:pt x="84" y="607"/>
                  </a:cubicBezTo>
                  <a:cubicBezTo>
                    <a:pt x="1" y="701"/>
                    <a:pt x="1" y="784"/>
                    <a:pt x="1" y="784"/>
                  </a:cubicBezTo>
                  <a:lnTo>
                    <a:pt x="84" y="701"/>
                  </a:lnTo>
                  <a:lnTo>
                    <a:pt x="84" y="701"/>
                  </a:lnTo>
                  <a:cubicBezTo>
                    <a:pt x="84" y="826"/>
                    <a:pt x="1" y="1046"/>
                    <a:pt x="84" y="1129"/>
                  </a:cubicBezTo>
                  <a:lnTo>
                    <a:pt x="178" y="1129"/>
                  </a:lnTo>
                  <a:lnTo>
                    <a:pt x="178" y="1265"/>
                  </a:lnTo>
                  <a:cubicBezTo>
                    <a:pt x="178" y="1349"/>
                    <a:pt x="220" y="1349"/>
                    <a:pt x="220" y="1349"/>
                  </a:cubicBezTo>
                  <a:cubicBezTo>
                    <a:pt x="178" y="1349"/>
                    <a:pt x="220" y="1390"/>
                    <a:pt x="178" y="1390"/>
                  </a:cubicBezTo>
                  <a:cubicBezTo>
                    <a:pt x="199" y="1437"/>
                    <a:pt x="209" y="1437"/>
                    <a:pt x="225" y="1437"/>
                  </a:cubicBezTo>
                  <a:cubicBezTo>
                    <a:pt x="241" y="1437"/>
                    <a:pt x="262" y="1437"/>
                    <a:pt x="303" y="1484"/>
                  </a:cubicBezTo>
                  <a:lnTo>
                    <a:pt x="387" y="1568"/>
                  </a:lnTo>
                  <a:cubicBezTo>
                    <a:pt x="359" y="1540"/>
                    <a:pt x="341" y="1531"/>
                    <a:pt x="328" y="1531"/>
                  </a:cubicBezTo>
                  <a:cubicBezTo>
                    <a:pt x="303" y="1531"/>
                    <a:pt x="303" y="1568"/>
                    <a:pt x="303" y="1568"/>
                  </a:cubicBezTo>
                  <a:cubicBezTo>
                    <a:pt x="303" y="1693"/>
                    <a:pt x="387" y="1693"/>
                    <a:pt x="387" y="1746"/>
                  </a:cubicBezTo>
                  <a:cubicBezTo>
                    <a:pt x="427" y="1746"/>
                    <a:pt x="406" y="1666"/>
                    <a:pt x="394" y="1666"/>
                  </a:cubicBezTo>
                  <a:lnTo>
                    <a:pt x="394" y="1666"/>
                  </a:lnTo>
                  <a:cubicBezTo>
                    <a:pt x="390" y="1666"/>
                    <a:pt x="387" y="1673"/>
                    <a:pt x="387" y="1693"/>
                  </a:cubicBezTo>
                  <a:lnTo>
                    <a:pt x="387" y="1693"/>
                  </a:lnTo>
                  <a:cubicBezTo>
                    <a:pt x="387" y="1665"/>
                    <a:pt x="393" y="1656"/>
                    <a:pt x="401" y="1656"/>
                  </a:cubicBezTo>
                  <a:cubicBezTo>
                    <a:pt x="416" y="1656"/>
                    <a:pt x="439" y="1693"/>
                    <a:pt x="439" y="1693"/>
                  </a:cubicBezTo>
                  <a:cubicBezTo>
                    <a:pt x="439" y="1693"/>
                    <a:pt x="387" y="1746"/>
                    <a:pt x="439" y="1829"/>
                  </a:cubicBezTo>
                  <a:cubicBezTo>
                    <a:pt x="439" y="1913"/>
                    <a:pt x="523" y="1913"/>
                    <a:pt x="523" y="1913"/>
                  </a:cubicBezTo>
                  <a:cubicBezTo>
                    <a:pt x="523" y="1913"/>
                    <a:pt x="523" y="1913"/>
                    <a:pt x="523" y="1913"/>
                  </a:cubicBezTo>
                  <a:lnTo>
                    <a:pt x="523" y="1913"/>
                  </a:lnTo>
                  <a:cubicBezTo>
                    <a:pt x="523" y="1913"/>
                    <a:pt x="648" y="1913"/>
                    <a:pt x="648" y="1954"/>
                  </a:cubicBezTo>
                  <a:lnTo>
                    <a:pt x="606" y="1954"/>
                  </a:lnTo>
                  <a:cubicBezTo>
                    <a:pt x="606" y="1954"/>
                    <a:pt x="648" y="1954"/>
                    <a:pt x="648" y="2048"/>
                  </a:cubicBezTo>
                  <a:cubicBezTo>
                    <a:pt x="606" y="2048"/>
                    <a:pt x="606" y="1954"/>
                    <a:pt x="523" y="1954"/>
                  </a:cubicBezTo>
                  <a:cubicBezTo>
                    <a:pt x="523" y="1954"/>
                    <a:pt x="606" y="1954"/>
                    <a:pt x="523" y="2048"/>
                  </a:cubicBezTo>
                  <a:cubicBezTo>
                    <a:pt x="540" y="2029"/>
                    <a:pt x="554" y="2021"/>
                    <a:pt x="565" y="2021"/>
                  </a:cubicBezTo>
                  <a:cubicBezTo>
                    <a:pt x="608" y="2021"/>
                    <a:pt x="615" y="2132"/>
                    <a:pt x="648" y="2132"/>
                  </a:cubicBezTo>
                  <a:lnTo>
                    <a:pt x="606" y="2132"/>
                  </a:lnTo>
                  <a:cubicBezTo>
                    <a:pt x="645" y="2132"/>
                    <a:pt x="648" y="2250"/>
                    <a:pt x="724" y="2266"/>
                  </a:cubicBezTo>
                  <a:lnTo>
                    <a:pt x="724" y="2266"/>
                  </a:lnTo>
                  <a:cubicBezTo>
                    <a:pt x="730" y="2282"/>
                    <a:pt x="746" y="2298"/>
                    <a:pt x="784" y="2310"/>
                  </a:cubicBezTo>
                  <a:cubicBezTo>
                    <a:pt x="784" y="2310"/>
                    <a:pt x="742" y="2268"/>
                    <a:pt x="784" y="2268"/>
                  </a:cubicBezTo>
                  <a:lnTo>
                    <a:pt x="784" y="2393"/>
                  </a:lnTo>
                  <a:cubicBezTo>
                    <a:pt x="868" y="2393"/>
                    <a:pt x="784" y="2310"/>
                    <a:pt x="868" y="2310"/>
                  </a:cubicBezTo>
                  <a:cubicBezTo>
                    <a:pt x="868" y="2351"/>
                    <a:pt x="891" y="2351"/>
                    <a:pt x="915" y="2351"/>
                  </a:cubicBezTo>
                  <a:cubicBezTo>
                    <a:pt x="938" y="2351"/>
                    <a:pt x="962" y="2351"/>
                    <a:pt x="962" y="2393"/>
                  </a:cubicBezTo>
                  <a:cubicBezTo>
                    <a:pt x="970" y="2411"/>
                    <a:pt x="977" y="2417"/>
                    <a:pt x="983" y="2417"/>
                  </a:cubicBezTo>
                  <a:cubicBezTo>
                    <a:pt x="998" y="2417"/>
                    <a:pt x="1002" y="2369"/>
                    <a:pt x="1003" y="2369"/>
                  </a:cubicBezTo>
                  <a:cubicBezTo>
                    <a:pt x="1003" y="2369"/>
                    <a:pt x="1003" y="2376"/>
                    <a:pt x="1003" y="2393"/>
                  </a:cubicBezTo>
                  <a:lnTo>
                    <a:pt x="1003" y="2477"/>
                  </a:lnTo>
                  <a:cubicBezTo>
                    <a:pt x="1087" y="2477"/>
                    <a:pt x="1087" y="2477"/>
                    <a:pt x="1087" y="2529"/>
                  </a:cubicBezTo>
                  <a:cubicBezTo>
                    <a:pt x="1087" y="2529"/>
                    <a:pt x="1124" y="2506"/>
                    <a:pt x="1149" y="2506"/>
                  </a:cubicBezTo>
                  <a:cubicBezTo>
                    <a:pt x="1161" y="2506"/>
                    <a:pt x="1171" y="2512"/>
                    <a:pt x="1171" y="2529"/>
                  </a:cubicBezTo>
                  <a:lnTo>
                    <a:pt x="1223" y="2529"/>
                  </a:lnTo>
                  <a:cubicBezTo>
                    <a:pt x="1197" y="2571"/>
                    <a:pt x="1184" y="2592"/>
                    <a:pt x="1177" y="2592"/>
                  </a:cubicBezTo>
                  <a:cubicBezTo>
                    <a:pt x="1171" y="2592"/>
                    <a:pt x="1171" y="2571"/>
                    <a:pt x="1171" y="2529"/>
                  </a:cubicBezTo>
                  <a:lnTo>
                    <a:pt x="1087" y="2529"/>
                  </a:lnTo>
                  <a:cubicBezTo>
                    <a:pt x="1087" y="2613"/>
                    <a:pt x="1171" y="2613"/>
                    <a:pt x="1171" y="2613"/>
                  </a:cubicBezTo>
                  <a:lnTo>
                    <a:pt x="1223" y="2613"/>
                  </a:lnTo>
                  <a:cubicBezTo>
                    <a:pt x="1306" y="2613"/>
                    <a:pt x="1306" y="2613"/>
                    <a:pt x="1306" y="2696"/>
                  </a:cubicBezTo>
                  <a:cubicBezTo>
                    <a:pt x="1306" y="2738"/>
                    <a:pt x="1348" y="2738"/>
                    <a:pt x="1306" y="2738"/>
                  </a:cubicBezTo>
                  <a:cubicBezTo>
                    <a:pt x="1327" y="2785"/>
                    <a:pt x="1359" y="2785"/>
                    <a:pt x="1396" y="2785"/>
                  </a:cubicBezTo>
                  <a:cubicBezTo>
                    <a:pt x="1434" y="2785"/>
                    <a:pt x="1479" y="2785"/>
                    <a:pt x="1526" y="2832"/>
                  </a:cubicBezTo>
                  <a:cubicBezTo>
                    <a:pt x="1567" y="2832"/>
                    <a:pt x="1567" y="2916"/>
                    <a:pt x="1651" y="2916"/>
                  </a:cubicBezTo>
                  <a:lnTo>
                    <a:pt x="1651" y="2957"/>
                  </a:lnTo>
                  <a:cubicBezTo>
                    <a:pt x="1745" y="2957"/>
                    <a:pt x="1651" y="2916"/>
                    <a:pt x="1745" y="2916"/>
                  </a:cubicBezTo>
                  <a:cubicBezTo>
                    <a:pt x="1787" y="2957"/>
                    <a:pt x="1745" y="2957"/>
                    <a:pt x="1745" y="2957"/>
                  </a:cubicBezTo>
                  <a:cubicBezTo>
                    <a:pt x="1787" y="2957"/>
                    <a:pt x="1870" y="2957"/>
                    <a:pt x="1870" y="3051"/>
                  </a:cubicBezTo>
                  <a:cubicBezTo>
                    <a:pt x="1787" y="3051"/>
                    <a:pt x="1787" y="3051"/>
                    <a:pt x="1787" y="3093"/>
                  </a:cubicBezTo>
                  <a:cubicBezTo>
                    <a:pt x="1799" y="3087"/>
                    <a:pt x="1812" y="3084"/>
                    <a:pt x="1824" y="3084"/>
                  </a:cubicBezTo>
                  <a:cubicBezTo>
                    <a:pt x="1873" y="3084"/>
                    <a:pt x="1920" y="3123"/>
                    <a:pt x="1959" y="3123"/>
                  </a:cubicBezTo>
                  <a:cubicBezTo>
                    <a:pt x="1965" y="3123"/>
                    <a:pt x="1971" y="3122"/>
                    <a:pt x="1977" y="3120"/>
                  </a:cubicBezTo>
                  <a:lnTo>
                    <a:pt x="1977" y="3120"/>
                  </a:lnTo>
                  <a:cubicBezTo>
                    <a:pt x="1980" y="3122"/>
                    <a:pt x="1984" y="3123"/>
                    <a:pt x="1987" y="3123"/>
                  </a:cubicBezTo>
                  <a:cubicBezTo>
                    <a:pt x="2007" y="3123"/>
                    <a:pt x="2021" y="3084"/>
                    <a:pt x="2057" y="3084"/>
                  </a:cubicBezTo>
                  <a:cubicBezTo>
                    <a:pt x="2067" y="3084"/>
                    <a:pt x="2077" y="3087"/>
                    <a:pt x="2090" y="3093"/>
                  </a:cubicBezTo>
                  <a:lnTo>
                    <a:pt x="2090" y="3177"/>
                  </a:lnTo>
                  <a:lnTo>
                    <a:pt x="2132" y="3177"/>
                  </a:lnTo>
                  <a:lnTo>
                    <a:pt x="2215" y="3260"/>
                  </a:lnTo>
                  <a:cubicBezTo>
                    <a:pt x="2215" y="3177"/>
                    <a:pt x="2215" y="3177"/>
                    <a:pt x="2309" y="3177"/>
                  </a:cubicBezTo>
                  <a:cubicBezTo>
                    <a:pt x="2309" y="3218"/>
                    <a:pt x="2309" y="3218"/>
                    <a:pt x="2297" y="3218"/>
                  </a:cubicBezTo>
                  <a:cubicBezTo>
                    <a:pt x="2286" y="3218"/>
                    <a:pt x="2262" y="3218"/>
                    <a:pt x="2215" y="3260"/>
                  </a:cubicBezTo>
                  <a:cubicBezTo>
                    <a:pt x="2215" y="3286"/>
                    <a:pt x="2239" y="3286"/>
                    <a:pt x="2262" y="3286"/>
                  </a:cubicBezTo>
                  <a:cubicBezTo>
                    <a:pt x="2286" y="3286"/>
                    <a:pt x="2309" y="3286"/>
                    <a:pt x="2309" y="3312"/>
                  </a:cubicBezTo>
                  <a:cubicBezTo>
                    <a:pt x="2323" y="3295"/>
                    <a:pt x="2332" y="3289"/>
                    <a:pt x="2339" y="3289"/>
                  </a:cubicBezTo>
                  <a:cubicBezTo>
                    <a:pt x="2351" y="3289"/>
                    <a:pt x="2351" y="3312"/>
                    <a:pt x="2351" y="3312"/>
                  </a:cubicBezTo>
                  <a:lnTo>
                    <a:pt x="2435" y="3312"/>
                  </a:lnTo>
                  <a:cubicBezTo>
                    <a:pt x="2351" y="3396"/>
                    <a:pt x="2435" y="3396"/>
                    <a:pt x="2435" y="3396"/>
                  </a:cubicBezTo>
                  <a:lnTo>
                    <a:pt x="2351" y="3480"/>
                  </a:lnTo>
                  <a:lnTo>
                    <a:pt x="2529" y="3480"/>
                  </a:lnTo>
                  <a:cubicBezTo>
                    <a:pt x="2570" y="3521"/>
                    <a:pt x="2570" y="3521"/>
                    <a:pt x="2654" y="3521"/>
                  </a:cubicBezTo>
                  <a:lnTo>
                    <a:pt x="2654" y="3615"/>
                  </a:lnTo>
                  <a:lnTo>
                    <a:pt x="2737" y="3615"/>
                  </a:lnTo>
                  <a:cubicBezTo>
                    <a:pt x="2790" y="3615"/>
                    <a:pt x="2737" y="3741"/>
                    <a:pt x="2790" y="3741"/>
                  </a:cubicBezTo>
                  <a:cubicBezTo>
                    <a:pt x="2873" y="3741"/>
                    <a:pt x="2873" y="3741"/>
                    <a:pt x="2915" y="3835"/>
                  </a:cubicBezTo>
                  <a:lnTo>
                    <a:pt x="3093" y="3835"/>
                  </a:lnTo>
                  <a:lnTo>
                    <a:pt x="3093" y="3741"/>
                  </a:lnTo>
                  <a:cubicBezTo>
                    <a:pt x="3093" y="3741"/>
                    <a:pt x="3093" y="3722"/>
                    <a:pt x="3105" y="3722"/>
                  </a:cubicBezTo>
                  <a:cubicBezTo>
                    <a:pt x="3111" y="3722"/>
                    <a:pt x="3121" y="3727"/>
                    <a:pt x="3134" y="3741"/>
                  </a:cubicBezTo>
                  <a:cubicBezTo>
                    <a:pt x="3134" y="3741"/>
                    <a:pt x="3093" y="3615"/>
                    <a:pt x="2999" y="3615"/>
                  </a:cubicBezTo>
                  <a:lnTo>
                    <a:pt x="2915" y="3521"/>
                  </a:lnTo>
                  <a:cubicBezTo>
                    <a:pt x="2873" y="3521"/>
                    <a:pt x="2873" y="3521"/>
                    <a:pt x="2873" y="3480"/>
                  </a:cubicBezTo>
                  <a:cubicBezTo>
                    <a:pt x="2790" y="3396"/>
                    <a:pt x="2790" y="3480"/>
                    <a:pt x="2790" y="3312"/>
                  </a:cubicBezTo>
                  <a:lnTo>
                    <a:pt x="2790" y="3396"/>
                  </a:lnTo>
                  <a:cubicBezTo>
                    <a:pt x="2780" y="3412"/>
                    <a:pt x="2771" y="3419"/>
                    <a:pt x="2764" y="3419"/>
                  </a:cubicBezTo>
                  <a:cubicBezTo>
                    <a:pt x="2734" y="3419"/>
                    <a:pt x="2721" y="3302"/>
                    <a:pt x="2654" y="3260"/>
                  </a:cubicBezTo>
                  <a:lnTo>
                    <a:pt x="2654" y="3177"/>
                  </a:lnTo>
                  <a:cubicBezTo>
                    <a:pt x="2654" y="3135"/>
                    <a:pt x="2654" y="3121"/>
                    <a:pt x="2651" y="3121"/>
                  </a:cubicBezTo>
                  <a:cubicBezTo>
                    <a:pt x="2645" y="3121"/>
                    <a:pt x="2626" y="3177"/>
                    <a:pt x="2570" y="3177"/>
                  </a:cubicBezTo>
                  <a:cubicBezTo>
                    <a:pt x="2570" y="3093"/>
                    <a:pt x="2654" y="3093"/>
                    <a:pt x="2570" y="3093"/>
                  </a:cubicBezTo>
                  <a:cubicBezTo>
                    <a:pt x="2570" y="3051"/>
                    <a:pt x="2435" y="3051"/>
                    <a:pt x="2435" y="2957"/>
                  </a:cubicBezTo>
                  <a:lnTo>
                    <a:pt x="2435" y="3051"/>
                  </a:lnTo>
                  <a:cubicBezTo>
                    <a:pt x="2362" y="3051"/>
                    <a:pt x="2352" y="2949"/>
                    <a:pt x="2324" y="2949"/>
                  </a:cubicBezTo>
                  <a:cubicBezTo>
                    <a:pt x="2320" y="2949"/>
                    <a:pt x="2315" y="2952"/>
                    <a:pt x="2309" y="2957"/>
                  </a:cubicBezTo>
                  <a:lnTo>
                    <a:pt x="2309" y="2916"/>
                  </a:lnTo>
                  <a:lnTo>
                    <a:pt x="2132" y="2916"/>
                  </a:lnTo>
                  <a:cubicBezTo>
                    <a:pt x="2215" y="2738"/>
                    <a:pt x="1954" y="2832"/>
                    <a:pt x="2006" y="2738"/>
                  </a:cubicBezTo>
                  <a:lnTo>
                    <a:pt x="1954" y="2696"/>
                  </a:lnTo>
                  <a:lnTo>
                    <a:pt x="1787" y="2696"/>
                  </a:lnTo>
                  <a:cubicBezTo>
                    <a:pt x="1745" y="2613"/>
                    <a:pt x="1745" y="2613"/>
                    <a:pt x="1651" y="2613"/>
                  </a:cubicBezTo>
                  <a:lnTo>
                    <a:pt x="1651" y="2529"/>
                  </a:lnTo>
                  <a:cubicBezTo>
                    <a:pt x="1651" y="2529"/>
                    <a:pt x="1567" y="2477"/>
                    <a:pt x="1526" y="2477"/>
                  </a:cubicBezTo>
                  <a:lnTo>
                    <a:pt x="1526" y="2393"/>
                  </a:lnTo>
                  <a:cubicBezTo>
                    <a:pt x="1373" y="2393"/>
                    <a:pt x="1352" y="2301"/>
                    <a:pt x="1270" y="2301"/>
                  </a:cubicBezTo>
                  <a:cubicBezTo>
                    <a:pt x="1256" y="2301"/>
                    <a:pt x="1241" y="2304"/>
                    <a:pt x="1223" y="2310"/>
                  </a:cubicBezTo>
                  <a:lnTo>
                    <a:pt x="1171" y="2268"/>
                  </a:lnTo>
                  <a:lnTo>
                    <a:pt x="1171" y="2268"/>
                  </a:lnTo>
                  <a:cubicBezTo>
                    <a:pt x="1223" y="2310"/>
                    <a:pt x="1171" y="2310"/>
                    <a:pt x="1171" y="2393"/>
                  </a:cubicBezTo>
                  <a:cubicBezTo>
                    <a:pt x="1171" y="2332"/>
                    <a:pt x="1126" y="2293"/>
                    <a:pt x="1135" y="2293"/>
                  </a:cubicBezTo>
                  <a:lnTo>
                    <a:pt x="1135" y="2293"/>
                  </a:lnTo>
                  <a:cubicBezTo>
                    <a:pt x="1138" y="2293"/>
                    <a:pt x="1148" y="2298"/>
                    <a:pt x="1171" y="2310"/>
                  </a:cubicBezTo>
                  <a:cubicBezTo>
                    <a:pt x="1223" y="2268"/>
                    <a:pt x="1087" y="2268"/>
                    <a:pt x="1087" y="2174"/>
                  </a:cubicBezTo>
                  <a:cubicBezTo>
                    <a:pt x="1087" y="2132"/>
                    <a:pt x="1003" y="2132"/>
                    <a:pt x="962" y="2048"/>
                  </a:cubicBezTo>
                  <a:cubicBezTo>
                    <a:pt x="868" y="1954"/>
                    <a:pt x="868" y="1913"/>
                    <a:pt x="784" y="1829"/>
                  </a:cubicBezTo>
                  <a:lnTo>
                    <a:pt x="784" y="1913"/>
                  </a:lnTo>
                  <a:lnTo>
                    <a:pt x="742" y="1829"/>
                  </a:lnTo>
                  <a:cubicBezTo>
                    <a:pt x="695" y="1787"/>
                    <a:pt x="706" y="1787"/>
                    <a:pt x="728" y="1787"/>
                  </a:cubicBezTo>
                  <a:cubicBezTo>
                    <a:pt x="750" y="1787"/>
                    <a:pt x="784" y="1787"/>
                    <a:pt x="784" y="1746"/>
                  </a:cubicBezTo>
                  <a:lnTo>
                    <a:pt x="648" y="1746"/>
                  </a:lnTo>
                  <a:lnTo>
                    <a:pt x="648" y="1693"/>
                  </a:lnTo>
                  <a:lnTo>
                    <a:pt x="648" y="1610"/>
                  </a:lnTo>
                  <a:lnTo>
                    <a:pt x="606" y="1693"/>
                  </a:lnTo>
                  <a:cubicBezTo>
                    <a:pt x="606" y="1610"/>
                    <a:pt x="439" y="1390"/>
                    <a:pt x="439" y="1390"/>
                  </a:cubicBezTo>
                  <a:cubicBezTo>
                    <a:pt x="439" y="1390"/>
                    <a:pt x="387" y="1349"/>
                    <a:pt x="387" y="1265"/>
                  </a:cubicBezTo>
                  <a:cubicBezTo>
                    <a:pt x="439" y="1265"/>
                    <a:pt x="387" y="1171"/>
                    <a:pt x="439" y="1129"/>
                  </a:cubicBezTo>
                  <a:lnTo>
                    <a:pt x="439" y="1129"/>
                  </a:lnTo>
                  <a:cubicBezTo>
                    <a:pt x="431" y="1135"/>
                    <a:pt x="425" y="1138"/>
                    <a:pt x="419" y="1138"/>
                  </a:cubicBezTo>
                  <a:cubicBezTo>
                    <a:pt x="395" y="1138"/>
                    <a:pt x="383" y="1100"/>
                    <a:pt x="354" y="1100"/>
                  </a:cubicBezTo>
                  <a:cubicBezTo>
                    <a:pt x="341" y="1100"/>
                    <a:pt x="325" y="1107"/>
                    <a:pt x="303" y="1129"/>
                  </a:cubicBezTo>
                  <a:cubicBezTo>
                    <a:pt x="303" y="1046"/>
                    <a:pt x="387" y="1046"/>
                    <a:pt x="387" y="1046"/>
                  </a:cubicBezTo>
                  <a:cubicBezTo>
                    <a:pt x="303" y="962"/>
                    <a:pt x="387" y="910"/>
                    <a:pt x="387" y="784"/>
                  </a:cubicBezTo>
                  <a:lnTo>
                    <a:pt x="387" y="701"/>
                  </a:lnTo>
                  <a:cubicBezTo>
                    <a:pt x="387" y="565"/>
                    <a:pt x="439" y="482"/>
                    <a:pt x="439" y="388"/>
                  </a:cubicBezTo>
                  <a:cubicBezTo>
                    <a:pt x="523" y="388"/>
                    <a:pt x="523" y="346"/>
                    <a:pt x="606" y="346"/>
                  </a:cubicBezTo>
                  <a:cubicBezTo>
                    <a:pt x="648" y="262"/>
                    <a:pt x="648" y="262"/>
                    <a:pt x="742" y="262"/>
                  </a:cubicBezTo>
                  <a:lnTo>
                    <a:pt x="742" y="179"/>
                  </a:lnTo>
                  <a:lnTo>
                    <a:pt x="784" y="262"/>
                  </a:lnTo>
                  <a:cubicBezTo>
                    <a:pt x="784" y="179"/>
                    <a:pt x="868" y="179"/>
                    <a:pt x="868" y="179"/>
                  </a:cubicBezTo>
                  <a:cubicBezTo>
                    <a:pt x="868" y="126"/>
                    <a:pt x="784" y="43"/>
                    <a:pt x="742" y="1"/>
                  </a:cubicBezTo>
                  <a:close/>
                  <a:moveTo>
                    <a:pt x="3093" y="3741"/>
                  </a:moveTo>
                  <a:lnTo>
                    <a:pt x="3134" y="3835"/>
                  </a:lnTo>
                  <a:cubicBezTo>
                    <a:pt x="3134" y="3741"/>
                    <a:pt x="3134" y="3741"/>
                    <a:pt x="3093" y="3741"/>
                  </a:cubicBezTo>
                  <a:close/>
                  <a:moveTo>
                    <a:pt x="3111" y="4096"/>
                  </a:moveTo>
                  <a:cubicBezTo>
                    <a:pt x="3115" y="4103"/>
                    <a:pt x="3120" y="4110"/>
                    <a:pt x="3124" y="4120"/>
                  </a:cubicBezTo>
                  <a:lnTo>
                    <a:pt x="3124" y="4120"/>
                  </a:lnTo>
                  <a:cubicBezTo>
                    <a:pt x="3127" y="4113"/>
                    <a:pt x="3130" y="4105"/>
                    <a:pt x="3134" y="4096"/>
                  </a:cubicBezTo>
                  <a:close/>
                  <a:moveTo>
                    <a:pt x="3124" y="4120"/>
                  </a:moveTo>
                  <a:cubicBezTo>
                    <a:pt x="3101" y="4180"/>
                    <a:pt x="3134" y="4180"/>
                    <a:pt x="3134" y="4180"/>
                  </a:cubicBezTo>
                  <a:cubicBezTo>
                    <a:pt x="3134" y="4152"/>
                    <a:pt x="3130" y="4134"/>
                    <a:pt x="3124" y="4120"/>
                  </a:cubicBezTo>
                  <a:close/>
                  <a:moveTo>
                    <a:pt x="3219" y="3764"/>
                  </a:moveTo>
                  <a:cubicBezTo>
                    <a:pt x="3197" y="3764"/>
                    <a:pt x="3176" y="3788"/>
                    <a:pt x="3134" y="3835"/>
                  </a:cubicBezTo>
                  <a:lnTo>
                    <a:pt x="3093" y="3835"/>
                  </a:lnTo>
                  <a:cubicBezTo>
                    <a:pt x="2999" y="3835"/>
                    <a:pt x="2999" y="3835"/>
                    <a:pt x="2915" y="3877"/>
                  </a:cubicBezTo>
                  <a:lnTo>
                    <a:pt x="2999" y="3877"/>
                  </a:lnTo>
                  <a:lnTo>
                    <a:pt x="3093" y="3835"/>
                  </a:lnTo>
                  <a:lnTo>
                    <a:pt x="3093" y="3835"/>
                  </a:lnTo>
                  <a:cubicBezTo>
                    <a:pt x="3093" y="3877"/>
                    <a:pt x="3093" y="3877"/>
                    <a:pt x="2999" y="3877"/>
                  </a:cubicBezTo>
                  <a:cubicBezTo>
                    <a:pt x="3093" y="3877"/>
                    <a:pt x="3093" y="3877"/>
                    <a:pt x="3093" y="3960"/>
                  </a:cubicBezTo>
                  <a:cubicBezTo>
                    <a:pt x="2999" y="3960"/>
                    <a:pt x="2999" y="3877"/>
                    <a:pt x="2999" y="3877"/>
                  </a:cubicBezTo>
                  <a:lnTo>
                    <a:pt x="2999" y="4044"/>
                  </a:lnTo>
                  <a:cubicBezTo>
                    <a:pt x="3036" y="4044"/>
                    <a:pt x="3066" y="4044"/>
                    <a:pt x="3093" y="4047"/>
                  </a:cubicBezTo>
                  <a:lnTo>
                    <a:pt x="3093" y="4047"/>
                  </a:lnTo>
                  <a:lnTo>
                    <a:pt x="3093" y="4096"/>
                  </a:lnTo>
                  <a:lnTo>
                    <a:pt x="3111" y="4096"/>
                  </a:lnTo>
                  <a:cubicBezTo>
                    <a:pt x="3102" y="4082"/>
                    <a:pt x="3093" y="4069"/>
                    <a:pt x="3093" y="4047"/>
                  </a:cubicBezTo>
                  <a:lnTo>
                    <a:pt x="3093" y="4047"/>
                  </a:lnTo>
                  <a:cubicBezTo>
                    <a:pt x="3133" y="4052"/>
                    <a:pt x="3168" y="4065"/>
                    <a:pt x="3218" y="4096"/>
                  </a:cubicBezTo>
                  <a:lnTo>
                    <a:pt x="3153" y="4161"/>
                  </a:lnTo>
                  <a:lnTo>
                    <a:pt x="3153" y="4161"/>
                  </a:lnTo>
                  <a:cubicBezTo>
                    <a:pt x="3149" y="4158"/>
                    <a:pt x="3146" y="4156"/>
                    <a:pt x="3143" y="4156"/>
                  </a:cubicBezTo>
                  <a:cubicBezTo>
                    <a:pt x="3138" y="4156"/>
                    <a:pt x="3134" y="4163"/>
                    <a:pt x="3134" y="4180"/>
                  </a:cubicBezTo>
                  <a:lnTo>
                    <a:pt x="3153" y="4161"/>
                  </a:lnTo>
                  <a:lnTo>
                    <a:pt x="3153" y="4161"/>
                  </a:lnTo>
                  <a:cubicBezTo>
                    <a:pt x="3178" y="4182"/>
                    <a:pt x="3218" y="4263"/>
                    <a:pt x="3218" y="4263"/>
                  </a:cubicBezTo>
                  <a:lnTo>
                    <a:pt x="3134" y="4263"/>
                  </a:lnTo>
                  <a:cubicBezTo>
                    <a:pt x="3134" y="4284"/>
                    <a:pt x="3179" y="4284"/>
                    <a:pt x="3223" y="4284"/>
                  </a:cubicBezTo>
                  <a:cubicBezTo>
                    <a:pt x="3268" y="4284"/>
                    <a:pt x="3312" y="4284"/>
                    <a:pt x="3312" y="4305"/>
                  </a:cubicBezTo>
                  <a:cubicBezTo>
                    <a:pt x="3249" y="4305"/>
                    <a:pt x="3228" y="4286"/>
                    <a:pt x="3221" y="4286"/>
                  </a:cubicBezTo>
                  <a:cubicBezTo>
                    <a:pt x="3218" y="4286"/>
                    <a:pt x="3218" y="4291"/>
                    <a:pt x="3218" y="4305"/>
                  </a:cubicBezTo>
                  <a:cubicBezTo>
                    <a:pt x="3312" y="4305"/>
                    <a:pt x="3312" y="4399"/>
                    <a:pt x="3312" y="4399"/>
                  </a:cubicBezTo>
                  <a:lnTo>
                    <a:pt x="3218" y="4305"/>
                  </a:lnTo>
                  <a:lnTo>
                    <a:pt x="3218" y="4305"/>
                  </a:lnTo>
                  <a:cubicBezTo>
                    <a:pt x="3312" y="4399"/>
                    <a:pt x="3354" y="4524"/>
                    <a:pt x="3437" y="4524"/>
                  </a:cubicBezTo>
                  <a:lnTo>
                    <a:pt x="3312" y="4524"/>
                  </a:lnTo>
                  <a:cubicBezTo>
                    <a:pt x="3312" y="4524"/>
                    <a:pt x="3354" y="4524"/>
                    <a:pt x="3437" y="4618"/>
                  </a:cubicBezTo>
                  <a:lnTo>
                    <a:pt x="3573" y="4618"/>
                  </a:lnTo>
                  <a:cubicBezTo>
                    <a:pt x="3573" y="4524"/>
                    <a:pt x="3573" y="4524"/>
                    <a:pt x="3657" y="4524"/>
                  </a:cubicBezTo>
                  <a:cubicBezTo>
                    <a:pt x="3573" y="4524"/>
                    <a:pt x="3573" y="4524"/>
                    <a:pt x="3521" y="4441"/>
                  </a:cubicBezTo>
                  <a:lnTo>
                    <a:pt x="3573" y="4441"/>
                  </a:lnTo>
                  <a:cubicBezTo>
                    <a:pt x="3521" y="4441"/>
                    <a:pt x="3521" y="4399"/>
                    <a:pt x="3521" y="4399"/>
                  </a:cubicBezTo>
                  <a:cubicBezTo>
                    <a:pt x="3521" y="4305"/>
                    <a:pt x="3354" y="4180"/>
                    <a:pt x="3354" y="4044"/>
                  </a:cubicBezTo>
                  <a:cubicBezTo>
                    <a:pt x="3347" y="4052"/>
                    <a:pt x="3342" y="4056"/>
                    <a:pt x="3339" y="4056"/>
                  </a:cubicBezTo>
                  <a:cubicBezTo>
                    <a:pt x="3323" y="4056"/>
                    <a:pt x="3347" y="3960"/>
                    <a:pt x="3312" y="3960"/>
                  </a:cubicBezTo>
                  <a:lnTo>
                    <a:pt x="3354" y="3960"/>
                  </a:lnTo>
                  <a:cubicBezTo>
                    <a:pt x="3312" y="3877"/>
                    <a:pt x="3312" y="3835"/>
                    <a:pt x="3218" y="3835"/>
                  </a:cubicBezTo>
                  <a:lnTo>
                    <a:pt x="3312" y="3835"/>
                  </a:lnTo>
                  <a:cubicBezTo>
                    <a:pt x="3265" y="3788"/>
                    <a:pt x="3242" y="3764"/>
                    <a:pt x="3219" y="3764"/>
                  </a:cubicBezTo>
                  <a:close/>
                  <a:moveTo>
                    <a:pt x="3521" y="5182"/>
                  </a:moveTo>
                  <a:lnTo>
                    <a:pt x="3521" y="5224"/>
                  </a:lnTo>
                  <a:lnTo>
                    <a:pt x="3573" y="5308"/>
                  </a:lnTo>
                  <a:lnTo>
                    <a:pt x="3521" y="5182"/>
                  </a:lnTo>
                  <a:close/>
                  <a:moveTo>
                    <a:pt x="3699" y="6008"/>
                  </a:moveTo>
                  <a:lnTo>
                    <a:pt x="3699" y="6091"/>
                  </a:lnTo>
                  <a:lnTo>
                    <a:pt x="3782" y="6185"/>
                  </a:lnTo>
                  <a:cubicBezTo>
                    <a:pt x="3782" y="6185"/>
                    <a:pt x="3782" y="6091"/>
                    <a:pt x="3699" y="6008"/>
                  </a:cubicBezTo>
                  <a:close/>
                  <a:moveTo>
                    <a:pt x="3573" y="4618"/>
                  </a:moveTo>
                  <a:cubicBezTo>
                    <a:pt x="3521" y="4618"/>
                    <a:pt x="3437" y="4660"/>
                    <a:pt x="3354" y="4660"/>
                  </a:cubicBezTo>
                  <a:lnTo>
                    <a:pt x="3437" y="4660"/>
                  </a:lnTo>
                  <a:lnTo>
                    <a:pt x="3437" y="4744"/>
                  </a:lnTo>
                  <a:lnTo>
                    <a:pt x="3521" y="4744"/>
                  </a:lnTo>
                  <a:lnTo>
                    <a:pt x="3437" y="4827"/>
                  </a:lnTo>
                  <a:lnTo>
                    <a:pt x="3521" y="4827"/>
                  </a:lnTo>
                  <a:lnTo>
                    <a:pt x="3437" y="4879"/>
                  </a:lnTo>
                  <a:cubicBezTo>
                    <a:pt x="3437" y="4879"/>
                    <a:pt x="3437" y="4963"/>
                    <a:pt x="3521" y="4963"/>
                  </a:cubicBezTo>
                  <a:lnTo>
                    <a:pt x="3521" y="4879"/>
                  </a:lnTo>
                  <a:cubicBezTo>
                    <a:pt x="3521" y="4963"/>
                    <a:pt x="3657" y="4963"/>
                    <a:pt x="3657" y="5047"/>
                  </a:cubicBezTo>
                  <a:cubicBezTo>
                    <a:pt x="3657" y="5047"/>
                    <a:pt x="3521" y="5047"/>
                    <a:pt x="3521" y="5088"/>
                  </a:cubicBezTo>
                  <a:cubicBezTo>
                    <a:pt x="3573" y="5088"/>
                    <a:pt x="3699" y="5088"/>
                    <a:pt x="3782" y="5182"/>
                  </a:cubicBezTo>
                  <a:lnTo>
                    <a:pt x="3782" y="5224"/>
                  </a:lnTo>
                  <a:cubicBezTo>
                    <a:pt x="3699" y="5224"/>
                    <a:pt x="3573" y="5182"/>
                    <a:pt x="3521" y="5088"/>
                  </a:cubicBezTo>
                  <a:lnTo>
                    <a:pt x="3521" y="5182"/>
                  </a:lnTo>
                  <a:cubicBezTo>
                    <a:pt x="3573" y="5182"/>
                    <a:pt x="3657" y="5224"/>
                    <a:pt x="3657" y="5308"/>
                  </a:cubicBezTo>
                  <a:lnTo>
                    <a:pt x="3573" y="5308"/>
                  </a:lnTo>
                  <a:cubicBezTo>
                    <a:pt x="3573" y="5308"/>
                    <a:pt x="3657" y="5402"/>
                    <a:pt x="3573" y="5402"/>
                  </a:cubicBezTo>
                  <a:cubicBezTo>
                    <a:pt x="3573" y="5402"/>
                    <a:pt x="3657" y="5402"/>
                    <a:pt x="3573" y="5444"/>
                  </a:cubicBezTo>
                  <a:lnTo>
                    <a:pt x="3573" y="5527"/>
                  </a:lnTo>
                  <a:cubicBezTo>
                    <a:pt x="3657" y="5444"/>
                    <a:pt x="3782" y="5444"/>
                    <a:pt x="3876" y="5444"/>
                  </a:cubicBezTo>
                  <a:lnTo>
                    <a:pt x="3782" y="5611"/>
                  </a:lnTo>
                  <a:cubicBezTo>
                    <a:pt x="3726" y="5611"/>
                    <a:pt x="3689" y="5574"/>
                    <a:pt x="3671" y="5574"/>
                  </a:cubicBezTo>
                  <a:cubicBezTo>
                    <a:pt x="3661" y="5574"/>
                    <a:pt x="3657" y="5583"/>
                    <a:pt x="3657" y="5611"/>
                  </a:cubicBezTo>
                  <a:lnTo>
                    <a:pt x="3657" y="5663"/>
                  </a:lnTo>
                  <a:cubicBezTo>
                    <a:pt x="3685" y="5663"/>
                    <a:pt x="3675" y="5700"/>
                    <a:pt x="3678" y="5700"/>
                  </a:cubicBezTo>
                  <a:cubicBezTo>
                    <a:pt x="3680" y="5700"/>
                    <a:pt x="3685" y="5691"/>
                    <a:pt x="3699" y="5663"/>
                  </a:cubicBezTo>
                  <a:lnTo>
                    <a:pt x="3699" y="5746"/>
                  </a:lnTo>
                  <a:cubicBezTo>
                    <a:pt x="3699" y="5746"/>
                    <a:pt x="3782" y="5746"/>
                    <a:pt x="3782" y="5830"/>
                  </a:cubicBezTo>
                  <a:lnTo>
                    <a:pt x="3782" y="6008"/>
                  </a:lnTo>
                  <a:lnTo>
                    <a:pt x="3699" y="6008"/>
                  </a:lnTo>
                  <a:cubicBezTo>
                    <a:pt x="3782" y="6008"/>
                    <a:pt x="3876" y="6091"/>
                    <a:pt x="3918" y="6185"/>
                  </a:cubicBezTo>
                  <a:cubicBezTo>
                    <a:pt x="3918" y="6227"/>
                    <a:pt x="3876" y="6227"/>
                    <a:pt x="3876" y="6227"/>
                  </a:cubicBezTo>
                  <a:cubicBezTo>
                    <a:pt x="3876" y="6311"/>
                    <a:pt x="4001" y="6311"/>
                    <a:pt x="3918" y="6394"/>
                  </a:cubicBezTo>
                  <a:cubicBezTo>
                    <a:pt x="3897" y="6420"/>
                    <a:pt x="3887" y="6420"/>
                    <a:pt x="3881" y="6420"/>
                  </a:cubicBezTo>
                  <a:cubicBezTo>
                    <a:pt x="3876" y="6420"/>
                    <a:pt x="3876" y="6420"/>
                    <a:pt x="3876" y="6446"/>
                  </a:cubicBezTo>
                  <a:cubicBezTo>
                    <a:pt x="3831" y="6421"/>
                    <a:pt x="3829" y="6389"/>
                    <a:pt x="3840" y="6362"/>
                  </a:cubicBezTo>
                  <a:lnTo>
                    <a:pt x="3840" y="6362"/>
                  </a:lnTo>
                  <a:lnTo>
                    <a:pt x="3876" y="6394"/>
                  </a:lnTo>
                  <a:lnTo>
                    <a:pt x="3876" y="6311"/>
                  </a:lnTo>
                  <a:cubicBezTo>
                    <a:pt x="3876" y="6311"/>
                    <a:pt x="3851" y="6333"/>
                    <a:pt x="3840" y="6362"/>
                  </a:cubicBezTo>
                  <a:lnTo>
                    <a:pt x="3840" y="6362"/>
                  </a:lnTo>
                  <a:lnTo>
                    <a:pt x="3782" y="6311"/>
                  </a:lnTo>
                  <a:lnTo>
                    <a:pt x="3782" y="6614"/>
                  </a:lnTo>
                  <a:cubicBezTo>
                    <a:pt x="3813" y="6586"/>
                    <a:pt x="3834" y="6576"/>
                    <a:pt x="3848" y="6576"/>
                  </a:cubicBezTo>
                  <a:cubicBezTo>
                    <a:pt x="3876" y="6576"/>
                    <a:pt x="3876" y="6614"/>
                    <a:pt x="3876" y="6614"/>
                  </a:cubicBezTo>
                  <a:cubicBezTo>
                    <a:pt x="3876" y="6614"/>
                    <a:pt x="3918" y="6655"/>
                    <a:pt x="3918" y="6749"/>
                  </a:cubicBezTo>
                  <a:cubicBezTo>
                    <a:pt x="4001" y="6749"/>
                    <a:pt x="3918" y="6749"/>
                    <a:pt x="4001" y="6655"/>
                  </a:cubicBezTo>
                  <a:lnTo>
                    <a:pt x="3918" y="6655"/>
                  </a:lnTo>
                  <a:lnTo>
                    <a:pt x="3918" y="6530"/>
                  </a:lnTo>
                  <a:cubicBezTo>
                    <a:pt x="3918" y="6530"/>
                    <a:pt x="3955" y="6493"/>
                    <a:pt x="3980" y="6493"/>
                  </a:cubicBezTo>
                  <a:cubicBezTo>
                    <a:pt x="3992" y="6493"/>
                    <a:pt x="4001" y="6502"/>
                    <a:pt x="4001" y="6530"/>
                  </a:cubicBezTo>
                  <a:lnTo>
                    <a:pt x="4001" y="6446"/>
                  </a:lnTo>
                  <a:lnTo>
                    <a:pt x="4001" y="6394"/>
                  </a:lnTo>
                  <a:lnTo>
                    <a:pt x="4001" y="6311"/>
                  </a:lnTo>
                  <a:lnTo>
                    <a:pt x="4001" y="6227"/>
                  </a:lnTo>
                  <a:cubicBezTo>
                    <a:pt x="4001" y="6185"/>
                    <a:pt x="3918" y="6091"/>
                    <a:pt x="4001" y="5966"/>
                  </a:cubicBezTo>
                  <a:cubicBezTo>
                    <a:pt x="4001" y="5966"/>
                    <a:pt x="3918" y="5966"/>
                    <a:pt x="4001" y="5872"/>
                  </a:cubicBezTo>
                  <a:lnTo>
                    <a:pt x="4001" y="5746"/>
                  </a:lnTo>
                  <a:cubicBezTo>
                    <a:pt x="4095" y="5746"/>
                    <a:pt x="4001" y="5611"/>
                    <a:pt x="4001" y="5527"/>
                  </a:cubicBezTo>
                  <a:lnTo>
                    <a:pt x="3918" y="5527"/>
                  </a:lnTo>
                  <a:lnTo>
                    <a:pt x="3918" y="5402"/>
                  </a:lnTo>
                  <a:lnTo>
                    <a:pt x="3876" y="5402"/>
                  </a:lnTo>
                  <a:lnTo>
                    <a:pt x="3876" y="5224"/>
                  </a:lnTo>
                  <a:cubicBezTo>
                    <a:pt x="3918" y="5182"/>
                    <a:pt x="3782" y="5088"/>
                    <a:pt x="3782" y="5047"/>
                  </a:cubicBezTo>
                  <a:lnTo>
                    <a:pt x="3782" y="4963"/>
                  </a:lnTo>
                  <a:lnTo>
                    <a:pt x="3782" y="4879"/>
                  </a:lnTo>
                  <a:lnTo>
                    <a:pt x="3699" y="4879"/>
                  </a:lnTo>
                  <a:cubicBezTo>
                    <a:pt x="3782" y="4827"/>
                    <a:pt x="3699" y="4827"/>
                    <a:pt x="3699" y="4827"/>
                  </a:cubicBezTo>
                  <a:cubicBezTo>
                    <a:pt x="3699" y="4827"/>
                    <a:pt x="3699" y="4660"/>
                    <a:pt x="3657" y="4660"/>
                  </a:cubicBezTo>
                  <a:lnTo>
                    <a:pt x="3657" y="4618"/>
                  </a:lnTo>
                  <a:close/>
                  <a:moveTo>
                    <a:pt x="3876" y="6655"/>
                  </a:moveTo>
                  <a:cubicBezTo>
                    <a:pt x="3876" y="6749"/>
                    <a:pt x="3782" y="6749"/>
                    <a:pt x="3876" y="6791"/>
                  </a:cubicBezTo>
                  <a:lnTo>
                    <a:pt x="3918" y="6749"/>
                  </a:lnTo>
                  <a:lnTo>
                    <a:pt x="3876" y="6749"/>
                  </a:lnTo>
                  <a:lnTo>
                    <a:pt x="3876" y="6655"/>
                  </a:lnTo>
                  <a:close/>
                  <a:moveTo>
                    <a:pt x="3918" y="6749"/>
                  </a:moveTo>
                  <a:lnTo>
                    <a:pt x="3918" y="6875"/>
                  </a:lnTo>
                  <a:cubicBezTo>
                    <a:pt x="4001" y="6875"/>
                    <a:pt x="3918" y="6875"/>
                    <a:pt x="4001" y="6791"/>
                  </a:cubicBezTo>
                  <a:lnTo>
                    <a:pt x="4001" y="6791"/>
                  </a:lnTo>
                  <a:cubicBezTo>
                    <a:pt x="3981" y="6812"/>
                    <a:pt x="3970" y="6820"/>
                    <a:pt x="3965" y="6820"/>
                  </a:cubicBezTo>
                  <a:cubicBezTo>
                    <a:pt x="3949" y="6820"/>
                    <a:pt x="3981" y="6749"/>
                    <a:pt x="3918" y="6749"/>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49"/>
            <p:cNvSpPr/>
            <p:nvPr/>
          </p:nvSpPr>
          <p:spPr>
            <a:xfrm>
              <a:off x="6799750" y="1851750"/>
              <a:ext cx="25" cy="25"/>
            </a:xfrm>
            <a:custGeom>
              <a:avLst/>
              <a:gdLst/>
              <a:ahLst/>
              <a:cxnLst/>
              <a:rect l="l" t="t" r="r" b="b"/>
              <a:pathLst>
                <a:path w="1"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49"/>
            <p:cNvSpPr/>
            <p:nvPr/>
          </p:nvSpPr>
          <p:spPr>
            <a:xfrm>
              <a:off x="6765000" y="1825625"/>
              <a:ext cx="25" cy="25"/>
            </a:xfrm>
            <a:custGeom>
              <a:avLst/>
              <a:gdLst/>
              <a:ahLst/>
              <a:cxnLst/>
              <a:rect l="l" t="t" r="r" b="b"/>
              <a:pathLst>
                <a:path w="1" h="1" extrusionOk="0">
                  <a:moveTo>
                    <a:pt x="1" y="1"/>
                  </a:move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49"/>
            <p:cNvSpPr/>
            <p:nvPr/>
          </p:nvSpPr>
          <p:spPr>
            <a:xfrm>
              <a:off x="6818275" y="1895100"/>
              <a:ext cx="25" cy="25"/>
            </a:xfrm>
            <a:custGeom>
              <a:avLst/>
              <a:gdLst/>
              <a:ahLst/>
              <a:cxnLst/>
              <a:rect l="l" t="t" r="r" b="b"/>
              <a:pathLst>
                <a:path w="1" h="1" extrusionOk="0">
                  <a:moveTo>
                    <a:pt x="1" y="1"/>
                  </a:move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49"/>
            <p:cNvSpPr/>
            <p:nvPr/>
          </p:nvSpPr>
          <p:spPr>
            <a:xfrm>
              <a:off x="6826900" y="1923575"/>
              <a:ext cx="25" cy="1075"/>
            </a:xfrm>
            <a:custGeom>
              <a:avLst/>
              <a:gdLst/>
              <a:ahLst/>
              <a:cxnLst/>
              <a:rect l="l" t="t" r="r" b="b"/>
              <a:pathLst>
                <a:path w="1" h="43" extrusionOk="0">
                  <a:moveTo>
                    <a:pt x="0" y="0"/>
                  </a:moveTo>
                  <a:lnTo>
                    <a:pt x="0" y="42"/>
                  </a:lnTo>
                  <a:cubicBezTo>
                    <a:pt x="0" y="42"/>
                    <a:pt x="0" y="0"/>
                    <a:pt x="0" y="42"/>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49"/>
            <p:cNvSpPr/>
            <p:nvPr/>
          </p:nvSpPr>
          <p:spPr>
            <a:xfrm>
              <a:off x="6821425" y="1932200"/>
              <a:ext cx="25" cy="25"/>
            </a:xfrm>
            <a:custGeom>
              <a:avLst/>
              <a:gdLst/>
              <a:ahLst/>
              <a:cxnLst/>
              <a:rect l="l" t="t" r="r" b="b"/>
              <a:pathLst>
                <a:path w="1" h="1" extrusionOk="0">
                  <a:moveTo>
                    <a:pt x="0" y="0"/>
                  </a:moveTo>
                  <a:lnTo>
                    <a:pt x="0" y="0"/>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49"/>
            <p:cNvSpPr/>
            <p:nvPr/>
          </p:nvSpPr>
          <p:spPr>
            <a:xfrm>
              <a:off x="6823775" y="1924625"/>
              <a:ext cx="1050" cy="2100"/>
            </a:xfrm>
            <a:custGeom>
              <a:avLst/>
              <a:gdLst/>
              <a:ahLst/>
              <a:cxnLst/>
              <a:rect l="l" t="t" r="r" b="b"/>
              <a:pathLst>
                <a:path w="42" h="84" extrusionOk="0">
                  <a:moveTo>
                    <a:pt x="0" y="0"/>
                  </a:moveTo>
                  <a:lnTo>
                    <a:pt x="0" y="84"/>
                  </a:lnTo>
                  <a:cubicBezTo>
                    <a:pt x="42" y="84"/>
                    <a:pt x="42" y="0"/>
                    <a:pt x="0"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49"/>
            <p:cNvSpPr/>
            <p:nvPr/>
          </p:nvSpPr>
          <p:spPr>
            <a:xfrm>
              <a:off x="6823775" y="1926700"/>
              <a:ext cx="25" cy="25"/>
            </a:xfrm>
            <a:custGeom>
              <a:avLst/>
              <a:gdLst/>
              <a:ahLst/>
              <a:cxnLst/>
              <a:rect l="l" t="t" r="r" b="b"/>
              <a:pathLst>
                <a:path w="1"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49"/>
            <p:cNvSpPr/>
            <p:nvPr/>
          </p:nvSpPr>
          <p:spPr>
            <a:xfrm>
              <a:off x="6825550" y="1917500"/>
              <a:ext cx="1375" cy="2700"/>
            </a:xfrm>
            <a:custGeom>
              <a:avLst/>
              <a:gdLst/>
              <a:ahLst/>
              <a:cxnLst/>
              <a:rect l="l" t="t" r="r" b="b"/>
              <a:pathLst>
                <a:path w="55" h="108" extrusionOk="0">
                  <a:moveTo>
                    <a:pt x="22" y="1"/>
                  </a:moveTo>
                  <a:cubicBezTo>
                    <a:pt x="1" y="1"/>
                    <a:pt x="54" y="108"/>
                    <a:pt x="54" y="108"/>
                  </a:cubicBezTo>
                  <a:lnTo>
                    <a:pt x="54" y="24"/>
                  </a:lnTo>
                  <a:cubicBezTo>
                    <a:pt x="38" y="7"/>
                    <a:pt x="28" y="1"/>
                    <a:pt x="22"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49"/>
            <p:cNvSpPr/>
            <p:nvPr/>
          </p:nvSpPr>
          <p:spPr>
            <a:xfrm>
              <a:off x="6821425" y="1924625"/>
              <a:ext cx="2375" cy="25"/>
            </a:xfrm>
            <a:custGeom>
              <a:avLst/>
              <a:gdLst/>
              <a:ahLst/>
              <a:cxnLst/>
              <a:rect l="l" t="t" r="r" b="b"/>
              <a:pathLst>
                <a:path w="95" h="1" extrusionOk="0">
                  <a:moveTo>
                    <a:pt x="0" y="0"/>
                  </a:moveTo>
                  <a:lnTo>
                    <a:pt x="94" y="0"/>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49"/>
            <p:cNvSpPr/>
            <p:nvPr/>
          </p:nvSpPr>
          <p:spPr>
            <a:xfrm>
              <a:off x="6821425" y="1920175"/>
              <a:ext cx="2375" cy="1075"/>
            </a:xfrm>
            <a:custGeom>
              <a:avLst/>
              <a:gdLst/>
              <a:ahLst/>
              <a:cxnLst/>
              <a:rect l="l" t="t" r="r" b="b"/>
              <a:pathLst>
                <a:path w="95" h="43" extrusionOk="0">
                  <a:moveTo>
                    <a:pt x="94" y="1"/>
                  </a:moveTo>
                  <a:lnTo>
                    <a:pt x="0" y="42"/>
                  </a:lnTo>
                  <a:lnTo>
                    <a:pt x="94" y="42"/>
                  </a:lnTo>
                  <a:lnTo>
                    <a:pt x="94"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49"/>
            <p:cNvSpPr/>
            <p:nvPr/>
          </p:nvSpPr>
          <p:spPr>
            <a:xfrm>
              <a:off x="6823775" y="1921225"/>
              <a:ext cx="25" cy="2375"/>
            </a:xfrm>
            <a:custGeom>
              <a:avLst/>
              <a:gdLst/>
              <a:ahLst/>
              <a:cxnLst/>
              <a:rect l="l" t="t" r="r" b="b"/>
              <a:pathLst>
                <a:path w="1" h="95" extrusionOk="0">
                  <a:moveTo>
                    <a:pt x="0" y="94"/>
                  </a:move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49"/>
            <p:cNvSpPr/>
            <p:nvPr/>
          </p:nvSpPr>
          <p:spPr>
            <a:xfrm>
              <a:off x="6821425" y="1923575"/>
              <a:ext cx="25" cy="25"/>
            </a:xfrm>
            <a:custGeom>
              <a:avLst/>
              <a:gdLst/>
              <a:ahLst/>
              <a:cxnLst/>
              <a:rect l="l" t="t" r="r" b="b"/>
              <a:pathLst>
                <a:path w="1" h="1" extrusionOk="0">
                  <a:moveTo>
                    <a:pt x="0" y="0"/>
                  </a:moveTo>
                  <a:lnTo>
                    <a:pt x="0" y="0"/>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49"/>
            <p:cNvSpPr/>
            <p:nvPr/>
          </p:nvSpPr>
          <p:spPr>
            <a:xfrm>
              <a:off x="6821425" y="1909475"/>
              <a:ext cx="2375" cy="25"/>
            </a:xfrm>
            <a:custGeom>
              <a:avLst/>
              <a:gdLst/>
              <a:ahLst/>
              <a:cxnLst/>
              <a:rect l="l" t="t" r="r" b="b"/>
              <a:pathLst>
                <a:path w="95" h="1" extrusionOk="0">
                  <a:moveTo>
                    <a:pt x="94" y="0"/>
                  </a:moveTo>
                  <a:lnTo>
                    <a:pt x="94" y="0"/>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49"/>
            <p:cNvSpPr/>
            <p:nvPr/>
          </p:nvSpPr>
          <p:spPr>
            <a:xfrm>
              <a:off x="6819325" y="1912600"/>
              <a:ext cx="2125" cy="25"/>
            </a:xfrm>
            <a:custGeom>
              <a:avLst/>
              <a:gdLst/>
              <a:ahLst/>
              <a:cxnLst/>
              <a:rect l="l" t="t" r="r" b="b"/>
              <a:pathLst>
                <a:path w="85" h="1" extrusionOk="0">
                  <a:moveTo>
                    <a:pt x="1" y="1"/>
                  </a:moveTo>
                  <a:lnTo>
                    <a:pt x="1" y="1"/>
                  </a:lnTo>
                  <a:lnTo>
                    <a:pt x="84"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49"/>
            <p:cNvSpPr/>
            <p:nvPr/>
          </p:nvSpPr>
          <p:spPr>
            <a:xfrm>
              <a:off x="6819325" y="1907125"/>
              <a:ext cx="25" cy="3425"/>
            </a:xfrm>
            <a:custGeom>
              <a:avLst/>
              <a:gdLst/>
              <a:ahLst/>
              <a:cxnLst/>
              <a:rect l="l" t="t" r="r" b="b"/>
              <a:pathLst>
                <a:path w="1" h="137" extrusionOk="0">
                  <a:moveTo>
                    <a:pt x="1" y="94"/>
                  </a:moveTo>
                  <a:cubicBezTo>
                    <a:pt x="1" y="94"/>
                    <a:pt x="1" y="136"/>
                    <a:pt x="1" y="94"/>
                  </a:cubicBezTo>
                  <a:cubicBezTo>
                    <a:pt x="1" y="94"/>
                    <a:pt x="1" y="0"/>
                    <a:pt x="1" y="94"/>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49"/>
            <p:cNvSpPr/>
            <p:nvPr/>
          </p:nvSpPr>
          <p:spPr>
            <a:xfrm>
              <a:off x="6819325" y="1893025"/>
              <a:ext cx="2125" cy="25"/>
            </a:xfrm>
            <a:custGeom>
              <a:avLst/>
              <a:gdLst/>
              <a:ahLst/>
              <a:cxnLst/>
              <a:rect l="l" t="t" r="r" b="b"/>
              <a:pathLst>
                <a:path w="85" h="1" extrusionOk="0">
                  <a:moveTo>
                    <a:pt x="1" y="0"/>
                  </a:moveTo>
                  <a:lnTo>
                    <a:pt x="1" y="0"/>
                  </a:lnTo>
                  <a:lnTo>
                    <a:pt x="84"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49"/>
            <p:cNvSpPr/>
            <p:nvPr/>
          </p:nvSpPr>
          <p:spPr>
            <a:xfrm>
              <a:off x="6812800" y="1880075"/>
              <a:ext cx="2100" cy="1425"/>
            </a:xfrm>
            <a:custGeom>
              <a:avLst/>
              <a:gdLst/>
              <a:ahLst/>
              <a:cxnLst/>
              <a:rect l="l" t="t" r="r" b="b"/>
              <a:pathLst>
                <a:path w="84" h="57" extrusionOk="0">
                  <a:moveTo>
                    <a:pt x="59" y="0"/>
                  </a:moveTo>
                  <a:cubicBezTo>
                    <a:pt x="47" y="0"/>
                    <a:pt x="28" y="10"/>
                    <a:pt x="0" y="38"/>
                  </a:cubicBezTo>
                  <a:cubicBezTo>
                    <a:pt x="0" y="52"/>
                    <a:pt x="10" y="56"/>
                    <a:pt x="22" y="56"/>
                  </a:cubicBezTo>
                  <a:cubicBezTo>
                    <a:pt x="47" y="56"/>
                    <a:pt x="84" y="38"/>
                    <a:pt x="84" y="38"/>
                  </a:cubicBezTo>
                  <a:cubicBezTo>
                    <a:pt x="84" y="38"/>
                    <a:pt x="84" y="0"/>
                    <a:pt x="59"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49"/>
            <p:cNvSpPr/>
            <p:nvPr/>
          </p:nvSpPr>
          <p:spPr>
            <a:xfrm>
              <a:off x="6748550" y="1761400"/>
              <a:ext cx="25" cy="25"/>
            </a:xfrm>
            <a:custGeom>
              <a:avLst/>
              <a:gdLst/>
              <a:ahLst/>
              <a:cxnLst/>
              <a:rect l="l" t="t" r="r" b="b"/>
              <a:pathLst>
                <a:path w="1" h="1" extrusionOk="0">
                  <a:moveTo>
                    <a:pt x="1" y="0"/>
                  </a:moveTo>
                  <a:lnTo>
                    <a:pt x="1" y="0"/>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49"/>
            <p:cNvSpPr/>
            <p:nvPr/>
          </p:nvSpPr>
          <p:spPr>
            <a:xfrm>
              <a:off x="6750900" y="1759300"/>
              <a:ext cx="25" cy="25"/>
            </a:xfrm>
            <a:custGeom>
              <a:avLst/>
              <a:gdLst/>
              <a:ahLst/>
              <a:cxnLst/>
              <a:rect l="l" t="t" r="r" b="b"/>
              <a:pathLst>
                <a:path w="1" h="1" extrusionOk="0">
                  <a:moveTo>
                    <a:pt x="1" y="1"/>
                  </a:moveTo>
                  <a:lnTo>
                    <a:pt x="1" y="1"/>
                  </a:ln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49"/>
            <p:cNvSpPr/>
            <p:nvPr/>
          </p:nvSpPr>
          <p:spPr>
            <a:xfrm>
              <a:off x="6785625" y="1839750"/>
              <a:ext cx="25" cy="2100"/>
            </a:xfrm>
            <a:custGeom>
              <a:avLst/>
              <a:gdLst/>
              <a:ahLst/>
              <a:cxnLst/>
              <a:rect l="l" t="t" r="r" b="b"/>
              <a:pathLst>
                <a:path w="1" h="84" extrusionOk="0">
                  <a:moveTo>
                    <a:pt x="1" y="84"/>
                  </a:moveTo>
                  <a:lnTo>
                    <a:pt x="1" y="84"/>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49"/>
            <p:cNvSpPr/>
            <p:nvPr/>
          </p:nvSpPr>
          <p:spPr>
            <a:xfrm>
              <a:off x="6777025" y="1832175"/>
              <a:ext cx="2100" cy="2100"/>
            </a:xfrm>
            <a:custGeom>
              <a:avLst/>
              <a:gdLst/>
              <a:ahLst/>
              <a:cxnLst/>
              <a:rect l="l" t="t" r="r" b="b"/>
              <a:pathLst>
                <a:path w="84" h="84" extrusionOk="0">
                  <a:moveTo>
                    <a:pt x="0" y="84"/>
                  </a:moveTo>
                  <a:lnTo>
                    <a:pt x="84" y="0"/>
                  </a:lnTo>
                  <a:lnTo>
                    <a:pt x="0"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49"/>
            <p:cNvSpPr/>
            <p:nvPr/>
          </p:nvSpPr>
          <p:spPr>
            <a:xfrm>
              <a:off x="6768150" y="1830075"/>
              <a:ext cx="2375" cy="1075"/>
            </a:xfrm>
            <a:custGeom>
              <a:avLst/>
              <a:gdLst/>
              <a:ahLst/>
              <a:cxnLst/>
              <a:rect l="l" t="t" r="r" b="b"/>
              <a:pathLst>
                <a:path w="95" h="43" extrusionOk="0">
                  <a:moveTo>
                    <a:pt x="66" y="1"/>
                  </a:moveTo>
                  <a:cubicBezTo>
                    <a:pt x="52" y="1"/>
                    <a:pt x="31" y="11"/>
                    <a:pt x="0" y="42"/>
                  </a:cubicBezTo>
                  <a:lnTo>
                    <a:pt x="94" y="42"/>
                  </a:lnTo>
                  <a:cubicBezTo>
                    <a:pt x="94" y="42"/>
                    <a:pt x="94" y="1"/>
                    <a:pt x="66"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49"/>
            <p:cNvSpPr/>
            <p:nvPr/>
          </p:nvSpPr>
          <p:spPr>
            <a:xfrm>
              <a:off x="6829250" y="1822250"/>
              <a:ext cx="25" cy="1050"/>
            </a:xfrm>
            <a:custGeom>
              <a:avLst/>
              <a:gdLst/>
              <a:ahLst/>
              <a:cxnLst/>
              <a:rect l="l" t="t" r="r" b="b"/>
              <a:pathLst>
                <a:path w="1" h="42" extrusionOk="0">
                  <a:moveTo>
                    <a:pt x="0" y="42"/>
                  </a:moveTo>
                  <a:lnTo>
                    <a:pt x="0" y="42"/>
                  </a:lnTo>
                  <a:cubicBezTo>
                    <a:pt x="0" y="0"/>
                    <a:pt x="0" y="42"/>
                    <a:pt x="0" y="42"/>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49"/>
            <p:cNvSpPr/>
            <p:nvPr/>
          </p:nvSpPr>
          <p:spPr>
            <a:xfrm>
              <a:off x="6826900" y="1812575"/>
              <a:ext cx="25" cy="2125"/>
            </a:xfrm>
            <a:custGeom>
              <a:avLst/>
              <a:gdLst/>
              <a:ahLst/>
              <a:cxnLst/>
              <a:rect l="l" t="t" r="r" b="b"/>
              <a:pathLst>
                <a:path w="1" h="85" extrusionOk="0">
                  <a:moveTo>
                    <a:pt x="0" y="84"/>
                  </a:moveTo>
                  <a:lnTo>
                    <a:pt x="0" y="1"/>
                  </a:lnTo>
                  <a:lnTo>
                    <a:pt x="0"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49"/>
            <p:cNvSpPr/>
            <p:nvPr/>
          </p:nvSpPr>
          <p:spPr>
            <a:xfrm>
              <a:off x="6826900" y="1806050"/>
              <a:ext cx="2375" cy="5500"/>
            </a:xfrm>
            <a:custGeom>
              <a:avLst/>
              <a:gdLst/>
              <a:ahLst/>
              <a:cxnLst/>
              <a:rect l="l" t="t" r="r" b="b"/>
              <a:pathLst>
                <a:path w="95" h="220" extrusionOk="0">
                  <a:moveTo>
                    <a:pt x="94" y="0"/>
                  </a:moveTo>
                  <a:cubicBezTo>
                    <a:pt x="0" y="0"/>
                    <a:pt x="94" y="126"/>
                    <a:pt x="0" y="126"/>
                  </a:cubicBezTo>
                  <a:lnTo>
                    <a:pt x="0" y="220"/>
                  </a:lnTo>
                  <a:lnTo>
                    <a:pt x="94" y="220"/>
                  </a:lnTo>
                  <a:cubicBezTo>
                    <a:pt x="94" y="126"/>
                    <a:pt x="0" y="84"/>
                    <a:pt x="94"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49"/>
            <p:cNvSpPr/>
            <p:nvPr/>
          </p:nvSpPr>
          <p:spPr>
            <a:xfrm>
              <a:off x="6830300" y="1800575"/>
              <a:ext cx="25" cy="2100"/>
            </a:xfrm>
            <a:custGeom>
              <a:avLst/>
              <a:gdLst/>
              <a:ahLst/>
              <a:cxnLst/>
              <a:rect l="l" t="t" r="r" b="b"/>
              <a:pathLst>
                <a:path w="1" h="84" extrusionOk="0">
                  <a:moveTo>
                    <a:pt x="0" y="84"/>
                  </a:moveTo>
                  <a:lnTo>
                    <a:pt x="0" y="84"/>
                  </a:lnTo>
                  <a:lnTo>
                    <a:pt x="0" y="84"/>
                  </a:lnTo>
                  <a:cubicBezTo>
                    <a:pt x="0" y="84"/>
                    <a:pt x="0" y="0"/>
                    <a:pt x="0" y="84"/>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49"/>
            <p:cNvSpPr/>
            <p:nvPr/>
          </p:nvSpPr>
          <p:spPr>
            <a:xfrm>
              <a:off x="6830300" y="1802650"/>
              <a:ext cx="25" cy="25"/>
            </a:xfrm>
            <a:custGeom>
              <a:avLst/>
              <a:gdLst/>
              <a:ahLst/>
              <a:cxnLst/>
              <a:rect l="l" t="t" r="r" b="b"/>
              <a:pathLst>
                <a:path w="1" h="1" extrusionOk="0">
                  <a:moveTo>
                    <a:pt x="0" y="1"/>
                  </a:move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49"/>
            <p:cNvSpPr/>
            <p:nvPr/>
          </p:nvSpPr>
          <p:spPr>
            <a:xfrm>
              <a:off x="6830300" y="1797500"/>
              <a:ext cx="2100" cy="1000"/>
            </a:xfrm>
            <a:custGeom>
              <a:avLst/>
              <a:gdLst/>
              <a:ahLst/>
              <a:cxnLst/>
              <a:rect l="l" t="t" r="r" b="b"/>
              <a:pathLst>
                <a:path w="84" h="40" extrusionOk="0">
                  <a:moveTo>
                    <a:pt x="42" y="0"/>
                  </a:moveTo>
                  <a:cubicBezTo>
                    <a:pt x="21" y="0"/>
                    <a:pt x="0" y="13"/>
                    <a:pt x="0" y="40"/>
                  </a:cubicBezTo>
                  <a:lnTo>
                    <a:pt x="84" y="40"/>
                  </a:lnTo>
                  <a:cubicBezTo>
                    <a:pt x="84" y="13"/>
                    <a:pt x="63" y="0"/>
                    <a:pt x="4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49"/>
            <p:cNvSpPr/>
            <p:nvPr/>
          </p:nvSpPr>
          <p:spPr>
            <a:xfrm>
              <a:off x="6830300" y="1797175"/>
              <a:ext cx="25" cy="25"/>
            </a:xfrm>
            <a:custGeom>
              <a:avLst/>
              <a:gdLst/>
              <a:ahLst/>
              <a:cxnLst/>
              <a:rect l="l" t="t" r="r" b="b"/>
              <a:pathLst>
                <a:path w="1" h="1" extrusionOk="0">
                  <a:moveTo>
                    <a:pt x="0" y="0"/>
                  </a:move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49"/>
            <p:cNvSpPr/>
            <p:nvPr/>
          </p:nvSpPr>
          <p:spPr>
            <a:xfrm>
              <a:off x="6829250" y="1797175"/>
              <a:ext cx="1075" cy="1325"/>
            </a:xfrm>
            <a:custGeom>
              <a:avLst/>
              <a:gdLst/>
              <a:ahLst/>
              <a:cxnLst/>
              <a:rect l="l" t="t" r="r" b="b"/>
              <a:pathLst>
                <a:path w="43" h="53" extrusionOk="0">
                  <a:moveTo>
                    <a:pt x="42" y="0"/>
                  </a:moveTo>
                  <a:cubicBezTo>
                    <a:pt x="42" y="0"/>
                    <a:pt x="0" y="0"/>
                    <a:pt x="42" y="53"/>
                  </a:cubicBezTo>
                  <a:lnTo>
                    <a:pt x="42"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49"/>
            <p:cNvSpPr/>
            <p:nvPr/>
          </p:nvSpPr>
          <p:spPr>
            <a:xfrm>
              <a:off x="6829250" y="1800575"/>
              <a:ext cx="1075" cy="1575"/>
            </a:xfrm>
            <a:custGeom>
              <a:avLst/>
              <a:gdLst/>
              <a:ahLst/>
              <a:cxnLst/>
              <a:rect l="l" t="t" r="r" b="b"/>
              <a:pathLst>
                <a:path w="43" h="63" extrusionOk="0">
                  <a:moveTo>
                    <a:pt x="0" y="0"/>
                  </a:moveTo>
                  <a:cubicBezTo>
                    <a:pt x="0" y="42"/>
                    <a:pt x="11" y="63"/>
                    <a:pt x="21" y="63"/>
                  </a:cubicBezTo>
                  <a:cubicBezTo>
                    <a:pt x="32" y="63"/>
                    <a:pt x="42" y="42"/>
                    <a:pt x="4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49"/>
            <p:cNvSpPr/>
            <p:nvPr/>
          </p:nvSpPr>
          <p:spPr>
            <a:xfrm>
              <a:off x="6826900" y="1806050"/>
              <a:ext cx="25" cy="2125"/>
            </a:xfrm>
            <a:custGeom>
              <a:avLst/>
              <a:gdLst/>
              <a:ahLst/>
              <a:cxnLst/>
              <a:rect l="l" t="t" r="r" b="b"/>
              <a:pathLst>
                <a:path w="1" h="85" extrusionOk="0">
                  <a:moveTo>
                    <a:pt x="0" y="0"/>
                  </a:moveTo>
                  <a:lnTo>
                    <a:pt x="0" y="0"/>
                  </a:lnTo>
                  <a:lnTo>
                    <a:pt x="0"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49"/>
            <p:cNvSpPr/>
            <p:nvPr/>
          </p:nvSpPr>
          <p:spPr>
            <a:xfrm>
              <a:off x="6830300" y="1791950"/>
              <a:ext cx="2100" cy="25"/>
            </a:xfrm>
            <a:custGeom>
              <a:avLst/>
              <a:gdLst/>
              <a:ahLst/>
              <a:cxnLst/>
              <a:rect l="l" t="t" r="r" b="b"/>
              <a:pathLst>
                <a:path w="84" h="1" extrusionOk="0">
                  <a:moveTo>
                    <a:pt x="84" y="0"/>
                  </a:moveTo>
                  <a:lnTo>
                    <a:pt x="0" y="0"/>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49"/>
            <p:cNvSpPr/>
            <p:nvPr/>
          </p:nvSpPr>
          <p:spPr>
            <a:xfrm>
              <a:off x="6830300" y="1789600"/>
              <a:ext cx="25" cy="2375"/>
            </a:xfrm>
            <a:custGeom>
              <a:avLst/>
              <a:gdLst/>
              <a:ahLst/>
              <a:cxnLst/>
              <a:rect l="l" t="t" r="r" b="b"/>
              <a:pathLst>
                <a:path w="1" h="95" extrusionOk="0">
                  <a:moveTo>
                    <a:pt x="0" y="94"/>
                  </a:move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49"/>
            <p:cNvSpPr/>
            <p:nvPr/>
          </p:nvSpPr>
          <p:spPr>
            <a:xfrm>
              <a:off x="6829250" y="1797175"/>
              <a:ext cx="25" cy="1325"/>
            </a:xfrm>
            <a:custGeom>
              <a:avLst/>
              <a:gdLst/>
              <a:ahLst/>
              <a:cxnLst/>
              <a:rect l="l" t="t" r="r" b="b"/>
              <a:pathLst>
                <a:path w="1" h="53" extrusionOk="0">
                  <a:moveTo>
                    <a:pt x="0" y="0"/>
                  </a:moveTo>
                  <a:lnTo>
                    <a:pt x="0" y="53"/>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49"/>
            <p:cNvSpPr/>
            <p:nvPr/>
          </p:nvSpPr>
          <p:spPr>
            <a:xfrm>
              <a:off x="6830300" y="1786475"/>
              <a:ext cx="2100" cy="0"/>
            </a:xfrm>
            <a:custGeom>
              <a:avLst/>
              <a:gdLst/>
              <a:ahLst/>
              <a:cxnLst/>
              <a:rect l="l" t="t" r="r" b="b"/>
              <a:pathLst>
                <a:path w="84" extrusionOk="0">
                  <a:moveTo>
                    <a:pt x="84" y="0"/>
                  </a:moveTo>
                  <a:lnTo>
                    <a:pt x="84" y="0"/>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49"/>
            <p:cNvSpPr/>
            <p:nvPr/>
          </p:nvSpPr>
          <p:spPr>
            <a:xfrm>
              <a:off x="6830300" y="1780975"/>
              <a:ext cx="2100" cy="2125"/>
            </a:xfrm>
            <a:custGeom>
              <a:avLst/>
              <a:gdLst/>
              <a:ahLst/>
              <a:cxnLst/>
              <a:rect l="l" t="t" r="r" b="b"/>
              <a:pathLst>
                <a:path w="84" h="85" extrusionOk="0">
                  <a:moveTo>
                    <a:pt x="84" y="1"/>
                  </a:moveTo>
                  <a:lnTo>
                    <a:pt x="0" y="84"/>
                  </a:lnTo>
                  <a:lnTo>
                    <a:pt x="84" y="84"/>
                  </a:lnTo>
                  <a:lnTo>
                    <a:pt x="84"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49"/>
            <p:cNvSpPr/>
            <p:nvPr/>
          </p:nvSpPr>
          <p:spPr>
            <a:xfrm>
              <a:off x="6830300" y="1786475"/>
              <a:ext cx="25" cy="2100"/>
            </a:xfrm>
            <a:custGeom>
              <a:avLst/>
              <a:gdLst/>
              <a:ahLst/>
              <a:cxnLst/>
              <a:rect l="l" t="t" r="r" b="b"/>
              <a:pathLst>
                <a:path w="1" h="84" extrusionOk="0">
                  <a:moveTo>
                    <a:pt x="0" y="0"/>
                  </a:moveTo>
                  <a:lnTo>
                    <a:pt x="0" y="84"/>
                  </a:lnTo>
                  <a:lnTo>
                    <a:pt x="0"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49"/>
            <p:cNvSpPr/>
            <p:nvPr/>
          </p:nvSpPr>
          <p:spPr>
            <a:xfrm>
              <a:off x="6830300" y="1786475"/>
              <a:ext cx="25" cy="2100"/>
            </a:xfrm>
            <a:custGeom>
              <a:avLst/>
              <a:gdLst/>
              <a:ahLst/>
              <a:cxnLst/>
              <a:rect l="l" t="t" r="r" b="b"/>
              <a:pathLst>
                <a:path w="1" h="84" extrusionOk="0">
                  <a:moveTo>
                    <a:pt x="0" y="84"/>
                  </a:moveTo>
                  <a:lnTo>
                    <a:pt x="0" y="84"/>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49"/>
            <p:cNvSpPr/>
            <p:nvPr/>
          </p:nvSpPr>
          <p:spPr>
            <a:xfrm>
              <a:off x="6826900" y="1793100"/>
              <a:ext cx="2375" cy="950"/>
            </a:xfrm>
            <a:custGeom>
              <a:avLst/>
              <a:gdLst/>
              <a:ahLst/>
              <a:cxnLst/>
              <a:rect l="l" t="t" r="r" b="b"/>
              <a:pathLst>
                <a:path w="95" h="38" extrusionOk="0">
                  <a:moveTo>
                    <a:pt x="67" y="1"/>
                  </a:moveTo>
                  <a:cubicBezTo>
                    <a:pt x="53" y="1"/>
                    <a:pt x="32" y="10"/>
                    <a:pt x="0" y="38"/>
                  </a:cubicBezTo>
                  <a:cubicBezTo>
                    <a:pt x="47" y="38"/>
                    <a:pt x="71" y="17"/>
                    <a:pt x="83" y="7"/>
                  </a:cubicBezTo>
                  <a:lnTo>
                    <a:pt x="83" y="7"/>
                  </a:lnTo>
                  <a:cubicBezTo>
                    <a:pt x="94" y="17"/>
                    <a:pt x="94" y="38"/>
                    <a:pt x="94" y="38"/>
                  </a:cubicBezTo>
                  <a:cubicBezTo>
                    <a:pt x="94" y="10"/>
                    <a:pt x="94" y="1"/>
                    <a:pt x="91" y="1"/>
                  </a:cubicBezTo>
                  <a:cubicBezTo>
                    <a:pt x="89" y="1"/>
                    <a:pt x="87" y="3"/>
                    <a:pt x="83" y="7"/>
                  </a:cubicBezTo>
                  <a:cubicBezTo>
                    <a:pt x="79" y="3"/>
                    <a:pt x="74" y="1"/>
                    <a:pt x="67"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49"/>
            <p:cNvSpPr/>
            <p:nvPr/>
          </p:nvSpPr>
          <p:spPr>
            <a:xfrm>
              <a:off x="6829250" y="1788550"/>
              <a:ext cx="1075" cy="1075"/>
            </a:xfrm>
            <a:custGeom>
              <a:avLst/>
              <a:gdLst/>
              <a:ahLst/>
              <a:cxnLst/>
              <a:rect l="l" t="t" r="r" b="b"/>
              <a:pathLst>
                <a:path w="43" h="43" extrusionOk="0">
                  <a:moveTo>
                    <a:pt x="0" y="1"/>
                  </a:moveTo>
                  <a:lnTo>
                    <a:pt x="0" y="42"/>
                  </a:lnTo>
                  <a:lnTo>
                    <a:pt x="42" y="42"/>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49"/>
            <p:cNvSpPr/>
            <p:nvPr/>
          </p:nvSpPr>
          <p:spPr>
            <a:xfrm>
              <a:off x="6829250" y="1788550"/>
              <a:ext cx="25" cy="25"/>
            </a:xfrm>
            <a:custGeom>
              <a:avLst/>
              <a:gdLst/>
              <a:ahLst/>
              <a:cxnLst/>
              <a:rect l="l" t="t" r="r" b="b"/>
              <a:pathLst>
                <a:path w="1" h="1" extrusionOk="0">
                  <a:moveTo>
                    <a:pt x="0" y="1"/>
                  </a:moveTo>
                  <a:lnTo>
                    <a:pt x="0" y="1"/>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49"/>
            <p:cNvSpPr/>
            <p:nvPr/>
          </p:nvSpPr>
          <p:spPr>
            <a:xfrm>
              <a:off x="6830300" y="1778900"/>
              <a:ext cx="25" cy="4200"/>
            </a:xfrm>
            <a:custGeom>
              <a:avLst/>
              <a:gdLst/>
              <a:ahLst/>
              <a:cxnLst/>
              <a:rect l="l" t="t" r="r" b="b"/>
              <a:pathLst>
                <a:path w="1" h="168" extrusionOk="0">
                  <a:moveTo>
                    <a:pt x="0" y="84"/>
                  </a:moveTo>
                  <a:lnTo>
                    <a:pt x="0" y="0"/>
                  </a:lnTo>
                  <a:lnTo>
                    <a:pt x="0" y="167"/>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49"/>
            <p:cNvSpPr/>
            <p:nvPr/>
          </p:nvSpPr>
          <p:spPr>
            <a:xfrm>
              <a:off x="6830300" y="1784100"/>
              <a:ext cx="25" cy="25"/>
            </a:xfrm>
            <a:custGeom>
              <a:avLst/>
              <a:gdLst/>
              <a:ahLst/>
              <a:cxnLst/>
              <a:rect l="l" t="t" r="r" b="b"/>
              <a:pathLst>
                <a:path w="1"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49"/>
            <p:cNvSpPr/>
            <p:nvPr/>
          </p:nvSpPr>
          <p:spPr>
            <a:xfrm>
              <a:off x="6829250" y="1772350"/>
              <a:ext cx="25" cy="25"/>
            </a:xfrm>
            <a:custGeom>
              <a:avLst/>
              <a:gdLst/>
              <a:ahLst/>
              <a:cxnLst/>
              <a:rect l="l" t="t" r="r" b="b"/>
              <a:pathLst>
                <a:path w="1" h="1" extrusionOk="0">
                  <a:moveTo>
                    <a:pt x="0" y="1"/>
                  </a:moveTo>
                  <a:lnTo>
                    <a:pt x="0" y="1"/>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49"/>
            <p:cNvSpPr/>
            <p:nvPr/>
          </p:nvSpPr>
          <p:spPr>
            <a:xfrm>
              <a:off x="6829250" y="1781500"/>
              <a:ext cx="1075" cy="1600"/>
            </a:xfrm>
            <a:custGeom>
              <a:avLst/>
              <a:gdLst/>
              <a:ahLst/>
              <a:cxnLst/>
              <a:rect l="l" t="t" r="r" b="b"/>
              <a:pathLst>
                <a:path w="43" h="64" extrusionOk="0">
                  <a:moveTo>
                    <a:pt x="6" y="1"/>
                  </a:moveTo>
                  <a:cubicBezTo>
                    <a:pt x="0" y="1"/>
                    <a:pt x="0" y="21"/>
                    <a:pt x="0" y="63"/>
                  </a:cubicBezTo>
                  <a:lnTo>
                    <a:pt x="42" y="63"/>
                  </a:lnTo>
                  <a:cubicBezTo>
                    <a:pt x="21" y="21"/>
                    <a:pt x="11" y="1"/>
                    <a:pt x="6"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49"/>
            <p:cNvSpPr/>
            <p:nvPr/>
          </p:nvSpPr>
          <p:spPr>
            <a:xfrm>
              <a:off x="6830300" y="1777575"/>
              <a:ext cx="25" cy="25"/>
            </a:xfrm>
            <a:custGeom>
              <a:avLst/>
              <a:gdLst/>
              <a:ahLst/>
              <a:cxnLst/>
              <a:rect l="l" t="t" r="r" b="b"/>
              <a:pathLst>
                <a:path w="1"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49"/>
            <p:cNvSpPr/>
            <p:nvPr/>
          </p:nvSpPr>
          <p:spPr>
            <a:xfrm>
              <a:off x="6830300" y="1784100"/>
              <a:ext cx="25" cy="25"/>
            </a:xfrm>
            <a:custGeom>
              <a:avLst/>
              <a:gdLst/>
              <a:ahLst/>
              <a:cxnLst/>
              <a:rect l="l" t="t" r="r" b="b"/>
              <a:pathLst>
                <a:path w="1"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49"/>
            <p:cNvSpPr/>
            <p:nvPr/>
          </p:nvSpPr>
          <p:spPr>
            <a:xfrm>
              <a:off x="6830300" y="1783075"/>
              <a:ext cx="25" cy="1050"/>
            </a:xfrm>
            <a:custGeom>
              <a:avLst/>
              <a:gdLst/>
              <a:ahLst/>
              <a:cxnLst/>
              <a:rect l="l" t="t" r="r" b="b"/>
              <a:pathLst>
                <a:path w="1" h="42" extrusionOk="0">
                  <a:moveTo>
                    <a:pt x="0" y="0"/>
                  </a:moveTo>
                  <a:lnTo>
                    <a:pt x="0" y="42"/>
                  </a:lnTo>
                  <a:lnTo>
                    <a:pt x="0" y="42"/>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49"/>
            <p:cNvSpPr/>
            <p:nvPr/>
          </p:nvSpPr>
          <p:spPr>
            <a:xfrm>
              <a:off x="6823775" y="1768975"/>
              <a:ext cx="5500" cy="5500"/>
            </a:xfrm>
            <a:custGeom>
              <a:avLst/>
              <a:gdLst/>
              <a:ahLst/>
              <a:cxnLst/>
              <a:rect l="l" t="t" r="r" b="b"/>
              <a:pathLst>
                <a:path w="220" h="220" extrusionOk="0">
                  <a:moveTo>
                    <a:pt x="219" y="42"/>
                  </a:moveTo>
                  <a:cubicBezTo>
                    <a:pt x="144" y="117"/>
                    <a:pt x="129" y="186"/>
                    <a:pt x="126" y="210"/>
                  </a:cubicBezTo>
                  <a:lnTo>
                    <a:pt x="126" y="210"/>
                  </a:lnTo>
                  <a:cubicBezTo>
                    <a:pt x="172" y="200"/>
                    <a:pt x="219" y="179"/>
                    <a:pt x="219" y="136"/>
                  </a:cubicBezTo>
                  <a:lnTo>
                    <a:pt x="219" y="42"/>
                  </a:lnTo>
                  <a:close/>
                  <a:moveTo>
                    <a:pt x="42" y="0"/>
                  </a:moveTo>
                  <a:lnTo>
                    <a:pt x="42" y="42"/>
                  </a:lnTo>
                  <a:lnTo>
                    <a:pt x="0" y="42"/>
                  </a:lnTo>
                  <a:cubicBezTo>
                    <a:pt x="42" y="42"/>
                    <a:pt x="42" y="136"/>
                    <a:pt x="42" y="219"/>
                  </a:cubicBezTo>
                  <a:cubicBezTo>
                    <a:pt x="42" y="219"/>
                    <a:pt x="83" y="219"/>
                    <a:pt x="125" y="210"/>
                  </a:cubicBezTo>
                  <a:lnTo>
                    <a:pt x="125" y="210"/>
                  </a:lnTo>
                  <a:lnTo>
                    <a:pt x="125" y="219"/>
                  </a:lnTo>
                  <a:cubicBezTo>
                    <a:pt x="125" y="219"/>
                    <a:pt x="125" y="216"/>
                    <a:pt x="126" y="210"/>
                  </a:cubicBezTo>
                  <a:lnTo>
                    <a:pt x="126" y="210"/>
                  </a:lnTo>
                  <a:cubicBezTo>
                    <a:pt x="126" y="210"/>
                    <a:pt x="126" y="210"/>
                    <a:pt x="125" y="210"/>
                  </a:cubicBezTo>
                  <a:lnTo>
                    <a:pt x="125" y="210"/>
                  </a:lnTo>
                  <a:lnTo>
                    <a:pt x="125" y="42"/>
                  </a:lnTo>
                  <a:cubicBezTo>
                    <a:pt x="125" y="66"/>
                    <a:pt x="120" y="75"/>
                    <a:pt x="112" y="75"/>
                  </a:cubicBezTo>
                  <a:cubicBezTo>
                    <a:pt x="88" y="75"/>
                    <a:pt x="42" y="0"/>
                    <a:pt x="4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49"/>
            <p:cNvSpPr/>
            <p:nvPr/>
          </p:nvSpPr>
          <p:spPr>
            <a:xfrm>
              <a:off x="6829250" y="1772350"/>
              <a:ext cx="1075" cy="3175"/>
            </a:xfrm>
            <a:custGeom>
              <a:avLst/>
              <a:gdLst/>
              <a:ahLst/>
              <a:cxnLst/>
              <a:rect l="l" t="t" r="r" b="b"/>
              <a:pathLst>
                <a:path w="43" h="127" extrusionOk="0">
                  <a:moveTo>
                    <a:pt x="0" y="1"/>
                  </a:moveTo>
                  <a:lnTo>
                    <a:pt x="0" y="84"/>
                  </a:lnTo>
                  <a:lnTo>
                    <a:pt x="0" y="126"/>
                  </a:lnTo>
                  <a:lnTo>
                    <a:pt x="42" y="84"/>
                  </a:lnTo>
                  <a:cubicBezTo>
                    <a:pt x="42" y="1"/>
                    <a:pt x="0" y="1"/>
                    <a:pt x="0"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49"/>
            <p:cNvSpPr/>
            <p:nvPr/>
          </p:nvSpPr>
          <p:spPr>
            <a:xfrm>
              <a:off x="6826900" y="1775500"/>
              <a:ext cx="3425" cy="3425"/>
            </a:xfrm>
            <a:custGeom>
              <a:avLst/>
              <a:gdLst/>
              <a:ahLst/>
              <a:cxnLst/>
              <a:rect l="l" t="t" r="r" b="b"/>
              <a:pathLst>
                <a:path w="137" h="137" extrusionOk="0">
                  <a:moveTo>
                    <a:pt x="67" y="47"/>
                  </a:moveTo>
                  <a:cubicBezTo>
                    <a:pt x="53" y="47"/>
                    <a:pt x="32" y="56"/>
                    <a:pt x="0" y="84"/>
                  </a:cubicBezTo>
                  <a:cubicBezTo>
                    <a:pt x="0" y="136"/>
                    <a:pt x="94" y="136"/>
                    <a:pt x="94" y="136"/>
                  </a:cubicBezTo>
                  <a:lnTo>
                    <a:pt x="94" y="84"/>
                  </a:lnTo>
                  <a:cubicBezTo>
                    <a:pt x="94" y="84"/>
                    <a:pt x="94" y="47"/>
                    <a:pt x="67" y="47"/>
                  </a:cubicBezTo>
                  <a:close/>
                  <a:moveTo>
                    <a:pt x="94" y="0"/>
                  </a:moveTo>
                  <a:lnTo>
                    <a:pt x="94" y="84"/>
                  </a:lnTo>
                  <a:lnTo>
                    <a:pt x="136" y="136"/>
                  </a:lnTo>
                  <a:lnTo>
                    <a:pt x="136" y="84"/>
                  </a:lnTo>
                  <a:lnTo>
                    <a:pt x="94"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49"/>
            <p:cNvSpPr/>
            <p:nvPr/>
          </p:nvSpPr>
          <p:spPr>
            <a:xfrm>
              <a:off x="6824800" y="1791950"/>
              <a:ext cx="2125" cy="25"/>
            </a:xfrm>
            <a:custGeom>
              <a:avLst/>
              <a:gdLst/>
              <a:ahLst/>
              <a:cxnLst/>
              <a:rect l="l" t="t" r="r" b="b"/>
              <a:pathLst>
                <a:path w="85" h="1" extrusionOk="0">
                  <a:moveTo>
                    <a:pt x="1" y="0"/>
                  </a:moveTo>
                  <a:lnTo>
                    <a:pt x="84"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49"/>
            <p:cNvSpPr/>
            <p:nvPr/>
          </p:nvSpPr>
          <p:spPr>
            <a:xfrm>
              <a:off x="6826900" y="1788550"/>
              <a:ext cx="2375" cy="3425"/>
            </a:xfrm>
            <a:custGeom>
              <a:avLst/>
              <a:gdLst/>
              <a:ahLst/>
              <a:cxnLst/>
              <a:rect l="l" t="t" r="r" b="b"/>
              <a:pathLst>
                <a:path w="95" h="137" extrusionOk="0">
                  <a:moveTo>
                    <a:pt x="94" y="1"/>
                  </a:moveTo>
                  <a:lnTo>
                    <a:pt x="0" y="42"/>
                  </a:lnTo>
                  <a:lnTo>
                    <a:pt x="0" y="136"/>
                  </a:lnTo>
                  <a:cubicBezTo>
                    <a:pt x="0" y="43"/>
                    <a:pt x="94" y="1"/>
                    <a:pt x="9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49"/>
            <p:cNvSpPr/>
            <p:nvPr/>
          </p:nvSpPr>
          <p:spPr>
            <a:xfrm>
              <a:off x="6826900" y="1783075"/>
              <a:ext cx="2375" cy="1050"/>
            </a:xfrm>
            <a:custGeom>
              <a:avLst/>
              <a:gdLst/>
              <a:ahLst/>
              <a:cxnLst/>
              <a:rect l="l" t="t" r="r" b="b"/>
              <a:pathLst>
                <a:path w="95" h="42" extrusionOk="0">
                  <a:moveTo>
                    <a:pt x="0" y="0"/>
                  </a:moveTo>
                  <a:cubicBezTo>
                    <a:pt x="0" y="42"/>
                    <a:pt x="0" y="42"/>
                    <a:pt x="94" y="42"/>
                  </a:cubicBez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49"/>
            <p:cNvSpPr/>
            <p:nvPr/>
          </p:nvSpPr>
          <p:spPr>
            <a:xfrm>
              <a:off x="6829250" y="1770000"/>
              <a:ext cx="1075" cy="2375"/>
            </a:xfrm>
            <a:custGeom>
              <a:avLst/>
              <a:gdLst/>
              <a:ahLst/>
              <a:cxnLst/>
              <a:rect l="l" t="t" r="r" b="b"/>
              <a:pathLst>
                <a:path w="43" h="95" extrusionOk="0">
                  <a:moveTo>
                    <a:pt x="42" y="95"/>
                  </a:moveTo>
                  <a:lnTo>
                    <a:pt x="42" y="95"/>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49"/>
            <p:cNvSpPr/>
            <p:nvPr/>
          </p:nvSpPr>
          <p:spPr>
            <a:xfrm>
              <a:off x="6829250" y="1768975"/>
              <a:ext cx="1075" cy="25"/>
            </a:xfrm>
            <a:custGeom>
              <a:avLst/>
              <a:gdLst/>
              <a:ahLst/>
              <a:cxnLst/>
              <a:rect l="l" t="t" r="r" b="b"/>
              <a:pathLst>
                <a:path w="43" h="1" extrusionOk="0">
                  <a:moveTo>
                    <a:pt x="42" y="0"/>
                  </a:moveTo>
                  <a:lnTo>
                    <a:pt x="0" y="0"/>
                  </a:ln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49"/>
            <p:cNvSpPr/>
            <p:nvPr/>
          </p:nvSpPr>
          <p:spPr>
            <a:xfrm>
              <a:off x="6796600" y="1704725"/>
              <a:ext cx="2125" cy="1075"/>
            </a:xfrm>
            <a:custGeom>
              <a:avLst/>
              <a:gdLst/>
              <a:ahLst/>
              <a:cxnLst/>
              <a:rect l="l" t="t" r="r" b="b"/>
              <a:pathLst>
                <a:path w="85" h="43" extrusionOk="0">
                  <a:moveTo>
                    <a:pt x="1" y="0"/>
                  </a:moveTo>
                  <a:cubicBezTo>
                    <a:pt x="1" y="42"/>
                    <a:pt x="1" y="42"/>
                    <a:pt x="84" y="42"/>
                  </a:cubicBez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49"/>
            <p:cNvSpPr/>
            <p:nvPr/>
          </p:nvSpPr>
          <p:spPr>
            <a:xfrm>
              <a:off x="6751950" y="1690625"/>
              <a:ext cx="2100" cy="25"/>
            </a:xfrm>
            <a:custGeom>
              <a:avLst/>
              <a:gdLst/>
              <a:ahLst/>
              <a:cxnLst/>
              <a:rect l="l" t="t" r="r" b="b"/>
              <a:pathLst>
                <a:path w="84" h="1" extrusionOk="0">
                  <a:moveTo>
                    <a:pt x="0" y="0"/>
                  </a:moveTo>
                  <a:lnTo>
                    <a:pt x="84"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49"/>
            <p:cNvSpPr/>
            <p:nvPr/>
          </p:nvSpPr>
          <p:spPr>
            <a:xfrm>
              <a:off x="6821425" y="1738400"/>
              <a:ext cx="25" cy="1350"/>
            </a:xfrm>
            <a:custGeom>
              <a:avLst/>
              <a:gdLst/>
              <a:ahLst/>
              <a:cxnLst/>
              <a:rect l="l" t="t" r="r" b="b"/>
              <a:pathLst>
                <a:path w="1" h="54" extrusionOk="0">
                  <a:moveTo>
                    <a:pt x="0" y="53"/>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49"/>
            <p:cNvSpPr/>
            <p:nvPr/>
          </p:nvSpPr>
          <p:spPr>
            <a:xfrm>
              <a:off x="6716950" y="1672075"/>
              <a:ext cx="25" cy="25"/>
            </a:xfrm>
            <a:custGeom>
              <a:avLst/>
              <a:gdLst/>
              <a:ahLst/>
              <a:cxnLst/>
              <a:rect l="l" t="t" r="r" b="b"/>
              <a:pathLst>
                <a:path w="1" h="1" extrusionOk="0">
                  <a:moveTo>
                    <a:pt x="1" y="0"/>
                  </a:move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49"/>
            <p:cNvSpPr/>
            <p:nvPr/>
          </p:nvSpPr>
          <p:spPr>
            <a:xfrm>
              <a:off x="6821425" y="1736325"/>
              <a:ext cx="25" cy="2100"/>
            </a:xfrm>
            <a:custGeom>
              <a:avLst/>
              <a:gdLst/>
              <a:ahLst/>
              <a:cxnLst/>
              <a:rect l="l" t="t" r="r" b="b"/>
              <a:pathLst>
                <a:path w="1" h="84" extrusionOk="0">
                  <a:moveTo>
                    <a:pt x="0" y="0"/>
                  </a:moveTo>
                  <a:lnTo>
                    <a:pt x="0" y="0"/>
                  </a:lnTo>
                  <a:lnTo>
                    <a:pt x="0"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9"/>
            <p:cNvSpPr/>
            <p:nvPr/>
          </p:nvSpPr>
          <p:spPr>
            <a:xfrm>
              <a:off x="6650625" y="1551425"/>
              <a:ext cx="25" cy="25"/>
            </a:xfrm>
            <a:custGeom>
              <a:avLst/>
              <a:gdLst/>
              <a:ahLst/>
              <a:cxnLst/>
              <a:rect l="l" t="t" r="r" b="b"/>
              <a:pathLst>
                <a:path w="1" h="1" extrusionOk="0">
                  <a:moveTo>
                    <a:pt x="0" y="0"/>
                  </a:move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9"/>
            <p:cNvSpPr/>
            <p:nvPr/>
          </p:nvSpPr>
          <p:spPr>
            <a:xfrm>
              <a:off x="6829250" y="1758000"/>
              <a:ext cx="25" cy="25"/>
            </a:xfrm>
            <a:custGeom>
              <a:avLst/>
              <a:gdLst/>
              <a:ahLst/>
              <a:cxnLst/>
              <a:rect l="l" t="t" r="r" b="b"/>
              <a:pathLst>
                <a:path w="1" h="1" extrusionOk="0">
                  <a:moveTo>
                    <a:pt x="0" y="0"/>
                  </a:move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49"/>
            <p:cNvSpPr/>
            <p:nvPr/>
          </p:nvSpPr>
          <p:spPr>
            <a:xfrm>
              <a:off x="6814875" y="1733175"/>
              <a:ext cx="25" cy="25"/>
            </a:xfrm>
            <a:custGeom>
              <a:avLst/>
              <a:gdLst/>
              <a:ahLst/>
              <a:cxnLst/>
              <a:rect l="l" t="t" r="r" b="b"/>
              <a:pathLst>
                <a:path w="1" h="1" extrusionOk="0">
                  <a:moveTo>
                    <a:pt x="1" y="1"/>
                  </a:move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49"/>
            <p:cNvSpPr/>
            <p:nvPr/>
          </p:nvSpPr>
          <p:spPr>
            <a:xfrm>
              <a:off x="6826900" y="1758000"/>
              <a:ext cx="25" cy="25"/>
            </a:xfrm>
            <a:custGeom>
              <a:avLst/>
              <a:gdLst/>
              <a:ahLst/>
              <a:cxnLst/>
              <a:rect l="l" t="t" r="r" b="b"/>
              <a:pathLst>
                <a:path w="1" h="1" extrusionOk="0">
                  <a:moveTo>
                    <a:pt x="0" y="0"/>
                  </a:move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49"/>
            <p:cNvSpPr/>
            <p:nvPr/>
          </p:nvSpPr>
          <p:spPr>
            <a:xfrm>
              <a:off x="6829250" y="1758000"/>
              <a:ext cx="25" cy="1325"/>
            </a:xfrm>
            <a:custGeom>
              <a:avLst/>
              <a:gdLst/>
              <a:ahLst/>
              <a:cxnLst/>
              <a:rect l="l" t="t" r="r" b="b"/>
              <a:pathLst>
                <a:path w="1" h="53" extrusionOk="0">
                  <a:moveTo>
                    <a:pt x="0" y="0"/>
                  </a:moveTo>
                  <a:lnTo>
                    <a:pt x="0" y="53"/>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9"/>
            <p:cNvSpPr/>
            <p:nvPr/>
          </p:nvSpPr>
          <p:spPr>
            <a:xfrm>
              <a:off x="6826900" y="1755900"/>
              <a:ext cx="2375" cy="2125"/>
            </a:xfrm>
            <a:custGeom>
              <a:avLst/>
              <a:gdLst/>
              <a:ahLst/>
              <a:cxnLst/>
              <a:rect l="l" t="t" r="r" b="b"/>
              <a:pathLst>
                <a:path w="95" h="85" extrusionOk="0">
                  <a:moveTo>
                    <a:pt x="0" y="1"/>
                  </a:moveTo>
                  <a:lnTo>
                    <a:pt x="0" y="84"/>
                  </a:lnTo>
                  <a:lnTo>
                    <a:pt x="94" y="84"/>
                  </a:lnTo>
                  <a:cubicBezTo>
                    <a:pt x="94" y="84"/>
                    <a:pt x="0" y="84"/>
                    <a:pt x="0"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49"/>
            <p:cNvSpPr/>
            <p:nvPr/>
          </p:nvSpPr>
          <p:spPr>
            <a:xfrm>
              <a:off x="6672550" y="1623250"/>
              <a:ext cx="25" cy="25"/>
            </a:xfrm>
            <a:custGeom>
              <a:avLst/>
              <a:gdLst/>
              <a:ahLst/>
              <a:cxnLst/>
              <a:rect l="l" t="t" r="r" b="b"/>
              <a:pathLst>
                <a:path w="1" h="1" extrusionOk="0">
                  <a:moveTo>
                    <a:pt x="1" y="0"/>
                  </a:move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49"/>
            <p:cNvSpPr/>
            <p:nvPr/>
          </p:nvSpPr>
          <p:spPr>
            <a:xfrm>
              <a:off x="6673600" y="1637350"/>
              <a:ext cx="25" cy="25"/>
            </a:xfrm>
            <a:custGeom>
              <a:avLst/>
              <a:gdLst/>
              <a:ahLst/>
              <a:cxnLst/>
              <a:rect l="l" t="t" r="r" b="b"/>
              <a:pathLst>
                <a:path w="1" h="1" extrusionOk="0">
                  <a:moveTo>
                    <a:pt x="0" y="0"/>
                  </a:moveTo>
                  <a:lnTo>
                    <a:pt x="0"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9"/>
            <p:cNvSpPr/>
            <p:nvPr/>
          </p:nvSpPr>
          <p:spPr>
            <a:xfrm>
              <a:off x="6625550" y="1544900"/>
              <a:ext cx="203725" cy="224100"/>
            </a:xfrm>
            <a:custGeom>
              <a:avLst/>
              <a:gdLst/>
              <a:ahLst/>
              <a:cxnLst/>
              <a:rect l="l" t="t" r="r" b="b"/>
              <a:pathLst>
                <a:path w="8149" h="8964" extrusionOk="0">
                  <a:moveTo>
                    <a:pt x="356" y="0"/>
                  </a:moveTo>
                  <a:cubicBezTo>
                    <a:pt x="369" y="10"/>
                    <a:pt x="381" y="20"/>
                    <a:pt x="393" y="30"/>
                  </a:cubicBezTo>
                  <a:lnTo>
                    <a:pt x="393" y="30"/>
                  </a:lnTo>
                  <a:cubicBezTo>
                    <a:pt x="393" y="23"/>
                    <a:pt x="384" y="14"/>
                    <a:pt x="356" y="0"/>
                  </a:cubicBezTo>
                  <a:close/>
                  <a:moveTo>
                    <a:pt x="575" y="606"/>
                  </a:moveTo>
                  <a:cubicBezTo>
                    <a:pt x="555" y="606"/>
                    <a:pt x="563" y="618"/>
                    <a:pt x="575" y="634"/>
                  </a:cubicBezTo>
                  <a:lnTo>
                    <a:pt x="575" y="634"/>
                  </a:lnTo>
                  <a:lnTo>
                    <a:pt x="575" y="606"/>
                  </a:lnTo>
                  <a:close/>
                  <a:moveTo>
                    <a:pt x="680" y="872"/>
                  </a:moveTo>
                  <a:cubicBezTo>
                    <a:pt x="658" y="875"/>
                    <a:pt x="658" y="909"/>
                    <a:pt x="658" y="909"/>
                  </a:cubicBezTo>
                  <a:cubicBezTo>
                    <a:pt x="670" y="898"/>
                    <a:pt x="677" y="885"/>
                    <a:pt x="680" y="872"/>
                  </a:cubicBezTo>
                  <a:close/>
                  <a:moveTo>
                    <a:pt x="1223" y="909"/>
                  </a:moveTo>
                  <a:lnTo>
                    <a:pt x="1200" y="934"/>
                  </a:lnTo>
                  <a:lnTo>
                    <a:pt x="1200" y="934"/>
                  </a:lnTo>
                  <a:cubicBezTo>
                    <a:pt x="1195" y="920"/>
                    <a:pt x="1199" y="909"/>
                    <a:pt x="1223" y="909"/>
                  </a:cubicBezTo>
                  <a:close/>
                  <a:moveTo>
                    <a:pt x="1003" y="1786"/>
                  </a:moveTo>
                  <a:cubicBezTo>
                    <a:pt x="1003" y="1800"/>
                    <a:pt x="1003" y="1805"/>
                    <a:pt x="1007" y="1805"/>
                  </a:cubicBezTo>
                  <a:cubicBezTo>
                    <a:pt x="1008" y="1805"/>
                    <a:pt x="1011" y="1804"/>
                    <a:pt x="1015" y="1802"/>
                  </a:cubicBezTo>
                  <a:lnTo>
                    <a:pt x="1015" y="1802"/>
                  </a:lnTo>
                  <a:cubicBezTo>
                    <a:pt x="1011" y="1797"/>
                    <a:pt x="1007" y="1792"/>
                    <a:pt x="1003" y="1786"/>
                  </a:cubicBezTo>
                  <a:close/>
                  <a:moveTo>
                    <a:pt x="1141" y="2168"/>
                  </a:moveTo>
                  <a:cubicBezTo>
                    <a:pt x="1140" y="2168"/>
                    <a:pt x="1139" y="2169"/>
                    <a:pt x="1139" y="2173"/>
                  </a:cubicBezTo>
                  <a:cubicBezTo>
                    <a:pt x="1141" y="2172"/>
                    <a:pt x="1143" y="2171"/>
                    <a:pt x="1144" y="2170"/>
                  </a:cubicBezTo>
                  <a:lnTo>
                    <a:pt x="1144" y="2170"/>
                  </a:lnTo>
                  <a:cubicBezTo>
                    <a:pt x="1150" y="2178"/>
                    <a:pt x="1159" y="2198"/>
                    <a:pt x="1166" y="2219"/>
                  </a:cubicBezTo>
                  <a:lnTo>
                    <a:pt x="1166" y="2219"/>
                  </a:lnTo>
                  <a:cubicBezTo>
                    <a:pt x="1172" y="2199"/>
                    <a:pt x="1163" y="2185"/>
                    <a:pt x="1150" y="2168"/>
                  </a:cubicBezTo>
                  <a:lnTo>
                    <a:pt x="1150" y="2168"/>
                  </a:lnTo>
                  <a:cubicBezTo>
                    <a:pt x="1148" y="2169"/>
                    <a:pt x="1146" y="2170"/>
                    <a:pt x="1144" y="2170"/>
                  </a:cubicBezTo>
                  <a:lnTo>
                    <a:pt x="1144" y="2170"/>
                  </a:lnTo>
                  <a:cubicBezTo>
                    <a:pt x="1143" y="2169"/>
                    <a:pt x="1142" y="2168"/>
                    <a:pt x="1141" y="2168"/>
                  </a:cubicBezTo>
                  <a:close/>
                  <a:moveTo>
                    <a:pt x="1166" y="2219"/>
                  </a:moveTo>
                  <a:cubicBezTo>
                    <a:pt x="1162" y="2230"/>
                    <a:pt x="1154" y="2242"/>
                    <a:pt x="1139" y="2257"/>
                  </a:cubicBezTo>
                  <a:cubicBezTo>
                    <a:pt x="1154" y="2273"/>
                    <a:pt x="1164" y="2280"/>
                    <a:pt x="1169" y="2280"/>
                  </a:cubicBezTo>
                  <a:cubicBezTo>
                    <a:pt x="1182" y="2280"/>
                    <a:pt x="1175" y="2249"/>
                    <a:pt x="1166" y="2219"/>
                  </a:cubicBezTo>
                  <a:close/>
                  <a:moveTo>
                    <a:pt x="1535" y="2491"/>
                  </a:moveTo>
                  <a:lnTo>
                    <a:pt x="1535" y="2491"/>
                  </a:lnTo>
                  <a:cubicBezTo>
                    <a:pt x="1530" y="2491"/>
                    <a:pt x="1525" y="2511"/>
                    <a:pt x="1525" y="2570"/>
                  </a:cubicBezTo>
                  <a:cubicBezTo>
                    <a:pt x="1553" y="2570"/>
                    <a:pt x="1544" y="2491"/>
                    <a:pt x="1535" y="2491"/>
                  </a:cubicBezTo>
                  <a:close/>
                  <a:moveTo>
                    <a:pt x="1264" y="2591"/>
                  </a:moveTo>
                  <a:cubicBezTo>
                    <a:pt x="1264" y="2601"/>
                    <a:pt x="1264" y="2612"/>
                    <a:pt x="1306" y="2612"/>
                  </a:cubicBezTo>
                  <a:lnTo>
                    <a:pt x="1264" y="2591"/>
                  </a:lnTo>
                  <a:close/>
                  <a:moveTo>
                    <a:pt x="1223" y="2570"/>
                  </a:moveTo>
                  <a:cubicBezTo>
                    <a:pt x="1306" y="2570"/>
                    <a:pt x="1358" y="2612"/>
                    <a:pt x="1358" y="2695"/>
                  </a:cubicBezTo>
                  <a:lnTo>
                    <a:pt x="1306" y="2695"/>
                  </a:lnTo>
                  <a:lnTo>
                    <a:pt x="1306" y="2779"/>
                  </a:lnTo>
                  <a:cubicBezTo>
                    <a:pt x="1223" y="2779"/>
                    <a:pt x="1306" y="2612"/>
                    <a:pt x="1223" y="2570"/>
                  </a:cubicBezTo>
                  <a:lnTo>
                    <a:pt x="1223" y="2570"/>
                  </a:lnTo>
                  <a:lnTo>
                    <a:pt x="1264" y="2591"/>
                  </a:lnTo>
                  <a:cubicBezTo>
                    <a:pt x="1264" y="2580"/>
                    <a:pt x="1264" y="2570"/>
                    <a:pt x="1223" y="2570"/>
                  </a:cubicBezTo>
                  <a:close/>
                  <a:moveTo>
                    <a:pt x="1223" y="2831"/>
                  </a:moveTo>
                  <a:lnTo>
                    <a:pt x="1223" y="2831"/>
                  </a:lnTo>
                  <a:cubicBezTo>
                    <a:pt x="1306" y="2915"/>
                    <a:pt x="1223" y="2956"/>
                    <a:pt x="1306" y="3040"/>
                  </a:cubicBezTo>
                  <a:cubicBezTo>
                    <a:pt x="1223" y="2915"/>
                    <a:pt x="1306" y="2956"/>
                    <a:pt x="1306" y="2915"/>
                  </a:cubicBezTo>
                  <a:lnTo>
                    <a:pt x="1223" y="2831"/>
                  </a:lnTo>
                  <a:close/>
                  <a:moveTo>
                    <a:pt x="2108" y="2986"/>
                  </a:moveTo>
                  <a:lnTo>
                    <a:pt x="2142" y="3040"/>
                  </a:lnTo>
                  <a:cubicBezTo>
                    <a:pt x="2142" y="3040"/>
                    <a:pt x="2123" y="2995"/>
                    <a:pt x="2108" y="2986"/>
                  </a:cubicBezTo>
                  <a:close/>
                  <a:moveTo>
                    <a:pt x="1309" y="3145"/>
                  </a:moveTo>
                  <a:cubicBezTo>
                    <a:pt x="1306" y="3151"/>
                    <a:pt x="1306" y="3160"/>
                    <a:pt x="1306" y="3176"/>
                  </a:cubicBezTo>
                  <a:cubicBezTo>
                    <a:pt x="1306" y="3165"/>
                    <a:pt x="1307" y="3154"/>
                    <a:pt x="1309" y="3145"/>
                  </a:cubicBezTo>
                  <a:close/>
                  <a:moveTo>
                    <a:pt x="1787" y="2956"/>
                  </a:moveTo>
                  <a:cubicBezTo>
                    <a:pt x="1881" y="3040"/>
                    <a:pt x="1922" y="3134"/>
                    <a:pt x="1922" y="3176"/>
                  </a:cubicBezTo>
                  <a:cubicBezTo>
                    <a:pt x="1922" y="3176"/>
                    <a:pt x="1881" y="3176"/>
                    <a:pt x="1881" y="3135"/>
                  </a:cubicBezTo>
                  <a:lnTo>
                    <a:pt x="1881" y="3135"/>
                  </a:lnTo>
                  <a:cubicBezTo>
                    <a:pt x="1881" y="3176"/>
                    <a:pt x="1922" y="3177"/>
                    <a:pt x="1881" y="3259"/>
                  </a:cubicBezTo>
                  <a:cubicBezTo>
                    <a:pt x="1881" y="3259"/>
                    <a:pt x="1881" y="3197"/>
                    <a:pt x="1848" y="3127"/>
                  </a:cubicBezTo>
                  <a:lnTo>
                    <a:pt x="1848" y="3127"/>
                  </a:lnTo>
                  <a:cubicBezTo>
                    <a:pt x="1855" y="3131"/>
                    <a:pt x="1865" y="3134"/>
                    <a:pt x="1881" y="3134"/>
                  </a:cubicBezTo>
                  <a:lnTo>
                    <a:pt x="1787" y="2956"/>
                  </a:lnTo>
                  <a:close/>
                  <a:moveTo>
                    <a:pt x="2138" y="3950"/>
                  </a:moveTo>
                  <a:cubicBezTo>
                    <a:pt x="2141" y="3950"/>
                    <a:pt x="2142" y="3953"/>
                    <a:pt x="2142" y="3959"/>
                  </a:cubicBezTo>
                  <a:lnTo>
                    <a:pt x="2127" y="3959"/>
                  </a:lnTo>
                  <a:cubicBezTo>
                    <a:pt x="2132" y="3954"/>
                    <a:pt x="2136" y="3950"/>
                    <a:pt x="2138" y="3950"/>
                  </a:cubicBezTo>
                  <a:close/>
                  <a:moveTo>
                    <a:pt x="2309" y="4179"/>
                  </a:moveTo>
                  <a:cubicBezTo>
                    <a:pt x="2309" y="4220"/>
                    <a:pt x="2288" y="4220"/>
                    <a:pt x="2278" y="4220"/>
                  </a:cubicBezTo>
                  <a:cubicBezTo>
                    <a:pt x="2267" y="4220"/>
                    <a:pt x="2267" y="4220"/>
                    <a:pt x="2309" y="4262"/>
                  </a:cubicBezTo>
                  <a:cubicBezTo>
                    <a:pt x="2225" y="4262"/>
                    <a:pt x="2225" y="4262"/>
                    <a:pt x="2225" y="4179"/>
                  </a:cubicBezTo>
                  <a:close/>
                  <a:moveTo>
                    <a:pt x="3883" y="5628"/>
                  </a:moveTo>
                  <a:cubicBezTo>
                    <a:pt x="3889" y="5644"/>
                    <a:pt x="3899" y="5652"/>
                    <a:pt x="3918" y="5652"/>
                  </a:cubicBezTo>
                  <a:cubicBezTo>
                    <a:pt x="3908" y="5642"/>
                    <a:pt x="3896" y="5634"/>
                    <a:pt x="3883" y="5628"/>
                  </a:cubicBezTo>
                  <a:close/>
                  <a:moveTo>
                    <a:pt x="4137" y="5652"/>
                  </a:moveTo>
                  <a:lnTo>
                    <a:pt x="4137" y="5746"/>
                  </a:lnTo>
                  <a:lnTo>
                    <a:pt x="4273" y="5746"/>
                  </a:lnTo>
                  <a:cubicBezTo>
                    <a:pt x="4273" y="5699"/>
                    <a:pt x="4262" y="5699"/>
                    <a:pt x="4240" y="5699"/>
                  </a:cubicBezTo>
                  <a:cubicBezTo>
                    <a:pt x="4218" y="5699"/>
                    <a:pt x="4184" y="5699"/>
                    <a:pt x="4137" y="5652"/>
                  </a:cubicBezTo>
                  <a:close/>
                  <a:moveTo>
                    <a:pt x="4464" y="5823"/>
                  </a:moveTo>
                  <a:cubicBezTo>
                    <a:pt x="4461" y="5825"/>
                    <a:pt x="4459" y="5827"/>
                    <a:pt x="4457" y="5829"/>
                  </a:cubicBezTo>
                  <a:lnTo>
                    <a:pt x="4492" y="5829"/>
                  </a:lnTo>
                  <a:cubicBezTo>
                    <a:pt x="4483" y="5829"/>
                    <a:pt x="4474" y="5827"/>
                    <a:pt x="4464" y="5823"/>
                  </a:cubicBezTo>
                  <a:close/>
                  <a:moveTo>
                    <a:pt x="4440" y="5829"/>
                  </a:moveTo>
                  <a:cubicBezTo>
                    <a:pt x="4440" y="5835"/>
                    <a:pt x="4441" y="5838"/>
                    <a:pt x="4444" y="5838"/>
                  </a:cubicBezTo>
                  <a:cubicBezTo>
                    <a:pt x="4446" y="5838"/>
                    <a:pt x="4451" y="5834"/>
                    <a:pt x="4457" y="5829"/>
                  </a:cubicBezTo>
                  <a:close/>
                  <a:moveTo>
                    <a:pt x="5579" y="5965"/>
                  </a:moveTo>
                  <a:cubicBezTo>
                    <a:pt x="5485" y="5965"/>
                    <a:pt x="5485" y="5965"/>
                    <a:pt x="5485" y="6049"/>
                  </a:cubicBezTo>
                  <a:cubicBezTo>
                    <a:pt x="5485" y="5965"/>
                    <a:pt x="5401" y="5965"/>
                    <a:pt x="5401" y="5965"/>
                  </a:cubicBezTo>
                  <a:close/>
                  <a:moveTo>
                    <a:pt x="6059" y="6268"/>
                  </a:moveTo>
                  <a:cubicBezTo>
                    <a:pt x="6059" y="6289"/>
                    <a:pt x="6080" y="6299"/>
                    <a:pt x="6101" y="6299"/>
                  </a:cubicBezTo>
                  <a:cubicBezTo>
                    <a:pt x="6111" y="6299"/>
                    <a:pt x="6121" y="6297"/>
                    <a:pt x="6129" y="6292"/>
                  </a:cubicBezTo>
                  <a:lnTo>
                    <a:pt x="6129" y="6292"/>
                  </a:lnTo>
                  <a:cubicBezTo>
                    <a:pt x="6117" y="6301"/>
                    <a:pt x="6097" y="6310"/>
                    <a:pt x="6059" y="6310"/>
                  </a:cubicBezTo>
                  <a:lnTo>
                    <a:pt x="6185" y="6310"/>
                  </a:lnTo>
                  <a:cubicBezTo>
                    <a:pt x="6239" y="6282"/>
                    <a:pt x="6299" y="6273"/>
                    <a:pt x="6333" y="6270"/>
                  </a:cubicBezTo>
                  <a:lnTo>
                    <a:pt x="6333" y="6270"/>
                  </a:lnTo>
                  <a:cubicBezTo>
                    <a:pt x="6268" y="6278"/>
                    <a:pt x="6268" y="6320"/>
                    <a:pt x="6268" y="6393"/>
                  </a:cubicBezTo>
                  <a:cubicBezTo>
                    <a:pt x="6185" y="6393"/>
                    <a:pt x="6185" y="6393"/>
                    <a:pt x="6185" y="6310"/>
                  </a:cubicBezTo>
                  <a:lnTo>
                    <a:pt x="6143" y="6393"/>
                  </a:lnTo>
                  <a:cubicBezTo>
                    <a:pt x="6143" y="6310"/>
                    <a:pt x="6143" y="6310"/>
                    <a:pt x="6059" y="6310"/>
                  </a:cubicBezTo>
                  <a:lnTo>
                    <a:pt x="6059" y="6268"/>
                  </a:lnTo>
                  <a:close/>
                  <a:moveTo>
                    <a:pt x="6623" y="6613"/>
                  </a:moveTo>
                  <a:cubicBezTo>
                    <a:pt x="6707" y="6613"/>
                    <a:pt x="6790" y="6613"/>
                    <a:pt x="6790" y="6654"/>
                  </a:cubicBezTo>
                  <a:cubicBezTo>
                    <a:pt x="6790" y="6654"/>
                    <a:pt x="6707" y="6654"/>
                    <a:pt x="6790" y="6748"/>
                  </a:cubicBezTo>
                  <a:cubicBezTo>
                    <a:pt x="6790" y="6748"/>
                    <a:pt x="6869" y="6707"/>
                    <a:pt x="6947" y="6707"/>
                  </a:cubicBezTo>
                  <a:cubicBezTo>
                    <a:pt x="6985" y="6707"/>
                    <a:pt x="7024" y="6717"/>
                    <a:pt x="7052" y="6748"/>
                  </a:cubicBezTo>
                  <a:lnTo>
                    <a:pt x="7146" y="6832"/>
                  </a:lnTo>
                  <a:lnTo>
                    <a:pt x="6790" y="6832"/>
                  </a:lnTo>
                  <a:cubicBezTo>
                    <a:pt x="6790" y="6832"/>
                    <a:pt x="6707" y="6832"/>
                    <a:pt x="6707" y="6748"/>
                  </a:cubicBezTo>
                  <a:cubicBezTo>
                    <a:pt x="6707" y="6654"/>
                    <a:pt x="6623" y="6654"/>
                    <a:pt x="6623" y="6613"/>
                  </a:cubicBezTo>
                  <a:close/>
                  <a:moveTo>
                    <a:pt x="6628" y="7084"/>
                  </a:moveTo>
                  <a:cubicBezTo>
                    <a:pt x="6625" y="7084"/>
                    <a:pt x="6623" y="7087"/>
                    <a:pt x="6623" y="7093"/>
                  </a:cubicBezTo>
                  <a:cubicBezTo>
                    <a:pt x="6631" y="7093"/>
                    <a:pt x="6638" y="7093"/>
                    <a:pt x="6645" y="7093"/>
                  </a:cubicBezTo>
                  <a:lnTo>
                    <a:pt x="6645" y="7093"/>
                  </a:lnTo>
                  <a:cubicBezTo>
                    <a:pt x="6638" y="7088"/>
                    <a:pt x="6632" y="7084"/>
                    <a:pt x="6628" y="7084"/>
                  </a:cubicBezTo>
                  <a:close/>
                  <a:moveTo>
                    <a:pt x="6968" y="7219"/>
                  </a:moveTo>
                  <a:lnTo>
                    <a:pt x="6968" y="7219"/>
                  </a:lnTo>
                  <a:cubicBezTo>
                    <a:pt x="6968" y="7219"/>
                    <a:pt x="6968" y="7219"/>
                    <a:pt x="6968" y="7219"/>
                  </a:cubicBezTo>
                  <a:close/>
                  <a:moveTo>
                    <a:pt x="7626" y="7793"/>
                  </a:moveTo>
                  <a:lnTo>
                    <a:pt x="7626" y="7877"/>
                  </a:lnTo>
                  <a:cubicBezTo>
                    <a:pt x="7626" y="7894"/>
                    <a:pt x="7626" y="7901"/>
                    <a:pt x="7626" y="7901"/>
                  </a:cubicBezTo>
                  <a:cubicBezTo>
                    <a:pt x="7624" y="7901"/>
                    <a:pt x="7619" y="7853"/>
                    <a:pt x="7601" y="7853"/>
                  </a:cubicBezTo>
                  <a:cubicBezTo>
                    <a:pt x="7594" y="7853"/>
                    <a:pt x="7585" y="7859"/>
                    <a:pt x="7574" y="7877"/>
                  </a:cubicBezTo>
                  <a:cubicBezTo>
                    <a:pt x="7626" y="7877"/>
                    <a:pt x="7626" y="7960"/>
                    <a:pt x="7710" y="7960"/>
                  </a:cubicBezTo>
                  <a:cubicBezTo>
                    <a:pt x="7710" y="7960"/>
                    <a:pt x="7626" y="7877"/>
                    <a:pt x="7626" y="7793"/>
                  </a:cubicBezTo>
                  <a:close/>
                  <a:moveTo>
                    <a:pt x="7752" y="8097"/>
                  </a:moveTo>
                  <a:cubicBezTo>
                    <a:pt x="7752" y="8180"/>
                    <a:pt x="7835" y="8222"/>
                    <a:pt x="7835" y="8315"/>
                  </a:cubicBezTo>
                  <a:lnTo>
                    <a:pt x="7835" y="8221"/>
                  </a:lnTo>
                  <a:cubicBezTo>
                    <a:pt x="7835" y="8180"/>
                    <a:pt x="7752" y="8180"/>
                    <a:pt x="7752" y="8097"/>
                  </a:cubicBezTo>
                  <a:close/>
                  <a:moveTo>
                    <a:pt x="94" y="0"/>
                  </a:moveTo>
                  <a:cubicBezTo>
                    <a:pt x="0" y="0"/>
                    <a:pt x="0" y="42"/>
                    <a:pt x="0" y="42"/>
                  </a:cubicBezTo>
                  <a:cubicBezTo>
                    <a:pt x="0" y="42"/>
                    <a:pt x="94" y="42"/>
                    <a:pt x="94" y="125"/>
                  </a:cubicBezTo>
                  <a:lnTo>
                    <a:pt x="178" y="219"/>
                  </a:lnTo>
                  <a:lnTo>
                    <a:pt x="220" y="219"/>
                  </a:lnTo>
                  <a:cubicBezTo>
                    <a:pt x="220" y="261"/>
                    <a:pt x="220" y="261"/>
                    <a:pt x="314" y="261"/>
                  </a:cubicBezTo>
                  <a:cubicBezTo>
                    <a:pt x="314" y="261"/>
                    <a:pt x="356" y="261"/>
                    <a:pt x="356" y="345"/>
                  </a:cubicBezTo>
                  <a:cubicBezTo>
                    <a:pt x="439" y="428"/>
                    <a:pt x="439" y="481"/>
                    <a:pt x="523" y="606"/>
                  </a:cubicBezTo>
                  <a:lnTo>
                    <a:pt x="575" y="606"/>
                  </a:lnTo>
                  <a:cubicBezTo>
                    <a:pt x="575" y="618"/>
                    <a:pt x="578" y="631"/>
                    <a:pt x="584" y="644"/>
                  </a:cubicBezTo>
                  <a:lnTo>
                    <a:pt x="584" y="644"/>
                  </a:lnTo>
                  <a:cubicBezTo>
                    <a:pt x="581" y="641"/>
                    <a:pt x="578" y="637"/>
                    <a:pt x="575" y="634"/>
                  </a:cubicBezTo>
                  <a:lnTo>
                    <a:pt x="575" y="634"/>
                  </a:lnTo>
                  <a:lnTo>
                    <a:pt x="575" y="690"/>
                  </a:lnTo>
                  <a:cubicBezTo>
                    <a:pt x="592" y="690"/>
                    <a:pt x="600" y="686"/>
                    <a:pt x="602" y="681"/>
                  </a:cubicBezTo>
                  <a:lnTo>
                    <a:pt x="602" y="681"/>
                  </a:lnTo>
                  <a:cubicBezTo>
                    <a:pt x="637" y="743"/>
                    <a:pt x="693" y="814"/>
                    <a:pt x="680" y="872"/>
                  </a:cubicBezTo>
                  <a:lnTo>
                    <a:pt x="680" y="872"/>
                  </a:lnTo>
                  <a:cubicBezTo>
                    <a:pt x="681" y="872"/>
                    <a:pt x="682" y="872"/>
                    <a:pt x="683" y="872"/>
                  </a:cubicBezTo>
                  <a:cubicBezTo>
                    <a:pt x="696" y="872"/>
                    <a:pt x="714" y="881"/>
                    <a:pt x="742" y="909"/>
                  </a:cubicBezTo>
                  <a:lnTo>
                    <a:pt x="742" y="1003"/>
                  </a:lnTo>
                  <a:lnTo>
                    <a:pt x="658" y="1003"/>
                  </a:lnTo>
                  <a:cubicBezTo>
                    <a:pt x="658" y="1045"/>
                    <a:pt x="742" y="1128"/>
                    <a:pt x="742" y="1128"/>
                  </a:cubicBezTo>
                  <a:lnTo>
                    <a:pt x="742" y="1045"/>
                  </a:lnTo>
                  <a:cubicBezTo>
                    <a:pt x="784" y="1212"/>
                    <a:pt x="878" y="1348"/>
                    <a:pt x="961" y="1473"/>
                  </a:cubicBezTo>
                  <a:cubicBezTo>
                    <a:pt x="1003" y="1567"/>
                    <a:pt x="961" y="1567"/>
                    <a:pt x="1003" y="1692"/>
                  </a:cubicBezTo>
                  <a:lnTo>
                    <a:pt x="1097" y="1786"/>
                  </a:lnTo>
                  <a:cubicBezTo>
                    <a:pt x="1051" y="1786"/>
                    <a:pt x="1027" y="1797"/>
                    <a:pt x="1015" y="1802"/>
                  </a:cubicBezTo>
                  <a:lnTo>
                    <a:pt x="1015" y="1802"/>
                  </a:lnTo>
                  <a:cubicBezTo>
                    <a:pt x="1097" y="1905"/>
                    <a:pt x="1099" y="1832"/>
                    <a:pt x="1139" y="1912"/>
                  </a:cubicBezTo>
                  <a:lnTo>
                    <a:pt x="1097" y="1912"/>
                  </a:lnTo>
                  <a:cubicBezTo>
                    <a:pt x="1139" y="1995"/>
                    <a:pt x="1139" y="1995"/>
                    <a:pt x="1139" y="2047"/>
                  </a:cubicBezTo>
                  <a:lnTo>
                    <a:pt x="1139" y="2047"/>
                  </a:lnTo>
                  <a:cubicBezTo>
                    <a:pt x="1139" y="2030"/>
                    <a:pt x="1139" y="2024"/>
                    <a:pt x="1137" y="2024"/>
                  </a:cubicBezTo>
                  <a:cubicBezTo>
                    <a:pt x="1134" y="2024"/>
                    <a:pt x="1125" y="2048"/>
                    <a:pt x="1097" y="2048"/>
                  </a:cubicBezTo>
                  <a:cubicBezTo>
                    <a:pt x="1097" y="2110"/>
                    <a:pt x="1129" y="2142"/>
                    <a:pt x="1150" y="2168"/>
                  </a:cubicBezTo>
                  <a:lnTo>
                    <a:pt x="1150" y="2168"/>
                  </a:lnTo>
                  <a:cubicBezTo>
                    <a:pt x="1167" y="2160"/>
                    <a:pt x="1180" y="2157"/>
                    <a:pt x="1190" y="2157"/>
                  </a:cubicBezTo>
                  <a:cubicBezTo>
                    <a:pt x="1223" y="2157"/>
                    <a:pt x="1223" y="2195"/>
                    <a:pt x="1223" y="2257"/>
                  </a:cubicBezTo>
                  <a:cubicBezTo>
                    <a:pt x="1223" y="2257"/>
                    <a:pt x="1161" y="2325"/>
                    <a:pt x="1196" y="2424"/>
                  </a:cubicBezTo>
                  <a:lnTo>
                    <a:pt x="1196" y="2424"/>
                  </a:lnTo>
                  <a:cubicBezTo>
                    <a:pt x="1161" y="2478"/>
                    <a:pt x="1223" y="2489"/>
                    <a:pt x="1223" y="2570"/>
                  </a:cubicBezTo>
                  <a:cubicBezTo>
                    <a:pt x="1223" y="2570"/>
                    <a:pt x="1223" y="2570"/>
                    <a:pt x="1223" y="2570"/>
                  </a:cubicBezTo>
                  <a:lnTo>
                    <a:pt x="1223" y="2570"/>
                  </a:lnTo>
                  <a:cubicBezTo>
                    <a:pt x="1223" y="2612"/>
                    <a:pt x="1306" y="2695"/>
                    <a:pt x="1223" y="2695"/>
                  </a:cubicBezTo>
                  <a:cubicBezTo>
                    <a:pt x="1306" y="2695"/>
                    <a:pt x="1223" y="2779"/>
                    <a:pt x="1306" y="2831"/>
                  </a:cubicBezTo>
                  <a:lnTo>
                    <a:pt x="1306" y="2915"/>
                  </a:lnTo>
                  <a:cubicBezTo>
                    <a:pt x="1431" y="3030"/>
                    <a:pt x="1327" y="3039"/>
                    <a:pt x="1309" y="3145"/>
                  </a:cubicBezTo>
                  <a:lnTo>
                    <a:pt x="1309" y="3145"/>
                  </a:lnTo>
                  <a:cubicBezTo>
                    <a:pt x="1313" y="3134"/>
                    <a:pt x="1325" y="3134"/>
                    <a:pt x="1358" y="3134"/>
                  </a:cubicBezTo>
                  <a:cubicBezTo>
                    <a:pt x="1358" y="3176"/>
                    <a:pt x="1358" y="3176"/>
                    <a:pt x="1306" y="3259"/>
                  </a:cubicBezTo>
                  <a:cubicBezTo>
                    <a:pt x="1318" y="3280"/>
                    <a:pt x="1327" y="3288"/>
                    <a:pt x="1334" y="3288"/>
                  </a:cubicBezTo>
                  <a:cubicBezTo>
                    <a:pt x="1352" y="3288"/>
                    <a:pt x="1357" y="3236"/>
                    <a:pt x="1358" y="3236"/>
                  </a:cubicBezTo>
                  <a:cubicBezTo>
                    <a:pt x="1358" y="3236"/>
                    <a:pt x="1358" y="3243"/>
                    <a:pt x="1358" y="3259"/>
                  </a:cubicBezTo>
                  <a:cubicBezTo>
                    <a:pt x="1358" y="3259"/>
                    <a:pt x="1442" y="3259"/>
                    <a:pt x="1442" y="3353"/>
                  </a:cubicBezTo>
                  <a:cubicBezTo>
                    <a:pt x="1442" y="3416"/>
                    <a:pt x="1463" y="3416"/>
                    <a:pt x="1484" y="3416"/>
                  </a:cubicBezTo>
                  <a:cubicBezTo>
                    <a:pt x="1505" y="3416"/>
                    <a:pt x="1525" y="3416"/>
                    <a:pt x="1525" y="3479"/>
                  </a:cubicBezTo>
                  <a:lnTo>
                    <a:pt x="1442" y="3395"/>
                  </a:lnTo>
                  <a:lnTo>
                    <a:pt x="1442" y="3479"/>
                  </a:lnTo>
                  <a:cubicBezTo>
                    <a:pt x="1442" y="3521"/>
                    <a:pt x="1442" y="3521"/>
                    <a:pt x="1525" y="3615"/>
                  </a:cubicBezTo>
                  <a:lnTo>
                    <a:pt x="1567" y="3698"/>
                  </a:lnTo>
                  <a:cubicBezTo>
                    <a:pt x="1567" y="3698"/>
                    <a:pt x="1525" y="3698"/>
                    <a:pt x="1567" y="3740"/>
                  </a:cubicBezTo>
                  <a:lnTo>
                    <a:pt x="1525" y="3698"/>
                  </a:lnTo>
                  <a:cubicBezTo>
                    <a:pt x="1442" y="3698"/>
                    <a:pt x="1525" y="3740"/>
                    <a:pt x="1525" y="3740"/>
                  </a:cubicBezTo>
                  <a:lnTo>
                    <a:pt x="1567" y="3823"/>
                  </a:lnTo>
                  <a:cubicBezTo>
                    <a:pt x="1567" y="3918"/>
                    <a:pt x="1567" y="3918"/>
                    <a:pt x="1661" y="3918"/>
                  </a:cubicBezTo>
                  <a:lnTo>
                    <a:pt x="1525" y="3918"/>
                  </a:lnTo>
                  <a:lnTo>
                    <a:pt x="1567" y="3959"/>
                  </a:lnTo>
                  <a:lnTo>
                    <a:pt x="1567" y="4043"/>
                  </a:lnTo>
                  <a:cubicBezTo>
                    <a:pt x="1567" y="4137"/>
                    <a:pt x="1745" y="4137"/>
                    <a:pt x="1745" y="4262"/>
                  </a:cubicBezTo>
                  <a:cubicBezTo>
                    <a:pt x="1787" y="4304"/>
                    <a:pt x="1787" y="4398"/>
                    <a:pt x="1881" y="4482"/>
                  </a:cubicBezTo>
                  <a:lnTo>
                    <a:pt x="1881" y="4523"/>
                  </a:lnTo>
                  <a:cubicBezTo>
                    <a:pt x="1909" y="4523"/>
                    <a:pt x="1899" y="4468"/>
                    <a:pt x="1927" y="4468"/>
                  </a:cubicBezTo>
                  <a:cubicBezTo>
                    <a:pt x="1941" y="4468"/>
                    <a:pt x="1964" y="4482"/>
                    <a:pt x="2006" y="4523"/>
                  </a:cubicBezTo>
                  <a:cubicBezTo>
                    <a:pt x="2090" y="4523"/>
                    <a:pt x="1922" y="4523"/>
                    <a:pt x="2006" y="4607"/>
                  </a:cubicBezTo>
                  <a:cubicBezTo>
                    <a:pt x="2006" y="4607"/>
                    <a:pt x="2090" y="4607"/>
                    <a:pt x="2142" y="4701"/>
                  </a:cubicBezTo>
                  <a:lnTo>
                    <a:pt x="2090" y="4701"/>
                  </a:lnTo>
                  <a:lnTo>
                    <a:pt x="2090" y="4743"/>
                  </a:lnTo>
                  <a:cubicBezTo>
                    <a:pt x="2048" y="4722"/>
                    <a:pt x="2027" y="4711"/>
                    <a:pt x="2016" y="4711"/>
                  </a:cubicBezTo>
                  <a:cubicBezTo>
                    <a:pt x="2006" y="4711"/>
                    <a:pt x="2006" y="4722"/>
                    <a:pt x="2006" y="4743"/>
                  </a:cubicBezTo>
                  <a:cubicBezTo>
                    <a:pt x="2013" y="4739"/>
                    <a:pt x="2021" y="4737"/>
                    <a:pt x="2029" y="4737"/>
                  </a:cubicBezTo>
                  <a:cubicBezTo>
                    <a:pt x="2097" y="4737"/>
                    <a:pt x="2187" y="4850"/>
                    <a:pt x="2260" y="4850"/>
                  </a:cubicBezTo>
                  <a:cubicBezTo>
                    <a:pt x="2277" y="4850"/>
                    <a:pt x="2294" y="4843"/>
                    <a:pt x="2309" y="4826"/>
                  </a:cubicBezTo>
                  <a:cubicBezTo>
                    <a:pt x="2309" y="4873"/>
                    <a:pt x="2319" y="4873"/>
                    <a:pt x="2342" y="4873"/>
                  </a:cubicBezTo>
                  <a:cubicBezTo>
                    <a:pt x="2364" y="4873"/>
                    <a:pt x="2398" y="4873"/>
                    <a:pt x="2445" y="4920"/>
                  </a:cubicBezTo>
                  <a:lnTo>
                    <a:pt x="2445" y="4962"/>
                  </a:lnTo>
                  <a:lnTo>
                    <a:pt x="2528" y="4962"/>
                  </a:lnTo>
                  <a:lnTo>
                    <a:pt x="2570" y="5046"/>
                  </a:lnTo>
                  <a:lnTo>
                    <a:pt x="2706" y="5046"/>
                  </a:lnTo>
                  <a:cubicBezTo>
                    <a:pt x="2706" y="5067"/>
                    <a:pt x="2706" y="5077"/>
                    <a:pt x="2701" y="5077"/>
                  </a:cubicBezTo>
                  <a:cubicBezTo>
                    <a:pt x="2695" y="5077"/>
                    <a:pt x="2685" y="5067"/>
                    <a:pt x="2664" y="5046"/>
                  </a:cubicBezTo>
                  <a:lnTo>
                    <a:pt x="2664" y="5046"/>
                  </a:lnTo>
                  <a:cubicBezTo>
                    <a:pt x="2664" y="5114"/>
                    <a:pt x="2675" y="5114"/>
                    <a:pt x="2695" y="5114"/>
                  </a:cubicBezTo>
                  <a:cubicBezTo>
                    <a:pt x="2716" y="5114"/>
                    <a:pt x="2748" y="5114"/>
                    <a:pt x="2790" y="5182"/>
                  </a:cubicBezTo>
                  <a:lnTo>
                    <a:pt x="2706" y="5182"/>
                  </a:lnTo>
                  <a:cubicBezTo>
                    <a:pt x="2706" y="5265"/>
                    <a:pt x="2790" y="5265"/>
                    <a:pt x="2873" y="5265"/>
                  </a:cubicBezTo>
                  <a:cubicBezTo>
                    <a:pt x="2873" y="5265"/>
                    <a:pt x="2790" y="5182"/>
                    <a:pt x="2873" y="5182"/>
                  </a:cubicBezTo>
                  <a:cubicBezTo>
                    <a:pt x="2790" y="5182"/>
                    <a:pt x="2790" y="5182"/>
                    <a:pt x="2790" y="5087"/>
                  </a:cubicBezTo>
                  <a:lnTo>
                    <a:pt x="2790" y="5087"/>
                  </a:lnTo>
                  <a:lnTo>
                    <a:pt x="2873" y="5182"/>
                  </a:lnTo>
                  <a:lnTo>
                    <a:pt x="2925" y="5182"/>
                  </a:lnTo>
                  <a:cubicBezTo>
                    <a:pt x="2873" y="5182"/>
                    <a:pt x="2925" y="5265"/>
                    <a:pt x="2925" y="5265"/>
                  </a:cubicBezTo>
                  <a:lnTo>
                    <a:pt x="3009" y="5265"/>
                  </a:lnTo>
                  <a:cubicBezTo>
                    <a:pt x="3092" y="5265"/>
                    <a:pt x="3092" y="5307"/>
                    <a:pt x="3092" y="5307"/>
                  </a:cubicBezTo>
                  <a:cubicBezTo>
                    <a:pt x="3103" y="5329"/>
                    <a:pt x="3109" y="5336"/>
                    <a:pt x="3111" y="5336"/>
                  </a:cubicBezTo>
                  <a:cubicBezTo>
                    <a:pt x="3117" y="5336"/>
                    <a:pt x="3108" y="5298"/>
                    <a:pt x="3120" y="5298"/>
                  </a:cubicBezTo>
                  <a:cubicBezTo>
                    <a:pt x="3124" y="5298"/>
                    <a:pt x="3128" y="5301"/>
                    <a:pt x="3134" y="5307"/>
                  </a:cubicBezTo>
                  <a:cubicBezTo>
                    <a:pt x="3228" y="5307"/>
                    <a:pt x="3228" y="5390"/>
                    <a:pt x="3354" y="5390"/>
                  </a:cubicBezTo>
                  <a:lnTo>
                    <a:pt x="3448" y="5390"/>
                  </a:lnTo>
                  <a:cubicBezTo>
                    <a:pt x="3456" y="5375"/>
                    <a:pt x="3465" y="5368"/>
                    <a:pt x="3476" y="5368"/>
                  </a:cubicBezTo>
                  <a:cubicBezTo>
                    <a:pt x="3521" y="5368"/>
                    <a:pt x="3589" y="5484"/>
                    <a:pt x="3657" y="5484"/>
                  </a:cubicBezTo>
                  <a:lnTo>
                    <a:pt x="3573" y="5526"/>
                  </a:lnTo>
                  <a:lnTo>
                    <a:pt x="3792" y="5526"/>
                  </a:lnTo>
                  <a:cubicBezTo>
                    <a:pt x="3792" y="5590"/>
                    <a:pt x="3842" y="5605"/>
                    <a:pt x="3883" y="5628"/>
                  </a:cubicBezTo>
                  <a:lnTo>
                    <a:pt x="3883" y="5628"/>
                  </a:lnTo>
                  <a:cubicBezTo>
                    <a:pt x="3876" y="5607"/>
                    <a:pt x="3876" y="5573"/>
                    <a:pt x="3876" y="5526"/>
                  </a:cubicBezTo>
                  <a:lnTo>
                    <a:pt x="3918" y="5526"/>
                  </a:lnTo>
                  <a:lnTo>
                    <a:pt x="3918" y="5610"/>
                  </a:lnTo>
                  <a:lnTo>
                    <a:pt x="4054" y="5652"/>
                  </a:lnTo>
                  <a:lnTo>
                    <a:pt x="4356" y="5652"/>
                  </a:lnTo>
                  <a:cubicBezTo>
                    <a:pt x="4356" y="5746"/>
                    <a:pt x="4356" y="5746"/>
                    <a:pt x="4273" y="5746"/>
                  </a:cubicBezTo>
                  <a:lnTo>
                    <a:pt x="4356" y="5829"/>
                  </a:lnTo>
                  <a:cubicBezTo>
                    <a:pt x="4356" y="5801"/>
                    <a:pt x="4366" y="5792"/>
                    <a:pt x="4380" y="5792"/>
                  </a:cubicBezTo>
                  <a:cubicBezTo>
                    <a:pt x="4401" y="5792"/>
                    <a:pt x="4434" y="5813"/>
                    <a:pt x="4464" y="5823"/>
                  </a:cubicBezTo>
                  <a:lnTo>
                    <a:pt x="4464" y="5823"/>
                  </a:lnTo>
                  <a:cubicBezTo>
                    <a:pt x="4477" y="5812"/>
                    <a:pt x="4495" y="5800"/>
                    <a:pt x="4517" y="5800"/>
                  </a:cubicBezTo>
                  <a:cubicBezTo>
                    <a:pt x="4534" y="5800"/>
                    <a:pt x="4554" y="5807"/>
                    <a:pt x="4576" y="5829"/>
                  </a:cubicBezTo>
                  <a:lnTo>
                    <a:pt x="4492" y="5829"/>
                  </a:lnTo>
                  <a:cubicBezTo>
                    <a:pt x="4576" y="5829"/>
                    <a:pt x="4659" y="5871"/>
                    <a:pt x="4659" y="5871"/>
                  </a:cubicBezTo>
                  <a:lnTo>
                    <a:pt x="4576" y="5871"/>
                  </a:lnTo>
                  <a:cubicBezTo>
                    <a:pt x="4701" y="5871"/>
                    <a:pt x="4837" y="5965"/>
                    <a:pt x="4921" y="5965"/>
                  </a:cubicBezTo>
                  <a:lnTo>
                    <a:pt x="4837" y="6049"/>
                  </a:lnTo>
                  <a:cubicBezTo>
                    <a:pt x="4837" y="6049"/>
                    <a:pt x="4921" y="5965"/>
                    <a:pt x="5015" y="5965"/>
                  </a:cubicBezTo>
                  <a:lnTo>
                    <a:pt x="5056" y="5871"/>
                  </a:lnTo>
                  <a:lnTo>
                    <a:pt x="5056" y="5965"/>
                  </a:lnTo>
                  <a:cubicBezTo>
                    <a:pt x="5056" y="5965"/>
                    <a:pt x="5056" y="6057"/>
                    <a:pt x="5030" y="6057"/>
                  </a:cubicBezTo>
                  <a:cubicBezTo>
                    <a:pt x="5026" y="6057"/>
                    <a:pt x="5021" y="6055"/>
                    <a:pt x="5015" y="6049"/>
                  </a:cubicBezTo>
                  <a:lnTo>
                    <a:pt x="5015" y="6049"/>
                  </a:lnTo>
                  <a:cubicBezTo>
                    <a:pt x="5015" y="6090"/>
                    <a:pt x="5015" y="6090"/>
                    <a:pt x="5056" y="6090"/>
                  </a:cubicBezTo>
                  <a:lnTo>
                    <a:pt x="5056" y="6049"/>
                  </a:lnTo>
                  <a:cubicBezTo>
                    <a:pt x="5140" y="6090"/>
                    <a:pt x="5140" y="6090"/>
                    <a:pt x="5140" y="6174"/>
                  </a:cubicBezTo>
                  <a:cubicBezTo>
                    <a:pt x="5140" y="6113"/>
                    <a:pt x="5185" y="6074"/>
                    <a:pt x="5209" y="6074"/>
                  </a:cubicBezTo>
                  <a:cubicBezTo>
                    <a:pt x="5218" y="6074"/>
                    <a:pt x="5224" y="6079"/>
                    <a:pt x="5224" y="6090"/>
                  </a:cubicBezTo>
                  <a:lnTo>
                    <a:pt x="5224" y="6174"/>
                  </a:lnTo>
                  <a:lnTo>
                    <a:pt x="5276" y="6090"/>
                  </a:lnTo>
                  <a:lnTo>
                    <a:pt x="5276" y="6268"/>
                  </a:lnTo>
                  <a:cubicBezTo>
                    <a:pt x="5276" y="6237"/>
                    <a:pt x="5285" y="6226"/>
                    <a:pt x="5297" y="6226"/>
                  </a:cubicBezTo>
                  <a:cubicBezTo>
                    <a:pt x="5322" y="6226"/>
                    <a:pt x="5359" y="6268"/>
                    <a:pt x="5359" y="6268"/>
                  </a:cubicBezTo>
                  <a:cubicBezTo>
                    <a:pt x="5387" y="6268"/>
                    <a:pt x="5434" y="6226"/>
                    <a:pt x="5489" y="6226"/>
                  </a:cubicBezTo>
                  <a:cubicBezTo>
                    <a:pt x="5517" y="6226"/>
                    <a:pt x="5547" y="6237"/>
                    <a:pt x="5579" y="6268"/>
                  </a:cubicBezTo>
                  <a:cubicBezTo>
                    <a:pt x="5579" y="6268"/>
                    <a:pt x="5485" y="6310"/>
                    <a:pt x="5579" y="6310"/>
                  </a:cubicBezTo>
                  <a:cubicBezTo>
                    <a:pt x="5610" y="6310"/>
                    <a:pt x="5716" y="6235"/>
                    <a:pt x="5785" y="6235"/>
                  </a:cubicBezTo>
                  <a:cubicBezTo>
                    <a:pt x="5809" y="6235"/>
                    <a:pt x="5829" y="6244"/>
                    <a:pt x="5840" y="6268"/>
                  </a:cubicBezTo>
                  <a:lnTo>
                    <a:pt x="5923" y="6268"/>
                  </a:lnTo>
                  <a:cubicBezTo>
                    <a:pt x="5840" y="6310"/>
                    <a:pt x="5704" y="6310"/>
                    <a:pt x="5620" y="6393"/>
                  </a:cubicBezTo>
                  <a:cubicBezTo>
                    <a:pt x="5620" y="6414"/>
                    <a:pt x="5620" y="6425"/>
                    <a:pt x="5615" y="6425"/>
                  </a:cubicBezTo>
                  <a:cubicBezTo>
                    <a:pt x="5610" y="6425"/>
                    <a:pt x="5600" y="6414"/>
                    <a:pt x="5579" y="6393"/>
                  </a:cubicBezTo>
                  <a:lnTo>
                    <a:pt x="5579" y="6393"/>
                  </a:lnTo>
                  <a:lnTo>
                    <a:pt x="5704" y="6529"/>
                  </a:lnTo>
                  <a:cubicBezTo>
                    <a:pt x="5704" y="6482"/>
                    <a:pt x="5738" y="6482"/>
                    <a:pt x="5772" y="6482"/>
                  </a:cubicBezTo>
                  <a:cubicBezTo>
                    <a:pt x="5806" y="6482"/>
                    <a:pt x="5840" y="6482"/>
                    <a:pt x="5840" y="6435"/>
                  </a:cubicBezTo>
                  <a:lnTo>
                    <a:pt x="5704" y="6435"/>
                  </a:lnTo>
                  <a:cubicBezTo>
                    <a:pt x="5704" y="6393"/>
                    <a:pt x="5840" y="6393"/>
                    <a:pt x="5923" y="6393"/>
                  </a:cubicBezTo>
                  <a:cubicBezTo>
                    <a:pt x="5923" y="6435"/>
                    <a:pt x="5840" y="6435"/>
                    <a:pt x="5840" y="6528"/>
                  </a:cubicBezTo>
                  <a:lnTo>
                    <a:pt x="5840" y="6528"/>
                  </a:lnTo>
                  <a:cubicBezTo>
                    <a:pt x="5840" y="6498"/>
                    <a:pt x="5849" y="6487"/>
                    <a:pt x="5862" y="6487"/>
                  </a:cubicBezTo>
                  <a:cubicBezTo>
                    <a:pt x="5886" y="6487"/>
                    <a:pt x="5923" y="6529"/>
                    <a:pt x="5923" y="6529"/>
                  </a:cubicBezTo>
                  <a:cubicBezTo>
                    <a:pt x="5923" y="6571"/>
                    <a:pt x="5944" y="6571"/>
                    <a:pt x="5965" y="6571"/>
                  </a:cubicBezTo>
                  <a:cubicBezTo>
                    <a:pt x="5986" y="6571"/>
                    <a:pt x="6007" y="6571"/>
                    <a:pt x="6007" y="6613"/>
                  </a:cubicBezTo>
                  <a:cubicBezTo>
                    <a:pt x="6059" y="6613"/>
                    <a:pt x="6059" y="6654"/>
                    <a:pt x="6059" y="6654"/>
                  </a:cubicBezTo>
                  <a:cubicBezTo>
                    <a:pt x="6059" y="6613"/>
                    <a:pt x="6143" y="6435"/>
                    <a:pt x="6185" y="6435"/>
                  </a:cubicBezTo>
                  <a:cubicBezTo>
                    <a:pt x="6185" y="6435"/>
                    <a:pt x="6268" y="6529"/>
                    <a:pt x="6268" y="6613"/>
                  </a:cubicBezTo>
                  <a:cubicBezTo>
                    <a:pt x="6268" y="6634"/>
                    <a:pt x="6237" y="6634"/>
                    <a:pt x="6211" y="6634"/>
                  </a:cubicBezTo>
                  <a:cubicBezTo>
                    <a:pt x="6185" y="6634"/>
                    <a:pt x="6164" y="6634"/>
                    <a:pt x="6185" y="6654"/>
                  </a:cubicBezTo>
                  <a:lnTo>
                    <a:pt x="6185" y="6748"/>
                  </a:lnTo>
                  <a:cubicBezTo>
                    <a:pt x="6205" y="6726"/>
                    <a:pt x="6220" y="6719"/>
                    <a:pt x="6231" y="6719"/>
                  </a:cubicBezTo>
                  <a:cubicBezTo>
                    <a:pt x="6250" y="6719"/>
                    <a:pt x="6259" y="6737"/>
                    <a:pt x="6264" y="6737"/>
                  </a:cubicBezTo>
                  <a:cubicBezTo>
                    <a:pt x="6268" y="6737"/>
                    <a:pt x="6268" y="6721"/>
                    <a:pt x="6268" y="6654"/>
                  </a:cubicBezTo>
                  <a:cubicBezTo>
                    <a:pt x="6362" y="6748"/>
                    <a:pt x="6268" y="6748"/>
                    <a:pt x="6362" y="6832"/>
                  </a:cubicBezTo>
                  <a:cubicBezTo>
                    <a:pt x="6362" y="6748"/>
                    <a:pt x="6488" y="6748"/>
                    <a:pt x="6488" y="6748"/>
                  </a:cubicBezTo>
                  <a:lnTo>
                    <a:pt x="6488" y="6832"/>
                  </a:lnTo>
                  <a:cubicBezTo>
                    <a:pt x="6582" y="6874"/>
                    <a:pt x="6623" y="6874"/>
                    <a:pt x="6623" y="6957"/>
                  </a:cubicBezTo>
                  <a:cubicBezTo>
                    <a:pt x="6623" y="7051"/>
                    <a:pt x="6707" y="7051"/>
                    <a:pt x="6623" y="7051"/>
                  </a:cubicBezTo>
                  <a:cubicBezTo>
                    <a:pt x="6707" y="7051"/>
                    <a:pt x="6707" y="7051"/>
                    <a:pt x="6707" y="7093"/>
                  </a:cubicBezTo>
                  <a:cubicBezTo>
                    <a:pt x="6707" y="7097"/>
                    <a:pt x="6707" y="7100"/>
                    <a:pt x="6706" y="7103"/>
                  </a:cubicBezTo>
                  <a:lnTo>
                    <a:pt x="6706" y="7103"/>
                  </a:lnTo>
                  <a:cubicBezTo>
                    <a:pt x="6690" y="7095"/>
                    <a:pt x="6673" y="7094"/>
                    <a:pt x="6645" y="7093"/>
                  </a:cubicBezTo>
                  <a:lnTo>
                    <a:pt x="6645" y="7093"/>
                  </a:lnTo>
                  <a:cubicBezTo>
                    <a:pt x="6660" y="7105"/>
                    <a:pt x="6680" y="7123"/>
                    <a:pt x="6693" y="7123"/>
                  </a:cubicBezTo>
                  <a:cubicBezTo>
                    <a:pt x="6700" y="7123"/>
                    <a:pt x="6705" y="7117"/>
                    <a:pt x="6706" y="7103"/>
                  </a:cubicBezTo>
                  <a:lnTo>
                    <a:pt x="6706" y="7103"/>
                  </a:lnTo>
                  <a:cubicBezTo>
                    <a:pt x="6727" y="7114"/>
                    <a:pt x="6748" y="7135"/>
                    <a:pt x="6790" y="7177"/>
                  </a:cubicBezTo>
                  <a:cubicBezTo>
                    <a:pt x="6790" y="7093"/>
                    <a:pt x="6707" y="7051"/>
                    <a:pt x="6707" y="7051"/>
                  </a:cubicBezTo>
                  <a:lnTo>
                    <a:pt x="6707" y="7051"/>
                  </a:lnTo>
                  <a:cubicBezTo>
                    <a:pt x="6707" y="7051"/>
                    <a:pt x="6843" y="7051"/>
                    <a:pt x="6926" y="7093"/>
                  </a:cubicBezTo>
                  <a:cubicBezTo>
                    <a:pt x="6947" y="7135"/>
                    <a:pt x="6947" y="7135"/>
                    <a:pt x="6942" y="7135"/>
                  </a:cubicBezTo>
                  <a:cubicBezTo>
                    <a:pt x="6937" y="7135"/>
                    <a:pt x="6926" y="7135"/>
                    <a:pt x="6926" y="7177"/>
                  </a:cubicBezTo>
                  <a:cubicBezTo>
                    <a:pt x="6968" y="7219"/>
                    <a:pt x="7052" y="7177"/>
                    <a:pt x="7146" y="7313"/>
                  </a:cubicBezTo>
                  <a:cubicBezTo>
                    <a:pt x="7146" y="7396"/>
                    <a:pt x="7052" y="7396"/>
                    <a:pt x="7052" y="7396"/>
                  </a:cubicBezTo>
                  <a:cubicBezTo>
                    <a:pt x="6968" y="7313"/>
                    <a:pt x="6968" y="7313"/>
                    <a:pt x="6968" y="7219"/>
                  </a:cubicBezTo>
                  <a:lnTo>
                    <a:pt x="6968" y="7313"/>
                  </a:lnTo>
                  <a:lnTo>
                    <a:pt x="6926" y="7219"/>
                  </a:lnTo>
                  <a:lnTo>
                    <a:pt x="6926" y="7219"/>
                  </a:lnTo>
                  <a:cubicBezTo>
                    <a:pt x="6926" y="7313"/>
                    <a:pt x="7052" y="7438"/>
                    <a:pt x="7052" y="7616"/>
                  </a:cubicBezTo>
                  <a:lnTo>
                    <a:pt x="7146" y="7616"/>
                  </a:lnTo>
                  <a:cubicBezTo>
                    <a:pt x="7146" y="7574"/>
                    <a:pt x="7156" y="7574"/>
                    <a:pt x="7167" y="7574"/>
                  </a:cubicBezTo>
                  <a:cubicBezTo>
                    <a:pt x="7177" y="7574"/>
                    <a:pt x="7187" y="7574"/>
                    <a:pt x="7187" y="7532"/>
                  </a:cubicBezTo>
                  <a:cubicBezTo>
                    <a:pt x="7187" y="7616"/>
                    <a:pt x="7271" y="7616"/>
                    <a:pt x="7271" y="7657"/>
                  </a:cubicBezTo>
                  <a:cubicBezTo>
                    <a:pt x="7271" y="7657"/>
                    <a:pt x="7187" y="7793"/>
                    <a:pt x="7271" y="7793"/>
                  </a:cubicBezTo>
                  <a:lnTo>
                    <a:pt x="7271" y="7741"/>
                  </a:lnTo>
                  <a:cubicBezTo>
                    <a:pt x="7365" y="7741"/>
                    <a:pt x="7407" y="7793"/>
                    <a:pt x="7407" y="7877"/>
                  </a:cubicBezTo>
                  <a:cubicBezTo>
                    <a:pt x="7449" y="7835"/>
                    <a:pt x="7449" y="7835"/>
                    <a:pt x="7438" y="7835"/>
                  </a:cubicBezTo>
                  <a:cubicBezTo>
                    <a:pt x="7428" y="7835"/>
                    <a:pt x="7407" y="7835"/>
                    <a:pt x="7407" y="7793"/>
                  </a:cubicBezTo>
                  <a:cubicBezTo>
                    <a:pt x="7407" y="7807"/>
                    <a:pt x="7406" y="7812"/>
                    <a:pt x="7404" y="7812"/>
                  </a:cubicBezTo>
                  <a:cubicBezTo>
                    <a:pt x="7396" y="7812"/>
                    <a:pt x="7376" y="7722"/>
                    <a:pt x="7368" y="7722"/>
                  </a:cubicBezTo>
                  <a:cubicBezTo>
                    <a:pt x="7366" y="7722"/>
                    <a:pt x="7365" y="7727"/>
                    <a:pt x="7365" y="7741"/>
                  </a:cubicBezTo>
                  <a:lnTo>
                    <a:pt x="7365" y="7616"/>
                  </a:lnTo>
                  <a:lnTo>
                    <a:pt x="7365" y="7532"/>
                  </a:lnTo>
                  <a:lnTo>
                    <a:pt x="7271" y="7532"/>
                  </a:lnTo>
                  <a:lnTo>
                    <a:pt x="7271" y="7616"/>
                  </a:lnTo>
                  <a:cubicBezTo>
                    <a:pt x="7271" y="7616"/>
                    <a:pt x="7187" y="7532"/>
                    <a:pt x="7187" y="7438"/>
                  </a:cubicBezTo>
                  <a:lnTo>
                    <a:pt x="7187" y="7396"/>
                  </a:lnTo>
                  <a:lnTo>
                    <a:pt x="7187" y="7313"/>
                  </a:lnTo>
                  <a:cubicBezTo>
                    <a:pt x="7187" y="7313"/>
                    <a:pt x="7187" y="7219"/>
                    <a:pt x="7146" y="7219"/>
                  </a:cubicBezTo>
                  <a:cubicBezTo>
                    <a:pt x="7146" y="7177"/>
                    <a:pt x="7052" y="7177"/>
                    <a:pt x="7146" y="7177"/>
                  </a:cubicBezTo>
                  <a:lnTo>
                    <a:pt x="6968" y="7093"/>
                  </a:lnTo>
                  <a:lnTo>
                    <a:pt x="7052" y="7093"/>
                  </a:lnTo>
                  <a:cubicBezTo>
                    <a:pt x="6968" y="7051"/>
                    <a:pt x="6926" y="7051"/>
                    <a:pt x="6926" y="6957"/>
                  </a:cubicBezTo>
                  <a:lnTo>
                    <a:pt x="6968" y="6957"/>
                  </a:lnTo>
                  <a:lnTo>
                    <a:pt x="6929" y="6879"/>
                  </a:lnTo>
                  <a:lnTo>
                    <a:pt x="6929" y="6879"/>
                  </a:lnTo>
                  <a:cubicBezTo>
                    <a:pt x="6967" y="6887"/>
                    <a:pt x="7002" y="6908"/>
                    <a:pt x="7052" y="6957"/>
                  </a:cubicBezTo>
                  <a:lnTo>
                    <a:pt x="6968" y="6957"/>
                  </a:lnTo>
                  <a:lnTo>
                    <a:pt x="7052" y="7051"/>
                  </a:lnTo>
                  <a:cubicBezTo>
                    <a:pt x="7052" y="7093"/>
                    <a:pt x="7146" y="7093"/>
                    <a:pt x="7146" y="7177"/>
                  </a:cubicBezTo>
                  <a:lnTo>
                    <a:pt x="7146" y="7219"/>
                  </a:lnTo>
                  <a:cubicBezTo>
                    <a:pt x="7187" y="7177"/>
                    <a:pt x="7271" y="7051"/>
                    <a:pt x="7365" y="7051"/>
                  </a:cubicBezTo>
                  <a:cubicBezTo>
                    <a:pt x="7365" y="7051"/>
                    <a:pt x="7407" y="7177"/>
                    <a:pt x="7407" y="7219"/>
                  </a:cubicBezTo>
                  <a:cubicBezTo>
                    <a:pt x="7386" y="7266"/>
                    <a:pt x="7352" y="7266"/>
                    <a:pt x="7323" y="7266"/>
                  </a:cubicBezTo>
                  <a:cubicBezTo>
                    <a:pt x="7295" y="7266"/>
                    <a:pt x="7271" y="7266"/>
                    <a:pt x="7271" y="7313"/>
                  </a:cubicBezTo>
                  <a:cubicBezTo>
                    <a:pt x="7334" y="7313"/>
                    <a:pt x="7355" y="7368"/>
                    <a:pt x="7362" y="7368"/>
                  </a:cubicBezTo>
                  <a:cubicBezTo>
                    <a:pt x="7365" y="7368"/>
                    <a:pt x="7365" y="7354"/>
                    <a:pt x="7365" y="7313"/>
                  </a:cubicBezTo>
                  <a:cubicBezTo>
                    <a:pt x="7407" y="7396"/>
                    <a:pt x="7365" y="7396"/>
                    <a:pt x="7407" y="7438"/>
                  </a:cubicBezTo>
                  <a:cubicBezTo>
                    <a:pt x="7407" y="7424"/>
                    <a:pt x="7425" y="7419"/>
                    <a:pt x="7450" y="7419"/>
                  </a:cubicBezTo>
                  <a:cubicBezTo>
                    <a:pt x="7500" y="7419"/>
                    <a:pt x="7574" y="7438"/>
                    <a:pt x="7574" y="7438"/>
                  </a:cubicBezTo>
                  <a:lnTo>
                    <a:pt x="7574" y="7532"/>
                  </a:lnTo>
                  <a:cubicBezTo>
                    <a:pt x="7574" y="7616"/>
                    <a:pt x="7626" y="7657"/>
                    <a:pt x="7626" y="7741"/>
                  </a:cubicBezTo>
                  <a:lnTo>
                    <a:pt x="7626" y="7793"/>
                  </a:lnTo>
                  <a:cubicBezTo>
                    <a:pt x="7710" y="7793"/>
                    <a:pt x="7752" y="7877"/>
                    <a:pt x="7835" y="7960"/>
                  </a:cubicBezTo>
                  <a:lnTo>
                    <a:pt x="7835" y="8002"/>
                  </a:lnTo>
                  <a:cubicBezTo>
                    <a:pt x="7835" y="8180"/>
                    <a:pt x="7971" y="8096"/>
                    <a:pt x="7971" y="8221"/>
                  </a:cubicBezTo>
                  <a:cubicBezTo>
                    <a:pt x="7929" y="8315"/>
                    <a:pt x="7929" y="8315"/>
                    <a:pt x="7835" y="8315"/>
                  </a:cubicBezTo>
                  <a:lnTo>
                    <a:pt x="7835" y="8524"/>
                  </a:lnTo>
                  <a:cubicBezTo>
                    <a:pt x="7898" y="8524"/>
                    <a:pt x="7919" y="8548"/>
                    <a:pt x="7926" y="8548"/>
                  </a:cubicBezTo>
                  <a:cubicBezTo>
                    <a:pt x="7929" y="8548"/>
                    <a:pt x="7929" y="8542"/>
                    <a:pt x="7929" y="8524"/>
                  </a:cubicBezTo>
                  <a:cubicBezTo>
                    <a:pt x="7929" y="8504"/>
                    <a:pt x="7932" y="8496"/>
                    <a:pt x="7936" y="8496"/>
                  </a:cubicBezTo>
                  <a:cubicBezTo>
                    <a:pt x="7945" y="8496"/>
                    <a:pt x="7961" y="8537"/>
                    <a:pt x="7968" y="8537"/>
                  </a:cubicBezTo>
                  <a:cubicBezTo>
                    <a:pt x="7970" y="8537"/>
                    <a:pt x="7971" y="8533"/>
                    <a:pt x="7971" y="8524"/>
                  </a:cubicBezTo>
                  <a:cubicBezTo>
                    <a:pt x="7971" y="8577"/>
                    <a:pt x="8054" y="8577"/>
                    <a:pt x="8054" y="8744"/>
                  </a:cubicBezTo>
                  <a:cubicBezTo>
                    <a:pt x="8148" y="8660"/>
                    <a:pt x="8054" y="8660"/>
                    <a:pt x="8148" y="8577"/>
                  </a:cubicBezTo>
                  <a:lnTo>
                    <a:pt x="8054" y="8524"/>
                  </a:lnTo>
                  <a:lnTo>
                    <a:pt x="8054" y="8577"/>
                  </a:lnTo>
                  <a:lnTo>
                    <a:pt x="7971" y="8441"/>
                  </a:lnTo>
                  <a:lnTo>
                    <a:pt x="8054" y="8441"/>
                  </a:lnTo>
                  <a:lnTo>
                    <a:pt x="7971" y="8399"/>
                  </a:lnTo>
                  <a:cubicBezTo>
                    <a:pt x="7971" y="8399"/>
                    <a:pt x="7971" y="8362"/>
                    <a:pt x="7996" y="8362"/>
                  </a:cubicBezTo>
                  <a:cubicBezTo>
                    <a:pt x="8008" y="8362"/>
                    <a:pt x="8027" y="8371"/>
                    <a:pt x="8054" y="8399"/>
                  </a:cubicBezTo>
                  <a:lnTo>
                    <a:pt x="8054" y="8315"/>
                  </a:lnTo>
                  <a:cubicBezTo>
                    <a:pt x="8054" y="8221"/>
                    <a:pt x="8054" y="8180"/>
                    <a:pt x="7971" y="8180"/>
                  </a:cubicBezTo>
                  <a:lnTo>
                    <a:pt x="7971" y="8096"/>
                  </a:lnTo>
                  <a:lnTo>
                    <a:pt x="7929" y="8002"/>
                  </a:lnTo>
                  <a:cubicBezTo>
                    <a:pt x="7929" y="7877"/>
                    <a:pt x="7835" y="7793"/>
                    <a:pt x="7835" y="7657"/>
                  </a:cubicBezTo>
                  <a:cubicBezTo>
                    <a:pt x="7752" y="7616"/>
                    <a:pt x="7752" y="7616"/>
                    <a:pt x="7752" y="7532"/>
                  </a:cubicBezTo>
                  <a:cubicBezTo>
                    <a:pt x="7752" y="7438"/>
                    <a:pt x="7710" y="7396"/>
                    <a:pt x="7710" y="7396"/>
                  </a:cubicBezTo>
                  <a:cubicBezTo>
                    <a:pt x="7710" y="7313"/>
                    <a:pt x="7574" y="7177"/>
                    <a:pt x="7574" y="7093"/>
                  </a:cubicBezTo>
                  <a:lnTo>
                    <a:pt x="7490" y="7093"/>
                  </a:lnTo>
                  <a:cubicBezTo>
                    <a:pt x="7490" y="7051"/>
                    <a:pt x="7407" y="7051"/>
                    <a:pt x="7365" y="6957"/>
                  </a:cubicBezTo>
                  <a:cubicBezTo>
                    <a:pt x="7271" y="6957"/>
                    <a:pt x="7271" y="6832"/>
                    <a:pt x="7187" y="6748"/>
                  </a:cubicBezTo>
                  <a:lnTo>
                    <a:pt x="7187" y="6832"/>
                  </a:lnTo>
                  <a:cubicBezTo>
                    <a:pt x="7187" y="6654"/>
                    <a:pt x="6968" y="6654"/>
                    <a:pt x="6968" y="6529"/>
                  </a:cubicBezTo>
                  <a:lnTo>
                    <a:pt x="6926" y="6529"/>
                  </a:lnTo>
                  <a:lnTo>
                    <a:pt x="6843" y="6435"/>
                  </a:lnTo>
                  <a:lnTo>
                    <a:pt x="6843" y="6393"/>
                  </a:lnTo>
                  <a:cubicBezTo>
                    <a:pt x="6790" y="6393"/>
                    <a:pt x="6790" y="6393"/>
                    <a:pt x="6790" y="6435"/>
                  </a:cubicBezTo>
                  <a:cubicBezTo>
                    <a:pt x="6790" y="6393"/>
                    <a:pt x="6707" y="6393"/>
                    <a:pt x="6707" y="6310"/>
                  </a:cubicBezTo>
                  <a:cubicBezTo>
                    <a:pt x="6685" y="6332"/>
                    <a:pt x="6666" y="6339"/>
                    <a:pt x="6648" y="6339"/>
                  </a:cubicBezTo>
                  <a:cubicBezTo>
                    <a:pt x="6608" y="6339"/>
                    <a:pt x="6574" y="6301"/>
                    <a:pt x="6527" y="6301"/>
                  </a:cubicBezTo>
                  <a:cubicBezTo>
                    <a:pt x="6515" y="6301"/>
                    <a:pt x="6502" y="6303"/>
                    <a:pt x="6488" y="6310"/>
                  </a:cubicBezTo>
                  <a:lnTo>
                    <a:pt x="6404" y="6268"/>
                  </a:lnTo>
                  <a:lnTo>
                    <a:pt x="6362" y="6268"/>
                  </a:lnTo>
                  <a:cubicBezTo>
                    <a:pt x="6268" y="6174"/>
                    <a:pt x="6268" y="6174"/>
                    <a:pt x="6362" y="6174"/>
                  </a:cubicBezTo>
                  <a:lnTo>
                    <a:pt x="6143" y="6174"/>
                  </a:lnTo>
                  <a:lnTo>
                    <a:pt x="6185" y="6090"/>
                  </a:lnTo>
                  <a:lnTo>
                    <a:pt x="6059" y="6090"/>
                  </a:lnTo>
                  <a:cubicBezTo>
                    <a:pt x="6059" y="6049"/>
                    <a:pt x="6007" y="6049"/>
                    <a:pt x="5840" y="5965"/>
                  </a:cubicBezTo>
                  <a:cubicBezTo>
                    <a:pt x="5798" y="5965"/>
                    <a:pt x="5704" y="5871"/>
                    <a:pt x="5579" y="5829"/>
                  </a:cubicBezTo>
                  <a:cubicBezTo>
                    <a:pt x="5579" y="5835"/>
                    <a:pt x="5577" y="5838"/>
                    <a:pt x="5573" y="5838"/>
                  </a:cubicBezTo>
                  <a:cubicBezTo>
                    <a:pt x="5559" y="5838"/>
                    <a:pt x="5522" y="5800"/>
                    <a:pt x="5501" y="5800"/>
                  </a:cubicBezTo>
                  <a:cubicBezTo>
                    <a:pt x="5491" y="5800"/>
                    <a:pt x="5485" y="5807"/>
                    <a:pt x="5485" y="5829"/>
                  </a:cubicBezTo>
                  <a:lnTo>
                    <a:pt x="5485" y="5746"/>
                  </a:lnTo>
                  <a:cubicBezTo>
                    <a:pt x="5429" y="5746"/>
                    <a:pt x="5392" y="5704"/>
                    <a:pt x="5348" y="5704"/>
                  </a:cubicBezTo>
                  <a:cubicBezTo>
                    <a:pt x="5327" y="5704"/>
                    <a:pt x="5304" y="5714"/>
                    <a:pt x="5276" y="5746"/>
                  </a:cubicBezTo>
                  <a:cubicBezTo>
                    <a:pt x="5276" y="5652"/>
                    <a:pt x="5359" y="5652"/>
                    <a:pt x="5359" y="5652"/>
                  </a:cubicBezTo>
                  <a:cubicBezTo>
                    <a:pt x="5324" y="5641"/>
                    <a:pt x="5297" y="5635"/>
                    <a:pt x="5278" y="5635"/>
                  </a:cubicBezTo>
                  <a:cubicBezTo>
                    <a:pt x="5224" y="5635"/>
                    <a:pt x="5224" y="5676"/>
                    <a:pt x="5224" y="5746"/>
                  </a:cubicBezTo>
                  <a:cubicBezTo>
                    <a:pt x="5182" y="5699"/>
                    <a:pt x="5161" y="5675"/>
                    <a:pt x="5140" y="5675"/>
                  </a:cubicBezTo>
                  <a:cubicBezTo>
                    <a:pt x="5119" y="5675"/>
                    <a:pt x="5098" y="5699"/>
                    <a:pt x="5056" y="5746"/>
                  </a:cubicBezTo>
                  <a:lnTo>
                    <a:pt x="5140" y="5746"/>
                  </a:lnTo>
                  <a:lnTo>
                    <a:pt x="5140" y="5829"/>
                  </a:lnTo>
                  <a:lnTo>
                    <a:pt x="5056" y="5829"/>
                  </a:lnTo>
                  <a:lnTo>
                    <a:pt x="5056" y="5746"/>
                  </a:lnTo>
                  <a:lnTo>
                    <a:pt x="5056" y="5652"/>
                  </a:lnTo>
                  <a:lnTo>
                    <a:pt x="4921" y="5610"/>
                  </a:lnTo>
                  <a:lnTo>
                    <a:pt x="4837" y="5610"/>
                  </a:lnTo>
                  <a:cubicBezTo>
                    <a:pt x="4795" y="5610"/>
                    <a:pt x="4795" y="5610"/>
                    <a:pt x="4701" y="5526"/>
                  </a:cubicBezTo>
                  <a:lnTo>
                    <a:pt x="4701" y="5610"/>
                  </a:lnTo>
                  <a:cubicBezTo>
                    <a:pt x="4659" y="5610"/>
                    <a:pt x="4659" y="5526"/>
                    <a:pt x="4576" y="5526"/>
                  </a:cubicBezTo>
                  <a:cubicBezTo>
                    <a:pt x="4534" y="5505"/>
                    <a:pt x="4534" y="5505"/>
                    <a:pt x="4528" y="5505"/>
                  </a:cubicBezTo>
                  <a:cubicBezTo>
                    <a:pt x="4521" y="5505"/>
                    <a:pt x="4508" y="5505"/>
                    <a:pt x="4440" y="5484"/>
                  </a:cubicBezTo>
                  <a:cubicBezTo>
                    <a:pt x="4440" y="5505"/>
                    <a:pt x="4419" y="5516"/>
                    <a:pt x="4398" y="5516"/>
                  </a:cubicBezTo>
                  <a:cubicBezTo>
                    <a:pt x="4377" y="5516"/>
                    <a:pt x="4356" y="5505"/>
                    <a:pt x="4356" y="5484"/>
                  </a:cubicBezTo>
                  <a:lnTo>
                    <a:pt x="4273" y="5484"/>
                  </a:lnTo>
                  <a:lnTo>
                    <a:pt x="4273" y="5390"/>
                  </a:lnTo>
                  <a:lnTo>
                    <a:pt x="4231" y="5390"/>
                  </a:lnTo>
                  <a:lnTo>
                    <a:pt x="4137" y="5307"/>
                  </a:lnTo>
                  <a:lnTo>
                    <a:pt x="4137" y="5265"/>
                  </a:lnTo>
                  <a:cubicBezTo>
                    <a:pt x="4116" y="5244"/>
                    <a:pt x="4106" y="5236"/>
                    <a:pt x="4101" y="5236"/>
                  </a:cubicBezTo>
                  <a:lnTo>
                    <a:pt x="4101" y="5236"/>
                  </a:lnTo>
                  <a:cubicBezTo>
                    <a:pt x="4085" y="5236"/>
                    <a:pt x="4116" y="5307"/>
                    <a:pt x="4054" y="5307"/>
                  </a:cubicBezTo>
                  <a:cubicBezTo>
                    <a:pt x="4054" y="5265"/>
                    <a:pt x="4137" y="5265"/>
                    <a:pt x="4054" y="5265"/>
                  </a:cubicBezTo>
                  <a:cubicBezTo>
                    <a:pt x="4054" y="5223"/>
                    <a:pt x="4009" y="5223"/>
                    <a:pt x="3965" y="5223"/>
                  </a:cubicBezTo>
                  <a:cubicBezTo>
                    <a:pt x="3920" y="5223"/>
                    <a:pt x="3876" y="5223"/>
                    <a:pt x="3876" y="5182"/>
                  </a:cubicBezTo>
                  <a:lnTo>
                    <a:pt x="3792" y="5182"/>
                  </a:lnTo>
                  <a:cubicBezTo>
                    <a:pt x="3709" y="5182"/>
                    <a:pt x="3709" y="5087"/>
                    <a:pt x="3657" y="5087"/>
                  </a:cubicBezTo>
                  <a:cubicBezTo>
                    <a:pt x="3573" y="5087"/>
                    <a:pt x="3489" y="5046"/>
                    <a:pt x="3448" y="5046"/>
                  </a:cubicBezTo>
                  <a:cubicBezTo>
                    <a:pt x="3448" y="5046"/>
                    <a:pt x="3354" y="4962"/>
                    <a:pt x="3270" y="4962"/>
                  </a:cubicBezTo>
                  <a:cubicBezTo>
                    <a:pt x="3270" y="4962"/>
                    <a:pt x="3228" y="4962"/>
                    <a:pt x="3228" y="4920"/>
                  </a:cubicBezTo>
                  <a:lnTo>
                    <a:pt x="3134" y="4826"/>
                  </a:lnTo>
                  <a:cubicBezTo>
                    <a:pt x="3092" y="4743"/>
                    <a:pt x="3009" y="4743"/>
                    <a:pt x="3009" y="4743"/>
                  </a:cubicBezTo>
                  <a:cubicBezTo>
                    <a:pt x="2925" y="4701"/>
                    <a:pt x="2925" y="4607"/>
                    <a:pt x="2790" y="4607"/>
                  </a:cubicBezTo>
                  <a:lnTo>
                    <a:pt x="2790" y="4523"/>
                  </a:lnTo>
                  <a:cubicBezTo>
                    <a:pt x="2790" y="4523"/>
                    <a:pt x="2706" y="4398"/>
                    <a:pt x="2664" y="4304"/>
                  </a:cubicBezTo>
                  <a:cubicBezTo>
                    <a:pt x="2570" y="4304"/>
                    <a:pt x="2570" y="4179"/>
                    <a:pt x="2528" y="4137"/>
                  </a:cubicBezTo>
                  <a:cubicBezTo>
                    <a:pt x="2528" y="4043"/>
                    <a:pt x="2528" y="4043"/>
                    <a:pt x="2445" y="4043"/>
                  </a:cubicBezTo>
                  <a:lnTo>
                    <a:pt x="2351" y="3959"/>
                  </a:lnTo>
                  <a:cubicBezTo>
                    <a:pt x="2351" y="4001"/>
                    <a:pt x="2340" y="4001"/>
                    <a:pt x="2330" y="4001"/>
                  </a:cubicBezTo>
                  <a:cubicBezTo>
                    <a:pt x="2319" y="4001"/>
                    <a:pt x="2309" y="4001"/>
                    <a:pt x="2309" y="4043"/>
                  </a:cubicBezTo>
                  <a:lnTo>
                    <a:pt x="2309" y="3959"/>
                  </a:lnTo>
                  <a:cubicBezTo>
                    <a:pt x="2351" y="3959"/>
                    <a:pt x="2309" y="3823"/>
                    <a:pt x="2309" y="3823"/>
                  </a:cubicBezTo>
                  <a:cubicBezTo>
                    <a:pt x="2225" y="3615"/>
                    <a:pt x="2142" y="3353"/>
                    <a:pt x="2142" y="3134"/>
                  </a:cubicBezTo>
                  <a:lnTo>
                    <a:pt x="2090" y="3176"/>
                  </a:lnTo>
                  <a:lnTo>
                    <a:pt x="2090" y="3134"/>
                  </a:lnTo>
                  <a:cubicBezTo>
                    <a:pt x="2142" y="3040"/>
                    <a:pt x="2090" y="3040"/>
                    <a:pt x="2090" y="3040"/>
                  </a:cubicBezTo>
                  <a:cubicBezTo>
                    <a:pt x="2090" y="2998"/>
                    <a:pt x="2095" y="2984"/>
                    <a:pt x="2103" y="2984"/>
                  </a:cubicBezTo>
                  <a:cubicBezTo>
                    <a:pt x="2105" y="2984"/>
                    <a:pt x="2106" y="2985"/>
                    <a:pt x="2108" y="2986"/>
                  </a:cubicBezTo>
                  <a:lnTo>
                    <a:pt x="2108" y="2986"/>
                  </a:lnTo>
                  <a:lnTo>
                    <a:pt x="2090" y="2956"/>
                  </a:lnTo>
                  <a:lnTo>
                    <a:pt x="2006" y="2915"/>
                  </a:lnTo>
                  <a:cubicBezTo>
                    <a:pt x="2006" y="2873"/>
                    <a:pt x="2027" y="2873"/>
                    <a:pt x="2048" y="2873"/>
                  </a:cubicBezTo>
                  <a:cubicBezTo>
                    <a:pt x="2069" y="2873"/>
                    <a:pt x="2090" y="2873"/>
                    <a:pt x="2090" y="2831"/>
                  </a:cubicBezTo>
                  <a:lnTo>
                    <a:pt x="2006" y="2779"/>
                  </a:lnTo>
                  <a:cubicBezTo>
                    <a:pt x="2006" y="2779"/>
                    <a:pt x="2006" y="2742"/>
                    <a:pt x="1981" y="2742"/>
                  </a:cubicBezTo>
                  <a:cubicBezTo>
                    <a:pt x="1969" y="2742"/>
                    <a:pt x="1950" y="2751"/>
                    <a:pt x="1922" y="2779"/>
                  </a:cubicBezTo>
                  <a:cubicBezTo>
                    <a:pt x="2006" y="2695"/>
                    <a:pt x="1881" y="2392"/>
                    <a:pt x="1922" y="2351"/>
                  </a:cubicBezTo>
                  <a:cubicBezTo>
                    <a:pt x="1881" y="2257"/>
                    <a:pt x="1881" y="2173"/>
                    <a:pt x="1881" y="2131"/>
                  </a:cubicBezTo>
                  <a:cubicBezTo>
                    <a:pt x="1881" y="2152"/>
                    <a:pt x="1857" y="2163"/>
                    <a:pt x="1834" y="2163"/>
                  </a:cubicBezTo>
                  <a:cubicBezTo>
                    <a:pt x="1810" y="2163"/>
                    <a:pt x="1787" y="2152"/>
                    <a:pt x="1787" y="2131"/>
                  </a:cubicBezTo>
                  <a:cubicBezTo>
                    <a:pt x="1881" y="2131"/>
                    <a:pt x="1787" y="1995"/>
                    <a:pt x="1881" y="1912"/>
                  </a:cubicBezTo>
                  <a:lnTo>
                    <a:pt x="1881" y="1912"/>
                  </a:lnTo>
                  <a:cubicBezTo>
                    <a:pt x="1865" y="1926"/>
                    <a:pt x="1851" y="1932"/>
                    <a:pt x="1840" y="1932"/>
                  </a:cubicBezTo>
                  <a:cubicBezTo>
                    <a:pt x="1792" y="1932"/>
                    <a:pt x="1781" y="1823"/>
                    <a:pt x="1756" y="1823"/>
                  </a:cubicBezTo>
                  <a:cubicBezTo>
                    <a:pt x="1752" y="1823"/>
                    <a:pt x="1749" y="1824"/>
                    <a:pt x="1745" y="1828"/>
                  </a:cubicBezTo>
                  <a:cubicBezTo>
                    <a:pt x="1745" y="1807"/>
                    <a:pt x="1755" y="1807"/>
                    <a:pt x="1766" y="1807"/>
                  </a:cubicBezTo>
                  <a:cubicBezTo>
                    <a:pt x="1776" y="1807"/>
                    <a:pt x="1787" y="1807"/>
                    <a:pt x="1787" y="1786"/>
                  </a:cubicBezTo>
                  <a:cubicBezTo>
                    <a:pt x="1745" y="1609"/>
                    <a:pt x="1745" y="1473"/>
                    <a:pt x="1661" y="1348"/>
                  </a:cubicBezTo>
                  <a:lnTo>
                    <a:pt x="1567" y="1348"/>
                  </a:lnTo>
                  <a:cubicBezTo>
                    <a:pt x="1567" y="1348"/>
                    <a:pt x="1661" y="1348"/>
                    <a:pt x="1661" y="1264"/>
                  </a:cubicBezTo>
                  <a:cubicBezTo>
                    <a:pt x="1661" y="1238"/>
                    <a:pt x="1638" y="1238"/>
                    <a:pt x="1614" y="1238"/>
                  </a:cubicBezTo>
                  <a:cubicBezTo>
                    <a:pt x="1591" y="1238"/>
                    <a:pt x="1567" y="1238"/>
                    <a:pt x="1567" y="1212"/>
                  </a:cubicBezTo>
                  <a:cubicBezTo>
                    <a:pt x="1525" y="1003"/>
                    <a:pt x="1442" y="825"/>
                    <a:pt x="1358" y="690"/>
                  </a:cubicBezTo>
                  <a:cubicBezTo>
                    <a:pt x="1223" y="564"/>
                    <a:pt x="1139" y="481"/>
                    <a:pt x="1097" y="261"/>
                  </a:cubicBezTo>
                  <a:cubicBezTo>
                    <a:pt x="1097" y="303"/>
                    <a:pt x="1097" y="324"/>
                    <a:pt x="1085" y="324"/>
                  </a:cubicBezTo>
                  <a:cubicBezTo>
                    <a:pt x="1074" y="324"/>
                    <a:pt x="1050" y="303"/>
                    <a:pt x="1003" y="261"/>
                  </a:cubicBezTo>
                  <a:lnTo>
                    <a:pt x="1003" y="261"/>
                  </a:lnTo>
                  <a:cubicBezTo>
                    <a:pt x="1097" y="345"/>
                    <a:pt x="1003" y="345"/>
                    <a:pt x="1003" y="345"/>
                  </a:cubicBezTo>
                  <a:lnTo>
                    <a:pt x="961" y="219"/>
                  </a:lnTo>
                  <a:cubicBezTo>
                    <a:pt x="878" y="219"/>
                    <a:pt x="784" y="125"/>
                    <a:pt x="784" y="125"/>
                  </a:cubicBezTo>
                  <a:cubicBezTo>
                    <a:pt x="742" y="125"/>
                    <a:pt x="784" y="261"/>
                    <a:pt x="742" y="345"/>
                  </a:cubicBezTo>
                  <a:cubicBezTo>
                    <a:pt x="878" y="345"/>
                    <a:pt x="784" y="481"/>
                    <a:pt x="961" y="564"/>
                  </a:cubicBezTo>
                  <a:lnTo>
                    <a:pt x="878" y="564"/>
                  </a:lnTo>
                  <a:cubicBezTo>
                    <a:pt x="961" y="564"/>
                    <a:pt x="961" y="564"/>
                    <a:pt x="1003" y="606"/>
                  </a:cubicBezTo>
                  <a:cubicBezTo>
                    <a:pt x="1097" y="784"/>
                    <a:pt x="1097" y="825"/>
                    <a:pt x="1139" y="1003"/>
                  </a:cubicBezTo>
                  <a:lnTo>
                    <a:pt x="1200" y="934"/>
                  </a:lnTo>
                  <a:lnTo>
                    <a:pt x="1200" y="934"/>
                  </a:lnTo>
                  <a:cubicBezTo>
                    <a:pt x="1204" y="945"/>
                    <a:pt x="1213" y="959"/>
                    <a:pt x="1223" y="972"/>
                  </a:cubicBezTo>
                  <a:lnTo>
                    <a:pt x="1223" y="972"/>
                  </a:lnTo>
                  <a:lnTo>
                    <a:pt x="1223" y="909"/>
                  </a:lnTo>
                  <a:cubicBezTo>
                    <a:pt x="1223" y="940"/>
                    <a:pt x="1223" y="960"/>
                    <a:pt x="1225" y="976"/>
                  </a:cubicBezTo>
                  <a:lnTo>
                    <a:pt x="1225" y="976"/>
                  </a:lnTo>
                  <a:cubicBezTo>
                    <a:pt x="1224" y="974"/>
                    <a:pt x="1224" y="973"/>
                    <a:pt x="1223" y="972"/>
                  </a:cubicBezTo>
                  <a:lnTo>
                    <a:pt x="1223" y="972"/>
                  </a:lnTo>
                  <a:lnTo>
                    <a:pt x="1223" y="1003"/>
                  </a:lnTo>
                  <a:cubicBezTo>
                    <a:pt x="1234" y="1009"/>
                    <a:pt x="1240" y="1011"/>
                    <a:pt x="1244" y="1011"/>
                  </a:cubicBezTo>
                  <a:cubicBezTo>
                    <a:pt x="1245" y="1011"/>
                    <a:pt x="1245" y="1011"/>
                    <a:pt x="1246" y="1011"/>
                  </a:cubicBezTo>
                  <a:lnTo>
                    <a:pt x="1246" y="1011"/>
                  </a:lnTo>
                  <a:cubicBezTo>
                    <a:pt x="1258" y="1021"/>
                    <a:pt x="1277" y="1030"/>
                    <a:pt x="1306" y="1045"/>
                  </a:cubicBezTo>
                  <a:lnTo>
                    <a:pt x="1306" y="1212"/>
                  </a:lnTo>
                  <a:cubicBezTo>
                    <a:pt x="1306" y="1238"/>
                    <a:pt x="1306" y="1238"/>
                    <a:pt x="1313" y="1238"/>
                  </a:cubicBezTo>
                  <a:cubicBezTo>
                    <a:pt x="1319" y="1238"/>
                    <a:pt x="1332" y="1238"/>
                    <a:pt x="1358" y="1264"/>
                  </a:cubicBezTo>
                  <a:cubicBezTo>
                    <a:pt x="1358" y="1348"/>
                    <a:pt x="1358" y="1348"/>
                    <a:pt x="1306" y="1348"/>
                  </a:cubicBezTo>
                  <a:cubicBezTo>
                    <a:pt x="1306" y="1348"/>
                    <a:pt x="1358" y="1389"/>
                    <a:pt x="1358" y="1473"/>
                  </a:cubicBezTo>
                  <a:lnTo>
                    <a:pt x="1358" y="1389"/>
                  </a:lnTo>
                  <a:cubicBezTo>
                    <a:pt x="1442" y="1567"/>
                    <a:pt x="1442" y="1786"/>
                    <a:pt x="1567" y="1912"/>
                  </a:cubicBezTo>
                  <a:lnTo>
                    <a:pt x="1567" y="1828"/>
                  </a:lnTo>
                  <a:cubicBezTo>
                    <a:pt x="1661" y="1995"/>
                    <a:pt x="1567" y="1995"/>
                    <a:pt x="1567" y="2131"/>
                  </a:cubicBezTo>
                  <a:cubicBezTo>
                    <a:pt x="1661" y="2131"/>
                    <a:pt x="1661" y="2131"/>
                    <a:pt x="1661" y="2173"/>
                  </a:cubicBezTo>
                  <a:lnTo>
                    <a:pt x="1661" y="2173"/>
                  </a:lnTo>
                  <a:cubicBezTo>
                    <a:pt x="1661" y="2167"/>
                    <a:pt x="1661" y="2164"/>
                    <a:pt x="1661" y="2164"/>
                  </a:cubicBezTo>
                  <a:cubicBezTo>
                    <a:pt x="1660" y="2164"/>
                    <a:pt x="1654" y="2202"/>
                    <a:pt x="1623" y="2202"/>
                  </a:cubicBezTo>
                  <a:cubicBezTo>
                    <a:pt x="1610" y="2202"/>
                    <a:pt x="1592" y="2195"/>
                    <a:pt x="1567" y="2173"/>
                  </a:cubicBezTo>
                  <a:lnTo>
                    <a:pt x="1567" y="2173"/>
                  </a:lnTo>
                  <a:cubicBezTo>
                    <a:pt x="1661" y="2351"/>
                    <a:pt x="1661" y="2257"/>
                    <a:pt x="1745" y="2351"/>
                  </a:cubicBezTo>
                  <a:cubicBezTo>
                    <a:pt x="1745" y="2392"/>
                    <a:pt x="1745" y="2392"/>
                    <a:pt x="1787" y="2476"/>
                  </a:cubicBezTo>
                  <a:cubicBezTo>
                    <a:pt x="1773" y="2448"/>
                    <a:pt x="1763" y="2439"/>
                    <a:pt x="1757" y="2439"/>
                  </a:cubicBezTo>
                  <a:cubicBezTo>
                    <a:pt x="1745" y="2439"/>
                    <a:pt x="1745" y="2476"/>
                    <a:pt x="1745" y="2476"/>
                  </a:cubicBezTo>
                  <a:cubicBezTo>
                    <a:pt x="1661" y="2612"/>
                    <a:pt x="1787" y="2612"/>
                    <a:pt x="1745" y="2779"/>
                  </a:cubicBezTo>
                  <a:cubicBezTo>
                    <a:pt x="1787" y="2779"/>
                    <a:pt x="1745" y="2612"/>
                    <a:pt x="1787" y="2612"/>
                  </a:cubicBezTo>
                  <a:lnTo>
                    <a:pt x="1787" y="2695"/>
                  </a:lnTo>
                  <a:cubicBezTo>
                    <a:pt x="1881" y="2779"/>
                    <a:pt x="1745" y="2831"/>
                    <a:pt x="1787" y="2915"/>
                  </a:cubicBezTo>
                  <a:lnTo>
                    <a:pt x="1787" y="3040"/>
                  </a:lnTo>
                  <a:cubicBezTo>
                    <a:pt x="1843" y="3040"/>
                    <a:pt x="1832" y="3074"/>
                    <a:pt x="1834" y="3102"/>
                  </a:cubicBezTo>
                  <a:lnTo>
                    <a:pt x="1834" y="3102"/>
                  </a:lnTo>
                  <a:cubicBezTo>
                    <a:pt x="1822" y="3081"/>
                    <a:pt x="1806" y="3060"/>
                    <a:pt x="1787" y="3040"/>
                  </a:cubicBezTo>
                  <a:lnTo>
                    <a:pt x="1787" y="3040"/>
                  </a:lnTo>
                  <a:cubicBezTo>
                    <a:pt x="1787" y="3109"/>
                    <a:pt x="1838" y="3150"/>
                    <a:pt x="1827" y="3150"/>
                  </a:cubicBezTo>
                  <a:cubicBezTo>
                    <a:pt x="1823" y="3150"/>
                    <a:pt x="1811" y="3145"/>
                    <a:pt x="1787" y="3134"/>
                  </a:cubicBezTo>
                  <a:lnTo>
                    <a:pt x="1787" y="3134"/>
                  </a:lnTo>
                  <a:cubicBezTo>
                    <a:pt x="1881" y="3176"/>
                    <a:pt x="1787" y="3259"/>
                    <a:pt x="1881" y="3353"/>
                  </a:cubicBezTo>
                  <a:lnTo>
                    <a:pt x="1881" y="3521"/>
                  </a:lnTo>
                  <a:cubicBezTo>
                    <a:pt x="1881" y="3467"/>
                    <a:pt x="1888" y="3451"/>
                    <a:pt x="1897" y="3451"/>
                  </a:cubicBezTo>
                  <a:cubicBezTo>
                    <a:pt x="1909" y="3451"/>
                    <a:pt x="1922" y="3479"/>
                    <a:pt x="1922" y="3479"/>
                  </a:cubicBezTo>
                  <a:cubicBezTo>
                    <a:pt x="2006" y="3521"/>
                    <a:pt x="1881" y="3521"/>
                    <a:pt x="1922" y="3698"/>
                  </a:cubicBezTo>
                  <a:lnTo>
                    <a:pt x="1922" y="3740"/>
                  </a:lnTo>
                  <a:cubicBezTo>
                    <a:pt x="1950" y="3799"/>
                    <a:pt x="1969" y="3819"/>
                    <a:pt x="1981" y="3819"/>
                  </a:cubicBezTo>
                  <a:cubicBezTo>
                    <a:pt x="2006" y="3819"/>
                    <a:pt x="2006" y="3740"/>
                    <a:pt x="2006" y="3740"/>
                  </a:cubicBezTo>
                  <a:cubicBezTo>
                    <a:pt x="2006" y="3823"/>
                    <a:pt x="2090" y="3823"/>
                    <a:pt x="2090" y="3823"/>
                  </a:cubicBezTo>
                  <a:lnTo>
                    <a:pt x="2090" y="3918"/>
                  </a:lnTo>
                  <a:cubicBezTo>
                    <a:pt x="2090" y="3937"/>
                    <a:pt x="2091" y="3950"/>
                    <a:pt x="2093" y="3959"/>
                  </a:cubicBezTo>
                  <a:lnTo>
                    <a:pt x="2090" y="3959"/>
                  </a:lnTo>
                  <a:lnTo>
                    <a:pt x="2142" y="4043"/>
                  </a:lnTo>
                  <a:lnTo>
                    <a:pt x="2090" y="4043"/>
                  </a:lnTo>
                  <a:cubicBezTo>
                    <a:pt x="2142" y="4137"/>
                    <a:pt x="2142" y="4137"/>
                    <a:pt x="2142" y="4179"/>
                  </a:cubicBezTo>
                  <a:cubicBezTo>
                    <a:pt x="2142" y="4262"/>
                    <a:pt x="2225" y="4304"/>
                    <a:pt x="2225" y="4304"/>
                  </a:cubicBezTo>
                  <a:lnTo>
                    <a:pt x="2309" y="4304"/>
                  </a:lnTo>
                  <a:cubicBezTo>
                    <a:pt x="2309" y="4398"/>
                    <a:pt x="2351" y="4398"/>
                    <a:pt x="2351" y="4398"/>
                  </a:cubicBezTo>
                  <a:lnTo>
                    <a:pt x="2309" y="4398"/>
                  </a:lnTo>
                  <a:cubicBezTo>
                    <a:pt x="2309" y="4398"/>
                    <a:pt x="2351" y="4398"/>
                    <a:pt x="2351" y="4482"/>
                  </a:cubicBezTo>
                  <a:lnTo>
                    <a:pt x="2309" y="4482"/>
                  </a:lnTo>
                  <a:cubicBezTo>
                    <a:pt x="2351" y="4482"/>
                    <a:pt x="2351" y="4523"/>
                    <a:pt x="2351" y="4523"/>
                  </a:cubicBezTo>
                  <a:cubicBezTo>
                    <a:pt x="2351" y="4523"/>
                    <a:pt x="2309" y="4523"/>
                    <a:pt x="2309" y="4482"/>
                  </a:cubicBezTo>
                  <a:lnTo>
                    <a:pt x="2225" y="4398"/>
                  </a:lnTo>
                  <a:cubicBezTo>
                    <a:pt x="2225" y="4304"/>
                    <a:pt x="2142" y="4304"/>
                    <a:pt x="2142" y="4304"/>
                  </a:cubicBezTo>
                  <a:lnTo>
                    <a:pt x="2142" y="4262"/>
                  </a:lnTo>
                  <a:cubicBezTo>
                    <a:pt x="2090" y="4179"/>
                    <a:pt x="2090" y="4179"/>
                    <a:pt x="2006" y="4137"/>
                  </a:cubicBezTo>
                  <a:cubicBezTo>
                    <a:pt x="2006" y="4137"/>
                    <a:pt x="2006" y="4043"/>
                    <a:pt x="1922" y="3959"/>
                  </a:cubicBezTo>
                  <a:cubicBezTo>
                    <a:pt x="1922" y="3959"/>
                    <a:pt x="1922" y="3918"/>
                    <a:pt x="1881" y="3823"/>
                  </a:cubicBezTo>
                  <a:lnTo>
                    <a:pt x="1922" y="3823"/>
                  </a:lnTo>
                  <a:cubicBezTo>
                    <a:pt x="1787" y="3740"/>
                    <a:pt x="1881" y="3521"/>
                    <a:pt x="1745" y="3521"/>
                  </a:cubicBezTo>
                  <a:lnTo>
                    <a:pt x="1745" y="3479"/>
                  </a:lnTo>
                  <a:cubicBezTo>
                    <a:pt x="1745" y="3493"/>
                    <a:pt x="1736" y="3497"/>
                    <a:pt x="1723" y="3497"/>
                  </a:cubicBezTo>
                  <a:cubicBezTo>
                    <a:pt x="1698" y="3497"/>
                    <a:pt x="1661" y="3479"/>
                    <a:pt x="1661" y="3479"/>
                  </a:cubicBezTo>
                  <a:cubicBezTo>
                    <a:pt x="1567" y="3479"/>
                    <a:pt x="1661" y="3395"/>
                    <a:pt x="1661" y="3395"/>
                  </a:cubicBezTo>
                  <a:lnTo>
                    <a:pt x="1661" y="3479"/>
                  </a:lnTo>
                  <a:cubicBezTo>
                    <a:pt x="1745" y="3479"/>
                    <a:pt x="1661" y="3353"/>
                    <a:pt x="1661" y="3259"/>
                  </a:cubicBezTo>
                  <a:cubicBezTo>
                    <a:pt x="1567" y="3040"/>
                    <a:pt x="1567" y="2831"/>
                    <a:pt x="1567" y="2612"/>
                  </a:cubicBezTo>
                  <a:lnTo>
                    <a:pt x="1525" y="2695"/>
                  </a:lnTo>
                  <a:lnTo>
                    <a:pt x="1525" y="2612"/>
                  </a:lnTo>
                  <a:cubicBezTo>
                    <a:pt x="1567" y="2612"/>
                    <a:pt x="1525" y="2570"/>
                    <a:pt x="1525" y="2570"/>
                  </a:cubicBezTo>
                  <a:lnTo>
                    <a:pt x="1525" y="2476"/>
                  </a:lnTo>
                  <a:cubicBezTo>
                    <a:pt x="1525" y="2476"/>
                    <a:pt x="1442" y="2476"/>
                    <a:pt x="1442" y="2392"/>
                  </a:cubicBezTo>
                  <a:lnTo>
                    <a:pt x="1525" y="2392"/>
                  </a:lnTo>
                  <a:lnTo>
                    <a:pt x="1525" y="2351"/>
                  </a:lnTo>
                  <a:lnTo>
                    <a:pt x="1442" y="2257"/>
                  </a:lnTo>
                  <a:lnTo>
                    <a:pt x="1442" y="2351"/>
                  </a:lnTo>
                  <a:cubicBezTo>
                    <a:pt x="1383" y="2284"/>
                    <a:pt x="1408" y="2222"/>
                    <a:pt x="1397" y="2222"/>
                  </a:cubicBezTo>
                  <a:lnTo>
                    <a:pt x="1397" y="2222"/>
                  </a:lnTo>
                  <a:cubicBezTo>
                    <a:pt x="1393" y="2222"/>
                    <a:pt x="1383" y="2232"/>
                    <a:pt x="1358" y="2257"/>
                  </a:cubicBezTo>
                  <a:cubicBezTo>
                    <a:pt x="1442" y="2173"/>
                    <a:pt x="1306" y="1912"/>
                    <a:pt x="1306" y="1912"/>
                  </a:cubicBezTo>
                  <a:cubicBezTo>
                    <a:pt x="1306" y="1828"/>
                    <a:pt x="1223" y="1786"/>
                    <a:pt x="1223" y="1692"/>
                  </a:cubicBezTo>
                  <a:cubicBezTo>
                    <a:pt x="1223" y="1739"/>
                    <a:pt x="1223" y="1763"/>
                    <a:pt x="1212" y="1763"/>
                  </a:cubicBezTo>
                  <a:cubicBezTo>
                    <a:pt x="1202" y="1763"/>
                    <a:pt x="1181" y="1739"/>
                    <a:pt x="1139" y="1692"/>
                  </a:cubicBezTo>
                  <a:cubicBezTo>
                    <a:pt x="1306" y="1692"/>
                    <a:pt x="1223" y="1567"/>
                    <a:pt x="1223" y="1473"/>
                  </a:cubicBezTo>
                  <a:lnTo>
                    <a:pt x="1223" y="1473"/>
                  </a:lnTo>
                  <a:cubicBezTo>
                    <a:pt x="1223" y="1490"/>
                    <a:pt x="1220" y="1497"/>
                    <a:pt x="1215" y="1497"/>
                  </a:cubicBezTo>
                  <a:cubicBezTo>
                    <a:pt x="1197" y="1497"/>
                    <a:pt x="1151" y="1384"/>
                    <a:pt x="1141" y="1384"/>
                  </a:cubicBezTo>
                  <a:cubicBezTo>
                    <a:pt x="1140" y="1384"/>
                    <a:pt x="1139" y="1386"/>
                    <a:pt x="1139" y="1389"/>
                  </a:cubicBezTo>
                  <a:lnTo>
                    <a:pt x="1139" y="1348"/>
                  </a:lnTo>
                  <a:cubicBezTo>
                    <a:pt x="1097" y="1264"/>
                    <a:pt x="1097" y="1128"/>
                    <a:pt x="1003" y="1003"/>
                  </a:cubicBezTo>
                  <a:lnTo>
                    <a:pt x="1003" y="909"/>
                  </a:lnTo>
                  <a:cubicBezTo>
                    <a:pt x="1003" y="867"/>
                    <a:pt x="993" y="867"/>
                    <a:pt x="982" y="867"/>
                  </a:cubicBezTo>
                  <a:cubicBezTo>
                    <a:pt x="972" y="867"/>
                    <a:pt x="961" y="867"/>
                    <a:pt x="961" y="825"/>
                  </a:cubicBezTo>
                  <a:cubicBezTo>
                    <a:pt x="878" y="690"/>
                    <a:pt x="784" y="564"/>
                    <a:pt x="742" y="428"/>
                  </a:cubicBezTo>
                  <a:cubicBezTo>
                    <a:pt x="588" y="274"/>
                    <a:pt x="531" y="147"/>
                    <a:pt x="393" y="30"/>
                  </a:cubicBezTo>
                  <a:lnTo>
                    <a:pt x="393" y="30"/>
                  </a:lnTo>
                  <a:cubicBezTo>
                    <a:pt x="392" y="42"/>
                    <a:pt x="356" y="42"/>
                    <a:pt x="356" y="42"/>
                  </a:cubicBezTo>
                  <a:lnTo>
                    <a:pt x="314" y="42"/>
                  </a:lnTo>
                  <a:lnTo>
                    <a:pt x="314" y="0"/>
                  </a:lnTo>
                  <a:close/>
                  <a:moveTo>
                    <a:pt x="7971" y="8744"/>
                  </a:moveTo>
                  <a:lnTo>
                    <a:pt x="7971" y="8786"/>
                  </a:lnTo>
                  <a:lnTo>
                    <a:pt x="8054" y="8744"/>
                  </a:lnTo>
                  <a:close/>
                  <a:moveTo>
                    <a:pt x="8093" y="8725"/>
                  </a:moveTo>
                  <a:cubicBezTo>
                    <a:pt x="8082" y="8725"/>
                    <a:pt x="8070" y="8730"/>
                    <a:pt x="8054" y="8744"/>
                  </a:cubicBezTo>
                  <a:cubicBezTo>
                    <a:pt x="8054" y="8786"/>
                    <a:pt x="8148" y="8880"/>
                    <a:pt x="8148" y="8963"/>
                  </a:cubicBezTo>
                  <a:lnTo>
                    <a:pt x="8148" y="8880"/>
                  </a:lnTo>
                  <a:cubicBezTo>
                    <a:pt x="8148" y="8880"/>
                    <a:pt x="8148" y="8725"/>
                    <a:pt x="8093" y="8725"/>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9"/>
            <p:cNvSpPr/>
            <p:nvPr/>
          </p:nvSpPr>
          <p:spPr>
            <a:xfrm>
              <a:off x="6807325" y="1727700"/>
              <a:ext cx="0" cy="25"/>
            </a:xfrm>
            <a:custGeom>
              <a:avLst/>
              <a:gdLst/>
              <a:ahLst/>
              <a:cxnLst/>
              <a:rect l="l" t="t" r="r" b="b"/>
              <a:pathLst>
                <a:path h="1" extrusionOk="0">
                  <a:moveTo>
                    <a:pt x="0" y="1"/>
                  </a:move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9"/>
            <p:cNvSpPr/>
            <p:nvPr/>
          </p:nvSpPr>
          <p:spPr>
            <a:xfrm>
              <a:off x="6829250" y="1763475"/>
              <a:ext cx="25" cy="25"/>
            </a:xfrm>
            <a:custGeom>
              <a:avLst/>
              <a:gdLst/>
              <a:ahLst/>
              <a:cxnLst/>
              <a:rect l="l" t="t" r="r" b="b"/>
              <a:pathLst>
                <a:path w="1" h="1" extrusionOk="0">
                  <a:moveTo>
                    <a:pt x="0" y="1"/>
                  </a:moveTo>
                  <a:lnTo>
                    <a:pt x="0" y="1"/>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9"/>
            <p:cNvSpPr/>
            <p:nvPr/>
          </p:nvSpPr>
          <p:spPr>
            <a:xfrm>
              <a:off x="6824800" y="1775500"/>
              <a:ext cx="25" cy="25"/>
            </a:xfrm>
            <a:custGeom>
              <a:avLst/>
              <a:gdLst/>
              <a:ahLst/>
              <a:cxnLst/>
              <a:rect l="l" t="t" r="r" b="b"/>
              <a:pathLst>
                <a:path w="1" h="1" extrusionOk="0">
                  <a:moveTo>
                    <a:pt x="1" y="0"/>
                  </a:moveTo>
                  <a:lnTo>
                    <a:pt x="1" y="0"/>
                  </a:ln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9"/>
            <p:cNvSpPr/>
            <p:nvPr/>
          </p:nvSpPr>
          <p:spPr>
            <a:xfrm>
              <a:off x="6824800" y="1764525"/>
              <a:ext cx="2125" cy="2375"/>
            </a:xfrm>
            <a:custGeom>
              <a:avLst/>
              <a:gdLst/>
              <a:ahLst/>
              <a:cxnLst/>
              <a:rect l="l" t="t" r="r" b="b"/>
              <a:pathLst>
                <a:path w="85" h="95" extrusionOk="0">
                  <a:moveTo>
                    <a:pt x="84" y="1"/>
                  </a:moveTo>
                  <a:cubicBezTo>
                    <a:pt x="1" y="1"/>
                    <a:pt x="84" y="95"/>
                    <a:pt x="84" y="95"/>
                  </a:cubicBezTo>
                  <a:lnTo>
                    <a:pt x="84"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9"/>
            <p:cNvSpPr/>
            <p:nvPr/>
          </p:nvSpPr>
          <p:spPr>
            <a:xfrm>
              <a:off x="6826900" y="1766875"/>
              <a:ext cx="25" cy="2125"/>
            </a:xfrm>
            <a:custGeom>
              <a:avLst/>
              <a:gdLst/>
              <a:ahLst/>
              <a:cxnLst/>
              <a:rect l="l" t="t" r="r" b="b"/>
              <a:pathLst>
                <a:path w="1" h="85" extrusionOk="0">
                  <a:moveTo>
                    <a:pt x="0" y="1"/>
                  </a:moveTo>
                  <a:lnTo>
                    <a:pt x="0"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9"/>
            <p:cNvSpPr/>
            <p:nvPr/>
          </p:nvSpPr>
          <p:spPr>
            <a:xfrm>
              <a:off x="6826200" y="1755450"/>
              <a:ext cx="2300" cy="475"/>
            </a:xfrm>
            <a:custGeom>
              <a:avLst/>
              <a:gdLst/>
              <a:ahLst/>
              <a:cxnLst/>
              <a:rect l="l" t="t" r="r" b="b"/>
              <a:pathLst>
                <a:path w="92" h="19" extrusionOk="0">
                  <a:moveTo>
                    <a:pt x="12" y="0"/>
                  </a:moveTo>
                  <a:cubicBezTo>
                    <a:pt x="2" y="0"/>
                    <a:pt x="1" y="5"/>
                    <a:pt x="28" y="19"/>
                  </a:cubicBezTo>
                  <a:cubicBezTo>
                    <a:pt x="91" y="19"/>
                    <a:pt x="33" y="0"/>
                    <a:pt x="1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9"/>
            <p:cNvSpPr/>
            <p:nvPr/>
          </p:nvSpPr>
          <p:spPr>
            <a:xfrm>
              <a:off x="6824800" y="1764525"/>
              <a:ext cx="25" cy="2375"/>
            </a:xfrm>
            <a:custGeom>
              <a:avLst/>
              <a:gdLst/>
              <a:ahLst/>
              <a:cxnLst/>
              <a:rect l="l" t="t" r="r" b="b"/>
              <a:pathLst>
                <a:path w="1" h="95" extrusionOk="0">
                  <a:moveTo>
                    <a:pt x="1" y="95"/>
                  </a:moveTo>
                  <a:lnTo>
                    <a:pt x="1" y="1"/>
                  </a:lnTo>
                  <a:lnTo>
                    <a:pt x="1" y="95"/>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9"/>
            <p:cNvSpPr/>
            <p:nvPr/>
          </p:nvSpPr>
          <p:spPr>
            <a:xfrm>
              <a:off x="6823775" y="1759300"/>
              <a:ext cx="1050" cy="2125"/>
            </a:xfrm>
            <a:custGeom>
              <a:avLst/>
              <a:gdLst/>
              <a:ahLst/>
              <a:cxnLst/>
              <a:rect l="l" t="t" r="r" b="b"/>
              <a:pathLst>
                <a:path w="42" h="85" extrusionOk="0">
                  <a:moveTo>
                    <a:pt x="0" y="1"/>
                  </a:moveTo>
                  <a:lnTo>
                    <a:pt x="0" y="84"/>
                  </a:lnTo>
                  <a:lnTo>
                    <a:pt x="42" y="84"/>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9"/>
            <p:cNvSpPr/>
            <p:nvPr/>
          </p:nvSpPr>
          <p:spPr>
            <a:xfrm>
              <a:off x="6824800" y="1761400"/>
              <a:ext cx="25" cy="25"/>
            </a:xfrm>
            <a:custGeom>
              <a:avLst/>
              <a:gdLst/>
              <a:ahLst/>
              <a:cxnLst/>
              <a:rect l="l" t="t" r="r" b="b"/>
              <a:pathLst>
                <a:path w="1" h="1" extrusionOk="0">
                  <a:moveTo>
                    <a:pt x="1" y="0"/>
                  </a:move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9"/>
            <p:cNvSpPr/>
            <p:nvPr/>
          </p:nvSpPr>
          <p:spPr>
            <a:xfrm>
              <a:off x="6823775" y="1763475"/>
              <a:ext cx="25" cy="1075"/>
            </a:xfrm>
            <a:custGeom>
              <a:avLst/>
              <a:gdLst/>
              <a:ahLst/>
              <a:cxnLst/>
              <a:rect l="l" t="t" r="r" b="b"/>
              <a:pathLst>
                <a:path w="1" h="43" extrusionOk="0">
                  <a:moveTo>
                    <a:pt x="0" y="43"/>
                  </a:moveTo>
                  <a:lnTo>
                    <a:pt x="0" y="43"/>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9"/>
            <p:cNvSpPr/>
            <p:nvPr/>
          </p:nvSpPr>
          <p:spPr>
            <a:xfrm>
              <a:off x="6819325" y="1743900"/>
              <a:ext cx="25" cy="1075"/>
            </a:xfrm>
            <a:custGeom>
              <a:avLst/>
              <a:gdLst/>
              <a:ahLst/>
              <a:cxnLst/>
              <a:rect l="l" t="t" r="r" b="b"/>
              <a:pathLst>
                <a:path w="1" h="43" extrusionOk="0">
                  <a:moveTo>
                    <a:pt x="1" y="0"/>
                  </a:moveTo>
                  <a:cubicBezTo>
                    <a:pt x="1" y="0"/>
                    <a:pt x="1" y="42"/>
                    <a:pt x="1" y="0"/>
                  </a:cubicBezTo>
                  <a:lnTo>
                    <a:pt x="1" y="0"/>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9"/>
            <p:cNvSpPr/>
            <p:nvPr/>
          </p:nvSpPr>
          <p:spPr>
            <a:xfrm>
              <a:off x="6818275" y="1749375"/>
              <a:ext cx="1075" cy="25"/>
            </a:xfrm>
            <a:custGeom>
              <a:avLst/>
              <a:gdLst/>
              <a:ahLst/>
              <a:cxnLst/>
              <a:rect l="l" t="t" r="r" b="b"/>
              <a:pathLst>
                <a:path w="43" h="1" extrusionOk="0">
                  <a:moveTo>
                    <a:pt x="43" y="1"/>
                  </a:moveTo>
                  <a:lnTo>
                    <a:pt x="43" y="1"/>
                  </a:ln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9"/>
            <p:cNvSpPr/>
            <p:nvPr/>
          </p:nvSpPr>
          <p:spPr>
            <a:xfrm>
              <a:off x="6816200" y="1744475"/>
              <a:ext cx="2100" cy="1525"/>
            </a:xfrm>
            <a:custGeom>
              <a:avLst/>
              <a:gdLst/>
              <a:ahLst/>
              <a:cxnLst/>
              <a:rect l="l" t="t" r="r" b="b"/>
              <a:pathLst>
                <a:path w="84" h="61" extrusionOk="0">
                  <a:moveTo>
                    <a:pt x="22" y="0"/>
                  </a:moveTo>
                  <a:cubicBezTo>
                    <a:pt x="9" y="0"/>
                    <a:pt x="0" y="5"/>
                    <a:pt x="0" y="19"/>
                  </a:cubicBezTo>
                  <a:cubicBezTo>
                    <a:pt x="0" y="19"/>
                    <a:pt x="37" y="61"/>
                    <a:pt x="62" y="61"/>
                  </a:cubicBezTo>
                  <a:cubicBezTo>
                    <a:pt x="74" y="61"/>
                    <a:pt x="84" y="50"/>
                    <a:pt x="84" y="19"/>
                  </a:cubicBezTo>
                  <a:cubicBezTo>
                    <a:pt x="84" y="19"/>
                    <a:pt x="47" y="0"/>
                    <a:pt x="2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9"/>
            <p:cNvSpPr/>
            <p:nvPr/>
          </p:nvSpPr>
          <p:spPr>
            <a:xfrm>
              <a:off x="6807325" y="1724300"/>
              <a:ext cx="2350" cy="25"/>
            </a:xfrm>
            <a:custGeom>
              <a:avLst/>
              <a:gdLst/>
              <a:ahLst/>
              <a:cxnLst/>
              <a:rect l="l" t="t" r="r" b="b"/>
              <a:pathLst>
                <a:path w="94" h="1" extrusionOk="0">
                  <a:moveTo>
                    <a:pt x="0" y="1"/>
                  </a:moveTo>
                  <a:lnTo>
                    <a:pt x="94" y="1"/>
                  </a:lnTo>
                  <a:lnTo>
                    <a:pt x="94"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9"/>
            <p:cNvSpPr/>
            <p:nvPr/>
          </p:nvSpPr>
          <p:spPr>
            <a:xfrm>
              <a:off x="6647475" y="1545925"/>
              <a:ext cx="25" cy="2125"/>
            </a:xfrm>
            <a:custGeom>
              <a:avLst/>
              <a:gdLst/>
              <a:ahLst/>
              <a:cxnLst/>
              <a:rect l="l" t="t" r="r" b="b"/>
              <a:pathLst>
                <a:path w="1" h="85" extrusionOk="0">
                  <a:moveTo>
                    <a:pt x="1" y="84"/>
                  </a:moveTo>
                  <a:lnTo>
                    <a:pt x="1" y="1"/>
                  </a:lnTo>
                  <a:lnTo>
                    <a:pt x="1" y="84"/>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9"/>
            <p:cNvSpPr/>
            <p:nvPr/>
          </p:nvSpPr>
          <p:spPr>
            <a:xfrm>
              <a:off x="6644100" y="1545925"/>
              <a:ext cx="1050" cy="25"/>
            </a:xfrm>
            <a:custGeom>
              <a:avLst/>
              <a:gdLst/>
              <a:ahLst/>
              <a:cxnLst/>
              <a:rect l="l" t="t" r="r" b="b"/>
              <a:pathLst>
                <a:path w="42" h="1" extrusionOk="0">
                  <a:moveTo>
                    <a:pt x="42" y="1"/>
                  </a:moveTo>
                  <a:lnTo>
                    <a:pt x="42" y="1"/>
                  </a:lnTo>
                  <a:lnTo>
                    <a:pt x="0"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9"/>
            <p:cNvSpPr/>
            <p:nvPr/>
          </p:nvSpPr>
          <p:spPr>
            <a:xfrm>
              <a:off x="6723475" y="1685125"/>
              <a:ext cx="2375" cy="1075"/>
            </a:xfrm>
            <a:custGeom>
              <a:avLst/>
              <a:gdLst/>
              <a:ahLst/>
              <a:cxnLst/>
              <a:rect l="l" t="t" r="r" b="b"/>
              <a:pathLst>
                <a:path w="95" h="43" extrusionOk="0">
                  <a:moveTo>
                    <a:pt x="1" y="1"/>
                  </a:moveTo>
                  <a:lnTo>
                    <a:pt x="1" y="43"/>
                  </a:lnTo>
                  <a:lnTo>
                    <a:pt x="95" y="43"/>
                  </a:lnTo>
                  <a:lnTo>
                    <a:pt x="1" y="1"/>
                  </a:ln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9"/>
            <p:cNvSpPr/>
            <p:nvPr/>
          </p:nvSpPr>
          <p:spPr>
            <a:xfrm>
              <a:off x="6459175" y="1502325"/>
              <a:ext cx="357050" cy="475825"/>
            </a:xfrm>
            <a:custGeom>
              <a:avLst/>
              <a:gdLst/>
              <a:ahLst/>
              <a:cxnLst/>
              <a:rect l="l" t="t" r="r" b="b"/>
              <a:pathLst>
                <a:path w="14282" h="19033" extrusionOk="0">
                  <a:moveTo>
                    <a:pt x="3835" y="0"/>
                  </a:moveTo>
                  <a:cubicBezTo>
                    <a:pt x="3396" y="0"/>
                    <a:pt x="2916" y="0"/>
                    <a:pt x="2571" y="178"/>
                  </a:cubicBezTo>
                  <a:cubicBezTo>
                    <a:pt x="1693" y="617"/>
                    <a:pt x="1129" y="1348"/>
                    <a:pt x="607" y="2048"/>
                  </a:cubicBezTo>
                  <a:cubicBezTo>
                    <a:pt x="262" y="2487"/>
                    <a:pt x="126" y="3051"/>
                    <a:pt x="43" y="3531"/>
                  </a:cubicBezTo>
                  <a:cubicBezTo>
                    <a:pt x="1" y="3960"/>
                    <a:pt x="1" y="4315"/>
                    <a:pt x="43" y="4743"/>
                  </a:cubicBezTo>
                  <a:cubicBezTo>
                    <a:pt x="220" y="5746"/>
                    <a:pt x="784" y="6665"/>
                    <a:pt x="1349" y="7355"/>
                  </a:cubicBezTo>
                  <a:cubicBezTo>
                    <a:pt x="1610" y="7752"/>
                    <a:pt x="2048" y="8096"/>
                    <a:pt x="2393" y="8357"/>
                  </a:cubicBezTo>
                  <a:cubicBezTo>
                    <a:pt x="2832" y="8660"/>
                    <a:pt x="3260" y="8880"/>
                    <a:pt x="3615" y="9319"/>
                  </a:cubicBezTo>
                  <a:cubicBezTo>
                    <a:pt x="4263" y="10144"/>
                    <a:pt x="4482" y="11230"/>
                    <a:pt x="4618" y="12233"/>
                  </a:cubicBezTo>
                  <a:cubicBezTo>
                    <a:pt x="4702" y="13058"/>
                    <a:pt x="4702" y="13936"/>
                    <a:pt x="5088" y="14625"/>
                  </a:cubicBezTo>
                  <a:cubicBezTo>
                    <a:pt x="5308" y="15064"/>
                    <a:pt x="5611" y="15325"/>
                    <a:pt x="5966" y="15628"/>
                  </a:cubicBezTo>
                  <a:cubicBezTo>
                    <a:pt x="6311" y="15931"/>
                    <a:pt x="6655" y="16192"/>
                    <a:pt x="7094" y="16328"/>
                  </a:cubicBezTo>
                  <a:cubicBezTo>
                    <a:pt x="7228" y="16430"/>
                    <a:pt x="7392" y="16489"/>
                    <a:pt x="7541" y="16489"/>
                  </a:cubicBezTo>
                  <a:cubicBezTo>
                    <a:pt x="7636" y="16489"/>
                    <a:pt x="7725" y="16465"/>
                    <a:pt x="7794" y="16412"/>
                  </a:cubicBezTo>
                  <a:cubicBezTo>
                    <a:pt x="8097" y="16192"/>
                    <a:pt x="8097" y="15764"/>
                    <a:pt x="8400" y="15545"/>
                  </a:cubicBezTo>
                  <a:cubicBezTo>
                    <a:pt x="8429" y="15526"/>
                    <a:pt x="8460" y="15517"/>
                    <a:pt x="8493" y="15517"/>
                  </a:cubicBezTo>
                  <a:cubicBezTo>
                    <a:pt x="8846" y="15517"/>
                    <a:pt x="9375" y="16514"/>
                    <a:pt x="9528" y="16715"/>
                  </a:cubicBezTo>
                  <a:cubicBezTo>
                    <a:pt x="9883" y="17111"/>
                    <a:pt x="10144" y="17456"/>
                    <a:pt x="10531" y="17853"/>
                  </a:cubicBezTo>
                  <a:cubicBezTo>
                    <a:pt x="11095" y="18417"/>
                    <a:pt x="11879" y="18981"/>
                    <a:pt x="12662" y="19023"/>
                  </a:cubicBezTo>
                  <a:cubicBezTo>
                    <a:pt x="12722" y="19030"/>
                    <a:pt x="12780" y="19033"/>
                    <a:pt x="12836" y="19033"/>
                  </a:cubicBezTo>
                  <a:cubicBezTo>
                    <a:pt x="13506" y="19033"/>
                    <a:pt x="13859" y="18580"/>
                    <a:pt x="14062" y="17895"/>
                  </a:cubicBezTo>
                  <a:cubicBezTo>
                    <a:pt x="14229" y="17111"/>
                    <a:pt x="14281" y="16192"/>
                    <a:pt x="14145" y="15409"/>
                  </a:cubicBezTo>
                  <a:cubicBezTo>
                    <a:pt x="14020" y="14542"/>
                    <a:pt x="13445" y="13800"/>
                    <a:pt x="12798" y="13152"/>
                  </a:cubicBezTo>
                  <a:cubicBezTo>
                    <a:pt x="12275" y="12714"/>
                    <a:pt x="11795" y="12233"/>
                    <a:pt x="11492" y="11585"/>
                  </a:cubicBezTo>
                  <a:cubicBezTo>
                    <a:pt x="11356" y="11230"/>
                    <a:pt x="11450" y="10927"/>
                    <a:pt x="11795" y="10885"/>
                  </a:cubicBezTo>
                  <a:cubicBezTo>
                    <a:pt x="11908" y="10844"/>
                    <a:pt x="12018" y="10829"/>
                    <a:pt x="12126" y="10829"/>
                  </a:cubicBezTo>
                  <a:cubicBezTo>
                    <a:pt x="12422" y="10829"/>
                    <a:pt x="12704" y="10942"/>
                    <a:pt x="12980" y="10942"/>
                  </a:cubicBezTo>
                  <a:cubicBezTo>
                    <a:pt x="13035" y="10942"/>
                    <a:pt x="13089" y="10938"/>
                    <a:pt x="13143" y="10927"/>
                  </a:cubicBezTo>
                  <a:cubicBezTo>
                    <a:pt x="13842" y="10885"/>
                    <a:pt x="13445" y="9705"/>
                    <a:pt x="13237" y="9444"/>
                  </a:cubicBezTo>
                  <a:cubicBezTo>
                    <a:pt x="12840" y="8796"/>
                    <a:pt x="12140" y="8316"/>
                    <a:pt x="11492" y="7971"/>
                  </a:cubicBezTo>
                  <a:cubicBezTo>
                    <a:pt x="10792" y="7574"/>
                    <a:pt x="9925" y="7449"/>
                    <a:pt x="9225" y="7010"/>
                  </a:cubicBezTo>
                  <a:cubicBezTo>
                    <a:pt x="8745" y="6665"/>
                    <a:pt x="8536" y="6310"/>
                    <a:pt x="8442" y="5662"/>
                  </a:cubicBezTo>
                  <a:cubicBezTo>
                    <a:pt x="8400" y="5182"/>
                    <a:pt x="8400" y="4659"/>
                    <a:pt x="8316" y="4273"/>
                  </a:cubicBezTo>
                  <a:cubicBezTo>
                    <a:pt x="8097" y="3312"/>
                    <a:pt x="7658" y="2487"/>
                    <a:pt x="7094" y="1828"/>
                  </a:cubicBezTo>
                  <a:cubicBezTo>
                    <a:pt x="6530" y="1139"/>
                    <a:pt x="5830" y="564"/>
                    <a:pt x="5047" y="262"/>
                  </a:cubicBezTo>
                  <a:cubicBezTo>
                    <a:pt x="4618" y="42"/>
                    <a:pt x="4263" y="0"/>
                    <a:pt x="3835"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9"/>
            <p:cNvSpPr/>
            <p:nvPr/>
          </p:nvSpPr>
          <p:spPr>
            <a:xfrm>
              <a:off x="6549625" y="1519325"/>
              <a:ext cx="210675" cy="219625"/>
            </a:xfrm>
            <a:custGeom>
              <a:avLst/>
              <a:gdLst/>
              <a:ahLst/>
              <a:cxnLst/>
              <a:rect l="l" t="t" r="r" b="b"/>
              <a:pathLst>
                <a:path w="8427" h="8785" extrusionOk="0">
                  <a:moveTo>
                    <a:pt x="71" y="1"/>
                  </a:moveTo>
                  <a:cubicBezTo>
                    <a:pt x="1" y="1"/>
                    <a:pt x="18" y="146"/>
                    <a:pt x="123" y="146"/>
                  </a:cubicBezTo>
                  <a:cubicBezTo>
                    <a:pt x="1261" y="146"/>
                    <a:pt x="2128" y="720"/>
                    <a:pt x="2651" y="1807"/>
                  </a:cubicBezTo>
                  <a:cubicBezTo>
                    <a:pt x="2996" y="2496"/>
                    <a:pt x="3215" y="3196"/>
                    <a:pt x="3215" y="3938"/>
                  </a:cubicBezTo>
                  <a:cubicBezTo>
                    <a:pt x="3257" y="4502"/>
                    <a:pt x="3257" y="5160"/>
                    <a:pt x="3560" y="5630"/>
                  </a:cubicBezTo>
                  <a:cubicBezTo>
                    <a:pt x="3779" y="6069"/>
                    <a:pt x="4343" y="6110"/>
                    <a:pt x="4604" y="6507"/>
                  </a:cubicBezTo>
                  <a:cubicBezTo>
                    <a:pt x="4782" y="6769"/>
                    <a:pt x="4824" y="6988"/>
                    <a:pt x="4959" y="7291"/>
                  </a:cubicBezTo>
                  <a:cubicBezTo>
                    <a:pt x="5043" y="7416"/>
                    <a:pt x="5262" y="7552"/>
                    <a:pt x="5388" y="7677"/>
                  </a:cubicBezTo>
                  <a:cubicBezTo>
                    <a:pt x="5705" y="7836"/>
                    <a:pt x="6045" y="7858"/>
                    <a:pt x="6375" y="7858"/>
                  </a:cubicBezTo>
                  <a:cubicBezTo>
                    <a:pt x="6501" y="7858"/>
                    <a:pt x="6625" y="7855"/>
                    <a:pt x="6746" y="7855"/>
                  </a:cubicBezTo>
                  <a:cubicBezTo>
                    <a:pt x="7310" y="7897"/>
                    <a:pt x="8052" y="8116"/>
                    <a:pt x="8261" y="8764"/>
                  </a:cubicBezTo>
                  <a:cubicBezTo>
                    <a:pt x="8275" y="8778"/>
                    <a:pt x="8295" y="8785"/>
                    <a:pt x="8316" y="8785"/>
                  </a:cubicBezTo>
                  <a:cubicBezTo>
                    <a:pt x="8369" y="8785"/>
                    <a:pt x="8427" y="8741"/>
                    <a:pt x="8396" y="8680"/>
                  </a:cubicBezTo>
                  <a:cubicBezTo>
                    <a:pt x="8052" y="7771"/>
                    <a:pt x="6955" y="7771"/>
                    <a:pt x="6129" y="7677"/>
                  </a:cubicBezTo>
                  <a:cubicBezTo>
                    <a:pt x="5743" y="7677"/>
                    <a:pt x="5482" y="7552"/>
                    <a:pt x="5179" y="7333"/>
                  </a:cubicBezTo>
                  <a:cubicBezTo>
                    <a:pt x="4959" y="7072"/>
                    <a:pt x="4918" y="6675"/>
                    <a:pt x="4782" y="6413"/>
                  </a:cubicBezTo>
                  <a:cubicBezTo>
                    <a:pt x="4604" y="6288"/>
                    <a:pt x="4479" y="6110"/>
                    <a:pt x="4260" y="6069"/>
                  </a:cubicBezTo>
                  <a:cubicBezTo>
                    <a:pt x="3915" y="5849"/>
                    <a:pt x="3695" y="5724"/>
                    <a:pt x="3560" y="5285"/>
                  </a:cubicBezTo>
                  <a:cubicBezTo>
                    <a:pt x="3257" y="4638"/>
                    <a:pt x="3393" y="3854"/>
                    <a:pt x="3257" y="3154"/>
                  </a:cubicBezTo>
                  <a:cubicBezTo>
                    <a:pt x="3131" y="2496"/>
                    <a:pt x="2912" y="1848"/>
                    <a:pt x="2567" y="1284"/>
                  </a:cubicBezTo>
                  <a:cubicBezTo>
                    <a:pt x="1993" y="459"/>
                    <a:pt x="1126" y="20"/>
                    <a:pt x="123" y="20"/>
                  </a:cubicBezTo>
                  <a:cubicBezTo>
                    <a:pt x="102" y="6"/>
                    <a:pt x="84" y="1"/>
                    <a:pt x="7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9"/>
            <p:cNvSpPr/>
            <p:nvPr/>
          </p:nvSpPr>
          <p:spPr>
            <a:xfrm>
              <a:off x="6473300" y="1523225"/>
              <a:ext cx="54325" cy="161925"/>
            </a:xfrm>
            <a:custGeom>
              <a:avLst/>
              <a:gdLst/>
              <a:ahLst/>
              <a:cxnLst/>
              <a:rect l="l" t="t" r="r" b="b"/>
              <a:pathLst>
                <a:path w="2173" h="6477" extrusionOk="0">
                  <a:moveTo>
                    <a:pt x="2085" y="0"/>
                  </a:moveTo>
                  <a:cubicBezTo>
                    <a:pt x="2056" y="0"/>
                    <a:pt x="2024" y="26"/>
                    <a:pt x="2006" y="84"/>
                  </a:cubicBezTo>
                  <a:cubicBezTo>
                    <a:pt x="1828" y="345"/>
                    <a:pt x="1567" y="512"/>
                    <a:pt x="1348" y="731"/>
                  </a:cubicBezTo>
                  <a:cubicBezTo>
                    <a:pt x="1045" y="992"/>
                    <a:pt x="784" y="1212"/>
                    <a:pt x="564" y="1473"/>
                  </a:cubicBezTo>
                  <a:cubicBezTo>
                    <a:pt x="439" y="1776"/>
                    <a:pt x="261" y="2131"/>
                    <a:pt x="219" y="2476"/>
                  </a:cubicBezTo>
                  <a:cubicBezTo>
                    <a:pt x="42" y="2862"/>
                    <a:pt x="0" y="3218"/>
                    <a:pt x="42" y="3562"/>
                  </a:cubicBezTo>
                  <a:cubicBezTo>
                    <a:pt x="136" y="4220"/>
                    <a:pt x="564" y="4785"/>
                    <a:pt x="825" y="5349"/>
                  </a:cubicBezTo>
                  <a:cubicBezTo>
                    <a:pt x="1128" y="5829"/>
                    <a:pt x="1483" y="6257"/>
                    <a:pt x="2048" y="6477"/>
                  </a:cubicBezTo>
                  <a:cubicBezTo>
                    <a:pt x="2131" y="6477"/>
                    <a:pt x="2173" y="6351"/>
                    <a:pt x="2048" y="6351"/>
                  </a:cubicBezTo>
                  <a:cubicBezTo>
                    <a:pt x="1483" y="6132"/>
                    <a:pt x="1222" y="5610"/>
                    <a:pt x="919" y="5046"/>
                  </a:cubicBezTo>
                  <a:cubicBezTo>
                    <a:pt x="658" y="4482"/>
                    <a:pt x="219" y="4001"/>
                    <a:pt x="136" y="3343"/>
                  </a:cubicBezTo>
                  <a:cubicBezTo>
                    <a:pt x="136" y="2998"/>
                    <a:pt x="261" y="2653"/>
                    <a:pt x="439" y="2256"/>
                  </a:cubicBezTo>
                  <a:cubicBezTo>
                    <a:pt x="564" y="1912"/>
                    <a:pt x="700" y="1473"/>
                    <a:pt x="1003" y="1212"/>
                  </a:cubicBezTo>
                  <a:cubicBezTo>
                    <a:pt x="1348" y="867"/>
                    <a:pt x="1912" y="564"/>
                    <a:pt x="2131" y="125"/>
                  </a:cubicBezTo>
                  <a:cubicBezTo>
                    <a:pt x="2155" y="47"/>
                    <a:pt x="2124" y="0"/>
                    <a:pt x="2085" y="0"/>
                  </a:cubicBezTo>
                  <a:close/>
                </a:path>
              </a:pathLst>
            </a:custGeom>
            <a:solidFill>
              <a:srgbClr val="86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9"/>
            <p:cNvSpPr/>
            <p:nvPr/>
          </p:nvSpPr>
          <p:spPr>
            <a:xfrm>
              <a:off x="6487400" y="1545525"/>
              <a:ext cx="31625" cy="89750"/>
            </a:xfrm>
            <a:custGeom>
              <a:avLst/>
              <a:gdLst/>
              <a:ahLst/>
              <a:cxnLst/>
              <a:rect l="l" t="t" r="r" b="b"/>
              <a:pathLst>
                <a:path w="1265" h="3590" extrusionOk="0">
                  <a:moveTo>
                    <a:pt x="1045" y="1"/>
                  </a:moveTo>
                  <a:cubicBezTo>
                    <a:pt x="1029" y="1"/>
                    <a:pt x="1014" y="6"/>
                    <a:pt x="1003" y="17"/>
                  </a:cubicBezTo>
                  <a:cubicBezTo>
                    <a:pt x="919" y="456"/>
                    <a:pt x="658" y="759"/>
                    <a:pt x="481" y="1103"/>
                  </a:cubicBezTo>
                  <a:cubicBezTo>
                    <a:pt x="261" y="1448"/>
                    <a:pt x="220" y="1887"/>
                    <a:pt x="136" y="2232"/>
                  </a:cubicBezTo>
                  <a:cubicBezTo>
                    <a:pt x="0" y="3015"/>
                    <a:pt x="564" y="3328"/>
                    <a:pt x="1139" y="3590"/>
                  </a:cubicBezTo>
                  <a:cubicBezTo>
                    <a:pt x="1222" y="3590"/>
                    <a:pt x="1264" y="3454"/>
                    <a:pt x="1222" y="3454"/>
                  </a:cubicBezTo>
                  <a:cubicBezTo>
                    <a:pt x="919" y="3328"/>
                    <a:pt x="564" y="3151"/>
                    <a:pt x="439" y="2890"/>
                  </a:cubicBezTo>
                  <a:cubicBezTo>
                    <a:pt x="136" y="2545"/>
                    <a:pt x="355" y="2106"/>
                    <a:pt x="439" y="1761"/>
                  </a:cubicBezTo>
                  <a:cubicBezTo>
                    <a:pt x="481" y="1364"/>
                    <a:pt x="658" y="1103"/>
                    <a:pt x="784" y="800"/>
                  </a:cubicBezTo>
                  <a:cubicBezTo>
                    <a:pt x="919" y="581"/>
                    <a:pt x="1045" y="403"/>
                    <a:pt x="1139" y="100"/>
                  </a:cubicBezTo>
                  <a:cubicBezTo>
                    <a:pt x="1139" y="39"/>
                    <a:pt x="1088" y="1"/>
                    <a:pt x="1045" y="1"/>
                  </a:cubicBezTo>
                  <a:close/>
                </a:path>
              </a:pathLst>
            </a:custGeom>
            <a:solidFill>
              <a:srgbClr val="86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9"/>
            <p:cNvSpPr/>
            <p:nvPr/>
          </p:nvSpPr>
          <p:spPr>
            <a:xfrm>
              <a:off x="6541150" y="1544975"/>
              <a:ext cx="204925" cy="213850"/>
            </a:xfrm>
            <a:custGeom>
              <a:avLst/>
              <a:gdLst/>
              <a:ahLst/>
              <a:cxnLst/>
              <a:rect l="l" t="t" r="r" b="b"/>
              <a:pathLst>
                <a:path w="8197" h="8554" extrusionOk="0">
                  <a:moveTo>
                    <a:pt x="357" y="1"/>
                  </a:moveTo>
                  <a:cubicBezTo>
                    <a:pt x="264" y="1"/>
                    <a:pt x="170" y="13"/>
                    <a:pt x="75" y="39"/>
                  </a:cubicBezTo>
                  <a:cubicBezTo>
                    <a:pt x="1" y="39"/>
                    <a:pt x="44" y="150"/>
                    <a:pt x="86" y="150"/>
                  </a:cubicBezTo>
                  <a:cubicBezTo>
                    <a:pt x="97" y="150"/>
                    <a:pt x="108" y="142"/>
                    <a:pt x="117" y="122"/>
                  </a:cubicBezTo>
                  <a:cubicBezTo>
                    <a:pt x="179" y="110"/>
                    <a:pt x="241" y="105"/>
                    <a:pt x="302" y="105"/>
                  </a:cubicBezTo>
                  <a:cubicBezTo>
                    <a:pt x="873" y="105"/>
                    <a:pt x="1372" y="607"/>
                    <a:pt x="1684" y="1042"/>
                  </a:cubicBezTo>
                  <a:cubicBezTo>
                    <a:pt x="1987" y="1564"/>
                    <a:pt x="2029" y="2254"/>
                    <a:pt x="2123" y="2828"/>
                  </a:cubicBezTo>
                  <a:cubicBezTo>
                    <a:pt x="2123" y="3256"/>
                    <a:pt x="2206" y="3737"/>
                    <a:pt x="2384" y="4176"/>
                  </a:cubicBezTo>
                  <a:cubicBezTo>
                    <a:pt x="2593" y="4740"/>
                    <a:pt x="3167" y="5043"/>
                    <a:pt x="3554" y="5523"/>
                  </a:cubicBezTo>
                  <a:cubicBezTo>
                    <a:pt x="4034" y="6265"/>
                    <a:pt x="4254" y="7174"/>
                    <a:pt x="5037" y="7613"/>
                  </a:cubicBezTo>
                  <a:cubicBezTo>
                    <a:pt x="5518" y="7790"/>
                    <a:pt x="6082" y="7790"/>
                    <a:pt x="6604" y="7790"/>
                  </a:cubicBezTo>
                  <a:cubicBezTo>
                    <a:pt x="7085" y="7874"/>
                    <a:pt x="7868" y="7999"/>
                    <a:pt x="8035" y="8521"/>
                  </a:cubicBezTo>
                  <a:cubicBezTo>
                    <a:pt x="8051" y="8541"/>
                    <a:pt x="8081" y="8554"/>
                    <a:pt x="8109" y="8554"/>
                  </a:cubicBezTo>
                  <a:cubicBezTo>
                    <a:pt x="8155" y="8554"/>
                    <a:pt x="8197" y="8522"/>
                    <a:pt x="8171" y="8438"/>
                  </a:cubicBezTo>
                  <a:cubicBezTo>
                    <a:pt x="7952" y="7529"/>
                    <a:pt x="6301" y="7654"/>
                    <a:pt x="5685" y="7613"/>
                  </a:cubicBezTo>
                  <a:cubicBezTo>
                    <a:pt x="4337" y="7393"/>
                    <a:pt x="4160" y="6046"/>
                    <a:pt x="3470" y="5179"/>
                  </a:cubicBezTo>
                  <a:cubicBezTo>
                    <a:pt x="3251" y="4959"/>
                    <a:pt x="3032" y="4740"/>
                    <a:pt x="2812" y="4604"/>
                  </a:cubicBezTo>
                  <a:cubicBezTo>
                    <a:pt x="2551" y="4301"/>
                    <a:pt x="2467" y="3956"/>
                    <a:pt x="2332" y="3612"/>
                  </a:cubicBezTo>
                  <a:cubicBezTo>
                    <a:pt x="2206" y="3037"/>
                    <a:pt x="2206" y="2389"/>
                    <a:pt x="2123" y="1825"/>
                  </a:cubicBezTo>
                  <a:cubicBezTo>
                    <a:pt x="1925" y="998"/>
                    <a:pt x="1194" y="1"/>
                    <a:pt x="357"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9"/>
            <p:cNvSpPr/>
            <p:nvPr/>
          </p:nvSpPr>
          <p:spPr>
            <a:xfrm>
              <a:off x="6549550" y="1603650"/>
              <a:ext cx="213125" cy="265875"/>
            </a:xfrm>
            <a:custGeom>
              <a:avLst/>
              <a:gdLst/>
              <a:ahLst/>
              <a:cxnLst/>
              <a:rect l="l" t="t" r="r" b="b"/>
              <a:pathLst>
                <a:path w="8525" h="10635" extrusionOk="0">
                  <a:moveTo>
                    <a:pt x="126" y="1"/>
                  </a:moveTo>
                  <a:cubicBezTo>
                    <a:pt x="84" y="1"/>
                    <a:pt x="0" y="42"/>
                    <a:pt x="84" y="126"/>
                  </a:cubicBezTo>
                  <a:cubicBezTo>
                    <a:pt x="345" y="262"/>
                    <a:pt x="648" y="429"/>
                    <a:pt x="867" y="690"/>
                  </a:cubicBezTo>
                  <a:cubicBezTo>
                    <a:pt x="1129" y="909"/>
                    <a:pt x="1264" y="1265"/>
                    <a:pt x="1348" y="1693"/>
                  </a:cubicBezTo>
                  <a:cubicBezTo>
                    <a:pt x="1473" y="2173"/>
                    <a:pt x="1473" y="2696"/>
                    <a:pt x="1870" y="3134"/>
                  </a:cubicBezTo>
                  <a:cubicBezTo>
                    <a:pt x="2257" y="3615"/>
                    <a:pt x="2779" y="3960"/>
                    <a:pt x="3040" y="4482"/>
                  </a:cubicBezTo>
                  <a:cubicBezTo>
                    <a:pt x="3396" y="5088"/>
                    <a:pt x="3354" y="5652"/>
                    <a:pt x="3479" y="6310"/>
                  </a:cubicBezTo>
                  <a:cubicBezTo>
                    <a:pt x="3824" y="7397"/>
                    <a:pt x="5182" y="7741"/>
                    <a:pt x="6174" y="7794"/>
                  </a:cubicBezTo>
                  <a:cubicBezTo>
                    <a:pt x="6958" y="7877"/>
                    <a:pt x="7532" y="7961"/>
                    <a:pt x="7961" y="8577"/>
                  </a:cubicBezTo>
                  <a:cubicBezTo>
                    <a:pt x="8316" y="9141"/>
                    <a:pt x="8264" y="9925"/>
                    <a:pt x="8399" y="10572"/>
                  </a:cubicBezTo>
                  <a:cubicBezTo>
                    <a:pt x="8399" y="10612"/>
                    <a:pt x="8422" y="10635"/>
                    <a:pt x="8447" y="10635"/>
                  </a:cubicBezTo>
                  <a:cubicBezTo>
                    <a:pt x="8483" y="10635"/>
                    <a:pt x="8525" y="10591"/>
                    <a:pt x="8525" y="10489"/>
                  </a:cubicBezTo>
                  <a:cubicBezTo>
                    <a:pt x="8316" y="9444"/>
                    <a:pt x="8316" y="8096"/>
                    <a:pt x="7052" y="7741"/>
                  </a:cubicBezTo>
                  <a:cubicBezTo>
                    <a:pt x="6749" y="7658"/>
                    <a:pt x="6488" y="7658"/>
                    <a:pt x="6174" y="7658"/>
                  </a:cubicBezTo>
                  <a:cubicBezTo>
                    <a:pt x="5830" y="7658"/>
                    <a:pt x="5485" y="7616"/>
                    <a:pt x="5182" y="7438"/>
                  </a:cubicBezTo>
                  <a:cubicBezTo>
                    <a:pt x="4398" y="7313"/>
                    <a:pt x="3782" y="6874"/>
                    <a:pt x="3615" y="6091"/>
                  </a:cubicBezTo>
                  <a:cubicBezTo>
                    <a:pt x="3479" y="5830"/>
                    <a:pt x="3563" y="5527"/>
                    <a:pt x="3479" y="5182"/>
                  </a:cubicBezTo>
                  <a:cubicBezTo>
                    <a:pt x="3479" y="4869"/>
                    <a:pt x="3354" y="4701"/>
                    <a:pt x="3218" y="4398"/>
                  </a:cubicBezTo>
                  <a:cubicBezTo>
                    <a:pt x="2915" y="3918"/>
                    <a:pt x="2434" y="3479"/>
                    <a:pt x="2048" y="3040"/>
                  </a:cubicBezTo>
                  <a:cubicBezTo>
                    <a:pt x="1567" y="2612"/>
                    <a:pt x="1651" y="1829"/>
                    <a:pt x="1348" y="1171"/>
                  </a:cubicBezTo>
                  <a:cubicBezTo>
                    <a:pt x="1129" y="606"/>
                    <a:pt x="690" y="345"/>
                    <a:pt x="126"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9"/>
            <p:cNvSpPr/>
            <p:nvPr/>
          </p:nvSpPr>
          <p:spPr>
            <a:xfrm>
              <a:off x="6677775" y="1753300"/>
              <a:ext cx="60100" cy="31850"/>
            </a:xfrm>
            <a:custGeom>
              <a:avLst/>
              <a:gdLst/>
              <a:ahLst/>
              <a:cxnLst/>
              <a:rect l="l" t="t" r="r" b="b"/>
              <a:pathLst>
                <a:path w="2404" h="1274" extrusionOk="0">
                  <a:moveTo>
                    <a:pt x="69" y="0"/>
                  </a:moveTo>
                  <a:cubicBezTo>
                    <a:pt x="35" y="0"/>
                    <a:pt x="1" y="21"/>
                    <a:pt x="1" y="63"/>
                  </a:cubicBezTo>
                  <a:cubicBezTo>
                    <a:pt x="1" y="408"/>
                    <a:pt x="439" y="544"/>
                    <a:pt x="701" y="627"/>
                  </a:cubicBezTo>
                  <a:cubicBezTo>
                    <a:pt x="1265" y="763"/>
                    <a:pt x="1965" y="627"/>
                    <a:pt x="2267" y="1233"/>
                  </a:cubicBezTo>
                  <a:cubicBezTo>
                    <a:pt x="2294" y="1262"/>
                    <a:pt x="2317" y="1273"/>
                    <a:pt x="2336" y="1273"/>
                  </a:cubicBezTo>
                  <a:cubicBezTo>
                    <a:pt x="2379" y="1273"/>
                    <a:pt x="2403" y="1220"/>
                    <a:pt x="2403" y="1191"/>
                  </a:cubicBezTo>
                  <a:cubicBezTo>
                    <a:pt x="2184" y="763"/>
                    <a:pt x="1829" y="627"/>
                    <a:pt x="1400" y="544"/>
                  </a:cubicBezTo>
                  <a:cubicBezTo>
                    <a:pt x="1139" y="450"/>
                    <a:pt x="136" y="544"/>
                    <a:pt x="136" y="63"/>
                  </a:cubicBezTo>
                  <a:cubicBezTo>
                    <a:pt x="136" y="21"/>
                    <a:pt x="102" y="0"/>
                    <a:pt x="69"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9"/>
            <p:cNvSpPr/>
            <p:nvPr/>
          </p:nvSpPr>
          <p:spPr>
            <a:xfrm>
              <a:off x="6766050" y="1739200"/>
              <a:ext cx="13075" cy="17625"/>
            </a:xfrm>
            <a:custGeom>
              <a:avLst/>
              <a:gdLst/>
              <a:ahLst/>
              <a:cxnLst/>
              <a:rect l="l" t="t" r="r" b="b"/>
              <a:pathLst>
                <a:path w="523" h="705" extrusionOk="0">
                  <a:moveTo>
                    <a:pt x="104" y="0"/>
                  </a:moveTo>
                  <a:cubicBezTo>
                    <a:pt x="44" y="0"/>
                    <a:pt x="0" y="44"/>
                    <a:pt x="0" y="105"/>
                  </a:cubicBezTo>
                  <a:cubicBezTo>
                    <a:pt x="220" y="230"/>
                    <a:pt x="303" y="449"/>
                    <a:pt x="387" y="669"/>
                  </a:cubicBezTo>
                  <a:cubicBezTo>
                    <a:pt x="387" y="695"/>
                    <a:pt x="400" y="705"/>
                    <a:pt x="418" y="705"/>
                  </a:cubicBezTo>
                  <a:cubicBezTo>
                    <a:pt x="458" y="705"/>
                    <a:pt x="523" y="656"/>
                    <a:pt x="523" y="627"/>
                  </a:cubicBezTo>
                  <a:cubicBezTo>
                    <a:pt x="439" y="408"/>
                    <a:pt x="303" y="188"/>
                    <a:pt x="178" y="21"/>
                  </a:cubicBezTo>
                  <a:cubicBezTo>
                    <a:pt x="152" y="7"/>
                    <a:pt x="127" y="0"/>
                    <a:pt x="10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9"/>
            <p:cNvSpPr/>
            <p:nvPr/>
          </p:nvSpPr>
          <p:spPr>
            <a:xfrm>
              <a:off x="6537525" y="1628975"/>
              <a:ext cx="193825" cy="243850"/>
            </a:xfrm>
            <a:custGeom>
              <a:avLst/>
              <a:gdLst/>
              <a:ahLst/>
              <a:cxnLst/>
              <a:rect l="l" t="t" r="r" b="b"/>
              <a:pathLst>
                <a:path w="7753" h="9754" extrusionOk="0">
                  <a:moveTo>
                    <a:pt x="64" y="1"/>
                  </a:moveTo>
                  <a:cubicBezTo>
                    <a:pt x="32" y="1"/>
                    <a:pt x="1" y="11"/>
                    <a:pt x="1" y="32"/>
                  </a:cubicBezTo>
                  <a:cubicBezTo>
                    <a:pt x="1" y="1035"/>
                    <a:pt x="607" y="2121"/>
                    <a:pt x="1265" y="2811"/>
                  </a:cubicBezTo>
                  <a:cubicBezTo>
                    <a:pt x="1693" y="3250"/>
                    <a:pt x="2174" y="3594"/>
                    <a:pt x="2477" y="4169"/>
                  </a:cubicBezTo>
                  <a:cubicBezTo>
                    <a:pt x="2738" y="4733"/>
                    <a:pt x="2738" y="5423"/>
                    <a:pt x="2915" y="6081"/>
                  </a:cubicBezTo>
                  <a:cubicBezTo>
                    <a:pt x="3051" y="7167"/>
                    <a:pt x="4044" y="7564"/>
                    <a:pt x="4963" y="7648"/>
                  </a:cubicBezTo>
                  <a:lnTo>
                    <a:pt x="5872" y="7648"/>
                  </a:lnTo>
                  <a:cubicBezTo>
                    <a:pt x="6185" y="7731"/>
                    <a:pt x="6394" y="7951"/>
                    <a:pt x="6613" y="8128"/>
                  </a:cubicBezTo>
                  <a:cubicBezTo>
                    <a:pt x="7010" y="8556"/>
                    <a:pt x="7658" y="8995"/>
                    <a:pt x="7533" y="9653"/>
                  </a:cubicBezTo>
                  <a:cubicBezTo>
                    <a:pt x="7533" y="9722"/>
                    <a:pt x="7571" y="9753"/>
                    <a:pt x="7605" y="9753"/>
                  </a:cubicBezTo>
                  <a:cubicBezTo>
                    <a:pt x="7633" y="9753"/>
                    <a:pt x="7658" y="9733"/>
                    <a:pt x="7658" y="9695"/>
                  </a:cubicBezTo>
                  <a:cubicBezTo>
                    <a:pt x="7752" y="9298"/>
                    <a:pt x="7575" y="8912"/>
                    <a:pt x="7313" y="8650"/>
                  </a:cubicBezTo>
                  <a:cubicBezTo>
                    <a:pt x="6969" y="8295"/>
                    <a:pt x="6655" y="7951"/>
                    <a:pt x="6311" y="7731"/>
                  </a:cubicBezTo>
                  <a:cubicBezTo>
                    <a:pt x="6028" y="7536"/>
                    <a:pt x="5693" y="7501"/>
                    <a:pt x="5376" y="7501"/>
                  </a:cubicBezTo>
                  <a:cubicBezTo>
                    <a:pt x="5201" y="7501"/>
                    <a:pt x="5032" y="7512"/>
                    <a:pt x="4879" y="7512"/>
                  </a:cubicBezTo>
                  <a:cubicBezTo>
                    <a:pt x="4179" y="7428"/>
                    <a:pt x="3521" y="7167"/>
                    <a:pt x="3177" y="6603"/>
                  </a:cubicBezTo>
                  <a:cubicBezTo>
                    <a:pt x="2957" y="6300"/>
                    <a:pt x="2957" y="5861"/>
                    <a:pt x="2957" y="5517"/>
                  </a:cubicBezTo>
                  <a:cubicBezTo>
                    <a:pt x="2915" y="5214"/>
                    <a:pt x="2832" y="4952"/>
                    <a:pt x="2738" y="4639"/>
                  </a:cubicBezTo>
                  <a:cubicBezTo>
                    <a:pt x="2612" y="4169"/>
                    <a:pt x="2393" y="3730"/>
                    <a:pt x="1954" y="3291"/>
                  </a:cubicBezTo>
                  <a:cubicBezTo>
                    <a:pt x="1129" y="2466"/>
                    <a:pt x="220" y="1380"/>
                    <a:pt x="126" y="32"/>
                  </a:cubicBezTo>
                  <a:cubicBezTo>
                    <a:pt x="126" y="11"/>
                    <a:pt x="95" y="1"/>
                    <a:pt x="64"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9"/>
            <p:cNvSpPr/>
            <p:nvPr/>
          </p:nvSpPr>
          <p:spPr>
            <a:xfrm>
              <a:off x="6558175" y="1710475"/>
              <a:ext cx="198900" cy="231350"/>
            </a:xfrm>
            <a:custGeom>
              <a:avLst/>
              <a:gdLst/>
              <a:ahLst/>
              <a:cxnLst/>
              <a:rect l="l" t="t" r="r" b="b"/>
              <a:pathLst>
                <a:path w="7956" h="9254" extrusionOk="0">
                  <a:moveTo>
                    <a:pt x="89" y="0"/>
                  </a:moveTo>
                  <a:cubicBezTo>
                    <a:pt x="45" y="0"/>
                    <a:pt x="0" y="11"/>
                    <a:pt x="0" y="31"/>
                  </a:cubicBezTo>
                  <a:cubicBezTo>
                    <a:pt x="178" y="334"/>
                    <a:pt x="220" y="554"/>
                    <a:pt x="345" y="815"/>
                  </a:cubicBezTo>
                  <a:cubicBezTo>
                    <a:pt x="564" y="1118"/>
                    <a:pt x="867" y="1379"/>
                    <a:pt x="1003" y="1692"/>
                  </a:cubicBezTo>
                  <a:cubicBezTo>
                    <a:pt x="1128" y="1954"/>
                    <a:pt x="1348" y="2257"/>
                    <a:pt x="1525" y="2559"/>
                  </a:cubicBezTo>
                  <a:cubicBezTo>
                    <a:pt x="1651" y="2904"/>
                    <a:pt x="1703" y="3343"/>
                    <a:pt x="1786" y="3729"/>
                  </a:cubicBezTo>
                  <a:cubicBezTo>
                    <a:pt x="1870" y="4304"/>
                    <a:pt x="2089" y="4952"/>
                    <a:pt x="2351" y="5516"/>
                  </a:cubicBezTo>
                  <a:cubicBezTo>
                    <a:pt x="2570" y="5955"/>
                    <a:pt x="2789" y="6435"/>
                    <a:pt x="3134" y="6738"/>
                  </a:cubicBezTo>
                  <a:cubicBezTo>
                    <a:pt x="3269" y="6892"/>
                    <a:pt x="3423" y="6952"/>
                    <a:pt x="3587" y="6952"/>
                  </a:cubicBezTo>
                  <a:cubicBezTo>
                    <a:pt x="3789" y="6952"/>
                    <a:pt x="4007" y="6859"/>
                    <a:pt x="4220" y="6738"/>
                  </a:cubicBezTo>
                  <a:cubicBezTo>
                    <a:pt x="4482" y="6602"/>
                    <a:pt x="4785" y="6216"/>
                    <a:pt x="5140" y="6216"/>
                  </a:cubicBezTo>
                  <a:cubicBezTo>
                    <a:pt x="5401" y="6299"/>
                    <a:pt x="5620" y="6654"/>
                    <a:pt x="5704" y="6863"/>
                  </a:cubicBezTo>
                  <a:cubicBezTo>
                    <a:pt x="5829" y="7219"/>
                    <a:pt x="6049" y="7741"/>
                    <a:pt x="6404" y="7866"/>
                  </a:cubicBezTo>
                  <a:lnTo>
                    <a:pt x="6707" y="7866"/>
                  </a:lnTo>
                  <a:cubicBezTo>
                    <a:pt x="6926" y="7960"/>
                    <a:pt x="7051" y="8086"/>
                    <a:pt x="7187" y="8305"/>
                  </a:cubicBezTo>
                  <a:cubicBezTo>
                    <a:pt x="7396" y="8566"/>
                    <a:pt x="7616" y="8953"/>
                    <a:pt x="7751" y="9214"/>
                  </a:cubicBezTo>
                  <a:cubicBezTo>
                    <a:pt x="7776" y="9242"/>
                    <a:pt x="7805" y="9253"/>
                    <a:pt x="7833" y="9253"/>
                  </a:cubicBezTo>
                  <a:cubicBezTo>
                    <a:pt x="7899" y="9253"/>
                    <a:pt x="7955" y="9189"/>
                    <a:pt x="7919" y="9130"/>
                  </a:cubicBezTo>
                  <a:cubicBezTo>
                    <a:pt x="7616" y="8744"/>
                    <a:pt x="7396" y="8169"/>
                    <a:pt x="6968" y="7866"/>
                  </a:cubicBezTo>
                  <a:cubicBezTo>
                    <a:pt x="6926" y="7783"/>
                    <a:pt x="6832" y="7783"/>
                    <a:pt x="6749" y="7741"/>
                  </a:cubicBezTo>
                  <a:cubicBezTo>
                    <a:pt x="6571" y="7741"/>
                    <a:pt x="6404" y="7741"/>
                    <a:pt x="6268" y="7605"/>
                  </a:cubicBezTo>
                  <a:cubicBezTo>
                    <a:pt x="6049" y="7386"/>
                    <a:pt x="5965" y="7083"/>
                    <a:pt x="5923" y="6863"/>
                  </a:cubicBezTo>
                  <a:cubicBezTo>
                    <a:pt x="5787" y="6654"/>
                    <a:pt x="5568" y="6174"/>
                    <a:pt x="5223" y="6080"/>
                  </a:cubicBezTo>
                  <a:cubicBezTo>
                    <a:pt x="4576" y="6080"/>
                    <a:pt x="4220" y="6822"/>
                    <a:pt x="3573" y="6822"/>
                  </a:cubicBezTo>
                  <a:cubicBezTo>
                    <a:pt x="3051" y="6822"/>
                    <a:pt x="2789" y="6038"/>
                    <a:pt x="2570" y="5652"/>
                  </a:cubicBezTo>
                  <a:cubicBezTo>
                    <a:pt x="2309" y="5035"/>
                    <a:pt x="2006" y="4388"/>
                    <a:pt x="1912" y="3688"/>
                  </a:cubicBezTo>
                  <a:cubicBezTo>
                    <a:pt x="1870" y="3385"/>
                    <a:pt x="1870" y="3040"/>
                    <a:pt x="1703" y="2737"/>
                  </a:cubicBezTo>
                  <a:cubicBezTo>
                    <a:pt x="1567" y="2382"/>
                    <a:pt x="1442" y="2121"/>
                    <a:pt x="1222" y="1818"/>
                  </a:cubicBezTo>
                  <a:cubicBezTo>
                    <a:pt x="919" y="1254"/>
                    <a:pt x="439" y="690"/>
                    <a:pt x="178" y="31"/>
                  </a:cubicBezTo>
                  <a:cubicBezTo>
                    <a:pt x="178" y="11"/>
                    <a:pt x="133" y="0"/>
                    <a:pt x="89"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9"/>
            <p:cNvSpPr/>
            <p:nvPr/>
          </p:nvSpPr>
          <p:spPr>
            <a:xfrm>
              <a:off x="6642000" y="1834250"/>
              <a:ext cx="72325" cy="27600"/>
            </a:xfrm>
            <a:custGeom>
              <a:avLst/>
              <a:gdLst/>
              <a:ahLst/>
              <a:cxnLst/>
              <a:rect l="l" t="t" r="r" b="b"/>
              <a:pathLst>
                <a:path w="2893" h="1104" extrusionOk="0">
                  <a:moveTo>
                    <a:pt x="126" y="1"/>
                  </a:moveTo>
                  <a:cubicBezTo>
                    <a:pt x="84" y="1"/>
                    <a:pt x="0" y="136"/>
                    <a:pt x="126" y="136"/>
                  </a:cubicBezTo>
                  <a:cubicBezTo>
                    <a:pt x="303" y="220"/>
                    <a:pt x="481" y="220"/>
                    <a:pt x="648" y="220"/>
                  </a:cubicBezTo>
                  <a:cubicBezTo>
                    <a:pt x="1003" y="220"/>
                    <a:pt x="1223" y="345"/>
                    <a:pt x="1567" y="439"/>
                  </a:cubicBezTo>
                  <a:cubicBezTo>
                    <a:pt x="1787" y="439"/>
                    <a:pt x="2006" y="439"/>
                    <a:pt x="2267" y="565"/>
                  </a:cubicBezTo>
                  <a:cubicBezTo>
                    <a:pt x="2476" y="659"/>
                    <a:pt x="2612" y="868"/>
                    <a:pt x="2696" y="1087"/>
                  </a:cubicBezTo>
                  <a:cubicBezTo>
                    <a:pt x="2721" y="1098"/>
                    <a:pt x="2748" y="1103"/>
                    <a:pt x="2773" y="1103"/>
                  </a:cubicBezTo>
                  <a:cubicBezTo>
                    <a:pt x="2842" y="1103"/>
                    <a:pt x="2893" y="1065"/>
                    <a:pt x="2831" y="1004"/>
                  </a:cubicBezTo>
                  <a:cubicBezTo>
                    <a:pt x="2612" y="659"/>
                    <a:pt x="2434" y="439"/>
                    <a:pt x="2006" y="304"/>
                  </a:cubicBezTo>
                  <a:cubicBezTo>
                    <a:pt x="1693" y="304"/>
                    <a:pt x="1432" y="220"/>
                    <a:pt x="1129" y="136"/>
                  </a:cubicBezTo>
                  <a:cubicBezTo>
                    <a:pt x="784" y="84"/>
                    <a:pt x="481" y="136"/>
                    <a:pt x="126" y="1"/>
                  </a:cubicBezTo>
                  <a:close/>
                </a:path>
              </a:pathLst>
            </a:custGeom>
            <a:solidFill>
              <a:srgbClr val="86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9"/>
            <p:cNvSpPr/>
            <p:nvPr/>
          </p:nvSpPr>
          <p:spPr>
            <a:xfrm>
              <a:off x="6743075" y="1874625"/>
              <a:ext cx="53550" cy="82150"/>
            </a:xfrm>
            <a:custGeom>
              <a:avLst/>
              <a:gdLst/>
              <a:ahLst/>
              <a:cxnLst/>
              <a:rect l="l" t="t" r="r" b="b"/>
              <a:pathLst>
                <a:path w="2142" h="3286" extrusionOk="0">
                  <a:moveTo>
                    <a:pt x="87" y="1"/>
                  </a:moveTo>
                  <a:cubicBezTo>
                    <a:pt x="46" y="1"/>
                    <a:pt x="0" y="52"/>
                    <a:pt x="0" y="88"/>
                  </a:cubicBezTo>
                  <a:cubicBezTo>
                    <a:pt x="136" y="297"/>
                    <a:pt x="314" y="517"/>
                    <a:pt x="439" y="736"/>
                  </a:cubicBezTo>
                  <a:cubicBezTo>
                    <a:pt x="658" y="1039"/>
                    <a:pt x="919" y="1175"/>
                    <a:pt x="1222" y="1300"/>
                  </a:cubicBezTo>
                  <a:cubicBezTo>
                    <a:pt x="1567" y="1520"/>
                    <a:pt x="1703" y="1823"/>
                    <a:pt x="1881" y="2084"/>
                  </a:cubicBezTo>
                  <a:cubicBezTo>
                    <a:pt x="2089" y="2439"/>
                    <a:pt x="2006" y="2784"/>
                    <a:pt x="2006" y="3222"/>
                  </a:cubicBezTo>
                  <a:cubicBezTo>
                    <a:pt x="2006" y="3264"/>
                    <a:pt x="2040" y="3285"/>
                    <a:pt x="2074" y="3285"/>
                  </a:cubicBezTo>
                  <a:cubicBezTo>
                    <a:pt x="2108" y="3285"/>
                    <a:pt x="2142" y="3264"/>
                    <a:pt x="2142" y="3222"/>
                  </a:cubicBezTo>
                  <a:cubicBezTo>
                    <a:pt x="2142" y="2564"/>
                    <a:pt x="2142" y="2000"/>
                    <a:pt x="1703" y="1603"/>
                  </a:cubicBezTo>
                  <a:cubicBezTo>
                    <a:pt x="1484" y="1394"/>
                    <a:pt x="1306" y="1175"/>
                    <a:pt x="1003" y="1039"/>
                  </a:cubicBezTo>
                  <a:cubicBezTo>
                    <a:pt x="575" y="820"/>
                    <a:pt x="355" y="391"/>
                    <a:pt x="136" y="36"/>
                  </a:cubicBezTo>
                  <a:cubicBezTo>
                    <a:pt x="123" y="11"/>
                    <a:pt x="106" y="1"/>
                    <a:pt x="87"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9"/>
            <p:cNvSpPr/>
            <p:nvPr/>
          </p:nvSpPr>
          <p:spPr>
            <a:xfrm>
              <a:off x="6780150" y="1865450"/>
              <a:ext cx="13075" cy="31525"/>
            </a:xfrm>
            <a:custGeom>
              <a:avLst/>
              <a:gdLst/>
              <a:ahLst/>
              <a:cxnLst/>
              <a:rect l="l" t="t" r="r" b="b"/>
              <a:pathLst>
                <a:path w="523" h="1261" extrusionOk="0">
                  <a:moveTo>
                    <a:pt x="106" y="0"/>
                  </a:moveTo>
                  <a:cubicBezTo>
                    <a:pt x="45" y="0"/>
                    <a:pt x="1" y="39"/>
                    <a:pt x="1" y="100"/>
                  </a:cubicBezTo>
                  <a:cubicBezTo>
                    <a:pt x="178" y="455"/>
                    <a:pt x="304" y="800"/>
                    <a:pt x="398" y="1187"/>
                  </a:cubicBezTo>
                  <a:cubicBezTo>
                    <a:pt x="398" y="1241"/>
                    <a:pt x="418" y="1260"/>
                    <a:pt x="442" y="1260"/>
                  </a:cubicBezTo>
                  <a:cubicBezTo>
                    <a:pt x="478" y="1260"/>
                    <a:pt x="523" y="1218"/>
                    <a:pt x="523" y="1187"/>
                  </a:cubicBezTo>
                  <a:cubicBezTo>
                    <a:pt x="439" y="800"/>
                    <a:pt x="304" y="403"/>
                    <a:pt x="178" y="17"/>
                  </a:cubicBezTo>
                  <a:cubicBezTo>
                    <a:pt x="153" y="5"/>
                    <a:pt x="129" y="0"/>
                    <a:pt x="106" y="0"/>
                  </a:cubicBezTo>
                  <a:close/>
                </a:path>
              </a:pathLst>
            </a:custGeom>
            <a:solidFill>
              <a:srgbClr val="86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9"/>
            <p:cNvSpPr/>
            <p:nvPr/>
          </p:nvSpPr>
          <p:spPr>
            <a:xfrm>
              <a:off x="6588725" y="1830175"/>
              <a:ext cx="41000" cy="51050"/>
            </a:xfrm>
            <a:custGeom>
              <a:avLst/>
              <a:gdLst/>
              <a:ahLst/>
              <a:cxnLst/>
              <a:rect l="l" t="t" r="r" b="b"/>
              <a:pathLst>
                <a:path w="1640" h="2042" extrusionOk="0">
                  <a:moveTo>
                    <a:pt x="101" y="0"/>
                  </a:moveTo>
                  <a:cubicBezTo>
                    <a:pt x="65" y="0"/>
                    <a:pt x="0" y="74"/>
                    <a:pt x="0" y="164"/>
                  </a:cubicBezTo>
                  <a:cubicBezTo>
                    <a:pt x="429" y="822"/>
                    <a:pt x="690" y="1605"/>
                    <a:pt x="1473" y="2034"/>
                  </a:cubicBezTo>
                  <a:cubicBezTo>
                    <a:pt x="1486" y="2039"/>
                    <a:pt x="1499" y="2042"/>
                    <a:pt x="1511" y="2042"/>
                  </a:cubicBezTo>
                  <a:cubicBezTo>
                    <a:pt x="1587" y="2042"/>
                    <a:pt x="1639" y="1939"/>
                    <a:pt x="1567" y="1866"/>
                  </a:cubicBezTo>
                  <a:cubicBezTo>
                    <a:pt x="867" y="1428"/>
                    <a:pt x="564" y="728"/>
                    <a:pt x="126" y="38"/>
                  </a:cubicBezTo>
                  <a:cubicBezTo>
                    <a:pt x="126" y="12"/>
                    <a:pt x="116" y="0"/>
                    <a:pt x="10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9"/>
            <p:cNvSpPr/>
            <p:nvPr/>
          </p:nvSpPr>
          <p:spPr>
            <a:xfrm>
              <a:off x="6637125" y="1586350"/>
              <a:ext cx="18450" cy="65525"/>
            </a:xfrm>
            <a:custGeom>
              <a:avLst/>
              <a:gdLst/>
              <a:ahLst/>
              <a:cxnLst/>
              <a:rect l="l" t="t" r="r" b="b"/>
              <a:pathLst>
                <a:path w="738" h="2621" extrusionOk="0">
                  <a:moveTo>
                    <a:pt x="116" y="0"/>
                  </a:moveTo>
                  <a:cubicBezTo>
                    <a:pt x="52" y="0"/>
                    <a:pt x="0" y="62"/>
                    <a:pt x="60" y="128"/>
                  </a:cubicBezTo>
                  <a:cubicBezTo>
                    <a:pt x="279" y="515"/>
                    <a:pt x="195" y="1037"/>
                    <a:pt x="195" y="1476"/>
                  </a:cubicBezTo>
                  <a:cubicBezTo>
                    <a:pt x="195" y="1863"/>
                    <a:pt x="415" y="2260"/>
                    <a:pt x="634" y="2604"/>
                  </a:cubicBezTo>
                  <a:cubicBezTo>
                    <a:pt x="634" y="2615"/>
                    <a:pt x="643" y="2621"/>
                    <a:pt x="655" y="2621"/>
                  </a:cubicBezTo>
                  <a:cubicBezTo>
                    <a:pt x="686" y="2621"/>
                    <a:pt x="737" y="2582"/>
                    <a:pt x="676" y="2521"/>
                  </a:cubicBezTo>
                  <a:cubicBezTo>
                    <a:pt x="634" y="2301"/>
                    <a:pt x="498" y="2082"/>
                    <a:pt x="415" y="1863"/>
                  </a:cubicBezTo>
                  <a:cubicBezTo>
                    <a:pt x="279" y="1695"/>
                    <a:pt x="321" y="1382"/>
                    <a:pt x="321" y="1173"/>
                  </a:cubicBezTo>
                  <a:cubicBezTo>
                    <a:pt x="321" y="734"/>
                    <a:pt x="321" y="390"/>
                    <a:pt x="195" y="34"/>
                  </a:cubicBezTo>
                  <a:cubicBezTo>
                    <a:pt x="171" y="10"/>
                    <a:pt x="143" y="0"/>
                    <a:pt x="116"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9"/>
            <p:cNvSpPr/>
            <p:nvPr/>
          </p:nvSpPr>
          <p:spPr>
            <a:xfrm>
              <a:off x="6474325" y="1735525"/>
              <a:ext cx="558400" cy="266800"/>
            </a:xfrm>
            <a:custGeom>
              <a:avLst/>
              <a:gdLst/>
              <a:ahLst/>
              <a:cxnLst/>
              <a:rect l="l" t="t" r="r" b="b"/>
              <a:pathLst>
                <a:path w="22336" h="10672" extrusionOk="0">
                  <a:moveTo>
                    <a:pt x="1923" y="1"/>
                  </a:moveTo>
                  <a:cubicBezTo>
                    <a:pt x="1894" y="1"/>
                    <a:pt x="1871" y="11"/>
                    <a:pt x="1871" y="32"/>
                  </a:cubicBezTo>
                  <a:cubicBezTo>
                    <a:pt x="1802" y="24"/>
                    <a:pt x="1730" y="19"/>
                    <a:pt x="1656" y="19"/>
                  </a:cubicBezTo>
                  <a:cubicBezTo>
                    <a:pt x="1357" y="19"/>
                    <a:pt x="1027" y="101"/>
                    <a:pt x="784" y="377"/>
                  </a:cubicBezTo>
                  <a:cubicBezTo>
                    <a:pt x="304" y="899"/>
                    <a:pt x="178" y="1902"/>
                    <a:pt x="95" y="2519"/>
                  </a:cubicBezTo>
                  <a:cubicBezTo>
                    <a:pt x="1" y="3250"/>
                    <a:pt x="440" y="3866"/>
                    <a:pt x="1004" y="4169"/>
                  </a:cubicBezTo>
                  <a:cubicBezTo>
                    <a:pt x="1408" y="4381"/>
                    <a:pt x="1824" y="4447"/>
                    <a:pt x="2237" y="4447"/>
                  </a:cubicBezTo>
                  <a:cubicBezTo>
                    <a:pt x="2497" y="4447"/>
                    <a:pt x="2755" y="4421"/>
                    <a:pt x="3009" y="4388"/>
                  </a:cubicBezTo>
                  <a:cubicBezTo>
                    <a:pt x="3404" y="4323"/>
                    <a:pt x="3778" y="4242"/>
                    <a:pt x="4160" y="4242"/>
                  </a:cubicBezTo>
                  <a:cubicBezTo>
                    <a:pt x="4324" y="4242"/>
                    <a:pt x="4490" y="4257"/>
                    <a:pt x="4660" y="4294"/>
                  </a:cubicBezTo>
                  <a:cubicBezTo>
                    <a:pt x="5224" y="4472"/>
                    <a:pt x="5705" y="4650"/>
                    <a:pt x="6269" y="4817"/>
                  </a:cubicBezTo>
                  <a:cubicBezTo>
                    <a:pt x="6791" y="4953"/>
                    <a:pt x="7272" y="5172"/>
                    <a:pt x="7836" y="5297"/>
                  </a:cubicBezTo>
                  <a:cubicBezTo>
                    <a:pt x="8139" y="5391"/>
                    <a:pt x="8400" y="5433"/>
                    <a:pt x="8713" y="5600"/>
                  </a:cubicBezTo>
                  <a:cubicBezTo>
                    <a:pt x="8922" y="5652"/>
                    <a:pt x="9058" y="5861"/>
                    <a:pt x="9319" y="5861"/>
                  </a:cubicBezTo>
                  <a:cubicBezTo>
                    <a:pt x="9925" y="6300"/>
                    <a:pt x="10405" y="6864"/>
                    <a:pt x="11105" y="7167"/>
                  </a:cubicBezTo>
                  <a:cubicBezTo>
                    <a:pt x="11534" y="7303"/>
                    <a:pt x="11972" y="7387"/>
                    <a:pt x="12453" y="7522"/>
                  </a:cubicBezTo>
                  <a:cubicBezTo>
                    <a:pt x="12892" y="7564"/>
                    <a:pt x="13414" y="7742"/>
                    <a:pt x="13884" y="7783"/>
                  </a:cubicBezTo>
                  <a:cubicBezTo>
                    <a:pt x="14239" y="7867"/>
                    <a:pt x="14668" y="7951"/>
                    <a:pt x="15106" y="8003"/>
                  </a:cubicBezTo>
                  <a:cubicBezTo>
                    <a:pt x="15587" y="8003"/>
                    <a:pt x="16026" y="7951"/>
                    <a:pt x="16496" y="7951"/>
                  </a:cubicBezTo>
                  <a:cubicBezTo>
                    <a:pt x="16934" y="7951"/>
                    <a:pt x="17373" y="8086"/>
                    <a:pt x="17718" y="8348"/>
                  </a:cubicBezTo>
                  <a:cubicBezTo>
                    <a:pt x="18157" y="8651"/>
                    <a:pt x="18460" y="8995"/>
                    <a:pt x="18804" y="9309"/>
                  </a:cubicBezTo>
                  <a:cubicBezTo>
                    <a:pt x="19024" y="9518"/>
                    <a:pt x="19243" y="9695"/>
                    <a:pt x="19504" y="9873"/>
                  </a:cubicBezTo>
                  <a:cubicBezTo>
                    <a:pt x="19581" y="9911"/>
                    <a:pt x="19805" y="10097"/>
                    <a:pt x="19979" y="10097"/>
                  </a:cubicBezTo>
                  <a:cubicBezTo>
                    <a:pt x="19995" y="10097"/>
                    <a:pt x="20011" y="10096"/>
                    <a:pt x="20027" y="10092"/>
                  </a:cubicBezTo>
                  <a:cubicBezTo>
                    <a:pt x="20413" y="9873"/>
                    <a:pt x="19849" y="9434"/>
                    <a:pt x="19630" y="9309"/>
                  </a:cubicBezTo>
                  <a:cubicBezTo>
                    <a:pt x="19588" y="9215"/>
                    <a:pt x="19504" y="9131"/>
                    <a:pt x="19504" y="9089"/>
                  </a:cubicBezTo>
                  <a:cubicBezTo>
                    <a:pt x="19504" y="9089"/>
                    <a:pt x="19504" y="8995"/>
                    <a:pt x="19588" y="8995"/>
                  </a:cubicBezTo>
                  <a:cubicBezTo>
                    <a:pt x="19588" y="8995"/>
                    <a:pt x="19630" y="8995"/>
                    <a:pt x="19630" y="9089"/>
                  </a:cubicBezTo>
                  <a:cubicBezTo>
                    <a:pt x="19807" y="9131"/>
                    <a:pt x="19849" y="9215"/>
                    <a:pt x="20027" y="9309"/>
                  </a:cubicBezTo>
                  <a:cubicBezTo>
                    <a:pt x="20413" y="9518"/>
                    <a:pt x="20810" y="9695"/>
                    <a:pt x="21197" y="9998"/>
                  </a:cubicBezTo>
                  <a:cubicBezTo>
                    <a:pt x="21510" y="10217"/>
                    <a:pt x="21771" y="10479"/>
                    <a:pt x="22074" y="10656"/>
                  </a:cubicBezTo>
                  <a:cubicBezTo>
                    <a:pt x="22103" y="10666"/>
                    <a:pt x="22133" y="10671"/>
                    <a:pt x="22162" y="10671"/>
                  </a:cubicBezTo>
                  <a:cubicBezTo>
                    <a:pt x="22255" y="10671"/>
                    <a:pt x="22335" y="10615"/>
                    <a:pt x="22335" y="10479"/>
                  </a:cubicBezTo>
                  <a:cubicBezTo>
                    <a:pt x="22293" y="10217"/>
                    <a:pt x="21980" y="9915"/>
                    <a:pt x="21855" y="9695"/>
                  </a:cubicBezTo>
                  <a:cubicBezTo>
                    <a:pt x="21552" y="9434"/>
                    <a:pt x="21197" y="9131"/>
                    <a:pt x="20935" y="8870"/>
                  </a:cubicBezTo>
                  <a:cubicBezTo>
                    <a:pt x="20632" y="8567"/>
                    <a:pt x="20288" y="8431"/>
                    <a:pt x="20027" y="8212"/>
                  </a:cubicBezTo>
                  <a:cubicBezTo>
                    <a:pt x="19630" y="7951"/>
                    <a:pt x="19243" y="7648"/>
                    <a:pt x="18804" y="7428"/>
                  </a:cubicBezTo>
                  <a:cubicBezTo>
                    <a:pt x="18460" y="7303"/>
                    <a:pt x="18063" y="7167"/>
                    <a:pt x="17676" y="7000"/>
                  </a:cubicBezTo>
                  <a:cubicBezTo>
                    <a:pt x="17154" y="6864"/>
                    <a:pt x="16673" y="6781"/>
                    <a:pt x="16235" y="6603"/>
                  </a:cubicBezTo>
                  <a:cubicBezTo>
                    <a:pt x="15670" y="6300"/>
                    <a:pt x="15148" y="5861"/>
                    <a:pt x="14584" y="5600"/>
                  </a:cubicBezTo>
                  <a:cubicBezTo>
                    <a:pt x="14020" y="5297"/>
                    <a:pt x="13320" y="5214"/>
                    <a:pt x="12672" y="5036"/>
                  </a:cubicBezTo>
                  <a:cubicBezTo>
                    <a:pt x="12192" y="4869"/>
                    <a:pt x="11628" y="4817"/>
                    <a:pt x="11189" y="4608"/>
                  </a:cubicBezTo>
                  <a:cubicBezTo>
                    <a:pt x="10970" y="4388"/>
                    <a:pt x="10750" y="4253"/>
                    <a:pt x="10541" y="4033"/>
                  </a:cubicBezTo>
                  <a:cubicBezTo>
                    <a:pt x="10280" y="3824"/>
                    <a:pt x="9967" y="3689"/>
                    <a:pt x="9706" y="3511"/>
                  </a:cubicBezTo>
                  <a:cubicBezTo>
                    <a:pt x="9622" y="3469"/>
                    <a:pt x="9497" y="3386"/>
                    <a:pt x="9403" y="3302"/>
                  </a:cubicBezTo>
                  <a:cubicBezTo>
                    <a:pt x="8839" y="3041"/>
                    <a:pt x="8274" y="2905"/>
                    <a:pt x="7710" y="2727"/>
                  </a:cubicBezTo>
                  <a:cubicBezTo>
                    <a:pt x="6624" y="2383"/>
                    <a:pt x="5663" y="2038"/>
                    <a:pt x="4660" y="1599"/>
                  </a:cubicBezTo>
                  <a:cubicBezTo>
                    <a:pt x="4273" y="1380"/>
                    <a:pt x="3918" y="1255"/>
                    <a:pt x="3574" y="1035"/>
                  </a:cubicBezTo>
                  <a:cubicBezTo>
                    <a:pt x="3229" y="774"/>
                    <a:pt x="2915" y="471"/>
                    <a:pt x="2571" y="252"/>
                  </a:cubicBezTo>
                  <a:cubicBezTo>
                    <a:pt x="2351" y="168"/>
                    <a:pt x="2226" y="116"/>
                    <a:pt x="2007" y="32"/>
                  </a:cubicBezTo>
                  <a:cubicBezTo>
                    <a:pt x="1986" y="11"/>
                    <a:pt x="1952" y="1"/>
                    <a:pt x="1923"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49"/>
            <p:cNvSpPr/>
            <p:nvPr/>
          </p:nvSpPr>
          <p:spPr>
            <a:xfrm>
              <a:off x="6347150" y="1629775"/>
              <a:ext cx="218225" cy="252200"/>
            </a:xfrm>
            <a:custGeom>
              <a:avLst/>
              <a:gdLst/>
              <a:ahLst/>
              <a:cxnLst/>
              <a:rect l="l" t="t" r="r" b="b"/>
              <a:pathLst>
                <a:path w="8729" h="10088" extrusionOk="0">
                  <a:moveTo>
                    <a:pt x="6049" y="0"/>
                  </a:moveTo>
                  <a:cubicBezTo>
                    <a:pt x="6049" y="0"/>
                    <a:pt x="5965" y="84"/>
                    <a:pt x="5871" y="126"/>
                  </a:cubicBezTo>
                  <a:cubicBezTo>
                    <a:pt x="5704" y="428"/>
                    <a:pt x="5182" y="1003"/>
                    <a:pt x="5088" y="1087"/>
                  </a:cubicBezTo>
                  <a:cubicBezTo>
                    <a:pt x="4827" y="1431"/>
                    <a:pt x="4524" y="1787"/>
                    <a:pt x="4179" y="2131"/>
                  </a:cubicBezTo>
                  <a:cubicBezTo>
                    <a:pt x="4137" y="2215"/>
                    <a:pt x="4043" y="2257"/>
                    <a:pt x="3960" y="2351"/>
                  </a:cubicBezTo>
                  <a:cubicBezTo>
                    <a:pt x="3176" y="3134"/>
                    <a:pt x="2351" y="3782"/>
                    <a:pt x="1567" y="4565"/>
                  </a:cubicBezTo>
                  <a:cubicBezTo>
                    <a:pt x="1212" y="4826"/>
                    <a:pt x="784" y="5182"/>
                    <a:pt x="429" y="5568"/>
                  </a:cubicBezTo>
                  <a:cubicBezTo>
                    <a:pt x="126" y="5787"/>
                    <a:pt x="0" y="6049"/>
                    <a:pt x="42" y="6393"/>
                  </a:cubicBezTo>
                  <a:cubicBezTo>
                    <a:pt x="126" y="6832"/>
                    <a:pt x="481" y="7177"/>
                    <a:pt x="784" y="7480"/>
                  </a:cubicBezTo>
                  <a:cubicBezTo>
                    <a:pt x="1045" y="7835"/>
                    <a:pt x="1348" y="8180"/>
                    <a:pt x="1693" y="8483"/>
                  </a:cubicBezTo>
                  <a:cubicBezTo>
                    <a:pt x="2476" y="9099"/>
                    <a:pt x="3479" y="9621"/>
                    <a:pt x="4398" y="10050"/>
                  </a:cubicBezTo>
                  <a:cubicBezTo>
                    <a:pt x="4465" y="10075"/>
                    <a:pt x="4544" y="10088"/>
                    <a:pt x="4635" y="10088"/>
                  </a:cubicBezTo>
                  <a:cubicBezTo>
                    <a:pt x="5789" y="10088"/>
                    <a:pt x="8728" y="8116"/>
                    <a:pt x="8525" y="7313"/>
                  </a:cubicBezTo>
                  <a:cubicBezTo>
                    <a:pt x="8222" y="6487"/>
                    <a:pt x="8002" y="5704"/>
                    <a:pt x="7532" y="5004"/>
                  </a:cubicBezTo>
                  <a:lnTo>
                    <a:pt x="7438" y="4920"/>
                  </a:lnTo>
                  <a:cubicBezTo>
                    <a:pt x="7219" y="4565"/>
                    <a:pt x="7094" y="4001"/>
                    <a:pt x="7219" y="3562"/>
                  </a:cubicBezTo>
                  <a:cubicBezTo>
                    <a:pt x="7397" y="3134"/>
                    <a:pt x="7397" y="2779"/>
                    <a:pt x="7313" y="2351"/>
                  </a:cubicBezTo>
                  <a:cubicBezTo>
                    <a:pt x="7313" y="2215"/>
                    <a:pt x="7219" y="2131"/>
                    <a:pt x="7219" y="1995"/>
                  </a:cubicBezTo>
                  <a:cubicBezTo>
                    <a:pt x="7177" y="1651"/>
                    <a:pt x="7052" y="1348"/>
                    <a:pt x="6874" y="1003"/>
                  </a:cubicBezTo>
                  <a:cubicBezTo>
                    <a:pt x="6832" y="742"/>
                    <a:pt x="6749" y="428"/>
                    <a:pt x="6435" y="220"/>
                  </a:cubicBezTo>
                  <a:cubicBezTo>
                    <a:pt x="6394" y="84"/>
                    <a:pt x="6174" y="0"/>
                    <a:pt x="6049"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9"/>
            <p:cNvSpPr/>
            <p:nvPr/>
          </p:nvSpPr>
          <p:spPr>
            <a:xfrm>
              <a:off x="6451625" y="1632900"/>
              <a:ext cx="81500" cy="119900"/>
            </a:xfrm>
            <a:custGeom>
              <a:avLst/>
              <a:gdLst/>
              <a:ahLst/>
              <a:cxnLst/>
              <a:rect l="l" t="t" r="r" b="b"/>
              <a:pathLst>
                <a:path w="3260" h="4796" extrusionOk="0">
                  <a:moveTo>
                    <a:pt x="1692" y="1"/>
                  </a:moveTo>
                  <a:cubicBezTo>
                    <a:pt x="1525" y="303"/>
                    <a:pt x="1003" y="878"/>
                    <a:pt x="909" y="962"/>
                  </a:cubicBezTo>
                  <a:cubicBezTo>
                    <a:pt x="648" y="1306"/>
                    <a:pt x="345" y="1662"/>
                    <a:pt x="0" y="2006"/>
                  </a:cubicBezTo>
                  <a:lnTo>
                    <a:pt x="0" y="2132"/>
                  </a:lnTo>
                  <a:cubicBezTo>
                    <a:pt x="125" y="2570"/>
                    <a:pt x="428" y="2790"/>
                    <a:pt x="742" y="3134"/>
                  </a:cubicBezTo>
                  <a:cubicBezTo>
                    <a:pt x="909" y="3437"/>
                    <a:pt x="1086" y="3876"/>
                    <a:pt x="1348" y="4096"/>
                  </a:cubicBezTo>
                  <a:cubicBezTo>
                    <a:pt x="1692" y="4273"/>
                    <a:pt x="2215" y="4357"/>
                    <a:pt x="2570" y="4440"/>
                  </a:cubicBezTo>
                  <a:cubicBezTo>
                    <a:pt x="2873" y="4576"/>
                    <a:pt x="3040" y="4660"/>
                    <a:pt x="3259" y="4795"/>
                  </a:cubicBezTo>
                  <a:cubicBezTo>
                    <a:pt x="3040" y="4440"/>
                    <a:pt x="2915" y="3876"/>
                    <a:pt x="3040" y="3437"/>
                  </a:cubicBezTo>
                  <a:cubicBezTo>
                    <a:pt x="3218" y="3009"/>
                    <a:pt x="3218" y="2654"/>
                    <a:pt x="3134" y="2226"/>
                  </a:cubicBezTo>
                  <a:cubicBezTo>
                    <a:pt x="3134" y="2090"/>
                    <a:pt x="3040" y="2006"/>
                    <a:pt x="3040" y="1870"/>
                  </a:cubicBezTo>
                  <a:cubicBezTo>
                    <a:pt x="2998" y="1745"/>
                    <a:pt x="2915" y="1567"/>
                    <a:pt x="2873" y="1442"/>
                  </a:cubicBezTo>
                  <a:cubicBezTo>
                    <a:pt x="2570" y="878"/>
                    <a:pt x="2215" y="439"/>
                    <a:pt x="1692"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9"/>
            <p:cNvSpPr/>
            <p:nvPr/>
          </p:nvSpPr>
          <p:spPr>
            <a:xfrm>
              <a:off x="6600725" y="1637350"/>
              <a:ext cx="32675" cy="60775"/>
            </a:xfrm>
            <a:custGeom>
              <a:avLst/>
              <a:gdLst/>
              <a:ahLst/>
              <a:cxnLst/>
              <a:rect l="l" t="t" r="r" b="b"/>
              <a:pathLst>
                <a:path w="1307" h="2431" extrusionOk="0">
                  <a:moveTo>
                    <a:pt x="1307" y="0"/>
                  </a:moveTo>
                  <a:lnTo>
                    <a:pt x="1" y="2267"/>
                  </a:lnTo>
                  <a:cubicBezTo>
                    <a:pt x="1" y="2267"/>
                    <a:pt x="350" y="2430"/>
                    <a:pt x="622" y="2430"/>
                  </a:cubicBezTo>
                  <a:cubicBezTo>
                    <a:pt x="721" y="2430"/>
                    <a:pt x="810" y="2409"/>
                    <a:pt x="868" y="2351"/>
                  </a:cubicBezTo>
                  <a:cubicBezTo>
                    <a:pt x="993" y="2173"/>
                    <a:pt x="1307" y="1"/>
                    <a:pt x="1307"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9"/>
            <p:cNvSpPr/>
            <p:nvPr/>
          </p:nvSpPr>
          <p:spPr>
            <a:xfrm>
              <a:off x="6485300" y="1515100"/>
              <a:ext cx="162200" cy="220475"/>
            </a:xfrm>
            <a:custGeom>
              <a:avLst/>
              <a:gdLst/>
              <a:ahLst/>
              <a:cxnLst/>
              <a:rect l="l" t="t" r="r" b="b"/>
              <a:pathLst>
                <a:path w="6488" h="8819" extrusionOk="0">
                  <a:moveTo>
                    <a:pt x="3757" y="0"/>
                  </a:moveTo>
                  <a:cubicBezTo>
                    <a:pt x="2247" y="0"/>
                    <a:pt x="665" y="1458"/>
                    <a:pt x="345" y="3449"/>
                  </a:cubicBezTo>
                  <a:cubicBezTo>
                    <a:pt x="1" y="5590"/>
                    <a:pt x="345" y="6676"/>
                    <a:pt x="868" y="7366"/>
                  </a:cubicBezTo>
                  <a:cubicBezTo>
                    <a:pt x="1218" y="7925"/>
                    <a:pt x="2370" y="8818"/>
                    <a:pt x="3154" y="8818"/>
                  </a:cubicBezTo>
                  <a:cubicBezTo>
                    <a:pt x="3351" y="8818"/>
                    <a:pt x="3525" y="8762"/>
                    <a:pt x="3657" y="8630"/>
                  </a:cubicBezTo>
                  <a:cubicBezTo>
                    <a:pt x="4002" y="8285"/>
                    <a:pt x="5401" y="6457"/>
                    <a:pt x="5788" y="5935"/>
                  </a:cubicBezTo>
                  <a:cubicBezTo>
                    <a:pt x="6185" y="5110"/>
                    <a:pt x="6394" y="4326"/>
                    <a:pt x="6394" y="3449"/>
                  </a:cubicBezTo>
                  <a:cubicBezTo>
                    <a:pt x="6488" y="2101"/>
                    <a:pt x="5924" y="837"/>
                    <a:pt x="4827" y="273"/>
                  </a:cubicBezTo>
                  <a:cubicBezTo>
                    <a:pt x="4487" y="87"/>
                    <a:pt x="4124" y="0"/>
                    <a:pt x="3757"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49"/>
            <p:cNvSpPr/>
            <p:nvPr/>
          </p:nvSpPr>
          <p:spPr>
            <a:xfrm>
              <a:off x="6565750" y="1651450"/>
              <a:ext cx="28475" cy="23000"/>
            </a:xfrm>
            <a:custGeom>
              <a:avLst/>
              <a:gdLst/>
              <a:ahLst/>
              <a:cxnLst/>
              <a:rect l="l" t="t" r="r" b="b"/>
              <a:pathLst>
                <a:path w="1139" h="920" extrusionOk="0">
                  <a:moveTo>
                    <a:pt x="481" y="0"/>
                  </a:moveTo>
                  <a:cubicBezTo>
                    <a:pt x="355" y="0"/>
                    <a:pt x="261" y="0"/>
                    <a:pt x="219" y="42"/>
                  </a:cubicBezTo>
                  <a:cubicBezTo>
                    <a:pt x="136" y="136"/>
                    <a:pt x="136" y="136"/>
                    <a:pt x="42" y="220"/>
                  </a:cubicBezTo>
                  <a:cubicBezTo>
                    <a:pt x="0" y="345"/>
                    <a:pt x="42" y="481"/>
                    <a:pt x="219" y="564"/>
                  </a:cubicBezTo>
                  <a:cubicBezTo>
                    <a:pt x="261" y="658"/>
                    <a:pt x="355" y="784"/>
                    <a:pt x="439" y="784"/>
                  </a:cubicBezTo>
                  <a:cubicBezTo>
                    <a:pt x="564" y="825"/>
                    <a:pt x="700" y="920"/>
                    <a:pt x="825" y="920"/>
                  </a:cubicBezTo>
                  <a:cubicBezTo>
                    <a:pt x="1003" y="825"/>
                    <a:pt x="1045" y="784"/>
                    <a:pt x="1139" y="700"/>
                  </a:cubicBezTo>
                  <a:cubicBezTo>
                    <a:pt x="1139" y="658"/>
                    <a:pt x="1139" y="658"/>
                    <a:pt x="1045" y="658"/>
                  </a:cubicBezTo>
                  <a:lnTo>
                    <a:pt x="1045" y="345"/>
                  </a:lnTo>
                  <a:cubicBezTo>
                    <a:pt x="919" y="220"/>
                    <a:pt x="700" y="42"/>
                    <a:pt x="481"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49"/>
            <p:cNvSpPr/>
            <p:nvPr/>
          </p:nvSpPr>
          <p:spPr>
            <a:xfrm>
              <a:off x="6599425" y="1643250"/>
              <a:ext cx="17525" cy="15100"/>
            </a:xfrm>
            <a:custGeom>
              <a:avLst/>
              <a:gdLst/>
              <a:ahLst/>
              <a:cxnLst/>
              <a:rect l="l" t="t" r="r" b="b"/>
              <a:pathLst>
                <a:path w="701" h="604" extrusionOk="0">
                  <a:moveTo>
                    <a:pt x="104" y="0"/>
                  </a:moveTo>
                  <a:cubicBezTo>
                    <a:pt x="75" y="0"/>
                    <a:pt x="53" y="10"/>
                    <a:pt x="53" y="25"/>
                  </a:cubicBezTo>
                  <a:lnTo>
                    <a:pt x="53" y="109"/>
                  </a:lnTo>
                  <a:cubicBezTo>
                    <a:pt x="1" y="328"/>
                    <a:pt x="53" y="589"/>
                    <a:pt x="262" y="589"/>
                  </a:cubicBezTo>
                  <a:lnTo>
                    <a:pt x="356" y="589"/>
                  </a:lnTo>
                  <a:cubicBezTo>
                    <a:pt x="391" y="599"/>
                    <a:pt x="423" y="604"/>
                    <a:pt x="452" y="604"/>
                  </a:cubicBezTo>
                  <a:cubicBezTo>
                    <a:pt x="668" y="604"/>
                    <a:pt x="701" y="350"/>
                    <a:pt x="701" y="203"/>
                  </a:cubicBezTo>
                  <a:cubicBezTo>
                    <a:pt x="701" y="136"/>
                    <a:pt x="679" y="75"/>
                    <a:pt x="667" y="75"/>
                  </a:cubicBezTo>
                  <a:cubicBezTo>
                    <a:pt x="662" y="75"/>
                    <a:pt x="659" y="85"/>
                    <a:pt x="659" y="109"/>
                  </a:cubicBezTo>
                  <a:cubicBezTo>
                    <a:pt x="575" y="245"/>
                    <a:pt x="481" y="370"/>
                    <a:pt x="356" y="464"/>
                  </a:cubicBezTo>
                  <a:cubicBezTo>
                    <a:pt x="220" y="370"/>
                    <a:pt x="220" y="203"/>
                    <a:pt x="220" y="109"/>
                  </a:cubicBezTo>
                  <a:cubicBezTo>
                    <a:pt x="220" y="29"/>
                    <a:pt x="153" y="0"/>
                    <a:pt x="10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49"/>
            <p:cNvSpPr/>
            <p:nvPr/>
          </p:nvSpPr>
          <p:spPr>
            <a:xfrm>
              <a:off x="6566775" y="1691525"/>
              <a:ext cx="27450" cy="23450"/>
            </a:xfrm>
            <a:custGeom>
              <a:avLst/>
              <a:gdLst/>
              <a:ahLst/>
              <a:cxnLst/>
              <a:rect l="l" t="t" r="r" b="b"/>
              <a:pathLst>
                <a:path w="1098" h="938" extrusionOk="0">
                  <a:moveTo>
                    <a:pt x="209" y="1"/>
                  </a:moveTo>
                  <a:cubicBezTo>
                    <a:pt x="164" y="1"/>
                    <a:pt x="87" y="187"/>
                    <a:pt x="1" y="225"/>
                  </a:cubicBezTo>
                  <a:cubicBezTo>
                    <a:pt x="1" y="445"/>
                    <a:pt x="1" y="664"/>
                    <a:pt x="178" y="789"/>
                  </a:cubicBezTo>
                  <a:cubicBezTo>
                    <a:pt x="203" y="895"/>
                    <a:pt x="291" y="938"/>
                    <a:pt x="403" y="938"/>
                  </a:cubicBezTo>
                  <a:cubicBezTo>
                    <a:pt x="480" y="938"/>
                    <a:pt x="570" y="917"/>
                    <a:pt x="659" y="883"/>
                  </a:cubicBezTo>
                  <a:cubicBezTo>
                    <a:pt x="784" y="883"/>
                    <a:pt x="878" y="748"/>
                    <a:pt x="1004" y="664"/>
                  </a:cubicBezTo>
                  <a:cubicBezTo>
                    <a:pt x="1098" y="528"/>
                    <a:pt x="1098" y="445"/>
                    <a:pt x="962" y="403"/>
                  </a:cubicBezTo>
                  <a:cubicBezTo>
                    <a:pt x="743" y="309"/>
                    <a:pt x="575" y="309"/>
                    <a:pt x="440" y="184"/>
                  </a:cubicBezTo>
                  <a:cubicBezTo>
                    <a:pt x="398" y="184"/>
                    <a:pt x="398" y="6"/>
                    <a:pt x="220" y="6"/>
                  </a:cubicBezTo>
                  <a:cubicBezTo>
                    <a:pt x="217" y="2"/>
                    <a:pt x="213" y="1"/>
                    <a:pt x="209" y="1"/>
                  </a:cubicBezTo>
                  <a:close/>
                </a:path>
              </a:pathLst>
            </a:custGeom>
            <a:solidFill>
              <a:srgbClr val="F9F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9"/>
            <p:cNvSpPr/>
            <p:nvPr/>
          </p:nvSpPr>
          <p:spPr>
            <a:xfrm>
              <a:off x="6585325" y="1620900"/>
              <a:ext cx="33725" cy="8900"/>
            </a:xfrm>
            <a:custGeom>
              <a:avLst/>
              <a:gdLst/>
              <a:ahLst/>
              <a:cxnLst/>
              <a:rect l="l" t="t" r="r" b="b"/>
              <a:pathLst>
                <a:path w="1349" h="356" extrusionOk="0">
                  <a:moveTo>
                    <a:pt x="700" y="0"/>
                  </a:moveTo>
                  <a:cubicBezTo>
                    <a:pt x="617" y="0"/>
                    <a:pt x="617" y="94"/>
                    <a:pt x="565" y="94"/>
                  </a:cubicBezTo>
                  <a:lnTo>
                    <a:pt x="439" y="94"/>
                  </a:lnTo>
                  <a:cubicBezTo>
                    <a:pt x="356" y="94"/>
                    <a:pt x="356" y="136"/>
                    <a:pt x="262" y="136"/>
                  </a:cubicBezTo>
                  <a:cubicBezTo>
                    <a:pt x="262" y="136"/>
                    <a:pt x="220" y="136"/>
                    <a:pt x="220" y="219"/>
                  </a:cubicBezTo>
                  <a:lnTo>
                    <a:pt x="136" y="219"/>
                  </a:lnTo>
                  <a:lnTo>
                    <a:pt x="42" y="313"/>
                  </a:lnTo>
                  <a:lnTo>
                    <a:pt x="220" y="313"/>
                  </a:lnTo>
                  <a:cubicBezTo>
                    <a:pt x="262" y="219"/>
                    <a:pt x="262" y="219"/>
                    <a:pt x="356" y="219"/>
                  </a:cubicBezTo>
                  <a:lnTo>
                    <a:pt x="439" y="219"/>
                  </a:lnTo>
                  <a:cubicBezTo>
                    <a:pt x="481" y="219"/>
                    <a:pt x="565" y="219"/>
                    <a:pt x="565" y="136"/>
                  </a:cubicBezTo>
                  <a:lnTo>
                    <a:pt x="1045" y="136"/>
                  </a:lnTo>
                  <a:cubicBezTo>
                    <a:pt x="1139" y="219"/>
                    <a:pt x="1139" y="219"/>
                    <a:pt x="1223" y="219"/>
                  </a:cubicBezTo>
                  <a:lnTo>
                    <a:pt x="1348" y="219"/>
                  </a:lnTo>
                  <a:cubicBezTo>
                    <a:pt x="1348" y="219"/>
                    <a:pt x="1348" y="136"/>
                    <a:pt x="1265" y="136"/>
                  </a:cubicBezTo>
                  <a:lnTo>
                    <a:pt x="1223" y="136"/>
                  </a:lnTo>
                  <a:cubicBezTo>
                    <a:pt x="1223" y="94"/>
                    <a:pt x="1139" y="94"/>
                    <a:pt x="1139" y="94"/>
                  </a:cubicBezTo>
                  <a:lnTo>
                    <a:pt x="1003" y="94"/>
                  </a:lnTo>
                  <a:cubicBezTo>
                    <a:pt x="920" y="94"/>
                    <a:pt x="920" y="0"/>
                    <a:pt x="826" y="0"/>
                  </a:cubicBezTo>
                  <a:close/>
                  <a:moveTo>
                    <a:pt x="42" y="313"/>
                  </a:moveTo>
                  <a:cubicBezTo>
                    <a:pt x="1" y="313"/>
                    <a:pt x="1" y="355"/>
                    <a:pt x="1" y="355"/>
                  </a:cubicBezTo>
                  <a:cubicBezTo>
                    <a:pt x="1" y="355"/>
                    <a:pt x="42" y="355"/>
                    <a:pt x="42" y="313"/>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9"/>
            <p:cNvSpPr/>
            <p:nvPr/>
          </p:nvSpPr>
          <p:spPr>
            <a:xfrm>
              <a:off x="6490775" y="1493375"/>
              <a:ext cx="178400" cy="122325"/>
            </a:xfrm>
            <a:custGeom>
              <a:avLst/>
              <a:gdLst/>
              <a:ahLst/>
              <a:cxnLst/>
              <a:rect l="l" t="t" r="r" b="b"/>
              <a:pathLst>
                <a:path w="7136" h="4893" extrusionOk="0">
                  <a:moveTo>
                    <a:pt x="3432" y="1"/>
                  </a:moveTo>
                  <a:cubicBezTo>
                    <a:pt x="3139" y="1"/>
                    <a:pt x="2846" y="41"/>
                    <a:pt x="2571" y="139"/>
                  </a:cubicBezTo>
                  <a:cubicBezTo>
                    <a:pt x="2132" y="275"/>
                    <a:pt x="1871" y="620"/>
                    <a:pt x="1474" y="922"/>
                  </a:cubicBezTo>
                  <a:cubicBezTo>
                    <a:pt x="910" y="1278"/>
                    <a:pt x="523" y="1758"/>
                    <a:pt x="220" y="2322"/>
                  </a:cubicBezTo>
                  <a:cubicBezTo>
                    <a:pt x="1" y="2845"/>
                    <a:pt x="1" y="3628"/>
                    <a:pt x="565" y="3670"/>
                  </a:cubicBezTo>
                  <a:cubicBezTo>
                    <a:pt x="655" y="3701"/>
                    <a:pt x="747" y="3714"/>
                    <a:pt x="839" y="3714"/>
                  </a:cubicBezTo>
                  <a:cubicBezTo>
                    <a:pt x="1280" y="3714"/>
                    <a:pt x="1735" y="3405"/>
                    <a:pt x="2132" y="3189"/>
                  </a:cubicBezTo>
                  <a:cubicBezTo>
                    <a:pt x="2435" y="3064"/>
                    <a:pt x="2654" y="2886"/>
                    <a:pt x="2916" y="2751"/>
                  </a:cubicBezTo>
                  <a:cubicBezTo>
                    <a:pt x="2972" y="2730"/>
                    <a:pt x="3026" y="2720"/>
                    <a:pt x="3076" y="2720"/>
                  </a:cubicBezTo>
                  <a:cubicBezTo>
                    <a:pt x="3525" y="2720"/>
                    <a:pt x="3730" y="3491"/>
                    <a:pt x="4002" y="3847"/>
                  </a:cubicBezTo>
                  <a:cubicBezTo>
                    <a:pt x="4083" y="3923"/>
                    <a:pt x="4210" y="3983"/>
                    <a:pt x="4343" y="3983"/>
                  </a:cubicBezTo>
                  <a:cubicBezTo>
                    <a:pt x="4432" y="3983"/>
                    <a:pt x="4524" y="3956"/>
                    <a:pt x="4608" y="3889"/>
                  </a:cubicBezTo>
                  <a:cubicBezTo>
                    <a:pt x="4737" y="3818"/>
                    <a:pt x="4837" y="3789"/>
                    <a:pt x="4923" y="3789"/>
                  </a:cubicBezTo>
                  <a:cubicBezTo>
                    <a:pt x="5101" y="3789"/>
                    <a:pt x="5215" y="3915"/>
                    <a:pt x="5391" y="4056"/>
                  </a:cubicBezTo>
                  <a:cubicBezTo>
                    <a:pt x="5569" y="4234"/>
                    <a:pt x="5747" y="4412"/>
                    <a:pt x="5914" y="4537"/>
                  </a:cubicBezTo>
                  <a:cubicBezTo>
                    <a:pt x="6175" y="4756"/>
                    <a:pt x="6488" y="4892"/>
                    <a:pt x="6749" y="4892"/>
                  </a:cubicBezTo>
                  <a:cubicBezTo>
                    <a:pt x="7052" y="4892"/>
                    <a:pt x="7052" y="4453"/>
                    <a:pt x="7052" y="4318"/>
                  </a:cubicBezTo>
                  <a:cubicBezTo>
                    <a:pt x="7136" y="3325"/>
                    <a:pt x="6614" y="2322"/>
                    <a:pt x="6133" y="1622"/>
                  </a:cubicBezTo>
                  <a:cubicBezTo>
                    <a:pt x="5569" y="839"/>
                    <a:pt x="4921" y="275"/>
                    <a:pt x="4044" y="55"/>
                  </a:cubicBezTo>
                  <a:cubicBezTo>
                    <a:pt x="3845" y="21"/>
                    <a:pt x="3638" y="1"/>
                    <a:pt x="3432"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9"/>
            <p:cNvSpPr/>
            <p:nvPr/>
          </p:nvSpPr>
          <p:spPr>
            <a:xfrm>
              <a:off x="6450575" y="1537150"/>
              <a:ext cx="154375" cy="146050"/>
            </a:xfrm>
            <a:custGeom>
              <a:avLst/>
              <a:gdLst/>
              <a:ahLst/>
              <a:cxnLst/>
              <a:rect l="l" t="t" r="r" b="b"/>
              <a:pathLst>
                <a:path w="6175" h="5842" extrusionOk="0">
                  <a:moveTo>
                    <a:pt x="3834" y="1"/>
                  </a:moveTo>
                  <a:cubicBezTo>
                    <a:pt x="2930" y="1"/>
                    <a:pt x="2107" y="260"/>
                    <a:pt x="1390" y="738"/>
                  </a:cubicBezTo>
                  <a:cubicBezTo>
                    <a:pt x="784" y="1135"/>
                    <a:pt x="261" y="1877"/>
                    <a:pt x="167" y="2661"/>
                  </a:cubicBezTo>
                  <a:cubicBezTo>
                    <a:pt x="126" y="3141"/>
                    <a:pt x="126" y="3705"/>
                    <a:pt x="126" y="4269"/>
                  </a:cubicBezTo>
                  <a:cubicBezTo>
                    <a:pt x="167" y="4489"/>
                    <a:pt x="126" y="4792"/>
                    <a:pt x="42" y="5053"/>
                  </a:cubicBezTo>
                  <a:cubicBezTo>
                    <a:pt x="42" y="5272"/>
                    <a:pt x="0" y="5836"/>
                    <a:pt x="42" y="5836"/>
                  </a:cubicBezTo>
                  <a:cubicBezTo>
                    <a:pt x="167" y="5794"/>
                    <a:pt x="345" y="5492"/>
                    <a:pt x="564" y="5397"/>
                  </a:cubicBezTo>
                  <a:cubicBezTo>
                    <a:pt x="690" y="5356"/>
                    <a:pt x="909" y="5272"/>
                    <a:pt x="1045" y="5136"/>
                  </a:cubicBezTo>
                  <a:cubicBezTo>
                    <a:pt x="1242" y="4975"/>
                    <a:pt x="1444" y="4904"/>
                    <a:pt x="1630" y="4904"/>
                  </a:cubicBezTo>
                  <a:cubicBezTo>
                    <a:pt x="1936" y="4904"/>
                    <a:pt x="2194" y="5098"/>
                    <a:pt x="2298" y="5397"/>
                  </a:cubicBezTo>
                  <a:cubicBezTo>
                    <a:pt x="2414" y="5674"/>
                    <a:pt x="2688" y="5842"/>
                    <a:pt x="2946" y="5842"/>
                  </a:cubicBezTo>
                  <a:cubicBezTo>
                    <a:pt x="3177" y="5842"/>
                    <a:pt x="3395" y="5708"/>
                    <a:pt x="3479" y="5397"/>
                  </a:cubicBezTo>
                  <a:cubicBezTo>
                    <a:pt x="3521" y="5272"/>
                    <a:pt x="3479" y="5011"/>
                    <a:pt x="3260" y="4917"/>
                  </a:cubicBezTo>
                  <a:cubicBezTo>
                    <a:pt x="3082" y="4833"/>
                    <a:pt x="2915" y="4792"/>
                    <a:pt x="2821" y="4614"/>
                  </a:cubicBezTo>
                  <a:cubicBezTo>
                    <a:pt x="2765" y="4383"/>
                    <a:pt x="2845" y="4288"/>
                    <a:pt x="2969" y="4288"/>
                  </a:cubicBezTo>
                  <a:cubicBezTo>
                    <a:pt x="3031" y="4288"/>
                    <a:pt x="3103" y="4311"/>
                    <a:pt x="3176" y="4353"/>
                  </a:cubicBezTo>
                  <a:cubicBezTo>
                    <a:pt x="3269" y="4412"/>
                    <a:pt x="3399" y="4439"/>
                    <a:pt x="3543" y="4439"/>
                  </a:cubicBezTo>
                  <a:cubicBezTo>
                    <a:pt x="3934" y="4439"/>
                    <a:pt x="4424" y="4238"/>
                    <a:pt x="4524" y="3925"/>
                  </a:cubicBezTo>
                  <a:lnTo>
                    <a:pt x="4524" y="3831"/>
                  </a:lnTo>
                  <a:cubicBezTo>
                    <a:pt x="4304" y="3705"/>
                    <a:pt x="4043" y="3831"/>
                    <a:pt x="3824" y="3663"/>
                  </a:cubicBezTo>
                  <a:cubicBezTo>
                    <a:pt x="3698" y="3486"/>
                    <a:pt x="3698" y="3266"/>
                    <a:pt x="3604" y="3141"/>
                  </a:cubicBezTo>
                  <a:cubicBezTo>
                    <a:pt x="3521" y="2786"/>
                    <a:pt x="3698" y="2567"/>
                    <a:pt x="3824" y="2305"/>
                  </a:cubicBezTo>
                  <a:cubicBezTo>
                    <a:pt x="4085" y="1877"/>
                    <a:pt x="4826" y="1219"/>
                    <a:pt x="5391" y="1219"/>
                  </a:cubicBezTo>
                  <a:cubicBezTo>
                    <a:pt x="5432" y="1313"/>
                    <a:pt x="5610" y="1313"/>
                    <a:pt x="5652" y="1313"/>
                  </a:cubicBezTo>
                  <a:cubicBezTo>
                    <a:pt x="5652" y="1355"/>
                    <a:pt x="5746" y="1438"/>
                    <a:pt x="5829" y="1438"/>
                  </a:cubicBezTo>
                  <a:cubicBezTo>
                    <a:pt x="5853" y="1485"/>
                    <a:pt x="5905" y="1522"/>
                    <a:pt x="5961" y="1522"/>
                  </a:cubicBezTo>
                  <a:cubicBezTo>
                    <a:pt x="6006" y="1522"/>
                    <a:pt x="6053" y="1498"/>
                    <a:pt x="6090" y="1438"/>
                  </a:cubicBezTo>
                  <a:cubicBezTo>
                    <a:pt x="6174" y="1355"/>
                    <a:pt x="6174" y="1313"/>
                    <a:pt x="6090" y="1219"/>
                  </a:cubicBezTo>
                  <a:cubicBezTo>
                    <a:pt x="6090" y="1135"/>
                    <a:pt x="6007" y="1000"/>
                    <a:pt x="5955" y="916"/>
                  </a:cubicBezTo>
                  <a:lnTo>
                    <a:pt x="5871" y="916"/>
                  </a:lnTo>
                  <a:cubicBezTo>
                    <a:pt x="5432" y="352"/>
                    <a:pt x="4743" y="91"/>
                    <a:pt x="4085" y="7"/>
                  </a:cubicBezTo>
                  <a:cubicBezTo>
                    <a:pt x="4001" y="3"/>
                    <a:pt x="3917" y="1"/>
                    <a:pt x="383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9"/>
            <p:cNvSpPr/>
            <p:nvPr/>
          </p:nvSpPr>
          <p:spPr>
            <a:xfrm>
              <a:off x="6502125" y="1512250"/>
              <a:ext cx="70175" cy="52650"/>
            </a:xfrm>
            <a:custGeom>
              <a:avLst/>
              <a:gdLst/>
              <a:ahLst/>
              <a:cxnLst/>
              <a:rect l="l" t="t" r="r" b="b"/>
              <a:pathLst>
                <a:path w="2807" h="2106" extrusionOk="0">
                  <a:moveTo>
                    <a:pt x="2764" y="0"/>
                  </a:moveTo>
                  <a:cubicBezTo>
                    <a:pt x="2242" y="0"/>
                    <a:pt x="1897" y="387"/>
                    <a:pt x="1459" y="564"/>
                  </a:cubicBezTo>
                  <a:cubicBezTo>
                    <a:pt x="978" y="951"/>
                    <a:pt x="456" y="1525"/>
                    <a:pt x="69" y="1996"/>
                  </a:cubicBezTo>
                  <a:cubicBezTo>
                    <a:pt x="0" y="2065"/>
                    <a:pt x="33" y="2106"/>
                    <a:pt x="72" y="2106"/>
                  </a:cubicBezTo>
                  <a:cubicBezTo>
                    <a:pt x="86" y="2106"/>
                    <a:pt x="100" y="2101"/>
                    <a:pt x="111" y="2090"/>
                  </a:cubicBezTo>
                  <a:cubicBezTo>
                    <a:pt x="550" y="1651"/>
                    <a:pt x="895" y="1306"/>
                    <a:pt x="1333" y="951"/>
                  </a:cubicBezTo>
                  <a:cubicBezTo>
                    <a:pt x="1678" y="564"/>
                    <a:pt x="2242" y="220"/>
                    <a:pt x="2764" y="167"/>
                  </a:cubicBezTo>
                  <a:cubicBezTo>
                    <a:pt x="2806" y="167"/>
                    <a:pt x="2806" y="0"/>
                    <a:pt x="276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9"/>
            <p:cNvSpPr/>
            <p:nvPr/>
          </p:nvSpPr>
          <p:spPr>
            <a:xfrm>
              <a:off x="6529950" y="1513750"/>
              <a:ext cx="60475" cy="46600"/>
            </a:xfrm>
            <a:custGeom>
              <a:avLst/>
              <a:gdLst/>
              <a:ahLst/>
              <a:cxnLst/>
              <a:rect l="l" t="t" r="r" b="b"/>
              <a:pathLst>
                <a:path w="2419" h="1864" extrusionOk="0">
                  <a:moveTo>
                    <a:pt x="2310" y="1"/>
                  </a:moveTo>
                  <a:cubicBezTo>
                    <a:pt x="2293" y="1"/>
                    <a:pt x="2276" y="8"/>
                    <a:pt x="2257" y="24"/>
                  </a:cubicBezTo>
                  <a:cubicBezTo>
                    <a:pt x="1787" y="160"/>
                    <a:pt x="1432" y="504"/>
                    <a:pt x="1087" y="807"/>
                  </a:cubicBezTo>
                  <a:cubicBezTo>
                    <a:pt x="649" y="1027"/>
                    <a:pt x="220" y="1288"/>
                    <a:pt x="1" y="1727"/>
                  </a:cubicBezTo>
                  <a:cubicBezTo>
                    <a:pt x="1" y="1785"/>
                    <a:pt x="62" y="1863"/>
                    <a:pt x="99" y="1863"/>
                  </a:cubicBezTo>
                  <a:cubicBezTo>
                    <a:pt x="115" y="1863"/>
                    <a:pt x="126" y="1848"/>
                    <a:pt x="126" y="1810"/>
                  </a:cubicBezTo>
                  <a:cubicBezTo>
                    <a:pt x="346" y="1371"/>
                    <a:pt x="784" y="1152"/>
                    <a:pt x="1129" y="943"/>
                  </a:cubicBezTo>
                  <a:cubicBezTo>
                    <a:pt x="1474" y="682"/>
                    <a:pt x="1871" y="327"/>
                    <a:pt x="2351" y="160"/>
                  </a:cubicBezTo>
                  <a:cubicBezTo>
                    <a:pt x="2419" y="118"/>
                    <a:pt x="2378" y="1"/>
                    <a:pt x="231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9"/>
            <p:cNvSpPr/>
            <p:nvPr/>
          </p:nvSpPr>
          <p:spPr>
            <a:xfrm>
              <a:off x="6569125" y="1508300"/>
              <a:ext cx="22550" cy="33850"/>
            </a:xfrm>
            <a:custGeom>
              <a:avLst/>
              <a:gdLst/>
              <a:ahLst/>
              <a:cxnLst/>
              <a:rect l="l" t="t" r="r" b="b"/>
              <a:pathLst>
                <a:path w="902" h="1354" extrusionOk="0">
                  <a:moveTo>
                    <a:pt x="826" y="0"/>
                  </a:moveTo>
                  <a:cubicBezTo>
                    <a:pt x="814" y="0"/>
                    <a:pt x="800" y="7"/>
                    <a:pt x="784" y="23"/>
                  </a:cubicBezTo>
                  <a:cubicBezTo>
                    <a:pt x="429" y="378"/>
                    <a:pt x="84" y="722"/>
                    <a:pt x="1" y="1245"/>
                  </a:cubicBezTo>
                  <a:cubicBezTo>
                    <a:pt x="1" y="1324"/>
                    <a:pt x="51" y="1353"/>
                    <a:pt x="88" y="1353"/>
                  </a:cubicBezTo>
                  <a:cubicBezTo>
                    <a:pt x="109" y="1353"/>
                    <a:pt x="126" y="1344"/>
                    <a:pt x="126" y="1328"/>
                  </a:cubicBezTo>
                  <a:cubicBezTo>
                    <a:pt x="220" y="806"/>
                    <a:pt x="565" y="461"/>
                    <a:pt x="868" y="158"/>
                  </a:cubicBezTo>
                  <a:cubicBezTo>
                    <a:pt x="902" y="124"/>
                    <a:pt x="881" y="0"/>
                    <a:pt x="826"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9"/>
            <p:cNvSpPr/>
            <p:nvPr/>
          </p:nvSpPr>
          <p:spPr>
            <a:xfrm>
              <a:off x="6588725" y="1516300"/>
              <a:ext cx="15575" cy="59375"/>
            </a:xfrm>
            <a:custGeom>
              <a:avLst/>
              <a:gdLst/>
              <a:ahLst/>
              <a:cxnLst/>
              <a:rect l="l" t="t" r="r" b="b"/>
              <a:pathLst>
                <a:path w="623" h="2375" extrusionOk="0">
                  <a:moveTo>
                    <a:pt x="498" y="0"/>
                  </a:moveTo>
                  <a:cubicBezTo>
                    <a:pt x="471" y="0"/>
                    <a:pt x="445" y="16"/>
                    <a:pt x="429" y="58"/>
                  </a:cubicBezTo>
                  <a:cubicBezTo>
                    <a:pt x="126" y="705"/>
                    <a:pt x="0" y="1489"/>
                    <a:pt x="0" y="2272"/>
                  </a:cubicBezTo>
                  <a:cubicBezTo>
                    <a:pt x="0" y="2340"/>
                    <a:pt x="32" y="2374"/>
                    <a:pt x="63" y="2374"/>
                  </a:cubicBezTo>
                  <a:cubicBezTo>
                    <a:pt x="94" y="2374"/>
                    <a:pt x="126" y="2340"/>
                    <a:pt x="126" y="2272"/>
                  </a:cubicBezTo>
                  <a:cubicBezTo>
                    <a:pt x="126" y="1572"/>
                    <a:pt x="303" y="789"/>
                    <a:pt x="564" y="141"/>
                  </a:cubicBezTo>
                  <a:cubicBezTo>
                    <a:pt x="623" y="83"/>
                    <a:pt x="560" y="0"/>
                    <a:pt x="498"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9"/>
            <p:cNvSpPr/>
            <p:nvPr/>
          </p:nvSpPr>
          <p:spPr>
            <a:xfrm>
              <a:off x="6604925" y="1517450"/>
              <a:ext cx="11875" cy="51425"/>
            </a:xfrm>
            <a:custGeom>
              <a:avLst/>
              <a:gdLst/>
              <a:ahLst/>
              <a:cxnLst/>
              <a:rect l="l" t="t" r="r" b="b"/>
              <a:pathLst>
                <a:path w="475" h="2057" extrusionOk="0">
                  <a:moveTo>
                    <a:pt x="391" y="0"/>
                  </a:moveTo>
                  <a:cubicBezTo>
                    <a:pt x="380" y="0"/>
                    <a:pt x="368" y="4"/>
                    <a:pt x="355" y="12"/>
                  </a:cubicBezTo>
                  <a:cubicBezTo>
                    <a:pt x="219" y="221"/>
                    <a:pt x="136" y="534"/>
                    <a:pt x="42" y="795"/>
                  </a:cubicBezTo>
                  <a:cubicBezTo>
                    <a:pt x="42" y="1140"/>
                    <a:pt x="0" y="1579"/>
                    <a:pt x="0" y="1923"/>
                  </a:cubicBezTo>
                  <a:cubicBezTo>
                    <a:pt x="0" y="2012"/>
                    <a:pt x="34" y="2057"/>
                    <a:pt x="68" y="2057"/>
                  </a:cubicBezTo>
                  <a:cubicBezTo>
                    <a:pt x="102" y="2057"/>
                    <a:pt x="136" y="2012"/>
                    <a:pt x="136" y="1923"/>
                  </a:cubicBezTo>
                  <a:cubicBezTo>
                    <a:pt x="136" y="1579"/>
                    <a:pt x="136" y="1317"/>
                    <a:pt x="219" y="962"/>
                  </a:cubicBezTo>
                  <a:cubicBezTo>
                    <a:pt x="261" y="659"/>
                    <a:pt x="261" y="356"/>
                    <a:pt x="439" y="179"/>
                  </a:cubicBezTo>
                  <a:cubicBezTo>
                    <a:pt x="474" y="108"/>
                    <a:pt x="450" y="0"/>
                    <a:pt x="39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9"/>
            <p:cNvSpPr/>
            <p:nvPr/>
          </p:nvSpPr>
          <p:spPr>
            <a:xfrm>
              <a:off x="6620325" y="1525725"/>
              <a:ext cx="7600" cy="49950"/>
            </a:xfrm>
            <a:custGeom>
              <a:avLst/>
              <a:gdLst/>
              <a:ahLst/>
              <a:cxnLst/>
              <a:rect l="l" t="t" r="r" b="b"/>
              <a:pathLst>
                <a:path w="304" h="1998" extrusionOk="0">
                  <a:moveTo>
                    <a:pt x="117" y="0"/>
                  </a:moveTo>
                  <a:cubicBezTo>
                    <a:pt x="68" y="0"/>
                    <a:pt x="0" y="30"/>
                    <a:pt x="0" y="109"/>
                  </a:cubicBezTo>
                  <a:cubicBezTo>
                    <a:pt x="84" y="673"/>
                    <a:pt x="168" y="1331"/>
                    <a:pt x="168" y="1895"/>
                  </a:cubicBezTo>
                  <a:cubicBezTo>
                    <a:pt x="168" y="1963"/>
                    <a:pt x="201" y="1997"/>
                    <a:pt x="235" y="1997"/>
                  </a:cubicBezTo>
                  <a:cubicBezTo>
                    <a:pt x="269" y="1997"/>
                    <a:pt x="303" y="1963"/>
                    <a:pt x="303" y="1895"/>
                  </a:cubicBezTo>
                  <a:cubicBezTo>
                    <a:pt x="303" y="1331"/>
                    <a:pt x="209" y="673"/>
                    <a:pt x="168" y="25"/>
                  </a:cubicBezTo>
                  <a:cubicBezTo>
                    <a:pt x="168" y="10"/>
                    <a:pt x="145" y="0"/>
                    <a:pt x="117"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9"/>
            <p:cNvSpPr/>
            <p:nvPr/>
          </p:nvSpPr>
          <p:spPr>
            <a:xfrm>
              <a:off x="6633375" y="1540600"/>
              <a:ext cx="16225" cy="54650"/>
            </a:xfrm>
            <a:custGeom>
              <a:avLst/>
              <a:gdLst/>
              <a:ahLst/>
              <a:cxnLst/>
              <a:rect l="l" t="t" r="r" b="b"/>
              <a:pathLst>
                <a:path w="649" h="2186" extrusionOk="0">
                  <a:moveTo>
                    <a:pt x="60" y="1"/>
                  </a:moveTo>
                  <a:cubicBezTo>
                    <a:pt x="21" y="1"/>
                    <a:pt x="1" y="49"/>
                    <a:pt x="1" y="78"/>
                  </a:cubicBezTo>
                  <a:cubicBezTo>
                    <a:pt x="345" y="736"/>
                    <a:pt x="471" y="1384"/>
                    <a:pt x="471" y="2084"/>
                  </a:cubicBezTo>
                  <a:cubicBezTo>
                    <a:pt x="471" y="2152"/>
                    <a:pt x="515" y="2186"/>
                    <a:pt x="560" y="2186"/>
                  </a:cubicBezTo>
                  <a:cubicBezTo>
                    <a:pt x="604" y="2186"/>
                    <a:pt x="648" y="2152"/>
                    <a:pt x="648" y="2084"/>
                  </a:cubicBezTo>
                  <a:cubicBezTo>
                    <a:pt x="648" y="1384"/>
                    <a:pt x="471" y="653"/>
                    <a:pt x="126" y="36"/>
                  </a:cubicBezTo>
                  <a:cubicBezTo>
                    <a:pt x="100" y="10"/>
                    <a:pt x="78" y="1"/>
                    <a:pt x="6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9"/>
            <p:cNvSpPr/>
            <p:nvPr/>
          </p:nvSpPr>
          <p:spPr>
            <a:xfrm>
              <a:off x="6524475" y="1564475"/>
              <a:ext cx="28225" cy="73100"/>
            </a:xfrm>
            <a:custGeom>
              <a:avLst/>
              <a:gdLst/>
              <a:ahLst/>
              <a:cxnLst/>
              <a:rect l="l" t="t" r="r" b="b"/>
              <a:pathLst>
                <a:path w="1129" h="2924" extrusionOk="0">
                  <a:moveTo>
                    <a:pt x="1003" y="1"/>
                  </a:moveTo>
                  <a:cubicBezTo>
                    <a:pt x="742" y="126"/>
                    <a:pt x="523" y="345"/>
                    <a:pt x="304" y="565"/>
                  </a:cubicBezTo>
                  <a:cubicBezTo>
                    <a:pt x="126" y="909"/>
                    <a:pt x="84" y="1212"/>
                    <a:pt x="84" y="1568"/>
                  </a:cubicBezTo>
                  <a:cubicBezTo>
                    <a:pt x="126" y="2048"/>
                    <a:pt x="1" y="2738"/>
                    <a:pt x="648" y="2915"/>
                  </a:cubicBezTo>
                  <a:cubicBezTo>
                    <a:pt x="661" y="2921"/>
                    <a:pt x="673" y="2923"/>
                    <a:pt x="683" y="2923"/>
                  </a:cubicBezTo>
                  <a:cubicBezTo>
                    <a:pt x="750" y="2923"/>
                    <a:pt x="766" y="2819"/>
                    <a:pt x="648" y="2738"/>
                  </a:cubicBezTo>
                  <a:cubicBezTo>
                    <a:pt x="84" y="2696"/>
                    <a:pt x="304" y="1829"/>
                    <a:pt x="220" y="1390"/>
                  </a:cubicBezTo>
                  <a:cubicBezTo>
                    <a:pt x="220" y="826"/>
                    <a:pt x="523" y="429"/>
                    <a:pt x="1087" y="126"/>
                  </a:cubicBezTo>
                  <a:cubicBezTo>
                    <a:pt x="1129" y="42"/>
                    <a:pt x="1087" y="1"/>
                    <a:pt x="1003"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49"/>
            <p:cNvSpPr/>
            <p:nvPr/>
          </p:nvSpPr>
          <p:spPr>
            <a:xfrm>
              <a:off x="6503850" y="1554950"/>
              <a:ext cx="33600" cy="89675"/>
            </a:xfrm>
            <a:custGeom>
              <a:avLst/>
              <a:gdLst/>
              <a:ahLst/>
              <a:cxnLst/>
              <a:rect l="l" t="t" r="r" b="b"/>
              <a:pathLst>
                <a:path w="1344" h="3587" extrusionOk="0">
                  <a:moveTo>
                    <a:pt x="1307" y="0"/>
                  </a:moveTo>
                  <a:cubicBezTo>
                    <a:pt x="1297" y="0"/>
                    <a:pt x="1283" y="8"/>
                    <a:pt x="1264" y="26"/>
                  </a:cubicBezTo>
                  <a:cubicBezTo>
                    <a:pt x="564" y="288"/>
                    <a:pt x="345" y="946"/>
                    <a:pt x="126" y="1593"/>
                  </a:cubicBezTo>
                  <a:cubicBezTo>
                    <a:pt x="42" y="1990"/>
                    <a:pt x="0" y="2429"/>
                    <a:pt x="42" y="2857"/>
                  </a:cubicBezTo>
                  <a:cubicBezTo>
                    <a:pt x="42" y="3213"/>
                    <a:pt x="126" y="3421"/>
                    <a:pt x="387" y="3557"/>
                  </a:cubicBezTo>
                  <a:cubicBezTo>
                    <a:pt x="410" y="3578"/>
                    <a:pt x="433" y="3586"/>
                    <a:pt x="453" y="3586"/>
                  </a:cubicBezTo>
                  <a:cubicBezTo>
                    <a:pt x="512" y="3586"/>
                    <a:pt x="544" y="3516"/>
                    <a:pt x="481" y="3516"/>
                  </a:cubicBezTo>
                  <a:cubicBezTo>
                    <a:pt x="0" y="3119"/>
                    <a:pt x="126" y="2168"/>
                    <a:pt x="261" y="1646"/>
                  </a:cubicBezTo>
                  <a:cubicBezTo>
                    <a:pt x="387" y="987"/>
                    <a:pt x="606" y="382"/>
                    <a:pt x="1264" y="162"/>
                  </a:cubicBezTo>
                  <a:cubicBezTo>
                    <a:pt x="1329" y="97"/>
                    <a:pt x="1344" y="0"/>
                    <a:pt x="1307"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9"/>
            <p:cNvSpPr/>
            <p:nvPr/>
          </p:nvSpPr>
          <p:spPr>
            <a:xfrm>
              <a:off x="6476675" y="1535125"/>
              <a:ext cx="54750" cy="114975"/>
            </a:xfrm>
            <a:custGeom>
              <a:avLst/>
              <a:gdLst/>
              <a:ahLst/>
              <a:cxnLst/>
              <a:rect l="l" t="t" r="r" b="b"/>
              <a:pathLst>
                <a:path w="2190" h="4599" extrusionOk="0">
                  <a:moveTo>
                    <a:pt x="2075" y="0"/>
                  </a:moveTo>
                  <a:cubicBezTo>
                    <a:pt x="2054" y="0"/>
                    <a:pt x="2038" y="10"/>
                    <a:pt x="2038" y="36"/>
                  </a:cubicBezTo>
                  <a:cubicBezTo>
                    <a:pt x="1693" y="433"/>
                    <a:pt x="1348" y="872"/>
                    <a:pt x="993" y="1300"/>
                  </a:cubicBezTo>
                  <a:cubicBezTo>
                    <a:pt x="649" y="1655"/>
                    <a:pt x="429" y="2219"/>
                    <a:pt x="126" y="2648"/>
                  </a:cubicBezTo>
                  <a:cubicBezTo>
                    <a:pt x="1" y="3003"/>
                    <a:pt x="84" y="3431"/>
                    <a:pt x="126" y="3744"/>
                  </a:cubicBezTo>
                  <a:cubicBezTo>
                    <a:pt x="126" y="4089"/>
                    <a:pt x="346" y="4434"/>
                    <a:pt x="690" y="4570"/>
                  </a:cubicBezTo>
                  <a:cubicBezTo>
                    <a:pt x="714" y="4591"/>
                    <a:pt x="737" y="4598"/>
                    <a:pt x="756" y="4598"/>
                  </a:cubicBezTo>
                  <a:cubicBezTo>
                    <a:pt x="816" y="4598"/>
                    <a:pt x="847" y="4528"/>
                    <a:pt x="784" y="4528"/>
                  </a:cubicBezTo>
                  <a:cubicBezTo>
                    <a:pt x="346" y="4309"/>
                    <a:pt x="210" y="3870"/>
                    <a:pt x="210" y="3431"/>
                  </a:cubicBezTo>
                  <a:cubicBezTo>
                    <a:pt x="210" y="3222"/>
                    <a:pt x="210" y="3003"/>
                    <a:pt x="304" y="2742"/>
                  </a:cubicBezTo>
                  <a:cubicBezTo>
                    <a:pt x="346" y="2522"/>
                    <a:pt x="523" y="2303"/>
                    <a:pt x="649" y="2083"/>
                  </a:cubicBezTo>
                  <a:cubicBezTo>
                    <a:pt x="868" y="1655"/>
                    <a:pt x="1129" y="1394"/>
                    <a:pt x="1432" y="997"/>
                  </a:cubicBezTo>
                  <a:cubicBezTo>
                    <a:pt x="1693" y="736"/>
                    <a:pt x="1913" y="433"/>
                    <a:pt x="2132" y="88"/>
                  </a:cubicBezTo>
                  <a:cubicBezTo>
                    <a:pt x="2190" y="52"/>
                    <a:pt x="2122" y="0"/>
                    <a:pt x="2075"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9"/>
            <p:cNvSpPr/>
            <p:nvPr/>
          </p:nvSpPr>
          <p:spPr>
            <a:xfrm>
              <a:off x="6462325" y="1552650"/>
              <a:ext cx="38575" cy="106250"/>
            </a:xfrm>
            <a:custGeom>
              <a:avLst/>
              <a:gdLst/>
              <a:ahLst/>
              <a:cxnLst/>
              <a:rect l="l" t="t" r="r" b="b"/>
              <a:pathLst>
                <a:path w="1543" h="4250" extrusionOk="0">
                  <a:moveTo>
                    <a:pt x="1436" y="0"/>
                  </a:moveTo>
                  <a:cubicBezTo>
                    <a:pt x="1411" y="0"/>
                    <a:pt x="1383" y="10"/>
                    <a:pt x="1358" y="35"/>
                  </a:cubicBezTo>
                  <a:cubicBezTo>
                    <a:pt x="1223" y="254"/>
                    <a:pt x="1003" y="380"/>
                    <a:pt x="878" y="515"/>
                  </a:cubicBezTo>
                  <a:cubicBezTo>
                    <a:pt x="700" y="693"/>
                    <a:pt x="575" y="902"/>
                    <a:pt x="481" y="1038"/>
                  </a:cubicBezTo>
                  <a:cubicBezTo>
                    <a:pt x="314" y="1382"/>
                    <a:pt x="220" y="1821"/>
                    <a:pt x="220" y="2260"/>
                  </a:cubicBezTo>
                  <a:cubicBezTo>
                    <a:pt x="220" y="2866"/>
                    <a:pt x="0" y="3649"/>
                    <a:pt x="575" y="4213"/>
                  </a:cubicBezTo>
                  <a:cubicBezTo>
                    <a:pt x="601" y="4239"/>
                    <a:pt x="623" y="4249"/>
                    <a:pt x="639" y="4249"/>
                  </a:cubicBezTo>
                  <a:cubicBezTo>
                    <a:pt x="676" y="4249"/>
                    <a:pt x="687" y="4200"/>
                    <a:pt x="658" y="4172"/>
                  </a:cubicBezTo>
                  <a:cubicBezTo>
                    <a:pt x="136" y="3608"/>
                    <a:pt x="356" y="2730"/>
                    <a:pt x="356" y="2082"/>
                  </a:cubicBezTo>
                  <a:cubicBezTo>
                    <a:pt x="439" y="1685"/>
                    <a:pt x="481" y="1299"/>
                    <a:pt x="700" y="954"/>
                  </a:cubicBezTo>
                  <a:cubicBezTo>
                    <a:pt x="920" y="599"/>
                    <a:pt x="1264" y="380"/>
                    <a:pt x="1484" y="118"/>
                  </a:cubicBezTo>
                  <a:cubicBezTo>
                    <a:pt x="1543" y="59"/>
                    <a:pt x="1497" y="0"/>
                    <a:pt x="1436"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9"/>
            <p:cNvSpPr/>
            <p:nvPr/>
          </p:nvSpPr>
          <p:spPr>
            <a:xfrm>
              <a:off x="6101150" y="1671500"/>
              <a:ext cx="723675" cy="743850"/>
            </a:xfrm>
            <a:custGeom>
              <a:avLst/>
              <a:gdLst/>
              <a:ahLst/>
              <a:cxnLst/>
              <a:rect l="l" t="t" r="r" b="b"/>
              <a:pathLst>
                <a:path w="28947" h="29754" extrusionOk="0">
                  <a:moveTo>
                    <a:pt x="13280" y="1"/>
                  </a:moveTo>
                  <a:cubicBezTo>
                    <a:pt x="13249" y="1"/>
                    <a:pt x="13220" y="8"/>
                    <a:pt x="13194" y="23"/>
                  </a:cubicBezTo>
                  <a:cubicBezTo>
                    <a:pt x="12755" y="420"/>
                    <a:pt x="8963" y="5027"/>
                    <a:pt x="7574" y="8297"/>
                  </a:cubicBezTo>
                  <a:cubicBezTo>
                    <a:pt x="7187" y="9164"/>
                    <a:pt x="6926" y="9948"/>
                    <a:pt x="6832" y="10867"/>
                  </a:cubicBezTo>
                  <a:cubicBezTo>
                    <a:pt x="6707" y="11870"/>
                    <a:pt x="6790" y="12914"/>
                    <a:pt x="6968" y="13907"/>
                  </a:cubicBezTo>
                  <a:cubicBezTo>
                    <a:pt x="7051" y="14220"/>
                    <a:pt x="7187" y="14565"/>
                    <a:pt x="7135" y="14826"/>
                  </a:cubicBezTo>
                  <a:cubicBezTo>
                    <a:pt x="7135" y="15474"/>
                    <a:pt x="6404" y="15474"/>
                    <a:pt x="6007" y="15474"/>
                  </a:cubicBezTo>
                  <a:cubicBezTo>
                    <a:pt x="4920" y="15474"/>
                    <a:pt x="3876" y="14826"/>
                    <a:pt x="3009" y="14262"/>
                  </a:cubicBezTo>
                  <a:cubicBezTo>
                    <a:pt x="2356" y="13853"/>
                    <a:pt x="1666" y="13334"/>
                    <a:pt x="839" y="13334"/>
                  </a:cubicBezTo>
                  <a:cubicBezTo>
                    <a:pt x="780" y="13334"/>
                    <a:pt x="719" y="13337"/>
                    <a:pt x="658" y="13343"/>
                  </a:cubicBezTo>
                  <a:cubicBezTo>
                    <a:pt x="84" y="13437"/>
                    <a:pt x="0" y="14001"/>
                    <a:pt x="84" y="14481"/>
                  </a:cubicBezTo>
                  <a:cubicBezTo>
                    <a:pt x="178" y="15129"/>
                    <a:pt x="658" y="15693"/>
                    <a:pt x="1086" y="16132"/>
                  </a:cubicBezTo>
                  <a:cubicBezTo>
                    <a:pt x="1745" y="16612"/>
                    <a:pt x="2350" y="17041"/>
                    <a:pt x="2695" y="17699"/>
                  </a:cubicBezTo>
                  <a:cubicBezTo>
                    <a:pt x="3134" y="18399"/>
                    <a:pt x="3479" y="19182"/>
                    <a:pt x="3917" y="19872"/>
                  </a:cubicBezTo>
                  <a:cubicBezTo>
                    <a:pt x="4356" y="20530"/>
                    <a:pt x="4920" y="21010"/>
                    <a:pt x="5568" y="21439"/>
                  </a:cubicBezTo>
                  <a:cubicBezTo>
                    <a:pt x="6351" y="21961"/>
                    <a:pt x="6832" y="22744"/>
                    <a:pt x="7271" y="23528"/>
                  </a:cubicBezTo>
                  <a:cubicBezTo>
                    <a:pt x="8054" y="25011"/>
                    <a:pt x="8754" y="26495"/>
                    <a:pt x="9882" y="27800"/>
                  </a:cubicBezTo>
                  <a:cubicBezTo>
                    <a:pt x="10969" y="28929"/>
                    <a:pt x="12410" y="29712"/>
                    <a:pt x="13977" y="29754"/>
                  </a:cubicBezTo>
                  <a:cubicBezTo>
                    <a:pt x="14761" y="29754"/>
                    <a:pt x="15450" y="29409"/>
                    <a:pt x="15931" y="28845"/>
                  </a:cubicBezTo>
                  <a:cubicBezTo>
                    <a:pt x="16589" y="28187"/>
                    <a:pt x="17017" y="27362"/>
                    <a:pt x="17936" y="27142"/>
                  </a:cubicBezTo>
                  <a:cubicBezTo>
                    <a:pt x="18150" y="27116"/>
                    <a:pt x="18363" y="27106"/>
                    <a:pt x="18576" y="27106"/>
                  </a:cubicBezTo>
                  <a:cubicBezTo>
                    <a:pt x="19039" y="27106"/>
                    <a:pt x="19497" y="27150"/>
                    <a:pt x="19944" y="27150"/>
                  </a:cubicBezTo>
                  <a:cubicBezTo>
                    <a:pt x="20252" y="27150"/>
                    <a:pt x="20555" y="27129"/>
                    <a:pt x="20851" y="27059"/>
                  </a:cubicBezTo>
                  <a:cubicBezTo>
                    <a:pt x="21290" y="26923"/>
                    <a:pt x="21634" y="26703"/>
                    <a:pt x="21979" y="26495"/>
                  </a:cubicBezTo>
                  <a:cubicBezTo>
                    <a:pt x="22418" y="26233"/>
                    <a:pt x="22857" y="25920"/>
                    <a:pt x="23327" y="25711"/>
                  </a:cubicBezTo>
                  <a:cubicBezTo>
                    <a:pt x="23766" y="25450"/>
                    <a:pt x="24330" y="25272"/>
                    <a:pt x="24852" y="25231"/>
                  </a:cubicBezTo>
                  <a:cubicBezTo>
                    <a:pt x="24937" y="25214"/>
                    <a:pt x="25022" y="25207"/>
                    <a:pt x="25107" y="25207"/>
                  </a:cubicBezTo>
                  <a:cubicBezTo>
                    <a:pt x="25503" y="25207"/>
                    <a:pt x="25905" y="25356"/>
                    <a:pt x="26335" y="25356"/>
                  </a:cubicBezTo>
                  <a:cubicBezTo>
                    <a:pt x="26407" y="25371"/>
                    <a:pt x="26474" y="25378"/>
                    <a:pt x="26537" y="25378"/>
                  </a:cubicBezTo>
                  <a:cubicBezTo>
                    <a:pt x="26860" y="25378"/>
                    <a:pt x="27085" y="25195"/>
                    <a:pt x="27338" y="25011"/>
                  </a:cubicBezTo>
                  <a:cubicBezTo>
                    <a:pt x="27683" y="24708"/>
                    <a:pt x="28163" y="24353"/>
                    <a:pt x="28383" y="23925"/>
                  </a:cubicBezTo>
                  <a:cubicBezTo>
                    <a:pt x="28947" y="22922"/>
                    <a:pt x="28122" y="22222"/>
                    <a:pt x="27244" y="21877"/>
                  </a:cubicBezTo>
                  <a:cubicBezTo>
                    <a:pt x="26774" y="21574"/>
                    <a:pt x="26200" y="21397"/>
                    <a:pt x="25635" y="21219"/>
                  </a:cubicBezTo>
                  <a:cubicBezTo>
                    <a:pt x="24988" y="21010"/>
                    <a:pt x="24330" y="20749"/>
                    <a:pt x="23766" y="20310"/>
                  </a:cubicBezTo>
                  <a:cubicBezTo>
                    <a:pt x="22857" y="19746"/>
                    <a:pt x="21979" y="19088"/>
                    <a:pt x="21154" y="18524"/>
                  </a:cubicBezTo>
                  <a:cubicBezTo>
                    <a:pt x="20715" y="18263"/>
                    <a:pt x="20287" y="18043"/>
                    <a:pt x="19848" y="17741"/>
                  </a:cubicBezTo>
                  <a:cubicBezTo>
                    <a:pt x="19409" y="17479"/>
                    <a:pt x="19065" y="17135"/>
                    <a:pt x="18720" y="16612"/>
                  </a:cubicBezTo>
                  <a:cubicBezTo>
                    <a:pt x="18459" y="16257"/>
                    <a:pt x="18281" y="15829"/>
                    <a:pt x="18156" y="15390"/>
                  </a:cubicBezTo>
                  <a:cubicBezTo>
                    <a:pt x="17936" y="15004"/>
                    <a:pt x="17717" y="14565"/>
                    <a:pt x="17456" y="14220"/>
                  </a:cubicBezTo>
                  <a:cubicBezTo>
                    <a:pt x="17017" y="13478"/>
                    <a:pt x="16369" y="12820"/>
                    <a:pt x="15670" y="12340"/>
                  </a:cubicBezTo>
                  <a:cubicBezTo>
                    <a:pt x="15325" y="12079"/>
                    <a:pt x="14928" y="11692"/>
                    <a:pt x="14928" y="11128"/>
                  </a:cubicBezTo>
                  <a:cubicBezTo>
                    <a:pt x="14928" y="10647"/>
                    <a:pt x="17936" y="7378"/>
                    <a:pt x="17936" y="6949"/>
                  </a:cubicBezTo>
                  <a:cubicBezTo>
                    <a:pt x="17936" y="6891"/>
                    <a:pt x="17869" y="6871"/>
                    <a:pt x="17760" y="6871"/>
                  </a:cubicBezTo>
                  <a:cubicBezTo>
                    <a:pt x="17518" y="6871"/>
                    <a:pt x="17069" y="6971"/>
                    <a:pt x="16700" y="6971"/>
                  </a:cubicBezTo>
                  <a:cubicBezTo>
                    <a:pt x="16373" y="6971"/>
                    <a:pt x="16108" y="6892"/>
                    <a:pt x="16108" y="6594"/>
                  </a:cubicBezTo>
                  <a:cubicBezTo>
                    <a:pt x="16108" y="5727"/>
                    <a:pt x="19023" y="4296"/>
                    <a:pt x="18239" y="3335"/>
                  </a:cubicBezTo>
                  <a:cubicBezTo>
                    <a:pt x="18089" y="3109"/>
                    <a:pt x="17949" y="3028"/>
                    <a:pt x="17808" y="3028"/>
                  </a:cubicBezTo>
                  <a:cubicBezTo>
                    <a:pt x="17538" y="3028"/>
                    <a:pt x="17262" y="3323"/>
                    <a:pt x="16892" y="3460"/>
                  </a:cubicBezTo>
                  <a:cubicBezTo>
                    <a:pt x="16342" y="3724"/>
                    <a:pt x="15460" y="4652"/>
                    <a:pt x="14470" y="4652"/>
                  </a:cubicBezTo>
                  <a:cubicBezTo>
                    <a:pt x="14124" y="4652"/>
                    <a:pt x="13765" y="4539"/>
                    <a:pt x="13403" y="4244"/>
                  </a:cubicBezTo>
                  <a:cubicBezTo>
                    <a:pt x="12755" y="3722"/>
                    <a:pt x="14322" y="682"/>
                    <a:pt x="14019" y="462"/>
                  </a:cubicBezTo>
                  <a:cubicBezTo>
                    <a:pt x="13827" y="343"/>
                    <a:pt x="13499" y="1"/>
                    <a:pt x="13280"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9"/>
            <p:cNvSpPr/>
            <p:nvPr/>
          </p:nvSpPr>
          <p:spPr>
            <a:xfrm>
              <a:off x="6101150" y="1671500"/>
              <a:ext cx="568025" cy="661300"/>
            </a:xfrm>
            <a:custGeom>
              <a:avLst/>
              <a:gdLst/>
              <a:ahLst/>
              <a:cxnLst/>
              <a:rect l="l" t="t" r="r" b="b"/>
              <a:pathLst>
                <a:path w="22721" h="26452" extrusionOk="0">
                  <a:moveTo>
                    <a:pt x="13280" y="1"/>
                  </a:moveTo>
                  <a:cubicBezTo>
                    <a:pt x="13249" y="1"/>
                    <a:pt x="13220" y="8"/>
                    <a:pt x="13194" y="23"/>
                  </a:cubicBezTo>
                  <a:cubicBezTo>
                    <a:pt x="12755" y="420"/>
                    <a:pt x="8963" y="5027"/>
                    <a:pt x="7574" y="8297"/>
                  </a:cubicBezTo>
                  <a:cubicBezTo>
                    <a:pt x="7187" y="9164"/>
                    <a:pt x="6926" y="9948"/>
                    <a:pt x="6832" y="10867"/>
                  </a:cubicBezTo>
                  <a:cubicBezTo>
                    <a:pt x="6707" y="11870"/>
                    <a:pt x="6790" y="12914"/>
                    <a:pt x="6968" y="13907"/>
                  </a:cubicBezTo>
                  <a:cubicBezTo>
                    <a:pt x="7051" y="14220"/>
                    <a:pt x="7187" y="14565"/>
                    <a:pt x="7135" y="14826"/>
                  </a:cubicBezTo>
                  <a:cubicBezTo>
                    <a:pt x="7135" y="15474"/>
                    <a:pt x="6404" y="15474"/>
                    <a:pt x="6007" y="15474"/>
                  </a:cubicBezTo>
                  <a:cubicBezTo>
                    <a:pt x="4920" y="15474"/>
                    <a:pt x="3876" y="14826"/>
                    <a:pt x="3009" y="14262"/>
                  </a:cubicBezTo>
                  <a:cubicBezTo>
                    <a:pt x="2356" y="13853"/>
                    <a:pt x="1666" y="13334"/>
                    <a:pt x="839" y="13334"/>
                  </a:cubicBezTo>
                  <a:cubicBezTo>
                    <a:pt x="780" y="13334"/>
                    <a:pt x="719" y="13337"/>
                    <a:pt x="658" y="13343"/>
                  </a:cubicBezTo>
                  <a:cubicBezTo>
                    <a:pt x="84" y="13437"/>
                    <a:pt x="0" y="14001"/>
                    <a:pt x="84" y="14481"/>
                  </a:cubicBezTo>
                  <a:cubicBezTo>
                    <a:pt x="178" y="15129"/>
                    <a:pt x="658" y="15693"/>
                    <a:pt x="1086" y="16132"/>
                  </a:cubicBezTo>
                  <a:cubicBezTo>
                    <a:pt x="1745" y="16612"/>
                    <a:pt x="2350" y="17041"/>
                    <a:pt x="2695" y="17699"/>
                  </a:cubicBezTo>
                  <a:cubicBezTo>
                    <a:pt x="3134" y="18399"/>
                    <a:pt x="3479" y="19182"/>
                    <a:pt x="3917" y="19872"/>
                  </a:cubicBezTo>
                  <a:cubicBezTo>
                    <a:pt x="4356" y="20530"/>
                    <a:pt x="4920" y="21010"/>
                    <a:pt x="5568" y="21439"/>
                  </a:cubicBezTo>
                  <a:cubicBezTo>
                    <a:pt x="6351" y="21961"/>
                    <a:pt x="6832" y="22744"/>
                    <a:pt x="7271" y="23528"/>
                  </a:cubicBezTo>
                  <a:cubicBezTo>
                    <a:pt x="7574" y="23925"/>
                    <a:pt x="7751" y="24353"/>
                    <a:pt x="7971" y="24792"/>
                  </a:cubicBezTo>
                  <a:cubicBezTo>
                    <a:pt x="8702" y="25450"/>
                    <a:pt x="9882" y="25920"/>
                    <a:pt x="12191" y="26233"/>
                  </a:cubicBezTo>
                  <a:cubicBezTo>
                    <a:pt x="13349" y="26385"/>
                    <a:pt x="14184" y="26452"/>
                    <a:pt x="14791" y="26452"/>
                  </a:cubicBezTo>
                  <a:cubicBezTo>
                    <a:pt x="17828" y="26452"/>
                    <a:pt x="15136" y="24771"/>
                    <a:pt x="18584" y="23570"/>
                  </a:cubicBezTo>
                  <a:cubicBezTo>
                    <a:pt x="22721" y="22097"/>
                    <a:pt x="18062" y="25231"/>
                    <a:pt x="15450" y="18524"/>
                  </a:cubicBezTo>
                  <a:cubicBezTo>
                    <a:pt x="12797" y="11911"/>
                    <a:pt x="10405" y="9164"/>
                    <a:pt x="13236" y="7858"/>
                  </a:cubicBezTo>
                  <a:cubicBezTo>
                    <a:pt x="14238" y="7378"/>
                    <a:pt x="15231" y="6730"/>
                    <a:pt x="16150" y="6291"/>
                  </a:cubicBezTo>
                  <a:cubicBezTo>
                    <a:pt x="16589" y="5508"/>
                    <a:pt x="18939" y="4244"/>
                    <a:pt x="18239" y="3335"/>
                  </a:cubicBezTo>
                  <a:cubicBezTo>
                    <a:pt x="18089" y="3109"/>
                    <a:pt x="17949" y="3028"/>
                    <a:pt x="17808" y="3028"/>
                  </a:cubicBezTo>
                  <a:cubicBezTo>
                    <a:pt x="17538" y="3028"/>
                    <a:pt x="17262" y="3323"/>
                    <a:pt x="16892" y="3460"/>
                  </a:cubicBezTo>
                  <a:cubicBezTo>
                    <a:pt x="16342" y="3724"/>
                    <a:pt x="15460" y="4652"/>
                    <a:pt x="14470" y="4652"/>
                  </a:cubicBezTo>
                  <a:cubicBezTo>
                    <a:pt x="14124" y="4652"/>
                    <a:pt x="13765" y="4539"/>
                    <a:pt x="13403" y="4244"/>
                  </a:cubicBezTo>
                  <a:cubicBezTo>
                    <a:pt x="12755" y="3722"/>
                    <a:pt x="14322" y="682"/>
                    <a:pt x="14019" y="462"/>
                  </a:cubicBezTo>
                  <a:cubicBezTo>
                    <a:pt x="13827" y="343"/>
                    <a:pt x="13499" y="1"/>
                    <a:pt x="13280"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9"/>
            <p:cNvSpPr/>
            <p:nvPr/>
          </p:nvSpPr>
          <p:spPr>
            <a:xfrm>
              <a:off x="6300400" y="1828775"/>
              <a:ext cx="524425" cy="586575"/>
            </a:xfrm>
            <a:custGeom>
              <a:avLst/>
              <a:gdLst/>
              <a:ahLst/>
              <a:cxnLst/>
              <a:rect l="l" t="t" r="r" b="b"/>
              <a:pathLst>
                <a:path w="20977" h="23463" extrusionOk="0">
                  <a:moveTo>
                    <a:pt x="8180" y="0"/>
                  </a:moveTo>
                  <a:lnTo>
                    <a:pt x="8180" y="0"/>
                  </a:lnTo>
                  <a:cubicBezTo>
                    <a:pt x="7261" y="439"/>
                    <a:pt x="6268" y="1087"/>
                    <a:pt x="5266" y="1567"/>
                  </a:cubicBezTo>
                  <a:cubicBezTo>
                    <a:pt x="2435" y="2873"/>
                    <a:pt x="4827" y="5620"/>
                    <a:pt x="7480" y="12233"/>
                  </a:cubicBezTo>
                  <a:cubicBezTo>
                    <a:pt x="9308" y="16850"/>
                    <a:pt x="19629" y="16234"/>
                    <a:pt x="10614" y="17279"/>
                  </a:cubicBezTo>
                  <a:cubicBezTo>
                    <a:pt x="6826" y="17734"/>
                    <a:pt x="10071" y="20110"/>
                    <a:pt x="6357" y="20110"/>
                  </a:cubicBezTo>
                  <a:cubicBezTo>
                    <a:pt x="5810" y="20110"/>
                    <a:pt x="5113" y="20059"/>
                    <a:pt x="4221" y="19942"/>
                  </a:cubicBezTo>
                  <a:cubicBezTo>
                    <a:pt x="1912" y="19629"/>
                    <a:pt x="732" y="19159"/>
                    <a:pt x="1" y="18501"/>
                  </a:cubicBezTo>
                  <a:lnTo>
                    <a:pt x="1" y="18501"/>
                  </a:lnTo>
                  <a:cubicBezTo>
                    <a:pt x="565" y="19545"/>
                    <a:pt x="1129" y="20548"/>
                    <a:pt x="1912" y="21509"/>
                  </a:cubicBezTo>
                  <a:cubicBezTo>
                    <a:pt x="2999" y="22638"/>
                    <a:pt x="4440" y="23421"/>
                    <a:pt x="6007" y="23463"/>
                  </a:cubicBezTo>
                  <a:cubicBezTo>
                    <a:pt x="6791" y="23463"/>
                    <a:pt x="7480" y="23118"/>
                    <a:pt x="7961" y="22554"/>
                  </a:cubicBezTo>
                  <a:cubicBezTo>
                    <a:pt x="8619" y="21896"/>
                    <a:pt x="9047" y="21071"/>
                    <a:pt x="9966" y="20851"/>
                  </a:cubicBezTo>
                  <a:cubicBezTo>
                    <a:pt x="10180" y="20825"/>
                    <a:pt x="10393" y="20815"/>
                    <a:pt x="10606" y="20815"/>
                  </a:cubicBezTo>
                  <a:cubicBezTo>
                    <a:pt x="11069" y="20815"/>
                    <a:pt x="11527" y="20859"/>
                    <a:pt x="11974" y="20859"/>
                  </a:cubicBezTo>
                  <a:cubicBezTo>
                    <a:pt x="12282" y="20859"/>
                    <a:pt x="12585" y="20838"/>
                    <a:pt x="12881" y="20768"/>
                  </a:cubicBezTo>
                  <a:cubicBezTo>
                    <a:pt x="13320" y="20632"/>
                    <a:pt x="13664" y="20412"/>
                    <a:pt x="14009" y="20204"/>
                  </a:cubicBezTo>
                  <a:cubicBezTo>
                    <a:pt x="14448" y="19942"/>
                    <a:pt x="14887" y="19629"/>
                    <a:pt x="15357" y="19420"/>
                  </a:cubicBezTo>
                  <a:cubicBezTo>
                    <a:pt x="15796" y="19159"/>
                    <a:pt x="16360" y="18981"/>
                    <a:pt x="16882" y="18940"/>
                  </a:cubicBezTo>
                  <a:cubicBezTo>
                    <a:pt x="16967" y="18923"/>
                    <a:pt x="17052" y="18916"/>
                    <a:pt x="17137" y="18916"/>
                  </a:cubicBezTo>
                  <a:cubicBezTo>
                    <a:pt x="17533" y="18916"/>
                    <a:pt x="17935" y="19065"/>
                    <a:pt x="18365" y="19065"/>
                  </a:cubicBezTo>
                  <a:cubicBezTo>
                    <a:pt x="18437" y="19080"/>
                    <a:pt x="18504" y="19087"/>
                    <a:pt x="18567" y="19087"/>
                  </a:cubicBezTo>
                  <a:cubicBezTo>
                    <a:pt x="18890" y="19087"/>
                    <a:pt x="19115" y="18904"/>
                    <a:pt x="19368" y="18720"/>
                  </a:cubicBezTo>
                  <a:cubicBezTo>
                    <a:pt x="19713" y="18417"/>
                    <a:pt x="20193" y="18062"/>
                    <a:pt x="20413" y="17634"/>
                  </a:cubicBezTo>
                  <a:cubicBezTo>
                    <a:pt x="20977" y="16631"/>
                    <a:pt x="20152" y="15931"/>
                    <a:pt x="19274" y="15586"/>
                  </a:cubicBezTo>
                  <a:cubicBezTo>
                    <a:pt x="18804" y="15283"/>
                    <a:pt x="18230" y="15106"/>
                    <a:pt x="17665" y="14928"/>
                  </a:cubicBezTo>
                  <a:cubicBezTo>
                    <a:pt x="17018" y="14719"/>
                    <a:pt x="16360" y="14458"/>
                    <a:pt x="15796" y="14019"/>
                  </a:cubicBezTo>
                  <a:cubicBezTo>
                    <a:pt x="14887" y="13455"/>
                    <a:pt x="14009" y="12797"/>
                    <a:pt x="13184" y="12233"/>
                  </a:cubicBezTo>
                  <a:cubicBezTo>
                    <a:pt x="12745" y="11972"/>
                    <a:pt x="12317" y="11752"/>
                    <a:pt x="11878" y="11450"/>
                  </a:cubicBezTo>
                  <a:cubicBezTo>
                    <a:pt x="11439" y="11188"/>
                    <a:pt x="11095" y="10844"/>
                    <a:pt x="10750" y="10321"/>
                  </a:cubicBezTo>
                  <a:cubicBezTo>
                    <a:pt x="10489" y="9966"/>
                    <a:pt x="10311" y="9538"/>
                    <a:pt x="10186" y="9099"/>
                  </a:cubicBezTo>
                  <a:cubicBezTo>
                    <a:pt x="9966" y="8713"/>
                    <a:pt x="9747" y="8274"/>
                    <a:pt x="9486" y="7929"/>
                  </a:cubicBezTo>
                  <a:cubicBezTo>
                    <a:pt x="9047" y="7187"/>
                    <a:pt x="8399" y="6529"/>
                    <a:pt x="7700" y="6049"/>
                  </a:cubicBezTo>
                  <a:cubicBezTo>
                    <a:pt x="7355" y="5788"/>
                    <a:pt x="6958" y="5401"/>
                    <a:pt x="6958" y="4837"/>
                  </a:cubicBezTo>
                  <a:cubicBezTo>
                    <a:pt x="6958" y="4356"/>
                    <a:pt x="9966" y="1087"/>
                    <a:pt x="9966" y="658"/>
                  </a:cubicBezTo>
                  <a:cubicBezTo>
                    <a:pt x="9966" y="600"/>
                    <a:pt x="9899" y="580"/>
                    <a:pt x="9790" y="580"/>
                  </a:cubicBezTo>
                  <a:cubicBezTo>
                    <a:pt x="9548" y="580"/>
                    <a:pt x="9099" y="680"/>
                    <a:pt x="8730" y="680"/>
                  </a:cubicBezTo>
                  <a:cubicBezTo>
                    <a:pt x="8403" y="680"/>
                    <a:pt x="8138" y="601"/>
                    <a:pt x="8138" y="303"/>
                  </a:cubicBezTo>
                  <a:cubicBezTo>
                    <a:pt x="8138" y="220"/>
                    <a:pt x="8180" y="94"/>
                    <a:pt x="8180"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9"/>
            <p:cNvSpPr/>
            <p:nvPr/>
          </p:nvSpPr>
          <p:spPr>
            <a:xfrm>
              <a:off x="6162725" y="1721800"/>
              <a:ext cx="242575" cy="373900"/>
            </a:xfrm>
            <a:custGeom>
              <a:avLst/>
              <a:gdLst/>
              <a:ahLst/>
              <a:cxnLst/>
              <a:rect l="l" t="t" r="r" b="b"/>
              <a:pathLst>
                <a:path w="9703" h="14956" extrusionOk="0">
                  <a:moveTo>
                    <a:pt x="9616" y="1"/>
                  </a:moveTo>
                  <a:cubicBezTo>
                    <a:pt x="9596" y="1"/>
                    <a:pt x="9573" y="6"/>
                    <a:pt x="9550" y="17"/>
                  </a:cubicBezTo>
                  <a:cubicBezTo>
                    <a:pt x="9289" y="237"/>
                    <a:pt x="9070" y="540"/>
                    <a:pt x="8944" y="884"/>
                  </a:cubicBezTo>
                  <a:cubicBezTo>
                    <a:pt x="8725" y="1323"/>
                    <a:pt x="8506" y="1710"/>
                    <a:pt x="8203" y="2106"/>
                  </a:cubicBezTo>
                  <a:cubicBezTo>
                    <a:pt x="8025" y="2493"/>
                    <a:pt x="7722" y="2932"/>
                    <a:pt x="7503" y="3276"/>
                  </a:cubicBezTo>
                  <a:cubicBezTo>
                    <a:pt x="7242" y="3632"/>
                    <a:pt x="7022" y="4018"/>
                    <a:pt x="6855" y="4499"/>
                  </a:cubicBezTo>
                  <a:cubicBezTo>
                    <a:pt x="6719" y="4937"/>
                    <a:pt x="6813" y="5418"/>
                    <a:pt x="6719" y="5846"/>
                  </a:cubicBezTo>
                  <a:cubicBezTo>
                    <a:pt x="6636" y="6066"/>
                    <a:pt x="6458" y="6201"/>
                    <a:pt x="6291" y="6369"/>
                  </a:cubicBezTo>
                  <a:cubicBezTo>
                    <a:pt x="6239" y="6546"/>
                    <a:pt x="6072" y="6724"/>
                    <a:pt x="6030" y="6933"/>
                  </a:cubicBezTo>
                  <a:cubicBezTo>
                    <a:pt x="5508" y="7768"/>
                    <a:pt x="5152" y="8855"/>
                    <a:pt x="5027" y="9858"/>
                  </a:cubicBezTo>
                  <a:cubicBezTo>
                    <a:pt x="4933" y="10244"/>
                    <a:pt x="4933" y="10766"/>
                    <a:pt x="4933" y="11247"/>
                  </a:cubicBezTo>
                  <a:cubicBezTo>
                    <a:pt x="4933" y="11769"/>
                    <a:pt x="5111" y="12250"/>
                    <a:pt x="5111" y="12814"/>
                  </a:cubicBezTo>
                  <a:cubicBezTo>
                    <a:pt x="5152" y="13253"/>
                    <a:pt x="5111" y="13681"/>
                    <a:pt x="5027" y="14120"/>
                  </a:cubicBezTo>
                  <a:cubicBezTo>
                    <a:pt x="4933" y="14339"/>
                    <a:pt x="4891" y="14465"/>
                    <a:pt x="4808" y="14684"/>
                  </a:cubicBezTo>
                  <a:cubicBezTo>
                    <a:pt x="4710" y="14800"/>
                    <a:pt x="4588" y="14840"/>
                    <a:pt x="4455" y="14840"/>
                  </a:cubicBezTo>
                  <a:cubicBezTo>
                    <a:pt x="4290" y="14840"/>
                    <a:pt x="4109" y="14778"/>
                    <a:pt x="3941" y="14726"/>
                  </a:cubicBezTo>
                  <a:cubicBezTo>
                    <a:pt x="3157" y="14600"/>
                    <a:pt x="2374" y="14245"/>
                    <a:pt x="1674" y="13942"/>
                  </a:cubicBezTo>
                  <a:cubicBezTo>
                    <a:pt x="1409" y="13810"/>
                    <a:pt x="1019" y="13662"/>
                    <a:pt x="666" y="13662"/>
                  </a:cubicBezTo>
                  <a:cubicBezTo>
                    <a:pt x="434" y="13662"/>
                    <a:pt x="218" y="13726"/>
                    <a:pt x="65" y="13900"/>
                  </a:cubicBezTo>
                  <a:cubicBezTo>
                    <a:pt x="0" y="13929"/>
                    <a:pt x="44" y="13983"/>
                    <a:pt x="105" y="13983"/>
                  </a:cubicBezTo>
                  <a:cubicBezTo>
                    <a:pt x="133" y="13983"/>
                    <a:pt x="164" y="13972"/>
                    <a:pt x="190" y="13942"/>
                  </a:cubicBezTo>
                  <a:cubicBezTo>
                    <a:pt x="297" y="13848"/>
                    <a:pt x="440" y="13810"/>
                    <a:pt x="602" y="13810"/>
                  </a:cubicBezTo>
                  <a:cubicBezTo>
                    <a:pt x="1102" y="13810"/>
                    <a:pt x="1781" y="14173"/>
                    <a:pt x="2113" y="14339"/>
                  </a:cubicBezTo>
                  <a:cubicBezTo>
                    <a:pt x="2742" y="14578"/>
                    <a:pt x="3529" y="14956"/>
                    <a:pt x="4257" y="14956"/>
                  </a:cubicBezTo>
                  <a:cubicBezTo>
                    <a:pt x="4327" y="14956"/>
                    <a:pt x="4395" y="14952"/>
                    <a:pt x="4463" y="14945"/>
                  </a:cubicBezTo>
                  <a:cubicBezTo>
                    <a:pt x="5027" y="14945"/>
                    <a:pt x="5152" y="14120"/>
                    <a:pt x="5246" y="13681"/>
                  </a:cubicBezTo>
                  <a:cubicBezTo>
                    <a:pt x="5288" y="13253"/>
                    <a:pt x="5288" y="12814"/>
                    <a:pt x="5246" y="12375"/>
                  </a:cubicBezTo>
                  <a:cubicBezTo>
                    <a:pt x="5111" y="11811"/>
                    <a:pt x="5111" y="11205"/>
                    <a:pt x="5111" y="10641"/>
                  </a:cubicBezTo>
                  <a:cubicBezTo>
                    <a:pt x="5152" y="9461"/>
                    <a:pt x="5455" y="8416"/>
                    <a:pt x="5936" y="7330"/>
                  </a:cubicBezTo>
                  <a:cubicBezTo>
                    <a:pt x="6072" y="6985"/>
                    <a:pt x="6291" y="6546"/>
                    <a:pt x="6636" y="6201"/>
                  </a:cubicBezTo>
                  <a:cubicBezTo>
                    <a:pt x="6939" y="5940"/>
                    <a:pt x="6939" y="5585"/>
                    <a:pt x="6939" y="5199"/>
                  </a:cubicBezTo>
                  <a:cubicBezTo>
                    <a:pt x="6939" y="4634"/>
                    <a:pt x="7075" y="4238"/>
                    <a:pt x="7377" y="3715"/>
                  </a:cubicBezTo>
                  <a:cubicBezTo>
                    <a:pt x="7597" y="3276"/>
                    <a:pt x="7858" y="2932"/>
                    <a:pt x="8161" y="2493"/>
                  </a:cubicBezTo>
                  <a:cubicBezTo>
                    <a:pt x="8380" y="2106"/>
                    <a:pt x="8725" y="1710"/>
                    <a:pt x="8944" y="1323"/>
                  </a:cubicBezTo>
                  <a:cubicBezTo>
                    <a:pt x="9070" y="884"/>
                    <a:pt x="9289" y="362"/>
                    <a:pt x="9634" y="101"/>
                  </a:cubicBezTo>
                  <a:cubicBezTo>
                    <a:pt x="9703" y="40"/>
                    <a:pt x="9671" y="1"/>
                    <a:pt x="9616"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9"/>
            <p:cNvSpPr/>
            <p:nvPr/>
          </p:nvSpPr>
          <p:spPr>
            <a:xfrm>
              <a:off x="6198675" y="1766500"/>
              <a:ext cx="204900" cy="381800"/>
            </a:xfrm>
            <a:custGeom>
              <a:avLst/>
              <a:gdLst/>
              <a:ahLst/>
              <a:cxnLst/>
              <a:rect l="l" t="t" r="r" b="b"/>
              <a:pathLst>
                <a:path w="8196" h="15272" extrusionOk="0">
                  <a:moveTo>
                    <a:pt x="8114" y="1"/>
                  </a:moveTo>
                  <a:cubicBezTo>
                    <a:pt x="8090" y="1"/>
                    <a:pt x="8071" y="29"/>
                    <a:pt x="8071" y="99"/>
                  </a:cubicBezTo>
                  <a:cubicBezTo>
                    <a:pt x="7935" y="360"/>
                    <a:pt x="7632" y="663"/>
                    <a:pt x="7548" y="1018"/>
                  </a:cubicBezTo>
                  <a:cubicBezTo>
                    <a:pt x="7371" y="1447"/>
                    <a:pt x="7506" y="1844"/>
                    <a:pt x="7412" y="2366"/>
                  </a:cubicBezTo>
                  <a:cubicBezTo>
                    <a:pt x="7204" y="3275"/>
                    <a:pt x="6723" y="4152"/>
                    <a:pt x="6065" y="4842"/>
                  </a:cubicBezTo>
                  <a:cubicBezTo>
                    <a:pt x="5845" y="5145"/>
                    <a:pt x="5720" y="5406"/>
                    <a:pt x="5637" y="5761"/>
                  </a:cubicBezTo>
                  <a:cubicBezTo>
                    <a:pt x="5584" y="6189"/>
                    <a:pt x="5584" y="6712"/>
                    <a:pt x="5501" y="7109"/>
                  </a:cubicBezTo>
                  <a:cubicBezTo>
                    <a:pt x="5375" y="7892"/>
                    <a:pt x="4801" y="8540"/>
                    <a:pt x="4801" y="9323"/>
                  </a:cubicBezTo>
                  <a:cubicBezTo>
                    <a:pt x="4801" y="10243"/>
                    <a:pt x="5020" y="11110"/>
                    <a:pt x="5156" y="12029"/>
                  </a:cubicBezTo>
                  <a:cubicBezTo>
                    <a:pt x="5198" y="12551"/>
                    <a:pt x="5281" y="13032"/>
                    <a:pt x="5198" y="13596"/>
                  </a:cubicBezTo>
                  <a:cubicBezTo>
                    <a:pt x="5198" y="13941"/>
                    <a:pt x="5156" y="14379"/>
                    <a:pt x="5020" y="14724"/>
                  </a:cubicBezTo>
                  <a:cubicBezTo>
                    <a:pt x="4877" y="15015"/>
                    <a:pt x="4605" y="15120"/>
                    <a:pt x="4286" y="15120"/>
                  </a:cubicBezTo>
                  <a:cubicBezTo>
                    <a:pt x="3653" y="15120"/>
                    <a:pt x="2832" y="14706"/>
                    <a:pt x="2450" y="14505"/>
                  </a:cubicBezTo>
                  <a:cubicBezTo>
                    <a:pt x="2106" y="14379"/>
                    <a:pt x="1719" y="14160"/>
                    <a:pt x="1364" y="14024"/>
                  </a:cubicBezTo>
                  <a:cubicBezTo>
                    <a:pt x="1239" y="13941"/>
                    <a:pt x="1019" y="13899"/>
                    <a:pt x="800" y="13815"/>
                  </a:cubicBezTo>
                  <a:cubicBezTo>
                    <a:pt x="751" y="13794"/>
                    <a:pt x="701" y="13787"/>
                    <a:pt x="649" y="13787"/>
                  </a:cubicBezTo>
                  <a:cubicBezTo>
                    <a:pt x="514" y="13787"/>
                    <a:pt x="371" y="13838"/>
                    <a:pt x="237" y="13838"/>
                  </a:cubicBezTo>
                  <a:cubicBezTo>
                    <a:pt x="190" y="13838"/>
                    <a:pt x="144" y="13832"/>
                    <a:pt x="100" y="13815"/>
                  </a:cubicBezTo>
                  <a:cubicBezTo>
                    <a:pt x="83" y="13796"/>
                    <a:pt x="68" y="13788"/>
                    <a:pt x="55" y="13788"/>
                  </a:cubicBezTo>
                  <a:cubicBezTo>
                    <a:pt x="6" y="13788"/>
                    <a:pt x="0" y="13907"/>
                    <a:pt x="100" y="13941"/>
                  </a:cubicBezTo>
                  <a:lnTo>
                    <a:pt x="539" y="13941"/>
                  </a:lnTo>
                  <a:cubicBezTo>
                    <a:pt x="565" y="13936"/>
                    <a:pt x="592" y="13934"/>
                    <a:pt x="620" y="13934"/>
                  </a:cubicBezTo>
                  <a:cubicBezTo>
                    <a:pt x="869" y="13934"/>
                    <a:pt x="1176" y="14093"/>
                    <a:pt x="1458" y="14243"/>
                  </a:cubicBezTo>
                  <a:cubicBezTo>
                    <a:pt x="1886" y="14379"/>
                    <a:pt x="2241" y="14599"/>
                    <a:pt x="2670" y="14808"/>
                  </a:cubicBezTo>
                  <a:cubicBezTo>
                    <a:pt x="3090" y="15002"/>
                    <a:pt x="3707" y="15272"/>
                    <a:pt x="4227" y="15272"/>
                  </a:cubicBezTo>
                  <a:cubicBezTo>
                    <a:pt x="4406" y="15272"/>
                    <a:pt x="4573" y="15240"/>
                    <a:pt x="4717" y="15163"/>
                  </a:cubicBezTo>
                  <a:cubicBezTo>
                    <a:pt x="5281" y="14860"/>
                    <a:pt x="5375" y="14160"/>
                    <a:pt x="5375" y="13596"/>
                  </a:cubicBezTo>
                  <a:cubicBezTo>
                    <a:pt x="5417" y="12593"/>
                    <a:pt x="5198" y="11590"/>
                    <a:pt x="5020" y="10681"/>
                  </a:cubicBezTo>
                  <a:cubicBezTo>
                    <a:pt x="4937" y="10201"/>
                    <a:pt x="4937" y="9762"/>
                    <a:pt x="4937" y="9240"/>
                  </a:cubicBezTo>
                  <a:cubicBezTo>
                    <a:pt x="4937" y="8759"/>
                    <a:pt x="5198" y="8331"/>
                    <a:pt x="5375" y="7892"/>
                  </a:cubicBezTo>
                  <a:cubicBezTo>
                    <a:pt x="5584" y="7495"/>
                    <a:pt x="5637" y="7067"/>
                    <a:pt x="5720" y="6628"/>
                  </a:cubicBezTo>
                  <a:cubicBezTo>
                    <a:pt x="5804" y="6148"/>
                    <a:pt x="5720" y="5625"/>
                    <a:pt x="5981" y="5197"/>
                  </a:cubicBezTo>
                  <a:cubicBezTo>
                    <a:pt x="6201" y="4842"/>
                    <a:pt x="6504" y="4581"/>
                    <a:pt x="6723" y="4194"/>
                  </a:cubicBezTo>
                  <a:cubicBezTo>
                    <a:pt x="6984" y="3797"/>
                    <a:pt x="7204" y="3411"/>
                    <a:pt x="7371" y="2930"/>
                  </a:cubicBezTo>
                  <a:cubicBezTo>
                    <a:pt x="7548" y="2491"/>
                    <a:pt x="7632" y="2063"/>
                    <a:pt x="7548" y="1666"/>
                  </a:cubicBezTo>
                  <a:cubicBezTo>
                    <a:pt x="7548" y="1018"/>
                    <a:pt x="7935" y="580"/>
                    <a:pt x="8196" y="141"/>
                  </a:cubicBezTo>
                  <a:cubicBezTo>
                    <a:pt x="8196" y="65"/>
                    <a:pt x="8150" y="1"/>
                    <a:pt x="8114"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9"/>
            <p:cNvSpPr/>
            <p:nvPr/>
          </p:nvSpPr>
          <p:spPr>
            <a:xfrm>
              <a:off x="6282900" y="1792475"/>
              <a:ext cx="143675" cy="450350"/>
            </a:xfrm>
            <a:custGeom>
              <a:avLst/>
              <a:gdLst/>
              <a:ahLst/>
              <a:cxnLst/>
              <a:rect l="l" t="t" r="r" b="b"/>
              <a:pathLst>
                <a:path w="5747" h="18014" extrusionOk="0">
                  <a:moveTo>
                    <a:pt x="5678" y="0"/>
                  </a:moveTo>
                  <a:cubicBezTo>
                    <a:pt x="5644" y="0"/>
                    <a:pt x="5610" y="21"/>
                    <a:pt x="5610" y="63"/>
                  </a:cubicBezTo>
                  <a:cubicBezTo>
                    <a:pt x="5610" y="449"/>
                    <a:pt x="5266" y="805"/>
                    <a:pt x="5140" y="1108"/>
                  </a:cubicBezTo>
                  <a:cubicBezTo>
                    <a:pt x="4827" y="1546"/>
                    <a:pt x="4618" y="1975"/>
                    <a:pt x="4399" y="2330"/>
                  </a:cubicBezTo>
                  <a:cubicBezTo>
                    <a:pt x="3835" y="3113"/>
                    <a:pt x="3573" y="4022"/>
                    <a:pt x="3260" y="4889"/>
                  </a:cubicBezTo>
                  <a:cubicBezTo>
                    <a:pt x="2476" y="6717"/>
                    <a:pt x="2435" y="8859"/>
                    <a:pt x="2612" y="10854"/>
                  </a:cubicBezTo>
                  <a:cubicBezTo>
                    <a:pt x="2696" y="11773"/>
                    <a:pt x="2915" y="12776"/>
                    <a:pt x="2915" y="13685"/>
                  </a:cubicBezTo>
                  <a:cubicBezTo>
                    <a:pt x="2915" y="14124"/>
                    <a:pt x="2832" y="14552"/>
                    <a:pt x="2612" y="14991"/>
                  </a:cubicBezTo>
                  <a:cubicBezTo>
                    <a:pt x="2435" y="15388"/>
                    <a:pt x="1912" y="15774"/>
                    <a:pt x="1484" y="15910"/>
                  </a:cubicBezTo>
                  <a:cubicBezTo>
                    <a:pt x="1447" y="15916"/>
                    <a:pt x="1407" y="15918"/>
                    <a:pt x="1366" y="15918"/>
                  </a:cubicBezTo>
                  <a:cubicBezTo>
                    <a:pt x="1223" y="15918"/>
                    <a:pt x="1061" y="15890"/>
                    <a:pt x="899" y="15890"/>
                  </a:cubicBezTo>
                  <a:cubicBezTo>
                    <a:pt x="785" y="15890"/>
                    <a:pt x="672" y="15904"/>
                    <a:pt x="565" y="15952"/>
                  </a:cubicBezTo>
                  <a:cubicBezTo>
                    <a:pt x="345" y="16035"/>
                    <a:pt x="220" y="16255"/>
                    <a:pt x="126" y="16474"/>
                  </a:cubicBezTo>
                  <a:cubicBezTo>
                    <a:pt x="1" y="16902"/>
                    <a:pt x="84" y="17519"/>
                    <a:pt x="220" y="17947"/>
                  </a:cubicBezTo>
                  <a:cubicBezTo>
                    <a:pt x="258" y="17990"/>
                    <a:pt x="287" y="18013"/>
                    <a:pt x="308" y="18013"/>
                  </a:cubicBezTo>
                  <a:cubicBezTo>
                    <a:pt x="333" y="18013"/>
                    <a:pt x="345" y="17979"/>
                    <a:pt x="345" y="17905"/>
                  </a:cubicBezTo>
                  <a:cubicBezTo>
                    <a:pt x="220" y="17383"/>
                    <a:pt x="126" y="16735"/>
                    <a:pt x="439" y="16255"/>
                  </a:cubicBezTo>
                  <a:cubicBezTo>
                    <a:pt x="546" y="16079"/>
                    <a:pt x="713" y="16047"/>
                    <a:pt x="896" y="16047"/>
                  </a:cubicBezTo>
                  <a:cubicBezTo>
                    <a:pt x="999" y="16047"/>
                    <a:pt x="1108" y="16057"/>
                    <a:pt x="1214" y="16057"/>
                  </a:cubicBezTo>
                  <a:cubicBezTo>
                    <a:pt x="1289" y="16057"/>
                    <a:pt x="1362" y="16052"/>
                    <a:pt x="1432" y="16035"/>
                  </a:cubicBezTo>
                  <a:cubicBezTo>
                    <a:pt x="1787" y="15952"/>
                    <a:pt x="2132" y="15691"/>
                    <a:pt x="2435" y="15471"/>
                  </a:cubicBezTo>
                  <a:cubicBezTo>
                    <a:pt x="2999" y="15033"/>
                    <a:pt x="3051" y="14343"/>
                    <a:pt x="3051" y="13685"/>
                  </a:cubicBezTo>
                  <a:cubicBezTo>
                    <a:pt x="3051" y="12776"/>
                    <a:pt x="2832" y="11773"/>
                    <a:pt x="2790" y="10854"/>
                  </a:cubicBezTo>
                  <a:cubicBezTo>
                    <a:pt x="2476" y="8859"/>
                    <a:pt x="2696" y="6634"/>
                    <a:pt x="3396" y="4806"/>
                  </a:cubicBezTo>
                  <a:cubicBezTo>
                    <a:pt x="3615" y="4325"/>
                    <a:pt x="3782" y="3897"/>
                    <a:pt x="4002" y="3458"/>
                  </a:cubicBezTo>
                  <a:cubicBezTo>
                    <a:pt x="4043" y="3155"/>
                    <a:pt x="4137" y="2894"/>
                    <a:pt x="4263" y="2675"/>
                  </a:cubicBezTo>
                  <a:cubicBezTo>
                    <a:pt x="4399" y="2455"/>
                    <a:pt x="4566" y="2330"/>
                    <a:pt x="4702" y="2110"/>
                  </a:cubicBezTo>
                  <a:cubicBezTo>
                    <a:pt x="4921" y="1755"/>
                    <a:pt x="5140" y="1327"/>
                    <a:pt x="5401" y="972"/>
                  </a:cubicBezTo>
                  <a:cubicBezTo>
                    <a:pt x="5527" y="669"/>
                    <a:pt x="5746" y="408"/>
                    <a:pt x="5746" y="63"/>
                  </a:cubicBezTo>
                  <a:cubicBezTo>
                    <a:pt x="5746" y="21"/>
                    <a:pt x="5712" y="0"/>
                    <a:pt x="5678"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9"/>
            <p:cNvSpPr/>
            <p:nvPr/>
          </p:nvSpPr>
          <p:spPr>
            <a:xfrm>
              <a:off x="6366725" y="1972575"/>
              <a:ext cx="53325" cy="293150"/>
            </a:xfrm>
            <a:custGeom>
              <a:avLst/>
              <a:gdLst/>
              <a:ahLst/>
              <a:cxnLst/>
              <a:rect l="l" t="t" r="r" b="b"/>
              <a:pathLst>
                <a:path w="2133" h="11726" extrusionOk="0">
                  <a:moveTo>
                    <a:pt x="564" y="0"/>
                  </a:moveTo>
                  <a:cubicBezTo>
                    <a:pt x="536" y="0"/>
                    <a:pt x="507" y="10"/>
                    <a:pt x="482" y="36"/>
                  </a:cubicBezTo>
                  <a:cubicBezTo>
                    <a:pt x="1" y="735"/>
                    <a:pt x="482" y="1655"/>
                    <a:pt x="784" y="2302"/>
                  </a:cubicBezTo>
                  <a:cubicBezTo>
                    <a:pt x="1265" y="3525"/>
                    <a:pt x="1349" y="4695"/>
                    <a:pt x="1568" y="6000"/>
                  </a:cubicBezTo>
                  <a:cubicBezTo>
                    <a:pt x="1693" y="6617"/>
                    <a:pt x="1829" y="7264"/>
                    <a:pt x="1913" y="7923"/>
                  </a:cubicBezTo>
                  <a:cubicBezTo>
                    <a:pt x="1996" y="8612"/>
                    <a:pt x="1996" y="9176"/>
                    <a:pt x="1349" y="9615"/>
                  </a:cubicBezTo>
                  <a:cubicBezTo>
                    <a:pt x="1046" y="9834"/>
                    <a:pt x="649" y="9918"/>
                    <a:pt x="482" y="10315"/>
                  </a:cubicBezTo>
                  <a:cubicBezTo>
                    <a:pt x="346" y="10743"/>
                    <a:pt x="429" y="11265"/>
                    <a:pt x="429" y="11662"/>
                  </a:cubicBezTo>
                  <a:cubicBezTo>
                    <a:pt x="429" y="11704"/>
                    <a:pt x="463" y="11725"/>
                    <a:pt x="497" y="11725"/>
                  </a:cubicBezTo>
                  <a:cubicBezTo>
                    <a:pt x="531" y="11725"/>
                    <a:pt x="565" y="11704"/>
                    <a:pt x="565" y="11662"/>
                  </a:cubicBezTo>
                  <a:cubicBezTo>
                    <a:pt x="565" y="11265"/>
                    <a:pt x="482" y="10743"/>
                    <a:pt x="690" y="10315"/>
                  </a:cubicBezTo>
                  <a:cubicBezTo>
                    <a:pt x="826" y="9918"/>
                    <a:pt x="1474" y="9751"/>
                    <a:pt x="1829" y="9396"/>
                  </a:cubicBezTo>
                  <a:cubicBezTo>
                    <a:pt x="2132" y="9134"/>
                    <a:pt x="2132" y="8612"/>
                    <a:pt x="2048" y="8267"/>
                  </a:cubicBezTo>
                  <a:cubicBezTo>
                    <a:pt x="2048" y="7703"/>
                    <a:pt x="1996" y="7139"/>
                    <a:pt x="1829" y="6565"/>
                  </a:cubicBezTo>
                  <a:cubicBezTo>
                    <a:pt x="1693" y="5917"/>
                    <a:pt x="1568" y="5259"/>
                    <a:pt x="1474" y="4653"/>
                  </a:cubicBezTo>
                  <a:cubicBezTo>
                    <a:pt x="1390" y="4005"/>
                    <a:pt x="1349" y="3431"/>
                    <a:pt x="1129" y="2783"/>
                  </a:cubicBezTo>
                  <a:cubicBezTo>
                    <a:pt x="910" y="2000"/>
                    <a:pt x="43" y="871"/>
                    <a:pt x="649" y="88"/>
                  </a:cubicBezTo>
                  <a:cubicBezTo>
                    <a:pt x="678" y="52"/>
                    <a:pt x="626" y="0"/>
                    <a:pt x="564"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9"/>
            <p:cNvSpPr/>
            <p:nvPr/>
          </p:nvSpPr>
          <p:spPr>
            <a:xfrm>
              <a:off x="6410225" y="2048150"/>
              <a:ext cx="59950" cy="262750"/>
            </a:xfrm>
            <a:custGeom>
              <a:avLst/>
              <a:gdLst/>
              <a:ahLst/>
              <a:cxnLst/>
              <a:rect l="l" t="t" r="r" b="b"/>
              <a:pathLst>
                <a:path w="2398" h="10510" extrusionOk="0">
                  <a:moveTo>
                    <a:pt x="43" y="0"/>
                  </a:moveTo>
                  <a:cubicBezTo>
                    <a:pt x="11" y="0"/>
                    <a:pt x="0" y="21"/>
                    <a:pt x="47" y="63"/>
                  </a:cubicBezTo>
                  <a:cubicBezTo>
                    <a:pt x="47" y="408"/>
                    <a:pt x="173" y="763"/>
                    <a:pt x="392" y="1066"/>
                  </a:cubicBezTo>
                  <a:cubicBezTo>
                    <a:pt x="611" y="1546"/>
                    <a:pt x="831" y="2069"/>
                    <a:pt x="956" y="2549"/>
                  </a:cubicBezTo>
                  <a:cubicBezTo>
                    <a:pt x="1217" y="3542"/>
                    <a:pt x="1520" y="4680"/>
                    <a:pt x="1437" y="5683"/>
                  </a:cubicBezTo>
                  <a:cubicBezTo>
                    <a:pt x="1395" y="6153"/>
                    <a:pt x="1040" y="6675"/>
                    <a:pt x="873" y="7156"/>
                  </a:cubicBezTo>
                  <a:cubicBezTo>
                    <a:pt x="737" y="7595"/>
                    <a:pt x="653" y="8033"/>
                    <a:pt x="831" y="8462"/>
                  </a:cubicBezTo>
                  <a:cubicBezTo>
                    <a:pt x="956" y="9287"/>
                    <a:pt x="1614" y="9945"/>
                    <a:pt x="2220" y="10509"/>
                  </a:cubicBezTo>
                  <a:cubicBezTo>
                    <a:pt x="2304" y="10509"/>
                    <a:pt x="2398" y="10426"/>
                    <a:pt x="2304" y="10384"/>
                  </a:cubicBezTo>
                  <a:cubicBezTo>
                    <a:pt x="1614" y="9809"/>
                    <a:pt x="956" y="9078"/>
                    <a:pt x="873" y="8075"/>
                  </a:cubicBezTo>
                  <a:cubicBezTo>
                    <a:pt x="831" y="7595"/>
                    <a:pt x="1040" y="7031"/>
                    <a:pt x="1217" y="6508"/>
                  </a:cubicBezTo>
                  <a:cubicBezTo>
                    <a:pt x="1437" y="6111"/>
                    <a:pt x="1614" y="5808"/>
                    <a:pt x="1614" y="5328"/>
                  </a:cubicBezTo>
                  <a:cubicBezTo>
                    <a:pt x="1614" y="4461"/>
                    <a:pt x="1395" y="3458"/>
                    <a:pt x="1092" y="2633"/>
                  </a:cubicBezTo>
                  <a:cubicBezTo>
                    <a:pt x="1040" y="2194"/>
                    <a:pt x="873" y="1766"/>
                    <a:pt x="653" y="1327"/>
                  </a:cubicBezTo>
                  <a:cubicBezTo>
                    <a:pt x="434" y="982"/>
                    <a:pt x="173" y="502"/>
                    <a:pt x="173" y="63"/>
                  </a:cubicBezTo>
                  <a:cubicBezTo>
                    <a:pt x="131" y="21"/>
                    <a:pt x="76" y="0"/>
                    <a:pt x="43"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9"/>
            <p:cNvSpPr/>
            <p:nvPr/>
          </p:nvSpPr>
          <p:spPr>
            <a:xfrm>
              <a:off x="6470150" y="2163375"/>
              <a:ext cx="73700" cy="78150"/>
            </a:xfrm>
            <a:custGeom>
              <a:avLst/>
              <a:gdLst/>
              <a:ahLst/>
              <a:cxnLst/>
              <a:rect l="l" t="t" r="r" b="b"/>
              <a:pathLst>
                <a:path w="2948" h="3126" extrusionOk="0">
                  <a:moveTo>
                    <a:pt x="63" y="1"/>
                  </a:moveTo>
                  <a:cubicBezTo>
                    <a:pt x="32" y="1"/>
                    <a:pt x="1" y="24"/>
                    <a:pt x="1" y="71"/>
                  </a:cubicBezTo>
                  <a:cubicBezTo>
                    <a:pt x="1" y="980"/>
                    <a:pt x="1" y="1899"/>
                    <a:pt x="826" y="2505"/>
                  </a:cubicBezTo>
                  <a:cubicBezTo>
                    <a:pt x="1171" y="2766"/>
                    <a:pt x="1609" y="2902"/>
                    <a:pt x="2038" y="3069"/>
                  </a:cubicBezTo>
                  <a:cubicBezTo>
                    <a:pt x="2171" y="3091"/>
                    <a:pt x="2339" y="3126"/>
                    <a:pt x="2502" y="3126"/>
                  </a:cubicBezTo>
                  <a:cubicBezTo>
                    <a:pt x="2658" y="3126"/>
                    <a:pt x="2808" y="3093"/>
                    <a:pt x="2915" y="2986"/>
                  </a:cubicBezTo>
                  <a:cubicBezTo>
                    <a:pt x="2948" y="2921"/>
                    <a:pt x="2873" y="2824"/>
                    <a:pt x="2798" y="2824"/>
                  </a:cubicBezTo>
                  <a:cubicBezTo>
                    <a:pt x="2777" y="2824"/>
                    <a:pt x="2756" y="2832"/>
                    <a:pt x="2738" y="2850"/>
                  </a:cubicBezTo>
                  <a:cubicBezTo>
                    <a:pt x="2656" y="2944"/>
                    <a:pt x="2530" y="2982"/>
                    <a:pt x="2380" y="2982"/>
                  </a:cubicBezTo>
                  <a:cubicBezTo>
                    <a:pt x="1898" y="2982"/>
                    <a:pt x="1173" y="2589"/>
                    <a:pt x="910" y="2422"/>
                  </a:cubicBezTo>
                  <a:cubicBezTo>
                    <a:pt x="43" y="1858"/>
                    <a:pt x="126" y="938"/>
                    <a:pt x="126" y="71"/>
                  </a:cubicBezTo>
                  <a:cubicBezTo>
                    <a:pt x="126" y="24"/>
                    <a:pt x="95" y="1"/>
                    <a:pt x="63"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9"/>
            <p:cNvSpPr/>
            <p:nvPr/>
          </p:nvSpPr>
          <p:spPr>
            <a:xfrm>
              <a:off x="6440650" y="1773550"/>
              <a:ext cx="96250" cy="72550"/>
            </a:xfrm>
            <a:custGeom>
              <a:avLst/>
              <a:gdLst/>
              <a:ahLst/>
              <a:cxnLst/>
              <a:rect l="l" t="t" r="r" b="b"/>
              <a:pathLst>
                <a:path w="3850" h="2902" extrusionOk="0">
                  <a:moveTo>
                    <a:pt x="3723" y="1"/>
                  </a:moveTo>
                  <a:cubicBezTo>
                    <a:pt x="3695" y="1"/>
                    <a:pt x="3669" y="11"/>
                    <a:pt x="3657" y="36"/>
                  </a:cubicBezTo>
                  <a:cubicBezTo>
                    <a:pt x="3092" y="736"/>
                    <a:pt x="2434" y="1206"/>
                    <a:pt x="1567" y="1520"/>
                  </a:cubicBezTo>
                  <a:cubicBezTo>
                    <a:pt x="961" y="1729"/>
                    <a:pt x="397" y="2209"/>
                    <a:pt x="0" y="2773"/>
                  </a:cubicBezTo>
                  <a:cubicBezTo>
                    <a:pt x="0" y="2840"/>
                    <a:pt x="43" y="2902"/>
                    <a:pt x="101" y="2902"/>
                  </a:cubicBezTo>
                  <a:cubicBezTo>
                    <a:pt x="124" y="2902"/>
                    <a:pt x="151" y="2892"/>
                    <a:pt x="178" y="2867"/>
                  </a:cubicBezTo>
                  <a:cubicBezTo>
                    <a:pt x="397" y="2512"/>
                    <a:pt x="658" y="2209"/>
                    <a:pt x="1003" y="1990"/>
                  </a:cubicBezTo>
                  <a:cubicBezTo>
                    <a:pt x="1306" y="1781"/>
                    <a:pt x="1651" y="1645"/>
                    <a:pt x="2006" y="1520"/>
                  </a:cubicBezTo>
                  <a:cubicBezTo>
                    <a:pt x="2695" y="1206"/>
                    <a:pt x="3312" y="642"/>
                    <a:pt x="3792" y="78"/>
                  </a:cubicBezTo>
                  <a:cubicBezTo>
                    <a:pt x="3850" y="49"/>
                    <a:pt x="3783" y="1"/>
                    <a:pt x="3723"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9"/>
            <p:cNvSpPr/>
            <p:nvPr/>
          </p:nvSpPr>
          <p:spPr>
            <a:xfrm>
              <a:off x="6430975" y="1866125"/>
              <a:ext cx="99000" cy="100425"/>
            </a:xfrm>
            <a:custGeom>
              <a:avLst/>
              <a:gdLst/>
              <a:ahLst/>
              <a:cxnLst/>
              <a:rect l="l" t="t" r="r" b="b"/>
              <a:pathLst>
                <a:path w="3960" h="4017" extrusionOk="0">
                  <a:moveTo>
                    <a:pt x="1514" y="1"/>
                  </a:moveTo>
                  <a:cubicBezTo>
                    <a:pt x="1009" y="1"/>
                    <a:pt x="743" y="418"/>
                    <a:pt x="387" y="951"/>
                  </a:cubicBezTo>
                  <a:cubicBezTo>
                    <a:pt x="262" y="1160"/>
                    <a:pt x="1" y="1515"/>
                    <a:pt x="43" y="1860"/>
                  </a:cubicBezTo>
                  <a:cubicBezTo>
                    <a:pt x="126" y="2079"/>
                    <a:pt x="262" y="2298"/>
                    <a:pt x="387" y="2340"/>
                  </a:cubicBezTo>
                  <a:cubicBezTo>
                    <a:pt x="690" y="2904"/>
                    <a:pt x="1171" y="3343"/>
                    <a:pt x="1610" y="3688"/>
                  </a:cubicBezTo>
                  <a:cubicBezTo>
                    <a:pt x="1711" y="3866"/>
                    <a:pt x="1930" y="4016"/>
                    <a:pt x="2126" y="4016"/>
                  </a:cubicBezTo>
                  <a:cubicBezTo>
                    <a:pt x="2172" y="4016"/>
                    <a:pt x="2216" y="4008"/>
                    <a:pt x="2257" y="3991"/>
                  </a:cubicBezTo>
                  <a:cubicBezTo>
                    <a:pt x="2449" y="3918"/>
                    <a:pt x="2378" y="3479"/>
                    <a:pt x="2530" y="3479"/>
                  </a:cubicBezTo>
                  <a:cubicBezTo>
                    <a:pt x="2552" y="3479"/>
                    <a:pt x="2579" y="3489"/>
                    <a:pt x="2612" y="3510"/>
                  </a:cubicBezTo>
                  <a:cubicBezTo>
                    <a:pt x="2672" y="3549"/>
                    <a:pt x="2726" y="3566"/>
                    <a:pt x="2774" y="3566"/>
                  </a:cubicBezTo>
                  <a:cubicBezTo>
                    <a:pt x="2895" y="3566"/>
                    <a:pt x="2981" y="3462"/>
                    <a:pt x="3041" y="3343"/>
                  </a:cubicBezTo>
                  <a:cubicBezTo>
                    <a:pt x="3041" y="3207"/>
                    <a:pt x="3041" y="2988"/>
                    <a:pt x="3260" y="2988"/>
                  </a:cubicBezTo>
                  <a:cubicBezTo>
                    <a:pt x="3302" y="2988"/>
                    <a:pt x="3479" y="2904"/>
                    <a:pt x="3479" y="2862"/>
                  </a:cubicBezTo>
                  <a:cubicBezTo>
                    <a:pt x="3521" y="2779"/>
                    <a:pt x="3605" y="2727"/>
                    <a:pt x="3605" y="2643"/>
                  </a:cubicBezTo>
                  <a:cubicBezTo>
                    <a:pt x="3521" y="2559"/>
                    <a:pt x="3699" y="2340"/>
                    <a:pt x="3741" y="2298"/>
                  </a:cubicBezTo>
                  <a:cubicBezTo>
                    <a:pt x="3824" y="1995"/>
                    <a:pt x="3699" y="1640"/>
                    <a:pt x="3479" y="1421"/>
                  </a:cubicBezTo>
                  <a:cubicBezTo>
                    <a:pt x="3396" y="1379"/>
                    <a:pt x="3260" y="1295"/>
                    <a:pt x="3302" y="1212"/>
                  </a:cubicBezTo>
                  <a:lnTo>
                    <a:pt x="3521" y="1212"/>
                  </a:lnTo>
                  <a:cubicBezTo>
                    <a:pt x="3605" y="1160"/>
                    <a:pt x="3741" y="1160"/>
                    <a:pt x="3824" y="1076"/>
                  </a:cubicBezTo>
                  <a:cubicBezTo>
                    <a:pt x="3960" y="951"/>
                    <a:pt x="3960" y="773"/>
                    <a:pt x="3824" y="637"/>
                  </a:cubicBezTo>
                  <a:cubicBezTo>
                    <a:pt x="3741" y="428"/>
                    <a:pt x="3396" y="376"/>
                    <a:pt x="3176" y="376"/>
                  </a:cubicBezTo>
                  <a:cubicBezTo>
                    <a:pt x="2738" y="293"/>
                    <a:pt x="2351" y="167"/>
                    <a:pt x="1912" y="73"/>
                  </a:cubicBezTo>
                  <a:cubicBezTo>
                    <a:pt x="1764" y="24"/>
                    <a:pt x="1632" y="1"/>
                    <a:pt x="1514"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9"/>
            <p:cNvSpPr/>
            <p:nvPr/>
          </p:nvSpPr>
          <p:spPr>
            <a:xfrm>
              <a:off x="6475075" y="1936775"/>
              <a:ext cx="18675" cy="15600"/>
            </a:xfrm>
            <a:custGeom>
              <a:avLst/>
              <a:gdLst/>
              <a:ahLst/>
              <a:cxnLst/>
              <a:rect l="l" t="t" r="r" b="b"/>
              <a:pathLst>
                <a:path w="747" h="624" extrusionOk="0">
                  <a:moveTo>
                    <a:pt x="111" y="1"/>
                  </a:moveTo>
                  <a:cubicBezTo>
                    <a:pt x="64" y="1"/>
                    <a:pt x="0" y="49"/>
                    <a:pt x="65" y="78"/>
                  </a:cubicBezTo>
                  <a:cubicBezTo>
                    <a:pt x="148" y="298"/>
                    <a:pt x="368" y="475"/>
                    <a:pt x="629" y="601"/>
                  </a:cubicBezTo>
                  <a:cubicBezTo>
                    <a:pt x="645" y="617"/>
                    <a:pt x="660" y="624"/>
                    <a:pt x="673" y="624"/>
                  </a:cubicBezTo>
                  <a:cubicBezTo>
                    <a:pt x="726" y="624"/>
                    <a:pt x="746" y="509"/>
                    <a:pt x="713" y="475"/>
                  </a:cubicBezTo>
                  <a:cubicBezTo>
                    <a:pt x="493" y="381"/>
                    <a:pt x="274" y="256"/>
                    <a:pt x="148" y="36"/>
                  </a:cubicBezTo>
                  <a:cubicBezTo>
                    <a:pt x="148" y="11"/>
                    <a:pt x="131" y="1"/>
                    <a:pt x="111"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9"/>
            <p:cNvSpPr/>
            <p:nvPr/>
          </p:nvSpPr>
          <p:spPr>
            <a:xfrm>
              <a:off x="6487400" y="1925725"/>
              <a:ext cx="13400" cy="13700"/>
            </a:xfrm>
            <a:custGeom>
              <a:avLst/>
              <a:gdLst/>
              <a:ahLst/>
              <a:cxnLst/>
              <a:rect l="l" t="t" r="r" b="b"/>
              <a:pathLst>
                <a:path w="536" h="548" extrusionOk="0">
                  <a:moveTo>
                    <a:pt x="68" y="1"/>
                  </a:moveTo>
                  <a:cubicBezTo>
                    <a:pt x="34" y="1"/>
                    <a:pt x="0" y="45"/>
                    <a:pt x="0" y="134"/>
                  </a:cubicBezTo>
                  <a:cubicBezTo>
                    <a:pt x="0" y="343"/>
                    <a:pt x="220" y="478"/>
                    <a:pt x="439" y="520"/>
                  </a:cubicBezTo>
                  <a:cubicBezTo>
                    <a:pt x="449" y="540"/>
                    <a:pt x="461" y="548"/>
                    <a:pt x="472" y="548"/>
                  </a:cubicBezTo>
                  <a:cubicBezTo>
                    <a:pt x="508" y="548"/>
                    <a:pt x="535" y="459"/>
                    <a:pt x="439" y="395"/>
                  </a:cubicBezTo>
                  <a:cubicBezTo>
                    <a:pt x="355" y="395"/>
                    <a:pt x="136" y="259"/>
                    <a:pt x="136" y="134"/>
                  </a:cubicBezTo>
                  <a:cubicBezTo>
                    <a:pt x="136" y="45"/>
                    <a:pt x="102" y="1"/>
                    <a:pt x="68"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9"/>
            <p:cNvSpPr/>
            <p:nvPr/>
          </p:nvSpPr>
          <p:spPr>
            <a:xfrm>
              <a:off x="6496275" y="1913450"/>
              <a:ext cx="15725" cy="11875"/>
            </a:xfrm>
            <a:custGeom>
              <a:avLst/>
              <a:gdLst/>
              <a:ahLst/>
              <a:cxnLst/>
              <a:rect l="l" t="t" r="r" b="b"/>
              <a:pathLst>
                <a:path w="629" h="475" extrusionOk="0">
                  <a:moveTo>
                    <a:pt x="63" y="1"/>
                  </a:moveTo>
                  <a:cubicBezTo>
                    <a:pt x="32" y="1"/>
                    <a:pt x="0" y="34"/>
                    <a:pt x="0" y="102"/>
                  </a:cubicBezTo>
                  <a:cubicBezTo>
                    <a:pt x="0" y="405"/>
                    <a:pt x="303" y="405"/>
                    <a:pt x="470" y="447"/>
                  </a:cubicBezTo>
                  <a:cubicBezTo>
                    <a:pt x="492" y="466"/>
                    <a:pt x="513" y="475"/>
                    <a:pt x="532" y="475"/>
                  </a:cubicBezTo>
                  <a:cubicBezTo>
                    <a:pt x="594" y="475"/>
                    <a:pt x="629" y="384"/>
                    <a:pt x="564" y="311"/>
                  </a:cubicBezTo>
                  <a:cubicBezTo>
                    <a:pt x="429" y="311"/>
                    <a:pt x="126" y="270"/>
                    <a:pt x="126" y="102"/>
                  </a:cubicBezTo>
                  <a:cubicBezTo>
                    <a:pt x="126" y="34"/>
                    <a:pt x="94" y="1"/>
                    <a:pt x="63"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9"/>
            <p:cNvSpPr/>
            <p:nvPr/>
          </p:nvSpPr>
          <p:spPr>
            <a:xfrm>
              <a:off x="6164350" y="1537325"/>
              <a:ext cx="315500" cy="385325"/>
            </a:xfrm>
            <a:custGeom>
              <a:avLst/>
              <a:gdLst/>
              <a:ahLst/>
              <a:cxnLst/>
              <a:rect l="l" t="t" r="r" b="b"/>
              <a:pathLst>
                <a:path w="12620" h="15413" extrusionOk="0">
                  <a:moveTo>
                    <a:pt x="1389" y="0"/>
                  </a:moveTo>
                  <a:cubicBezTo>
                    <a:pt x="784" y="0"/>
                    <a:pt x="387" y="648"/>
                    <a:pt x="167" y="1128"/>
                  </a:cubicBezTo>
                  <a:cubicBezTo>
                    <a:pt x="42" y="1567"/>
                    <a:pt x="0" y="2089"/>
                    <a:pt x="0" y="2560"/>
                  </a:cubicBezTo>
                  <a:cubicBezTo>
                    <a:pt x="0" y="2915"/>
                    <a:pt x="0" y="3259"/>
                    <a:pt x="42" y="3656"/>
                  </a:cubicBezTo>
                  <a:cubicBezTo>
                    <a:pt x="125" y="4482"/>
                    <a:pt x="606" y="5223"/>
                    <a:pt x="1264" y="5787"/>
                  </a:cubicBezTo>
                  <a:cubicBezTo>
                    <a:pt x="2048" y="6571"/>
                    <a:pt x="2831" y="7177"/>
                    <a:pt x="3614" y="7919"/>
                  </a:cubicBezTo>
                  <a:cubicBezTo>
                    <a:pt x="4304" y="8702"/>
                    <a:pt x="4962" y="9527"/>
                    <a:pt x="5526" y="10447"/>
                  </a:cubicBezTo>
                  <a:cubicBezTo>
                    <a:pt x="6090" y="11314"/>
                    <a:pt x="6571" y="12097"/>
                    <a:pt x="7218" y="12881"/>
                  </a:cubicBezTo>
                  <a:cubicBezTo>
                    <a:pt x="7574" y="13225"/>
                    <a:pt x="7960" y="13528"/>
                    <a:pt x="8357" y="13789"/>
                  </a:cubicBezTo>
                  <a:cubicBezTo>
                    <a:pt x="8744" y="14145"/>
                    <a:pt x="9099" y="14531"/>
                    <a:pt x="9485" y="14886"/>
                  </a:cubicBezTo>
                  <a:cubicBezTo>
                    <a:pt x="9899" y="15156"/>
                    <a:pt x="10363" y="15413"/>
                    <a:pt x="10812" y="15413"/>
                  </a:cubicBezTo>
                  <a:cubicBezTo>
                    <a:pt x="11076" y="15413"/>
                    <a:pt x="11335" y="15324"/>
                    <a:pt x="11575" y="15095"/>
                  </a:cubicBezTo>
                  <a:cubicBezTo>
                    <a:pt x="11836" y="14792"/>
                    <a:pt x="12055" y="14447"/>
                    <a:pt x="12358" y="14145"/>
                  </a:cubicBezTo>
                  <a:cubicBezTo>
                    <a:pt x="12577" y="13789"/>
                    <a:pt x="12619" y="13361"/>
                    <a:pt x="12494" y="13006"/>
                  </a:cubicBezTo>
                  <a:cubicBezTo>
                    <a:pt x="12358" y="12097"/>
                    <a:pt x="11491" y="11439"/>
                    <a:pt x="10875" y="10875"/>
                  </a:cubicBezTo>
                  <a:cubicBezTo>
                    <a:pt x="10488" y="10614"/>
                    <a:pt x="10143" y="10269"/>
                    <a:pt x="9882" y="9872"/>
                  </a:cubicBezTo>
                  <a:cubicBezTo>
                    <a:pt x="9485" y="9485"/>
                    <a:pt x="9308" y="8880"/>
                    <a:pt x="9099" y="8483"/>
                  </a:cubicBezTo>
                  <a:cubicBezTo>
                    <a:pt x="8524" y="7522"/>
                    <a:pt x="7877" y="6613"/>
                    <a:pt x="7218" y="5829"/>
                  </a:cubicBezTo>
                  <a:cubicBezTo>
                    <a:pt x="6529" y="5004"/>
                    <a:pt x="5652" y="4262"/>
                    <a:pt x="4962" y="3437"/>
                  </a:cubicBezTo>
                  <a:cubicBezTo>
                    <a:pt x="4304" y="2654"/>
                    <a:pt x="3479" y="1995"/>
                    <a:pt x="2831" y="1212"/>
                  </a:cubicBezTo>
                  <a:cubicBezTo>
                    <a:pt x="2392" y="731"/>
                    <a:pt x="2048" y="84"/>
                    <a:pt x="1389"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9"/>
            <p:cNvSpPr/>
            <p:nvPr/>
          </p:nvSpPr>
          <p:spPr>
            <a:xfrm>
              <a:off x="6268800" y="1449300"/>
              <a:ext cx="84900" cy="187425"/>
            </a:xfrm>
            <a:custGeom>
              <a:avLst/>
              <a:gdLst/>
              <a:ahLst/>
              <a:cxnLst/>
              <a:rect l="l" t="t" r="r" b="b"/>
              <a:pathLst>
                <a:path w="3396" h="7497" extrusionOk="0">
                  <a:moveTo>
                    <a:pt x="1804" y="1"/>
                  </a:moveTo>
                  <a:cubicBezTo>
                    <a:pt x="1716" y="1"/>
                    <a:pt x="1630" y="11"/>
                    <a:pt x="1568" y="32"/>
                  </a:cubicBezTo>
                  <a:cubicBezTo>
                    <a:pt x="1045" y="32"/>
                    <a:pt x="784" y="774"/>
                    <a:pt x="565" y="1119"/>
                  </a:cubicBezTo>
                  <a:lnTo>
                    <a:pt x="565" y="1171"/>
                  </a:lnTo>
                  <a:cubicBezTo>
                    <a:pt x="565" y="1254"/>
                    <a:pt x="481" y="1338"/>
                    <a:pt x="429" y="1474"/>
                  </a:cubicBezTo>
                  <a:cubicBezTo>
                    <a:pt x="345" y="1557"/>
                    <a:pt x="345" y="1693"/>
                    <a:pt x="262" y="1818"/>
                  </a:cubicBezTo>
                  <a:cubicBezTo>
                    <a:pt x="84" y="2163"/>
                    <a:pt x="84" y="2477"/>
                    <a:pt x="84" y="2821"/>
                  </a:cubicBezTo>
                  <a:cubicBezTo>
                    <a:pt x="1" y="2905"/>
                    <a:pt x="1" y="3041"/>
                    <a:pt x="1" y="3082"/>
                  </a:cubicBezTo>
                  <a:cubicBezTo>
                    <a:pt x="84" y="3302"/>
                    <a:pt x="126" y="3469"/>
                    <a:pt x="262" y="3605"/>
                  </a:cubicBezTo>
                  <a:cubicBezTo>
                    <a:pt x="345" y="3730"/>
                    <a:pt x="429" y="3949"/>
                    <a:pt x="565" y="4085"/>
                  </a:cubicBezTo>
                  <a:cubicBezTo>
                    <a:pt x="784" y="4514"/>
                    <a:pt x="1045" y="4869"/>
                    <a:pt x="1265" y="5297"/>
                  </a:cubicBezTo>
                  <a:cubicBezTo>
                    <a:pt x="1568" y="5736"/>
                    <a:pt x="1693" y="6175"/>
                    <a:pt x="1996" y="6603"/>
                  </a:cubicBezTo>
                  <a:cubicBezTo>
                    <a:pt x="2103" y="6710"/>
                    <a:pt x="2563" y="7496"/>
                    <a:pt x="2900" y="7496"/>
                  </a:cubicBezTo>
                  <a:cubicBezTo>
                    <a:pt x="2990" y="7496"/>
                    <a:pt x="3071" y="7441"/>
                    <a:pt x="3134" y="7303"/>
                  </a:cubicBezTo>
                  <a:cubicBezTo>
                    <a:pt x="3260" y="7083"/>
                    <a:pt x="3176" y="6739"/>
                    <a:pt x="3176" y="6436"/>
                  </a:cubicBezTo>
                  <a:lnTo>
                    <a:pt x="3176" y="5391"/>
                  </a:lnTo>
                  <a:lnTo>
                    <a:pt x="3176" y="4649"/>
                  </a:lnTo>
                  <a:cubicBezTo>
                    <a:pt x="3260" y="3866"/>
                    <a:pt x="3354" y="3041"/>
                    <a:pt x="3396" y="2257"/>
                  </a:cubicBezTo>
                  <a:lnTo>
                    <a:pt x="3396" y="1557"/>
                  </a:lnTo>
                  <a:cubicBezTo>
                    <a:pt x="3396" y="1171"/>
                    <a:pt x="3260" y="816"/>
                    <a:pt x="3040" y="554"/>
                  </a:cubicBezTo>
                  <a:cubicBezTo>
                    <a:pt x="2779" y="251"/>
                    <a:pt x="2393" y="126"/>
                    <a:pt x="2048" y="32"/>
                  </a:cubicBezTo>
                  <a:cubicBezTo>
                    <a:pt x="1980" y="11"/>
                    <a:pt x="1891" y="1"/>
                    <a:pt x="1804"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9"/>
            <p:cNvSpPr/>
            <p:nvPr/>
          </p:nvSpPr>
          <p:spPr>
            <a:xfrm>
              <a:off x="6279500" y="1450100"/>
              <a:ext cx="74200" cy="134000"/>
            </a:xfrm>
            <a:custGeom>
              <a:avLst/>
              <a:gdLst/>
              <a:ahLst/>
              <a:cxnLst/>
              <a:rect l="l" t="t" r="r" b="b"/>
              <a:pathLst>
                <a:path w="2968" h="5360" extrusionOk="0">
                  <a:moveTo>
                    <a:pt x="1620" y="0"/>
                  </a:moveTo>
                  <a:lnTo>
                    <a:pt x="1" y="1442"/>
                  </a:lnTo>
                  <a:cubicBezTo>
                    <a:pt x="53" y="1703"/>
                    <a:pt x="220" y="1922"/>
                    <a:pt x="262" y="2225"/>
                  </a:cubicBezTo>
                  <a:cubicBezTo>
                    <a:pt x="481" y="2570"/>
                    <a:pt x="617" y="2915"/>
                    <a:pt x="784" y="3353"/>
                  </a:cubicBezTo>
                  <a:cubicBezTo>
                    <a:pt x="920" y="3698"/>
                    <a:pt x="1140" y="3917"/>
                    <a:pt x="1359" y="4137"/>
                  </a:cubicBezTo>
                  <a:cubicBezTo>
                    <a:pt x="1787" y="4576"/>
                    <a:pt x="2184" y="5140"/>
                    <a:pt x="2748" y="5359"/>
                  </a:cubicBezTo>
                  <a:lnTo>
                    <a:pt x="2748" y="4617"/>
                  </a:lnTo>
                  <a:cubicBezTo>
                    <a:pt x="2832" y="3834"/>
                    <a:pt x="2926" y="3009"/>
                    <a:pt x="2968" y="2225"/>
                  </a:cubicBezTo>
                  <a:lnTo>
                    <a:pt x="2968" y="1525"/>
                  </a:lnTo>
                  <a:cubicBezTo>
                    <a:pt x="2748" y="1139"/>
                    <a:pt x="2404" y="742"/>
                    <a:pt x="2142" y="439"/>
                  </a:cubicBezTo>
                  <a:cubicBezTo>
                    <a:pt x="1965" y="303"/>
                    <a:pt x="1829" y="136"/>
                    <a:pt x="1620"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9"/>
            <p:cNvSpPr/>
            <p:nvPr/>
          </p:nvSpPr>
          <p:spPr>
            <a:xfrm>
              <a:off x="6279500" y="1355800"/>
              <a:ext cx="174225" cy="199050"/>
            </a:xfrm>
            <a:custGeom>
              <a:avLst/>
              <a:gdLst/>
              <a:ahLst/>
              <a:cxnLst/>
              <a:rect l="l" t="t" r="r" b="b"/>
              <a:pathLst>
                <a:path w="6969" h="7962" extrusionOk="0">
                  <a:moveTo>
                    <a:pt x="4712" y="1"/>
                  </a:moveTo>
                  <a:cubicBezTo>
                    <a:pt x="4357" y="1"/>
                    <a:pt x="4009" y="58"/>
                    <a:pt x="3709" y="158"/>
                  </a:cubicBezTo>
                  <a:cubicBezTo>
                    <a:pt x="2184" y="638"/>
                    <a:pt x="1140" y="2080"/>
                    <a:pt x="617" y="3427"/>
                  </a:cubicBezTo>
                  <a:cubicBezTo>
                    <a:pt x="1" y="5120"/>
                    <a:pt x="1829" y="7042"/>
                    <a:pt x="2048" y="7261"/>
                  </a:cubicBezTo>
                  <a:cubicBezTo>
                    <a:pt x="2218" y="7496"/>
                    <a:pt x="2776" y="7962"/>
                    <a:pt x="3204" y="7962"/>
                  </a:cubicBezTo>
                  <a:cubicBezTo>
                    <a:pt x="3328" y="7962"/>
                    <a:pt x="3442" y="7922"/>
                    <a:pt x="3532" y="7825"/>
                  </a:cubicBezTo>
                  <a:cubicBezTo>
                    <a:pt x="3615" y="7783"/>
                    <a:pt x="3709" y="7606"/>
                    <a:pt x="3751" y="7470"/>
                  </a:cubicBezTo>
                  <a:cubicBezTo>
                    <a:pt x="3835" y="7345"/>
                    <a:pt x="3971" y="7209"/>
                    <a:pt x="4138" y="7042"/>
                  </a:cubicBezTo>
                  <a:cubicBezTo>
                    <a:pt x="4315" y="6781"/>
                    <a:pt x="4493" y="6425"/>
                    <a:pt x="4702" y="6039"/>
                  </a:cubicBezTo>
                  <a:cubicBezTo>
                    <a:pt x="4740" y="5983"/>
                    <a:pt x="4789" y="5961"/>
                    <a:pt x="4843" y="5961"/>
                  </a:cubicBezTo>
                  <a:cubicBezTo>
                    <a:pt x="5031" y="5961"/>
                    <a:pt x="5292" y="6219"/>
                    <a:pt x="5458" y="6219"/>
                  </a:cubicBezTo>
                  <a:cubicBezTo>
                    <a:pt x="5467" y="6219"/>
                    <a:pt x="5476" y="6218"/>
                    <a:pt x="5485" y="6217"/>
                  </a:cubicBezTo>
                  <a:cubicBezTo>
                    <a:pt x="5663" y="6123"/>
                    <a:pt x="5746" y="5778"/>
                    <a:pt x="5840" y="5642"/>
                  </a:cubicBezTo>
                  <a:cubicBezTo>
                    <a:pt x="6060" y="4994"/>
                    <a:pt x="6269" y="4430"/>
                    <a:pt x="6446" y="3772"/>
                  </a:cubicBezTo>
                  <a:cubicBezTo>
                    <a:pt x="6666" y="3292"/>
                    <a:pt x="6969" y="2727"/>
                    <a:pt x="6969" y="2163"/>
                  </a:cubicBezTo>
                  <a:cubicBezTo>
                    <a:pt x="6969" y="1725"/>
                    <a:pt x="6885" y="1202"/>
                    <a:pt x="6624" y="816"/>
                  </a:cubicBezTo>
                  <a:cubicBezTo>
                    <a:pt x="6183" y="235"/>
                    <a:pt x="5432" y="1"/>
                    <a:pt x="4712"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9"/>
            <p:cNvSpPr/>
            <p:nvPr/>
          </p:nvSpPr>
          <p:spPr>
            <a:xfrm>
              <a:off x="6377450" y="1480650"/>
              <a:ext cx="17525" cy="18400"/>
            </a:xfrm>
            <a:custGeom>
              <a:avLst/>
              <a:gdLst/>
              <a:ahLst/>
              <a:cxnLst/>
              <a:rect l="l" t="t" r="r" b="b"/>
              <a:pathLst>
                <a:path w="701" h="736" extrusionOk="0">
                  <a:moveTo>
                    <a:pt x="136" y="0"/>
                  </a:moveTo>
                  <a:cubicBezTo>
                    <a:pt x="0" y="0"/>
                    <a:pt x="0" y="126"/>
                    <a:pt x="0" y="220"/>
                  </a:cubicBezTo>
                  <a:cubicBezTo>
                    <a:pt x="0" y="303"/>
                    <a:pt x="0" y="439"/>
                    <a:pt x="53" y="481"/>
                  </a:cubicBezTo>
                  <a:cubicBezTo>
                    <a:pt x="136" y="564"/>
                    <a:pt x="220" y="648"/>
                    <a:pt x="261" y="648"/>
                  </a:cubicBezTo>
                  <a:cubicBezTo>
                    <a:pt x="327" y="684"/>
                    <a:pt x="407" y="736"/>
                    <a:pt x="482" y="736"/>
                  </a:cubicBezTo>
                  <a:cubicBezTo>
                    <a:pt x="514" y="736"/>
                    <a:pt x="546" y="726"/>
                    <a:pt x="575" y="700"/>
                  </a:cubicBezTo>
                  <a:cubicBezTo>
                    <a:pt x="575" y="648"/>
                    <a:pt x="617" y="648"/>
                    <a:pt x="617" y="564"/>
                  </a:cubicBezTo>
                  <a:cubicBezTo>
                    <a:pt x="700" y="564"/>
                    <a:pt x="700" y="439"/>
                    <a:pt x="700" y="345"/>
                  </a:cubicBezTo>
                  <a:cubicBezTo>
                    <a:pt x="617" y="220"/>
                    <a:pt x="481" y="84"/>
                    <a:pt x="355"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9"/>
            <p:cNvSpPr/>
            <p:nvPr/>
          </p:nvSpPr>
          <p:spPr>
            <a:xfrm>
              <a:off x="6398325" y="1456775"/>
              <a:ext cx="18325" cy="17000"/>
            </a:xfrm>
            <a:custGeom>
              <a:avLst/>
              <a:gdLst/>
              <a:ahLst/>
              <a:cxnLst/>
              <a:rect l="l" t="t" r="r" b="b"/>
              <a:pathLst>
                <a:path w="733" h="680" extrusionOk="0">
                  <a:moveTo>
                    <a:pt x="149" y="1"/>
                  </a:moveTo>
                  <a:cubicBezTo>
                    <a:pt x="123" y="1"/>
                    <a:pt x="97" y="11"/>
                    <a:pt x="85" y="36"/>
                  </a:cubicBezTo>
                  <a:lnTo>
                    <a:pt x="85" y="88"/>
                  </a:lnTo>
                  <a:cubicBezTo>
                    <a:pt x="1" y="172"/>
                    <a:pt x="1" y="297"/>
                    <a:pt x="85" y="475"/>
                  </a:cubicBezTo>
                  <a:cubicBezTo>
                    <a:pt x="126" y="611"/>
                    <a:pt x="210" y="652"/>
                    <a:pt x="346" y="652"/>
                  </a:cubicBezTo>
                  <a:cubicBezTo>
                    <a:pt x="385" y="671"/>
                    <a:pt x="418" y="679"/>
                    <a:pt x="447" y="679"/>
                  </a:cubicBezTo>
                  <a:cubicBezTo>
                    <a:pt x="544" y="679"/>
                    <a:pt x="584" y="580"/>
                    <a:pt x="649" y="475"/>
                  </a:cubicBezTo>
                  <a:cubicBezTo>
                    <a:pt x="732" y="391"/>
                    <a:pt x="732" y="297"/>
                    <a:pt x="732" y="255"/>
                  </a:cubicBezTo>
                  <a:cubicBezTo>
                    <a:pt x="732" y="158"/>
                    <a:pt x="704" y="117"/>
                    <a:pt x="663" y="117"/>
                  </a:cubicBezTo>
                  <a:cubicBezTo>
                    <a:pt x="634" y="117"/>
                    <a:pt x="600" y="137"/>
                    <a:pt x="565" y="172"/>
                  </a:cubicBezTo>
                  <a:lnTo>
                    <a:pt x="565" y="391"/>
                  </a:lnTo>
                  <a:cubicBezTo>
                    <a:pt x="523" y="475"/>
                    <a:pt x="429" y="517"/>
                    <a:pt x="346" y="517"/>
                  </a:cubicBezTo>
                  <a:cubicBezTo>
                    <a:pt x="304" y="517"/>
                    <a:pt x="210" y="517"/>
                    <a:pt x="210" y="475"/>
                  </a:cubicBezTo>
                  <a:lnTo>
                    <a:pt x="210" y="88"/>
                  </a:lnTo>
                  <a:cubicBezTo>
                    <a:pt x="275" y="52"/>
                    <a:pt x="209" y="1"/>
                    <a:pt x="149"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9"/>
            <p:cNvSpPr/>
            <p:nvPr/>
          </p:nvSpPr>
          <p:spPr>
            <a:xfrm>
              <a:off x="6398325" y="1432875"/>
              <a:ext cx="30325" cy="25325"/>
            </a:xfrm>
            <a:custGeom>
              <a:avLst/>
              <a:gdLst/>
              <a:ahLst/>
              <a:cxnLst/>
              <a:rect l="l" t="t" r="r" b="b"/>
              <a:pathLst>
                <a:path w="1213" h="1013" extrusionOk="0">
                  <a:moveTo>
                    <a:pt x="305" y="1"/>
                  </a:moveTo>
                  <a:cubicBezTo>
                    <a:pt x="230" y="1"/>
                    <a:pt x="155" y="14"/>
                    <a:pt x="85" y="41"/>
                  </a:cubicBezTo>
                  <a:cubicBezTo>
                    <a:pt x="1" y="125"/>
                    <a:pt x="1" y="125"/>
                    <a:pt x="85" y="209"/>
                  </a:cubicBezTo>
                  <a:cubicBezTo>
                    <a:pt x="85" y="428"/>
                    <a:pt x="346" y="428"/>
                    <a:pt x="523" y="470"/>
                  </a:cubicBezTo>
                  <a:cubicBezTo>
                    <a:pt x="649" y="564"/>
                    <a:pt x="732" y="647"/>
                    <a:pt x="868" y="825"/>
                  </a:cubicBezTo>
                  <a:cubicBezTo>
                    <a:pt x="868" y="908"/>
                    <a:pt x="910" y="992"/>
                    <a:pt x="993" y="992"/>
                  </a:cubicBezTo>
                  <a:cubicBezTo>
                    <a:pt x="1019" y="1006"/>
                    <a:pt x="1041" y="1013"/>
                    <a:pt x="1060" y="1013"/>
                  </a:cubicBezTo>
                  <a:cubicBezTo>
                    <a:pt x="1107" y="1013"/>
                    <a:pt x="1129" y="969"/>
                    <a:pt x="1129" y="908"/>
                  </a:cubicBezTo>
                  <a:cubicBezTo>
                    <a:pt x="1213" y="783"/>
                    <a:pt x="1129" y="564"/>
                    <a:pt x="1087" y="470"/>
                  </a:cubicBezTo>
                  <a:cubicBezTo>
                    <a:pt x="913" y="196"/>
                    <a:pt x="600" y="1"/>
                    <a:pt x="305"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49"/>
            <p:cNvSpPr/>
            <p:nvPr/>
          </p:nvSpPr>
          <p:spPr>
            <a:xfrm>
              <a:off x="6320000" y="1308100"/>
              <a:ext cx="169775" cy="140600"/>
            </a:xfrm>
            <a:custGeom>
              <a:avLst/>
              <a:gdLst/>
              <a:ahLst/>
              <a:cxnLst/>
              <a:rect l="l" t="t" r="r" b="b"/>
              <a:pathLst>
                <a:path w="6791" h="5624" extrusionOk="0">
                  <a:moveTo>
                    <a:pt x="2801" y="1"/>
                  </a:moveTo>
                  <a:cubicBezTo>
                    <a:pt x="2624" y="1"/>
                    <a:pt x="2512" y="95"/>
                    <a:pt x="2559" y="373"/>
                  </a:cubicBezTo>
                  <a:cubicBezTo>
                    <a:pt x="2434" y="373"/>
                    <a:pt x="2298" y="290"/>
                    <a:pt x="2131" y="196"/>
                  </a:cubicBezTo>
                  <a:lnTo>
                    <a:pt x="1734" y="196"/>
                  </a:lnTo>
                  <a:cubicBezTo>
                    <a:pt x="1348" y="290"/>
                    <a:pt x="992" y="415"/>
                    <a:pt x="731" y="635"/>
                  </a:cubicBezTo>
                  <a:cubicBezTo>
                    <a:pt x="303" y="854"/>
                    <a:pt x="0" y="1502"/>
                    <a:pt x="303" y="1940"/>
                  </a:cubicBezTo>
                  <a:cubicBezTo>
                    <a:pt x="564" y="2201"/>
                    <a:pt x="784" y="2421"/>
                    <a:pt x="1086" y="2724"/>
                  </a:cubicBezTo>
                  <a:cubicBezTo>
                    <a:pt x="1306" y="2901"/>
                    <a:pt x="1651" y="2985"/>
                    <a:pt x="1995" y="3069"/>
                  </a:cubicBezTo>
                  <a:cubicBezTo>
                    <a:pt x="2351" y="3110"/>
                    <a:pt x="2779" y="3424"/>
                    <a:pt x="3218" y="3507"/>
                  </a:cubicBezTo>
                  <a:cubicBezTo>
                    <a:pt x="3562" y="3549"/>
                    <a:pt x="4001" y="3685"/>
                    <a:pt x="4262" y="4071"/>
                  </a:cubicBezTo>
                  <a:cubicBezTo>
                    <a:pt x="4346" y="4333"/>
                    <a:pt x="4649" y="4635"/>
                    <a:pt x="4910" y="4771"/>
                  </a:cubicBezTo>
                  <a:lnTo>
                    <a:pt x="4910" y="4855"/>
                  </a:lnTo>
                  <a:cubicBezTo>
                    <a:pt x="5004" y="4897"/>
                    <a:pt x="5129" y="5032"/>
                    <a:pt x="5265" y="5032"/>
                  </a:cubicBezTo>
                  <a:cubicBezTo>
                    <a:pt x="5693" y="5032"/>
                    <a:pt x="5610" y="5252"/>
                    <a:pt x="5829" y="5555"/>
                  </a:cubicBezTo>
                  <a:cubicBezTo>
                    <a:pt x="5878" y="5603"/>
                    <a:pt x="5922" y="5624"/>
                    <a:pt x="5961" y="5624"/>
                  </a:cubicBezTo>
                  <a:cubicBezTo>
                    <a:pt x="6098" y="5624"/>
                    <a:pt x="6174" y="5370"/>
                    <a:pt x="6174" y="5200"/>
                  </a:cubicBezTo>
                  <a:cubicBezTo>
                    <a:pt x="6174" y="4897"/>
                    <a:pt x="6049" y="4552"/>
                    <a:pt x="6132" y="4291"/>
                  </a:cubicBezTo>
                  <a:cubicBezTo>
                    <a:pt x="6132" y="4071"/>
                    <a:pt x="6174" y="3852"/>
                    <a:pt x="6174" y="3633"/>
                  </a:cubicBezTo>
                  <a:cubicBezTo>
                    <a:pt x="6328" y="3750"/>
                    <a:pt x="6380" y="3860"/>
                    <a:pt x="6506" y="3860"/>
                  </a:cubicBezTo>
                  <a:cubicBezTo>
                    <a:pt x="6526" y="3860"/>
                    <a:pt x="6547" y="3858"/>
                    <a:pt x="6571" y="3852"/>
                  </a:cubicBezTo>
                  <a:cubicBezTo>
                    <a:pt x="6790" y="3768"/>
                    <a:pt x="6613" y="3424"/>
                    <a:pt x="6571" y="3330"/>
                  </a:cubicBezTo>
                  <a:cubicBezTo>
                    <a:pt x="6393" y="2985"/>
                    <a:pt x="6174" y="2546"/>
                    <a:pt x="5913" y="2285"/>
                  </a:cubicBezTo>
                  <a:cubicBezTo>
                    <a:pt x="5787" y="2066"/>
                    <a:pt x="5568" y="1721"/>
                    <a:pt x="5265" y="1637"/>
                  </a:cubicBezTo>
                  <a:cubicBezTo>
                    <a:pt x="5046" y="979"/>
                    <a:pt x="4346" y="635"/>
                    <a:pt x="3782" y="373"/>
                  </a:cubicBezTo>
                  <a:cubicBezTo>
                    <a:pt x="3566" y="262"/>
                    <a:pt x="3094" y="1"/>
                    <a:pt x="280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9"/>
            <p:cNvSpPr/>
            <p:nvPr/>
          </p:nvSpPr>
          <p:spPr>
            <a:xfrm>
              <a:off x="6277425" y="1334925"/>
              <a:ext cx="115450" cy="153575"/>
            </a:xfrm>
            <a:custGeom>
              <a:avLst/>
              <a:gdLst/>
              <a:ahLst/>
              <a:cxnLst/>
              <a:rect l="l" t="t" r="r" b="b"/>
              <a:pathLst>
                <a:path w="4618" h="6143" extrusionOk="0">
                  <a:moveTo>
                    <a:pt x="2006" y="0"/>
                  </a:moveTo>
                  <a:cubicBezTo>
                    <a:pt x="1651" y="126"/>
                    <a:pt x="1348" y="345"/>
                    <a:pt x="1129" y="470"/>
                  </a:cubicBezTo>
                  <a:cubicBezTo>
                    <a:pt x="784" y="784"/>
                    <a:pt x="523" y="993"/>
                    <a:pt x="345" y="1431"/>
                  </a:cubicBezTo>
                  <a:cubicBezTo>
                    <a:pt x="303" y="1567"/>
                    <a:pt x="84" y="1912"/>
                    <a:pt x="345" y="2037"/>
                  </a:cubicBezTo>
                  <a:cubicBezTo>
                    <a:pt x="523" y="2131"/>
                    <a:pt x="784" y="2215"/>
                    <a:pt x="564" y="2476"/>
                  </a:cubicBezTo>
                  <a:cubicBezTo>
                    <a:pt x="439" y="2695"/>
                    <a:pt x="303" y="2915"/>
                    <a:pt x="136" y="3134"/>
                  </a:cubicBezTo>
                  <a:cubicBezTo>
                    <a:pt x="84" y="3343"/>
                    <a:pt x="0" y="3395"/>
                    <a:pt x="84" y="3562"/>
                  </a:cubicBezTo>
                  <a:cubicBezTo>
                    <a:pt x="84" y="3698"/>
                    <a:pt x="220" y="3782"/>
                    <a:pt x="220" y="3918"/>
                  </a:cubicBezTo>
                  <a:cubicBezTo>
                    <a:pt x="220" y="4127"/>
                    <a:pt x="84" y="4262"/>
                    <a:pt x="136" y="4482"/>
                  </a:cubicBezTo>
                  <a:cubicBezTo>
                    <a:pt x="136" y="4701"/>
                    <a:pt x="303" y="4910"/>
                    <a:pt x="345" y="5046"/>
                  </a:cubicBezTo>
                  <a:cubicBezTo>
                    <a:pt x="439" y="5391"/>
                    <a:pt x="345" y="5746"/>
                    <a:pt x="658" y="6049"/>
                  </a:cubicBezTo>
                  <a:cubicBezTo>
                    <a:pt x="721" y="6111"/>
                    <a:pt x="807" y="6143"/>
                    <a:pt x="893" y="6143"/>
                  </a:cubicBezTo>
                  <a:cubicBezTo>
                    <a:pt x="980" y="6143"/>
                    <a:pt x="1066" y="6111"/>
                    <a:pt x="1129" y="6049"/>
                  </a:cubicBezTo>
                  <a:cubicBezTo>
                    <a:pt x="1306" y="5913"/>
                    <a:pt x="1442" y="5526"/>
                    <a:pt x="1484" y="5349"/>
                  </a:cubicBezTo>
                  <a:cubicBezTo>
                    <a:pt x="1651" y="4910"/>
                    <a:pt x="1870" y="4127"/>
                    <a:pt x="2351" y="3959"/>
                  </a:cubicBezTo>
                  <a:cubicBezTo>
                    <a:pt x="2355" y="3958"/>
                    <a:pt x="2359" y="3958"/>
                    <a:pt x="2362" y="3958"/>
                  </a:cubicBezTo>
                  <a:cubicBezTo>
                    <a:pt x="2484" y="3958"/>
                    <a:pt x="2434" y="4610"/>
                    <a:pt x="2434" y="4701"/>
                  </a:cubicBezTo>
                  <a:cubicBezTo>
                    <a:pt x="2434" y="4743"/>
                    <a:pt x="2487" y="4826"/>
                    <a:pt x="2570" y="4910"/>
                  </a:cubicBezTo>
                  <a:cubicBezTo>
                    <a:pt x="2649" y="4996"/>
                    <a:pt x="2766" y="5115"/>
                    <a:pt x="2865" y="5115"/>
                  </a:cubicBezTo>
                  <a:cubicBezTo>
                    <a:pt x="2922" y="5115"/>
                    <a:pt x="2974" y="5074"/>
                    <a:pt x="3009" y="4962"/>
                  </a:cubicBezTo>
                  <a:cubicBezTo>
                    <a:pt x="3134" y="4565"/>
                    <a:pt x="3051" y="4127"/>
                    <a:pt x="3134" y="3698"/>
                  </a:cubicBezTo>
                  <a:cubicBezTo>
                    <a:pt x="3134" y="3562"/>
                    <a:pt x="3354" y="3562"/>
                    <a:pt x="3479" y="3562"/>
                  </a:cubicBezTo>
                  <a:cubicBezTo>
                    <a:pt x="3573" y="3479"/>
                    <a:pt x="3615" y="3343"/>
                    <a:pt x="3698" y="3260"/>
                  </a:cubicBezTo>
                  <a:cubicBezTo>
                    <a:pt x="3834" y="2998"/>
                    <a:pt x="4137" y="2695"/>
                    <a:pt x="4262" y="2434"/>
                  </a:cubicBezTo>
                  <a:cubicBezTo>
                    <a:pt x="4482" y="2131"/>
                    <a:pt x="4576" y="1828"/>
                    <a:pt x="4576" y="1567"/>
                  </a:cubicBezTo>
                  <a:cubicBezTo>
                    <a:pt x="4618" y="1128"/>
                    <a:pt x="4482" y="690"/>
                    <a:pt x="4137" y="564"/>
                  </a:cubicBezTo>
                  <a:cubicBezTo>
                    <a:pt x="3834" y="429"/>
                    <a:pt x="3437" y="345"/>
                    <a:pt x="3134" y="209"/>
                  </a:cubicBezTo>
                  <a:cubicBezTo>
                    <a:pt x="2915" y="126"/>
                    <a:pt x="2695" y="126"/>
                    <a:pt x="2487" y="84"/>
                  </a:cubicBezTo>
                  <a:cubicBezTo>
                    <a:pt x="2351" y="84"/>
                    <a:pt x="2225" y="0"/>
                    <a:pt x="2048"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9"/>
            <p:cNvSpPr/>
            <p:nvPr/>
          </p:nvSpPr>
          <p:spPr>
            <a:xfrm>
              <a:off x="6355775" y="1514325"/>
              <a:ext cx="24550" cy="23225"/>
            </a:xfrm>
            <a:custGeom>
              <a:avLst/>
              <a:gdLst/>
              <a:ahLst/>
              <a:cxnLst/>
              <a:rect l="l" t="t" r="r" b="b"/>
              <a:pathLst>
                <a:path w="982" h="929" extrusionOk="0">
                  <a:moveTo>
                    <a:pt x="345" y="1"/>
                  </a:moveTo>
                  <a:cubicBezTo>
                    <a:pt x="220" y="84"/>
                    <a:pt x="136" y="220"/>
                    <a:pt x="84" y="346"/>
                  </a:cubicBezTo>
                  <a:cubicBezTo>
                    <a:pt x="0" y="481"/>
                    <a:pt x="0" y="784"/>
                    <a:pt x="136" y="868"/>
                  </a:cubicBezTo>
                  <a:cubicBezTo>
                    <a:pt x="177" y="911"/>
                    <a:pt x="229" y="929"/>
                    <a:pt x="288" y="929"/>
                  </a:cubicBezTo>
                  <a:cubicBezTo>
                    <a:pt x="530" y="929"/>
                    <a:pt x="877" y="616"/>
                    <a:pt x="920" y="440"/>
                  </a:cubicBezTo>
                  <a:cubicBezTo>
                    <a:pt x="981" y="370"/>
                    <a:pt x="924" y="329"/>
                    <a:pt x="889" y="329"/>
                  </a:cubicBezTo>
                  <a:cubicBezTo>
                    <a:pt x="877" y="329"/>
                    <a:pt x="867" y="335"/>
                    <a:pt x="867" y="346"/>
                  </a:cubicBezTo>
                  <a:cubicBezTo>
                    <a:pt x="700" y="481"/>
                    <a:pt x="481" y="784"/>
                    <a:pt x="303" y="784"/>
                  </a:cubicBezTo>
                  <a:cubicBezTo>
                    <a:pt x="84" y="784"/>
                    <a:pt x="220" y="220"/>
                    <a:pt x="345" y="137"/>
                  </a:cubicBezTo>
                  <a:cubicBezTo>
                    <a:pt x="481" y="137"/>
                    <a:pt x="439" y="1"/>
                    <a:pt x="345"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9"/>
            <p:cNvSpPr/>
            <p:nvPr/>
          </p:nvSpPr>
          <p:spPr>
            <a:xfrm>
              <a:off x="6295575" y="1345625"/>
              <a:ext cx="51600" cy="32525"/>
            </a:xfrm>
            <a:custGeom>
              <a:avLst/>
              <a:gdLst/>
              <a:ahLst/>
              <a:cxnLst/>
              <a:rect l="l" t="t" r="r" b="b"/>
              <a:pathLst>
                <a:path w="2064" h="1301" extrusionOk="0">
                  <a:moveTo>
                    <a:pt x="1928" y="1"/>
                  </a:moveTo>
                  <a:cubicBezTo>
                    <a:pt x="1761" y="42"/>
                    <a:pt x="1625" y="136"/>
                    <a:pt x="1499" y="220"/>
                  </a:cubicBezTo>
                  <a:cubicBezTo>
                    <a:pt x="1440" y="234"/>
                    <a:pt x="1410" y="238"/>
                    <a:pt x="1391" y="238"/>
                  </a:cubicBezTo>
                  <a:cubicBezTo>
                    <a:pt x="1354" y="238"/>
                    <a:pt x="1364" y="220"/>
                    <a:pt x="1280" y="220"/>
                  </a:cubicBezTo>
                  <a:cubicBezTo>
                    <a:pt x="1254" y="210"/>
                    <a:pt x="1230" y="206"/>
                    <a:pt x="1208" y="206"/>
                  </a:cubicBezTo>
                  <a:cubicBezTo>
                    <a:pt x="1041" y="206"/>
                    <a:pt x="971" y="454"/>
                    <a:pt x="925" y="565"/>
                  </a:cubicBezTo>
                  <a:cubicBezTo>
                    <a:pt x="873" y="649"/>
                    <a:pt x="885" y="665"/>
                    <a:pt x="863" y="665"/>
                  </a:cubicBezTo>
                  <a:cubicBezTo>
                    <a:pt x="849" y="665"/>
                    <a:pt x="821" y="659"/>
                    <a:pt x="758" y="659"/>
                  </a:cubicBezTo>
                  <a:cubicBezTo>
                    <a:pt x="716" y="659"/>
                    <a:pt x="622" y="659"/>
                    <a:pt x="580" y="700"/>
                  </a:cubicBezTo>
                  <a:cubicBezTo>
                    <a:pt x="361" y="784"/>
                    <a:pt x="194" y="1003"/>
                    <a:pt x="58" y="1223"/>
                  </a:cubicBezTo>
                  <a:cubicBezTo>
                    <a:pt x="0" y="1252"/>
                    <a:pt x="62" y="1300"/>
                    <a:pt x="123" y="1300"/>
                  </a:cubicBezTo>
                  <a:cubicBezTo>
                    <a:pt x="150" y="1300"/>
                    <a:pt x="177" y="1290"/>
                    <a:pt x="194" y="1265"/>
                  </a:cubicBezTo>
                  <a:cubicBezTo>
                    <a:pt x="342" y="1153"/>
                    <a:pt x="564" y="763"/>
                    <a:pt x="707" y="763"/>
                  </a:cubicBezTo>
                  <a:cubicBezTo>
                    <a:pt x="725" y="763"/>
                    <a:pt x="742" y="770"/>
                    <a:pt x="758" y="784"/>
                  </a:cubicBezTo>
                  <a:cubicBezTo>
                    <a:pt x="758" y="805"/>
                    <a:pt x="779" y="815"/>
                    <a:pt x="799" y="815"/>
                  </a:cubicBezTo>
                  <a:cubicBezTo>
                    <a:pt x="820" y="815"/>
                    <a:pt x="841" y="805"/>
                    <a:pt x="841" y="784"/>
                  </a:cubicBezTo>
                  <a:cubicBezTo>
                    <a:pt x="955" y="714"/>
                    <a:pt x="1032" y="397"/>
                    <a:pt x="1181" y="397"/>
                  </a:cubicBezTo>
                  <a:cubicBezTo>
                    <a:pt x="1211" y="397"/>
                    <a:pt x="1244" y="410"/>
                    <a:pt x="1280" y="439"/>
                  </a:cubicBezTo>
                  <a:cubicBezTo>
                    <a:pt x="1308" y="439"/>
                    <a:pt x="1317" y="458"/>
                    <a:pt x="1345" y="458"/>
                  </a:cubicBezTo>
                  <a:cubicBezTo>
                    <a:pt x="1359" y="458"/>
                    <a:pt x="1378" y="453"/>
                    <a:pt x="1405" y="439"/>
                  </a:cubicBezTo>
                  <a:cubicBezTo>
                    <a:pt x="1625" y="356"/>
                    <a:pt x="1761" y="220"/>
                    <a:pt x="1969" y="136"/>
                  </a:cubicBezTo>
                  <a:cubicBezTo>
                    <a:pt x="2063" y="136"/>
                    <a:pt x="2063" y="1"/>
                    <a:pt x="1928"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9"/>
            <p:cNvSpPr/>
            <p:nvPr/>
          </p:nvSpPr>
          <p:spPr>
            <a:xfrm>
              <a:off x="6297000" y="1365225"/>
              <a:ext cx="60075" cy="48925"/>
            </a:xfrm>
            <a:custGeom>
              <a:avLst/>
              <a:gdLst/>
              <a:ahLst/>
              <a:cxnLst/>
              <a:rect l="l" t="t" r="r" b="b"/>
              <a:pathLst>
                <a:path w="2403" h="1957" extrusionOk="0">
                  <a:moveTo>
                    <a:pt x="2006" y="0"/>
                  </a:moveTo>
                  <a:cubicBezTo>
                    <a:pt x="1871" y="42"/>
                    <a:pt x="1704" y="219"/>
                    <a:pt x="1651" y="261"/>
                  </a:cubicBezTo>
                  <a:cubicBezTo>
                    <a:pt x="1630" y="285"/>
                    <a:pt x="1608" y="294"/>
                    <a:pt x="1588" y="294"/>
                  </a:cubicBezTo>
                  <a:cubicBezTo>
                    <a:pt x="1528" y="294"/>
                    <a:pt x="1473" y="219"/>
                    <a:pt x="1442" y="219"/>
                  </a:cubicBezTo>
                  <a:lnTo>
                    <a:pt x="1348" y="219"/>
                  </a:lnTo>
                  <a:cubicBezTo>
                    <a:pt x="1129" y="355"/>
                    <a:pt x="1087" y="616"/>
                    <a:pt x="920" y="825"/>
                  </a:cubicBezTo>
                  <a:cubicBezTo>
                    <a:pt x="885" y="779"/>
                    <a:pt x="844" y="758"/>
                    <a:pt x="799" y="758"/>
                  </a:cubicBezTo>
                  <a:cubicBezTo>
                    <a:pt x="513" y="758"/>
                    <a:pt x="73" y="1602"/>
                    <a:pt x="1" y="1828"/>
                  </a:cubicBezTo>
                  <a:cubicBezTo>
                    <a:pt x="1" y="1895"/>
                    <a:pt x="69" y="1957"/>
                    <a:pt x="109" y="1957"/>
                  </a:cubicBezTo>
                  <a:cubicBezTo>
                    <a:pt x="125" y="1957"/>
                    <a:pt x="137" y="1946"/>
                    <a:pt x="137" y="1922"/>
                  </a:cubicBezTo>
                  <a:cubicBezTo>
                    <a:pt x="137" y="1805"/>
                    <a:pt x="558" y="977"/>
                    <a:pt x="814" y="977"/>
                  </a:cubicBezTo>
                  <a:cubicBezTo>
                    <a:pt x="854" y="977"/>
                    <a:pt x="890" y="998"/>
                    <a:pt x="920" y="1045"/>
                  </a:cubicBezTo>
                  <a:lnTo>
                    <a:pt x="1004" y="1045"/>
                  </a:lnTo>
                  <a:cubicBezTo>
                    <a:pt x="1129" y="825"/>
                    <a:pt x="1223" y="700"/>
                    <a:pt x="1348" y="481"/>
                  </a:cubicBezTo>
                  <a:cubicBezTo>
                    <a:pt x="1400" y="412"/>
                    <a:pt x="1395" y="381"/>
                    <a:pt x="1395" y="381"/>
                  </a:cubicBezTo>
                  <a:lnTo>
                    <a:pt x="1395" y="381"/>
                  </a:lnTo>
                  <a:cubicBezTo>
                    <a:pt x="1396" y="381"/>
                    <a:pt x="1400" y="401"/>
                    <a:pt x="1442" y="439"/>
                  </a:cubicBezTo>
                  <a:cubicBezTo>
                    <a:pt x="1467" y="459"/>
                    <a:pt x="1494" y="468"/>
                    <a:pt x="1525" y="468"/>
                  </a:cubicBezTo>
                  <a:cubicBezTo>
                    <a:pt x="1709" y="468"/>
                    <a:pt x="1990" y="142"/>
                    <a:pt x="2140" y="142"/>
                  </a:cubicBezTo>
                  <a:cubicBezTo>
                    <a:pt x="2179" y="142"/>
                    <a:pt x="2209" y="164"/>
                    <a:pt x="2226" y="219"/>
                  </a:cubicBezTo>
                  <a:cubicBezTo>
                    <a:pt x="2242" y="272"/>
                    <a:pt x="2277" y="290"/>
                    <a:pt x="2309" y="290"/>
                  </a:cubicBezTo>
                  <a:cubicBezTo>
                    <a:pt x="2360" y="290"/>
                    <a:pt x="2402" y="245"/>
                    <a:pt x="2351" y="219"/>
                  </a:cubicBezTo>
                  <a:cubicBezTo>
                    <a:pt x="2268" y="0"/>
                    <a:pt x="2226" y="0"/>
                    <a:pt x="2006"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9"/>
            <p:cNvSpPr/>
            <p:nvPr/>
          </p:nvSpPr>
          <p:spPr>
            <a:xfrm>
              <a:off x="6294925" y="1414450"/>
              <a:ext cx="19275" cy="43250"/>
            </a:xfrm>
            <a:custGeom>
              <a:avLst/>
              <a:gdLst/>
              <a:ahLst/>
              <a:cxnLst/>
              <a:rect l="l" t="t" r="r" b="b"/>
              <a:pathLst>
                <a:path w="771" h="1730" extrusionOk="0">
                  <a:moveTo>
                    <a:pt x="664" y="1"/>
                  </a:moveTo>
                  <a:cubicBezTo>
                    <a:pt x="641" y="1"/>
                    <a:pt x="619" y="11"/>
                    <a:pt x="606" y="37"/>
                  </a:cubicBezTo>
                  <a:cubicBezTo>
                    <a:pt x="523" y="162"/>
                    <a:pt x="387" y="381"/>
                    <a:pt x="387" y="517"/>
                  </a:cubicBezTo>
                  <a:cubicBezTo>
                    <a:pt x="387" y="643"/>
                    <a:pt x="387" y="737"/>
                    <a:pt x="303" y="778"/>
                  </a:cubicBezTo>
                  <a:cubicBezTo>
                    <a:pt x="220" y="862"/>
                    <a:pt x="167" y="946"/>
                    <a:pt x="167" y="1081"/>
                  </a:cubicBezTo>
                  <a:cubicBezTo>
                    <a:pt x="0" y="1207"/>
                    <a:pt x="0" y="1729"/>
                    <a:pt x="303" y="1729"/>
                  </a:cubicBezTo>
                  <a:cubicBezTo>
                    <a:pt x="387" y="1729"/>
                    <a:pt x="387" y="1562"/>
                    <a:pt x="303" y="1562"/>
                  </a:cubicBezTo>
                  <a:cubicBezTo>
                    <a:pt x="167" y="1562"/>
                    <a:pt x="220" y="1207"/>
                    <a:pt x="220" y="1207"/>
                  </a:cubicBezTo>
                  <a:cubicBezTo>
                    <a:pt x="303" y="998"/>
                    <a:pt x="387" y="946"/>
                    <a:pt x="523" y="862"/>
                  </a:cubicBezTo>
                  <a:lnTo>
                    <a:pt x="523" y="737"/>
                  </a:lnTo>
                  <a:cubicBezTo>
                    <a:pt x="523" y="423"/>
                    <a:pt x="606" y="298"/>
                    <a:pt x="742" y="79"/>
                  </a:cubicBezTo>
                  <a:cubicBezTo>
                    <a:pt x="771" y="50"/>
                    <a:pt x="715" y="1"/>
                    <a:pt x="66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9"/>
            <p:cNvSpPr/>
            <p:nvPr/>
          </p:nvSpPr>
          <p:spPr>
            <a:xfrm>
              <a:off x="6338275" y="1396400"/>
              <a:ext cx="9950" cy="24975"/>
            </a:xfrm>
            <a:custGeom>
              <a:avLst/>
              <a:gdLst/>
              <a:ahLst/>
              <a:cxnLst/>
              <a:rect l="l" t="t" r="r" b="b"/>
              <a:pathLst>
                <a:path w="398" h="999" extrusionOk="0">
                  <a:moveTo>
                    <a:pt x="209" y="1"/>
                  </a:moveTo>
                  <a:cubicBezTo>
                    <a:pt x="185" y="1"/>
                    <a:pt x="159" y="6"/>
                    <a:pt x="136" y="17"/>
                  </a:cubicBezTo>
                  <a:cubicBezTo>
                    <a:pt x="53" y="101"/>
                    <a:pt x="0" y="236"/>
                    <a:pt x="0" y="456"/>
                  </a:cubicBezTo>
                  <a:cubicBezTo>
                    <a:pt x="0" y="539"/>
                    <a:pt x="136" y="539"/>
                    <a:pt x="261" y="539"/>
                  </a:cubicBezTo>
                  <a:lnTo>
                    <a:pt x="220" y="581"/>
                  </a:lnTo>
                  <a:lnTo>
                    <a:pt x="220" y="936"/>
                  </a:lnTo>
                  <a:cubicBezTo>
                    <a:pt x="220" y="978"/>
                    <a:pt x="254" y="999"/>
                    <a:pt x="288" y="999"/>
                  </a:cubicBezTo>
                  <a:cubicBezTo>
                    <a:pt x="322" y="999"/>
                    <a:pt x="355" y="978"/>
                    <a:pt x="355" y="936"/>
                  </a:cubicBezTo>
                  <a:cubicBezTo>
                    <a:pt x="355" y="801"/>
                    <a:pt x="355" y="675"/>
                    <a:pt x="397" y="581"/>
                  </a:cubicBezTo>
                  <a:cubicBezTo>
                    <a:pt x="397" y="539"/>
                    <a:pt x="397" y="456"/>
                    <a:pt x="355" y="362"/>
                  </a:cubicBezTo>
                  <a:lnTo>
                    <a:pt x="261" y="362"/>
                  </a:lnTo>
                  <a:cubicBezTo>
                    <a:pt x="261" y="362"/>
                    <a:pt x="219" y="393"/>
                    <a:pt x="184" y="393"/>
                  </a:cubicBezTo>
                  <a:cubicBezTo>
                    <a:pt x="158" y="393"/>
                    <a:pt x="136" y="377"/>
                    <a:pt x="136" y="320"/>
                  </a:cubicBezTo>
                  <a:cubicBezTo>
                    <a:pt x="136" y="236"/>
                    <a:pt x="220" y="153"/>
                    <a:pt x="261" y="101"/>
                  </a:cubicBezTo>
                  <a:cubicBezTo>
                    <a:pt x="330" y="39"/>
                    <a:pt x="276" y="1"/>
                    <a:pt x="209"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9"/>
            <p:cNvSpPr/>
            <p:nvPr/>
          </p:nvSpPr>
          <p:spPr>
            <a:xfrm>
              <a:off x="6364375" y="1376125"/>
              <a:ext cx="16500" cy="19150"/>
            </a:xfrm>
            <a:custGeom>
              <a:avLst/>
              <a:gdLst/>
              <a:ahLst/>
              <a:cxnLst/>
              <a:rect l="l" t="t" r="r" b="b"/>
              <a:pathLst>
                <a:path w="660" h="766" extrusionOk="0">
                  <a:moveTo>
                    <a:pt x="435" y="0"/>
                  </a:moveTo>
                  <a:cubicBezTo>
                    <a:pt x="163" y="0"/>
                    <a:pt x="1" y="514"/>
                    <a:pt x="1" y="703"/>
                  </a:cubicBezTo>
                  <a:cubicBezTo>
                    <a:pt x="1" y="744"/>
                    <a:pt x="35" y="765"/>
                    <a:pt x="69" y="765"/>
                  </a:cubicBezTo>
                  <a:cubicBezTo>
                    <a:pt x="103" y="765"/>
                    <a:pt x="137" y="744"/>
                    <a:pt x="137" y="703"/>
                  </a:cubicBezTo>
                  <a:cubicBezTo>
                    <a:pt x="137" y="582"/>
                    <a:pt x="276" y="158"/>
                    <a:pt x="454" y="158"/>
                  </a:cubicBezTo>
                  <a:cubicBezTo>
                    <a:pt x="476" y="158"/>
                    <a:pt x="500" y="165"/>
                    <a:pt x="523" y="180"/>
                  </a:cubicBezTo>
                  <a:cubicBezTo>
                    <a:pt x="576" y="180"/>
                    <a:pt x="659" y="45"/>
                    <a:pt x="576" y="45"/>
                  </a:cubicBezTo>
                  <a:cubicBezTo>
                    <a:pt x="526" y="14"/>
                    <a:pt x="479" y="0"/>
                    <a:pt x="435"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49"/>
            <p:cNvSpPr/>
            <p:nvPr/>
          </p:nvSpPr>
          <p:spPr>
            <a:xfrm>
              <a:off x="6367775" y="1349650"/>
              <a:ext cx="13100" cy="11075"/>
            </a:xfrm>
            <a:custGeom>
              <a:avLst/>
              <a:gdLst/>
              <a:ahLst/>
              <a:cxnLst/>
              <a:rect l="l" t="t" r="r" b="b"/>
              <a:pathLst>
                <a:path w="524" h="443" extrusionOk="0">
                  <a:moveTo>
                    <a:pt x="431" y="1"/>
                  </a:moveTo>
                  <a:cubicBezTo>
                    <a:pt x="389" y="1"/>
                    <a:pt x="341" y="21"/>
                    <a:pt x="304" y="59"/>
                  </a:cubicBezTo>
                  <a:cubicBezTo>
                    <a:pt x="178" y="101"/>
                    <a:pt x="84" y="195"/>
                    <a:pt x="1" y="320"/>
                  </a:cubicBezTo>
                  <a:cubicBezTo>
                    <a:pt x="1" y="379"/>
                    <a:pt x="42" y="443"/>
                    <a:pt x="99" y="443"/>
                  </a:cubicBezTo>
                  <a:cubicBezTo>
                    <a:pt x="124" y="443"/>
                    <a:pt x="150" y="432"/>
                    <a:pt x="178" y="404"/>
                  </a:cubicBezTo>
                  <a:cubicBezTo>
                    <a:pt x="178" y="320"/>
                    <a:pt x="220" y="278"/>
                    <a:pt x="220" y="195"/>
                  </a:cubicBezTo>
                  <a:lnTo>
                    <a:pt x="387" y="195"/>
                  </a:lnTo>
                  <a:cubicBezTo>
                    <a:pt x="409" y="229"/>
                    <a:pt x="435" y="249"/>
                    <a:pt x="459" y="249"/>
                  </a:cubicBezTo>
                  <a:cubicBezTo>
                    <a:pt x="494" y="249"/>
                    <a:pt x="523" y="206"/>
                    <a:pt x="523" y="101"/>
                  </a:cubicBezTo>
                  <a:cubicBezTo>
                    <a:pt x="523" y="32"/>
                    <a:pt x="482" y="1"/>
                    <a:pt x="431"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49"/>
            <p:cNvSpPr/>
            <p:nvPr/>
          </p:nvSpPr>
          <p:spPr>
            <a:xfrm>
              <a:off x="6359550" y="1328450"/>
              <a:ext cx="19050" cy="7050"/>
            </a:xfrm>
            <a:custGeom>
              <a:avLst/>
              <a:gdLst/>
              <a:ahLst/>
              <a:cxnLst/>
              <a:rect l="l" t="t" r="r" b="b"/>
              <a:pathLst>
                <a:path w="762" h="282" extrusionOk="0">
                  <a:moveTo>
                    <a:pt x="528" y="1"/>
                  </a:moveTo>
                  <a:cubicBezTo>
                    <a:pt x="377" y="1"/>
                    <a:pt x="223" y="65"/>
                    <a:pt x="69" y="123"/>
                  </a:cubicBezTo>
                  <a:cubicBezTo>
                    <a:pt x="1" y="157"/>
                    <a:pt x="43" y="281"/>
                    <a:pt x="107" y="281"/>
                  </a:cubicBezTo>
                  <a:cubicBezTo>
                    <a:pt x="121" y="281"/>
                    <a:pt x="137" y="275"/>
                    <a:pt x="152" y="259"/>
                  </a:cubicBezTo>
                  <a:cubicBezTo>
                    <a:pt x="288" y="165"/>
                    <a:pt x="507" y="123"/>
                    <a:pt x="633" y="123"/>
                  </a:cubicBezTo>
                  <a:cubicBezTo>
                    <a:pt x="645" y="129"/>
                    <a:pt x="656" y="132"/>
                    <a:pt x="666" y="132"/>
                  </a:cubicBezTo>
                  <a:cubicBezTo>
                    <a:pt x="729" y="132"/>
                    <a:pt x="761" y="40"/>
                    <a:pt x="716" y="40"/>
                  </a:cubicBezTo>
                  <a:cubicBezTo>
                    <a:pt x="654" y="12"/>
                    <a:pt x="592" y="1"/>
                    <a:pt x="528"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49"/>
            <p:cNvSpPr/>
            <p:nvPr/>
          </p:nvSpPr>
          <p:spPr>
            <a:xfrm>
              <a:off x="6398325" y="1324200"/>
              <a:ext cx="64025" cy="45300"/>
            </a:xfrm>
            <a:custGeom>
              <a:avLst/>
              <a:gdLst/>
              <a:ahLst/>
              <a:cxnLst/>
              <a:rect l="l" t="t" r="r" b="b"/>
              <a:pathLst>
                <a:path w="2561" h="1812" extrusionOk="0">
                  <a:moveTo>
                    <a:pt x="564" y="1"/>
                  </a:moveTo>
                  <a:cubicBezTo>
                    <a:pt x="401" y="1"/>
                    <a:pt x="236" y="32"/>
                    <a:pt x="126" y="74"/>
                  </a:cubicBezTo>
                  <a:cubicBezTo>
                    <a:pt x="1" y="74"/>
                    <a:pt x="1" y="210"/>
                    <a:pt x="126" y="210"/>
                  </a:cubicBezTo>
                  <a:cubicBezTo>
                    <a:pt x="250" y="172"/>
                    <a:pt x="439" y="128"/>
                    <a:pt x="611" y="128"/>
                  </a:cubicBezTo>
                  <a:cubicBezTo>
                    <a:pt x="861" y="128"/>
                    <a:pt x="1074" y="220"/>
                    <a:pt x="993" y="555"/>
                  </a:cubicBezTo>
                  <a:cubicBezTo>
                    <a:pt x="993" y="638"/>
                    <a:pt x="993" y="774"/>
                    <a:pt x="1129" y="858"/>
                  </a:cubicBezTo>
                  <a:cubicBezTo>
                    <a:pt x="1216" y="858"/>
                    <a:pt x="1323" y="827"/>
                    <a:pt x="1420" y="827"/>
                  </a:cubicBezTo>
                  <a:cubicBezTo>
                    <a:pt x="1520" y="827"/>
                    <a:pt x="1609" y="860"/>
                    <a:pt x="1652" y="993"/>
                  </a:cubicBezTo>
                  <a:lnTo>
                    <a:pt x="1652" y="1296"/>
                  </a:lnTo>
                  <a:cubicBezTo>
                    <a:pt x="1871" y="1557"/>
                    <a:pt x="2257" y="1338"/>
                    <a:pt x="2435" y="1777"/>
                  </a:cubicBezTo>
                  <a:cubicBezTo>
                    <a:pt x="2447" y="1801"/>
                    <a:pt x="2463" y="1811"/>
                    <a:pt x="2479" y="1811"/>
                  </a:cubicBezTo>
                  <a:cubicBezTo>
                    <a:pt x="2518" y="1811"/>
                    <a:pt x="2560" y="1750"/>
                    <a:pt x="2560" y="1683"/>
                  </a:cubicBezTo>
                  <a:cubicBezTo>
                    <a:pt x="2477" y="1422"/>
                    <a:pt x="2257" y="1338"/>
                    <a:pt x="1913" y="1338"/>
                  </a:cubicBezTo>
                  <a:cubicBezTo>
                    <a:pt x="1652" y="1296"/>
                    <a:pt x="1871" y="638"/>
                    <a:pt x="1432" y="638"/>
                  </a:cubicBezTo>
                  <a:cubicBezTo>
                    <a:pt x="1387" y="672"/>
                    <a:pt x="1336" y="693"/>
                    <a:pt x="1288" y="693"/>
                  </a:cubicBezTo>
                  <a:cubicBezTo>
                    <a:pt x="1202" y="693"/>
                    <a:pt x="1129" y="624"/>
                    <a:pt x="1129" y="429"/>
                  </a:cubicBezTo>
                  <a:cubicBezTo>
                    <a:pt x="1129" y="335"/>
                    <a:pt x="1087" y="210"/>
                    <a:pt x="993" y="116"/>
                  </a:cubicBezTo>
                  <a:cubicBezTo>
                    <a:pt x="889" y="32"/>
                    <a:pt x="727" y="1"/>
                    <a:pt x="56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9"/>
            <p:cNvSpPr/>
            <p:nvPr/>
          </p:nvSpPr>
          <p:spPr>
            <a:xfrm>
              <a:off x="6403550" y="1356600"/>
              <a:ext cx="50175" cy="38675"/>
            </a:xfrm>
            <a:custGeom>
              <a:avLst/>
              <a:gdLst/>
              <a:ahLst/>
              <a:cxnLst/>
              <a:rect l="l" t="t" r="r" b="b"/>
              <a:pathLst>
                <a:path w="2007" h="1547" extrusionOk="0">
                  <a:moveTo>
                    <a:pt x="137" y="0"/>
                  </a:moveTo>
                  <a:cubicBezTo>
                    <a:pt x="1" y="0"/>
                    <a:pt x="1" y="126"/>
                    <a:pt x="137" y="126"/>
                  </a:cubicBezTo>
                  <a:cubicBezTo>
                    <a:pt x="356" y="220"/>
                    <a:pt x="878" y="126"/>
                    <a:pt x="878" y="481"/>
                  </a:cubicBezTo>
                  <a:cubicBezTo>
                    <a:pt x="878" y="606"/>
                    <a:pt x="920" y="700"/>
                    <a:pt x="1098" y="700"/>
                  </a:cubicBezTo>
                  <a:cubicBezTo>
                    <a:pt x="1120" y="715"/>
                    <a:pt x="1147" y="720"/>
                    <a:pt x="1177" y="720"/>
                  </a:cubicBezTo>
                  <a:cubicBezTo>
                    <a:pt x="1245" y="720"/>
                    <a:pt x="1326" y="693"/>
                    <a:pt x="1399" y="693"/>
                  </a:cubicBezTo>
                  <a:cubicBezTo>
                    <a:pt x="1471" y="693"/>
                    <a:pt x="1534" y="719"/>
                    <a:pt x="1568" y="826"/>
                  </a:cubicBezTo>
                  <a:cubicBezTo>
                    <a:pt x="1568" y="961"/>
                    <a:pt x="1662" y="1045"/>
                    <a:pt x="1662" y="1170"/>
                  </a:cubicBezTo>
                  <a:cubicBezTo>
                    <a:pt x="1704" y="1264"/>
                    <a:pt x="1881" y="1390"/>
                    <a:pt x="1881" y="1484"/>
                  </a:cubicBezTo>
                  <a:cubicBezTo>
                    <a:pt x="1881" y="1525"/>
                    <a:pt x="1913" y="1546"/>
                    <a:pt x="1944" y="1546"/>
                  </a:cubicBezTo>
                  <a:cubicBezTo>
                    <a:pt x="1975" y="1546"/>
                    <a:pt x="2007" y="1525"/>
                    <a:pt x="2007" y="1484"/>
                  </a:cubicBezTo>
                  <a:cubicBezTo>
                    <a:pt x="2007" y="1390"/>
                    <a:pt x="2007" y="1348"/>
                    <a:pt x="1923" y="1264"/>
                  </a:cubicBezTo>
                  <a:cubicBezTo>
                    <a:pt x="1787" y="1129"/>
                    <a:pt x="1704" y="909"/>
                    <a:pt x="1704" y="784"/>
                  </a:cubicBezTo>
                  <a:cubicBezTo>
                    <a:pt x="1662" y="606"/>
                    <a:pt x="1484" y="564"/>
                    <a:pt x="1359" y="564"/>
                  </a:cubicBezTo>
                  <a:lnTo>
                    <a:pt x="1140" y="564"/>
                  </a:lnTo>
                  <a:cubicBezTo>
                    <a:pt x="1098" y="564"/>
                    <a:pt x="1004" y="387"/>
                    <a:pt x="1004" y="345"/>
                  </a:cubicBezTo>
                  <a:cubicBezTo>
                    <a:pt x="920" y="261"/>
                    <a:pt x="878" y="220"/>
                    <a:pt x="784" y="126"/>
                  </a:cubicBezTo>
                  <a:cubicBezTo>
                    <a:pt x="575" y="42"/>
                    <a:pt x="356" y="42"/>
                    <a:pt x="137"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9"/>
            <p:cNvSpPr/>
            <p:nvPr/>
          </p:nvSpPr>
          <p:spPr>
            <a:xfrm>
              <a:off x="6454750" y="1377750"/>
              <a:ext cx="9200" cy="14625"/>
            </a:xfrm>
            <a:custGeom>
              <a:avLst/>
              <a:gdLst/>
              <a:ahLst/>
              <a:cxnLst/>
              <a:rect l="l" t="t" r="r" b="b"/>
              <a:pathLst>
                <a:path w="368" h="585" extrusionOk="0">
                  <a:moveTo>
                    <a:pt x="89" y="0"/>
                  </a:moveTo>
                  <a:cubicBezTo>
                    <a:pt x="45" y="0"/>
                    <a:pt x="0" y="21"/>
                    <a:pt x="0" y="63"/>
                  </a:cubicBezTo>
                  <a:cubicBezTo>
                    <a:pt x="94" y="199"/>
                    <a:pt x="178" y="324"/>
                    <a:pt x="220" y="544"/>
                  </a:cubicBezTo>
                  <a:cubicBezTo>
                    <a:pt x="220" y="573"/>
                    <a:pt x="237" y="584"/>
                    <a:pt x="258" y="584"/>
                  </a:cubicBezTo>
                  <a:cubicBezTo>
                    <a:pt x="304" y="584"/>
                    <a:pt x="368" y="531"/>
                    <a:pt x="303" y="502"/>
                  </a:cubicBezTo>
                  <a:cubicBezTo>
                    <a:pt x="303" y="324"/>
                    <a:pt x="220" y="199"/>
                    <a:pt x="178" y="63"/>
                  </a:cubicBezTo>
                  <a:cubicBezTo>
                    <a:pt x="178" y="21"/>
                    <a:pt x="134" y="0"/>
                    <a:pt x="89"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9"/>
            <p:cNvSpPr/>
            <p:nvPr/>
          </p:nvSpPr>
          <p:spPr>
            <a:xfrm>
              <a:off x="6420050" y="1387525"/>
              <a:ext cx="44650" cy="42575"/>
            </a:xfrm>
            <a:custGeom>
              <a:avLst/>
              <a:gdLst/>
              <a:ahLst/>
              <a:cxnLst/>
              <a:rect l="l" t="t" r="r" b="b"/>
              <a:pathLst>
                <a:path w="1786" h="1703" extrusionOk="0">
                  <a:moveTo>
                    <a:pt x="20" y="0"/>
                  </a:moveTo>
                  <a:cubicBezTo>
                    <a:pt x="1" y="0"/>
                    <a:pt x="8" y="119"/>
                    <a:pt x="41" y="153"/>
                  </a:cubicBezTo>
                  <a:cubicBezTo>
                    <a:pt x="344" y="153"/>
                    <a:pt x="563" y="372"/>
                    <a:pt x="647" y="591"/>
                  </a:cubicBezTo>
                  <a:cubicBezTo>
                    <a:pt x="647" y="717"/>
                    <a:pt x="699" y="811"/>
                    <a:pt x="783" y="894"/>
                  </a:cubicBezTo>
                  <a:cubicBezTo>
                    <a:pt x="783" y="936"/>
                    <a:pt x="824" y="1030"/>
                    <a:pt x="908" y="1030"/>
                  </a:cubicBezTo>
                  <a:cubicBezTo>
                    <a:pt x="949" y="1021"/>
                    <a:pt x="987" y="1017"/>
                    <a:pt x="1024" y="1017"/>
                  </a:cubicBezTo>
                  <a:cubicBezTo>
                    <a:pt x="1372" y="1017"/>
                    <a:pt x="1494" y="1403"/>
                    <a:pt x="1608" y="1678"/>
                  </a:cubicBezTo>
                  <a:cubicBezTo>
                    <a:pt x="1608" y="1693"/>
                    <a:pt x="1632" y="1703"/>
                    <a:pt x="1662" y="1703"/>
                  </a:cubicBezTo>
                  <a:cubicBezTo>
                    <a:pt x="1714" y="1703"/>
                    <a:pt x="1785" y="1674"/>
                    <a:pt x="1785" y="1594"/>
                  </a:cubicBezTo>
                  <a:cubicBezTo>
                    <a:pt x="1691" y="1458"/>
                    <a:pt x="1608" y="1239"/>
                    <a:pt x="1388" y="1114"/>
                  </a:cubicBezTo>
                  <a:cubicBezTo>
                    <a:pt x="1347" y="1030"/>
                    <a:pt x="1263" y="936"/>
                    <a:pt x="1221" y="894"/>
                  </a:cubicBezTo>
                  <a:cubicBezTo>
                    <a:pt x="1127" y="811"/>
                    <a:pt x="908" y="894"/>
                    <a:pt x="824" y="717"/>
                  </a:cubicBezTo>
                  <a:cubicBezTo>
                    <a:pt x="699" y="591"/>
                    <a:pt x="699" y="456"/>
                    <a:pt x="563" y="247"/>
                  </a:cubicBezTo>
                  <a:cubicBezTo>
                    <a:pt x="438" y="111"/>
                    <a:pt x="260" y="27"/>
                    <a:pt x="41" y="27"/>
                  </a:cubicBezTo>
                  <a:cubicBezTo>
                    <a:pt x="32" y="8"/>
                    <a:pt x="25" y="0"/>
                    <a:pt x="20"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458" name="Google Shape;7458;p49"/>
          <p:cNvCxnSpPr/>
          <p:nvPr/>
        </p:nvCxnSpPr>
        <p:spPr>
          <a:xfrm rot="10800000">
            <a:off x="2464287" y="842473"/>
            <a:ext cx="536400" cy="0"/>
          </a:xfrm>
          <a:prstGeom prst="straightConnector1">
            <a:avLst/>
          </a:prstGeom>
          <a:noFill/>
          <a:ln w="19050" cap="flat" cmpd="sng">
            <a:solidFill>
              <a:schemeClr val="accent2"/>
            </a:solidFill>
            <a:prstDash val="solid"/>
            <a:round/>
            <a:headEnd type="none" w="med" len="med"/>
            <a:tailEnd type="none" w="med" len="med"/>
          </a:ln>
        </p:spPr>
      </p:cxnSp>
      <p:cxnSp>
        <p:nvCxnSpPr>
          <p:cNvPr id="7459" name="Google Shape;7459;p49"/>
          <p:cNvCxnSpPr/>
          <p:nvPr/>
        </p:nvCxnSpPr>
        <p:spPr>
          <a:xfrm rot="10800000">
            <a:off x="6129187" y="842474"/>
            <a:ext cx="5364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71"/>
        <p:cNvGrpSpPr/>
        <p:nvPr/>
      </p:nvGrpSpPr>
      <p:grpSpPr>
        <a:xfrm>
          <a:off x="0" y="0"/>
          <a:ext cx="0" cy="0"/>
          <a:chOff x="0" y="0"/>
          <a:chExt cx="0" cy="0"/>
        </a:xfrm>
      </p:grpSpPr>
      <p:sp>
        <p:nvSpPr>
          <p:cNvPr id="9672" name="Google Shape;9672;p69"/>
          <p:cNvSpPr txBox="1">
            <a:spLocks noGrp="1"/>
          </p:cNvSpPr>
          <p:nvPr>
            <p:ph type="title"/>
          </p:nvPr>
        </p:nvSpPr>
        <p:spPr>
          <a:xfrm>
            <a:off x="470618" y="389607"/>
            <a:ext cx="7704000" cy="572700"/>
          </a:xfrm>
          <a:prstGeom prst="rect">
            <a:avLst/>
          </a:prstGeom>
        </p:spPr>
        <p:txBody>
          <a:bodyPr spcFirstLastPara="1" wrap="square" lIns="36575" tIns="36575" rIns="36575" bIns="36575" anchor="ctr" anchorCtr="0">
            <a:noAutofit/>
          </a:bodyPr>
          <a:lstStyle/>
          <a:p>
            <a:pPr marL="0" lvl="0" indent="0" algn="ctr" rtl="0">
              <a:spcBef>
                <a:spcPts val="0"/>
              </a:spcBef>
              <a:spcAft>
                <a:spcPts val="0"/>
              </a:spcAft>
              <a:buNone/>
            </a:pPr>
            <a:r>
              <a:rPr lang="en" sz="5400" dirty="0" smtClean="0"/>
              <a:t>ACENTO</a:t>
            </a:r>
            <a:endParaRPr sz="5400" dirty="0"/>
          </a:p>
        </p:txBody>
      </p:sp>
      <p:sp>
        <p:nvSpPr>
          <p:cNvPr id="9679" name="Google Shape;9679;p69"/>
          <p:cNvSpPr/>
          <p:nvPr/>
        </p:nvSpPr>
        <p:spPr>
          <a:xfrm rot="2912836">
            <a:off x="3594201" y="4538473"/>
            <a:ext cx="267349" cy="326749"/>
          </a:xfrm>
          <a:custGeom>
            <a:avLst/>
            <a:gdLst/>
            <a:ahLst/>
            <a:cxnLst/>
            <a:rect l="l" t="t" r="r" b="b"/>
            <a:pathLst>
              <a:path w="10694" h="13070" extrusionOk="0">
                <a:moveTo>
                  <a:pt x="2272" y="1"/>
                </a:moveTo>
                <a:cubicBezTo>
                  <a:pt x="1810" y="1"/>
                  <a:pt x="1505" y="277"/>
                  <a:pt x="1505" y="741"/>
                </a:cubicBezTo>
                <a:cubicBezTo>
                  <a:pt x="1608" y="2541"/>
                  <a:pt x="1357" y="4202"/>
                  <a:pt x="276" y="5716"/>
                </a:cubicBezTo>
                <a:cubicBezTo>
                  <a:pt x="0" y="6100"/>
                  <a:pt x="120" y="6549"/>
                  <a:pt x="618" y="6549"/>
                </a:cubicBezTo>
                <a:cubicBezTo>
                  <a:pt x="636" y="6549"/>
                  <a:pt x="655" y="6548"/>
                  <a:pt x="674" y="6547"/>
                </a:cubicBezTo>
                <a:cubicBezTo>
                  <a:pt x="1756" y="6547"/>
                  <a:pt x="2474" y="7300"/>
                  <a:pt x="3339" y="7775"/>
                </a:cubicBezTo>
                <a:cubicBezTo>
                  <a:pt x="3201" y="8130"/>
                  <a:pt x="3019" y="8381"/>
                  <a:pt x="2906" y="8710"/>
                </a:cubicBezTo>
                <a:cubicBezTo>
                  <a:pt x="2655" y="9610"/>
                  <a:pt x="2257" y="10510"/>
                  <a:pt x="2188" y="11453"/>
                </a:cubicBezTo>
                <a:cubicBezTo>
                  <a:pt x="2154" y="11989"/>
                  <a:pt x="2586" y="12785"/>
                  <a:pt x="3019" y="13002"/>
                </a:cubicBezTo>
                <a:cubicBezTo>
                  <a:pt x="3106" y="13048"/>
                  <a:pt x="3191" y="13069"/>
                  <a:pt x="3273" y="13069"/>
                </a:cubicBezTo>
                <a:cubicBezTo>
                  <a:pt x="3692" y="13069"/>
                  <a:pt x="4029" y="12522"/>
                  <a:pt x="4239" y="12102"/>
                </a:cubicBezTo>
                <a:cubicBezTo>
                  <a:pt x="4568" y="11453"/>
                  <a:pt x="4853" y="10804"/>
                  <a:pt x="5182" y="10112"/>
                </a:cubicBezTo>
                <a:cubicBezTo>
                  <a:pt x="5251" y="9973"/>
                  <a:pt x="5286" y="9792"/>
                  <a:pt x="5320" y="9575"/>
                </a:cubicBezTo>
                <a:cubicBezTo>
                  <a:pt x="5537" y="8641"/>
                  <a:pt x="5217" y="7732"/>
                  <a:pt x="4637" y="7412"/>
                </a:cubicBezTo>
                <a:cubicBezTo>
                  <a:pt x="3521" y="6832"/>
                  <a:pt x="2439" y="6261"/>
                  <a:pt x="1288" y="5647"/>
                </a:cubicBezTo>
                <a:cubicBezTo>
                  <a:pt x="2404" y="4271"/>
                  <a:pt x="2292" y="2618"/>
                  <a:pt x="2439" y="992"/>
                </a:cubicBezTo>
                <a:cubicBezTo>
                  <a:pt x="4204" y="1537"/>
                  <a:pt x="5935" y="2039"/>
                  <a:pt x="7700" y="2584"/>
                </a:cubicBezTo>
                <a:cubicBezTo>
                  <a:pt x="7665" y="2800"/>
                  <a:pt x="7665" y="2904"/>
                  <a:pt x="7631" y="2973"/>
                </a:cubicBezTo>
                <a:cubicBezTo>
                  <a:pt x="6800" y="3882"/>
                  <a:pt x="6765" y="4998"/>
                  <a:pt x="6835" y="6114"/>
                </a:cubicBezTo>
                <a:cubicBezTo>
                  <a:pt x="6876" y="6770"/>
                  <a:pt x="7372" y="7163"/>
                  <a:pt x="7986" y="7163"/>
                </a:cubicBezTo>
                <a:cubicBezTo>
                  <a:pt x="8011" y="7163"/>
                  <a:pt x="8037" y="7163"/>
                  <a:pt x="8063" y="7161"/>
                </a:cubicBezTo>
                <a:cubicBezTo>
                  <a:pt x="9076" y="7127"/>
                  <a:pt x="9508" y="6296"/>
                  <a:pt x="10010" y="5612"/>
                </a:cubicBezTo>
                <a:cubicBezTo>
                  <a:pt x="10694" y="4669"/>
                  <a:pt x="9976" y="2506"/>
                  <a:pt x="8859" y="2151"/>
                </a:cubicBezTo>
                <a:cubicBezTo>
                  <a:pt x="6835" y="1424"/>
                  <a:pt x="4784" y="741"/>
                  <a:pt x="2768" y="92"/>
                </a:cubicBezTo>
                <a:cubicBezTo>
                  <a:pt x="2589" y="30"/>
                  <a:pt x="2422" y="1"/>
                  <a:pt x="2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69"/>
          <p:cNvSpPr/>
          <p:nvPr/>
        </p:nvSpPr>
        <p:spPr>
          <a:xfrm rot="1573911">
            <a:off x="853714" y="1562077"/>
            <a:ext cx="157024" cy="312537"/>
          </a:xfrm>
          <a:custGeom>
            <a:avLst/>
            <a:gdLst/>
            <a:ahLst/>
            <a:cxnLst/>
            <a:rect l="l" t="t" r="r" b="b"/>
            <a:pathLst>
              <a:path w="7425" h="14777" extrusionOk="0">
                <a:moveTo>
                  <a:pt x="5864" y="1"/>
                </a:moveTo>
                <a:cubicBezTo>
                  <a:pt x="5504" y="1"/>
                  <a:pt x="4871" y="408"/>
                  <a:pt x="4465" y="688"/>
                </a:cubicBezTo>
                <a:cubicBezTo>
                  <a:pt x="3747" y="1190"/>
                  <a:pt x="3132" y="1874"/>
                  <a:pt x="2345" y="2272"/>
                </a:cubicBezTo>
                <a:cubicBezTo>
                  <a:pt x="1263" y="2808"/>
                  <a:pt x="1480" y="3423"/>
                  <a:pt x="1982" y="4184"/>
                </a:cubicBezTo>
                <a:cubicBezTo>
                  <a:pt x="3210" y="5984"/>
                  <a:pt x="4430" y="7784"/>
                  <a:pt x="5624" y="9592"/>
                </a:cubicBezTo>
                <a:cubicBezTo>
                  <a:pt x="5373" y="9774"/>
                  <a:pt x="5330" y="9809"/>
                  <a:pt x="5296" y="9809"/>
                </a:cubicBezTo>
                <a:cubicBezTo>
                  <a:pt x="5079" y="9843"/>
                  <a:pt x="4897" y="9843"/>
                  <a:pt x="4681" y="9843"/>
                </a:cubicBezTo>
                <a:cubicBezTo>
                  <a:pt x="2778" y="9990"/>
                  <a:pt x="1151" y="10743"/>
                  <a:pt x="251" y="12474"/>
                </a:cubicBezTo>
                <a:cubicBezTo>
                  <a:pt x="0" y="12975"/>
                  <a:pt x="216" y="13919"/>
                  <a:pt x="502" y="14533"/>
                </a:cubicBezTo>
                <a:cubicBezTo>
                  <a:pt x="592" y="14708"/>
                  <a:pt x="980" y="14776"/>
                  <a:pt x="1382" y="14776"/>
                </a:cubicBezTo>
                <a:cubicBezTo>
                  <a:pt x="1634" y="14776"/>
                  <a:pt x="1892" y="14749"/>
                  <a:pt x="2085" y="14706"/>
                </a:cubicBezTo>
                <a:cubicBezTo>
                  <a:pt x="2847" y="14568"/>
                  <a:pt x="3600" y="14204"/>
                  <a:pt x="4361" y="13919"/>
                </a:cubicBezTo>
                <a:cubicBezTo>
                  <a:pt x="6559" y="13053"/>
                  <a:pt x="7424" y="10639"/>
                  <a:pt x="6308" y="8580"/>
                </a:cubicBezTo>
                <a:cubicBezTo>
                  <a:pt x="5330" y="6780"/>
                  <a:pt x="4361" y="5015"/>
                  <a:pt x="3349" y="3103"/>
                </a:cubicBezTo>
                <a:cubicBezTo>
                  <a:pt x="4268" y="2986"/>
                  <a:pt x="4796" y="1673"/>
                  <a:pt x="5837" y="1673"/>
                </a:cubicBezTo>
                <a:cubicBezTo>
                  <a:pt x="6109" y="1673"/>
                  <a:pt x="6417" y="1762"/>
                  <a:pt x="6775" y="1986"/>
                </a:cubicBezTo>
                <a:cubicBezTo>
                  <a:pt x="6922" y="1909"/>
                  <a:pt x="7026" y="1805"/>
                  <a:pt x="7173" y="1692"/>
                </a:cubicBezTo>
                <a:cubicBezTo>
                  <a:pt x="6810" y="1121"/>
                  <a:pt x="6559" y="360"/>
                  <a:pt x="6022" y="40"/>
                </a:cubicBezTo>
                <a:cubicBezTo>
                  <a:pt x="5979" y="13"/>
                  <a:pt x="5926" y="1"/>
                  <a:pt x="5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p:cNvSpPr txBox="1"/>
          <p:nvPr/>
        </p:nvSpPr>
        <p:spPr>
          <a:xfrm>
            <a:off x="1350818" y="1170709"/>
            <a:ext cx="5943600" cy="2862322"/>
          </a:xfrm>
          <a:prstGeom prst="rect">
            <a:avLst/>
          </a:prstGeom>
          <a:noFill/>
        </p:spPr>
        <p:txBody>
          <a:bodyPr wrap="square" rtlCol="0">
            <a:spAutoFit/>
          </a:bodyPr>
          <a:lstStyle/>
          <a:p>
            <a:pPr marL="285750" indent="-285750">
              <a:buFont typeface="Arial" panose="020B0604020202020204" pitchFamily="34" charset="0"/>
              <a:buChar char="•"/>
            </a:pPr>
            <a:r>
              <a:rPr lang="es-MX" sz="1800" dirty="0">
                <a:solidFill>
                  <a:schemeClr val="accent2"/>
                </a:solidFill>
                <a:latin typeface="Nunito" panose="020B0604020202020204" charset="0"/>
              </a:rPr>
              <a:t>E</a:t>
            </a:r>
            <a:r>
              <a:rPr lang="es-MX" sz="1800" dirty="0" smtClean="0">
                <a:solidFill>
                  <a:schemeClr val="accent2"/>
                </a:solidFill>
                <a:latin typeface="Nunito" panose="020B0604020202020204" charset="0"/>
              </a:rPr>
              <a:t>stá </a:t>
            </a:r>
            <a:r>
              <a:rPr lang="es-MX" sz="1800" dirty="0">
                <a:solidFill>
                  <a:schemeClr val="accent2"/>
                </a:solidFill>
                <a:latin typeface="Nunito" panose="020B0604020202020204" charset="0"/>
              </a:rPr>
              <a:t>relacionada al </a:t>
            </a:r>
            <a:r>
              <a:rPr lang="es-MX" sz="1800" b="1" dirty="0">
                <a:solidFill>
                  <a:schemeClr val="accent2"/>
                </a:solidFill>
                <a:latin typeface="Nunito" panose="020B0604020202020204" charset="0"/>
              </a:rPr>
              <a:t>énfasis</a:t>
            </a:r>
            <a:r>
              <a:rPr lang="es-MX" sz="1800" dirty="0">
                <a:solidFill>
                  <a:schemeClr val="accent2"/>
                </a:solidFill>
                <a:latin typeface="Nunito" panose="020B0604020202020204" charset="0"/>
              </a:rPr>
              <a:t> aplicado en un </a:t>
            </a:r>
            <a:r>
              <a:rPr lang="es-MX" sz="1800" b="1" dirty="0">
                <a:solidFill>
                  <a:schemeClr val="accent2"/>
                </a:solidFill>
                <a:latin typeface="Nunito" panose="020B0604020202020204" charset="0"/>
              </a:rPr>
              <a:t>acorde</a:t>
            </a:r>
            <a:r>
              <a:rPr lang="es-MX" sz="1800" dirty="0">
                <a:solidFill>
                  <a:schemeClr val="accent2"/>
                </a:solidFill>
                <a:latin typeface="Nunito" panose="020B0604020202020204" charset="0"/>
              </a:rPr>
              <a:t> o en una </a:t>
            </a:r>
            <a:r>
              <a:rPr lang="es-MX" sz="1800" b="1" dirty="0">
                <a:solidFill>
                  <a:schemeClr val="accent2"/>
                </a:solidFill>
                <a:latin typeface="Nunito" panose="020B0604020202020204" charset="0"/>
              </a:rPr>
              <a:t>nota</a:t>
            </a:r>
            <a:r>
              <a:rPr lang="es-MX" sz="1800" dirty="0">
                <a:solidFill>
                  <a:schemeClr val="accent2"/>
                </a:solidFill>
                <a:latin typeface="Nunito" panose="020B0604020202020204" charset="0"/>
              </a:rPr>
              <a:t>. El uso del acento musical determina la </a:t>
            </a:r>
            <a:r>
              <a:rPr lang="es-MX" sz="1800" b="1" dirty="0">
                <a:solidFill>
                  <a:schemeClr val="accent2"/>
                </a:solidFill>
                <a:latin typeface="Nunito" panose="020B0604020202020204" charset="0"/>
              </a:rPr>
              <a:t>acentuación</a:t>
            </a:r>
            <a:r>
              <a:rPr lang="es-MX" sz="1800" dirty="0">
                <a:solidFill>
                  <a:schemeClr val="accent2"/>
                </a:solidFill>
                <a:latin typeface="Nunito" panose="020B0604020202020204" charset="0"/>
              </a:rPr>
              <a:t>, una de las cuestiones involucradas en la forma en que se expresan las composiciones</a:t>
            </a:r>
            <a:r>
              <a:rPr lang="es-MX" sz="1800" dirty="0" smtClean="0">
                <a:solidFill>
                  <a:schemeClr val="accent2"/>
                </a:solidFill>
                <a:latin typeface="Nunito" panose="020B0604020202020204" charset="0"/>
              </a:rPr>
              <a:t>.</a:t>
            </a:r>
          </a:p>
          <a:p>
            <a:endParaRPr lang="es-MX" sz="1800" dirty="0">
              <a:solidFill>
                <a:schemeClr val="accent2"/>
              </a:solidFill>
              <a:latin typeface="Nunito" panose="020B0604020202020204" charset="0"/>
            </a:endParaRPr>
          </a:p>
          <a:p>
            <a:pPr marL="285750" indent="-285750">
              <a:buFont typeface="Arial" panose="020B0604020202020204" pitchFamily="34" charset="0"/>
              <a:buChar char="•"/>
            </a:pPr>
            <a:r>
              <a:rPr lang="es-MX" sz="1800" dirty="0">
                <a:solidFill>
                  <a:schemeClr val="accent2"/>
                </a:solidFill>
                <a:latin typeface="Nunito" panose="020B0604020202020204" charset="0"/>
              </a:rPr>
              <a:t>Dicho acento es especificado en la notación a través de un </a:t>
            </a:r>
            <a:r>
              <a:rPr lang="es-MX" sz="1800" b="1" dirty="0">
                <a:solidFill>
                  <a:schemeClr val="accent2"/>
                </a:solidFill>
                <a:latin typeface="Nunito" panose="020B0604020202020204" charset="0"/>
              </a:rPr>
              <a:t>signo</a:t>
            </a:r>
            <a:r>
              <a:rPr lang="es-MX" sz="1800" dirty="0">
                <a:solidFill>
                  <a:schemeClr val="accent2"/>
                </a:solidFill>
                <a:latin typeface="Nunito" panose="020B0604020202020204" charset="0"/>
              </a:rPr>
              <a:t> que le indica al intérprete la necesidad de aplicar más intensidad en dicha nota, en comparación al resto de las notas que se encuentran alrededor.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18"/>
        <p:cNvGrpSpPr/>
        <p:nvPr/>
      </p:nvGrpSpPr>
      <p:grpSpPr>
        <a:xfrm>
          <a:off x="0" y="0"/>
          <a:ext cx="0" cy="0"/>
          <a:chOff x="0" y="0"/>
          <a:chExt cx="0" cy="0"/>
        </a:xfrm>
      </p:grpSpPr>
      <p:sp>
        <p:nvSpPr>
          <p:cNvPr id="6319" name="Google Shape;6319;p47"/>
          <p:cNvSpPr txBox="1">
            <a:spLocks noGrp="1"/>
          </p:cNvSpPr>
          <p:nvPr>
            <p:ph type="title" idx="3"/>
          </p:nvPr>
        </p:nvSpPr>
        <p:spPr>
          <a:xfrm>
            <a:off x="720000" y="445025"/>
            <a:ext cx="3401727" cy="572700"/>
          </a:xfrm>
          <a:prstGeom prst="rect">
            <a:avLst/>
          </a:prstGeom>
        </p:spPr>
        <p:txBody>
          <a:bodyPr spcFirstLastPara="1" wrap="square" lIns="36575" tIns="36575" rIns="36575" bIns="36575" anchor="ctr" anchorCtr="0">
            <a:noAutofit/>
          </a:bodyPr>
          <a:lstStyle/>
          <a:p>
            <a:pPr marL="0" lvl="0" indent="0" algn="l" rtl="0">
              <a:spcBef>
                <a:spcPts val="0"/>
              </a:spcBef>
              <a:spcAft>
                <a:spcPts val="0"/>
              </a:spcAft>
              <a:buNone/>
            </a:pPr>
            <a:r>
              <a:rPr lang="en" sz="5400" dirty="0" smtClean="0"/>
              <a:t>COMPÁS</a:t>
            </a:r>
            <a:endParaRPr sz="5400" dirty="0"/>
          </a:p>
        </p:txBody>
      </p:sp>
      <p:sp>
        <p:nvSpPr>
          <p:cNvPr id="6320" name="Google Shape;6320;p47"/>
          <p:cNvSpPr/>
          <p:nvPr/>
        </p:nvSpPr>
        <p:spPr>
          <a:xfrm rot="1630115">
            <a:off x="3037327" y="3314950"/>
            <a:ext cx="241195" cy="294502"/>
          </a:xfrm>
          <a:custGeom>
            <a:avLst/>
            <a:gdLst/>
            <a:ahLst/>
            <a:cxnLst/>
            <a:rect l="l" t="t" r="r" b="b"/>
            <a:pathLst>
              <a:path w="6907" h="8433" extrusionOk="0">
                <a:moveTo>
                  <a:pt x="1480" y="1"/>
                </a:moveTo>
                <a:cubicBezTo>
                  <a:pt x="1183" y="1"/>
                  <a:pt x="984" y="183"/>
                  <a:pt x="997" y="490"/>
                </a:cubicBezTo>
                <a:cubicBezTo>
                  <a:pt x="1047" y="1641"/>
                  <a:pt x="892" y="2725"/>
                  <a:pt x="176" y="3684"/>
                </a:cubicBezTo>
                <a:cubicBezTo>
                  <a:pt x="0" y="3943"/>
                  <a:pt x="88" y="4241"/>
                  <a:pt x="440" y="4241"/>
                </a:cubicBezTo>
                <a:cubicBezTo>
                  <a:pt x="1151" y="4241"/>
                  <a:pt x="1608" y="4713"/>
                  <a:pt x="2164" y="5027"/>
                </a:cubicBezTo>
                <a:cubicBezTo>
                  <a:pt x="2060" y="5237"/>
                  <a:pt x="1955" y="5425"/>
                  <a:pt x="1884" y="5618"/>
                </a:cubicBezTo>
                <a:cubicBezTo>
                  <a:pt x="1712" y="6212"/>
                  <a:pt x="1465" y="6785"/>
                  <a:pt x="1432" y="7396"/>
                </a:cubicBezTo>
                <a:cubicBezTo>
                  <a:pt x="1398" y="7727"/>
                  <a:pt x="1675" y="8250"/>
                  <a:pt x="1972" y="8393"/>
                </a:cubicBezTo>
                <a:cubicBezTo>
                  <a:pt x="2028" y="8420"/>
                  <a:pt x="2082" y="8432"/>
                  <a:pt x="2133" y="8432"/>
                </a:cubicBezTo>
                <a:cubicBezTo>
                  <a:pt x="2404" y="8432"/>
                  <a:pt x="2611" y="8090"/>
                  <a:pt x="2759" y="7798"/>
                </a:cubicBezTo>
                <a:cubicBezTo>
                  <a:pt x="2951" y="7380"/>
                  <a:pt x="3161" y="6961"/>
                  <a:pt x="3349" y="6543"/>
                </a:cubicBezTo>
                <a:cubicBezTo>
                  <a:pt x="3403" y="6421"/>
                  <a:pt x="3437" y="6300"/>
                  <a:pt x="3454" y="6195"/>
                </a:cubicBezTo>
                <a:cubicBezTo>
                  <a:pt x="3579" y="5584"/>
                  <a:pt x="3370" y="4973"/>
                  <a:pt x="3002" y="4780"/>
                </a:cubicBezTo>
                <a:cubicBezTo>
                  <a:pt x="2286" y="4416"/>
                  <a:pt x="1591" y="4031"/>
                  <a:pt x="838" y="3629"/>
                </a:cubicBezTo>
                <a:cubicBezTo>
                  <a:pt x="1570" y="2759"/>
                  <a:pt x="1486" y="1696"/>
                  <a:pt x="1570" y="649"/>
                </a:cubicBezTo>
                <a:cubicBezTo>
                  <a:pt x="2721" y="997"/>
                  <a:pt x="3855" y="1327"/>
                  <a:pt x="4990" y="1658"/>
                </a:cubicBezTo>
                <a:cubicBezTo>
                  <a:pt x="4956" y="1800"/>
                  <a:pt x="4973" y="1888"/>
                  <a:pt x="4919" y="1922"/>
                </a:cubicBezTo>
                <a:cubicBezTo>
                  <a:pt x="4395" y="2516"/>
                  <a:pt x="4379" y="3228"/>
                  <a:pt x="4433" y="3943"/>
                </a:cubicBezTo>
                <a:cubicBezTo>
                  <a:pt x="4449" y="4366"/>
                  <a:pt x="4761" y="4626"/>
                  <a:pt x="5177" y="4626"/>
                </a:cubicBezTo>
                <a:cubicBezTo>
                  <a:pt x="5190" y="4626"/>
                  <a:pt x="5203" y="4626"/>
                  <a:pt x="5216" y="4626"/>
                </a:cubicBezTo>
                <a:cubicBezTo>
                  <a:pt x="5881" y="4609"/>
                  <a:pt x="6141" y="4065"/>
                  <a:pt x="6455" y="3629"/>
                </a:cubicBezTo>
                <a:cubicBezTo>
                  <a:pt x="6907" y="3002"/>
                  <a:pt x="6455" y="1624"/>
                  <a:pt x="5739" y="1382"/>
                </a:cubicBezTo>
                <a:cubicBezTo>
                  <a:pt x="4416" y="925"/>
                  <a:pt x="3106" y="490"/>
                  <a:pt x="1779" y="55"/>
                </a:cubicBezTo>
                <a:cubicBezTo>
                  <a:pt x="1673" y="18"/>
                  <a:pt x="1572" y="1"/>
                  <a:pt x="1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321" name="Google Shape;6321;p47"/>
          <p:cNvSpPr/>
          <p:nvPr/>
        </p:nvSpPr>
        <p:spPr>
          <a:xfrm>
            <a:off x="3084525" y="1264251"/>
            <a:ext cx="287429" cy="175231"/>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47"/>
          <p:cNvSpPr/>
          <p:nvPr/>
        </p:nvSpPr>
        <p:spPr>
          <a:xfrm rot="-571201">
            <a:off x="602148" y="2599201"/>
            <a:ext cx="458390" cy="280302"/>
          </a:xfrm>
          <a:custGeom>
            <a:avLst/>
            <a:gdLst/>
            <a:ahLst/>
            <a:cxnLst/>
            <a:rect l="l" t="t" r="r" b="b"/>
            <a:pathLst>
              <a:path w="15178" h="9282" extrusionOk="0">
                <a:moveTo>
                  <a:pt x="10416" y="0"/>
                </a:moveTo>
                <a:cubicBezTo>
                  <a:pt x="9905" y="0"/>
                  <a:pt x="9641" y="442"/>
                  <a:pt x="9407" y="1034"/>
                </a:cubicBezTo>
                <a:cubicBezTo>
                  <a:pt x="8654" y="3093"/>
                  <a:pt x="7892" y="5144"/>
                  <a:pt x="7096" y="7160"/>
                </a:cubicBezTo>
                <a:cubicBezTo>
                  <a:pt x="6811" y="7056"/>
                  <a:pt x="6741" y="7056"/>
                  <a:pt x="6741" y="7021"/>
                </a:cubicBezTo>
                <a:cubicBezTo>
                  <a:pt x="6594" y="6874"/>
                  <a:pt x="6491" y="6692"/>
                  <a:pt x="6343" y="6554"/>
                </a:cubicBezTo>
                <a:cubicBezTo>
                  <a:pt x="5298" y="5258"/>
                  <a:pt x="3980" y="4407"/>
                  <a:pt x="2362" y="4407"/>
                </a:cubicBezTo>
                <a:cubicBezTo>
                  <a:pt x="2132" y="4407"/>
                  <a:pt x="1896" y="4425"/>
                  <a:pt x="1654" y="4460"/>
                </a:cubicBezTo>
                <a:cubicBezTo>
                  <a:pt x="1083" y="4529"/>
                  <a:pt x="434" y="5256"/>
                  <a:pt x="139" y="5862"/>
                </a:cubicBezTo>
                <a:cubicBezTo>
                  <a:pt x="1" y="6121"/>
                  <a:pt x="503" y="6874"/>
                  <a:pt x="866" y="7238"/>
                </a:cubicBezTo>
                <a:cubicBezTo>
                  <a:pt x="1437" y="7774"/>
                  <a:pt x="2164" y="8172"/>
                  <a:pt x="2848" y="8639"/>
                </a:cubicBezTo>
                <a:cubicBezTo>
                  <a:pt x="3529" y="9074"/>
                  <a:pt x="4265" y="9282"/>
                  <a:pt x="4980" y="9282"/>
                </a:cubicBezTo>
                <a:cubicBezTo>
                  <a:pt x="6347" y="9282"/>
                  <a:pt x="7638" y="8522"/>
                  <a:pt x="8325" y="7125"/>
                </a:cubicBezTo>
                <a:cubicBezTo>
                  <a:pt x="9225" y="5291"/>
                  <a:pt x="10125" y="3448"/>
                  <a:pt x="11068" y="1535"/>
                </a:cubicBezTo>
                <a:cubicBezTo>
                  <a:pt x="11855" y="2401"/>
                  <a:pt x="13880" y="1648"/>
                  <a:pt x="13984" y="3699"/>
                </a:cubicBezTo>
                <a:cubicBezTo>
                  <a:pt x="14131" y="3742"/>
                  <a:pt x="14278" y="3776"/>
                  <a:pt x="14416" y="3846"/>
                </a:cubicBezTo>
                <a:cubicBezTo>
                  <a:pt x="14711" y="3197"/>
                  <a:pt x="15178" y="2548"/>
                  <a:pt x="15143" y="1933"/>
                </a:cubicBezTo>
                <a:cubicBezTo>
                  <a:pt x="15100" y="1613"/>
                  <a:pt x="14235" y="1250"/>
                  <a:pt x="13698" y="1068"/>
                </a:cubicBezTo>
                <a:cubicBezTo>
                  <a:pt x="12868" y="748"/>
                  <a:pt x="11933" y="670"/>
                  <a:pt x="11172" y="237"/>
                </a:cubicBezTo>
                <a:cubicBezTo>
                  <a:pt x="10870" y="73"/>
                  <a:pt x="10623" y="0"/>
                  <a:pt x="10416" y="0"/>
                </a:cubicBezTo>
                <a:close/>
              </a:path>
            </a:pathLst>
          </a:custGeom>
          <a:solidFill>
            <a:srgbClr val="EDB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3" name="Google Shape;6323;p47"/>
          <p:cNvGrpSpPr/>
          <p:nvPr/>
        </p:nvGrpSpPr>
        <p:grpSpPr>
          <a:xfrm>
            <a:off x="526300" y="1344300"/>
            <a:ext cx="2845650" cy="3188874"/>
            <a:chOff x="526300" y="1344300"/>
            <a:chExt cx="2845650" cy="3188874"/>
          </a:xfrm>
        </p:grpSpPr>
        <p:sp>
          <p:nvSpPr>
            <p:cNvPr id="6324" name="Google Shape;6324;p47"/>
            <p:cNvSpPr/>
            <p:nvPr/>
          </p:nvSpPr>
          <p:spPr>
            <a:xfrm>
              <a:off x="780669" y="3645919"/>
              <a:ext cx="2249306" cy="887255"/>
            </a:xfrm>
            <a:custGeom>
              <a:avLst/>
              <a:gdLst/>
              <a:ahLst/>
              <a:cxnLst/>
              <a:rect l="l" t="t" r="r" b="b"/>
              <a:pathLst>
                <a:path w="46654" h="18403" extrusionOk="0">
                  <a:moveTo>
                    <a:pt x="23755" y="0"/>
                  </a:moveTo>
                  <a:cubicBezTo>
                    <a:pt x="22107" y="0"/>
                    <a:pt x="20462" y="88"/>
                    <a:pt x="18845" y="252"/>
                  </a:cubicBezTo>
                  <a:cubicBezTo>
                    <a:pt x="18062" y="335"/>
                    <a:pt x="17278" y="377"/>
                    <a:pt x="16401" y="513"/>
                  </a:cubicBezTo>
                  <a:cubicBezTo>
                    <a:pt x="15617" y="596"/>
                    <a:pt x="14834" y="596"/>
                    <a:pt x="14050" y="680"/>
                  </a:cubicBezTo>
                  <a:cubicBezTo>
                    <a:pt x="13361" y="816"/>
                    <a:pt x="12661" y="1035"/>
                    <a:pt x="12097" y="1296"/>
                  </a:cubicBezTo>
                  <a:cubicBezTo>
                    <a:pt x="11439" y="1599"/>
                    <a:pt x="10875" y="2038"/>
                    <a:pt x="10311" y="2466"/>
                  </a:cubicBezTo>
                  <a:cubicBezTo>
                    <a:pt x="9788" y="2947"/>
                    <a:pt x="9224" y="3427"/>
                    <a:pt x="8744" y="3866"/>
                  </a:cubicBezTo>
                  <a:cubicBezTo>
                    <a:pt x="8180" y="4430"/>
                    <a:pt x="7615" y="4952"/>
                    <a:pt x="6957" y="5433"/>
                  </a:cubicBezTo>
                  <a:cubicBezTo>
                    <a:pt x="6393" y="5997"/>
                    <a:pt x="5829" y="6561"/>
                    <a:pt x="5087" y="7000"/>
                  </a:cubicBezTo>
                  <a:cubicBezTo>
                    <a:pt x="4826" y="7125"/>
                    <a:pt x="4523" y="7303"/>
                    <a:pt x="4262" y="7428"/>
                  </a:cubicBezTo>
                  <a:cubicBezTo>
                    <a:pt x="4126" y="7564"/>
                    <a:pt x="4043" y="7731"/>
                    <a:pt x="3917" y="7867"/>
                  </a:cubicBezTo>
                  <a:cubicBezTo>
                    <a:pt x="3040" y="8306"/>
                    <a:pt x="2256" y="8776"/>
                    <a:pt x="1567" y="9559"/>
                  </a:cubicBezTo>
                  <a:cubicBezTo>
                    <a:pt x="1128" y="10134"/>
                    <a:pt x="648" y="10698"/>
                    <a:pt x="345" y="11387"/>
                  </a:cubicBezTo>
                  <a:cubicBezTo>
                    <a:pt x="125" y="11826"/>
                    <a:pt x="0" y="12390"/>
                    <a:pt x="428" y="12787"/>
                  </a:cubicBezTo>
                  <a:cubicBezTo>
                    <a:pt x="694" y="13018"/>
                    <a:pt x="1073" y="13094"/>
                    <a:pt x="1451" y="13094"/>
                  </a:cubicBezTo>
                  <a:cubicBezTo>
                    <a:pt x="1637" y="13094"/>
                    <a:pt x="1823" y="13076"/>
                    <a:pt x="1995" y="13048"/>
                  </a:cubicBezTo>
                  <a:cubicBezTo>
                    <a:pt x="2559" y="12954"/>
                    <a:pt x="3040" y="12787"/>
                    <a:pt x="3604" y="12693"/>
                  </a:cubicBezTo>
                  <a:cubicBezTo>
                    <a:pt x="4163" y="12622"/>
                    <a:pt x="4714" y="12363"/>
                    <a:pt x="5296" y="12363"/>
                  </a:cubicBezTo>
                  <a:cubicBezTo>
                    <a:pt x="5399" y="12363"/>
                    <a:pt x="5504" y="12371"/>
                    <a:pt x="5610" y="12390"/>
                  </a:cubicBezTo>
                  <a:cubicBezTo>
                    <a:pt x="6435" y="12568"/>
                    <a:pt x="5955" y="13696"/>
                    <a:pt x="5693" y="14135"/>
                  </a:cubicBezTo>
                  <a:cubicBezTo>
                    <a:pt x="5307" y="14699"/>
                    <a:pt x="4826" y="15179"/>
                    <a:pt x="4304" y="15660"/>
                  </a:cubicBezTo>
                  <a:cubicBezTo>
                    <a:pt x="3823" y="16182"/>
                    <a:pt x="3176" y="16830"/>
                    <a:pt x="3479" y="17613"/>
                  </a:cubicBezTo>
                  <a:cubicBezTo>
                    <a:pt x="3604" y="18094"/>
                    <a:pt x="4179" y="18313"/>
                    <a:pt x="4743" y="18397"/>
                  </a:cubicBezTo>
                  <a:cubicBezTo>
                    <a:pt x="4799" y="18400"/>
                    <a:pt x="4855" y="18402"/>
                    <a:pt x="4911" y="18402"/>
                  </a:cubicBezTo>
                  <a:cubicBezTo>
                    <a:pt x="5503" y="18402"/>
                    <a:pt x="6097" y="18207"/>
                    <a:pt x="6613" y="17969"/>
                  </a:cubicBezTo>
                  <a:cubicBezTo>
                    <a:pt x="7219" y="17655"/>
                    <a:pt x="7877" y="17310"/>
                    <a:pt x="8524" y="17049"/>
                  </a:cubicBezTo>
                  <a:cubicBezTo>
                    <a:pt x="9527" y="16527"/>
                    <a:pt x="10572" y="16088"/>
                    <a:pt x="11575" y="15660"/>
                  </a:cubicBezTo>
                  <a:cubicBezTo>
                    <a:pt x="12483" y="15263"/>
                    <a:pt x="13361" y="14835"/>
                    <a:pt x="14270" y="14396"/>
                  </a:cubicBezTo>
                  <a:cubicBezTo>
                    <a:pt x="15053" y="14051"/>
                    <a:pt x="15837" y="13696"/>
                    <a:pt x="16714" y="13477"/>
                  </a:cubicBezTo>
                  <a:cubicBezTo>
                    <a:pt x="16846" y="13445"/>
                    <a:pt x="16991" y="13425"/>
                    <a:pt x="17140" y="13425"/>
                  </a:cubicBezTo>
                  <a:cubicBezTo>
                    <a:pt x="17380" y="13425"/>
                    <a:pt x="17629" y="13477"/>
                    <a:pt x="17842" y="13612"/>
                  </a:cubicBezTo>
                  <a:cubicBezTo>
                    <a:pt x="18187" y="13738"/>
                    <a:pt x="18323" y="14135"/>
                    <a:pt x="18490" y="14480"/>
                  </a:cubicBezTo>
                  <a:cubicBezTo>
                    <a:pt x="18668" y="15096"/>
                    <a:pt x="18668" y="15744"/>
                    <a:pt x="18971" y="16402"/>
                  </a:cubicBezTo>
                  <a:cubicBezTo>
                    <a:pt x="19326" y="16966"/>
                    <a:pt x="19974" y="17227"/>
                    <a:pt x="20632" y="17310"/>
                  </a:cubicBezTo>
                  <a:cubicBezTo>
                    <a:pt x="20834" y="17335"/>
                    <a:pt x="21044" y="17345"/>
                    <a:pt x="21257" y="17345"/>
                  </a:cubicBezTo>
                  <a:cubicBezTo>
                    <a:pt x="21773" y="17345"/>
                    <a:pt x="22310" y="17286"/>
                    <a:pt x="22805" y="17227"/>
                  </a:cubicBezTo>
                  <a:cubicBezTo>
                    <a:pt x="23327" y="17185"/>
                    <a:pt x="23933" y="16966"/>
                    <a:pt x="24236" y="16443"/>
                  </a:cubicBezTo>
                  <a:cubicBezTo>
                    <a:pt x="24371" y="16266"/>
                    <a:pt x="24371" y="15963"/>
                    <a:pt x="24371" y="15660"/>
                  </a:cubicBezTo>
                  <a:cubicBezTo>
                    <a:pt x="24371" y="15305"/>
                    <a:pt x="24027" y="15096"/>
                    <a:pt x="23933" y="14741"/>
                  </a:cubicBezTo>
                  <a:cubicBezTo>
                    <a:pt x="23713" y="14260"/>
                    <a:pt x="24716" y="14177"/>
                    <a:pt x="25019" y="14177"/>
                  </a:cubicBezTo>
                  <a:cubicBezTo>
                    <a:pt x="25137" y="14166"/>
                    <a:pt x="25253" y="14161"/>
                    <a:pt x="25367" y="14161"/>
                  </a:cubicBezTo>
                  <a:cubicBezTo>
                    <a:pt x="25716" y="14161"/>
                    <a:pt x="26046" y="14210"/>
                    <a:pt x="26377" y="14312"/>
                  </a:cubicBezTo>
                  <a:cubicBezTo>
                    <a:pt x="27370" y="14699"/>
                    <a:pt x="28289" y="15179"/>
                    <a:pt x="29292" y="15524"/>
                  </a:cubicBezTo>
                  <a:cubicBezTo>
                    <a:pt x="29939" y="15744"/>
                    <a:pt x="30556" y="15827"/>
                    <a:pt x="31287" y="15879"/>
                  </a:cubicBezTo>
                  <a:cubicBezTo>
                    <a:pt x="31758" y="16007"/>
                    <a:pt x="32247" y="16062"/>
                    <a:pt x="32745" y="16062"/>
                  </a:cubicBezTo>
                  <a:cubicBezTo>
                    <a:pt x="32899" y="16062"/>
                    <a:pt x="33054" y="16056"/>
                    <a:pt x="33209" y="16046"/>
                  </a:cubicBezTo>
                  <a:cubicBezTo>
                    <a:pt x="33690" y="16046"/>
                    <a:pt x="34254" y="15879"/>
                    <a:pt x="34557" y="15482"/>
                  </a:cubicBezTo>
                  <a:cubicBezTo>
                    <a:pt x="34995" y="14960"/>
                    <a:pt x="34901" y="14396"/>
                    <a:pt x="34818" y="13832"/>
                  </a:cubicBezTo>
                  <a:cubicBezTo>
                    <a:pt x="34776" y="13477"/>
                    <a:pt x="34682" y="12954"/>
                    <a:pt x="35204" y="12954"/>
                  </a:cubicBezTo>
                  <a:cubicBezTo>
                    <a:pt x="35466" y="12954"/>
                    <a:pt x="35821" y="13132"/>
                    <a:pt x="36165" y="13268"/>
                  </a:cubicBezTo>
                  <a:cubicBezTo>
                    <a:pt x="36688" y="13529"/>
                    <a:pt x="37252" y="13915"/>
                    <a:pt x="37732" y="14177"/>
                  </a:cubicBezTo>
                  <a:cubicBezTo>
                    <a:pt x="38035" y="14396"/>
                    <a:pt x="38296" y="14480"/>
                    <a:pt x="38599" y="14521"/>
                  </a:cubicBezTo>
                  <a:cubicBezTo>
                    <a:pt x="38955" y="14699"/>
                    <a:pt x="39383" y="14741"/>
                    <a:pt x="39822" y="14835"/>
                  </a:cubicBezTo>
                  <a:cubicBezTo>
                    <a:pt x="40386" y="14925"/>
                    <a:pt x="40951" y="14994"/>
                    <a:pt x="41516" y="14994"/>
                  </a:cubicBezTo>
                  <a:cubicBezTo>
                    <a:pt x="41735" y="14994"/>
                    <a:pt x="41953" y="14983"/>
                    <a:pt x="42172" y="14960"/>
                  </a:cubicBezTo>
                  <a:cubicBezTo>
                    <a:pt x="43655" y="14918"/>
                    <a:pt x="45087" y="14177"/>
                    <a:pt x="46006" y="12954"/>
                  </a:cubicBezTo>
                  <a:cubicBezTo>
                    <a:pt x="46434" y="12484"/>
                    <a:pt x="46654" y="11826"/>
                    <a:pt x="46486" y="11220"/>
                  </a:cubicBezTo>
                  <a:cubicBezTo>
                    <a:pt x="46434" y="10562"/>
                    <a:pt x="46006" y="10040"/>
                    <a:pt x="45651" y="9653"/>
                  </a:cubicBezTo>
                  <a:cubicBezTo>
                    <a:pt x="45128" y="9131"/>
                    <a:pt x="44523" y="8776"/>
                    <a:pt x="43917" y="8347"/>
                  </a:cubicBezTo>
                  <a:cubicBezTo>
                    <a:pt x="43217" y="7867"/>
                    <a:pt x="42433" y="7428"/>
                    <a:pt x="41733" y="6948"/>
                  </a:cubicBezTo>
                  <a:cubicBezTo>
                    <a:pt x="40741" y="6342"/>
                    <a:pt x="39822" y="5861"/>
                    <a:pt x="38819" y="5297"/>
                  </a:cubicBezTo>
                  <a:cubicBezTo>
                    <a:pt x="38474" y="4994"/>
                    <a:pt x="38035" y="4733"/>
                    <a:pt x="37691" y="4388"/>
                  </a:cubicBezTo>
                  <a:cubicBezTo>
                    <a:pt x="37388" y="4033"/>
                    <a:pt x="37126" y="3647"/>
                    <a:pt x="36730" y="3385"/>
                  </a:cubicBezTo>
                  <a:cubicBezTo>
                    <a:pt x="36040" y="2727"/>
                    <a:pt x="35204" y="2299"/>
                    <a:pt x="34254" y="1902"/>
                  </a:cubicBezTo>
                  <a:cubicBezTo>
                    <a:pt x="33428" y="1463"/>
                    <a:pt x="32426" y="1160"/>
                    <a:pt x="31506" y="899"/>
                  </a:cubicBezTo>
                  <a:cubicBezTo>
                    <a:pt x="29511" y="377"/>
                    <a:pt x="27422" y="116"/>
                    <a:pt x="25458" y="32"/>
                  </a:cubicBezTo>
                  <a:cubicBezTo>
                    <a:pt x="24891" y="11"/>
                    <a:pt x="24323" y="0"/>
                    <a:pt x="23755"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47"/>
            <p:cNvSpPr/>
            <p:nvPr/>
          </p:nvSpPr>
          <p:spPr>
            <a:xfrm>
              <a:off x="3172977" y="1802608"/>
              <a:ext cx="198973" cy="206832"/>
            </a:xfrm>
            <a:custGeom>
              <a:avLst/>
              <a:gdLst/>
              <a:ahLst/>
              <a:cxnLst/>
              <a:rect l="l" t="t" r="r" b="b"/>
              <a:pathLst>
                <a:path w="4127" h="4290" extrusionOk="0">
                  <a:moveTo>
                    <a:pt x="2560" y="0"/>
                  </a:moveTo>
                  <a:cubicBezTo>
                    <a:pt x="2434" y="136"/>
                    <a:pt x="2257" y="355"/>
                    <a:pt x="2131" y="523"/>
                  </a:cubicBezTo>
                  <a:cubicBezTo>
                    <a:pt x="1870" y="878"/>
                    <a:pt x="1651" y="1306"/>
                    <a:pt x="1431" y="1661"/>
                  </a:cubicBezTo>
                  <a:cubicBezTo>
                    <a:pt x="1306" y="1787"/>
                    <a:pt x="1212" y="2006"/>
                    <a:pt x="1087" y="2142"/>
                  </a:cubicBezTo>
                  <a:cubicBezTo>
                    <a:pt x="1129" y="2048"/>
                    <a:pt x="1087" y="1703"/>
                    <a:pt x="1087" y="1661"/>
                  </a:cubicBezTo>
                  <a:cubicBezTo>
                    <a:pt x="1087" y="1442"/>
                    <a:pt x="1212" y="1139"/>
                    <a:pt x="993" y="1003"/>
                  </a:cubicBezTo>
                  <a:lnTo>
                    <a:pt x="909" y="1003"/>
                  </a:lnTo>
                  <a:cubicBezTo>
                    <a:pt x="732" y="1139"/>
                    <a:pt x="732" y="1567"/>
                    <a:pt x="648" y="1703"/>
                  </a:cubicBezTo>
                  <a:cubicBezTo>
                    <a:pt x="648" y="2048"/>
                    <a:pt x="564" y="2486"/>
                    <a:pt x="429" y="2831"/>
                  </a:cubicBezTo>
                  <a:lnTo>
                    <a:pt x="429" y="2925"/>
                  </a:lnTo>
                  <a:cubicBezTo>
                    <a:pt x="345" y="3009"/>
                    <a:pt x="303" y="3051"/>
                    <a:pt x="209" y="3134"/>
                  </a:cubicBezTo>
                  <a:lnTo>
                    <a:pt x="209" y="3228"/>
                  </a:lnTo>
                  <a:cubicBezTo>
                    <a:pt x="209" y="3353"/>
                    <a:pt x="126" y="3447"/>
                    <a:pt x="84" y="3489"/>
                  </a:cubicBezTo>
                  <a:cubicBezTo>
                    <a:pt x="0" y="3709"/>
                    <a:pt x="0" y="4012"/>
                    <a:pt x="126" y="4137"/>
                  </a:cubicBezTo>
                  <a:cubicBezTo>
                    <a:pt x="225" y="4246"/>
                    <a:pt x="346" y="4290"/>
                    <a:pt x="477" y="4290"/>
                  </a:cubicBezTo>
                  <a:cubicBezTo>
                    <a:pt x="926" y="4290"/>
                    <a:pt x="1491" y="3775"/>
                    <a:pt x="1693" y="3573"/>
                  </a:cubicBezTo>
                  <a:cubicBezTo>
                    <a:pt x="2090" y="3270"/>
                    <a:pt x="2434" y="3009"/>
                    <a:pt x="2915" y="2789"/>
                  </a:cubicBezTo>
                  <a:cubicBezTo>
                    <a:pt x="3218" y="2664"/>
                    <a:pt x="3698" y="2570"/>
                    <a:pt x="4001" y="2351"/>
                  </a:cubicBezTo>
                  <a:cubicBezTo>
                    <a:pt x="4043" y="2267"/>
                    <a:pt x="3918" y="2048"/>
                    <a:pt x="3824" y="2048"/>
                  </a:cubicBezTo>
                  <a:cubicBezTo>
                    <a:pt x="3751" y="2079"/>
                    <a:pt x="3688" y="2089"/>
                    <a:pt x="3629" y="2089"/>
                  </a:cubicBezTo>
                  <a:cubicBezTo>
                    <a:pt x="3510" y="2089"/>
                    <a:pt x="3406" y="2048"/>
                    <a:pt x="3260" y="2048"/>
                  </a:cubicBezTo>
                  <a:cubicBezTo>
                    <a:pt x="3134" y="2142"/>
                    <a:pt x="2998" y="2142"/>
                    <a:pt x="2779" y="2142"/>
                  </a:cubicBezTo>
                  <a:cubicBezTo>
                    <a:pt x="2915" y="2048"/>
                    <a:pt x="3040" y="1922"/>
                    <a:pt x="3218" y="1881"/>
                  </a:cubicBezTo>
                  <a:cubicBezTo>
                    <a:pt x="3437" y="1703"/>
                    <a:pt x="3563" y="1661"/>
                    <a:pt x="3782" y="1484"/>
                  </a:cubicBezTo>
                  <a:cubicBezTo>
                    <a:pt x="3918" y="1442"/>
                    <a:pt x="4127" y="1222"/>
                    <a:pt x="4127" y="1097"/>
                  </a:cubicBezTo>
                  <a:cubicBezTo>
                    <a:pt x="4127" y="1024"/>
                    <a:pt x="4088" y="1000"/>
                    <a:pt x="4034" y="1000"/>
                  </a:cubicBezTo>
                  <a:cubicBezTo>
                    <a:pt x="3926" y="1000"/>
                    <a:pt x="3754" y="1097"/>
                    <a:pt x="3698" y="1097"/>
                  </a:cubicBezTo>
                  <a:cubicBezTo>
                    <a:pt x="3479" y="1139"/>
                    <a:pt x="3260" y="1222"/>
                    <a:pt x="3040" y="1358"/>
                  </a:cubicBezTo>
                  <a:cubicBezTo>
                    <a:pt x="2873" y="1442"/>
                    <a:pt x="2695" y="1484"/>
                    <a:pt x="2476" y="1661"/>
                  </a:cubicBezTo>
                  <a:cubicBezTo>
                    <a:pt x="2654" y="1442"/>
                    <a:pt x="2873" y="1222"/>
                    <a:pt x="2915" y="1097"/>
                  </a:cubicBezTo>
                  <a:cubicBezTo>
                    <a:pt x="3040" y="878"/>
                    <a:pt x="3260" y="658"/>
                    <a:pt x="3260" y="355"/>
                  </a:cubicBezTo>
                  <a:cubicBezTo>
                    <a:pt x="3260" y="355"/>
                    <a:pt x="3241" y="337"/>
                    <a:pt x="3204" y="337"/>
                  </a:cubicBezTo>
                  <a:cubicBezTo>
                    <a:pt x="3185" y="337"/>
                    <a:pt x="3162" y="341"/>
                    <a:pt x="3134" y="355"/>
                  </a:cubicBezTo>
                  <a:cubicBezTo>
                    <a:pt x="2915" y="523"/>
                    <a:pt x="2695" y="658"/>
                    <a:pt x="2476" y="919"/>
                  </a:cubicBezTo>
                  <a:cubicBezTo>
                    <a:pt x="2434" y="1003"/>
                    <a:pt x="2351" y="1139"/>
                    <a:pt x="2215" y="1222"/>
                  </a:cubicBezTo>
                  <a:cubicBezTo>
                    <a:pt x="2215" y="1306"/>
                    <a:pt x="2131" y="1358"/>
                    <a:pt x="2090" y="1442"/>
                  </a:cubicBezTo>
                  <a:cubicBezTo>
                    <a:pt x="2131" y="1358"/>
                    <a:pt x="2215" y="1222"/>
                    <a:pt x="2215" y="1139"/>
                  </a:cubicBezTo>
                  <a:cubicBezTo>
                    <a:pt x="2351" y="919"/>
                    <a:pt x="2434" y="784"/>
                    <a:pt x="2476" y="575"/>
                  </a:cubicBezTo>
                  <a:cubicBezTo>
                    <a:pt x="2560" y="439"/>
                    <a:pt x="2695" y="314"/>
                    <a:pt x="2695" y="94"/>
                  </a:cubicBezTo>
                  <a:cubicBezTo>
                    <a:pt x="2695" y="0"/>
                    <a:pt x="2654" y="0"/>
                    <a:pt x="2560" y="0"/>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47"/>
            <p:cNvSpPr/>
            <p:nvPr/>
          </p:nvSpPr>
          <p:spPr>
            <a:xfrm>
              <a:off x="2198938" y="3381039"/>
              <a:ext cx="298194" cy="763831"/>
            </a:xfrm>
            <a:custGeom>
              <a:avLst/>
              <a:gdLst/>
              <a:ahLst/>
              <a:cxnLst/>
              <a:rect l="l" t="t" r="r" b="b"/>
              <a:pathLst>
                <a:path w="6185" h="15843" extrusionOk="0">
                  <a:moveTo>
                    <a:pt x="4920" y="0"/>
                  </a:moveTo>
                  <a:cubicBezTo>
                    <a:pt x="4795" y="0"/>
                    <a:pt x="4617" y="0"/>
                    <a:pt x="4576" y="42"/>
                  </a:cubicBezTo>
                  <a:cubicBezTo>
                    <a:pt x="3917" y="219"/>
                    <a:pt x="3656" y="784"/>
                    <a:pt x="3489" y="1264"/>
                  </a:cubicBezTo>
                  <a:cubicBezTo>
                    <a:pt x="3134" y="2173"/>
                    <a:pt x="2789" y="3134"/>
                    <a:pt x="2486" y="4043"/>
                  </a:cubicBezTo>
                  <a:cubicBezTo>
                    <a:pt x="2225" y="4743"/>
                    <a:pt x="2006" y="5443"/>
                    <a:pt x="1703" y="6174"/>
                  </a:cubicBezTo>
                  <a:cubicBezTo>
                    <a:pt x="1483" y="6613"/>
                    <a:pt x="1348" y="7010"/>
                    <a:pt x="1139" y="7438"/>
                  </a:cubicBezTo>
                  <a:cubicBezTo>
                    <a:pt x="919" y="7877"/>
                    <a:pt x="878" y="8315"/>
                    <a:pt x="742" y="8744"/>
                  </a:cubicBezTo>
                  <a:cubicBezTo>
                    <a:pt x="658" y="8921"/>
                    <a:pt x="564" y="9224"/>
                    <a:pt x="522" y="9444"/>
                  </a:cubicBezTo>
                  <a:cubicBezTo>
                    <a:pt x="439" y="9705"/>
                    <a:pt x="303" y="10008"/>
                    <a:pt x="219" y="10311"/>
                  </a:cubicBezTo>
                  <a:cubicBezTo>
                    <a:pt x="0" y="10791"/>
                    <a:pt x="0" y="11230"/>
                    <a:pt x="0" y="11710"/>
                  </a:cubicBezTo>
                  <a:cubicBezTo>
                    <a:pt x="0" y="11836"/>
                    <a:pt x="94" y="12013"/>
                    <a:pt x="136" y="12055"/>
                  </a:cubicBezTo>
                  <a:lnTo>
                    <a:pt x="136" y="12233"/>
                  </a:lnTo>
                  <a:cubicBezTo>
                    <a:pt x="136" y="12494"/>
                    <a:pt x="219" y="12797"/>
                    <a:pt x="355" y="13142"/>
                  </a:cubicBezTo>
                  <a:cubicBezTo>
                    <a:pt x="522" y="13403"/>
                    <a:pt x="564" y="13800"/>
                    <a:pt x="658" y="14061"/>
                  </a:cubicBezTo>
                  <a:cubicBezTo>
                    <a:pt x="784" y="14583"/>
                    <a:pt x="1086" y="15147"/>
                    <a:pt x="1442" y="15492"/>
                  </a:cubicBezTo>
                  <a:cubicBezTo>
                    <a:pt x="1533" y="15590"/>
                    <a:pt x="1832" y="15843"/>
                    <a:pt x="2042" y="15843"/>
                  </a:cubicBezTo>
                  <a:cubicBezTo>
                    <a:pt x="2121" y="15843"/>
                    <a:pt x="2188" y="15806"/>
                    <a:pt x="2225" y="15711"/>
                  </a:cubicBezTo>
                  <a:cubicBezTo>
                    <a:pt x="2267" y="15534"/>
                    <a:pt x="2225" y="15273"/>
                    <a:pt x="2131" y="15053"/>
                  </a:cubicBezTo>
                  <a:cubicBezTo>
                    <a:pt x="2131" y="14709"/>
                    <a:pt x="2089" y="14406"/>
                    <a:pt x="2006" y="14061"/>
                  </a:cubicBezTo>
                  <a:cubicBezTo>
                    <a:pt x="1922" y="13361"/>
                    <a:pt x="1703" y="12703"/>
                    <a:pt x="1442" y="12013"/>
                  </a:cubicBezTo>
                  <a:cubicBezTo>
                    <a:pt x="1567" y="11919"/>
                    <a:pt x="1661" y="11710"/>
                    <a:pt x="1703" y="11658"/>
                  </a:cubicBezTo>
                  <a:cubicBezTo>
                    <a:pt x="2006" y="11136"/>
                    <a:pt x="2225" y="10572"/>
                    <a:pt x="2486" y="10091"/>
                  </a:cubicBezTo>
                  <a:cubicBezTo>
                    <a:pt x="3009" y="9141"/>
                    <a:pt x="3489" y="8180"/>
                    <a:pt x="3917" y="7177"/>
                  </a:cubicBezTo>
                  <a:cubicBezTo>
                    <a:pt x="4273" y="6529"/>
                    <a:pt x="4576" y="5871"/>
                    <a:pt x="4795" y="5265"/>
                  </a:cubicBezTo>
                  <a:cubicBezTo>
                    <a:pt x="5004" y="4826"/>
                    <a:pt x="5140" y="4482"/>
                    <a:pt x="5265" y="4085"/>
                  </a:cubicBezTo>
                  <a:cubicBezTo>
                    <a:pt x="5620" y="3479"/>
                    <a:pt x="5923" y="2831"/>
                    <a:pt x="6049" y="2173"/>
                  </a:cubicBezTo>
                  <a:lnTo>
                    <a:pt x="6049" y="2048"/>
                  </a:lnTo>
                  <a:cubicBezTo>
                    <a:pt x="6184" y="1473"/>
                    <a:pt x="6184" y="784"/>
                    <a:pt x="5787" y="345"/>
                  </a:cubicBezTo>
                  <a:cubicBezTo>
                    <a:pt x="5578" y="42"/>
                    <a:pt x="5181" y="0"/>
                    <a:pt x="4920" y="0"/>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47"/>
            <p:cNvSpPr/>
            <p:nvPr/>
          </p:nvSpPr>
          <p:spPr>
            <a:xfrm>
              <a:off x="2155113" y="3890405"/>
              <a:ext cx="178338" cy="275342"/>
            </a:xfrm>
            <a:custGeom>
              <a:avLst/>
              <a:gdLst/>
              <a:ahLst/>
              <a:cxnLst/>
              <a:rect l="l" t="t" r="r" b="b"/>
              <a:pathLst>
                <a:path w="3699" h="5711" extrusionOk="0">
                  <a:moveTo>
                    <a:pt x="1042" y="0"/>
                  </a:moveTo>
                  <a:cubicBezTo>
                    <a:pt x="1004" y="0"/>
                    <a:pt x="643" y="679"/>
                    <a:pt x="564" y="926"/>
                  </a:cubicBezTo>
                  <a:cubicBezTo>
                    <a:pt x="429" y="1271"/>
                    <a:pt x="345" y="1710"/>
                    <a:pt x="429" y="2138"/>
                  </a:cubicBezTo>
                  <a:cubicBezTo>
                    <a:pt x="481" y="2660"/>
                    <a:pt x="261" y="3235"/>
                    <a:pt x="220" y="3705"/>
                  </a:cubicBezTo>
                  <a:cubicBezTo>
                    <a:pt x="126" y="4060"/>
                    <a:pt x="0" y="4488"/>
                    <a:pt x="84" y="4802"/>
                  </a:cubicBezTo>
                  <a:cubicBezTo>
                    <a:pt x="107" y="4871"/>
                    <a:pt x="158" y="4902"/>
                    <a:pt x="214" y="4902"/>
                  </a:cubicBezTo>
                  <a:cubicBezTo>
                    <a:pt x="259" y="4902"/>
                    <a:pt x="307" y="4881"/>
                    <a:pt x="345" y="4843"/>
                  </a:cubicBezTo>
                  <a:cubicBezTo>
                    <a:pt x="429" y="4802"/>
                    <a:pt x="429" y="4708"/>
                    <a:pt x="429" y="4582"/>
                  </a:cubicBezTo>
                  <a:cubicBezTo>
                    <a:pt x="481" y="4363"/>
                    <a:pt x="564" y="4144"/>
                    <a:pt x="564" y="3841"/>
                  </a:cubicBezTo>
                  <a:cubicBezTo>
                    <a:pt x="648" y="3621"/>
                    <a:pt x="648" y="3402"/>
                    <a:pt x="690" y="3141"/>
                  </a:cubicBezTo>
                  <a:cubicBezTo>
                    <a:pt x="750" y="2999"/>
                    <a:pt x="824" y="2841"/>
                    <a:pt x="894" y="2841"/>
                  </a:cubicBezTo>
                  <a:cubicBezTo>
                    <a:pt x="932" y="2841"/>
                    <a:pt x="970" y="2889"/>
                    <a:pt x="1003" y="3015"/>
                  </a:cubicBezTo>
                  <a:cubicBezTo>
                    <a:pt x="1045" y="3496"/>
                    <a:pt x="1212" y="3924"/>
                    <a:pt x="1473" y="4363"/>
                  </a:cubicBezTo>
                  <a:cubicBezTo>
                    <a:pt x="2257" y="5710"/>
                    <a:pt x="3259" y="5710"/>
                    <a:pt x="3354" y="5710"/>
                  </a:cubicBezTo>
                  <a:cubicBezTo>
                    <a:pt x="3354" y="5710"/>
                    <a:pt x="3698" y="4060"/>
                    <a:pt x="2831" y="2838"/>
                  </a:cubicBezTo>
                  <a:lnTo>
                    <a:pt x="2831" y="2838"/>
                  </a:lnTo>
                  <a:cubicBezTo>
                    <a:pt x="2831" y="2838"/>
                    <a:pt x="3064" y="4247"/>
                    <a:pt x="2690" y="4247"/>
                  </a:cubicBezTo>
                  <a:cubicBezTo>
                    <a:pt x="2608" y="4247"/>
                    <a:pt x="2498" y="4181"/>
                    <a:pt x="2351" y="4018"/>
                  </a:cubicBezTo>
                  <a:cubicBezTo>
                    <a:pt x="1828" y="3276"/>
                    <a:pt x="1045" y="1929"/>
                    <a:pt x="1045" y="7"/>
                  </a:cubicBezTo>
                  <a:cubicBezTo>
                    <a:pt x="1045" y="2"/>
                    <a:pt x="1044" y="0"/>
                    <a:pt x="1042"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47"/>
            <p:cNvSpPr/>
            <p:nvPr/>
          </p:nvSpPr>
          <p:spPr>
            <a:xfrm>
              <a:off x="2318795" y="3381039"/>
              <a:ext cx="171781" cy="253887"/>
            </a:xfrm>
            <a:custGeom>
              <a:avLst/>
              <a:gdLst/>
              <a:ahLst/>
              <a:cxnLst/>
              <a:rect l="l" t="t" r="r" b="b"/>
              <a:pathLst>
                <a:path w="3563" h="5266" extrusionOk="0">
                  <a:moveTo>
                    <a:pt x="2434" y="0"/>
                  </a:moveTo>
                  <a:cubicBezTo>
                    <a:pt x="2309" y="0"/>
                    <a:pt x="2131" y="0"/>
                    <a:pt x="2090" y="42"/>
                  </a:cubicBezTo>
                  <a:cubicBezTo>
                    <a:pt x="1431" y="219"/>
                    <a:pt x="1170" y="784"/>
                    <a:pt x="1003" y="1264"/>
                  </a:cubicBezTo>
                  <a:cubicBezTo>
                    <a:pt x="648" y="2173"/>
                    <a:pt x="303" y="3134"/>
                    <a:pt x="0" y="4043"/>
                  </a:cubicBezTo>
                  <a:cubicBezTo>
                    <a:pt x="167" y="4179"/>
                    <a:pt x="303" y="4262"/>
                    <a:pt x="429" y="4304"/>
                  </a:cubicBezTo>
                  <a:cubicBezTo>
                    <a:pt x="784" y="4482"/>
                    <a:pt x="1306" y="4607"/>
                    <a:pt x="1651" y="4826"/>
                  </a:cubicBezTo>
                  <a:cubicBezTo>
                    <a:pt x="1870" y="4962"/>
                    <a:pt x="2090" y="5087"/>
                    <a:pt x="2309" y="5265"/>
                  </a:cubicBezTo>
                  <a:cubicBezTo>
                    <a:pt x="2518" y="4826"/>
                    <a:pt x="2654" y="4482"/>
                    <a:pt x="2779" y="4085"/>
                  </a:cubicBezTo>
                  <a:cubicBezTo>
                    <a:pt x="3134" y="3479"/>
                    <a:pt x="3437" y="2831"/>
                    <a:pt x="3563" y="2173"/>
                  </a:cubicBezTo>
                  <a:cubicBezTo>
                    <a:pt x="3479" y="2048"/>
                    <a:pt x="3437" y="1912"/>
                    <a:pt x="3354" y="1734"/>
                  </a:cubicBezTo>
                  <a:cubicBezTo>
                    <a:pt x="3218" y="1348"/>
                    <a:pt x="2998" y="909"/>
                    <a:pt x="2779" y="481"/>
                  </a:cubicBezTo>
                  <a:cubicBezTo>
                    <a:pt x="2654" y="345"/>
                    <a:pt x="2570" y="125"/>
                    <a:pt x="2434"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47"/>
            <p:cNvSpPr/>
            <p:nvPr/>
          </p:nvSpPr>
          <p:spPr>
            <a:xfrm>
              <a:off x="2572634" y="3349171"/>
              <a:ext cx="172263" cy="778487"/>
            </a:xfrm>
            <a:custGeom>
              <a:avLst/>
              <a:gdLst/>
              <a:ahLst/>
              <a:cxnLst/>
              <a:rect l="l" t="t" r="r" b="b"/>
              <a:pathLst>
                <a:path w="3573" h="16147" extrusionOk="0">
                  <a:moveTo>
                    <a:pt x="1203" y="1"/>
                  </a:moveTo>
                  <a:cubicBezTo>
                    <a:pt x="1033" y="1"/>
                    <a:pt x="879" y="85"/>
                    <a:pt x="742" y="222"/>
                  </a:cubicBezTo>
                  <a:cubicBezTo>
                    <a:pt x="564" y="264"/>
                    <a:pt x="523" y="358"/>
                    <a:pt x="439" y="483"/>
                  </a:cubicBezTo>
                  <a:cubicBezTo>
                    <a:pt x="178" y="922"/>
                    <a:pt x="84" y="1445"/>
                    <a:pt x="84" y="1925"/>
                  </a:cubicBezTo>
                  <a:cubicBezTo>
                    <a:pt x="0" y="2228"/>
                    <a:pt x="0" y="2489"/>
                    <a:pt x="84" y="2792"/>
                  </a:cubicBezTo>
                  <a:lnTo>
                    <a:pt x="84" y="4276"/>
                  </a:lnTo>
                  <a:cubicBezTo>
                    <a:pt x="0" y="4620"/>
                    <a:pt x="84" y="4923"/>
                    <a:pt x="84" y="5184"/>
                  </a:cubicBezTo>
                  <a:cubicBezTo>
                    <a:pt x="178" y="5968"/>
                    <a:pt x="345" y="6751"/>
                    <a:pt x="523" y="7451"/>
                  </a:cubicBezTo>
                  <a:cubicBezTo>
                    <a:pt x="784" y="8538"/>
                    <a:pt x="1222" y="9582"/>
                    <a:pt x="1431" y="10669"/>
                  </a:cubicBezTo>
                  <a:cubicBezTo>
                    <a:pt x="1693" y="11672"/>
                    <a:pt x="1787" y="12894"/>
                    <a:pt x="1693" y="13938"/>
                  </a:cubicBezTo>
                  <a:cubicBezTo>
                    <a:pt x="1693" y="14628"/>
                    <a:pt x="1651" y="15370"/>
                    <a:pt x="2215" y="15850"/>
                  </a:cubicBezTo>
                  <a:cubicBezTo>
                    <a:pt x="2363" y="15998"/>
                    <a:pt x="2611" y="16147"/>
                    <a:pt x="2838" y="16147"/>
                  </a:cubicBezTo>
                  <a:cubicBezTo>
                    <a:pt x="2946" y="16147"/>
                    <a:pt x="3049" y="16112"/>
                    <a:pt x="3134" y="16028"/>
                  </a:cubicBezTo>
                  <a:cubicBezTo>
                    <a:pt x="3437" y="15714"/>
                    <a:pt x="3437" y="15150"/>
                    <a:pt x="3479" y="14805"/>
                  </a:cubicBezTo>
                  <a:cubicBezTo>
                    <a:pt x="3479" y="14147"/>
                    <a:pt x="3573" y="13583"/>
                    <a:pt x="3573" y="12936"/>
                  </a:cubicBezTo>
                  <a:cubicBezTo>
                    <a:pt x="3573" y="12236"/>
                    <a:pt x="3437" y="11588"/>
                    <a:pt x="3260" y="10888"/>
                  </a:cubicBezTo>
                  <a:cubicBezTo>
                    <a:pt x="3092" y="10021"/>
                    <a:pt x="3092" y="9238"/>
                    <a:pt x="2998" y="8402"/>
                  </a:cubicBezTo>
                  <a:cubicBezTo>
                    <a:pt x="2915" y="7754"/>
                    <a:pt x="2873" y="7190"/>
                    <a:pt x="2789" y="6626"/>
                  </a:cubicBezTo>
                  <a:lnTo>
                    <a:pt x="2789" y="5748"/>
                  </a:lnTo>
                  <a:lnTo>
                    <a:pt x="2789" y="3356"/>
                  </a:lnTo>
                  <a:cubicBezTo>
                    <a:pt x="2789" y="2573"/>
                    <a:pt x="2789" y="1612"/>
                    <a:pt x="2434" y="922"/>
                  </a:cubicBezTo>
                  <a:cubicBezTo>
                    <a:pt x="2215" y="567"/>
                    <a:pt x="1912" y="222"/>
                    <a:pt x="1525" y="97"/>
                  </a:cubicBezTo>
                  <a:cubicBezTo>
                    <a:pt x="1412" y="31"/>
                    <a:pt x="1305" y="1"/>
                    <a:pt x="1203" y="1"/>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47"/>
            <p:cNvSpPr/>
            <p:nvPr/>
          </p:nvSpPr>
          <p:spPr>
            <a:xfrm>
              <a:off x="2627018" y="3999992"/>
              <a:ext cx="155678" cy="232722"/>
            </a:xfrm>
            <a:custGeom>
              <a:avLst/>
              <a:gdLst/>
              <a:ahLst/>
              <a:cxnLst/>
              <a:rect l="l" t="t" r="r" b="b"/>
              <a:pathLst>
                <a:path w="3229" h="4827" extrusionOk="0">
                  <a:moveTo>
                    <a:pt x="2445" y="1"/>
                  </a:moveTo>
                  <a:lnTo>
                    <a:pt x="2445" y="1"/>
                  </a:lnTo>
                  <a:cubicBezTo>
                    <a:pt x="2445" y="1"/>
                    <a:pt x="2311" y="2529"/>
                    <a:pt x="1585" y="2529"/>
                  </a:cubicBezTo>
                  <a:cubicBezTo>
                    <a:pt x="1579" y="2529"/>
                    <a:pt x="1573" y="2529"/>
                    <a:pt x="1567" y="2529"/>
                  </a:cubicBezTo>
                  <a:cubicBezTo>
                    <a:pt x="1223" y="2529"/>
                    <a:pt x="878" y="1223"/>
                    <a:pt x="565" y="220"/>
                  </a:cubicBezTo>
                  <a:lnTo>
                    <a:pt x="565" y="220"/>
                  </a:lnTo>
                  <a:cubicBezTo>
                    <a:pt x="565" y="220"/>
                    <a:pt x="1" y="4137"/>
                    <a:pt x="1870" y="4827"/>
                  </a:cubicBezTo>
                  <a:cubicBezTo>
                    <a:pt x="1870" y="4827"/>
                    <a:pt x="3228" y="3135"/>
                    <a:pt x="2445"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47"/>
            <p:cNvSpPr/>
            <p:nvPr/>
          </p:nvSpPr>
          <p:spPr>
            <a:xfrm>
              <a:off x="2572634" y="3359874"/>
              <a:ext cx="134513" cy="308753"/>
            </a:xfrm>
            <a:custGeom>
              <a:avLst/>
              <a:gdLst/>
              <a:ahLst/>
              <a:cxnLst/>
              <a:rect l="l" t="t" r="r" b="b"/>
              <a:pathLst>
                <a:path w="2790" h="6404" extrusionOk="0">
                  <a:moveTo>
                    <a:pt x="742" y="0"/>
                  </a:moveTo>
                  <a:cubicBezTo>
                    <a:pt x="564" y="42"/>
                    <a:pt x="523" y="136"/>
                    <a:pt x="439" y="261"/>
                  </a:cubicBezTo>
                  <a:cubicBezTo>
                    <a:pt x="178" y="700"/>
                    <a:pt x="84" y="1223"/>
                    <a:pt x="84" y="1703"/>
                  </a:cubicBezTo>
                  <a:cubicBezTo>
                    <a:pt x="0" y="2006"/>
                    <a:pt x="0" y="2267"/>
                    <a:pt x="84" y="2570"/>
                  </a:cubicBezTo>
                  <a:lnTo>
                    <a:pt x="84" y="4054"/>
                  </a:lnTo>
                  <a:cubicBezTo>
                    <a:pt x="0" y="4398"/>
                    <a:pt x="84" y="4701"/>
                    <a:pt x="84" y="4962"/>
                  </a:cubicBezTo>
                  <a:cubicBezTo>
                    <a:pt x="303" y="5098"/>
                    <a:pt x="564" y="5265"/>
                    <a:pt x="784" y="5401"/>
                  </a:cubicBezTo>
                  <a:cubicBezTo>
                    <a:pt x="1222" y="5526"/>
                    <a:pt x="1651" y="5704"/>
                    <a:pt x="2006" y="5882"/>
                  </a:cubicBezTo>
                  <a:cubicBezTo>
                    <a:pt x="2309" y="6049"/>
                    <a:pt x="2476" y="6268"/>
                    <a:pt x="2789" y="6404"/>
                  </a:cubicBezTo>
                  <a:lnTo>
                    <a:pt x="2789" y="5526"/>
                  </a:lnTo>
                  <a:lnTo>
                    <a:pt x="2789" y="3134"/>
                  </a:lnTo>
                  <a:cubicBezTo>
                    <a:pt x="2789" y="2351"/>
                    <a:pt x="2789" y="1390"/>
                    <a:pt x="2434" y="700"/>
                  </a:cubicBezTo>
                  <a:lnTo>
                    <a:pt x="2351" y="700"/>
                  </a:lnTo>
                  <a:cubicBezTo>
                    <a:pt x="2090" y="439"/>
                    <a:pt x="1651" y="261"/>
                    <a:pt x="1306" y="136"/>
                  </a:cubicBezTo>
                  <a:cubicBezTo>
                    <a:pt x="1128" y="136"/>
                    <a:pt x="961" y="0"/>
                    <a:pt x="742"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47"/>
            <p:cNvSpPr/>
            <p:nvPr/>
          </p:nvSpPr>
          <p:spPr>
            <a:xfrm>
              <a:off x="2326846" y="2170277"/>
              <a:ext cx="2555" cy="4050"/>
            </a:xfrm>
            <a:custGeom>
              <a:avLst/>
              <a:gdLst/>
              <a:ahLst/>
              <a:cxnLst/>
              <a:rect l="l" t="t" r="r" b="b"/>
              <a:pathLst>
                <a:path w="53" h="84" extrusionOk="0">
                  <a:moveTo>
                    <a:pt x="53" y="0"/>
                  </a:moveTo>
                  <a:cubicBezTo>
                    <a:pt x="0" y="0"/>
                    <a:pt x="53" y="0"/>
                    <a:pt x="53" y="84"/>
                  </a:cubicBezTo>
                  <a:lnTo>
                    <a:pt x="53"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47"/>
            <p:cNvSpPr/>
            <p:nvPr/>
          </p:nvSpPr>
          <p:spPr>
            <a:xfrm>
              <a:off x="2322796" y="2153114"/>
              <a:ext cx="4098" cy="2073"/>
            </a:xfrm>
            <a:custGeom>
              <a:avLst/>
              <a:gdLst/>
              <a:ahLst/>
              <a:cxnLst/>
              <a:rect l="l" t="t" r="r" b="b"/>
              <a:pathLst>
                <a:path w="85" h="43" extrusionOk="0">
                  <a:moveTo>
                    <a:pt x="1" y="1"/>
                  </a:moveTo>
                  <a:lnTo>
                    <a:pt x="84" y="43"/>
                  </a:lnTo>
                  <a:cubicBezTo>
                    <a:pt x="84" y="1"/>
                    <a:pt x="1" y="1"/>
                    <a:pt x="1"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47"/>
            <p:cNvSpPr/>
            <p:nvPr/>
          </p:nvSpPr>
          <p:spPr>
            <a:xfrm>
              <a:off x="2322796" y="2138505"/>
              <a:ext cx="4098" cy="10655"/>
            </a:xfrm>
            <a:custGeom>
              <a:avLst/>
              <a:gdLst/>
              <a:ahLst/>
              <a:cxnLst/>
              <a:rect l="l" t="t" r="r" b="b"/>
              <a:pathLst>
                <a:path w="85" h="221" extrusionOk="0">
                  <a:moveTo>
                    <a:pt x="84" y="1"/>
                  </a:moveTo>
                  <a:cubicBezTo>
                    <a:pt x="1" y="84"/>
                    <a:pt x="84" y="137"/>
                    <a:pt x="84" y="220"/>
                  </a:cubicBezTo>
                  <a:lnTo>
                    <a:pt x="84"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47"/>
            <p:cNvSpPr/>
            <p:nvPr/>
          </p:nvSpPr>
          <p:spPr>
            <a:xfrm>
              <a:off x="2333403" y="2132479"/>
              <a:ext cx="48" cy="4098"/>
            </a:xfrm>
            <a:custGeom>
              <a:avLst/>
              <a:gdLst/>
              <a:ahLst/>
              <a:cxnLst/>
              <a:rect l="l" t="t" r="r" b="b"/>
              <a:pathLst>
                <a:path w="1" h="85" extrusionOk="0">
                  <a:moveTo>
                    <a:pt x="0" y="84"/>
                  </a:moveTo>
                  <a:lnTo>
                    <a:pt x="0" y="84"/>
                  </a:ln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47"/>
            <p:cNvSpPr/>
            <p:nvPr/>
          </p:nvSpPr>
          <p:spPr>
            <a:xfrm>
              <a:off x="2333403" y="2136529"/>
              <a:ext cx="48" cy="48"/>
            </a:xfrm>
            <a:custGeom>
              <a:avLst/>
              <a:gdLst/>
              <a:ahLst/>
              <a:cxnLst/>
              <a:rect l="l" t="t" r="r" b="b"/>
              <a:pathLst>
                <a:path w="1" h="1" extrusionOk="0">
                  <a:moveTo>
                    <a:pt x="0" y="0"/>
                  </a:move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47"/>
            <p:cNvSpPr/>
            <p:nvPr/>
          </p:nvSpPr>
          <p:spPr>
            <a:xfrm>
              <a:off x="2333403" y="2126452"/>
              <a:ext cx="4050" cy="1543"/>
            </a:xfrm>
            <a:custGeom>
              <a:avLst/>
              <a:gdLst/>
              <a:ahLst/>
              <a:cxnLst/>
              <a:rect l="l" t="t" r="r" b="b"/>
              <a:pathLst>
                <a:path w="84" h="32" extrusionOk="0">
                  <a:moveTo>
                    <a:pt x="42" y="0"/>
                  </a:moveTo>
                  <a:cubicBezTo>
                    <a:pt x="21" y="0"/>
                    <a:pt x="0" y="11"/>
                    <a:pt x="0" y="32"/>
                  </a:cubicBezTo>
                  <a:lnTo>
                    <a:pt x="84" y="32"/>
                  </a:lnTo>
                  <a:cubicBezTo>
                    <a:pt x="84" y="11"/>
                    <a:pt x="63" y="0"/>
                    <a:pt x="42"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47"/>
            <p:cNvSpPr/>
            <p:nvPr/>
          </p:nvSpPr>
          <p:spPr>
            <a:xfrm>
              <a:off x="2333403" y="2125922"/>
              <a:ext cx="48" cy="48"/>
            </a:xfrm>
            <a:custGeom>
              <a:avLst/>
              <a:gdLst/>
              <a:ahLst/>
              <a:cxnLst/>
              <a:rect l="l" t="t" r="r" b="b"/>
              <a:pathLst>
                <a:path w="1" h="1" extrusionOk="0">
                  <a:moveTo>
                    <a:pt x="0" y="1"/>
                  </a:move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47"/>
            <p:cNvSpPr/>
            <p:nvPr/>
          </p:nvSpPr>
          <p:spPr>
            <a:xfrm>
              <a:off x="2329353" y="2125922"/>
              <a:ext cx="4098" cy="2073"/>
            </a:xfrm>
            <a:custGeom>
              <a:avLst/>
              <a:gdLst/>
              <a:ahLst/>
              <a:cxnLst/>
              <a:rect l="l" t="t" r="r" b="b"/>
              <a:pathLst>
                <a:path w="85" h="43" extrusionOk="0">
                  <a:moveTo>
                    <a:pt x="84" y="1"/>
                  </a:moveTo>
                  <a:cubicBezTo>
                    <a:pt x="84" y="1"/>
                    <a:pt x="1" y="1"/>
                    <a:pt x="84" y="43"/>
                  </a:cubicBezTo>
                  <a:lnTo>
                    <a:pt x="84"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47"/>
            <p:cNvSpPr/>
            <p:nvPr/>
          </p:nvSpPr>
          <p:spPr>
            <a:xfrm>
              <a:off x="2329353" y="2127947"/>
              <a:ext cx="4098" cy="6460"/>
            </a:xfrm>
            <a:custGeom>
              <a:avLst/>
              <a:gdLst/>
              <a:ahLst/>
              <a:cxnLst/>
              <a:rect l="l" t="t" r="r" b="b"/>
              <a:pathLst>
                <a:path w="85" h="134" extrusionOk="0">
                  <a:moveTo>
                    <a:pt x="1" y="1"/>
                  </a:moveTo>
                  <a:cubicBezTo>
                    <a:pt x="1" y="37"/>
                    <a:pt x="1" y="59"/>
                    <a:pt x="6" y="68"/>
                  </a:cubicBezTo>
                  <a:lnTo>
                    <a:pt x="6" y="68"/>
                  </a:lnTo>
                  <a:cubicBezTo>
                    <a:pt x="2" y="49"/>
                    <a:pt x="1" y="27"/>
                    <a:pt x="1" y="1"/>
                  </a:cubicBezTo>
                  <a:close/>
                  <a:moveTo>
                    <a:pt x="84" y="1"/>
                  </a:moveTo>
                  <a:lnTo>
                    <a:pt x="84" y="1"/>
                  </a:lnTo>
                  <a:cubicBezTo>
                    <a:pt x="42" y="48"/>
                    <a:pt x="22" y="71"/>
                    <a:pt x="11" y="71"/>
                  </a:cubicBezTo>
                  <a:cubicBezTo>
                    <a:pt x="9" y="71"/>
                    <a:pt x="7" y="70"/>
                    <a:pt x="6" y="68"/>
                  </a:cubicBezTo>
                  <a:lnTo>
                    <a:pt x="6" y="68"/>
                  </a:lnTo>
                  <a:cubicBezTo>
                    <a:pt x="13" y="112"/>
                    <a:pt x="28" y="134"/>
                    <a:pt x="42" y="134"/>
                  </a:cubicBezTo>
                  <a:cubicBezTo>
                    <a:pt x="63" y="134"/>
                    <a:pt x="84" y="89"/>
                    <a:pt x="84"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47"/>
            <p:cNvSpPr/>
            <p:nvPr/>
          </p:nvSpPr>
          <p:spPr>
            <a:xfrm>
              <a:off x="2322796" y="2138505"/>
              <a:ext cx="4098" cy="4098"/>
            </a:xfrm>
            <a:custGeom>
              <a:avLst/>
              <a:gdLst/>
              <a:ahLst/>
              <a:cxnLst/>
              <a:rect l="l" t="t" r="r" b="b"/>
              <a:pathLst>
                <a:path w="85" h="85" extrusionOk="0">
                  <a:moveTo>
                    <a:pt x="1" y="1"/>
                  </a:moveTo>
                  <a:lnTo>
                    <a:pt x="1" y="84"/>
                  </a:lnTo>
                  <a:cubicBezTo>
                    <a:pt x="1" y="84"/>
                    <a:pt x="84" y="1"/>
                    <a:pt x="1"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47"/>
            <p:cNvSpPr/>
            <p:nvPr/>
          </p:nvSpPr>
          <p:spPr>
            <a:xfrm>
              <a:off x="2337405" y="2115363"/>
              <a:ext cx="48" cy="2073"/>
            </a:xfrm>
            <a:custGeom>
              <a:avLst/>
              <a:gdLst/>
              <a:ahLst/>
              <a:cxnLst/>
              <a:rect l="l" t="t" r="r" b="b"/>
              <a:pathLst>
                <a:path w="1" h="43" extrusionOk="0">
                  <a:moveTo>
                    <a:pt x="1" y="42"/>
                  </a:moveTo>
                  <a:lnTo>
                    <a:pt x="1" y="0"/>
                  </a:lnTo>
                  <a:lnTo>
                    <a:pt x="1"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47"/>
            <p:cNvSpPr/>
            <p:nvPr/>
          </p:nvSpPr>
          <p:spPr>
            <a:xfrm>
              <a:off x="2333403" y="2115363"/>
              <a:ext cx="4050" cy="48"/>
            </a:xfrm>
            <a:custGeom>
              <a:avLst/>
              <a:gdLst/>
              <a:ahLst/>
              <a:cxnLst/>
              <a:rect l="l" t="t" r="r" b="b"/>
              <a:pathLst>
                <a:path w="84" h="1" extrusionOk="0">
                  <a:moveTo>
                    <a:pt x="84" y="0"/>
                  </a:moveTo>
                  <a:lnTo>
                    <a:pt x="84" y="0"/>
                  </a:lnTo>
                  <a:cubicBezTo>
                    <a:pt x="0" y="0"/>
                    <a:pt x="0" y="0"/>
                    <a:pt x="84"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47"/>
            <p:cNvSpPr/>
            <p:nvPr/>
          </p:nvSpPr>
          <p:spPr>
            <a:xfrm>
              <a:off x="2329353" y="2125922"/>
              <a:ext cx="48" cy="2073"/>
            </a:xfrm>
            <a:custGeom>
              <a:avLst/>
              <a:gdLst/>
              <a:ahLst/>
              <a:cxnLst/>
              <a:rect l="l" t="t" r="r" b="b"/>
              <a:pathLst>
                <a:path w="1" h="43" extrusionOk="0">
                  <a:moveTo>
                    <a:pt x="1" y="1"/>
                  </a:moveTo>
                  <a:lnTo>
                    <a:pt x="1" y="43"/>
                  </a:lnTo>
                  <a:lnTo>
                    <a:pt x="1"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47"/>
            <p:cNvSpPr/>
            <p:nvPr/>
          </p:nvSpPr>
          <p:spPr>
            <a:xfrm>
              <a:off x="2339430" y="2104805"/>
              <a:ext cx="48" cy="4580"/>
            </a:xfrm>
            <a:custGeom>
              <a:avLst/>
              <a:gdLst/>
              <a:ahLst/>
              <a:cxnLst/>
              <a:rect l="l" t="t" r="r" b="b"/>
              <a:pathLst>
                <a:path w="1" h="95" extrusionOk="0">
                  <a:moveTo>
                    <a:pt x="1" y="0"/>
                  </a:moveTo>
                  <a:lnTo>
                    <a:pt x="1" y="94"/>
                  </a:lnTo>
                  <a:lnTo>
                    <a:pt x="1" y="94"/>
                  </a:lnTo>
                  <a:lnTo>
                    <a:pt x="1" y="94"/>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47"/>
            <p:cNvSpPr/>
            <p:nvPr/>
          </p:nvSpPr>
          <p:spPr>
            <a:xfrm>
              <a:off x="2339430" y="2098730"/>
              <a:ext cx="4580" cy="3857"/>
            </a:xfrm>
            <a:custGeom>
              <a:avLst/>
              <a:gdLst/>
              <a:ahLst/>
              <a:cxnLst/>
              <a:rect l="l" t="t" r="r" b="b"/>
              <a:pathLst>
                <a:path w="95" h="80" extrusionOk="0">
                  <a:moveTo>
                    <a:pt x="95" y="1"/>
                  </a:moveTo>
                  <a:cubicBezTo>
                    <a:pt x="95" y="1"/>
                    <a:pt x="95" y="42"/>
                    <a:pt x="1" y="42"/>
                  </a:cubicBezTo>
                  <a:cubicBezTo>
                    <a:pt x="32" y="70"/>
                    <a:pt x="53" y="80"/>
                    <a:pt x="67" y="80"/>
                  </a:cubicBezTo>
                  <a:cubicBezTo>
                    <a:pt x="95" y="80"/>
                    <a:pt x="95" y="42"/>
                    <a:pt x="95" y="42"/>
                  </a:cubicBezTo>
                  <a:lnTo>
                    <a:pt x="95"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47"/>
            <p:cNvSpPr/>
            <p:nvPr/>
          </p:nvSpPr>
          <p:spPr>
            <a:xfrm>
              <a:off x="2337405" y="2109337"/>
              <a:ext cx="48" cy="2025"/>
            </a:xfrm>
            <a:custGeom>
              <a:avLst/>
              <a:gdLst/>
              <a:ahLst/>
              <a:cxnLst/>
              <a:rect l="l" t="t" r="r" b="b"/>
              <a:pathLst>
                <a:path w="1" h="42" extrusionOk="0">
                  <a:moveTo>
                    <a:pt x="1" y="42"/>
                  </a:moveTo>
                  <a:lnTo>
                    <a:pt x="1" y="0"/>
                  </a:lnTo>
                  <a:lnTo>
                    <a:pt x="1"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47"/>
            <p:cNvSpPr/>
            <p:nvPr/>
          </p:nvSpPr>
          <p:spPr>
            <a:xfrm>
              <a:off x="2337405" y="2109337"/>
              <a:ext cx="48" cy="48"/>
            </a:xfrm>
            <a:custGeom>
              <a:avLst/>
              <a:gdLst/>
              <a:ahLst/>
              <a:cxnLst/>
              <a:rect l="l" t="t" r="r" b="b"/>
              <a:pathLst>
                <a:path w="1" h="1" extrusionOk="0">
                  <a:moveTo>
                    <a:pt x="1" y="0"/>
                  </a:moveTo>
                  <a:lnTo>
                    <a:pt x="1" y="0"/>
                  </a:lnTo>
                  <a:lnTo>
                    <a:pt x="1"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47"/>
            <p:cNvSpPr/>
            <p:nvPr/>
          </p:nvSpPr>
          <p:spPr>
            <a:xfrm>
              <a:off x="2329353" y="2116472"/>
              <a:ext cx="4098" cy="964"/>
            </a:xfrm>
            <a:custGeom>
              <a:avLst/>
              <a:gdLst/>
              <a:ahLst/>
              <a:cxnLst/>
              <a:rect l="l" t="t" r="r" b="b"/>
              <a:pathLst>
                <a:path w="85" h="20" extrusionOk="0">
                  <a:moveTo>
                    <a:pt x="59" y="1"/>
                  </a:moveTo>
                  <a:cubicBezTo>
                    <a:pt x="47" y="1"/>
                    <a:pt x="29" y="5"/>
                    <a:pt x="1" y="19"/>
                  </a:cubicBezTo>
                  <a:lnTo>
                    <a:pt x="84" y="19"/>
                  </a:lnTo>
                  <a:cubicBezTo>
                    <a:pt x="84" y="19"/>
                    <a:pt x="84" y="1"/>
                    <a:pt x="59"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47"/>
            <p:cNvSpPr/>
            <p:nvPr/>
          </p:nvSpPr>
          <p:spPr>
            <a:xfrm>
              <a:off x="2333403" y="2111313"/>
              <a:ext cx="48" cy="4098"/>
            </a:xfrm>
            <a:custGeom>
              <a:avLst/>
              <a:gdLst/>
              <a:ahLst/>
              <a:cxnLst/>
              <a:rect l="l" t="t" r="r" b="b"/>
              <a:pathLst>
                <a:path w="1" h="85" extrusionOk="0">
                  <a:moveTo>
                    <a:pt x="0" y="1"/>
                  </a:moveTo>
                  <a:lnTo>
                    <a:pt x="0" y="1"/>
                  </a:lnTo>
                  <a:lnTo>
                    <a:pt x="0" y="84"/>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47"/>
            <p:cNvSpPr/>
            <p:nvPr/>
          </p:nvSpPr>
          <p:spPr>
            <a:xfrm>
              <a:off x="2333403" y="2109337"/>
              <a:ext cx="48" cy="2025"/>
            </a:xfrm>
            <a:custGeom>
              <a:avLst/>
              <a:gdLst/>
              <a:ahLst/>
              <a:cxnLst/>
              <a:rect l="l" t="t" r="r" b="b"/>
              <a:pathLst>
                <a:path w="1" h="42" extrusionOk="0">
                  <a:moveTo>
                    <a:pt x="0" y="0"/>
                  </a:moveTo>
                  <a:lnTo>
                    <a:pt x="0" y="42"/>
                  </a:lnTo>
                  <a:lnTo>
                    <a:pt x="0" y="42"/>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47"/>
            <p:cNvSpPr/>
            <p:nvPr/>
          </p:nvSpPr>
          <p:spPr>
            <a:xfrm>
              <a:off x="2339430" y="2094728"/>
              <a:ext cx="48" cy="6075"/>
            </a:xfrm>
            <a:custGeom>
              <a:avLst/>
              <a:gdLst/>
              <a:ahLst/>
              <a:cxnLst/>
              <a:rect l="l" t="t" r="r" b="b"/>
              <a:pathLst>
                <a:path w="1" h="126" extrusionOk="0">
                  <a:moveTo>
                    <a:pt x="1" y="84"/>
                  </a:moveTo>
                  <a:lnTo>
                    <a:pt x="1" y="0"/>
                  </a:lnTo>
                  <a:lnTo>
                    <a:pt x="1" y="125"/>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47"/>
            <p:cNvSpPr/>
            <p:nvPr/>
          </p:nvSpPr>
          <p:spPr>
            <a:xfrm>
              <a:off x="2345987" y="2084122"/>
              <a:ext cx="48" cy="48"/>
            </a:xfrm>
            <a:custGeom>
              <a:avLst/>
              <a:gdLst/>
              <a:ahLst/>
              <a:cxnLst/>
              <a:rect l="l" t="t" r="r" b="b"/>
              <a:pathLst>
                <a:path w="1" h="1" extrusionOk="0">
                  <a:moveTo>
                    <a:pt x="0" y="1"/>
                  </a:moveTo>
                  <a:lnTo>
                    <a:pt x="0" y="1"/>
                  </a:ln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47"/>
            <p:cNvSpPr/>
            <p:nvPr/>
          </p:nvSpPr>
          <p:spPr>
            <a:xfrm>
              <a:off x="2337405" y="2098730"/>
              <a:ext cx="2073" cy="2073"/>
            </a:xfrm>
            <a:custGeom>
              <a:avLst/>
              <a:gdLst/>
              <a:ahLst/>
              <a:cxnLst/>
              <a:rect l="l" t="t" r="r" b="b"/>
              <a:pathLst>
                <a:path w="43" h="43" extrusionOk="0">
                  <a:moveTo>
                    <a:pt x="43" y="42"/>
                  </a:moveTo>
                  <a:lnTo>
                    <a:pt x="43" y="42"/>
                  </a:lnTo>
                  <a:cubicBezTo>
                    <a:pt x="43" y="1"/>
                    <a:pt x="43" y="1"/>
                    <a:pt x="43" y="42"/>
                  </a:cubicBezTo>
                  <a:cubicBezTo>
                    <a:pt x="1" y="42"/>
                    <a:pt x="1" y="42"/>
                    <a:pt x="43" y="42"/>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47"/>
            <p:cNvSpPr/>
            <p:nvPr/>
          </p:nvSpPr>
          <p:spPr>
            <a:xfrm>
              <a:off x="2343962" y="2090196"/>
              <a:ext cx="48" cy="4580"/>
            </a:xfrm>
            <a:custGeom>
              <a:avLst/>
              <a:gdLst/>
              <a:ahLst/>
              <a:cxnLst/>
              <a:rect l="l" t="t" r="r" b="b"/>
              <a:pathLst>
                <a:path w="1" h="95" extrusionOk="0">
                  <a:moveTo>
                    <a:pt x="1" y="0"/>
                  </a:moveTo>
                  <a:lnTo>
                    <a:pt x="1" y="94"/>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47"/>
            <p:cNvSpPr/>
            <p:nvPr/>
          </p:nvSpPr>
          <p:spPr>
            <a:xfrm>
              <a:off x="2339430" y="2104805"/>
              <a:ext cx="48" cy="0"/>
            </a:xfrm>
            <a:custGeom>
              <a:avLst/>
              <a:gdLst/>
              <a:ahLst/>
              <a:cxnLst/>
              <a:rect l="l" t="t" r="r" b="b"/>
              <a:pathLst>
                <a:path w="1" extrusionOk="0">
                  <a:moveTo>
                    <a:pt x="1" y="0"/>
                  </a:moveTo>
                  <a:lnTo>
                    <a:pt x="1"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47"/>
            <p:cNvSpPr/>
            <p:nvPr/>
          </p:nvSpPr>
          <p:spPr>
            <a:xfrm>
              <a:off x="2339430" y="2100755"/>
              <a:ext cx="48" cy="4050"/>
            </a:xfrm>
            <a:custGeom>
              <a:avLst/>
              <a:gdLst/>
              <a:ahLst/>
              <a:cxnLst/>
              <a:rect l="l" t="t" r="r" b="b"/>
              <a:pathLst>
                <a:path w="1" h="84" extrusionOk="0">
                  <a:moveTo>
                    <a:pt x="1" y="84"/>
                  </a:moveTo>
                  <a:lnTo>
                    <a:pt x="1" y="0"/>
                  </a:lnTo>
                  <a:lnTo>
                    <a:pt x="1" y="84"/>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47"/>
            <p:cNvSpPr/>
            <p:nvPr/>
          </p:nvSpPr>
          <p:spPr>
            <a:xfrm>
              <a:off x="2337405" y="2073563"/>
              <a:ext cx="8630" cy="10607"/>
            </a:xfrm>
            <a:custGeom>
              <a:avLst/>
              <a:gdLst/>
              <a:ahLst/>
              <a:cxnLst/>
              <a:rect l="l" t="t" r="r" b="b"/>
              <a:pathLst>
                <a:path w="179" h="220" extrusionOk="0">
                  <a:moveTo>
                    <a:pt x="43" y="0"/>
                  </a:moveTo>
                  <a:lnTo>
                    <a:pt x="43" y="84"/>
                  </a:lnTo>
                  <a:cubicBezTo>
                    <a:pt x="43" y="84"/>
                    <a:pt x="43" y="126"/>
                    <a:pt x="1" y="126"/>
                  </a:cubicBezTo>
                  <a:cubicBezTo>
                    <a:pt x="1" y="160"/>
                    <a:pt x="19" y="182"/>
                    <a:pt x="45" y="196"/>
                  </a:cubicBezTo>
                  <a:lnTo>
                    <a:pt x="45" y="196"/>
                  </a:lnTo>
                  <a:cubicBezTo>
                    <a:pt x="59" y="126"/>
                    <a:pt x="137" y="126"/>
                    <a:pt x="137" y="126"/>
                  </a:cubicBezTo>
                  <a:lnTo>
                    <a:pt x="137" y="126"/>
                  </a:lnTo>
                  <a:lnTo>
                    <a:pt x="59" y="203"/>
                  </a:lnTo>
                  <a:lnTo>
                    <a:pt x="59" y="203"/>
                  </a:lnTo>
                  <a:cubicBezTo>
                    <a:pt x="54" y="201"/>
                    <a:pt x="49" y="199"/>
                    <a:pt x="45" y="196"/>
                  </a:cubicBezTo>
                  <a:lnTo>
                    <a:pt x="45" y="196"/>
                  </a:lnTo>
                  <a:cubicBezTo>
                    <a:pt x="43" y="203"/>
                    <a:pt x="43" y="211"/>
                    <a:pt x="43" y="220"/>
                  </a:cubicBezTo>
                  <a:lnTo>
                    <a:pt x="59" y="203"/>
                  </a:lnTo>
                  <a:lnTo>
                    <a:pt x="59" y="203"/>
                  </a:lnTo>
                  <a:cubicBezTo>
                    <a:pt x="102" y="220"/>
                    <a:pt x="155" y="220"/>
                    <a:pt x="178" y="220"/>
                  </a:cubicBezTo>
                  <a:cubicBezTo>
                    <a:pt x="137" y="220"/>
                    <a:pt x="137" y="220"/>
                    <a:pt x="137" y="126"/>
                  </a:cubicBezTo>
                  <a:cubicBezTo>
                    <a:pt x="43" y="126"/>
                    <a:pt x="137" y="0"/>
                    <a:pt x="43"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47"/>
            <p:cNvSpPr/>
            <p:nvPr/>
          </p:nvSpPr>
          <p:spPr>
            <a:xfrm>
              <a:off x="2343962" y="2084122"/>
              <a:ext cx="2073" cy="4098"/>
            </a:xfrm>
            <a:custGeom>
              <a:avLst/>
              <a:gdLst/>
              <a:ahLst/>
              <a:cxnLst/>
              <a:rect l="l" t="t" r="r" b="b"/>
              <a:pathLst>
                <a:path w="43" h="85" extrusionOk="0">
                  <a:moveTo>
                    <a:pt x="42" y="1"/>
                  </a:moveTo>
                  <a:lnTo>
                    <a:pt x="1" y="84"/>
                  </a:lnTo>
                  <a:lnTo>
                    <a:pt x="42" y="84"/>
                  </a:lnTo>
                  <a:lnTo>
                    <a:pt x="42"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47"/>
            <p:cNvSpPr/>
            <p:nvPr/>
          </p:nvSpPr>
          <p:spPr>
            <a:xfrm>
              <a:off x="2337405" y="2088171"/>
              <a:ext cx="6605" cy="6605"/>
            </a:xfrm>
            <a:custGeom>
              <a:avLst/>
              <a:gdLst/>
              <a:ahLst/>
              <a:cxnLst/>
              <a:rect l="l" t="t" r="r" b="b"/>
              <a:pathLst>
                <a:path w="137" h="137" extrusionOk="0">
                  <a:moveTo>
                    <a:pt x="43" y="42"/>
                  </a:moveTo>
                  <a:cubicBezTo>
                    <a:pt x="1" y="136"/>
                    <a:pt x="43" y="136"/>
                    <a:pt x="43" y="136"/>
                  </a:cubicBezTo>
                  <a:lnTo>
                    <a:pt x="43" y="42"/>
                  </a:lnTo>
                  <a:close/>
                  <a:moveTo>
                    <a:pt x="137" y="0"/>
                  </a:moveTo>
                  <a:cubicBezTo>
                    <a:pt x="137" y="42"/>
                    <a:pt x="137" y="42"/>
                    <a:pt x="43" y="136"/>
                  </a:cubicBezTo>
                  <a:cubicBezTo>
                    <a:pt x="74" y="105"/>
                    <a:pt x="95" y="94"/>
                    <a:pt x="109" y="94"/>
                  </a:cubicBezTo>
                  <a:cubicBezTo>
                    <a:pt x="137" y="94"/>
                    <a:pt x="137" y="136"/>
                    <a:pt x="137" y="136"/>
                  </a:cubicBezTo>
                  <a:lnTo>
                    <a:pt x="137"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47"/>
            <p:cNvSpPr/>
            <p:nvPr/>
          </p:nvSpPr>
          <p:spPr>
            <a:xfrm>
              <a:off x="2326846" y="2111313"/>
              <a:ext cx="48" cy="4098"/>
            </a:xfrm>
            <a:custGeom>
              <a:avLst/>
              <a:gdLst/>
              <a:ahLst/>
              <a:cxnLst/>
              <a:rect l="l" t="t" r="r" b="b"/>
              <a:pathLst>
                <a:path w="1" h="85" extrusionOk="0">
                  <a:moveTo>
                    <a:pt x="0" y="84"/>
                  </a:moveTo>
                  <a:lnTo>
                    <a:pt x="0" y="84"/>
                  </a:lnTo>
                  <a:cubicBezTo>
                    <a:pt x="0" y="1"/>
                    <a:pt x="0" y="1"/>
                    <a:pt x="0" y="84"/>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47"/>
            <p:cNvSpPr/>
            <p:nvPr/>
          </p:nvSpPr>
          <p:spPr>
            <a:xfrm>
              <a:off x="2329353" y="2111313"/>
              <a:ext cx="4098" cy="4098"/>
            </a:xfrm>
            <a:custGeom>
              <a:avLst/>
              <a:gdLst/>
              <a:ahLst/>
              <a:cxnLst/>
              <a:rect l="l" t="t" r="r" b="b"/>
              <a:pathLst>
                <a:path w="85" h="85" extrusionOk="0">
                  <a:moveTo>
                    <a:pt x="1" y="1"/>
                  </a:moveTo>
                  <a:lnTo>
                    <a:pt x="1" y="84"/>
                  </a:lnTo>
                  <a:cubicBezTo>
                    <a:pt x="1" y="1"/>
                    <a:pt x="84" y="1"/>
                    <a:pt x="84"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47"/>
            <p:cNvSpPr/>
            <p:nvPr/>
          </p:nvSpPr>
          <p:spPr>
            <a:xfrm>
              <a:off x="2333403" y="2098730"/>
              <a:ext cx="4050" cy="2073"/>
            </a:xfrm>
            <a:custGeom>
              <a:avLst/>
              <a:gdLst/>
              <a:ahLst/>
              <a:cxnLst/>
              <a:rect l="l" t="t" r="r" b="b"/>
              <a:pathLst>
                <a:path w="84" h="43" extrusionOk="0">
                  <a:moveTo>
                    <a:pt x="0" y="42"/>
                  </a:moveTo>
                  <a:lnTo>
                    <a:pt x="84" y="1"/>
                  </a:lnTo>
                  <a:lnTo>
                    <a:pt x="0" y="42"/>
                  </a:lnTo>
                  <a:lnTo>
                    <a:pt x="0" y="42"/>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47"/>
            <p:cNvSpPr/>
            <p:nvPr/>
          </p:nvSpPr>
          <p:spPr>
            <a:xfrm>
              <a:off x="2345987" y="2079590"/>
              <a:ext cx="48" cy="4580"/>
            </a:xfrm>
            <a:custGeom>
              <a:avLst/>
              <a:gdLst/>
              <a:ahLst/>
              <a:cxnLst/>
              <a:rect l="l" t="t" r="r" b="b"/>
              <a:pathLst>
                <a:path w="1" h="95" extrusionOk="0">
                  <a:moveTo>
                    <a:pt x="0" y="95"/>
                  </a:moveTo>
                  <a:lnTo>
                    <a:pt x="0" y="95"/>
                  </a:ln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47"/>
            <p:cNvSpPr/>
            <p:nvPr/>
          </p:nvSpPr>
          <p:spPr>
            <a:xfrm>
              <a:off x="2345987" y="2077565"/>
              <a:ext cx="4050" cy="2073"/>
            </a:xfrm>
            <a:custGeom>
              <a:avLst/>
              <a:gdLst/>
              <a:ahLst/>
              <a:cxnLst/>
              <a:rect l="l" t="t" r="r" b="b"/>
              <a:pathLst>
                <a:path w="84" h="43" extrusionOk="0">
                  <a:moveTo>
                    <a:pt x="84" y="1"/>
                  </a:moveTo>
                  <a:lnTo>
                    <a:pt x="0" y="43"/>
                  </a:lnTo>
                  <a:lnTo>
                    <a:pt x="84" y="43"/>
                  </a:lnTo>
                  <a:lnTo>
                    <a:pt x="84"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47"/>
            <p:cNvSpPr/>
            <p:nvPr/>
          </p:nvSpPr>
          <p:spPr>
            <a:xfrm>
              <a:off x="2452778" y="1827775"/>
              <a:ext cx="4580" cy="48"/>
            </a:xfrm>
            <a:custGeom>
              <a:avLst/>
              <a:gdLst/>
              <a:ahLst/>
              <a:cxnLst/>
              <a:rect l="l" t="t" r="r" b="b"/>
              <a:pathLst>
                <a:path w="95" h="1" extrusionOk="0">
                  <a:moveTo>
                    <a:pt x="0" y="1"/>
                  </a:moveTo>
                  <a:lnTo>
                    <a:pt x="94"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47"/>
            <p:cNvSpPr/>
            <p:nvPr/>
          </p:nvSpPr>
          <p:spPr>
            <a:xfrm>
              <a:off x="2421536" y="1974824"/>
              <a:ext cx="4050" cy="2073"/>
            </a:xfrm>
            <a:custGeom>
              <a:avLst/>
              <a:gdLst/>
              <a:ahLst/>
              <a:cxnLst/>
              <a:rect l="l" t="t" r="r" b="b"/>
              <a:pathLst>
                <a:path w="84" h="43" extrusionOk="0">
                  <a:moveTo>
                    <a:pt x="0" y="1"/>
                  </a:moveTo>
                  <a:lnTo>
                    <a:pt x="0" y="43"/>
                  </a:lnTo>
                  <a:cubicBezTo>
                    <a:pt x="0" y="1"/>
                    <a:pt x="84" y="1"/>
                    <a:pt x="84"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47"/>
            <p:cNvSpPr/>
            <p:nvPr/>
          </p:nvSpPr>
          <p:spPr>
            <a:xfrm>
              <a:off x="2375204" y="2033788"/>
              <a:ext cx="2073" cy="2025"/>
            </a:xfrm>
            <a:custGeom>
              <a:avLst/>
              <a:gdLst/>
              <a:ahLst/>
              <a:cxnLst/>
              <a:rect l="l" t="t" r="r" b="b"/>
              <a:pathLst>
                <a:path w="43" h="42" extrusionOk="0">
                  <a:moveTo>
                    <a:pt x="42" y="0"/>
                  </a:moveTo>
                  <a:cubicBezTo>
                    <a:pt x="0" y="0"/>
                    <a:pt x="0" y="0"/>
                    <a:pt x="0" y="42"/>
                  </a:cubicBezTo>
                  <a:lnTo>
                    <a:pt x="42"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47"/>
            <p:cNvSpPr/>
            <p:nvPr/>
          </p:nvSpPr>
          <p:spPr>
            <a:xfrm>
              <a:off x="2377228" y="2029256"/>
              <a:ext cx="4580" cy="4580"/>
            </a:xfrm>
            <a:custGeom>
              <a:avLst/>
              <a:gdLst/>
              <a:ahLst/>
              <a:cxnLst/>
              <a:rect l="l" t="t" r="r" b="b"/>
              <a:pathLst>
                <a:path w="95" h="95" extrusionOk="0">
                  <a:moveTo>
                    <a:pt x="0" y="0"/>
                  </a:moveTo>
                  <a:lnTo>
                    <a:pt x="0" y="94"/>
                  </a:lnTo>
                  <a:lnTo>
                    <a:pt x="94"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47"/>
            <p:cNvSpPr/>
            <p:nvPr/>
          </p:nvSpPr>
          <p:spPr>
            <a:xfrm>
              <a:off x="2377228" y="2014647"/>
              <a:ext cx="4580" cy="48"/>
            </a:xfrm>
            <a:custGeom>
              <a:avLst/>
              <a:gdLst/>
              <a:ahLst/>
              <a:cxnLst/>
              <a:rect l="l" t="t" r="r" b="b"/>
              <a:pathLst>
                <a:path w="95" h="1" extrusionOk="0">
                  <a:moveTo>
                    <a:pt x="94" y="0"/>
                  </a:moveTo>
                  <a:lnTo>
                    <a:pt x="94" y="0"/>
                  </a:lnTo>
                  <a:cubicBezTo>
                    <a:pt x="0" y="0"/>
                    <a:pt x="0" y="0"/>
                    <a:pt x="94"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47"/>
            <p:cNvSpPr/>
            <p:nvPr/>
          </p:nvSpPr>
          <p:spPr>
            <a:xfrm>
              <a:off x="2356545" y="2062956"/>
              <a:ext cx="48" cy="48"/>
            </a:xfrm>
            <a:custGeom>
              <a:avLst/>
              <a:gdLst/>
              <a:ahLst/>
              <a:cxnLst/>
              <a:rect l="l" t="t" r="r" b="b"/>
              <a:pathLst>
                <a:path w="1" h="1" extrusionOk="0">
                  <a:moveTo>
                    <a:pt x="1" y="1"/>
                  </a:moveTo>
                  <a:lnTo>
                    <a:pt x="1"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47"/>
            <p:cNvSpPr/>
            <p:nvPr/>
          </p:nvSpPr>
          <p:spPr>
            <a:xfrm>
              <a:off x="2356545" y="2060980"/>
              <a:ext cx="4098" cy="48"/>
            </a:xfrm>
            <a:custGeom>
              <a:avLst/>
              <a:gdLst/>
              <a:ahLst/>
              <a:cxnLst/>
              <a:rect l="l" t="t" r="r" b="b"/>
              <a:pathLst>
                <a:path w="85" h="1" extrusionOk="0">
                  <a:moveTo>
                    <a:pt x="1" y="0"/>
                  </a:moveTo>
                  <a:lnTo>
                    <a:pt x="84" y="0"/>
                  </a:lnTo>
                  <a:lnTo>
                    <a:pt x="1"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47"/>
            <p:cNvSpPr/>
            <p:nvPr/>
          </p:nvSpPr>
          <p:spPr>
            <a:xfrm>
              <a:off x="2505618" y="1699867"/>
              <a:ext cx="48" cy="4580"/>
            </a:xfrm>
            <a:custGeom>
              <a:avLst/>
              <a:gdLst/>
              <a:ahLst/>
              <a:cxnLst/>
              <a:rect l="l" t="t" r="r" b="b"/>
              <a:pathLst>
                <a:path w="1" h="95" extrusionOk="0">
                  <a:moveTo>
                    <a:pt x="1" y="94"/>
                  </a:moveTo>
                  <a:lnTo>
                    <a:pt x="1"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47"/>
            <p:cNvSpPr/>
            <p:nvPr/>
          </p:nvSpPr>
          <p:spPr>
            <a:xfrm>
              <a:off x="2425537" y="1943630"/>
              <a:ext cx="4580" cy="48"/>
            </a:xfrm>
            <a:custGeom>
              <a:avLst/>
              <a:gdLst/>
              <a:ahLst/>
              <a:cxnLst/>
              <a:rect l="l" t="t" r="r" b="b"/>
              <a:pathLst>
                <a:path w="95" h="1" extrusionOk="0">
                  <a:moveTo>
                    <a:pt x="1" y="0"/>
                  </a:moveTo>
                  <a:lnTo>
                    <a:pt x="1" y="0"/>
                  </a:lnTo>
                  <a:lnTo>
                    <a:pt x="95"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47"/>
            <p:cNvSpPr/>
            <p:nvPr/>
          </p:nvSpPr>
          <p:spPr>
            <a:xfrm>
              <a:off x="2430069" y="1939098"/>
              <a:ext cx="2073" cy="8582"/>
            </a:xfrm>
            <a:custGeom>
              <a:avLst/>
              <a:gdLst/>
              <a:ahLst/>
              <a:cxnLst/>
              <a:rect l="l" t="t" r="r" b="b"/>
              <a:pathLst>
                <a:path w="43" h="178" extrusionOk="0">
                  <a:moveTo>
                    <a:pt x="1" y="0"/>
                  </a:moveTo>
                  <a:lnTo>
                    <a:pt x="1" y="94"/>
                  </a:lnTo>
                  <a:lnTo>
                    <a:pt x="43" y="178"/>
                  </a:lnTo>
                  <a:lnTo>
                    <a:pt x="1"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47"/>
            <p:cNvSpPr/>
            <p:nvPr/>
          </p:nvSpPr>
          <p:spPr>
            <a:xfrm>
              <a:off x="2457310" y="1893248"/>
              <a:ext cx="48" cy="2073"/>
            </a:xfrm>
            <a:custGeom>
              <a:avLst/>
              <a:gdLst/>
              <a:ahLst/>
              <a:cxnLst/>
              <a:rect l="l" t="t" r="r" b="b"/>
              <a:pathLst>
                <a:path w="1" h="43" extrusionOk="0">
                  <a:moveTo>
                    <a:pt x="0" y="42"/>
                  </a:moveTo>
                  <a:lnTo>
                    <a:pt x="0" y="42"/>
                  </a:lnTo>
                  <a:cubicBezTo>
                    <a:pt x="0" y="42"/>
                    <a:pt x="0" y="1"/>
                    <a:pt x="0" y="42"/>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47"/>
            <p:cNvSpPr/>
            <p:nvPr/>
          </p:nvSpPr>
          <p:spPr>
            <a:xfrm>
              <a:off x="2354520" y="2071538"/>
              <a:ext cx="48" cy="48"/>
            </a:xfrm>
            <a:custGeom>
              <a:avLst/>
              <a:gdLst/>
              <a:ahLst/>
              <a:cxnLst/>
              <a:rect l="l" t="t" r="r" b="b"/>
              <a:pathLst>
                <a:path w="1" h="1" extrusionOk="0">
                  <a:moveTo>
                    <a:pt x="1" y="1"/>
                  </a:moveTo>
                  <a:lnTo>
                    <a:pt x="1" y="1"/>
                  </a:lnTo>
                  <a:lnTo>
                    <a:pt x="1"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47"/>
            <p:cNvSpPr/>
            <p:nvPr/>
          </p:nvSpPr>
          <p:spPr>
            <a:xfrm>
              <a:off x="2337405" y="2084122"/>
              <a:ext cx="48" cy="4098"/>
            </a:xfrm>
            <a:custGeom>
              <a:avLst/>
              <a:gdLst/>
              <a:ahLst/>
              <a:cxnLst/>
              <a:rect l="l" t="t" r="r" b="b"/>
              <a:pathLst>
                <a:path w="1" h="85" extrusionOk="0">
                  <a:moveTo>
                    <a:pt x="1" y="84"/>
                  </a:moveTo>
                  <a:cubicBezTo>
                    <a:pt x="1" y="1"/>
                    <a:pt x="1" y="1"/>
                    <a:pt x="1" y="84"/>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47"/>
            <p:cNvSpPr/>
            <p:nvPr/>
          </p:nvSpPr>
          <p:spPr>
            <a:xfrm>
              <a:off x="2345987" y="2071538"/>
              <a:ext cx="48" cy="2073"/>
            </a:xfrm>
            <a:custGeom>
              <a:avLst/>
              <a:gdLst/>
              <a:ahLst/>
              <a:cxnLst/>
              <a:rect l="l" t="t" r="r" b="b"/>
              <a:pathLst>
                <a:path w="1" h="43" extrusionOk="0">
                  <a:moveTo>
                    <a:pt x="0" y="42"/>
                  </a:moveTo>
                  <a:lnTo>
                    <a:pt x="0" y="42"/>
                  </a:ln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47"/>
            <p:cNvSpPr/>
            <p:nvPr/>
          </p:nvSpPr>
          <p:spPr>
            <a:xfrm>
              <a:off x="2343962" y="2073563"/>
              <a:ext cx="2073" cy="1832"/>
            </a:xfrm>
            <a:custGeom>
              <a:avLst/>
              <a:gdLst/>
              <a:ahLst/>
              <a:cxnLst/>
              <a:rect l="l" t="t" r="r" b="b"/>
              <a:pathLst>
                <a:path w="43" h="38" extrusionOk="0">
                  <a:moveTo>
                    <a:pt x="1" y="0"/>
                  </a:moveTo>
                  <a:cubicBezTo>
                    <a:pt x="15" y="28"/>
                    <a:pt x="24" y="37"/>
                    <a:pt x="30" y="37"/>
                  </a:cubicBezTo>
                  <a:cubicBezTo>
                    <a:pt x="42" y="37"/>
                    <a:pt x="42" y="0"/>
                    <a:pt x="42"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47"/>
            <p:cNvSpPr/>
            <p:nvPr/>
          </p:nvSpPr>
          <p:spPr>
            <a:xfrm>
              <a:off x="2356545" y="2056930"/>
              <a:ext cx="4098" cy="4098"/>
            </a:xfrm>
            <a:custGeom>
              <a:avLst/>
              <a:gdLst/>
              <a:ahLst/>
              <a:cxnLst/>
              <a:rect l="l" t="t" r="r" b="b"/>
              <a:pathLst>
                <a:path w="85" h="85" extrusionOk="0">
                  <a:moveTo>
                    <a:pt x="84" y="1"/>
                  </a:moveTo>
                  <a:cubicBezTo>
                    <a:pt x="1" y="84"/>
                    <a:pt x="84" y="84"/>
                    <a:pt x="84" y="84"/>
                  </a:cubicBezTo>
                  <a:lnTo>
                    <a:pt x="84"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47"/>
            <p:cNvSpPr/>
            <p:nvPr/>
          </p:nvSpPr>
          <p:spPr>
            <a:xfrm>
              <a:off x="2343962" y="2071538"/>
              <a:ext cx="2073" cy="48"/>
            </a:xfrm>
            <a:custGeom>
              <a:avLst/>
              <a:gdLst/>
              <a:ahLst/>
              <a:cxnLst/>
              <a:rect l="l" t="t" r="r" b="b"/>
              <a:pathLst>
                <a:path w="43" h="1" extrusionOk="0">
                  <a:moveTo>
                    <a:pt x="1" y="1"/>
                  </a:moveTo>
                  <a:lnTo>
                    <a:pt x="42" y="1"/>
                  </a:lnTo>
                  <a:lnTo>
                    <a:pt x="1"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47"/>
            <p:cNvSpPr/>
            <p:nvPr/>
          </p:nvSpPr>
          <p:spPr>
            <a:xfrm>
              <a:off x="2349988" y="2060980"/>
              <a:ext cx="48" cy="2025"/>
            </a:xfrm>
            <a:custGeom>
              <a:avLst/>
              <a:gdLst/>
              <a:ahLst/>
              <a:cxnLst/>
              <a:rect l="l" t="t" r="r" b="b"/>
              <a:pathLst>
                <a:path w="1" h="42" extrusionOk="0">
                  <a:moveTo>
                    <a:pt x="1" y="0"/>
                  </a:moveTo>
                  <a:lnTo>
                    <a:pt x="1" y="42"/>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47"/>
            <p:cNvSpPr/>
            <p:nvPr/>
          </p:nvSpPr>
          <p:spPr>
            <a:xfrm>
              <a:off x="2343962" y="2062956"/>
              <a:ext cx="2073" cy="4098"/>
            </a:xfrm>
            <a:custGeom>
              <a:avLst/>
              <a:gdLst/>
              <a:ahLst/>
              <a:cxnLst/>
              <a:rect l="l" t="t" r="r" b="b"/>
              <a:pathLst>
                <a:path w="43" h="85" extrusionOk="0">
                  <a:moveTo>
                    <a:pt x="42" y="1"/>
                  </a:moveTo>
                  <a:lnTo>
                    <a:pt x="1" y="85"/>
                  </a:lnTo>
                  <a:lnTo>
                    <a:pt x="42" y="85"/>
                  </a:lnTo>
                  <a:lnTo>
                    <a:pt x="42"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47"/>
            <p:cNvSpPr/>
            <p:nvPr/>
          </p:nvSpPr>
          <p:spPr>
            <a:xfrm>
              <a:off x="2364597" y="2033788"/>
              <a:ext cx="2603" cy="2025"/>
            </a:xfrm>
            <a:custGeom>
              <a:avLst/>
              <a:gdLst/>
              <a:ahLst/>
              <a:cxnLst/>
              <a:rect l="l" t="t" r="r" b="b"/>
              <a:pathLst>
                <a:path w="54" h="42" extrusionOk="0">
                  <a:moveTo>
                    <a:pt x="53" y="0"/>
                  </a:moveTo>
                  <a:cubicBezTo>
                    <a:pt x="53" y="0"/>
                    <a:pt x="1" y="42"/>
                    <a:pt x="53" y="42"/>
                  </a:cubicBezTo>
                  <a:lnTo>
                    <a:pt x="53"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47"/>
            <p:cNvSpPr/>
            <p:nvPr/>
          </p:nvSpPr>
          <p:spPr>
            <a:xfrm>
              <a:off x="2356545" y="2039814"/>
              <a:ext cx="4098" cy="48"/>
            </a:xfrm>
            <a:custGeom>
              <a:avLst/>
              <a:gdLst/>
              <a:ahLst/>
              <a:cxnLst/>
              <a:rect l="l" t="t" r="r" b="b"/>
              <a:pathLst>
                <a:path w="85" h="1" extrusionOk="0">
                  <a:moveTo>
                    <a:pt x="1" y="0"/>
                  </a:moveTo>
                  <a:lnTo>
                    <a:pt x="84"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47"/>
            <p:cNvSpPr/>
            <p:nvPr/>
          </p:nvSpPr>
          <p:spPr>
            <a:xfrm>
              <a:off x="2360595" y="2029256"/>
              <a:ext cx="4050" cy="4580"/>
            </a:xfrm>
            <a:custGeom>
              <a:avLst/>
              <a:gdLst/>
              <a:ahLst/>
              <a:cxnLst/>
              <a:rect l="l" t="t" r="r" b="b"/>
              <a:pathLst>
                <a:path w="84" h="95" extrusionOk="0">
                  <a:moveTo>
                    <a:pt x="0" y="94"/>
                  </a:moveTo>
                  <a:cubicBezTo>
                    <a:pt x="0" y="94"/>
                    <a:pt x="84" y="0"/>
                    <a:pt x="0" y="94"/>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47"/>
            <p:cNvSpPr/>
            <p:nvPr/>
          </p:nvSpPr>
          <p:spPr>
            <a:xfrm>
              <a:off x="2392319" y="1998014"/>
              <a:ext cx="2073" cy="4050"/>
            </a:xfrm>
            <a:custGeom>
              <a:avLst/>
              <a:gdLst/>
              <a:ahLst/>
              <a:cxnLst/>
              <a:rect l="l" t="t" r="r" b="b"/>
              <a:pathLst>
                <a:path w="43" h="84" extrusionOk="0">
                  <a:moveTo>
                    <a:pt x="0" y="0"/>
                  </a:moveTo>
                  <a:lnTo>
                    <a:pt x="42" y="84"/>
                  </a:ln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47"/>
            <p:cNvSpPr/>
            <p:nvPr/>
          </p:nvSpPr>
          <p:spPr>
            <a:xfrm>
              <a:off x="2641626" y="1649485"/>
              <a:ext cx="48" cy="48"/>
            </a:xfrm>
            <a:custGeom>
              <a:avLst/>
              <a:gdLst/>
              <a:ahLst/>
              <a:cxnLst/>
              <a:rect l="l" t="t" r="r" b="b"/>
              <a:pathLst>
                <a:path w="1" h="1" extrusionOk="0">
                  <a:moveTo>
                    <a:pt x="0" y="0"/>
                  </a:moveTo>
                  <a:lnTo>
                    <a:pt x="0" y="0"/>
                  </a:ln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47"/>
            <p:cNvSpPr/>
            <p:nvPr/>
          </p:nvSpPr>
          <p:spPr>
            <a:xfrm>
              <a:off x="2646158" y="1645435"/>
              <a:ext cx="48" cy="48"/>
            </a:xfrm>
            <a:custGeom>
              <a:avLst/>
              <a:gdLst/>
              <a:ahLst/>
              <a:cxnLst/>
              <a:rect l="l" t="t" r="r" b="b"/>
              <a:pathLst>
                <a:path w="1" h="1" extrusionOk="0">
                  <a:moveTo>
                    <a:pt x="0" y="1"/>
                  </a:move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47"/>
            <p:cNvSpPr/>
            <p:nvPr/>
          </p:nvSpPr>
          <p:spPr>
            <a:xfrm>
              <a:off x="2452778" y="1844891"/>
              <a:ext cx="48" cy="2073"/>
            </a:xfrm>
            <a:custGeom>
              <a:avLst/>
              <a:gdLst/>
              <a:ahLst/>
              <a:cxnLst/>
              <a:rect l="l" t="t" r="r" b="b"/>
              <a:pathLst>
                <a:path w="1" h="43" extrusionOk="0">
                  <a:moveTo>
                    <a:pt x="0" y="1"/>
                  </a:moveTo>
                  <a:lnTo>
                    <a:pt x="0" y="42"/>
                  </a:lnTo>
                  <a:lnTo>
                    <a:pt x="0" y="42"/>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47"/>
            <p:cNvSpPr/>
            <p:nvPr/>
          </p:nvSpPr>
          <p:spPr>
            <a:xfrm>
              <a:off x="2452778" y="1813167"/>
              <a:ext cx="48" cy="4580"/>
            </a:xfrm>
            <a:custGeom>
              <a:avLst/>
              <a:gdLst/>
              <a:ahLst/>
              <a:cxnLst/>
              <a:rect l="l" t="t" r="r" b="b"/>
              <a:pathLst>
                <a:path w="1" h="95" extrusionOk="0">
                  <a:moveTo>
                    <a:pt x="0" y="95"/>
                  </a:moveTo>
                  <a:lnTo>
                    <a:pt x="0" y="95"/>
                  </a:ln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47"/>
            <p:cNvSpPr/>
            <p:nvPr/>
          </p:nvSpPr>
          <p:spPr>
            <a:xfrm>
              <a:off x="2280996" y="2149112"/>
              <a:ext cx="4098" cy="48"/>
            </a:xfrm>
            <a:custGeom>
              <a:avLst/>
              <a:gdLst/>
              <a:ahLst/>
              <a:cxnLst/>
              <a:rect l="l" t="t" r="r" b="b"/>
              <a:pathLst>
                <a:path w="85" h="1" extrusionOk="0">
                  <a:moveTo>
                    <a:pt x="84" y="0"/>
                  </a:moveTo>
                  <a:cubicBezTo>
                    <a:pt x="1" y="0"/>
                    <a:pt x="84" y="0"/>
                    <a:pt x="84" y="0"/>
                  </a:cubicBezTo>
                  <a:cubicBezTo>
                    <a:pt x="84" y="0"/>
                    <a:pt x="1" y="0"/>
                    <a:pt x="84"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47"/>
            <p:cNvSpPr/>
            <p:nvPr/>
          </p:nvSpPr>
          <p:spPr>
            <a:xfrm>
              <a:off x="2280996" y="2132479"/>
              <a:ext cx="4098" cy="48"/>
            </a:xfrm>
            <a:custGeom>
              <a:avLst/>
              <a:gdLst/>
              <a:ahLst/>
              <a:cxnLst/>
              <a:rect l="l" t="t" r="r" b="b"/>
              <a:pathLst>
                <a:path w="85" h="1" extrusionOk="0">
                  <a:moveTo>
                    <a:pt x="1" y="1"/>
                  </a:moveTo>
                  <a:lnTo>
                    <a:pt x="1" y="1"/>
                  </a:lnTo>
                  <a:lnTo>
                    <a:pt x="84"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47"/>
            <p:cNvSpPr/>
            <p:nvPr/>
          </p:nvSpPr>
          <p:spPr>
            <a:xfrm>
              <a:off x="2285046" y="2117388"/>
              <a:ext cx="4050" cy="10607"/>
            </a:xfrm>
            <a:custGeom>
              <a:avLst/>
              <a:gdLst/>
              <a:ahLst/>
              <a:cxnLst/>
              <a:rect l="l" t="t" r="r" b="b"/>
              <a:pathLst>
                <a:path w="84" h="220" extrusionOk="0">
                  <a:moveTo>
                    <a:pt x="84" y="0"/>
                  </a:moveTo>
                  <a:cubicBezTo>
                    <a:pt x="0" y="0"/>
                    <a:pt x="0" y="94"/>
                    <a:pt x="0" y="178"/>
                  </a:cubicBezTo>
                  <a:lnTo>
                    <a:pt x="0" y="220"/>
                  </a:lnTo>
                  <a:cubicBezTo>
                    <a:pt x="0" y="178"/>
                    <a:pt x="0" y="0"/>
                    <a:pt x="84"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47"/>
            <p:cNvSpPr/>
            <p:nvPr/>
          </p:nvSpPr>
          <p:spPr>
            <a:xfrm>
              <a:off x="2291603" y="2111313"/>
              <a:ext cx="4050" cy="4098"/>
            </a:xfrm>
            <a:custGeom>
              <a:avLst/>
              <a:gdLst/>
              <a:ahLst/>
              <a:cxnLst/>
              <a:rect l="l" t="t" r="r" b="b"/>
              <a:pathLst>
                <a:path w="84" h="85" extrusionOk="0">
                  <a:moveTo>
                    <a:pt x="84" y="1"/>
                  </a:moveTo>
                  <a:cubicBezTo>
                    <a:pt x="0" y="1"/>
                    <a:pt x="84" y="1"/>
                    <a:pt x="0" y="84"/>
                  </a:cubicBezTo>
                  <a:cubicBezTo>
                    <a:pt x="84" y="84"/>
                    <a:pt x="84" y="1"/>
                    <a:pt x="84"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47"/>
            <p:cNvSpPr/>
            <p:nvPr/>
          </p:nvSpPr>
          <p:spPr>
            <a:xfrm>
              <a:off x="2291603" y="2111313"/>
              <a:ext cx="4050" cy="4098"/>
            </a:xfrm>
            <a:custGeom>
              <a:avLst/>
              <a:gdLst/>
              <a:ahLst/>
              <a:cxnLst/>
              <a:rect l="l" t="t" r="r" b="b"/>
              <a:pathLst>
                <a:path w="84" h="85" extrusionOk="0">
                  <a:moveTo>
                    <a:pt x="84" y="1"/>
                  </a:moveTo>
                  <a:cubicBezTo>
                    <a:pt x="0" y="84"/>
                    <a:pt x="84" y="1"/>
                    <a:pt x="84"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47"/>
            <p:cNvSpPr/>
            <p:nvPr/>
          </p:nvSpPr>
          <p:spPr>
            <a:xfrm>
              <a:off x="2295605" y="2104805"/>
              <a:ext cx="4098" cy="4580"/>
            </a:xfrm>
            <a:custGeom>
              <a:avLst/>
              <a:gdLst/>
              <a:ahLst/>
              <a:cxnLst/>
              <a:rect l="l" t="t" r="r" b="b"/>
              <a:pathLst>
                <a:path w="85" h="95" extrusionOk="0">
                  <a:moveTo>
                    <a:pt x="1" y="0"/>
                  </a:moveTo>
                  <a:lnTo>
                    <a:pt x="1" y="94"/>
                  </a:lnTo>
                  <a:lnTo>
                    <a:pt x="84" y="94"/>
                  </a:lnTo>
                  <a:cubicBezTo>
                    <a:pt x="84" y="0"/>
                    <a:pt x="84" y="0"/>
                    <a:pt x="1"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47"/>
            <p:cNvSpPr/>
            <p:nvPr/>
          </p:nvSpPr>
          <p:spPr>
            <a:xfrm>
              <a:off x="2295605" y="2104805"/>
              <a:ext cx="48" cy="0"/>
            </a:xfrm>
            <a:custGeom>
              <a:avLst/>
              <a:gdLst/>
              <a:ahLst/>
              <a:cxnLst/>
              <a:rect l="l" t="t" r="r" b="b"/>
              <a:pathLst>
                <a:path w="1" extrusionOk="0">
                  <a:moveTo>
                    <a:pt x="1" y="0"/>
                  </a:move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47"/>
            <p:cNvSpPr/>
            <p:nvPr/>
          </p:nvSpPr>
          <p:spPr>
            <a:xfrm>
              <a:off x="2295605" y="2104805"/>
              <a:ext cx="48" cy="4580"/>
            </a:xfrm>
            <a:custGeom>
              <a:avLst/>
              <a:gdLst/>
              <a:ahLst/>
              <a:cxnLst/>
              <a:rect l="l" t="t" r="r" b="b"/>
              <a:pathLst>
                <a:path w="1" h="95" extrusionOk="0">
                  <a:moveTo>
                    <a:pt x="1" y="0"/>
                  </a:moveTo>
                  <a:lnTo>
                    <a:pt x="1" y="94"/>
                  </a:lnTo>
                  <a:lnTo>
                    <a:pt x="1"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47"/>
            <p:cNvSpPr/>
            <p:nvPr/>
          </p:nvSpPr>
          <p:spPr>
            <a:xfrm>
              <a:off x="2291603" y="2109337"/>
              <a:ext cx="4050" cy="1543"/>
            </a:xfrm>
            <a:custGeom>
              <a:avLst/>
              <a:gdLst/>
              <a:ahLst/>
              <a:cxnLst/>
              <a:rect l="l" t="t" r="r" b="b"/>
              <a:pathLst>
                <a:path w="84" h="32" extrusionOk="0">
                  <a:moveTo>
                    <a:pt x="84" y="0"/>
                  </a:moveTo>
                  <a:cubicBezTo>
                    <a:pt x="28" y="0"/>
                    <a:pt x="9" y="19"/>
                    <a:pt x="3" y="19"/>
                  </a:cubicBezTo>
                  <a:cubicBezTo>
                    <a:pt x="0" y="19"/>
                    <a:pt x="0" y="14"/>
                    <a:pt x="0" y="2"/>
                  </a:cubicBezTo>
                  <a:lnTo>
                    <a:pt x="0" y="2"/>
                  </a:lnTo>
                  <a:cubicBezTo>
                    <a:pt x="0" y="22"/>
                    <a:pt x="1" y="31"/>
                    <a:pt x="11" y="31"/>
                  </a:cubicBezTo>
                  <a:cubicBezTo>
                    <a:pt x="21" y="31"/>
                    <a:pt x="42" y="21"/>
                    <a:pt x="84"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47"/>
            <p:cNvSpPr/>
            <p:nvPr/>
          </p:nvSpPr>
          <p:spPr>
            <a:xfrm>
              <a:off x="2285046" y="2115363"/>
              <a:ext cx="48" cy="2073"/>
            </a:xfrm>
            <a:custGeom>
              <a:avLst/>
              <a:gdLst/>
              <a:ahLst/>
              <a:cxnLst/>
              <a:rect l="l" t="t" r="r" b="b"/>
              <a:pathLst>
                <a:path w="1" h="43" extrusionOk="0">
                  <a:moveTo>
                    <a:pt x="0" y="0"/>
                  </a:moveTo>
                  <a:lnTo>
                    <a:pt x="0" y="42"/>
                  </a:lnTo>
                  <a:lnTo>
                    <a:pt x="0" y="42"/>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47"/>
            <p:cNvSpPr/>
            <p:nvPr/>
          </p:nvSpPr>
          <p:spPr>
            <a:xfrm>
              <a:off x="2299654" y="2094728"/>
              <a:ext cx="2073" cy="4050"/>
            </a:xfrm>
            <a:custGeom>
              <a:avLst/>
              <a:gdLst/>
              <a:ahLst/>
              <a:cxnLst/>
              <a:rect l="l" t="t" r="r" b="b"/>
              <a:pathLst>
                <a:path w="43" h="84" extrusionOk="0">
                  <a:moveTo>
                    <a:pt x="0" y="0"/>
                  </a:moveTo>
                  <a:lnTo>
                    <a:pt x="0" y="84"/>
                  </a:lnTo>
                  <a:cubicBezTo>
                    <a:pt x="0" y="0"/>
                    <a:pt x="42" y="0"/>
                    <a:pt x="42"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47"/>
            <p:cNvSpPr/>
            <p:nvPr/>
          </p:nvSpPr>
          <p:spPr>
            <a:xfrm>
              <a:off x="2299654" y="2090196"/>
              <a:ext cx="48" cy="4580"/>
            </a:xfrm>
            <a:custGeom>
              <a:avLst/>
              <a:gdLst/>
              <a:ahLst/>
              <a:cxnLst/>
              <a:rect l="l" t="t" r="r" b="b"/>
              <a:pathLst>
                <a:path w="1" h="95" extrusionOk="0">
                  <a:moveTo>
                    <a:pt x="0" y="94"/>
                  </a:move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47"/>
            <p:cNvSpPr/>
            <p:nvPr/>
          </p:nvSpPr>
          <p:spPr>
            <a:xfrm>
              <a:off x="2291603" y="2100755"/>
              <a:ext cx="48" cy="8630"/>
            </a:xfrm>
            <a:custGeom>
              <a:avLst/>
              <a:gdLst/>
              <a:ahLst/>
              <a:cxnLst/>
              <a:rect l="l" t="t" r="r" b="b"/>
              <a:pathLst>
                <a:path w="1" h="179" extrusionOk="0">
                  <a:moveTo>
                    <a:pt x="0" y="0"/>
                  </a:moveTo>
                  <a:lnTo>
                    <a:pt x="0" y="0"/>
                  </a:lnTo>
                  <a:lnTo>
                    <a:pt x="0" y="178"/>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47"/>
            <p:cNvSpPr/>
            <p:nvPr/>
          </p:nvSpPr>
          <p:spPr>
            <a:xfrm>
              <a:off x="2306211" y="2088171"/>
              <a:ext cx="48" cy="48"/>
            </a:xfrm>
            <a:custGeom>
              <a:avLst/>
              <a:gdLst/>
              <a:ahLst/>
              <a:cxnLst/>
              <a:rect l="l" t="t" r="r" b="b"/>
              <a:pathLst>
                <a:path w="1" h="1" extrusionOk="0">
                  <a:moveTo>
                    <a:pt x="0" y="0"/>
                  </a:moveTo>
                  <a:lnTo>
                    <a:pt x="0" y="0"/>
                  </a:ln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47"/>
            <p:cNvSpPr/>
            <p:nvPr/>
          </p:nvSpPr>
          <p:spPr>
            <a:xfrm>
              <a:off x="2308188" y="2077565"/>
              <a:ext cx="4098" cy="6605"/>
            </a:xfrm>
            <a:custGeom>
              <a:avLst/>
              <a:gdLst/>
              <a:ahLst/>
              <a:cxnLst/>
              <a:rect l="l" t="t" r="r" b="b"/>
              <a:pathLst>
                <a:path w="85" h="137" extrusionOk="0">
                  <a:moveTo>
                    <a:pt x="84" y="1"/>
                  </a:moveTo>
                  <a:cubicBezTo>
                    <a:pt x="84" y="43"/>
                    <a:pt x="1" y="43"/>
                    <a:pt x="1" y="43"/>
                  </a:cubicBezTo>
                  <a:lnTo>
                    <a:pt x="1" y="137"/>
                  </a:lnTo>
                  <a:cubicBezTo>
                    <a:pt x="84" y="43"/>
                    <a:pt x="84" y="43"/>
                    <a:pt x="84"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47"/>
            <p:cNvSpPr/>
            <p:nvPr/>
          </p:nvSpPr>
          <p:spPr>
            <a:xfrm>
              <a:off x="2301679" y="2088171"/>
              <a:ext cx="4580" cy="48"/>
            </a:xfrm>
            <a:custGeom>
              <a:avLst/>
              <a:gdLst/>
              <a:ahLst/>
              <a:cxnLst/>
              <a:rect l="l" t="t" r="r" b="b"/>
              <a:pathLst>
                <a:path w="95" h="1" extrusionOk="0">
                  <a:moveTo>
                    <a:pt x="0" y="0"/>
                  </a:moveTo>
                  <a:lnTo>
                    <a:pt x="94" y="0"/>
                  </a:ln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47"/>
            <p:cNvSpPr/>
            <p:nvPr/>
          </p:nvSpPr>
          <p:spPr>
            <a:xfrm>
              <a:off x="2301679" y="2088171"/>
              <a:ext cx="48" cy="48"/>
            </a:xfrm>
            <a:custGeom>
              <a:avLst/>
              <a:gdLst/>
              <a:ahLst/>
              <a:cxnLst/>
              <a:rect l="l" t="t" r="r" b="b"/>
              <a:pathLst>
                <a:path w="1" h="1" extrusionOk="0">
                  <a:moveTo>
                    <a:pt x="0" y="0"/>
                  </a:moveTo>
                  <a:lnTo>
                    <a:pt x="0" y="0"/>
                  </a:ln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47"/>
            <p:cNvSpPr/>
            <p:nvPr/>
          </p:nvSpPr>
          <p:spPr>
            <a:xfrm>
              <a:off x="2295605" y="2094728"/>
              <a:ext cx="48" cy="4050"/>
            </a:xfrm>
            <a:custGeom>
              <a:avLst/>
              <a:gdLst/>
              <a:ahLst/>
              <a:cxnLst/>
              <a:rect l="l" t="t" r="r" b="b"/>
              <a:pathLst>
                <a:path w="1" h="84" extrusionOk="0">
                  <a:moveTo>
                    <a:pt x="1" y="0"/>
                  </a:moveTo>
                  <a:lnTo>
                    <a:pt x="1" y="84"/>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47"/>
            <p:cNvSpPr/>
            <p:nvPr/>
          </p:nvSpPr>
          <p:spPr>
            <a:xfrm>
              <a:off x="2299654" y="2090196"/>
              <a:ext cx="48" cy="48"/>
            </a:xfrm>
            <a:custGeom>
              <a:avLst/>
              <a:gdLst/>
              <a:ahLst/>
              <a:cxnLst/>
              <a:rect l="l" t="t" r="r" b="b"/>
              <a:pathLst>
                <a:path w="1" h="1" extrusionOk="0">
                  <a:moveTo>
                    <a:pt x="0" y="0"/>
                  </a:move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47"/>
            <p:cNvSpPr/>
            <p:nvPr/>
          </p:nvSpPr>
          <p:spPr>
            <a:xfrm>
              <a:off x="2299654" y="2088171"/>
              <a:ext cx="48" cy="2073"/>
            </a:xfrm>
            <a:custGeom>
              <a:avLst/>
              <a:gdLst/>
              <a:ahLst/>
              <a:cxnLst/>
              <a:rect l="l" t="t" r="r" b="b"/>
              <a:pathLst>
                <a:path w="1" h="43" extrusionOk="0">
                  <a:moveTo>
                    <a:pt x="0" y="0"/>
                  </a:moveTo>
                  <a:lnTo>
                    <a:pt x="0" y="42"/>
                  </a:ln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47"/>
            <p:cNvSpPr/>
            <p:nvPr/>
          </p:nvSpPr>
          <p:spPr>
            <a:xfrm>
              <a:off x="2306211" y="2077565"/>
              <a:ext cx="2025" cy="2073"/>
            </a:xfrm>
            <a:custGeom>
              <a:avLst/>
              <a:gdLst/>
              <a:ahLst/>
              <a:cxnLst/>
              <a:rect l="l" t="t" r="r" b="b"/>
              <a:pathLst>
                <a:path w="42" h="43" extrusionOk="0">
                  <a:moveTo>
                    <a:pt x="42" y="1"/>
                  </a:moveTo>
                  <a:cubicBezTo>
                    <a:pt x="42" y="1"/>
                    <a:pt x="0" y="1"/>
                    <a:pt x="0" y="43"/>
                  </a:cubicBezTo>
                  <a:lnTo>
                    <a:pt x="42" y="43"/>
                  </a:lnTo>
                  <a:lnTo>
                    <a:pt x="42"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47"/>
            <p:cNvSpPr/>
            <p:nvPr/>
          </p:nvSpPr>
          <p:spPr>
            <a:xfrm>
              <a:off x="2316770" y="2062956"/>
              <a:ext cx="48" cy="4098"/>
            </a:xfrm>
            <a:custGeom>
              <a:avLst/>
              <a:gdLst/>
              <a:ahLst/>
              <a:cxnLst/>
              <a:rect l="l" t="t" r="r" b="b"/>
              <a:pathLst>
                <a:path w="1" h="85" extrusionOk="0">
                  <a:moveTo>
                    <a:pt x="1" y="1"/>
                  </a:moveTo>
                  <a:lnTo>
                    <a:pt x="1" y="85"/>
                  </a:lnTo>
                  <a:lnTo>
                    <a:pt x="1"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47"/>
            <p:cNvSpPr/>
            <p:nvPr/>
          </p:nvSpPr>
          <p:spPr>
            <a:xfrm>
              <a:off x="2306211" y="2077565"/>
              <a:ext cx="48" cy="2073"/>
            </a:xfrm>
            <a:custGeom>
              <a:avLst/>
              <a:gdLst/>
              <a:ahLst/>
              <a:cxnLst/>
              <a:rect l="l" t="t" r="r" b="b"/>
              <a:pathLst>
                <a:path w="1" h="43" extrusionOk="0">
                  <a:moveTo>
                    <a:pt x="0" y="43"/>
                  </a:moveTo>
                  <a:lnTo>
                    <a:pt x="0" y="43"/>
                  </a:lnTo>
                  <a:cubicBezTo>
                    <a:pt x="0" y="1"/>
                    <a:pt x="0" y="1"/>
                    <a:pt x="0" y="43"/>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47"/>
            <p:cNvSpPr/>
            <p:nvPr/>
          </p:nvSpPr>
          <p:spPr>
            <a:xfrm>
              <a:off x="2312238" y="2073563"/>
              <a:ext cx="48" cy="48"/>
            </a:xfrm>
            <a:custGeom>
              <a:avLst/>
              <a:gdLst/>
              <a:ahLst/>
              <a:cxnLst/>
              <a:rect l="l" t="t" r="r" b="b"/>
              <a:pathLst>
                <a:path w="1" h="1" extrusionOk="0">
                  <a:moveTo>
                    <a:pt x="0" y="0"/>
                  </a:move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47"/>
            <p:cNvSpPr/>
            <p:nvPr/>
          </p:nvSpPr>
          <p:spPr>
            <a:xfrm>
              <a:off x="2306211" y="2084122"/>
              <a:ext cx="48" cy="48"/>
            </a:xfrm>
            <a:custGeom>
              <a:avLst/>
              <a:gdLst/>
              <a:ahLst/>
              <a:cxnLst/>
              <a:rect l="l" t="t" r="r" b="b"/>
              <a:pathLst>
                <a:path w="1" h="1" extrusionOk="0">
                  <a:moveTo>
                    <a:pt x="0" y="1"/>
                  </a:move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47"/>
            <p:cNvSpPr/>
            <p:nvPr/>
          </p:nvSpPr>
          <p:spPr>
            <a:xfrm>
              <a:off x="2306211" y="2079590"/>
              <a:ext cx="48" cy="4580"/>
            </a:xfrm>
            <a:custGeom>
              <a:avLst/>
              <a:gdLst/>
              <a:ahLst/>
              <a:cxnLst/>
              <a:rect l="l" t="t" r="r" b="b"/>
              <a:pathLst>
                <a:path w="1" h="95" extrusionOk="0">
                  <a:moveTo>
                    <a:pt x="0" y="95"/>
                  </a:moveTo>
                  <a:lnTo>
                    <a:pt x="0" y="1"/>
                  </a:lnTo>
                  <a:lnTo>
                    <a:pt x="0" y="95"/>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47"/>
            <p:cNvSpPr/>
            <p:nvPr/>
          </p:nvSpPr>
          <p:spPr>
            <a:xfrm>
              <a:off x="2308188" y="2052398"/>
              <a:ext cx="8630" cy="12439"/>
            </a:xfrm>
            <a:custGeom>
              <a:avLst/>
              <a:gdLst/>
              <a:ahLst/>
              <a:cxnLst/>
              <a:rect l="l" t="t" r="r" b="b"/>
              <a:pathLst>
                <a:path w="179" h="258" extrusionOk="0">
                  <a:moveTo>
                    <a:pt x="178" y="220"/>
                  </a:moveTo>
                  <a:lnTo>
                    <a:pt x="178" y="220"/>
                  </a:lnTo>
                  <a:cubicBezTo>
                    <a:pt x="178" y="220"/>
                    <a:pt x="172" y="226"/>
                    <a:pt x="162" y="233"/>
                  </a:cubicBezTo>
                  <a:lnTo>
                    <a:pt x="162" y="233"/>
                  </a:lnTo>
                  <a:cubicBezTo>
                    <a:pt x="168" y="229"/>
                    <a:pt x="173" y="225"/>
                    <a:pt x="178" y="220"/>
                  </a:cubicBezTo>
                  <a:close/>
                  <a:moveTo>
                    <a:pt x="84" y="1"/>
                  </a:moveTo>
                  <a:lnTo>
                    <a:pt x="84" y="95"/>
                  </a:lnTo>
                  <a:cubicBezTo>
                    <a:pt x="84" y="95"/>
                    <a:pt x="84" y="178"/>
                    <a:pt x="1" y="178"/>
                  </a:cubicBezTo>
                  <a:cubicBezTo>
                    <a:pt x="1" y="207"/>
                    <a:pt x="41" y="256"/>
                    <a:pt x="96" y="256"/>
                  </a:cubicBezTo>
                  <a:cubicBezTo>
                    <a:pt x="98" y="256"/>
                    <a:pt x="99" y="256"/>
                    <a:pt x="100" y="256"/>
                  </a:cubicBezTo>
                  <a:lnTo>
                    <a:pt x="100" y="256"/>
                  </a:lnTo>
                  <a:cubicBezTo>
                    <a:pt x="103" y="257"/>
                    <a:pt x="106" y="257"/>
                    <a:pt x="109" y="257"/>
                  </a:cubicBezTo>
                  <a:cubicBezTo>
                    <a:pt x="126" y="257"/>
                    <a:pt x="147" y="244"/>
                    <a:pt x="162" y="233"/>
                  </a:cubicBezTo>
                  <a:lnTo>
                    <a:pt x="162" y="233"/>
                  </a:lnTo>
                  <a:cubicBezTo>
                    <a:pt x="140" y="248"/>
                    <a:pt x="119" y="255"/>
                    <a:pt x="100" y="256"/>
                  </a:cubicBezTo>
                  <a:lnTo>
                    <a:pt x="100" y="256"/>
                  </a:lnTo>
                  <a:cubicBezTo>
                    <a:pt x="91" y="252"/>
                    <a:pt x="84" y="242"/>
                    <a:pt x="84" y="220"/>
                  </a:cubicBezTo>
                  <a:cubicBezTo>
                    <a:pt x="84" y="178"/>
                    <a:pt x="84" y="178"/>
                    <a:pt x="179" y="178"/>
                  </a:cubicBezTo>
                  <a:cubicBezTo>
                    <a:pt x="84" y="178"/>
                    <a:pt x="179" y="95"/>
                    <a:pt x="84"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47"/>
            <p:cNvSpPr/>
            <p:nvPr/>
          </p:nvSpPr>
          <p:spPr>
            <a:xfrm>
              <a:off x="2312238" y="2067006"/>
              <a:ext cx="4580" cy="4580"/>
            </a:xfrm>
            <a:custGeom>
              <a:avLst/>
              <a:gdLst/>
              <a:ahLst/>
              <a:cxnLst/>
              <a:rect l="l" t="t" r="r" b="b"/>
              <a:pathLst>
                <a:path w="95" h="95" extrusionOk="0">
                  <a:moveTo>
                    <a:pt x="0" y="95"/>
                  </a:moveTo>
                  <a:lnTo>
                    <a:pt x="0" y="95"/>
                  </a:lnTo>
                  <a:lnTo>
                    <a:pt x="0" y="95"/>
                  </a:lnTo>
                  <a:lnTo>
                    <a:pt x="95" y="1"/>
                  </a:lnTo>
                  <a:lnTo>
                    <a:pt x="95"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47"/>
            <p:cNvSpPr/>
            <p:nvPr/>
          </p:nvSpPr>
          <p:spPr>
            <a:xfrm>
              <a:off x="2308188" y="2071538"/>
              <a:ext cx="4098" cy="2073"/>
            </a:xfrm>
            <a:custGeom>
              <a:avLst/>
              <a:gdLst/>
              <a:ahLst/>
              <a:cxnLst/>
              <a:rect l="l" t="t" r="r" b="b"/>
              <a:pathLst>
                <a:path w="85" h="43" extrusionOk="0">
                  <a:moveTo>
                    <a:pt x="1" y="42"/>
                  </a:moveTo>
                  <a:lnTo>
                    <a:pt x="1" y="42"/>
                  </a:lnTo>
                  <a:lnTo>
                    <a:pt x="1" y="42"/>
                  </a:lnTo>
                  <a:lnTo>
                    <a:pt x="84" y="1"/>
                  </a:lnTo>
                  <a:lnTo>
                    <a:pt x="1" y="42"/>
                  </a:lnTo>
                  <a:cubicBezTo>
                    <a:pt x="84" y="42"/>
                    <a:pt x="1" y="42"/>
                    <a:pt x="1" y="42"/>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47"/>
            <p:cNvSpPr/>
            <p:nvPr/>
          </p:nvSpPr>
          <p:spPr>
            <a:xfrm>
              <a:off x="2306211" y="2071538"/>
              <a:ext cx="6075" cy="6075"/>
            </a:xfrm>
            <a:custGeom>
              <a:avLst/>
              <a:gdLst/>
              <a:ahLst/>
              <a:cxnLst/>
              <a:rect l="l" t="t" r="r" b="b"/>
              <a:pathLst>
                <a:path w="126" h="126" extrusionOk="0">
                  <a:moveTo>
                    <a:pt x="42" y="1"/>
                  </a:moveTo>
                  <a:cubicBezTo>
                    <a:pt x="0" y="42"/>
                    <a:pt x="42" y="42"/>
                    <a:pt x="42" y="42"/>
                  </a:cubicBezTo>
                  <a:lnTo>
                    <a:pt x="42" y="1"/>
                  </a:lnTo>
                  <a:close/>
                  <a:moveTo>
                    <a:pt x="42" y="42"/>
                  </a:moveTo>
                  <a:lnTo>
                    <a:pt x="42" y="126"/>
                  </a:lnTo>
                  <a:cubicBezTo>
                    <a:pt x="42" y="42"/>
                    <a:pt x="42" y="42"/>
                    <a:pt x="125" y="42"/>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47"/>
            <p:cNvSpPr/>
            <p:nvPr/>
          </p:nvSpPr>
          <p:spPr>
            <a:xfrm>
              <a:off x="2291603" y="2090196"/>
              <a:ext cx="48" cy="48"/>
            </a:xfrm>
            <a:custGeom>
              <a:avLst/>
              <a:gdLst/>
              <a:ahLst/>
              <a:cxnLst/>
              <a:rect l="l" t="t" r="r" b="b"/>
              <a:pathLst>
                <a:path w="1" h="1" extrusionOk="0">
                  <a:moveTo>
                    <a:pt x="0" y="0"/>
                  </a:move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47"/>
            <p:cNvSpPr/>
            <p:nvPr/>
          </p:nvSpPr>
          <p:spPr>
            <a:xfrm>
              <a:off x="2291603" y="2088171"/>
              <a:ext cx="8100" cy="4050"/>
            </a:xfrm>
            <a:custGeom>
              <a:avLst/>
              <a:gdLst/>
              <a:ahLst/>
              <a:cxnLst/>
              <a:rect l="l" t="t" r="r" b="b"/>
              <a:pathLst>
                <a:path w="168" h="84" extrusionOk="0">
                  <a:moveTo>
                    <a:pt x="167" y="0"/>
                  </a:moveTo>
                  <a:cubicBezTo>
                    <a:pt x="84" y="0"/>
                    <a:pt x="84" y="0"/>
                    <a:pt x="84" y="42"/>
                  </a:cubicBezTo>
                  <a:lnTo>
                    <a:pt x="167" y="0"/>
                  </a:lnTo>
                  <a:close/>
                  <a:moveTo>
                    <a:pt x="0" y="42"/>
                  </a:moveTo>
                  <a:cubicBezTo>
                    <a:pt x="0" y="42"/>
                    <a:pt x="0" y="84"/>
                    <a:pt x="25" y="84"/>
                  </a:cubicBezTo>
                  <a:cubicBezTo>
                    <a:pt x="37" y="84"/>
                    <a:pt x="56" y="73"/>
                    <a:pt x="84" y="42"/>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47"/>
            <p:cNvSpPr/>
            <p:nvPr/>
          </p:nvSpPr>
          <p:spPr>
            <a:xfrm>
              <a:off x="2299654" y="2077565"/>
              <a:ext cx="2073" cy="2073"/>
            </a:xfrm>
            <a:custGeom>
              <a:avLst/>
              <a:gdLst/>
              <a:ahLst/>
              <a:cxnLst/>
              <a:rect l="l" t="t" r="r" b="b"/>
              <a:pathLst>
                <a:path w="43" h="43" extrusionOk="0">
                  <a:moveTo>
                    <a:pt x="42" y="1"/>
                  </a:moveTo>
                  <a:cubicBezTo>
                    <a:pt x="0" y="43"/>
                    <a:pt x="42" y="43"/>
                    <a:pt x="42" y="43"/>
                  </a:cubicBezTo>
                  <a:lnTo>
                    <a:pt x="42"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47"/>
            <p:cNvSpPr/>
            <p:nvPr/>
          </p:nvSpPr>
          <p:spPr>
            <a:xfrm>
              <a:off x="2316770" y="2062956"/>
              <a:ext cx="2073" cy="4098"/>
            </a:xfrm>
            <a:custGeom>
              <a:avLst/>
              <a:gdLst/>
              <a:ahLst/>
              <a:cxnLst/>
              <a:rect l="l" t="t" r="r" b="b"/>
              <a:pathLst>
                <a:path w="43" h="85" extrusionOk="0">
                  <a:moveTo>
                    <a:pt x="1" y="1"/>
                  </a:moveTo>
                  <a:lnTo>
                    <a:pt x="42" y="85"/>
                  </a:lnTo>
                  <a:lnTo>
                    <a:pt x="42"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47"/>
            <p:cNvSpPr/>
            <p:nvPr/>
          </p:nvSpPr>
          <p:spPr>
            <a:xfrm>
              <a:off x="2318795" y="2060980"/>
              <a:ext cx="4050" cy="2025"/>
            </a:xfrm>
            <a:custGeom>
              <a:avLst/>
              <a:gdLst/>
              <a:ahLst/>
              <a:cxnLst/>
              <a:rect l="l" t="t" r="r" b="b"/>
              <a:pathLst>
                <a:path w="84" h="42" extrusionOk="0">
                  <a:moveTo>
                    <a:pt x="0" y="0"/>
                  </a:moveTo>
                  <a:lnTo>
                    <a:pt x="0" y="42"/>
                  </a:lnTo>
                  <a:lnTo>
                    <a:pt x="84"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47"/>
            <p:cNvSpPr/>
            <p:nvPr/>
          </p:nvSpPr>
          <p:spPr>
            <a:xfrm>
              <a:off x="2436144" y="1802608"/>
              <a:ext cx="4050" cy="48"/>
            </a:xfrm>
            <a:custGeom>
              <a:avLst/>
              <a:gdLst/>
              <a:ahLst/>
              <a:cxnLst/>
              <a:rect l="l" t="t" r="r" b="b"/>
              <a:pathLst>
                <a:path w="84" h="1" extrusionOk="0">
                  <a:moveTo>
                    <a:pt x="0" y="0"/>
                  </a:moveTo>
                  <a:lnTo>
                    <a:pt x="84"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47"/>
            <p:cNvSpPr/>
            <p:nvPr/>
          </p:nvSpPr>
          <p:spPr>
            <a:xfrm>
              <a:off x="2425537" y="1874108"/>
              <a:ext cx="48" cy="4098"/>
            </a:xfrm>
            <a:custGeom>
              <a:avLst/>
              <a:gdLst/>
              <a:ahLst/>
              <a:cxnLst/>
              <a:rect l="l" t="t" r="r" b="b"/>
              <a:pathLst>
                <a:path w="1" h="85" extrusionOk="0">
                  <a:moveTo>
                    <a:pt x="1" y="1"/>
                  </a:moveTo>
                  <a:lnTo>
                    <a:pt x="1" y="1"/>
                  </a:lnTo>
                  <a:lnTo>
                    <a:pt x="1" y="84"/>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47"/>
            <p:cNvSpPr/>
            <p:nvPr/>
          </p:nvSpPr>
          <p:spPr>
            <a:xfrm>
              <a:off x="2356545" y="2023181"/>
              <a:ext cx="4098" cy="48"/>
            </a:xfrm>
            <a:custGeom>
              <a:avLst/>
              <a:gdLst/>
              <a:ahLst/>
              <a:cxnLst/>
              <a:rect l="l" t="t" r="r" b="b"/>
              <a:pathLst>
                <a:path w="85" h="1" extrusionOk="0">
                  <a:moveTo>
                    <a:pt x="1" y="1"/>
                  </a:moveTo>
                  <a:lnTo>
                    <a:pt x="84"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47"/>
            <p:cNvSpPr/>
            <p:nvPr/>
          </p:nvSpPr>
          <p:spPr>
            <a:xfrm>
              <a:off x="2360595" y="2019179"/>
              <a:ext cx="4050" cy="4050"/>
            </a:xfrm>
            <a:custGeom>
              <a:avLst/>
              <a:gdLst/>
              <a:ahLst/>
              <a:cxnLst/>
              <a:rect l="l" t="t" r="r" b="b"/>
              <a:pathLst>
                <a:path w="84" h="84" extrusionOk="0">
                  <a:moveTo>
                    <a:pt x="84" y="0"/>
                  </a:moveTo>
                  <a:lnTo>
                    <a:pt x="0" y="84"/>
                  </a:lnTo>
                  <a:cubicBezTo>
                    <a:pt x="84" y="84"/>
                    <a:pt x="84" y="84"/>
                    <a:pt x="84"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47"/>
            <p:cNvSpPr/>
            <p:nvPr/>
          </p:nvSpPr>
          <p:spPr>
            <a:xfrm>
              <a:off x="2367152" y="2004040"/>
              <a:ext cx="48" cy="48"/>
            </a:xfrm>
            <a:custGeom>
              <a:avLst/>
              <a:gdLst/>
              <a:ahLst/>
              <a:cxnLst/>
              <a:rect l="l" t="t" r="r" b="b"/>
              <a:pathLst>
                <a:path w="1" h="1" extrusionOk="0">
                  <a:moveTo>
                    <a:pt x="0" y="1"/>
                  </a:move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47"/>
            <p:cNvSpPr/>
            <p:nvPr/>
          </p:nvSpPr>
          <p:spPr>
            <a:xfrm>
              <a:off x="2333403" y="2046371"/>
              <a:ext cx="48" cy="48"/>
            </a:xfrm>
            <a:custGeom>
              <a:avLst/>
              <a:gdLst/>
              <a:ahLst/>
              <a:cxnLst/>
              <a:rect l="l" t="t" r="r" b="b"/>
              <a:pathLst>
                <a:path w="1" h="1" extrusionOk="0">
                  <a:moveTo>
                    <a:pt x="0" y="0"/>
                  </a:move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47"/>
            <p:cNvSpPr/>
            <p:nvPr/>
          </p:nvSpPr>
          <p:spPr>
            <a:xfrm>
              <a:off x="2333403" y="2046371"/>
              <a:ext cx="4050" cy="48"/>
            </a:xfrm>
            <a:custGeom>
              <a:avLst/>
              <a:gdLst/>
              <a:ahLst/>
              <a:cxnLst/>
              <a:rect l="l" t="t" r="r" b="b"/>
              <a:pathLst>
                <a:path w="84" h="1" extrusionOk="0">
                  <a:moveTo>
                    <a:pt x="0" y="0"/>
                  </a:moveTo>
                  <a:lnTo>
                    <a:pt x="0" y="0"/>
                  </a:lnTo>
                  <a:lnTo>
                    <a:pt x="84"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47"/>
            <p:cNvSpPr/>
            <p:nvPr/>
          </p:nvSpPr>
          <p:spPr>
            <a:xfrm>
              <a:off x="2408952" y="1933023"/>
              <a:ext cx="48" cy="48"/>
            </a:xfrm>
            <a:custGeom>
              <a:avLst/>
              <a:gdLst/>
              <a:ahLst/>
              <a:cxnLst/>
              <a:rect l="l" t="t" r="r" b="b"/>
              <a:pathLst>
                <a:path w="1" h="1" extrusionOk="0">
                  <a:moveTo>
                    <a:pt x="0" y="1"/>
                  </a:moveTo>
                  <a:lnTo>
                    <a:pt x="0" y="1"/>
                  </a:ln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47"/>
            <p:cNvSpPr/>
            <p:nvPr/>
          </p:nvSpPr>
          <p:spPr>
            <a:xfrm>
              <a:off x="2408952" y="1931047"/>
              <a:ext cx="2025" cy="2025"/>
            </a:xfrm>
            <a:custGeom>
              <a:avLst/>
              <a:gdLst/>
              <a:ahLst/>
              <a:cxnLst/>
              <a:rect l="l" t="t" r="r" b="b"/>
              <a:pathLst>
                <a:path w="42" h="42" extrusionOk="0">
                  <a:moveTo>
                    <a:pt x="0" y="0"/>
                  </a:moveTo>
                  <a:lnTo>
                    <a:pt x="0" y="42"/>
                  </a:lnTo>
                  <a:lnTo>
                    <a:pt x="42" y="42"/>
                  </a:ln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47"/>
            <p:cNvSpPr/>
            <p:nvPr/>
          </p:nvSpPr>
          <p:spPr>
            <a:xfrm>
              <a:off x="2419511" y="1874108"/>
              <a:ext cx="2073" cy="48"/>
            </a:xfrm>
            <a:custGeom>
              <a:avLst/>
              <a:gdLst/>
              <a:ahLst/>
              <a:cxnLst/>
              <a:rect l="l" t="t" r="r" b="b"/>
              <a:pathLst>
                <a:path w="43" h="1" extrusionOk="0">
                  <a:moveTo>
                    <a:pt x="1" y="1"/>
                  </a:moveTo>
                  <a:lnTo>
                    <a:pt x="42"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47"/>
            <p:cNvSpPr/>
            <p:nvPr/>
          </p:nvSpPr>
          <p:spPr>
            <a:xfrm>
              <a:off x="2375204" y="1991457"/>
              <a:ext cx="2073" cy="48"/>
            </a:xfrm>
            <a:custGeom>
              <a:avLst/>
              <a:gdLst/>
              <a:ahLst/>
              <a:cxnLst/>
              <a:rect l="l" t="t" r="r" b="b"/>
              <a:pathLst>
                <a:path w="43" h="1" extrusionOk="0">
                  <a:moveTo>
                    <a:pt x="0" y="1"/>
                  </a:moveTo>
                  <a:lnTo>
                    <a:pt x="42"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47"/>
            <p:cNvSpPr/>
            <p:nvPr/>
          </p:nvSpPr>
          <p:spPr>
            <a:xfrm>
              <a:off x="2326846" y="2052398"/>
              <a:ext cx="2555" cy="48"/>
            </a:xfrm>
            <a:custGeom>
              <a:avLst/>
              <a:gdLst/>
              <a:ahLst/>
              <a:cxnLst/>
              <a:rect l="l" t="t" r="r" b="b"/>
              <a:pathLst>
                <a:path w="53" h="1" extrusionOk="0">
                  <a:moveTo>
                    <a:pt x="53" y="1"/>
                  </a:moveTo>
                  <a:lnTo>
                    <a:pt x="0" y="1"/>
                  </a:ln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47"/>
            <p:cNvSpPr/>
            <p:nvPr/>
          </p:nvSpPr>
          <p:spPr>
            <a:xfrm>
              <a:off x="2306211" y="2062956"/>
              <a:ext cx="2025" cy="4098"/>
            </a:xfrm>
            <a:custGeom>
              <a:avLst/>
              <a:gdLst/>
              <a:ahLst/>
              <a:cxnLst/>
              <a:rect l="l" t="t" r="r" b="b"/>
              <a:pathLst>
                <a:path w="42" h="85" extrusionOk="0">
                  <a:moveTo>
                    <a:pt x="0" y="1"/>
                  </a:moveTo>
                  <a:lnTo>
                    <a:pt x="0" y="85"/>
                  </a:lnTo>
                  <a:cubicBezTo>
                    <a:pt x="42" y="1"/>
                    <a:pt x="42" y="1"/>
                    <a:pt x="0"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47"/>
            <p:cNvSpPr/>
            <p:nvPr/>
          </p:nvSpPr>
          <p:spPr>
            <a:xfrm>
              <a:off x="2318795" y="2052398"/>
              <a:ext cx="4050" cy="2073"/>
            </a:xfrm>
            <a:custGeom>
              <a:avLst/>
              <a:gdLst/>
              <a:ahLst/>
              <a:cxnLst/>
              <a:rect l="l" t="t" r="r" b="b"/>
              <a:pathLst>
                <a:path w="84" h="43" extrusionOk="0">
                  <a:moveTo>
                    <a:pt x="0" y="1"/>
                  </a:moveTo>
                  <a:cubicBezTo>
                    <a:pt x="0" y="32"/>
                    <a:pt x="0" y="42"/>
                    <a:pt x="3" y="42"/>
                  </a:cubicBezTo>
                  <a:cubicBezTo>
                    <a:pt x="10" y="42"/>
                    <a:pt x="28" y="1"/>
                    <a:pt x="84"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47"/>
            <p:cNvSpPr/>
            <p:nvPr/>
          </p:nvSpPr>
          <p:spPr>
            <a:xfrm>
              <a:off x="2318795" y="2056930"/>
              <a:ext cx="48" cy="48"/>
            </a:xfrm>
            <a:custGeom>
              <a:avLst/>
              <a:gdLst/>
              <a:ahLst/>
              <a:cxnLst/>
              <a:rect l="l" t="t" r="r" b="b"/>
              <a:pathLst>
                <a:path w="1" h="1" extrusionOk="0">
                  <a:moveTo>
                    <a:pt x="0" y="1"/>
                  </a:move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47"/>
            <p:cNvSpPr/>
            <p:nvPr/>
          </p:nvSpPr>
          <p:spPr>
            <a:xfrm>
              <a:off x="2337405" y="2041405"/>
              <a:ext cx="1302" cy="2121"/>
            </a:xfrm>
            <a:custGeom>
              <a:avLst/>
              <a:gdLst/>
              <a:ahLst/>
              <a:cxnLst/>
              <a:rect l="l" t="t" r="r" b="b"/>
              <a:pathLst>
                <a:path w="27" h="44" extrusionOk="0">
                  <a:moveTo>
                    <a:pt x="14" y="1"/>
                  </a:moveTo>
                  <a:cubicBezTo>
                    <a:pt x="11" y="1"/>
                    <a:pt x="7" y="3"/>
                    <a:pt x="1" y="9"/>
                  </a:cubicBezTo>
                  <a:cubicBezTo>
                    <a:pt x="1" y="34"/>
                    <a:pt x="4" y="43"/>
                    <a:pt x="7" y="43"/>
                  </a:cubicBezTo>
                  <a:cubicBezTo>
                    <a:pt x="15" y="43"/>
                    <a:pt x="26" y="1"/>
                    <a:pt x="14"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47"/>
            <p:cNvSpPr/>
            <p:nvPr/>
          </p:nvSpPr>
          <p:spPr>
            <a:xfrm>
              <a:off x="2316770" y="2050373"/>
              <a:ext cx="2073" cy="48"/>
            </a:xfrm>
            <a:custGeom>
              <a:avLst/>
              <a:gdLst/>
              <a:ahLst/>
              <a:cxnLst/>
              <a:rect l="l" t="t" r="r" b="b"/>
              <a:pathLst>
                <a:path w="43" h="1" extrusionOk="0">
                  <a:moveTo>
                    <a:pt x="42" y="1"/>
                  </a:moveTo>
                  <a:lnTo>
                    <a:pt x="1" y="1"/>
                  </a:lnTo>
                  <a:lnTo>
                    <a:pt x="42"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47"/>
            <p:cNvSpPr/>
            <p:nvPr/>
          </p:nvSpPr>
          <p:spPr>
            <a:xfrm>
              <a:off x="2326846" y="2041839"/>
              <a:ext cx="48" cy="48"/>
            </a:xfrm>
            <a:custGeom>
              <a:avLst/>
              <a:gdLst/>
              <a:ahLst/>
              <a:cxnLst/>
              <a:rect l="l" t="t" r="r" b="b"/>
              <a:pathLst>
                <a:path w="1" h="1" extrusionOk="0">
                  <a:moveTo>
                    <a:pt x="0" y="0"/>
                  </a:moveTo>
                  <a:lnTo>
                    <a:pt x="0" y="0"/>
                  </a:ln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47"/>
            <p:cNvSpPr/>
            <p:nvPr/>
          </p:nvSpPr>
          <p:spPr>
            <a:xfrm>
              <a:off x="2318795" y="2046371"/>
              <a:ext cx="4050" cy="48"/>
            </a:xfrm>
            <a:custGeom>
              <a:avLst/>
              <a:gdLst/>
              <a:ahLst/>
              <a:cxnLst/>
              <a:rect l="l" t="t" r="r" b="b"/>
              <a:pathLst>
                <a:path w="84" h="1" extrusionOk="0">
                  <a:moveTo>
                    <a:pt x="84" y="0"/>
                  </a:moveTo>
                  <a:lnTo>
                    <a:pt x="0" y="0"/>
                  </a:lnTo>
                  <a:lnTo>
                    <a:pt x="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47"/>
            <p:cNvSpPr/>
            <p:nvPr/>
          </p:nvSpPr>
          <p:spPr>
            <a:xfrm>
              <a:off x="2345987" y="2019179"/>
              <a:ext cx="4050" cy="4050"/>
            </a:xfrm>
            <a:custGeom>
              <a:avLst/>
              <a:gdLst/>
              <a:ahLst/>
              <a:cxnLst/>
              <a:rect l="l" t="t" r="r" b="b"/>
              <a:pathLst>
                <a:path w="84" h="84" extrusionOk="0">
                  <a:moveTo>
                    <a:pt x="84" y="0"/>
                  </a:moveTo>
                  <a:cubicBezTo>
                    <a:pt x="84" y="84"/>
                    <a:pt x="0" y="84"/>
                    <a:pt x="84" y="84"/>
                  </a:cubicBezTo>
                  <a:lnTo>
                    <a:pt x="84"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47"/>
            <p:cNvSpPr/>
            <p:nvPr/>
          </p:nvSpPr>
          <p:spPr>
            <a:xfrm>
              <a:off x="2339430" y="2023181"/>
              <a:ext cx="48" cy="2073"/>
            </a:xfrm>
            <a:custGeom>
              <a:avLst/>
              <a:gdLst/>
              <a:ahLst/>
              <a:cxnLst/>
              <a:rect l="l" t="t" r="r" b="b"/>
              <a:pathLst>
                <a:path w="1" h="43" extrusionOk="0">
                  <a:moveTo>
                    <a:pt x="1" y="42"/>
                  </a:moveTo>
                  <a:lnTo>
                    <a:pt x="1" y="1"/>
                  </a:lnTo>
                  <a:lnTo>
                    <a:pt x="1" y="42"/>
                  </a:lnTo>
                  <a:cubicBezTo>
                    <a:pt x="1" y="1"/>
                    <a:pt x="1" y="42"/>
                    <a:pt x="1" y="42"/>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47"/>
            <p:cNvSpPr/>
            <p:nvPr/>
          </p:nvSpPr>
          <p:spPr>
            <a:xfrm>
              <a:off x="2343962" y="2014647"/>
              <a:ext cx="2073" cy="4580"/>
            </a:xfrm>
            <a:custGeom>
              <a:avLst/>
              <a:gdLst/>
              <a:ahLst/>
              <a:cxnLst/>
              <a:rect l="l" t="t" r="r" b="b"/>
              <a:pathLst>
                <a:path w="43" h="95" extrusionOk="0">
                  <a:moveTo>
                    <a:pt x="1" y="0"/>
                  </a:moveTo>
                  <a:lnTo>
                    <a:pt x="1" y="0"/>
                  </a:lnTo>
                  <a:cubicBezTo>
                    <a:pt x="42" y="0"/>
                    <a:pt x="1" y="94"/>
                    <a:pt x="42" y="94"/>
                  </a:cubicBezTo>
                  <a:cubicBezTo>
                    <a:pt x="42" y="94"/>
                    <a:pt x="42" y="0"/>
                    <a:pt x="1"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47"/>
            <p:cNvSpPr/>
            <p:nvPr/>
          </p:nvSpPr>
          <p:spPr>
            <a:xfrm>
              <a:off x="2381760" y="1991457"/>
              <a:ext cx="2025" cy="4580"/>
            </a:xfrm>
            <a:custGeom>
              <a:avLst/>
              <a:gdLst/>
              <a:ahLst/>
              <a:cxnLst/>
              <a:rect l="l" t="t" r="r" b="b"/>
              <a:pathLst>
                <a:path w="42" h="95" extrusionOk="0">
                  <a:moveTo>
                    <a:pt x="0" y="1"/>
                  </a:moveTo>
                  <a:lnTo>
                    <a:pt x="42" y="95"/>
                  </a:lnTo>
                  <a:lnTo>
                    <a:pt x="0"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47"/>
            <p:cNvSpPr/>
            <p:nvPr/>
          </p:nvSpPr>
          <p:spPr>
            <a:xfrm>
              <a:off x="2396369" y="1958239"/>
              <a:ext cx="6075" cy="2025"/>
            </a:xfrm>
            <a:custGeom>
              <a:avLst/>
              <a:gdLst/>
              <a:ahLst/>
              <a:cxnLst/>
              <a:rect l="l" t="t" r="r" b="b"/>
              <a:pathLst>
                <a:path w="126" h="42" extrusionOk="0">
                  <a:moveTo>
                    <a:pt x="42" y="0"/>
                  </a:moveTo>
                  <a:cubicBezTo>
                    <a:pt x="0" y="21"/>
                    <a:pt x="0" y="21"/>
                    <a:pt x="10" y="21"/>
                  </a:cubicBezTo>
                  <a:cubicBezTo>
                    <a:pt x="21" y="21"/>
                    <a:pt x="42" y="21"/>
                    <a:pt x="42" y="42"/>
                  </a:cubicBezTo>
                  <a:cubicBezTo>
                    <a:pt x="42" y="0"/>
                    <a:pt x="125" y="0"/>
                    <a:pt x="42"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47"/>
            <p:cNvSpPr/>
            <p:nvPr/>
          </p:nvSpPr>
          <p:spPr>
            <a:xfrm>
              <a:off x="2425537" y="1819724"/>
              <a:ext cx="4580" cy="48"/>
            </a:xfrm>
            <a:custGeom>
              <a:avLst/>
              <a:gdLst/>
              <a:ahLst/>
              <a:cxnLst/>
              <a:rect l="l" t="t" r="r" b="b"/>
              <a:pathLst>
                <a:path w="95" h="1" extrusionOk="0">
                  <a:moveTo>
                    <a:pt x="1" y="0"/>
                  </a:moveTo>
                  <a:lnTo>
                    <a:pt x="1" y="0"/>
                  </a:lnTo>
                  <a:lnTo>
                    <a:pt x="95"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47"/>
            <p:cNvSpPr/>
            <p:nvPr/>
          </p:nvSpPr>
          <p:spPr>
            <a:xfrm>
              <a:off x="2440146" y="1792532"/>
              <a:ext cx="2603" cy="48"/>
            </a:xfrm>
            <a:custGeom>
              <a:avLst/>
              <a:gdLst/>
              <a:ahLst/>
              <a:cxnLst/>
              <a:rect l="l" t="t" r="r" b="b"/>
              <a:pathLst>
                <a:path w="54" h="1" extrusionOk="0">
                  <a:moveTo>
                    <a:pt x="1" y="0"/>
                  </a:moveTo>
                  <a:lnTo>
                    <a:pt x="1" y="0"/>
                  </a:lnTo>
                  <a:lnTo>
                    <a:pt x="53"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47"/>
            <p:cNvSpPr/>
            <p:nvPr/>
          </p:nvSpPr>
          <p:spPr>
            <a:xfrm>
              <a:off x="2448728" y="1764810"/>
              <a:ext cx="4098" cy="4580"/>
            </a:xfrm>
            <a:custGeom>
              <a:avLst/>
              <a:gdLst/>
              <a:ahLst/>
              <a:cxnLst/>
              <a:rect l="l" t="t" r="r" b="b"/>
              <a:pathLst>
                <a:path w="85" h="95" extrusionOk="0">
                  <a:moveTo>
                    <a:pt x="84" y="1"/>
                  </a:moveTo>
                  <a:lnTo>
                    <a:pt x="0" y="95"/>
                  </a:lnTo>
                  <a:cubicBezTo>
                    <a:pt x="0" y="95"/>
                    <a:pt x="84" y="95"/>
                    <a:pt x="84"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47"/>
            <p:cNvSpPr/>
            <p:nvPr/>
          </p:nvSpPr>
          <p:spPr>
            <a:xfrm>
              <a:off x="2318795" y="1637577"/>
              <a:ext cx="593833" cy="615288"/>
            </a:xfrm>
            <a:custGeom>
              <a:avLst/>
              <a:gdLst/>
              <a:ahLst/>
              <a:cxnLst/>
              <a:rect l="l" t="t" r="r" b="b"/>
              <a:pathLst>
                <a:path w="12317" h="12762" extrusionOk="0">
                  <a:moveTo>
                    <a:pt x="5349" y="164"/>
                  </a:moveTo>
                  <a:cubicBezTo>
                    <a:pt x="5349" y="164"/>
                    <a:pt x="5357" y="171"/>
                    <a:pt x="5369" y="179"/>
                  </a:cubicBezTo>
                  <a:lnTo>
                    <a:pt x="5369" y="179"/>
                  </a:lnTo>
                  <a:cubicBezTo>
                    <a:pt x="5392" y="170"/>
                    <a:pt x="5417" y="164"/>
                    <a:pt x="5443" y="164"/>
                  </a:cubicBezTo>
                  <a:close/>
                  <a:moveTo>
                    <a:pt x="4482" y="1078"/>
                  </a:moveTo>
                  <a:cubicBezTo>
                    <a:pt x="4481" y="1099"/>
                    <a:pt x="4476" y="1167"/>
                    <a:pt x="4440" y="1167"/>
                  </a:cubicBezTo>
                  <a:cubicBezTo>
                    <a:pt x="4440" y="1167"/>
                    <a:pt x="4346" y="1167"/>
                    <a:pt x="4346" y="1209"/>
                  </a:cubicBezTo>
                  <a:lnTo>
                    <a:pt x="4262" y="1209"/>
                  </a:lnTo>
                  <a:cubicBezTo>
                    <a:pt x="4262" y="1209"/>
                    <a:pt x="4346" y="1209"/>
                    <a:pt x="4346" y="1167"/>
                  </a:cubicBezTo>
                  <a:lnTo>
                    <a:pt x="4346" y="1167"/>
                  </a:lnTo>
                  <a:cubicBezTo>
                    <a:pt x="4346" y="1167"/>
                    <a:pt x="4309" y="1185"/>
                    <a:pt x="4284" y="1185"/>
                  </a:cubicBezTo>
                  <a:cubicBezTo>
                    <a:pt x="4272" y="1185"/>
                    <a:pt x="4262" y="1181"/>
                    <a:pt x="4262" y="1167"/>
                  </a:cubicBezTo>
                  <a:lnTo>
                    <a:pt x="4346" y="1167"/>
                  </a:lnTo>
                  <a:cubicBezTo>
                    <a:pt x="4400" y="1129"/>
                    <a:pt x="4446" y="1100"/>
                    <a:pt x="4482" y="1078"/>
                  </a:cubicBezTo>
                  <a:close/>
                  <a:moveTo>
                    <a:pt x="3877" y="1274"/>
                  </a:moveTo>
                  <a:cubicBezTo>
                    <a:pt x="3843" y="1321"/>
                    <a:pt x="3804" y="1363"/>
                    <a:pt x="3789" y="1379"/>
                  </a:cubicBezTo>
                  <a:lnTo>
                    <a:pt x="3789" y="1379"/>
                  </a:lnTo>
                  <a:cubicBezTo>
                    <a:pt x="3833" y="1362"/>
                    <a:pt x="3876" y="1339"/>
                    <a:pt x="3876" y="1292"/>
                  </a:cubicBezTo>
                  <a:cubicBezTo>
                    <a:pt x="3876" y="1292"/>
                    <a:pt x="3876" y="1285"/>
                    <a:pt x="3877" y="1274"/>
                  </a:cubicBezTo>
                  <a:close/>
                  <a:moveTo>
                    <a:pt x="2570" y="3078"/>
                  </a:moveTo>
                  <a:lnTo>
                    <a:pt x="2570" y="3078"/>
                  </a:lnTo>
                  <a:cubicBezTo>
                    <a:pt x="2550" y="3111"/>
                    <a:pt x="2558" y="3130"/>
                    <a:pt x="2570" y="3150"/>
                  </a:cubicBezTo>
                  <a:lnTo>
                    <a:pt x="2570" y="3150"/>
                  </a:lnTo>
                  <a:lnTo>
                    <a:pt x="2570" y="3078"/>
                  </a:lnTo>
                  <a:close/>
                  <a:moveTo>
                    <a:pt x="2873" y="3298"/>
                  </a:moveTo>
                  <a:lnTo>
                    <a:pt x="2779" y="3340"/>
                  </a:lnTo>
                  <a:lnTo>
                    <a:pt x="2779" y="3298"/>
                  </a:lnTo>
                  <a:close/>
                  <a:moveTo>
                    <a:pt x="2351" y="3643"/>
                  </a:moveTo>
                  <a:cubicBezTo>
                    <a:pt x="2309" y="3643"/>
                    <a:pt x="2309" y="3737"/>
                    <a:pt x="2215" y="3737"/>
                  </a:cubicBezTo>
                  <a:cubicBezTo>
                    <a:pt x="2278" y="3737"/>
                    <a:pt x="2317" y="3695"/>
                    <a:pt x="2336" y="3695"/>
                  </a:cubicBezTo>
                  <a:cubicBezTo>
                    <a:pt x="2346" y="3695"/>
                    <a:pt x="2351" y="3705"/>
                    <a:pt x="2351" y="3737"/>
                  </a:cubicBezTo>
                  <a:lnTo>
                    <a:pt x="2351" y="3643"/>
                  </a:lnTo>
                  <a:close/>
                  <a:moveTo>
                    <a:pt x="2838" y="4501"/>
                  </a:moveTo>
                  <a:cubicBezTo>
                    <a:pt x="2829" y="4503"/>
                    <a:pt x="2820" y="4509"/>
                    <a:pt x="2811" y="4514"/>
                  </a:cubicBezTo>
                  <a:lnTo>
                    <a:pt x="2811" y="4514"/>
                  </a:lnTo>
                  <a:cubicBezTo>
                    <a:pt x="2820" y="4512"/>
                    <a:pt x="2829" y="4507"/>
                    <a:pt x="2838" y="4501"/>
                  </a:cubicBezTo>
                  <a:close/>
                  <a:moveTo>
                    <a:pt x="2811" y="4514"/>
                  </a:moveTo>
                  <a:cubicBezTo>
                    <a:pt x="2793" y="4520"/>
                    <a:pt x="2779" y="4520"/>
                    <a:pt x="2779" y="4520"/>
                  </a:cubicBezTo>
                  <a:cubicBezTo>
                    <a:pt x="2779" y="4526"/>
                    <a:pt x="2781" y="4528"/>
                    <a:pt x="2784" y="4528"/>
                  </a:cubicBezTo>
                  <a:cubicBezTo>
                    <a:pt x="2790" y="4528"/>
                    <a:pt x="2800" y="4521"/>
                    <a:pt x="2811" y="4514"/>
                  </a:cubicBezTo>
                  <a:close/>
                  <a:moveTo>
                    <a:pt x="2090" y="5210"/>
                  </a:moveTo>
                  <a:lnTo>
                    <a:pt x="2090" y="5210"/>
                  </a:lnTo>
                  <a:cubicBezTo>
                    <a:pt x="2075" y="5224"/>
                    <a:pt x="2065" y="5238"/>
                    <a:pt x="2058" y="5250"/>
                  </a:cubicBezTo>
                  <a:lnTo>
                    <a:pt x="2058" y="5250"/>
                  </a:lnTo>
                  <a:cubicBezTo>
                    <a:pt x="2030" y="5244"/>
                    <a:pt x="1996" y="5210"/>
                    <a:pt x="1996" y="5210"/>
                  </a:cubicBezTo>
                  <a:lnTo>
                    <a:pt x="1996" y="5210"/>
                  </a:lnTo>
                  <a:lnTo>
                    <a:pt x="2046" y="5282"/>
                  </a:lnTo>
                  <a:lnTo>
                    <a:pt x="2046" y="5282"/>
                  </a:lnTo>
                  <a:cubicBezTo>
                    <a:pt x="2048" y="5272"/>
                    <a:pt x="2052" y="5262"/>
                    <a:pt x="2058" y="5250"/>
                  </a:cubicBezTo>
                  <a:lnTo>
                    <a:pt x="2058" y="5250"/>
                  </a:lnTo>
                  <a:cubicBezTo>
                    <a:pt x="2060" y="5251"/>
                    <a:pt x="2063" y="5251"/>
                    <a:pt x="2065" y="5251"/>
                  </a:cubicBezTo>
                  <a:cubicBezTo>
                    <a:pt x="2079" y="5251"/>
                    <a:pt x="2090" y="5241"/>
                    <a:pt x="2090" y="5210"/>
                  </a:cubicBezTo>
                  <a:close/>
                  <a:moveTo>
                    <a:pt x="2046" y="5282"/>
                  </a:moveTo>
                  <a:cubicBezTo>
                    <a:pt x="2041" y="5305"/>
                    <a:pt x="2044" y="5325"/>
                    <a:pt x="2042" y="5346"/>
                  </a:cubicBezTo>
                  <a:lnTo>
                    <a:pt x="2042" y="5346"/>
                  </a:lnTo>
                  <a:cubicBezTo>
                    <a:pt x="2054" y="5345"/>
                    <a:pt x="2070" y="5345"/>
                    <a:pt x="2090" y="5345"/>
                  </a:cubicBezTo>
                  <a:lnTo>
                    <a:pt x="2046" y="5282"/>
                  </a:lnTo>
                  <a:close/>
                  <a:moveTo>
                    <a:pt x="2042" y="5346"/>
                  </a:moveTo>
                  <a:cubicBezTo>
                    <a:pt x="1996" y="5349"/>
                    <a:pt x="1996" y="5363"/>
                    <a:pt x="1996" y="5429"/>
                  </a:cubicBezTo>
                  <a:cubicBezTo>
                    <a:pt x="2031" y="5397"/>
                    <a:pt x="2040" y="5371"/>
                    <a:pt x="2042" y="5346"/>
                  </a:cubicBezTo>
                  <a:close/>
                  <a:moveTo>
                    <a:pt x="1996" y="5471"/>
                  </a:moveTo>
                  <a:lnTo>
                    <a:pt x="1996" y="5471"/>
                  </a:lnTo>
                  <a:cubicBezTo>
                    <a:pt x="1956" y="5515"/>
                    <a:pt x="1975" y="5538"/>
                    <a:pt x="1996" y="5559"/>
                  </a:cubicBezTo>
                  <a:lnTo>
                    <a:pt x="1996" y="5559"/>
                  </a:lnTo>
                  <a:lnTo>
                    <a:pt x="1996" y="5471"/>
                  </a:lnTo>
                  <a:close/>
                  <a:moveTo>
                    <a:pt x="2654" y="5868"/>
                  </a:moveTo>
                  <a:cubicBezTo>
                    <a:pt x="2619" y="5868"/>
                    <a:pt x="2613" y="5875"/>
                    <a:pt x="2612" y="5889"/>
                  </a:cubicBezTo>
                  <a:lnTo>
                    <a:pt x="2612" y="5889"/>
                  </a:lnTo>
                  <a:cubicBezTo>
                    <a:pt x="2622" y="5883"/>
                    <a:pt x="2636" y="5876"/>
                    <a:pt x="2654" y="5868"/>
                  </a:cubicBezTo>
                  <a:close/>
                  <a:moveTo>
                    <a:pt x="2612" y="5889"/>
                  </a:moveTo>
                  <a:cubicBezTo>
                    <a:pt x="2584" y="5904"/>
                    <a:pt x="2584" y="5908"/>
                    <a:pt x="2612" y="5909"/>
                  </a:cubicBezTo>
                  <a:lnTo>
                    <a:pt x="2612" y="5909"/>
                  </a:lnTo>
                  <a:cubicBezTo>
                    <a:pt x="2612" y="5901"/>
                    <a:pt x="2612" y="5894"/>
                    <a:pt x="2612" y="5889"/>
                  </a:cubicBezTo>
                  <a:close/>
                  <a:moveTo>
                    <a:pt x="2215" y="6348"/>
                  </a:moveTo>
                  <a:lnTo>
                    <a:pt x="2215" y="6348"/>
                  </a:lnTo>
                  <a:cubicBezTo>
                    <a:pt x="2215" y="6348"/>
                    <a:pt x="2215" y="6348"/>
                    <a:pt x="2215" y="6348"/>
                  </a:cubicBezTo>
                  <a:close/>
                  <a:moveTo>
                    <a:pt x="2215" y="6348"/>
                  </a:moveTo>
                  <a:lnTo>
                    <a:pt x="2215" y="6348"/>
                  </a:lnTo>
                  <a:cubicBezTo>
                    <a:pt x="2215" y="6348"/>
                    <a:pt x="2215" y="6348"/>
                    <a:pt x="2215" y="6348"/>
                  </a:cubicBezTo>
                  <a:close/>
                  <a:moveTo>
                    <a:pt x="1787" y="6348"/>
                  </a:moveTo>
                  <a:cubicBezTo>
                    <a:pt x="1787" y="6397"/>
                    <a:pt x="1815" y="6417"/>
                    <a:pt x="1838" y="6425"/>
                  </a:cubicBezTo>
                  <a:lnTo>
                    <a:pt x="1838" y="6425"/>
                  </a:lnTo>
                  <a:lnTo>
                    <a:pt x="1787" y="6348"/>
                  </a:lnTo>
                  <a:close/>
                  <a:moveTo>
                    <a:pt x="1525" y="6912"/>
                  </a:moveTo>
                  <a:cubicBezTo>
                    <a:pt x="1525" y="6912"/>
                    <a:pt x="1431" y="6996"/>
                    <a:pt x="1525" y="7038"/>
                  </a:cubicBezTo>
                  <a:lnTo>
                    <a:pt x="1525" y="6996"/>
                  </a:lnTo>
                  <a:lnTo>
                    <a:pt x="1525" y="6912"/>
                  </a:lnTo>
                  <a:close/>
                  <a:moveTo>
                    <a:pt x="1734" y="6996"/>
                  </a:moveTo>
                  <a:lnTo>
                    <a:pt x="1734" y="7038"/>
                  </a:lnTo>
                  <a:lnTo>
                    <a:pt x="1734" y="7132"/>
                  </a:lnTo>
                  <a:cubicBezTo>
                    <a:pt x="1734" y="7132"/>
                    <a:pt x="1651" y="7132"/>
                    <a:pt x="1651" y="7038"/>
                  </a:cubicBezTo>
                  <a:lnTo>
                    <a:pt x="1734" y="6996"/>
                  </a:lnTo>
                  <a:close/>
                  <a:moveTo>
                    <a:pt x="1870" y="6996"/>
                  </a:moveTo>
                  <a:cubicBezTo>
                    <a:pt x="1870" y="7038"/>
                    <a:pt x="1912" y="7132"/>
                    <a:pt x="1870" y="7215"/>
                  </a:cubicBezTo>
                  <a:lnTo>
                    <a:pt x="1870" y="7257"/>
                  </a:lnTo>
                  <a:cubicBezTo>
                    <a:pt x="1787" y="7215"/>
                    <a:pt x="1787" y="7132"/>
                    <a:pt x="1787" y="7038"/>
                  </a:cubicBezTo>
                  <a:lnTo>
                    <a:pt x="1870" y="6996"/>
                  </a:lnTo>
                  <a:close/>
                  <a:moveTo>
                    <a:pt x="1525" y="7435"/>
                  </a:moveTo>
                  <a:cubicBezTo>
                    <a:pt x="1567" y="7476"/>
                    <a:pt x="1651" y="7476"/>
                    <a:pt x="1651" y="7476"/>
                  </a:cubicBezTo>
                  <a:cubicBezTo>
                    <a:pt x="1651" y="7476"/>
                    <a:pt x="1525" y="7560"/>
                    <a:pt x="1431" y="7560"/>
                  </a:cubicBezTo>
                  <a:cubicBezTo>
                    <a:pt x="1431" y="7476"/>
                    <a:pt x="1525" y="7476"/>
                    <a:pt x="1525" y="7435"/>
                  </a:cubicBez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742" y="7779"/>
                  </a:moveTo>
                  <a:cubicBezTo>
                    <a:pt x="742" y="7779"/>
                    <a:pt x="742" y="7779"/>
                    <a:pt x="742" y="7779"/>
                  </a:cubicBezTo>
                  <a:lnTo>
                    <a:pt x="742" y="7779"/>
                  </a:lnTo>
                  <a:close/>
                  <a:moveTo>
                    <a:pt x="648" y="7779"/>
                  </a:moveTo>
                  <a:cubicBezTo>
                    <a:pt x="742" y="7779"/>
                    <a:pt x="648" y="7821"/>
                    <a:pt x="564" y="7915"/>
                  </a:cubicBezTo>
                  <a:cubicBezTo>
                    <a:pt x="626" y="7915"/>
                    <a:pt x="693" y="7864"/>
                    <a:pt x="724" y="7820"/>
                  </a:cubicBezTo>
                  <a:lnTo>
                    <a:pt x="724" y="7820"/>
                  </a:lnTo>
                  <a:cubicBezTo>
                    <a:pt x="729" y="7821"/>
                    <a:pt x="735" y="7821"/>
                    <a:pt x="742" y="7821"/>
                  </a:cubicBezTo>
                  <a:lnTo>
                    <a:pt x="742" y="7779"/>
                  </a:lnTo>
                  <a:cubicBezTo>
                    <a:pt x="742" y="7790"/>
                    <a:pt x="735" y="7805"/>
                    <a:pt x="724" y="7820"/>
                  </a:cubicBezTo>
                  <a:lnTo>
                    <a:pt x="724" y="7820"/>
                  </a:lnTo>
                  <a:cubicBezTo>
                    <a:pt x="661" y="7815"/>
                    <a:pt x="735" y="7779"/>
                    <a:pt x="648" y="7779"/>
                  </a:cubicBezTo>
                  <a:close/>
                  <a:moveTo>
                    <a:pt x="523" y="8040"/>
                  </a:moveTo>
                  <a:cubicBezTo>
                    <a:pt x="518" y="8040"/>
                    <a:pt x="514" y="8041"/>
                    <a:pt x="510" y="8042"/>
                  </a:cubicBezTo>
                  <a:lnTo>
                    <a:pt x="510" y="8042"/>
                  </a:lnTo>
                  <a:cubicBezTo>
                    <a:pt x="518" y="8040"/>
                    <a:pt x="523" y="8040"/>
                    <a:pt x="523" y="8040"/>
                  </a:cubicBezTo>
                  <a:lnTo>
                    <a:pt x="523" y="8040"/>
                  </a:lnTo>
                  <a:cubicBezTo>
                    <a:pt x="523" y="8040"/>
                    <a:pt x="523" y="8040"/>
                    <a:pt x="523" y="8040"/>
                  </a:cubicBezTo>
                  <a:close/>
                  <a:moveTo>
                    <a:pt x="510" y="8042"/>
                  </a:moveTo>
                  <a:lnTo>
                    <a:pt x="510" y="8042"/>
                  </a:lnTo>
                  <a:cubicBezTo>
                    <a:pt x="495" y="8043"/>
                    <a:pt x="471" y="8049"/>
                    <a:pt x="453" y="8065"/>
                  </a:cubicBezTo>
                  <a:lnTo>
                    <a:pt x="453" y="8065"/>
                  </a:lnTo>
                  <a:cubicBezTo>
                    <a:pt x="472" y="8053"/>
                    <a:pt x="492" y="8044"/>
                    <a:pt x="510" y="8042"/>
                  </a:cubicBezTo>
                  <a:close/>
                  <a:moveTo>
                    <a:pt x="523" y="8040"/>
                  </a:moveTo>
                  <a:lnTo>
                    <a:pt x="523" y="8040"/>
                  </a:lnTo>
                  <a:cubicBezTo>
                    <a:pt x="477" y="8081"/>
                    <a:pt x="453" y="8102"/>
                    <a:pt x="436" y="8124"/>
                  </a:cubicBezTo>
                  <a:lnTo>
                    <a:pt x="436" y="8124"/>
                  </a:lnTo>
                  <a:cubicBezTo>
                    <a:pt x="523" y="8119"/>
                    <a:pt x="523" y="8041"/>
                    <a:pt x="523" y="8040"/>
                  </a:cubicBezTo>
                  <a:close/>
                  <a:moveTo>
                    <a:pt x="1003" y="8040"/>
                  </a:moveTo>
                  <a:cubicBezTo>
                    <a:pt x="986" y="8068"/>
                    <a:pt x="980" y="8078"/>
                    <a:pt x="978" y="8078"/>
                  </a:cubicBezTo>
                  <a:cubicBezTo>
                    <a:pt x="974" y="8078"/>
                    <a:pt x="986" y="8041"/>
                    <a:pt x="951" y="8040"/>
                  </a:cubicBezTo>
                  <a:lnTo>
                    <a:pt x="951" y="8040"/>
                  </a:lnTo>
                  <a:cubicBezTo>
                    <a:pt x="1003" y="8041"/>
                    <a:pt x="951" y="8124"/>
                    <a:pt x="951" y="8218"/>
                  </a:cubicBezTo>
                  <a:cubicBezTo>
                    <a:pt x="1003" y="8218"/>
                    <a:pt x="1003" y="8041"/>
                    <a:pt x="1003" y="8040"/>
                  </a:cubicBezTo>
                  <a:close/>
                  <a:moveTo>
                    <a:pt x="867" y="8343"/>
                  </a:moveTo>
                  <a:cubicBezTo>
                    <a:pt x="867" y="8343"/>
                    <a:pt x="856" y="8363"/>
                    <a:pt x="838" y="8391"/>
                  </a:cubicBezTo>
                  <a:lnTo>
                    <a:pt x="838" y="8391"/>
                  </a:lnTo>
                  <a:cubicBezTo>
                    <a:pt x="854" y="8385"/>
                    <a:pt x="867" y="8385"/>
                    <a:pt x="867" y="8385"/>
                  </a:cubicBezTo>
                  <a:lnTo>
                    <a:pt x="867" y="8343"/>
                  </a:lnTo>
                  <a:close/>
                  <a:moveTo>
                    <a:pt x="838" y="8391"/>
                  </a:moveTo>
                  <a:cubicBezTo>
                    <a:pt x="815" y="8400"/>
                    <a:pt x="787" y="8420"/>
                    <a:pt x="784" y="8471"/>
                  </a:cubicBezTo>
                  <a:lnTo>
                    <a:pt x="784" y="8471"/>
                  </a:lnTo>
                  <a:cubicBezTo>
                    <a:pt x="805" y="8442"/>
                    <a:pt x="824" y="8414"/>
                    <a:pt x="838" y="8391"/>
                  </a:cubicBezTo>
                  <a:close/>
                  <a:moveTo>
                    <a:pt x="644" y="8996"/>
                  </a:moveTo>
                  <a:lnTo>
                    <a:pt x="644" y="8996"/>
                  </a:lnTo>
                  <a:cubicBezTo>
                    <a:pt x="629" y="9013"/>
                    <a:pt x="618" y="9032"/>
                    <a:pt x="630" y="9040"/>
                  </a:cubicBezTo>
                  <a:lnTo>
                    <a:pt x="630" y="9040"/>
                  </a:lnTo>
                  <a:cubicBezTo>
                    <a:pt x="637" y="9025"/>
                    <a:pt x="641" y="9011"/>
                    <a:pt x="644" y="8996"/>
                  </a:cubicBezTo>
                  <a:close/>
                  <a:moveTo>
                    <a:pt x="630" y="9040"/>
                  </a:moveTo>
                  <a:cubicBezTo>
                    <a:pt x="618" y="9066"/>
                    <a:pt x="598" y="9093"/>
                    <a:pt x="564" y="9127"/>
                  </a:cubicBezTo>
                  <a:cubicBezTo>
                    <a:pt x="648" y="9127"/>
                    <a:pt x="564" y="9127"/>
                    <a:pt x="648" y="9043"/>
                  </a:cubicBezTo>
                  <a:cubicBezTo>
                    <a:pt x="640" y="9043"/>
                    <a:pt x="634" y="9042"/>
                    <a:pt x="630" y="9040"/>
                  </a:cubicBezTo>
                  <a:close/>
                  <a:moveTo>
                    <a:pt x="6391" y="0"/>
                  </a:moveTo>
                  <a:cubicBezTo>
                    <a:pt x="6376" y="0"/>
                    <a:pt x="6362" y="7"/>
                    <a:pt x="6352" y="28"/>
                  </a:cubicBezTo>
                  <a:lnTo>
                    <a:pt x="6226" y="28"/>
                  </a:lnTo>
                  <a:cubicBezTo>
                    <a:pt x="6138" y="54"/>
                    <a:pt x="6083" y="54"/>
                    <a:pt x="6023" y="54"/>
                  </a:cubicBezTo>
                  <a:cubicBezTo>
                    <a:pt x="5963" y="54"/>
                    <a:pt x="5897" y="54"/>
                    <a:pt x="5788" y="80"/>
                  </a:cubicBezTo>
                  <a:cubicBezTo>
                    <a:pt x="5784" y="84"/>
                    <a:pt x="5781" y="87"/>
                    <a:pt x="5778" y="90"/>
                  </a:cubicBezTo>
                  <a:lnTo>
                    <a:pt x="5778" y="90"/>
                  </a:lnTo>
                  <a:cubicBezTo>
                    <a:pt x="5731" y="101"/>
                    <a:pt x="5664" y="117"/>
                    <a:pt x="5602" y="117"/>
                  </a:cubicBezTo>
                  <a:cubicBezTo>
                    <a:pt x="5555" y="117"/>
                    <a:pt x="5512" y="108"/>
                    <a:pt x="5485" y="80"/>
                  </a:cubicBezTo>
                  <a:cubicBezTo>
                    <a:pt x="5443" y="164"/>
                    <a:pt x="5485" y="164"/>
                    <a:pt x="5485" y="164"/>
                  </a:cubicBezTo>
                  <a:lnTo>
                    <a:pt x="5443" y="164"/>
                  </a:lnTo>
                  <a:cubicBezTo>
                    <a:pt x="5443" y="192"/>
                    <a:pt x="5432" y="201"/>
                    <a:pt x="5418" y="201"/>
                  </a:cubicBezTo>
                  <a:cubicBezTo>
                    <a:pt x="5403" y="201"/>
                    <a:pt x="5383" y="190"/>
                    <a:pt x="5369" y="179"/>
                  </a:cubicBezTo>
                  <a:lnTo>
                    <a:pt x="5369" y="179"/>
                  </a:lnTo>
                  <a:cubicBezTo>
                    <a:pt x="5306" y="203"/>
                    <a:pt x="5254" y="247"/>
                    <a:pt x="5223" y="247"/>
                  </a:cubicBezTo>
                  <a:lnTo>
                    <a:pt x="5265" y="247"/>
                  </a:lnTo>
                  <a:cubicBezTo>
                    <a:pt x="5223" y="247"/>
                    <a:pt x="5129" y="289"/>
                    <a:pt x="5046" y="383"/>
                  </a:cubicBezTo>
                  <a:cubicBezTo>
                    <a:pt x="5004" y="383"/>
                    <a:pt x="4921" y="425"/>
                    <a:pt x="4827" y="509"/>
                  </a:cubicBezTo>
                  <a:cubicBezTo>
                    <a:pt x="4785" y="603"/>
                    <a:pt x="4785" y="509"/>
                    <a:pt x="4701" y="644"/>
                  </a:cubicBezTo>
                  <a:cubicBezTo>
                    <a:pt x="4659" y="644"/>
                    <a:pt x="4659" y="644"/>
                    <a:pt x="4659" y="728"/>
                  </a:cubicBezTo>
                  <a:cubicBezTo>
                    <a:pt x="4659" y="686"/>
                    <a:pt x="4636" y="686"/>
                    <a:pt x="4612" y="686"/>
                  </a:cubicBezTo>
                  <a:cubicBezTo>
                    <a:pt x="4589" y="686"/>
                    <a:pt x="4565" y="686"/>
                    <a:pt x="4565" y="644"/>
                  </a:cubicBezTo>
                  <a:cubicBezTo>
                    <a:pt x="4482" y="812"/>
                    <a:pt x="4482" y="728"/>
                    <a:pt x="4482" y="812"/>
                  </a:cubicBezTo>
                  <a:lnTo>
                    <a:pt x="4440" y="812"/>
                  </a:lnTo>
                  <a:lnTo>
                    <a:pt x="4440" y="947"/>
                  </a:lnTo>
                  <a:cubicBezTo>
                    <a:pt x="4440" y="864"/>
                    <a:pt x="4346" y="864"/>
                    <a:pt x="4346" y="864"/>
                  </a:cubicBezTo>
                  <a:cubicBezTo>
                    <a:pt x="4221" y="864"/>
                    <a:pt x="4262" y="1031"/>
                    <a:pt x="4137" y="1031"/>
                  </a:cubicBezTo>
                  <a:cubicBezTo>
                    <a:pt x="4137" y="1037"/>
                    <a:pt x="4140" y="1040"/>
                    <a:pt x="4145" y="1040"/>
                  </a:cubicBezTo>
                  <a:cubicBezTo>
                    <a:pt x="4164" y="1040"/>
                    <a:pt x="4213" y="1002"/>
                    <a:pt x="4241" y="1002"/>
                  </a:cubicBezTo>
                  <a:cubicBezTo>
                    <a:pt x="4254" y="1002"/>
                    <a:pt x="4262" y="1009"/>
                    <a:pt x="4262" y="1031"/>
                  </a:cubicBezTo>
                  <a:lnTo>
                    <a:pt x="4221" y="1073"/>
                  </a:lnTo>
                  <a:cubicBezTo>
                    <a:pt x="4137" y="1073"/>
                    <a:pt x="4043" y="1073"/>
                    <a:pt x="4001" y="1167"/>
                  </a:cubicBezTo>
                  <a:lnTo>
                    <a:pt x="4001" y="1073"/>
                  </a:lnTo>
                  <a:cubicBezTo>
                    <a:pt x="4001" y="1167"/>
                    <a:pt x="4001" y="1209"/>
                    <a:pt x="3918" y="1209"/>
                  </a:cubicBezTo>
                  <a:cubicBezTo>
                    <a:pt x="3888" y="1209"/>
                    <a:pt x="3880" y="1250"/>
                    <a:pt x="3877" y="1274"/>
                  </a:cubicBezTo>
                  <a:lnTo>
                    <a:pt x="3877" y="1274"/>
                  </a:lnTo>
                  <a:cubicBezTo>
                    <a:pt x="3885" y="1263"/>
                    <a:pt x="3893" y="1252"/>
                    <a:pt x="3900" y="1241"/>
                  </a:cubicBezTo>
                  <a:lnTo>
                    <a:pt x="3900" y="1241"/>
                  </a:lnTo>
                  <a:cubicBezTo>
                    <a:pt x="3901" y="1253"/>
                    <a:pt x="3906" y="1269"/>
                    <a:pt x="3918" y="1292"/>
                  </a:cubicBezTo>
                  <a:lnTo>
                    <a:pt x="4001" y="1209"/>
                  </a:lnTo>
                  <a:lnTo>
                    <a:pt x="4001" y="1209"/>
                  </a:lnTo>
                  <a:cubicBezTo>
                    <a:pt x="3918" y="1292"/>
                    <a:pt x="3918" y="1386"/>
                    <a:pt x="3876" y="1386"/>
                  </a:cubicBezTo>
                  <a:lnTo>
                    <a:pt x="3782" y="1386"/>
                  </a:lnTo>
                  <a:cubicBezTo>
                    <a:pt x="3782" y="1386"/>
                    <a:pt x="3784" y="1384"/>
                    <a:pt x="3789" y="1379"/>
                  </a:cubicBezTo>
                  <a:lnTo>
                    <a:pt x="3789" y="1379"/>
                  </a:lnTo>
                  <a:cubicBezTo>
                    <a:pt x="3744" y="1396"/>
                    <a:pt x="3698" y="1407"/>
                    <a:pt x="3698" y="1428"/>
                  </a:cubicBezTo>
                  <a:lnTo>
                    <a:pt x="3657" y="1428"/>
                  </a:lnTo>
                  <a:lnTo>
                    <a:pt x="3563" y="1512"/>
                  </a:lnTo>
                  <a:lnTo>
                    <a:pt x="3563" y="1512"/>
                  </a:lnTo>
                  <a:cubicBezTo>
                    <a:pt x="3594" y="1484"/>
                    <a:pt x="3604" y="1474"/>
                    <a:pt x="3608" y="1474"/>
                  </a:cubicBezTo>
                  <a:lnTo>
                    <a:pt x="3608" y="1474"/>
                  </a:lnTo>
                  <a:cubicBezTo>
                    <a:pt x="3615" y="1474"/>
                    <a:pt x="3594" y="1512"/>
                    <a:pt x="3657" y="1512"/>
                  </a:cubicBezTo>
                  <a:cubicBezTo>
                    <a:pt x="3610" y="1579"/>
                    <a:pt x="3565" y="1579"/>
                    <a:pt x="3527" y="1579"/>
                  </a:cubicBezTo>
                  <a:cubicBezTo>
                    <a:pt x="3489" y="1579"/>
                    <a:pt x="3458" y="1579"/>
                    <a:pt x="3437" y="1647"/>
                  </a:cubicBezTo>
                  <a:lnTo>
                    <a:pt x="3479" y="1647"/>
                  </a:lnTo>
                  <a:cubicBezTo>
                    <a:pt x="3437" y="1647"/>
                    <a:pt x="3437" y="1731"/>
                    <a:pt x="3437" y="1731"/>
                  </a:cubicBezTo>
                  <a:cubicBezTo>
                    <a:pt x="3395" y="1773"/>
                    <a:pt x="3395" y="1773"/>
                    <a:pt x="3406" y="1773"/>
                  </a:cubicBezTo>
                  <a:cubicBezTo>
                    <a:pt x="3416" y="1773"/>
                    <a:pt x="3437" y="1773"/>
                    <a:pt x="3437" y="1814"/>
                  </a:cubicBezTo>
                  <a:cubicBezTo>
                    <a:pt x="3354" y="1814"/>
                    <a:pt x="3437" y="1856"/>
                    <a:pt x="3354" y="1856"/>
                  </a:cubicBezTo>
                  <a:cubicBezTo>
                    <a:pt x="3301" y="1950"/>
                    <a:pt x="3437" y="1950"/>
                    <a:pt x="3301" y="1992"/>
                  </a:cubicBezTo>
                  <a:cubicBezTo>
                    <a:pt x="3218" y="2076"/>
                    <a:pt x="3218" y="2076"/>
                    <a:pt x="3218" y="2170"/>
                  </a:cubicBezTo>
                  <a:lnTo>
                    <a:pt x="3134" y="2170"/>
                  </a:lnTo>
                  <a:cubicBezTo>
                    <a:pt x="3134" y="2170"/>
                    <a:pt x="3134" y="2211"/>
                    <a:pt x="3092" y="2295"/>
                  </a:cubicBezTo>
                  <a:lnTo>
                    <a:pt x="3134" y="2212"/>
                  </a:lnTo>
                  <a:lnTo>
                    <a:pt x="3134" y="2212"/>
                  </a:lnTo>
                  <a:cubicBezTo>
                    <a:pt x="3092" y="2295"/>
                    <a:pt x="3092" y="2379"/>
                    <a:pt x="3092" y="2379"/>
                  </a:cubicBezTo>
                  <a:lnTo>
                    <a:pt x="2998" y="2431"/>
                  </a:lnTo>
                  <a:cubicBezTo>
                    <a:pt x="2998" y="2514"/>
                    <a:pt x="2915" y="2514"/>
                    <a:pt x="2915" y="2640"/>
                  </a:cubicBezTo>
                  <a:lnTo>
                    <a:pt x="2873" y="2640"/>
                  </a:lnTo>
                  <a:cubicBezTo>
                    <a:pt x="2826" y="2687"/>
                    <a:pt x="2836" y="2687"/>
                    <a:pt x="2853" y="2687"/>
                  </a:cubicBezTo>
                  <a:cubicBezTo>
                    <a:pt x="2870" y="2687"/>
                    <a:pt x="2894" y="2687"/>
                    <a:pt x="2873" y="2734"/>
                  </a:cubicBezTo>
                  <a:cubicBezTo>
                    <a:pt x="2873" y="2748"/>
                    <a:pt x="2863" y="2752"/>
                    <a:pt x="2849" y="2752"/>
                  </a:cubicBezTo>
                  <a:cubicBezTo>
                    <a:pt x="2821" y="2752"/>
                    <a:pt x="2779" y="2734"/>
                    <a:pt x="2779" y="2734"/>
                  </a:cubicBezTo>
                  <a:cubicBezTo>
                    <a:pt x="2779" y="2776"/>
                    <a:pt x="2779" y="2859"/>
                    <a:pt x="2695" y="2953"/>
                  </a:cubicBezTo>
                  <a:cubicBezTo>
                    <a:pt x="2695" y="2859"/>
                    <a:pt x="2695" y="2776"/>
                    <a:pt x="2654" y="2776"/>
                  </a:cubicBezTo>
                  <a:cubicBezTo>
                    <a:pt x="2695" y="2859"/>
                    <a:pt x="2570" y="2995"/>
                    <a:pt x="2654" y="3078"/>
                  </a:cubicBezTo>
                  <a:lnTo>
                    <a:pt x="2575" y="3157"/>
                  </a:lnTo>
                  <a:lnTo>
                    <a:pt x="2575" y="3157"/>
                  </a:lnTo>
                  <a:cubicBezTo>
                    <a:pt x="2573" y="3155"/>
                    <a:pt x="2572" y="3153"/>
                    <a:pt x="2570" y="3150"/>
                  </a:cubicBezTo>
                  <a:lnTo>
                    <a:pt x="2570" y="3150"/>
                  </a:lnTo>
                  <a:lnTo>
                    <a:pt x="2570" y="3162"/>
                  </a:lnTo>
                  <a:lnTo>
                    <a:pt x="2575" y="3157"/>
                  </a:lnTo>
                  <a:lnTo>
                    <a:pt x="2575" y="3157"/>
                  </a:lnTo>
                  <a:cubicBezTo>
                    <a:pt x="2594" y="3187"/>
                    <a:pt x="2618" y="3221"/>
                    <a:pt x="2570" y="3298"/>
                  </a:cubicBezTo>
                  <a:lnTo>
                    <a:pt x="2518" y="3298"/>
                  </a:lnTo>
                  <a:lnTo>
                    <a:pt x="2518" y="3340"/>
                  </a:lnTo>
                  <a:lnTo>
                    <a:pt x="2518" y="3423"/>
                  </a:lnTo>
                  <a:lnTo>
                    <a:pt x="2518" y="3559"/>
                  </a:lnTo>
                  <a:cubicBezTo>
                    <a:pt x="2434" y="3559"/>
                    <a:pt x="2518" y="3517"/>
                    <a:pt x="2434" y="3517"/>
                  </a:cubicBezTo>
                  <a:cubicBezTo>
                    <a:pt x="2351" y="3517"/>
                    <a:pt x="2434" y="3559"/>
                    <a:pt x="2351" y="3643"/>
                  </a:cubicBezTo>
                  <a:cubicBezTo>
                    <a:pt x="2434" y="3643"/>
                    <a:pt x="2351" y="3737"/>
                    <a:pt x="2351" y="3737"/>
                  </a:cubicBezTo>
                  <a:lnTo>
                    <a:pt x="2351" y="3778"/>
                  </a:lnTo>
                  <a:cubicBezTo>
                    <a:pt x="2309" y="3778"/>
                    <a:pt x="2309" y="3778"/>
                    <a:pt x="2309" y="3862"/>
                  </a:cubicBezTo>
                  <a:lnTo>
                    <a:pt x="2215" y="3862"/>
                  </a:lnTo>
                  <a:cubicBezTo>
                    <a:pt x="2215" y="3946"/>
                    <a:pt x="2309" y="3946"/>
                    <a:pt x="2309" y="3946"/>
                  </a:cubicBezTo>
                  <a:cubicBezTo>
                    <a:pt x="2309" y="3998"/>
                    <a:pt x="2215" y="3998"/>
                    <a:pt x="2215" y="3998"/>
                  </a:cubicBezTo>
                  <a:cubicBezTo>
                    <a:pt x="2192" y="4021"/>
                    <a:pt x="2189" y="4027"/>
                    <a:pt x="2194" y="4027"/>
                  </a:cubicBezTo>
                  <a:cubicBezTo>
                    <a:pt x="2201" y="4027"/>
                    <a:pt x="2221" y="4017"/>
                    <a:pt x="2233" y="4017"/>
                  </a:cubicBezTo>
                  <a:cubicBezTo>
                    <a:pt x="2247" y="4017"/>
                    <a:pt x="2251" y="4029"/>
                    <a:pt x="2215" y="4081"/>
                  </a:cubicBezTo>
                  <a:lnTo>
                    <a:pt x="2215" y="4301"/>
                  </a:lnTo>
                  <a:cubicBezTo>
                    <a:pt x="2194" y="4311"/>
                    <a:pt x="2178" y="4316"/>
                    <a:pt x="2167" y="4318"/>
                  </a:cubicBezTo>
                  <a:lnTo>
                    <a:pt x="2167" y="4318"/>
                  </a:lnTo>
                  <a:lnTo>
                    <a:pt x="2131" y="4301"/>
                  </a:lnTo>
                  <a:lnTo>
                    <a:pt x="2131" y="4301"/>
                  </a:lnTo>
                  <a:cubicBezTo>
                    <a:pt x="2131" y="4301"/>
                    <a:pt x="2131" y="4319"/>
                    <a:pt x="2156" y="4319"/>
                  </a:cubicBezTo>
                  <a:cubicBezTo>
                    <a:pt x="2159" y="4319"/>
                    <a:pt x="2163" y="4319"/>
                    <a:pt x="2167" y="4318"/>
                  </a:cubicBezTo>
                  <a:lnTo>
                    <a:pt x="2167" y="4318"/>
                  </a:lnTo>
                  <a:lnTo>
                    <a:pt x="2215" y="4342"/>
                  </a:lnTo>
                  <a:lnTo>
                    <a:pt x="2131" y="4342"/>
                  </a:lnTo>
                  <a:cubicBezTo>
                    <a:pt x="2131" y="4342"/>
                    <a:pt x="2215" y="4342"/>
                    <a:pt x="2215" y="4426"/>
                  </a:cubicBezTo>
                  <a:cubicBezTo>
                    <a:pt x="2309" y="4426"/>
                    <a:pt x="2131" y="4520"/>
                    <a:pt x="2131" y="4645"/>
                  </a:cubicBezTo>
                  <a:lnTo>
                    <a:pt x="2131" y="4781"/>
                  </a:lnTo>
                  <a:lnTo>
                    <a:pt x="2131" y="4865"/>
                  </a:lnTo>
                  <a:cubicBezTo>
                    <a:pt x="2131" y="4839"/>
                    <a:pt x="2139" y="4829"/>
                    <a:pt x="2150" y="4829"/>
                  </a:cubicBezTo>
                  <a:cubicBezTo>
                    <a:pt x="2175" y="4829"/>
                    <a:pt x="2215" y="4878"/>
                    <a:pt x="2215" y="4907"/>
                  </a:cubicBezTo>
                  <a:lnTo>
                    <a:pt x="2309" y="4907"/>
                  </a:lnTo>
                  <a:cubicBezTo>
                    <a:pt x="2309" y="4907"/>
                    <a:pt x="2328" y="4888"/>
                    <a:pt x="2340" y="4888"/>
                  </a:cubicBezTo>
                  <a:cubicBezTo>
                    <a:pt x="2346" y="4888"/>
                    <a:pt x="2351" y="4893"/>
                    <a:pt x="2351" y="4907"/>
                  </a:cubicBezTo>
                  <a:lnTo>
                    <a:pt x="2351" y="4729"/>
                  </a:lnTo>
                  <a:lnTo>
                    <a:pt x="2351" y="4562"/>
                  </a:lnTo>
                  <a:cubicBezTo>
                    <a:pt x="2309" y="4520"/>
                    <a:pt x="2351" y="4520"/>
                    <a:pt x="2351" y="4426"/>
                  </a:cubicBezTo>
                  <a:cubicBezTo>
                    <a:pt x="2434" y="4301"/>
                    <a:pt x="2351" y="4342"/>
                    <a:pt x="2434" y="4301"/>
                  </a:cubicBezTo>
                  <a:cubicBezTo>
                    <a:pt x="2351" y="4207"/>
                    <a:pt x="2518" y="4123"/>
                    <a:pt x="2518" y="4081"/>
                  </a:cubicBezTo>
                  <a:lnTo>
                    <a:pt x="2434" y="4081"/>
                  </a:lnTo>
                  <a:cubicBezTo>
                    <a:pt x="2434" y="4081"/>
                    <a:pt x="2570" y="3998"/>
                    <a:pt x="2654" y="3998"/>
                  </a:cubicBezTo>
                  <a:cubicBezTo>
                    <a:pt x="2675" y="3972"/>
                    <a:pt x="2654" y="3972"/>
                    <a:pt x="2628" y="3972"/>
                  </a:cubicBezTo>
                  <a:cubicBezTo>
                    <a:pt x="2601" y="3972"/>
                    <a:pt x="2570" y="3972"/>
                    <a:pt x="2570" y="3946"/>
                  </a:cubicBezTo>
                  <a:cubicBezTo>
                    <a:pt x="2654" y="3946"/>
                    <a:pt x="2654" y="3946"/>
                    <a:pt x="2654" y="3862"/>
                  </a:cubicBezTo>
                  <a:cubicBezTo>
                    <a:pt x="2695" y="3862"/>
                    <a:pt x="2654" y="3737"/>
                    <a:pt x="2695" y="3643"/>
                  </a:cubicBezTo>
                  <a:lnTo>
                    <a:pt x="2695" y="3643"/>
                  </a:lnTo>
                  <a:cubicBezTo>
                    <a:pt x="2695" y="3644"/>
                    <a:pt x="2677" y="3684"/>
                    <a:pt x="2665" y="3684"/>
                  </a:cubicBezTo>
                  <a:cubicBezTo>
                    <a:pt x="2658" y="3684"/>
                    <a:pt x="2654" y="3674"/>
                    <a:pt x="2654" y="3643"/>
                  </a:cubicBezTo>
                  <a:cubicBezTo>
                    <a:pt x="2695" y="3559"/>
                    <a:pt x="2779" y="3517"/>
                    <a:pt x="2779" y="3423"/>
                  </a:cubicBezTo>
                  <a:cubicBezTo>
                    <a:pt x="2779" y="3517"/>
                    <a:pt x="2779" y="3517"/>
                    <a:pt x="2873" y="3559"/>
                  </a:cubicBezTo>
                  <a:lnTo>
                    <a:pt x="2779" y="3559"/>
                  </a:lnTo>
                  <a:cubicBezTo>
                    <a:pt x="2779" y="3643"/>
                    <a:pt x="2873" y="3643"/>
                    <a:pt x="2873" y="3737"/>
                  </a:cubicBezTo>
                  <a:cubicBezTo>
                    <a:pt x="2873" y="3737"/>
                    <a:pt x="2873" y="3755"/>
                    <a:pt x="2845" y="3755"/>
                  </a:cubicBezTo>
                  <a:cubicBezTo>
                    <a:pt x="2831" y="3755"/>
                    <a:pt x="2810" y="3751"/>
                    <a:pt x="2779" y="3737"/>
                  </a:cubicBezTo>
                  <a:lnTo>
                    <a:pt x="2779" y="3737"/>
                  </a:lnTo>
                  <a:lnTo>
                    <a:pt x="2873" y="3862"/>
                  </a:lnTo>
                  <a:lnTo>
                    <a:pt x="2873" y="3946"/>
                  </a:lnTo>
                  <a:lnTo>
                    <a:pt x="2873" y="3998"/>
                  </a:lnTo>
                  <a:cubicBezTo>
                    <a:pt x="2695" y="4081"/>
                    <a:pt x="2873" y="4081"/>
                    <a:pt x="2779" y="4123"/>
                  </a:cubicBezTo>
                  <a:cubicBezTo>
                    <a:pt x="2695" y="4123"/>
                    <a:pt x="2779" y="4207"/>
                    <a:pt x="2695" y="4301"/>
                  </a:cubicBezTo>
                  <a:cubicBezTo>
                    <a:pt x="2763" y="4301"/>
                    <a:pt x="2776" y="4184"/>
                    <a:pt x="2828" y="4184"/>
                  </a:cubicBezTo>
                  <a:cubicBezTo>
                    <a:pt x="2841" y="4184"/>
                    <a:pt x="2855" y="4191"/>
                    <a:pt x="2873" y="4207"/>
                  </a:cubicBezTo>
                  <a:cubicBezTo>
                    <a:pt x="2873" y="4207"/>
                    <a:pt x="2779" y="4123"/>
                    <a:pt x="2873" y="4123"/>
                  </a:cubicBezTo>
                  <a:lnTo>
                    <a:pt x="2873" y="4207"/>
                  </a:lnTo>
                  <a:lnTo>
                    <a:pt x="2873" y="4301"/>
                  </a:lnTo>
                  <a:cubicBezTo>
                    <a:pt x="2779" y="4301"/>
                    <a:pt x="2873" y="4301"/>
                    <a:pt x="2873" y="4342"/>
                  </a:cubicBezTo>
                  <a:lnTo>
                    <a:pt x="2779" y="4342"/>
                  </a:lnTo>
                  <a:cubicBezTo>
                    <a:pt x="2779" y="4426"/>
                    <a:pt x="2873" y="4426"/>
                    <a:pt x="2873" y="4426"/>
                  </a:cubicBezTo>
                  <a:cubicBezTo>
                    <a:pt x="2873" y="4465"/>
                    <a:pt x="2857" y="4487"/>
                    <a:pt x="2838" y="4501"/>
                  </a:cubicBezTo>
                  <a:lnTo>
                    <a:pt x="2838" y="4501"/>
                  </a:lnTo>
                  <a:cubicBezTo>
                    <a:pt x="2841" y="4500"/>
                    <a:pt x="2844" y="4500"/>
                    <a:pt x="2846" y="4500"/>
                  </a:cubicBezTo>
                  <a:cubicBezTo>
                    <a:pt x="2861" y="4500"/>
                    <a:pt x="2873" y="4514"/>
                    <a:pt x="2873" y="4562"/>
                  </a:cubicBezTo>
                  <a:lnTo>
                    <a:pt x="2873" y="4781"/>
                  </a:lnTo>
                  <a:cubicBezTo>
                    <a:pt x="2873" y="4823"/>
                    <a:pt x="2883" y="4823"/>
                    <a:pt x="2894" y="4823"/>
                  </a:cubicBezTo>
                  <a:cubicBezTo>
                    <a:pt x="2904" y="4823"/>
                    <a:pt x="2915" y="4823"/>
                    <a:pt x="2915" y="4865"/>
                  </a:cubicBezTo>
                  <a:cubicBezTo>
                    <a:pt x="2915" y="4907"/>
                    <a:pt x="2873" y="4990"/>
                    <a:pt x="2873" y="5084"/>
                  </a:cubicBezTo>
                  <a:lnTo>
                    <a:pt x="2873" y="5210"/>
                  </a:lnTo>
                  <a:lnTo>
                    <a:pt x="2873" y="5304"/>
                  </a:lnTo>
                  <a:lnTo>
                    <a:pt x="2915" y="5304"/>
                  </a:lnTo>
                  <a:lnTo>
                    <a:pt x="2873" y="5345"/>
                  </a:lnTo>
                  <a:lnTo>
                    <a:pt x="2779" y="5345"/>
                  </a:lnTo>
                  <a:lnTo>
                    <a:pt x="2779" y="5429"/>
                  </a:lnTo>
                  <a:lnTo>
                    <a:pt x="2695" y="5471"/>
                  </a:lnTo>
                  <a:cubicBezTo>
                    <a:pt x="2779" y="5565"/>
                    <a:pt x="2779" y="5690"/>
                    <a:pt x="2779" y="5774"/>
                  </a:cubicBezTo>
                  <a:lnTo>
                    <a:pt x="2695" y="5774"/>
                  </a:lnTo>
                  <a:lnTo>
                    <a:pt x="2695" y="5690"/>
                  </a:lnTo>
                  <a:cubicBezTo>
                    <a:pt x="2654" y="5690"/>
                    <a:pt x="2654" y="5774"/>
                    <a:pt x="2654" y="5774"/>
                  </a:cubicBezTo>
                  <a:cubicBezTo>
                    <a:pt x="2695" y="5774"/>
                    <a:pt x="2654" y="5868"/>
                    <a:pt x="2654" y="5909"/>
                  </a:cubicBezTo>
                  <a:cubicBezTo>
                    <a:pt x="2636" y="5909"/>
                    <a:pt x="2622" y="5909"/>
                    <a:pt x="2612" y="5909"/>
                  </a:cubicBezTo>
                  <a:lnTo>
                    <a:pt x="2612" y="5909"/>
                  </a:lnTo>
                  <a:cubicBezTo>
                    <a:pt x="2611" y="5929"/>
                    <a:pt x="2606" y="5957"/>
                    <a:pt x="2570" y="5993"/>
                  </a:cubicBezTo>
                  <a:lnTo>
                    <a:pt x="2518" y="6087"/>
                  </a:lnTo>
                  <a:lnTo>
                    <a:pt x="2518" y="5993"/>
                  </a:lnTo>
                  <a:cubicBezTo>
                    <a:pt x="2434" y="6129"/>
                    <a:pt x="2351" y="6254"/>
                    <a:pt x="2351" y="6348"/>
                  </a:cubicBezTo>
                  <a:lnTo>
                    <a:pt x="2351" y="6432"/>
                  </a:lnTo>
                  <a:lnTo>
                    <a:pt x="2351" y="6474"/>
                  </a:lnTo>
                  <a:cubicBezTo>
                    <a:pt x="2351" y="6474"/>
                    <a:pt x="2215" y="6432"/>
                    <a:pt x="2215" y="6348"/>
                  </a:cubicBezTo>
                  <a:lnTo>
                    <a:pt x="2215" y="6432"/>
                  </a:lnTo>
                  <a:lnTo>
                    <a:pt x="2309" y="6474"/>
                  </a:lnTo>
                  <a:cubicBezTo>
                    <a:pt x="2155" y="6474"/>
                    <a:pt x="2197" y="6474"/>
                    <a:pt x="2157" y="6528"/>
                  </a:cubicBezTo>
                  <a:lnTo>
                    <a:pt x="2157" y="6528"/>
                  </a:lnTo>
                  <a:cubicBezTo>
                    <a:pt x="2153" y="6525"/>
                    <a:pt x="2150" y="6523"/>
                    <a:pt x="2146" y="6523"/>
                  </a:cubicBezTo>
                  <a:cubicBezTo>
                    <a:pt x="2138" y="6523"/>
                    <a:pt x="2131" y="6533"/>
                    <a:pt x="2131" y="6557"/>
                  </a:cubicBezTo>
                  <a:cubicBezTo>
                    <a:pt x="2142" y="6546"/>
                    <a:pt x="2150" y="6537"/>
                    <a:pt x="2157" y="6528"/>
                  </a:cubicBezTo>
                  <a:lnTo>
                    <a:pt x="2157" y="6528"/>
                  </a:lnTo>
                  <a:cubicBezTo>
                    <a:pt x="2172" y="6545"/>
                    <a:pt x="2180" y="6596"/>
                    <a:pt x="2131" y="6651"/>
                  </a:cubicBezTo>
                  <a:lnTo>
                    <a:pt x="2090" y="6557"/>
                  </a:lnTo>
                  <a:lnTo>
                    <a:pt x="2090" y="6655"/>
                  </a:lnTo>
                  <a:lnTo>
                    <a:pt x="2090" y="6655"/>
                  </a:lnTo>
                  <a:cubicBezTo>
                    <a:pt x="2072" y="6651"/>
                    <a:pt x="2039" y="6651"/>
                    <a:pt x="1996" y="6651"/>
                  </a:cubicBezTo>
                  <a:cubicBezTo>
                    <a:pt x="2090" y="6651"/>
                    <a:pt x="1996" y="6693"/>
                    <a:pt x="1912" y="6693"/>
                  </a:cubicBezTo>
                  <a:lnTo>
                    <a:pt x="1996" y="6693"/>
                  </a:lnTo>
                  <a:lnTo>
                    <a:pt x="1996" y="6776"/>
                  </a:lnTo>
                  <a:lnTo>
                    <a:pt x="1912" y="6870"/>
                  </a:lnTo>
                  <a:lnTo>
                    <a:pt x="1996" y="6870"/>
                  </a:lnTo>
                  <a:cubicBezTo>
                    <a:pt x="1996" y="6870"/>
                    <a:pt x="1996" y="6912"/>
                    <a:pt x="1912" y="6912"/>
                  </a:cubicBezTo>
                  <a:lnTo>
                    <a:pt x="1912" y="6870"/>
                  </a:lnTo>
                  <a:lnTo>
                    <a:pt x="1912" y="6776"/>
                  </a:lnTo>
                  <a:lnTo>
                    <a:pt x="1912" y="6693"/>
                  </a:lnTo>
                  <a:cubicBezTo>
                    <a:pt x="1996" y="6693"/>
                    <a:pt x="1912" y="6651"/>
                    <a:pt x="1996" y="6651"/>
                  </a:cubicBezTo>
                  <a:cubicBezTo>
                    <a:pt x="1996" y="6557"/>
                    <a:pt x="2090" y="6432"/>
                    <a:pt x="1996" y="6432"/>
                  </a:cubicBezTo>
                  <a:lnTo>
                    <a:pt x="2090" y="6348"/>
                  </a:lnTo>
                  <a:lnTo>
                    <a:pt x="2090" y="6254"/>
                  </a:lnTo>
                  <a:cubicBezTo>
                    <a:pt x="2090" y="6233"/>
                    <a:pt x="2090" y="6223"/>
                    <a:pt x="2095" y="6223"/>
                  </a:cubicBezTo>
                  <a:cubicBezTo>
                    <a:pt x="2100" y="6223"/>
                    <a:pt x="2110" y="6233"/>
                    <a:pt x="2131" y="6254"/>
                  </a:cubicBezTo>
                  <a:cubicBezTo>
                    <a:pt x="2090" y="6129"/>
                    <a:pt x="2131" y="6129"/>
                    <a:pt x="2090" y="6087"/>
                  </a:cubicBezTo>
                  <a:lnTo>
                    <a:pt x="2131" y="6087"/>
                  </a:lnTo>
                  <a:cubicBezTo>
                    <a:pt x="2131" y="6087"/>
                    <a:pt x="2090" y="5993"/>
                    <a:pt x="2131" y="5993"/>
                  </a:cubicBezTo>
                  <a:cubicBezTo>
                    <a:pt x="2215" y="5909"/>
                    <a:pt x="2215" y="5648"/>
                    <a:pt x="2309" y="5429"/>
                  </a:cubicBezTo>
                  <a:lnTo>
                    <a:pt x="2309" y="5429"/>
                  </a:lnTo>
                  <a:cubicBezTo>
                    <a:pt x="2296" y="5435"/>
                    <a:pt x="2287" y="5437"/>
                    <a:pt x="2282" y="5437"/>
                  </a:cubicBezTo>
                  <a:cubicBezTo>
                    <a:pt x="2250" y="5437"/>
                    <a:pt x="2345" y="5345"/>
                    <a:pt x="2309" y="5345"/>
                  </a:cubicBezTo>
                  <a:cubicBezTo>
                    <a:pt x="2309" y="5304"/>
                    <a:pt x="2351" y="5210"/>
                    <a:pt x="2351" y="5126"/>
                  </a:cubicBezTo>
                  <a:cubicBezTo>
                    <a:pt x="2434" y="5084"/>
                    <a:pt x="2351" y="5084"/>
                    <a:pt x="2309" y="4990"/>
                  </a:cubicBezTo>
                  <a:lnTo>
                    <a:pt x="2131" y="4990"/>
                  </a:lnTo>
                  <a:cubicBezTo>
                    <a:pt x="2131" y="4990"/>
                    <a:pt x="2215" y="4990"/>
                    <a:pt x="2215" y="4907"/>
                  </a:cubicBezTo>
                  <a:lnTo>
                    <a:pt x="2131" y="4907"/>
                  </a:lnTo>
                  <a:lnTo>
                    <a:pt x="2090" y="4990"/>
                  </a:lnTo>
                  <a:lnTo>
                    <a:pt x="2090" y="5084"/>
                  </a:lnTo>
                  <a:cubicBezTo>
                    <a:pt x="2090" y="5210"/>
                    <a:pt x="2131" y="5304"/>
                    <a:pt x="2131" y="5429"/>
                  </a:cubicBezTo>
                  <a:cubicBezTo>
                    <a:pt x="2117" y="5401"/>
                    <a:pt x="2108" y="5392"/>
                    <a:pt x="2098" y="5392"/>
                  </a:cubicBezTo>
                  <a:cubicBezTo>
                    <a:pt x="2079" y="5392"/>
                    <a:pt x="2058" y="5429"/>
                    <a:pt x="1996" y="5429"/>
                  </a:cubicBezTo>
                  <a:cubicBezTo>
                    <a:pt x="2088" y="5429"/>
                    <a:pt x="1999" y="5469"/>
                    <a:pt x="1996" y="5560"/>
                  </a:cubicBezTo>
                  <a:lnTo>
                    <a:pt x="1996" y="5560"/>
                  </a:lnTo>
                  <a:cubicBezTo>
                    <a:pt x="1996" y="5560"/>
                    <a:pt x="1996" y="5559"/>
                    <a:pt x="1996" y="5559"/>
                  </a:cubicBezTo>
                  <a:lnTo>
                    <a:pt x="1996" y="5559"/>
                  </a:lnTo>
                  <a:lnTo>
                    <a:pt x="1996" y="5565"/>
                  </a:lnTo>
                  <a:cubicBezTo>
                    <a:pt x="1996" y="5563"/>
                    <a:pt x="1996" y="5561"/>
                    <a:pt x="1996" y="5560"/>
                  </a:cubicBezTo>
                  <a:lnTo>
                    <a:pt x="1996" y="5560"/>
                  </a:lnTo>
                  <a:cubicBezTo>
                    <a:pt x="2019" y="5583"/>
                    <a:pt x="2045" y="5604"/>
                    <a:pt x="1996" y="5648"/>
                  </a:cubicBezTo>
                  <a:lnTo>
                    <a:pt x="1996" y="5690"/>
                  </a:lnTo>
                  <a:cubicBezTo>
                    <a:pt x="1912" y="5774"/>
                    <a:pt x="1912" y="5868"/>
                    <a:pt x="1912" y="5909"/>
                  </a:cubicBezTo>
                  <a:cubicBezTo>
                    <a:pt x="1912" y="5993"/>
                    <a:pt x="1912" y="6087"/>
                    <a:pt x="1995" y="6087"/>
                  </a:cubicBezTo>
                  <a:lnTo>
                    <a:pt x="1995" y="6087"/>
                  </a:lnTo>
                  <a:cubicBezTo>
                    <a:pt x="1912" y="6087"/>
                    <a:pt x="1912" y="5993"/>
                    <a:pt x="1870" y="5993"/>
                  </a:cubicBezTo>
                  <a:cubicBezTo>
                    <a:pt x="1870" y="5993"/>
                    <a:pt x="1912" y="6087"/>
                    <a:pt x="1996" y="6129"/>
                  </a:cubicBezTo>
                  <a:cubicBezTo>
                    <a:pt x="1996" y="6212"/>
                    <a:pt x="2090" y="6212"/>
                    <a:pt x="2090" y="6212"/>
                  </a:cubicBezTo>
                  <a:cubicBezTo>
                    <a:pt x="1996" y="6212"/>
                    <a:pt x="1870" y="6212"/>
                    <a:pt x="1870" y="6129"/>
                  </a:cubicBezTo>
                  <a:lnTo>
                    <a:pt x="1870" y="6254"/>
                  </a:lnTo>
                  <a:cubicBezTo>
                    <a:pt x="1870" y="6233"/>
                    <a:pt x="1881" y="6223"/>
                    <a:pt x="1891" y="6223"/>
                  </a:cubicBezTo>
                  <a:cubicBezTo>
                    <a:pt x="1902" y="6223"/>
                    <a:pt x="1912" y="6233"/>
                    <a:pt x="1912" y="6254"/>
                  </a:cubicBezTo>
                  <a:cubicBezTo>
                    <a:pt x="1870" y="6254"/>
                    <a:pt x="1870" y="6254"/>
                    <a:pt x="1787" y="6348"/>
                  </a:cubicBezTo>
                  <a:lnTo>
                    <a:pt x="1787" y="6348"/>
                  </a:lnTo>
                  <a:lnTo>
                    <a:pt x="1787" y="6348"/>
                  </a:lnTo>
                  <a:cubicBezTo>
                    <a:pt x="1787" y="6348"/>
                    <a:pt x="1870" y="6348"/>
                    <a:pt x="1870" y="6432"/>
                  </a:cubicBezTo>
                  <a:cubicBezTo>
                    <a:pt x="1870" y="6432"/>
                    <a:pt x="1855" y="6432"/>
                    <a:pt x="1838" y="6425"/>
                  </a:cubicBezTo>
                  <a:lnTo>
                    <a:pt x="1838" y="6425"/>
                  </a:lnTo>
                  <a:lnTo>
                    <a:pt x="1870" y="6474"/>
                  </a:lnTo>
                  <a:lnTo>
                    <a:pt x="1734" y="6474"/>
                  </a:lnTo>
                  <a:cubicBezTo>
                    <a:pt x="1787" y="6474"/>
                    <a:pt x="1734" y="6557"/>
                    <a:pt x="1734" y="6557"/>
                  </a:cubicBezTo>
                  <a:lnTo>
                    <a:pt x="1787" y="6557"/>
                  </a:lnTo>
                  <a:cubicBezTo>
                    <a:pt x="1734" y="6651"/>
                    <a:pt x="1787" y="6693"/>
                    <a:pt x="1787" y="6776"/>
                  </a:cubicBezTo>
                  <a:cubicBezTo>
                    <a:pt x="1787" y="6776"/>
                    <a:pt x="1763" y="6739"/>
                    <a:pt x="1723" y="6739"/>
                  </a:cubicBezTo>
                  <a:cubicBezTo>
                    <a:pt x="1703" y="6739"/>
                    <a:pt x="1679" y="6749"/>
                    <a:pt x="1651" y="6776"/>
                  </a:cubicBezTo>
                  <a:cubicBezTo>
                    <a:pt x="1651" y="6776"/>
                    <a:pt x="1734" y="6870"/>
                    <a:pt x="1734" y="6912"/>
                  </a:cubicBezTo>
                  <a:lnTo>
                    <a:pt x="1651" y="6996"/>
                  </a:lnTo>
                  <a:lnTo>
                    <a:pt x="1651" y="6776"/>
                  </a:lnTo>
                  <a:cubicBezTo>
                    <a:pt x="1609" y="6823"/>
                    <a:pt x="1588" y="6823"/>
                    <a:pt x="1578" y="6823"/>
                  </a:cubicBezTo>
                  <a:cubicBezTo>
                    <a:pt x="1567" y="6823"/>
                    <a:pt x="1567" y="6823"/>
                    <a:pt x="1567" y="6870"/>
                  </a:cubicBezTo>
                  <a:cubicBezTo>
                    <a:pt x="1525" y="6870"/>
                    <a:pt x="1567" y="6870"/>
                    <a:pt x="1567" y="6776"/>
                  </a:cubicBezTo>
                  <a:lnTo>
                    <a:pt x="1567" y="6776"/>
                  </a:lnTo>
                  <a:lnTo>
                    <a:pt x="1525" y="6912"/>
                  </a:lnTo>
                  <a:cubicBezTo>
                    <a:pt x="1567" y="6912"/>
                    <a:pt x="1567" y="7038"/>
                    <a:pt x="1525" y="7132"/>
                  </a:cubicBezTo>
                  <a:cubicBezTo>
                    <a:pt x="1525" y="7132"/>
                    <a:pt x="1525" y="7038"/>
                    <a:pt x="1432" y="7038"/>
                  </a:cubicBezTo>
                  <a:lnTo>
                    <a:pt x="1432" y="7038"/>
                  </a:lnTo>
                  <a:cubicBezTo>
                    <a:pt x="1525" y="7038"/>
                    <a:pt x="1431" y="7132"/>
                    <a:pt x="1431" y="7132"/>
                  </a:cubicBezTo>
                  <a:lnTo>
                    <a:pt x="1431" y="7038"/>
                  </a:lnTo>
                  <a:cubicBezTo>
                    <a:pt x="1348" y="7132"/>
                    <a:pt x="1431" y="7215"/>
                    <a:pt x="1348" y="7215"/>
                  </a:cubicBezTo>
                  <a:lnTo>
                    <a:pt x="1212" y="7215"/>
                  </a:lnTo>
                  <a:cubicBezTo>
                    <a:pt x="1306" y="7215"/>
                    <a:pt x="1348" y="7257"/>
                    <a:pt x="1431" y="7341"/>
                  </a:cubicBezTo>
                  <a:lnTo>
                    <a:pt x="1431" y="7435"/>
                  </a:lnTo>
                  <a:lnTo>
                    <a:pt x="1306" y="7435"/>
                  </a:lnTo>
                  <a:cubicBezTo>
                    <a:pt x="1212" y="7435"/>
                    <a:pt x="1306" y="7341"/>
                    <a:pt x="1212" y="7341"/>
                  </a:cubicBezTo>
                  <a:lnTo>
                    <a:pt x="1170" y="7341"/>
                  </a:lnTo>
                  <a:cubicBezTo>
                    <a:pt x="1170" y="7435"/>
                    <a:pt x="1087" y="7435"/>
                    <a:pt x="1170" y="7435"/>
                  </a:cubicBezTo>
                  <a:cubicBezTo>
                    <a:pt x="1170" y="7455"/>
                    <a:pt x="1149" y="7455"/>
                    <a:pt x="1128" y="7455"/>
                  </a:cubicBezTo>
                  <a:cubicBezTo>
                    <a:pt x="1108" y="7455"/>
                    <a:pt x="1087" y="7455"/>
                    <a:pt x="1087" y="7476"/>
                  </a:cubicBezTo>
                  <a:lnTo>
                    <a:pt x="1087" y="7602"/>
                  </a:lnTo>
                  <a:lnTo>
                    <a:pt x="1003" y="7602"/>
                  </a:lnTo>
                  <a:cubicBezTo>
                    <a:pt x="951" y="7696"/>
                    <a:pt x="867" y="7696"/>
                    <a:pt x="784" y="7779"/>
                  </a:cubicBezTo>
                  <a:lnTo>
                    <a:pt x="742" y="7779"/>
                  </a:lnTo>
                  <a:cubicBezTo>
                    <a:pt x="742" y="7779"/>
                    <a:pt x="742" y="7779"/>
                    <a:pt x="742" y="7779"/>
                  </a:cubicBezTo>
                  <a:lnTo>
                    <a:pt x="742" y="7779"/>
                  </a:lnTo>
                  <a:cubicBezTo>
                    <a:pt x="784" y="7821"/>
                    <a:pt x="742" y="7915"/>
                    <a:pt x="648" y="7999"/>
                  </a:cubicBezTo>
                  <a:cubicBezTo>
                    <a:pt x="606" y="8020"/>
                    <a:pt x="585" y="8020"/>
                    <a:pt x="575" y="8020"/>
                  </a:cubicBezTo>
                  <a:cubicBezTo>
                    <a:pt x="564" y="8020"/>
                    <a:pt x="564" y="8020"/>
                    <a:pt x="564" y="8040"/>
                  </a:cubicBezTo>
                  <a:cubicBezTo>
                    <a:pt x="523" y="8124"/>
                    <a:pt x="564" y="8218"/>
                    <a:pt x="429" y="8260"/>
                  </a:cubicBezTo>
                  <a:cubicBezTo>
                    <a:pt x="387" y="8260"/>
                    <a:pt x="387" y="8218"/>
                    <a:pt x="387" y="8218"/>
                  </a:cubicBezTo>
                  <a:cubicBezTo>
                    <a:pt x="408" y="8170"/>
                    <a:pt x="419" y="8147"/>
                    <a:pt x="436" y="8124"/>
                  </a:cubicBezTo>
                  <a:lnTo>
                    <a:pt x="436" y="8124"/>
                  </a:lnTo>
                  <a:cubicBezTo>
                    <a:pt x="434" y="8124"/>
                    <a:pt x="431" y="8124"/>
                    <a:pt x="429" y="8124"/>
                  </a:cubicBezTo>
                  <a:cubicBezTo>
                    <a:pt x="429" y="8096"/>
                    <a:pt x="439" y="8078"/>
                    <a:pt x="453" y="8065"/>
                  </a:cubicBezTo>
                  <a:lnTo>
                    <a:pt x="453" y="8065"/>
                  </a:lnTo>
                  <a:cubicBezTo>
                    <a:pt x="373" y="8116"/>
                    <a:pt x="284" y="8228"/>
                    <a:pt x="220" y="8260"/>
                  </a:cubicBezTo>
                  <a:cubicBezTo>
                    <a:pt x="167" y="8343"/>
                    <a:pt x="167" y="8343"/>
                    <a:pt x="220" y="8343"/>
                  </a:cubicBezTo>
                  <a:cubicBezTo>
                    <a:pt x="275" y="8343"/>
                    <a:pt x="257" y="8362"/>
                    <a:pt x="238" y="8362"/>
                  </a:cubicBezTo>
                  <a:cubicBezTo>
                    <a:pt x="229" y="8362"/>
                    <a:pt x="220" y="8357"/>
                    <a:pt x="220" y="8343"/>
                  </a:cubicBezTo>
                  <a:cubicBezTo>
                    <a:pt x="220" y="8385"/>
                    <a:pt x="220" y="8479"/>
                    <a:pt x="167" y="8563"/>
                  </a:cubicBezTo>
                  <a:lnTo>
                    <a:pt x="118" y="8514"/>
                  </a:lnTo>
                  <a:lnTo>
                    <a:pt x="118" y="8514"/>
                  </a:lnTo>
                  <a:cubicBezTo>
                    <a:pt x="141" y="8505"/>
                    <a:pt x="167" y="8479"/>
                    <a:pt x="167" y="8479"/>
                  </a:cubicBezTo>
                  <a:lnTo>
                    <a:pt x="167" y="8479"/>
                  </a:lnTo>
                  <a:cubicBezTo>
                    <a:pt x="167" y="8479"/>
                    <a:pt x="126" y="8479"/>
                    <a:pt x="94" y="8490"/>
                  </a:cubicBezTo>
                  <a:lnTo>
                    <a:pt x="94" y="8490"/>
                  </a:lnTo>
                  <a:lnTo>
                    <a:pt x="84" y="8479"/>
                  </a:lnTo>
                  <a:lnTo>
                    <a:pt x="84" y="8479"/>
                  </a:lnTo>
                  <a:cubicBezTo>
                    <a:pt x="84" y="8485"/>
                    <a:pt x="84" y="8489"/>
                    <a:pt x="85" y="8493"/>
                  </a:cubicBezTo>
                  <a:lnTo>
                    <a:pt x="85" y="8493"/>
                  </a:lnTo>
                  <a:cubicBezTo>
                    <a:pt x="59" y="8505"/>
                    <a:pt x="46" y="8525"/>
                    <a:pt x="84" y="8563"/>
                  </a:cubicBezTo>
                  <a:cubicBezTo>
                    <a:pt x="84" y="8605"/>
                    <a:pt x="84" y="8699"/>
                    <a:pt x="0" y="8699"/>
                  </a:cubicBezTo>
                  <a:cubicBezTo>
                    <a:pt x="28" y="8726"/>
                    <a:pt x="37" y="8736"/>
                    <a:pt x="41" y="8736"/>
                  </a:cubicBezTo>
                  <a:cubicBezTo>
                    <a:pt x="47" y="8736"/>
                    <a:pt x="28" y="8699"/>
                    <a:pt x="84" y="8699"/>
                  </a:cubicBezTo>
                  <a:cubicBezTo>
                    <a:pt x="0" y="8699"/>
                    <a:pt x="220" y="8605"/>
                    <a:pt x="167" y="8605"/>
                  </a:cubicBezTo>
                  <a:cubicBezTo>
                    <a:pt x="220" y="8605"/>
                    <a:pt x="220" y="8563"/>
                    <a:pt x="303" y="8563"/>
                  </a:cubicBezTo>
                  <a:cubicBezTo>
                    <a:pt x="303" y="8563"/>
                    <a:pt x="220" y="8563"/>
                    <a:pt x="303" y="8479"/>
                  </a:cubicBezTo>
                  <a:lnTo>
                    <a:pt x="220" y="8479"/>
                  </a:lnTo>
                  <a:cubicBezTo>
                    <a:pt x="220" y="8479"/>
                    <a:pt x="303" y="8385"/>
                    <a:pt x="303" y="8343"/>
                  </a:cubicBezTo>
                  <a:cubicBezTo>
                    <a:pt x="387" y="8343"/>
                    <a:pt x="303" y="8385"/>
                    <a:pt x="387" y="8385"/>
                  </a:cubicBezTo>
                  <a:lnTo>
                    <a:pt x="387" y="8343"/>
                  </a:lnTo>
                  <a:lnTo>
                    <a:pt x="429" y="8343"/>
                  </a:lnTo>
                  <a:cubicBezTo>
                    <a:pt x="523" y="8343"/>
                    <a:pt x="523" y="8260"/>
                    <a:pt x="564" y="8260"/>
                  </a:cubicBezTo>
                  <a:lnTo>
                    <a:pt x="564" y="8218"/>
                  </a:lnTo>
                  <a:lnTo>
                    <a:pt x="648" y="8124"/>
                  </a:lnTo>
                  <a:cubicBezTo>
                    <a:pt x="742" y="8040"/>
                    <a:pt x="784" y="7999"/>
                    <a:pt x="951" y="7915"/>
                  </a:cubicBezTo>
                  <a:lnTo>
                    <a:pt x="1003" y="7821"/>
                  </a:lnTo>
                  <a:lnTo>
                    <a:pt x="1087" y="7821"/>
                  </a:lnTo>
                  <a:lnTo>
                    <a:pt x="1170" y="7779"/>
                  </a:lnTo>
                  <a:cubicBezTo>
                    <a:pt x="1212" y="7779"/>
                    <a:pt x="1306" y="7779"/>
                    <a:pt x="1306" y="7696"/>
                  </a:cubicBezTo>
                  <a:lnTo>
                    <a:pt x="1306" y="7821"/>
                  </a:lnTo>
                  <a:cubicBezTo>
                    <a:pt x="1212" y="7915"/>
                    <a:pt x="1170" y="7915"/>
                    <a:pt x="1087" y="7999"/>
                  </a:cubicBezTo>
                  <a:cubicBezTo>
                    <a:pt x="1087" y="7999"/>
                    <a:pt x="1050" y="8017"/>
                    <a:pt x="1025" y="8017"/>
                  </a:cubicBezTo>
                  <a:cubicBezTo>
                    <a:pt x="1012" y="8017"/>
                    <a:pt x="1003" y="8013"/>
                    <a:pt x="1003" y="7999"/>
                  </a:cubicBezTo>
                  <a:lnTo>
                    <a:pt x="1003" y="8040"/>
                  </a:lnTo>
                  <a:cubicBezTo>
                    <a:pt x="1087" y="8040"/>
                    <a:pt x="1087" y="8218"/>
                    <a:pt x="1003" y="8260"/>
                  </a:cubicBezTo>
                  <a:cubicBezTo>
                    <a:pt x="867" y="8385"/>
                    <a:pt x="1003" y="8479"/>
                    <a:pt x="867" y="8563"/>
                  </a:cubicBezTo>
                  <a:lnTo>
                    <a:pt x="784" y="8479"/>
                  </a:lnTo>
                  <a:cubicBezTo>
                    <a:pt x="784" y="8476"/>
                    <a:pt x="784" y="8473"/>
                    <a:pt x="784" y="8471"/>
                  </a:cubicBezTo>
                  <a:lnTo>
                    <a:pt x="784" y="8471"/>
                  </a:lnTo>
                  <a:cubicBezTo>
                    <a:pt x="742" y="8527"/>
                    <a:pt x="692" y="8585"/>
                    <a:pt x="648" y="8605"/>
                  </a:cubicBezTo>
                  <a:lnTo>
                    <a:pt x="648" y="8699"/>
                  </a:lnTo>
                  <a:cubicBezTo>
                    <a:pt x="669" y="8678"/>
                    <a:pt x="680" y="8670"/>
                    <a:pt x="687" y="8670"/>
                  </a:cubicBezTo>
                  <a:cubicBezTo>
                    <a:pt x="704" y="8670"/>
                    <a:pt x="686" y="8722"/>
                    <a:pt x="705" y="8722"/>
                  </a:cubicBezTo>
                  <a:cubicBezTo>
                    <a:pt x="712" y="8722"/>
                    <a:pt x="723" y="8715"/>
                    <a:pt x="742" y="8699"/>
                  </a:cubicBezTo>
                  <a:lnTo>
                    <a:pt x="742" y="8699"/>
                  </a:lnTo>
                  <a:cubicBezTo>
                    <a:pt x="742" y="8782"/>
                    <a:pt x="742" y="8824"/>
                    <a:pt x="648" y="8908"/>
                  </a:cubicBezTo>
                  <a:lnTo>
                    <a:pt x="648" y="8824"/>
                  </a:lnTo>
                  <a:cubicBezTo>
                    <a:pt x="648" y="8824"/>
                    <a:pt x="564" y="8908"/>
                    <a:pt x="564" y="9002"/>
                  </a:cubicBezTo>
                  <a:lnTo>
                    <a:pt x="648" y="8908"/>
                  </a:lnTo>
                  <a:lnTo>
                    <a:pt x="648" y="8908"/>
                  </a:lnTo>
                  <a:cubicBezTo>
                    <a:pt x="648" y="8943"/>
                    <a:pt x="648" y="8971"/>
                    <a:pt x="644" y="8996"/>
                  </a:cubicBezTo>
                  <a:lnTo>
                    <a:pt x="644" y="8996"/>
                  </a:lnTo>
                  <a:cubicBezTo>
                    <a:pt x="657" y="8981"/>
                    <a:pt x="672" y="8968"/>
                    <a:pt x="676" y="8968"/>
                  </a:cubicBezTo>
                  <a:lnTo>
                    <a:pt x="676" y="8968"/>
                  </a:lnTo>
                  <a:cubicBezTo>
                    <a:pt x="678" y="8968"/>
                    <a:pt x="672" y="8977"/>
                    <a:pt x="648" y="9002"/>
                  </a:cubicBezTo>
                  <a:cubicBezTo>
                    <a:pt x="742" y="9002"/>
                    <a:pt x="742" y="8908"/>
                    <a:pt x="784" y="8908"/>
                  </a:cubicBezTo>
                  <a:lnTo>
                    <a:pt x="784" y="8824"/>
                  </a:lnTo>
                  <a:lnTo>
                    <a:pt x="742" y="8824"/>
                  </a:lnTo>
                  <a:cubicBezTo>
                    <a:pt x="742" y="8782"/>
                    <a:pt x="784" y="8699"/>
                    <a:pt x="784" y="8699"/>
                  </a:cubicBezTo>
                  <a:lnTo>
                    <a:pt x="784" y="8605"/>
                  </a:lnTo>
                  <a:cubicBezTo>
                    <a:pt x="826" y="8652"/>
                    <a:pt x="867" y="8652"/>
                    <a:pt x="888" y="8652"/>
                  </a:cubicBezTo>
                  <a:cubicBezTo>
                    <a:pt x="909" y="8652"/>
                    <a:pt x="909" y="8652"/>
                    <a:pt x="867" y="8699"/>
                  </a:cubicBezTo>
                  <a:lnTo>
                    <a:pt x="951" y="8605"/>
                  </a:lnTo>
                  <a:lnTo>
                    <a:pt x="1003" y="8563"/>
                  </a:lnTo>
                  <a:lnTo>
                    <a:pt x="1003" y="8479"/>
                  </a:lnTo>
                  <a:lnTo>
                    <a:pt x="1087" y="8385"/>
                  </a:lnTo>
                  <a:cubicBezTo>
                    <a:pt x="1170" y="8260"/>
                    <a:pt x="1170" y="8218"/>
                    <a:pt x="1212" y="8124"/>
                  </a:cubicBezTo>
                  <a:cubicBezTo>
                    <a:pt x="1306" y="8040"/>
                    <a:pt x="1306" y="8040"/>
                    <a:pt x="1306" y="7999"/>
                  </a:cubicBezTo>
                  <a:lnTo>
                    <a:pt x="1348" y="8040"/>
                  </a:lnTo>
                  <a:cubicBezTo>
                    <a:pt x="1348" y="7999"/>
                    <a:pt x="1431" y="7915"/>
                    <a:pt x="1431" y="7915"/>
                  </a:cubicBezTo>
                  <a:cubicBezTo>
                    <a:pt x="1525" y="7915"/>
                    <a:pt x="1567" y="7779"/>
                    <a:pt x="1651" y="7696"/>
                  </a:cubicBezTo>
                  <a:lnTo>
                    <a:pt x="1651" y="7602"/>
                  </a:lnTo>
                  <a:cubicBezTo>
                    <a:pt x="1651" y="7602"/>
                    <a:pt x="1734" y="7560"/>
                    <a:pt x="1734" y="7476"/>
                  </a:cubicBezTo>
                  <a:cubicBezTo>
                    <a:pt x="1734" y="7435"/>
                    <a:pt x="1787" y="7435"/>
                    <a:pt x="1870" y="7341"/>
                  </a:cubicBezTo>
                  <a:cubicBezTo>
                    <a:pt x="1912" y="7341"/>
                    <a:pt x="1912" y="7132"/>
                    <a:pt x="2090" y="7038"/>
                  </a:cubicBezTo>
                  <a:lnTo>
                    <a:pt x="2131" y="6996"/>
                  </a:lnTo>
                  <a:cubicBezTo>
                    <a:pt x="2215" y="6996"/>
                    <a:pt x="2131" y="6912"/>
                    <a:pt x="2131" y="6912"/>
                  </a:cubicBezTo>
                  <a:cubicBezTo>
                    <a:pt x="2215" y="6912"/>
                    <a:pt x="2215" y="6870"/>
                    <a:pt x="2215" y="6870"/>
                  </a:cubicBezTo>
                  <a:lnTo>
                    <a:pt x="2309" y="6693"/>
                  </a:lnTo>
                  <a:cubicBezTo>
                    <a:pt x="2309" y="6651"/>
                    <a:pt x="2351" y="6651"/>
                    <a:pt x="2351" y="6651"/>
                  </a:cubicBezTo>
                  <a:lnTo>
                    <a:pt x="2351" y="6557"/>
                  </a:lnTo>
                  <a:cubicBezTo>
                    <a:pt x="2393" y="6515"/>
                    <a:pt x="2413" y="6494"/>
                    <a:pt x="2424" y="6494"/>
                  </a:cubicBezTo>
                  <a:cubicBezTo>
                    <a:pt x="2434" y="6494"/>
                    <a:pt x="2434" y="6515"/>
                    <a:pt x="2434" y="6557"/>
                  </a:cubicBezTo>
                  <a:cubicBezTo>
                    <a:pt x="2518" y="6432"/>
                    <a:pt x="2518" y="6474"/>
                    <a:pt x="2518" y="6348"/>
                  </a:cubicBezTo>
                  <a:lnTo>
                    <a:pt x="2518" y="6432"/>
                  </a:lnTo>
                  <a:cubicBezTo>
                    <a:pt x="2570" y="6348"/>
                    <a:pt x="2570" y="6348"/>
                    <a:pt x="2570" y="6254"/>
                  </a:cubicBezTo>
                  <a:cubicBezTo>
                    <a:pt x="2654" y="6254"/>
                    <a:pt x="2654" y="6212"/>
                    <a:pt x="2695" y="6129"/>
                  </a:cubicBezTo>
                  <a:lnTo>
                    <a:pt x="2779" y="6087"/>
                  </a:lnTo>
                  <a:lnTo>
                    <a:pt x="2779" y="6087"/>
                  </a:lnTo>
                  <a:cubicBezTo>
                    <a:pt x="2779" y="6129"/>
                    <a:pt x="2779" y="6212"/>
                    <a:pt x="2695" y="6254"/>
                  </a:cubicBezTo>
                  <a:cubicBezTo>
                    <a:pt x="2654" y="6693"/>
                    <a:pt x="2351" y="7038"/>
                    <a:pt x="2131" y="7435"/>
                  </a:cubicBezTo>
                  <a:cubicBezTo>
                    <a:pt x="1651" y="8124"/>
                    <a:pt x="1212" y="8908"/>
                    <a:pt x="1087" y="9785"/>
                  </a:cubicBezTo>
                  <a:cubicBezTo>
                    <a:pt x="951" y="10474"/>
                    <a:pt x="1003" y="11174"/>
                    <a:pt x="1348" y="11833"/>
                  </a:cubicBezTo>
                  <a:cubicBezTo>
                    <a:pt x="1620" y="12255"/>
                    <a:pt x="2103" y="12762"/>
                    <a:pt x="2676" y="12762"/>
                  </a:cubicBezTo>
                  <a:cubicBezTo>
                    <a:pt x="2740" y="12762"/>
                    <a:pt x="2806" y="12755"/>
                    <a:pt x="2873" y="12741"/>
                  </a:cubicBezTo>
                  <a:cubicBezTo>
                    <a:pt x="3134" y="12658"/>
                    <a:pt x="3437" y="12522"/>
                    <a:pt x="3698" y="12303"/>
                  </a:cubicBezTo>
                  <a:cubicBezTo>
                    <a:pt x="3918" y="12177"/>
                    <a:pt x="4137" y="12094"/>
                    <a:pt x="4346" y="12041"/>
                  </a:cubicBezTo>
                  <a:cubicBezTo>
                    <a:pt x="4487" y="11985"/>
                    <a:pt x="4618" y="11962"/>
                    <a:pt x="4747" y="11962"/>
                  </a:cubicBezTo>
                  <a:cubicBezTo>
                    <a:pt x="4904" y="11962"/>
                    <a:pt x="5057" y="11996"/>
                    <a:pt x="5223" y="12041"/>
                  </a:cubicBezTo>
                  <a:cubicBezTo>
                    <a:pt x="5636" y="12123"/>
                    <a:pt x="6083" y="12234"/>
                    <a:pt x="6525" y="12234"/>
                  </a:cubicBezTo>
                  <a:cubicBezTo>
                    <a:pt x="6821" y="12234"/>
                    <a:pt x="7115" y="12184"/>
                    <a:pt x="7396" y="12041"/>
                  </a:cubicBezTo>
                  <a:cubicBezTo>
                    <a:pt x="7769" y="11864"/>
                    <a:pt x="8203" y="11678"/>
                    <a:pt x="8620" y="11678"/>
                  </a:cubicBezTo>
                  <a:cubicBezTo>
                    <a:pt x="8693" y="11678"/>
                    <a:pt x="8766" y="11684"/>
                    <a:pt x="8838" y="11697"/>
                  </a:cubicBezTo>
                  <a:cubicBezTo>
                    <a:pt x="9266" y="11738"/>
                    <a:pt x="9705" y="11916"/>
                    <a:pt x="10091" y="11916"/>
                  </a:cubicBezTo>
                  <a:cubicBezTo>
                    <a:pt x="10127" y="11918"/>
                    <a:pt x="10163" y="11919"/>
                    <a:pt x="10198" y="11919"/>
                  </a:cubicBezTo>
                  <a:cubicBezTo>
                    <a:pt x="10806" y="11919"/>
                    <a:pt x="11286" y="11577"/>
                    <a:pt x="11533" y="10955"/>
                  </a:cubicBezTo>
                  <a:cubicBezTo>
                    <a:pt x="11752" y="10349"/>
                    <a:pt x="11272" y="9785"/>
                    <a:pt x="10969" y="9263"/>
                  </a:cubicBezTo>
                  <a:cubicBezTo>
                    <a:pt x="10833" y="9002"/>
                    <a:pt x="10750" y="8605"/>
                    <a:pt x="11094" y="8479"/>
                  </a:cubicBezTo>
                  <a:cubicBezTo>
                    <a:pt x="11272" y="8343"/>
                    <a:pt x="11450" y="8343"/>
                    <a:pt x="11658" y="8343"/>
                  </a:cubicBezTo>
                  <a:cubicBezTo>
                    <a:pt x="11972" y="8343"/>
                    <a:pt x="12097" y="8218"/>
                    <a:pt x="12233" y="7915"/>
                  </a:cubicBezTo>
                  <a:cubicBezTo>
                    <a:pt x="12317" y="7560"/>
                    <a:pt x="12181" y="7215"/>
                    <a:pt x="12097" y="6912"/>
                  </a:cubicBezTo>
                  <a:cubicBezTo>
                    <a:pt x="11878" y="6474"/>
                    <a:pt x="11658" y="6087"/>
                    <a:pt x="11533" y="5648"/>
                  </a:cubicBezTo>
                  <a:cubicBezTo>
                    <a:pt x="11188" y="4781"/>
                    <a:pt x="10875" y="3862"/>
                    <a:pt x="10311" y="3078"/>
                  </a:cubicBezTo>
                  <a:cubicBezTo>
                    <a:pt x="10091" y="2640"/>
                    <a:pt x="9966" y="2211"/>
                    <a:pt x="9747" y="1814"/>
                  </a:cubicBezTo>
                  <a:cubicBezTo>
                    <a:pt x="9527" y="1512"/>
                    <a:pt x="9266" y="1167"/>
                    <a:pt x="8963" y="947"/>
                  </a:cubicBezTo>
                  <a:cubicBezTo>
                    <a:pt x="8399" y="509"/>
                    <a:pt x="7741" y="289"/>
                    <a:pt x="7135" y="247"/>
                  </a:cubicBezTo>
                  <a:cubicBezTo>
                    <a:pt x="6613" y="247"/>
                    <a:pt x="6226" y="289"/>
                    <a:pt x="5788" y="425"/>
                  </a:cubicBezTo>
                  <a:cubicBezTo>
                    <a:pt x="5568" y="509"/>
                    <a:pt x="5349" y="644"/>
                    <a:pt x="5223" y="728"/>
                  </a:cubicBezTo>
                  <a:lnTo>
                    <a:pt x="5129" y="728"/>
                  </a:lnTo>
                  <a:cubicBezTo>
                    <a:pt x="5129" y="812"/>
                    <a:pt x="5046" y="812"/>
                    <a:pt x="5046" y="812"/>
                  </a:cubicBezTo>
                  <a:cubicBezTo>
                    <a:pt x="5046" y="812"/>
                    <a:pt x="5004" y="864"/>
                    <a:pt x="4921" y="864"/>
                  </a:cubicBezTo>
                  <a:cubicBezTo>
                    <a:pt x="4812" y="864"/>
                    <a:pt x="4790" y="971"/>
                    <a:pt x="4743" y="971"/>
                  </a:cubicBezTo>
                  <a:cubicBezTo>
                    <a:pt x="4731" y="971"/>
                    <a:pt x="4718" y="964"/>
                    <a:pt x="4701" y="947"/>
                  </a:cubicBezTo>
                  <a:lnTo>
                    <a:pt x="4701" y="947"/>
                  </a:lnTo>
                  <a:cubicBezTo>
                    <a:pt x="4687" y="989"/>
                    <a:pt x="4692" y="1003"/>
                    <a:pt x="4704" y="1003"/>
                  </a:cubicBezTo>
                  <a:cubicBezTo>
                    <a:pt x="4729" y="1003"/>
                    <a:pt x="4785" y="947"/>
                    <a:pt x="4785" y="947"/>
                  </a:cubicBezTo>
                  <a:lnTo>
                    <a:pt x="4785" y="1031"/>
                  </a:lnTo>
                  <a:cubicBezTo>
                    <a:pt x="4785" y="1031"/>
                    <a:pt x="4701" y="1031"/>
                    <a:pt x="4701" y="1073"/>
                  </a:cubicBezTo>
                  <a:cubicBezTo>
                    <a:pt x="4673" y="1073"/>
                    <a:pt x="4622" y="1054"/>
                    <a:pt x="4567" y="1054"/>
                  </a:cubicBezTo>
                  <a:cubicBezTo>
                    <a:pt x="4548" y="1054"/>
                    <a:pt x="4529" y="1056"/>
                    <a:pt x="4510" y="1062"/>
                  </a:cubicBezTo>
                  <a:lnTo>
                    <a:pt x="4510" y="1062"/>
                  </a:lnTo>
                  <a:cubicBezTo>
                    <a:pt x="4546" y="1041"/>
                    <a:pt x="4565" y="1031"/>
                    <a:pt x="4565" y="1031"/>
                  </a:cubicBezTo>
                  <a:cubicBezTo>
                    <a:pt x="4659" y="947"/>
                    <a:pt x="4659" y="864"/>
                    <a:pt x="4701" y="864"/>
                  </a:cubicBezTo>
                  <a:cubicBezTo>
                    <a:pt x="4701" y="864"/>
                    <a:pt x="4659" y="812"/>
                    <a:pt x="4701" y="812"/>
                  </a:cubicBezTo>
                  <a:cubicBezTo>
                    <a:pt x="4729" y="829"/>
                    <a:pt x="4752" y="835"/>
                    <a:pt x="4774" y="835"/>
                  </a:cubicBezTo>
                  <a:cubicBezTo>
                    <a:pt x="4818" y="835"/>
                    <a:pt x="4858" y="812"/>
                    <a:pt x="4921" y="812"/>
                  </a:cubicBezTo>
                  <a:cubicBezTo>
                    <a:pt x="4844" y="812"/>
                    <a:pt x="4975" y="701"/>
                    <a:pt x="5004" y="660"/>
                  </a:cubicBezTo>
                  <a:lnTo>
                    <a:pt x="5004" y="660"/>
                  </a:lnTo>
                  <a:lnTo>
                    <a:pt x="5004" y="728"/>
                  </a:lnTo>
                  <a:cubicBezTo>
                    <a:pt x="5129" y="603"/>
                    <a:pt x="5265" y="603"/>
                    <a:pt x="5443" y="509"/>
                  </a:cubicBezTo>
                  <a:cubicBezTo>
                    <a:pt x="5443" y="509"/>
                    <a:pt x="5349" y="509"/>
                    <a:pt x="5443" y="425"/>
                  </a:cubicBezTo>
                  <a:lnTo>
                    <a:pt x="5485" y="425"/>
                  </a:lnTo>
                  <a:cubicBezTo>
                    <a:pt x="5485" y="425"/>
                    <a:pt x="5485" y="407"/>
                    <a:pt x="5509" y="407"/>
                  </a:cubicBezTo>
                  <a:cubicBezTo>
                    <a:pt x="5522" y="407"/>
                    <a:pt x="5540" y="411"/>
                    <a:pt x="5568" y="425"/>
                  </a:cubicBezTo>
                  <a:cubicBezTo>
                    <a:pt x="5568" y="425"/>
                    <a:pt x="5485" y="383"/>
                    <a:pt x="5568" y="383"/>
                  </a:cubicBezTo>
                  <a:cubicBezTo>
                    <a:pt x="5758" y="383"/>
                    <a:pt x="5980" y="281"/>
                    <a:pt x="6260" y="281"/>
                  </a:cubicBezTo>
                  <a:cubicBezTo>
                    <a:pt x="6303" y="281"/>
                    <a:pt x="6348" y="284"/>
                    <a:pt x="6393" y="289"/>
                  </a:cubicBezTo>
                  <a:lnTo>
                    <a:pt x="6393" y="247"/>
                  </a:lnTo>
                  <a:lnTo>
                    <a:pt x="6571" y="247"/>
                  </a:lnTo>
                  <a:cubicBezTo>
                    <a:pt x="6571" y="164"/>
                    <a:pt x="6696" y="164"/>
                    <a:pt x="6696" y="164"/>
                  </a:cubicBezTo>
                  <a:cubicBezTo>
                    <a:pt x="6696" y="80"/>
                    <a:pt x="6571" y="80"/>
                    <a:pt x="6571" y="28"/>
                  </a:cubicBezTo>
                  <a:cubicBezTo>
                    <a:pt x="6557" y="37"/>
                    <a:pt x="6542" y="40"/>
                    <a:pt x="6528" y="40"/>
                  </a:cubicBezTo>
                  <a:cubicBezTo>
                    <a:pt x="6478" y="40"/>
                    <a:pt x="6428" y="0"/>
                    <a:pt x="6391"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47"/>
            <p:cNvSpPr/>
            <p:nvPr/>
          </p:nvSpPr>
          <p:spPr>
            <a:xfrm>
              <a:off x="2394344" y="1785348"/>
              <a:ext cx="113348" cy="427163"/>
            </a:xfrm>
            <a:custGeom>
              <a:avLst/>
              <a:gdLst/>
              <a:ahLst/>
              <a:cxnLst/>
              <a:rect l="l" t="t" r="r" b="b"/>
              <a:pathLst>
                <a:path w="2351" h="8860" extrusionOk="0">
                  <a:moveTo>
                    <a:pt x="2128" y="1"/>
                  </a:moveTo>
                  <a:cubicBezTo>
                    <a:pt x="1903" y="1"/>
                    <a:pt x="1861" y="293"/>
                    <a:pt x="1787" y="452"/>
                  </a:cubicBezTo>
                  <a:cubicBezTo>
                    <a:pt x="1651" y="881"/>
                    <a:pt x="1870" y="1361"/>
                    <a:pt x="1996" y="1716"/>
                  </a:cubicBezTo>
                  <a:cubicBezTo>
                    <a:pt x="2090" y="2019"/>
                    <a:pt x="2309" y="2364"/>
                    <a:pt x="2215" y="2625"/>
                  </a:cubicBezTo>
                  <a:cubicBezTo>
                    <a:pt x="2131" y="2844"/>
                    <a:pt x="1912" y="3022"/>
                    <a:pt x="1870" y="3189"/>
                  </a:cubicBezTo>
                  <a:cubicBezTo>
                    <a:pt x="1734" y="3367"/>
                    <a:pt x="1651" y="3492"/>
                    <a:pt x="1651" y="3711"/>
                  </a:cubicBezTo>
                  <a:cubicBezTo>
                    <a:pt x="1651" y="3805"/>
                    <a:pt x="1651" y="3847"/>
                    <a:pt x="1734" y="3973"/>
                  </a:cubicBezTo>
                  <a:cubicBezTo>
                    <a:pt x="1734" y="4192"/>
                    <a:pt x="1651" y="4411"/>
                    <a:pt x="1525" y="4537"/>
                  </a:cubicBezTo>
                  <a:cubicBezTo>
                    <a:pt x="1348" y="4714"/>
                    <a:pt x="1087" y="4756"/>
                    <a:pt x="951" y="4975"/>
                  </a:cubicBezTo>
                  <a:cubicBezTo>
                    <a:pt x="784" y="5195"/>
                    <a:pt x="742" y="5414"/>
                    <a:pt x="742" y="5634"/>
                  </a:cubicBezTo>
                  <a:cubicBezTo>
                    <a:pt x="648" y="5759"/>
                    <a:pt x="648" y="5978"/>
                    <a:pt x="742" y="6104"/>
                  </a:cubicBezTo>
                  <a:cubicBezTo>
                    <a:pt x="784" y="6501"/>
                    <a:pt x="523" y="6542"/>
                    <a:pt x="303" y="6762"/>
                  </a:cubicBezTo>
                  <a:cubicBezTo>
                    <a:pt x="0" y="6887"/>
                    <a:pt x="0" y="7326"/>
                    <a:pt x="84" y="7629"/>
                  </a:cubicBezTo>
                  <a:cubicBezTo>
                    <a:pt x="84" y="7765"/>
                    <a:pt x="167" y="7890"/>
                    <a:pt x="84" y="8068"/>
                  </a:cubicBezTo>
                  <a:lnTo>
                    <a:pt x="84" y="8329"/>
                  </a:lnTo>
                  <a:cubicBezTo>
                    <a:pt x="167" y="8548"/>
                    <a:pt x="303" y="8632"/>
                    <a:pt x="429" y="8851"/>
                  </a:cubicBezTo>
                  <a:cubicBezTo>
                    <a:pt x="429" y="8857"/>
                    <a:pt x="431" y="8860"/>
                    <a:pt x="436" y="8860"/>
                  </a:cubicBezTo>
                  <a:cubicBezTo>
                    <a:pt x="464" y="8860"/>
                    <a:pt x="558" y="8768"/>
                    <a:pt x="523" y="8768"/>
                  </a:cubicBezTo>
                  <a:cubicBezTo>
                    <a:pt x="345" y="8548"/>
                    <a:pt x="220" y="8329"/>
                    <a:pt x="220" y="8068"/>
                  </a:cubicBezTo>
                  <a:cubicBezTo>
                    <a:pt x="220" y="7890"/>
                    <a:pt x="220" y="7671"/>
                    <a:pt x="167" y="7545"/>
                  </a:cubicBezTo>
                  <a:cubicBezTo>
                    <a:pt x="84" y="7201"/>
                    <a:pt x="220" y="6887"/>
                    <a:pt x="523" y="6762"/>
                  </a:cubicBezTo>
                  <a:cubicBezTo>
                    <a:pt x="564" y="6720"/>
                    <a:pt x="742" y="6626"/>
                    <a:pt x="784" y="6542"/>
                  </a:cubicBezTo>
                  <a:cubicBezTo>
                    <a:pt x="867" y="6501"/>
                    <a:pt x="867" y="6417"/>
                    <a:pt x="867" y="6281"/>
                  </a:cubicBezTo>
                  <a:cubicBezTo>
                    <a:pt x="867" y="6281"/>
                    <a:pt x="784" y="6198"/>
                    <a:pt x="784" y="6104"/>
                  </a:cubicBezTo>
                  <a:lnTo>
                    <a:pt x="784" y="5634"/>
                  </a:lnTo>
                  <a:cubicBezTo>
                    <a:pt x="867" y="5320"/>
                    <a:pt x="1003" y="5059"/>
                    <a:pt x="1306" y="4934"/>
                  </a:cubicBezTo>
                  <a:cubicBezTo>
                    <a:pt x="1431" y="4756"/>
                    <a:pt x="1567" y="4631"/>
                    <a:pt x="1734" y="4495"/>
                  </a:cubicBezTo>
                  <a:cubicBezTo>
                    <a:pt x="1996" y="4192"/>
                    <a:pt x="1734" y="3847"/>
                    <a:pt x="1787" y="3492"/>
                  </a:cubicBezTo>
                  <a:cubicBezTo>
                    <a:pt x="1870" y="3147"/>
                    <a:pt x="2309" y="2928"/>
                    <a:pt x="2351" y="2583"/>
                  </a:cubicBezTo>
                  <a:cubicBezTo>
                    <a:pt x="2351" y="2406"/>
                    <a:pt x="2309" y="2280"/>
                    <a:pt x="2309" y="2239"/>
                  </a:cubicBezTo>
                  <a:cubicBezTo>
                    <a:pt x="2215" y="1925"/>
                    <a:pt x="2131" y="1716"/>
                    <a:pt x="2090" y="1497"/>
                  </a:cubicBezTo>
                  <a:cubicBezTo>
                    <a:pt x="1912" y="1236"/>
                    <a:pt x="1870" y="1016"/>
                    <a:pt x="1870" y="713"/>
                  </a:cubicBezTo>
                  <a:cubicBezTo>
                    <a:pt x="1870" y="673"/>
                    <a:pt x="1908" y="146"/>
                    <a:pt x="2104" y="146"/>
                  </a:cubicBezTo>
                  <a:cubicBezTo>
                    <a:pt x="2113" y="146"/>
                    <a:pt x="2122" y="147"/>
                    <a:pt x="2131" y="149"/>
                  </a:cubicBezTo>
                  <a:cubicBezTo>
                    <a:pt x="2215" y="149"/>
                    <a:pt x="2309" y="97"/>
                    <a:pt x="2215" y="13"/>
                  </a:cubicBezTo>
                  <a:cubicBezTo>
                    <a:pt x="2183" y="5"/>
                    <a:pt x="2154" y="1"/>
                    <a:pt x="2128"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47"/>
            <p:cNvSpPr/>
            <p:nvPr/>
          </p:nvSpPr>
          <p:spPr>
            <a:xfrm>
              <a:off x="2377228" y="2047384"/>
              <a:ext cx="35774" cy="52214"/>
            </a:xfrm>
            <a:custGeom>
              <a:avLst/>
              <a:gdLst/>
              <a:ahLst/>
              <a:cxnLst/>
              <a:rect l="l" t="t" r="r" b="b"/>
              <a:pathLst>
                <a:path w="742" h="1083" extrusionOk="0">
                  <a:moveTo>
                    <a:pt x="710" y="0"/>
                  </a:moveTo>
                  <a:cubicBezTo>
                    <a:pt x="690" y="0"/>
                    <a:pt x="658" y="21"/>
                    <a:pt x="658" y="63"/>
                  </a:cubicBezTo>
                  <a:cubicBezTo>
                    <a:pt x="522" y="408"/>
                    <a:pt x="0" y="627"/>
                    <a:pt x="313" y="1066"/>
                  </a:cubicBezTo>
                  <a:cubicBezTo>
                    <a:pt x="313" y="1077"/>
                    <a:pt x="322" y="1082"/>
                    <a:pt x="334" y="1082"/>
                  </a:cubicBezTo>
                  <a:cubicBezTo>
                    <a:pt x="366" y="1082"/>
                    <a:pt x="416" y="1043"/>
                    <a:pt x="355" y="982"/>
                  </a:cubicBezTo>
                  <a:cubicBezTo>
                    <a:pt x="136" y="627"/>
                    <a:pt x="658" y="324"/>
                    <a:pt x="700" y="63"/>
                  </a:cubicBezTo>
                  <a:cubicBezTo>
                    <a:pt x="742" y="21"/>
                    <a:pt x="731" y="0"/>
                    <a:pt x="710"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47"/>
            <p:cNvSpPr/>
            <p:nvPr/>
          </p:nvSpPr>
          <p:spPr>
            <a:xfrm>
              <a:off x="2440146" y="1970002"/>
              <a:ext cx="18658" cy="24926"/>
            </a:xfrm>
            <a:custGeom>
              <a:avLst/>
              <a:gdLst/>
              <a:ahLst/>
              <a:cxnLst/>
              <a:rect l="l" t="t" r="r" b="b"/>
              <a:pathLst>
                <a:path w="387" h="517" extrusionOk="0">
                  <a:moveTo>
                    <a:pt x="252" y="1"/>
                  </a:moveTo>
                  <a:cubicBezTo>
                    <a:pt x="227" y="1"/>
                    <a:pt x="201" y="6"/>
                    <a:pt x="178" y="17"/>
                  </a:cubicBezTo>
                  <a:cubicBezTo>
                    <a:pt x="137" y="143"/>
                    <a:pt x="53" y="320"/>
                    <a:pt x="1" y="446"/>
                  </a:cubicBezTo>
                  <a:cubicBezTo>
                    <a:pt x="1" y="493"/>
                    <a:pt x="35" y="516"/>
                    <a:pt x="69" y="516"/>
                  </a:cubicBezTo>
                  <a:cubicBezTo>
                    <a:pt x="103" y="516"/>
                    <a:pt x="137" y="493"/>
                    <a:pt x="137" y="446"/>
                  </a:cubicBezTo>
                  <a:cubicBezTo>
                    <a:pt x="178" y="320"/>
                    <a:pt x="262" y="143"/>
                    <a:pt x="356" y="101"/>
                  </a:cubicBezTo>
                  <a:cubicBezTo>
                    <a:pt x="387" y="40"/>
                    <a:pt x="322" y="1"/>
                    <a:pt x="252"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47"/>
            <p:cNvSpPr/>
            <p:nvPr/>
          </p:nvSpPr>
          <p:spPr>
            <a:xfrm>
              <a:off x="2459286" y="1909881"/>
              <a:ext cx="8630" cy="2073"/>
            </a:xfrm>
            <a:custGeom>
              <a:avLst/>
              <a:gdLst/>
              <a:ahLst/>
              <a:cxnLst/>
              <a:rect l="l" t="t" r="r" b="b"/>
              <a:pathLst>
                <a:path w="179" h="43" extrusionOk="0">
                  <a:moveTo>
                    <a:pt x="84" y="0"/>
                  </a:moveTo>
                  <a:cubicBezTo>
                    <a:pt x="1" y="0"/>
                    <a:pt x="1" y="42"/>
                    <a:pt x="84" y="42"/>
                  </a:cubicBezTo>
                  <a:cubicBezTo>
                    <a:pt x="178" y="42"/>
                    <a:pt x="178" y="0"/>
                    <a:pt x="84"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47"/>
            <p:cNvSpPr/>
            <p:nvPr/>
          </p:nvSpPr>
          <p:spPr>
            <a:xfrm>
              <a:off x="2419511" y="2111313"/>
              <a:ext cx="39293" cy="128776"/>
            </a:xfrm>
            <a:custGeom>
              <a:avLst/>
              <a:gdLst/>
              <a:ahLst/>
              <a:cxnLst/>
              <a:rect l="l" t="t" r="r" b="b"/>
              <a:pathLst>
                <a:path w="815" h="2671" extrusionOk="0">
                  <a:moveTo>
                    <a:pt x="606" y="1"/>
                  </a:moveTo>
                  <a:cubicBezTo>
                    <a:pt x="481" y="84"/>
                    <a:pt x="262" y="126"/>
                    <a:pt x="126" y="346"/>
                  </a:cubicBezTo>
                  <a:cubicBezTo>
                    <a:pt x="1" y="648"/>
                    <a:pt x="481" y="910"/>
                    <a:pt x="262" y="1223"/>
                  </a:cubicBezTo>
                  <a:cubicBezTo>
                    <a:pt x="126" y="1432"/>
                    <a:pt x="42" y="1484"/>
                    <a:pt x="220" y="1787"/>
                  </a:cubicBezTo>
                  <a:cubicBezTo>
                    <a:pt x="345" y="2090"/>
                    <a:pt x="429" y="2435"/>
                    <a:pt x="690" y="2654"/>
                  </a:cubicBezTo>
                  <a:cubicBezTo>
                    <a:pt x="690" y="2665"/>
                    <a:pt x="700" y="2671"/>
                    <a:pt x="713" y="2671"/>
                  </a:cubicBezTo>
                  <a:cubicBezTo>
                    <a:pt x="750" y="2671"/>
                    <a:pt x="815" y="2632"/>
                    <a:pt x="784" y="2571"/>
                  </a:cubicBezTo>
                  <a:cubicBezTo>
                    <a:pt x="565" y="2351"/>
                    <a:pt x="429" y="2090"/>
                    <a:pt x="345" y="1787"/>
                  </a:cubicBezTo>
                  <a:cubicBezTo>
                    <a:pt x="262" y="1651"/>
                    <a:pt x="220" y="1568"/>
                    <a:pt x="262" y="1432"/>
                  </a:cubicBezTo>
                  <a:cubicBezTo>
                    <a:pt x="262" y="1348"/>
                    <a:pt x="345" y="1307"/>
                    <a:pt x="429" y="1223"/>
                  </a:cubicBezTo>
                  <a:cubicBezTo>
                    <a:pt x="481" y="1087"/>
                    <a:pt x="429" y="910"/>
                    <a:pt x="345" y="784"/>
                  </a:cubicBezTo>
                  <a:cubicBezTo>
                    <a:pt x="262" y="648"/>
                    <a:pt x="126" y="523"/>
                    <a:pt x="345" y="304"/>
                  </a:cubicBezTo>
                  <a:cubicBezTo>
                    <a:pt x="429" y="220"/>
                    <a:pt x="565" y="126"/>
                    <a:pt x="690" y="126"/>
                  </a:cubicBezTo>
                  <a:cubicBezTo>
                    <a:pt x="784" y="84"/>
                    <a:pt x="690" y="1"/>
                    <a:pt x="606"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47"/>
            <p:cNvSpPr/>
            <p:nvPr/>
          </p:nvSpPr>
          <p:spPr>
            <a:xfrm>
              <a:off x="2473895" y="1950669"/>
              <a:ext cx="50430" cy="107948"/>
            </a:xfrm>
            <a:custGeom>
              <a:avLst/>
              <a:gdLst/>
              <a:ahLst/>
              <a:cxnLst/>
              <a:rect l="l" t="t" r="r" b="b"/>
              <a:pathLst>
                <a:path w="1046" h="2239" extrusionOk="0">
                  <a:moveTo>
                    <a:pt x="983" y="0"/>
                  </a:moveTo>
                  <a:cubicBezTo>
                    <a:pt x="951" y="0"/>
                    <a:pt x="920" y="21"/>
                    <a:pt x="920" y="63"/>
                  </a:cubicBezTo>
                  <a:cubicBezTo>
                    <a:pt x="920" y="376"/>
                    <a:pt x="565" y="502"/>
                    <a:pt x="565" y="763"/>
                  </a:cubicBezTo>
                  <a:cubicBezTo>
                    <a:pt x="481" y="1066"/>
                    <a:pt x="565" y="1285"/>
                    <a:pt x="440" y="1546"/>
                  </a:cubicBezTo>
                  <a:cubicBezTo>
                    <a:pt x="262" y="1766"/>
                    <a:pt x="137" y="1891"/>
                    <a:pt x="1" y="2111"/>
                  </a:cubicBezTo>
                  <a:cubicBezTo>
                    <a:pt x="1" y="2177"/>
                    <a:pt x="43" y="2239"/>
                    <a:pt x="86" y="2239"/>
                  </a:cubicBezTo>
                  <a:cubicBezTo>
                    <a:pt x="104" y="2239"/>
                    <a:pt x="121" y="2229"/>
                    <a:pt x="137" y="2205"/>
                  </a:cubicBezTo>
                  <a:cubicBezTo>
                    <a:pt x="346" y="1766"/>
                    <a:pt x="659" y="1505"/>
                    <a:pt x="659" y="982"/>
                  </a:cubicBezTo>
                  <a:cubicBezTo>
                    <a:pt x="659" y="721"/>
                    <a:pt x="784" y="544"/>
                    <a:pt x="920" y="418"/>
                  </a:cubicBezTo>
                  <a:cubicBezTo>
                    <a:pt x="1004" y="282"/>
                    <a:pt x="1045" y="199"/>
                    <a:pt x="1045" y="63"/>
                  </a:cubicBezTo>
                  <a:cubicBezTo>
                    <a:pt x="1045" y="21"/>
                    <a:pt x="1014" y="0"/>
                    <a:pt x="983"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47"/>
            <p:cNvSpPr/>
            <p:nvPr/>
          </p:nvSpPr>
          <p:spPr>
            <a:xfrm>
              <a:off x="2467868" y="1847109"/>
              <a:ext cx="16682" cy="77140"/>
            </a:xfrm>
            <a:custGeom>
              <a:avLst/>
              <a:gdLst/>
              <a:ahLst/>
              <a:cxnLst/>
              <a:rect l="l" t="t" r="r" b="b"/>
              <a:pathLst>
                <a:path w="346" h="1600" extrusionOk="0">
                  <a:moveTo>
                    <a:pt x="71" y="1"/>
                  </a:moveTo>
                  <a:cubicBezTo>
                    <a:pt x="47" y="1"/>
                    <a:pt x="19" y="23"/>
                    <a:pt x="0" y="80"/>
                  </a:cubicBezTo>
                  <a:cubicBezTo>
                    <a:pt x="0" y="216"/>
                    <a:pt x="0" y="435"/>
                    <a:pt x="42" y="561"/>
                  </a:cubicBezTo>
                  <a:cubicBezTo>
                    <a:pt x="209" y="958"/>
                    <a:pt x="262" y="1125"/>
                    <a:pt x="126" y="1522"/>
                  </a:cubicBezTo>
                  <a:cubicBezTo>
                    <a:pt x="126" y="1550"/>
                    <a:pt x="166" y="1599"/>
                    <a:pt x="207" y="1599"/>
                  </a:cubicBezTo>
                  <a:cubicBezTo>
                    <a:pt x="226" y="1599"/>
                    <a:pt x="245" y="1589"/>
                    <a:pt x="262" y="1563"/>
                  </a:cubicBezTo>
                  <a:cubicBezTo>
                    <a:pt x="345" y="1302"/>
                    <a:pt x="345" y="1125"/>
                    <a:pt x="262" y="958"/>
                  </a:cubicBezTo>
                  <a:cubicBezTo>
                    <a:pt x="209" y="644"/>
                    <a:pt x="42" y="383"/>
                    <a:pt x="126" y="80"/>
                  </a:cubicBezTo>
                  <a:cubicBezTo>
                    <a:pt x="126" y="34"/>
                    <a:pt x="101" y="1"/>
                    <a:pt x="71"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47"/>
            <p:cNvSpPr/>
            <p:nvPr/>
          </p:nvSpPr>
          <p:spPr>
            <a:xfrm>
              <a:off x="2480452" y="1759265"/>
              <a:ext cx="10125" cy="18080"/>
            </a:xfrm>
            <a:custGeom>
              <a:avLst/>
              <a:gdLst/>
              <a:ahLst/>
              <a:cxnLst/>
              <a:rect l="l" t="t" r="r" b="b"/>
              <a:pathLst>
                <a:path w="210" h="375" extrusionOk="0">
                  <a:moveTo>
                    <a:pt x="147" y="1"/>
                  </a:moveTo>
                  <a:cubicBezTo>
                    <a:pt x="115" y="1"/>
                    <a:pt x="84" y="11"/>
                    <a:pt x="84" y="32"/>
                  </a:cubicBezTo>
                  <a:cubicBezTo>
                    <a:pt x="84" y="116"/>
                    <a:pt x="1" y="252"/>
                    <a:pt x="84" y="335"/>
                  </a:cubicBezTo>
                  <a:cubicBezTo>
                    <a:pt x="84" y="363"/>
                    <a:pt x="95" y="374"/>
                    <a:pt x="111" y="374"/>
                  </a:cubicBezTo>
                  <a:cubicBezTo>
                    <a:pt x="147" y="374"/>
                    <a:pt x="210" y="310"/>
                    <a:pt x="210" y="252"/>
                  </a:cubicBezTo>
                  <a:cubicBezTo>
                    <a:pt x="126" y="210"/>
                    <a:pt x="210" y="116"/>
                    <a:pt x="210" y="32"/>
                  </a:cubicBezTo>
                  <a:cubicBezTo>
                    <a:pt x="210" y="11"/>
                    <a:pt x="178" y="1"/>
                    <a:pt x="147"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47"/>
            <p:cNvSpPr/>
            <p:nvPr/>
          </p:nvSpPr>
          <p:spPr>
            <a:xfrm>
              <a:off x="2805404" y="1808731"/>
              <a:ext cx="86059" cy="198780"/>
            </a:xfrm>
            <a:custGeom>
              <a:avLst/>
              <a:gdLst/>
              <a:ahLst/>
              <a:cxnLst/>
              <a:rect l="l" t="t" r="r" b="b"/>
              <a:pathLst>
                <a:path w="1785" h="4123" extrusionOk="0">
                  <a:moveTo>
                    <a:pt x="58" y="0"/>
                  </a:moveTo>
                  <a:cubicBezTo>
                    <a:pt x="0" y="0"/>
                    <a:pt x="12" y="93"/>
                    <a:pt x="93" y="93"/>
                  </a:cubicBezTo>
                  <a:cubicBezTo>
                    <a:pt x="437" y="312"/>
                    <a:pt x="521" y="657"/>
                    <a:pt x="521" y="1095"/>
                  </a:cubicBezTo>
                  <a:cubicBezTo>
                    <a:pt x="573" y="1357"/>
                    <a:pt x="782" y="1576"/>
                    <a:pt x="960" y="1795"/>
                  </a:cubicBezTo>
                  <a:cubicBezTo>
                    <a:pt x="1001" y="1921"/>
                    <a:pt x="1095" y="2098"/>
                    <a:pt x="1095" y="2224"/>
                  </a:cubicBezTo>
                  <a:cubicBezTo>
                    <a:pt x="1179" y="2443"/>
                    <a:pt x="1221" y="2662"/>
                    <a:pt x="1304" y="2882"/>
                  </a:cubicBezTo>
                  <a:cubicBezTo>
                    <a:pt x="1304" y="3007"/>
                    <a:pt x="1357" y="3143"/>
                    <a:pt x="1440" y="3362"/>
                  </a:cubicBezTo>
                  <a:cubicBezTo>
                    <a:pt x="1524" y="3582"/>
                    <a:pt x="1659" y="3791"/>
                    <a:pt x="1565" y="4052"/>
                  </a:cubicBezTo>
                  <a:cubicBezTo>
                    <a:pt x="1565" y="4099"/>
                    <a:pt x="1610" y="4122"/>
                    <a:pt x="1654" y="4122"/>
                  </a:cubicBezTo>
                  <a:cubicBezTo>
                    <a:pt x="1699" y="4122"/>
                    <a:pt x="1743" y="4099"/>
                    <a:pt x="1743" y="4052"/>
                  </a:cubicBezTo>
                  <a:cubicBezTo>
                    <a:pt x="1785" y="3665"/>
                    <a:pt x="1524" y="3362"/>
                    <a:pt x="1440" y="3007"/>
                  </a:cubicBezTo>
                  <a:cubicBezTo>
                    <a:pt x="1357" y="2798"/>
                    <a:pt x="1357" y="2579"/>
                    <a:pt x="1304" y="2318"/>
                  </a:cubicBezTo>
                  <a:cubicBezTo>
                    <a:pt x="1221" y="2140"/>
                    <a:pt x="1179" y="1921"/>
                    <a:pt x="1095" y="1795"/>
                  </a:cubicBezTo>
                  <a:cubicBezTo>
                    <a:pt x="1001" y="1660"/>
                    <a:pt x="876" y="1534"/>
                    <a:pt x="740" y="1315"/>
                  </a:cubicBezTo>
                  <a:cubicBezTo>
                    <a:pt x="657" y="1179"/>
                    <a:pt x="657" y="876"/>
                    <a:pt x="657" y="751"/>
                  </a:cubicBezTo>
                  <a:cubicBezTo>
                    <a:pt x="573" y="396"/>
                    <a:pt x="395" y="187"/>
                    <a:pt x="93" y="9"/>
                  </a:cubicBezTo>
                  <a:cubicBezTo>
                    <a:pt x="79" y="3"/>
                    <a:pt x="68" y="0"/>
                    <a:pt x="58"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47"/>
            <p:cNvSpPr/>
            <p:nvPr/>
          </p:nvSpPr>
          <p:spPr>
            <a:xfrm>
              <a:off x="2793447" y="1838720"/>
              <a:ext cx="66823" cy="158812"/>
            </a:xfrm>
            <a:custGeom>
              <a:avLst/>
              <a:gdLst/>
              <a:ahLst/>
              <a:cxnLst/>
              <a:rect l="l" t="t" r="r" b="b"/>
              <a:pathLst>
                <a:path w="1386" h="3294" extrusionOk="0">
                  <a:moveTo>
                    <a:pt x="95" y="0"/>
                  </a:moveTo>
                  <a:cubicBezTo>
                    <a:pt x="58" y="0"/>
                    <a:pt x="0" y="62"/>
                    <a:pt x="38" y="129"/>
                  </a:cubicBezTo>
                  <a:cubicBezTo>
                    <a:pt x="205" y="609"/>
                    <a:pt x="205" y="1173"/>
                    <a:pt x="424" y="1696"/>
                  </a:cubicBezTo>
                  <a:cubicBezTo>
                    <a:pt x="560" y="1915"/>
                    <a:pt x="769" y="2082"/>
                    <a:pt x="905" y="2302"/>
                  </a:cubicBezTo>
                  <a:cubicBezTo>
                    <a:pt x="1030" y="2604"/>
                    <a:pt x="1124" y="2960"/>
                    <a:pt x="1249" y="3263"/>
                  </a:cubicBezTo>
                  <a:cubicBezTo>
                    <a:pt x="1249" y="3283"/>
                    <a:pt x="1294" y="3294"/>
                    <a:pt x="1328" y="3294"/>
                  </a:cubicBezTo>
                  <a:cubicBezTo>
                    <a:pt x="1362" y="3294"/>
                    <a:pt x="1385" y="3283"/>
                    <a:pt x="1343" y="3263"/>
                  </a:cubicBezTo>
                  <a:cubicBezTo>
                    <a:pt x="1208" y="2740"/>
                    <a:pt x="1030" y="2176"/>
                    <a:pt x="685" y="1821"/>
                  </a:cubicBezTo>
                  <a:cubicBezTo>
                    <a:pt x="246" y="1393"/>
                    <a:pt x="341" y="609"/>
                    <a:pt x="121" y="35"/>
                  </a:cubicBezTo>
                  <a:cubicBezTo>
                    <a:pt x="121" y="10"/>
                    <a:pt x="110" y="0"/>
                    <a:pt x="95"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47"/>
            <p:cNvSpPr/>
            <p:nvPr/>
          </p:nvSpPr>
          <p:spPr>
            <a:xfrm>
              <a:off x="2786939" y="1932638"/>
              <a:ext cx="60700" cy="101198"/>
            </a:xfrm>
            <a:custGeom>
              <a:avLst/>
              <a:gdLst/>
              <a:ahLst/>
              <a:cxnLst/>
              <a:rect l="l" t="t" r="r" b="b"/>
              <a:pathLst>
                <a:path w="1259" h="2099" extrusionOk="0">
                  <a:moveTo>
                    <a:pt x="87" y="0"/>
                  </a:moveTo>
                  <a:cubicBezTo>
                    <a:pt x="27" y="0"/>
                    <a:pt x="1" y="92"/>
                    <a:pt x="37" y="92"/>
                  </a:cubicBezTo>
                  <a:cubicBezTo>
                    <a:pt x="173" y="354"/>
                    <a:pt x="340" y="573"/>
                    <a:pt x="381" y="876"/>
                  </a:cubicBezTo>
                  <a:cubicBezTo>
                    <a:pt x="381" y="1095"/>
                    <a:pt x="381" y="1315"/>
                    <a:pt x="476" y="1482"/>
                  </a:cubicBezTo>
                  <a:cubicBezTo>
                    <a:pt x="559" y="1920"/>
                    <a:pt x="820" y="2004"/>
                    <a:pt x="1165" y="2098"/>
                  </a:cubicBezTo>
                  <a:cubicBezTo>
                    <a:pt x="1259" y="2098"/>
                    <a:pt x="1259" y="1920"/>
                    <a:pt x="1165" y="1920"/>
                  </a:cubicBezTo>
                  <a:cubicBezTo>
                    <a:pt x="778" y="1920"/>
                    <a:pt x="559" y="1701"/>
                    <a:pt x="559" y="1356"/>
                  </a:cubicBezTo>
                  <a:lnTo>
                    <a:pt x="559" y="918"/>
                  </a:lnTo>
                  <a:cubicBezTo>
                    <a:pt x="476" y="573"/>
                    <a:pt x="340" y="312"/>
                    <a:pt x="120" y="9"/>
                  </a:cubicBezTo>
                  <a:cubicBezTo>
                    <a:pt x="108" y="3"/>
                    <a:pt x="97" y="0"/>
                    <a:pt x="87"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47"/>
            <p:cNvSpPr/>
            <p:nvPr/>
          </p:nvSpPr>
          <p:spPr>
            <a:xfrm>
              <a:off x="2767557" y="1966869"/>
              <a:ext cx="69522" cy="114746"/>
            </a:xfrm>
            <a:custGeom>
              <a:avLst/>
              <a:gdLst/>
              <a:ahLst/>
              <a:cxnLst/>
              <a:rect l="l" t="t" r="r" b="b"/>
              <a:pathLst>
                <a:path w="1442" h="2380" extrusionOk="0">
                  <a:moveTo>
                    <a:pt x="136" y="0"/>
                  </a:moveTo>
                  <a:cubicBezTo>
                    <a:pt x="84" y="0"/>
                    <a:pt x="0" y="54"/>
                    <a:pt x="0" y="82"/>
                  </a:cubicBezTo>
                  <a:cubicBezTo>
                    <a:pt x="178" y="302"/>
                    <a:pt x="313" y="646"/>
                    <a:pt x="219" y="949"/>
                  </a:cubicBezTo>
                  <a:cubicBezTo>
                    <a:pt x="178" y="1085"/>
                    <a:pt x="178" y="1294"/>
                    <a:pt x="313" y="1430"/>
                  </a:cubicBezTo>
                  <a:cubicBezTo>
                    <a:pt x="397" y="1555"/>
                    <a:pt x="439" y="1649"/>
                    <a:pt x="575" y="1733"/>
                  </a:cubicBezTo>
                  <a:cubicBezTo>
                    <a:pt x="742" y="1869"/>
                    <a:pt x="1442" y="1869"/>
                    <a:pt x="1180" y="2297"/>
                  </a:cubicBezTo>
                  <a:cubicBezTo>
                    <a:pt x="1123" y="2326"/>
                    <a:pt x="1164" y="2379"/>
                    <a:pt x="1196" y="2379"/>
                  </a:cubicBezTo>
                  <a:cubicBezTo>
                    <a:pt x="1210" y="2379"/>
                    <a:pt x="1222" y="2368"/>
                    <a:pt x="1222" y="2339"/>
                  </a:cubicBezTo>
                  <a:cubicBezTo>
                    <a:pt x="1442" y="2078"/>
                    <a:pt x="1222" y="1733"/>
                    <a:pt x="878" y="1733"/>
                  </a:cubicBezTo>
                  <a:cubicBezTo>
                    <a:pt x="658" y="1649"/>
                    <a:pt x="522" y="1555"/>
                    <a:pt x="439" y="1430"/>
                  </a:cubicBezTo>
                  <a:cubicBezTo>
                    <a:pt x="313" y="1210"/>
                    <a:pt x="397" y="1085"/>
                    <a:pt x="397" y="772"/>
                  </a:cubicBezTo>
                  <a:cubicBezTo>
                    <a:pt x="397" y="511"/>
                    <a:pt x="219" y="302"/>
                    <a:pt x="178" y="40"/>
                  </a:cubicBezTo>
                  <a:cubicBezTo>
                    <a:pt x="178" y="11"/>
                    <a:pt x="160" y="0"/>
                    <a:pt x="136"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47"/>
            <p:cNvSpPr/>
            <p:nvPr/>
          </p:nvSpPr>
          <p:spPr>
            <a:xfrm>
              <a:off x="2740992" y="1997580"/>
              <a:ext cx="112721" cy="161030"/>
            </a:xfrm>
            <a:custGeom>
              <a:avLst/>
              <a:gdLst/>
              <a:ahLst/>
              <a:cxnLst/>
              <a:rect l="l" t="t" r="r" b="b"/>
              <a:pathLst>
                <a:path w="2338" h="3340" extrusionOk="0">
                  <a:moveTo>
                    <a:pt x="129" y="1"/>
                  </a:moveTo>
                  <a:cubicBezTo>
                    <a:pt x="58" y="1"/>
                    <a:pt x="0" y="93"/>
                    <a:pt x="81" y="93"/>
                  </a:cubicBezTo>
                  <a:cubicBezTo>
                    <a:pt x="290" y="354"/>
                    <a:pt x="290" y="751"/>
                    <a:pt x="426" y="1096"/>
                  </a:cubicBezTo>
                  <a:cubicBezTo>
                    <a:pt x="426" y="1232"/>
                    <a:pt x="551" y="1315"/>
                    <a:pt x="729" y="1441"/>
                  </a:cubicBezTo>
                  <a:cubicBezTo>
                    <a:pt x="864" y="1535"/>
                    <a:pt x="948" y="1702"/>
                    <a:pt x="990" y="1879"/>
                  </a:cubicBezTo>
                  <a:cubicBezTo>
                    <a:pt x="1073" y="2099"/>
                    <a:pt x="1293" y="2318"/>
                    <a:pt x="1512" y="2360"/>
                  </a:cubicBezTo>
                  <a:cubicBezTo>
                    <a:pt x="1731" y="2443"/>
                    <a:pt x="2076" y="2318"/>
                    <a:pt x="2118" y="2663"/>
                  </a:cubicBezTo>
                  <a:cubicBezTo>
                    <a:pt x="2212" y="2799"/>
                    <a:pt x="2118" y="3060"/>
                    <a:pt x="2118" y="3269"/>
                  </a:cubicBezTo>
                  <a:cubicBezTo>
                    <a:pt x="2118" y="3316"/>
                    <a:pt x="2141" y="3339"/>
                    <a:pt x="2175" y="3339"/>
                  </a:cubicBezTo>
                  <a:cubicBezTo>
                    <a:pt x="2209" y="3339"/>
                    <a:pt x="2254" y="3316"/>
                    <a:pt x="2296" y="3269"/>
                  </a:cubicBezTo>
                  <a:cubicBezTo>
                    <a:pt x="2296" y="3007"/>
                    <a:pt x="2337" y="2705"/>
                    <a:pt x="2212" y="2443"/>
                  </a:cubicBezTo>
                  <a:cubicBezTo>
                    <a:pt x="2118" y="2360"/>
                    <a:pt x="1993" y="2318"/>
                    <a:pt x="1909" y="2318"/>
                  </a:cubicBezTo>
                  <a:cubicBezTo>
                    <a:pt x="1648" y="2224"/>
                    <a:pt x="1429" y="2224"/>
                    <a:pt x="1293" y="2015"/>
                  </a:cubicBezTo>
                  <a:cubicBezTo>
                    <a:pt x="1126" y="1879"/>
                    <a:pt x="1073" y="1702"/>
                    <a:pt x="948" y="1535"/>
                  </a:cubicBezTo>
                  <a:cubicBezTo>
                    <a:pt x="864" y="1357"/>
                    <a:pt x="645" y="1315"/>
                    <a:pt x="551" y="1096"/>
                  </a:cubicBezTo>
                  <a:cubicBezTo>
                    <a:pt x="342" y="751"/>
                    <a:pt x="426" y="312"/>
                    <a:pt x="164" y="9"/>
                  </a:cubicBezTo>
                  <a:cubicBezTo>
                    <a:pt x="153" y="3"/>
                    <a:pt x="140" y="1"/>
                    <a:pt x="129"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47"/>
            <p:cNvSpPr/>
            <p:nvPr/>
          </p:nvSpPr>
          <p:spPr>
            <a:xfrm>
              <a:off x="2713125" y="2027568"/>
              <a:ext cx="96762" cy="163874"/>
            </a:xfrm>
            <a:custGeom>
              <a:avLst/>
              <a:gdLst/>
              <a:ahLst/>
              <a:cxnLst/>
              <a:rect l="l" t="t" r="r" b="b"/>
              <a:pathLst>
                <a:path w="2007" h="3399" extrusionOk="0">
                  <a:moveTo>
                    <a:pt x="101" y="1"/>
                  </a:moveTo>
                  <a:cubicBezTo>
                    <a:pt x="43" y="1"/>
                    <a:pt x="1" y="62"/>
                    <a:pt x="1" y="129"/>
                  </a:cubicBezTo>
                  <a:cubicBezTo>
                    <a:pt x="178" y="254"/>
                    <a:pt x="220" y="474"/>
                    <a:pt x="304" y="610"/>
                  </a:cubicBezTo>
                  <a:cubicBezTo>
                    <a:pt x="304" y="693"/>
                    <a:pt x="304" y="693"/>
                    <a:pt x="346" y="735"/>
                  </a:cubicBezTo>
                  <a:cubicBezTo>
                    <a:pt x="523" y="819"/>
                    <a:pt x="565" y="1038"/>
                    <a:pt x="565" y="1080"/>
                  </a:cubicBezTo>
                  <a:cubicBezTo>
                    <a:pt x="659" y="1477"/>
                    <a:pt x="565" y="1821"/>
                    <a:pt x="784" y="2083"/>
                  </a:cubicBezTo>
                  <a:cubicBezTo>
                    <a:pt x="922" y="2272"/>
                    <a:pt x="1059" y="2294"/>
                    <a:pt x="1217" y="2294"/>
                  </a:cubicBezTo>
                  <a:cubicBezTo>
                    <a:pt x="1264" y="2294"/>
                    <a:pt x="1313" y="2292"/>
                    <a:pt x="1364" y="2292"/>
                  </a:cubicBezTo>
                  <a:cubicBezTo>
                    <a:pt x="1415" y="2292"/>
                    <a:pt x="1469" y="2294"/>
                    <a:pt x="1526" y="2302"/>
                  </a:cubicBezTo>
                  <a:cubicBezTo>
                    <a:pt x="1871" y="2438"/>
                    <a:pt x="1871" y="3044"/>
                    <a:pt x="1871" y="3305"/>
                  </a:cubicBezTo>
                  <a:cubicBezTo>
                    <a:pt x="1892" y="3367"/>
                    <a:pt x="1926" y="3399"/>
                    <a:pt x="1954" y="3399"/>
                  </a:cubicBezTo>
                  <a:cubicBezTo>
                    <a:pt x="1983" y="3399"/>
                    <a:pt x="2007" y="3367"/>
                    <a:pt x="2007" y="3305"/>
                  </a:cubicBezTo>
                  <a:cubicBezTo>
                    <a:pt x="2007" y="2852"/>
                    <a:pt x="1923" y="2168"/>
                    <a:pt x="1338" y="2168"/>
                  </a:cubicBezTo>
                  <a:cubicBezTo>
                    <a:pt x="1302" y="2168"/>
                    <a:pt x="1263" y="2171"/>
                    <a:pt x="1223" y="2177"/>
                  </a:cubicBezTo>
                  <a:cubicBezTo>
                    <a:pt x="1197" y="2180"/>
                    <a:pt x="1173" y="2182"/>
                    <a:pt x="1150" y="2182"/>
                  </a:cubicBezTo>
                  <a:cubicBezTo>
                    <a:pt x="670" y="2182"/>
                    <a:pt x="779" y="1377"/>
                    <a:pt x="659" y="1038"/>
                  </a:cubicBezTo>
                  <a:cubicBezTo>
                    <a:pt x="659" y="913"/>
                    <a:pt x="565" y="735"/>
                    <a:pt x="523" y="693"/>
                  </a:cubicBezTo>
                  <a:cubicBezTo>
                    <a:pt x="304" y="474"/>
                    <a:pt x="304" y="254"/>
                    <a:pt x="178" y="35"/>
                  </a:cubicBezTo>
                  <a:cubicBezTo>
                    <a:pt x="151" y="11"/>
                    <a:pt x="125" y="1"/>
                    <a:pt x="101"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47"/>
            <p:cNvSpPr/>
            <p:nvPr/>
          </p:nvSpPr>
          <p:spPr>
            <a:xfrm>
              <a:off x="2448728" y="1984032"/>
              <a:ext cx="100764" cy="231468"/>
            </a:xfrm>
            <a:custGeom>
              <a:avLst/>
              <a:gdLst/>
              <a:ahLst/>
              <a:cxnLst/>
              <a:rect l="l" t="t" r="r" b="b"/>
              <a:pathLst>
                <a:path w="2090" h="4801" extrusionOk="0">
                  <a:moveTo>
                    <a:pt x="2002" y="0"/>
                  </a:moveTo>
                  <a:cubicBezTo>
                    <a:pt x="1988" y="0"/>
                    <a:pt x="1975" y="8"/>
                    <a:pt x="1964" y="29"/>
                  </a:cubicBezTo>
                  <a:cubicBezTo>
                    <a:pt x="1870" y="71"/>
                    <a:pt x="1745" y="290"/>
                    <a:pt x="1787" y="416"/>
                  </a:cubicBezTo>
                  <a:cubicBezTo>
                    <a:pt x="1787" y="510"/>
                    <a:pt x="1870" y="729"/>
                    <a:pt x="1964" y="813"/>
                  </a:cubicBezTo>
                  <a:cubicBezTo>
                    <a:pt x="1964" y="1032"/>
                    <a:pt x="1787" y="1199"/>
                    <a:pt x="1745" y="1377"/>
                  </a:cubicBezTo>
                  <a:cubicBezTo>
                    <a:pt x="1745" y="1419"/>
                    <a:pt x="1442" y="1513"/>
                    <a:pt x="1348" y="1596"/>
                  </a:cubicBezTo>
                  <a:cubicBezTo>
                    <a:pt x="1306" y="1596"/>
                    <a:pt x="1306" y="1638"/>
                    <a:pt x="1223" y="1722"/>
                  </a:cubicBezTo>
                  <a:cubicBezTo>
                    <a:pt x="1223" y="1941"/>
                    <a:pt x="1181" y="2077"/>
                    <a:pt x="1087" y="2202"/>
                  </a:cubicBezTo>
                  <a:cubicBezTo>
                    <a:pt x="962" y="2421"/>
                    <a:pt x="784" y="2505"/>
                    <a:pt x="606" y="2599"/>
                  </a:cubicBezTo>
                  <a:cubicBezTo>
                    <a:pt x="439" y="2641"/>
                    <a:pt x="303" y="2724"/>
                    <a:pt x="303" y="2860"/>
                  </a:cubicBezTo>
                  <a:cubicBezTo>
                    <a:pt x="303" y="2986"/>
                    <a:pt x="397" y="3080"/>
                    <a:pt x="397" y="3205"/>
                  </a:cubicBezTo>
                  <a:cubicBezTo>
                    <a:pt x="439" y="3508"/>
                    <a:pt x="303" y="3424"/>
                    <a:pt x="178" y="3550"/>
                  </a:cubicBezTo>
                  <a:cubicBezTo>
                    <a:pt x="0" y="3644"/>
                    <a:pt x="84" y="3863"/>
                    <a:pt x="178" y="3988"/>
                  </a:cubicBezTo>
                  <a:cubicBezTo>
                    <a:pt x="303" y="4291"/>
                    <a:pt x="397" y="4511"/>
                    <a:pt x="659" y="4772"/>
                  </a:cubicBezTo>
                  <a:cubicBezTo>
                    <a:pt x="659" y="4793"/>
                    <a:pt x="666" y="4801"/>
                    <a:pt x="678" y="4801"/>
                  </a:cubicBezTo>
                  <a:cubicBezTo>
                    <a:pt x="711" y="4801"/>
                    <a:pt x="773" y="4730"/>
                    <a:pt x="742" y="4730"/>
                  </a:cubicBezTo>
                  <a:cubicBezTo>
                    <a:pt x="523" y="4427"/>
                    <a:pt x="397" y="4291"/>
                    <a:pt x="303" y="3988"/>
                  </a:cubicBezTo>
                  <a:cubicBezTo>
                    <a:pt x="220" y="3769"/>
                    <a:pt x="220" y="3644"/>
                    <a:pt x="397" y="3550"/>
                  </a:cubicBezTo>
                  <a:cubicBezTo>
                    <a:pt x="439" y="3508"/>
                    <a:pt x="523" y="3424"/>
                    <a:pt x="523" y="3424"/>
                  </a:cubicBezTo>
                  <a:cubicBezTo>
                    <a:pt x="606" y="3163"/>
                    <a:pt x="303" y="2860"/>
                    <a:pt x="659" y="2724"/>
                  </a:cubicBezTo>
                  <a:cubicBezTo>
                    <a:pt x="868" y="2599"/>
                    <a:pt x="1003" y="2599"/>
                    <a:pt x="1181" y="2380"/>
                  </a:cubicBezTo>
                  <a:cubicBezTo>
                    <a:pt x="1223" y="2202"/>
                    <a:pt x="1306" y="2077"/>
                    <a:pt x="1348" y="1857"/>
                  </a:cubicBezTo>
                  <a:cubicBezTo>
                    <a:pt x="1526" y="1513"/>
                    <a:pt x="1745" y="1638"/>
                    <a:pt x="1870" y="1419"/>
                  </a:cubicBezTo>
                  <a:cubicBezTo>
                    <a:pt x="1964" y="1199"/>
                    <a:pt x="2006" y="1032"/>
                    <a:pt x="2006" y="813"/>
                  </a:cubicBezTo>
                  <a:cubicBezTo>
                    <a:pt x="2090" y="510"/>
                    <a:pt x="1745" y="374"/>
                    <a:pt x="2090" y="71"/>
                  </a:cubicBezTo>
                  <a:cubicBezTo>
                    <a:pt x="2090" y="71"/>
                    <a:pt x="2043" y="0"/>
                    <a:pt x="2002"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47"/>
            <p:cNvSpPr/>
            <p:nvPr/>
          </p:nvSpPr>
          <p:spPr>
            <a:xfrm>
              <a:off x="2495060" y="2024434"/>
              <a:ext cx="75597" cy="174722"/>
            </a:xfrm>
            <a:custGeom>
              <a:avLst/>
              <a:gdLst/>
              <a:ahLst/>
              <a:cxnLst/>
              <a:rect l="l" t="t" r="r" b="b"/>
              <a:pathLst>
                <a:path w="1568" h="3624" extrusionOk="0">
                  <a:moveTo>
                    <a:pt x="1421" y="0"/>
                  </a:moveTo>
                  <a:cubicBezTo>
                    <a:pt x="1403" y="0"/>
                    <a:pt x="1390" y="5"/>
                    <a:pt x="1390" y="16"/>
                  </a:cubicBezTo>
                  <a:cubicBezTo>
                    <a:pt x="1348" y="319"/>
                    <a:pt x="1265" y="539"/>
                    <a:pt x="1129" y="758"/>
                  </a:cubicBezTo>
                  <a:cubicBezTo>
                    <a:pt x="1045" y="884"/>
                    <a:pt x="909" y="978"/>
                    <a:pt x="826" y="1103"/>
                  </a:cubicBezTo>
                  <a:lnTo>
                    <a:pt x="826" y="1458"/>
                  </a:lnTo>
                  <a:cubicBezTo>
                    <a:pt x="826" y="1667"/>
                    <a:pt x="784" y="1886"/>
                    <a:pt x="606" y="2106"/>
                  </a:cubicBezTo>
                  <a:cubicBezTo>
                    <a:pt x="565" y="2325"/>
                    <a:pt x="345" y="2325"/>
                    <a:pt x="220" y="2450"/>
                  </a:cubicBezTo>
                  <a:cubicBezTo>
                    <a:pt x="126" y="2503"/>
                    <a:pt x="42" y="2586"/>
                    <a:pt x="42" y="2712"/>
                  </a:cubicBezTo>
                  <a:cubicBezTo>
                    <a:pt x="1" y="3025"/>
                    <a:pt x="126" y="3286"/>
                    <a:pt x="220" y="3589"/>
                  </a:cubicBezTo>
                  <a:cubicBezTo>
                    <a:pt x="232" y="3613"/>
                    <a:pt x="248" y="3623"/>
                    <a:pt x="264" y="3623"/>
                  </a:cubicBezTo>
                  <a:cubicBezTo>
                    <a:pt x="303" y="3623"/>
                    <a:pt x="345" y="3562"/>
                    <a:pt x="345" y="3495"/>
                  </a:cubicBezTo>
                  <a:cubicBezTo>
                    <a:pt x="126" y="3150"/>
                    <a:pt x="42" y="2586"/>
                    <a:pt x="481" y="2367"/>
                  </a:cubicBezTo>
                  <a:cubicBezTo>
                    <a:pt x="784" y="2325"/>
                    <a:pt x="826" y="2106"/>
                    <a:pt x="909" y="1803"/>
                  </a:cubicBezTo>
                  <a:cubicBezTo>
                    <a:pt x="909" y="1761"/>
                    <a:pt x="1003" y="1583"/>
                    <a:pt x="1003" y="1458"/>
                  </a:cubicBezTo>
                  <a:cubicBezTo>
                    <a:pt x="1003" y="1239"/>
                    <a:pt x="1003" y="1103"/>
                    <a:pt x="1129" y="978"/>
                  </a:cubicBezTo>
                  <a:cubicBezTo>
                    <a:pt x="1348" y="758"/>
                    <a:pt x="1390" y="361"/>
                    <a:pt x="1567" y="100"/>
                  </a:cubicBezTo>
                  <a:cubicBezTo>
                    <a:pt x="1567" y="39"/>
                    <a:pt x="1472" y="0"/>
                    <a:pt x="1421"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47"/>
            <p:cNvSpPr/>
            <p:nvPr/>
          </p:nvSpPr>
          <p:spPr>
            <a:xfrm>
              <a:off x="2729759" y="1921452"/>
              <a:ext cx="524841" cy="393414"/>
            </a:xfrm>
            <a:custGeom>
              <a:avLst/>
              <a:gdLst/>
              <a:ahLst/>
              <a:cxnLst/>
              <a:rect l="l" t="t" r="r" b="b"/>
              <a:pathLst>
                <a:path w="10886" h="8160" extrusionOk="0">
                  <a:moveTo>
                    <a:pt x="10537" y="0"/>
                  </a:moveTo>
                  <a:cubicBezTo>
                    <a:pt x="10396" y="0"/>
                    <a:pt x="10236" y="50"/>
                    <a:pt x="10102" y="105"/>
                  </a:cubicBezTo>
                  <a:cubicBezTo>
                    <a:pt x="9319" y="366"/>
                    <a:pt x="8755" y="888"/>
                    <a:pt x="8055" y="1327"/>
                  </a:cubicBezTo>
                  <a:cubicBezTo>
                    <a:pt x="7188" y="1808"/>
                    <a:pt x="6268" y="2152"/>
                    <a:pt x="5360" y="2497"/>
                  </a:cubicBezTo>
                  <a:cubicBezTo>
                    <a:pt x="4440" y="2894"/>
                    <a:pt x="3657" y="3239"/>
                    <a:pt x="2790" y="3719"/>
                  </a:cubicBezTo>
                  <a:cubicBezTo>
                    <a:pt x="2445" y="3939"/>
                    <a:pt x="2006" y="4158"/>
                    <a:pt x="1662" y="4378"/>
                  </a:cubicBezTo>
                  <a:cubicBezTo>
                    <a:pt x="1223" y="4586"/>
                    <a:pt x="784" y="4848"/>
                    <a:pt x="523" y="5161"/>
                  </a:cubicBezTo>
                  <a:cubicBezTo>
                    <a:pt x="1" y="5589"/>
                    <a:pt x="178" y="6206"/>
                    <a:pt x="523" y="6770"/>
                  </a:cubicBezTo>
                  <a:cubicBezTo>
                    <a:pt x="729" y="7173"/>
                    <a:pt x="1474" y="8086"/>
                    <a:pt x="2040" y="8086"/>
                  </a:cubicBezTo>
                  <a:cubicBezTo>
                    <a:pt x="2074" y="8086"/>
                    <a:pt x="2109" y="8083"/>
                    <a:pt x="2142" y="8076"/>
                  </a:cubicBezTo>
                  <a:cubicBezTo>
                    <a:pt x="2142" y="8159"/>
                    <a:pt x="2226" y="8159"/>
                    <a:pt x="2226" y="8159"/>
                  </a:cubicBezTo>
                  <a:cubicBezTo>
                    <a:pt x="2664" y="7940"/>
                    <a:pt x="3009" y="7553"/>
                    <a:pt x="3312" y="7292"/>
                  </a:cubicBezTo>
                  <a:cubicBezTo>
                    <a:pt x="3657" y="6937"/>
                    <a:pt x="4012" y="6592"/>
                    <a:pt x="4357" y="6289"/>
                  </a:cubicBezTo>
                  <a:cubicBezTo>
                    <a:pt x="5276" y="5589"/>
                    <a:pt x="6268" y="5025"/>
                    <a:pt x="7188" y="4378"/>
                  </a:cubicBezTo>
                  <a:cubicBezTo>
                    <a:pt x="7626" y="4064"/>
                    <a:pt x="8055" y="3719"/>
                    <a:pt x="8493" y="3458"/>
                  </a:cubicBezTo>
                  <a:cubicBezTo>
                    <a:pt x="8932" y="3155"/>
                    <a:pt x="9319" y="2894"/>
                    <a:pt x="9622" y="2497"/>
                  </a:cubicBezTo>
                  <a:cubicBezTo>
                    <a:pt x="9977" y="2152"/>
                    <a:pt x="10280" y="1808"/>
                    <a:pt x="10499" y="1369"/>
                  </a:cubicBezTo>
                  <a:cubicBezTo>
                    <a:pt x="10666" y="1108"/>
                    <a:pt x="10886" y="669"/>
                    <a:pt x="10886" y="324"/>
                  </a:cubicBezTo>
                  <a:cubicBezTo>
                    <a:pt x="10862" y="79"/>
                    <a:pt x="10715" y="0"/>
                    <a:pt x="10537" y="0"/>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47"/>
            <p:cNvSpPr/>
            <p:nvPr/>
          </p:nvSpPr>
          <p:spPr>
            <a:xfrm>
              <a:off x="2576636" y="1987455"/>
              <a:ext cx="147145" cy="218595"/>
            </a:xfrm>
            <a:custGeom>
              <a:avLst/>
              <a:gdLst/>
              <a:ahLst/>
              <a:cxnLst/>
              <a:rect l="l" t="t" r="r" b="b"/>
              <a:pathLst>
                <a:path w="3052" h="4534" extrusionOk="0">
                  <a:moveTo>
                    <a:pt x="2571" y="0"/>
                  </a:moveTo>
                  <a:lnTo>
                    <a:pt x="440" y="219"/>
                  </a:lnTo>
                  <a:lnTo>
                    <a:pt x="356" y="1003"/>
                  </a:lnTo>
                  <a:lnTo>
                    <a:pt x="1" y="3656"/>
                  </a:lnTo>
                  <a:cubicBezTo>
                    <a:pt x="1" y="3656"/>
                    <a:pt x="374" y="4533"/>
                    <a:pt x="1451" y="4533"/>
                  </a:cubicBezTo>
                  <a:cubicBezTo>
                    <a:pt x="1595" y="4533"/>
                    <a:pt x="1752" y="4517"/>
                    <a:pt x="1923" y="4481"/>
                  </a:cubicBezTo>
                  <a:cubicBezTo>
                    <a:pt x="1923" y="4481"/>
                    <a:pt x="2487" y="4481"/>
                    <a:pt x="3051" y="3270"/>
                  </a:cubicBezTo>
                  <a:lnTo>
                    <a:pt x="2832" y="1870"/>
                  </a:lnTo>
                  <a:lnTo>
                    <a:pt x="2571" y="0"/>
                  </a:ln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47"/>
            <p:cNvSpPr/>
            <p:nvPr/>
          </p:nvSpPr>
          <p:spPr>
            <a:xfrm>
              <a:off x="2593799" y="1987455"/>
              <a:ext cx="119374" cy="96714"/>
            </a:xfrm>
            <a:custGeom>
              <a:avLst/>
              <a:gdLst/>
              <a:ahLst/>
              <a:cxnLst/>
              <a:rect l="l" t="t" r="r" b="b"/>
              <a:pathLst>
                <a:path w="2476" h="2006" extrusionOk="0">
                  <a:moveTo>
                    <a:pt x="2215" y="0"/>
                  </a:moveTo>
                  <a:lnTo>
                    <a:pt x="84" y="219"/>
                  </a:lnTo>
                  <a:lnTo>
                    <a:pt x="0" y="1003"/>
                  </a:lnTo>
                  <a:cubicBezTo>
                    <a:pt x="125" y="1086"/>
                    <a:pt x="303" y="1128"/>
                    <a:pt x="428" y="1222"/>
                  </a:cubicBezTo>
                  <a:cubicBezTo>
                    <a:pt x="783" y="1348"/>
                    <a:pt x="992" y="1567"/>
                    <a:pt x="1254" y="1786"/>
                  </a:cubicBezTo>
                  <a:cubicBezTo>
                    <a:pt x="1431" y="1912"/>
                    <a:pt x="1651" y="2006"/>
                    <a:pt x="1870" y="2006"/>
                  </a:cubicBezTo>
                  <a:cubicBezTo>
                    <a:pt x="2037" y="2006"/>
                    <a:pt x="2256" y="2006"/>
                    <a:pt x="2476" y="1870"/>
                  </a:cubicBezTo>
                  <a:lnTo>
                    <a:pt x="2215" y="0"/>
                  </a:ln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47"/>
            <p:cNvSpPr/>
            <p:nvPr/>
          </p:nvSpPr>
          <p:spPr>
            <a:xfrm>
              <a:off x="2518250" y="1687236"/>
              <a:ext cx="268447" cy="335993"/>
            </a:xfrm>
            <a:custGeom>
              <a:avLst/>
              <a:gdLst/>
              <a:ahLst/>
              <a:cxnLst/>
              <a:rect l="l" t="t" r="r" b="b"/>
              <a:pathLst>
                <a:path w="5568" h="6969" extrusionOk="0">
                  <a:moveTo>
                    <a:pt x="2779" y="1"/>
                  </a:moveTo>
                  <a:cubicBezTo>
                    <a:pt x="1306" y="1"/>
                    <a:pt x="0" y="1526"/>
                    <a:pt x="0" y="3490"/>
                  </a:cubicBezTo>
                  <a:cubicBezTo>
                    <a:pt x="0" y="5402"/>
                    <a:pt x="1306" y="6969"/>
                    <a:pt x="2779" y="6969"/>
                  </a:cubicBezTo>
                  <a:cubicBezTo>
                    <a:pt x="4346" y="6969"/>
                    <a:pt x="5568" y="5402"/>
                    <a:pt x="5568" y="3490"/>
                  </a:cubicBezTo>
                  <a:cubicBezTo>
                    <a:pt x="5568" y="1526"/>
                    <a:pt x="4346" y="1"/>
                    <a:pt x="2779" y="1"/>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47"/>
            <p:cNvSpPr/>
            <p:nvPr/>
          </p:nvSpPr>
          <p:spPr>
            <a:xfrm>
              <a:off x="2603827" y="1868081"/>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47"/>
            <p:cNvSpPr/>
            <p:nvPr/>
          </p:nvSpPr>
          <p:spPr>
            <a:xfrm>
              <a:off x="2599826" y="1868081"/>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47"/>
            <p:cNvSpPr/>
            <p:nvPr/>
          </p:nvSpPr>
          <p:spPr>
            <a:xfrm>
              <a:off x="2599826" y="1868081"/>
              <a:ext cx="48" cy="48"/>
            </a:xfrm>
            <a:custGeom>
              <a:avLst/>
              <a:gdLst/>
              <a:ahLst/>
              <a:cxnLst/>
              <a:rect l="l" t="t" r="r" b="b"/>
              <a:pathLst>
                <a:path w="1" h="1" extrusionOk="0">
                  <a:moveTo>
                    <a:pt x="0" y="0"/>
                  </a:move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47"/>
            <p:cNvSpPr/>
            <p:nvPr/>
          </p:nvSpPr>
          <p:spPr>
            <a:xfrm>
              <a:off x="2599826" y="1865526"/>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47"/>
            <p:cNvSpPr/>
            <p:nvPr/>
          </p:nvSpPr>
          <p:spPr>
            <a:xfrm>
              <a:off x="2599826" y="1865526"/>
              <a:ext cx="48" cy="48"/>
            </a:xfrm>
            <a:custGeom>
              <a:avLst/>
              <a:gdLst/>
              <a:ahLst/>
              <a:cxnLst/>
              <a:rect l="l" t="t" r="r" b="b"/>
              <a:pathLst>
                <a:path w="1" h="1" extrusionOk="0">
                  <a:moveTo>
                    <a:pt x="0" y="1"/>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47"/>
            <p:cNvSpPr/>
            <p:nvPr/>
          </p:nvSpPr>
          <p:spPr>
            <a:xfrm>
              <a:off x="2599826" y="1865526"/>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47"/>
            <p:cNvSpPr/>
            <p:nvPr/>
          </p:nvSpPr>
          <p:spPr>
            <a:xfrm>
              <a:off x="2599826" y="1865526"/>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47"/>
            <p:cNvSpPr/>
            <p:nvPr/>
          </p:nvSpPr>
          <p:spPr>
            <a:xfrm>
              <a:off x="2599826" y="1865526"/>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47"/>
            <p:cNvSpPr/>
            <p:nvPr/>
          </p:nvSpPr>
          <p:spPr>
            <a:xfrm>
              <a:off x="2599826" y="1865526"/>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47"/>
            <p:cNvSpPr/>
            <p:nvPr/>
          </p:nvSpPr>
          <p:spPr>
            <a:xfrm>
              <a:off x="2597801" y="1868081"/>
              <a:ext cx="2073" cy="48"/>
            </a:xfrm>
            <a:custGeom>
              <a:avLst/>
              <a:gdLst/>
              <a:ahLst/>
              <a:cxnLst/>
              <a:rect l="l" t="t" r="r" b="b"/>
              <a:pathLst>
                <a:path w="43" h="1" extrusionOk="0">
                  <a:moveTo>
                    <a:pt x="42" y="0"/>
                  </a:moveTo>
                  <a:lnTo>
                    <a:pt x="1" y="0"/>
                  </a:ln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47"/>
            <p:cNvSpPr/>
            <p:nvPr/>
          </p:nvSpPr>
          <p:spPr>
            <a:xfrm>
              <a:off x="2599826" y="1865526"/>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47"/>
            <p:cNvSpPr/>
            <p:nvPr/>
          </p:nvSpPr>
          <p:spPr>
            <a:xfrm>
              <a:off x="2599826" y="1865526"/>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47"/>
            <p:cNvSpPr/>
            <p:nvPr/>
          </p:nvSpPr>
          <p:spPr>
            <a:xfrm>
              <a:off x="2599826" y="1865526"/>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47"/>
            <p:cNvSpPr/>
            <p:nvPr/>
          </p:nvSpPr>
          <p:spPr>
            <a:xfrm>
              <a:off x="2599826" y="1861524"/>
              <a:ext cx="48" cy="4050"/>
            </a:xfrm>
            <a:custGeom>
              <a:avLst/>
              <a:gdLst/>
              <a:ahLst/>
              <a:cxnLst/>
              <a:rect l="l" t="t" r="r" b="b"/>
              <a:pathLst>
                <a:path w="1" h="84" extrusionOk="0">
                  <a:moveTo>
                    <a:pt x="0" y="84"/>
                  </a:moveTo>
                  <a:lnTo>
                    <a:pt x="0" y="0"/>
                  </a:lnTo>
                  <a:lnTo>
                    <a:pt x="0"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47"/>
            <p:cNvSpPr/>
            <p:nvPr/>
          </p:nvSpPr>
          <p:spPr>
            <a:xfrm>
              <a:off x="2599826" y="1861524"/>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47"/>
            <p:cNvSpPr/>
            <p:nvPr/>
          </p:nvSpPr>
          <p:spPr>
            <a:xfrm>
              <a:off x="2599826" y="1861524"/>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47"/>
            <p:cNvSpPr/>
            <p:nvPr/>
          </p:nvSpPr>
          <p:spPr>
            <a:xfrm>
              <a:off x="2599826" y="1865526"/>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47"/>
            <p:cNvSpPr/>
            <p:nvPr/>
          </p:nvSpPr>
          <p:spPr>
            <a:xfrm>
              <a:off x="2599826" y="1865526"/>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47"/>
            <p:cNvSpPr/>
            <p:nvPr/>
          </p:nvSpPr>
          <p:spPr>
            <a:xfrm>
              <a:off x="2599826" y="1865526"/>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47"/>
            <p:cNvSpPr/>
            <p:nvPr/>
          </p:nvSpPr>
          <p:spPr>
            <a:xfrm>
              <a:off x="2597801" y="1865526"/>
              <a:ext cx="2073" cy="48"/>
            </a:xfrm>
            <a:custGeom>
              <a:avLst/>
              <a:gdLst/>
              <a:ahLst/>
              <a:cxnLst/>
              <a:rect l="l" t="t" r="r" b="b"/>
              <a:pathLst>
                <a:path w="43" h="1" extrusionOk="0">
                  <a:moveTo>
                    <a:pt x="42"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47"/>
            <p:cNvSpPr/>
            <p:nvPr/>
          </p:nvSpPr>
          <p:spPr>
            <a:xfrm>
              <a:off x="2597801" y="1865526"/>
              <a:ext cx="2073" cy="48"/>
            </a:xfrm>
            <a:custGeom>
              <a:avLst/>
              <a:gdLst/>
              <a:ahLst/>
              <a:cxnLst/>
              <a:rect l="l" t="t" r="r" b="b"/>
              <a:pathLst>
                <a:path w="43" h="1" extrusionOk="0">
                  <a:moveTo>
                    <a:pt x="1" y="1"/>
                  </a:moveTo>
                  <a:lnTo>
                    <a:pt x="1" y="1"/>
                  </a:lnTo>
                  <a:lnTo>
                    <a:pt x="42"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47"/>
            <p:cNvSpPr/>
            <p:nvPr/>
          </p:nvSpPr>
          <p:spPr>
            <a:xfrm>
              <a:off x="2597801" y="1865526"/>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47"/>
            <p:cNvSpPr/>
            <p:nvPr/>
          </p:nvSpPr>
          <p:spPr>
            <a:xfrm>
              <a:off x="2597801" y="1861524"/>
              <a:ext cx="2073" cy="4050"/>
            </a:xfrm>
            <a:custGeom>
              <a:avLst/>
              <a:gdLst/>
              <a:ahLst/>
              <a:cxnLst/>
              <a:rect l="l" t="t" r="r" b="b"/>
              <a:pathLst>
                <a:path w="43" h="84" extrusionOk="0">
                  <a:moveTo>
                    <a:pt x="1" y="0"/>
                  </a:moveTo>
                  <a:lnTo>
                    <a:pt x="1" y="84"/>
                  </a:lnTo>
                  <a:cubicBezTo>
                    <a:pt x="1" y="84"/>
                    <a:pt x="42" y="0"/>
                    <a:pt x="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47"/>
            <p:cNvSpPr/>
            <p:nvPr/>
          </p:nvSpPr>
          <p:spPr>
            <a:xfrm>
              <a:off x="2599826" y="1865526"/>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47"/>
            <p:cNvSpPr/>
            <p:nvPr/>
          </p:nvSpPr>
          <p:spPr>
            <a:xfrm>
              <a:off x="2597801" y="1861524"/>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47"/>
            <p:cNvSpPr/>
            <p:nvPr/>
          </p:nvSpPr>
          <p:spPr>
            <a:xfrm>
              <a:off x="2597801" y="1865526"/>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47"/>
            <p:cNvSpPr/>
            <p:nvPr/>
          </p:nvSpPr>
          <p:spPr>
            <a:xfrm>
              <a:off x="2597801" y="1861524"/>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47"/>
            <p:cNvSpPr/>
            <p:nvPr/>
          </p:nvSpPr>
          <p:spPr>
            <a:xfrm>
              <a:off x="2599826" y="1865526"/>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47"/>
            <p:cNvSpPr/>
            <p:nvPr/>
          </p:nvSpPr>
          <p:spPr>
            <a:xfrm>
              <a:off x="2597801" y="1865526"/>
              <a:ext cx="2073" cy="48"/>
            </a:xfrm>
            <a:custGeom>
              <a:avLst/>
              <a:gdLst/>
              <a:ahLst/>
              <a:cxnLst/>
              <a:rect l="l" t="t" r="r" b="b"/>
              <a:pathLst>
                <a:path w="43" h="1" extrusionOk="0">
                  <a:moveTo>
                    <a:pt x="42" y="1"/>
                  </a:moveTo>
                  <a:lnTo>
                    <a:pt x="1" y="1"/>
                  </a:lnTo>
                  <a:lnTo>
                    <a:pt x="42"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47"/>
            <p:cNvSpPr/>
            <p:nvPr/>
          </p:nvSpPr>
          <p:spPr>
            <a:xfrm>
              <a:off x="2593799" y="1861524"/>
              <a:ext cx="4050" cy="4050"/>
            </a:xfrm>
            <a:custGeom>
              <a:avLst/>
              <a:gdLst/>
              <a:ahLst/>
              <a:cxnLst/>
              <a:rect l="l" t="t" r="r" b="b"/>
              <a:pathLst>
                <a:path w="84" h="84" extrusionOk="0">
                  <a:moveTo>
                    <a:pt x="84" y="0"/>
                  </a:moveTo>
                  <a:cubicBezTo>
                    <a:pt x="84" y="1"/>
                    <a:pt x="84" y="12"/>
                    <a:pt x="79" y="26"/>
                  </a:cubicBezTo>
                  <a:lnTo>
                    <a:pt x="79" y="26"/>
                  </a:lnTo>
                  <a:cubicBezTo>
                    <a:pt x="82" y="20"/>
                    <a:pt x="84" y="12"/>
                    <a:pt x="84" y="0"/>
                  </a:cubicBezTo>
                  <a:close/>
                  <a:moveTo>
                    <a:pt x="79" y="26"/>
                  </a:moveTo>
                  <a:cubicBezTo>
                    <a:pt x="72" y="42"/>
                    <a:pt x="57" y="42"/>
                    <a:pt x="42" y="42"/>
                  </a:cubicBezTo>
                  <a:cubicBezTo>
                    <a:pt x="21" y="42"/>
                    <a:pt x="0" y="42"/>
                    <a:pt x="0" y="84"/>
                  </a:cubicBezTo>
                  <a:cubicBezTo>
                    <a:pt x="53" y="84"/>
                    <a:pt x="72" y="50"/>
                    <a:pt x="79" y="26"/>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47"/>
            <p:cNvSpPr/>
            <p:nvPr/>
          </p:nvSpPr>
          <p:spPr>
            <a:xfrm>
              <a:off x="2597801" y="1861524"/>
              <a:ext cx="48" cy="48"/>
            </a:xfrm>
            <a:custGeom>
              <a:avLst/>
              <a:gdLst/>
              <a:ahLst/>
              <a:cxnLst/>
              <a:rect l="l" t="t" r="r" b="b"/>
              <a:pathLst>
                <a:path w="1" h="1" extrusionOk="0">
                  <a:moveTo>
                    <a:pt x="1" y="0"/>
                  </a:move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47"/>
            <p:cNvSpPr/>
            <p:nvPr/>
          </p:nvSpPr>
          <p:spPr>
            <a:xfrm>
              <a:off x="2597801" y="1861524"/>
              <a:ext cx="48" cy="4050"/>
            </a:xfrm>
            <a:custGeom>
              <a:avLst/>
              <a:gdLst/>
              <a:ahLst/>
              <a:cxnLst/>
              <a:rect l="l" t="t" r="r" b="b"/>
              <a:pathLst>
                <a:path w="1" h="84" extrusionOk="0">
                  <a:moveTo>
                    <a:pt x="1" y="0"/>
                  </a:moveTo>
                  <a:lnTo>
                    <a:pt x="1" y="84"/>
                  </a:lnTo>
                  <a:lnTo>
                    <a:pt x="1" y="84"/>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47"/>
            <p:cNvSpPr/>
            <p:nvPr/>
          </p:nvSpPr>
          <p:spPr>
            <a:xfrm>
              <a:off x="2597801" y="1865526"/>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47"/>
            <p:cNvSpPr/>
            <p:nvPr/>
          </p:nvSpPr>
          <p:spPr>
            <a:xfrm>
              <a:off x="2597801" y="1865526"/>
              <a:ext cx="48" cy="48"/>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47"/>
            <p:cNvSpPr/>
            <p:nvPr/>
          </p:nvSpPr>
          <p:spPr>
            <a:xfrm>
              <a:off x="2597801" y="1865526"/>
              <a:ext cx="48" cy="48"/>
            </a:xfrm>
            <a:custGeom>
              <a:avLst/>
              <a:gdLst/>
              <a:ahLst/>
              <a:cxnLst/>
              <a:rect l="l" t="t" r="r" b="b"/>
              <a:pathLst>
                <a:path w="1" h="1" extrusionOk="0">
                  <a:moveTo>
                    <a:pt x="1" y="1"/>
                  </a:move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47"/>
            <p:cNvSpPr/>
            <p:nvPr/>
          </p:nvSpPr>
          <p:spPr>
            <a:xfrm>
              <a:off x="2597801" y="1861524"/>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47"/>
            <p:cNvSpPr/>
            <p:nvPr/>
          </p:nvSpPr>
          <p:spPr>
            <a:xfrm>
              <a:off x="2597801" y="1861524"/>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47"/>
            <p:cNvSpPr/>
            <p:nvPr/>
          </p:nvSpPr>
          <p:spPr>
            <a:xfrm>
              <a:off x="2572634" y="185549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47"/>
            <p:cNvSpPr/>
            <p:nvPr/>
          </p:nvSpPr>
          <p:spPr>
            <a:xfrm>
              <a:off x="2572634" y="185549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47"/>
            <p:cNvSpPr/>
            <p:nvPr/>
          </p:nvSpPr>
          <p:spPr>
            <a:xfrm>
              <a:off x="2587242" y="1850966"/>
              <a:ext cx="2025" cy="4580"/>
            </a:xfrm>
            <a:custGeom>
              <a:avLst/>
              <a:gdLst/>
              <a:ahLst/>
              <a:cxnLst/>
              <a:rect l="l" t="t" r="r" b="b"/>
              <a:pathLst>
                <a:path w="42" h="95" extrusionOk="0">
                  <a:moveTo>
                    <a:pt x="0" y="0"/>
                  </a:moveTo>
                  <a:lnTo>
                    <a:pt x="0" y="94"/>
                  </a:lnTo>
                  <a:cubicBezTo>
                    <a:pt x="0" y="0"/>
                    <a:pt x="42" y="0"/>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47"/>
            <p:cNvSpPr/>
            <p:nvPr/>
          </p:nvSpPr>
          <p:spPr>
            <a:xfrm>
              <a:off x="2581168" y="1850966"/>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47"/>
            <p:cNvSpPr/>
            <p:nvPr/>
          </p:nvSpPr>
          <p:spPr>
            <a:xfrm>
              <a:off x="2581168" y="185549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47"/>
            <p:cNvSpPr/>
            <p:nvPr/>
          </p:nvSpPr>
          <p:spPr>
            <a:xfrm>
              <a:off x="2570609" y="185549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47"/>
            <p:cNvSpPr/>
            <p:nvPr/>
          </p:nvSpPr>
          <p:spPr>
            <a:xfrm>
              <a:off x="2593799" y="1857474"/>
              <a:ext cx="0" cy="48"/>
            </a:xfrm>
            <a:custGeom>
              <a:avLst/>
              <a:gdLst/>
              <a:ahLst/>
              <a:cxnLst/>
              <a:rect l="l" t="t" r="r" b="b"/>
              <a:pathLst>
                <a:path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47"/>
            <p:cNvSpPr/>
            <p:nvPr/>
          </p:nvSpPr>
          <p:spPr>
            <a:xfrm>
              <a:off x="2572634" y="1846916"/>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47"/>
            <p:cNvSpPr/>
            <p:nvPr/>
          </p:nvSpPr>
          <p:spPr>
            <a:xfrm>
              <a:off x="2593799" y="1857474"/>
              <a:ext cx="0" cy="48"/>
            </a:xfrm>
            <a:custGeom>
              <a:avLst/>
              <a:gdLst/>
              <a:ahLst/>
              <a:cxnLst/>
              <a:rect l="l" t="t" r="r" b="b"/>
              <a:pathLst>
                <a:path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47"/>
            <p:cNvSpPr/>
            <p:nvPr/>
          </p:nvSpPr>
          <p:spPr>
            <a:xfrm>
              <a:off x="2556001" y="185549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47"/>
            <p:cNvSpPr/>
            <p:nvPr/>
          </p:nvSpPr>
          <p:spPr>
            <a:xfrm>
              <a:off x="2549444" y="1850966"/>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47"/>
            <p:cNvSpPr/>
            <p:nvPr/>
          </p:nvSpPr>
          <p:spPr>
            <a:xfrm>
              <a:off x="2597801" y="1857474"/>
              <a:ext cx="48" cy="4098"/>
            </a:xfrm>
            <a:custGeom>
              <a:avLst/>
              <a:gdLst/>
              <a:ahLst/>
              <a:cxnLst/>
              <a:rect l="l" t="t" r="r" b="b"/>
              <a:pathLst>
                <a:path w="1" h="85" extrusionOk="0">
                  <a:moveTo>
                    <a:pt x="1" y="84"/>
                  </a:moveTo>
                  <a:cubicBezTo>
                    <a:pt x="1" y="84"/>
                    <a:pt x="1" y="1"/>
                    <a:pt x="1" y="84"/>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47"/>
            <p:cNvSpPr/>
            <p:nvPr/>
          </p:nvSpPr>
          <p:spPr>
            <a:xfrm>
              <a:off x="2593799" y="1861524"/>
              <a:ext cx="0" cy="48"/>
            </a:xfrm>
            <a:custGeom>
              <a:avLst/>
              <a:gdLst/>
              <a:ahLst/>
              <a:cxnLst/>
              <a:rect l="l" t="t" r="r" b="b"/>
              <a:pathLst>
                <a:path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47"/>
            <p:cNvSpPr/>
            <p:nvPr/>
          </p:nvSpPr>
          <p:spPr>
            <a:xfrm>
              <a:off x="2589219" y="1857474"/>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47"/>
            <p:cNvSpPr/>
            <p:nvPr/>
          </p:nvSpPr>
          <p:spPr>
            <a:xfrm>
              <a:off x="2597801" y="1861524"/>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47"/>
            <p:cNvSpPr/>
            <p:nvPr/>
          </p:nvSpPr>
          <p:spPr>
            <a:xfrm>
              <a:off x="2597801" y="1861524"/>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47"/>
            <p:cNvSpPr/>
            <p:nvPr/>
          </p:nvSpPr>
          <p:spPr>
            <a:xfrm>
              <a:off x="2597801" y="1857474"/>
              <a:ext cx="48" cy="4098"/>
            </a:xfrm>
            <a:custGeom>
              <a:avLst/>
              <a:gdLst/>
              <a:ahLst/>
              <a:cxnLst/>
              <a:rect l="l" t="t" r="r" b="b"/>
              <a:pathLst>
                <a:path w="1" h="85" extrusionOk="0">
                  <a:moveTo>
                    <a:pt x="1" y="1"/>
                  </a:moveTo>
                  <a:lnTo>
                    <a:pt x="1" y="84"/>
                  </a:ln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47"/>
            <p:cNvSpPr/>
            <p:nvPr/>
          </p:nvSpPr>
          <p:spPr>
            <a:xfrm>
              <a:off x="2562027" y="1850966"/>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47"/>
            <p:cNvSpPr/>
            <p:nvPr/>
          </p:nvSpPr>
          <p:spPr>
            <a:xfrm>
              <a:off x="2583192" y="1857474"/>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47"/>
            <p:cNvSpPr/>
            <p:nvPr/>
          </p:nvSpPr>
          <p:spPr>
            <a:xfrm>
              <a:off x="2583192" y="1855498"/>
              <a:ext cx="48" cy="2025"/>
            </a:xfrm>
            <a:custGeom>
              <a:avLst/>
              <a:gdLst/>
              <a:ahLst/>
              <a:cxnLst/>
              <a:rect l="l" t="t" r="r" b="b"/>
              <a:pathLst>
                <a:path w="1" h="42" extrusionOk="0">
                  <a:moveTo>
                    <a:pt x="1" y="42"/>
                  </a:moveTo>
                  <a:lnTo>
                    <a:pt x="1" y="42"/>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47"/>
            <p:cNvSpPr/>
            <p:nvPr/>
          </p:nvSpPr>
          <p:spPr>
            <a:xfrm>
              <a:off x="2549444" y="1846916"/>
              <a:ext cx="48405" cy="14657"/>
            </a:xfrm>
            <a:custGeom>
              <a:avLst/>
              <a:gdLst/>
              <a:ahLst/>
              <a:cxnLst/>
              <a:rect l="l" t="t" r="r" b="b"/>
              <a:pathLst>
                <a:path w="1004" h="304" extrusionOk="0">
                  <a:moveTo>
                    <a:pt x="43" y="0"/>
                  </a:moveTo>
                  <a:lnTo>
                    <a:pt x="43" y="84"/>
                  </a:lnTo>
                  <a:lnTo>
                    <a:pt x="1" y="84"/>
                  </a:lnTo>
                  <a:lnTo>
                    <a:pt x="1" y="178"/>
                  </a:lnTo>
                  <a:lnTo>
                    <a:pt x="220" y="178"/>
                  </a:lnTo>
                  <a:cubicBezTo>
                    <a:pt x="220" y="178"/>
                    <a:pt x="239" y="136"/>
                    <a:pt x="251" y="136"/>
                  </a:cubicBezTo>
                  <a:cubicBezTo>
                    <a:pt x="257" y="136"/>
                    <a:pt x="262" y="147"/>
                    <a:pt x="262" y="178"/>
                  </a:cubicBezTo>
                  <a:cubicBezTo>
                    <a:pt x="262" y="178"/>
                    <a:pt x="262" y="84"/>
                    <a:pt x="345" y="84"/>
                  </a:cubicBezTo>
                  <a:lnTo>
                    <a:pt x="345" y="178"/>
                  </a:lnTo>
                  <a:lnTo>
                    <a:pt x="439" y="178"/>
                  </a:lnTo>
                  <a:cubicBezTo>
                    <a:pt x="467" y="178"/>
                    <a:pt x="477" y="136"/>
                    <a:pt x="480" y="136"/>
                  </a:cubicBezTo>
                  <a:cubicBezTo>
                    <a:pt x="481" y="136"/>
                    <a:pt x="481" y="147"/>
                    <a:pt x="481" y="178"/>
                  </a:cubicBezTo>
                  <a:lnTo>
                    <a:pt x="701" y="178"/>
                  </a:lnTo>
                  <a:lnTo>
                    <a:pt x="701" y="84"/>
                  </a:lnTo>
                  <a:cubicBezTo>
                    <a:pt x="673" y="84"/>
                    <a:pt x="682" y="47"/>
                    <a:pt x="679" y="47"/>
                  </a:cubicBezTo>
                  <a:lnTo>
                    <a:pt x="679" y="47"/>
                  </a:lnTo>
                  <a:cubicBezTo>
                    <a:pt x="677" y="47"/>
                    <a:pt x="673" y="56"/>
                    <a:pt x="659" y="84"/>
                  </a:cubicBezTo>
                  <a:lnTo>
                    <a:pt x="565" y="84"/>
                  </a:lnTo>
                  <a:lnTo>
                    <a:pt x="565" y="0"/>
                  </a:lnTo>
                  <a:lnTo>
                    <a:pt x="481" y="0"/>
                  </a:lnTo>
                  <a:cubicBezTo>
                    <a:pt x="481" y="0"/>
                    <a:pt x="463" y="38"/>
                    <a:pt x="450" y="38"/>
                  </a:cubicBezTo>
                  <a:cubicBezTo>
                    <a:pt x="444" y="38"/>
                    <a:pt x="439" y="28"/>
                    <a:pt x="439" y="0"/>
                  </a:cubicBezTo>
                  <a:lnTo>
                    <a:pt x="137" y="0"/>
                  </a:lnTo>
                  <a:cubicBezTo>
                    <a:pt x="137" y="28"/>
                    <a:pt x="126" y="38"/>
                    <a:pt x="112" y="38"/>
                  </a:cubicBezTo>
                  <a:cubicBezTo>
                    <a:pt x="84" y="38"/>
                    <a:pt x="43" y="0"/>
                    <a:pt x="43" y="0"/>
                  </a:cubicBezTo>
                  <a:close/>
                  <a:moveTo>
                    <a:pt x="784" y="84"/>
                  </a:moveTo>
                  <a:cubicBezTo>
                    <a:pt x="701" y="84"/>
                    <a:pt x="784" y="84"/>
                    <a:pt x="701" y="178"/>
                  </a:cubicBezTo>
                  <a:lnTo>
                    <a:pt x="701" y="220"/>
                  </a:lnTo>
                  <a:cubicBezTo>
                    <a:pt x="701" y="220"/>
                    <a:pt x="738" y="201"/>
                    <a:pt x="763" y="201"/>
                  </a:cubicBezTo>
                  <a:cubicBezTo>
                    <a:pt x="775" y="201"/>
                    <a:pt x="784" y="206"/>
                    <a:pt x="784" y="220"/>
                  </a:cubicBezTo>
                  <a:lnTo>
                    <a:pt x="784" y="178"/>
                  </a:lnTo>
                  <a:lnTo>
                    <a:pt x="784" y="84"/>
                  </a:lnTo>
                  <a:close/>
                  <a:moveTo>
                    <a:pt x="826" y="178"/>
                  </a:moveTo>
                  <a:cubicBezTo>
                    <a:pt x="784" y="178"/>
                    <a:pt x="784" y="220"/>
                    <a:pt x="784" y="220"/>
                  </a:cubicBezTo>
                  <a:cubicBezTo>
                    <a:pt x="794" y="220"/>
                    <a:pt x="799" y="224"/>
                    <a:pt x="802" y="231"/>
                  </a:cubicBezTo>
                  <a:lnTo>
                    <a:pt x="802" y="231"/>
                  </a:lnTo>
                  <a:cubicBezTo>
                    <a:pt x="813" y="212"/>
                    <a:pt x="826" y="201"/>
                    <a:pt x="826" y="178"/>
                  </a:cubicBezTo>
                  <a:close/>
                  <a:moveTo>
                    <a:pt x="802" y="231"/>
                  </a:moveTo>
                  <a:cubicBezTo>
                    <a:pt x="793" y="245"/>
                    <a:pt x="785" y="264"/>
                    <a:pt x="784" y="298"/>
                  </a:cubicBezTo>
                  <a:lnTo>
                    <a:pt x="784" y="298"/>
                  </a:lnTo>
                  <a:cubicBezTo>
                    <a:pt x="785" y="263"/>
                    <a:pt x="793" y="244"/>
                    <a:pt x="803" y="233"/>
                  </a:cubicBezTo>
                  <a:lnTo>
                    <a:pt x="803" y="233"/>
                  </a:lnTo>
                  <a:cubicBezTo>
                    <a:pt x="802" y="232"/>
                    <a:pt x="802" y="231"/>
                    <a:pt x="802" y="231"/>
                  </a:cubicBezTo>
                  <a:close/>
                  <a:moveTo>
                    <a:pt x="701" y="220"/>
                  </a:moveTo>
                  <a:lnTo>
                    <a:pt x="701" y="303"/>
                  </a:lnTo>
                  <a:lnTo>
                    <a:pt x="784" y="220"/>
                  </a:lnTo>
                  <a:close/>
                  <a:moveTo>
                    <a:pt x="826" y="178"/>
                  </a:moveTo>
                  <a:lnTo>
                    <a:pt x="826" y="220"/>
                  </a:lnTo>
                  <a:cubicBezTo>
                    <a:pt x="826" y="220"/>
                    <a:pt x="814" y="220"/>
                    <a:pt x="803" y="233"/>
                  </a:cubicBezTo>
                  <a:lnTo>
                    <a:pt x="803" y="233"/>
                  </a:lnTo>
                  <a:cubicBezTo>
                    <a:pt x="810" y="257"/>
                    <a:pt x="795" y="303"/>
                    <a:pt x="826" y="303"/>
                  </a:cubicBezTo>
                  <a:lnTo>
                    <a:pt x="920" y="220"/>
                  </a:lnTo>
                  <a:lnTo>
                    <a:pt x="920" y="178"/>
                  </a:lnTo>
                  <a:close/>
                  <a:moveTo>
                    <a:pt x="920" y="220"/>
                  </a:moveTo>
                  <a:lnTo>
                    <a:pt x="920" y="303"/>
                  </a:lnTo>
                  <a:cubicBezTo>
                    <a:pt x="920" y="303"/>
                    <a:pt x="920" y="220"/>
                    <a:pt x="1004" y="22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47"/>
            <p:cNvSpPr/>
            <p:nvPr/>
          </p:nvSpPr>
          <p:spPr>
            <a:xfrm>
              <a:off x="2581168" y="185549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47"/>
            <p:cNvSpPr/>
            <p:nvPr/>
          </p:nvSpPr>
          <p:spPr>
            <a:xfrm>
              <a:off x="2570609" y="185549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47"/>
            <p:cNvSpPr/>
            <p:nvPr/>
          </p:nvSpPr>
          <p:spPr>
            <a:xfrm>
              <a:off x="2587242" y="1861524"/>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47"/>
            <p:cNvSpPr/>
            <p:nvPr/>
          </p:nvSpPr>
          <p:spPr>
            <a:xfrm>
              <a:off x="2597801" y="1861524"/>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47"/>
            <p:cNvSpPr/>
            <p:nvPr/>
          </p:nvSpPr>
          <p:spPr>
            <a:xfrm>
              <a:off x="2593799" y="1865526"/>
              <a:ext cx="4050" cy="48"/>
            </a:xfrm>
            <a:custGeom>
              <a:avLst/>
              <a:gdLst/>
              <a:ahLst/>
              <a:cxnLst/>
              <a:rect l="l" t="t" r="r" b="b"/>
              <a:pathLst>
                <a:path w="84" h="1" extrusionOk="0">
                  <a:moveTo>
                    <a:pt x="0" y="1"/>
                  </a:moveTo>
                  <a:lnTo>
                    <a:pt x="0" y="1"/>
                  </a:ln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47"/>
            <p:cNvSpPr/>
            <p:nvPr/>
          </p:nvSpPr>
          <p:spPr>
            <a:xfrm>
              <a:off x="2593799" y="1861524"/>
              <a:ext cx="4050" cy="48"/>
            </a:xfrm>
            <a:custGeom>
              <a:avLst/>
              <a:gdLst/>
              <a:ahLst/>
              <a:cxnLst/>
              <a:rect l="l" t="t" r="r" b="b"/>
              <a:pathLst>
                <a:path w="84" h="1" extrusionOk="0">
                  <a:moveTo>
                    <a:pt x="84" y="0"/>
                  </a:moveTo>
                  <a:cubicBezTo>
                    <a:pt x="0" y="0"/>
                    <a:pt x="84" y="0"/>
                    <a:pt x="84" y="0"/>
                  </a:cubicBezTo>
                  <a:lnTo>
                    <a:pt x="8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47"/>
            <p:cNvSpPr/>
            <p:nvPr/>
          </p:nvSpPr>
          <p:spPr>
            <a:xfrm>
              <a:off x="2597801" y="1861524"/>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47"/>
            <p:cNvSpPr/>
            <p:nvPr/>
          </p:nvSpPr>
          <p:spPr>
            <a:xfrm>
              <a:off x="2593799" y="1857474"/>
              <a:ext cx="4050" cy="4098"/>
            </a:xfrm>
            <a:custGeom>
              <a:avLst/>
              <a:gdLst/>
              <a:ahLst/>
              <a:cxnLst/>
              <a:rect l="l" t="t" r="r" b="b"/>
              <a:pathLst>
                <a:path w="84" h="85" extrusionOk="0">
                  <a:moveTo>
                    <a:pt x="84" y="1"/>
                  </a:moveTo>
                  <a:cubicBezTo>
                    <a:pt x="84" y="1"/>
                    <a:pt x="0" y="1"/>
                    <a:pt x="84" y="84"/>
                  </a:cubicBez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47"/>
            <p:cNvSpPr/>
            <p:nvPr/>
          </p:nvSpPr>
          <p:spPr>
            <a:xfrm>
              <a:off x="2593799" y="1861524"/>
              <a:ext cx="0" cy="4050"/>
            </a:xfrm>
            <a:custGeom>
              <a:avLst/>
              <a:gdLst/>
              <a:ahLst/>
              <a:cxnLst/>
              <a:rect l="l" t="t" r="r" b="b"/>
              <a:pathLst>
                <a:path h="84" extrusionOk="0">
                  <a:moveTo>
                    <a:pt x="0" y="84"/>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47"/>
            <p:cNvSpPr/>
            <p:nvPr/>
          </p:nvSpPr>
          <p:spPr>
            <a:xfrm>
              <a:off x="2593799" y="1861524"/>
              <a:ext cx="0" cy="48"/>
            </a:xfrm>
            <a:custGeom>
              <a:avLst/>
              <a:gdLst/>
              <a:ahLst/>
              <a:cxnLst/>
              <a:rect l="l" t="t" r="r" b="b"/>
              <a:pathLst>
                <a:path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47"/>
            <p:cNvSpPr/>
            <p:nvPr/>
          </p:nvSpPr>
          <p:spPr>
            <a:xfrm>
              <a:off x="2593799" y="1861524"/>
              <a:ext cx="0" cy="48"/>
            </a:xfrm>
            <a:custGeom>
              <a:avLst/>
              <a:gdLst/>
              <a:ahLst/>
              <a:cxnLst/>
              <a:rect l="l" t="t" r="r" b="b"/>
              <a:pathLst>
                <a:path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47"/>
            <p:cNvSpPr/>
            <p:nvPr/>
          </p:nvSpPr>
          <p:spPr>
            <a:xfrm>
              <a:off x="2593799" y="1861524"/>
              <a:ext cx="0" cy="48"/>
            </a:xfrm>
            <a:custGeom>
              <a:avLst/>
              <a:gdLst/>
              <a:ahLst/>
              <a:cxnLst/>
              <a:rect l="l" t="t" r="r" b="b"/>
              <a:pathLst>
                <a:path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47"/>
            <p:cNvSpPr/>
            <p:nvPr/>
          </p:nvSpPr>
          <p:spPr>
            <a:xfrm>
              <a:off x="2589219" y="1861524"/>
              <a:ext cx="4580" cy="48"/>
            </a:xfrm>
            <a:custGeom>
              <a:avLst/>
              <a:gdLst/>
              <a:ahLst/>
              <a:cxnLst/>
              <a:rect l="l" t="t" r="r" b="b"/>
              <a:pathLst>
                <a:path w="95" h="1" extrusionOk="0">
                  <a:moveTo>
                    <a:pt x="95"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47"/>
            <p:cNvSpPr/>
            <p:nvPr/>
          </p:nvSpPr>
          <p:spPr>
            <a:xfrm>
              <a:off x="2589219" y="1861524"/>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47"/>
            <p:cNvSpPr/>
            <p:nvPr/>
          </p:nvSpPr>
          <p:spPr>
            <a:xfrm>
              <a:off x="2589219" y="1861524"/>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47"/>
            <p:cNvSpPr/>
            <p:nvPr/>
          </p:nvSpPr>
          <p:spPr>
            <a:xfrm>
              <a:off x="2589219" y="1857474"/>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47"/>
            <p:cNvSpPr/>
            <p:nvPr/>
          </p:nvSpPr>
          <p:spPr>
            <a:xfrm>
              <a:off x="2583192" y="1857474"/>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47"/>
            <p:cNvSpPr/>
            <p:nvPr/>
          </p:nvSpPr>
          <p:spPr>
            <a:xfrm>
              <a:off x="2583192" y="1857474"/>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47"/>
            <p:cNvSpPr/>
            <p:nvPr/>
          </p:nvSpPr>
          <p:spPr>
            <a:xfrm>
              <a:off x="2545442" y="1850966"/>
              <a:ext cx="4050" cy="48"/>
            </a:xfrm>
            <a:custGeom>
              <a:avLst/>
              <a:gdLst/>
              <a:ahLst/>
              <a:cxnLst/>
              <a:rect l="l" t="t" r="r" b="b"/>
              <a:pathLst>
                <a:path w="84" h="1" extrusionOk="0">
                  <a:moveTo>
                    <a:pt x="84"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47"/>
            <p:cNvSpPr/>
            <p:nvPr/>
          </p:nvSpPr>
          <p:spPr>
            <a:xfrm>
              <a:off x="2545442" y="1850966"/>
              <a:ext cx="4050" cy="48"/>
            </a:xfrm>
            <a:custGeom>
              <a:avLst/>
              <a:gdLst/>
              <a:ahLst/>
              <a:cxnLst/>
              <a:rect l="l" t="t" r="r" b="b"/>
              <a:pathLst>
                <a:path w="84" h="1" extrusionOk="0">
                  <a:moveTo>
                    <a:pt x="84"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47"/>
            <p:cNvSpPr/>
            <p:nvPr/>
          </p:nvSpPr>
          <p:spPr>
            <a:xfrm>
              <a:off x="2572634" y="185549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47"/>
            <p:cNvSpPr/>
            <p:nvPr/>
          </p:nvSpPr>
          <p:spPr>
            <a:xfrm>
              <a:off x="2572634" y="185549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47"/>
            <p:cNvSpPr/>
            <p:nvPr/>
          </p:nvSpPr>
          <p:spPr>
            <a:xfrm>
              <a:off x="2570609" y="185549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47"/>
            <p:cNvSpPr/>
            <p:nvPr/>
          </p:nvSpPr>
          <p:spPr>
            <a:xfrm>
              <a:off x="2570609" y="1865526"/>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47"/>
            <p:cNvSpPr/>
            <p:nvPr/>
          </p:nvSpPr>
          <p:spPr>
            <a:xfrm>
              <a:off x="2570609" y="1861524"/>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47"/>
            <p:cNvSpPr/>
            <p:nvPr/>
          </p:nvSpPr>
          <p:spPr>
            <a:xfrm>
              <a:off x="2570609" y="1861524"/>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47"/>
            <p:cNvSpPr/>
            <p:nvPr/>
          </p:nvSpPr>
          <p:spPr>
            <a:xfrm>
              <a:off x="2570609" y="1861524"/>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47"/>
            <p:cNvSpPr/>
            <p:nvPr/>
          </p:nvSpPr>
          <p:spPr>
            <a:xfrm>
              <a:off x="2570609" y="1861524"/>
              <a:ext cx="48" cy="48"/>
            </a:xfrm>
            <a:custGeom>
              <a:avLst/>
              <a:gdLst/>
              <a:ahLst/>
              <a:cxnLst/>
              <a:rect l="l" t="t" r="r" b="b"/>
              <a:pathLst>
                <a:path w="1" h="1" extrusionOk="0">
                  <a:moveTo>
                    <a:pt x="0" y="0"/>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47"/>
            <p:cNvSpPr/>
            <p:nvPr/>
          </p:nvSpPr>
          <p:spPr>
            <a:xfrm>
              <a:off x="2570609" y="1857474"/>
              <a:ext cx="48" cy="4098"/>
            </a:xfrm>
            <a:custGeom>
              <a:avLst/>
              <a:gdLst/>
              <a:ahLst/>
              <a:cxnLst/>
              <a:rect l="l" t="t" r="r" b="b"/>
              <a:pathLst>
                <a:path w="1" h="85" extrusionOk="0">
                  <a:moveTo>
                    <a:pt x="0" y="1"/>
                  </a:moveTo>
                  <a:lnTo>
                    <a:pt x="0" y="1"/>
                  </a:lnTo>
                  <a:lnTo>
                    <a:pt x="0"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47"/>
            <p:cNvSpPr/>
            <p:nvPr/>
          </p:nvSpPr>
          <p:spPr>
            <a:xfrm>
              <a:off x="2570609" y="1857474"/>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47"/>
            <p:cNvSpPr/>
            <p:nvPr/>
          </p:nvSpPr>
          <p:spPr>
            <a:xfrm>
              <a:off x="2570609" y="1857474"/>
              <a:ext cx="48" cy="4098"/>
            </a:xfrm>
            <a:custGeom>
              <a:avLst/>
              <a:gdLst/>
              <a:ahLst/>
              <a:cxnLst/>
              <a:rect l="l" t="t" r="r" b="b"/>
              <a:pathLst>
                <a:path w="1" h="85" extrusionOk="0">
                  <a:moveTo>
                    <a:pt x="0" y="1"/>
                  </a:moveTo>
                  <a:lnTo>
                    <a:pt x="0" y="84"/>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47"/>
            <p:cNvSpPr/>
            <p:nvPr/>
          </p:nvSpPr>
          <p:spPr>
            <a:xfrm>
              <a:off x="2570609" y="1861524"/>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47"/>
            <p:cNvSpPr/>
            <p:nvPr/>
          </p:nvSpPr>
          <p:spPr>
            <a:xfrm>
              <a:off x="2570609" y="1861524"/>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47"/>
            <p:cNvSpPr/>
            <p:nvPr/>
          </p:nvSpPr>
          <p:spPr>
            <a:xfrm>
              <a:off x="2570609"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47"/>
            <p:cNvSpPr/>
            <p:nvPr/>
          </p:nvSpPr>
          <p:spPr>
            <a:xfrm>
              <a:off x="2570609" y="1857474"/>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7"/>
            <p:cNvSpPr/>
            <p:nvPr/>
          </p:nvSpPr>
          <p:spPr>
            <a:xfrm>
              <a:off x="2570609" y="1857474"/>
              <a:ext cx="48" cy="4098"/>
            </a:xfrm>
            <a:custGeom>
              <a:avLst/>
              <a:gdLst/>
              <a:ahLst/>
              <a:cxnLst/>
              <a:rect l="l" t="t" r="r" b="b"/>
              <a:pathLst>
                <a:path w="1" h="85" extrusionOk="0">
                  <a:moveTo>
                    <a:pt x="0" y="1"/>
                  </a:moveTo>
                  <a:lnTo>
                    <a:pt x="0" y="1"/>
                  </a:lnTo>
                  <a:lnTo>
                    <a:pt x="0"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7"/>
            <p:cNvSpPr/>
            <p:nvPr/>
          </p:nvSpPr>
          <p:spPr>
            <a:xfrm>
              <a:off x="2570609"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47"/>
            <p:cNvSpPr/>
            <p:nvPr/>
          </p:nvSpPr>
          <p:spPr>
            <a:xfrm>
              <a:off x="2570609"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47"/>
            <p:cNvSpPr/>
            <p:nvPr/>
          </p:nvSpPr>
          <p:spPr>
            <a:xfrm>
              <a:off x="2570609"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47"/>
            <p:cNvSpPr/>
            <p:nvPr/>
          </p:nvSpPr>
          <p:spPr>
            <a:xfrm>
              <a:off x="2570609"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47"/>
            <p:cNvSpPr/>
            <p:nvPr/>
          </p:nvSpPr>
          <p:spPr>
            <a:xfrm>
              <a:off x="2570609" y="1857474"/>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47"/>
            <p:cNvSpPr/>
            <p:nvPr/>
          </p:nvSpPr>
          <p:spPr>
            <a:xfrm>
              <a:off x="2570609"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47"/>
            <p:cNvSpPr/>
            <p:nvPr/>
          </p:nvSpPr>
          <p:spPr>
            <a:xfrm>
              <a:off x="2570609"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47"/>
            <p:cNvSpPr/>
            <p:nvPr/>
          </p:nvSpPr>
          <p:spPr>
            <a:xfrm>
              <a:off x="2570609"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47"/>
            <p:cNvSpPr/>
            <p:nvPr/>
          </p:nvSpPr>
          <p:spPr>
            <a:xfrm>
              <a:off x="2570609" y="185549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47"/>
            <p:cNvSpPr/>
            <p:nvPr/>
          </p:nvSpPr>
          <p:spPr>
            <a:xfrm>
              <a:off x="2570609"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47"/>
            <p:cNvSpPr/>
            <p:nvPr/>
          </p:nvSpPr>
          <p:spPr>
            <a:xfrm>
              <a:off x="2570609" y="185549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47"/>
            <p:cNvSpPr/>
            <p:nvPr/>
          </p:nvSpPr>
          <p:spPr>
            <a:xfrm>
              <a:off x="2570609"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47"/>
            <p:cNvSpPr/>
            <p:nvPr/>
          </p:nvSpPr>
          <p:spPr>
            <a:xfrm>
              <a:off x="2570609" y="1855498"/>
              <a:ext cx="48" cy="48"/>
            </a:xfrm>
            <a:custGeom>
              <a:avLst/>
              <a:gdLst/>
              <a:ahLst/>
              <a:cxnLst/>
              <a:rect l="l" t="t" r="r" b="b"/>
              <a:pathLst>
                <a:path w="1" h="1" extrusionOk="0">
                  <a:moveTo>
                    <a:pt x="0" y="0"/>
                  </a:move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47"/>
            <p:cNvSpPr/>
            <p:nvPr/>
          </p:nvSpPr>
          <p:spPr>
            <a:xfrm>
              <a:off x="2570609" y="1855498"/>
              <a:ext cx="48" cy="2025"/>
            </a:xfrm>
            <a:custGeom>
              <a:avLst/>
              <a:gdLst/>
              <a:ahLst/>
              <a:cxnLst/>
              <a:rect l="l" t="t" r="r" b="b"/>
              <a:pathLst>
                <a:path w="1" h="42" extrusionOk="0">
                  <a:moveTo>
                    <a:pt x="0" y="0"/>
                  </a:moveTo>
                  <a:lnTo>
                    <a:pt x="0" y="0"/>
                  </a:lnTo>
                  <a:lnTo>
                    <a:pt x="0" y="42"/>
                  </a:lnTo>
                  <a:lnTo>
                    <a:pt x="0" y="0"/>
                  </a:lnTo>
                  <a:lnTo>
                    <a:pt x="0" y="42"/>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47"/>
            <p:cNvSpPr/>
            <p:nvPr/>
          </p:nvSpPr>
          <p:spPr>
            <a:xfrm>
              <a:off x="2570609" y="1857474"/>
              <a:ext cx="48" cy="48"/>
            </a:xfrm>
            <a:custGeom>
              <a:avLst/>
              <a:gdLst/>
              <a:ahLst/>
              <a:cxnLst/>
              <a:rect l="l" t="t" r="r" b="b"/>
              <a:pathLst>
                <a:path w="1" h="1" extrusionOk="0">
                  <a:moveTo>
                    <a:pt x="0" y="1"/>
                  </a:moveTo>
                  <a:lnTo>
                    <a:pt x="0" y="1"/>
                  </a:lnTo>
                  <a:lnTo>
                    <a:pt x="0" y="1"/>
                  </a:lnTo>
                  <a:lnTo>
                    <a:pt x="0" y="1"/>
                  </a:ln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47"/>
            <p:cNvSpPr/>
            <p:nvPr/>
          </p:nvSpPr>
          <p:spPr>
            <a:xfrm>
              <a:off x="2570609"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47"/>
            <p:cNvSpPr/>
            <p:nvPr/>
          </p:nvSpPr>
          <p:spPr>
            <a:xfrm>
              <a:off x="2570609" y="185549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47"/>
            <p:cNvSpPr/>
            <p:nvPr/>
          </p:nvSpPr>
          <p:spPr>
            <a:xfrm>
              <a:off x="2570609" y="185549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47"/>
            <p:cNvSpPr/>
            <p:nvPr/>
          </p:nvSpPr>
          <p:spPr>
            <a:xfrm>
              <a:off x="2560050" y="1846916"/>
              <a:ext cx="48" cy="4098"/>
            </a:xfrm>
            <a:custGeom>
              <a:avLst/>
              <a:gdLst/>
              <a:ahLst/>
              <a:cxnLst/>
              <a:rect l="l" t="t" r="r" b="b"/>
              <a:pathLst>
                <a:path w="1" h="85" extrusionOk="0">
                  <a:moveTo>
                    <a:pt x="0" y="84"/>
                  </a:moveTo>
                  <a:lnTo>
                    <a:pt x="0" y="84"/>
                  </a:lnTo>
                  <a:lnTo>
                    <a:pt x="0" y="84"/>
                  </a:lnTo>
                  <a:cubicBezTo>
                    <a:pt x="0" y="84"/>
                    <a:pt x="0" y="0"/>
                    <a:pt x="0" y="84"/>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47"/>
            <p:cNvSpPr/>
            <p:nvPr/>
          </p:nvSpPr>
          <p:spPr>
            <a:xfrm>
              <a:off x="2566077" y="1850966"/>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47"/>
            <p:cNvSpPr/>
            <p:nvPr/>
          </p:nvSpPr>
          <p:spPr>
            <a:xfrm>
              <a:off x="2566077" y="1850966"/>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47"/>
            <p:cNvSpPr/>
            <p:nvPr/>
          </p:nvSpPr>
          <p:spPr>
            <a:xfrm>
              <a:off x="2570609" y="185549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47"/>
            <p:cNvSpPr/>
            <p:nvPr/>
          </p:nvSpPr>
          <p:spPr>
            <a:xfrm>
              <a:off x="2566077" y="185549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47"/>
            <p:cNvSpPr/>
            <p:nvPr/>
          </p:nvSpPr>
          <p:spPr>
            <a:xfrm>
              <a:off x="2549444" y="1850966"/>
              <a:ext cx="21213" cy="17164"/>
            </a:xfrm>
            <a:custGeom>
              <a:avLst/>
              <a:gdLst/>
              <a:ahLst/>
              <a:cxnLst/>
              <a:rect l="l" t="t" r="r" b="b"/>
              <a:pathLst>
                <a:path w="440" h="356" extrusionOk="0">
                  <a:moveTo>
                    <a:pt x="43" y="0"/>
                  </a:moveTo>
                  <a:lnTo>
                    <a:pt x="43" y="94"/>
                  </a:lnTo>
                  <a:lnTo>
                    <a:pt x="43" y="136"/>
                  </a:lnTo>
                  <a:lnTo>
                    <a:pt x="1" y="136"/>
                  </a:lnTo>
                  <a:lnTo>
                    <a:pt x="1" y="219"/>
                  </a:lnTo>
                  <a:lnTo>
                    <a:pt x="1" y="303"/>
                  </a:lnTo>
                  <a:lnTo>
                    <a:pt x="43" y="303"/>
                  </a:lnTo>
                  <a:lnTo>
                    <a:pt x="43" y="355"/>
                  </a:lnTo>
                  <a:lnTo>
                    <a:pt x="345" y="355"/>
                  </a:lnTo>
                  <a:cubicBezTo>
                    <a:pt x="345" y="303"/>
                    <a:pt x="439" y="303"/>
                    <a:pt x="439" y="303"/>
                  </a:cubicBezTo>
                  <a:lnTo>
                    <a:pt x="439" y="94"/>
                  </a:lnTo>
                  <a:lnTo>
                    <a:pt x="345" y="94"/>
                  </a:lnTo>
                  <a:lnTo>
                    <a:pt x="345"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47"/>
            <p:cNvSpPr/>
            <p:nvPr/>
          </p:nvSpPr>
          <p:spPr>
            <a:xfrm>
              <a:off x="2570609" y="185549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47"/>
            <p:cNvSpPr/>
            <p:nvPr/>
          </p:nvSpPr>
          <p:spPr>
            <a:xfrm>
              <a:off x="2570609" y="185549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47"/>
            <p:cNvSpPr/>
            <p:nvPr/>
          </p:nvSpPr>
          <p:spPr>
            <a:xfrm>
              <a:off x="2570609" y="185549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47"/>
            <p:cNvSpPr/>
            <p:nvPr/>
          </p:nvSpPr>
          <p:spPr>
            <a:xfrm>
              <a:off x="2566077" y="1850966"/>
              <a:ext cx="48" cy="4580"/>
            </a:xfrm>
            <a:custGeom>
              <a:avLst/>
              <a:gdLst/>
              <a:ahLst/>
              <a:cxnLst/>
              <a:rect l="l" t="t" r="r" b="b"/>
              <a:pathLst>
                <a:path w="1" h="95" extrusionOk="0">
                  <a:moveTo>
                    <a:pt x="0" y="0"/>
                  </a:moveTo>
                  <a:lnTo>
                    <a:pt x="0" y="0"/>
                  </a:lnTo>
                  <a:cubicBezTo>
                    <a:pt x="0" y="94"/>
                    <a:pt x="0" y="0"/>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47"/>
            <p:cNvSpPr/>
            <p:nvPr/>
          </p:nvSpPr>
          <p:spPr>
            <a:xfrm>
              <a:off x="2566077" y="1855498"/>
              <a:ext cx="4580" cy="48"/>
            </a:xfrm>
            <a:custGeom>
              <a:avLst/>
              <a:gdLst/>
              <a:ahLst/>
              <a:cxnLst/>
              <a:rect l="l" t="t" r="r" b="b"/>
              <a:pathLst>
                <a:path w="95" h="1" extrusionOk="0">
                  <a:moveTo>
                    <a:pt x="0" y="0"/>
                  </a:moveTo>
                  <a:lnTo>
                    <a:pt x="94"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47"/>
            <p:cNvSpPr/>
            <p:nvPr/>
          </p:nvSpPr>
          <p:spPr>
            <a:xfrm>
              <a:off x="2566077" y="185549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47"/>
            <p:cNvSpPr/>
            <p:nvPr/>
          </p:nvSpPr>
          <p:spPr>
            <a:xfrm>
              <a:off x="2566077" y="1850966"/>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47"/>
            <p:cNvSpPr/>
            <p:nvPr/>
          </p:nvSpPr>
          <p:spPr>
            <a:xfrm>
              <a:off x="2570609" y="1865526"/>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47"/>
            <p:cNvSpPr/>
            <p:nvPr/>
          </p:nvSpPr>
          <p:spPr>
            <a:xfrm>
              <a:off x="2570609" y="1865526"/>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47"/>
            <p:cNvSpPr/>
            <p:nvPr/>
          </p:nvSpPr>
          <p:spPr>
            <a:xfrm>
              <a:off x="2765532" y="1872083"/>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47"/>
            <p:cNvSpPr/>
            <p:nvPr/>
          </p:nvSpPr>
          <p:spPr>
            <a:xfrm>
              <a:off x="2761483" y="1872083"/>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47"/>
            <p:cNvSpPr/>
            <p:nvPr/>
          </p:nvSpPr>
          <p:spPr>
            <a:xfrm>
              <a:off x="2761483" y="1868081"/>
              <a:ext cx="48" cy="48"/>
            </a:xfrm>
            <a:custGeom>
              <a:avLst/>
              <a:gdLst/>
              <a:ahLst/>
              <a:cxnLst/>
              <a:rect l="l" t="t" r="r" b="b"/>
              <a:pathLst>
                <a:path w="1" h="1" extrusionOk="0">
                  <a:moveTo>
                    <a:pt x="1" y="0"/>
                  </a:move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47"/>
            <p:cNvSpPr/>
            <p:nvPr/>
          </p:nvSpPr>
          <p:spPr>
            <a:xfrm>
              <a:off x="2761483" y="1868081"/>
              <a:ext cx="4098" cy="48"/>
            </a:xfrm>
            <a:custGeom>
              <a:avLst/>
              <a:gdLst/>
              <a:ahLst/>
              <a:cxnLst/>
              <a:rect l="l" t="t" r="r" b="b"/>
              <a:pathLst>
                <a:path w="85" h="1" extrusionOk="0">
                  <a:moveTo>
                    <a:pt x="84" y="0"/>
                  </a:moveTo>
                  <a:cubicBezTo>
                    <a:pt x="1" y="0"/>
                    <a:pt x="1" y="0"/>
                    <a:pt x="84" y="0"/>
                  </a:cubicBezTo>
                  <a:lnTo>
                    <a:pt x="8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47"/>
            <p:cNvSpPr/>
            <p:nvPr/>
          </p:nvSpPr>
          <p:spPr>
            <a:xfrm>
              <a:off x="2765532" y="1868081"/>
              <a:ext cx="48" cy="48"/>
            </a:xfrm>
            <a:custGeom>
              <a:avLst/>
              <a:gdLst/>
              <a:ahLst/>
              <a:cxnLst/>
              <a:rect l="l" t="t" r="r" b="b"/>
              <a:pathLst>
                <a:path w="1" h="1" extrusionOk="0">
                  <a:moveTo>
                    <a:pt x="0" y="0"/>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7"/>
            <p:cNvSpPr/>
            <p:nvPr/>
          </p:nvSpPr>
          <p:spPr>
            <a:xfrm>
              <a:off x="2761483" y="1866972"/>
              <a:ext cx="4098" cy="1157"/>
            </a:xfrm>
            <a:custGeom>
              <a:avLst/>
              <a:gdLst/>
              <a:ahLst/>
              <a:cxnLst/>
              <a:rect l="l" t="t" r="r" b="b"/>
              <a:pathLst>
                <a:path w="85" h="24" extrusionOk="0">
                  <a:moveTo>
                    <a:pt x="63" y="0"/>
                  </a:moveTo>
                  <a:cubicBezTo>
                    <a:pt x="38" y="0"/>
                    <a:pt x="1" y="23"/>
                    <a:pt x="1" y="23"/>
                  </a:cubicBezTo>
                  <a:lnTo>
                    <a:pt x="84" y="23"/>
                  </a:lnTo>
                  <a:cubicBezTo>
                    <a:pt x="84" y="6"/>
                    <a:pt x="75" y="0"/>
                    <a:pt x="63"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7"/>
            <p:cNvSpPr/>
            <p:nvPr/>
          </p:nvSpPr>
          <p:spPr>
            <a:xfrm>
              <a:off x="2761483" y="1868081"/>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47"/>
            <p:cNvSpPr/>
            <p:nvPr/>
          </p:nvSpPr>
          <p:spPr>
            <a:xfrm>
              <a:off x="2761483" y="1868081"/>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47"/>
            <p:cNvSpPr/>
            <p:nvPr/>
          </p:nvSpPr>
          <p:spPr>
            <a:xfrm>
              <a:off x="2761483" y="1868081"/>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47"/>
            <p:cNvSpPr/>
            <p:nvPr/>
          </p:nvSpPr>
          <p:spPr>
            <a:xfrm>
              <a:off x="2761483" y="1868081"/>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47"/>
            <p:cNvSpPr/>
            <p:nvPr/>
          </p:nvSpPr>
          <p:spPr>
            <a:xfrm>
              <a:off x="2761483" y="1865526"/>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47"/>
            <p:cNvSpPr/>
            <p:nvPr/>
          </p:nvSpPr>
          <p:spPr>
            <a:xfrm>
              <a:off x="2761483" y="1865526"/>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47"/>
            <p:cNvSpPr/>
            <p:nvPr/>
          </p:nvSpPr>
          <p:spPr>
            <a:xfrm>
              <a:off x="2761483" y="1868081"/>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7"/>
            <p:cNvSpPr/>
            <p:nvPr/>
          </p:nvSpPr>
          <p:spPr>
            <a:xfrm>
              <a:off x="2761483" y="1865526"/>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7"/>
            <p:cNvSpPr/>
            <p:nvPr/>
          </p:nvSpPr>
          <p:spPr>
            <a:xfrm>
              <a:off x="2761483" y="1865526"/>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47"/>
            <p:cNvSpPr/>
            <p:nvPr/>
          </p:nvSpPr>
          <p:spPr>
            <a:xfrm>
              <a:off x="2761483" y="1865526"/>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47"/>
            <p:cNvSpPr/>
            <p:nvPr/>
          </p:nvSpPr>
          <p:spPr>
            <a:xfrm>
              <a:off x="2761483" y="1865526"/>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47"/>
            <p:cNvSpPr/>
            <p:nvPr/>
          </p:nvSpPr>
          <p:spPr>
            <a:xfrm>
              <a:off x="2761483" y="1865526"/>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7"/>
            <p:cNvSpPr/>
            <p:nvPr/>
          </p:nvSpPr>
          <p:spPr>
            <a:xfrm>
              <a:off x="2761483" y="1865526"/>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7"/>
            <p:cNvSpPr/>
            <p:nvPr/>
          </p:nvSpPr>
          <p:spPr>
            <a:xfrm>
              <a:off x="2761483" y="1868081"/>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47"/>
            <p:cNvSpPr/>
            <p:nvPr/>
          </p:nvSpPr>
          <p:spPr>
            <a:xfrm>
              <a:off x="2761483" y="1865526"/>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47"/>
            <p:cNvSpPr/>
            <p:nvPr/>
          </p:nvSpPr>
          <p:spPr>
            <a:xfrm>
              <a:off x="2761483" y="1865526"/>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7"/>
            <p:cNvSpPr/>
            <p:nvPr/>
          </p:nvSpPr>
          <p:spPr>
            <a:xfrm>
              <a:off x="2761483" y="1865526"/>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7"/>
            <p:cNvSpPr/>
            <p:nvPr/>
          </p:nvSpPr>
          <p:spPr>
            <a:xfrm>
              <a:off x="2761483" y="1865526"/>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47"/>
            <p:cNvSpPr/>
            <p:nvPr/>
          </p:nvSpPr>
          <p:spPr>
            <a:xfrm>
              <a:off x="2761483" y="1865526"/>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7"/>
            <p:cNvSpPr/>
            <p:nvPr/>
          </p:nvSpPr>
          <p:spPr>
            <a:xfrm>
              <a:off x="2761483" y="1865526"/>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7"/>
            <p:cNvSpPr/>
            <p:nvPr/>
          </p:nvSpPr>
          <p:spPr>
            <a:xfrm>
              <a:off x="2761483" y="1865526"/>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7"/>
            <p:cNvSpPr/>
            <p:nvPr/>
          </p:nvSpPr>
          <p:spPr>
            <a:xfrm>
              <a:off x="2761483" y="1865526"/>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7"/>
            <p:cNvSpPr/>
            <p:nvPr/>
          </p:nvSpPr>
          <p:spPr>
            <a:xfrm>
              <a:off x="2761483" y="1865526"/>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7"/>
            <p:cNvSpPr/>
            <p:nvPr/>
          </p:nvSpPr>
          <p:spPr>
            <a:xfrm>
              <a:off x="2757481" y="1865526"/>
              <a:ext cx="4050" cy="48"/>
            </a:xfrm>
            <a:custGeom>
              <a:avLst/>
              <a:gdLst/>
              <a:ahLst/>
              <a:cxnLst/>
              <a:rect l="l" t="t" r="r" b="b"/>
              <a:pathLst>
                <a:path w="84" h="1" extrusionOk="0">
                  <a:moveTo>
                    <a:pt x="0" y="1"/>
                  </a:moveTo>
                  <a:lnTo>
                    <a:pt x="0" y="1"/>
                  </a:lnTo>
                  <a:lnTo>
                    <a:pt x="84" y="1"/>
                  </a:lnTo>
                  <a:lnTo>
                    <a:pt x="0" y="1"/>
                  </a:lnTo>
                  <a:lnTo>
                    <a:pt x="0" y="1"/>
                  </a:lnTo>
                  <a:lnTo>
                    <a:pt x="0" y="1"/>
                  </a:ln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7"/>
            <p:cNvSpPr/>
            <p:nvPr/>
          </p:nvSpPr>
          <p:spPr>
            <a:xfrm>
              <a:off x="2761483" y="1865526"/>
              <a:ext cx="48" cy="48"/>
            </a:xfrm>
            <a:custGeom>
              <a:avLst/>
              <a:gdLst/>
              <a:ahLst/>
              <a:cxnLst/>
              <a:rect l="l" t="t" r="r" b="b"/>
              <a:pathLst>
                <a:path w="1" h="1" extrusionOk="0">
                  <a:moveTo>
                    <a:pt x="1" y="1"/>
                  </a:move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7"/>
            <p:cNvSpPr/>
            <p:nvPr/>
          </p:nvSpPr>
          <p:spPr>
            <a:xfrm>
              <a:off x="2757481" y="1865526"/>
              <a:ext cx="4050" cy="48"/>
            </a:xfrm>
            <a:custGeom>
              <a:avLst/>
              <a:gdLst/>
              <a:ahLst/>
              <a:cxnLst/>
              <a:rect l="l" t="t" r="r" b="b"/>
              <a:pathLst>
                <a:path w="84" h="1" extrusionOk="0">
                  <a:moveTo>
                    <a:pt x="84" y="1"/>
                  </a:moveTo>
                  <a:lnTo>
                    <a:pt x="0" y="1"/>
                  </a:lnTo>
                  <a:lnTo>
                    <a:pt x="84" y="1"/>
                  </a:lnTo>
                  <a:cubicBezTo>
                    <a:pt x="0" y="1"/>
                    <a:pt x="84" y="1"/>
                    <a:pt x="84" y="1"/>
                  </a:cubicBezTo>
                  <a:lnTo>
                    <a:pt x="84" y="1"/>
                  </a:lnTo>
                  <a:lnTo>
                    <a:pt x="84" y="1"/>
                  </a:lnTo>
                  <a:lnTo>
                    <a:pt x="84" y="1"/>
                  </a:lnTo>
                  <a:lnTo>
                    <a:pt x="84" y="1"/>
                  </a:lnTo>
                  <a:lnTo>
                    <a:pt x="84" y="1"/>
                  </a:lnTo>
                  <a:lnTo>
                    <a:pt x="84" y="1"/>
                  </a:lnTo>
                  <a:lnTo>
                    <a:pt x="84" y="1"/>
                  </a:lnTo>
                  <a:lnTo>
                    <a:pt x="84" y="1"/>
                  </a:lnTo>
                  <a:lnTo>
                    <a:pt x="84" y="1"/>
                  </a:lnTo>
                  <a:lnTo>
                    <a:pt x="84" y="1"/>
                  </a:lnTo>
                  <a:lnTo>
                    <a:pt x="84" y="1"/>
                  </a:ln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7"/>
            <p:cNvSpPr/>
            <p:nvPr/>
          </p:nvSpPr>
          <p:spPr>
            <a:xfrm>
              <a:off x="2757481" y="1868081"/>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7"/>
            <p:cNvSpPr/>
            <p:nvPr/>
          </p:nvSpPr>
          <p:spPr>
            <a:xfrm>
              <a:off x="2757481" y="1865526"/>
              <a:ext cx="4050" cy="2603"/>
            </a:xfrm>
            <a:custGeom>
              <a:avLst/>
              <a:gdLst/>
              <a:ahLst/>
              <a:cxnLst/>
              <a:rect l="l" t="t" r="r" b="b"/>
              <a:pathLst>
                <a:path w="84" h="54" extrusionOk="0">
                  <a:moveTo>
                    <a:pt x="84" y="1"/>
                  </a:moveTo>
                  <a:cubicBezTo>
                    <a:pt x="84" y="53"/>
                    <a:pt x="84" y="53"/>
                    <a:pt x="0" y="53"/>
                  </a:cubicBezTo>
                  <a:lnTo>
                    <a:pt x="84" y="53"/>
                  </a:ln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7"/>
            <p:cNvSpPr/>
            <p:nvPr/>
          </p:nvSpPr>
          <p:spPr>
            <a:xfrm>
              <a:off x="2757481" y="1865526"/>
              <a:ext cx="4050" cy="48"/>
            </a:xfrm>
            <a:custGeom>
              <a:avLst/>
              <a:gdLst/>
              <a:ahLst/>
              <a:cxnLst/>
              <a:rect l="l" t="t" r="r" b="b"/>
              <a:pathLst>
                <a:path w="84" h="1" extrusionOk="0">
                  <a:moveTo>
                    <a:pt x="84" y="1"/>
                  </a:moveTo>
                  <a:lnTo>
                    <a:pt x="0" y="1"/>
                  </a:ln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7"/>
            <p:cNvSpPr/>
            <p:nvPr/>
          </p:nvSpPr>
          <p:spPr>
            <a:xfrm>
              <a:off x="2761483" y="1861524"/>
              <a:ext cx="48" cy="4050"/>
            </a:xfrm>
            <a:custGeom>
              <a:avLst/>
              <a:gdLst/>
              <a:ahLst/>
              <a:cxnLst/>
              <a:rect l="l" t="t" r="r" b="b"/>
              <a:pathLst>
                <a:path w="1" h="84" extrusionOk="0">
                  <a:moveTo>
                    <a:pt x="1" y="84"/>
                  </a:moveTo>
                  <a:lnTo>
                    <a:pt x="1" y="0"/>
                  </a:ln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7"/>
            <p:cNvSpPr/>
            <p:nvPr/>
          </p:nvSpPr>
          <p:spPr>
            <a:xfrm>
              <a:off x="2761483" y="1861524"/>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7"/>
            <p:cNvSpPr/>
            <p:nvPr/>
          </p:nvSpPr>
          <p:spPr>
            <a:xfrm>
              <a:off x="2734291" y="185549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7"/>
            <p:cNvSpPr/>
            <p:nvPr/>
          </p:nvSpPr>
          <p:spPr>
            <a:xfrm>
              <a:off x="2738341" y="185549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7"/>
            <p:cNvSpPr/>
            <p:nvPr/>
          </p:nvSpPr>
          <p:spPr>
            <a:xfrm>
              <a:off x="2750924" y="1850966"/>
              <a:ext cx="48" cy="4580"/>
            </a:xfrm>
            <a:custGeom>
              <a:avLst/>
              <a:gdLst/>
              <a:ahLst/>
              <a:cxnLst/>
              <a:rect l="l" t="t" r="r" b="b"/>
              <a:pathLst>
                <a:path w="1" h="95" extrusionOk="0">
                  <a:moveTo>
                    <a:pt x="0" y="94"/>
                  </a:moveTo>
                  <a:cubicBezTo>
                    <a:pt x="0" y="94"/>
                    <a:pt x="0" y="0"/>
                    <a:pt x="0" y="94"/>
                  </a:cubicBezTo>
                  <a:lnTo>
                    <a:pt x="0" y="9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7"/>
            <p:cNvSpPr/>
            <p:nvPr/>
          </p:nvSpPr>
          <p:spPr>
            <a:xfrm>
              <a:off x="2740317" y="1850966"/>
              <a:ext cx="4580" cy="4580"/>
            </a:xfrm>
            <a:custGeom>
              <a:avLst/>
              <a:gdLst/>
              <a:ahLst/>
              <a:cxnLst/>
              <a:rect l="l" t="t" r="r" b="b"/>
              <a:pathLst>
                <a:path w="95" h="95" extrusionOk="0">
                  <a:moveTo>
                    <a:pt x="1" y="0"/>
                  </a:moveTo>
                  <a:lnTo>
                    <a:pt x="1" y="94"/>
                  </a:lnTo>
                  <a:cubicBezTo>
                    <a:pt x="1" y="0"/>
                    <a:pt x="95" y="0"/>
                    <a:pt x="95"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7"/>
            <p:cNvSpPr/>
            <p:nvPr/>
          </p:nvSpPr>
          <p:spPr>
            <a:xfrm>
              <a:off x="2740317" y="185549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7"/>
            <p:cNvSpPr/>
            <p:nvPr/>
          </p:nvSpPr>
          <p:spPr>
            <a:xfrm>
              <a:off x="2729759" y="185549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7"/>
            <p:cNvSpPr/>
            <p:nvPr/>
          </p:nvSpPr>
          <p:spPr>
            <a:xfrm>
              <a:off x="2754926" y="1857474"/>
              <a:ext cx="2603" cy="48"/>
            </a:xfrm>
            <a:custGeom>
              <a:avLst/>
              <a:gdLst/>
              <a:ahLst/>
              <a:cxnLst/>
              <a:rect l="l" t="t" r="r" b="b"/>
              <a:pathLst>
                <a:path w="54" h="1" extrusionOk="0">
                  <a:moveTo>
                    <a:pt x="53" y="1"/>
                  </a:moveTo>
                  <a:lnTo>
                    <a:pt x="53" y="1"/>
                  </a:lnTo>
                  <a:cubicBezTo>
                    <a:pt x="1" y="1"/>
                    <a:pt x="1" y="1"/>
                    <a:pt x="53"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7"/>
            <p:cNvSpPr/>
            <p:nvPr/>
          </p:nvSpPr>
          <p:spPr>
            <a:xfrm>
              <a:off x="2738341" y="1846916"/>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7"/>
            <p:cNvSpPr/>
            <p:nvPr/>
          </p:nvSpPr>
          <p:spPr>
            <a:xfrm>
              <a:off x="2754926" y="1857474"/>
              <a:ext cx="2603" cy="48"/>
            </a:xfrm>
            <a:custGeom>
              <a:avLst/>
              <a:gdLst/>
              <a:ahLst/>
              <a:cxnLst/>
              <a:rect l="l" t="t" r="r" b="b"/>
              <a:pathLst>
                <a:path w="54" h="1" extrusionOk="0">
                  <a:moveTo>
                    <a:pt x="1" y="1"/>
                  </a:moveTo>
                  <a:lnTo>
                    <a:pt x="1" y="1"/>
                  </a:lnTo>
                  <a:lnTo>
                    <a:pt x="53"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7"/>
            <p:cNvSpPr/>
            <p:nvPr/>
          </p:nvSpPr>
          <p:spPr>
            <a:xfrm>
              <a:off x="2717175" y="185549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7"/>
            <p:cNvSpPr/>
            <p:nvPr/>
          </p:nvSpPr>
          <p:spPr>
            <a:xfrm>
              <a:off x="2713125" y="1846916"/>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7"/>
            <p:cNvSpPr/>
            <p:nvPr/>
          </p:nvSpPr>
          <p:spPr>
            <a:xfrm>
              <a:off x="2757481" y="1861524"/>
              <a:ext cx="48" cy="48"/>
            </a:xfrm>
            <a:custGeom>
              <a:avLst/>
              <a:gdLst/>
              <a:ahLst/>
              <a:cxnLst/>
              <a:rect l="l" t="t" r="r" b="b"/>
              <a:pathLst>
                <a:path w="1" h="1" extrusionOk="0">
                  <a:moveTo>
                    <a:pt x="0" y="0"/>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7"/>
            <p:cNvSpPr/>
            <p:nvPr/>
          </p:nvSpPr>
          <p:spPr>
            <a:xfrm>
              <a:off x="2757481" y="1861524"/>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7"/>
            <p:cNvSpPr/>
            <p:nvPr/>
          </p:nvSpPr>
          <p:spPr>
            <a:xfrm>
              <a:off x="2750924" y="1861524"/>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7"/>
            <p:cNvSpPr/>
            <p:nvPr/>
          </p:nvSpPr>
          <p:spPr>
            <a:xfrm>
              <a:off x="2757481" y="1861524"/>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7"/>
            <p:cNvSpPr/>
            <p:nvPr/>
          </p:nvSpPr>
          <p:spPr>
            <a:xfrm>
              <a:off x="2757481" y="1861524"/>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7"/>
            <p:cNvSpPr/>
            <p:nvPr/>
          </p:nvSpPr>
          <p:spPr>
            <a:xfrm>
              <a:off x="2757481" y="1861524"/>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7"/>
            <p:cNvSpPr/>
            <p:nvPr/>
          </p:nvSpPr>
          <p:spPr>
            <a:xfrm>
              <a:off x="2723732" y="1850966"/>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7"/>
            <p:cNvSpPr/>
            <p:nvPr/>
          </p:nvSpPr>
          <p:spPr>
            <a:xfrm>
              <a:off x="2744849" y="1857474"/>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7"/>
            <p:cNvSpPr/>
            <p:nvPr/>
          </p:nvSpPr>
          <p:spPr>
            <a:xfrm>
              <a:off x="2744849" y="1855498"/>
              <a:ext cx="4098" cy="2025"/>
            </a:xfrm>
            <a:custGeom>
              <a:avLst/>
              <a:gdLst/>
              <a:ahLst/>
              <a:cxnLst/>
              <a:rect l="l" t="t" r="r" b="b"/>
              <a:pathLst>
                <a:path w="85" h="42" extrusionOk="0">
                  <a:moveTo>
                    <a:pt x="1" y="42"/>
                  </a:moveTo>
                  <a:lnTo>
                    <a:pt x="1" y="42"/>
                  </a:lnTo>
                  <a:lnTo>
                    <a:pt x="8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7"/>
            <p:cNvSpPr/>
            <p:nvPr/>
          </p:nvSpPr>
          <p:spPr>
            <a:xfrm>
              <a:off x="2711149" y="1846916"/>
              <a:ext cx="46380" cy="18658"/>
            </a:xfrm>
            <a:custGeom>
              <a:avLst/>
              <a:gdLst/>
              <a:ahLst/>
              <a:cxnLst/>
              <a:rect l="l" t="t" r="r" b="b"/>
              <a:pathLst>
                <a:path w="962" h="387" extrusionOk="0">
                  <a:moveTo>
                    <a:pt x="42" y="0"/>
                  </a:moveTo>
                  <a:lnTo>
                    <a:pt x="42" y="84"/>
                  </a:lnTo>
                  <a:lnTo>
                    <a:pt x="0" y="84"/>
                  </a:lnTo>
                  <a:cubicBezTo>
                    <a:pt x="0" y="84"/>
                    <a:pt x="42" y="84"/>
                    <a:pt x="42" y="178"/>
                  </a:cubicBezTo>
                  <a:lnTo>
                    <a:pt x="125" y="178"/>
                  </a:lnTo>
                  <a:cubicBezTo>
                    <a:pt x="125" y="178"/>
                    <a:pt x="219" y="178"/>
                    <a:pt x="219" y="84"/>
                  </a:cubicBezTo>
                  <a:lnTo>
                    <a:pt x="261" y="84"/>
                  </a:lnTo>
                  <a:lnTo>
                    <a:pt x="261" y="178"/>
                  </a:lnTo>
                  <a:cubicBezTo>
                    <a:pt x="261" y="131"/>
                    <a:pt x="261" y="131"/>
                    <a:pt x="272" y="131"/>
                  </a:cubicBezTo>
                  <a:cubicBezTo>
                    <a:pt x="282" y="131"/>
                    <a:pt x="303" y="131"/>
                    <a:pt x="345" y="84"/>
                  </a:cubicBezTo>
                  <a:lnTo>
                    <a:pt x="345" y="0"/>
                  </a:lnTo>
                  <a:lnTo>
                    <a:pt x="125" y="0"/>
                  </a:lnTo>
                  <a:cubicBezTo>
                    <a:pt x="70" y="0"/>
                    <a:pt x="51" y="38"/>
                    <a:pt x="45" y="38"/>
                  </a:cubicBezTo>
                  <a:cubicBezTo>
                    <a:pt x="42" y="38"/>
                    <a:pt x="42" y="28"/>
                    <a:pt x="42" y="0"/>
                  </a:cubicBezTo>
                  <a:close/>
                  <a:moveTo>
                    <a:pt x="345" y="0"/>
                  </a:moveTo>
                  <a:cubicBezTo>
                    <a:pt x="387" y="0"/>
                    <a:pt x="345" y="0"/>
                    <a:pt x="345" y="84"/>
                  </a:cubicBezTo>
                  <a:lnTo>
                    <a:pt x="345" y="178"/>
                  </a:lnTo>
                  <a:cubicBezTo>
                    <a:pt x="345" y="84"/>
                    <a:pt x="345" y="84"/>
                    <a:pt x="387" y="84"/>
                  </a:cubicBezTo>
                  <a:lnTo>
                    <a:pt x="387" y="178"/>
                  </a:lnTo>
                  <a:lnTo>
                    <a:pt x="606" y="178"/>
                  </a:lnTo>
                  <a:lnTo>
                    <a:pt x="606" y="84"/>
                  </a:lnTo>
                  <a:cubicBezTo>
                    <a:pt x="564" y="84"/>
                    <a:pt x="606" y="0"/>
                    <a:pt x="606" y="0"/>
                  </a:cubicBezTo>
                  <a:lnTo>
                    <a:pt x="481" y="0"/>
                  </a:lnTo>
                  <a:cubicBezTo>
                    <a:pt x="536" y="0"/>
                    <a:pt x="518" y="38"/>
                    <a:pt x="499" y="38"/>
                  </a:cubicBezTo>
                  <a:cubicBezTo>
                    <a:pt x="490" y="38"/>
                    <a:pt x="481" y="28"/>
                    <a:pt x="481" y="0"/>
                  </a:cubicBezTo>
                  <a:close/>
                  <a:moveTo>
                    <a:pt x="818" y="268"/>
                  </a:moveTo>
                  <a:lnTo>
                    <a:pt x="818" y="268"/>
                  </a:lnTo>
                  <a:cubicBezTo>
                    <a:pt x="813" y="286"/>
                    <a:pt x="802" y="303"/>
                    <a:pt x="783" y="303"/>
                  </a:cubicBezTo>
                  <a:lnTo>
                    <a:pt x="825" y="303"/>
                  </a:lnTo>
                  <a:cubicBezTo>
                    <a:pt x="825" y="282"/>
                    <a:pt x="822" y="271"/>
                    <a:pt x="818" y="268"/>
                  </a:cubicBezTo>
                  <a:close/>
                  <a:moveTo>
                    <a:pt x="700" y="84"/>
                  </a:moveTo>
                  <a:cubicBezTo>
                    <a:pt x="700" y="84"/>
                    <a:pt x="700" y="178"/>
                    <a:pt x="606" y="178"/>
                  </a:cubicBezTo>
                  <a:lnTo>
                    <a:pt x="700" y="178"/>
                  </a:lnTo>
                  <a:cubicBezTo>
                    <a:pt x="700" y="199"/>
                    <a:pt x="700" y="209"/>
                    <a:pt x="710" y="209"/>
                  </a:cubicBezTo>
                  <a:cubicBezTo>
                    <a:pt x="721" y="209"/>
                    <a:pt x="741" y="199"/>
                    <a:pt x="782" y="179"/>
                  </a:cubicBezTo>
                  <a:lnTo>
                    <a:pt x="782" y="179"/>
                  </a:lnTo>
                  <a:lnTo>
                    <a:pt x="783" y="178"/>
                  </a:lnTo>
                  <a:lnTo>
                    <a:pt x="783" y="178"/>
                  </a:lnTo>
                  <a:cubicBezTo>
                    <a:pt x="783" y="178"/>
                    <a:pt x="783" y="220"/>
                    <a:pt x="700" y="220"/>
                  </a:cubicBezTo>
                  <a:lnTo>
                    <a:pt x="783" y="220"/>
                  </a:lnTo>
                  <a:lnTo>
                    <a:pt x="825" y="178"/>
                  </a:lnTo>
                  <a:lnTo>
                    <a:pt x="825" y="178"/>
                  </a:lnTo>
                  <a:cubicBezTo>
                    <a:pt x="825" y="220"/>
                    <a:pt x="783" y="220"/>
                    <a:pt x="783" y="220"/>
                  </a:cubicBezTo>
                  <a:lnTo>
                    <a:pt x="783" y="303"/>
                  </a:lnTo>
                  <a:cubicBezTo>
                    <a:pt x="783" y="262"/>
                    <a:pt x="794" y="241"/>
                    <a:pt x="799" y="241"/>
                  </a:cubicBezTo>
                  <a:lnTo>
                    <a:pt x="799" y="241"/>
                  </a:lnTo>
                  <a:cubicBezTo>
                    <a:pt x="804" y="241"/>
                    <a:pt x="804" y="262"/>
                    <a:pt x="783" y="303"/>
                  </a:cubicBezTo>
                  <a:cubicBezTo>
                    <a:pt x="783" y="303"/>
                    <a:pt x="802" y="266"/>
                    <a:pt x="814" y="266"/>
                  </a:cubicBezTo>
                  <a:cubicBezTo>
                    <a:pt x="816" y="266"/>
                    <a:pt x="817" y="267"/>
                    <a:pt x="818" y="268"/>
                  </a:cubicBezTo>
                  <a:lnTo>
                    <a:pt x="818" y="268"/>
                  </a:lnTo>
                  <a:cubicBezTo>
                    <a:pt x="825" y="245"/>
                    <a:pt x="825" y="220"/>
                    <a:pt x="825" y="220"/>
                  </a:cubicBezTo>
                  <a:lnTo>
                    <a:pt x="825" y="220"/>
                  </a:lnTo>
                  <a:cubicBezTo>
                    <a:pt x="825" y="220"/>
                    <a:pt x="825" y="220"/>
                    <a:pt x="825" y="220"/>
                  </a:cubicBezTo>
                  <a:lnTo>
                    <a:pt x="825" y="303"/>
                  </a:lnTo>
                  <a:cubicBezTo>
                    <a:pt x="825" y="303"/>
                    <a:pt x="825" y="220"/>
                    <a:pt x="909" y="220"/>
                  </a:cubicBezTo>
                  <a:cubicBezTo>
                    <a:pt x="825" y="220"/>
                    <a:pt x="825" y="178"/>
                    <a:pt x="825" y="178"/>
                  </a:cubicBezTo>
                  <a:lnTo>
                    <a:pt x="783" y="178"/>
                  </a:lnTo>
                  <a:cubicBezTo>
                    <a:pt x="783" y="84"/>
                    <a:pt x="700" y="84"/>
                    <a:pt x="700" y="84"/>
                  </a:cubicBezTo>
                  <a:close/>
                  <a:moveTo>
                    <a:pt x="909" y="220"/>
                  </a:moveTo>
                  <a:lnTo>
                    <a:pt x="825" y="303"/>
                  </a:lnTo>
                  <a:lnTo>
                    <a:pt x="909" y="303"/>
                  </a:lnTo>
                  <a:lnTo>
                    <a:pt x="909" y="387"/>
                  </a:lnTo>
                  <a:cubicBezTo>
                    <a:pt x="909" y="303"/>
                    <a:pt x="961" y="303"/>
                    <a:pt x="961" y="303"/>
                  </a:cubicBezTo>
                  <a:lnTo>
                    <a:pt x="961" y="22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7"/>
            <p:cNvSpPr/>
            <p:nvPr/>
          </p:nvSpPr>
          <p:spPr>
            <a:xfrm>
              <a:off x="2740317" y="185549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7"/>
            <p:cNvSpPr/>
            <p:nvPr/>
          </p:nvSpPr>
          <p:spPr>
            <a:xfrm>
              <a:off x="2729759"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7"/>
            <p:cNvSpPr/>
            <p:nvPr/>
          </p:nvSpPr>
          <p:spPr>
            <a:xfrm>
              <a:off x="2750924" y="1861524"/>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7"/>
            <p:cNvSpPr/>
            <p:nvPr/>
          </p:nvSpPr>
          <p:spPr>
            <a:xfrm>
              <a:off x="2757481" y="1861524"/>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7"/>
            <p:cNvSpPr/>
            <p:nvPr/>
          </p:nvSpPr>
          <p:spPr>
            <a:xfrm>
              <a:off x="2757481" y="1865526"/>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7"/>
            <p:cNvSpPr/>
            <p:nvPr/>
          </p:nvSpPr>
          <p:spPr>
            <a:xfrm>
              <a:off x="2757481" y="1865526"/>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7"/>
            <p:cNvSpPr/>
            <p:nvPr/>
          </p:nvSpPr>
          <p:spPr>
            <a:xfrm>
              <a:off x="2757481" y="1865526"/>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7"/>
            <p:cNvSpPr/>
            <p:nvPr/>
          </p:nvSpPr>
          <p:spPr>
            <a:xfrm>
              <a:off x="2757481" y="1861524"/>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7"/>
            <p:cNvSpPr/>
            <p:nvPr/>
          </p:nvSpPr>
          <p:spPr>
            <a:xfrm>
              <a:off x="2757481" y="1865526"/>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7"/>
            <p:cNvSpPr/>
            <p:nvPr/>
          </p:nvSpPr>
          <p:spPr>
            <a:xfrm>
              <a:off x="2757481" y="1861524"/>
              <a:ext cx="48" cy="4050"/>
            </a:xfrm>
            <a:custGeom>
              <a:avLst/>
              <a:gdLst/>
              <a:ahLst/>
              <a:cxnLst/>
              <a:rect l="l" t="t" r="r" b="b"/>
              <a:pathLst>
                <a:path w="1" h="84" extrusionOk="0">
                  <a:moveTo>
                    <a:pt x="0" y="84"/>
                  </a:moveTo>
                  <a:lnTo>
                    <a:pt x="0" y="84"/>
                  </a:lnTo>
                  <a:lnTo>
                    <a:pt x="0" y="84"/>
                  </a:lnTo>
                  <a:cubicBezTo>
                    <a:pt x="0" y="84"/>
                    <a:pt x="0" y="0"/>
                    <a:pt x="0" y="84"/>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7"/>
            <p:cNvSpPr/>
            <p:nvPr/>
          </p:nvSpPr>
          <p:spPr>
            <a:xfrm>
              <a:off x="2757481" y="1865526"/>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7"/>
            <p:cNvSpPr/>
            <p:nvPr/>
          </p:nvSpPr>
          <p:spPr>
            <a:xfrm>
              <a:off x="2754926" y="1865526"/>
              <a:ext cx="2603" cy="48"/>
            </a:xfrm>
            <a:custGeom>
              <a:avLst/>
              <a:gdLst/>
              <a:ahLst/>
              <a:cxnLst/>
              <a:rect l="l" t="t" r="r" b="b"/>
              <a:pathLst>
                <a:path w="54" h="1" extrusionOk="0">
                  <a:moveTo>
                    <a:pt x="1" y="1"/>
                  </a:moveTo>
                  <a:lnTo>
                    <a:pt x="53" y="1"/>
                  </a:lnTo>
                  <a:lnTo>
                    <a:pt x="53"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7"/>
            <p:cNvSpPr/>
            <p:nvPr/>
          </p:nvSpPr>
          <p:spPr>
            <a:xfrm>
              <a:off x="2754926" y="1861524"/>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7"/>
            <p:cNvSpPr/>
            <p:nvPr/>
          </p:nvSpPr>
          <p:spPr>
            <a:xfrm>
              <a:off x="2754926" y="1861524"/>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7"/>
            <p:cNvSpPr/>
            <p:nvPr/>
          </p:nvSpPr>
          <p:spPr>
            <a:xfrm>
              <a:off x="2750924" y="1861524"/>
              <a:ext cx="4050" cy="48"/>
            </a:xfrm>
            <a:custGeom>
              <a:avLst/>
              <a:gdLst/>
              <a:ahLst/>
              <a:cxnLst/>
              <a:rect l="l" t="t" r="r" b="b"/>
              <a:pathLst>
                <a:path w="84" h="1" extrusionOk="0">
                  <a:moveTo>
                    <a:pt x="84"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7"/>
            <p:cNvSpPr/>
            <p:nvPr/>
          </p:nvSpPr>
          <p:spPr>
            <a:xfrm>
              <a:off x="2750924" y="1857474"/>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7"/>
            <p:cNvSpPr/>
            <p:nvPr/>
          </p:nvSpPr>
          <p:spPr>
            <a:xfrm>
              <a:off x="2748899" y="1857474"/>
              <a:ext cx="48" cy="4098"/>
            </a:xfrm>
            <a:custGeom>
              <a:avLst/>
              <a:gdLst/>
              <a:ahLst/>
              <a:cxnLst/>
              <a:rect l="l" t="t" r="r" b="b"/>
              <a:pathLst>
                <a:path w="1" h="85" extrusionOk="0">
                  <a:moveTo>
                    <a:pt x="0" y="1"/>
                  </a:moveTo>
                  <a:cubicBezTo>
                    <a:pt x="0" y="84"/>
                    <a:pt x="0" y="1"/>
                    <a:pt x="0" y="1"/>
                  </a:cubicBez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7"/>
            <p:cNvSpPr/>
            <p:nvPr/>
          </p:nvSpPr>
          <p:spPr>
            <a:xfrm>
              <a:off x="2748899" y="1857474"/>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7"/>
            <p:cNvSpPr/>
            <p:nvPr/>
          </p:nvSpPr>
          <p:spPr>
            <a:xfrm>
              <a:off x="2711149" y="1846916"/>
              <a:ext cx="0" cy="48"/>
            </a:xfrm>
            <a:custGeom>
              <a:avLst/>
              <a:gdLst/>
              <a:ahLst/>
              <a:cxnLst/>
              <a:rect l="l" t="t" r="r" b="b"/>
              <a:pathLst>
                <a:path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7"/>
            <p:cNvSpPr/>
            <p:nvPr/>
          </p:nvSpPr>
          <p:spPr>
            <a:xfrm>
              <a:off x="2711149" y="1846916"/>
              <a:ext cx="0" cy="4098"/>
            </a:xfrm>
            <a:custGeom>
              <a:avLst/>
              <a:gdLst/>
              <a:ahLst/>
              <a:cxnLst/>
              <a:rect l="l" t="t" r="r" b="b"/>
              <a:pathLst>
                <a:path h="85" extrusionOk="0">
                  <a:moveTo>
                    <a:pt x="0" y="84"/>
                  </a:moveTo>
                  <a:lnTo>
                    <a:pt x="0" y="0"/>
                  </a:lnTo>
                  <a:lnTo>
                    <a:pt x="0"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7"/>
            <p:cNvSpPr/>
            <p:nvPr/>
          </p:nvSpPr>
          <p:spPr>
            <a:xfrm>
              <a:off x="2738341" y="185549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7"/>
            <p:cNvSpPr/>
            <p:nvPr/>
          </p:nvSpPr>
          <p:spPr>
            <a:xfrm>
              <a:off x="2734291" y="185549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7"/>
            <p:cNvSpPr/>
            <p:nvPr/>
          </p:nvSpPr>
          <p:spPr>
            <a:xfrm>
              <a:off x="2734291" y="1861524"/>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7"/>
            <p:cNvSpPr/>
            <p:nvPr/>
          </p:nvSpPr>
          <p:spPr>
            <a:xfrm>
              <a:off x="2734291" y="1857474"/>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7"/>
            <p:cNvSpPr/>
            <p:nvPr/>
          </p:nvSpPr>
          <p:spPr>
            <a:xfrm>
              <a:off x="2734291" y="1857474"/>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7"/>
            <p:cNvSpPr/>
            <p:nvPr/>
          </p:nvSpPr>
          <p:spPr>
            <a:xfrm>
              <a:off x="2734291" y="1857474"/>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7"/>
            <p:cNvSpPr/>
            <p:nvPr/>
          </p:nvSpPr>
          <p:spPr>
            <a:xfrm>
              <a:off x="2734291" y="1857474"/>
              <a:ext cx="48" cy="48"/>
            </a:xfrm>
            <a:custGeom>
              <a:avLst/>
              <a:gdLst/>
              <a:ahLst/>
              <a:cxnLst/>
              <a:rect l="l" t="t" r="r" b="b"/>
              <a:pathLst>
                <a:path w="1" h="1" extrusionOk="0">
                  <a:moveTo>
                    <a:pt x="1" y="1"/>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7"/>
            <p:cNvSpPr/>
            <p:nvPr/>
          </p:nvSpPr>
          <p:spPr>
            <a:xfrm>
              <a:off x="2734291" y="1857474"/>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7"/>
            <p:cNvSpPr/>
            <p:nvPr/>
          </p:nvSpPr>
          <p:spPr>
            <a:xfrm>
              <a:off x="2734291" y="1857474"/>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7"/>
            <p:cNvSpPr/>
            <p:nvPr/>
          </p:nvSpPr>
          <p:spPr>
            <a:xfrm>
              <a:off x="2734291" y="1857474"/>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7"/>
            <p:cNvSpPr/>
            <p:nvPr/>
          </p:nvSpPr>
          <p:spPr>
            <a:xfrm>
              <a:off x="2734291" y="1857474"/>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7"/>
            <p:cNvSpPr/>
            <p:nvPr/>
          </p:nvSpPr>
          <p:spPr>
            <a:xfrm>
              <a:off x="2734291" y="1857474"/>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7"/>
            <p:cNvSpPr/>
            <p:nvPr/>
          </p:nvSpPr>
          <p:spPr>
            <a:xfrm>
              <a:off x="2734291" y="185549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7"/>
            <p:cNvSpPr/>
            <p:nvPr/>
          </p:nvSpPr>
          <p:spPr>
            <a:xfrm>
              <a:off x="2734291" y="1857474"/>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7"/>
            <p:cNvSpPr/>
            <p:nvPr/>
          </p:nvSpPr>
          <p:spPr>
            <a:xfrm>
              <a:off x="2734291" y="185549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7"/>
            <p:cNvSpPr/>
            <p:nvPr/>
          </p:nvSpPr>
          <p:spPr>
            <a:xfrm>
              <a:off x="2734291" y="1850966"/>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7"/>
            <p:cNvSpPr/>
            <p:nvPr/>
          </p:nvSpPr>
          <p:spPr>
            <a:xfrm>
              <a:off x="2734291" y="185549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7"/>
            <p:cNvSpPr/>
            <p:nvPr/>
          </p:nvSpPr>
          <p:spPr>
            <a:xfrm>
              <a:off x="2734291" y="1850966"/>
              <a:ext cx="48" cy="4580"/>
            </a:xfrm>
            <a:custGeom>
              <a:avLst/>
              <a:gdLst/>
              <a:ahLst/>
              <a:cxnLst/>
              <a:rect l="l" t="t" r="r" b="b"/>
              <a:pathLst>
                <a:path w="1" h="95" extrusionOk="0">
                  <a:moveTo>
                    <a:pt x="1" y="0"/>
                  </a:moveTo>
                  <a:lnTo>
                    <a:pt x="1" y="94"/>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7"/>
            <p:cNvSpPr/>
            <p:nvPr/>
          </p:nvSpPr>
          <p:spPr>
            <a:xfrm>
              <a:off x="2734291" y="1855498"/>
              <a:ext cx="48" cy="48"/>
            </a:xfrm>
            <a:custGeom>
              <a:avLst/>
              <a:gdLst/>
              <a:ahLst/>
              <a:cxnLst/>
              <a:rect l="l" t="t" r="r" b="b"/>
              <a:pathLst>
                <a:path w="1" h="1"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7"/>
            <p:cNvSpPr/>
            <p:nvPr/>
          </p:nvSpPr>
          <p:spPr>
            <a:xfrm>
              <a:off x="2734291" y="1855498"/>
              <a:ext cx="48" cy="48"/>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7"/>
            <p:cNvSpPr/>
            <p:nvPr/>
          </p:nvSpPr>
          <p:spPr>
            <a:xfrm>
              <a:off x="2734291" y="185549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7"/>
            <p:cNvSpPr/>
            <p:nvPr/>
          </p:nvSpPr>
          <p:spPr>
            <a:xfrm>
              <a:off x="2734291" y="1850966"/>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7"/>
            <p:cNvSpPr/>
            <p:nvPr/>
          </p:nvSpPr>
          <p:spPr>
            <a:xfrm>
              <a:off x="2734291" y="1850966"/>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7"/>
            <p:cNvSpPr/>
            <p:nvPr/>
          </p:nvSpPr>
          <p:spPr>
            <a:xfrm>
              <a:off x="2723732" y="1844891"/>
              <a:ext cx="48" cy="2073"/>
            </a:xfrm>
            <a:custGeom>
              <a:avLst/>
              <a:gdLst/>
              <a:ahLst/>
              <a:cxnLst/>
              <a:rect l="l" t="t" r="r" b="b"/>
              <a:pathLst>
                <a:path w="1" h="43" extrusionOk="0">
                  <a:moveTo>
                    <a:pt x="0" y="1"/>
                  </a:moveTo>
                  <a:lnTo>
                    <a:pt x="0" y="42"/>
                  </a:lnTo>
                  <a:lnTo>
                    <a:pt x="0" y="4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7"/>
            <p:cNvSpPr/>
            <p:nvPr/>
          </p:nvSpPr>
          <p:spPr>
            <a:xfrm>
              <a:off x="2729759" y="1846916"/>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7"/>
            <p:cNvSpPr/>
            <p:nvPr/>
          </p:nvSpPr>
          <p:spPr>
            <a:xfrm>
              <a:off x="2727734" y="1846916"/>
              <a:ext cx="2073" cy="48"/>
            </a:xfrm>
            <a:custGeom>
              <a:avLst/>
              <a:gdLst/>
              <a:ahLst/>
              <a:cxnLst/>
              <a:rect l="l" t="t" r="r" b="b"/>
              <a:pathLst>
                <a:path w="43" h="1" extrusionOk="0">
                  <a:moveTo>
                    <a:pt x="1" y="0"/>
                  </a:moveTo>
                  <a:lnTo>
                    <a:pt x="1" y="0"/>
                  </a:lnTo>
                  <a:lnTo>
                    <a:pt x="43"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7"/>
            <p:cNvSpPr/>
            <p:nvPr/>
          </p:nvSpPr>
          <p:spPr>
            <a:xfrm>
              <a:off x="2729759" y="1850966"/>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7"/>
            <p:cNvSpPr/>
            <p:nvPr/>
          </p:nvSpPr>
          <p:spPr>
            <a:xfrm>
              <a:off x="2729759" y="1850966"/>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7"/>
            <p:cNvSpPr/>
            <p:nvPr/>
          </p:nvSpPr>
          <p:spPr>
            <a:xfrm>
              <a:off x="2713125" y="1846916"/>
              <a:ext cx="21213" cy="18658"/>
            </a:xfrm>
            <a:custGeom>
              <a:avLst/>
              <a:gdLst/>
              <a:ahLst/>
              <a:cxnLst/>
              <a:rect l="l" t="t" r="r" b="b"/>
              <a:pathLst>
                <a:path w="440" h="387" extrusionOk="0">
                  <a:moveTo>
                    <a:pt x="84" y="0"/>
                  </a:moveTo>
                  <a:lnTo>
                    <a:pt x="84" y="84"/>
                  </a:lnTo>
                  <a:lnTo>
                    <a:pt x="1" y="84"/>
                  </a:lnTo>
                  <a:lnTo>
                    <a:pt x="1" y="178"/>
                  </a:lnTo>
                  <a:lnTo>
                    <a:pt x="1" y="220"/>
                  </a:lnTo>
                  <a:lnTo>
                    <a:pt x="1" y="303"/>
                  </a:lnTo>
                  <a:cubicBezTo>
                    <a:pt x="84" y="303"/>
                    <a:pt x="84" y="387"/>
                    <a:pt x="84" y="387"/>
                  </a:cubicBezTo>
                  <a:lnTo>
                    <a:pt x="346" y="387"/>
                  </a:lnTo>
                  <a:lnTo>
                    <a:pt x="346" y="303"/>
                  </a:lnTo>
                  <a:cubicBezTo>
                    <a:pt x="440" y="220"/>
                    <a:pt x="440" y="178"/>
                    <a:pt x="346" y="178"/>
                  </a:cubicBezTo>
                  <a:lnTo>
                    <a:pt x="440" y="84"/>
                  </a:lnTo>
                  <a:lnTo>
                    <a:pt x="346" y="84"/>
                  </a:lnTo>
                  <a:cubicBezTo>
                    <a:pt x="346" y="0"/>
                    <a:pt x="346" y="0"/>
                    <a:pt x="30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7"/>
            <p:cNvSpPr/>
            <p:nvPr/>
          </p:nvSpPr>
          <p:spPr>
            <a:xfrm>
              <a:off x="2729759" y="1850966"/>
              <a:ext cx="4580" cy="48"/>
            </a:xfrm>
            <a:custGeom>
              <a:avLst/>
              <a:gdLst/>
              <a:ahLst/>
              <a:cxnLst/>
              <a:rect l="l" t="t" r="r" b="b"/>
              <a:pathLst>
                <a:path w="95" h="1" extrusionOk="0">
                  <a:moveTo>
                    <a:pt x="1" y="0"/>
                  </a:moveTo>
                  <a:lnTo>
                    <a:pt x="95"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7"/>
            <p:cNvSpPr/>
            <p:nvPr/>
          </p:nvSpPr>
          <p:spPr>
            <a:xfrm>
              <a:off x="2729759" y="1850966"/>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7"/>
            <p:cNvSpPr/>
            <p:nvPr/>
          </p:nvSpPr>
          <p:spPr>
            <a:xfrm>
              <a:off x="2729759" y="1850966"/>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7"/>
            <p:cNvSpPr/>
            <p:nvPr/>
          </p:nvSpPr>
          <p:spPr>
            <a:xfrm>
              <a:off x="2729759" y="1850966"/>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7"/>
            <p:cNvSpPr/>
            <p:nvPr/>
          </p:nvSpPr>
          <p:spPr>
            <a:xfrm>
              <a:off x="2729759" y="1850966"/>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7"/>
            <p:cNvSpPr/>
            <p:nvPr/>
          </p:nvSpPr>
          <p:spPr>
            <a:xfrm>
              <a:off x="2729759" y="1850966"/>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7"/>
            <p:cNvSpPr/>
            <p:nvPr/>
          </p:nvSpPr>
          <p:spPr>
            <a:xfrm>
              <a:off x="2729759" y="1846916"/>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7"/>
            <p:cNvSpPr/>
            <p:nvPr/>
          </p:nvSpPr>
          <p:spPr>
            <a:xfrm>
              <a:off x="2734291" y="1861524"/>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7"/>
            <p:cNvSpPr/>
            <p:nvPr/>
          </p:nvSpPr>
          <p:spPr>
            <a:xfrm>
              <a:off x="2729759" y="1861524"/>
              <a:ext cx="4580" cy="48"/>
            </a:xfrm>
            <a:custGeom>
              <a:avLst/>
              <a:gdLst/>
              <a:ahLst/>
              <a:cxnLst/>
              <a:rect l="l" t="t" r="r" b="b"/>
              <a:pathLst>
                <a:path w="95" h="1" extrusionOk="0">
                  <a:moveTo>
                    <a:pt x="95"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7"/>
            <p:cNvSpPr/>
            <p:nvPr/>
          </p:nvSpPr>
          <p:spPr>
            <a:xfrm>
              <a:off x="2551469" y="1809117"/>
              <a:ext cx="67546" cy="18706"/>
            </a:xfrm>
            <a:custGeom>
              <a:avLst/>
              <a:gdLst/>
              <a:ahLst/>
              <a:cxnLst/>
              <a:rect l="l" t="t" r="r" b="b"/>
              <a:pathLst>
                <a:path w="1401" h="388" extrusionOk="0">
                  <a:moveTo>
                    <a:pt x="95" y="85"/>
                  </a:moveTo>
                  <a:cubicBezTo>
                    <a:pt x="1" y="85"/>
                    <a:pt x="1" y="179"/>
                    <a:pt x="1" y="179"/>
                  </a:cubicBezTo>
                  <a:lnTo>
                    <a:pt x="95" y="179"/>
                  </a:lnTo>
                  <a:cubicBezTo>
                    <a:pt x="95" y="179"/>
                    <a:pt x="178" y="179"/>
                    <a:pt x="178" y="85"/>
                  </a:cubicBezTo>
                  <a:close/>
                  <a:moveTo>
                    <a:pt x="220" y="1"/>
                  </a:moveTo>
                  <a:cubicBezTo>
                    <a:pt x="178" y="1"/>
                    <a:pt x="178" y="85"/>
                    <a:pt x="178" y="85"/>
                  </a:cubicBezTo>
                  <a:lnTo>
                    <a:pt x="617" y="85"/>
                  </a:lnTo>
                  <a:cubicBezTo>
                    <a:pt x="659" y="85"/>
                    <a:pt x="659" y="85"/>
                    <a:pt x="742" y="179"/>
                  </a:cubicBezTo>
                  <a:lnTo>
                    <a:pt x="962" y="179"/>
                  </a:lnTo>
                  <a:cubicBezTo>
                    <a:pt x="1003" y="179"/>
                    <a:pt x="1003" y="220"/>
                    <a:pt x="1087" y="220"/>
                  </a:cubicBezTo>
                  <a:lnTo>
                    <a:pt x="1181" y="220"/>
                  </a:lnTo>
                  <a:cubicBezTo>
                    <a:pt x="1306" y="304"/>
                    <a:pt x="1400" y="388"/>
                    <a:pt x="1400" y="388"/>
                  </a:cubicBezTo>
                  <a:cubicBezTo>
                    <a:pt x="1400" y="388"/>
                    <a:pt x="1400" y="304"/>
                    <a:pt x="1306" y="304"/>
                  </a:cubicBezTo>
                  <a:lnTo>
                    <a:pt x="1306" y="220"/>
                  </a:lnTo>
                  <a:cubicBezTo>
                    <a:pt x="1223" y="220"/>
                    <a:pt x="1223" y="220"/>
                    <a:pt x="1223" y="179"/>
                  </a:cubicBezTo>
                  <a:lnTo>
                    <a:pt x="1087" y="179"/>
                  </a:lnTo>
                  <a:cubicBezTo>
                    <a:pt x="1087" y="85"/>
                    <a:pt x="1003" y="85"/>
                    <a:pt x="1003" y="85"/>
                  </a:cubicBezTo>
                  <a:cubicBezTo>
                    <a:pt x="962" y="85"/>
                    <a:pt x="962" y="1"/>
                    <a:pt x="878"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7"/>
            <p:cNvSpPr/>
            <p:nvPr/>
          </p:nvSpPr>
          <p:spPr>
            <a:xfrm>
              <a:off x="2692008" y="1807140"/>
              <a:ext cx="65521" cy="16633"/>
            </a:xfrm>
            <a:custGeom>
              <a:avLst/>
              <a:gdLst/>
              <a:ahLst/>
              <a:cxnLst/>
              <a:rect l="l" t="t" r="r" b="b"/>
              <a:pathLst>
                <a:path w="1359" h="345" extrusionOk="0">
                  <a:moveTo>
                    <a:pt x="94" y="126"/>
                  </a:moveTo>
                  <a:cubicBezTo>
                    <a:pt x="0" y="126"/>
                    <a:pt x="0" y="220"/>
                    <a:pt x="0" y="220"/>
                  </a:cubicBezTo>
                  <a:lnTo>
                    <a:pt x="94" y="126"/>
                  </a:lnTo>
                  <a:close/>
                  <a:moveTo>
                    <a:pt x="439" y="0"/>
                  </a:moveTo>
                  <a:cubicBezTo>
                    <a:pt x="397" y="0"/>
                    <a:pt x="397" y="42"/>
                    <a:pt x="313" y="42"/>
                  </a:cubicBezTo>
                  <a:lnTo>
                    <a:pt x="219" y="42"/>
                  </a:lnTo>
                  <a:cubicBezTo>
                    <a:pt x="178" y="42"/>
                    <a:pt x="178" y="42"/>
                    <a:pt x="178" y="126"/>
                  </a:cubicBezTo>
                  <a:lnTo>
                    <a:pt x="878" y="126"/>
                  </a:lnTo>
                  <a:lnTo>
                    <a:pt x="961" y="220"/>
                  </a:lnTo>
                  <a:lnTo>
                    <a:pt x="1097" y="220"/>
                  </a:lnTo>
                  <a:cubicBezTo>
                    <a:pt x="1097" y="220"/>
                    <a:pt x="1180" y="220"/>
                    <a:pt x="1180" y="261"/>
                  </a:cubicBezTo>
                  <a:cubicBezTo>
                    <a:pt x="1306" y="261"/>
                    <a:pt x="1358" y="345"/>
                    <a:pt x="1358" y="345"/>
                  </a:cubicBezTo>
                  <a:cubicBezTo>
                    <a:pt x="1358" y="345"/>
                    <a:pt x="1358" y="261"/>
                    <a:pt x="1306" y="261"/>
                  </a:cubicBezTo>
                  <a:lnTo>
                    <a:pt x="1222" y="220"/>
                  </a:lnTo>
                  <a:lnTo>
                    <a:pt x="1180" y="220"/>
                  </a:lnTo>
                  <a:cubicBezTo>
                    <a:pt x="1180" y="126"/>
                    <a:pt x="1180" y="126"/>
                    <a:pt x="1097" y="126"/>
                  </a:cubicBezTo>
                  <a:cubicBezTo>
                    <a:pt x="1097" y="126"/>
                    <a:pt x="1003" y="42"/>
                    <a:pt x="961" y="42"/>
                  </a:cubicBezTo>
                  <a:lnTo>
                    <a:pt x="878" y="42"/>
                  </a:lnTo>
                  <a:cubicBezTo>
                    <a:pt x="784" y="0"/>
                    <a:pt x="742" y="0"/>
                    <a:pt x="742"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7"/>
            <p:cNvSpPr/>
            <p:nvPr/>
          </p:nvSpPr>
          <p:spPr>
            <a:xfrm>
              <a:off x="2757481" y="1905831"/>
              <a:ext cx="48" cy="48"/>
            </a:xfrm>
            <a:custGeom>
              <a:avLst/>
              <a:gdLst/>
              <a:ahLst/>
              <a:cxnLst/>
              <a:rect l="l" t="t" r="r" b="b"/>
              <a:pathLst>
                <a:path w="1" h="1" extrusionOk="0">
                  <a:moveTo>
                    <a:pt x="0" y="1"/>
                  </a:move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7"/>
            <p:cNvSpPr/>
            <p:nvPr/>
          </p:nvSpPr>
          <p:spPr>
            <a:xfrm>
              <a:off x="2754926" y="1901299"/>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7"/>
            <p:cNvSpPr/>
            <p:nvPr/>
          </p:nvSpPr>
          <p:spPr>
            <a:xfrm>
              <a:off x="2750924" y="1899275"/>
              <a:ext cx="4050" cy="48"/>
            </a:xfrm>
            <a:custGeom>
              <a:avLst/>
              <a:gdLst/>
              <a:ahLst/>
              <a:cxnLst/>
              <a:rect l="l" t="t" r="r" b="b"/>
              <a:pathLst>
                <a:path w="84" h="1" extrusionOk="0">
                  <a:moveTo>
                    <a:pt x="84" y="1"/>
                  </a:moveTo>
                  <a:lnTo>
                    <a:pt x="84" y="1"/>
                  </a:lnTo>
                  <a:lnTo>
                    <a:pt x="84" y="1"/>
                  </a:lnTo>
                  <a:lnTo>
                    <a:pt x="84" y="1"/>
                  </a:lnTo>
                  <a:cubicBezTo>
                    <a:pt x="0" y="1"/>
                    <a:pt x="84" y="1"/>
                    <a:pt x="84"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7"/>
            <p:cNvSpPr/>
            <p:nvPr/>
          </p:nvSpPr>
          <p:spPr>
            <a:xfrm>
              <a:off x="2750924" y="1895273"/>
              <a:ext cx="4050" cy="48"/>
            </a:xfrm>
            <a:custGeom>
              <a:avLst/>
              <a:gdLst/>
              <a:ahLst/>
              <a:cxnLst/>
              <a:rect l="l" t="t" r="r" b="b"/>
              <a:pathLst>
                <a:path w="84" h="1" extrusionOk="0">
                  <a:moveTo>
                    <a:pt x="84" y="0"/>
                  </a:moveTo>
                  <a:lnTo>
                    <a:pt x="84" y="0"/>
                  </a:lnTo>
                  <a:cubicBezTo>
                    <a:pt x="84" y="0"/>
                    <a:pt x="0" y="0"/>
                    <a:pt x="84"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7"/>
            <p:cNvSpPr/>
            <p:nvPr/>
          </p:nvSpPr>
          <p:spPr>
            <a:xfrm>
              <a:off x="2754926" y="1895273"/>
              <a:ext cx="48" cy="48"/>
            </a:xfrm>
            <a:custGeom>
              <a:avLst/>
              <a:gdLst/>
              <a:ahLst/>
              <a:cxnLst/>
              <a:rect l="l" t="t" r="r" b="b"/>
              <a:pathLst>
                <a:path w="1" h="1" extrusionOk="0">
                  <a:moveTo>
                    <a:pt x="1" y="0"/>
                  </a:move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7"/>
            <p:cNvSpPr/>
            <p:nvPr/>
          </p:nvSpPr>
          <p:spPr>
            <a:xfrm>
              <a:off x="2750924" y="1895273"/>
              <a:ext cx="48" cy="48"/>
            </a:xfrm>
            <a:custGeom>
              <a:avLst/>
              <a:gdLst/>
              <a:ahLst/>
              <a:cxnLst/>
              <a:rect l="l" t="t" r="r" b="b"/>
              <a:pathLst>
                <a:path w="1" h="1" extrusionOk="0">
                  <a:moveTo>
                    <a:pt x="0" y="0"/>
                  </a:moveTo>
                  <a:lnTo>
                    <a:pt x="0" y="0"/>
                  </a:ln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7"/>
            <p:cNvSpPr/>
            <p:nvPr/>
          </p:nvSpPr>
          <p:spPr>
            <a:xfrm>
              <a:off x="2750924" y="1895273"/>
              <a:ext cx="48" cy="48"/>
            </a:xfrm>
            <a:custGeom>
              <a:avLst/>
              <a:gdLst/>
              <a:ahLst/>
              <a:cxnLst/>
              <a:rect l="l" t="t" r="r" b="b"/>
              <a:pathLst>
                <a:path w="1" h="1" extrusionOk="0">
                  <a:moveTo>
                    <a:pt x="0" y="0"/>
                  </a:move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7"/>
            <p:cNvSpPr/>
            <p:nvPr/>
          </p:nvSpPr>
          <p:spPr>
            <a:xfrm>
              <a:off x="2750924" y="1895273"/>
              <a:ext cx="48" cy="48"/>
            </a:xfrm>
            <a:custGeom>
              <a:avLst/>
              <a:gdLst/>
              <a:ahLst/>
              <a:cxnLst/>
              <a:rect l="l" t="t" r="r" b="b"/>
              <a:pathLst>
                <a:path w="1" h="1" extrusionOk="0">
                  <a:moveTo>
                    <a:pt x="0" y="0"/>
                  </a:moveTo>
                  <a:lnTo>
                    <a:pt x="0" y="0"/>
                  </a:ln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7"/>
            <p:cNvSpPr/>
            <p:nvPr/>
          </p:nvSpPr>
          <p:spPr>
            <a:xfrm>
              <a:off x="2750924" y="1895273"/>
              <a:ext cx="4050" cy="48"/>
            </a:xfrm>
            <a:custGeom>
              <a:avLst/>
              <a:gdLst/>
              <a:ahLst/>
              <a:cxnLst/>
              <a:rect l="l" t="t" r="r" b="b"/>
              <a:pathLst>
                <a:path w="84" h="1" extrusionOk="0">
                  <a:moveTo>
                    <a:pt x="0" y="0"/>
                  </a:moveTo>
                  <a:lnTo>
                    <a:pt x="0" y="0"/>
                  </a:lnTo>
                  <a:cubicBezTo>
                    <a:pt x="0" y="0"/>
                    <a:pt x="84" y="0"/>
                    <a:pt x="0"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7"/>
            <p:cNvSpPr/>
            <p:nvPr/>
          </p:nvSpPr>
          <p:spPr>
            <a:xfrm>
              <a:off x="2750924" y="1899275"/>
              <a:ext cx="4050" cy="48"/>
            </a:xfrm>
            <a:custGeom>
              <a:avLst/>
              <a:gdLst/>
              <a:ahLst/>
              <a:cxnLst/>
              <a:rect l="l" t="t" r="r" b="b"/>
              <a:pathLst>
                <a:path w="84" h="1" extrusionOk="0">
                  <a:moveTo>
                    <a:pt x="0" y="1"/>
                  </a:moveTo>
                  <a:lnTo>
                    <a:pt x="0" y="1"/>
                  </a:lnTo>
                  <a:lnTo>
                    <a:pt x="84"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7"/>
            <p:cNvSpPr/>
            <p:nvPr/>
          </p:nvSpPr>
          <p:spPr>
            <a:xfrm>
              <a:off x="2748899" y="1893248"/>
              <a:ext cx="2073" cy="48"/>
            </a:xfrm>
            <a:custGeom>
              <a:avLst/>
              <a:gdLst/>
              <a:ahLst/>
              <a:cxnLst/>
              <a:rect l="l" t="t" r="r" b="b"/>
              <a:pathLst>
                <a:path w="43" h="1" extrusionOk="0">
                  <a:moveTo>
                    <a:pt x="42" y="1"/>
                  </a:moveTo>
                  <a:lnTo>
                    <a:pt x="0" y="1"/>
                  </a:lnTo>
                  <a:lnTo>
                    <a:pt x="42"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7"/>
            <p:cNvSpPr/>
            <p:nvPr/>
          </p:nvSpPr>
          <p:spPr>
            <a:xfrm>
              <a:off x="2748899" y="1893248"/>
              <a:ext cx="48" cy="2073"/>
            </a:xfrm>
            <a:custGeom>
              <a:avLst/>
              <a:gdLst/>
              <a:ahLst/>
              <a:cxnLst/>
              <a:rect l="l" t="t" r="r" b="b"/>
              <a:pathLst>
                <a:path w="1" h="43" extrusionOk="0">
                  <a:moveTo>
                    <a:pt x="0" y="1"/>
                  </a:moveTo>
                  <a:lnTo>
                    <a:pt x="0" y="1"/>
                  </a:lnTo>
                  <a:cubicBezTo>
                    <a:pt x="0" y="42"/>
                    <a:pt x="0" y="42"/>
                    <a:pt x="0"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7"/>
            <p:cNvSpPr/>
            <p:nvPr/>
          </p:nvSpPr>
          <p:spPr>
            <a:xfrm>
              <a:off x="2750924" y="1895273"/>
              <a:ext cx="48" cy="48"/>
            </a:xfrm>
            <a:custGeom>
              <a:avLst/>
              <a:gdLst/>
              <a:ahLst/>
              <a:cxnLst/>
              <a:rect l="l" t="t" r="r" b="b"/>
              <a:pathLst>
                <a:path w="1" h="1" extrusionOk="0">
                  <a:moveTo>
                    <a:pt x="0" y="0"/>
                  </a:moveTo>
                  <a:lnTo>
                    <a:pt x="0" y="0"/>
                  </a:ln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7"/>
            <p:cNvSpPr/>
            <p:nvPr/>
          </p:nvSpPr>
          <p:spPr>
            <a:xfrm>
              <a:off x="2748899" y="1893248"/>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7"/>
            <p:cNvSpPr/>
            <p:nvPr/>
          </p:nvSpPr>
          <p:spPr>
            <a:xfrm>
              <a:off x="2744849" y="1893248"/>
              <a:ext cx="4098" cy="48"/>
            </a:xfrm>
            <a:custGeom>
              <a:avLst/>
              <a:gdLst/>
              <a:ahLst/>
              <a:cxnLst/>
              <a:rect l="l" t="t" r="r" b="b"/>
              <a:pathLst>
                <a:path w="85" h="1" extrusionOk="0">
                  <a:moveTo>
                    <a:pt x="84" y="1"/>
                  </a:moveTo>
                  <a:lnTo>
                    <a:pt x="84"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7"/>
            <p:cNvSpPr/>
            <p:nvPr/>
          </p:nvSpPr>
          <p:spPr>
            <a:xfrm>
              <a:off x="2748899" y="1893248"/>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7"/>
            <p:cNvSpPr/>
            <p:nvPr/>
          </p:nvSpPr>
          <p:spPr>
            <a:xfrm>
              <a:off x="2748899" y="1893248"/>
              <a:ext cx="48" cy="48"/>
            </a:xfrm>
            <a:custGeom>
              <a:avLst/>
              <a:gdLst/>
              <a:ahLst/>
              <a:cxnLst/>
              <a:rect l="l" t="t" r="r" b="b"/>
              <a:pathLst>
                <a:path w="1" h="1" extrusionOk="0">
                  <a:moveTo>
                    <a:pt x="0" y="1"/>
                  </a:move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7"/>
            <p:cNvSpPr/>
            <p:nvPr/>
          </p:nvSpPr>
          <p:spPr>
            <a:xfrm>
              <a:off x="2748899" y="1895273"/>
              <a:ext cx="2073" cy="48"/>
            </a:xfrm>
            <a:custGeom>
              <a:avLst/>
              <a:gdLst/>
              <a:ahLst/>
              <a:cxnLst/>
              <a:rect l="l" t="t" r="r" b="b"/>
              <a:pathLst>
                <a:path w="43" h="1" extrusionOk="0">
                  <a:moveTo>
                    <a:pt x="0" y="0"/>
                  </a:moveTo>
                  <a:lnTo>
                    <a:pt x="42"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7"/>
            <p:cNvSpPr/>
            <p:nvPr/>
          </p:nvSpPr>
          <p:spPr>
            <a:xfrm>
              <a:off x="2748899" y="1895273"/>
              <a:ext cx="48" cy="48"/>
            </a:xfrm>
            <a:custGeom>
              <a:avLst/>
              <a:gdLst/>
              <a:ahLst/>
              <a:cxnLst/>
              <a:rect l="l" t="t" r="r" b="b"/>
              <a:pathLst>
                <a:path w="1" h="1" extrusionOk="0">
                  <a:moveTo>
                    <a:pt x="0" y="0"/>
                  </a:moveTo>
                  <a:lnTo>
                    <a:pt x="0" y="0"/>
                  </a:ln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7"/>
            <p:cNvSpPr/>
            <p:nvPr/>
          </p:nvSpPr>
          <p:spPr>
            <a:xfrm>
              <a:off x="2748899" y="1895273"/>
              <a:ext cx="48" cy="48"/>
            </a:xfrm>
            <a:custGeom>
              <a:avLst/>
              <a:gdLst/>
              <a:ahLst/>
              <a:cxnLst/>
              <a:rect l="l" t="t" r="r" b="b"/>
              <a:pathLst>
                <a:path w="1" h="1" extrusionOk="0">
                  <a:moveTo>
                    <a:pt x="0" y="0"/>
                  </a:moveTo>
                  <a:lnTo>
                    <a:pt x="0" y="0"/>
                  </a:ln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7"/>
            <p:cNvSpPr/>
            <p:nvPr/>
          </p:nvSpPr>
          <p:spPr>
            <a:xfrm>
              <a:off x="2744849" y="1893248"/>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7"/>
            <p:cNvSpPr/>
            <p:nvPr/>
          </p:nvSpPr>
          <p:spPr>
            <a:xfrm>
              <a:off x="2748899" y="1893248"/>
              <a:ext cx="48" cy="48"/>
            </a:xfrm>
            <a:custGeom>
              <a:avLst/>
              <a:gdLst/>
              <a:ahLst/>
              <a:cxnLst/>
              <a:rect l="l" t="t" r="r" b="b"/>
              <a:pathLst>
                <a:path w="1" h="1" extrusionOk="0">
                  <a:moveTo>
                    <a:pt x="0" y="1"/>
                  </a:move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7"/>
            <p:cNvSpPr/>
            <p:nvPr/>
          </p:nvSpPr>
          <p:spPr>
            <a:xfrm>
              <a:off x="2740317" y="1893248"/>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7"/>
            <p:cNvSpPr/>
            <p:nvPr/>
          </p:nvSpPr>
          <p:spPr>
            <a:xfrm>
              <a:off x="2744849" y="1893248"/>
              <a:ext cx="4098" cy="48"/>
            </a:xfrm>
            <a:custGeom>
              <a:avLst/>
              <a:gdLst/>
              <a:ahLst/>
              <a:cxnLst/>
              <a:rect l="l" t="t" r="r" b="b"/>
              <a:pathLst>
                <a:path w="85" h="1" extrusionOk="0">
                  <a:moveTo>
                    <a:pt x="1" y="1"/>
                  </a:moveTo>
                  <a:lnTo>
                    <a:pt x="84"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7"/>
            <p:cNvSpPr/>
            <p:nvPr/>
          </p:nvSpPr>
          <p:spPr>
            <a:xfrm>
              <a:off x="2744849" y="1893248"/>
              <a:ext cx="48" cy="48"/>
            </a:xfrm>
            <a:custGeom>
              <a:avLst/>
              <a:gdLst/>
              <a:ahLst/>
              <a:cxnLst/>
              <a:rect l="l" t="t" r="r" b="b"/>
              <a:pathLst>
                <a:path w="1" h="1" extrusionOk="0">
                  <a:moveTo>
                    <a:pt x="1" y="1"/>
                  </a:move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7"/>
            <p:cNvSpPr/>
            <p:nvPr/>
          </p:nvSpPr>
          <p:spPr>
            <a:xfrm>
              <a:off x="2748899" y="1893248"/>
              <a:ext cx="48" cy="48"/>
            </a:xfrm>
            <a:custGeom>
              <a:avLst/>
              <a:gdLst/>
              <a:ahLst/>
              <a:cxnLst/>
              <a:rect l="l" t="t" r="r" b="b"/>
              <a:pathLst>
                <a:path w="1" h="1" extrusionOk="0">
                  <a:moveTo>
                    <a:pt x="0" y="1"/>
                  </a:move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7"/>
            <p:cNvSpPr/>
            <p:nvPr/>
          </p:nvSpPr>
          <p:spPr>
            <a:xfrm>
              <a:off x="2748899" y="1893248"/>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7"/>
            <p:cNvSpPr/>
            <p:nvPr/>
          </p:nvSpPr>
          <p:spPr>
            <a:xfrm>
              <a:off x="2740317" y="1893248"/>
              <a:ext cx="4580" cy="48"/>
            </a:xfrm>
            <a:custGeom>
              <a:avLst/>
              <a:gdLst/>
              <a:ahLst/>
              <a:cxnLst/>
              <a:rect l="l" t="t" r="r" b="b"/>
              <a:pathLst>
                <a:path w="95" h="1" extrusionOk="0">
                  <a:moveTo>
                    <a:pt x="95" y="1"/>
                  </a:moveTo>
                  <a:lnTo>
                    <a:pt x="95" y="1"/>
                  </a:lnTo>
                  <a:lnTo>
                    <a:pt x="95"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7"/>
            <p:cNvSpPr/>
            <p:nvPr/>
          </p:nvSpPr>
          <p:spPr>
            <a:xfrm>
              <a:off x="2744849" y="1893248"/>
              <a:ext cx="48" cy="48"/>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7"/>
            <p:cNvSpPr/>
            <p:nvPr/>
          </p:nvSpPr>
          <p:spPr>
            <a:xfrm>
              <a:off x="2748899" y="1895273"/>
              <a:ext cx="48" cy="48"/>
            </a:xfrm>
            <a:custGeom>
              <a:avLst/>
              <a:gdLst/>
              <a:ahLst/>
              <a:cxnLst/>
              <a:rect l="l" t="t" r="r" b="b"/>
              <a:pathLst>
                <a:path w="1" h="1" extrusionOk="0">
                  <a:moveTo>
                    <a:pt x="0" y="0"/>
                  </a:move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7"/>
            <p:cNvSpPr/>
            <p:nvPr/>
          </p:nvSpPr>
          <p:spPr>
            <a:xfrm>
              <a:off x="2748899" y="1895273"/>
              <a:ext cx="48" cy="48"/>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7"/>
            <p:cNvSpPr/>
            <p:nvPr/>
          </p:nvSpPr>
          <p:spPr>
            <a:xfrm>
              <a:off x="2744849" y="1893248"/>
              <a:ext cx="48" cy="2073"/>
            </a:xfrm>
            <a:custGeom>
              <a:avLst/>
              <a:gdLst/>
              <a:ahLst/>
              <a:cxnLst/>
              <a:rect l="l" t="t" r="r" b="b"/>
              <a:pathLst>
                <a:path w="1" h="43" extrusionOk="0">
                  <a:moveTo>
                    <a:pt x="1" y="42"/>
                  </a:moveTo>
                  <a:lnTo>
                    <a:pt x="1" y="42"/>
                  </a:lnTo>
                  <a:lnTo>
                    <a:pt x="1" y="42"/>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7"/>
            <p:cNvSpPr/>
            <p:nvPr/>
          </p:nvSpPr>
          <p:spPr>
            <a:xfrm>
              <a:off x="2740317" y="1888716"/>
              <a:ext cx="48" cy="4580"/>
            </a:xfrm>
            <a:custGeom>
              <a:avLst/>
              <a:gdLst/>
              <a:ahLst/>
              <a:cxnLst/>
              <a:rect l="l" t="t" r="r" b="b"/>
              <a:pathLst>
                <a:path w="1" h="95" extrusionOk="0">
                  <a:moveTo>
                    <a:pt x="1" y="1"/>
                  </a:moveTo>
                  <a:lnTo>
                    <a:pt x="1" y="95"/>
                  </a:lnTo>
                  <a:lnTo>
                    <a:pt x="1" y="95"/>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7"/>
            <p:cNvSpPr/>
            <p:nvPr/>
          </p:nvSpPr>
          <p:spPr>
            <a:xfrm>
              <a:off x="2740317" y="1888716"/>
              <a:ext cx="48" cy="4580"/>
            </a:xfrm>
            <a:custGeom>
              <a:avLst/>
              <a:gdLst/>
              <a:ahLst/>
              <a:cxnLst/>
              <a:rect l="l" t="t" r="r" b="b"/>
              <a:pathLst>
                <a:path w="1" h="95" extrusionOk="0">
                  <a:moveTo>
                    <a:pt x="1" y="1"/>
                  </a:moveTo>
                  <a:lnTo>
                    <a:pt x="1" y="95"/>
                  </a:lnTo>
                  <a:lnTo>
                    <a:pt x="1" y="95"/>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7"/>
            <p:cNvSpPr/>
            <p:nvPr/>
          </p:nvSpPr>
          <p:spPr>
            <a:xfrm>
              <a:off x="2713125" y="1893248"/>
              <a:ext cx="48" cy="2073"/>
            </a:xfrm>
            <a:custGeom>
              <a:avLst/>
              <a:gdLst/>
              <a:ahLst/>
              <a:cxnLst/>
              <a:rect l="l" t="t" r="r" b="b"/>
              <a:pathLst>
                <a:path w="1" h="43" extrusionOk="0">
                  <a:moveTo>
                    <a:pt x="1" y="42"/>
                  </a:moveTo>
                  <a:cubicBezTo>
                    <a:pt x="1" y="42"/>
                    <a:pt x="1" y="1"/>
                    <a:pt x="1" y="42"/>
                  </a:cubicBezTo>
                  <a:lnTo>
                    <a:pt x="1" y="42"/>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7"/>
            <p:cNvSpPr/>
            <p:nvPr/>
          </p:nvSpPr>
          <p:spPr>
            <a:xfrm>
              <a:off x="2727734" y="1888716"/>
              <a:ext cx="2073" cy="2073"/>
            </a:xfrm>
            <a:custGeom>
              <a:avLst/>
              <a:gdLst/>
              <a:ahLst/>
              <a:cxnLst/>
              <a:rect l="l" t="t" r="r" b="b"/>
              <a:pathLst>
                <a:path w="43" h="43" extrusionOk="0">
                  <a:moveTo>
                    <a:pt x="1" y="1"/>
                  </a:moveTo>
                  <a:cubicBezTo>
                    <a:pt x="29" y="1"/>
                    <a:pt x="38" y="42"/>
                    <a:pt x="41" y="42"/>
                  </a:cubicBezTo>
                  <a:cubicBezTo>
                    <a:pt x="43" y="42"/>
                    <a:pt x="43" y="32"/>
                    <a:pt x="43"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47"/>
            <p:cNvSpPr/>
            <p:nvPr/>
          </p:nvSpPr>
          <p:spPr>
            <a:xfrm>
              <a:off x="2707099" y="1922465"/>
              <a:ext cx="4050" cy="48"/>
            </a:xfrm>
            <a:custGeom>
              <a:avLst/>
              <a:gdLst/>
              <a:ahLst/>
              <a:cxnLst/>
              <a:rect l="l" t="t" r="r" b="b"/>
              <a:pathLst>
                <a:path w="84" h="1" extrusionOk="0">
                  <a:moveTo>
                    <a:pt x="0" y="0"/>
                  </a:moveTo>
                  <a:lnTo>
                    <a:pt x="84"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7"/>
            <p:cNvSpPr/>
            <p:nvPr/>
          </p:nvSpPr>
          <p:spPr>
            <a:xfrm>
              <a:off x="2727734" y="1888716"/>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7"/>
            <p:cNvSpPr/>
            <p:nvPr/>
          </p:nvSpPr>
          <p:spPr>
            <a:xfrm>
              <a:off x="2757481" y="1909881"/>
              <a:ext cx="48" cy="48"/>
            </a:xfrm>
            <a:custGeom>
              <a:avLst/>
              <a:gdLst/>
              <a:ahLst/>
              <a:cxnLst/>
              <a:rect l="l" t="t" r="r" b="b"/>
              <a:pathLst>
                <a:path w="1" h="1" extrusionOk="0">
                  <a:moveTo>
                    <a:pt x="0" y="0"/>
                  </a:move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7"/>
            <p:cNvSpPr/>
            <p:nvPr/>
          </p:nvSpPr>
          <p:spPr>
            <a:xfrm>
              <a:off x="2738341" y="1888716"/>
              <a:ext cx="48" cy="48"/>
            </a:xfrm>
            <a:custGeom>
              <a:avLst/>
              <a:gdLst/>
              <a:ahLst/>
              <a:cxnLst/>
              <a:rect l="l" t="t" r="r" b="b"/>
              <a:pathLst>
                <a:path w="1" h="1" extrusionOk="0">
                  <a:moveTo>
                    <a:pt x="0" y="1"/>
                  </a:move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7"/>
            <p:cNvSpPr/>
            <p:nvPr/>
          </p:nvSpPr>
          <p:spPr>
            <a:xfrm>
              <a:off x="2738341" y="1888716"/>
              <a:ext cx="48" cy="48"/>
            </a:xfrm>
            <a:custGeom>
              <a:avLst/>
              <a:gdLst/>
              <a:ahLst/>
              <a:cxnLst/>
              <a:rect l="l" t="t" r="r" b="b"/>
              <a:pathLst>
                <a:path w="1" h="1" extrusionOk="0">
                  <a:moveTo>
                    <a:pt x="0" y="1"/>
                  </a:move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7"/>
            <p:cNvSpPr/>
            <p:nvPr/>
          </p:nvSpPr>
          <p:spPr>
            <a:xfrm>
              <a:off x="2738341" y="1888716"/>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7"/>
            <p:cNvSpPr/>
            <p:nvPr/>
          </p:nvSpPr>
          <p:spPr>
            <a:xfrm>
              <a:off x="2700542" y="1888716"/>
              <a:ext cx="56987" cy="42379"/>
            </a:xfrm>
            <a:custGeom>
              <a:avLst/>
              <a:gdLst/>
              <a:ahLst/>
              <a:cxnLst/>
              <a:rect l="l" t="t" r="r" b="b"/>
              <a:pathLst>
                <a:path w="1182" h="879" extrusionOk="0">
                  <a:moveTo>
                    <a:pt x="697" y="53"/>
                  </a:moveTo>
                  <a:cubicBezTo>
                    <a:pt x="701" y="53"/>
                    <a:pt x="701" y="63"/>
                    <a:pt x="701" y="95"/>
                  </a:cubicBezTo>
                  <a:lnTo>
                    <a:pt x="607" y="95"/>
                  </a:lnTo>
                  <a:cubicBezTo>
                    <a:pt x="669" y="95"/>
                    <a:pt x="690" y="53"/>
                    <a:pt x="697" y="53"/>
                  </a:cubicBezTo>
                  <a:close/>
                  <a:moveTo>
                    <a:pt x="481" y="1"/>
                  </a:moveTo>
                  <a:cubicBezTo>
                    <a:pt x="481" y="1"/>
                    <a:pt x="481" y="95"/>
                    <a:pt x="439" y="95"/>
                  </a:cubicBezTo>
                  <a:cubicBezTo>
                    <a:pt x="439" y="95"/>
                    <a:pt x="481" y="95"/>
                    <a:pt x="481" y="136"/>
                  </a:cubicBezTo>
                  <a:lnTo>
                    <a:pt x="439" y="136"/>
                  </a:lnTo>
                  <a:lnTo>
                    <a:pt x="439" y="95"/>
                  </a:lnTo>
                  <a:lnTo>
                    <a:pt x="345" y="95"/>
                  </a:lnTo>
                  <a:cubicBezTo>
                    <a:pt x="345" y="95"/>
                    <a:pt x="345" y="136"/>
                    <a:pt x="262" y="136"/>
                  </a:cubicBezTo>
                  <a:cubicBezTo>
                    <a:pt x="262" y="136"/>
                    <a:pt x="220" y="136"/>
                    <a:pt x="220" y="220"/>
                  </a:cubicBezTo>
                  <a:lnTo>
                    <a:pt x="136" y="220"/>
                  </a:lnTo>
                  <a:cubicBezTo>
                    <a:pt x="136" y="220"/>
                    <a:pt x="136" y="262"/>
                    <a:pt x="42" y="262"/>
                  </a:cubicBezTo>
                  <a:lnTo>
                    <a:pt x="42" y="356"/>
                  </a:lnTo>
                  <a:lnTo>
                    <a:pt x="1" y="356"/>
                  </a:lnTo>
                  <a:lnTo>
                    <a:pt x="42" y="439"/>
                  </a:lnTo>
                  <a:cubicBezTo>
                    <a:pt x="42" y="439"/>
                    <a:pt x="1" y="481"/>
                    <a:pt x="42" y="481"/>
                  </a:cubicBezTo>
                  <a:lnTo>
                    <a:pt x="42" y="565"/>
                  </a:lnTo>
                  <a:lnTo>
                    <a:pt x="42" y="659"/>
                  </a:lnTo>
                  <a:lnTo>
                    <a:pt x="42" y="700"/>
                  </a:lnTo>
                  <a:lnTo>
                    <a:pt x="220" y="700"/>
                  </a:lnTo>
                  <a:lnTo>
                    <a:pt x="220" y="784"/>
                  </a:lnTo>
                  <a:lnTo>
                    <a:pt x="345" y="784"/>
                  </a:lnTo>
                  <a:cubicBezTo>
                    <a:pt x="345" y="784"/>
                    <a:pt x="387" y="826"/>
                    <a:pt x="415" y="826"/>
                  </a:cubicBezTo>
                  <a:cubicBezTo>
                    <a:pt x="429" y="826"/>
                    <a:pt x="439" y="815"/>
                    <a:pt x="439" y="784"/>
                  </a:cubicBezTo>
                  <a:lnTo>
                    <a:pt x="439" y="878"/>
                  </a:lnTo>
                  <a:cubicBezTo>
                    <a:pt x="460" y="831"/>
                    <a:pt x="471" y="831"/>
                    <a:pt x="476" y="831"/>
                  </a:cubicBezTo>
                  <a:cubicBezTo>
                    <a:pt x="481" y="831"/>
                    <a:pt x="481" y="831"/>
                    <a:pt x="481" y="784"/>
                  </a:cubicBezTo>
                  <a:lnTo>
                    <a:pt x="784" y="784"/>
                  </a:lnTo>
                  <a:lnTo>
                    <a:pt x="826" y="700"/>
                  </a:lnTo>
                  <a:lnTo>
                    <a:pt x="1003" y="700"/>
                  </a:lnTo>
                  <a:cubicBezTo>
                    <a:pt x="1003" y="659"/>
                    <a:pt x="1045" y="659"/>
                    <a:pt x="1045" y="659"/>
                  </a:cubicBezTo>
                  <a:lnTo>
                    <a:pt x="1045" y="565"/>
                  </a:lnTo>
                  <a:cubicBezTo>
                    <a:pt x="1129" y="565"/>
                    <a:pt x="1129" y="565"/>
                    <a:pt x="1129" y="481"/>
                  </a:cubicBezTo>
                  <a:lnTo>
                    <a:pt x="1181" y="439"/>
                  </a:lnTo>
                  <a:cubicBezTo>
                    <a:pt x="1181" y="356"/>
                    <a:pt x="1181" y="356"/>
                    <a:pt x="1129" y="356"/>
                  </a:cubicBezTo>
                  <a:cubicBezTo>
                    <a:pt x="1129" y="220"/>
                    <a:pt x="1003" y="136"/>
                    <a:pt x="920" y="136"/>
                  </a:cubicBezTo>
                  <a:lnTo>
                    <a:pt x="826" y="136"/>
                  </a:lnTo>
                  <a:lnTo>
                    <a:pt x="826" y="95"/>
                  </a:lnTo>
                  <a:lnTo>
                    <a:pt x="826" y="1"/>
                  </a:lnTo>
                  <a:cubicBezTo>
                    <a:pt x="826" y="48"/>
                    <a:pt x="815" y="48"/>
                    <a:pt x="805" y="48"/>
                  </a:cubicBezTo>
                  <a:cubicBezTo>
                    <a:pt x="795" y="48"/>
                    <a:pt x="784" y="48"/>
                    <a:pt x="784" y="95"/>
                  </a:cubicBezTo>
                  <a:lnTo>
                    <a:pt x="701" y="95"/>
                  </a:lnTo>
                  <a:lnTo>
                    <a:pt x="701" y="1"/>
                  </a:lnTo>
                  <a:lnTo>
                    <a:pt x="607" y="1"/>
                  </a:lnTo>
                  <a:cubicBezTo>
                    <a:pt x="607" y="1"/>
                    <a:pt x="607" y="42"/>
                    <a:pt x="594" y="42"/>
                  </a:cubicBezTo>
                  <a:cubicBezTo>
                    <a:pt x="588" y="42"/>
                    <a:pt x="579" y="32"/>
                    <a:pt x="565"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7"/>
            <p:cNvSpPr/>
            <p:nvPr/>
          </p:nvSpPr>
          <p:spPr>
            <a:xfrm>
              <a:off x="2738341" y="1888716"/>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7"/>
            <p:cNvSpPr/>
            <p:nvPr/>
          </p:nvSpPr>
          <p:spPr>
            <a:xfrm>
              <a:off x="2738341" y="1893248"/>
              <a:ext cx="2025" cy="48"/>
            </a:xfrm>
            <a:custGeom>
              <a:avLst/>
              <a:gdLst/>
              <a:ahLst/>
              <a:cxnLst/>
              <a:rect l="l" t="t" r="r" b="b"/>
              <a:pathLst>
                <a:path w="42" h="1" extrusionOk="0">
                  <a:moveTo>
                    <a:pt x="0" y="1"/>
                  </a:moveTo>
                  <a:lnTo>
                    <a:pt x="42" y="1"/>
                  </a:lnTo>
                  <a:lnTo>
                    <a:pt x="42"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7"/>
            <p:cNvSpPr/>
            <p:nvPr/>
          </p:nvSpPr>
          <p:spPr>
            <a:xfrm>
              <a:off x="2740317" y="1893248"/>
              <a:ext cx="48" cy="48"/>
            </a:xfrm>
            <a:custGeom>
              <a:avLst/>
              <a:gdLst/>
              <a:ahLst/>
              <a:cxnLst/>
              <a:rect l="l" t="t" r="r" b="b"/>
              <a:pathLst>
                <a:path w="1" h="1" extrusionOk="0">
                  <a:moveTo>
                    <a:pt x="1" y="1"/>
                  </a:move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7"/>
            <p:cNvSpPr/>
            <p:nvPr/>
          </p:nvSpPr>
          <p:spPr>
            <a:xfrm>
              <a:off x="2734291" y="1888716"/>
              <a:ext cx="4098" cy="48"/>
            </a:xfrm>
            <a:custGeom>
              <a:avLst/>
              <a:gdLst/>
              <a:ahLst/>
              <a:cxnLst/>
              <a:rect l="l" t="t" r="r" b="b"/>
              <a:pathLst>
                <a:path w="85" h="1" extrusionOk="0">
                  <a:moveTo>
                    <a:pt x="1" y="1"/>
                  </a:moveTo>
                  <a:lnTo>
                    <a:pt x="84"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7"/>
            <p:cNvSpPr/>
            <p:nvPr/>
          </p:nvSpPr>
          <p:spPr>
            <a:xfrm>
              <a:off x="2738341" y="1893248"/>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47"/>
            <p:cNvSpPr/>
            <p:nvPr/>
          </p:nvSpPr>
          <p:spPr>
            <a:xfrm>
              <a:off x="2738341" y="1893248"/>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47"/>
            <p:cNvSpPr/>
            <p:nvPr/>
          </p:nvSpPr>
          <p:spPr>
            <a:xfrm>
              <a:off x="2738341" y="1893248"/>
              <a:ext cx="48" cy="48"/>
            </a:xfrm>
            <a:custGeom>
              <a:avLst/>
              <a:gdLst/>
              <a:ahLst/>
              <a:cxnLst/>
              <a:rect l="l" t="t" r="r" b="b"/>
              <a:pathLst>
                <a:path w="1" h="1" extrusionOk="0">
                  <a:moveTo>
                    <a:pt x="0" y="1"/>
                  </a:move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7"/>
            <p:cNvSpPr/>
            <p:nvPr/>
          </p:nvSpPr>
          <p:spPr>
            <a:xfrm>
              <a:off x="2729759" y="1893248"/>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7"/>
            <p:cNvSpPr/>
            <p:nvPr/>
          </p:nvSpPr>
          <p:spPr>
            <a:xfrm>
              <a:off x="2757481" y="1905831"/>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47"/>
            <p:cNvSpPr/>
            <p:nvPr/>
          </p:nvSpPr>
          <p:spPr>
            <a:xfrm>
              <a:off x="2757481" y="1905831"/>
              <a:ext cx="48" cy="48"/>
            </a:xfrm>
            <a:custGeom>
              <a:avLst/>
              <a:gdLst/>
              <a:ahLst/>
              <a:cxnLst/>
              <a:rect l="l" t="t" r="r" b="b"/>
              <a:pathLst>
                <a:path w="1" h="1" extrusionOk="0">
                  <a:moveTo>
                    <a:pt x="0" y="1"/>
                  </a:move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47"/>
            <p:cNvSpPr/>
            <p:nvPr/>
          </p:nvSpPr>
          <p:spPr>
            <a:xfrm>
              <a:off x="2597801" y="1905831"/>
              <a:ext cx="48" cy="48"/>
            </a:xfrm>
            <a:custGeom>
              <a:avLst/>
              <a:gdLst/>
              <a:ahLst/>
              <a:cxnLst/>
              <a:rect l="l" t="t" r="r" b="b"/>
              <a:pathLst>
                <a:path w="1" h="1" extrusionOk="0">
                  <a:moveTo>
                    <a:pt x="1" y="1"/>
                  </a:move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7"/>
            <p:cNvSpPr/>
            <p:nvPr/>
          </p:nvSpPr>
          <p:spPr>
            <a:xfrm>
              <a:off x="2593799" y="1901299"/>
              <a:ext cx="0" cy="48"/>
            </a:xfrm>
            <a:custGeom>
              <a:avLst/>
              <a:gdLst/>
              <a:ahLst/>
              <a:cxnLst/>
              <a:rect l="l" t="t" r="r" b="b"/>
              <a:pathLst>
                <a:path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7"/>
            <p:cNvSpPr/>
            <p:nvPr/>
          </p:nvSpPr>
          <p:spPr>
            <a:xfrm>
              <a:off x="2593799" y="1899275"/>
              <a:ext cx="0" cy="48"/>
            </a:xfrm>
            <a:custGeom>
              <a:avLst/>
              <a:gdLst/>
              <a:ahLst/>
              <a:cxnLst/>
              <a:rect l="l" t="t" r="r" b="b"/>
              <a:pathLst>
                <a:path h="1" extrusionOk="0">
                  <a:moveTo>
                    <a:pt x="0" y="1"/>
                  </a:moveTo>
                  <a:lnTo>
                    <a:pt x="0" y="1"/>
                  </a:ln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47"/>
            <p:cNvSpPr/>
            <p:nvPr/>
          </p:nvSpPr>
          <p:spPr>
            <a:xfrm>
              <a:off x="2593799" y="1895273"/>
              <a:ext cx="0" cy="48"/>
            </a:xfrm>
            <a:custGeom>
              <a:avLst/>
              <a:gdLst/>
              <a:ahLst/>
              <a:cxnLst/>
              <a:rect l="l" t="t" r="r" b="b"/>
              <a:pathLst>
                <a:path h="1" extrusionOk="0">
                  <a:moveTo>
                    <a:pt x="0" y="0"/>
                  </a:moveTo>
                  <a:lnTo>
                    <a:pt x="0" y="0"/>
                  </a:ln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47"/>
            <p:cNvSpPr/>
            <p:nvPr/>
          </p:nvSpPr>
          <p:spPr>
            <a:xfrm>
              <a:off x="2593799" y="1895273"/>
              <a:ext cx="0" cy="48"/>
            </a:xfrm>
            <a:custGeom>
              <a:avLst/>
              <a:gdLst/>
              <a:ahLst/>
              <a:cxnLst/>
              <a:rect l="l" t="t" r="r" b="b"/>
              <a:pathLst>
                <a:path h="1" extrusionOk="0">
                  <a:moveTo>
                    <a:pt x="0" y="0"/>
                  </a:move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7"/>
            <p:cNvSpPr/>
            <p:nvPr/>
          </p:nvSpPr>
          <p:spPr>
            <a:xfrm>
              <a:off x="2589219" y="1895273"/>
              <a:ext cx="4580" cy="48"/>
            </a:xfrm>
            <a:custGeom>
              <a:avLst/>
              <a:gdLst/>
              <a:ahLst/>
              <a:cxnLst/>
              <a:rect l="l" t="t" r="r" b="b"/>
              <a:pathLst>
                <a:path w="95" h="1" extrusionOk="0">
                  <a:moveTo>
                    <a:pt x="95" y="0"/>
                  </a:moveTo>
                  <a:lnTo>
                    <a:pt x="1" y="0"/>
                  </a:lnTo>
                  <a:lnTo>
                    <a:pt x="95" y="0"/>
                  </a:lnTo>
                  <a:cubicBezTo>
                    <a:pt x="95" y="0"/>
                    <a:pt x="1" y="0"/>
                    <a:pt x="95"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7"/>
            <p:cNvSpPr/>
            <p:nvPr/>
          </p:nvSpPr>
          <p:spPr>
            <a:xfrm>
              <a:off x="2589219" y="1895273"/>
              <a:ext cx="48" cy="48"/>
            </a:xfrm>
            <a:custGeom>
              <a:avLst/>
              <a:gdLst/>
              <a:ahLst/>
              <a:cxnLst/>
              <a:rect l="l" t="t" r="r" b="b"/>
              <a:pathLst>
                <a:path w="1" h="1" extrusionOk="0">
                  <a:moveTo>
                    <a:pt x="1" y="0"/>
                  </a:moveTo>
                  <a:lnTo>
                    <a:pt x="1"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47"/>
            <p:cNvSpPr/>
            <p:nvPr/>
          </p:nvSpPr>
          <p:spPr>
            <a:xfrm>
              <a:off x="2589219" y="1895273"/>
              <a:ext cx="48" cy="48"/>
            </a:xfrm>
            <a:custGeom>
              <a:avLst/>
              <a:gdLst/>
              <a:ahLst/>
              <a:cxnLst/>
              <a:rect l="l" t="t" r="r" b="b"/>
              <a:pathLst>
                <a:path w="1" h="1" extrusionOk="0">
                  <a:moveTo>
                    <a:pt x="1" y="0"/>
                  </a:moveTo>
                  <a:lnTo>
                    <a:pt x="1" y="0"/>
                  </a:lnTo>
                  <a:lnTo>
                    <a:pt x="1"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47"/>
            <p:cNvSpPr/>
            <p:nvPr/>
          </p:nvSpPr>
          <p:spPr>
            <a:xfrm>
              <a:off x="2589219" y="1895273"/>
              <a:ext cx="4580" cy="48"/>
            </a:xfrm>
            <a:custGeom>
              <a:avLst/>
              <a:gdLst/>
              <a:ahLst/>
              <a:cxnLst/>
              <a:rect l="l" t="t" r="r" b="b"/>
              <a:pathLst>
                <a:path w="95" h="1" extrusionOk="0">
                  <a:moveTo>
                    <a:pt x="1" y="0"/>
                  </a:moveTo>
                  <a:cubicBezTo>
                    <a:pt x="1" y="0"/>
                    <a:pt x="95" y="0"/>
                    <a:pt x="1" y="0"/>
                  </a:cubicBezTo>
                  <a:cubicBezTo>
                    <a:pt x="95" y="0"/>
                    <a:pt x="95" y="0"/>
                    <a:pt x="1"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7"/>
            <p:cNvSpPr/>
            <p:nvPr/>
          </p:nvSpPr>
          <p:spPr>
            <a:xfrm>
              <a:off x="2593799" y="1899275"/>
              <a:ext cx="0" cy="48"/>
            </a:xfrm>
            <a:custGeom>
              <a:avLst/>
              <a:gdLst/>
              <a:ahLst/>
              <a:cxnLst/>
              <a:rect l="l" t="t" r="r" b="b"/>
              <a:pathLst>
                <a:path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7"/>
            <p:cNvSpPr/>
            <p:nvPr/>
          </p:nvSpPr>
          <p:spPr>
            <a:xfrm>
              <a:off x="2589219" y="1893248"/>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47"/>
            <p:cNvSpPr/>
            <p:nvPr/>
          </p:nvSpPr>
          <p:spPr>
            <a:xfrm>
              <a:off x="2587242" y="1893248"/>
              <a:ext cx="2025" cy="1543"/>
            </a:xfrm>
            <a:custGeom>
              <a:avLst/>
              <a:gdLst/>
              <a:ahLst/>
              <a:cxnLst/>
              <a:rect l="l" t="t" r="r" b="b"/>
              <a:pathLst>
                <a:path w="42" h="32" extrusionOk="0">
                  <a:moveTo>
                    <a:pt x="0" y="1"/>
                  </a:moveTo>
                  <a:cubicBezTo>
                    <a:pt x="21" y="21"/>
                    <a:pt x="32" y="32"/>
                    <a:pt x="37" y="32"/>
                  </a:cubicBezTo>
                  <a:cubicBezTo>
                    <a:pt x="42" y="32"/>
                    <a:pt x="42" y="21"/>
                    <a:pt x="42"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47"/>
            <p:cNvSpPr/>
            <p:nvPr/>
          </p:nvSpPr>
          <p:spPr>
            <a:xfrm>
              <a:off x="2589219" y="1895273"/>
              <a:ext cx="48" cy="48"/>
            </a:xfrm>
            <a:custGeom>
              <a:avLst/>
              <a:gdLst/>
              <a:ahLst/>
              <a:cxnLst/>
              <a:rect l="l" t="t" r="r" b="b"/>
              <a:pathLst>
                <a:path w="1" h="1" extrusionOk="0">
                  <a:moveTo>
                    <a:pt x="1" y="0"/>
                  </a:moveTo>
                  <a:lnTo>
                    <a:pt x="1" y="0"/>
                  </a:lnTo>
                  <a:lnTo>
                    <a:pt x="1"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47"/>
            <p:cNvSpPr/>
            <p:nvPr/>
          </p:nvSpPr>
          <p:spPr>
            <a:xfrm>
              <a:off x="2587242" y="1893248"/>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7"/>
            <p:cNvSpPr/>
            <p:nvPr/>
          </p:nvSpPr>
          <p:spPr>
            <a:xfrm>
              <a:off x="2583192" y="1893248"/>
              <a:ext cx="4098" cy="48"/>
            </a:xfrm>
            <a:custGeom>
              <a:avLst/>
              <a:gdLst/>
              <a:ahLst/>
              <a:cxnLst/>
              <a:rect l="l" t="t" r="r" b="b"/>
              <a:pathLst>
                <a:path w="85" h="1" extrusionOk="0">
                  <a:moveTo>
                    <a:pt x="84" y="1"/>
                  </a:moveTo>
                  <a:lnTo>
                    <a:pt x="84"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7"/>
            <p:cNvSpPr/>
            <p:nvPr/>
          </p:nvSpPr>
          <p:spPr>
            <a:xfrm>
              <a:off x="2587242" y="1893248"/>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47"/>
            <p:cNvSpPr/>
            <p:nvPr/>
          </p:nvSpPr>
          <p:spPr>
            <a:xfrm>
              <a:off x="2587242" y="1893248"/>
              <a:ext cx="48" cy="48"/>
            </a:xfrm>
            <a:custGeom>
              <a:avLst/>
              <a:gdLst/>
              <a:ahLst/>
              <a:cxnLst/>
              <a:rect l="l" t="t" r="r" b="b"/>
              <a:pathLst>
                <a:path w="1" h="1" extrusionOk="0">
                  <a:moveTo>
                    <a:pt x="0" y="1"/>
                  </a:move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47"/>
            <p:cNvSpPr/>
            <p:nvPr/>
          </p:nvSpPr>
          <p:spPr>
            <a:xfrm>
              <a:off x="2587242" y="1895273"/>
              <a:ext cx="2025" cy="48"/>
            </a:xfrm>
            <a:custGeom>
              <a:avLst/>
              <a:gdLst/>
              <a:ahLst/>
              <a:cxnLst/>
              <a:rect l="l" t="t" r="r" b="b"/>
              <a:pathLst>
                <a:path w="42" h="1" extrusionOk="0">
                  <a:moveTo>
                    <a:pt x="0" y="0"/>
                  </a:moveTo>
                  <a:lnTo>
                    <a:pt x="42"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7"/>
            <p:cNvSpPr/>
            <p:nvPr/>
          </p:nvSpPr>
          <p:spPr>
            <a:xfrm>
              <a:off x="2587242" y="1895273"/>
              <a:ext cx="48" cy="48"/>
            </a:xfrm>
            <a:custGeom>
              <a:avLst/>
              <a:gdLst/>
              <a:ahLst/>
              <a:cxnLst/>
              <a:rect l="l" t="t" r="r" b="b"/>
              <a:pathLst>
                <a:path w="1" h="1" extrusionOk="0">
                  <a:moveTo>
                    <a:pt x="0" y="0"/>
                  </a:moveTo>
                  <a:lnTo>
                    <a:pt x="0" y="0"/>
                  </a:ln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7"/>
            <p:cNvSpPr/>
            <p:nvPr/>
          </p:nvSpPr>
          <p:spPr>
            <a:xfrm>
              <a:off x="2587242" y="1895273"/>
              <a:ext cx="48" cy="48"/>
            </a:xfrm>
            <a:custGeom>
              <a:avLst/>
              <a:gdLst/>
              <a:ahLst/>
              <a:cxnLst/>
              <a:rect l="l" t="t" r="r" b="b"/>
              <a:pathLst>
                <a:path w="1" h="1" extrusionOk="0">
                  <a:moveTo>
                    <a:pt x="0" y="0"/>
                  </a:moveTo>
                  <a:lnTo>
                    <a:pt x="0" y="0"/>
                  </a:ln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47"/>
            <p:cNvSpPr/>
            <p:nvPr/>
          </p:nvSpPr>
          <p:spPr>
            <a:xfrm>
              <a:off x="2583192" y="1893248"/>
              <a:ext cx="4098" cy="48"/>
            </a:xfrm>
            <a:custGeom>
              <a:avLst/>
              <a:gdLst/>
              <a:ahLst/>
              <a:cxnLst/>
              <a:rect l="l" t="t" r="r" b="b"/>
              <a:pathLst>
                <a:path w="85" h="1" extrusionOk="0">
                  <a:moveTo>
                    <a:pt x="84" y="1"/>
                  </a:moveTo>
                  <a:lnTo>
                    <a:pt x="1" y="1"/>
                  </a:lnTo>
                  <a:lnTo>
                    <a:pt x="84"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47"/>
            <p:cNvSpPr/>
            <p:nvPr/>
          </p:nvSpPr>
          <p:spPr>
            <a:xfrm>
              <a:off x="2587242" y="1893248"/>
              <a:ext cx="48" cy="48"/>
            </a:xfrm>
            <a:custGeom>
              <a:avLst/>
              <a:gdLst/>
              <a:ahLst/>
              <a:cxnLst/>
              <a:rect l="l" t="t" r="r" b="b"/>
              <a:pathLst>
                <a:path w="1" h="1" extrusionOk="0">
                  <a:moveTo>
                    <a:pt x="0" y="1"/>
                  </a:move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47"/>
            <p:cNvSpPr/>
            <p:nvPr/>
          </p:nvSpPr>
          <p:spPr>
            <a:xfrm>
              <a:off x="2581168" y="1893248"/>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7"/>
            <p:cNvSpPr/>
            <p:nvPr/>
          </p:nvSpPr>
          <p:spPr>
            <a:xfrm>
              <a:off x="2583192" y="1893248"/>
              <a:ext cx="4098" cy="48"/>
            </a:xfrm>
            <a:custGeom>
              <a:avLst/>
              <a:gdLst/>
              <a:ahLst/>
              <a:cxnLst/>
              <a:rect l="l" t="t" r="r" b="b"/>
              <a:pathLst>
                <a:path w="85" h="1" extrusionOk="0">
                  <a:moveTo>
                    <a:pt x="84" y="1"/>
                  </a:moveTo>
                  <a:lnTo>
                    <a:pt x="84" y="1"/>
                  </a:lnTo>
                  <a:lnTo>
                    <a:pt x="84" y="1"/>
                  </a:lnTo>
                  <a:cubicBezTo>
                    <a:pt x="84" y="1"/>
                    <a:pt x="1" y="1"/>
                    <a:pt x="84"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47"/>
            <p:cNvSpPr/>
            <p:nvPr/>
          </p:nvSpPr>
          <p:spPr>
            <a:xfrm>
              <a:off x="2583192" y="1893248"/>
              <a:ext cx="48" cy="48"/>
            </a:xfrm>
            <a:custGeom>
              <a:avLst/>
              <a:gdLst/>
              <a:ahLst/>
              <a:cxnLst/>
              <a:rect l="l" t="t" r="r" b="b"/>
              <a:pathLst>
                <a:path w="1" h="1" extrusionOk="0">
                  <a:moveTo>
                    <a:pt x="1" y="1"/>
                  </a:move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47"/>
            <p:cNvSpPr/>
            <p:nvPr/>
          </p:nvSpPr>
          <p:spPr>
            <a:xfrm>
              <a:off x="2587242" y="1893248"/>
              <a:ext cx="48" cy="48"/>
            </a:xfrm>
            <a:custGeom>
              <a:avLst/>
              <a:gdLst/>
              <a:ahLst/>
              <a:cxnLst/>
              <a:rect l="l" t="t" r="r" b="b"/>
              <a:pathLst>
                <a:path w="1" h="1" extrusionOk="0">
                  <a:moveTo>
                    <a:pt x="0" y="1"/>
                  </a:move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47"/>
            <p:cNvSpPr/>
            <p:nvPr/>
          </p:nvSpPr>
          <p:spPr>
            <a:xfrm>
              <a:off x="2587242" y="1893248"/>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47"/>
            <p:cNvSpPr/>
            <p:nvPr/>
          </p:nvSpPr>
          <p:spPr>
            <a:xfrm>
              <a:off x="2581168" y="1893248"/>
              <a:ext cx="2073" cy="48"/>
            </a:xfrm>
            <a:custGeom>
              <a:avLst/>
              <a:gdLst/>
              <a:ahLst/>
              <a:cxnLst/>
              <a:rect l="l" t="t" r="r" b="b"/>
              <a:pathLst>
                <a:path w="43" h="1" extrusionOk="0">
                  <a:moveTo>
                    <a:pt x="43" y="1"/>
                  </a:moveTo>
                  <a:lnTo>
                    <a:pt x="43" y="1"/>
                  </a:lnTo>
                  <a:lnTo>
                    <a:pt x="43"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47"/>
            <p:cNvSpPr/>
            <p:nvPr/>
          </p:nvSpPr>
          <p:spPr>
            <a:xfrm>
              <a:off x="2583192" y="1893248"/>
              <a:ext cx="48" cy="48"/>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47"/>
            <p:cNvSpPr/>
            <p:nvPr/>
          </p:nvSpPr>
          <p:spPr>
            <a:xfrm>
              <a:off x="2587242" y="1895273"/>
              <a:ext cx="48" cy="48"/>
            </a:xfrm>
            <a:custGeom>
              <a:avLst/>
              <a:gdLst/>
              <a:ahLst/>
              <a:cxnLst/>
              <a:rect l="l" t="t" r="r" b="b"/>
              <a:pathLst>
                <a:path w="1" h="1" extrusionOk="0">
                  <a:moveTo>
                    <a:pt x="0" y="0"/>
                  </a:move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47"/>
            <p:cNvSpPr/>
            <p:nvPr/>
          </p:nvSpPr>
          <p:spPr>
            <a:xfrm>
              <a:off x="2587242" y="1895273"/>
              <a:ext cx="48" cy="48"/>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47"/>
            <p:cNvSpPr/>
            <p:nvPr/>
          </p:nvSpPr>
          <p:spPr>
            <a:xfrm>
              <a:off x="2583192" y="1893248"/>
              <a:ext cx="4098" cy="2073"/>
            </a:xfrm>
            <a:custGeom>
              <a:avLst/>
              <a:gdLst/>
              <a:ahLst/>
              <a:cxnLst/>
              <a:rect l="l" t="t" r="r" b="b"/>
              <a:pathLst>
                <a:path w="85" h="43" extrusionOk="0">
                  <a:moveTo>
                    <a:pt x="1" y="1"/>
                  </a:moveTo>
                  <a:lnTo>
                    <a:pt x="1" y="42"/>
                  </a:lnTo>
                  <a:lnTo>
                    <a:pt x="84" y="42"/>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47"/>
            <p:cNvSpPr/>
            <p:nvPr/>
          </p:nvSpPr>
          <p:spPr>
            <a:xfrm>
              <a:off x="2581168" y="1888716"/>
              <a:ext cx="2073" cy="4580"/>
            </a:xfrm>
            <a:custGeom>
              <a:avLst/>
              <a:gdLst/>
              <a:ahLst/>
              <a:cxnLst/>
              <a:rect l="l" t="t" r="r" b="b"/>
              <a:pathLst>
                <a:path w="43" h="95" extrusionOk="0">
                  <a:moveTo>
                    <a:pt x="43" y="1"/>
                  </a:moveTo>
                  <a:lnTo>
                    <a:pt x="1" y="95"/>
                  </a:lnTo>
                  <a:lnTo>
                    <a:pt x="1" y="95"/>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47"/>
            <p:cNvSpPr/>
            <p:nvPr/>
          </p:nvSpPr>
          <p:spPr>
            <a:xfrm>
              <a:off x="2581168" y="1888716"/>
              <a:ext cx="48" cy="4580"/>
            </a:xfrm>
            <a:custGeom>
              <a:avLst/>
              <a:gdLst/>
              <a:ahLst/>
              <a:cxnLst/>
              <a:rect l="l" t="t" r="r" b="b"/>
              <a:pathLst>
                <a:path w="1" h="95" extrusionOk="0">
                  <a:moveTo>
                    <a:pt x="1" y="1"/>
                  </a:moveTo>
                  <a:lnTo>
                    <a:pt x="1" y="95"/>
                  </a:lnTo>
                  <a:lnTo>
                    <a:pt x="1" y="95"/>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47"/>
            <p:cNvSpPr/>
            <p:nvPr/>
          </p:nvSpPr>
          <p:spPr>
            <a:xfrm>
              <a:off x="2551469" y="1893248"/>
              <a:ext cx="48" cy="2073"/>
            </a:xfrm>
            <a:custGeom>
              <a:avLst/>
              <a:gdLst/>
              <a:ahLst/>
              <a:cxnLst/>
              <a:rect l="l" t="t" r="r" b="b"/>
              <a:pathLst>
                <a:path w="1" h="43" extrusionOk="0">
                  <a:moveTo>
                    <a:pt x="1" y="42"/>
                  </a:moveTo>
                  <a:cubicBezTo>
                    <a:pt x="1" y="42"/>
                    <a:pt x="1" y="1"/>
                    <a:pt x="1" y="42"/>
                  </a:cubicBezTo>
                  <a:lnTo>
                    <a:pt x="1" y="42"/>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47"/>
            <p:cNvSpPr/>
            <p:nvPr/>
          </p:nvSpPr>
          <p:spPr>
            <a:xfrm>
              <a:off x="2570609" y="1888716"/>
              <a:ext cx="48" cy="4580"/>
            </a:xfrm>
            <a:custGeom>
              <a:avLst/>
              <a:gdLst/>
              <a:ahLst/>
              <a:cxnLst/>
              <a:rect l="l" t="t" r="r" b="b"/>
              <a:pathLst>
                <a:path w="1" h="95" extrusionOk="0">
                  <a:moveTo>
                    <a:pt x="0" y="1"/>
                  </a:moveTo>
                  <a:lnTo>
                    <a:pt x="0" y="1"/>
                  </a:lnTo>
                  <a:cubicBezTo>
                    <a:pt x="0" y="1"/>
                    <a:pt x="0" y="95"/>
                    <a:pt x="0"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47"/>
            <p:cNvSpPr/>
            <p:nvPr/>
          </p:nvSpPr>
          <p:spPr>
            <a:xfrm>
              <a:off x="2549444" y="1922465"/>
              <a:ext cx="48" cy="48"/>
            </a:xfrm>
            <a:custGeom>
              <a:avLst/>
              <a:gdLst/>
              <a:ahLst/>
              <a:cxnLst/>
              <a:rect l="l" t="t" r="r" b="b"/>
              <a:pathLst>
                <a:path w="1" h="1" extrusionOk="0">
                  <a:moveTo>
                    <a:pt x="1" y="0"/>
                  </a:moveTo>
                  <a:lnTo>
                    <a:pt x="1"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47"/>
            <p:cNvSpPr/>
            <p:nvPr/>
          </p:nvSpPr>
          <p:spPr>
            <a:xfrm>
              <a:off x="2566077" y="1888716"/>
              <a:ext cx="4580" cy="48"/>
            </a:xfrm>
            <a:custGeom>
              <a:avLst/>
              <a:gdLst/>
              <a:ahLst/>
              <a:cxnLst/>
              <a:rect l="l" t="t" r="r" b="b"/>
              <a:pathLst>
                <a:path w="95" h="1" extrusionOk="0">
                  <a:moveTo>
                    <a:pt x="0" y="1"/>
                  </a:moveTo>
                  <a:lnTo>
                    <a:pt x="0" y="1"/>
                  </a:lnTo>
                  <a:lnTo>
                    <a:pt x="94"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47"/>
            <p:cNvSpPr/>
            <p:nvPr/>
          </p:nvSpPr>
          <p:spPr>
            <a:xfrm>
              <a:off x="2597801" y="1909881"/>
              <a:ext cx="48" cy="48"/>
            </a:xfrm>
            <a:custGeom>
              <a:avLst/>
              <a:gdLst/>
              <a:ahLst/>
              <a:cxnLst/>
              <a:rect l="l" t="t" r="r" b="b"/>
              <a:pathLst>
                <a:path w="1" h="1" extrusionOk="0">
                  <a:moveTo>
                    <a:pt x="1" y="0"/>
                  </a:moveTo>
                  <a:lnTo>
                    <a:pt x="1" y="0"/>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47"/>
            <p:cNvSpPr/>
            <p:nvPr/>
          </p:nvSpPr>
          <p:spPr>
            <a:xfrm>
              <a:off x="2576636" y="1888716"/>
              <a:ext cx="48" cy="48"/>
            </a:xfrm>
            <a:custGeom>
              <a:avLst/>
              <a:gdLst/>
              <a:ahLst/>
              <a:cxnLst/>
              <a:rect l="l" t="t" r="r" b="b"/>
              <a:pathLst>
                <a:path w="1" h="1" extrusionOk="0">
                  <a:moveTo>
                    <a:pt x="1" y="1"/>
                  </a:move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47"/>
            <p:cNvSpPr/>
            <p:nvPr/>
          </p:nvSpPr>
          <p:spPr>
            <a:xfrm>
              <a:off x="2576636" y="1888716"/>
              <a:ext cx="48" cy="48"/>
            </a:xfrm>
            <a:custGeom>
              <a:avLst/>
              <a:gdLst/>
              <a:ahLst/>
              <a:cxnLst/>
              <a:rect l="l" t="t" r="r" b="b"/>
              <a:pathLst>
                <a:path w="1" h="1" extrusionOk="0">
                  <a:moveTo>
                    <a:pt x="1" y="1"/>
                  </a:move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47"/>
            <p:cNvSpPr/>
            <p:nvPr/>
          </p:nvSpPr>
          <p:spPr>
            <a:xfrm>
              <a:off x="2576636" y="1888716"/>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47"/>
            <p:cNvSpPr/>
            <p:nvPr/>
          </p:nvSpPr>
          <p:spPr>
            <a:xfrm>
              <a:off x="2538885" y="1888716"/>
              <a:ext cx="58964" cy="42379"/>
            </a:xfrm>
            <a:custGeom>
              <a:avLst/>
              <a:gdLst/>
              <a:ahLst/>
              <a:cxnLst/>
              <a:rect l="l" t="t" r="r" b="b"/>
              <a:pathLst>
                <a:path w="1223" h="879" extrusionOk="0">
                  <a:moveTo>
                    <a:pt x="699" y="53"/>
                  </a:moveTo>
                  <a:cubicBezTo>
                    <a:pt x="700" y="53"/>
                    <a:pt x="700" y="63"/>
                    <a:pt x="700" y="95"/>
                  </a:cubicBezTo>
                  <a:lnTo>
                    <a:pt x="658" y="95"/>
                  </a:lnTo>
                  <a:cubicBezTo>
                    <a:pt x="686" y="95"/>
                    <a:pt x="696" y="53"/>
                    <a:pt x="699" y="53"/>
                  </a:cubicBezTo>
                  <a:close/>
                  <a:moveTo>
                    <a:pt x="481" y="1"/>
                  </a:moveTo>
                  <a:lnTo>
                    <a:pt x="481" y="95"/>
                  </a:lnTo>
                  <a:lnTo>
                    <a:pt x="439" y="95"/>
                  </a:lnTo>
                  <a:cubicBezTo>
                    <a:pt x="439" y="95"/>
                    <a:pt x="481" y="95"/>
                    <a:pt x="481" y="136"/>
                  </a:cubicBezTo>
                  <a:lnTo>
                    <a:pt x="439" y="136"/>
                  </a:lnTo>
                  <a:lnTo>
                    <a:pt x="439" y="95"/>
                  </a:lnTo>
                  <a:cubicBezTo>
                    <a:pt x="356" y="95"/>
                    <a:pt x="356" y="136"/>
                    <a:pt x="356" y="136"/>
                  </a:cubicBezTo>
                  <a:lnTo>
                    <a:pt x="262" y="136"/>
                  </a:lnTo>
                  <a:cubicBezTo>
                    <a:pt x="262" y="136"/>
                    <a:pt x="220" y="136"/>
                    <a:pt x="262" y="220"/>
                  </a:cubicBezTo>
                  <a:lnTo>
                    <a:pt x="136" y="220"/>
                  </a:lnTo>
                  <a:cubicBezTo>
                    <a:pt x="136" y="220"/>
                    <a:pt x="136" y="262"/>
                    <a:pt x="94" y="262"/>
                  </a:cubicBezTo>
                  <a:cubicBezTo>
                    <a:pt x="136" y="262"/>
                    <a:pt x="94" y="262"/>
                    <a:pt x="94" y="356"/>
                  </a:cubicBezTo>
                  <a:lnTo>
                    <a:pt x="0" y="356"/>
                  </a:lnTo>
                  <a:lnTo>
                    <a:pt x="94" y="439"/>
                  </a:lnTo>
                  <a:cubicBezTo>
                    <a:pt x="94" y="439"/>
                    <a:pt x="0" y="481"/>
                    <a:pt x="94" y="481"/>
                  </a:cubicBezTo>
                  <a:lnTo>
                    <a:pt x="94" y="565"/>
                  </a:lnTo>
                  <a:lnTo>
                    <a:pt x="94" y="659"/>
                  </a:lnTo>
                  <a:lnTo>
                    <a:pt x="94" y="700"/>
                  </a:lnTo>
                  <a:lnTo>
                    <a:pt x="220" y="700"/>
                  </a:lnTo>
                  <a:cubicBezTo>
                    <a:pt x="220" y="784"/>
                    <a:pt x="220" y="784"/>
                    <a:pt x="262" y="784"/>
                  </a:cubicBezTo>
                  <a:lnTo>
                    <a:pt x="356" y="784"/>
                  </a:lnTo>
                  <a:cubicBezTo>
                    <a:pt x="411" y="784"/>
                    <a:pt x="430" y="826"/>
                    <a:pt x="436" y="826"/>
                  </a:cubicBezTo>
                  <a:cubicBezTo>
                    <a:pt x="439" y="826"/>
                    <a:pt x="439" y="815"/>
                    <a:pt x="439" y="784"/>
                  </a:cubicBezTo>
                  <a:lnTo>
                    <a:pt x="439" y="878"/>
                  </a:lnTo>
                  <a:cubicBezTo>
                    <a:pt x="460" y="831"/>
                    <a:pt x="470" y="831"/>
                    <a:pt x="476" y="831"/>
                  </a:cubicBezTo>
                  <a:cubicBezTo>
                    <a:pt x="481" y="831"/>
                    <a:pt x="481" y="831"/>
                    <a:pt x="481" y="784"/>
                  </a:cubicBezTo>
                  <a:lnTo>
                    <a:pt x="784" y="784"/>
                  </a:lnTo>
                  <a:cubicBezTo>
                    <a:pt x="878" y="784"/>
                    <a:pt x="878" y="700"/>
                    <a:pt x="878" y="700"/>
                  </a:cubicBezTo>
                  <a:lnTo>
                    <a:pt x="1003" y="700"/>
                  </a:lnTo>
                  <a:cubicBezTo>
                    <a:pt x="1003" y="659"/>
                    <a:pt x="1045" y="659"/>
                    <a:pt x="1045" y="659"/>
                  </a:cubicBezTo>
                  <a:lnTo>
                    <a:pt x="1045" y="565"/>
                  </a:lnTo>
                  <a:cubicBezTo>
                    <a:pt x="1139" y="565"/>
                    <a:pt x="1139" y="565"/>
                    <a:pt x="1139" y="481"/>
                  </a:cubicBezTo>
                  <a:cubicBezTo>
                    <a:pt x="1139" y="481"/>
                    <a:pt x="1223" y="481"/>
                    <a:pt x="1223" y="439"/>
                  </a:cubicBezTo>
                  <a:lnTo>
                    <a:pt x="1223" y="356"/>
                  </a:lnTo>
                  <a:lnTo>
                    <a:pt x="1139" y="356"/>
                  </a:lnTo>
                  <a:cubicBezTo>
                    <a:pt x="1139" y="220"/>
                    <a:pt x="1045" y="136"/>
                    <a:pt x="920" y="136"/>
                  </a:cubicBezTo>
                  <a:lnTo>
                    <a:pt x="878" y="136"/>
                  </a:lnTo>
                  <a:cubicBezTo>
                    <a:pt x="878" y="95"/>
                    <a:pt x="920" y="95"/>
                    <a:pt x="878" y="95"/>
                  </a:cubicBezTo>
                  <a:lnTo>
                    <a:pt x="878" y="1"/>
                  </a:lnTo>
                  <a:cubicBezTo>
                    <a:pt x="878" y="48"/>
                    <a:pt x="854" y="48"/>
                    <a:pt x="831" y="48"/>
                  </a:cubicBezTo>
                  <a:cubicBezTo>
                    <a:pt x="807" y="48"/>
                    <a:pt x="784" y="48"/>
                    <a:pt x="784" y="95"/>
                  </a:cubicBezTo>
                  <a:lnTo>
                    <a:pt x="700" y="95"/>
                  </a:lnTo>
                  <a:lnTo>
                    <a:pt x="700" y="1"/>
                  </a:lnTo>
                  <a:lnTo>
                    <a:pt x="658" y="1"/>
                  </a:lnTo>
                  <a:cubicBezTo>
                    <a:pt x="658" y="1"/>
                    <a:pt x="658" y="42"/>
                    <a:pt x="631" y="42"/>
                  </a:cubicBezTo>
                  <a:cubicBezTo>
                    <a:pt x="617" y="42"/>
                    <a:pt x="596" y="32"/>
                    <a:pt x="564"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47"/>
            <p:cNvSpPr/>
            <p:nvPr/>
          </p:nvSpPr>
          <p:spPr>
            <a:xfrm>
              <a:off x="2576636" y="1888716"/>
              <a:ext cx="4580" cy="48"/>
            </a:xfrm>
            <a:custGeom>
              <a:avLst/>
              <a:gdLst/>
              <a:ahLst/>
              <a:cxnLst/>
              <a:rect l="l" t="t" r="r" b="b"/>
              <a:pathLst>
                <a:path w="95" h="1" extrusionOk="0">
                  <a:moveTo>
                    <a:pt x="95" y="1"/>
                  </a:moveTo>
                  <a:lnTo>
                    <a:pt x="95"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47"/>
            <p:cNvSpPr/>
            <p:nvPr/>
          </p:nvSpPr>
          <p:spPr>
            <a:xfrm>
              <a:off x="2581168" y="1893248"/>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47"/>
            <p:cNvSpPr/>
            <p:nvPr/>
          </p:nvSpPr>
          <p:spPr>
            <a:xfrm>
              <a:off x="2581168" y="1893248"/>
              <a:ext cx="48" cy="48"/>
            </a:xfrm>
            <a:custGeom>
              <a:avLst/>
              <a:gdLst/>
              <a:ahLst/>
              <a:cxnLst/>
              <a:rect l="l" t="t" r="r" b="b"/>
              <a:pathLst>
                <a:path w="1" h="1" extrusionOk="0">
                  <a:moveTo>
                    <a:pt x="1" y="1"/>
                  </a:move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47"/>
            <p:cNvSpPr/>
            <p:nvPr/>
          </p:nvSpPr>
          <p:spPr>
            <a:xfrm>
              <a:off x="2572634" y="1888716"/>
              <a:ext cx="4050" cy="48"/>
            </a:xfrm>
            <a:custGeom>
              <a:avLst/>
              <a:gdLst/>
              <a:ahLst/>
              <a:cxnLst/>
              <a:rect l="l" t="t" r="r" b="b"/>
              <a:pathLst>
                <a:path w="84" h="1" extrusionOk="0">
                  <a:moveTo>
                    <a:pt x="84" y="1"/>
                  </a:moveTo>
                  <a:lnTo>
                    <a:pt x="84" y="1"/>
                  </a:lnTo>
                  <a:cubicBezTo>
                    <a:pt x="84" y="1"/>
                    <a:pt x="0" y="1"/>
                    <a:pt x="84"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47"/>
            <p:cNvSpPr/>
            <p:nvPr/>
          </p:nvSpPr>
          <p:spPr>
            <a:xfrm>
              <a:off x="2581168" y="1893248"/>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47"/>
            <p:cNvSpPr/>
            <p:nvPr/>
          </p:nvSpPr>
          <p:spPr>
            <a:xfrm>
              <a:off x="2576636" y="1893248"/>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47"/>
            <p:cNvSpPr/>
            <p:nvPr/>
          </p:nvSpPr>
          <p:spPr>
            <a:xfrm>
              <a:off x="2576636" y="1893248"/>
              <a:ext cx="48" cy="48"/>
            </a:xfrm>
            <a:custGeom>
              <a:avLst/>
              <a:gdLst/>
              <a:ahLst/>
              <a:cxnLst/>
              <a:rect l="l" t="t" r="r" b="b"/>
              <a:pathLst>
                <a:path w="1" h="1" extrusionOk="0">
                  <a:moveTo>
                    <a:pt x="1" y="1"/>
                  </a:move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47"/>
            <p:cNvSpPr/>
            <p:nvPr/>
          </p:nvSpPr>
          <p:spPr>
            <a:xfrm>
              <a:off x="2570609" y="1893248"/>
              <a:ext cx="48" cy="48"/>
            </a:xfrm>
            <a:custGeom>
              <a:avLst/>
              <a:gdLst/>
              <a:ahLst/>
              <a:cxnLst/>
              <a:rect l="l" t="t" r="r" b="b"/>
              <a:pathLst>
                <a:path w="1" h="1" extrusionOk="0">
                  <a:moveTo>
                    <a:pt x="0" y="1"/>
                  </a:moveTo>
                  <a:lnTo>
                    <a:pt x="0" y="1"/>
                  </a:lnTo>
                  <a:lnTo>
                    <a:pt x="0"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47"/>
            <p:cNvSpPr/>
            <p:nvPr/>
          </p:nvSpPr>
          <p:spPr>
            <a:xfrm>
              <a:off x="2597801" y="1905831"/>
              <a:ext cx="48" cy="48"/>
            </a:xfrm>
            <a:custGeom>
              <a:avLst/>
              <a:gdLst/>
              <a:ahLst/>
              <a:cxnLst/>
              <a:rect l="l" t="t" r="r" b="b"/>
              <a:pathLst>
                <a:path w="1" h="1" extrusionOk="0">
                  <a:moveTo>
                    <a:pt x="1" y="1"/>
                  </a:moveTo>
                  <a:lnTo>
                    <a:pt x="1" y="1"/>
                  </a:ln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47"/>
            <p:cNvSpPr/>
            <p:nvPr/>
          </p:nvSpPr>
          <p:spPr>
            <a:xfrm>
              <a:off x="2597801" y="1905831"/>
              <a:ext cx="48" cy="48"/>
            </a:xfrm>
            <a:custGeom>
              <a:avLst/>
              <a:gdLst/>
              <a:ahLst/>
              <a:cxnLst/>
              <a:rect l="l" t="t" r="r" b="b"/>
              <a:pathLst>
                <a:path w="1" h="1" extrusionOk="0">
                  <a:moveTo>
                    <a:pt x="1" y="1"/>
                  </a:moveTo>
                  <a:lnTo>
                    <a:pt x="1" y="1"/>
                  </a:ln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47"/>
            <p:cNvSpPr/>
            <p:nvPr/>
          </p:nvSpPr>
          <p:spPr>
            <a:xfrm>
              <a:off x="2624993" y="1937073"/>
              <a:ext cx="71596" cy="44452"/>
            </a:xfrm>
            <a:custGeom>
              <a:avLst/>
              <a:gdLst/>
              <a:ahLst/>
              <a:cxnLst/>
              <a:rect l="l" t="t" r="r" b="b"/>
              <a:pathLst>
                <a:path w="1485" h="922" extrusionOk="0">
                  <a:moveTo>
                    <a:pt x="262" y="0"/>
                  </a:moveTo>
                  <a:cubicBezTo>
                    <a:pt x="136" y="0"/>
                    <a:pt x="1" y="0"/>
                    <a:pt x="1" y="136"/>
                  </a:cubicBezTo>
                  <a:cubicBezTo>
                    <a:pt x="185" y="863"/>
                    <a:pt x="611" y="922"/>
                    <a:pt x="744" y="922"/>
                  </a:cubicBezTo>
                  <a:cubicBezTo>
                    <a:pt x="769" y="922"/>
                    <a:pt x="784" y="920"/>
                    <a:pt x="784" y="920"/>
                  </a:cubicBezTo>
                  <a:cubicBezTo>
                    <a:pt x="1223" y="826"/>
                    <a:pt x="1390" y="481"/>
                    <a:pt x="1484" y="220"/>
                  </a:cubicBezTo>
                  <a:cubicBezTo>
                    <a:pt x="1484" y="42"/>
                    <a:pt x="1390" y="42"/>
                    <a:pt x="1265" y="42"/>
                  </a:cubicBezTo>
                  <a:lnTo>
                    <a:pt x="262" y="0"/>
                  </a:ln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47"/>
            <p:cNvSpPr/>
            <p:nvPr/>
          </p:nvSpPr>
          <p:spPr>
            <a:xfrm>
              <a:off x="2649195" y="1844891"/>
              <a:ext cx="34761" cy="72849"/>
            </a:xfrm>
            <a:custGeom>
              <a:avLst/>
              <a:gdLst/>
              <a:ahLst/>
              <a:cxnLst/>
              <a:rect l="l" t="t" r="r" b="b"/>
              <a:pathLst>
                <a:path w="721" h="1511" extrusionOk="0">
                  <a:moveTo>
                    <a:pt x="324" y="1"/>
                  </a:moveTo>
                  <a:cubicBezTo>
                    <a:pt x="199" y="42"/>
                    <a:pt x="199" y="345"/>
                    <a:pt x="199" y="565"/>
                  </a:cubicBezTo>
                  <a:cubicBezTo>
                    <a:pt x="199" y="690"/>
                    <a:pt x="199" y="784"/>
                    <a:pt x="282" y="910"/>
                  </a:cubicBezTo>
                  <a:cubicBezTo>
                    <a:pt x="324" y="1004"/>
                    <a:pt x="418" y="1045"/>
                    <a:pt x="502" y="1129"/>
                  </a:cubicBezTo>
                  <a:cubicBezTo>
                    <a:pt x="502" y="1348"/>
                    <a:pt x="418" y="1390"/>
                    <a:pt x="282" y="1390"/>
                  </a:cubicBezTo>
                  <a:cubicBezTo>
                    <a:pt x="199" y="1390"/>
                    <a:pt x="105" y="1348"/>
                    <a:pt x="105" y="1348"/>
                  </a:cubicBezTo>
                  <a:cubicBezTo>
                    <a:pt x="94" y="1327"/>
                    <a:pt x="81" y="1320"/>
                    <a:pt x="69" y="1320"/>
                  </a:cubicBezTo>
                  <a:cubicBezTo>
                    <a:pt x="31" y="1320"/>
                    <a:pt x="0" y="1390"/>
                    <a:pt x="63" y="1390"/>
                  </a:cubicBezTo>
                  <a:cubicBezTo>
                    <a:pt x="158" y="1467"/>
                    <a:pt x="261" y="1511"/>
                    <a:pt x="354" y="1511"/>
                  </a:cubicBezTo>
                  <a:cubicBezTo>
                    <a:pt x="475" y="1511"/>
                    <a:pt x="580" y="1436"/>
                    <a:pt x="627" y="1265"/>
                  </a:cubicBezTo>
                  <a:cubicBezTo>
                    <a:pt x="721" y="1129"/>
                    <a:pt x="543" y="1004"/>
                    <a:pt x="418" y="910"/>
                  </a:cubicBezTo>
                  <a:cubicBezTo>
                    <a:pt x="324" y="784"/>
                    <a:pt x="199" y="220"/>
                    <a:pt x="418" y="126"/>
                  </a:cubicBezTo>
                  <a:cubicBezTo>
                    <a:pt x="502" y="42"/>
                    <a:pt x="418" y="1"/>
                    <a:pt x="324"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47"/>
            <p:cNvSpPr/>
            <p:nvPr/>
          </p:nvSpPr>
          <p:spPr>
            <a:xfrm>
              <a:off x="2490528" y="1626633"/>
              <a:ext cx="308801" cy="186727"/>
            </a:xfrm>
            <a:custGeom>
              <a:avLst/>
              <a:gdLst/>
              <a:ahLst/>
              <a:cxnLst/>
              <a:rect l="l" t="t" r="r" b="b"/>
              <a:pathLst>
                <a:path w="6405" h="3873" extrusionOk="0">
                  <a:moveTo>
                    <a:pt x="3183" y="1"/>
                  </a:moveTo>
                  <a:cubicBezTo>
                    <a:pt x="2861" y="1"/>
                    <a:pt x="2540" y="34"/>
                    <a:pt x="2226" y="88"/>
                  </a:cubicBezTo>
                  <a:cubicBezTo>
                    <a:pt x="1223" y="307"/>
                    <a:pt x="575" y="1174"/>
                    <a:pt x="136" y="2041"/>
                  </a:cubicBezTo>
                  <a:lnTo>
                    <a:pt x="136" y="2083"/>
                  </a:lnTo>
                  <a:cubicBezTo>
                    <a:pt x="136" y="2177"/>
                    <a:pt x="136" y="2219"/>
                    <a:pt x="95" y="2303"/>
                  </a:cubicBezTo>
                  <a:cubicBezTo>
                    <a:pt x="1" y="2606"/>
                    <a:pt x="95" y="2867"/>
                    <a:pt x="136" y="3180"/>
                  </a:cubicBezTo>
                  <a:cubicBezTo>
                    <a:pt x="203" y="3456"/>
                    <a:pt x="384" y="3872"/>
                    <a:pt x="721" y="3872"/>
                  </a:cubicBezTo>
                  <a:cubicBezTo>
                    <a:pt x="805" y="3872"/>
                    <a:pt x="899" y="3846"/>
                    <a:pt x="1003" y="3786"/>
                  </a:cubicBezTo>
                  <a:cubicBezTo>
                    <a:pt x="1223" y="3744"/>
                    <a:pt x="1359" y="3389"/>
                    <a:pt x="1442" y="3180"/>
                  </a:cubicBezTo>
                  <a:cubicBezTo>
                    <a:pt x="1576" y="2957"/>
                    <a:pt x="1724" y="2881"/>
                    <a:pt x="1883" y="2881"/>
                  </a:cubicBezTo>
                  <a:cubicBezTo>
                    <a:pt x="2134" y="2881"/>
                    <a:pt x="2412" y="3071"/>
                    <a:pt x="2706" y="3180"/>
                  </a:cubicBezTo>
                  <a:cubicBezTo>
                    <a:pt x="2755" y="3189"/>
                    <a:pt x="2799" y="3195"/>
                    <a:pt x="2840" y="3195"/>
                  </a:cubicBezTo>
                  <a:cubicBezTo>
                    <a:pt x="2984" y="3195"/>
                    <a:pt x="3090" y="3131"/>
                    <a:pt x="3228" y="2961"/>
                  </a:cubicBezTo>
                  <a:cubicBezTo>
                    <a:pt x="3396" y="2741"/>
                    <a:pt x="3490" y="2658"/>
                    <a:pt x="3793" y="2658"/>
                  </a:cubicBezTo>
                  <a:cubicBezTo>
                    <a:pt x="4012" y="2741"/>
                    <a:pt x="4179" y="2741"/>
                    <a:pt x="4398" y="2741"/>
                  </a:cubicBezTo>
                  <a:cubicBezTo>
                    <a:pt x="4757" y="2844"/>
                    <a:pt x="5201" y="3247"/>
                    <a:pt x="5590" y="3247"/>
                  </a:cubicBezTo>
                  <a:cubicBezTo>
                    <a:pt x="5677" y="3247"/>
                    <a:pt x="5760" y="3228"/>
                    <a:pt x="5840" y="3180"/>
                  </a:cubicBezTo>
                  <a:cubicBezTo>
                    <a:pt x="6404" y="2867"/>
                    <a:pt x="6143" y="2041"/>
                    <a:pt x="5924" y="1613"/>
                  </a:cubicBezTo>
                  <a:cubicBezTo>
                    <a:pt x="5621" y="1039"/>
                    <a:pt x="5276" y="474"/>
                    <a:pt x="4618" y="255"/>
                  </a:cubicBezTo>
                  <a:cubicBezTo>
                    <a:pt x="4149" y="74"/>
                    <a:pt x="3664" y="1"/>
                    <a:pt x="3183"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47"/>
            <p:cNvSpPr/>
            <p:nvPr/>
          </p:nvSpPr>
          <p:spPr>
            <a:xfrm>
              <a:off x="2495060" y="1654499"/>
              <a:ext cx="80660" cy="144107"/>
            </a:xfrm>
            <a:custGeom>
              <a:avLst/>
              <a:gdLst/>
              <a:ahLst/>
              <a:cxnLst/>
              <a:rect l="l" t="t" r="r" b="b"/>
              <a:pathLst>
                <a:path w="1673" h="2989" extrusionOk="0">
                  <a:moveTo>
                    <a:pt x="1602" y="0"/>
                  </a:moveTo>
                  <a:cubicBezTo>
                    <a:pt x="1590" y="0"/>
                    <a:pt x="1577" y="10"/>
                    <a:pt x="1567" y="32"/>
                  </a:cubicBezTo>
                  <a:cubicBezTo>
                    <a:pt x="1003" y="596"/>
                    <a:pt x="565" y="1161"/>
                    <a:pt x="262" y="1860"/>
                  </a:cubicBezTo>
                  <a:cubicBezTo>
                    <a:pt x="220" y="2080"/>
                    <a:pt x="1" y="2811"/>
                    <a:pt x="262" y="2989"/>
                  </a:cubicBezTo>
                  <a:cubicBezTo>
                    <a:pt x="345" y="2989"/>
                    <a:pt x="387" y="2947"/>
                    <a:pt x="345" y="2863"/>
                  </a:cubicBezTo>
                  <a:cubicBezTo>
                    <a:pt x="42" y="2727"/>
                    <a:pt x="387" y="1819"/>
                    <a:pt x="565" y="1641"/>
                  </a:cubicBezTo>
                  <a:cubicBezTo>
                    <a:pt x="784" y="1077"/>
                    <a:pt x="1171" y="596"/>
                    <a:pt x="1609" y="158"/>
                  </a:cubicBezTo>
                  <a:cubicBezTo>
                    <a:pt x="1673" y="94"/>
                    <a:pt x="1640" y="0"/>
                    <a:pt x="1602"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47"/>
            <p:cNvSpPr/>
            <p:nvPr/>
          </p:nvSpPr>
          <p:spPr>
            <a:xfrm>
              <a:off x="2549444" y="1649485"/>
              <a:ext cx="58964" cy="121447"/>
            </a:xfrm>
            <a:custGeom>
              <a:avLst/>
              <a:gdLst/>
              <a:ahLst/>
              <a:cxnLst/>
              <a:rect l="l" t="t" r="r" b="b"/>
              <a:pathLst>
                <a:path w="1223" h="2519" extrusionOk="0">
                  <a:moveTo>
                    <a:pt x="1129" y="0"/>
                  </a:moveTo>
                  <a:cubicBezTo>
                    <a:pt x="784" y="0"/>
                    <a:pt x="659" y="481"/>
                    <a:pt x="481" y="784"/>
                  </a:cubicBezTo>
                  <a:cubicBezTo>
                    <a:pt x="220" y="1265"/>
                    <a:pt x="1" y="1829"/>
                    <a:pt x="1" y="2487"/>
                  </a:cubicBezTo>
                  <a:cubicBezTo>
                    <a:pt x="1" y="2508"/>
                    <a:pt x="35" y="2518"/>
                    <a:pt x="69" y="2518"/>
                  </a:cubicBezTo>
                  <a:cubicBezTo>
                    <a:pt x="103" y="2518"/>
                    <a:pt x="137" y="2508"/>
                    <a:pt x="137" y="2487"/>
                  </a:cubicBezTo>
                  <a:cubicBezTo>
                    <a:pt x="137" y="1964"/>
                    <a:pt x="262" y="1567"/>
                    <a:pt x="481" y="1139"/>
                  </a:cubicBezTo>
                  <a:cubicBezTo>
                    <a:pt x="565" y="962"/>
                    <a:pt x="659" y="784"/>
                    <a:pt x="701" y="617"/>
                  </a:cubicBezTo>
                  <a:cubicBezTo>
                    <a:pt x="784" y="397"/>
                    <a:pt x="920" y="136"/>
                    <a:pt x="1129" y="42"/>
                  </a:cubicBezTo>
                  <a:cubicBezTo>
                    <a:pt x="1223" y="42"/>
                    <a:pt x="1223" y="0"/>
                    <a:pt x="1129"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47"/>
            <p:cNvSpPr/>
            <p:nvPr/>
          </p:nvSpPr>
          <p:spPr>
            <a:xfrm>
              <a:off x="2593799" y="1646448"/>
              <a:ext cx="22949" cy="116096"/>
            </a:xfrm>
            <a:custGeom>
              <a:avLst/>
              <a:gdLst/>
              <a:ahLst/>
              <a:cxnLst/>
              <a:rect l="l" t="t" r="r" b="b"/>
              <a:pathLst>
                <a:path w="476" h="2408" extrusionOk="0">
                  <a:moveTo>
                    <a:pt x="422" y="1"/>
                  </a:moveTo>
                  <a:cubicBezTo>
                    <a:pt x="389" y="1"/>
                    <a:pt x="345" y="22"/>
                    <a:pt x="345" y="63"/>
                  </a:cubicBezTo>
                  <a:cubicBezTo>
                    <a:pt x="125" y="325"/>
                    <a:pt x="84" y="763"/>
                    <a:pt x="84" y="1108"/>
                  </a:cubicBezTo>
                  <a:cubicBezTo>
                    <a:pt x="0" y="1547"/>
                    <a:pt x="125" y="1986"/>
                    <a:pt x="209" y="2372"/>
                  </a:cubicBezTo>
                  <a:cubicBezTo>
                    <a:pt x="209" y="2398"/>
                    <a:pt x="222" y="2408"/>
                    <a:pt x="239" y="2408"/>
                  </a:cubicBezTo>
                  <a:cubicBezTo>
                    <a:pt x="276" y="2408"/>
                    <a:pt x="332" y="2359"/>
                    <a:pt x="303" y="2330"/>
                  </a:cubicBezTo>
                  <a:cubicBezTo>
                    <a:pt x="303" y="1986"/>
                    <a:pt x="125" y="1672"/>
                    <a:pt x="125" y="1328"/>
                  </a:cubicBezTo>
                  <a:cubicBezTo>
                    <a:pt x="209" y="889"/>
                    <a:pt x="209" y="460"/>
                    <a:pt x="428" y="63"/>
                  </a:cubicBezTo>
                  <a:cubicBezTo>
                    <a:pt x="475" y="22"/>
                    <a:pt x="454" y="1"/>
                    <a:pt x="422"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47"/>
            <p:cNvSpPr/>
            <p:nvPr/>
          </p:nvSpPr>
          <p:spPr>
            <a:xfrm>
              <a:off x="2620991" y="1652619"/>
              <a:ext cx="27240" cy="108237"/>
            </a:xfrm>
            <a:custGeom>
              <a:avLst/>
              <a:gdLst/>
              <a:ahLst/>
              <a:cxnLst/>
              <a:rect l="l" t="t" r="r" b="b"/>
              <a:pathLst>
                <a:path w="565" h="2245" extrusionOk="0">
                  <a:moveTo>
                    <a:pt x="47" y="1"/>
                  </a:moveTo>
                  <a:cubicBezTo>
                    <a:pt x="21" y="1"/>
                    <a:pt x="0" y="24"/>
                    <a:pt x="0" y="71"/>
                  </a:cubicBezTo>
                  <a:cubicBezTo>
                    <a:pt x="125" y="855"/>
                    <a:pt x="219" y="1544"/>
                    <a:pt x="428" y="2244"/>
                  </a:cubicBezTo>
                  <a:cubicBezTo>
                    <a:pt x="522" y="2244"/>
                    <a:pt x="564" y="2244"/>
                    <a:pt x="564" y="2202"/>
                  </a:cubicBezTo>
                  <a:cubicBezTo>
                    <a:pt x="303" y="1502"/>
                    <a:pt x="219" y="761"/>
                    <a:pt x="125" y="71"/>
                  </a:cubicBezTo>
                  <a:cubicBezTo>
                    <a:pt x="105" y="24"/>
                    <a:pt x="73" y="1"/>
                    <a:pt x="47"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47"/>
            <p:cNvSpPr/>
            <p:nvPr/>
          </p:nvSpPr>
          <p:spPr>
            <a:xfrm>
              <a:off x="2631550" y="1647750"/>
              <a:ext cx="43873" cy="98980"/>
            </a:xfrm>
            <a:custGeom>
              <a:avLst/>
              <a:gdLst/>
              <a:ahLst/>
              <a:cxnLst/>
              <a:rect l="l" t="t" r="r" b="b"/>
              <a:pathLst>
                <a:path w="910" h="2053" extrusionOk="0">
                  <a:moveTo>
                    <a:pt x="79" y="1"/>
                  </a:moveTo>
                  <a:cubicBezTo>
                    <a:pt x="40" y="1"/>
                    <a:pt x="0" y="49"/>
                    <a:pt x="0" y="78"/>
                  </a:cubicBezTo>
                  <a:cubicBezTo>
                    <a:pt x="345" y="653"/>
                    <a:pt x="784" y="1301"/>
                    <a:pt x="784" y="1959"/>
                  </a:cubicBezTo>
                  <a:cubicBezTo>
                    <a:pt x="784" y="2021"/>
                    <a:pt x="815" y="2053"/>
                    <a:pt x="847" y="2053"/>
                  </a:cubicBezTo>
                  <a:cubicBezTo>
                    <a:pt x="878" y="2053"/>
                    <a:pt x="909" y="2021"/>
                    <a:pt x="909" y="1959"/>
                  </a:cubicBezTo>
                  <a:cubicBezTo>
                    <a:pt x="909" y="1217"/>
                    <a:pt x="471" y="653"/>
                    <a:pt x="126" y="36"/>
                  </a:cubicBezTo>
                  <a:cubicBezTo>
                    <a:pt x="113" y="11"/>
                    <a:pt x="96" y="1"/>
                    <a:pt x="79"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47"/>
            <p:cNvSpPr/>
            <p:nvPr/>
          </p:nvSpPr>
          <p:spPr>
            <a:xfrm>
              <a:off x="2652811" y="1643796"/>
              <a:ext cx="67546" cy="112721"/>
            </a:xfrm>
            <a:custGeom>
              <a:avLst/>
              <a:gdLst/>
              <a:ahLst/>
              <a:cxnLst/>
              <a:rect l="l" t="t" r="r" b="b"/>
              <a:pathLst>
                <a:path w="1401" h="2338" extrusionOk="0">
                  <a:moveTo>
                    <a:pt x="55" y="0"/>
                  </a:moveTo>
                  <a:cubicBezTo>
                    <a:pt x="12" y="0"/>
                    <a:pt x="0" y="59"/>
                    <a:pt x="30" y="118"/>
                  </a:cubicBezTo>
                  <a:cubicBezTo>
                    <a:pt x="343" y="380"/>
                    <a:pt x="552" y="683"/>
                    <a:pt x="771" y="1038"/>
                  </a:cubicBezTo>
                  <a:cubicBezTo>
                    <a:pt x="991" y="1383"/>
                    <a:pt x="1032" y="1863"/>
                    <a:pt x="1252" y="2302"/>
                  </a:cubicBezTo>
                  <a:cubicBezTo>
                    <a:pt x="1252" y="2327"/>
                    <a:pt x="1268" y="2337"/>
                    <a:pt x="1289" y="2337"/>
                  </a:cubicBezTo>
                  <a:cubicBezTo>
                    <a:pt x="1335" y="2337"/>
                    <a:pt x="1401" y="2286"/>
                    <a:pt x="1335" y="2250"/>
                  </a:cubicBezTo>
                  <a:cubicBezTo>
                    <a:pt x="1210" y="1821"/>
                    <a:pt x="1126" y="1383"/>
                    <a:pt x="813" y="944"/>
                  </a:cubicBezTo>
                  <a:cubicBezTo>
                    <a:pt x="646" y="599"/>
                    <a:pt x="468" y="296"/>
                    <a:pt x="124" y="35"/>
                  </a:cubicBezTo>
                  <a:cubicBezTo>
                    <a:pt x="96" y="10"/>
                    <a:pt x="73" y="0"/>
                    <a:pt x="55"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47"/>
            <p:cNvSpPr/>
            <p:nvPr/>
          </p:nvSpPr>
          <p:spPr>
            <a:xfrm>
              <a:off x="2669493" y="1644327"/>
              <a:ext cx="92038" cy="102934"/>
            </a:xfrm>
            <a:custGeom>
              <a:avLst/>
              <a:gdLst/>
              <a:ahLst/>
              <a:cxnLst/>
              <a:rect l="l" t="t" r="r" b="b"/>
              <a:pathLst>
                <a:path w="1909" h="2135" extrusionOk="0">
                  <a:moveTo>
                    <a:pt x="40" y="1"/>
                  </a:moveTo>
                  <a:cubicBezTo>
                    <a:pt x="0" y="1"/>
                    <a:pt x="14" y="107"/>
                    <a:pt x="81" y="107"/>
                  </a:cubicBezTo>
                  <a:cubicBezTo>
                    <a:pt x="989" y="243"/>
                    <a:pt x="1564" y="1288"/>
                    <a:pt x="1773" y="2071"/>
                  </a:cubicBezTo>
                  <a:cubicBezTo>
                    <a:pt x="1799" y="2113"/>
                    <a:pt x="1833" y="2134"/>
                    <a:pt x="1860" y="2134"/>
                  </a:cubicBezTo>
                  <a:cubicBezTo>
                    <a:pt x="1888" y="2134"/>
                    <a:pt x="1909" y="2113"/>
                    <a:pt x="1909" y="2071"/>
                  </a:cubicBezTo>
                  <a:cubicBezTo>
                    <a:pt x="1647" y="1246"/>
                    <a:pt x="1083" y="149"/>
                    <a:pt x="81" y="24"/>
                  </a:cubicBezTo>
                  <a:cubicBezTo>
                    <a:pt x="64" y="7"/>
                    <a:pt x="50" y="1"/>
                    <a:pt x="40"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47"/>
            <p:cNvSpPr/>
            <p:nvPr/>
          </p:nvSpPr>
          <p:spPr>
            <a:xfrm>
              <a:off x="2487683" y="2135371"/>
              <a:ext cx="383145" cy="489309"/>
            </a:xfrm>
            <a:custGeom>
              <a:avLst/>
              <a:gdLst/>
              <a:ahLst/>
              <a:cxnLst/>
              <a:rect l="l" t="t" r="r" b="b"/>
              <a:pathLst>
                <a:path w="7947" h="10149" extrusionOk="0">
                  <a:moveTo>
                    <a:pt x="5057" y="1"/>
                  </a:moveTo>
                  <a:cubicBezTo>
                    <a:pt x="4918" y="1"/>
                    <a:pt x="4777" y="21"/>
                    <a:pt x="4635" y="66"/>
                  </a:cubicBezTo>
                  <a:cubicBezTo>
                    <a:pt x="4113" y="202"/>
                    <a:pt x="3768" y="369"/>
                    <a:pt x="3287" y="411"/>
                  </a:cubicBezTo>
                  <a:cubicBezTo>
                    <a:pt x="2849" y="411"/>
                    <a:pt x="2410" y="411"/>
                    <a:pt x="1982" y="505"/>
                  </a:cubicBezTo>
                  <a:cubicBezTo>
                    <a:pt x="1179" y="586"/>
                    <a:pt x="0" y="10149"/>
                    <a:pt x="341" y="10149"/>
                  </a:cubicBezTo>
                  <a:cubicBezTo>
                    <a:pt x="350" y="10149"/>
                    <a:pt x="361" y="10141"/>
                    <a:pt x="373" y="10126"/>
                  </a:cubicBezTo>
                  <a:cubicBezTo>
                    <a:pt x="540" y="9906"/>
                    <a:pt x="718" y="9603"/>
                    <a:pt x="759" y="9342"/>
                  </a:cubicBezTo>
                  <a:cubicBezTo>
                    <a:pt x="937" y="8904"/>
                    <a:pt x="1062" y="8465"/>
                    <a:pt x="1198" y="8036"/>
                  </a:cubicBezTo>
                  <a:cubicBezTo>
                    <a:pt x="1324" y="7598"/>
                    <a:pt x="1543" y="7117"/>
                    <a:pt x="1626" y="6637"/>
                  </a:cubicBezTo>
                  <a:cubicBezTo>
                    <a:pt x="1720" y="6114"/>
                    <a:pt x="1846" y="5686"/>
                    <a:pt x="1982" y="5206"/>
                  </a:cubicBezTo>
                  <a:cubicBezTo>
                    <a:pt x="2201" y="4683"/>
                    <a:pt x="2546" y="4422"/>
                    <a:pt x="3110" y="4286"/>
                  </a:cubicBezTo>
                  <a:cubicBezTo>
                    <a:pt x="3513" y="4133"/>
                    <a:pt x="5935" y="3530"/>
                    <a:pt x="6658" y="3530"/>
                  </a:cubicBezTo>
                  <a:cubicBezTo>
                    <a:pt x="6722" y="3530"/>
                    <a:pt x="6773" y="3534"/>
                    <a:pt x="6808" y="3545"/>
                  </a:cubicBezTo>
                  <a:cubicBezTo>
                    <a:pt x="6961" y="3610"/>
                    <a:pt x="7176" y="3691"/>
                    <a:pt x="7366" y="3691"/>
                  </a:cubicBezTo>
                  <a:cubicBezTo>
                    <a:pt x="7448" y="3691"/>
                    <a:pt x="7525" y="3676"/>
                    <a:pt x="7591" y="3639"/>
                  </a:cubicBezTo>
                  <a:cubicBezTo>
                    <a:pt x="7811" y="3503"/>
                    <a:pt x="7947" y="3116"/>
                    <a:pt x="7894" y="2855"/>
                  </a:cubicBezTo>
                  <a:cubicBezTo>
                    <a:pt x="7811" y="2552"/>
                    <a:pt x="7591" y="2197"/>
                    <a:pt x="7372" y="1978"/>
                  </a:cubicBezTo>
                  <a:cubicBezTo>
                    <a:pt x="7027" y="1716"/>
                    <a:pt x="6766" y="1194"/>
                    <a:pt x="6463" y="808"/>
                  </a:cubicBezTo>
                  <a:cubicBezTo>
                    <a:pt x="6113" y="324"/>
                    <a:pt x="5604" y="1"/>
                    <a:pt x="5057" y="1"/>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47"/>
            <p:cNvSpPr/>
            <p:nvPr/>
          </p:nvSpPr>
          <p:spPr>
            <a:xfrm>
              <a:off x="2570609" y="2141253"/>
              <a:ext cx="25987" cy="24492"/>
            </a:xfrm>
            <a:custGeom>
              <a:avLst/>
              <a:gdLst/>
              <a:ahLst/>
              <a:cxnLst/>
              <a:rect l="l" t="t" r="r" b="b"/>
              <a:pathLst>
                <a:path w="539" h="508" extrusionOk="0">
                  <a:moveTo>
                    <a:pt x="293" y="1"/>
                  </a:moveTo>
                  <a:cubicBezTo>
                    <a:pt x="269" y="1"/>
                    <a:pt x="244" y="9"/>
                    <a:pt x="220" y="27"/>
                  </a:cubicBezTo>
                  <a:cubicBezTo>
                    <a:pt x="42" y="80"/>
                    <a:pt x="0" y="289"/>
                    <a:pt x="126" y="383"/>
                  </a:cubicBezTo>
                  <a:lnTo>
                    <a:pt x="126" y="466"/>
                  </a:lnTo>
                  <a:cubicBezTo>
                    <a:pt x="126" y="466"/>
                    <a:pt x="220" y="508"/>
                    <a:pt x="262" y="508"/>
                  </a:cubicBezTo>
                  <a:cubicBezTo>
                    <a:pt x="262" y="508"/>
                    <a:pt x="345" y="508"/>
                    <a:pt x="345" y="466"/>
                  </a:cubicBezTo>
                  <a:lnTo>
                    <a:pt x="387" y="466"/>
                  </a:lnTo>
                  <a:cubicBezTo>
                    <a:pt x="538" y="279"/>
                    <a:pt x="432" y="1"/>
                    <a:pt x="293" y="1"/>
                  </a:cubicBez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47"/>
            <p:cNvSpPr/>
            <p:nvPr/>
          </p:nvSpPr>
          <p:spPr>
            <a:xfrm>
              <a:off x="2593799" y="2144532"/>
              <a:ext cx="20683" cy="25794"/>
            </a:xfrm>
            <a:custGeom>
              <a:avLst/>
              <a:gdLst/>
              <a:ahLst/>
              <a:cxnLst/>
              <a:rect l="l" t="t" r="r" b="b"/>
              <a:pathLst>
                <a:path w="429" h="535" extrusionOk="0">
                  <a:moveTo>
                    <a:pt x="258" y="0"/>
                  </a:moveTo>
                  <a:cubicBezTo>
                    <a:pt x="173" y="0"/>
                    <a:pt x="84" y="108"/>
                    <a:pt x="84" y="179"/>
                  </a:cubicBezTo>
                  <a:cubicBezTo>
                    <a:pt x="0" y="221"/>
                    <a:pt x="0" y="315"/>
                    <a:pt x="0" y="398"/>
                  </a:cubicBezTo>
                  <a:cubicBezTo>
                    <a:pt x="0" y="534"/>
                    <a:pt x="84" y="534"/>
                    <a:pt x="209" y="534"/>
                  </a:cubicBezTo>
                  <a:cubicBezTo>
                    <a:pt x="303" y="534"/>
                    <a:pt x="428" y="440"/>
                    <a:pt x="428" y="315"/>
                  </a:cubicBezTo>
                  <a:cubicBezTo>
                    <a:pt x="428" y="179"/>
                    <a:pt x="428" y="95"/>
                    <a:pt x="303" y="12"/>
                  </a:cubicBezTo>
                  <a:cubicBezTo>
                    <a:pt x="288" y="4"/>
                    <a:pt x="273" y="0"/>
                    <a:pt x="258" y="0"/>
                  </a:cubicBez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47"/>
            <p:cNvSpPr/>
            <p:nvPr/>
          </p:nvSpPr>
          <p:spPr>
            <a:xfrm>
              <a:off x="2614434" y="2148726"/>
              <a:ext cx="23190" cy="25601"/>
            </a:xfrm>
            <a:custGeom>
              <a:avLst/>
              <a:gdLst/>
              <a:ahLst/>
              <a:cxnLst/>
              <a:rect l="l" t="t" r="r" b="b"/>
              <a:pathLst>
                <a:path w="481" h="531" extrusionOk="0">
                  <a:moveTo>
                    <a:pt x="241" y="1"/>
                  </a:moveTo>
                  <a:cubicBezTo>
                    <a:pt x="131" y="1"/>
                    <a:pt x="0" y="156"/>
                    <a:pt x="0" y="311"/>
                  </a:cubicBezTo>
                  <a:cubicBezTo>
                    <a:pt x="0" y="311"/>
                    <a:pt x="0" y="353"/>
                    <a:pt x="94" y="353"/>
                  </a:cubicBezTo>
                  <a:cubicBezTo>
                    <a:pt x="94" y="447"/>
                    <a:pt x="94" y="447"/>
                    <a:pt x="136" y="447"/>
                  </a:cubicBezTo>
                  <a:cubicBezTo>
                    <a:pt x="136" y="447"/>
                    <a:pt x="136" y="531"/>
                    <a:pt x="220" y="531"/>
                  </a:cubicBezTo>
                  <a:lnTo>
                    <a:pt x="261" y="531"/>
                  </a:lnTo>
                  <a:cubicBezTo>
                    <a:pt x="439" y="531"/>
                    <a:pt x="481" y="311"/>
                    <a:pt x="439" y="228"/>
                  </a:cubicBezTo>
                  <a:cubicBezTo>
                    <a:pt x="355" y="134"/>
                    <a:pt x="355" y="134"/>
                    <a:pt x="355" y="92"/>
                  </a:cubicBezTo>
                  <a:cubicBezTo>
                    <a:pt x="328" y="28"/>
                    <a:pt x="286" y="1"/>
                    <a:pt x="241" y="1"/>
                  </a:cubicBez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47"/>
            <p:cNvSpPr/>
            <p:nvPr/>
          </p:nvSpPr>
          <p:spPr>
            <a:xfrm>
              <a:off x="2635600" y="2148148"/>
              <a:ext cx="18658" cy="27095"/>
            </a:xfrm>
            <a:custGeom>
              <a:avLst/>
              <a:gdLst/>
              <a:ahLst/>
              <a:cxnLst/>
              <a:rect l="l" t="t" r="r" b="b"/>
              <a:pathLst>
                <a:path w="387" h="562" extrusionOk="0">
                  <a:moveTo>
                    <a:pt x="200" y="1"/>
                  </a:moveTo>
                  <a:cubicBezTo>
                    <a:pt x="100" y="1"/>
                    <a:pt x="35" y="161"/>
                    <a:pt x="0" y="240"/>
                  </a:cubicBezTo>
                  <a:cubicBezTo>
                    <a:pt x="0" y="323"/>
                    <a:pt x="42" y="365"/>
                    <a:pt x="42" y="365"/>
                  </a:cubicBezTo>
                  <a:cubicBezTo>
                    <a:pt x="42" y="459"/>
                    <a:pt x="42" y="543"/>
                    <a:pt x="125" y="543"/>
                  </a:cubicBezTo>
                  <a:cubicBezTo>
                    <a:pt x="188" y="543"/>
                    <a:pt x="209" y="561"/>
                    <a:pt x="228" y="561"/>
                  </a:cubicBezTo>
                  <a:cubicBezTo>
                    <a:pt x="238" y="561"/>
                    <a:pt x="247" y="557"/>
                    <a:pt x="261" y="543"/>
                  </a:cubicBezTo>
                  <a:cubicBezTo>
                    <a:pt x="345" y="543"/>
                    <a:pt x="345" y="459"/>
                    <a:pt x="387" y="459"/>
                  </a:cubicBezTo>
                  <a:lnTo>
                    <a:pt x="387" y="240"/>
                  </a:lnTo>
                  <a:lnTo>
                    <a:pt x="387" y="146"/>
                  </a:lnTo>
                  <a:cubicBezTo>
                    <a:pt x="345" y="104"/>
                    <a:pt x="345" y="104"/>
                    <a:pt x="261" y="20"/>
                  </a:cubicBezTo>
                  <a:cubicBezTo>
                    <a:pt x="239" y="7"/>
                    <a:pt x="219" y="1"/>
                    <a:pt x="200" y="1"/>
                  </a:cubicBez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47"/>
            <p:cNvSpPr/>
            <p:nvPr/>
          </p:nvSpPr>
          <p:spPr>
            <a:xfrm>
              <a:off x="2658742" y="2150125"/>
              <a:ext cx="20683" cy="24010"/>
            </a:xfrm>
            <a:custGeom>
              <a:avLst/>
              <a:gdLst/>
              <a:ahLst/>
              <a:cxnLst/>
              <a:rect l="l" t="t" r="r" b="b"/>
              <a:pathLst>
                <a:path w="429" h="498" extrusionOk="0">
                  <a:moveTo>
                    <a:pt x="178" y="0"/>
                  </a:moveTo>
                  <a:cubicBezTo>
                    <a:pt x="139" y="0"/>
                    <a:pt x="105" y="21"/>
                    <a:pt x="84" y="63"/>
                  </a:cubicBezTo>
                  <a:cubicBezTo>
                    <a:pt x="84" y="105"/>
                    <a:pt x="1" y="199"/>
                    <a:pt x="1" y="282"/>
                  </a:cubicBezTo>
                  <a:cubicBezTo>
                    <a:pt x="1" y="324"/>
                    <a:pt x="1" y="418"/>
                    <a:pt x="84" y="418"/>
                  </a:cubicBezTo>
                  <a:cubicBezTo>
                    <a:pt x="84" y="464"/>
                    <a:pt x="150" y="497"/>
                    <a:pt x="217" y="497"/>
                  </a:cubicBezTo>
                  <a:cubicBezTo>
                    <a:pt x="271" y="497"/>
                    <a:pt x="326" y="475"/>
                    <a:pt x="345" y="418"/>
                  </a:cubicBezTo>
                  <a:lnTo>
                    <a:pt x="345" y="324"/>
                  </a:lnTo>
                  <a:lnTo>
                    <a:pt x="429" y="282"/>
                  </a:lnTo>
                  <a:cubicBezTo>
                    <a:pt x="429" y="105"/>
                    <a:pt x="345" y="63"/>
                    <a:pt x="304" y="63"/>
                  </a:cubicBezTo>
                  <a:cubicBezTo>
                    <a:pt x="262" y="21"/>
                    <a:pt x="217" y="0"/>
                    <a:pt x="178" y="0"/>
                  </a:cubicBez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47"/>
            <p:cNvSpPr/>
            <p:nvPr/>
          </p:nvSpPr>
          <p:spPr>
            <a:xfrm>
              <a:off x="2679377" y="2147425"/>
              <a:ext cx="23238" cy="24540"/>
            </a:xfrm>
            <a:custGeom>
              <a:avLst/>
              <a:gdLst/>
              <a:ahLst/>
              <a:cxnLst/>
              <a:rect l="l" t="t" r="r" b="b"/>
              <a:pathLst>
                <a:path w="482" h="509" extrusionOk="0">
                  <a:moveTo>
                    <a:pt x="316" y="1"/>
                  </a:moveTo>
                  <a:cubicBezTo>
                    <a:pt x="241" y="1"/>
                    <a:pt x="220" y="60"/>
                    <a:pt x="220" y="119"/>
                  </a:cubicBezTo>
                  <a:lnTo>
                    <a:pt x="137" y="119"/>
                  </a:lnTo>
                  <a:cubicBezTo>
                    <a:pt x="95" y="161"/>
                    <a:pt x="1" y="380"/>
                    <a:pt x="137" y="474"/>
                  </a:cubicBezTo>
                  <a:cubicBezTo>
                    <a:pt x="173" y="498"/>
                    <a:pt x="214" y="508"/>
                    <a:pt x="253" y="508"/>
                  </a:cubicBezTo>
                  <a:cubicBezTo>
                    <a:pt x="350" y="508"/>
                    <a:pt x="440" y="447"/>
                    <a:pt x="440" y="380"/>
                  </a:cubicBezTo>
                  <a:lnTo>
                    <a:pt x="481" y="338"/>
                  </a:lnTo>
                  <a:lnTo>
                    <a:pt x="481" y="119"/>
                  </a:lnTo>
                  <a:lnTo>
                    <a:pt x="440" y="35"/>
                  </a:lnTo>
                  <a:cubicBezTo>
                    <a:pt x="388" y="11"/>
                    <a:pt x="347" y="1"/>
                    <a:pt x="316" y="1"/>
                  </a:cubicBez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47"/>
            <p:cNvSpPr/>
            <p:nvPr/>
          </p:nvSpPr>
          <p:spPr>
            <a:xfrm>
              <a:off x="2702567" y="2138505"/>
              <a:ext cx="21213" cy="21213"/>
            </a:xfrm>
            <a:custGeom>
              <a:avLst/>
              <a:gdLst/>
              <a:ahLst/>
              <a:cxnLst/>
              <a:rect l="l" t="t" r="r" b="b"/>
              <a:pathLst>
                <a:path w="440" h="440" extrusionOk="0">
                  <a:moveTo>
                    <a:pt x="220" y="1"/>
                  </a:moveTo>
                  <a:cubicBezTo>
                    <a:pt x="94" y="1"/>
                    <a:pt x="0" y="137"/>
                    <a:pt x="0" y="220"/>
                  </a:cubicBezTo>
                  <a:cubicBezTo>
                    <a:pt x="0" y="304"/>
                    <a:pt x="0" y="346"/>
                    <a:pt x="94" y="440"/>
                  </a:cubicBezTo>
                  <a:lnTo>
                    <a:pt x="220" y="440"/>
                  </a:lnTo>
                  <a:cubicBezTo>
                    <a:pt x="303" y="440"/>
                    <a:pt x="397" y="346"/>
                    <a:pt x="439" y="304"/>
                  </a:cubicBezTo>
                  <a:lnTo>
                    <a:pt x="439" y="220"/>
                  </a:lnTo>
                  <a:cubicBezTo>
                    <a:pt x="439" y="137"/>
                    <a:pt x="439" y="84"/>
                    <a:pt x="397" y="84"/>
                  </a:cubicBezTo>
                  <a:cubicBezTo>
                    <a:pt x="397" y="1"/>
                    <a:pt x="303" y="1"/>
                    <a:pt x="220" y="1"/>
                  </a:cubicBez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47"/>
            <p:cNvSpPr/>
            <p:nvPr/>
          </p:nvSpPr>
          <p:spPr>
            <a:xfrm>
              <a:off x="1980825" y="2140868"/>
              <a:ext cx="935853" cy="1473037"/>
            </a:xfrm>
            <a:custGeom>
              <a:avLst/>
              <a:gdLst/>
              <a:ahLst/>
              <a:cxnLst/>
              <a:rect l="l" t="t" r="r" b="b"/>
              <a:pathLst>
                <a:path w="19411" h="30553" extrusionOk="0">
                  <a:moveTo>
                    <a:pt x="15782" y="0"/>
                  </a:moveTo>
                  <a:cubicBezTo>
                    <a:pt x="15683" y="0"/>
                    <a:pt x="15585" y="25"/>
                    <a:pt x="15493" y="88"/>
                  </a:cubicBezTo>
                  <a:cubicBezTo>
                    <a:pt x="15409" y="88"/>
                    <a:pt x="15409" y="88"/>
                    <a:pt x="15409" y="171"/>
                  </a:cubicBezTo>
                  <a:cubicBezTo>
                    <a:pt x="15493" y="474"/>
                    <a:pt x="15754" y="516"/>
                    <a:pt x="15931" y="819"/>
                  </a:cubicBezTo>
                  <a:cubicBezTo>
                    <a:pt x="16620" y="2024"/>
                    <a:pt x="16569" y="3439"/>
                    <a:pt x="15744" y="3439"/>
                  </a:cubicBezTo>
                  <a:cubicBezTo>
                    <a:pt x="15318" y="3439"/>
                    <a:pt x="14685" y="3061"/>
                    <a:pt x="13842" y="2083"/>
                  </a:cubicBezTo>
                  <a:cubicBezTo>
                    <a:pt x="13497" y="1602"/>
                    <a:pt x="13362" y="735"/>
                    <a:pt x="12798" y="391"/>
                  </a:cubicBezTo>
                  <a:cubicBezTo>
                    <a:pt x="12674" y="305"/>
                    <a:pt x="12551" y="268"/>
                    <a:pt x="12436" y="268"/>
                  </a:cubicBezTo>
                  <a:cubicBezTo>
                    <a:pt x="12141" y="268"/>
                    <a:pt x="11892" y="511"/>
                    <a:pt x="11795" y="819"/>
                  </a:cubicBezTo>
                  <a:cubicBezTo>
                    <a:pt x="11575" y="1394"/>
                    <a:pt x="11711" y="2083"/>
                    <a:pt x="11575" y="2741"/>
                  </a:cubicBezTo>
                  <a:cubicBezTo>
                    <a:pt x="11492" y="3222"/>
                    <a:pt x="11492" y="3650"/>
                    <a:pt x="11492" y="4172"/>
                  </a:cubicBezTo>
                  <a:cubicBezTo>
                    <a:pt x="11492" y="4736"/>
                    <a:pt x="11356" y="5311"/>
                    <a:pt x="11272" y="5875"/>
                  </a:cubicBezTo>
                  <a:cubicBezTo>
                    <a:pt x="11011" y="6920"/>
                    <a:pt x="10573" y="7870"/>
                    <a:pt x="10102" y="8831"/>
                  </a:cubicBezTo>
                  <a:cubicBezTo>
                    <a:pt x="9580" y="9698"/>
                    <a:pt x="8922" y="10356"/>
                    <a:pt x="8358" y="11056"/>
                  </a:cubicBezTo>
                  <a:cubicBezTo>
                    <a:pt x="7794" y="11923"/>
                    <a:pt x="7533" y="12926"/>
                    <a:pt x="7230" y="13835"/>
                  </a:cubicBezTo>
                  <a:cubicBezTo>
                    <a:pt x="7094" y="14316"/>
                    <a:pt x="7010" y="14838"/>
                    <a:pt x="6969" y="15235"/>
                  </a:cubicBezTo>
                  <a:cubicBezTo>
                    <a:pt x="6874" y="15883"/>
                    <a:pt x="6874" y="16447"/>
                    <a:pt x="6791" y="17011"/>
                  </a:cubicBezTo>
                  <a:cubicBezTo>
                    <a:pt x="6655" y="17585"/>
                    <a:pt x="6655" y="18108"/>
                    <a:pt x="6613" y="18578"/>
                  </a:cubicBezTo>
                  <a:cubicBezTo>
                    <a:pt x="6446" y="19152"/>
                    <a:pt x="6227" y="19675"/>
                    <a:pt x="5966" y="20103"/>
                  </a:cubicBezTo>
                  <a:cubicBezTo>
                    <a:pt x="5443" y="20928"/>
                    <a:pt x="4963" y="21806"/>
                    <a:pt x="4305" y="22495"/>
                  </a:cubicBezTo>
                  <a:cubicBezTo>
                    <a:pt x="3741" y="23153"/>
                    <a:pt x="2957" y="23498"/>
                    <a:pt x="2268" y="23979"/>
                  </a:cubicBezTo>
                  <a:cubicBezTo>
                    <a:pt x="1693" y="24417"/>
                    <a:pt x="1129" y="24940"/>
                    <a:pt x="607" y="25545"/>
                  </a:cubicBezTo>
                  <a:cubicBezTo>
                    <a:pt x="262" y="26068"/>
                    <a:pt x="1" y="26768"/>
                    <a:pt x="43" y="27457"/>
                  </a:cubicBezTo>
                  <a:cubicBezTo>
                    <a:pt x="133" y="27793"/>
                    <a:pt x="335" y="27922"/>
                    <a:pt x="570" y="27922"/>
                  </a:cubicBezTo>
                  <a:cubicBezTo>
                    <a:pt x="795" y="27922"/>
                    <a:pt x="1050" y="27804"/>
                    <a:pt x="1265" y="27635"/>
                  </a:cubicBezTo>
                  <a:cubicBezTo>
                    <a:pt x="1954" y="26987"/>
                    <a:pt x="2696" y="26287"/>
                    <a:pt x="3615" y="25984"/>
                  </a:cubicBezTo>
                  <a:cubicBezTo>
                    <a:pt x="3819" y="25915"/>
                    <a:pt x="4020" y="25884"/>
                    <a:pt x="4216" y="25884"/>
                  </a:cubicBezTo>
                  <a:cubicBezTo>
                    <a:pt x="5025" y="25884"/>
                    <a:pt x="5764" y="26406"/>
                    <a:pt x="6394" y="26893"/>
                  </a:cubicBezTo>
                  <a:cubicBezTo>
                    <a:pt x="7094" y="27457"/>
                    <a:pt x="7877" y="28073"/>
                    <a:pt x="8577" y="28763"/>
                  </a:cubicBezTo>
                  <a:cubicBezTo>
                    <a:pt x="8797" y="28982"/>
                    <a:pt x="9006" y="29243"/>
                    <a:pt x="9361" y="29463"/>
                  </a:cubicBezTo>
                  <a:cubicBezTo>
                    <a:pt x="9431" y="29506"/>
                    <a:pt x="9513" y="29522"/>
                    <a:pt x="9603" y="29522"/>
                  </a:cubicBezTo>
                  <a:cubicBezTo>
                    <a:pt x="9795" y="29522"/>
                    <a:pt x="10021" y="29450"/>
                    <a:pt x="10228" y="29421"/>
                  </a:cubicBezTo>
                  <a:cubicBezTo>
                    <a:pt x="11011" y="29024"/>
                    <a:pt x="11575" y="28241"/>
                    <a:pt x="12453" y="28241"/>
                  </a:cubicBezTo>
                  <a:cubicBezTo>
                    <a:pt x="12474" y="28240"/>
                    <a:pt x="12495" y="28239"/>
                    <a:pt x="12516" y="28239"/>
                  </a:cubicBezTo>
                  <a:cubicBezTo>
                    <a:pt x="13446" y="28239"/>
                    <a:pt x="14378" y="29132"/>
                    <a:pt x="14970" y="29766"/>
                  </a:cubicBezTo>
                  <a:cubicBezTo>
                    <a:pt x="15467" y="30183"/>
                    <a:pt x="16048" y="30552"/>
                    <a:pt x="16660" y="30552"/>
                  </a:cubicBezTo>
                  <a:cubicBezTo>
                    <a:pt x="16692" y="30552"/>
                    <a:pt x="16724" y="30551"/>
                    <a:pt x="16757" y="30549"/>
                  </a:cubicBezTo>
                  <a:cubicBezTo>
                    <a:pt x="17060" y="30466"/>
                    <a:pt x="17101" y="30246"/>
                    <a:pt x="17196" y="30027"/>
                  </a:cubicBezTo>
                  <a:cubicBezTo>
                    <a:pt x="17279" y="29599"/>
                    <a:pt x="17196" y="29118"/>
                    <a:pt x="17196" y="28638"/>
                  </a:cubicBezTo>
                  <a:cubicBezTo>
                    <a:pt x="17279" y="27457"/>
                    <a:pt x="17321" y="26413"/>
                    <a:pt x="17321" y="25284"/>
                  </a:cubicBezTo>
                  <a:cubicBezTo>
                    <a:pt x="17321" y="24156"/>
                    <a:pt x="17321" y="23070"/>
                    <a:pt x="17101" y="22025"/>
                  </a:cubicBezTo>
                  <a:cubicBezTo>
                    <a:pt x="16757" y="19800"/>
                    <a:pt x="16057" y="17585"/>
                    <a:pt x="16276" y="15402"/>
                  </a:cubicBezTo>
                  <a:cubicBezTo>
                    <a:pt x="16496" y="13271"/>
                    <a:pt x="17415" y="11182"/>
                    <a:pt x="18407" y="9354"/>
                  </a:cubicBezTo>
                  <a:cubicBezTo>
                    <a:pt x="18888" y="8445"/>
                    <a:pt x="19410" y="7567"/>
                    <a:pt x="19410" y="6564"/>
                  </a:cubicBezTo>
                  <a:cubicBezTo>
                    <a:pt x="19410" y="3389"/>
                    <a:pt x="17676" y="1299"/>
                    <a:pt x="17321" y="955"/>
                  </a:cubicBezTo>
                  <a:cubicBezTo>
                    <a:pt x="17060" y="694"/>
                    <a:pt x="16715" y="391"/>
                    <a:pt x="16318" y="171"/>
                  </a:cubicBezTo>
                  <a:cubicBezTo>
                    <a:pt x="16149" y="83"/>
                    <a:pt x="15963" y="0"/>
                    <a:pt x="15782"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47"/>
            <p:cNvSpPr/>
            <p:nvPr/>
          </p:nvSpPr>
          <p:spPr>
            <a:xfrm>
              <a:off x="2247247" y="2165263"/>
              <a:ext cx="350601" cy="415736"/>
            </a:xfrm>
            <a:custGeom>
              <a:avLst/>
              <a:gdLst/>
              <a:ahLst/>
              <a:cxnLst/>
              <a:rect l="l" t="t" r="r" b="b"/>
              <a:pathLst>
                <a:path w="7272" h="8623" extrusionOk="0">
                  <a:moveTo>
                    <a:pt x="6204" y="1"/>
                  </a:moveTo>
                  <a:cubicBezTo>
                    <a:pt x="5306" y="1"/>
                    <a:pt x="3388" y="5038"/>
                    <a:pt x="3051" y="6017"/>
                  </a:cubicBezTo>
                  <a:cubicBezTo>
                    <a:pt x="3009" y="6152"/>
                    <a:pt x="2915" y="6372"/>
                    <a:pt x="2832" y="6581"/>
                  </a:cubicBezTo>
                  <a:cubicBezTo>
                    <a:pt x="2832" y="6776"/>
                    <a:pt x="2756" y="6878"/>
                    <a:pt x="2609" y="6878"/>
                  </a:cubicBezTo>
                  <a:cubicBezTo>
                    <a:pt x="2559" y="6878"/>
                    <a:pt x="2501" y="6866"/>
                    <a:pt x="2435" y="6842"/>
                  </a:cubicBezTo>
                  <a:cubicBezTo>
                    <a:pt x="2071" y="6735"/>
                    <a:pt x="1760" y="6622"/>
                    <a:pt x="1413" y="6622"/>
                  </a:cubicBezTo>
                  <a:cubicBezTo>
                    <a:pt x="1351" y="6622"/>
                    <a:pt x="1288" y="6625"/>
                    <a:pt x="1223" y="6633"/>
                  </a:cubicBezTo>
                  <a:cubicBezTo>
                    <a:pt x="784" y="6717"/>
                    <a:pt x="1" y="6978"/>
                    <a:pt x="346" y="7542"/>
                  </a:cubicBezTo>
                  <a:cubicBezTo>
                    <a:pt x="346" y="7625"/>
                    <a:pt x="481" y="7719"/>
                    <a:pt x="565" y="7761"/>
                  </a:cubicBezTo>
                  <a:cubicBezTo>
                    <a:pt x="868" y="7845"/>
                    <a:pt x="1129" y="7981"/>
                    <a:pt x="1443" y="8064"/>
                  </a:cubicBezTo>
                  <a:cubicBezTo>
                    <a:pt x="1871" y="8284"/>
                    <a:pt x="2351" y="8325"/>
                    <a:pt x="2832" y="8503"/>
                  </a:cubicBezTo>
                  <a:cubicBezTo>
                    <a:pt x="3037" y="8531"/>
                    <a:pt x="3306" y="8622"/>
                    <a:pt x="3538" y="8622"/>
                  </a:cubicBezTo>
                  <a:cubicBezTo>
                    <a:pt x="3649" y="8622"/>
                    <a:pt x="3751" y="8602"/>
                    <a:pt x="3835" y="8545"/>
                  </a:cubicBezTo>
                  <a:cubicBezTo>
                    <a:pt x="4179" y="8409"/>
                    <a:pt x="4482" y="8064"/>
                    <a:pt x="4785" y="7761"/>
                  </a:cubicBezTo>
                  <a:cubicBezTo>
                    <a:pt x="5485" y="7061"/>
                    <a:pt x="5924" y="6194"/>
                    <a:pt x="6311" y="5275"/>
                  </a:cubicBezTo>
                  <a:cubicBezTo>
                    <a:pt x="6749" y="4450"/>
                    <a:pt x="7052" y="3583"/>
                    <a:pt x="7052" y="2580"/>
                  </a:cubicBezTo>
                  <a:cubicBezTo>
                    <a:pt x="7052" y="1932"/>
                    <a:pt x="7272" y="313"/>
                    <a:pt x="6269" y="10"/>
                  </a:cubicBezTo>
                  <a:cubicBezTo>
                    <a:pt x="6248" y="4"/>
                    <a:pt x="6226" y="1"/>
                    <a:pt x="6204" y="1"/>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47"/>
            <p:cNvSpPr/>
            <p:nvPr/>
          </p:nvSpPr>
          <p:spPr>
            <a:xfrm>
              <a:off x="2186307" y="2488191"/>
              <a:ext cx="136538" cy="142661"/>
            </a:xfrm>
            <a:custGeom>
              <a:avLst/>
              <a:gdLst/>
              <a:ahLst/>
              <a:cxnLst/>
              <a:rect l="l" t="t" r="r" b="b"/>
              <a:pathLst>
                <a:path w="2832" h="2959" extrusionOk="0">
                  <a:moveTo>
                    <a:pt x="2188" y="0"/>
                  </a:moveTo>
                  <a:cubicBezTo>
                    <a:pt x="2140" y="0"/>
                    <a:pt x="2093" y="6"/>
                    <a:pt x="2048" y="19"/>
                  </a:cubicBezTo>
                  <a:cubicBezTo>
                    <a:pt x="1704" y="19"/>
                    <a:pt x="1568" y="238"/>
                    <a:pt x="1401" y="457"/>
                  </a:cubicBezTo>
                  <a:cubicBezTo>
                    <a:pt x="1181" y="583"/>
                    <a:pt x="1046" y="802"/>
                    <a:pt x="920" y="1021"/>
                  </a:cubicBezTo>
                  <a:cubicBezTo>
                    <a:pt x="617" y="1450"/>
                    <a:pt x="356" y="1847"/>
                    <a:pt x="220" y="2369"/>
                  </a:cubicBezTo>
                  <a:cubicBezTo>
                    <a:pt x="137" y="2494"/>
                    <a:pt x="1" y="2850"/>
                    <a:pt x="262" y="2933"/>
                  </a:cubicBezTo>
                  <a:cubicBezTo>
                    <a:pt x="291" y="2951"/>
                    <a:pt x="323" y="2959"/>
                    <a:pt x="359" y="2959"/>
                  </a:cubicBezTo>
                  <a:cubicBezTo>
                    <a:pt x="591" y="2959"/>
                    <a:pt x="937" y="2612"/>
                    <a:pt x="1046" y="2494"/>
                  </a:cubicBezTo>
                  <a:cubicBezTo>
                    <a:pt x="1181" y="2369"/>
                    <a:pt x="1484" y="2191"/>
                    <a:pt x="1610" y="2150"/>
                  </a:cubicBezTo>
                  <a:cubicBezTo>
                    <a:pt x="1829" y="1930"/>
                    <a:pt x="2048" y="1805"/>
                    <a:pt x="2268" y="1586"/>
                  </a:cubicBezTo>
                  <a:cubicBezTo>
                    <a:pt x="2529" y="1283"/>
                    <a:pt x="2832" y="844"/>
                    <a:pt x="2832" y="499"/>
                  </a:cubicBezTo>
                  <a:cubicBezTo>
                    <a:pt x="2761" y="197"/>
                    <a:pt x="2462" y="0"/>
                    <a:pt x="2188" y="0"/>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47"/>
            <p:cNvSpPr/>
            <p:nvPr/>
          </p:nvSpPr>
          <p:spPr>
            <a:xfrm>
              <a:off x="1953633" y="2374072"/>
              <a:ext cx="316853" cy="260251"/>
            </a:xfrm>
            <a:custGeom>
              <a:avLst/>
              <a:gdLst/>
              <a:ahLst/>
              <a:cxnLst/>
              <a:rect l="l" t="t" r="r" b="b"/>
              <a:pathLst>
                <a:path w="6572" h="5398" extrusionOk="0">
                  <a:moveTo>
                    <a:pt x="2731" y="0"/>
                  </a:moveTo>
                  <a:cubicBezTo>
                    <a:pt x="2661" y="0"/>
                    <a:pt x="2590" y="11"/>
                    <a:pt x="2518" y="35"/>
                  </a:cubicBezTo>
                  <a:cubicBezTo>
                    <a:pt x="2048" y="296"/>
                    <a:pt x="1" y="1727"/>
                    <a:pt x="1348" y="2250"/>
                  </a:cubicBezTo>
                  <a:cubicBezTo>
                    <a:pt x="1526" y="2427"/>
                    <a:pt x="1735" y="2647"/>
                    <a:pt x="1954" y="2824"/>
                  </a:cubicBezTo>
                  <a:cubicBezTo>
                    <a:pt x="2309" y="3169"/>
                    <a:pt x="2696" y="3514"/>
                    <a:pt x="3041" y="3869"/>
                  </a:cubicBezTo>
                  <a:cubicBezTo>
                    <a:pt x="3615" y="4517"/>
                    <a:pt x="4179" y="4997"/>
                    <a:pt x="4869" y="5342"/>
                  </a:cubicBezTo>
                  <a:cubicBezTo>
                    <a:pt x="4984" y="5380"/>
                    <a:pt x="5088" y="5397"/>
                    <a:pt x="5184" y="5397"/>
                  </a:cubicBezTo>
                  <a:cubicBezTo>
                    <a:pt x="5636" y="5397"/>
                    <a:pt x="5899" y="5020"/>
                    <a:pt x="6227" y="4736"/>
                  </a:cubicBezTo>
                  <a:cubicBezTo>
                    <a:pt x="6436" y="4517"/>
                    <a:pt x="6571" y="4391"/>
                    <a:pt x="6571" y="4078"/>
                  </a:cubicBezTo>
                  <a:cubicBezTo>
                    <a:pt x="6571" y="3733"/>
                    <a:pt x="6394" y="3388"/>
                    <a:pt x="6174" y="3169"/>
                  </a:cubicBezTo>
                  <a:cubicBezTo>
                    <a:pt x="5527" y="2386"/>
                    <a:pt x="4743" y="1821"/>
                    <a:pt x="4085" y="1080"/>
                  </a:cubicBezTo>
                  <a:cubicBezTo>
                    <a:pt x="3778" y="726"/>
                    <a:pt x="3297" y="0"/>
                    <a:pt x="2731" y="0"/>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47"/>
            <p:cNvSpPr/>
            <p:nvPr/>
          </p:nvSpPr>
          <p:spPr>
            <a:xfrm>
              <a:off x="1177025" y="4129925"/>
              <a:ext cx="323361" cy="210062"/>
            </a:xfrm>
            <a:custGeom>
              <a:avLst/>
              <a:gdLst/>
              <a:ahLst/>
              <a:cxnLst/>
              <a:rect l="l" t="t" r="r" b="b"/>
              <a:pathLst>
                <a:path w="6707" h="4357" extrusionOk="0">
                  <a:moveTo>
                    <a:pt x="5359" y="1"/>
                  </a:moveTo>
                  <a:cubicBezTo>
                    <a:pt x="4440" y="1"/>
                    <a:pt x="3479" y="565"/>
                    <a:pt x="2790" y="1087"/>
                  </a:cubicBezTo>
                  <a:cubicBezTo>
                    <a:pt x="2006" y="1526"/>
                    <a:pt x="1306" y="2132"/>
                    <a:pt x="784" y="2874"/>
                  </a:cubicBezTo>
                  <a:cubicBezTo>
                    <a:pt x="523" y="3312"/>
                    <a:pt x="0" y="4273"/>
                    <a:pt x="867" y="4357"/>
                  </a:cubicBezTo>
                  <a:cubicBezTo>
                    <a:pt x="1129" y="4357"/>
                    <a:pt x="1442" y="4273"/>
                    <a:pt x="1745" y="4138"/>
                  </a:cubicBezTo>
                  <a:cubicBezTo>
                    <a:pt x="2225" y="4012"/>
                    <a:pt x="2696" y="3876"/>
                    <a:pt x="3218" y="3657"/>
                  </a:cubicBezTo>
                  <a:cubicBezTo>
                    <a:pt x="3698" y="3438"/>
                    <a:pt x="4221" y="3135"/>
                    <a:pt x="4659" y="2790"/>
                  </a:cubicBezTo>
                  <a:cubicBezTo>
                    <a:pt x="4837" y="2571"/>
                    <a:pt x="5140" y="2351"/>
                    <a:pt x="5359" y="2132"/>
                  </a:cubicBezTo>
                  <a:cubicBezTo>
                    <a:pt x="5485" y="2090"/>
                    <a:pt x="5568" y="2006"/>
                    <a:pt x="5704" y="1871"/>
                  </a:cubicBezTo>
                  <a:cubicBezTo>
                    <a:pt x="6007" y="1662"/>
                    <a:pt x="6268" y="1348"/>
                    <a:pt x="6404" y="1004"/>
                  </a:cubicBezTo>
                  <a:cubicBezTo>
                    <a:pt x="6707" y="304"/>
                    <a:pt x="5923" y="1"/>
                    <a:pt x="5359"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47"/>
            <p:cNvSpPr/>
            <p:nvPr/>
          </p:nvSpPr>
          <p:spPr>
            <a:xfrm>
              <a:off x="1256576" y="4262413"/>
              <a:ext cx="42379" cy="17453"/>
            </a:xfrm>
            <a:custGeom>
              <a:avLst/>
              <a:gdLst/>
              <a:ahLst/>
              <a:cxnLst/>
              <a:rect l="l" t="t" r="r" b="b"/>
              <a:pathLst>
                <a:path w="879" h="362" extrusionOk="0">
                  <a:moveTo>
                    <a:pt x="95" y="0"/>
                  </a:moveTo>
                  <a:cubicBezTo>
                    <a:pt x="1" y="0"/>
                    <a:pt x="1" y="126"/>
                    <a:pt x="95" y="126"/>
                  </a:cubicBezTo>
                  <a:cubicBezTo>
                    <a:pt x="356" y="126"/>
                    <a:pt x="575" y="126"/>
                    <a:pt x="701" y="345"/>
                  </a:cubicBezTo>
                  <a:cubicBezTo>
                    <a:pt x="723" y="356"/>
                    <a:pt x="746" y="361"/>
                    <a:pt x="768" y="361"/>
                  </a:cubicBezTo>
                  <a:cubicBezTo>
                    <a:pt x="828" y="361"/>
                    <a:pt x="878" y="323"/>
                    <a:pt x="878" y="261"/>
                  </a:cubicBezTo>
                  <a:cubicBezTo>
                    <a:pt x="659" y="42"/>
                    <a:pt x="356" y="0"/>
                    <a:pt x="95"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47"/>
            <p:cNvSpPr/>
            <p:nvPr/>
          </p:nvSpPr>
          <p:spPr>
            <a:xfrm>
              <a:off x="1269207" y="4243273"/>
              <a:ext cx="45272" cy="25987"/>
            </a:xfrm>
            <a:custGeom>
              <a:avLst/>
              <a:gdLst/>
              <a:ahLst/>
              <a:cxnLst/>
              <a:rect l="l" t="t" r="r" b="b"/>
              <a:pathLst>
                <a:path w="939" h="539" extrusionOk="0">
                  <a:moveTo>
                    <a:pt x="94" y="0"/>
                  </a:moveTo>
                  <a:cubicBezTo>
                    <a:pt x="0" y="0"/>
                    <a:pt x="0" y="178"/>
                    <a:pt x="94" y="178"/>
                  </a:cubicBezTo>
                  <a:cubicBezTo>
                    <a:pt x="397" y="178"/>
                    <a:pt x="616" y="303"/>
                    <a:pt x="784" y="523"/>
                  </a:cubicBezTo>
                  <a:cubicBezTo>
                    <a:pt x="809" y="534"/>
                    <a:pt x="833" y="539"/>
                    <a:pt x="854" y="539"/>
                  </a:cubicBezTo>
                  <a:cubicBezTo>
                    <a:pt x="910" y="539"/>
                    <a:pt x="939" y="500"/>
                    <a:pt x="878" y="439"/>
                  </a:cubicBezTo>
                  <a:cubicBezTo>
                    <a:pt x="658" y="178"/>
                    <a:pt x="439" y="0"/>
                    <a:pt x="94"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7"/>
            <p:cNvSpPr/>
            <p:nvPr/>
          </p:nvSpPr>
          <p:spPr>
            <a:xfrm>
              <a:off x="1301654" y="4219022"/>
              <a:ext cx="36497" cy="22660"/>
            </a:xfrm>
            <a:custGeom>
              <a:avLst/>
              <a:gdLst/>
              <a:ahLst/>
              <a:cxnLst/>
              <a:rect l="l" t="t" r="r" b="b"/>
              <a:pathLst>
                <a:path w="757" h="470" extrusionOk="0">
                  <a:moveTo>
                    <a:pt x="84" y="1"/>
                  </a:moveTo>
                  <a:cubicBezTo>
                    <a:pt x="43" y="1"/>
                    <a:pt x="1" y="125"/>
                    <a:pt x="69" y="158"/>
                  </a:cubicBezTo>
                  <a:cubicBezTo>
                    <a:pt x="288" y="242"/>
                    <a:pt x="424" y="284"/>
                    <a:pt x="549" y="461"/>
                  </a:cubicBezTo>
                  <a:cubicBezTo>
                    <a:pt x="561" y="467"/>
                    <a:pt x="574" y="470"/>
                    <a:pt x="588" y="470"/>
                  </a:cubicBezTo>
                  <a:cubicBezTo>
                    <a:pt x="667" y="470"/>
                    <a:pt x="757" y="378"/>
                    <a:pt x="685" y="378"/>
                  </a:cubicBezTo>
                  <a:cubicBezTo>
                    <a:pt x="549" y="158"/>
                    <a:pt x="330" y="117"/>
                    <a:pt x="111" y="23"/>
                  </a:cubicBezTo>
                  <a:cubicBezTo>
                    <a:pt x="103" y="7"/>
                    <a:pt x="94" y="1"/>
                    <a:pt x="84"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7"/>
            <p:cNvSpPr/>
            <p:nvPr/>
          </p:nvSpPr>
          <p:spPr>
            <a:xfrm>
              <a:off x="1821193" y="3885729"/>
              <a:ext cx="159680" cy="244245"/>
            </a:xfrm>
            <a:custGeom>
              <a:avLst/>
              <a:gdLst/>
              <a:ahLst/>
              <a:cxnLst/>
              <a:rect l="l" t="t" r="r" b="b"/>
              <a:pathLst>
                <a:path w="3312" h="5066" extrusionOk="0">
                  <a:moveTo>
                    <a:pt x="1593" y="0"/>
                  </a:moveTo>
                  <a:cubicBezTo>
                    <a:pt x="1359" y="0"/>
                    <a:pt x="1117" y="94"/>
                    <a:pt x="878" y="240"/>
                  </a:cubicBezTo>
                  <a:cubicBezTo>
                    <a:pt x="397" y="543"/>
                    <a:pt x="0" y="1023"/>
                    <a:pt x="0" y="1587"/>
                  </a:cubicBezTo>
                  <a:cubicBezTo>
                    <a:pt x="0" y="2235"/>
                    <a:pt x="742" y="2674"/>
                    <a:pt x="961" y="3332"/>
                  </a:cubicBezTo>
                  <a:lnTo>
                    <a:pt x="1003" y="3332"/>
                  </a:lnTo>
                  <a:cubicBezTo>
                    <a:pt x="1223" y="3676"/>
                    <a:pt x="1442" y="3938"/>
                    <a:pt x="1745" y="4241"/>
                  </a:cubicBezTo>
                  <a:cubicBezTo>
                    <a:pt x="1964" y="4460"/>
                    <a:pt x="2309" y="4679"/>
                    <a:pt x="2570" y="4899"/>
                  </a:cubicBezTo>
                  <a:cubicBezTo>
                    <a:pt x="2789" y="5024"/>
                    <a:pt x="2915" y="5066"/>
                    <a:pt x="3092" y="5066"/>
                  </a:cubicBezTo>
                  <a:cubicBezTo>
                    <a:pt x="3228" y="5024"/>
                    <a:pt x="3312" y="4899"/>
                    <a:pt x="3312" y="4721"/>
                  </a:cubicBezTo>
                  <a:cubicBezTo>
                    <a:pt x="3312" y="4376"/>
                    <a:pt x="3312" y="4021"/>
                    <a:pt x="3228" y="3676"/>
                  </a:cubicBezTo>
                  <a:cubicBezTo>
                    <a:pt x="3092" y="2893"/>
                    <a:pt x="3009" y="2109"/>
                    <a:pt x="2789" y="1368"/>
                  </a:cubicBezTo>
                  <a:cubicBezTo>
                    <a:pt x="2748" y="981"/>
                    <a:pt x="2528" y="459"/>
                    <a:pt x="2131" y="198"/>
                  </a:cubicBezTo>
                  <a:cubicBezTo>
                    <a:pt x="1960" y="59"/>
                    <a:pt x="1779" y="0"/>
                    <a:pt x="1593"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47"/>
            <p:cNvSpPr/>
            <p:nvPr/>
          </p:nvSpPr>
          <p:spPr>
            <a:xfrm>
              <a:off x="1912749" y="4041793"/>
              <a:ext cx="21792" cy="14608"/>
            </a:xfrm>
            <a:custGeom>
              <a:avLst/>
              <a:gdLst/>
              <a:ahLst/>
              <a:cxnLst/>
              <a:rect l="l" t="t" r="r" b="b"/>
              <a:pathLst>
                <a:path w="452" h="303" extrusionOk="0">
                  <a:moveTo>
                    <a:pt x="326" y="1"/>
                  </a:moveTo>
                  <a:cubicBezTo>
                    <a:pt x="232" y="95"/>
                    <a:pt x="107" y="95"/>
                    <a:pt x="65" y="220"/>
                  </a:cubicBezTo>
                  <a:cubicBezTo>
                    <a:pt x="1" y="249"/>
                    <a:pt x="25" y="302"/>
                    <a:pt x="60" y="302"/>
                  </a:cubicBezTo>
                  <a:cubicBezTo>
                    <a:pt x="76" y="302"/>
                    <a:pt x="94" y="291"/>
                    <a:pt x="107" y="262"/>
                  </a:cubicBezTo>
                  <a:cubicBezTo>
                    <a:pt x="191" y="220"/>
                    <a:pt x="326" y="220"/>
                    <a:pt x="410" y="136"/>
                  </a:cubicBezTo>
                  <a:cubicBezTo>
                    <a:pt x="452" y="95"/>
                    <a:pt x="410" y="1"/>
                    <a:pt x="326"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47"/>
            <p:cNvSpPr/>
            <p:nvPr/>
          </p:nvSpPr>
          <p:spPr>
            <a:xfrm>
              <a:off x="1932612" y="4052399"/>
              <a:ext cx="29120" cy="13933"/>
            </a:xfrm>
            <a:custGeom>
              <a:avLst/>
              <a:gdLst/>
              <a:ahLst/>
              <a:cxnLst/>
              <a:rect l="l" t="t" r="r" b="b"/>
              <a:pathLst>
                <a:path w="604" h="289" extrusionOk="0">
                  <a:moveTo>
                    <a:pt x="478" y="0"/>
                  </a:moveTo>
                  <a:cubicBezTo>
                    <a:pt x="343" y="42"/>
                    <a:pt x="217" y="136"/>
                    <a:pt x="40" y="136"/>
                  </a:cubicBezTo>
                  <a:cubicBezTo>
                    <a:pt x="8" y="200"/>
                    <a:pt x="0" y="289"/>
                    <a:pt x="17" y="289"/>
                  </a:cubicBezTo>
                  <a:cubicBezTo>
                    <a:pt x="23" y="289"/>
                    <a:pt x="30" y="281"/>
                    <a:pt x="40" y="261"/>
                  </a:cubicBezTo>
                  <a:cubicBezTo>
                    <a:pt x="259" y="261"/>
                    <a:pt x="343" y="219"/>
                    <a:pt x="478" y="136"/>
                  </a:cubicBezTo>
                  <a:cubicBezTo>
                    <a:pt x="604" y="136"/>
                    <a:pt x="562" y="0"/>
                    <a:pt x="478"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47"/>
            <p:cNvSpPr/>
            <p:nvPr/>
          </p:nvSpPr>
          <p:spPr>
            <a:xfrm>
              <a:off x="1369923" y="2491084"/>
              <a:ext cx="638141" cy="1584504"/>
            </a:xfrm>
            <a:custGeom>
              <a:avLst/>
              <a:gdLst/>
              <a:ahLst/>
              <a:cxnLst/>
              <a:rect l="l" t="t" r="r" b="b"/>
              <a:pathLst>
                <a:path w="13236" h="32865" extrusionOk="0">
                  <a:moveTo>
                    <a:pt x="5537" y="0"/>
                  </a:moveTo>
                  <a:cubicBezTo>
                    <a:pt x="5056" y="0"/>
                    <a:pt x="4534" y="0"/>
                    <a:pt x="3970" y="84"/>
                  </a:cubicBezTo>
                  <a:cubicBezTo>
                    <a:pt x="3186" y="220"/>
                    <a:pt x="2403" y="439"/>
                    <a:pt x="1620" y="784"/>
                  </a:cubicBezTo>
                  <a:cubicBezTo>
                    <a:pt x="1045" y="1087"/>
                    <a:pt x="575" y="1567"/>
                    <a:pt x="261" y="2225"/>
                  </a:cubicBezTo>
                  <a:cubicBezTo>
                    <a:pt x="0" y="3092"/>
                    <a:pt x="220" y="4095"/>
                    <a:pt x="220" y="4921"/>
                  </a:cubicBezTo>
                  <a:cubicBezTo>
                    <a:pt x="261" y="5923"/>
                    <a:pt x="356" y="7010"/>
                    <a:pt x="481" y="7971"/>
                  </a:cubicBezTo>
                  <a:cubicBezTo>
                    <a:pt x="700" y="9141"/>
                    <a:pt x="1003" y="10186"/>
                    <a:pt x="1358" y="11272"/>
                  </a:cubicBezTo>
                  <a:cubicBezTo>
                    <a:pt x="1620" y="12233"/>
                    <a:pt x="1922" y="13236"/>
                    <a:pt x="2267" y="14322"/>
                  </a:cubicBezTo>
                  <a:cubicBezTo>
                    <a:pt x="2570" y="15325"/>
                    <a:pt x="2790" y="16328"/>
                    <a:pt x="2967" y="17279"/>
                  </a:cubicBezTo>
                  <a:cubicBezTo>
                    <a:pt x="3573" y="19368"/>
                    <a:pt x="4179" y="21415"/>
                    <a:pt x="4921" y="23421"/>
                  </a:cubicBezTo>
                  <a:cubicBezTo>
                    <a:pt x="5537" y="25249"/>
                    <a:pt x="6268" y="27119"/>
                    <a:pt x="7104" y="28811"/>
                  </a:cubicBezTo>
                  <a:cubicBezTo>
                    <a:pt x="7313" y="29250"/>
                    <a:pt x="7532" y="29689"/>
                    <a:pt x="7752" y="30117"/>
                  </a:cubicBezTo>
                  <a:cubicBezTo>
                    <a:pt x="7887" y="30514"/>
                    <a:pt x="8096" y="30953"/>
                    <a:pt x="8316" y="31298"/>
                  </a:cubicBezTo>
                  <a:cubicBezTo>
                    <a:pt x="8618" y="31861"/>
                    <a:pt x="8879" y="32518"/>
                    <a:pt x="9452" y="32863"/>
                  </a:cubicBezTo>
                  <a:lnTo>
                    <a:pt x="9452" y="32863"/>
                  </a:lnTo>
                  <a:cubicBezTo>
                    <a:pt x="9474" y="32822"/>
                    <a:pt x="12163" y="31801"/>
                    <a:pt x="12797" y="30901"/>
                  </a:cubicBezTo>
                  <a:cubicBezTo>
                    <a:pt x="13236" y="30378"/>
                    <a:pt x="11105" y="24069"/>
                    <a:pt x="10666" y="22982"/>
                  </a:cubicBezTo>
                  <a:cubicBezTo>
                    <a:pt x="10447" y="22418"/>
                    <a:pt x="10321" y="21760"/>
                    <a:pt x="10144" y="21196"/>
                  </a:cubicBezTo>
                  <a:cubicBezTo>
                    <a:pt x="10102" y="20935"/>
                    <a:pt x="10018" y="20590"/>
                    <a:pt x="10018" y="20287"/>
                  </a:cubicBezTo>
                  <a:cubicBezTo>
                    <a:pt x="9977" y="20026"/>
                    <a:pt x="9799" y="19723"/>
                    <a:pt x="9757" y="19410"/>
                  </a:cubicBezTo>
                  <a:cubicBezTo>
                    <a:pt x="9538" y="18846"/>
                    <a:pt x="9454" y="18365"/>
                    <a:pt x="9360" y="17801"/>
                  </a:cubicBezTo>
                  <a:cubicBezTo>
                    <a:pt x="9318" y="17153"/>
                    <a:pt x="9318" y="16537"/>
                    <a:pt x="9193" y="15889"/>
                  </a:cubicBezTo>
                  <a:cubicBezTo>
                    <a:pt x="9099" y="14542"/>
                    <a:pt x="9016" y="13100"/>
                    <a:pt x="9016" y="11669"/>
                  </a:cubicBezTo>
                  <a:cubicBezTo>
                    <a:pt x="9016" y="9747"/>
                    <a:pt x="9099" y="7835"/>
                    <a:pt x="8974" y="5923"/>
                  </a:cubicBezTo>
                  <a:cubicBezTo>
                    <a:pt x="8796" y="4701"/>
                    <a:pt x="8754" y="3531"/>
                    <a:pt x="8410" y="2351"/>
                  </a:cubicBezTo>
                  <a:cubicBezTo>
                    <a:pt x="8096" y="1390"/>
                    <a:pt x="7532" y="397"/>
                    <a:pt x="6446" y="84"/>
                  </a:cubicBezTo>
                  <a:cubicBezTo>
                    <a:pt x="6185" y="0"/>
                    <a:pt x="5882" y="0"/>
                    <a:pt x="5537" y="0"/>
                  </a:cubicBezTo>
                  <a:close/>
                  <a:moveTo>
                    <a:pt x="9452" y="32863"/>
                  </a:moveTo>
                  <a:cubicBezTo>
                    <a:pt x="9452" y="32864"/>
                    <a:pt x="9452" y="32865"/>
                    <a:pt x="9454" y="32865"/>
                  </a:cubicBezTo>
                  <a:cubicBezTo>
                    <a:pt x="9454" y="32864"/>
                    <a:pt x="9453" y="32864"/>
                    <a:pt x="9452" y="32863"/>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47"/>
            <p:cNvSpPr/>
            <p:nvPr/>
          </p:nvSpPr>
          <p:spPr>
            <a:xfrm>
              <a:off x="1441423" y="1651510"/>
              <a:ext cx="230745" cy="374370"/>
            </a:xfrm>
            <a:custGeom>
              <a:avLst/>
              <a:gdLst/>
              <a:ahLst/>
              <a:cxnLst/>
              <a:rect l="l" t="t" r="r" b="b"/>
              <a:pathLst>
                <a:path w="4786" h="7765" extrusionOk="0">
                  <a:moveTo>
                    <a:pt x="2571" y="0"/>
                  </a:moveTo>
                  <a:cubicBezTo>
                    <a:pt x="2351" y="0"/>
                    <a:pt x="2226" y="355"/>
                    <a:pt x="2132" y="523"/>
                  </a:cubicBezTo>
                  <a:cubicBezTo>
                    <a:pt x="1787" y="1223"/>
                    <a:pt x="1442" y="2006"/>
                    <a:pt x="1129" y="2706"/>
                  </a:cubicBezTo>
                  <a:lnTo>
                    <a:pt x="1004" y="3009"/>
                  </a:lnTo>
                  <a:cubicBezTo>
                    <a:pt x="868" y="3489"/>
                    <a:pt x="701" y="3918"/>
                    <a:pt x="439" y="4356"/>
                  </a:cubicBezTo>
                  <a:cubicBezTo>
                    <a:pt x="345" y="4492"/>
                    <a:pt x="1" y="4837"/>
                    <a:pt x="84" y="5140"/>
                  </a:cubicBezTo>
                  <a:cubicBezTo>
                    <a:pt x="137" y="5359"/>
                    <a:pt x="304" y="5485"/>
                    <a:pt x="345" y="5704"/>
                  </a:cubicBezTo>
                  <a:cubicBezTo>
                    <a:pt x="439" y="5923"/>
                    <a:pt x="523" y="6059"/>
                    <a:pt x="659" y="6185"/>
                  </a:cubicBezTo>
                  <a:cubicBezTo>
                    <a:pt x="868" y="6623"/>
                    <a:pt x="1129" y="6968"/>
                    <a:pt x="1348" y="7313"/>
                  </a:cubicBezTo>
                  <a:cubicBezTo>
                    <a:pt x="1470" y="7472"/>
                    <a:pt x="1549" y="7764"/>
                    <a:pt x="1782" y="7764"/>
                  </a:cubicBezTo>
                  <a:cubicBezTo>
                    <a:pt x="1809" y="7764"/>
                    <a:pt x="1839" y="7760"/>
                    <a:pt x="1871" y="7751"/>
                  </a:cubicBezTo>
                  <a:cubicBezTo>
                    <a:pt x="1912" y="7751"/>
                    <a:pt x="2090" y="7626"/>
                    <a:pt x="2132" y="7532"/>
                  </a:cubicBezTo>
                  <a:cubicBezTo>
                    <a:pt x="2268" y="7407"/>
                    <a:pt x="2487" y="7271"/>
                    <a:pt x="2654" y="7146"/>
                  </a:cubicBezTo>
                  <a:cubicBezTo>
                    <a:pt x="3009" y="6749"/>
                    <a:pt x="3354" y="6404"/>
                    <a:pt x="3699" y="6143"/>
                  </a:cubicBezTo>
                  <a:cubicBezTo>
                    <a:pt x="3918" y="5923"/>
                    <a:pt x="4399" y="5798"/>
                    <a:pt x="4482" y="5485"/>
                  </a:cubicBezTo>
                  <a:cubicBezTo>
                    <a:pt x="4576" y="5359"/>
                    <a:pt x="4482" y="5140"/>
                    <a:pt x="4482" y="5015"/>
                  </a:cubicBezTo>
                  <a:cubicBezTo>
                    <a:pt x="4482" y="4795"/>
                    <a:pt x="4482" y="4576"/>
                    <a:pt x="4576" y="4273"/>
                  </a:cubicBezTo>
                  <a:cubicBezTo>
                    <a:pt x="4576" y="3918"/>
                    <a:pt x="4618" y="3489"/>
                    <a:pt x="4702" y="3134"/>
                  </a:cubicBezTo>
                  <a:cubicBezTo>
                    <a:pt x="4785" y="3051"/>
                    <a:pt x="4785" y="3009"/>
                    <a:pt x="4785" y="2925"/>
                  </a:cubicBezTo>
                  <a:lnTo>
                    <a:pt x="4785" y="2873"/>
                  </a:lnTo>
                  <a:cubicBezTo>
                    <a:pt x="4785" y="2487"/>
                    <a:pt x="4002" y="2267"/>
                    <a:pt x="3793" y="2090"/>
                  </a:cubicBezTo>
                  <a:cubicBezTo>
                    <a:pt x="3218" y="1703"/>
                    <a:pt x="3135" y="920"/>
                    <a:pt x="2832" y="355"/>
                  </a:cubicBezTo>
                  <a:cubicBezTo>
                    <a:pt x="2790" y="220"/>
                    <a:pt x="2696" y="0"/>
                    <a:pt x="2571" y="0"/>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7"/>
            <p:cNvSpPr/>
            <p:nvPr/>
          </p:nvSpPr>
          <p:spPr>
            <a:xfrm>
              <a:off x="1521022" y="1466085"/>
              <a:ext cx="264446" cy="337584"/>
            </a:xfrm>
            <a:custGeom>
              <a:avLst/>
              <a:gdLst/>
              <a:ahLst/>
              <a:cxnLst/>
              <a:rect l="l" t="t" r="r" b="b"/>
              <a:pathLst>
                <a:path w="5485" h="7002" extrusionOk="0">
                  <a:moveTo>
                    <a:pt x="3183" y="1"/>
                  </a:moveTo>
                  <a:cubicBezTo>
                    <a:pt x="3109" y="1"/>
                    <a:pt x="3037" y="8"/>
                    <a:pt x="2967" y="23"/>
                  </a:cubicBezTo>
                  <a:cubicBezTo>
                    <a:pt x="2142" y="148"/>
                    <a:pt x="1619" y="712"/>
                    <a:pt x="1400" y="1496"/>
                  </a:cubicBezTo>
                  <a:cubicBezTo>
                    <a:pt x="1268" y="1421"/>
                    <a:pt x="1092" y="1360"/>
                    <a:pt x="924" y="1360"/>
                  </a:cubicBezTo>
                  <a:cubicBezTo>
                    <a:pt x="812" y="1360"/>
                    <a:pt x="704" y="1387"/>
                    <a:pt x="617" y="1454"/>
                  </a:cubicBezTo>
                  <a:cubicBezTo>
                    <a:pt x="355" y="1673"/>
                    <a:pt x="0" y="2070"/>
                    <a:pt x="220" y="2499"/>
                  </a:cubicBezTo>
                  <a:cubicBezTo>
                    <a:pt x="355" y="2718"/>
                    <a:pt x="575" y="2802"/>
                    <a:pt x="784" y="2854"/>
                  </a:cubicBezTo>
                  <a:cubicBezTo>
                    <a:pt x="901" y="2926"/>
                    <a:pt x="1010" y="3029"/>
                    <a:pt x="1126" y="3029"/>
                  </a:cubicBezTo>
                  <a:cubicBezTo>
                    <a:pt x="1144" y="3029"/>
                    <a:pt x="1162" y="3027"/>
                    <a:pt x="1181" y="3021"/>
                  </a:cubicBezTo>
                  <a:lnTo>
                    <a:pt x="1181" y="3021"/>
                  </a:lnTo>
                  <a:cubicBezTo>
                    <a:pt x="1139" y="3376"/>
                    <a:pt x="1139" y="3721"/>
                    <a:pt x="1181" y="4160"/>
                  </a:cubicBezTo>
                  <a:cubicBezTo>
                    <a:pt x="1181" y="4421"/>
                    <a:pt x="1264" y="4766"/>
                    <a:pt x="1264" y="5152"/>
                  </a:cubicBezTo>
                  <a:cubicBezTo>
                    <a:pt x="1358" y="5768"/>
                    <a:pt x="1358" y="6510"/>
                    <a:pt x="2142" y="6719"/>
                  </a:cubicBezTo>
                  <a:cubicBezTo>
                    <a:pt x="2403" y="6897"/>
                    <a:pt x="2706" y="6980"/>
                    <a:pt x="3051" y="6980"/>
                  </a:cubicBezTo>
                  <a:cubicBezTo>
                    <a:pt x="3122" y="6994"/>
                    <a:pt x="3195" y="7001"/>
                    <a:pt x="3267" y="7001"/>
                  </a:cubicBezTo>
                  <a:cubicBezTo>
                    <a:pt x="3678" y="7001"/>
                    <a:pt x="4072" y="6771"/>
                    <a:pt x="4179" y="6291"/>
                  </a:cubicBezTo>
                  <a:cubicBezTo>
                    <a:pt x="4273" y="6071"/>
                    <a:pt x="4315" y="4985"/>
                    <a:pt x="4701" y="4985"/>
                  </a:cubicBezTo>
                  <a:cubicBezTo>
                    <a:pt x="4731" y="4978"/>
                    <a:pt x="4762" y="4976"/>
                    <a:pt x="4794" y="4976"/>
                  </a:cubicBezTo>
                  <a:cubicBezTo>
                    <a:pt x="4854" y="4976"/>
                    <a:pt x="4918" y="4984"/>
                    <a:pt x="4984" y="4984"/>
                  </a:cubicBezTo>
                  <a:cubicBezTo>
                    <a:pt x="5091" y="4984"/>
                    <a:pt x="5204" y="4962"/>
                    <a:pt x="5317" y="4849"/>
                  </a:cubicBezTo>
                  <a:cubicBezTo>
                    <a:pt x="5485" y="4766"/>
                    <a:pt x="5485" y="4504"/>
                    <a:pt x="5485" y="4285"/>
                  </a:cubicBezTo>
                  <a:cubicBezTo>
                    <a:pt x="5401" y="3846"/>
                    <a:pt x="5317" y="3502"/>
                    <a:pt x="5276" y="3157"/>
                  </a:cubicBezTo>
                  <a:cubicBezTo>
                    <a:pt x="5276" y="2718"/>
                    <a:pt x="5182" y="2279"/>
                    <a:pt x="5098" y="1935"/>
                  </a:cubicBezTo>
                  <a:cubicBezTo>
                    <a:pt x="5056" y="1673"/>
                    <a:pt x="5056" y="1370"/>
                    <a:pt x="4837" y="1151"/>
                  </a:cubicBezTo>
                  <a:cubicBezTo>
                    <a:pt x="4753" y="1026"/>
                    <a:pt x="4753" y="890"/>
                    <a:pt x="4701" y="712"/>
                  </a:cubicBezTo>
                  <a:cubicBezTo>
                    <a:pt x="4534" y="587"/>
                    <a:pt x="4492" y="451"/>
                    <a:pt x="4315" y="368"/>
                  </a:cubicBezTo>
                  <a:cubicBezTo>
                    <a:pt x="3982" y="184"/>
                    <a:pt x="3563" y="1"/>
                    <a:pt x="3183" y="1"/>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7"/>
            <p:cNvSpPr/>
            <p:nvPr/>
          </p:nvSpPr>
          <p:spPr>
            <a:xfrm>
              <a:off x="1747669" y="1634877"/>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7"/>
            <p:cNvSpPr/>
            <p:nvPr/>
          </p:nvSpPr>
          <p:spPr>
            <a:xfrm>
              <a:off x="1747669" y="1634877"/>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7"/>
            <p:cNvSpPr/>
            <p:nvPr/>
          </p:nvSpPr>
          <p:spPr>
            <a:xfrm>
              <a:off x="1743619" y="1634877"/>
              <a:ext cx="4098" cy="48"/>
            </a:xfrm>
            <a:custGeom>
              <a:avLst/>
              <a:gdLst/>
              <a:ahLst/>
              <a:cxnLst/>
              <a:rect l="l" t="t" r="r" b="b"/>
              <a:pathLst>
                <a:path w="85" h="1" extrusionOk="0">
                  <a:moveTo>
                    <a:pt x="1" y="1"/>
                  </a:moveTo>
                  <a:lnTo>
                    <a:pt x="84" y="1"/>
                  </a:lnTo>
                  <a:lnTo>
                    <a:pt x="1" y="1"/>
                  </a:ln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7"/>
            <p:cNvSpPr/>
            <p:nvPr/>
          </p:nvSpPr>
          <p:spPr>
            <a:xfrm>
              <a:off x="1747669" y="1630827"/>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7"/>
            <p:cNvSpPr/>
            <p:nvPr/>
          </p:nvSpPr>
          <p:spPr>
            <a:xfrm>
              <a:off x="1747669" y="1630827"/>
              <a:ext cx="48" cy="48"/>
            </a:xfrm>
            <a:custGeom>
              <a:avLst/>
              <a:gdLst/>
              <a:ahLst/>
              <a:cxnLst/>
              <a:rect l="l" t="t" r="r" b="b"/>
              <a:pathLst>
                <a:path w="1" h="1" extrusionOk="0">
                  <a:moveTo>
                    <a:pt x="0" y="1"/>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7"/>
            <p:cNvSpPr/>
            <p:nvPr/>
          </p:nvSpPr>
          <p:spPr>
            <a:xfrm>
              <a:off x="1747669" y="1630827"/>
              <a:ext cx="48" cy="48"/>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7"/>
            <p:cNvSpPr/>
            <p:nvPr/>
          </p:nvSpPr>
          <p:spPr>
            <a:xfrm>
              <a:off x="1743619" y="1630827"/>
              <a:ext cx="4098" cy="48"/>
            </a:xfrm>
            <a:custGeom>
              <a:avLst/>
              <a:gdLst/>
              <a:ahLst/>
              <a:cxnLst/>
              <a:rect l="l" t="t" r="r" b="b"/>
              <a:pathLst>
                <a:path w="85" h="1" extrusionOk="0">
                  <a:moveTo>
                    <a:pt x="1" y="1"/>
                  </a:moveTo>
                  <a:lnTo>
                    <a:pt x="1" y="1"/>
                  </a:lnTo>
                  <a:cubicBezTo>
                    <a:pt x="84" y="1"/>
                    <a:pt x="84" y="1"/>
                    <a:pt x="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7"/>
            <p:cNvSpPr/>
            <p:nvPr/>
          </p:nvSpPr>
          <p:spPr>
            <a:xfrm>
              <a:off x="1743619" y="1630827"/>
              <a:ext cx="4098" cy="48"/>
            </a:xfrm>
            <a:custGeom>
              <a:avLst/>
              <a:gdLst/>
              <a:ahLst/>
              <a:cxnLst/>
              <a:rect l="l" t="t" r="r" b="b"/>
              <a:pathLst>
                <a:path w="85" h="1" extrusionOk="0">
                  <a:moveTo>
                    <a:pt x="84" y="1"/>
                  </a:moveTo>
                  <a:lnTo>
                    <a:pt x="1" y="1"/>
                  </a:lnTo>
                  <a:lnTo>
                    <a:pt x="84" y="1"/>
                  </a:lnTo>
                  <a:cubicBezTo>
                    <a:pt x="1" y="1"/>
                    <a:pt x="84" y="1"/>
                    <a:pt x="84"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7"/>
            <p:cNvSpPr/>
            <p:nvPr/>
          </p:nvSpPr>
          <p:spPr>
            <a:xfrm>
              <a:off x="1743619" y="1630827"/>
              <a:ext cx="4098" cy="1880"/>
            </a:xfrm>
            <a:custGeom>
              <a:avLst/>
              <a:gdLst/>
              <a:ahLst/>
              <a:cxnLst/>
              <a:rect l="l" t="t" r="r" b="b"/>
              <a:pathLst>
                <a:path w="85" h="39" extrusionOk="0">
                  <a:moveTo>
                    <a:pt x="1" y="1"/>
                  </a:moveTo>
                  <a:cubicBezTo>
                    <a:pt x="28" y="29"/>
                    <a:pt x="47" y="38"/>
                    <a:pt x="59" y="38"/>
                  </a:cubicBezTo>
                  <a:cubicBezTo>
                    <a:pt x="84" y="38"/>
                    <a:pt x="84" y="1"/>
                    <a:pt x="84"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7"/>
            <p:cNvSpPr/>
            <p:nvPr/>
          </p:nvSpPr>
          <p:spPr>
            <a:xfrm>
              <a:off x="1743619" y="163487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47"/>
            <p:cNvSpPr/>
            <p:nvPr/>
          </p:nvSpPr>
          <p:spPr>
            <a:xfrm>
              <a:off x="1743619" y="1630827"/>
              <a:ext cx="4098" cy="48"/>
            </a:xfrm>
            <a:custGeom>
              <a:avLst/>
              <a:gdLst/>
              <a:ahLst/>
              <a:cxnLst/>
              <a:rect l="l" t="t" r="r" b="b"/>
              <a:pathLst>
                <a:path w="85" h="1" extrusionOk="0">
                  <a:moveTo>
                    <a:pt x="84"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7"/>
            <p:cNvSpPr/>
            <p:nvPr/>
          </p:nvSpPr>
          <p:spPr>
            <a:xfrm>
              <a:off x="174361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7"/>
            <p:cNvSpPr/>
            <p:nvPr/>
          </p:nvSpPr>
          <p:spPr>
            <a:xfrm>
              <a:off x="174361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7"/>
            <p:cNvSpPr/>
            <p:nvPr/>
          </p:nvSpPr>
          <p:spPr>
            <a:xfrm>
              <a:off x="1743619" y="1630827"/>
              <a:ext cx="4098" cy="48"/>
            </a:xfrm>
            <a:custGeom>
              <a:avLst/>
              <a:gdLst/>
              <a:ahLst/>
              <a:cxnLst/>
              <a:rect l="l" t="t" r="r" b="b"/>
              <a:pathLst>
                <a:path w="85" h="1" extrusionOk="0">
                  <a:moveTo>
                    <a:pt x="1" y="1"/>
                  </a:moveTo>
                  <a:lnTo>
                    <a:pt x="84"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7"/>
            <p:cNvSpPr/>
            <p:nvPr/>
          </p:nvSpPr>
          <p:spPr>
            <a:xfrm>
              <a:off x="174361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7"/>
            <p:cNvSpPr/>
            <p:nvPr/>
          </p:nvSpPr>
          <p:spPr>
            <a:xfrm>
              <a:off x="1743619" y="1628850"/>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7"/>
            <p:cNvSpPr/>
            <p:nvPr/>
          </p:nvSpPr>
          <p:spPr>
            <a:xfrm>
              <a:off x="174361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7"/>
            <p:cNvSpPr/>
            <p:nvPr/>
          </p:nvSpPr>
          <p:spPr>
            <a:xfrm>
              <a:off x="174361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7"/>
            <p:cNvSpPr/>
            <p:nvPr/>
          </p:nvSpPr>
          <p:spPr>
            <a:xfrm>
              <a:off x="174361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47"/>
            <p:cNvSpPr/>
            <p:nvPr/>
          </p:nvSpPr>
          <p:spPr>
            <a:xfrm>
              <a:off x="174361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47"/>
            <p:cNvSpPr/>
            <p:nvPr/>
          </p:nvSpPr>
          <p:spPr>
            <a:xfrm>
              <a:off x="174361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7"/>
            <p:cNvSpPr/>
            <p:nvPr/>
          </p:nvSpPr>
          <p:spPr>
            <a:xfrm>
              <a:off x="174361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7"/>
            <p:cNvSpPr/>
            <p:nvPr/>
          </p:nvSpPr>
          <p:spPr>
            <a:xfrm>
              <a:off x="174361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47"/>
            <p:cNvSpPr/>
            <p:nvPr/>
          </p:nvSpPr>
          <p:spPr>
            <a:xfrm>
              <a:off x="174361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47"/>
            <p:cNvSpPr/>
            <p:nvPr/>
          </p:nvSpPr>
          <p:spPr>
            <a:xfrm>
              <a:off x="174361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7"/>
            <p:cNvSpPr/>
            <p:nvPr/>
          </p:nvSpPr>
          <p:spPr>
            <a:xfrm>
              <a:off x="174361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7"/>
            <p:cNvSpPr/>
            <p:nvPr/>
          </p:nvSpPr>
          <p:spPr>
            <a:xfrm>
              <a:off x="1743619" y="1628850"/>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47"/>
            <p:cNvSpPr/>
            <p:nvPr/>
          </p:nvSpPr>
          <p:spPr>
            <a:xfrm>
              <a:off x="174361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47"/>
            <p:cNvSpPr/>
            <p:nvPr/>
          </p:nvSpPr>
          <p:spPr>
            <a:xfrm>
              <a:off x="174361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7"/>
            <p:cNvSpPr/>
            <p:nvPr/>
          </p:nvSpPr>
          <p:spPr>
            <a:xfrm>
              <a:off x="1739569" y="1628850"/>
              <a:ext cx="4098" cy="2025"/>
            </a:xfrm>
            <a:custGeom>
              <a:avLst/>
              <a:gdLst/>
              <a:ahLst/>
              <a:cxnLst/>
              <a:rect l="l" t="t" r="r" b="b"/>
              <a:pathLst>
                <a:path w="85" h="42" extrusionOk="0">
                  <a:moveTo>
                    <a:pt x="1" y="0"/>
                  </a:moveTo>
                  <a:lnTo>
                    <a:pt x="1" y="42"/>
                  </a:lnTo>
                  <a:lnTo>
                    <a:pt x="85"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7"/>
            <p:cNvSpPr/>
            <p:nvPr/>
          </p:nvSpPr>
          <p:spPr>
            <a:xfrm>
              <a:off x="1743619" y="1628850"/>
              <a:ext cx="48" cy="48"/>
            </a:xfrm>
            <a:custGeom>
              <a:avLst/>
              <a:gdLst/>
              <a:ahLst/>
              <a:cxnLst/>
              <a:rect l="l" t="t" r="r" b="b"/>
              <a:pathLst>
                <a:path w="1" h="1" extrusionOk="0">
                  <a:moveTo>
                    <a:pt x="1" y="0"/>
                  </a:move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47"/>
            <p:cNvSpPr/>
            <p:nvPr/>
          </p:nvSpPr>
          <p:spPr>
            <a:xfrm>
              <a:off x="1743619" y="1628850"/>
              <a:ext cx="48" cy="2025"/>
            </a:xfrm>
            <a:custGeom>
              <a:avLst/>
              <a:gdLst/>
              <a:ahLst/>
              <a:cxnLst/>
              <a:rect l="l" t="t" r="r" b="b"/>
              <a:pathLst>
                <a:path w="1" h="42" extrusionOk="0">
                  <a:moveTo>
                    <a:pt x="1" y="42"/>
                  </a:moveTo>
                  <a:lnTo>
                    <a:pt x="1" y="42"/>
                  </a:lnTo>
                  <a:lnTo>
                    <a:pt x="1" y="42"/>
                  </a:lnTo>
                  <a:lnTo>
                    <a:pt x="1" y="42"/>
                  </a:lnTo>
                  <a:lnTo>
                    <a:pt x="1" y="42"/>
                  </a:lnTo>
                  <a:lnTo>
                    <a:pt x="1" y="0"/>
                  </a:lnTo>
                  <a:lnTo>
                    <a:pt x="1" y="0"/>
                  </a:lnTo>
                  <a:lnTo>
                    <a:pt x="1" y="0"/>
                  </a:lnTo>
                  <a:lnTo>
                    <a:pt x="1" y="0"/>
                  </a:lnTo>
                  <a:lnTo>
                    <a:pt x="1" y="42"/>
                  </a:lnTo>
                  <a:lnTo>
                    <a:pt x="1" y="42"/>
                  </a:lnTo>
                  <a:lnTo>
                    <a:pt x="1" y="42"/>
                  </a:lnTo>
                  <a:cubicBezTo>
                    <a:pt x="1" y="0"/>
                    <a:pt x="1" y="42"/>
                    <a:pt x="1" y="42"/>
                  </a:cubicBez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47"/>
            <p:cNvSpPr/>
            <p:nvPr/>
          </p:nvSpPr>
          <p:spPr>
            <a:xfrm>
              <a:off x="1743619" y="163487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47"/>
            <p:cNvSpPr/>
            <p:nvPr/>
          </p:nvSpPr>
          <p:spPr>
            <a:xfrm>
              <a:off x="1743619" y="1630827"/>
              <a:ext cx="48" cy="4098"/>
            </a:xfrm>
            <a:custGeom>
              <a:avLst/>
              <a:gdLst/>
              <a:ahLst/>
              <a:cxnLst/>
              <a:rect l="l" t="t" r="r" b="b"/>
              <a:pathLst>
                <a:path w="1" h="85" extrusionOk="0">
                  <a:moveTo>
                    <a:pt x="1" y="1"/>
                  </a:moveTo>
                  <a:lnTo>
                    <a:pt x="1" y="1"/>
                  </a:lnTo>
                  <a:lnTo>
                    <a:pt x="1" y="85"/>
                  </a:ln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47"/>
            <p:cNvSpPr/>
            <p:nvPr/>
          </p:nvSpPr>
          <p:spPr>
            <a:xfrm>
              <a:off x="1743619" y="1630827"/>
              <a:ext cx="48" cy="48"/>
            </a:xfrm>
            <a:custGeom>
              <a:avLst/>
              <a:gdLst/>
              <a:ahLst/>
              <a:cxnLst/>
              <a:rect l="l" t="t" r="r" b="b"/>
              <a:pathLst>
                <a:path w="1" h="1" extrusionOk="0">
                  <a:moveTo>
                    <a:pt x="1" y="1"/>
                  </a:move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7"/>
            <p:cNvSpPr/>
            <p:nvPr/>
          </p:nvSpPr>
          <p:spPr>
            <a:xfrm>
              <a:off x="174361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7"/>
            <p:cNvSpPr/>
            <p:nvPr/>
          </p:nvSpPr>
          <p:spPr>
            <a:xfrm>
              <a:off x="174361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47"/>
            <p:cNvSpPr/>
            <p:nvPr/>
          </p:nvSpPr>
          <p:spPr>
            <a:xfrm>
              <a:off x="1716427" y="1622293"/>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47"/>
            <p:cNvSpPr/>
            <p:nvPr/>
          </p:nvSpPr>
          <p:spPr>
            <a:xfrm>
              <a:off x="1718452" y="1622293"/>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7"/>
            <p:cNvSpPr/>
            <p:nvPr/>
          </p:nvSpPr>
          <p:spPr>
            <a:xfrm>
              <a:off x="1733060" y="1622293"/>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7"/>
            <p:cNvSpPr/>
            <p:nvPr/>
          </p:nvSpPr>
          <p:spPr>
            <a:xfrm>
              <a:off x="1722454" y="1622293"/>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47"/>
            <p:cNvSpPr/>
            <p:nvPr/>
          </p:nvSpPr>
          <p:spPr>
            <a:xfrm>
              <a:off x="1722454" y="1622293"/>
              <a:ext cx="48" cy="2073"/>
            </a:xfrm>
            <a:custGeom>
              <a:avLst/>
              <a:gdLst/>
              <a:ahLst/>
              <a:cxnLst/>
              <a:rect l="l" t="t" r="r" b="b"/>
              <a:pathLst>
                <a:path w="1" h="43" extrusionOk="0">
                  <a:moveTo>
                    <a:pt x="1" y="42"/>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47"/>
            <p:cNvSpPr/>
            <p:nvPr/>
          </p:nvSpPr>
          <p:spPr>
            <a:xfrm>
              <a:off x="1712377" y="1622293"/>
              <a:ext cx="48" cy="2073"/>
            </a:xfrm>
            <a:custGeom>
              <a:avLst/>
              <a:gdLst/>
              <a:ahLst/>
              <a:cxnLst/>
              <a:rect l="l" t="t" r="r" b="b"/>
              <a:pathLst>
                <a:path w="1" h="43" extrusionOk="0">
                  <a:moveTo>
                    <a:pt x="1" y="0"/>
                  </a:moveTo>
                  <a:lnTo>
                    <a:pt x="1" y="4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7"/>
            <p:cNvSpPr/>
            <p:nvPr/>
          </p:nvSpPr>
          <p:spPr>
            <a:xfrm>
              <a:off x="1737592" y="1624318"/>
              <a:ext cx="2025" cy="48"/>
            </a:xfrm>
            <a:custGeom>
              <a:avLst/>
              <a:gdLst/>
              <a:ahLst/>
              <a:cxnLst/>
              <a:rect l="l" t="t" r="r" b="b"/>
              <a:pathLst>
                <a:path w="42" h="1" extrusionOk="0">
                  <a:moveTo>
                    <a:pt x="42" y="0"/>
                  </a:moveTo>
                  <a:lnTo>
                    <a:pt x="42" y="0"/>
                  </a:lnTo>
                  <a:cubicBezTo>
                    <a:pt x="42" y="0"/>
                    <a:pt x="0" y="0"/>
                    <a:pt x="42"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7"/>
            <p:cNvSpPr/>
            <p:nvPr/>
          </p:nvSpPr>
          <p:spPr>
            <a:xfrm>
              <a:off x="1718452" y="1618244"/>
              <a:ext cx="48" cy="48"/>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47"/>
            <p:cNvSpPr/>
            <p:nvPr/>
          </p:nvSpPr>
          <p:spPr>
            <a:xfrm>
              <a:off x="1737592" y="1624318"/>
              <a:ext cx="2025" cy="48"/>
            </a:xfrm>
            <a:custGeom>
              <a:avLst/>
              <a:gdLst/>
              <a:ahLst/>
              <a:cxnLst/>
              <a:rect l="l" t="t" r="r" b="b"/>
              <a:pathLst>
                <a:path w="42" h="1" extrusionOk="0">
                  <a:moveTo>
                    <a:pt x="0" y="0"/>
                  </a:moveTo>
                  <a:lnTo>
                    <a:pt x="0" y="0"/>
                  </a:ln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47"/>
            <p:cNvSpPr/>
            <p:nvPr/>
          </p:nvSpPr>
          <p:spPr>
            <a:xfrm>
              <a:off x="1699794" y="162431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7"/>
            <p:cNvSpPr/>
            <p:nvPr/>
          </p:nvSpPr>
          <p:spPr>
            <a:xfrm>
              <a:off x="1695262" y="1622293"/>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7"/>
            <p:cNvSpPr/>
            <p:nvPr/>
          </p:nvSpPr>
          <p:spPr>
            <a:xfrm>
              <a:off x="1739569" y="1628850"/>
              <a:ext cx="48" cy="48"/>
            </a:xfrm>
            <a:custGeom>
              <a:avLst/>
              <a:gdLst/>
              <a:ahLst/>
              <a:cxnLst/>
              <a:rect l="l" t="t" r="r" b="b"/>
              <a:pathLst>
                <a:path w="1" h="1" extrusionOk="0">
                  <a:moveTo>
                    <a:pt x="1" y="0"/>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47"/>
            <p:cNvSpPr/>
            <p:nvPr/>
          </p:nvSpPr>
          <p:spPr>
            <a:xfrm>
              <a:off x="1739569" y="1628850"/>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47"/>
            <p:cNvSpPr/>
            <p:nvPr/>
          </p:nvSpPr>
          <p:spPr>
            <a:xfrm>
              <a:off x="1737592" y="1628850"/>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47"/>
            <p:cNvSpPr/>
            <p:nvPr/>
          </p:nvSpPr>
          <p:spPr>
            <a:xfrm>
              <a:off x="1739569" y="1628850"/>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7"/>
            <p:cNvSpPr/>
            <p:nvPr/>
          </p:nvSpPr>
          <p:spPr>
            <a:xfrm>
              <a:off x="1739569" y="1628850"/>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7"/>
            <p:cNvSpPr/>
            <p:nvPr/>
          </p:nvSpPr>
          <p:spPr>
            <a:xfrm>
              <a:off x="173956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47"/>
            <p:cNvSpPr/>
            <p:nvPr/>
          </p:nvSpPr>
          <p:spPr>
            <a:xfrm>
              <a:off x="1705869" y="1622293"/>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47"/>
            <p:cNvSpPr/>
            <p:nvPr/>
          </p:nvSpPr>
          <p:spPr>
            <a:xfrm>
              <a:off x="1726986" y="1624318"/>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7"/>
            <p:cNvSpPr/>
            <p:nvPr/>
          </p:nvSpPr>
          <p:spPr>
            <a:xfrm>
              <a:off x="1726986" y="1624318"/>
              <a:ext cx="2073" cy="48"/>
            </a:xfrm>
            <a:custGeom>
              <a:avLst/>
              <a:gdLst/>
              <a:ahLst/>
              <a:cxnLst/>
              <a:rect l="l" t="t" r="r" b="b"/>
              <a:pathLst>
                <a:path w="43" h="1" extrusionOk="0">
                  <a:moveTo>
                    <a:pt x="1" y="0"/>
                  </a:moveTo>
                  <a:lnTo>
                    <a:pt x="1" y="0"/>
                  </a:lnTo>
                  <a:lnTo>
                    <a:pt x="43"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7"/>
            <p:cNvSpPr/>
            <p:nvPr/>
          </p:nvSpPr>
          <p:spPr>
            <a:xfrm>
              <a:off x="1691260" y="1616267"/>
              <a:ext cx="48357" cy="14608"/>
            </a:xfrm>
            <a:custGeom>
              <a:avLst/>
              <a:gdLst/>
              <a:ahLst/>
              <a:cxnLst/>
              <a:rect l="l" t="t" r="r" b="b"/>
              <a:pathLst>
                <a:path w="1003" h="303" extrusionOk="0">
                  <a:moveTo>
                    <a:pt x="738" y="149"/>
                  </a:moveTo>
                  <a:cubicBezTo>
                    <a:pt x="731" y="149"/>
                    <a:pt x="710" y="167"/>
                    <a:pt x="648" y="167"/>
                  </a:cubicBezTo>
                  <a:lnTo>
                    <a:pt x="742" y="167"/>
                  </a:lnTo>
                  <a:cubicBezTo>
                    <a:pt x="742" y="153"/>
                    <a:pt x="742" y="149"/>
                    <a:pt x="738" y="149"/>
                  </a:cubicBezTo>
                  <a:close/>
                  <a:moveTo>
                    <a:pt x="400" y="0"/>
                  </a:moveTo>
                  <a:cubicBezTo>
                    <a:pt x="392" y="0"/>
                    <a:pt x="387" y="10"/>
                    <a:pt x="387" y="42"/>
                  </a:cubicBezTo>
                  <a:lnTo>
                    <a:pt x="178" y="42"/>
                  </a:lnTo>
                  <a:lnTo>
                    <a:pt x="178" y="125"/>
                  </a:lnTo>
                  <a:cubicBezTo>
                    <a:pt x="146" y="98"/>
                    <a:pt x="125" y="88"/>
                    <a:pt x="112" y="88"/>
                  </a:cubicBezTo>
                  <a:cubicBezTo>
                    <a:pt x="84" y="88"/>
                    <a:pt x="84" y="125"/>
                    <a:pt x="84" y="125"/>
                  </a:cubicBezTo>
                  <a:lnTo>
                    <a:pt x="0" y="125"/>
                  </a:lnTo>
                  <a:cubicBezTo>
                    <a:pt x="0" y="167"/>
                    <a:pt x="84" y="167"/>
                    <a:pt x="84" y="167"/>
                  </a:cubicBezTo>
                  <a:lnTo>
                    <a:pt x="219" y="167"/>
                  </a:lnTo>
                  <a:lnTo>
                    <a:pt x="219" y="125"/>
                  </a:lnTo>
                  <a:lnTo>
                    <a:pt x="303" y="125"/>
                  </a:lnTo>
                  <a:cubicBezTo>
                    <a:pt x="303" y="125"/>
                    <a:pt x="340" y="144"/>
                    <a:pt x="365" y="144"/>
                  </a:cubicBezTo>
                  <a:cubicBezTo>
                    <a:pt x="377" y="144"/>
                    <a:pt x="387" y="139"/>
                    <a:pt x="387" y="125"/>
                  </a:cubicBezTo>
                  <a:lnTo>
                    <a:pt x="439" y="125"/>
                  </a:lnTo>
                  <a:cubicBezTo>
                    <a:pt x="439" y="125"/>
                    <a:pt x="439" y="144"/>
                    <a:pt x="464" y="144"/>
                  </a:cubicBezTo>
                  <a:cubicBezTo>
                    <a:pt x="476" y="144"/>
                    <a:pt x="495" y="139"/>
                    <a:pt x="522" y="125"/>
                  </a:cubicBezTo>
                  <a:lnTo>
                    <a:pt x="564" y="125"/>
                  </a:lnTo>
                  <a:lnTo>
                    <a:pt x="564" y="167"/>
                  </a:lnTo>
                  <a:lnTo>
                    <a:pt x="648" y="125"/>
                  </a:lnTo>
                  <a:lnTo>
                    <a:pt x="648" y="167"/>
                  </a:lnTo>
                  <a:cubicBezTo>
                    <a:pt x="648" y="125"/>
                    <a:pt x="742" y="125"/>
                    <a:pt x="742" y="125"/>
                  </a:cubicBezTo>
                  <a:lnTo>
                    <a:pt x="742" y="167"/>
                  </a:lnTo>
                  <a:lnTo>
                    <a:pt x="784" y="167"/>
                  </a:lnTo>
                  <a:cubicBezTo>
                    <a:pt x="784" y="167"/>
                    <a:pt x="867" y="167"/>
                    <a:pt x="867" y="125"/>
                  </a:cubicBezTo>
                  <a:lnTo>
                    <a:pt x="784" y="125"/>
                  </a:lnTo>
                  <a:cubicBezTo>
                    <a:pt x="784" y="125"/>
                    <a:pt x="742" y="125"/>
                    <a:pt x="742" y="42"/>
                  </a:cubicBezTo>
                  <a:lnTo>
                    <a:pt x="648" y="42"/>
                  </a:lnTo>
                  <a:cubicBezTo>
                    <a:pt x="648" y="70"/>
                    <a:pt x="648" y="79"/>
                    <a:pt x="645" y="79"/>
                  </a:cubicBezTo>
                  <a:cubicBezTo>
                    <a:pt x="639" y="79"/>
                    <a:pt x="620" y="42"/>
                    <a:pt x="564" y="42"/>
                  </a:cubicBezTo>
                  <a:lnTo>
                    <a:pt x="439" y="42"/>
                  </a:lnTo>
                  <a:cubicBezTo>
                    <a:pt x="439" y="42"/>
                    <a:pt x="416" y="0"/>
                    <a:pt x="400" y="0"/>
                  </a:cubicBezTo>
                  <a:close/>
                  <a:moveTo>
                    <a:pt x="961" y="125"/>
                  </a:moveTo>
                  <a:lnTo>
                    <a:pt x="867" y="167"/>
                  </a:lnTo>
                  <a:lnTo>
                    <a:pt x="784" y="167"/>
                  </a:lnTo>
                  <a:lnTo>
                    <a:pt x="784" y="261"/>
                  </a:lnTo>
                  <a:cubicBezTo>
                    <a:pt x="784" y="167"/>
                    <a:pt x="867" y="167"/>
                    <a:pt x="867" y="167"/>
                  </a:cubicBezTo>
                  <a:lnTo>
                    <a:pt x="867" y="167"/>
                  </a:lnTo>
                  <a:lnTo>
                    <a:pt x="784" y="261"/>
                  </a:lnTo>
                  <a:lnTo>
                    <a:pt x="867" y="261"/>
                  </a:lnTo>
                  <a:lnTo>
                    <a:pt x="961" y="167"/>
                  </a:lnTo>
                  <a:lnTo>
                    <a:pt x="961" y="125"/>
                  </a:lnTo>
                  <a:close/>
                  <a:moveTo>
                    <a:pt x="961" y="167"/>
                  </a:moveTo>
                  <a:lnTo>
                    <a:pt x="961" y="261"/>
                  </a:lnTo>
                  <a:cubicBezTo>
                    <a:pt x="961" y="261"/>
                    <a:pt x="980" y="219"/>
                    <a:pt x="992" y="219"/>
                  </a:cubicBezTo>
                  <a:cubicBezTo>
                    <a:pt x="998" y="219"/>
                    <a:pt x="1003" y="230"/>
                    <a:pt x="1003" y="261"/>
                  </a:cubicBezTo>
                  <a:lnTo>
                    <a:pt x="1003" y="167"/>
                  </a:lnTo>
                  <a:close/>
                  <a:moveTo>
                    <a:pt x="961" y="261"/>
                  </a:moveTo>
                  <a:lnTo>
                    <a:pt x="961" y="303"/>
                  </a:lnTo>
                  <a:cubicBezTo>
                    <a:pt x="961" y="261"/>
                    <a:pt x="1003" y="261"/>
                    <a:pt x="1003" y="26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47"/>
            <p:cNvSpPr/>
            <p:nvPr/>
          </p:nvSpPr>
          <p:spPr>
            <a:xfrm>
              <a:off x="1722454" y="1622293"/>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47"/>
            <p:cNvSpPr/>
            <p:nvPr/>
          </p:nvSpPr>
          <p:spPr>
            <a:xfrm>
              <a:off x="1712377" y="1622293"/>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7"/>
            <p:cNvSpPr/>
            <p:nvPr/>
          </p:nvSpPr>
          <p:spPr>
            <a:xfrm>
              <a:off x="1733060" y="1628850"/>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7"/>
            <p:cNvSpPr/>
            <p:nvPr/>
          </p:nvSpPr>
          <p:spPr>
            <a:xfrm>
              <a:off x="1739569" y="1628850"/>
              <a:ext cx="4098" cy="48"/>
            </a:xfrm>
            <a:custGeom>
              <a:avLst/>
              <a:gdLst/>
              <a:ahLst/>
              <a:cxnLst/>
              <a:rect l="l" t="t" r="r" b="b"/>
              <a:pathLst>
                <a:path w="85" h="1" extrusionOk="0">
                  <a:moveTo>
                    <a:pt x="85"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47"/>
            <p:cNvSpPr/>
            <p:nvPr/>
          </p:nvSpPr>
          <p:spPr>
            <a:xfrm>
              <a:off x="173956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47"/>
            <p:cNvSpPr/>
            <p:nvPr/>
          </p:nvSpPr>
          <p:spPr>
            <a:xfrm>
              <a:off x="173956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7"/>
            <p:cNvSpPr/>
            <p:nvPr/>
          </p:nvSpPr>
          <p:spPr>
            <a:xfrm>
              <a:off x="1739569" y="1628850"/>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7"/>
            <p:cNvSpPr/>
            <p:nvPr/>
          </p:nvSpPr>
          <p:spPr>
            <a:xfrm>
              <a:off x="1739569" y="1628850"/>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47"/>
            <p:cNvSpPr/>
            <p:nvPr/>
          </p:nvSpPr>
          <p:spPr>
            <a:xfrm>
              <a:off x="173956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47"/>
            <p:cNvSpPr/>
            <p:nvPr/>
          </p:nvSpPr>
          <p:spPr>
            <a:xfrm>
              <a:off x="173956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47"/>
            <p:cNvSpPr/>
            <p:nvPr/>
          </p:nvSpPr>
          <p:spPr>
            <a:xfrm>
              <a:off x="1739569" y="1628850"/>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47"/>
            <p:cNvSpPr/>
            <p:nvPr/>
          </p:nvSpPr>
          <p:spPr>
            <a:xfrm>
              <a:off x="173956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47"/>
            <p:cNvSpPr/>
            <p:nvPr/>
          </p:nvSpPr>
          <p:spPr>
            <a:xfrm>
              <a:off x="1737592" y="1628850"/>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47"/>
            <p:cNvSpPr/>
            <p:nvPr/>
          </p:nvSpPr>
          <p:spPr>
            <a:xfrm>
              <a:off x="1737592" y="1628850"/>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47"/>
            <p:cNvSpPr/>
            <p:nvPr/>
          </p:nvSpPr>
          <p:spPr>
            <a:xfrm>
              <a:off x="1737592" y="1628850"/>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7"/>
            <p:cNvSpPr/>
            <p:nvPr/>
          </p:nvSpPr>
          <p:spPr>
            <a:xfrm>
              <a:off x="1733060" y="162431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7"/>
            <p:cNvSpPr/>
            <p:nvPr/>
          </p:nvSpPr>
          <p:spPr>
            <a:xfrm>
              <a:off x="1729011" y="1624318"/>
              <a:ext cx="48" cy="4580"/>
            </a:xfrm>
            <a:custGeom>
              <a:avLst/>
              <a:gdLst/>
              <a:ahLst/>
              <a:cxnLst/>
              <a:rect l="l" t="t" r="r" b="b"/>
              <a:pathLst>
                <a:path w="1" h="95" extrusionOk="0">
                  <a:moveTo>
                    <a:pt x="1" y="94"/>
                  </a:moveTo>
                  <a:cubicBezTo>
                    <a:pt x="1" y="94"/>
                    <a:pt x="1" y="0"/>
                    <a:pt x="1" y="94"/>
                  </a:cubicBez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47"/>
            <p:cNvSpPr/>
            <p:nvPr/>
          </p:nvSpPr>
          <p:spPr>
            <a:xfrm>
              <a:off x="1729011" y="1624318"/>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47"/>
            <p:cNvSpPr/>
            <p:nvPr/>
          </p:nvSpPr>
          <p:spPr>
            <a:xfrm>
              <a:off x="1691260" y="1622293"/>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7"/>
            <p:cNvSpPr/>
            <p:nvPr/>
          </p:nvSpPr>
          <p:spPr>
            <a:xfrm>
              <a:off x="1691260" y="1622293"/>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7"/>
            <p:cNvSpPr/>
            <p:nvPr/>
          </p:nvSpPr>
          <p:spPr>
            <a:xfrm>
              <a:off x="1718452" y="162431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47"/>
            <p:cNvSpPr/>
            <p:nvPr/>
          </p:nvSpPr>
          <p:spPr>
            <a:xfrm>
              <a:off x="1716427" y="1622293"/>
              <a:ext cx="48" cy="2073"/>
            </a:xfrm>
            <a:custGeom>
              <a:avLst/>
              <a:gdLst/>
              <a:ahLst/>
              <a:cxnLst/>
              <a:rect l="l" t="t" r="r" b="b"/>
              <a:pathLst>
                <a:path w="1" h="43" extrusionOk="0">
                  <a:moveTo>
                    <a:pt x="0" y="42"/>
                  </a:moveTo>
                  <a:lnTo>
                    <a:pt x="0" y="42"/>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47"/>
            <p:cNvSpPr/>
            <p:nvPr/>
          </p:nvSpPr>
          <p:spPr>
            <a:xfrm>
              <a:off x="1716427" y="162431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7"/>
            <p:cNvSpPr/>
            <p:nvPr/>
          </p:nvSpPr>
          <p:spPr>
            <a:xfrm>
              <a:off x="1739569" y="163487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47"/>
            <p:cNvSpPr/>
            <p:nvPr/>
          </p:nvSpPr>
          <p:spPr>
            <a:xfrm>
              <a:off x="1739569" y="163487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47"/>
            <p:cNvSpPr/>
            <p:nvPr/>
          </p:nvSpPr>
          <p:spPr>
            <a:xfrm>
              <a:off x="1739569" y="1630827"/>
              <a:ext cx="48" cy="4098"/>
            </a:xfrm>
            <a:custGeom>
              <a:avLst/>
              <a:gdLst/>
              <a:ahLst/>
              <a:cxnLst/>
              <a:rect l="l" t="t" r="r" b="b"/>
              <a:pathLst>
                <a:path w="1" h="85" extrusionOk="0">
                  <a:moveTo>
                    <a:pt x="1" y="85"/>
                  </a:moveTo>
                  <a:lnTo>
                    <a:pt x="1" y="1"/>
                  </a:lnTo>
                  <a:lnTo>
                    <a:pt x="1" y="85"/>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47"/>
            <p:cNvSpPr/>
            <p:nvPr/>
          </p:nvSpPr>
          <p:spPr>
            <a:xfrm>
              <a:off x="173956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47"/>
            <p:cNvSpPr/>
            <p:nvPr/>
          </p:nvSpPr>
          <p:spPr>
            <a:xfrm>
              <a:off x="1739569" y="1630827"/>
              <a:ext cx="48" cy="48"/>
            </a:xfrm>
            <a:custGeom>
              <a:avLst/>
              <a:gdLst/>
              <a:ahLst/>
              <a:cxnLst/>
              <a:rect l="l" t="t" r="r" b="b"/>
              <a:pathLst>
                <a:path w="1" h="1" extrusionOk="0">
                  <a:moveTo>
                    <a:pt x="1" y="1"/>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47"/>
            <p:cNvSpPr/>
            <p:nvPr/>
          </p:nvSpPr>
          <p:spPr>
            <a:xfrm>
              <a:off x="173956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47"/>
            <p:cNvSpPr/>
            <p:nvPr/>
          </p:nvSpPr>
          <p:spPr>
            <a:xfrm>
              <a:off x="173956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47"/>
            <p:cNvSpPr/>
            <p:nvPr/>
          </p:nvSpPr>
          <p:spPr>
            <a:xfrm>
              <a:off x="173956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47"/>
            <p:cNvSpPr/>
            <p:nvPr/>
          </p:nvSpPr>
          <p:spPr>
            <a:xfrm>
              <a:off x="173956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47"/>
            <p:cNvSpPr/>
            <p:nvPr/>
          </p:nvSpPr>
          <p:spPr>
            <a:xfrm>
              <a:off x="173956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7"/>
            <p:cNvSpPr/>
            <p:nvPr/>
          </p:nvSpPr>
          <p:spPr>
            <a:xfrm>
              <a:off x="173956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7"/>
            <p:cNvSpPr/>
            <p:nvPr/>
          </p:nvSpPr>
          <p:spPr>
            <a:xfrm>
              <a:off x="173956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7"/>
            <p:cNvSpPr/>
            <p:nvPr/>
          </p:nvSpPr>
          <p:spPr>
            <a:xfrm>
              <a:off x="173956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47"/>
            <p:cNvSpPr/>
            <p:nvPr/>
          </p:nvSpPr>
          <p:spPr>
            <a:xfrm>
              <a:off x="173956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47"/>
            <p:cNvSpPr/>
            <p:nvPr/>
          </p:nvSpPr>
          <p:spPr>
            <a:xfrm>
              <a:off x="173956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47"/>
            <p:cNvSpPr/>
            <p:nvPr/>
          </p:nvSpPr>
          <p:spPr>
            <a:xfrm>
              <a:off x="173956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47"/>
            <p:cNvSpPr/>
            <p:nvPr/>
          </p:nvSpPr>
          <p:spPr>
            <a:xfrm>
              <a:off x="173956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47"/>
            <p:cNvSpPr/>
            <p:nvPr/>
          </p:nvSpPr>
          <p:spPr>
            <a:xfrm>
              <a:off x="1739569" y="163082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7"/>
            <p:cNvSpPr/>
            <p:nvPr/>
          </p:nvSpPr>
          <p:spPr>
            <a:xfrm>
              <a:off x="1739569" y="163082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47"/>
            <p:cNvSpPr/>
            <p:nvPr/>
          </p:nvSpPr>
          <p:spPr>
            <a:xfrm>
              <a:off x="1739569" y="1628850"/>
              <a:ext cx="48" cy="2025"/>
            </a:xfrm>
            <a:custGeom>
              <a:avLst/>
              <a:gdLst/>
              <a:ahLst/>
              <a:cxnLst/>
              <a:rect l="l" t="t" r="r" b="b"/>
              <a:pathLst>
                <a:path w="1" h="42" extrusionOk="0">
                  <a:moveTo>
                    <a:pt x="1" y="42"/>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47"/>
            <p:cNvSpPr/>
            <p:nvPr/>
          </p:nvSpPr>
          <p:spPr>
            <a:xfrm>
              <a:off x="173956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47"/>
            <p:cNvSpPr/>
            <p:nvPr/>
          </p:nvSpPr>
          <p:spPr>
            <a:xfrm>
              <a:off x="1737592" y="1628850"/>
              <a:ext cx="2025" cy="48"/>
            </a:xfrm>
            <a:custGeom>
              <a:avLst/>
              <a:gdLst/>
              <a:ahLst/>
              <a:cxnLst/>
              <a:rect l="l" t="t" r="r" b="b"/>
              <a:pathLst>
                <a:path w="42" h="1" extrusionOk="0">
                  <a:moveTo>
                    <a:pt x="42" y="0"/>
                  </a:moveTo>
                  <a:lnTo>
                    <a:pt x="0" y="0"/>
                  </a:ln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47"/>
            <p:cNvSpPr/>
            <p:nvPr/>
          </p:nvSpPr>
          <p:spPr>
            <a:xfrm>
              <a:off x="173956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7"/>
            <p:cNvSpPr/>
            <p:nvPr/>
          </p:nvSpPr>
          <p:spPr>
            <a:xfrm>
              <a:off x="1739569" y="1628850"/>
              <a:ext cx="48" cy="48"/>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7"/>
            <p:cNvSpPr/>
            <p:nvPr/>
          </p:nvSpPr>
          <p:spPr>
            <a:xfrm>
              <a:off x="173956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7"/>
            <p:cNvSpPr/>
            <p:nvPr/>
          </p:nvSpPr>
          <p:spPr>
            <a:xfrm>
              <a:off x="1739569" y="1628850"/>
              <a:ext cx="48" cy="48"/>
            </a:xfrm>
            <a:custGeom>
              <a:avLst/>
              <a:gdLst/>
              <a:ahLst/>
              <a:cxnLst/>
              <a:rect l="l" t="t" r="r" b="b"/>
              <a:pathLst>
                <a:path w="1" h="1" extrusionOk="0">
                  <a:moveTo>
                    <a:pt x="1" y="0"/>
                  </a:move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7"/>
            <p:cNvSpPr/>
            <p:nvPr/>
          </p:nvSpPr>
          <p:spPr>
            <a:xfrm>
              <a:off x="1739569" y="1628850"/>
              <a:ext cx="48" cy="48"/>
            </a:xfrm>
            <a:custGeom>
              <a:avLst/>
              <a:gdLst/>
              <a:ahLst/>
              <a:cxnLst/>
              <a:rect l="l" t="t" r="r" b="b"/>
              <a:pathLst>
                <a:path w="1" h="1"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47"/>
            <p:cNvSpPr/>
            <p:nvPr/>
          </p:nvSpPr>
          <p:spPr>
            <a:xfrm>
              <a:off x="1739569" y="1630827"/>
              <a:ext cx="48" cy="48"/>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47"/>
            <p:cNvSpPr/>
            <p:nvPr/>
          </p:nvSpPr>
          <p:spPr>
            <a:xfrm>
              <a:off x="1739569" y="1628850"/>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47"/>
            <p:cNvSpPr/>
            <p:nvPr/>
          </p:nvSpPr>
          <p:spPr>
            <a:xfrm>
              <a:off x="1737592" y="1628850"/>
              <a:ext cx="2025" cy="48"/>
            </a:xfrm>
            <a:custGeom>
              <a:avLst/>
              <a:gdLst/>
              <a:ahLst/>
              <a:cxnLst/>
              <a:rect l="l" t="t" r="r" b="b"/>
              <a:pathLst>
                <a:path w="42" h="1" extrusionOk="0">
                  <a:moveTo>
                    <a:pt x="42" y="0"/>
                  </a:moveTo>
                  <a:lnTo>
                    <a:pt x="0" y="0"/>
                  </a:ln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47"/>
            <p:cNvSpPr/>
            <p:nvPr/>
          </p:nvSpPr>
          <p:spPr>
            <a:xfrm>
              <a:off x="1737592" y="1628850"/>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47"/>
            <p:cNvSpPr/>
            <p:nvPr/>
          </p:nvSpPr>
          <p:spPr>
            <a:xfrm>
              <a:off x="1726986" y="1622293"/>
              <a:ext cx="48" cy="48"/>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47"/>
            <p:cNvSpPr/>
            <p:nvPr/>
          </p:nvSpPr>
          <p:spPr>
            <a:xfrm>
              <a:off x="1733060" y="162431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47"/>
            <p:cNvSpPr/>
            <p:nvPr/>
          </p:nvSpPr>
          <p:spPr>
            <a:xfrm>
              <a:off x="1733060" y="1622293"/>
              <a:ext cx="48" cy="2073"/>
            </a:xfrm>
            <a:custGeom>
              <a:avLst/>
              <a:gdLst/>
              <a:ahLst/>
              <a:cxnLst/>
              <a:rect l="l" t="t" r="r" b="b"/>
              <a:pathLst>
                <a:path w="1" h="43" extrusionOk="0">
                  <a:moveTo>
                    <a:pt x="0" y="0"/>
                  </a:moveTo>
                  <a:lnTo>
                    <a:pt x="0" y="42"/>
                  </a:lnTo>
                  <a:lnTo>
                    <a:pt x="0" y="4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47"/>
            <p:cNvSpPr/>
            <p:nvPr/>
          </p:nvSpPr>
          <p:spPr>
            <a:xfrm>
              <a:off x="1737592" y="162431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47"/>
            <p:cNvSpPr/>
            <p:nvPr/>
          </p:nvSpPr>
          <p:spPr>
            <a:xfrm>
              <a:off x="1737592" y="162431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47"/>
            <p:cNvSpPr/>
            <p:nvPr/>
          </p:nvSpPr>
          <p:spPr>
            <a:xfrm>
              <a:off x="1718452" y="1622293"/>
              <a:ext cx="21165" cy="19189"/>
            </a:xfrm>
            <a:custGeom>
              <a:avLst/>
              <a:gdLst/>
              <a:ahLst/>
              <a:cxnLst/>
              <a:rect l="l" t="t" r="r" b="b"/>
              <a:pathLst>
                <a:path w="439" h="398" extrusionOk="0">
                  <a:moveTo>
                    <a:pt x="178" y="0"/>
                  </a:moveTo>
                  <a:lnTo>
                    <a:pt x="178" y="42"/>
                  </a:lnTo>
                  <a:lnTo>
                    <a:pt x="84" y="42"/>
                  </a:lnTo>
                  <a:cubicBezTo>
                    <a:pt x="0" y="136"/>
                    <a:pt x="84" y="136"/>
                    <a:pt x="84" y="136"/>
                  </a:cubicBezTo>
                  <a:lnTo>
                    <a:pt x="0" y="136"/>
                  </a:lnTo>
                  <a:lnTo>
                    <a:pt x="0" y="178"/>
                  </a:lnTo>
                  <a:lnTo>
                    <a:pt x="0" y="262"/>
                  </a:lnTo>
                  <a:lnTo>
                    <a:pt x="0" y="345"/>
                  </a:lnTo>
                  <a:lnTo>
                    <a:pt x="84" y="345"/>
                  </a:lnTo>
                  <a:lnTo>
                    <a:pt x="84" y="397"/>
                  </a:lnTo>
                  <a:lnTo>
                    <a:pt x="397" y="397"/>
                  </a:lnTo>
                  <a:lnTo>
                    <a:pt x="397" y="345"/>
                  </a:lnTo>
                  <a:lnTo>
                    <a:pt x="439" y="262"/>
                  </a:lnTo>
                  <a:lnTo>
                    <a:pt x="397" y="262"/>
                  </a:lnTo>
                  <a:cubicBezTo>
                    <a:pt x="439" y="178"/>
                    <a:pt x="439" y="178"/>
                    <a:pt x="397" y="136"/>
                  </a:cubicBezTo>
                  <a:lnTo>
                    <a:pt x="397" y="42"/>
                  </a:lnTo>
                  <a:lnTo>
                    <a:pt x="303" y="42"/>
                  </a:lnTo>
                  <a:lnTo>
                    <a:pt x="303"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47"/>
            <p:cNvSpPr/>
            <p:nvPr/>
          </p:nvSpPr>
          <p:spPr>
            <a:xfrm>
              <a:off x="1737592" y="162431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47"/>
            <p:cNvSpPr/>
            <p:nvPr/>
          </p:nvSpPr>
          <p:spPr>
            <a:xfrm>
              <a:off x="1737592" y="1628850"/>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47"/>
            <p:cNvSpPr/>
            <p:nvPr/>
          </p:nvSpPr>
          <p:spPr>
            <a:xfrm>
              <a:off x="1737592" y="1628850"/>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47"/>
            <p:cNvSpPr/>
            <p:nvPr/>
          </p:nvSpPr>
          <p:spPr>
            <a:xfrm>
              <a:off x="1737592" y="1624318"/>
              <a:ext cx="48" cy="48"/>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47"/>
            <p:cNvSpPr/>
            <p:nvPr/>
          </p:nvSpPr>
          <p:spPr>
            <a:xfrm>
              <a:off x="1737592" y="1628850"/>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47"/>
            <p:cNvSpPr/>
            <p:nvPr/>
          </p:nvSpPr>
          <p:spPr>
            <a:xfrm>
              <a:off x="1737592" y="162431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47"/>
            <p:cNvSpPr/>
            <p:nvPr/>
          </p:nvSpPr>
          <p:spPr>
            <a:xfrm>
              <a:off x="1733060" y="1624318"/>
              <a:ext cx="48" cy="48"/>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47"/>
            <p:cNvSpPr/>
            <p:nvPr/>
          </p:nvSpPr>
          <p:spPr>
            <a:xfrm>
              <a:off x="1739569" y="1634877"/>
              <a:ext cx="48" cy="48"/>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47"/>
            <p:cNvSpPr/>
            <p:nvPr/>
          </p:nvSpPr>
          <p:spPr>
            <a:xfrm>
              <a:off x="1739569" y="1634877"/>
              <a:ext cx="48" cy="48"/>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47"/>
            <p:cNvSpPr/>
            <p:nvPr/>
          </p:nvSpPr>
          <p:spPr>
            <a:xfrm>
              <a:off x="1452029" y="1344300"/>
              <a:ext cx="432177" cy="392594"/>
            </a:xfrm>
            <a:custGeom>
              <a:avLst/>
              <a:gdLst/>
              <a:ahLst/>
              <a:cxnLst/>
              <a:rect l="l" t="t" r="r" b="b"/>
              <a:pathLst>
                <a:path w="8964" h="8143" extrusionOk="0">
                  <a:moveTo>
                    <a:pt x="3477" y="0"/>
                  </a:moveTo>
                  <a:cubicBezTo>
                    <a:pt x="3330" y="0"/>
                    <a:pt x="3176" y="21"/>
                    <a:pt x="2998" y="63"/>
                  </a:cubicBezTo>
                  <a:cubicBezTo>
                    <a:pt x="2434" y="104"/>
                    <a:pt x="1912" y="501"/>
                    <a:pt x="1692" y="1066"/>
                  </a:cubicBezTo>
                  <a:cubicBezTo>
                    <a:pt x="1651" y="1201"/>
                    <a:pt x="1567" y="1410"/>
                    <a:pt x="1567" y="1630"/>
                  </a:cubicBezTo>
                  <a:cubicBezTo>
                    <a:pt x="1567" y="1849"/>
                    <a:pt x="1651" y="2330"/>
                    <a:pt x="1348" y="2330"/>
                  </a:cubicBezTo>
                  <a:cubicBezTo>
                    <a:pt x="1087" y="2413"/>
                    <a:pt x="867" y="2455"/>
                    <a:pt x="648" y="2632"/>
                  </a:cubicBezTo>
                  <a:cubicBezTo>
                    <a:pt x="0" y="3197"/>
                    <a:pt x="481" y="4116"/>
                    <a:pt x="439" y="4764"/>
                  </a:cubicBezTo>
                  <a:cubicBezTo>
                    <a:pt x="439" y="5244"/>
                    <a:pt x="303" y="5766"/>
                    <a:pt x="125" y="6163"/>
                  </a:cubicBezTo>
                  <a:cubicBezTo>
                    <a:pt x="84" y="6466"/>
                    <a:pt x="0" y="6727"/>
                    <a:pt x="125" y="7030"/>
                  </a:cubicBezTo>
                  <a:cubicBezTo>
                    <a:pt x="125" y="7114"/>
                    <a:pt x="219" y="7114"/>
                    <a:pt x="345" y="7156"/>
                  </a:cubicBezTo>
                  <a:cubicBezTo>
                    <a:pt x="345" y="7156"/>
                    <a:pt x="439" y="7114"/>
                    <a:pt x="481" y="7114"/>
                  </a:cubicBezTo>
                  <a:cubicBezTo>
                    <a:pt x="648" y="7114"/>
                    <a:pt x="648" y="7469"/>
                    <a:pt x="648" y="7511"/>
                  </a:cubicBezTo>
                  <a:cubicBezTo>
                    <a:pt x="564" y="7730"/>
                    <a:pt x="564" y="7939"/>
                    <a:pt x="784" y="8075"/>
                  </a:cubicBezTo>
                  <a:cubicBezTo>
                    <a:pt x="843" y="8123"/>
                    <a:pt x="912" y="8142"/>
                    <a:pt x="986" y="8142"/>
                  </a:cubicBezTo>
                  <a:cubicBezTo>
                    <a:pt x="1182" y="8142"/>
                    <a:pt x="1407" y="8008"/>
                    <a:pt x="1567" y="7939"/>
                  </a:cubicBezTo>
                  <a:cubicBezTo>
                    <a:pt x="1786" y="7730"/>
                    <a:pt x="1870" y="7469"/>
                    <a:pt x="2006" y="7250"/>
                  </a:cubicBezTo>
                  <a:cubicBezTo>
                    <a:pt x="2131" y="6895"/>
                    <a:pt x="2267" y="6466"/>
                    <a:pt x="2434" y="6111"/>
                  </a:cubicBezTo>
                  <a:cubicBezTo>
                    <a:pt x="2476" y="6028"/>
                    <a:pt x="2476" y="5902"/>
                    <a:pt x="2570" y="5808"/>
                  </a:cubicBezTo>
                  <a:cubicBezTo>
                    <a:pt x="2612" y="5766"/>
                    <a:pt x="2612" y="5683"/>
                    <a:pt x="2695" y="5589"/>
                  </a:cubicBezTo>
                  <a:cubicBezTo>
                    <a:pt x="2789" y="5683"/>
                    <a:pt x="2831" y="5766"/>
                    <a:pt x="2998" y="5766"/>
                  </a:cubicBezTo>
                  <a:cubicBezTo>
                    <a:pt x="2915" y="5902"/>
                    <a:pt x="2915" y="6028"/>
                    <a:pt x="2915" y="6111"/>
                  </a:cubicBezTo>
                  <a:cubicBezTo>
                    <a:pt x="2915" y="6156"/>
                    <a:pt x="2977" y="6390"/>
                    <a:pt x="3083" y="6390"/>
                  </a:cubicBezTo>
                  <a:cubicBezTo>
                    <a:pt x="3099" y="6390"/>
                    <a:pt x="3116" y="6385"/>
                    <a:pt x="3134" y="6372"/>
                  </a:cubicBezTo>
                  <a:cubicBezTo>
                    <a:pt x="3259" y="6247"/>
                    <a:pt x="3353" y="6028"/>
                    <a:pt x="3395" y="5902"/>
                  </a:cubicBezTo>
                  <a:cubicBezTo>
                    <a:pt x="3479" y="5683"/>
                    <a:pt x="3573" y="5547"/>
                    <a:pt x="3573" y="5328"/>
                  </a:cubicBezTo>
                  <a:cubicBezTo>
                    <a:pt x="3611" y="5251"/>
                    <a:pt x="3579" y="4581"/>
                    <a:pt x="3736" y="4581"/>
                  </a:cubicBezTo>
                  <a:cubicBezTo>
                    <a:pt x="3750" y="4581"/>
                    <a:pt x="3765" y="4586"/>
                    <a:pt x="3782" y="4596"/>
                  </a:cubicBezTo>
                  <a:cubicBezTo>
                    <a:pt x="3887" y="4726"/>
                    <a:pt x="4042" y="4836"/>
                    <a:pt x="4165" y="4836"/>
                  </a:cubicBezTo>
                  <a:cubicBezTo>
                    <a:pt x="4201" y="4836"/>
                    <a:pt x="4234" y="4827"/>
                    <a:pt x="4262" y="4805"/>
                  </a:cubicBezTo>
                  <a:cubicBezTo>
                    <a:pt x="4482" y="4680"/>
                    <a:pt x="4565" y="4461"/>
                    <a:pt x="4617" y="4335"/>
                  </a:cubicBezTo>
                  <a:cubicBezTo>
                    <a:pt x="4690" y="4145"/>
                    <a:pt x="4864" y="3728"/>
                    <a:pt x="5133" y="3728"/>
                  </a:cubicBezTo>
                  <a:cubicBezTo>
                    <a:pt x="5175" y="3728"/>
                    <a:pt x="5219" y="3738"/>
                    <a:pt x="5265" y="3761"/>
                  </a:cubicBezTo>
                  <a:cubicBezTo>
                    <a:pt x="5484" y="3813"/>
                    <a:pt x="5610" y="4022"/>
                    <a:pt x="5746" y="4199"/>
                  </a:cubicBezTo>
                  <a:cubicBezTo>
                    <a:pt x="6049" y="4377"/>
                    <a:pt x="6310" y="4544"/>
                    <a:pt x="6613" y="4764"/>
                  </a:cubicBezTo>
                  <a:cubicBezTo>
                    <a:pt x="6748" y="4805"/>
                    <a:pt x="6968" y="4899"/>
                    <a:pt x="7177" y="4899"/>
                  </a:cubicBezTo>
                  <a:cubicBezTo>
                    <a:pt x="7313" y="4805"/>
                    <a:pt x="7396" y="4680"/>
                    <a:pt x="7490" y="4544"/>
                  </a:cubicBezTo>
                  <a:cubicBezTo>
                    <a:pt x="7490" y="4351"/>
                    <a:pt x="7113" y="3664"/>
                    <a:pt x="7440" y="3664"/>
                  </a:cubicBezTo>
                  <a:cubicBezTo>
                    <a:pt x="7466" y="3664"/>
                    <a:pt x="7497" y="3668"/>
                    <a:pt x="7532" y="3677"/>
                  </a:cubicBezTo>
                  <a:cubicBezTo>
                    <a:pt x="7779" y="3725"/>
                    <a:pt x="8076" y="3864"/>
                    <a:pt x="8322" y="3864"/>
                  </a:cubicBezTo>
                  <a:cubicBezTo>
                    <a:pt x="8502" y="3864"/>
                    <a:pt x="8655" y="3790"/>
                    <a:pt x="8744" y="3552"/>
                  </a:cubicBezTo>
                  <a:cubicBezTo>
                    <a:pt x="8963" y="3029"/>
                    <a:pt x="8399" y="2549"/>
                    <a:pt x="7960" y="2330"/>
                  </a:cubicBezTo>
                  <a:cubicBezTo>
                    <a:pt x="7835" y="2194"/>
                    <a:pt x="7657" y="2110"/>
                    <a:pt x="7490" y="2068"/>
                  </a:cubicBezTo>
                  <a:cubicBezTo>
                    <a:pt x="7615" y="1985"/>
                    <a:pt x="7615" y="1891"/>
                    <a:pt x="7532" y="1849"/>
                  </a:cubicBezTo>
                  <a:cubicBezTo>
                    <a:pt x="7313" y="1630"/>
                    <a:pt x="7093" y="1546"/>
                    <a:pt x="6916" y="1410"/>
                  </a:cubicBezTo>
                  <a:cubicBezTo>
                    <a:pt x="6613" y="1285"/>
                    <a:pt x="6310" y="1107"/>
                    <a:pt x="5965" y="982"/>
                  </a:cubicBezTo>
                  <a:cubicBezTo>
                    <a:pt x="5923" y="888"/>
                    <a:pt x="5526" y="846"/>
                    <a:pt x="5829" y="846"/>
                  </a:cubicBezTo>
                  <a:cubicBezTo>
                    <a:pt x="5965" y="846"/>
                    <a:pt x="6049" y="888"/>
                    <a:pt x="6132" y="888"/>
                  </a:cubicBezTo>
                  <a:cubicBezTo>
                    <a:pt x="6268" y="846"/>
                    <a:pt x="6310" y="846"/>
                    <a:pt x="6310" y="721"/>
                  </a:cubicBezTo>
                  <a:cubicBezTo>
                    <a:pt x="6310" y="418"/>
                    <a:pt x="5526" y="198"/>
                    <a:pt x="5349" y="198"/>
                  </a:cubicBezTo>
                  <a:cubicBezTo>
                    <a:pt x="4826" y="198"/>
                    <a:pt x="4398" y="104"/>
                    <a:pt x="3917" y="63"/>
                  </a:cubicBezTo>
                  <a:cubicBezTo>
                    <a:pt x="3766" y="21"/>
                    <a:pt x="3625" y="0"/>
                    <a:pt x="3477"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47"/>
            <p:cNvSpPr/>
            <p:nvPr/>
          </p:nvSpPr>
          <p:spPr>
            <a:xfrm>
              <a:off x="1544164" y="1604021"/>
              <a:ext cx="203553" cy="226309"/>
            </a:xfrm>
            <a:custGeom>
              <a:avLst/>
              <a:gdLst/>
              <a:ahLst/>
              <a:cxnLst/>
              <a:rect l="l" t="t" r="r" b="b"/>
              <a:pathLst>
                <a:path w="4222" h="4694" extrusionOk="0">
                  <a:moveTo>
                    <a:pt x="848" y="0"/>
                  </a:moveTo>
                  <a:cubicBezTo>
                    <a:pt x="740" y="0"/>
                    <a:pt x="627" y="47"/>
                    <a:pt x="523" y="160"/>
                  </a:cubicBezTo>
                  <a:cubicBezTo>
                    <a:pt x="1" y="724"/>
                    <a:pt x="137" y="1508"/>
                    <a:pt x="304" y="2124"/>
                  </a:cubicBezTo>
                  <a:cubicBezTo>
                    <a:pt x="356" y="2646"/>
                    <a:pt x="356" y="2991"/>
                    <a:pt x="304" y="3472"/>
                  </a:cubicBezTo>
                  <a:cubicBezTo>
                    <a:pt x="304" y="3774"/>
                    <a:pt x="304" y="3994"/>
                    <a:pt x="523" y="4213"/>
                  </a:cubicBezTo>
                  <a:cubicBezTo>
                    <a:pt x="659" y="4433"/>
                    <a:pt x="920" y="4474"/>
                    <a:pt x="1139" y="4558"/>
                  </a:cubicBezTo>
                  <a:cubicBezTo>
                    <a:pt x="1568" y="4642"/>
                    <a:pt x="1923" y="4694"/>
                    <a:pt x="2268" y="4694"/>
                  </a:cubicBezTo>
                  <a:cubicBezTo>
                    <a:pt x="2915" y="4694"/>
                    <a:pt x="3615" y="4433"/>
                    <a:pt x="3918" y="3774"/>
                  </a:cubicBezTo>
                  <a:cubicBezTo>
                    <a:pt x="4012" y="3649"/>
                    <a:pt x="4012" y="3472"/>
                    <a:pt x="4054" y="3336"/>
                  </a:cubicBezTo>
                  <a:cubicBezTo>
                    <a:pt x="4054" y="3127"/>
                    <a:pt x="4138" y="2907"/>
                    <a:pt x="4221" y="2688"/>
                  </a:cubicBezTo>
                  <a:lnTo>
                    <a:pt x="4221" y="2427"/>
                  </a:lnTo>
                  <a:lnTo>
                    <a:pt x="4221" y="2343"/>
                  </a:lnTo>
                  <a:cubicBezTo>
                    <a:pt x="3884" y="2099"/>
                    <a:pt x="3491" y="1978"/>
                    <a:pt x="3113" y="1978"/>
                  </a:cubicBezTo>
                  <a:cubicBezTo>
                    <a:pt x="2811" y="1978"/>
                    <a:pt x="2518" y="2055"/>
                    <a:pt x="2268" y="2208"/>
                  </a:cubicBezTo>
                  <a:cubicBezTo>
                    <a:pt x="2137" y="2269"/>
                    <a:pt x="1983" y="2404"/>
                    <a:pt x="1828" y="2404"/>
                  </a:cubicBezTo>
                  <a:cubicBezTo>
                    <a:pt x="1772" y="2404"/>
                    <a:pt x="1717" y="2387"/>
                    <a:pt x="1662" y="2343"/>
                  </a:cubicBezTo>
                  <a:cubicBezTo>
                    <a:pt x="1442" y="2291"/>
                    <a:pt x="1307" y="2082"/>
                    <a:pt x="1223" y="1863"/>
                  </a:cubicBezTo>
                  <a:cubicBezTo>
                    <a:pt x="1087" y="1424"/>
                    <a:pt x="1307" y="985"/>
                    <a:pt x="1307" y="557"/>
                  </a:cubicBezTo>
                  <a:cubicBezTo>
                    <a:pt x="1336" y="276"/>
                    <a:pt x="1109" y="0"/>
                    <a:pt x="848"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47"/>
            <p:cNvSpPr/>
            <p:nvPr/>
          </p:nvSpPr>
          <p:spPr>
            <a:xfrm>
              <a:off x="1792458" y="1480404"/>
              <a:ext cx="28783" cy="19526"/>
            </a:xfrm>
            <a:custGeom>
              <a:avLst/>
              <a:gdLst/>
              <a:ahLst/>
              <a:cxnLst/>
              <a:rect l="l" t="t" r="r" b="b"/>
              <a:pathLst>
                <a:path w="597" h="405" extrusionOk="0">
                  <a:moveTo>
                    <a:pt x="62" y="0"/>
                  </a:moveTo>
                  <a:cubicBezTo>
                    <a:pt x="17" y="0"/>
                    <a:pt x="1" y="71"/>
                    <a:pt x="32" y="71"/>
                  </a:cubicBezTo>
                  <a:cubicBezTo>
                    <a:pt x="116" y="154"/>
                    <a:pt x="210" y="154"/>
                    <a:pt x="252" y="206"/>
                  </a:cubicBezTo>
                  <a:cubicBezTo>
                    <a:pt x="335" y="206"/>
                    <a:pt x="471" y="290"/>
                    <a:pt x="471" y="374"/>
                  </a:cubicBezTo>
                  <a:cubicBezTo>
                    <a:pt x="471" y="394"/>
                    <a:pt x="502" y="405"/>
                    <a:pt x="534" y="405"/>
                  </a:cubicBezTo>
                  <a:cubicBezTo>
                    <a:pt x="565" y="405"/>
                    <a:pt x="596" y="394"/>
                    <a:pt x="596" y="374"/>
                  </a:cubicBezTo>
                  <a:cubicBezTo>
                    <a:pt x="554" y="154"/>
                    <a:pt x="252" y="71"/>
                    <a:pt x="116" y="29"/>
                  </a:cubicBezTo>
                  <a:cubicBezTo>
                    <a:pt x="95" y="8"/>
                    <a:pt x="77" y="0"/>
                    <a:pt x="6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47"/>
            <p:cNvSpPr/>
            <p:nvPr/>
          </p:nvSpPr>
          <p:spPr>
            <a:xfrm>
              <a:off x="1756202" y="1446028"/>
              <a:ext cx="29265" cy="14657"/>
            </a:xfrm>
            <a:custGeom>
              <a:avLst/>
              <a:gdLst/>
              <a:ahLst/>
              <a:cxnLst/>
              <a:rect l="l" t="t" r="r" b="b"/>
              <a:pathLst>
                <a:path w="607" h="304" extrusionOk="0">
                  <a:moveTo>
                    <a:pt x="178" y="0"/>
                  </a:moveTo>
                  <a:cubicBezTo>
                    <a:pt x="84" y="0"/>
                    <a:pt x="1" y="84"/>
                    <a:pt x="84" y="136"/>
                  </a:cubicBezTo>
                  <a:cubicBezTo>
                    <a:pt x="220" y="220"/>
                    <a:pt x="398" y="220"/>
                    <a:pt x="439" y="303"/>
                  </a:cubicBezTo>
                  <a:cubicBezTo>
                    <a:pt x="523" y="303"/>
                    <a:pt x="607" y="220"/>
                    <a:pt x="523" y="220"/>
                  </a:cubicBezTo>
                  <a:cubicBezTo>
                    <a:pt x="398" y="136"/>
                    <a:pt x="304" y="84"/>
                    <a:pt x="178"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47"/>
            <p:cNvSpPr/>
            <p:nvPr/>
          </p:nvSpPr>
          <p:spPr>
            <a:xfrm>
              <a:off x="1748440" y="1486093"/>
              <a:ext cx="28976" cy="24926"/>
            </a:xfrm>
            <a:custGeom>
              <a:avLst/>
              <a:gdLst/>
              <a:ahLst/>
              <a:cxnLst/>
              <a:rect l="l" t="t" r="r" b="b"/>
              <a:pathLst>
                <a:path w="601" h="517" extrusionOk="0">
                  <a:moveTo>
                    <a:pt x="54" y="1"/>
                  </a:moveTo>
                  <a:cubicBezTo>
                    <a:pt x="14" y="1"/>
                    <a:pt x="0" y="52"/>
                    <a:pt x="36" y="88"/>
                  </a:cubicBezTo>
                  <a:cubicBezTo>
                    <a:pt x="162" y="256"/>
                    <a:pt x="339" y="391"/>
                    <a:pt x="465" y="517"/>
                  </a:cubicBezTo>
                  <a:cubicBezTo>
                    <a:pt x="559" y="517"/>
                    <a:pt x="600" y="475"/>
                    <a:pt x="559" y="391"/>
                  </a:cubicBezTo>
                  <a:cubicBezTo>
                    <a:pt x="381" y="297"/>
                    <a:pt x="245" y="88"/>
                    <a:pt x="120" y="36"/>
                  </a:cubicBezTo>
                  <a:cubicBezTo>
                    <a:pt x="94" y="11"/>
                    <a:pt x="72" y="1"/>
                    <a:pt x="5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47"/>
            <p:cNvSpPr/>
            <p:nvPr/>
          </p:nvSpPr>
          <p:spPr>
            <a:xfrm>
              <a:off x="1713583" y="1475872"/>
              <a:ext cx="18273" cy="9691"/>
            </a:xfrm>
            <a:custGeom>
              <a:avLst/>
              <a:gdLst/>
              <a:ahLst/>
              <a:cxnLst/>
              <a:rect l="l" t="t" r="r" b="b"/>
              <a:pathLst>
                <a:path w="379" h="201" extrusionOk="0">
                  <a:moveTo>
                    <a:pt x="58" y="0"/>
                  </a:moveTo>
                  <a:cubicBezTo>
                    <a:pt x="25" y="0"/>
                    <a:pt x="1" y="64"/>
                    <a:pt x="59" y="123"/>
                  </a:cubicBezTo>
                  <a:cubicBezTo>
                    <a:pt x="101" y="165"/>
                    <a:pt x="185" y="165"/>
                    <a:pt x="279" y="165"/>
                  </a:cubicBezTo>
                  <a:cubicBezTo>
                    <a:pt x="292" y="191"/>
                    <a:pt x="309" y="200"/>
                    <a:pt x="324" y="200"/>
                  </a:cubicBezTo>
                  <a:cubicBezTo>
                    <a:pt x="356" y="200"/>
                    <a:pt x="378" y="152"/>
                    <a:pt x="321" y="123"/>
                  </a:cubicBezTo>
                  <a:cubicBezTo>
                    <a:pt x="321" y="123"/>
                    <a:pt x="279" y="123"/>
                    <a:pt x="185" y="39"/>
                  </a:cubicBezTo>
                  <a:lnTo>
                    <a:pt x="101" y="39"/>
                  </a:lnTo>
                  <a:cubicBezTo>
                    <a:pt x="89" y="11"/>
                    <a:pt x="73" y="0"/>
                    <a:pt x="58"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47"/>
            <p:cNvSpPr/>
            <p:nvPr/>
          </p:nvSpPr>
          <p:spPr>
            <a:xfrm>
              <a:off x="1710208" y="1435036"/>
              <a:ext cx="27433" cy="11041"/>
            </a:xfrm>
            <a:custGeom>
              <a:avLst/>
              <a:gdLst/>
              <a:ahLst/>
              <a:cxnLst/>
              <a:rect l="l" t="t" r="r" b="b"/>
              <a:pathLst>
                <a:path w="569" h="229" extrusionOk="0">
                  <a:moveTo>
                    <a:pt x="98" y="1"/>
                  </a:moveTo>
                  <a:cubicBezTo>
                    <a:pt x="34" y="1"/>
                    <a:pt x="1" y="103"/>
                    <a:pt x="46" y="103"/>
                  </a:cubicBezTo>
                  <a:cubicBezTo>
                    <a:pt x="171" y="186"/>
                    <a:pt x="255" y="228"/>
                    <a:pt x="391" y="228"/>
                  </a:cubicBezTo>
                  <a:cubicBezTo>
                    <a:pt x="474" y="228"/>
                    <a:pt x="568" y="186"/>
                    <a:pt x="474" y="103"/>
                  </a:cubicBezTo>
                  <a:cubicBezTo>
                    <a:pt x="349" y="103"/>
                    <a:pt x="255" y="9"/>
                    <a:pt x="129" y="9"/>
                  </a:cubicBezTo>
                  <a:cubicBezTo>
                    <a:pt x="118" y="3"/>
                    <a:pt x="108" y="1"/>
                    <a:pt x="98"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47"/>
            <p:cNvSpPr/>
            <p:nvPr/>
          </p:nvSpPr>
          <p:spPr>
            <a:xfrm>
              <a:off x="1640878" y="1422838"/>
              <a:ext cx="10607" cy="6605"/>
            </a:xfrm>
            <a:custGeom>
              <a:avLst/>
              <a:gdLst/>
              <a:ahLst/>
              <a:cxnLst/>
              <a:rect l="l" t="t" r="r" b="b"/>
              <a:pathLst>
                <a:path w="220" h="137" extrusionOk="0">
                  <a:moveTo>
                    <a:pt x="84" y="1"/>
                  </a:moveTo>
                  <a:cubicBezTo>
                    <a:pt x="0" y="1"/>
                    <a:pt x="0" y="42"/>
                    <a:pt x="84" y="136"/>
                  </a:cubicBezTo>
                  <a:cubicBezTo>
                    <a:pt x="126" y="136"/>
                    <a:pt x="220" y="1"/>
                    <a:pt x="8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47"/>
            <p:cNvSpPr/>
            <p:nvPr/>
          </p:nvSpPr>
          <p:spPr>
            <a:xfrm>
              <a:off x="1587025" y="1411026"/>
              <a:ext cx="19285" cy="12680"/>
            </a:xfrm>
            <a:custGeom>
              <a:avLst/>
              <a:gdLst/>
              <a:ahLst/>
              <a:cxnLst/>
              <a:rect l="l" t="t" r="r" b="b"/>
              <a:pathLst>
                <a:path w="400" h="263" extrusionOk="0">
                  <a:moveTo>
                    <a:pt x="304" y="0"/>
                  </a:moveTo>
                  <a:cubicBezTo>
                    <a:pt x="287" y="0"/>
                    <a:pt x="269" y="8"/>
                    <a:pt x="250" y="26"/>
                  </a:cubicBezTo>
                  <a:cubicBezTo>
                    <a:pt x="198" y="26"/>
                    <a:pt x="115" y="78"/>
                    <a:pt x="31" y="162"/>
                  </a:cubicBezTo>
                  <a:cubicBezTo>
                    <a:pt x="0" y="223"/>
                    <a:pt x="15" y="262"/>
                    <a:pt x="57" y="262"/>
                  </a:cubicBezTo>
                  <a:cubicBezTo>
                    <a:pt x="73" y="262"/>
                    <a:pt x="92" y="257"/>
                    <a:pt x="115" y="246"/>
                  </a:cubicBezTo>
                  <a:cubicBezTo>
                    <a:pt x="198" y="246"/>
                    <a:pt x="250" y="162"/>
                    <a:pt x="334" y="162"/>
                  </a:cubicBezTo>
                  <a:cubicBezTo>
                    <a:pt x="399" y="97"/>
                    <a:pt x="363" y="0"/>
                    <a:pt x="304"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47"/>
            <p:cNvSpPr/>
            <p:nvPr/>
          </p:nvSpPr>
          <p:spPr>
            <a:xfrm>
              <a:off x="1636828" y="1465265"/>
              <a:ext cx="35340" cy="16537"/>
            </a:xfrm>
            <a:custGeom>
              <a:avLst/>
              <a:gdLst/>
              <a:ahLst/>
              <a:cxnLst/>
              <a:rect l="l" t="t" r="r" b="b"/>
              <a:pathLst>
                <a:path w="733" h="343" extrusionOk="0">
                  <a:moveTo>
                    <a:pt x="637" y="1"/>
                  </a:moveTo>
                  <a:cubicBezTo>
                    <a:pt x="615" y="1"/>
                    <a:pt x="590" y="12"/>
                    <a:pt x="565" y="40"/>
                  </a:cubicBezTo>
                  <a:cubicBezTo>
                    <a:pt x="523" y="165"/>
                    <a:pt x="210" y="165"/>
                    <a:pt x="84" y="165"/>
                  </a:cubicBezTo>
                  <a:cubicBezTo>
                    <a:pt x="1" y="165"/>
                    <a:pt x="84" y="343"/>
                    <a:pt x="168" y="343"/>
                  </a:cubicBezTo>
                  <a:cubicBezTo>
                    <a:pt x="304" y="259"/>
                    <a:pt x="565" y="259"/>
                    <a:pt x="732" y="123"/>
                  </a:cubicBezTo>
                  <a:cubicBezTo>
                    <a:pt x="732" y="65"/>
                    <a:pt x="691" y="1"/>
                    <a:pt x="637"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47"/>
            <p:cNvSpPr/>
            <p:nvPr/>
          </p:nvSpPr>
          <p:spPr>
            <a:xfrm>
              <a:off x="1600235" y="1456587"/>
              <a:ext cx="15524" cy="12294"/>
            </a:xfrm>
            <a:custGeom>
              <a:avLst/>
              <a:gdLst/>
              <a:ahLst/>
              <a:cxnLst/>
              <a:rect l="l" t="t" r="r" b="b"/>
              <a:pathLst>
                <a:path w="322" h="255" extrusionOk="0">
                  <a:moveTo>
                    <a:pt x="279" y="1"/>
                  </a:moveTo>
                  <a:cubicBezTo>
                    <a:pt x="144" y="1"/>
                    <a:pt x="60" y="84"/>
                    <a:pt x="60" y="126"/>
                  </a:cubicBezTo>
                  <a:cubicBezTo>
                    <a:pt x="1" y="193"/>
                    <a:pt x="68" y="254"/>
                    <a:pt x="112" y="254"/>
                  </a:cubicBezTo>
                  <a:cubicBezTo>
                    <a:pt x="130" y="254"/>
                    <a:pt x="144" y="244"/>
                    <a:pt x="144" y="220"/>
                  </a:cubicBezTo>
                  <a:cubicBezTo>
                    <a:pt x="185" y="126"/>
                    <a:pt x="185" y="84"/>
                    <a:pt x="279" y="84"/>
                  </a:cubicBezTo>
                  <a:cubicBezTo>
                    <a:pt x="321" y="84"/>
                    <a:pt x="321" y="1"/>
                    <a:pt x="279"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47"/>
            <p:cNvSpPr/>
            <p:nvPr/>
          </p:nvSpPr>
          <p:spPr>
            <a:xfrm>
              <a:off x="1636973" y="1414208"/>
              <a:ext cx="37654" cy="9112"/>
            </a:xfrm>
            <a:custGeom>
              <a:avLst/>
              <a:gdLst/>
              <a:ahLst/>
              <a:cxnLst/>
              <a:rect l="l" t="t" r="r" b="b"/>
              <a:pathLst>
                <a:path w="781" h="189" extrusionOk="0">
                  <a:moveTo>
                    <a:pt x="48" y="1"/>
                  </a:moveTo>
                  <a:cubicBezTo>
                    <a:pt x="0" y="1"/>
                    <a:pt x="11" y="96"/>
                    <a:pt x="81" y="96"/>
                  </a:cubicBezTo>
                  <a:cubicBezTo>
                    <a:pt x="301" y="180"/>
                    <a:pt x="520" y="180"/>
                    <a:pt x="646" y="180"/>
                  </a:cubicBezTo>
                  <a:cubicBezTo>
                    <a:pt x="665" y="186"/>
                    <a:pt x="682" y="188"/>
                    <a:pt x="696" y="188"/>
                  </a:cubicBezTo>
                  <a:cubicBezTo>
                    <a:pt x="780" y="188"/>
                    <a:pt x="774" y="96"/>
                    <a:pt x="729" y="96"/>
                  </a:cubicBezTo>
                  <a:cubicBezTo>
                    <a:pt x="520" y="12"/>
                    <a:pt x="301" y="12"/>
                    <a:pt x="81" y="12"/>
                  </a:cubicBezTo>
                  <a:cubicBezTo>
                    <a:pt x="68" y="4"/>
                    <a:pt x="57" y="1"/>
                    <a:pt x="48"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47"/>
            <p:cNvSpPr/>
            <p:nvPr/>
          </p:nvSpPr>
          <p:spPr>
            <a:xfrm>
              <a:off x="1493830" y="1473220"/>
              <a:ext cx="37799" cy="34809"/>
            </a:xfrm>
            <a:custGeom>
              <a:avLst/>
              <a:gdLst/>
              <a:ahLst/>
              <a:cxnLst/>
              <a:rect l="l" t="t" r="r" b="b"/>
              <a:pathLst>
                <a:path w="784" h="722" extrusionOk="0">
                  <a:moveTo>
                    <a:pt x="700" y="0"/>
                  </a:moveTo>
                  <a:cubicBezTo>
                    <a:pt x="355" y="94"/>
                    <a:pt x="42" y="303"/>
                    <a:pt x="0" y="658"/>
                  </a:cubicBezTo>
                  <a:cubicBezTo>
                    <a:pt x="0" y="700"/>
                    <a:pt x="11" y="721"/>
                    <a:pt x="33" y="721"/>
                  </a:cubicBezTo>
                  <a:cubicBezTo>
                    <a:pt x="55" y="721"/>
                    <a:pt x="89" y="700"/>
                    <a:pt x="136" y="658"/>
                  </a:cubicBezTo>
                  <a:cubicBezTo>
                    <a:pt x="220" y="355"/>
                    <a:pt x="397" y="178"/>
                    <a:pt x="700" y="178"/>
                  </a:cubicBezTo>
                  <a:cubicBezTo>
                    <a:pt x="784" y="94"/>
                    <a:pt x="784" y="0"/>
                    <a:pt x="700"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47"/>
            <p:cNvSpPr/>
            <p:nvPr/>
          </p:nvSpPr>
          <p:spPr>
            <a:xfrm>
              <a:off x="1528639" y="1496651"/>
              <a:ext cx="9546" cy="13162"/>
            </a:xfrm>
            <a:custGeom>
              <a:avLst/>
              <a:gdLst/>
              <a:ahLst/>
              <a:cxnLst/>
              <a:rect l="l" t="t" r="r" b="b"/>
              <a:pathLst>
                <a:path w="198" h="273" extrusionOk="0">
                  <a:moveTo>
                    <a:pt x="111" y="1"/>
                  </a:moveTo>
                  <a:cubicBezTo>
                    <a:pt x="93" y="1"/>
                    <a:pt x="75" y="11"/>
                    <a:pt x="62" y="37"/>
                  </a:cubicBezTo>
                  <a:lnTo>
                    <a:pt x="62" y="172"/>
                  </a:lnTo>
                  <a:cubicBezTo>
                    <a:pt x="0" y="234"/>
                    <a:pt x="29" y="272"/>
                    <a:pt x="65" y="272"/>
                  </a:cubicBezTo>
                  <a:cubicBezTo>
                    <a:pt x="78" y="272"/>
                    <a:pt x="92" y="267"/>
                    <a:pt x="103" y="256"/>
                  </a:cubicBezTo>
                  <a:cubicBezTo>
                    <a:pt x="103" y="256"/>
                    <a:pt x="197" y="172"/>
                    <a:pt x="197" y="78"/>
                  </a:cubicBezTo>
                  <a:cubicBezTo>
                    <a:pt x="197" y="50"/>
                    <a:pt x="153" y="1"/>
                    <a:pt x="111"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47"/>
            <p:cNvSpPr/>
            <p:nvPr/>
          </p:nvSpPr>
          <p:spPr>
            <a:xfrm>
              <a:off x="1558772" y="1508078"/>
              <a:ext cx="26613" cy="46766"/>
            </a:xfrm>
            <a:custGeom>
              <a:avLst/>
              <a:gdLst/>
              <a:ahLst/>
              <a:cxnLst/>
              <a:rect l="l" t="t" r="r" b="b"/>
              <a:pathLst>
                <a:path w="552" h="970" extrusionOk="0">
                  <a:moveTo>
                    <a:pt x="423" y="0"/>
                  </a:moveTo>
                  <a:cubicBezTo>
                    <a:pt x="315" y="0"/>
                    <a:pt x="207" y="174"/>
                    <a:pt x="137" y="280"/>
                  </a:cubicBezTo>
                  <a:cubicBezTo>
                    <a:pt x="53" y="499"/>
                    <a:pt x="1" y="719"/>
                    <a:pt x="1" y="938"/>
                  </a:cubicBezTo>
                  <a:cubicBezTo>
                    <a:pt x="27" y="959"/>
                    <a:pt x="61" y="970"/>
                    <a:pt x="88" y="970"/>
                  </a:cubicBezTo>
                  <a:cubicBezTo>
                    <a:pt x="116" y="970"/>
                    <a:pt x="137" y="959"/>
                    <a:pt x="137" y="938"/>
                  </a:cubicBezTo>
                  <a:cubicBezTo>
                    <a:pt x="53" y="719"/>
                    <a:pt x="220" y="583"/>
                    <a:pt x="220" y="364"/>
                  </a:cubicBezTo>
                  <a:cubicBezTo>
                    <a:pt x="262" y="364"/>
                    <a:pt x="356" y="61"/>
                    <a:pt x="398" y="61"/>
                  </a:cubicBezTo>
                  <a:cubicBezTo>
                    <a:pt x="419" y="85"/>
                    <a:pt x="441" y="94"/>
                    <a:pt x="461" y="94"/>
                  </a:cubicBezTo>
                  <a:cubicBezTo>
                    <a:pt x="517" y="94"/>
                    <a:pt x="551" y="19"/>
                    <a:pt x="481" y="19"/>
                  </a:cubicBezTo>
                  <a:cubicBezTo>
                    <a:pt x="462" y="6"/>
                    <a:pt x="443" y="0"/>
                    <a:pt x="423"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47"/>
            <p:cNvSpPr/>
            <p:nvPr/>
          </p:nvSpPr>
          <p:spPr>
            <a:xfrm>
              <a:off x="1613686" y="1516756"/>
              <a:ext cx="54432" cy="23431"/>
            </a:xfrm>
            <a:custGeom>
              <a:avLst/>
              <a:gdLst/>
              <a:ahLst/>
              <a:cxnLst/>
              <a:rect l="l" t="t" r="r" b="b"/>
              <a:pathLst>
                <a:path w="1129" h="486" extrusionOk="0">
                  <a:moveTo>
                    <a:pt x="1025" y="0"/>
                  </a:moveTo>
                  <a:cubicBezTo>
                    <a:pt x="1012" y="0"/>
                    <a:pt x="1003" y="5"/>
                    <a:pt x="1003" y="17"/>
                  </a:cubicBezTo>
                  <a:cubicBezTo>
                    <a:pt x="1003" y="236"/>
                    <a:pt x="784" y="319"/>
                    <a:pt x="648" y="319"/>
                  </a:cubicBezTo>
                  <a:lnTo>
                    <a:pt x="429" y="319"/>
                  </a:lnTo>
                  <a:cubicBezTo>
                    <a:pt x="367" y="295"/>
                    <a:pt x="316" y="285"/>
                    <a:pt x="271" y="285"/>
                  </a:cubicBezTo>
                  <a:cubicBezTo>
                    <a:pt x="162" y="285"/>
                    <a:pt x="89" y="344"/>
                    <a:pt x="0" y="403"/>
                  </a:cubicBezTo>
                  <a:cubicBezTo>
                    <a:pt x="0" y="432"/>
                    <a:pt x="20" y="485"/>
                    <a:pt x="60" y="485"/>
                  </a:cubicBezTo>
                  <a:cubicBezTo>
                    <a:pt x="78" y="485"/>
                    <a:pt x="100" y="474"/>
                    <a:pt x="126" y="445"/>
                  </a:cubicBezTo>
                  <a:cubicBezTo>
                    <a:pt x="158" y="416"/>
                    <a:pt x="194" y="405"/>
                    <a:pt x="234" y="405"/>
                  </a:cubicBezTo>
                  <a:cubicBezTo>
                    <a:pt x="332" y="405"/>
                    <a:pt x="451" y="469"/>
                    <a:pt x="572" y="469"/>
                  </a:cubicBezTo>
                  <a:cubicBezTo>
                    <a:pt x="612" y="469"/>
                    <a:pt x="651" y="462"/>
                    <a:pt x="690" y="445"/>
                  </a:cubicBezTo>
                  <a:cubicBezTo>
                    <a:pt x="826" y="403"/>
                    <a:pt x="1045" y="319"/>
                    <a:pt x="1129" y="100"/>
                  </a:cubicBezTo>
                  <a:cubicBezTo>
                    <a:pt x="1129" y="39"/>
                    <a:pt x="1061" y="0"/>
                    <a:pt x="1025"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47"/>
            <p:cNvSpPr/>
            <p:nvPr/>
          </p:nvSpPr>
          <p:spPr>
            <a:xfrm>
              <a:off x="1592521" y="1557640"/>
              <a:ext cx="13500" cy="35002"/>
            </a:xfrm>
            <a:custGeom>
              <a:avLst/>
              <a:gdLst/>
              <a:ahLst/>
              <a:cxnLst/>
              <a:rect l="l" t="t" r="r" b="b"/>
              <a:pathLst>
                <a:path w="280" h="726" extrusionOk="0">
                  <a:moveTo>
                    <a:pt x="169" y="1"/>
                  </a:moveTo>
                  <a:cubicBezTo>
                    <a:pt x="151" y="1"/>
                    <a:pt x="136" y="11"/>
                    <a:pt x="136" y="36"/>
                  </a:cubicBezTo>
                  <a:cubicBezTo>
                    <a:pt x="84" y="255"/>
                    <a:pt x="1" y="474"/>
                    <a:pt x="1" y="694"/>
                  </a:cubicBezTo>
                  <a:cubicBezTo>
                    <a:pt x="1" y="715"/>
                    <a:pt x="22" y="725"/>
                    <a:pt x="49" y="725"/>
                  </a:cubicBezTo>
                  <a:cubicBezTo>
                    <a:pt x="76" y="725"/>
                    <a:pt x="110" y="715"/>
                    <a:pt x="136" y="694"/>
                  </a:cubicBezTo>
                  <a:cubicBezTo>
                    <a:pt x="136" y="474"/>
                    <a:pt x="220" y="339"/>
                    <a:pt x="220" y="119"/>
                  </a:cubicBezTo>
                  <a:cubicBezTo>
                    <a:pt x="279" y="60"/>
                    <a:pt x="213" y="1"/>
                    <a:pt x="169"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47"/>
            <p:cNvSpPr/>
            <p:nvPr/>
          </p:nvSpPr>
          <p:spPr>
            <a:xfrm>
              <a:off x="1583264" y="1509476"/>
              <a:ext cx="15862" cy="24396"/>
            </a:xfrm>
            <a:custGeom>
              <a:avLst/>
              <a:gdLst/>
              <a:ahLst/>
              <a:cxnLst/>
              <a:rect l="l" t="t" r="r" b="b"/>
              <a:pathLst>
                <a:path w="329" h="506" extrusionOk="0">
                  <a:moveTo>
                    <a:pt x="261" y="0"/>
                  </a:moveTo>
                  <a:cubicBezTo>
                    <a:pt x="227" y="0"/>
                    <a:pt x="193" y="11"/>
                    <a:pt x="193" y="32"/>
                  </a:cubicBezTo>
                  <a:cubicBezTo>
                    <a:pt x="193" y="168"/>
                    <a:pt x="109" y="335"/>
                    <a:pt x="67" y="387"/>
                  </a:cubicBezTo>
                  <a:cubicBezTo>
                    <a:pt x="1" y="446"/>
                    <a:pt x="49" y="505"/>
                    <a:pt x="113" y="505"/>
                  </a:cubicBezTo>
                  <a:cubicBezTo>
                    <a:pt x="139" y="505"/>
                    <a:pt x="168" y="495"/>
                    <a:pt x="193" y="470"/>
                  </a:cubicBezTo>
                  <a:cubicBezTo>
                    <a:pt x="276" y="335"/>
                    <a:pt x="328" y="168"/>
                    <a:pt x="328" y="32"/>
                  </a:cubicBezTo>
                  <a:cubicBezTo>
                    <a:pt x="328" y="11"/>
                    <a:pt x="294" y="0"/>
                    <a:pt x="261"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47"/>
            <p:cNvSpPr/>
            <p:nvPr/>
          </p:nvSpPr>
          <p:spPr>
            <a:xfrm>
              <a:off x="1726986" y="1525579"/>
              <a:ext cx="48405" cy="23865"/>
            </a:xfrm>
            <a:custGeom>
              <a:avLst/>
              <a:gdLst/>
              <a:ahLst/>
              <a:cxnLst/>
              <a:rect l="l" t="t" r="r" b="b"/>
              <a:pathLst>
                <a:path w="1004" h="495" extrusionOk="0">
                  <a:moveTo>
                    <a:pt x="43" y="1"/>
                  </a:moveTo>
                  <a:cubicBezTo>
                    <a:pt x="1" y="1"/>
                    <a:pt x="1" y="53"/>
                    <a:pt x="43" y="136"/>
                  </a:cubicBezTo>
                  <a:cubicBezTo>
                    <a:pt x="241" y="136"/>
                    <a:pt x="396" y="494"/>
                    <a:pt x="617" y="494"/>
                  </a:cubicBezTo>
                  <a:cubicBezTo>
                    <a:pt x="641" y="494"/>
                    <a:pt x="665" y="490"/>
                    <a:pt x="690" y="481"/>
                  </a:cubicBezTo>
                  <a:cubicBezTo>
                    <a:pt x="910" y="481"/>
                    <a:pt x="1004" y="220"/>
                    <a:pt x="826" y="136"/>
                  </a:cubicBezTo>
                  <a:cubicBezTo>
                    <a:pt x="784" y="136"/>
                    <a:pt x="690" y="220"/>
                    <a:pt x="784" y="262"/>
                  </a:cubicBezTo>
                  <a:cubicBezTo>
                    <a:pt x="826" y="262"/>
                    <a:pt x="784" y="439"/>
                    <a:pt x="690" y="439"/>
                  </a:cubicBezTo>
                  <a:cubicBezTo>
                    <a:pt x="607" y="439"/>
                    <a:pt x="607" y="356"/>
                    <a:pt x="565" y="356"/>
                  </a:cubicBezTo>
                  <a:cubicBezTo>
                    <a:pt x="481" y="262"/>
                    <a:pt x="429" y="220"/>
                    <a:pt x="346" y="220"/>
                  </a:cubicBezTo>
                  <a:cubicBezTo>
                    <a:pt x="262" y="53"/>
                    <a:pt x="220" y="1"/>
                    <a:pt x="43"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47"/>
            <p:cNvSpPr/>
            <p:nvPr/>
          </p:nvSpPr>
          <p:spPr>
            <a:xfrm>
              <a:off x="1674627" y="1487829"/>
              <a:ext cx="47875" cy="21165"/>
            </a:xfrm>
            <a:custGeom>
              <a:avLst/>
              <a:gdLst/>
              <a:ahLst/>
              <a:cxnLst/>
              <a:rect l="l" t="t" r="r" b="b"/>
              <a:pathLst>
                <a:path w="993" h="439" extrusionOk="0">
                  <a:moveTo>
                    <a:pt x="126" y="0"/>
                  </a:moveTo>
                  <a:cubicBezTo>
                    <a:pt x="84" y="0"/>
                    <a:pt x="0" y="52"/>
                    <a:pt x="84" y="136"/>
                  </a:cubicBezTo>
                  <a:cubicBezTo>
                    <a:pt x="345" y="220"/>
                    <a:pt x="564" y="439"/>
                    <a:pt x="909" y="439"/>
                  </a:cubicBezTo>
                  <a:cubicBezTo>
                    <a:pt x="993" y="439"/>
                    <a:pt x="993" y="261"/>
                    <a:pt x="909" y="261"/>
                  </a:cubicBezTo>
                  <a:cubicBezTo>
                    <a:pt x="648" y="261"/>
                    <a:pt x="345" y="136"/>
                    <a:pt x="126"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47"/>
            <p:cNvSpPr/>
            <p:nvPr/>
          </p:nvSpPr>
          <p:spPr>
            <a:xfrm>
              <a:off x="1545321" y="1605998"/>
              <a:ext cx="20056" cy="53468"/>
            </a:xfrm>
            <a:custGeom>
              <a:avLst/>
              <a:gdLst/>
              <a:ahLst/>
              <a:cxnLst/>
              <a:rect l="l" t="t" r="r" b="b"/>
              <a:pathLst>
                <a:path w="416" h="1109" extrusionOk="0">
                  <a:moveTo>
                    <a:pt x="331" y="1"/>
                  </a:moveTo>
                  <a:cubicBezTo>
                    <a:pt x="313" y="1"/>
                    <a:pt x="295" y="11"/>
                    <a:pt x="280" y="35"/>
                  </a:cubicBezTo>
                  <a:cubicBezTo>
                    <a:pt x="196" y="161"/>
                    <a:pt x="113" y="380"/>
                    <a:pt x="113" y="516"/>
                  </a:cubicBezTo>
                  <a:cubicBezTo>
                    <a:pt x="113" y="683"/>
                    <a:pt x="113" y="902"/>
                    <a:pt x="71" y="1038"/>
                  </a:cubicBezTo>
                  <a:cubicBezTo>
                    <a:pt x="0" y="1038"/>
                    <a:pt x="36" y="1109"/>
                    <a:pt x="75" y="1109"/>
                  </a:cubicBezTo>
                  <a:cubicBezTo>
                    <a:pt x="88" y="1109"/>
                    <a:pt x="102" y="1101"/>
                    <a:pt x="113" y="1080"/>
                  </a:cubicBezTo>
                  <a:cubicBezTo>
                    <a:pt x="196" y="944"/>
                    <a:pt x="196" y="902"/>
                    <a:pt x="196" y="735"/>
                  </a:cubicBezTo>
                  <a:cubicBezTo>
                    <a:pt x="280" y="516"/>
                    <a:pt x="280" y="338"/>
                    <a:pt x="416" y="119"/>
                  </a:cubicBezTo>
                  <a:cubicBezTo>
                    <a:pt x="416" y="60"/>
                    <a:pt x="374" y="1"/>
                    <a:pt x="331"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47"/>
            <p:cNvSpPr/>
            <p:nvPr/>
          </p:nvSpPr>
          <p:spPr>
            <a:xfrm>
              <a:off x="1512970" y="1601755"/>
              <a:ext cx="25215" cy="77477"/>
            </a:xfrm>
            <a:custGeom>
              <a:avLst/>
              <a:gdLst/>
              <a:ahLst/>
              <a:cxnLst/>
              <a:rect l="l" t="t" r="r" b="b"/>
              <a:pathLst>
                <a:path w="523" h="1607" extrusionOk="0">
                  <a:moveTo>
                    <a:pt x="350" y="1"/>
                  </a:moveTo>
                  <a:cubicBezTo>
                    <a:pt x="324" y="1"/>
                    <a:pt x="303" y="14"/>
                    <a:pt x="303" y="40"/>
                  </a:cubicBezTo>
                  <a:cubicBezTo>
                    <a:pt x="303" y="562"/>
                    <a:pt x="387" y="1032"/>
                    <a:pt x="84" y="1471"/>
                  </a:cubicBezTo>
                  <a:cubicBezTo>
                    <a:pt x="0" y="1555"/>
                    <a:pt x="167" y="1607"/>
                    <a:pt x="167" y="1607"/>
                  </a:cubicBezTo>
                  <a:cubicBezTo>
                    <a:pt x="522" y="1126"/>
                    <a:pt x="428" y="604"/>
                    <a:pt x="428" y="40"/>
                  </a:cubicBezTo>
                  <a:cubicBezTo>
                    <a:pt x="408" y="14"/>
                    <a:pt x="376" y="1"/>
                    <a:pt x="350"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47"/>
            <p:cNvSpPr/>
            <p:nvPr/>
          </p:nvSpPr>
          <p:spPr>
            <a:xfrm>
              <a:off x="1493830" y="1667131"/>
              <a:ext cx="17164" cy="32785"/>
            </a:xfrm>
            <a:custGeom>
              <a:avLst/>
              <a:gdLst/>
              <a:ahLst/>
              <a:cxnLst/>
              <a:rect l="l" t="t" r="r" b="b"/>
              <a:pathLst>
                <a:path w="356" h="680" extrusionOk="0">
                  <a:moveTo>
                    <a:pt x="68" y="0"/>
                  </a:moveTo>
                  <a:cubicBezTo>
                    <a:pt x="34" y="0"/>
                    <a:pt x="0" y="11"/>
                    <a:pt x="0" y="31"/>
                  </a:cubicBezTo>
                  <a:cubicBezTo>
                    <a:pt x="42" y="251"/>
                    <a:pt x="42" y="596"/>
                    <a:pt x="261" y="679"/>
                  </a:cubicBezTo>
                  <a:cubicBezTo>
                    <a:pt x="355" y="679"/>
                    <a:pt x="355" y="596"/>
                    <a:pt x="261" y="554"/>
                  </a:cubicBezTo>
                  <a:cubicBezTo>
                    <a:pt x="220" y="554"/>
                    <a:pt x="220" y="334"/>
                    <a:pt x="220" y="334"/>
                  </a:cubicBezTo>
                  <a:cubicBezTo>
                    <a:pt x="136" y="199"/>
                    <a:pt x="136" y="115"/>
                    <a:pt x="136" y="31"/>
                  </a:cubicBezTo>
                  <a:cubicBezTo>
                    <a:pt x="136" y="11"/>
                    <a:pt x="102" y="0"/>
                    <a:pt x="68"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47"/>
            <p:cNvSpPr/>
            <p:nvPr/>
          </p:nvSpPr>
          <p:spPr>
            <a:xfrm>
              <a:off x="1483223" y="1575190"/>
              <a:ext cx="23238" cy="63737"/>
            </a:xfrm>
            <a:custGeom>
              <a:avLst/>
              <a:gdLst/>
              <a:ahLst/>
              <a:cxnLst/>
              <a:rect l="l" t="t" r="r" b="b"/>
              <a:pathLst>
                <a:path w="482" h="1322" extrusionOk="0">
                  <a:moveTo>
                    <a:pt x="413" y="0"/>
                  </a:moveTo>
                  <a:cubicBezTo>
                    <a:pt x="397" y="0"/>
                    <a:pt x="378" y="5"/>
                    <a:pt x="356" y="16"/>
                  </a:cubicBezTo>
                  <a:cubicBezTo>
                    <a:pt x="262" y="236"/>
                    <a:pt x="137" y="455"/>
                    <a:pt x="137" y="674"/>
                  </a:cubicBezTo>
                  <a:cubicBezTo>
                    <a:pt x="53" y="894"/>
                    <a:pt x="1" y="1019"/>
                    <a:pt x="53" y="1239"/>
                  </a:cubicBezTo>
                  <a:cubicBezTo>
                    <a:pt x="53" y="1299"/>
                    <a:pt x="69" y="1322"/>
                    <a:pt x="88" y="1322"/>
                  </a:cubicBezTo>
                  <a:cubicBezTo>
                    <a:pt x="111" y="1322"/>
                    <a:pt x="137" y="1285"/>
                    <a:pt x="137" y="1239"/>
                  </a:cubicBezTo>
                  <a:cubicBezTo>
                    <a:pt x="137" y="1019"/>
                    <a:pt x="220" y="758"/>
                    <a:pt x="262" y="539"/>
                  </a:cubicBezTo>
                  <a:cubicBezTo>
                    <a:pt x="356" y="372"/>
                    <a:pt x="440" y="236"/>
                    <a:pt x="481" y="110"/>
                  </a:cubicBezTo>
                  <a:cubicBezTo>
                    <a:pt x="481" y="41"/>
                    <a:pt x="459" y="0"/>
                    <a:pt x="413"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47"/>
            <p:cNvSpPr/>
            <p:nvPr/>
          </p:nvSpPr>
          <p:spPr>
            <a:xfrm>
              <a:off x="1518225" y="1539320"/>
              <a:ext cx="13403" cy="28301"/>
            </a:xfrm>
            <a:custGeom>
              <a:avLst/>
              <a:gdLst/>
              <a:ahLst/>
              <a:cxnLst/>
              <a:rect l="l" t="t" r="r" b="b"/>
              <a:pathLst>
                <a:path w="278" h="587" extrusionOk="0">
                  <a:moveTo>
                    <a:pt x="194" y="0"/>
                  </a:moveTo>
                  <a:cubicBezTo>
                    <a:pt x="152" y="0"/>
                    <a:pt x="110" y="24"/>
                    <a:pt x="110" y="71"/>
                  </a:cubicBezTo>
                  <a:cubicBezTo>
                    <a:pt x="110" y="196"/>
                    <a:pt x="58" y="332"/>
                    <a:pt x="58" y="499"/>
                  </a:cubicBezTo>
                  <a:cubicBezTo>
                    <a:pt x="0" y="535"/>
                    <a:pt x="48" y="587"/>
                    <a:pt x="83" y="587"/>
                  </a:cubicBezTo>
                  <a:cubicBezTo>
                    <a:pt x="98" y="587"/>
                    <a:pt x="110" y="577"/>
                    <a:pt x="110" y="551"/>
                  </a:cubicBezTo>
                  <a:cubicBezTo>
                    <a:pt x="194" y="332"/>
                    <a:pt x="278" y="196"/>
                    <a:pt x="278" y="71"/>
                  </a:cubicBezTo>
                  <a:cubicBezTo>
                    <a:pt x="278" y="24"/>
                    <a:pt x="236" y="0"/>
                    <a:pt x="194"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47"/>
            <p:cNvSpPr/>
            <p:nvPr/>
          </p:nvSpPr>
          <p:spPr>
            <a:xfrm>
              <a:off x="1485730" y="1536668"/>
              <a:ext cx="10125" cy="25745"/>
            </a:xfrm>
            <a:custGeom>
              <a:avLst/>
              <a:gdLst/>
              <a:ahLst/>
              <a:cxnLst/>
              <a:rect l="l" t="t" r="r" b="b"/>
              <a:pathLst>
                <a:path w="210" h="534" extrusionOk="0">
                  <a:moveTo>
                    <a:pt x="179" y="1"/>
                  </a:moveTo>
                  <a:cubicBezTo>
                    <a:pt x="158" y="1"/>
                    <a:pt x="126" y="11"/>
                    <a:pt x="85" y="32"/>
                  </a:cubicBezTo>
                  <a:cubicBezTo>
                    <a:pt x="85" y="209"/>
                    <a:pt x="1" y="345"/>
                    <a:pt x="1" y="471"/>
                  </a:cubicBezTo>
                  <a:cubicBezTo>
                    <a:pt x="1" y="512"/>
                    <a:pt x="43" y="533"/>
                    <a:pt x="85" y="533"/>
                  </a:cubicBezTo>
                  <a:cubicBezTo>
                    <a:pt x="126" y="533"/>
                    <a:pt x="168" y="512"/>
                    <a:pt x="168" y="471"/>
                  </a:cubicBezTo>
                  <a:cubicBezTo>
                    <a:pt x="168" y="345"/>
                    <a:pt x="168" y="209"/>
                    <a:pt x="210" y="32"/>
                  </a:cubicBezTo>
                  <a:cubicBezTo>
                    <a:pt x="210" y="11"/>
                    <a:pt x="199" y="1"/>
                    <a:pt x="179"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47"/>
            <p:cNvSpPr/>
            <p:nvPr/>
          </p:nvSpPr>
          <p:spPr>
            <a:xfrm>
              <a:off x="1558772" y="1444727"/>
              <a:ext cx="27770" cy="22467"/>
            </a:xfrm>
            <a:custGeom>
              <a:avLst/>
              <a:gdLst/>
              <a:ahLst/>
              <a:cxnLst/>
              <a:rect l="l" t="t" r="r" b="b"/>
              <a:pathLst>
                <a:path w="576" h="466" extrusionOk="0">
                  <a:moveTo>
                    <a:pt x="476" y="0"/>
                  </a:moveTo>
                  <a:cubicBezTo>
                    <a:pt x="293" y="0"/>
                    <a:pt x="124" y="259"/>
                    <a:pt x="53" y="330"/>
                  </a:cubicBezTo>
                  <a:cubicBezTo>
                    <a:pt x="1" y="372"/>
                    <a:pt x="53" y="466"/>
                    <a:pt x="137" y="466"/>
                  </a:cubicBezTo>
                  <a:cubicBezTo>
                    <a:pt x="211" y="382"/>
                    <a:pt x="328" y="98"/>
                    <a:pt x="381" y="98"/>
                  </a:cubicBezTo>
                  <a:cubicBezTo>
                    <a:pt x="388" y="98"/>
                    <a:pt x="393" y="102"/>
                    <a:pt x="398" y="111"/>
                  </a:cubicBezTo>
                  <a:cubicBezTo>
                    <a:pt x="421" y="125"/>
                    <a:pt x="445" y="132"/>
                    <a:pt x="467" y="132"/>
                  </a:cubicBezTo>
                  <a:cubicBezTo>
                    <a:pt x="526" y="132"/>
                    <a:pt x="575" y="88"/>
                    <a:pt x="575" y="27"/>
                  </a:cubicBezTo>
                  <a:cubicBezTo>
                    <a:pt x="542" y="8"/>
                    <a:pt x="509" y="0"/>
                    <a:pt x="476"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47"/>
            <p:cNvSpPr/>
            <p:nvPr/>
          </p:nvSpPr>
          <p:spPr>
            <a:xfrm>
              <a:off x="1550721" y="1385088"/>
              <a:ext cx="25215" cy="60458"/>
            </a:xfrm>
            <a:custGeom>
              <a:avLst/>
              <a:gdLst/>
              <a:ahLst/>
              <a:cxnLst/>
              <a:rect l="l" t="t" r="r" b="b"/>
              <a:pathLst>
                <a:path w="523" h="1254" extrusionOk="0">
                  <a:moveTo>
                    <a:pt x="387" y="0"/>
                  </a:moveTo>
                  <a:cubicBezTo>
                    <a:pt x="1" y="355"/>
                    <a:pt x="1" y="700"/>
                    <a:pt x="1" y="1222"/>
                  </a:cubicBezTo>
                  <a:cubicBezTo>
                    <a:pt x="1" y="1243"/>
                    <a:pt x="21" y="1254"/>
                    <a:pt x="42" y="1254"/>
                  </a:cubicBezTo>
                  <a:cubicBezTo>
                    <a:pt x="63" y="1254"/>
                    <a:pt x="84" y="1243"/>
                    <a:pt x="84" y="1222"/>
                  </a:cubicBezTo>
                  <a:cubicBezTo>
                    <a:pt x="168" y="784"/>
                    <a:pt x="168" y="439"/>
                    <a:pt x="429" y="136"/>
                  </a:cubicBezTo>
                  <a:cubicBezTo>
                    <a:pt x="523" y="42"/>
                    <a:pt x="429" y="0"/>
                    <a:pt x="387"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47"/>
            <p:cNvSpPr/>
            <p:nvPr/>
          </p:nvSpPr>
          <p:spPr>
            <a:xfrm>
              <a:off x="1712377" y="1727059"/>
              <a:ext cx="10125" cy="6605"/>
            </a:xfrm>
            <a:custGeom>
              <a:avLst/>
              <a:gdLst/>
              <a:ahLst/>
              <a:cxnLst/>
              <a:rect l="l" t="t" r="r" b="b"/>
              <a:pathLst>
                <a:path w="210" h="137" extrusionOk="0">
                  <a:moveTo>
                    <a:pt x="126" y="0"/>
                  </a:moveTo>
                  <a:cubicBezTo>
                    <a:pt x="84" y="0"/>
                    <a:pt x="1" y="136"/>
                    <a:pt x="84" y="136"/>
                  </a:cubicBezTo>
                  <a:cubicBezTo>
                    <a:pt x="126" y="136"/>
                    <a:pt x="210" y="0"/>
                    <a:pt x="126"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47"/>
            <p:cNvSpPr/>
            <p:nvPr/>
          </p:nvSpPr>
          <p:spPr>
            <a:xfrm>
              <a:off x="1691260" y="1725516"/>
              <a:ext cx="14657" cy="32302"/>
            </a:xfrm>
            <a:custGeom>
              <a:avLst/>
              <a:gdLst/>
              <a:ahLst/>
              <a:cxnLst/>
              <a:rect l="l" t="t" r="r" b="b"/>
              <a:pathLst>
                <a:path w="304" h="670" extrusionOk="0">
                  <a:moveTo>
                    <a:pt x="163" y="1"/>
                  </a:moveTo>
                  <a:cubicBezTo>
                    <a:pt x="141" y="1"/>
                    <a:pt x="131" y="11"/>
                    <a:pt x="178" y="32"/>
                  </a:cubicBezTo>
                  <a:cubicBezTo>
                    <a:pt x="178" y="252"/>
                    <a:pt x="84" y="387"/>
                    <a:pt x="0" y="607"/>
                  </a:cubicBezTo>
                  <a:cubicBezTo>
                    <a:pt x="0" y="649"/>
                    <a:pt x="45" y="669"/>
                    <a:pt x="89" y="669"/>
                  </a:cubicBezTo>
                  <a:cubicBezTo>
                    <a:pt x="133" y="669"/>
                    <a:pt x="178" y="649"/>
                    <a:pt x="178" y="607"/>
                  </a:cubicBezTo>
                  <a:cubicBezTo>
                    <a:pt x="219" y="387"/>
                    <a:pt x="303" y="252"/>
                    <a:pt x="219" y="32"/>
                  </a:cubicBezTo>
                  <a:cubicBezTo>
                    <a:pt x="219" y="11"/>
                    <a:pt x="186" y="1"/>
                    <a:pt x="163"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47"/>
            <p:cNvSpPr/>
            <p:nvPr/>
          </p:nvSpPr>
          <p:spPr>
            <a:xfrm>
              <a:off x="1689235" y="1776766"/>
              <a:ext cx="12632" cy="20635"/>
            </a:xfrm>
            <a:custGeom>
              <a:avLst/>
              <a:gdLst/>
              <a:ahLst/>
              <a:cxnLst/>
              <a:rect l="l" t="t" r="r" b="b"/>
              <a:pathLst>
                <a:path w="262" h="428" extrusionOk="0">
                  <a:moveTo>
                    <a:pt x="222" y="0"/>
                  </a:moveTo>
                  <a:cubicBezTo>
                    <a:pt x="200" y="0"/>
                    <a:pt x="168" y="23"/>
                    <a:pt x="126" y="66"/>
                  </a:cubicBezTo>
                  <a:cubicBezTo>
                    <a:pt x="126" y="191"/>
                    <a:pt x="42" y="275"/>
                    <a:pt x="0" y="327"/>
                  </a:cubicBezTo>
                  <a:cubicBezTo>
                    <a:pt x="0" y="388"/>
                    <a:pt x="23" y="427"/>
                    <a:pt x="68" y="427"/>
                  </a:cubicBezTo>
                  <a:cubicBezTo>
                    <a:pt x="84" y="427"/>
                    <a:pt x="103" y="422"/>
                    <a:pt x="126" y="411"/>
                  </a:cubicBezTo>
                  <a:cubicBezTo>
                    <a:pt x="220" y="327"/>
                    <a:pt x="261" y="191"/>
                    <a:pt x="261" y="108"/>
                  </a:cubicBezTo>
                  <a:cubicBezTo>
                    <a:pt x="261" y="34"/>
                    <a:pt x="249" y="0"/>
                    <a:pt x="22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47"/>
            <p:cNvSpPr/>
            <p:nvPr/>
          </p:nvSpPr>
          <p:spPr>
            <a:xfrm>
              <a:off x="1651437" y="1776525"/>
              <a:ext cx="18706" cy="22081"/>
            </a:xfrm>
            <a:custGeom>
              <a:avLst/>
              <a:gdLst/>
              <a:ahLst/>
              <a:cxnLst/>
              <a:rect l="l" t="t" r="r" b="b"/>
              <a:pathLst>
                <a:path w="388" h="458" extrusionOk="0">
                  <a:moveTo>
                    <a:pt x="335" y="1"/>
                  </a:moveTo>
                  <a:cubicBezTo>
                    <a:pt x="304" y="1"/>
                    <a:pt x="262" y="24"/>
                    <a:pt x="262" y="71"/>
                  </a:cubicBezTo>
                  <a:cubicBezTo>
                    <a:pt x="220" y="113"/>
                    <a:pt x="126" y="280"/>
                    <a:pt x="43" y="332"/>
                  </a:cubicBezTo>
                  <a:cubicBezTo>
                    <a:pt x="1" y="416"/>
                    <a:pt x="43" y="458"/>
                    <a:pt x="126" y="458"/>
                  </a:cubicBezTo>
                  <a:cubicBezTo>
                    <a:pt x="262" y="416"/>
                    <a:pt x="262" y="196"/>
                    <a:pt x="346" y="71"/>
                  </a:cubicBezTo>
                  <a:cubicBezTo>
                    <a:pt x="387" y="24"/>
                    <a:pt x="366" y="1"/>
                    <a:pt x="335"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47"/>
            <p:cNvSpPr/>
            <p:nvPr/>
          </p:nvSpPr>
          <p:spPr>
            <a:xfrm>
              <a:off x="1662429" y="1732073"/>
              <a:ext cx="12246" cy="17308"/>
            </a:xfrm>
            <a:custGeom>
              <a:avLst/>
              <a:gdLst/>
              <a:ahLst/>
              <a:cxnLst/>
              <a:rect l="l" t="t" r="r" b="b"/>
              <a:pathLst>
                <a:path w="254" h="359" extrusionOk="0">
                  <a:moveTo>
                    <a:pt x="185" y="1"/>
                  </a:moveTo>
                  <a:cubicBezTo>
                    <a:pt x="152" y="1"/>
                    <a:pt x="118" y="11"/>
                    <a:pt x="118" y="32"/>
                  </a:cubicBezTo>
                  <a:cubicBezTo>
                    <a:pt x="118" y="116"/>
                    <a:pt x="34" y="210"/>
                    <a:pt x="34" y="251"/>
                  </a:cubicBezTo>
                  <a:cubicBezTo>
                    <a:pt x="1" y="251"/>
                    <a:pt x="21" y="358"/>
                    <a:pt x="73" y="358"/>
                  </a:cubicBezTo>
                  <a:cubicBezTo>
                    <a:pt x="86" y="358"/>
                    <a:pt x="101" y="352"/>
                    <a:pt x="118" y="335"/>
                  </a:cubicBezTo>
                  <a:cubicBezTo>
                    <a:pt x="201" y="251"/>
                    <a:pt x="253" y="210"/>
                    <a:pt x="253" y="32"/>
                  </a:cubicBezTo>
                  <a:cubicBezTo>
                    <a:pt x="253" y="11"/>
                    <a:pt x="219" y="1"/>
                    <a:pt x="185"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47"/>
            <p:cNvSpPr/>
            <p:nvPr/>
          </p:nvSpPr>
          <p:spPr>
            <a:xfrm>
              <a:off x="1614216" y="1777972"/>
              <a:ext cx="22660" cy="19430"/>
            </a:xfrm>
            <a:custGeom>
              <a:avLst/>
              <a:gdLst/>
              <a:ahLst/>
              <a:cxnLst/>
              <a:rect l="l" t="t" r="r" b="b"/>
              <a:pathLst>
                <a:path w="470" h="403" extrusionOk="0">
                  <a:moveTo>
                    <a:pt x="403" y="1"/>
                  </a:moveTo>
                  <a:cubicBezTo>
                    <a:pt x="383" y="1"/>
                    <a:pt x="360" y="12"/>
                    <a:pt x="334" y="41"/>
                  </a:cubicBezTo>
                  <a:cubicBezTo>
                    <a:pt x="251" y="83"/>
                    <a:pt x="209" y="250"/>
                    <a:pt x="31" y="302"/>
                  </a:cubicBezTo>
                  <a:cubicBezTo>
                    <a:pt x="1" y="363"/>
                    <a:pt x="15" y="402"/>
                    <a:pt x="57" y="402"/>
                  </a:cubicBezTo>
                  <a:cubicBezTo>
                    <a:pt x="73" y="402"/>
                    <a:pt x="92" y="397"/>
                    <a:pt x="115" y="386"/>
                  </a:cubicBezTo>
                  <a:cubicBezTo>
                    <a:pt x="251" y="302"/>
                    <a:pt x="334" y="166"/>
                    <a:pt x="470" y="83"/>
                  </a:cubicBezTo>
                  <a:cubicBezTo>
                    <a:pt x="470" y="54"/>
                    <a:pt x="445" y="1"/>
                    <a:pt x="403"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47"/>
            <p:cNvSpPr/>
            <p:nvPr/>
          </p:nvSpPr>
          <p:spPr>
            <a:xfrm>
              <a:off x="1597342" y="1763171"/>
              <a:ext cx="15091" cy="20539"/>
            </a:xfrm>
            <a:custGeom>
              <a:avLst/>
              <a:gdLst/>
              <a:ahLst/>
              <a:cxnLst/>
              <a:rect l="l" t="t" r="r" b="b"/>
              <a:pathLst>
                <a:path w="313" h="426" extrusionOk="0">
                  <a:moveTo>
                    <a:pt x="247" y="0"/>
                  </a:moveTo>
                  <a:cubicBezTo>
                    <a:pt x="232" y="0"/>
                    <a:pt x="216" y="11"/>
                    <a:pt x="204" y="35"/>
                  </a:cubicBezTo>
                  <a:cubicBezTo>
                    <a:pt x="120" y="129"/>
                    <a:pt x="36" y="254"/>
                    <a:pt x="36" y="348"/>
                  </a:cubicBezTo>
                  <a:cubicBezTo>
                    <a:pt x="0" y="377"/>
                    <a:pt x="54" y="426"/>
                    <a:pt x="90" y="426"/>
                  </a:cubicBezTo>
                  <a:cubicBezTo>
                    <a:pt x="107" y="426"/>
                    <a:pt x="120" y="416"/>
                    <a:pt x="120" y="390"/>
                  </a:cubicBezTo>
                  <a:cubicBezTo>
                    <a:pt x="204" y="348"/>
                    <a:pt x="204" y="171"/>
                    <a:pt x="245" y="129"/>
                  </a:cubicBezTo>
                  <a:cubicBezTo>
                    <a:pt x="312" y="62"/>
                    <a:pt x="284" y="0"/>
                    <a:pt x="247"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47"/>
            <p:cNvSpPr/>
            <p:nvPr/>
          </p:nvSpPr>
          <p:spPr>
            <a:xfrm>
              <a:off x="1575887" y="1748176"/>
              <a:ext cx="12053" cy="14367"/>
            </a:xfrm>
            <a:custGeom>
              <a:avLst/>
              <a:gdLst/>
              <a:ahLst/>
              <a:cxnLst/>
              <a:rect l="l" t="t" r="r" b="b"/>
              <a:pathLst>
                <a:path w="250" h="298" extrusionOk="0">
                  <a:moveTo>
                    <a:pt x="126" y="1"/>
                  </a:moveTo>
                  <a:cubicBezTo>
                    <a:pt x="43" y="1"/>
                    <a:pt x="1" y="85"/>
                    <a:pt x="43" y="85"/>
                  </a:cubicBezTo>
                  <a:cubicBezTo>
                    <a:pt x="43" y="137"/>
                    <a:pt x="43" y="220"/>
                    <a:pt x="126" y="262"/>
                  </a:cubicBezTo>
                  <a:cubicBezTo>
                    <a:pt x="126" y="288"/>
                    <a:pt x="139" y="298"/>
                    <a:pt x="156" y="298"/>
                  </a:cubicBezTo>
                  <a:cubicBezTo>
                    <a:pt x="193" y="298"/>
                    <a:pt x="249" y="249"/>
                    <a:pt x="220" y="220"/>
                  </a:cubicBezTo>
                  <a:cubicBezTo>
                    <a:pt x="220" y="137"/>
                    <a:pt x="220" y="85"/>
                    <a:pt x="126"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47"/>
            <p:cNvSpPr/>
            <p:nvPr/>
          </p:nvSpPr>
          <p:spPr>
            <a:xfrm>
              <a:off x="1607129" y="1726288"/>
              <a:ext cx="12632" cy="17935"/>
            </a:xfrm>
            <a:custGeom>
              <a:avLst/>
              <a:gdLst/>
              <a:ahLst/>
              <a:cxnLst/>
              <a:rect l="l" t="t" r="r" b="b"/>
              <a:pathLst>
                <a:path w="262" h="372" extrusionOk="0">
                  <a:moveTo>
                    <a:pt x="137" y="0"/>
                  </a:moveTo>
                  <a:cubicBezTo>
                    <a:pt x="93" y="0"/>
                    <a:pt x="42" y="41"/>
                    <a:pt x="42" y="110"/>
                  </a:cubicBezTo>
                  <a:cubicBezTo>
                    <a:pt x="136" y="110"/>
                    <a:pt x="136" y="236"/>
                    <a:pt x="42" y="236"/>
                  </a:cubicBezTo>
                  <a:cubicBezTo>
                    <a:pt x="1" y="236"/>
                    <a:pt x="1" y="371"/>
                    <a:pt x="42" y="371"/>
                  </a:cubicBezTo>
                  <a:cubicBezTo>
                    <a:pt x="178" y="371"/>
                    <a:pt x="262" y="110"/>
                    <a:pt x="178" y="16"/>
                  </a:cubicBezTo>
                  <a:cubicBezTo>
                    <a:pt x="167" y="5"/>
                    <a:pt x="153" y="0"/>
                    <a:pt x="137"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47"/>
            <p:cNvSpPr/>
            <p:nvPr/>
          </p:nvSpPr>
          <p:spPr>
            <a:xfrm>
              <a:off x="1575887" y="1696830"/>
              <a:ext cx="10655" cy="23190"/>
            </a:xfrm>
            <a:custGeom>
              <a:avLst/>
              <a:gdLst/>
              <a:ahLst/>
              <a:cxnLst/>
              <a:rect l="l" t="t" r="r" b="b"/>
              <a:pathLst>
                <a:path w="221" h="481" extrusionOk="0">
                  <a:moveTo>
                    <a:pt x="64" y="0"/>
                  </a:moveTo>
                  <a:cubicBezTo>
                    <a:pt x="32" y="0"/>
                    <a:pt x="1" y="21"/>
                    <a:pt x="1" y="63"/>
                  </a:cubicBezTo>
                  <a:cubicBezTo>
                    <a:pt x="43" y="199"/>
                    <a:pt x="43" y="283"/>
                    <a:pt x="43" y="418"/>
                  </a:cubicBezTo>
                  <a:cubicBezTo>
                    <a:pt x="43" y="460"/>
                    <a:pt x="87" y="481"/>
                    <a:pt x="131" y="481"/>
                  </a:cubicBezTo>
                  <a:cubicBezTo>
                    <a:pt x="176" y="481"/>
                    <a:pt x="220" y="460"/>
                    <a:pt x="220" y="418"/>
                  </a:cubicBezTo>
                  <a:cubicBezTo>
                    <a:pt x="220" y="283"/>
                    <a:pt x="126" y="157"/>
                    <a:pt x="126" y="63"/>
                  </a:cubicBezTo>
                  <a:cubicBezTo>
                    <a:pt x="126" y="21"/>
                    <a:pt x="95" y="0"/>
                    <a:pt x="64"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47"/>
            <p:cNvSpPr/>
            <p:nvPr/>
          </p:nvSpPr>
          <p:spPr>
            <a:xfrm>
              <a:off x="1575887" y="1663226"/>
              <a:ext cx="6123" cy="21744"/>
            </a:xfrm>
            <a:custGeom>
              <a:avLst/>
              <a:gdLst/>
              <a:ahLst/>
              <a:cxnLst/>
              <a:rect l="l" t="t" r="r" b="b"/>
              <a:pathLst>
                <a:path w="127" h="451" extrusionOk="0">
                  <a:moveTo>
                    <a:pt x="64" y="0"/>
                  </a:moveTo>
                  <a:cubicBezTo>
                    <a:pt x="32" y="0"/>
                    <a:pt x="1" y="24"/>
                    <a:pt x="1" y="71"/>
                  </a:cubicBezTo>
                  <a:lnTo>
                    <a:pt x="1" y="415"/>
                  </a:lnTo>
                  <a:cubicBezTo>
                    <a:pt x="1" y="440"/>
                    <a:pt x="12" y="450"/>
                    <a:pt x="27" y="450"/>
                  </a:cubicBezTo>
                  <a:cubicBezTo>
                    <a:pt x="64" y="450"/>
                    <a:pt x="126" y="391"/>
                    <a:pt x="126" y="332"/>
                  </a:cubicBezTo>
                  <a:cubicBezTo>
                    <a:pt x="43" y="280"/>
                    <a:pt x="43" y="112"/>
                    <a:pt x="126" y="71"/>
                  </a:cubicBezTo>
                  <a:cubicBezTo>
                    <a:pt x="126" y="24"/>
                    <a:pt x="95" y="0"/>
                    <a:pt x="64"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47"/>
            <p:cNvSpPr/>
            <p:nvPr/>
          </p:nvSpPr>
          <p:spPr>
            <a:xfrm>
              <a:off x="1712956" y="1726674"/>
              <a:ext cx="9546" cy="14416"/>
            </a:xfrm>
            <a:custGeom>
              <a:avLst/>
              <a:gdLst/>
              <a:ahLst/>
              <a:cxnLst/>
              <a:rect l="l" t="t" r="r" b="b"/>
              <a:pathLst>
                <a:path w="198" h="299" extrusionOk="0">
                  <a:moveTo>
                    <a:pt x="96" y="0"/>
                  </a:moveTo>
                  <a:cubicBezTo>
                    <a:pt x="53" y="0"/>
                    <a:pt x="0" y="102"/>
                    <a:pt x="72" y="102"/>
                  </a:cubicBezTo>
                  <a:cubicBezTo>
                    <a:pt x="114" y="102"/>
                    <a:pt x="72" y="228"/>
                    <a:pt x="72" y="228"/>
                  </a:cubicBezTo>
                  <a:cubicBezTo>
                    <a:pt x="72" y="275"/>
                    <a:pt x="104" y="298"/>
                    <a:pt x="135" y="298"/>
                  </a:cubicBezTo>
                  <a:cubicBezTo>
                    <a:pt x="166" y="298"/>
                    <a:pt x="198" y="275"/>
                    <a:pt x="198" y="228"/>
                  </a:cubicBezTo>
                  <a:cubicBezTo>
                    <a:pt x="198" y="144"/>
                    <a:pt x="198" y="8"/>
                    <a:pt x="114" y="8"/>
                  </a:cubicBezTo>
                  <a:cubicBezTo>
                    <a:pt x="109" y="3"/>
                    <a:pt x="102" y="0"/>
                    <a:pt x="96"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47"/>
            <p:cNvSpPr/>
            <p:nvPr/>
          </p:nvSpPr>
          <p:spPr>
            <a:xfrm>
              <a:off x="1717006" y="1759988"/>
              <a:ext cx="11523" cy="17356"/>
            </a:xfrm>
            <a:custGeom>
              <a:avLst/>
              <a:gdLst/>
              <a:ahLst/>
              <a:cxnLst/>
              <a:rect l="l" t="t" r="r" b="b"/>
              <a:pathLst>
                <a:path w="239" h="360" extrusionOk="0">
                  <a:moveTo>
                    <a:pt x="137" y="1"/>
                  </a:moveTo>
                  <a:cubicBezTo>
                    <a:pt x="124" y="1"/>
                    <a:pt x="114" y="6"/>
                    <a:pt x="114" y="17"/>
                  </a:cubicBezTo>
                  <a:cubicBezTo>
                    <a:pt x="114" y="101"/>
                    <a:pt x="30" y="195"/>
                    <a:pt x="30" y="237"/>
                  </a:cubicBezTo>
                  <a:cubicBezTo>
                    <a:pt x="1" y="295"/>
                    <a:pt x="54" y="359"/>
                    <a:pt x="121" y="359"/>
                  </a:cubicBezTo>
                  <a:cubicBezTo>
                    <a:pt x="149" y="359"/>
                    <a:pt x="180" y="348"/>
                    <a:pt x="208" y="320"/>
                  </a:cubicBezTo>
                  <a:lnTo>
                    <a:pt x="208" y="101"/>
                  </a:lnTo>
                  <a:cubicBezTo>
                    <a:pt x="238" y="40"/>
                    <a:pt x="174" y="1"/>
                    <a:pt x="137"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47"/>
            <p:cNvSpPr/>
            <p:nvPr/>
          </p:nvSpPr>
          <p:spPr>
            <a:xfrm>
              <a:off x="1662622" y="1711438"/>
              <a:ext cx="12053" cy="11282"/>
            </a:xfrm>
            <a:custGeom>
              <a:avLst/>
              <a:gdLst/>
              <a:ahLst/>
              <a:cxnLst/>
              <a:rect l="l" t="t" r="r" b="b"/>
              <a:pathLst>
                <a:path w="250" h="234" extrusionOk="0">
                  <a:moveTo>
                    <a:pt x="181" y="0"/>
                  </a:moveTo>
                  <a:cubicBezTo>
                    <a:pt x="148" y="0"/>
                    <a:pt x="114" y="21"/>
                    <a:pt x="114" y="63"/>
                  </a:cubicBezTo>
                  <a:lnTo>
                    <a:pt x="30" y="115"/>
                  </a:lnTo>
                  <a:cubicBezTo>
                    <a:pt x="0" y="174"/>
                    <a:pt x="54" y="233"/>
                    <a:pt x="89" y="233"/>
                  </a:cubicBezTo>
                  <a:cubicBezTo>
                    <a:pt x="103" y="233"/>
                    <a:pt x="114" y="223"/>
                    <a:pt x="114" y="199"/>
                  </a:cubicBezTo>
                  <a:cubicBezTo>
                    <a:pt x="197" y="115"/>
                    <a:pt x="197" y="115"/>
                    <a:pt x="249" y="63"/>
                  </a:cubicBezTo>
                  <a:cubicBezTo>
                    <a:pt x="249" y="21"/>
                    <a:pt x="215" y="0"/>
                    <a:pt x="181"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47"/>
            <p:cNvSpPr/>
            <p:nvPr/>
          </p:nvSpPr>
          <p:spPr>
            <a:xfrm>
              <a:off x="1634321" y="1732073"/>
              <a:ext cx="11619" cy="17839"/>
            </a:xfrm>
            <a:custGeom>
              <a:avLst/>
              <a:gdLst/>
              <a:ahLst/>
              <a:cxnLst/>
              <a:rect l="l" t="t" r="r" b="b"/>
              <a:pathLst>
                <a:path w="241" h="370" extrusionOk="0">
                  <a:moveTo>
                    <a:pt x="194" y="1"/>
                  </a:moveTo>
                  <a:cubicBezTo>
                    <a:pt x="168" y="1"/>
                    <a:pt x="136" y="11"/>
                    <a:pt x="136" y="32"/>
                  </a:cubicBezTo>
                  <a:cubicBezTo>
                    <a:pt x="136" y="116"/>
                    <a:pt x="53" y="210"/>
                    <a:pt x="1" y="251"/>
                  </a:cubicBezTo>
                  <a:cubicBezTo>
                    <a:pt x="1" y="311"/>
                    <a:pt x="27" y="370"/>
                    <a:pt x="72" y="370"/>
                  </a:cubicBezTo>
                  <a:cubicBezTo>
                    <a:pt x="90" y="370"/>
                    <a:pt x="112" y="359"/>
                    <a:pt x="136" y="335"/>
                  </a:cubicBezTo>
                  <a:cubicBezTo>
                    <a:pt x="220" y="251"/>
                    <a:pt x="220" y="116"/>
                    <a:pt x="220" y="32"/>
                  </a:cubicBezTo>
                  <a:cubicBezTo>
                    <a:pt x="241" y="11"/>
                    <a:pt x="220" y="1"/>
                    <a:pt x="19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47"/>
            <p:cNvSpPr/>
            <p:nvPr/>
          </p:nvSpPr>
          <p:spPr>
            <a:xfrm>
              <a:off x="1662043" y="1807140"/>
              <a:ext cx="6075" cy="6075"/>
            </a:xfrm>
            <a:custGeom>
              <a:avLst/>
              <a:gdLst/>
              <a:ahLst/>
              <a:cxnLst/>
              <a:rect l="l" t="t" r="r" b="b"/>
              <a:pathLst>
                <a:path w="126" h="126" extrusionOk="0">
                  <a:moveTo>
                    <a:pt x="42" y="0"/>
                  </a:moveTo>
                  <a:cubicBezTo>
                    <a:pt x="0" y="0"/>
                    <a:pt x="0" y="126"/>
                    <a:pt x="42" y="126"/>
                  </a:cubicBezTo>
                  <a:cubicBezTo>
                    <a:pt x="126" y="126"/>
                    <a:pt x="126" y="42"/>
                    <a:pt x="4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47"/>
            <p:cNvSpPr/>
            <p:nvPr/>
          </p:nvSpPr>
          <p:spPr>
            <a:xfrm>
              <a:off x="1614072" y="1807960"/>
              <a:ext cx="18851" cy="16971"/>
            </a:xfrm>
            <a:custGeom>
              <a:avLst/>
              <a:gdLst/>
              <a:ahLst/>
              <a:cxnLst/>
              <a:rect l="l" t="t" r="r" b="b"/>
              <a:pathLst>
                <a:path w="391" h="352" extrusionOk="0">
                  <a:moveTo>
                    <a:pt x="300" y="0"/>
                  </a:moveTo>
                  <a:cubicBezTo>
                    <a:pt x="276" y="0"/>
                    <a:pt x="254" y="10"/>
                    <a:pt x="254" y="25"/>
                  </a:cubicBezTo>
                  <a:cubicBezTo>
                    <a:pt x="212" y="109"/>
                    <a:pt x="118" y="203"/>
                    <a:pt x="34" y="203"/>
                  </a:cubicBezTo>
                  <a:cubicBezTo>
                    <a:pt x="1" y="236"/>
                    <a:pt x="21" y="351"/>
                    <a:pt x="74" y="351"/>
                  </a:cubicBezTo>
                  <a:cubicBezTo>
                    <a:pt x="87" y="351"/>
                    <a:pt x="101" y="344"/>
                    <a:pt x="118" y="328"/>
                  </a:cubicBezTo>
                  <a:cubicBezTo>
                    <a:pt x="212" y="244"/>
                    <a:pt x="337" y="203"/>
                    <a:pt x="337" y="109"/>
                  </a:cubicBezTo>
                  <a:cubicBezTo>
                    <a:pt x="390" y="29"/>
                    <a:pt x="342" y="0"/>
                    <a:pt x="300"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47"/>
            <p:cNvSpPr/>
            <p:nvPr/>
          </p:nvSpPr>
          <p:spPr>
            <a:xfrm>
              <a:off x="1571355" y="1794846"/>
              <a:ext cx="16585" cy="12342"/>
            </a:xfrm>
            <a:custGeom>
              <a:avLst/>
              <a:gdLst/>
              <a:ahLst/>
              <a:cxnLst/>
              <a:rect l="l" t="t" r="r" b="b"/>
              <a:pathLst>
                <a:path w="344" h="256" extrusionOk="0">
                  <a:moveTo>
                    <a:pt x="250" y="0"/>
                  </a:moveTo>
                  <a:cubicBezTo>
                    <a:pt x="233" y="0"/>
                    <a:pt x="220" y="10"/>
                    <a:pt x="220" y="36"/>
                  </a:cubicBezTo>
                  <a:cubicBezTo>
                    <a:pt x="137" y="78"/>
                    <a:pt x="137" y="78"/>
                    <a:pt x="95" y="78"/>
                  </a:cubicBezTo>
                  <a:cubicBezTo>
                    <a:pt x="1" y="161"/>
                    <a:pt x="95" y="255"/>
                    <a:pt x="137" y="255"/>
                  </a:cubicBezTo>
                  <a:cubicBezTo>
                    <a:pt x="220" y="161"/>
                    <a:pt x="314" y="161"/>
                    <a:pt x="314" y="78"/>
                  </a:cubicBezTo>
                  <a:cubicBezTo>
                    <a:pt x="343" y="49"/>
                    <a:pt x="287" y="0"/>
                    <a:pt x="250"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47"/>
            <p:cNvSpPr/>
            <p:nvPr/>
          </p:nvSpPr>
          <p:spPr>
            <a:xfrm>
              <a:off x="1684703" y="1733279"/>
              <a:ext cx="44356" cy="42331"/>
            </a:xfrm>
            <a:custGeom>
              <a:avLst/>
              <a:gdLst/>
              <a:ahLst/>
              <a:cxnLst/>
              <a:rect l="l" t="t" r="r" b="b"/>
              <a:pathLst>
                <a:path w="920" h="878" extrusionOk="0">
                  <a:moveTo>
                    <a:pt x="70" y="0"/>
                  </a:moveTo>
                  <a:cubicBezTo>
                    <a:pt x="34" y="0"/>
                    <a:pt x="0" y="15"/>
                    <a:pt x="0" y="91"/>
                  </a:cubicBezTo>
                  <a:cubicBezTo>
                    <a:pt x="0" y="394"/>
                    <a:pt x="94" y="749"/>
                    <a:pt x="314" y="874"/>
                  </a:cubicBezTo>
                  <a:cubicBezTo>
                    <a:pt x="314" y="874"/>
                    <a:pt x="328" y="878"/>
                    <a:pt x="352" y="878"/>
                  </a:cubicBezTo>
                  <a:cubicBezTo>
                    <a:pt x="448" y="878"/>
                    <a:pt x="703" y="818"/>
                    <a:pt x="878" y="226"/>
                  </a:cubicBezTo>
                  <a:cubicBezTo>
                    <a:pt x="920" y="91"/>
                    <a:pt x="878" y="91"/>
                    <a:pt x="784" y="91"/>
                  </a:cubicBezTo>
                  <a:lnTo>
                    <a:pt x="136" y="7"/>
                  </a:lnTo>
                  <a:cubicBezTo>
                    <a:pt x="119" y="7"/>
                    <a:pt x="94" y="0"/>
                    <a:pt x="70" y="0"/>
                  </a:cubicBez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47"/>
            <p:cNvSpPr/>
            <p:nvPr/>
          </p:nvSpPr>
          <p:spPr>
            <a:xfrm>
              <a:off x="1674627" y="1654548"/>
              <a:ext cx="52407" cy="33170"/>
            </a:xfrm>
            <a:custGeom>
              <a:avLst/>
              <a:gdLst/>
              <a:ahLst/>
              <a:cxnLst/>
              <a:rect l="l" t="t" r="r" b="b"/>
              <a:pathLst>
                <a:path w="1087" h="688" extrusionOk="0">
                  <a:moveTo>
                    <a:pt x="413" y="1"/>
                  </a:moveTo>
                  <a:cubicBezTo>
                    <a:pt x="241" y="1"/>
                    <a:pt x="84" y="113"/>
                    <a:pt x="84" y="251"/>
                  </a:cubicBezTo>
                  <a:cubicBezTo>
                    <a:pt x="0" y="460"/>
                    <a:pt x="209" y="595"/>
                    <a:pt x="523" y="679"/>
                  </a:cubicBezTo>
                  <a:cubicBezTo>
                    <a:pt x="558" y="685"/>
                    <a:pt x="591" y="687"/>
                    <a:pt x="624" y="687"/>
                  </a:cubicBezTo>
                  <a:cubicBezTo>
                    <a:pt x="836" y="687"/>
                    <a:pt x="993" y="577"/>
                    <a:pt x="993" y="460"/>
                  </a:cubicBezTo>
                  <a:cubicBezTo>
                    <a:pt x="1087" y="251"/>
                    <a:pt x="867" y="31"/>
                    <a:pt x="564" y="31"/>
                  </a:cubicBezTo>
                  <a:cubicBezTo>
                    <a:pt x="515" y="10"/>
                    <a:pt x="464" y="1"/>
                    <a:pt x="413"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47"/>
            <p:cNvSpPr/>
            <p:nvPr/>
          </p:nvSpPr>
          <p:spPr>
            <a:xfrm>
              <a:off x="1680653" y="1573936"/>
              <a:ext cx="69571" cy="25842"/>
            </a:xfrm>
            <a:custGeom>
              <a:avLst/>
              <a:gdLst/>
              <a:ahLst/>
              <a:cxnLst/>
              <a:rect l="l" t="t" r="r" b="b"/>
              <a:pathLst>
                <a:path w="1443" h="536" extrusionOk="0">
                  <a:moveTo>
                    <a:pt x="868" y="1"/>
                  </a:moveTo>
                  <a:cubicBezTo>
                    <a:pt x="523" y="1"/>
                    <a:pt x="84" y="42"/>
                    <a:pt x="1" y="398"/>
                  </a:cubicBezTo>
                  <a:cubicBezTo>
                    <a:pt x="1" y="495"/>
                    <a:pt x="76" y="536"/>
                    <a:pt x="155" y="536"/>
                  </a:cubicBezTo>
                  <a:cubicBezTo>
                    <a:pt x="211" y="536"/>
                    <a:pt x="269" y="516"/>
                    <a:pt x="304" y="481"/>
                  </a:cubicBezTo>
                  <a:cubicBezTo>
                    <a:pt x="405" y="439"/>
                    <a:pt x="501" y="425"/>
                    <a:pt x="596" y="425"/>
                  </a:cubicBezTo>
                  <a:cubicBezTo>
                    <a:pt x="787" y="425"/>
                    <a:pt x="972" y="481"/>
                    <a:pt x="1181" y="481"/>
                  </a:cubicBezTo>
                  <a:cubicBezTo>
                    <a:pt x="1193" y="506"/>
                    <a:pt x="1209" y="516"/>
                    <a:pt x="1225" y="516"/>
                  </a:cubicBezTo>
                  <a:cubicBezTo>
                    <a:pt x="1265" y="516"/>
                    <a:pt x="1307" y="457"/>
                    <a:pt x="1307" y="398"/>
                  </a:cubicBezTo>
                  <a:cubicBezTo>
                    <a:pt x="1442" y="220"/>
                    <a:pt x="1004" y="1"/>
                    <a:pt x="868"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47"/>
            <p:cNvSpPr/>
            <p:nvPr/>
          </p:nvSpPr>
          <p:spPr>
            <a:xfrm>
              <a:off x="526300" y="1525531"/>
              <a:ext cx="904611" cy="546055"/>
            </a:xfrm>
            <a:custGeom>
              <a:avLst/>
              <a:gdLst/>
              <a:ahLst/>
              <a:cxnLst/>
              <a:rect l="l" t="t" r="r" b="b"/>
              <a:pathLst>
                <a:path w="18763" h="11326" extrusionOk="0">
                  <a:moveTo>
                    <a:pt x="4250" y="1"/>
                  </a:moveTo>
                  <a:cubicBezTo>
                    <a:pt x="4212" y="1"/>
                    <a:pt x="4174" y="17"/>
                    <a:pt x="4137" y="54"/>
                  </a:cubicBezTo>
                  <a:cubicBezTo>
                    <a:pt x="3970" y="357"/>
                    <a:pt x="4137" y="618"/>
                    <a:pt x="4179" y="921"/>
                  </a:cubicBezTo>
                  <a:cubicBezTo>
                    <a:pt x="4273" y="1140"/>
                    <a:pt x="4357" y="1360"/>
                    <a:pt x="4357" y="1569"/>
                  </a:cubicBezTo>
                  <a:cubicBezTo>
                    <a:pt x="4357" y="1644"/>
                    <a:pt x="4323" y="1674"/>
                    <a:pt x="4270" y="1674"/>
                  </a:cubicBezTo>
                  <a:cubicBezTo>
                    <a:pt x="4073" y="1674"/>
                    <a:pt x="3606" y="1266"/>
                    <a:pt x="3573" y="1266"/>
                  </a:cubicBezTo>
                  <a:cubicBezTo>
                    <a:pt x="3159" y="1059"/>
                    <a:pt x="1741" y="433"/>
                    <a:pt x="1293" y="433"/>
                  </a:cubicBezTo>
                  <a:cubicBezTo>
                    <a:pt x="1266" y="433"/>
                    <a:pt x="1242" y="436"/>
                    <a:pt x="1223" y="440"/>
                  </a:cubicBezTo>
                  <a:cubicBezTo>
                    <a:pt x="1045" y="482"/>
                    <a:pt x="1139" y="702"/>
                    <a:pt x="1223" y="785"/>
                  </a:cubicBezTo>
                  <a:cubicBezTo>
                    <a:pt x="1568" y="1046"/>
                    <a:pt x="2006" y="1140"/>
                    <a:pt x="2403" y="1266"/>
                  </a:cubicBezTo>
                  <a:cubicBezTo>
                    <a:pt x="2926" y="1485"/>
                    <a:pt x="2570" y="1621"/>
                    <a:pt x="2570" y="1621"/>
                  </a:cubicBezTo>
                  <a:lnTo>
                    <a:pt x="2226" y="1621"/>
                  </a:lnTo>
                  <a:cubicBezTo>
                    <a:pt x="2006" y="1569"/>
                    <a:pt x="1703" y="1485"/>
                    <a:pt x="1442" y="1485"/>
                  </a:cubicBezTo>
                  <a:cubicBezTo>
                    <a:pt x="1223" y="1402"/>
                    <a:pt x="1004" y="1402"/>
                    <a:pt x="784" y="1402"/>
                  </a:cubicBezTo>
                  <a:cubicBezTo>
                    <a:pt x="659" y="1402"/>
                    <a:pt x="262" y="1402"/>
                    <a:pt x="220" y="1485"/>
                  </a:cubicBezTo>
                  <a:cubicBezTo>
                    <a:pt x="95" y="1569"/>
                    <a:pt x="1" y="1704"/>
                    <a:pt x="136" y="1830"/>
                  </a:cubicBezTo>
                  <a:cubicBezTo>
                    <a:pt x="278" y="1932"/>
                    <a:pt x="476" y="1959"/>
                    <a:pt x="674" y="1959"/>
                  </a:cubicBezTo>
                  <a:cubicBezTo>
                    <a:pt x="900" y="1959"/>
                    <a:pt x="1125" y="1924"/>
                    <a:pt x="1265" y="1924"/>
                  </a:cubicBezTo>
                  <a:cubicBezTo>
                    <a:pt x="1568" y="1924"/>
                    <a:pt x="1829" y="2007"/>
                    <a:pt x="2142" y="2049"/>
                  </a:cubicBezTo>
                  <a:cubicBezTo>
                    <a:pt x="2268" y="2049"/>
                    <a:pt x="2487" y="2049"/>
                    <a:pt x="2268" y="2143"/>
                  </a:cubicBezTo>
                  <a:cubicBezTo>
                    <a:pt x="1829" y="2185"/>
                    <a:pt x="1359" y="2185"/>
                    <a:pt x="920" y="2269"/>
                  </a:cubicBezTo>
                  <a:cubicBezTo>
                    <a:pt x="784" y="2352"/>
                    <a:pt x="262" y="2488"/>
                    <a:pt x="439" y="2749"/>
                  </a:cubicBezTo>
                  <a:cubicBezTo>
                    <a:pt x="481" y="2833"/>
                    <a:pt x="575" y="2833"/>
                    <a:pt x="701" y="2833"/>
                  </a:cubicBezTo>
                  <a:cubicBezTo>
                    <a:pt x="1004" y="2749"/>
                    <a:pt x="1265" y="2613"/>
                    <a:pt x="1620" y="2571"/>
                  </a:cubicBezTo>
                  <a:cubicBezTo>
                    <a:pt x="1787" y="2571"/>
                    <a:pt x="2006" y="2613"/>
                    <a:pt x="2142" y="2613"/>
                  </a:cubicBezTo>
                  <a:cubicBezTo>
                    <a:pt x="2403" y="2707"/>
                    <a:pt x="2268" y="2749"/>
                    <a:pt x="2142" y="2833"/>
                  </a:cubicBezTo>
                  <a:cubicBezTo>
                    <a:pt x="1923" y="2927"/>
                    <a:pt x="1787" y="3052"/>
                    <a:pt x="1620" y="3188"/>
                  </a:cubicBezTo>
                  <a:cubicBezTo>
                    <a:pt x="1519" y="3412"/>
                    <a:pt x="1613" y="3539"/>
                    <a:pt x="1758" y="3539"/>
                  </a:cubicBezTo>
                  <a:cubicBezTo>
                    <a:pt x="1809" y="3539"/>
                    <a:pt x="1866" y="3523"/>
                    <a:pt x="1923" y="3491"/>
                  </a:cubicBezTo>
                  <a:cubicBezTo>
                    <a:pt x="2268" y="3355"/>
                    <a:pt x="2487" y="3271"/>
                    <a:pt x="2926" y="3271"/>
                  </a:cubicBezTo>
                  <a:cubicBezTo>
                    <a:pt x="3709" y="3271"/>
                    <a:pt x="6321" y="5622"/>
                    <a:pt x="6843" y="5967"/>
                  </a:cubicBezTo>
                  <a:cubicBezTo>
                    <a:pt x="7313" y="6322"/>
                    <a:pt x="7835" y="6531"/>
                    <a:pt x="8410" y="6844"/>
                  </a:cubicBezTo>
                  <a:cubicBezTo>
                    <a:pt x="8974" y="7105"/>
                    <a:pt x="9538" y="7450"/>
                    <a:pt x="10186" y="7753"/>
                  </a:cubicBezTo>
                  <a:cubicBezTo>
                    <a:pt x="11366" y="8317"/>
                    <a:pt x="12672" y="8798"/>
                    <a:pt x="13842" y="9539"/>
                  </a:cubicBezTo>
                  <a:cubicBezTo>
                    <a:pt x="14364" y="9800"/>
                    <a:pt x="14845" y="10145"/>
                    <a:pt x="15367" y="10542"/>
                  </a:cubicBezTo>
                  <a:cubicBezTo>
                    <a:pt x="15806" y="10887"/>
                    <a:pt x="16193" y="11148"/>
                    <a:pt x="16767" y="11326"/>
                  </a:cubicBezTo>
                  <a:lnTo>
                    <a:pt x="16851" y="11326"/>
                  </a:lnTo>
                  <a:cubicBezTo>
                    <a:pt x="17551" y="11326"/>
                    <a:pt x="18282" y="9884"/>
                    <a:pt x="18501" y="9320"/>
                  </a:cubicBezTo>
                  <a:cubicBezTo>
                    <a:pt x="18762" y="8536"/>
                    <a:pt x="18762" y="7753"/>
                    <a:pt x="18073" y="7231"/>
                  </a:cubicBezTo>
                  <a:cubicBezTo>
                    <a:pt x="17634" y="6969"/>
                    <a:pt x="17070" y="6750"/>
                    <a:pt x="16589" y="6531"/>
                  </a:cubicBezTo>
                  <a:cubicBezTo>
                    <a:pt x="16067" y="6322"/>
                    <a:pt x="15587" y="6186"/>
                    <a:pt x="15064" y="5967"/>
                  </a:cubicBezTo>
                  <a:cubicBezTo>
                    <a:pt x="14020" y="5622"/>
                    <a:pt x="12933" y="5277"/>
                    <a:pt x="11889" y="5058"/>
                  </a:cubicBezTo>
                  <a:cubicBezTo>
                    <a:pt x="10666" y="4838"/>
                    <a:pt x="9455" y="4619"/>
                    <a:pt x="8316" y="4138"/>
                  </a:cubicBezTo>
                  <a:cubicBezTo>
                    <a:pt x="7532" y="3752"/>
                    <a:pt x="5485" y="2571"/>
                    <a:pt x="5318" y="2352"/>
                  </a:cubicBezTo>
                  <a:cubicBezTo>
                    <a:pt x="5318" y="2269"/>
                    <a:pt x="5276" y="2185"/>
                    <a:pt x="5276" y="2143"/>
                  </a:cubicBezTo>
                  <a:cubicBezTo>
                    <a:pt x="5140" y="1621"/>
                    <a:pt x="4963" y="1140"/>
                    <a:pt x="4754" y="702"/>
                  </a:cubicBezTo>
                  <a:cubicBezTo>
                    <a:pt x="4709" y="594"/>
                    <a:pt x="4479" y="1"/>
                    <a:pt x="4250" y="1"/>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47"/>
            <p:cNvSpPr/>
            <p:nvPr/>
          </p:nvSpPr>
          <p:spPr>
            <a:xfrm>
              <a:off x="1284298" y="2505692"/>
              <a:ext cx="503676" cy="1704360"/>
            </a:xfrm>
            <a:custGeom>
              <a:avLst/>
              <a:gdLst/>
              <a:ahLst/>
              <a:cxnLst/>
              <a:rect l="l" t="t" r="r" b="b"/>
              <a:pathLst>
                <a:path w="10447" h="35351" extrusionOk="0">
                  <a:moveTo>
                    <a:pt x="9423" y="663"/>
                  </a:moveTo>
                  <a:cubicBezTo>
                    <a:pt x="9444" y="674"/>
                    <a:pt x="9444" y="700"/>
                    <a:pt x="9444" y="700"/>
                  </a:cubicBezTo>
                  <a:cubicBezTo>
                    <a:pt x="9437" y="688"/>
                    <a:pt x="9430" y="675"/>
                    <a:pt x="9423" y="663"/>
                  </a:cubicBezTo>
                  <a:close/>
                  <a:moveTo>
                    <a:pt x="8305" y="0"/>
                  </a:moveTo>
                  <a:cubicBezTo>
                    <a:pt x="7616" y="0"/>
                    <a:pt x="7313" y="481"/>
                    <a:pt x="6958" y="1087"/>
                  </a:cubicBezTo>
                  <a:cubicBezTo>
                    <a:pt x="6738" y="1442"/>
                    <a:pt x="6529" y="1922"/>
                    <a:pt x="6394" y="2351"/>
                  </a:cubicBezTo>
                  <a:cubicBezTo>
                    <a:pt x="6174" y="2831"/>
                    <a:pt x="6049" y="3354"/>
                    <a:pt x="5913" y="3918"/>
                  </a:cubicBezTo>
                  <a:cubicBezTo>
                    <a:pt x="5610" y="4921"/>
                    <a:pt x="5391" y="5965"/>
                    <a:pt x="5130" y="6968"/>
                  </a:cubicBezTo>
                  <a:cubicBezTo>
                    <a:pt x="4566" y="9183"/>
                    <a:pt x="4043" y="11366"/>
                    <a:pt x="3563" y="13581"/>
                  </a:cubicBezTo>
                  <a:cubicBezTo>
                    <a:pt x="3134" y="15847"/>
                    <a:pt x="2999" y="18062"/>
                    <a:pt x="2779" y="20329"/>
                  </a:cubicBezTo>
                  <a:cubicBezTo>
                    <a:pt x="2696" y="21457"/>
                    <a:pt x="2560" y="22679"/>
                    <a:pt x="2434" y="23808"/>
                  </a:cubicBezTo>
                  <a:cubicBezTo>
                    <a:pt x="2215" y="24946"/>
                    <a:pt x="1996" y="26033"/>
                    <a:pt x="1693" y="27161"/>
                  </a:cubicBezTo>
                  <a:cubicBezTo>
                    <a:pt x="1473" y="28164"/>
                    <a:pt x="1129" y="29208"/>
                    <a:pt x="867" y="30211"/>
                  </a:cubicBezTo>
                  <a:cubicBezTo>
                    <a:pt x="648" y="31078"/>
                    <a:pt x="471" y="31997"/>
                    <a:pt x="303" y="32865"/>
                  </a:cubicBezTo>
                  <a:cubicBezTo>
                    <a:pt x="126" y="33429"/>
                    <a:pt x="0" y="33993"/>
                    <a:pt x="126" y="34567"/>
                  </a:cubicBezTo>
                  <a:cubicBezTo>
                    <a:pt x="209" y="35215"/>
                    <a:pt x="867" y="35351"/>
                    <a:pt x="1432" y="35351"/>
                  </a:cubicBezTo>
                  <a:cubicBezTo>
                    <a:pt x="1829" y="35351"/>
                    <a:pt x="2257" y="35257"/>
                    <a:pt x="2696" y="35215"/>
                  </a:cubicBezTo>
                  <a:cubicBezTo>
                    <a:pt x="3134" y="35131"/>
                    <a:pt x="3563" y="35131"/>
                    <a:pt x="3960" y="35131"/>
                  </a:cubicBezTo>
                  <a:cubicBezTo>
                    <a:pt x="4066" y="35131"/>
                    <a:pt x="4212" y="35151"/>
                    <a:pt x="4349" y="35151"/>
                  </a:cubicBezTo>
                  <a:cubicBezTo>
                    <a:pt x="4495" y="35151"/>
                    <a:pt x="4631" y="35129"/>
                    <a:pt x="4701" y="35037"/>
                  </a:cubicBezTo>
                  <a:cubicBezTo>
                    <a:pt x="4962" y="34870"/>
                    <a:pt x="4962" y="34567"/>
                    <a:pt x="4962" y="34254"/>
                  </a:cubicBezTo>
                  <a:cubicBezTo>
                    <a:pt x="4962" y="33867"/>
                    <a:pt x="5171" y="33345"/>
                    <a:pt x="5349" y="32906"/>
                  </a:cubicBezTo>
                  <a:cubicBezTo>
                    <a:pt x="5485" y="32342"/>
                    <a:pt x="5694" y="31862"/>
                    <a:pt x="5830" y="31298"/>
                  </a:cubicBezTo>
                  <a:cubicBezTo>
                    <a:pt x="6174" y="30211"/>
                    <a:pt x="6477" y="29083"/>
                    <a:pt x="6738" y="28038"/>
                  </a:cubicBezTo>
                  <a:cubicBezTo>
                    <a:pt x="7396" y="25897"/>
                    <a:pt x="8044" y="23682"/>
                    <a:pt x="8619" y="21551"/>
                  </a:cubicBezTo>
                  <a:cubicBezTo>
                    <a:pt x="9183" y="19420"/>
                    <a:pt x="9611" y="17195"/>
                    <a:pt x="9872" y="15022"/>
                  </a:cubicBezTo>
                  <a:cubicBezTo>
                    <a:pt x="10008" y="13884"/>
                    <a:pt x="10092" y="12714"/>
                    <a:pt x="10186" y="11533"/>
                  </a:cubicBezTo>
                  <a:cubicBezTo>
                    <a:pt x="10227" y="10447"/>
                    <a:pt x="10395" y="9318"/>
                    <a:pt x="10447" y="8190"/>
                  </a:cubicBezTo>
                  <a:lnTo>
                    <a:pt x="10447" y="6185"/>
                  </a:lnTo>
                  <a:cubicBezTo>
                    <a:pt x="10395" y="5526"/>
                    <a:pt x="10447" y="4837"/>
                    <a:pt x="10395" y="4179"/>
                  </a:cubicBezTo>
                  <a:cubicBezTo>
                    <a:pt x="10311" y="3615"/>
                    <a:pt x="10186" y="3009"/>
                    <a:pt x="10008" y="2445"/>
                  </a:cubicBezTo>
                  <a:cubicBezTo>
                    <a:pt x="9872" y="1787"/>
                    <a:pt x="9663" y="1223"/>
                    <a:pt x="9528" y="564"/>
                  </a:cubicBezTo>
                  <a:cubicBezTo>
                    <a:pt x="9528" y="540"/>
                    <a:pt x="9517" y="530"/>
                    <a:pt x="9502" y="530"/>
                  </a:cubicBezTo>
                  <a:cubicBezTo>
                    <a:pt x="9470" y="530"/>
                    <a:pt x="9418" y="577"/>
                    <a:pt x="9405" y="633"/>
                  </a:cubicBezTo>
                  <a:lnTo>
                    <a:pt x="9405" y="633"/>
                  </a:lnTo>
                  <a:cubicBezTo>
                    <a:pt x="9184" y="270"/>
                    <a:pt x="8847" y="0"/>
                    <a:pt x="8305"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47"/>
            <p:cNvSpPr/>
            <p:nvPr/>
          </p:nvSpPr>
          <p:spPr>
            <a:xfrm>
              <a:off x="1017345" y="1742150"/>
              <a:ext cx="1143842" cy="1153918"/>
            </a:xfrm>
            <a:custGeom>
              <a:avLst/>
              <a:gdLst/>
              <a:ahLst/>
              <a:cxnLst/>
              <a:rect l="l" t="t" r="r" b="b"/>
              <a:pathLst>
                <a:path w="23725" h="23934" extrusionOk="0">
                  <a:moveTo>
                    <a:pt x="3835" y="1"/>
                  </a:moveTo>
                  <a:cubicBezTo>
                    <a:pt x="3657" y="1"/>
                    <a:pt x="3615" y="1"/>
                    <a:pt x="3490" y="42"/>
                  </a:cubicBezTo>
                  <a:cubicBezTo>
                    <a:pt x="3439" y="21"/>
                    <a:pt x="3387" y="11"/>
                    <a:pt x="3334" y="11"/>
                  </a:cubicBezTo>
                  <a:cubicBezTo>
                    <a:pt x="2844" y="11"/>
                    <a:pt x="2293" y="855"/>
                    <a:pt x="2142" y="1129"/>
                  </a:cubicBezTo>
                  <a:cubicBezTo>
                    <a:pt x="1620" y="1693"/>
                    <a:pt x="1140" y="2351"/>
                    <a:pt x="701" y="2915"/>
                  </a:cubicBezTo>
                  <a:cubicBezTo>
                    <a:pt x="398" y="3396"/>
                    <a:pt x="1" y="4043"/>
                    <a:pt x="178" y="4701"/>
                  </a:cubicBezTo>
                  <a:lnTo>
                    <a:pt x="178" y="4827"/>
                  </a:lnTo>
                  <a:cubicBezTo>
                    <a:pt x="262" y="4869"/>
                    <a:pt x="262" y="4869"/>
                    <a:pt x="356" y="4869"/>
                  </a:cubicBezTo>
                  <a:cubicBezTo>
                    <a:pt x="398" y="4743"/>
                    <a:pt x="575" y="4743"/>
                    <a:pt x="617" y="4701"/>
                  </a:cubicBezTo>
                  <a:cubicBezTo>
                    <a:pt x="701" y="4827"/>
                    <a:pt x="617" y="4963"/>
                    <a:pt x="617" y="5172"/>
                  </a:cubicBezTo>
                  <a:lnTo>
                    <a:pt x="617" y="5266"/>
                  </a:lnTo>
                  <a:cubicBezTo>
                    <a:pt x="962" y="5307"/>
                    <a:pt x="1140" y="5527"/>
                    <a:pt x="1401" y="5652"/>
                  </a:cubicBezTo>
                  <a:cubicBezTo>
                    <a:pt x="1475" y="5757"/>
                    <a:pt x="1538" y="5800"/>
                    <a:pt x="1604" y="5800"/>
                  </a:cubicBezTo>
                  <a:cubicBezTo>
                    <a:pt x="1649" y="5800"/>
                    <a:pt x="1694" y="5780"/>
                    <a:pt x="1745" y="5746"/>
                  </a:cubicBezTo>
                  <a:cubicBezTo>
                    <a:pt x="1923" y="5652"/>
                    <a:pt x="1965" y="5610"/>
                    <a:pt x="2048" y="5527"/>
                  </a:cubicBezTo>
                  <a:cubicBezTo>
                    <a:pt x="2142" y="5391"/>
                    <a:pt x="2268" y="5266"/>
                    <a:pt x="2310" y="5046"/>
                  </a:cubicBezTo>
                  <a:cubicBezTo>
                    <a:pt x="2926" y="5046"/>
                    <a:pt x="3396" y="5433"/>
                    <a:pt x="3876" y="5652"/>
                  </a:cubicBezTo>
                  <a:cubicBezTo>
                    <a:pt x="4399" y="5871"/>
                    <a:pt x="4963" y="6049"/>
                    <a:pt x="5443" y="6310"/>
                  </a:cubicBezTo>
                  <a:cubicBezTo>
                    <a:pt x="5882" y="6530"/>
                    <a:pt x="6582" y="6833"/>
                    <a:pt x="6530" y="7313"/>
                  </a:cubicBezTo>
                  <a:cubicBezTo>
                    <a:pt x="5057" y="18324"/>
                    <a:pt x="7188" y="23150"/>
                    <a:pt x="7366" y="23505"/>
                  </a:cubicBezTo>
                  <a:cubicBezTo>
                    <a:pt x="7533" y="23808"/>
                    <a:pt x="7794" y="23933"/>
                    <a:pt x="8097" y="23933"/>
                  </a:cubicBezTo>
                  <a:cubicBezTo>
                    <a:pt x="8233" y="23891"/>
                    <a:pt x="8452" y="23891"/>
                    <a:pt x="8577" y="23808"/>
                  </a:cubicBezTo>
                  <a:cubicBezTo>
                    <a:pt x="8797" y="23714"/>
                    <a:pt x="9100" y="23714"/>
                    <a:pt x="9361" y="23672"/>
                  </a:cubicBezTo>
                  <a:cubicBezTo>
                    <a:pt x="10447" y="23505"/>
                    <a:pt x="11492" y="23327"/>
                    <a:pt x="12631" y="23327"/>
                  </a:cubicBezTo>
                  <a:lnTo>
                    <a:pt x="14197" y="23327"/>
                  </a:lnTo>
                  <a:cubicBezTo>
                    <a:pt x="14674" y="23257"/>
                    <a:pt x="15121" y="23089"/>
                    <a:pt x="15588" y="23089"/>
                  </a:cubicBezTo>
                  <a:cubicBezTo>
                    <a:pt x="15674" y="23089"/>
                    <a:pt x="15760" y="23095"/>
                    <a:pt x="15848" y="23108"/>
                  </a:cubicBezTo>
                  <a:cubicBezTo>
                    <a:pt x="16028" y="23137"/>
                    <a:pt x="16271" y="23190"/>
                    <a:pt x="16491" y="23190"/>
                  </a:cubicBezTo>
                  <a:cubicBezTo>
                    <a:pt x="16591" y="23190"/>
                    <a:pt x="16686" y="23179"/>
                    <a:pt x="16767" y="23150"/>
                  </a:cubicBezTo>
                  <a:cubicBezTo>
                    <a:pt x="16976" y="23024"/>
                    <a:pt x="17112" y="22805"/>
                    <a:pt x="17196" y="22544"/>
                  </a:cubicBezTo>
                  <a:cubicBezTo>
                    <a:pt x="17331" y="21886"/>
                    <a:pt x="17070" y="21196"/>
                    <a:pt x="16893" y="20538"/>
                  </a:cubicBezTo>
                  <a:cubicBezTo>
                    <a:pt x="16767" y="20016"/>
                    <a:pt x="16631" y="19629"/>
                    <a:pt x="16548" y="19107"/>
                  </a:cubicBezTo>
                  <a:cubicBezTo>
                    <a:pt x="16412" y="18543"/>
                    <a:pt x="16329" y="17968"/>
                    <a:pt x="16287" y="17404"/>
                  </a:cubicBezTo>
                  <a:cubicBezTo>
                    <a:pt x="16109" y="16318"/>
                    <a:pt x="15984" y="15273"/>
                    <a:pt x="15848" y="14145"/>
                  </a:cubicBezTo>
                  <a:cubicBezTo>
                    <a:pt x="15764" y="13268"/>
                    <a:pt x="15723" y="12484"/>
                    <a:pt x="15764" y="11659"/>
                  </a:cubicBezTo>
                  <a:cubicBezTo>
                    <a:pt x="15764" y="11492"/>
                    <a:pt x="15764" y="11356"/>
                    <a:pt x="15848" y="11230"/>
                  </a:cubicBezTo>
                  <a:cubicBezTo>
                    <a:pt x="15874" y="11132"/>
                    <a:pt x="15927" y="11095"/>
                    <a:pt x="15992" y="11095"/>
                  </a:cubicBezTo>
                  <a:cubicBezTo>
                    <a:pt x="16132" y="11095"/>
                    <a:pt x="16326" y="11270"/>
                    <a:pt x="16412" y="11356"/>
                  </a:cubicBezTo>
                  <a:cubicBezTo>
                    <a:pt x="16851" y="11659"/>
                    <a:pt x="17112" y="12056"/>
                    <a:pt x="17415" y="12484"/>
                  </a:cubicBezTo>
                  <a:cubicBezTo>
                    <a:pt x="17634" y="12839"/>
                    <a:pt x="17896" y="13142"/>
                    <a:pt x="18115" y="13487"/>
                  </a:cubicBezTo>
                  <a:cubicBezTo>
                    <a:pt x="18418" y="14009"/>
                    <a:pt x="18073" y="14490"/>
                    <a:pt x="18198" y="14970"/>
                  </a:cubicBezTo>
                  <a:cubicBezTo>
                    <a:pt x="18198" y="15148"/>
                    <a:pt x="18240" y="15190"/>
                    <a:pt x="18460" y="15273"/>
                  </a:cubicBezTo>
                  <a:cubicBezTo>
                    <a:pt x="18679" y="15273"/>
                    <a:pt x="18982" y="15493"/>
                    <a:pt x="18982" y="15754"/>
                  </a:cubicBezTo>
                  <a:cubicBezTo>
                    <a:pt x="18898" y="15837"/>
                    <a:pt x="18898" y="15931"/>
                    <a:pt x="18982" y="16057"/>
                  </a:cubicBezTo>
                  <a:cubicBezTo>
                    <a:pt x="18982" y="16140"/>
                    <a:pt x="19024" y="16192"/>
                    <a:pt x="19201" y="16276"/>
                  </a:cubicBezTo>
                  <a:cubicBezTo>
                    <a:pt x="19243" y="16276"/>
                    <a:pt x="19421" y="16276"/>
                    <a:pt x="19421" y="16401"/>
                  </a:cubicBezTo>
                  <a:lnTo>
                    <a:pt x="19421" y="16621"/>
                  </a:lnTo>
                  <a:cubicBezTo>
                    <a:pt x="19453" y="16727"/>
                    <a:pt x="19644" y="16883"/>
                    <a:pt x="19791" y="16883"/>
                  </a:cubicBezTo>
                  <a:cubicBezTo>
                    <a:pt x="19833" y="16883"/>
                    <a:pt x="19871" y="16870"/>
                    <a:pt x="19901" y="16840"/>
                  </a:cubicBezTo>
                  <a:cubicBezTo>
                    <a:pt x="20246" y="16621"/>
                    <a:pt x="20465" y="16192"/>
                    <a:pt x="20768" y="15931"/>
                  </a:cubicBezTo>
                  <a:cubicBezTo>
                    <a:pt x="21029" y="15493"/>
                    <a:pt x="21374" y="15148"/>
                    <a:pt x="21813" y="14709"/>
                  </a:cubicBezTo>
                  <a:cubicBezTo>
                    <a:pt x="22377" y="14009"/>
                    <a:pt x="23119" y="13362"/>
                    <a:pt x="23505" y="12484"/>
                  </a:cubicBezTo>
                  <a:cubicBezTo>
                    <a:pt x="23599" y="12359"/>
                    <a:pt x="23725" y="12056"/>
                    <a:pt x="23599" y="11878"/>
                  </a:cubicBezTo>
                  <a:cubicBezTo>
                    <a:pt x="23505" y="11795"/>
                    <a:pt x="23463" y="11701"/>
                    <a:pt x="23380" y="11701"/>
                  </a:cubicBezTo>
                  <a:cubicBezTo>
                    <a:pt x="23244" y="11701"/>
                    <a:pt x="23035" y="11701"/>
                    <a:pt x="22941" y="11659"/>
                  </a:cubicBezTo>
                  <a:cubicBezTo>
                    <a:pt x="22816" y="11439"/>
                    <a:pt x="22722" y="11136"/>
                    <a:pt x="22513" y="10917"/>
                  </a:cubicBezTo>
                  <a:lnTo>
                    <a:pt x="22377" y="10917"/>
                  </a:lnTo>
                  <a:cubicBezTo>
                    <a:pt x="22335" y="10917"/>
                    <a:pt x="22252" y="10875"/>
                    <a:pt x="22158" y="10875"/>
                  </a:cubicBezTo>
                  <a:cubicBezTo>
                    <a:pt x="22032" y="10792"/>
                    <a:pt x="21896" y="10792"/>
                    <a:pt x="21729" y="10792"/>
                  </a:cubicBezTo>
                  <a:cubicBezTo>
                    <a:pt x="21594" y="10708"/>
                    <a:pt x="21468" y="10656"/>
                    <a:pt x="21332" y="10656"/>
                  </a:cubicBezTo>
                  <a:cubicBezTo>
                    <a:pt x="20810" y="10656"/>
                    <a:pt x="20371" y="10489"/>
                    <a:pt x="20027" y="10228"/>
                  </a:cubicBezTo>
                  <a:cubicBezTo>
                    <a:pt x="19421" y="9789"/>
                    <a:pt x="18898" y="9089"/>
                    <a:pt x="18460" y="8358"/>
                  </a:cubicBezTo>
                  <a:cubicBezTo>
                    <a:pt x="17896" y="7522"/>
                    <a:pt x="17331" y="6655"/>
                    <a:pt x="16851" y="5830"/>
                  </a:cubicBezTo>
                  <a:cubicBezTo>
                    <a:pt x="16329" y="5046"/>
                    <a:pt x="15932" y="4179"/>
                    <a:pt x="15148" y="3605"/>
                  </a:cubicBezTo>
                  <a:cubicBezTo>
                    <a:pt x="14939" y="3396"/>
                    <a:pt x="14626" y="3260"/>
                    <a:pt x="14281" y="3260"/>
                  </a:cubicBezTo>
                  <a:cubicBezTo>
                    <a:pt x="14241" y="3250"/>
                    <a:pt x="14201" y="3246"/>
                    <a:pt x="14160" y="3246"/>
                  </a:cubicBezTo>
                  <a:cubicBezTo>
                    <a:pt x="13854" y="3246"/>
                    <a:pt x="13546" y="3505"/>
                    <a:pt x="13278" y="3699"/>
                  </a:cubicBezTo>
                  <a:cubicBezTo>
                    <a:pt x="12589" y="4305"/>
                    <a:pt x="12014" y="5088"/>
                    <a:pt x="11367" y="5746"/>
                  </a:cubicBezTo>
                  <a:cubicBezTo>
                    <a:pt x="11147" y="5871"/>
                    <a:pt x="11022" y="6091"/>
                    <a:pt x="10802" y="6174"/>
                  </a:cubicBezTo>
                  <a:cubicBezTo>
                    <a:pt x="10770" y="6189"/>
                    <a:pt x="10738" y="6195"/>
                    <a:pt x="10705" y="6195"/>
                  </a:cubicBezTo>
                  <a:cubicBezTo>
                    <a:pt x="10428" y="6195"/>
                    <a:pt x="10140" y="5732"/>
                    <a:pt x="10103" y="5610"/>
                  </a:cubicBezTo>
                  <a:cubicBezTo>
                    <a:pt x="9800" y="5088"/>
                    <a:pt x="9800" y="4701"/>
                    <a:pt x="9716" y="4085"/>
                  </a:cubicBezTo>
                  <a:cubicBezTo>
                    <a:pt x="9664" y="3740"/>
                    <a:pt x="9580" y="3396"/>
                    <a:pt x="9455" y="3135"/>
                  </a:cubicBezTo>
                  <a:cubicBezTo>
                    <a:pt x="9235" y="2821"/>
                    <a:pt x="8933" y="2612"/>
                    <a:pt x="8671" y="2476"/>
                  </a:cubicBezTo>
                  <a:cubicBezTo>
                    <a:pt x="8316" y="2257"/>
                    <a:pt x="7752" y="2257"/>
                    <a:pt x="7313" y="2173"/>
                  </a:cubicBezTo>
                  <a:cubicBezTo>
                    <a:pt x="6791" y="2038"/>
                    <a:pt x="6321" y="1912"/>
                    <a:pt x="5882" y="1777"/>
                  </a:cubicBezTo>
                  <a:cubicBezTo>
                    <a:pt x="5537" y="1609"/>
                    <a:pt x="5182" y="1474"/>
                    <a:pt x="4879" y="1254"/>
                  </a:cubicBezTo>
                  <a:cubicBezTo>
                    <a:pt x="5042" y="939"/>
                    <a:pt x="5160" y="188"/>
                    <a:pt x="4749" y="188"/>
                  </a:cubicBezTo>
                  <a:cubicBezTo>
                    <a:pt x="4711" y="188"/>
                    <a:pt x="4667" y="195"/>
                    <a:pt x="4618" y="210"/>
                  </a:cubicBezTo>
                  <a:cubicBezTo>
                    <a:pt x="4523" y="210"/>
                    <a:pt x="4445" y="219"/>
                    <a:pt x="4370" y="219"/>
                  </a:cubicBezTo>
                  <a:cubicBezTo>
                    <a:pt x="4272" y="219"/>
                    <a:pt x="4178" y="203"/>
                    <a:pt x="4054" y="126"/>
                  </a:cubicBezTo>
                  <a:cubicBezTo>
                    <a:pt x="3970" y="42"/>
                    <a:pt x="3876" y="1"/>
                    <a:pt x="3835"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47"/>
            <p:cNvSpPr/>
            <p:nvPr/>
          </p:nvSpPr>
          <p:spPr>
            <a:xfrm>
              <a:off x="1473146" y="2903398"/>
              <a:ext cx="73813" cy="208230"/>
            </a:xfrm>
            <a:custGeom>
              <a:avLst/>
              <a:gdLst/>
              <a:ahLst/>
              <a:cxnLst/>
              <a:rect l="l" t="t" r="r" b="b"/>
              <a:pathLst>
                <a:path w="1531" h="4319" extrusionOk="0">
                  <a:moveTo>
                    <a:pt x="1454" y="0"/>
                  </a:moveTo>
                  <a:cubicBezTo>
                    <a:pt x="1422" y="0"/>
                    <a:pt x="1381" y="17"/>
                    <a:pt x="1348" y="67"/>
                  </a:cubicBezTo>
                  <a:cubicBezTo>
                    <a:pt x="1129" y="808"/>
                    <a:pt x="910" y="1550"/>
                    <a:pt x="649" y="2292"/>
                  </a:cubicBezTo>
                  <a:cubicBezTo>
                    <a:pt x="429" y="2939"/>
                    <a:pt x="1" y="3545"/>
                    <a:pt x="43" y="4287"/>
                  </a:cubicBezTo>
                  <a:cubicBezTo>
                    <a:pt x="43" y="4308"/>
                    <a:pt x="84" y="4318"/>
                    <a:pt x="126" y="4318"/>
                  </a:cubicBezTo>
                  <a:cubicBezTo>
                    <a:pt x="168" y="4318"/>
                    <a:pt x="210" y="4308"/>
                    <a:pt x="210" y="4287"/>
                  </a:cubicBezTo>
                  <a:cubicBezTo>
                    <a:pt x="126" y="3545"/>
                    <a:pt x="565" y="2981"/>
                    <a:pt x="784" y="2333"/>
                  </a:cubicBezTo>
                  <a:cubicBezTo>
                    <a:pt x="993" y="1550"/>
                    <a:pt x="1254" y="808"/>
                    <a:pt x="1474" y="67"/>
                  </a:cubicBezTo>
                  <a:cubicBezTo>
                    <a:pt x="1531" y="41"/>
                    <a:pt x="1503" y="0"/>
                    <a:pt x="1454"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47"/>
            <p:cNvSpPr/>
            <p:nvPr/>
          </p:nvSpPr>
          <p:spPr>
            <a:xfrm>
              <a:off x="1651437" y="3178932"/>
              <a:ext cx="129981" cy="511872"/>
            </a:xfrm>
            <a:custGeom>
              <a:avLst/>
              <a:gdLst/>
              <a:ahLst/>
              <a:cxnLst/>
              <a:rect l="l" t="t" r="r" b="b"/>
              <a:pathLst>
                <a:path w="2696" h="10617" extrusionOk="0">
                  <a:moveTo>
                    <a:pt x="2617" y="0"/>
                  </a:moveTo>
                  <a:cubicBezTo>
                    <a:pt x="2592" y="0"/>
                    <a:pt x="2571" y="21"/>
                    <a:pt x="2571" y="55"/>
                  </a:cubicBezTo>
                  <a:cubicBezTo>
                    <a:pt x="2393" y="494"/>
                    <a:pt x="2393" y="964"/>
                    <a:pt x="2351" y="1486"/>
                  </a:cubicBezTo>
                  <a:cubicBezTo>
                    <a:pt x="2257" y="1664"/>
                    <a:pt x="2132" y="1883"/>
                    <a:pt x="2048" y="2103"/>
                  </a:cubicBezTo>
                  <a:cubicBezTo>
                    <a:pt x="1996" y="2270"/>
                    <a:pt x="1787" y="2448"/>
                    <a:pt x="1787" y="2625"/>
                  </a:cubicBezTo>
                  <a:cubicBezTo>
                    <a:pt x="1829" y="2750"/>
                    <a:pt x="1829" y="2844"/>
                    <a:pt x="1913" y="2970"/>
                  </a:cubicBezTo>
                  <a:cubicBezTo>
                    <a:pt x="1913" y="3231"/>
                    <a:pt x="1829" y="3450"/>
                    <a:pt x="1610" y="3670"/>
                  </a:cubicBezTo>
                  <a:cubicBezTo>
                    <a:pt x="1390" y="3889"/>
                    <a:pt x="1568" y="4234"/>
                    <a:pt x="1474" y="4579"/>
                  </a:cubicBezTo>
                  <a:cubicBezTo>
                    <a:pt x="1474" y="5101"/>
                    <a:pt x="1213" y="5581"/>
                    <a:pt x="1045" y="6104"/>
                  </a:cubicBezTo>
                  <a:cubicBezTo>
                    <a:pt x="910" y="6584"/>
                    <a:pt x="826" y="7107"/>
                    <a:pt x="826" y="7587"/>
                  </a:cubicBezTo>
                  <a:cubicBezTo>
                    <a:pt x="690" y="8590"/>
                    <a:pt x="126" y="9582"/>
                    <a:pt x="1" y="10585"/>
                  </a:cubicBezTo>
                  <a:cubicBezTo>
                    <a:pt x="1" y="10606"/>
                    <a:pt x="32" y="10617"/>
                    <a:pt x="64" y="10617"/>
                  </a:cubicBezTo>
                  <a:cubicBezTo>
                    <a:pt x="95" y="10617"/>
                    <a:pt x="126" y="10606"/>
                    <a:pt x="126" y="10585"/>
                  </a:cubicBezTo>
                  <a:cubicBezTo>
                    <a:pt x="262" y="9582"/>
                    <a:pt x="826" y="8715"/>
                    <a:pt x="910" y="7712"/>
                  </a:cubicBezTo>
                  <a:cubicBezTo>
                    <a:pt x="1004" y="7148"/>
                    <a:pt x="1045" y="6668"/>
                    <a:pt x="1129" y="6146"/>
                  </a:cubicBezTo>
                  <a:cubicBezTo>
                    <a:pt x="1265" y="5665"/>
                    <a:pt x="1568" y="5237"/>
                    <a:pt x="1610" y="4756"/>
                  </a:cubicBezTo>
                  <a:cubicBezTo>
                    <a:pt x="1693" y="4537"/>
                    <a:pt x="1610" y="4317"/>
                    <a:pt x="1610" y="4098"/>
                  </a:cubicBezTo>
                  <a:cubicBezTo>
                    <a:pt x="1610" y="3889"/>
                    <a:pt x="1787" y="3753"/>
                    <a:pt x="1913" y="3628"/>
                  </a:cubicBezTo>
                  <a:cubicBezTo>
                    <a:pt x="2048" y="3315"/>
                    <a:pt x="2048" y="3012"/>
                    <a:pt x="1996" y="2750"/>
                  </a:cubicBezTo>
                  <a:cubicBezTo>
                    <a:pt x="1913" y="2531"/>
                    <a:pt x="2132" y="2322"/>
                    <a:pt x="2174" y="2103"/>
                  </a:cubicBezTo>
                  <a:cubicBezTo>
                    <a:pt x="2351" y="1883"/>
                    <a:pt x="2393" y="1748"/>
                    <a:pt x="2393" y="1622"/>
                  </a:cubicBezTo>
                  <a:cubicBezTo>
                    <a:pt x="2612" y="1100"/>
                    <a:pt x="2571" y="536"/>
                    <a:pt x="2696" y="139"/>
                  </a:cubicBezTo>
                  <a:cubicBezTo>
                    <a:pt x="2696" y="41"/>
                    <a:pt x="2653" y="0"/>
                    <a:pt x="2617"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47"/>
            <p:cNvSpPr/>
            <p:nvPr/>
          </p:nvSpPr>
          <p:spPr>
            <a:xfrm>
              <a:off x="1134260" y="1822086"/>
              <a:ext cx="104573" cy="147530"/>
            </a:xfrm>
            <a:custGeom>
              <a:avLst/>
              <a:gdLst/>
              <a:ahLst/>
              <a:cxnLst/>
              <a:rect l="l" t="t" r="r" b="b"/>
              <a:pathLst>
                <a:path w="2169" h="3060" extrusionOk="0">
                  <a:moveTo>
                    <a:pt x="2035" y="0"/>
                  </a:moveTo>
                  <a:cubicBezTo>
                    <a:pt x="2010" y="0"/>
                    <a:pt x="1986" y="10"/>
                    <a:pt x="1974" y="35"/>
                  </a:cubicBezTo>
                  <a:cubicBezTo>
                    <a:pt x="1671" y="599"/>
                    <a:pt x="1326" y="1038"/>
                    <a:pt x="1107" y="1602"/>
                  </a:cubicBezTo>
                  <a:cubicBezTo>
                    <a:pt x="971" y="1863"/>
                    <a:pt x="762" y="2082"/>
                    <a:pt x="543" y="2302"/>
                  </a:cubicBezTo>
                  <a:cubicBezTo>
                    <a:pt x="323" y="2521"/>
                    <a:pt x="187" y="2730"/>
                    <a:pt x="62" y="2949"/>
                  </a:cubicBezTo>
                  <a:cubicBezTo>
                    <a:pt x="1" y="3019"/>
                    <a:pt x="52" y="3060"/>
                    <a:pt x="84" y="3060"/>
                  </a:cubicBezTo>
                  <a:cubicBezTo>
                    <a:pt x="95" y="3060"/>
                    <a:pt x="104" y="3054"/>
                    <a:pt x="104" y="3043"/>
                  </a:cubicBezTo>
                  <a:cubicBezTo>
                    <a:pt x="323" y="2824"/>
                    <a:pt x="501" y="2521"/>
                    <a:pt x="668" y="2302"/>
                  </a:cubicBezTo>
                  <a:cubicBezTo>
                    <a:pt x="887" y="2166"/>
                    <a:pt x="1065" y="2041"/>
                    <a:pt x="1190" y="1738"/>
                  </a:cubicBezTo>
                  <a:cubicBezTo>
                    <a:pt x="1326" y="1477"/>
                    <a:pt x="1410" y="1257"/>
                    <a:pt x="1629" y="954"/>
                  </a:cubicBezTo>
                  <a:cubicBezTo>
                    <a:pt x="1754" y="693"/>
                    <a:pt x="1974" y="380"/>
                    <a:pt x="2110" y="119"/>
                  </a:cubicBezTo>
                  <a:cubicBezTo>
                    <a:pt x="2169" y="59"/>
                    <a:pt x="2097" y="0"/>
                    <a:pt x="2035"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47"/>
            <p:cNvSpPr/>
            <p:nvPr/>
          </p:nvSpPr>
          <p:spPr>
            <a:xfrm>
              <a:off x="1901274" y="2278659"/>
              <a:ext cx="156932" cy="167008"/>
            </a:xfrm>
            <a:custGeom>
              <a:avLst/>
              <a:gdLst/>
              <a:ahLst/>
              <a:cxnLst/>
              <a:rect l="l" t="t" r="r" b="b"/>
              <a:pathLst>
                <a:path w="3255" h="3464" extrusionOk="0">
                  <a:moveTo>
                    <a:pt x="3078" y="1"/>
                  </a:moveTo>
                  <a:cubicBezTo>
                    <a:pt x="3065" y="1"/>
                    <a:pt x="3052" y="3"/>
                    <a:pt x="3040" y="8"/>
                  </a:cubicBezTo>
                  <a:cubicBezTo>
                    <a:pt x="2915" y="144"/>
                    <a:pt x="2695" y="311"/>
                    <a:pt x="2476" y="531"/>
                  </a:cubicBezTo>
                  <a:cubicBezTo>
                    <a:pt x="2351" y="667"/>
                    <a:pt x="2257" y="886"/>
                    <a:pt x="2131" y="1011"/>
                  </a:cubicBezTo>
                  <a:cubicBezTo>
                    <a:pt x="1996" y="1231"/>
                    <a:pt x="1776" y="1314"/>
                    <a:pt x="1651" y="1450"/>
                  </a:cubicBezTo>
                  <a:cubicBezTo>
                    <a:pt x="1431" y="1575"/>
                    <a:pt x="1348" y="1795"/>
                    <a:pt x="1254" y="2014"/>
                  </a:cubicBezTo>
                  <a:cubicBezTo>
                    <a:pt x="1212" y="2140"/>
                    <a:pt x="1087" y="2359"/>
                    <a:pt x="909" y="2495"/>
                  </a:cubicBezTo>
                  <a:cubicBezTo>
                    <a:pt x="784" y="2662"/>
                    <a:pt x="564" y="2714"/>
                    <a:pt x="429" y="2798"/>
                  </a:cubicBezTo>
                  <a:cubicBezTo>
                    <a:pt x="209" y="2923"/>
                    <a:pt x="0" y="3142"/>
                    <a:pt x="0" y="3362"/>
                  </a:cubicBezTo>
                  <a:cubicBezTo>
                    <a:pt x="0" y="3430"/>
                    <a:pt x="21" y="3464"/>
                    <a:pt x="47" y="3464"/>
                  </a:cubicBezTo>
                  <a:cubicBezTo>
                    <a:pt x="73" y="3464"/>
                    <a:pt x="105" y="3430"/>
                    <a:pt x="126" y="3362"/>
                  </a:cubicBezTo>
                  <a:cubicBezTo>
                    <a:pt x="126" y="3017"/>
                    <a:pt x="648" y="2881"/>
                    <a:pt x="909" y="2714"/>
                  </a:cubicBezTo>
                  <a:cubicBezTo>
                    <a:pt x="1212" y="2495"/>
                    <a:pt x="1348" y="2234"/>
                    <a:pt x="1431" y="1931"/>
                  </a:cubicBezTo>
                  <a:cubicBezTo>
                    <a:pt x="1651" y="1575"/>
                    <a:pt x="1996" y="1356"/>
                    <a:pt x="2257" y="1095"/>
                  </a:cubicBezTo>
                  <a:cubicBezTo>
                    <a:pt x="2434" y="928"/>
                    <a:pt x="2476" y="750"/>
                    <a:pt x="2612" y="573"/>
                  </a:cubicBezTo>
                  <a:cubicBezTo>
                    <a:pt x="2779" y="364"/>
                    <a:pt x="2998" y="311"/>
                    <a:pt x="3218" y="144"/>
                  </a:cubicBezTo>
                  <a:cubicBezTo>
                    <a:pt x="3254" y="108"/>
                    <a:pt x="3164" y="1"/>
                    <a:pt x="3078"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47"/>
            <p:cNvSpPr/>
            <p:nvPr/>
          </p:nvSpPr>
          <p:spPr>
            <a:xfrm>
              <a:off x="1191633" y="1769342"/>
              <a:ext cx="31772" cy="48405"/>
            </a:xfrm>
            <a:custGeom>
              <a:avLst/>
              <a:gdLst/>
              <a:ahLst/>
              <a:cxnLst/>
              <a:rect l="l" t="t" r="r" b="b"/>
              <a:pathLst>
                <a:path w="659" h="1004" extrusionOk="0">
                  <a:moveTo>
                    <a:pt x="439" y="1"/>
                  </a:moveTo>
                  <a:cubicBezTo>
                    <a:pt x="220" y="262"/>
                    <a:pt x="42" y="565"/>
                    <a:pt x="0" y="910"/>
                  </a:cubicBezTo>
                  <a:lnTo>
                    <a:pt x="42" y="1004"/>
                  </a:lnTo>
                  <a:cubicBezTo>
                    <a:pt x="481" y="910"/>
                    <a:pt x="564" y="429"/>
                    <a:pt x="658" y="43"/>
                  </a:cubicBezTo>
                  <a:cubicBezTo>
                    <a:pt x="658" y="1"/>
                    <a:pt x="564" y="1"/>
                    <a:pt x="481"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47"/>
            <p:cNvSpPr/>
            <p:nvPr/>
          </p:nvSpPr>
          <p:spPr>
            <a:xfrm>
              <a:off x="1137250" y="1764810"/>
              <a:ext cx="43825" cy="63014"/>
            </a:xfrm>
            <a:custGeom>
              <a:avLst/>
              <a:gdLst/>
              <a:ahLst/>
              <a:cxnLst/>
              <a:rect l="l" t="t" r="r" b="b"/>
              <a:pathLst>
                <a:path w="909" h="1307" extrusionOk="0">
                  <a:moveTo>
                    <a:pt x="700" y="1"/>
                  </a:moveTo>
                  <a:cubicBezTo>
                    <a:pt x="481" y="356"/>
                    <a:pt x="0" y="701"/>
                    <a:pt x="0" y="1223"/>
                  </a:cubicBezTo>
                  <a:lnTo>
                    <a:pt x="42" y="1307"/>
                  </a:lnTo>
                  <a:cubicBezTo>
                    <a:pt x="261" y="1307"/>
                    <a:pt x="439" y="1004"/>
                    <a:pt x="564" y="878"/>
                  </a:cubicBezTo>
                  <a:cubicBezTo>
                    <a:pt x="700" y="659"/>
                    <a:pt x="909" y="439"/>
                    <a:pt x="909" y="137"/>
                  </a:cubicBezTo>
                  <a:cubicBezTo>
                    <a:pt x="909" y="95"/>
                    <a:pt x="825" y="95"/>
                    <a:pt x="825" y="95"/>
                  </a:cubicBezTo>
                  <a:cubicBezTo>
                    <a:pt x="825" y="1"/>
                    <a:pt x="784" y="1"/>
                    <a:pt x="700"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47"/>
            <p:cNvSpPr/>
            <p:nvPr/>
          </p:nvSpPr>
          <p:spPr>
            <a:xfrm>
              <a:off x="1055915" y="1866972"/>
              <a:ext cx="87409" cy="95027"/>
            </a:xfrm>
            <a:custGeom>
              <a:avLst/>
              <a:gdLst/>
              <a:ahLst/>
              <a:cxnLst/>
              <a:rect l="l" t="t" r="r" b="b"/>
              <a:pathLst>
                <a:path w="1813" h="1971" extrusionOk="0">
                  <a:moveTo>
                    <a:pt x="1476" y="1"/>
                  </a:moveTo>
                  <a:cubicBezTo>
                    <a:pt x="1332" y="1"/>
                    <a:pt x="1154" y="266"/>
                    <a:pt x="1123" y="368"/>
                  </a:cubicBezTo>
                  <a:cubicBezTo>
                    <a:pt x="945" y="587"/>
                    <a:pt x="904" y="807"/>
                    <a:pt x="684" y="1016"/>
                  </a:cubicBezTo>
                  <a:cubicBezTo>
                    <a:pt x="465" y="1329"/>
                    <a:pt x="340" y="1496"/>
                    <a:pt x="120" y="1799"/>
                  </a:cubicBezTo>
                  <a:cubicBezTo>
                    <a:pt x="120" y="1799"/>
                    <a:pt x="37" y="1799"/>
                    <a:pt x="37" y="1893"/>
                  </a:cubicBezTo>
                  <a:cubicBezTo>
                    <a:pt x="1" y="1922"/>
                    <a:pt x="14" y="1971"/>
                    <a:pt x="54" y="1971"/>
                  </a:cubicBezTo>
                  <a:cubicBezTo>
                    <a:pt x="71" y="1971"/>
                    <a:pt x="94" y="1961"/>
                    <a:pt x="120" y="1935"/>
                  </a:cubicBezTo>
                  <a:lnTo>
                    <a:pt x="162" y="1935"/>
                  </a:lnTo>
                  <a:lnTo>
                    <a:pt x="162" y="1893"/>
                  </a:lnTo>
                  <a:cubicBezTo>
                    <a:pt x="162" y="1893"/>
                    <a:pt x="246" y="1893"/>
                    <a:pt x="246" y="1799"/>
                  </a:cubicBezTo>
                  <a:cubicBezTo>
                    <a:pt x="601" y="1496"/>
                    <a:pt x="945" y="1235"/>
                    <a:pt x="1342" y="890"/>
                  </a:cubicBezTo>
                  <a:cubicBezTo>
                    <a:pt x="1468" y="713"/>
                    <a:pt x="1812" y="368"/>
                    <a:pt x="1604" y="107"/>
                  </a:cubicBezTo>
                  <a:cubicBezTo>
                    <a:pt x="1569" y="31"/>
                    <a:pt x="1525" y="1"/>
                    <a:pt x="1476"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47"/>
            <p:cNvSpPr/>
            <p:nvPr/>
          </p:nvSpPr>
          <p:spPr>
            <a:xfrm>
              <a:off x="2047840" y="2308888"/>
              <a:ext cx="73572" cy="83504"/>
            </a:xfrm>
            <a:custGeom>
              <a:avLst/>
              <a:gdLst/>
              <a:ahLst/>
              <a:cxnLst/>
              <a:rect l="l" t="t" r="r" b="b"/>
              <a:pathLst>
                <a:path w="1526" h="1732" extrusionOk="0">
                  <a:moveTo>
                    <a:pt x="1427" y="0"/>
                  </a:moveTo>
                  <a:cubicBezTo>
                    <a:pt x="1403" y="0"/>
                    <a:pt x="1376" y="12"/>
                    <a:pt x="1348" y="40"/>
                  </a:cubicBezTo>
                  <a:cubicBezTo>
                    <a:pt x="1003" y="301"/>
                    <a:pt x="784" y="604"/>
                    <a:pt x="522" y="948"/>
                  </a:cubicBezTo>
                  <a:cubicBezTo>
                    <a:pt x="303" y="1168"/>
                    <a:pt x="94" y="1387"/>
                    <a:pt x="0" y="1648"/>
                  </a:cubicBezTo>
                  <a:cubicBezTo>
                    <a:pt x="0" y="1732"/>
                    <a:pt x="94" y="1732"/>
                    <a:pt x="94" y="1732"/>
                  </a:cubicBezTo>
                  <a:cubicBezTo>
                    <a:pt x="439" y="1648"/>
                    <a:pt x="564" y="1251"/>
                    <a:pt x="878" y="1042"/>
                  </a:cubicBezTo>
                  <a:cubicBezTo>
                    <a:pt x="1139" y="865"/>
                    <a:pt x="1442" y="520"/>
                    <a:pt x="1525" y="165"/>
                  </a:cubicBezTo>
                  <a:lnTo>
                    <a:pt x="1525" y="123"/>
                  </a:lnTo>
                  <a:cubicBezTo>
                    <a:pt x="1525" y="64"/>
                    <a:pt x="1484" y="0"/>
                    <a:pt x="1427"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47"/>
            <p:cNvSpPr/>
            <p:nvPr/>
          </p:nvSpPr>
          <p:spPr>
            <a:xfrm>
              <a:off x="2031207" y="2296160"/>
              <a:ext cx="41848" cy="45898"/>
            </a:xfrm>
            <a:custGeom>
              <a:avLst/>
              <a:gdLst/>
              <a:ahLst/>
              <a:cxnLst/>
              <a:rect l="l" t="t" r="r" b="b"/>
              <a:pathLst>
                <a:path w="868" h="952" extrusionOk="0">
                  <a:moveTo>
                    <a:pt x="648" y="1"/>
                  </a:moveTo>
                  <a:cubicBezTo>
                    <a:pt x="345" y="168"/>
                    <a:pt x="126" y="565"/>
                    <a:pt x="0" y="868"/>
                  </a:cubicBezTo>
                  <a:cubicBezTo>
                    <a:pt x="0" y="868"/>
                    <a:pt x="0" y="951"/>
                    <a:pt x="84" y="951"/>
                  </a:cubicBezTo>
                  <a:cubicBezTo>
                    <a:pt x="220" y="951"/>
                    <a:pt x="345" y="784"/>
                    <a:pt x="439" y="732"/>
                  </a:cubicBezTo>
                  <a:cubicBezTo>
                    <a:pt x="565" y="523"/>
                    <a:pt x="700" y="387"/>
                    <a:pt x="784" y="168"/>
                  </a:cubicBezTo>
                  <a:cubicBezTo>
                    <a:pt x="867" y="168"/>
                    <a:pt x="784" y="84"/>
                    <a:pt x="784" y="84"/>
                  </a:cubicBezTo>
                  <a:cubicBezTo>
                    <a:pt x="784" y="1"/>
                    <a:pt x="700" y="1"/>
                    <a:pt x="648"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47"/>
            <p:cNvSpPr/>
            <p:nvPr/>
          </p:nvSpPr>
          <p:spPr>
            <a:xfrm>
              <a:off x="1945099" y="2434675"/>
              <a:ext cx="64990" cy="75597"/>
            </a:xfrm>
            <a:custGeom>
              <a:avLst/>
              <a:gdLst/>
              <a:ahLst/>
              <a:cxnLst/>
              <a:rect l="l" t="t" r="r" b="b"/>
              <a:pathLst>
                <a:path w="1348" h="1568" extrusionOk="0">
                  <a:moveTo>
                    <a:pt x="1306" y="0"/>
                  </a:moveTo>
                  <a:cubicBezTo>
                    <a:pt x="742" y="0"/>
                    <a:pt x="303" y="690"/>
                    <a:pt x="84" y="1129"/>
                  </a:cubicBezTo>
                  <a:lnTo>
                    <a:pt x="84" y="1170"/>
                  </a:lnTo>
                  <a:cubicBezTo>
                    <a:pt x="0" y="1348"/>
                    <a:pt x="0" y="1473"/>
                    <a:pt x="178" y="1567"/>
                  </a:cubicBezTo>
                  <a:lnTo>
                    <a:pt x="219" y="1567"/>
                  </a:lnTo>
                  <a:cubicBezTo>
                    <a:pt x="522" y="1254"/>
                    <a:pt x="742" y="993"/>
                    <a:pt x="961" y="690"/>
                  </a:cubicBezTo>
                  <a:cubicBezTo>
                    <a:pt x="1128" y="564"/>
                    <a:pt x="1348" y="262"/>
                    <a:pt x="1348" y="42"/>
                  </a:cubicBezTo>
                  <a:cubicBezTo>
                    <a:pt x="1348" y="0"/>
                    <a:pt x="1306" y="0"/>
                    <a:pt x="1306"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47"/>
            <p:cNvSpPr/>
            <p:nvPr/>
          </p:nvSpPr>
          <p:spPr>
            <a:xfrm>
              <a:off x="1369923" y="1826281"/>
              <a:ext cx="407492" cy="277559"/>
            </a:xfrm>
            <a:custGeom>
              <a:avLst/>
              <a:gdLst/>
              <a:ahLst/>
              <a:cxnLst/>
              <a:rect l="l" t="t" r="r" b="b"/>
              <a:pathLst>
                <a:path w="8452" h="5757" extrusionOk="0">
                  <a:moveTo>
                    <a:pt x="2195" y="1"/>
                  </a:moveTo>
                  <a:cubicBezTo>
                    <a:pt x="2007" y="1"/>
                    <a:pt x="1772" y="140"/>
                    <a:pt x="1484" y="209"/>
                  </a:cubicBezTo>
                  <a:cubicBezTo>
                    <a:pt x="1139" y="387"/>
                    <a:pt x="784" y="387"/>
                    <a:pt x="439" y="428"/>
                  </a:cubicBezTo>
                  <a:cubicBezTo>
                    <a:pt x="261" y="428"/>
                    <a:pt x="0" y="428"/>
                    <a:pt x="0" y="606"/>
                  </a:cubicBezTo>
                  <a:cubicBezTo>
                    <a:pt x="0" y="815"/>
                    <a:pt x="220" y="1076"/>
                    <a:pt x="356" y="1212"/>
                  </a:cubicBezTo>
                  <a:cubicBezTo>
                    <a:pt x="439" y="1296"/>
                    <a:pt x="575" y="1390"/>
                    <a:pt x="700" y="1431"/>
                  </a:cubicBezTo>
                  <a:lnTo>
                    <a:pt x="784" y="1515"/>
                  </a:lnTo>
                  <a:cubicBezTo>
                    <a:pt x="836" y="1557"/>
                    <a:pt x="920" y="1651"/>
                    <a:pt x="920" y="1734"/>
                  </a:cubicBezTo>
                  <a:cubicBezTo>
                    <a:pt x="1223" y="2173"/>
                    <a:pt x="1484" y="2643"/>
                    <a:pt x="1703" y="3124"/>
                  </a:cubicBezTo>
                  <a:cubicBezTo>
                    <a:pt x="2184" y="4001"/>
                    <a:pt x="2612" y="4868"/>
                    <a:pt x="3051" y="5693"/>
                  </a:cubicBezTo>
                  <a:cubicBezTo>
                    <a:pt x="3092" y="5735"/>
                    <a:pt x="3113" y="5756"/>
                    <a:pt x="3130" y="5756"/>
                  </a:cubicBezTo>
                  <a:cubicBezTo>
                    <a:pt x="3147" y="5756"/>
                    <a:pt x="3160" y="5735"/>
                    <a:pt x="3186" y="5693"/>
                  </a:cubicBezTo>
                  <a:cubicBezTo>
                    <a:pt x="3489" y="5474"/>
                    <a:pt x="3709" y="5088"/>
                    <a:pt x="4054" y="4785"/>
                  </a:cubicBezTo>
                  <a:cubicBezTo>
                    <a:pt x="4492" y="4429"/>
                    <a:pt x="4837" y="4001"/>
                    <a:pt x="5276" y="3646"/>
                  </a:cubicBezTo>
                  <a:cubicBezTo>
                    <a:pt x="5704" y="3218"/>
                    <a:pt x="6185" y="2862"/>
                    <a:pt x="6665" y="2560"/>
                  </a:cubicBezTo>
                  <a:cubicBezTo>
                    <a:pt x="6968" y="2434"/>
                    <a:pt x="7187" y="2298"/>
                    <a:pt x="7532" y="2298"/>
                  </a:cubicBezTo>
                  <a:lnTo>
                    <a:pt x="8410" y="2298"/>
                  </a:lnTo>
                  <a:cubicBezTo>
                    <a:pt x="8451" y="2298"/>
                    <a:pt x="8451" y="2215"/>
                    <a:pt x="8451" y="2215"/>
                  </a:cubicBezTo>
                  <a:cubicBezTo>
                    <a:pt x="8232" y="1734"/>
                    <a:pt x="7668" y="1557"/>
                    <a:pt x="7229" y="1390"/>
                  </a:cubicBezTo>
                  <a:cubicBezTo>
                    <a:pt x="6968" y="1212"/>
                    <a:pt x="6665" y="1170"/>
                    <a:pt x="6446" y="1170"/>
                  </a:cubicBezTo>
                  <a:cubicBezTo>
                    <a:pt x="6413" y="1158"/>
                    <a:pt x="6379" y="1153"/>
                    <a:pt x="6344" y="1153"/>
                  </a:cubicBezTo>
                  <a:cubicBezTo>
                    <a:pt x="6110" y="1153"/>
                    <a:pt x="5859" y="1405"/>
                    <a:pt x="5704" y="1515"/>
                  </a:cubicBezTo>
                  <a:cubicBezTo>
                    <a:pt x="5098" y="1954"/>
                    <a:pt x="4492" y="2215"/>
                    <a:pt x="3970" y="2779"/>
                  </a:cubicBezTo>
                  <a:cubicBezTo>
                    <a:pt x="3834" y="2956"/>
                    <a:pt x="3709" y="3082"/>
                    <a:pt x="3573" y="3218"/>
                  </a:cubicBezTo>
                  <a:cubicBezTo>
                    <a:pt x="3506" y="3285"/>
                    <a:pt x="3406" y="3465"/>
                    <a:pt x="3326" y="3465"/>
                  </a:cubicBezTo>
                  <a:cubicBezTo>
                    <a:pt x="3306" y="3465"/>
                    <a:pt x="3287" y="3454"/>
                    <a:pt x="3270" y="3427"/>
                  </a:cubicBezTo>
                  <a:cubicBezTo>
                    <a:pt x="3051" y="3124"/>
                    <a:pt x="2967" y="2737"/>
                    <a:pt x="2967" y="2340"/>
                  </a:cubicBezTo>
                  <a:cubicBezTo>
                    <a:pt x="2967" y="2079"/>
                    <a:pt x="2967" y="1776"/>
                    <a:pt x="2925" y="1431"/>
                  </a:cubicBezTo>
                  <a:cubicBezTo>
                    <a:pt x="2790" y="1076"/>
                    <a:pt x="2706" y="731"/>
                    <a:pt x="2570" y="387"/>
                  </a:cubicBezTo>
                  <a:cubicBezTo>
                    <a:pt x="2472" y="92"/>
                    <a:pt x="2349" y="1"/>
                    <a:pt x="2195"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47"/>
            <p:cNvSpPr/>
            <p:nvPr/>
          </p:nvSpPr>
          <p:spPr>
            <a:xfrm>
              <a:off x="1712377" y="1973136"/>
              <a:ext cx="42861" cy="233782"/>
            </a:xfrm>
            <a:custGeom>
              <a:avLst/>
              <a:gdLst/>
              <a:ahLst/>
              <a:cxnLst/>
              <a:rect l="l" t="t" r="r" b="b"/>
              <a:pathLst>
                <a:path w="889" h="4849" extrusionOk="0">
                  <a:moveTo>
                    <a:pt x="601" y="0"/>
                  </a:moveTo>
                  <a:cubicBezTo>
                    <a:pt x="581" y="0"/>
                    <a:pt x="565" y="10"/>
                    <a:pt x="565" y="36"/>
                  </a:cubicBezTo>
                  <a:cubicBezTo>
                    <a:pt x="1" y="1603"/>
                    <a:pt x="649" y="3170"/>
                    <a:pt x="784" y="4778"/>
                  </a:cubicBezTo>
                  <a:cubicBezTo>
                    <a:pt x="784" y="4826"/>
                    <a:pt x="816" y="4849"/>
                    <a:pt x="842" y="4849"/>
                  </a:cubicBezTo>
                  <a:cubicBezTo>
                    <a:pt x="868" y="4849"/>
                    <a:pt x="889" y="4826"/>
                    <a:pt x="868" y="4778"/>
                  </a:cubicBezTo>
                  <a:cubicBezTo>
                    <a:pt x="784" y="3212"/>
                    <a:pt x="126" y="1645"/>
                    <a:pt x="649" y="78"/>
                  </a:cubicBezTo>
                  <a:cubicBezTo>
                    <a:pt x="706" y="49"/>
                    <a:pt x="645" y="0"/>
                    <a:pt x="601"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47"/>
            <p:cNvSpPr/>
            <p:nvPr/>
          </p:nvSpPr>
          <p:spPr>
            <a:xfrm>
              <a:off x="1326098" y="1907085"/>
              <a:ext cx="50430" cy="157317"/>
            </a:xfrm>
            <a:custGeom>
              <a:avLst/>
              <a:gdLst/>
              <a:ahLst/>
              <a:cxnLst/>
              <a:rect l="l" t="t" r="r" b="b"/>
              <a:pathLst>
                <a:path w="1046" h="3263" extrusionOk="0">
                  <a:moveTo>
                    <a:pt x="780" y="0"/>
                  </a:moveTo>
                  <a:cubicBezTo>
                    <a:pt x="755" y="0"/>
                    <a:pt x="738" y="31"/>
                    <a:pt x="784" y="100"/>
                  </a:cubicBezTo>
                  <a:cubicBezTo>
                    <a:pt x="826" y="539"/>
                    <a:pt x="606" y="1061"/>
                    <a:pt x="481" y="1542"/>
                  </a:cubicBezTo>
                  <a:cubicBezTo>
                    <a:pt x="481" y="1751"/>
                    <a:pt x="387" y="1970"/>
                    <a:pt x="345" y="2189"/>
                  </a:cubicBezTo>
                  <a:cubicBezTo>
                    <a:pt x="262" y="2409"/>
                    <a:pt x="0" y="3109"/>
                    <a:pt x="178" y="3234"/>
                  </a:cubicBezTo>
                  <a:cubicBezTo>
                    <a:pt x="199" y="3255"/>
                    <a:pt x="220" y="3263"/>
                    <a:pt x="238" y="3263"/>
                  </a:cubicBezTo>
                  <a:cubicBezTo>
                    <a:pt x="293" y="3263"/>
                    <a:pt x="324" y="3192"/>
                    <a:pt x="262" y="3192"/>
                  </a:cubicBezTo>
                  <a:cubicBezTo>
                    <a:pt x="178" y="3109"/>
                    <a:pt x="345" y="2670"/>
                    <a:pt x="345" y="2534"/>
                  </a:cubicBezTo>
                  <a:cubicBezTo>
                    <a:pt x="387" y="2325"/>
                    <a:pt x="481" y="2012"/>
                    <a:pt x="565" y="1845"/>
                  </a:cubicBezTo>
                  <a:cubicBezTo>
                    <a:pt x="784" y="1280"/>
                    <a:pt x="1045" y="622"/>
                    <a:pt x="826" y="58"/>
                  </a:cubicBezTo>
                  <a:cubicBezTo>
                    <a:pt x="826" y="21"/>
                    <a:pt x="800" y="0"/>
                    <a:pt x="780"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47"/>
            <p:cNvSpPr/>
            <p:nvPr/>
          </p:nvSpPr>
          <p:spPr>
            <a:xfrm>
              <a:off x="2159115" y="2483273"/>
              <a:ext cx="142613" cy="201769"/>
            </a:xfrm>
            <a:custGeom>
              <a:avLst/>
              <a:gdLst/>
              <a:ahLst/>
              <a:cxnLst/>
              <a:rect l="l" t="t" r="r" b="b"/>
              <a:pathLst>
                <a:path w="2958" h="4185" extrusionOk="0">
                  <a:moveTo>
                    <a:pt x="1716" y="0"/>
                  </a:moveTo>
                  <a:cubicBezTo>
                    <a:pt x="1567" y="0"/>
                    <a:pt x="1484" y="219"/>
                    <a:pt x="1484" y="465"/>
                  </a:cubicBezTo>
                  <a:cubicBezTo>
                    <a:pt x="1484" y="559"/>
                    <a:pt x="1568" y="685"/>
                    <a:pt x="1568" y="820"/>
                  </a:cubicBezTo>
                  <a:lnTo>
                    <a:pt x="1568" y="946"/>
                  </a:lnTo>
                  <a:cubicBezTo>
                    <a:pt x="1568" y="1045"/>
                    <a:pt x="1559" y="1079"/>
                    <a:pt x="1544" y="1079"/>
                  </a:cubicBezTo>
                  <a:cubicBezTo>
                    <a:pt x="1512" y="1079"/>
                    <a:pt x="1454" y="932"/>
                    <a:pt x="1390" y="904"/>
                  </a:cubicBezTo>
                  <a:cubicBezTo>
                    <a:pt x="1348" y="685"/>
                    <a:pt x="1181" y="559"/>
                    <a:pt x="1045" y="382"/>
                  </a:cubicBezTo>
                  <a:lnTo>
                    <a:pt x="962" y="382"/>
                  </a:lnTo>
                  <a:cubicBezTo>
                    <a:pt x="826" y="685"/>
                    <a:pt x="962" y="946"/>
                    <a:pt x="920" y="1249"/>
                  </a:cubicBezTo>
                  <a:cubicBezTo>
                    <a:pt x="817" y="1154"/>
                    <a:pt x="667" y="958"/>
                    <a:pt x="528" y="958"/>
                  </a:cubicBezTo>
                  <a:cubicBezTo>
                    <a:pt x="483" y="958"/>
                    <a:pt x="439" y="978"/>
                    <a:pt x="398" y="1029"/>
                  </a:cubicBezTo>
                  <a:cubicBezTo>
                    <a:pt x="398" y="1029"/>
                    <a:pt x="346" y="1123"/>
                    <a:pt x="346" y="1165"/>
                  </a:cubicBezTo>
                  <a:cubicBezTo>
                    <a:pt x="346" y="1343"/>
                    <a:pt x="262" y="1249"/>
                    <a:pt x="137" y="1343"/>
                  </a:cubicBezTo>
                  <a:cubicBezTo>
                    <a:pt x="43" y="1385"/>
                    <a:pt x="43" y="1552"/>
                    <a:pt x="43" y="1688"/>
                  </a:cubicBezTo>
                  <a:cubicBezTo>
                    <a:pt x="1" y="2126"/>
                    <a:pt x="43" y="2596"/>
                    <a:pt x="178" y="2952"/>
                  </a:cubicBezTo>
                  <a:cubicBezTo>
                    <a:pt x="346" y="3380"/>
                    <a:pt x="701" y="3693"/>
                    <a:pt x="920" y="3819"/>
                  </a:cubicBezTo>
                  <a:cubicBezTo>
                    <a:pt x="1208" y="4042"/>
                    <a:pt x="1552" y="4184"/>
                    <a:pt x="1884" y="4184"/>
                  </a:cubicBezTo>
                  <a:cubicBezTo>
                    <a:pt x="2204" y="4184"/>
                    <a:pt x="2513" y="4053"/>
                    <a:pt x="2748" y="3735"/>
                  </a:cubicBezTo>
                  <a:cubicBezTo>
                    <a:pt x="2915" y="3474"/>
                    <a:pt x="2957" y="2952"/>
                    <a:pt x="2915" y="2596"/>
                  </a:cubicBezTo>
                  <a:cubicBezTo>
                    <a:pt x="2915" y="2252"/>
                    <a:pt x="2832" y="1949"/>
                    <a:pt x="2696" y="1688"/>
                  </a:cubicBezTo>
                  <a:cubicBezTo>
                    <a:pt x="2612" y="1468"/>
                    <a:pt x="2529" y="1249"/>
                    <a:pt x="2393" y="1029"/>
                  </a:cubicBezTo>
                  <a:cubicBezTo>
                    <a:pt x="2309" y="904"/>
                    <a:pt x="2174" y="685"/>
                    <a:pt x="2132" y="559"/>
                  </a:cubicBezTo>
                  <a:cubicBezTo>
                    <a:pt x="1965" y="382"/>
                    <a:pt x="1965" y="162"/>
                    <a:pt x="1829" y="37"/>
                  </a:cubicBezTo>
                  <a:cubicBezTo>
                    <a:pt x="1788" y="12"/>
                    <a:pt x="1750" y="0"/>
                    <a:pt x="1716" y="0"/>
                  </a:cubicBezTo>
                  <a:close/>
                </a:path>
              </a:pathLst>
            </a:custGeom>
            <a:solidFill>
              <a:srgbClr val="FFC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47"/>
            <p:cNvSpPr/>
            <p:nvPr/>
          </p:nvSpPr>
          <p:spPr>
            <a:xfrm>
              <a:off x="2155113" y="2482213"/>
              <a:ext cx="105441" cy="168937"/>
            </a:xfrm>
            <a:custGeom>
              <a:avLst/>
              <a:gdLst/>
              <a:ahLst/>
              <a:cxnLst/>
              <a:rect l="l" t="t" r="r" b="b"/>
              <a:pathLst>
                <a:path w="2187" h="3504" extrusionOk="0">
                  <a:moveTo>
                    <a:pt x="1774" y="1"/>
                  </a:moveTo>
                  <a:cubicBezTo>
                    <a:pt x="1679" y="1"/>
                    <a:pt x="1595" y="77"/>
                    <a:pt x="1567" y="268"/>
                  </a:cubicBezTo>
                  <a:cubicBezTo>
                    <a:pt x="1567" y="404"/>
                    <a:pt x="1567" y="623"/>
                    <a:pt x="1651" y="842"/>
                  </a:cubicBezTo>
                  <a:cubicBezTo>
                    <a:pt x="1651" y="862"/>
                    <a:pt x="1645" y="870"/>
                    <a:pt x="1636" y="870"/>
                  </a:cubicBezTo>
                  <a:cubicBezTo>
                    <a:pt x="1594" y="870"/>
                    <a:pt x="1470" y="693"/>
                    <a:pt x="1439" y="693"/>
                  </a:cubicBezTo>
                  <a:cubicBezTo>
                    <a:pt x="1434" y="693"/>
                    <a:pt x="1431" y="697"/>
                    <a:pt x="1431" y="707"/>
                  </a:cubicBezTo>
                  <a:cubicBezTo>
                    <a:pt x="1348" y="623"/>
                    <a:pt x="1264" y="581"/>
                    <a:pt x="1264" y="487"/>
                  </a:cubicBezTo>
                  <a:cubicBezTo>
                    <a:pt x="1217" y="459"/>
                    <a:pt x="1172" y="440"/>
                    <a:pt x="1132" y="440"/>
                  </a:cubicBezTo>
                  <a:cubicBezTo>
                    <a:pt x="1057" y="440"/>
                    <a:pt x="1003" y="508"/>
                    <a:pt x="1003" y="707"/>
                  </a:cubicBezTo>
                  <a:cubicBezTo>
                    <a:pt x="1003" y="812"/>
                    <a:pt x="1028" y="1150"/>
                    <a:pt x="957" y="1150"/>
                  </a:cubicBezTo>
                  <a:cubicBezTo>
                    <a:pt x="936" y="1150"/>
                    <a:pt x="907" y="1122"/>
                    <a:pt x="867" y="1051"/>
                  </a:cubicBezTo>
                  <a:cubicBezTo>
                    <a:pt x="784" y="926"/>
                    <a:pt x="690" y="926"/>
                    <a:pt x="648" y="926"/>
                  </a:cubicBezTo>
                  <a:cubicBezTo>
                    <a:pt x="481" y="926"/>
                    <a:pt x="481" y="1187"/>
                    <a:pt x="345" y="1187"/>
                  </a:cubicBezTo>
                  <a:cubicBezTo>
                    <a:pt x="261" y="1187"/>
                    <a:pt x="220" y="1187"/>
                    <a:pt x="220" y="1365"/>
                  </a:cubicBezTo>
                  <a:cubicBezTo>
                    <a:pt x="84" y="1710"/>
                    <a:pt x="0" y="1971"/>
                    <a:pt x="84" y="2409"/>
                  </a:cubicBezTo>
                  <a:cubicBezTo>
                    <a:pt x="220" y="2838"/>
                    <a:pt x="345" y="3193"/>
                    <a:pt x="648" y="3496"/>
                  </a:cubicBezTo>
                  <a:cubicBezTo>
                    <a:pt x="648" y="3501"/>
                    <a:pt x="649" y="3504"/>
                    <a:pt x="650" y="3504"/>
                  </a:cubicBezTo>
                  <a:cubicBezTo>
                    <a:pt x="658" y="3504"/>
                    <a:pt x="684" y="3402"/>
                    <a:pt x="648" y="3402"/>
                  </a:cubicBezTo>
                  <a:cubicBezTo>
                    <a:pt x="564" y="3276"/>
                    <a:pt x="481" y="3193"/>
                    <a:pt x="429" y="3057"/>
                  </a:cubicBezTo>
                  <a:cubicBezTo>
                    <a:pt x="345" y="2932"/>
                    <a:pt x="261" y="2618"/>
                    <a:pt x="220" y="2493"/>
                  </a:cubicBezTo>
                  <a:cubicBezTo>
                    <a:pt x="126" y="2190"/>
                    <a:pt x="84" y="1971"/>
                    <a:pt x="220" y="1710"/>
                  </a:cubicBezTo>
                  <a:cubicBezTo>
                    <a:pt x="220" y="1574"/>
                    <a:pt x="220" y="1407"/>
                    <a:pt x="429" y="1365"/>
                  </a:cubicBezTo>
                  <a:cubicBezTo>
                    <a:pt x="429" y="1365"/>
                    <a:pt x="481" y="1365"/>
                    <a:pt x="481" y="1271"/>
                  </a:cubicBezTo>
                  <a:cubicBezTo>
                    <a:pt x="481" y="1271"/>
                    <a:pt x="564" y="1187"/>
                    <a:pt x="564" y="1145"/>
                  </a:cubicBezTo>
                  <a:cubicBezTo>
                    <a:pt x="590" y="1078"/>
                    <a:pt x="621" y="1052"/>
                    <a:pt x="653" y="1052"/>
                  </a:cubicBezTo>
                  <a:cubicBezTo>
                    <a:pt x="726" y="1052"/>
                    <a:pt x="809" y="1184"/>
                    <a:pt x="867" y="1271"/>
                  </a:cubicBezTo>
                  <a:cubicBezTo>
                    <a:pt x="890" y="1322"/>
                    <a:pt x="928" y="1358"/>
                    <a:pt x="965" y="1358"/>
                  </a:cubicBezTo>
                  <a:cubicBezTo>
                    <a:pt x="996" y="1358"/>
                    <a:pt x="1026" y="1333"/>
                    <a:pt x="1045" y="1271"/>
                  </a:cubicBezTo>
                  <a:cubicBezTo>
                    <a:pt x="1045" y="1187"/>
                    <a:pt x="1128" y="1187"/>
                    <a:pt x="1045" y="1145"/>
                  </a:cubicBezTo>
                  <a:cubicBezTo>
                    <a:pt x="1045" y="1059"/>
                    <a:pt x="1009" y="571"/>
                    <a:pt x="1168" y="571"/>
                  </a:cubicBezTo>
                  <a:cubicBezTo>
                    <a:pt x="1182" y="571"/>
                    <a:pt x="1196" y="574"/>
                    <a:pt x="1212" y="581"/>
                  </a:cubicBezTo>
                  <a:cubicBezTo>
                    <a:pt x="1348" y="707"/>
                    <a:pt x="1431" y="1145"/>
                    <a:pt x="1651" y="1145"/>
                  </a:cubicBezTo>
                  <a:cubicBezTo>
                    <a:pt x="1651" y="1145"/>
                    <a:pt x="1693" y="1145"/>
                    <a:pt x="1693" y="1051"/>
                  </a:cubicBezTo>
                  <a:cubicBezTo>
                    <a:pt x="1787" y="1407"/>
                    <a:pt x="1828" y="1751"/>
                    <a:pt x="2048" y="2054"/>
                  </a:cubicBezTo>
                  <a:cubicBezTo>
                    <a:pt x="2048" y="2082"/>
                    <a:pt x="2055" y="2093"/>
                    <a:pt x="2065" y="2093"/>
                  </a:cubicBezTo>
                  <a:cubicBezTo>
                    <a:pt x="2090" y="2093"/>
                    <a:pt x="2131" y="2029"/>
                    <a:pt x="2131" y="1971"/>
                  </a:cubicBezTo>
                  <a:cubicBezTo>
                    <a:pt x="1912" y="1626"/>
                    <a:pt x="1787" y="1187"/>
                    <a:pt x="1693" y="790"/>
                  </a:cubicBezTo>
                  <a:lnTo>
                    <a:pt x="1693" y="707"/>
                  </a:lnTo>
                  <a:lnTo>
                    <a:pt x="1693" y="623"/>
                  </a:lnTo>
                  <a:cubicBezTo>
                    <a:pt x="1658" y="588"/>
                    <a:pt x="1652" y="123"/>
                    <a:pt x="1803" y="123"/>
                  </a:cubicBezTo>
                  <a:cubicBezTo>
                    <a:pt x="1833" y="123"/>
                    <a:pt x="1869" y="141"/>
                    <a:pt x="1912" y="184"/>
                  </a:cubicBezTo>
                  <a:cubicBezTo>
                    <a:pt x="1912" y="268"/>
                    <a:pt x="2048" y="362"/>
                    <a:pt x="2048" y="487"/>
                  </a:cubicBezTo>
                  <a:cubicBezTo>
                    <a:pt x="2048" y="557"/>
                    <a:pt x="2093" y="598"/>
                    <a:pt x="2117" y="598"/>
                  </a:cubicBezTo>
                  <a:cubicBezTo>
                    <a:pt x="2126" y="598"/>
                    <a:pt x="2131" y="592"/>
                    <a:pt x="2131" y="581"/>
                  </a:cubicBezTo>
                  <a:cubicBezTo>
                    <a:pt x="2187" y="291"/>
                    <a:pt x="1958" y="1"/>
                    <a:pt x="1774"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47"/>
            <p:cNvSpPr/>
            <p:nvPr/>
          </p:nvSpPr>
          <p:spPr>
            <a:xfrm>
              <a:off x="2216054" y="2529847"/>
              <a:ext cx="25215" cy="70197"/>
            </a:xfrm>
            <a:custGeom>
              <a:avLst/>
              <a:gdLst/>
              <a:ahLst/>
              <a:cxnLst/>
              <a:rect l="l" t="t" r="r" b="b"/>
              <a:pathLst>
                <a:path w="523" h="1456" extrusionOk="0">
                  <a:moveTo>
                    <a:pt x="84" y="1"/>
                  </a:moveTo>
                  <a:cubicBezTo>
                    <a:pt x="42" y="1"/>
                    <a:pt x="0" y="22"/>
                    <a:pt x="0" y="63"/>
                  </a:cubicBezTo>
                  <a:cubicBezTo>
                    <a:pt x="84" y="586"/>
                    <a:pt x="209" y="983"/>
                    <a:pt x="429" y="1421"/>
                  </a:cubicBezTo>
                  <a:cubicBezTo>
                    <a:pt x="429" y="1446"/>
                    <a:pt x="436" y="1456"/>
                    <a:pt x="448" y="1456"/>
                  </a:cubicBezTo>
                  <a:cubicBezTo>
                    <a:pt x="475" y="1456"/>
                    <a:pt x="523" y="1394"/>
                    <a:pt x="523" y="1327"/>
                  </a:cubicBezTo>
                  <a:cubicBezTo>
                    <a:pt x="387" y="983"/>
                    <a:pt x="167" y="502"/>
                    <a:pt x="167" y="63"/>
                  </a:cubicBezTo>
                  <a:cubicBezTo>
                    <a:pt x="167" y="22"/>
                    <a:pt x="126" y="1"/>
                    <a:pt x="84"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47"/>
            <p:cNvSpPr/>
            <p:nvPr/>
          </p:nvSpPr>
          <p:spPr>
            <a:xfrm>
              <a:off x="2198938" y="2548505"/>
              <a:ext cx="24058" cy="51539"/>
            </a:xfrm>
            <a:custGeom>
              <a:avLst/>
              <a:gdLst/>
              <a:ahLst/>
              <a:cxnLst/>
              <a:rect l="l" t="t" r="r" b="b"/>
              <a:pathLst>
                <a:path w="499" h="1069" extrusionOk="0">
                  <a:moveTo>
                    <a:pt x="115" y="0"/>
                  </a:moveTo>
                  <a:cubicBezTo>
                    <a:pt x="105" y="0"/>
                    <a:pt x="94" y="11"/>
                    <a:pt x="94" y="32"/>
                  </a:cubicBezTo>
                  <a:cubicBezTo>
                    <a:pt x="0" y="376"/>
                    <a:pt x="219" y="773"/>
                    <a:pt x="355" y="1034"/>
                  </a:cubicBezTo>
                  <a:cubicBezTo>
                    <a:pt x="379" y="1059"/>
                    <a:pt x="404" y="1069"/>
                    <a:pt x="424" y="1069"/>
                  </a:cubicBezTo>
                  <a:cubicBezTo>
                    <a:pt x="473" y="1069"/>
                    <a:pt x="498" y="1007"/>
                    <a:pt x="439" y="940"/>
                  </a:cubicBezTo>
                  <a:cubicBezTo>
                    <a:pt x="355" y="773"/>
                    <a:pt x="136" y="335"/>
                    <a:pt x="136" y="32"/>
                  </a:cubicBezTo>
                  <a:cubicBezTo>
                    <a:pt x="136" y="11"/>
                    <a:pt x="125" y="0"/>
                    <a:pt x="115"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47"/>
            <p:cNvSpPr/>
            <p:nvPr/>
          </p:nvSpPr>
          <p:spPr>
            <a:xfrm>
              <a:off x="2257854" y="2514226"/>
              <a:ext cx="42861" cy="87216"/>
            </a:xfrm>
            <a:custGeom>
              <a:avLst/>
              <a:gdLst/>
              <a:ahLst/>
              <a:cxnLst/>
              <a:rect l="l" t="t" r="r" b="b"/>
              <a:pathLst>
                <a:path w="889" h="1809" extrusionOk="0">
                  <a:moveTo>
                    <a:pt x="47" y="1"/>
                  </a:moveTo>
                  <a:cubicBezTo>
                    <a:pt x="21" y="1"/>
                    <a:pt x="0" y="43"/>
                    <a:pt x="0" y="126"/>
                  </a:cubicBezTo>
                  <a:cubicBezTo>
                    <a:pt x="0" y="304"/>
                    <a:pt x="220" y="523"/>
                    <a:pt x="261" y="743"/>
                  </a:cubicBezTo>
                  <a:cubicBezTo>
                    <a:pt x="481" y="1087"/>
                    <a:pt x="648" y="1390"/>
                    <a:pt x="784" y="1745"/>
                  </a:cubicBezTo>
                  <a:cubicBezTo>
                    <a:pt x="784" y="1787"/>
                    <a:pt x="815" y="1808"/>
                    <a:pt x="841" y="1808"/>
                  </a:cubicBezTo>
                  <a:cubicBezTo>
                    <a:pt x="867" y="1808"/>
                    <a:pt x="888" y="1787"/>
                    <a:pt x="867" y="1745"/>
                  </a:cubicBezTo>
                  <a:cubicBezTo>
                    <a:pt x="784" y="1484"/>
                    <a:pt x="700" y="1265"/>
                    <a:pt x="564" y="1046"/>
                  </a:cubicBezTo>
                  <a:cubicBezTo>
                    <a:pt x="481" y="826"/>
                    <a:pt x="439" y="701"/>
                    <a:pt x="345" y="481"/>
                  </a:cubicBezTo>
                  <a:cubicBezTo>
                    <a:pt x="261" y="387"/>
                    <a:pt x="126" y="262"/>
                    <a:pt x="126" y="126"/>
                  </a:cubicBezTo>
                  <a:cubicBezTo>
                    <a:pt x="105" y="43"/>
                    <a:pt x="73" y="1"/>
                    <a:pt x="47"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CuadroTexto 23"/>
          <p:cNvSpPr txBox="1"/>
          <p:nvPr/>
        </p:nvSpPr>
        <p:spPr>
          <a:xfrm>
            <a:off x="4360226" y="1099992"/>
            <a:ext cx="3332018" cy="3170099"/>
          </a:xfrm>
          <a:prstGeom prst="rect">
            <a:avLst/>
          </a:prstGeom>
          <a:noFill/>
        </p:spPr>
        <p:txBody>
          <a:bodyPr wrap="square" rtlCol="0">
            <a:spAutoFit/>
          </a:bodyPr>
          <a:lstStyle/>
          <a:p>
            <a:r>
              <a:rPr lang="es-MX" sz="2000" dirty="0">
                <a:solidFill>
                  <a:schemeClr val="accent2"/>
                </a:solidFill>
                <a:latin typeface="Nunito" panose="020B0604020202020204" charset="0"/>
              </a:rPr>
              <a:t>N</a:t>
            </a:r>
            <a:r>
              <a:rPr lang="es-MX" sz="2000" dirty="0" smtClean="0">
                <a:solidFill>
                  <a:schemeClr val="accent2"/>
                </a:solidFill>
                <a:latin typeface="Nunito" panose="020B0604020202020204" charset="0"/>
              </a:rPr>
              <a:t>os </a:t>
            </a:r>
            <a:r>
              <a:rPr lang="es-MX" sz="2000" dirty="0">
                <a:solidFill>
                  <a:schemeClr val="accent2"/>
                </a:solidFill>
                <a:latin typeface="Nunito" panose="020B0604020202020204" charset="0"/>
              </a:rPr>
              <a:t>indica cómo se debe contar la pieza que se está coreografiando o interpretando. Así por ejemplo un </a:t>
            </a:r>
            <a:r>
              <a:rPr lang="es-MX" sz="2000" b="1" dirty="0">
                <a:solidFill>
                  <a:schemeClr val="accent2"/>
                </a:solidFill>
                <a:latin typeface="Nunito" panose="020B0604020202020204" charset="0"/>
              </a:rPr>
              <a:t>compás</a:t>
            </a:r>
            <a:r>
              <a:rPr lang="es-MX" sz="2000" dirty="0">
                <a:solidFill>
                  <a:schemeClr val="accent2"/>
                </a:solidFill>
                <a:latin typeface="Nunito" panose="020B0604020202020204" charset="0"/>
              </a:rPr>
              <a:t> binario se contaría “ un y dos y tres y cuatro ….”. Un </a:t>
            </a:r>
            <a:r>
              <a:rPr lang="es-MX" sz="2000" b="1" dirty="0">
                <a:solidFill>
                  <a:schemeClr val="accent2"/>
                </a:solidFill>
                <a:latin typeface="Nunito" panose="020B0604020202020204" charset="0"/>
              </a:rPr>
              <a:t>compás</a:t>
            </a:r>
            <a:r>
              <a:rPr lang="es-MX" sz="2000" dirty="0">
                <a:solidFill>
                  <a:schemeClr val="accent2"/>
                </a:solidFill>
                <a:latin typeface="Nunito" panose="020B0604020202020204" charset="0"/>
              </a:rPr>
              <a:t> ternario sería por ejemplo “ 123, 223, 323, 423…”.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58"/>
        <p:cNvGrpSpPr/>
        <p:nvPr/>
      </p:nvGrpSpPr>
      <p:grpSpPr>
        <a:xfrm>
          <a:off x="0" y="0"/>
          <a:ext cx="0" cy="0"/>
          <a:chOff x="0" y="0"/>
          <a:chExt cx="0" cy="0"/>
        </a:xfrm>
      </p:grpSpPr>
      <p:sp>
        <p:nvSpPr>
          <p:cNvPr id="7559" name="Google Shape;7559;p52"/>
          <p:cNvSpPr txBox="1">
            <a:spLocks noGrp="1"/>
          </p:cNvSpPr>
          <p:nvPr>
            <p:ph type="title"/>
          </p:nvPr>
        </p:nvSpPr>
        <p:spPr>
          <a:xfrm>
            <a:off x="2937010" y="130131"/>
            <a:ext cx="3521100" cy="1120200"/>
          </a:xfrm>
          <a:prstGeom prst="rect">
            <a:avLst/>
          </a:prstGeom>
        </p:spPr>
        <p:txBody>
          <a:bodyPr spcFirstLastPara="1" wrap="square" lIns="36575" tIns="36575" rIns="36575" bIns="36575" anchor="ctr" anchorCtr="0">
            <a:noAutofit/>
          </a:bodyPr>
          <a:lstStyle/>
          <a:p>
            <a:pPr marL="0" lvl="0" indent="0" algn="l" rtl="0">
              <a:spcBef>
                <a:spcPts val="0"/>
              </a:spcBef>
              <a:spcAft>
                <a:spcPts val="0"/>
              </a:spcAft>
              <a:buNone/>
            </a:pPr>
            <a:r>
              <a:rPr lang="en" sz="6000" dirty="0" smtClean="0"/>
              <a:t>RITMO</a:t>
            </a:r>
            <a:endParaRPr sz="6000" dirty="0"/>
          </a:p>
        </p:txBody>
      </p:sp>
      <p:sp>
        <p:nvSpPr>
          <p:cNvPr id="7560" name="Google Shape;7560;p52"/>
          <p:cNvSpPr txBox="1">
            <a:spLocks noGrp="1"/>
          </p:cNvSpPr>
          <p:nvPr>
            <p:ph type="body" idx="1"/>
          </p:nvPr>
        </p:nvSpPr>
        <p:spPr>
          <a:xfrm>
            <a:off x="1375544" y="1469138"/>
            <a:ext cx="3553732" cy="2502036"/>
          </a:xfrm>
          <a:prstGeom prst="rect">
            <a:avLst/>
          </a:prstGeom>
        </p:spPr>
        <p:txBody>
          <a:bodyPr spcFirstLastPara="1" wrap="square" lIns="36575" tIns="36575" rIns="36575" bIns="36575" anchor="t" anchorCtr="0">
            <a:noAutofit/>
          </a:bodyPr>
          <a:lstStyle/>
          <a:p>
            <a:pPr marL="285750" indent="-285750"/>
            <a:r>
              <a:rPr lang="es-MX" sz="1600" dirty="0"/>
              <a:t>P</a:t>
            </a:r>
            <a:r>
              <a:rPr lang="es-MX" sz="1600" dirty="0" smtClean="0"/>
              <a:t>uede </a:t>
            </a:r>
            <a:r>
              <a:rPr lang="es-MX" sz="1600" dirty="0"/>
              <a:t>definirse como la combinación armoniosa de sonidos, voces o palabras, que incluyen las pausas, los silencios y los cortes necesarios para que resulte grato a los sentidos. </a:t>
            </a:r>
            <a:endParaRPr lang="es-MX" sz="1600" dirty="0" smtClean="0"/>
          </a:p>
          <a:p>
            <a:pPr marL="0" lvl="0" indent="0">
              <a:buNone/>
            </a:pPr>
            <a:endParaRPr lang="es-MX" sz="1600" dirty="0"/>
          </a:p>
          <a:p>
            <a:pPr marL="285750" indent="-285750"/>
            <a:r>
              <a:rPr lang="es-MX" sz="1600" dirty="0" smtClean="0"/>
              <a:t>Puede </a:t>
            </a:r>
            <a:r>
              <a:rPr lang="es-MX" sz="1600" dirty="0"/>
              <a:t>llamarse </a:t>
            </a:r>
            <a:r>
              <a:rPr lang="es-MX" sz="1600" b="1" dirty="0"/>
              <a:t>ritmo</a:t>
            </a:r>
            <a:r>
              <a:rPr lang="es-MX" sz="1600" dirty="0"/>
              <a:t> al movimiento controlado que se genera a partir de un cierto orden de distintos elementos.</a:t>
            </a:r>
            <a:endParaRPr sz="1600" dirty="0">
              <a:solidFill>
                <a:schemeClr val="accent2"/>
              </a:solidFill>
            </a:endParaRPr>
          </a:p>
        </p:txBody>
      </p:sp>
      <p:sp>
        <p:nvSpPr>
          <p:cNvPr id="7561" name="Google Shape;7561;p52"/>
          <p:cNvSpPr/>
          <p:nvPr/>
        </p:nvSpPr>
        <p:spPr>
          <a:xfrm rot="-1235490">
            <a:off x="5184191" y="1494399"/>
            <a:ext cx="329144" cy="200667"/>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2" name="Google Shape;7562;p52"/>
          <p:cNvGrpSpPr/>
          <p:nvPr/>
        </p:nvGrpSpPr>
        <p:grpSpPr>
          <a:xfrm>
            <a:off x="5348763" y="938199"/>
            <a:ext cx="2575295" cy="3736403"/>
            <a:chOff x="2036975" y="1147675"/>
            <a:chExt cx="1118575" cy="1622900"/>
          </a:xfrm>
        </p:grpSpPr>
        <p:sp>
          <p:nvSpPr>
            <p:cNvPr id="7563" name="Google Shape;7563;p52"/>
            <p:cNvSpPr/>
            <p:nvPr/>
          </p:nvSpPr>
          <p:spPr>
            <a:xfrm>
              <a:off x="2150050" y="2428675"/>
              <a:ext cx="1005500" cy="341900"/>
            </a:xfrm>
            <a:custGeom>
              <a:avLst/>
              <a:gdLst/>
              <a:ahLst/>
              <a:cxnLst/>
              <a:rect l="l" t="t" r="r" b="b"/>
              <a:pathLst>
                <a:path w="40220" h="13676" extrusionOk="0">
                  <a:moveTo>
                    <a:pt x="27678" y="0"/>
                  </a:moveTo>
                  <a:cubicBezTo>
                    <a:pt x="23761" y="0"/>
                    <a:pt x="19973" y="905"/>
                    <a:pt x="16151" y="1775"/>
                  </a:cubicBezTo>
                  <a:cubicBezTo>
                    <a:pt x="14365" y="2120"/>
                    <a:pt x="12620" y="2601"/>
                    <a:pt x="10834" y="3123"/>
                  </a:cubicBezTo>
                  <a:cubicBezTo>
                    <a:pt x="10186" y="3342"/>
                    <a:pt x="9528" y="3520"/>
                    <a:pt x="8922" y="3729"/>
                  </a:cubicBezTo>
                  <a:lnTo>
                    <a:pt x="8619" y="3729"/>
                  </a:lnTo>
                  <a:cubicBezTo>
                    <a:pt x="8180" y="3729"/>
                    <a:pt x="7836" y="3823"/>
                    <a:pt x="7397" y="3907"/>
                  </a:cubicBezTo>
                  <a:cubicBezTo>
                    <a:pt x="6833" y="3948"/>
                    <a:pt x="6227" y="3907"/>
                    <a:pt x="5705" y="4042"/>
                  </a:cubicBezTo>
                  <a:lnTo>
                    <a:pt x="5349" y="4042"/>
                  </a:lnTo>
                  <a:cubicBezTo>
                    <a:pt x="4879" y="3948"/>
                    <a:pt x="4263" y="3907"/>
                    <a:pt x="3699" y="3907"/>
                  </a:cubicBezTo>
                  <a:cubicBezTo>
                    <a:pt x="2874" y="3948"/>
                    <a:pt x="2090" y="4126"/>
                    <a:pt x="1348" y="4606"/>
                  </a:cubicBezTo>
                  <a:cubicBezTo>
                    <a:pt x="1" y="5473"/>
                    <a:pt x="220" y="7437"/>
                    <a:pt x="1087" y="8649"/>
                  </a:cubicBezTo>
                  <a:cubicBezTo>
                    <a:pt x="1871" y="9788"/>
                    <a:pt x="3312" y="10216"/>
                    <a:pt x="4566" y="10435"/>
                  </a:cubicBezTo>
                  <a:cubicBezTo>
                    <a:pt x="4846" y="10466"/>
                    <a:pt x="5127" y="10480"/>
                    <a:pt x="5407" y="10480"/>
                  </a:cubicBezTo>
                  <a:cubicBezTo>
                    <a:pt x="7130" y="10480"/>
                    <a:pt x="8845" y="9968"/>
                    <a:pt x="10489" y="9788"/>
                  </a:cubicBezTo>
                  <a:cubicBezTo>
                    <a:pt x="10970" y="9736"/>
                    <a:pt x="11450" y="9736"/>
                    <a:pt x="11972" y="9736"/>
                  </a:cubicBezTo>
                  <a:cubicBezTo>
                    <a:pt x="12401" y="9736"/>
                    <a:pt x="13404" y="9736"/>
                    <a:pt x="13404" y="10352"/>
                  </a:cubicBezTo>
                  <a:cubicBezTo>
                    <a:pt x="13404" y="10780"/>
                    <a:pt x="12839" y="11135"/>
                    <a:pt x="12537" y="11438"/>
                  </a:cubicBezTo>
                  <a:cubicBezTo>
                    <a:pt x="12234" y="11658"/>
                    <a:pt x="11972" y="11919"/>
                    <a:pt x="11753" y="12264"/>
                  </a:cubicBezTo>
                  <a:cubicBezTo>
                    <a:pt x="11314" y="12922"/>
                    <a:pt x="11837" y="13350"/>
                    <a:pt x="12401" y="13569"/>
                  </a:cubicBezTo>
                  <a:cubicBezTo>
                    <a:pt x="12662" y="13644"/>
                    <a:pt x="12933" y="13676"/>
                    <a:pt x="13207" y="13676"/>
                  </a:cubicBezTo>
                  <a:cubicBezTo>
                    <a:pt x="13899" y="13676"/>
                    <a:pt x="14611" y="13472"/>
                    <a:pt x="15232" y="13225"/>
                  </a:cubicBezTo>
                  <a:cubicBezTo>
                    <a:pt x="17237" y="12483"/>
                    <a:pt x="19066" y="11480"/>
                    <a:pt x="21155" y="11000"/>
                  </a:cubicBezTo>
                  <a:cubicBezTo>
                    <a:pt x="22199" y="10697"/>
                    <a:pt x="23286" y="10571"/>
                    <a:pt x="24330" y="10435"/>
                  </a:cubicBezTo>
                  <a:cubicBezTo>
                    <a:pt x="24633" y="10435"/>
                    <a:pt x="24989" y="10352"/>
                    <a:pt x="25250" y="10352"/>
                  </a:cubicBezTo>
                  <a:lnTo>
                    <a:pt x="25678" y="10352"/>
                  </a:lnTo>
                  <a:cubicBezTo>
                    <a:pt x="25981" y="10435"/>
                    <a:pt x="25897" y="10780"/>
                    <a:pt x="25897" y="11000"/>
                  </a:cubicBezTo>
                  <a:cubicBezTo>
                    <a:pt x="25856" y="11219"/>
                    <a:pt x="25678" y="11480"/>
                    <a:pt x="25772" y="11783"/>
                  </a:cubicBezTo>
                  <a:cubicBezTo>
                    <a:pt x="25854" y="11982"/>
                    <a:pt x="26013" y="12050"/>
                    <a:pt x="26186" y="12050"/>
                  </a:cubicBezTo>
                  <a:cubicBezTo>
                    <a:pt x="26277" y="12050"/>
                    <a:pt x="26372" y="12031"/>
                    <a:pt x="26462" y="12002"/>
                  </a:cubicBezTo>
                  <a:cubicBezTo>
                    <a:pt x="26817" y="12002"/>
                    <a:pt x="27120" y="11877"/>
                    <a:pt x="27381" y="11700"/>
                  </a:cubicBezTo>
                  <a:cubicBezTo>
                    <a:pt x="27903" y="11480"/>
                    <a:pt x="28331" y="11303"/>
                    <a:pt x="28812" y="11000"/>
                  </a:cubicBezTo>
                  <a:cubicBezTo>
                    <a:pt x="29731" y="10519"/>
                    <a:pt x="30682" y="9997"/>
                    <a:pt x="31643" y="9736"/>
                  </a:cubicBezTo>
                  <a:cubicBezTo>
                    <a:pt x="32385" y="9472"/>
                    <a:pt x="33107" y="9388"/>
                    <a:pt x="33836" y="9388"/>
                  </a:cubicBezTo>
                  <a:cubicBezTo>
                    <a:pt x="34175" y="9388"/>
                    <a:pt x="34516" y="9406"/>
                    <a:pt x="34860" y="9433"/>
                  </a:cubicBezTo>
                  <a:cubicBezTo>
                    <a:pt x="35052" y="9433"/>
                    <a:pt x="35250" y="9434"/>
                    <a:pt x="35452" y="9434"/>
                  </a:cubicBezTo>
                  <a:cubicBezTo>
                    <a:pt x="36998" y="9434"/>
                    <a:pt x="38763" y="9360"/>
                    <a:pt x="39614" y="8085"/>
                  </a:cubicBezTo>
                  <a:cubicBezTo>
                    <a:pt x="40042" y="7437"/>
                    <a:pt x="40219" y="6737"/>
                    <a:pt x="40219" y="6038"/>
                  </a:cubicBezTo>
                  <a:cubicBezTo>
                    <a:pt x="40136" y="5296"/>
                    <a:pt x="39781" y="4690"/>
                    <a:pt x="39352" y="4126"/>
                  </a:cubicBezTo>
                  <a:cubicBezTo>
                    <a:pt x="38214" y="2820"/>
                    <a:pt x="36427" y="1995"/>
                    <a:pt x="34860" y="1337"/>
                  </a:cubicBezTo>
                  <a:cubicBezTo>
                    <a:pt x="32949" y="553"/>
                    <a:pt x="30943" y="209"/>
                    <a:pt x="28906" y="31"/>
                  </a:cubicBezTo>
                  <a:cubicBezTo>
                    <a:pt x="28495" y="10"/>
                    <a:pt x="28086" y="0"/>
                    <a:pt x="27678" y="0"/>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52"/>
            <p:cNvSpPr/>
            <p:nvPr/>
          </p:nvSpPr>
          <p:spPr>
            <a:xfrm>
              <a:off x="2543900" y="1456750"/>
              <a:ext cx="303750" cy="205625"/>
            </a:xfrm>
            <a:custGeom>
              <a:avLst/>
              <a:gdLst/>
              <a:ahLst/>
              <a:cxnLst/>
              <a:rect l="l" t="t" r="r" b="b"/>
              <a:pathLst>
                <a:path w="12150" h="8225" extrusionOk="0">
                  <a:moveTo>
                    <a:pt x="10713" y="0"/>
                  </a:moveTo>
                  <a:cubicBezTo>
                    <a:pt x="10354" y="0"/>
                    <a:pt x="10001" y="315"/>
                    <a:pt x="9705" y="612"/>
                  </a:cubicBezTo>
                  <a:cubicBezTo>
                    <a:pt x="9579" y="737"/>
                    <a:pt x="9444" y="821"/>
                    <a:pt x="9360" y="956"/>
                  </a:cubicBezTo>
                  <a:cubicBezTo>
                    <a:pt x="9015" y="1301"/>
                    <a:pt x="8660" y="1604"/>
                    <a:pt x="8315" y="1959"/>
                  </a:cubicBezTo>
                  <a:cubicBezTo>
                    <a:pt x="7532" y="2649"/>
                    <a:pt x="6665" y="3223"/>
                    <a:pt x="5746" y="3745"/>
                  </a:cubicBezTo>
                  <a:cubicBezTo>
                    <a:pt x="4837" y="4310"/>
                    <a:pt x="3959" y="4738"/>
                    <a:pt x="2873" y="4874"/>
                  </a:cubicBezTo>
                  <a:cubicBezTo>
                    <a:pt x="2697" y="4889"/>
                    <a:pt x="2522" y="4899"/>
                    <a:pt x="2346" y="4899"/>
                  </a:cubicBezTo>
                  <a:cubicBezTo>
                    <a:pt x="2041" y="4899"/>
                    <a:pt x="1731" y="4870"/>
                    <a:pt x="1400" y="4790"/>
                  </a:cubicBezTo>
                  <a:cubicBezTo>
                    <a:pt x="1045" y="4790"/>
                    <a:pt x="742" y="4790"/>
                    <a:pt x="481" y="4874"/>
                  </a:cubicBezTo>
                  <a:cubicBezTo>
                    <a:pt x="261" y="4999"/>
                    <a:pt x="178" y="5312"/>
                    <a:pt x="136" y="5521"/>
                  </a:cubicBezTo>
                  <a:cubicBezTo>
                    <a:pt x="0" y="5918"/>
                    <a:pt x="42" y="6357"/>
                    <a:pt x="178" y="6702"/>
                  </a:cubicBezTo>
                  <a:cubicBezTo>
                    <a:pt x="481" y="7485"/>
                    <a:pt x="1045" y="8008"/>
                    <a:pt x="1828" y="8133"/>
                  </a:cubicBezTo>
                  <a:cubicBezTo>
                    <a:pt x="2059" y="8198"/>
                    <a:pt x="2298" y="8224"/>
                    <a:pt x="2540" y="8224"/>
                  </a:cubicBezTo>
                  <a:cubicBezTo>
                    <a:pt x="3120" y="8224"/>
                    <a:pt x="3720" y="8071"/>
                    <a:pt x="4273" y="7924"/>
                  </a:cubicBezTo>
                  <a:cubicBezTo>
                    <a:pt x="5223" y="7705"/>
                    <a:pt x="6226" y="7705"/>
                    <a:pt x="7229" y="7444"/>
                  </a:cubicBezTo>
                  <a:cubicBezTo>
                    <a:pt x="8357" y="7141"/>
                    <a:pt x="9579" y="6482"/>
                    <a:pt x="10582" y="5783"/>
                  </a:cubicBezTo>
                  <a:cubicBezTo>
                    <a:pt x="11491" y="5093"/>
                    <a:pt x="12149" y="4216"/>
                    <a:pt x="12149" y="3087"/>
                  </a:cubicBezTo>
                  <a:cubicBezTo>
                    <a:pt x="12149" y="2523"/>
                    <a:pt x="12013" y="2001"/>
                    <a:pt x="11846" y="1520"/>
                  </a:cubicBezTo>
                  <a:cubicBezTo>
                    <a:pt x="11710" y="1040"/>
                    <a:pt x="11585" y="612"/>
                    <a:pt x="11230" y="256"/>
                  </a:cubicBezTo>
                  <a:cubicBezTo>
                    <a:pt x="11060" y="73"/>
                    <a:pt x="10886" y="0"/>
                    <a:pt x="10713"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52"/>
            <p:cNvSpPr/>
            <p:nvPr/>
          </p:nvSpPr>
          <p:spPr>
            <a:xfrm>
              <a:off x="2732175" y="1182525"/>
              <a:ext cx="115475" cy="150125"/>
            </a:xfrm>
            <a:custGeom>
              <a:avLst/>
              <a:gdLst/>
              <a:ahLst/>
              <a:cxnLst/>
              <a:rect l="l" t="t" r="r" b="b"/>
              <a:pathLst>
                <a:path w="4619" h="6005" extrusionOk="0">
                  <a:moveTo>
                    <a:pt x="3102" y="0"/>
                  </a:moveTo>
                  <a:cubicBezTo>
                    <a:pt x="3020" y="0"/>
                    <a:pt x="2933" y="10"/>
                    <a:pt x="2832" y="37"/>
                  </a:cubicBezTo>
                  <a:cubicBezTo>
                    <a:pt x="2487" y="131"/>
                    <a:pt x="2048" y="257"/>
                    <a:pt x="1704" y="476"/>
                  </a:cubicBezTo>
                  <a:cubicBezTo>
                    <a:pt x="1004" y="915"/>
                    <a:pt x="565" y="1604"/>
                    <a:pt x="346" y="2304"/>
                  </a:cubicBezTo>
                  <a:cubicBezTo>
                    <a:pt x="220" y="2743"/>
                    <a:pt x="262" y="3046"/>
                    <a:pt x="262" y="3485"/>
                  </a:cubicBezTo>
                  <a:cubicBezTo>
                    <a:pt x="262" y="3871"/>
                    <a:pt x="220" y="4393"/>
                    <a:pt x="137" y="4832"/>
                  </a:cubicBezTo>
                  <a:lnTo>
                    <a:pt x="137" y="5396"/>
                  </a:lnTo>
                  <a:cubicBezTo>
                    <a:pt x="43" y="5522"/>
                    <a:pt x="1" y="5877"/>
                    <a:pt x="137" y="5960"/>
                  </a:cubicBezTo>
                  <a:cubicBezTo>
                    <a:pt x="186" y="5993"/>
                    <a:pt x="248" y="6005"/>
                    <a:pt x="317" y="6005"/>
                  </a:cubicBezTo>
                  <a:cubicBezTo>
                    <a:pt x="541" y="6005"/>
                    <a:pt x="836" y="5877"/>
                    <a:pt x="1004" y="5877"/>
                  </a:cubicBezTo>
                  <a:cubicBezTo>
                    <a:pt x="1045" y="5877"/>
                    <a:pt x="1045" y="5783"/>
                    <a:pt x="1004" y="5741"/>
                  </a:cubicBezTo>
                  <a:cubicBezTo>
                    <a:pt x="1181" y="5616"/>
                    <a:pt x="1484" y="5522"/>
                    <a:pt x="1704" y="5313"/>
                  </a:cubicBezTo>
                  <a:cubicBezTo>
                    <a:pt x="1965" y="5093"/>
                    <a:pt x="2174" y="4832"/>
                    <a:pt x="2487" y="4529"/>
                  </a:cubicBezTo>
                  <a:cubicBezTo>
                    <a:pt x="2957" y="3955"/>
                    <a:pt x="3396" y="3391"/>
                    <a:pt x="3741" y="2701"/>
                  </a:cubicBezTo>
                  <a:cubicBezTo>
                    <a:pt x="3918" y="2388"/>
                    <a:pt x="4054" y="2127"/>
                    <a:pt x="4179" y="1824"/>
                  </a:cubicBezTo>
                  <a:cubicBezTo>
                    <a:pt x="4315" y="1521"/>
                    <a:pt x="4482" y="1176"/>
                    <a:pt x="4524" y="821"/>
                  </a:cubicBezTo>
                  <a:cubicBezTo>
                    <a:pt x="4618" y="695"/>
                    <a:pt x="4524" y="476"/>
                    <a:pt x="4399" y="351"/>
                  </a:cubicBezTo>
                  <a:cubicBezTo>
                    <a:pt x="4096" y="173"/>
                    <a:pt x="3960" y="131"/>
                    <a:pt x="3699" y="37"/>
                  </a:cubicBezTo>
                  <a:lnTo>
                    <a:pt x="3615" y="37"/>
                  </a:lnTo>
                  <a:cubicBezTo>
                    <a:pt x="3413" y="37"/>
                    <a:pt x="3267" y="0"/>
                    <a:pt x="3102"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52"/>
            <p:cNvSpPr/>
            <p:nvPr/>
          </p:nvSpPr>
          <p:spPr>
            <a:xfrm>
              <a:off x="2614650" y="2542325"/>
              <a:ext cx="211050" cy="95275"/>
            </a:xfrm>
            <a:custGeom>
              <a:avLst/>
              <a:gdLst/>
              <a:ahLst/>
              <a:cxnLst/>
              <a:rect l="l" t="t" r="r" b="b"/>
              <a:pathLst>
                <a:path w="8442" h="3811" extrusionOk="0">
                  <a:moveTo>
                    <a:pt x="7433" y="0"/>
                  </a:moveTo>
                  <a:cubicBezTo>
                    <a:pt x="6852" y="0"/>
                    <a:pt x="6129" y="229"/>
                    <a:pt x="5830" y="322"/>
                  </a:cubicBezTo>
                  <a:cubicBezTo>
                    <a:pt x="4963" y="541"/>
                    <a:pt x="4180" y="927"/>
                    <a:pt x="3396" y="1272"/>
                  </a:cubicBezTo>
                  <a:cubicBezTo>
                    <a:pt x="2613" y="1711"/>
                    <a:pt x="1787" y="2056"/>
                    <a:pt x="1046" y="2536"/>
                  </a:cubicBezTo>
                  <a:cubicBezTo>
                    <a:pt x="826" y="2672"/>
                    <a:pt x="1" y="3236"/>
                    <a:pt x="220" y="3539"/>
                  </a:cubicBezTo>
                  <a:cubicBezTo>
                    <a:pt x="331" y="3714"/>
                    <a:pt x="563" y="3768"/>
                    <a:pt x="810" y="3768"/>
                  </a:cubicBezTo>
                  <a:cubicBezTo>
                    <a:pt x="1052" y="3768"/>
                    <a:pt x="1309" y="3716"/>
                    <a:pt x="1484" y="3675"/>
                  </a:cubicBezTo>
                  <a:cubicBezTo>
                    <a:pt x="1585" y="3657"/>
                    <a:pt x="1691" y="3652"/>
                    <a:pt x="1800" y="3652"/>
                  </a:cubicBezTo>
                  <a:cubicBezTo>
                    <a:pt x="2018" y="3652"/>
                    <a:pt x="2250" y="3675"/>
                    <a:pt x="2487" y="3675"/>
                  </a:cubicBezTo>
                  <a:cubicBezTo>
                    <a:pt x="2957" y="3675"/>
                    <a:pt x="3574" y="3675"/>
                    <a:pt x="4138" y="3758"/>
                  </a:cubicBezTo>
                  <a:cubicBezTo>
                    <a:pt x="4505" y="3790"/>
                    <a:pt x="4876" y="3810"/>
                    <a:pt x="5248" y="3810"/>
                  </a:cubicBezTo>
                  <a:cubicBezTo>
                    <a:pt x="5852" y="3810"/>
                    <a:pt x="6458" y="3758"/>
                    <a:pt x="7052" y="3623"/>
                  </a:cubicBezTo>
                  <a:cubicBezTo>
                    <a:pt x="7616" y="3455"/>
                    <a:pt x="8180" y="3320"/>
                    <a:pt x="8316" y="2672"/>
                  </a:cubicBezTo>
                  <a:cubicBezTo>
                    <a:pt x="8400" y="2317"/>
                    <a:pt x="8442" y="1972"/>
                    <a:pt x="8442" y="1627"/>
                  </a:cubicBezTo>
                  <a:cubicBezTo>
                    <a:pt x="8442" y="1272"/>
                    <a:pt x="8233" y="969"/>
                    <a:pt x="8180" y="625"/>
                  </a:cubicBezTo>
                  <a:cubicBezTo>
                    <a:pt x="8180" y="625"/>
                    <a:pt x="8233" y="625"/>
                    <a:pt x="8233" y="541"/>
                  </a:cubicBezTo>
                  <a:cubicBezTo>
                    <a:pt x="8233" y="405"/>
                    <a:pt x="8180" y="280"/>
                    <a:pt x="8097" y="186"/>
                  </a:cubicBezTo>
                  <a:cubicBezTo>
                    <a:pt x="7944" y="50"/>
                    <a:pt x="7704" y="0"/>
                    <a:pt x="7433"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52"/>
            <p:cNvSpPr/>
            <p:nvPr/>
          </p:nvSpPr>
          <p:spPr>
            <a:xfrm>
              <a:off x="2682050" y="2589125"/>
              <a:ext cx="6275" cy="20900"/>
            </a:xfrm>
            <a:custGeom>
              <a:avLst/>
              <a:gdLst/>
              <a:ahLst/>
              <a:cxnLst/>
              <a:rect l="l" t="t" r="r" b="b"/>
              <a:pathLst>
                <a:path w="251" h="836" extrusionOk="0">
                  <a:moveTo>
                    <a:pt x="157" y="0"/>
                  </a:moveTo>
                  <a:cubicBezTo>
                    <a:pt x="145" y="0"/>
                    <a:pt x="136" y="5"/>
                    <a:pt x="136" y="17"/>
                  </a:cubicBezTo>
                  <a:cubicBezTo>
                    <a:pt x="0" y="236"/>
                    <a:pt x="0" y="539"/>
                    <a:pt x="136" y="800"/>
                  </a:cubicBezTo>
                  <a:cubicBezTo>
                    <a:pt x="136" y="826"/>
                    <a:pt x="148" y="836"/>
                    <a:pt x="163" y="836"/>
                  </a:cubicBezTo>
                  <a:cubicBezTo>
                    <a:pt x="198" y="836"/>
                    <a:pt x="248" y="787"/>
                    <a:pt x="220" y="758"/>
                  </a:cubicBezTo>
                  <a:cubicBezTo>
                    <a:pt x="136" y="539"/>
                    <a:pt x="136" y="319"/>
                    <a:pt x="220" y="100"/>
                  </a:cubicBezTo>
                  <a:cubicBezTo>
                    <a:pt x="250" y="39"/>
                    <a:pt x="191" y="0"/>
                    <a:pt x="157"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52"/>
            <p:cNvSpPr/>
            <p:nvPr/>
          </p:nvSpPr>
          <p:spPr>
            <a:xfrm>
              <a:off x="2696400" y="2585525"/>
              <a:ext cx="8650" cy="22975"/>
            </a:xfrm>
            <a:custGeom>
              <a:avLst/>
              <a:gdLst/>
              <a:ahLst/>
              <a:cxnLst/>
              <a:rect l="l" t="t" r="r" b="b"/>
              <a:pathLst>
                <a:path w="346" h="919" extrusionOk="0">
                  <a:moveTo>
                    <a:pt x="249" y="0"/>
                  </a:moveTo>
                  <a:cubicBezTo>
                    <a:pt x="227" y="0"/>
                    <a:pt x="210" y="10"/>
                    <a:pt x="210" y="25"/>
                  </a:cubicBezTo>
                  <a:cubicBezTo>
                    <a:pt x="126" y="328"/>
                    <a:pt x="1" y="589"/>
                    <a:pt x="210" y="902"/>
                  </a:cubicBezTo>
                  <a:cubicBezTo>
                    <a:pt x="234" y="913"/>
                    <a:pt x="255" y="918"/>
                    <a:pt x="273" y="918"/>
                  </a:cubicBezTo>
                  <a:cubicBezTo>
                    <a:pt x="323" y="918"/>
                    <a:pt x="345" y="878"/>
                    <a:pt x="345" y="808"/>
                  </a:cubicBezTo>
                  <a:cubicBezTo>
                    <a:pt x="126" y="589"/>
                    <a:pt x="304" y="328"/>
                    <a:pt x="345" y="119"/>
                  </a:cubicBezTo>
                  <a:cubicBezTo>
                    <a:pt x="345" y="31"/>
                    <a:pt x="289" y="0"/>
                    <a:pt x="249"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52"/>
            <p:cNvSpPr/>
            <p:nvPr/>
          </p:nvSpPr>
          <p:spPr>
            <a:xfrm>
              <a:off x="2713650" y="2579875"/>
              <a:ext cx="7600" cy="23600"/>
            </a:xfrm>
            <a:custGeom>
              <a:avLst/>
              <a:gdLst/>
              <a:ahLst/>
              <a:cxnLst/>
              <a:rect l="l" t="t" r="r" b="b"/>
              <a:pathLst>
                <a:path w="304" h="944" extrusionOk="0">
                  <a:moveTo>
                    <a:pt x="188" y="0"/>
                  </a:moveTo>
                  <a:cubicBezTo>
                    <a:pt x="167" y="0"/>
                    <a:pt x="136" y="10"/>
                    <a:pt x="94" y="31"/>
                  </a:cubicBezTo>
                  <a:cubicBezTo>
                    <a:pt x="0" y="345"/>
                    <a:pt x="94" y="606"/>
                    <a:pt x="178" y="909"/>
                  </a:cubicBezTo>
                  <a:cubicBezTo>
                    <a:pt x="190" y="933"/>
                    <a:pt x="205" y="943"/>
                    <a:pt x="221" y="943"/>
                  </a:cubicBezTo>
                  <a:cubicBezTo>
                    <a:pt x="261" y="943"/>
                    <a:pt x="303" y="882"/>
                    <a:pt x="303" y="815"/>
                  </a:cubicBezTo>
                  <a:cubicBezTo>
                    <a:pt x="220" y="606"/>
                    <a:pt x="178" y="345"/>
                    <a:pt x="220" y="31"/>
                  </a:cubicBezTo>
                  <a:cubicBezTo>
                    <a:pt x="220" y="10"/>
                    <a:pt x="209" y="0"/>
                    <a:pt x="188"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52"/>
            <p:cNvSpPr/>
            <p:nvPr/>
          </p:nvSpPr>
          <p:spPr>
            <a:xfrm>
              <a:off x="2850750" y="2512850"/>
              <a:ext cx="212350" cy="94375"/>
            </a:xfrm>
            <a:custGeom>
              <a:avLst/>
              <a:gdLst/>
              <a:ahLst/>
              <a:cxnLst/>
              <a:rect l="l" t="t" r="r" b="b"/>
              <a:pathLst>
                <a:path w="8494" h="3775" extrusionOk="0">
                  <a:moveTo>
                    <a:pt x="7450" y="1"/>
                  </a:moveTo>
                  <a:cubicBezTo>
                    <a:pt x="6866" y="1"/>
                    <a:pt x="6135" y="205"/>
                    <a:pt x="5840" y="320"/>
                  </a:cubicBezTo>
                  <a:cubicBezTo>
                    <a:pt x="5004" y="540"/>
                    <a:pt x="4221" y="884"/>
                    <a:pt x="3437" y="1323"/>
                  </a:cubicBezTo>
                  <a:cubicBezTo>
                    <a:pt x="2654" y="1668"/>
                    <a:pt x="1787" y="2023"/>
                    <a:pt x="1087" y="2503"/>
                  </a:cubicBezTo>
                  <a:cubicBezTo>
                    <a:pt x="878" y="2671"/>
                    <a:pt x="0" y="3235"/>
                    <a:pt x="220" y="3496"/>
                  </a:cubicBezTo>
                  <a:cubicBezTo>
                    <a:pt x="336" y="3683"/>
                    <a:pt x="608" y="3734"/>
                    <a:pt x="878" y="3734"/>
                  </a:cubicBezTo>
                  <a:cubicBezTo>
                    <a:pt x="1120" y="3734"/>
                    <a:pt x="1360" y="3693"/>
                    <a:pt x="1484" y="3673"/>
                  </a:cubicBezTo>
                  <a:lnTo>
                    <a:pt x="2487" y="3673"/>
                  </a:lnTo>
                  <a:cubicBezTo>
                    <a:pt x="3051" y="3673"/>
                    <a:pt x="3573" y="3673"/>
                    <a:pt x="4137" y="3715"/>
                  </a:cubicBezTo>
                  <a:cubicBezTo>
                    <a:pt x="4534" y="3752"/>
                    <a:pt x="4931" y="3775"/>
                    <a:pt x="5328" y="3775"/>
                  </a:cubicBezTo>
                  <a:cubicBezTo>
                    <a:pt x="5934" y="3775"/>
                    <a:pt x="6540" y="3722"/>
                    <a:pt x="7146" y="3590"/>
                  </a:cubicBezTo>
                  <a:cubicBezTo>
                    <a:pt x="7616" y="3496"/>
                    <a:pt x="8274" y="3287"/>
                    <a:pt x="8399" y="2712"/>
                  </a:cubicBezTo>
                  <a:cubicBezTo>
                    <a:pt x="8493" y="2368"/>
                    <a:pt x="8493" y="1929"/>
                    <a:pt x="8493" y="1584"/>
                  </a:cubicBezTo>
                  <a:cubicBezTo>
                    <a:pt x="8493" y="1239"/>
                    <a:pt x="8316" y="936"/>
                    <a:pt x="8190" y="581"/>
                  </a:cubicBezTo>
                  <a:cubicBezTo>
                    <a:pt x="8274" y="581"/>
                    <a:pt x="8274" y="581"/>
                    <a:pt x="8274" y="540"/>
                  </a:cubicBezTo>
                  <a:cubicBezTo>
                    <a:pt x="8274" y="362"/>
                    <a:pt x="8190" y="320"/>
                    <a:pt x="8096" y="237"/>
                  </a:cubicBezTo>
                  <a:lnTo>
                    <a:pt x="8096" y="153"/>
                  </a:lnTo>
                  <a:cubicBezTo>
                    <a:pt x="7947" y="42"/>
                    <a:pt x="7713" y="1"/>
                    <a:pt x="7450"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52"/>
            <p:cNvSpPr/>
            <p:nvPr/>
          </p:nvSpPr>
          <p:spPr>
            <a:xfrm>
              <a:off x="2918400" y="2559125"/>
              <a:ext cx="7600" cy="21125"/>
            </a:xfrm>
            <a:custGeom>
              <a:avLst/>
              <a:gdLst/>
              <a:ahLst/>
              <a:cxnLst/>
              <a:rect l="l" t="t" r="r" b="b"/>
              <a:pathLst>
                <a:path w="304" h="845" extrusionOk="0">
                  <a:moveTo>
                    <a:pt x="217" y="0"/>
                  </a:moveTo>
                  <a:cubicBezTo>
                    <a:pt x="198" y="0"/>
                    <a:pt x="180" y="10"/>
                    <a:pt x="167" y="36"/>
                  </a:cubicBezTo>
                  <a:cubicBezTo>
                    <a:pt x="0" y="255"/>
                    <a:pt x="84" y="517"/>
                    <a:pt x="167" y="820"/>
                  </a:cubicBezTo>
                  <a:cubicBezTo>
                    <a:pt x="167" y="835"/>
                    <a:pt x="185" y="845"/>
                    <a:pt x="209" y="845"/>
                  </a:cubicBezTo>
                  <a:cubicBezTo>
                    <a:pt x="248" y="845"/>
                    <a:pt x="303" y="815"/>
                    <a:pt x="303" y="736"/>
                  </a:cubicBezTo>
                  <a:cubicBezTo>
                    <a:pt x="209" y="517"/>
                    <a:pt x="167" y="297"/>
                    <a:pt x="303" y="78"/>
                  </a:cubicBezTo>
                  <a:cubicBezTo>
                    <a:pt x="303" y="49"/>
                    <a:pt x="258" y="0"/>
                    <a:pt x="217"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52"/>
            <p:cNvSpPr/>
            <p:nvPr/>
          </p:nvSpPr>
          <p:spPr>
            <a:xfrm>
              <a:off x="2932500" y="2555325"/>
              <a:ext cx="10125" cy="23075"/>
            </a:xfrm>
            <a:custGeom>
              <a:avLst/>
              <a:gdLst/>
              <a:ahLst/>
              <a:cxnLst/>
              <a:rect l="l" t="t" r="r" b="b"/>
              <a:pathLst>
                <a:path w="405" h="923" extrusionOk="0">
                  <a:moveTo>
                    <a:pt x="279" y="0"/>
                  </a:moveTo>
                  <a:cubicBezTo>
                    <a:pt x="263" y="0"/>
                    <a:pt x="243" y="7"/>
                    <a:pt x="220" y="21"/>
                  </a:cubicBezTo>
                  <a:cubicBezTo>
                    <a:pt x="167" y="324"/>
                    <a:pt x="0" y="669"/>
                    <a:pt x="303" y="888"/>
                  </a:cubicBezTo>
                  <a:cubicBezTo>
                    <a:pt x="303" y="912"/>
                    <a:pt x="314" y="923"/>
                    <a:pt x="327" y="923"/>
                  </a:cubicBezTo>
                  <a:cubicBezTo>
                    <a:pt x="359" y="923"/>
                    <a:pt x="404" y="864"/>
                    <a:pt x="345" y="804"/>
                  </a:cubicBezTo>
                  <a:cubicBezTo>
                    <a:pt x="167" y="585"/>
                    <a:pt x="303" y="324"/>
                    <a:pt x="345" y="105"/>
                  </a:cubicBezTo>
                  <a:cubicBezTo>
                    <a:pt x="345" y="44"/>
                    <a:pt x="323" y="0"/>
                    <a:pt x="279"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52"/>
            <p:cNvSpPr/>
            <p:nvPr/>
          </p:nvSpPr>
          <p:spPr>
            <a:xfrm>
              <a:off x="2951025" y="2549950"/>
              <a:ext cx="8050" cy="22975"/>
            </a:xfrm>
            <a:custGeom>
              <a:avLst/>
              <a:gdLst/>
              <a:ahLst/>
              <a:cxnLst/>
              <a:rect l="l" t="t" r="r" b="b"/>
              <a:pathLst>
                <a:path w="322" h="919" extrusionOk="0">
                  <a:moveTo>
                    <a:pt x="149" y="0"/>
                  </a:moveTo>
                  <a:cubicBezTo>
                    <a:pt x="136" y="0"/>
                    <a:pt x="126" y="5"/>
                    <a:pt x="126" y="17"/>
                  </a:cubicBezTo>
                  <a:cubicBezTo>
                    <a:pt x="1" y="320"/>
                    <a:pt x="126" y="622"/>
                    <a:pt x="210" y="884"/>
                  </a:cubicBezTo>
                  <a:cubicBezTo>
                    <a:pt x="210" y="908"/>
                    <a:pt x="221" y="918"/>
                    <a:pt x="236" y="918"/>
                  </a:cubicBezTo>
                  <a:cubicBezTo>
                    <a:pt x="271" y="918"/>
                    <a:pt x="321" y="859"/>
                    <a:pt x="262" y="800"/>
                  </a:cubicBezTo>
                  <a:cubicBezTo>
                    <a:pt x="262" y="622"/>
                    <a:pt x="126" y="320"/>
                    <a:pt x="210" y="100"/>
                  </a:cubicBezTo>
                  <a:cubicBezTo>
                    <a:pt x="248" y="39"/>
                    <a:pt x="186" y="0"/>
                    <a:pt x="149"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52"/>
            <p:cNvSpPr/>
            <p:nvPr/>
          </p:nvSpPr>
          <p:spPr>
            <a:xfrm>
              <a:off x="2783375" y="1802200"/>
              <a:ext cx="274250" cy="763800"/>
            </a:xfrm>
            <a:custGeom>
              <a:avLst/>
              <a:gdLst/>
              <a:ahLst/>
              <a:cxnLst/>
              <a:rect l="l" t="t" r="r" b="b"/>
              <a:pathLst>
                <a:path w="10970" h="30552" extrusionOk="0">
                  <a:moveTo>
                    <a:pt x="4051" y="1"/>
                  </a:moveTo>
                  <a:cubicBezTo>
                    <a:pt x="3607" y="1"/>
                    <a:pt x="3146" y="126"/>
                    <a:pt x="2790" y="238"/>
                  </a:cubicBezTo>
                  <a:cubicBezTo>
                    <a:pt x="1870" y="416"/>
                    <a:pt x="909" y="844"/>
                    <a:pt x="564" y="1721"/>
                  </a:cubicBezTo>
                  <a:cubicBezTo>
                    <a:pt x="345" y="2202"/>
                    <a:pt x="220" y="2724"/>
                    <a:pt x="84" y="3194"/>
                  </a:cubicBezTo>
                  <a:cubicBezTo>
                    <a:pt x="0" y="3330"/>
                    <a:pt x="0" y="3550"/>
                    <a:pt x="0" y="3769"/>
                  </a:cubicBezTo>
                  <a:cubicBezTo>
                    <a:pt x="0" y="3936"/>
                    <a:pt x="84" y="3978"/>
                    <a:pt x="84" y="4114"/>
                  </a:cubicBezTo>
                  <a:cubicBezTo>
                    <a:pt x="126" y="4500"/>
                    <a:pt x="126" y="4897"/>
                    <a:pt x="220" y="5200"/>
                  </a:cubicBezTo>
                  <a:cubicBezTo>
                    <a:pt x="345" y="6328"/>
                    <a:pt x="345" y="7425"/>
                    <a:pt x="439" y="8470"/>
                  </a:cubicBezTo>
                  <a:cubicBezTo>
                    <a:pt x="439" y="10465"/>
                    <a:pt x="439" y="12471"/>
                    <a:pt x="867" y="14424"/>
                  </a:cubicBezTo>
                  <a:cubicBezTo>
                    <a:pt x="1087" y="15385"/>
                    <a:pt x="1264" y="16305"/>
                    <a:pt x="1651" y="17213"/>
                  </a:cubicBezTo>
                  <a:cubicBezTo>
                    <a:pt x="2048" y="18133"/>
                    <a:pt x="2570" y="19000"/>
                    <a:pt x="2998" y="19909"/>
                  </a:cubicBezTo>
                  <a:cubicBezTo>
                    <a:pt x="3479" y="20911"/>
                    <a:pt x="3918" y="21831"/>
                    <a:pt x="4262" y="22739"/>
                  </a:cubicBezTo>
                  <a:cubicBezTo>
                    <a:pt x="4618" y="23701"/>
                    <a:pt x="4921" y="24703"/>
                    <a:pt x="5046" y="25612"/>
                  </a:cubicBezTo>
                  <a:cubicBezTo>
                    <a:pt x="5265" y="26657"/>
                    <a:pt x="5401" y="27660"/>
                    <a:pt x="5485" y="28663"/>
                  </a:cubicBezTo>
                  <a:cubicBezTo>
                    <a:pt x="5568" y="29007"/>
                    <a:pt x="5610" y="29446"/>
                    <a:pt x="5610" y="29791"/>
                  </a:cubicBezTo>
                  <a:cubicBezTo>
                    <a:pt x="5704" y="30010"/>
                    <a:pt x="5829" y="30313"/>
                    <a:pt x="6049" y="30355"/>
                  </a:cubicBezTo>
                  <a:cubicBezTo>
                    <a:pt x="6310" y="30532"/>
                    <a:pt x="6707" y="30449"/>
                    <a:pt x="7052" y="30532"/>
                  </a:cubicBezTo>
                  <a:cubicBezTo>
                    <a:pt x="7212" y="30546"/>
                    <a:pt x="7381" y="30551"/>
                    <a:pt x="7555" y="30551"/>
                  </a:cubicBezTo>
                  <a:cubicBezTo>
                    <a:pt x="7904" y="30551"/>
                    <a:pt x="8270" y="30532"/>
                    <a:pt x="8619" y="30532"/>
                  </a:cubicBezTo>
                  <a:cubicBezTo>
                    <a:pt x="8880" y="30532"/>
                    <a:pt x="9099" y="30449"/>
                    <a:pt x="9402" y="30449"/>
                  </a:cubicBezTo>
                  <a:cubicBezTo>
                    <a:pt x="9548" y="30449"/>
                    <a:pt x="9695" y="30486"/>
                    <a:pt x="9825" y="30486"/>
                  </a:cubicBezTo>
                  <a:cubicBezTo>
                    <a:pt x="9891" y="30486"/>
                    <a:pt x="9952" y="30477"/>
                    <a:pt x="10008" y="30449"/>
                  </a:cubicBezTo>
                  <a:cubicBezTo>
                    <a:pt x="10405" y="30449"/>
                    <a:pt x="10572" y="30355"/>
                    <a:pt x="10791" y="30094"/>
                  </a:cubicBezTo>
                  <a:cubicBezTo>
                    <a:pt x="10969" y="29791"/>
                    <a:pt x="10969" y="29530"/>
                    <a:pt x="10969" y="29227"/>
                  </a:cubicBezTo>
                  <a:cubicBezTo>
                    <a:pt x="10969" y="28746"/>
                    <a:pt x="10885" y="28224"/>
                    <a:pt x="10791" y="27743"/>
                  </a:cubicBezTo>
                  <a:cubicBezTo>
                    <a:pt x="10666" y="26751"/>
                    <a:pt x="10405" y="25832"/>
                    <a:pt x="10102" y="24829"/>
                  </a:cubicBezTo>
                  <a:cubicBezTo>
                    <a:pt x="9841" y="23920"/>
                    <a:pt x="9663" y="22917"/>
                    <a:pt x="9318" y="22050"/>
                  </a:cubicBezTo>
                  <a:cubicBezTo>
                    <a:pt x="9057" y="21131"/>
                    <a:pt x="8535" y="20264"/>
                    <a:pt x="8096" y="19438"/>
                  </a:cubicBezTo>
                  <a:cubicBezTo>
                    <a:pt x="7699" y="18561"/>
                    <a:pt x="7271" y="17694"/>
                    <a:pt x="6832" y="16869"/>
                  </a:cubicBezTo>
                  <a:cubicBezTo>
                    <a:pt x="6613" y="16430"/>
                    <a:pt x="6394" y="15949"/>
                    <a:pt x="6488" y="15427"/>
                  </a:cubicBezTo>
                  <a:cubicBezTo>
                    <a:pt x="6529" y="15082"/>
                    <a:pt x="6832" y="14644"/>
                    <a:pt x="6749" y="14299"/>
                  </a:cubicBezTo>
                  <a:cubicBezTo>
                    <a:pt x="6529" y="13254"/>
                    <a:pt x="6310" y="12168"/>
                    <a:pt x="6185" y="11123"/>
                  </a:cubicBezTo>
                  <a:cubicBezTo>
                    <a:pt x="6132" y="10601"/>
                    <a:pt x="6185" y="10120"/>
                    <a:pt x="6185" y="9598"/>
                  </a:cubicBezTo>
                  <a:cubicBezTo>
                    <a:pt x="6185" y="9117"/>
                    <a:pt x="6132" y="8595"/>
                    <a:pt x="6185" y="8115"/>
                  </a:cubicBezTo>
                  <a:cubicBezTo>
                    <a:pt x="6268" y="7112"/>
                    <a:pt x="6268" y="6203"/>
                    <a:pt x="6049" y="5200"/>
                  </a:cubicBezTo>
                  <a:cubicBezTo>
                    <a:pt x="5965" y="4720"/>
                    <a:pt x="5923" y="4197"/>
                    <a:pt x="5746" y="3717"/>
                  </a:cubicBezTo>
                  <a:cubicBezTo>
                    <a:pt x="5704" y="3153"/>
                    <a:pt x="5704" y="2547"/>
                    <a:pt x="5704" y="1983"/>
                  </a:cubicBezTo>
                  <a:cubicBezTo>
                    <a:pt x="5610" y="1283"/>
                    <a:pt x="5401" y="499"/>
                    <a:pt x="4785" y="154"/>
                  </a:cubicBezTo>
                  <a:cubicBezTo>
                    <a:pt x="4562" y="43"/>
                    <a:pt x="4310" y="1"/>
                    <a:pt x="405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52"/>
            <p:cNvSpPr/>
            <p:nvPr/>
          </p:nvSpPr>
          <p:spPr>
            <a:xfrm>
              <a:off x="2276200" y="2016025"/>
              <a:ext cx="169775" cy="607225"/>
            </a:xfrm>
            <a:custGeom>
              <a:avLst/>
              <a:gdLst/>
              <a:ahLst/>
              <a:cxnLst/>
              <a:rect l="l" t="t" r="r" b="b"/>
              <a:pathLst>
                <a:path w="6791" h="24289" extrusionOk="0">
                  <a:moveTo>
                    <a:pt x="3312" y="0"/>
                  </a:moveTo>
                  <a:cubicBezTo>
                    <a:pt x="2915" y="0"/>
                    <a:pt x="2570" y="0"/>
                    <a:pt x="2309" y="42"/>
                  </a:cubicBezTo>
                  <a:cubicBezTo>
                    <a:pt x="2090" y="126"/>
                    <a:pt x="1964" y="262"/>
                    <a:pt x="1870" y="439"/>
                  </a:cubicBezTo>
                  <a:cubicBezTo>
                    <a:pt x="1829" y="392"/>
                    <a:pt x="1797" y="369"/>
                    <a:pt x="1776" y="369"/>
                  </a:cubicBezTo>
                  <a:cubicBezTo>
                    <a:pt x="1755" y="369"/>
                    <a:pt x="1745" y="392"/>
                    <a:pt x="1745" y="439"/>
                  </a:cubicBezTo>
                  <a:cubicBezTo>
                    <a:pt x="1745" y="481"/>
                    <a:pt x="1661" y="481"/>
                    <a:pt x="1661" y="564"/>
                  </a:cubicBezTo>
                  <a:cubicBezTo>
                    <a:pt x="1661" y="523"/>
                    <a:pt x="1638" y="502"/>
                    <a:pt x="1609" y="502"/>
                  </a:cubicBezTo>
                  <a:cubicBezTo>
                    <a:pt x="1580" y="502"/>
                    <a:pt x="1547" y="523"/>
                    <a:pt x="1526" y="564"/>
                  </a:cubicBezTo>
                  <a:cubicBezTo>
                    <a:pt x="1181" y="2476"/>
                    <a:pt x="1787" y="4482"/>
                    <a:pt x="1787" y="6394"/>
                  </a:cubicBezTo>
                  <a:cubicBezTo>
                    <a:pt x="1787" y="7438"/>
                    <a:pt x="1526" y="8441"/>
                    <a:pt x="1306" y="9444"/>
                  </a:cubicBezTo>
                  <a:cubicBezTo>
                    <a:pt x="1223" y="9924"/>
                    <a:pt x="1181" y="10447"/>
                    <a:pt x="1003" y="10927"/>
                  </a:cubicBezTo>
                  <a:cubicBezTo>
                    <a:pt x="962" y="11450"/>
                    <a:pt x="784" y="11930"/>
                    <a:pt x="659" y="12494"/>
                  </a:cubicBezTo>
                  <a:cubicBezTo>
                    <a:pt x="178" y="14406"/>
                    <a:pt x="0" y="16412"/>
                    <a:pt x="439" y="18407"/>
                  </a:cubicBezTo>
                  <a:cubicBezTo>
                    <a:pt x="617" y="18846"/>
                    <a:pt x="742" y="19326"/>
                    <a:pt x="878" y="19765"/>
                  </a:cubicBezTo>
                  <a:cubicBezTo>
                    <a:pt x="1003" y="20193"/>
                    <a:pt x="1223" y="20632"/>
                    <a:pt x="1526" y="21018"/>
                  </a:cubicBezTo>
                  <a:cubicBezTo>
                    <a:pt x="1870" y="21802"/>
                    <a:pt x="2351" y="22585"/>
                    <a:pt x="3009" y="23327"/>
                  </a:cubicBezTo>
                  <a:cubicBezTo>
                    <a:pt x="3354" y="23588"/>
                    <a:pt x="3793" y="24246"/>
                    <a:pt x="4273" y="24288"/>
                  </a:cubicBezTo>
                  <a:cubicBezTo>
                    <a:pt x="4357" y="24288"/>
                    <a:pt x="4357" y="24288"/>
                    <a:pt x="4357" y="24246"/>
                  </a:cubicBezTo>
                  <a:cubicBezTo>
                    <a:pt x="4660" y="23588"/>
                    <a:pt x="3918" y="23024"/>
                    <a:pt x="3657" y="22544"/>
                  </a:cubicBezTo>
                  <a:cubicBezTo>
                    <a:pt x="3134" y="21677"/>
                    <a:pt x="2790" y="20674"/>
                    <a:pt x="2654" y="19671"/>
                  </a:cubicBezTo>
                  <a:cubicBezTo>
                    <a:pt x="2570" y="18668"/>
                    <a:pt x="2570" y="17623"/>
                    <a:pt x="2748" y="16537"/>
                  </a:cubicBezTo>
                  <a:cubicBezTo>
                    <a:pt x="2873" y="15586"/>
                    <a:pt x="3228" y="14583"/>
                    <a:pt x="3531" y="13581"/>
                  </a:cubicBezTo>
                  <a:cubicBezTo>
                    <a:pt x="4095" y="11575"/>
                    <a:pt x="5004" y="9747"/>
                    <a:pt x="5704" y="7793"/>
                  </a:cubicBezTo>
                  <a:cubicBezTo>
                    <a:pt x="6362" y="6185"/>
                    <a:pt x="6791" y="4262"/>
                    <a:pt x="6362" y="2570"/>
                  </a:cubicBezTo>
                  <a:cubicBezTo>
                    <a:pt x="6227" y="1912"/>
                    <a:pt x="6049" y="1129"/>
                    <a:pt x="5662" y="606"/>
                  </a:cubicBezTo>
                  <a:cubicBezTo>
                    <a:pt x="5265" y="220"/>
                    <a:pt x="4795" y="42"/>
                    <a:pt x="4273" y="42"/>
                  </a:cubicBezTo>
                  <a:cubicBezTo>
                    <a:pt x="3918" y="0"/>
                    <a:pt x="3573" y="0"/>
                    <a:pt x="3312"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52"/>
            <p:cNvSpPr/>
            <p:nvPr/>
          </p:nvSpPr>
          <p:spPr>
            <a:xfrm>
              <a:off x="2278550" y="2509550"/>
              <a:ext cx="133750" cy="132375"/>
            </a:xfrm>
            <a:custGeom>
              <a:avLst/>
              <a:gdLst/>
              <a:ahLst/>
              <a:cxnLst/>
              <a:rect l="l" t="t" r="r" b="b"/>
              <a:pathLst>
                <a:path w="5350" h="5295" extrusionOk="0">
                  <a:moveTo>
                    <a:pt x="638" y="1"/>
                  </a:moveTo>
                  <a:cubicBezTo>
                    <a:pt x="287" y="1"/>
                    <a:pt x="74" y="429"/>
                    <a:pt x="0" y="891"/>
                  </a:cubicBezTo>
                  <a:cubicBezTo>
                    <a:pt x="0" y="1152"/>
                    <a:pt x="84" y="1591"/>
                    <a:pt x="126" y="1852"/>
                  </a:cubicBezTo>
                  <a:cubicBezTo>
                    <a:pt x="303" y="2238"/>
                    <a:pt x="523" y="2500"/>
                    <a:pt x="565" y="2803"/>
                  </a:cubicBezTo>
                  <a:cubicBezTo>
                    <a:pt x="784" y="3283"/>
                    <a:pt x="784" y="3847"/>
                    <a:pt x="868" y="4370"/>
                  </a:cubicBezTo>
                  <a:cubicBezTo>
                    <a:pt x="868" y="4411"/>
                    <a:pt x="784" y="4934"/>
                    <a:pt x="909" y="4986"/>
                  </a:cubicBezTo>
                  <a:cubicBezTo>
                    <a:pt x="956" y="5030"/>
                    <a:pt x="993" y="5047"/>
                    <a:pt x="1023" y="5047"/>
                  </a:cubicBezTo>
                  <a:cubicBezTo>
                    <a:pt x="1106" y="5047"/>
                    <a:pt x="1129" y="4912"/>
                    <a:pt x="1129" y="4850"/>
                  </a:cubicBezTo>
                  <a:cubicBezTo>
                    <a:pt x="1212" y="4505"/>
                    <a:pt x="1087" y="4150"/>
                    <a:pt x="1087" y="3805"/>
                  </a:cubicBezTo>
                  <a:cubicBezTo>
                    <a:pt x="1087" y="3628"/>
                    <a:pt x="1087" y="3502"/>
                    <a:pt x="1129" y="3367"/>
                  </a:cubicBezTo>
                  <a:lnTo>
                    <a:pt x="1129" y="3158"/>
                  </a:lnTo>
                  <a:cubicBezTo>
                    <a:pt x="1148" y="3074"/>
                    <a:pt x="1188" y="3041"/>
                    <a:pt x="1237" y="3041"/>
                  </a:cubicBezTo>
                  <a:cubicBezTo>
                    <a:pt x="1395" y="3041"/>
                    <a:pt x="1651" y="3379"/>
                    <a:pt x="1651" y="3419"/>
                  </a:cubicBezTo>
                  <a:cubicBezTo>
                    <a:pt x="1996" y="3983"/>
                    <a:pt x="2132" y="4986"/>
                    <a:pt x="2915" y="5195"/>
                  </a:cubicBezTo>
                  <a:cubicBezTo>
                    <a:pt x="3180" y="5279"/>
                    <a:pt x="3465" y="5295"/>
                    <a:pt x="3748" y="5295"/>
                  </a:cubicBezTo>
                  <a:cubicBezTo>
                    <a:pt x="3922" y="5295"/>
                    <a:pt x="4095" y="5289"/>
                    <a:pt x="4263" y="5289"/>
                  </a:cubicBezTo>
                  <a:cubicBezTo>
                    <a:pt x="4360" y="5289"/>
                    <a:pt x="4466" y="5293"/>
                    <a:pt x="4573" y="5293"/>
                  </a:cubicBezTo>
                  <a:cubicBezTo>
                    <a:pt x="4800" y="5293"/>
                    <a:pt x="5029" y="5274"/>
                    <a:pt x="5171" y="5153"/>
                  </a:cubicBezTo>
                  <a:cubicBezTo>
                    <a:pt x="5349" y="4986"/>
                    <a:pt x="5349" y="4725"/>
                    <a:pt x="5265" y="4547"/>
                  </a:cubicBezTo>
                  <a:cubicBezTo>
                    <a:pt x="5265" y="4286"/>
                    <a:pt x="5130" y="4067"/>
                    <a:pt x="4910" y="3847"/>
                  </a:cubicBezTo>
                  <a:cubicBezTo>
                    <a:pt x="4566" y="3628"/>
                    <a:pt x="4043" y="3586"/>
                    <a:pt x="3699" y="3502"/>
                  </a:cubicBezTo>
                  <a:cubicBezTo>
                    <a:pt x="3134" y="3283"/>
                    <a:pt x="2821" y="2938"/>
                    <a:pt x="2476" y="2500"/>
                  </a:cubicBezTo>
                  <a:cubicBezTo>
                    <a:pt x="2257" y="2238"/>
                    <a:pt x="1996" y="1936"/>
                    <a:pt x="1776" y="1633"/>
                  </a:cubicBezTo>
                  <a:cubicBezTo>
                    <a:pt x="784" y="494"/>
                    <a:pt x="1087" y="107"/>
                    <a:pt x="784" y="24"/>
                  </a:cubicBezTo>
                  <a:cubicBezTo>
                    <a:pt x="733" y="8"/>
                    <a:pt x="684" y="1"/>
                    <a:pt x="638"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52"/>
            <p:cNvSpPr/>
            <p:nvPr/>
          </p:nvSpPr>
          <p:spPr>
            <a:xfrm>
              <a:off x="2376475" y="2197275"/>
              <a:ext cx="21075" cy="13325"/>
            </a:xfrm>
            <a:custGeom>
              <a:avLst/>
              <a:gdLst/>
              <a:ahLst/>
              <a:cxnLst/>
              <a:rect l="l" t="t" r="r" b="b"/>
              <a:pathLst>
                <a:path w="843" h="533" extrusionOk="0">
                  <a:moveTo>
                    <a:pt x="194" y="0"/>
                  </a:moveTo>
                  <a:cubicBezTo>
                    <a:pt x="160" y="0"/>
                    <a:pt x="126" y="21"/>
                    <a:pt x="126" y="63"/>
                  </a:cubicBezTo>
                  <a:lnTo>
                    <a:pt x="84" y="63"/>
                  </a:lnTo>
                  <a:cubicBezTo>
                    <a:pt x="1" y="188"/>
                    <a:pt x="84" y="408"/>
                    <a:pt x="210" y="502"/>
                  </a:cubicBezTo>
                  <a:cubicBezTo>
                    <a:pt x="236" y="522"/>
                    <a:pt x="270" y="533"/>
                    <a:pt x="308" y="533"/>
                  </a:cubicBezTo>
                  <a:cubicBezTo>
                    <a:pt x="346" y="533"/>
                    <a:pt x="387" y="522"/>
                    <a:pt x="429" y="502"/>
                  </a:cubicBezTo>
                  <a:cubicBezTo>
                    <a:pt x="649" y="502"/>
                    <a:pt x="784" y="366"/>
                    <a:pt x="784" y="188"/>
                  </a:cubicBezTo>
                  <a:cubicBezTo>
                    <a:pt x="842" y="159"/>
                    <a:pt x="820" y="111"/>
                    <a:pt x="770" y="111"/>
                  </a:cubicBezTo>
                  <a:cubicBezTo>
                    <a:pt x="748" y="111"/>
                    <a:pt x="719" y="120"/>
                    <a:pt x="690" y="146"/>
                  </a:cubicBezTo>
                  <a:cubicBezTo>
                    <a:pt x="649" y="146"/>
                    <a:pt x="649" y="188"/>
                    <a:pt x="565" y="188"/>
                  </a:cubicBezTo>
                  <a:cubicBezTo>
                    <a:pt x="565" y="282"/>
                    <a:pt x="471" y="282"/>
                    <a:pt x="471" y="282"/>
                  </a:cubicBezTo>
                  <a:cubicBezTo>
                    <a:pt x="346" y="282"/>
                    <a:pt x="210" y="188"/>
                    <a:pt x="262" y="63"/>
                  </a:cubicBezTo>
                  <a:cubicBezTo>
                    <a:pt x="262" y="21"/>
                    <a:pt x="228" y="0"/>
                    <a:pt x="194"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52"/>
            <p:cNvSpPr/>
            <p:nvPr/>
          </p:nvSpPr>
          <p:spPr>
            <a:xfrm>
              <a:off x="2451425" y="1978850"/>
              <a:ext cx="193825" cy="626950"/>
            </a:xfrm>
            <a:custGeom>
              <a:avLst/>
              <a:gdLst/>
              <a:ahLst/>
              <a:cxnLst/>
              <a:rect l="l" t="t" r="r" b="b"/>
              <a:pathLst>
                <a:path w="7753" h="25078" extrusionOk="0">
                  <a:moveTo>
                    <a:pt x="2962" y="1"/>
                  </a:moveTo>
                  <a:cubicBezTo>
                    <a:pt x="2347" y="1"/>
                    <a:pt x="1650" y="277"/>
                    <a:pt x="1181" y="526"/>
                  </a:cubicBezTo>
                  <a:cubicBezTo>
                    <a:pt x="607" y="829"/>
                    <a:pt x="262" y="1404"/>
                    <a:pt x="137" y="1968"/>
                  </a:cubicBezTo>
                  <a:cubicBezTo>
                    <a:pt x="43" y="1968"/>
                    <a:pt x="1" y="1968"/>
                    <a:pt x="1" y="2051"/>
                  </a:cubicBezTo>
                  <a:cubicBezTo>
                    <a:pt x="1" y="2187"/>
                    <a:pt x="43" y="2271"/>
                    <a:pt x="43" y="2396"/>
                  </a:cubicBezTo>
                  <a:cubicBezTo>
                    <a:pt x="43" y="2490"/>
                    <a:pt x="1" y="2532"/>
                    <a:pt x="1" y="2616"/>
                  </a:cubicBezTo>
                  <a:cubicBezTo>
                    <a:pt x="1" y="2710"/>
                    <a:pt x="43" y="2710"/>
                    <a:pt x="43" y="2710"/>
                  </a:cubicBezTo>
                  <a:cubicBezTo>
                    <a:pt x="346" y="4183"/>
                    <a:pt x="1265" y="5582"/>
                    <a:pt x="2048" y="6794"/>
                  </a:cubicBezTo>
                  <a:cubicBezTo>
                    <a:pt x="2310" y="7149"/>
                    <a:pt x="2613" y="7536"/>
                    <a:pt x="2916" y="7881"/>
                  </a:cubicBezTo>
                  <a:cubicBezTo>
                    <a:pt x="3271" y="8236"/>
                    <a:pt x="3699" y="8580"/>
                    <a:pt x="4096" y="8883"/>
                  </a:cubicBezTo>
                  <a:cubicBezTo>
                    <a:pt x="4399" y="9145"/>
                    <a:pt x="4618" y="9447"/>
                    <a:pt x="4618" y="9886"/>
                  </a:cubicBezTo>
                  <a:cubicBezTo>
                    <a:pt x="4660" y="10231"/>
                    <a:pt x="4618" y="10628"/>
                    <a:pt x="4441" y="11014"/>
                  </a:cubicBezTo>
                  <a:cubicBezTo>
                    <a:pt x="4263" y="11714"/>
                    <a:pt x="3960" y="12372"/>
                    <a:pt x="3615" y="12978"/>
                  </a:cubicBezTo>
                  <a:cubicBezTo>
                    <a:pt x="3177" y="13939"/>
                    <a:pt x="2832" y="14765"/>
                    <a:pt x="2613" y="15768"/>
                  </a:cubicBezTo>
                  <a:cubicBezTo>
                    <a:pt x="2174" y="17418"/>
                    <a:pt x="2487" y="21513"/>
                    <a:pt x="2696" y="21722"/>
                  </a:cubicBezTo>
                  <a:cubicBezTo>
                    <a:pt x="2916" y="22119"/>
                    <a:pt x="3312" y="22296"/>
                    <a:pt x="3699" y="22599"/>
                  </a:cubicBezTo>
                  <a:cubicBezTo>
                    <a:pt x="3740" y="22681"/>
                    <a:pt x="5341" y="25078"/>
                    <a:pt x="5519" y="25078"/>
                  </a:cubicBezTo>
                  <a:cubicBezTo>
                    <a:pt x="5522" y="25078"/>
                    <a:pt x="5525" y="25077"/>
                    <a:pt x="5527" y="25075"/>
                  </a:cubicBezTo>
                  <a:cubicBezTo>
                    <a:pt x="5746" y="25033"/>
                    <a:pt x="3480" y="21513"/>
                    <a:pt x="5444" y="16457"/>
                  </a:cubicBezTo>
                  <a:cubicBezTo>
                    <a:pt x="5830" y="15548"/>
                    <a:pt x="6008" y="14504"/>
                    <a:pt x="6311" y="13542"/>
                  </a:cubicBezTo>
                  <a:cubicBezTo>
                    <a:pt x="6572" y="12581"/>
                    <a:pt x="7011" y="11714"/>
                    <a:pt x="7313" y="10711"/>
                  </a:cubicBezTo>
                  <a:cubicBezTo>
                    <a:pt x="7575" y="9886"/>
                    <a:pt x="7752" y="8883"/>
                    <a:pt x="7658" y="7933"/>
                  </a:cubicBezTo>
                  <a:cubicBezTo>
                    <a:pt x="7658" y="7013"/>
                    <a:pt x="7313" y="6188"/>
                    <a:pt x="6969" y="5321"/>
                  </a:cubicBezTo>
                  <a:cubicBezTo>
                    <a:pt x="6446" y="4099"/>
                    <a:pt x="5830" y="3096"/>
                    <a:pt x="5182" y="2051"/>
                  </a:cubicBezTo>
                  <a:cubicBezTo>
                    <a:pt x="4744" y="1310"/>
                    <a:pt x="4441" y="401"/>
                    <a:pt x="3615" y="140"/>
                  </a:cubicBezTo>
                  <a:cubicBezTo>
                    <a:pt x="3421" y="41"/>
                    <a:pt x="3198" y="1"/>
                    <a:pt x="2962"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52"/>
            <p:cNvSpPr/>
            <p:nvPr/>
          </p:nvSpPr>
          <p:spPr>
            <a:xfrm>
              <a:off x="2491650" y="2471100"/>
              <a:ext cx="117550" cy="153825"/>
            </a:xfrm>
            <a:custGeom>
              <a:avLst/>
              <a:gdLst/>
              <a:ahLst/>
              <a:cxnLst/>
              <a:rect l="l" t="t" r="r" b="b"/>
              <a:pathLst>
                <a:path w="4702" h="6153" extrusionOk="0">
                  <a:moveTo>
                    <a:pt x="755" y="1"/>
                  </a:moveTo>
                  <a:cubicBezTo>
                    <a:pt x="557" y="1"/>
                    <a:pt x="272" y="641"/>
                    <a:pt x="137" y="987"/>
                  </a:cubicBezTo>
                  <a:cubicBezTo>
                    <a:pt x="95" y="1342"/>
                    <a:pt x="1" y="1687"/>
                    <a:pt x="95" y="2032"/>
                  </a:cubicBezTo>
                  <a:cubicBezTo>
                    <a:pt x="137" y="2429"/>
                    <a:pt x="304" y="2690"/>
                    <a:pt x="356" y="3035"/>
                  </a:cubicBezTo>
                  <a:cubicBezTo>
                    <a:pt x="523" y="3557"/>
                    <a:pt x="356" y="4121"/>
                    <a:pt x="356" y="4560"/>
                  </a:cubicBezTo>
                  <a:cubicBezTo>
                    <a:pt x="356" y="4696"/>
                    <a:pt x="220" y="5166"/>
                    <a:pt x="356" y="5260"/>
                  </a:cubicBezTo>
                  <a:cubicBezTo>
                    <a:pt x="374" y="5287"/>
                    <a:pt x="394" y="5298"/>
                    <a:pt x="415" y="5298"/>
                  </a:cubicBezTo>
                  <a:cubicBezTo>
                    <a:pt x="488" y="5298"/>
                    <a:pt x="565" y="5157"/>
                    <a:pt x="565" y="5124"/>
                  </a:cubicBezTo>
                  <a:cubicBezTo>
                    <a:pt x="659" y="4738"/>
                    <a:pt x="659" y="4382"/>
                    <a:pt x="701" y="4121"/>
                  </a:cubicBezTo>
                  <a:cubicBezTo>
                    <a:pt x="701" y="3954"/>
                    <a:pt x="784" y="3818"/>
                    <a:pt x="784" y="3693"/>
                  </a:cubicBezTo>
                  <a:cubicBezTo>
                    <a:pt x="784" y="3599"/>
                    <a:pt x="878" y="3557"/>
                    <a:pt x="878" y="3474"/>
                  </a:cubicBezTo>
                  <a:cubicBezTo>
                    <a:pt x="905" y="3401"/>
                    <a:pt x="939" y="3372"/>
                    <a:pt x="976" y="3372"/>
                  </a:cubicBezTo>
                  <a:cubicBezTo>
                    <a:pt x="1118" y="3372"/>
                    <a:pt x="1307" y="3776"/>
                    <a:pt x="1307" y="3776"/>
                  </a:cubicBezTo>
                  <a:cubicBezTo>
                    <a:pt x="1568" y="4476"/>
                    <a:pt x="1484" y="5385"/>
                    <a:pt x="2268" y="5824"/>
                  </a:cubicBezTo>
                  <a:cubicBezTo>
                    <a:pt x="2654" y="6043"/>
                    <a:pt x="3135" y="6043"/>
                    <a:pt x="3573" y="6085"/>
                  </a:cubicBezTo>
                  <a:cubicBezTo>
                    <a:pt x="3735" y="6085"/>
                    <a:pt x="3964" y="6153"/>
                    <a:pt x="4187" y="6153"/>
                  </a:cubicBezTo>
                  <a:cubicBezTo>
                    <a:pt x="4325" y="6153"/>
                    <a:pt x="4461" y="6127"/>
                    <a:pt x="4576" y="6043"/>
                  </a:cubicBezTo>
                  <a:cubicBezTo>
                    <a:pt x="4702" y="5949"/>
                    <a:pt x="4702" y="5688"/>
                    <a:pt x="4702" y="5479"/>
                  </a:cubicBezTo>
                  <a:cubicBezTo>
                    <a:pt x="4702" y="5166"/>
                    <a:pt x="4618" y="4957"/>
                    <a:pt x="4399" y="4738"/>
                  </a:cubicBezTo>
                  <a:cubicBezTo>
                    <a:pt x="4137" y="4476"/>
                    <a:pt x="3615" y="4341"/>
                    <a:pt x="3270" y="4173"/>
                  </a:cubicBezTo>
                  <a:cubicBezTo>
                    <a:pt x="2790" y="3912"/>
                    <a:pt x="1223" y="2345"/>
                    <a:pt x="878" y="120"/>
                  </a:cubicBezTo>
                  <a:cubicBezTo>
                    <a:pt x="844" y="36"/>
                    <a:pt x="802" y="1"/>
                    <a:pt x="755"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52"/>
            <p:cNvSpPr/>
            <p:nvPr/>
          </p:nvSpPr>
          <p:spPr>
            <a:xfrm>
              <a:off x="2598475" y="2193350"/>
              <a:ext cx="19600" cy="14125"/>
            </a:xfrm>
            <a:custGeom>
              <a:avLst/>
              <a:gdLst/>
              <a:ahLst/>
              <a:cxnLst/>
              <a:rect l="l" t="t" r="r" b="b"/>
              <a:pathLst>
                <a:path w="784" h="565" extrusionOk="0">
                  <a:moveTo>
                    <a:pt x="690" y="0"/>
                  </a:moveTo>
                  <a:lnTo>
                    <a:pt x="690" y="84"/>
                  </a:lnTo>
                  <a:cubicBezTo>
                    <a:pt x="564" y="220"/>
                    <a:pt x="345" y="220"/>
                    <a:pt x="126" y="303"/>
                  </a:cubicBezTo>
                  <a:cubicBezTo>
                    <a:pt x="175" y="205"/>
                    <a:pt x="152" y="165"/>
                    <a:pt x="125" y="165"/>
                  </a:cubicBezTo>
                  <a:cubicBezTo>
                    <a:pt x="105" y="165"/>
                    <a:pt x="84" y="185"/>
                    <a:pt x="84" y="220"/>
                  </a:cubicBezTo>
                  <a:cubicBezTo>
                    <a:pt x="0" y="303"/>
                    <a:pt x="84" y="345"/>
                    <a:pt x="84" y="439"/>
                  </a:cubicBezTo>
                  <a:cubicBezTo>
                    <a:pt x="126" y="523"/>
                    <a:pt x="209" y="565"/>
                    <a:pt x="303" y="565"/>
                  </a:cubicBezTo>
                  <a:cubicBezTo>
                    <a:pt x="429" y="565"/>
                    <a:pt x="523" y="523"/>
                    <a:pt x="564" y="439"/>
                  </a:cubicBezTo>
                  <a:cubicBezTo>
                    <a:pt x="648" y="345"/>
                    <a:pt x="784" y="303"/>
                    <a:pt x="784" y="84"/>
                  </a:cubicBezTo>
                  <a:lnTo>
                    <a:pt x="784" y="0"/>
                  </a:ln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52"/>
            <p:cNvSpPr/>
            <p:nvPr/>
          </p:nvSpPr>
          <p:spPr>
            <a:xfrm>
              <a:off x="2429750" y="1404500"/>
              <a:ext cx="84925" cy="163125"/>
            </a:xfrm>
            <a:custGeom>
              <a:avLst/>
              <a:gdLst/>
              <a:ahLst/>
              <a:cxnLst/>
              <a:rect l="l" t="t" r="r" b="b"/>
              <a:pathLst>
                <a:path w="3397" h="6525" extrusionOk="0">
                  <a:moveTo>
                    <a:pt x="1518" y="0"/>
                  </a:moveTo>
                  <a:cubicBezTo>
                    <a:pt x="1431" y="0"/>
                    <a:pt x="1346" y="11"/>
                    <a:pt x="1265" y="38"/>
                  </a:cubicBezTo>
                  <a:cubicBezTo>
                    <a:pt x="1265" y="17"/>
                    <a:pt x="1252" y="6"/>
                    <a:pt x="1239" y="6"/>
                  </a:cubicBezTo>
                  <a:cubicBezTo>
                    <a:pt x="1226" y="6"/>
                    <a:pt x="1213" y="17"/>
                    <a:pt x="1213" y="38"/>
                  </a:cubicBezTo>
                  <a:cubicBezTo>
                    <a:pt x="1046" y="132"/>
                    <a:pt x="1004" y="257"/>
                    <a:pt x="910" y="477"/>
                  </a:cubicBezTo>
                  <a:cubicBezTo>
                    <a:pt x="910" y="518"/>
                    <a:pt x="933" y="539"/>
                    <a:pt x="962" y="539"/>
                  </a:cubicBezTo>
                  <a:cubicBezTo>
                    <a:pt x="981" y="539"/>
                    <a:pt x="1003" y="530"/>
                    <a:pt x="1021" y="511"/>
                  </a:cubicBezTo>
                  <a:lnTo>
                    <a:pt x="1021" y="511"/>
                  </a:lnTo>
                  <a:cubicBezTo>
                    <a:pt x="1004" y="673"/>
                    <a:pt x="1004" y="845"/>
                    <a:pt x="1004" y="1041"/>
                  </a:cubicBezTo>
                  <a:cubicBezTo>
                    <a:pt x="910" y="1479"/>
                    <a:pt x="784" y="1918"/>
                    <a:pt x="649" y="2346"/>
                  </a:cubicBezTo>
                  <a:cubicBezTo>
                    <a:pt x="649" y="2388"/>
                    <a:pt x="649" y="2388"/>
                    <a:pt x="565" y="2482"/>
                  </a:cubicBezTo>
                  <a:cubicBezTo>
                    <a:pt x="481" y="2911"/>
                    <a:pt x="1" y="4310"/>
                    <a:pt x="85" y="4697"/>
                  </a:cubicBezTo>
                  <a:cubicBezTo>
                    <a:pt x="126" y="5177"/>
                    <a:pt x="649" y="5397"/>
                    <a:pt x="1004" y="5522"/>
                  </a:cubicBezTo>
                  <a:cubicBezTo>
                    <a:pt x="1213" y="5616"/>
                    <a:pt x="1349" y="5741"/>
                    <a:pt x="1568" y="5835"/>
                  </a:cubicBezTo>
                  <a:cubicBezTo>
                    <a:pt x="1693" y="5961"/>
                    <a:pt x="1913" y="5961"/>
                    <a:pt x="2048" y="6097"/>
                  </a:cubicBezTo>
                  <a:cubicBezTo>
                    <a:pt x="2257" y="6222"/>
                    <a:pt x="2571" y="6441"/>
                    <a:pt x="2832" y="6525"/>
                  </a:cubicBezTo>
                  <a:cubicBezTo>
                    <a:pt x="3260" y="6525"/>
                    <a:pt x="3354" y="5835"/>
                    <a:pt x="3354" y="5480"/>
                  </a:cubicBezTo>
                  <a:lnTo>
                    <a:pt x="3354" y="3046"/>
                  </a:lnTo>
                  <a:cubicBezTo>
                    <a:pt x="3396" y="2482"/>
                    <a:pt x="3354" y="1960"/>
                    <a:pt x="3354" y="1605"/>
                  </a:cubicBezTo>
                  <a:cubicBezTo>
                    <a:pt x="3354" y="1396"/>
                    <a:pt x="3260" y="1176"/>
                    <a:pt x="3260" y="1135"/>
                  </a:cubicBezTo>
                  <a:cubicBezTo>
                    <a:pt x="3041" y="696"/>
                    <a:pt x="2780" y="435"/>
                    <a:pt x="2393" y="257"/>
                  </a:cubicBezTo>
                  <a:cubicBezTo>
                    <a:pt x="2187" y="158"/>
                    <a:pt x="1843" y="0"/>
                    <a:pt x="1518"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52"/>
            <p:cNvSpPr/>
            <p:nvPr/>
          </p:nvSpPr>
          <p:spPr>
            <a:xfrm>
              <a:off x="2445950" y="1430500"/>
              <a:ext cx="68725" cy="50175"/>
            </a:xfrm>
            <a:custGeom>
              <a:avLst/>
              <a:gdLst/>
              <a:ahLst/>
              <a:cxnLst/>
              <a:rect l="l" t="t" r="r" b="b"/>
              <a:pathLst>
                <a:path w="2749" h="2007" extrusionOk="0">
                  <a:moveTo>
                    <a:pt x="356" y="1"/>
                  </a:moveTo>
                  <a:cubicBezTo>
                    <a:pt x="262" y="439"/>
                    <a:pt x="136" y="878"/>
                    <a:pt x="1" y="1306"/>
                  </a:cubicBezTo>
                  <a:cubicBezTo>
                    <a:pt x="220" y="1442"/>
                    <a:pt x="398" y="1568"/>
                    <a:pt x="617" y="1662"/>
                  </a:cubicBezTo>
                  <a:cubicBezTo>
                    <a:pt x="1003" y="1703"/>
                    <a:pt x="1265" y="1703"/>
                    <a:pt x="1568" y="1703"/>
                  </a:cubicBezTo>
                  <a:cubicBezTo>
                    <a:pt x="1965" y="1703"/>
                    <a:pt x="2351" y="1787"/>
                    <a:pt x="2706" y="2006"/>
                  </a:cubicBezTo>
                  <a:cubicBezTo>
                    <a:pt x="2748" y="1442"/>
                    <a:pt x="2706" y="920"/>
                    <a:pt x="2706" y="565"/>
                  </a:cubicBezTo>
                  <a:cubicBezTo>
                    <a:pt x="2612" y="565"/>
                    <a:pt x="2612" y="565"/>
                    <a:pt x="2529" y="523"/>
                  </a:cubicBezTo>
                  <a:cubicBezTo>
                    <a:pt x="2184" y="439"/>
                    <a:pt x="1923" y="356"/>
                    <a:pt x="1568" y="220"/>
                  </a:cubicBezTo>
                  <a:cubicBezTo>
                    <a:pt x="1351" y="130"/>
                    <a:pt x="1112" y="56"/>
                    <a:pt x="883" y="56"/>
                  </a:cubicBezTo>
                  <a:cubicBezTo>
                    <a:pt x="792" y="56"/>
                    <a:pt x="703" y="68"/>
                    <a:pt x="617" y="95"/>
                  </a:cubicBezTo>
                  <a:cubicBezTo>
                    <a:pt x="481" y="1"/>
                    <a:pt x="398" y="1"/>
                    <a:pt x="356"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52"/>
            <p:cNvSpPr/>
            <p:nvPr/>
          </p:nvSpPr>
          <p:spPr>
            <a:xfrm>
              <a:off x="2422175" y="1284925"/>
              <a:ext cx="153350" cy="178500"/>
            </a:xfrm>
            <a:custGeom>
              <a:avLst/>
              <a:gdLst/>
              <a:ahLst/>
              <a:cxnLst/>
              <a:rect l="l" t="t" r="r" b="b"/>
              <a:pathLst>
                <a:path w="6134" h="7140" extrusionOk="0">
                  <a:moveTo>
                    <a:pt x="2709" y="0"/>
                  </a:moveTo>
                  <a:cubicBezTo>
                    <a:pt x="2411" y="0"/>
                    <a:pt x="2085" y="62"/>
                    <a:pt x="1735" y="214"/>
                  </a:cubicBezTo>
                  <a:cubicBezTo>
                    <a:pt x="993" y="517"/>
                    <a:pt x="649" y="1081"/>
                    <a:pt x="523" y="1864"/>
                  </a:cubicBezTo>
                  <a:cubicBezTo>
                    <a:pt x="210" y="3348"/>
                    <a:pt x="1" y="5698"/>
                    <a:pt x="1652" y="6482"/>
                  </a:cubicBezTo>
                  <a:cubicBezTo>
                    <a:pt x="1996" y="6607"/>
                    <a:pt x="2351" y="6743"/>
                    <a:pt x="2696" y="6910"/>
                  </a:cubicBezTo>
                  <a:cubicBezTo>
                    <a:pt x="2952" y="6989"/>
                    <a:pt x="3707" y="7139"/>
                    <a:pt x="4353" y="7139"/>
                  </a:cubicBezTo>
                  <a:cubicBezTo>
                    <a:pt x="4816" y="7139"/>
                    <a:pt x="5223" y="7062"/>
                    <a:pt x="5350" y="6826"/>
                  </a:cubicBezTo>
                  <a:cubicBezTo>
                    <a:pt x="5485" y="6565"/>
                    <a:pt x="5485" y="5959"/>
                    <a:pt x="5485" y="5698"/>
                  </a:cubicBezTo>
                  <a:cubicBezTo>
                    <a:pt x="5047" y="5604"/>
                    <a:pt x="4650" y="5479"/>
                    <a:pt x="4650" y="5343"/>
                  </a:cubicBezTo>
                  <a:cubicBezTo>
                    <a:pt x="4628" y="5264"/>
                    <a:pt x="4627" y="5241"/>
                    <a:pt x="4651" y="5241"/>
                  </a:cubicBezTo>
                  <a:cubicBezTo>
                    <a:pt x="4684" y="5241"/>
                    <a:pt x="4766" y="5286"/>
                    <a:pt x="4909" y="5286"/>
                  </a:cubicBezTo>
                  <a:cubicBezTo>
                    <a:pt x="5058" y="5286"/>
                    <a:pt x="5273" y="5237"/>
                    <a:pt x="5569" y="5040"/>
                  </a:cubicBezTo>
                  <a:cubicBezTo>
                    <a:pt x="5611" y="4998"/>
                    <a:pt x="5611" y="4821"/>
                    <a:pt x="5611" y="4779"/>
                  </a:cubicBezTo>
                  <a:cubicBezTo>
                    <a:pt x="5611" y="4476"/>
                    <a:pt x="6049" y="4695"/>
                    <a:pt x="6049" y="4434"/>
                  </a:cubicBezTo>
                  <a:cubicBezTo>
                    <a:pt x="6133" y="4215"/>
                    <a:pt x="5830" y="4037"/>
                    <a:pt x="5694" y="3828"/>
                  </a:cubicBezTo>
                  <a:cubicBezTo>
                    <a:pt x="5433" y="3473"/>
                    <a:pt x="5266" y="2867"/>
                    <a:pt x="5130" y="2345"/>
                  </a:cubicBezTo>
                  <a:cubicBezTo>
                    <a:pt x="5005" y="1781"/>
                    <a:pt x="5005" y="1342"/>
                    <a:pt x="4650" y="997"/>
                  </a:cubicBezTo>
                  <a:cubicBezTo>
                    <a:pt x="4486" y="793"/>
                    <a:pt x="3779" y="0"/>
                    <a:pt x="2709"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52"/>
            <p:cNvSpPr/>
            <p:nvPr/>
          </p:nvSpPr>
          <p:spPr>
            <a:xfrm>
              <a:off x="2525350" y="1384800"/>
              <a:ext cx="32675" cy="17175"/>
            </a:xfrm>
            <a:custGeom>
              <a:avLst/>
              <a:gdLst/>
              <a:ahLst/>
              <a:cxnLst/>
              <a:rect l="l" t="t" r="r" b="b"/>
              <a:pathLst>
                <a:path w="1307" h="687" extrusionOk="0">
                  <a:moveTo>
                    <a:pt x="658" y="1"/>
                  </a:moveTo>
                  <a:cubicBezTo>
                    <a:pt x="575" y="1"/>
                    <a:pt x="523" y="1"/>
                    <a:pt x="523" y="42"/>
                  </a:cubicBezTo>
                  <a:cubicBezTo>
                    <a:pt x="439" y="42"/>
                    <a:pt x="355" y="136"/>
                    <a:pt x="314" y="136"/>
                  </a:cubicBezTo>
                  <a:cubicBezTo>
                    <a:pt x="136" y="262"/>
                    <a:pt x="0" y="481"/>
                    <a:pt x="220" y="617"/>
                  </a:cubicBezTo>
                  <a:lnTo>
                    <a:pt x="314" y="617"/>
                  </a:lnTo>
                  <a:cubicBezTo>
                    <a:pt x="376" y="667"/>
                    <a:pt x="443" y="687"/>
                    <a:pt x="510" y="687"/>
                  </a:cubicBezTo>
                  <a:cubicBezTo>
                    <a:pt x="668" y="687"/>
                    <a:pt x="824" y="576"/>
                    <a:pt x="920" y="481"/>
                  </a:cubicBezTo>
                  <a:cubicBezTo>
                    <a:pt x="1003" y="439"/>
                    <a:pt x="1003" y="439"/>
                    <a:pt x="1097" y="356"/>
                  </a:cubicBezTo>
                  <a:cubicBezTo>
                    <a:pt x="1306" y="220"/>
                    <a:pt x="1097" y="42"/>
                    <a:pt x="920"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52"/>
            <p:cNvSpPr/>
            <p:nvPr/>
          </p:nvSpPr>
          <p:spPr>
            <a:xfrm>
              <a:off x="2514650" y="13806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52"/>
            <p:cNvSpPr/>
            <p:nvPr/>
          </p:nvSpPr>
          <p:spPr>
            <a:xfrm>
              <a:off x="2516725" y="13806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52"/>
            <p:cNvSpPr/>
            <p:nvPr/>
          </p:nvSpPr>
          <p:spPr>
            <a:xfrm>
              <a:off x="2516725" y="1380625"/>
              <a:ext cx="25" cy="25"/>
            </a:xfrm>
            <a:custGeom>
              <a:avLst/>
              <a:gdLst/>
              <a:ahLst/>
              <a:cxnLst/>
              <a:rect l="l" t="t" r="r" b="b"/>
              <a:pathLst>
                <a:path w="1" h="1" extrusionOk="0">
                  <a:moveTo>
                    <a:pt x="1" y="0"/>
                  </a:move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52"/>
            <p:cNvSpPr/>
            <p:nvPr/>
          </p:nvSpPr>
          <p:spPr>
            <a:xfrm>
              <a:off x="2514650" y="1379325"/>
              <a:ext cx="2100" cy="25"/>
            </a:xfrm>
            <a:custGeom>
              <a:avLst/>
              <a:gdLst/>
              <a:ahLst/>
              <a:cxnLst/>
              <a:rect l="l" t="t" r="r" b="b"/>
              <a:pathLst>
                <a:path w="84" h="1" extrusionOk="0">
                  <a:moveTo>
                    <a:pt x="0" y="0"/>
                  </a:moveTo>
                  <a:cubicBezTo>
                    <a:pt x="84" y="0"/>
                    <a:pt x="84" y="0"/>
                    <a:pt x="0" y="0"/>
                  </a:cubicBez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52"/>
            <p:cNvSpPr/>
            <p:nvPr/>
          </p:nvSpPr>
          <p:spPr>
            <a:xfrm>
              <a:off x="2514650" y="1379325"/>
              <a:ext cx="25" cy="25"/>
            </a:xfrm>
            <a:custGeom>
              <a:avLst/>
              <a:gdLst/>
              <a:ahLst/>
              <a:cxnLst/>
              <a:rect l="l" t="t" r="r" b="b"/>
              <a:pathLst>
                <a:path w="1" h="1" extrusionOk="0">
                  <a:moveTo>
                    <a:pt x="0" y="0"/>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52"/>
            <p:cNvSpPr/>
            <p:nvPr/>
          </p:nvSpPr>
          <p:spPr>
            <a:xfrm>
              <a:off x="2514650" y="1379325"/>
              <a:ext cx="2100" cy="25"/>
            </a:xfrm>
            <a:custGeom>
              <a:avLst/>
              <a:gdLst/>
              <a:ahLst/>
              <a:cxnLst/>
              <a:rect l="l" t="t" r="r" b="b"/>
              <a:pathLst>
                <a:path w="84" h="1" extrusionOk="0">
                  <a:moveTo>
                    <a:pt x="84"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52"/>
            <p:cNvSpPr/>
            <p:nvPr/>
          </p:nvSpPr>
          <p:spPr>
            <a:xfrm>
              <a:off x="2516725" y="13793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52"/>
            <p:cNvSpPr/>
            <p:nvPr/>
          </p:nvSpPr>
          <p:spPr>
            <a:xfrm>
              <a:off x="2516725" y="13793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52"/>
            <p:cNvSpPr/>
            <p:nvPr/>
          </p:nvSpPr>
          <p:spPr>
            <a:xfrm>
              <a:off x="2516725" y="13793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52"/>
            <p:cNvSpPr/>
            <p:nvPr/>
          </p:nvSpPr>
          <p:spPr>
            <a:xfrm>
              <a:off x="2516725" y="13806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52"/>
            <p:cNvSpPr/>
            <p:nvPr/>
          </p:nvSpPr>
          <p:spPr>
            <a:xfrm>
              <a:off x="2516725" y="13793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52"/>
            <p:cNvSpPr/>
            <p:nvPr/>
          </p:nvSpPr>
          <p:spPr>
            <a:xfrm>
              <a:off x="2516725" y="13793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52"/>
            <p:cNvSpPr/>
            <p:nvPr/>
          </p:nvSpPr>
          <p:spPr>
            <a:xfrm>
              <a:off x="2516725" y="13793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52"/>
            <p:cNvSpPr/>
            <p:nvPr/>
          </p:nvSpPr>
          <p:spPr>
            <a:xfrm>
              <a:off x="2514650" y="1377225"/>
              <a:ext cx="2100" cy="25"/>
            </a:xfrm>
            <a:custGeom>
              <a:avLst/>
              <a:gdLst/>
              <a:ahLst/>
              <a:cxnLst/>
              <a:rect l="l" t="t" r="r" b="b"/>
              <a:pathLst>
                <a:path w="84" h="1" extrusionOk="0">
                  <a:moveTo>
                    <a:pt x="84" y="1"/>
                  </a:moveTo>
                  <a:lnTo>
                    <a:pt x="0" y="1"/>
                  </a:ln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52"/>
            <p:cNvSpPr/>
            <p:nvPr/>
          </p:nvSpPr>
          <p:spPr>
            <a:xfrm>
              <a:off x="2514650" y="1377225"/>
              <a:ext cx="2100" cy="25"/>
            </a:xfrm>
            <a:custGeom>
              <a:avLst/>
              <a:gdLst/>
              <a:ahLst/>
              <a:cxnLst/>
              <a:rect l="l" t="t" r="r" b="b"/>
              <a:pathLst>
                <a:path w="84" h="1" extrusionOk="0">
                  <a:moveTo>
                    <a:pt x="84" y="1"/>
                  </a:moveTo>
                  <a:lnTo>
                    <a:pt x="0" y="1"/>
                  </a:ln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52"/>
            <p:cNvSpPr/>
            <p:nvPr/>
          </p:nvSpPr>
          <p:spPr>
            <a:xfrm>
              <a:off x="2516725" y="13772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52"/>
            <p:cNvSpPr/>
            <p:nvPr/>
          </p:nvSpPr>
          <p:spPr>
            <a:xfrm>
              <a:off x="2516725" y="13793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52"/>
            <p:cNvSpPr/>
            <p:nvPr/>
          </p:nvSpPr>
          <p:spPr>
            <a:xfrm>
              <a:off x="2516725" y="13793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52"/>
            <p:cNvSpPr/>
            <p:nvPr/>
          </p:nvSpPr>
          <p:spPr>
            <a:xfrm>
              <a:off x="2516725" y="13793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52"/>
            <p:cNvSpPr/>
            <p:nvPr/>
          </p:nvSpPr>
          <p:spPr>
            <a:xfrm>
              <a:off x="2516725" y="13793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52"/>
            <p:cNvSpPr/>
            <p:nvPr/>
          </p:nvSpPr>
          <p:spPr>
            <a:xfrm>
              <a:off x="2516725" y="13793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52"/>
            <p:cNvSpPr/>
            <p:nvPr/>
          </p:nvSpPr>
          <p:spPr>
            <a:xfrm>
              <a:off x="2516725" y="13793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52"/>
            <p:cNvSpPr/>
            <p:nvPr/>
          </p:nvSpPr>
          <p:spPr>
            <a:xfrm>
              <a:off x="2516725" y="13772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52"/>
            <p:cNvSpPr/>
            <p:nvPr/>
          </p:nvSpPr>
          <p:spPr>
            <a:xfrm>
              <a:off x="2516725" y="1377225"/>
              <a:ext cx="25" cy="2125"/>
            </a:xfrm>
            <a:custGeom>
              <a:avLst/>
              <a:gdLst/>
              <a:ahLst/>
              <a:cxnLst/>
              <a:rect l="l" t="t" r="r" b="b"/>
              <a:pathLst>
                <a:path w="1" h="85" extrusionOk="0">
                  <a:moveTo>
                    <a:pt x="1" y="84"/>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52"/>
            <p:cNvSpPr/>
            <p:nvPr/>
          </p:nvSpPr>
          <p:spPr>
            <a:xfrm>
              <a:off x="2516725" y="13772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52"/>
            <p:cNvSpPr/>
            <p:nvPr/>
          </p:nvSpPr>
          <p:spPr>
            <a:xfrm>
              <a:off x="2516725" y="13772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52"/>
            <p:cNvSpPr/>
            <p:nvPr/>
          </p:nvSpPr>
          <p:spPr>
            <a:xfrm>
              <a:off x="2516725" y="13772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52"/>
            <p:cNvSpPr/>
            <p:nvPr/>
          </p:nvSpPr>
          <p:spPr>
            <a:xfrm>
              <a:off x="2516725" y="13772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52"/>
            <p:cNvSpPr/>
            <p:nvPr/>
          </p:nvSpPr>
          <p:spPr>
            <a:xfrm>
              <a:off x="2516725" y="13772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52"/>
            <p:cNvSpPr/>
            <p:nvPr/>
          </p:nvSpPr>
          <p:spPr>
            <a:xfrm>
              <a:off x="2516725" y="1377225"/>
              <a:ext cx="2125" cy="25"/>
            </a:xfrm>
            <a:custGeom>
              <a:avLst/>
              <a:gdLst/>
              <a:ahLst/>
              <a:cxnLst/>
              <a:rect l="l" t="t" r="r" b="b"/>
              <a:pathLst>
                <a:path w="85" h="1" extrusionOk="0">
                  <a:moveTo>
                    <a:pt x="84" y="1"/>
                  </a:moveTo>
                  <a:lnTo>
                    <a:pt x="84" y="1"/>
                  </a:lnTo>
                  <a:lnTo>
                    <a:pt x="1" y="1"/>
                  </a:lnTo>
                  <a:lnTo>
                    <a:pt x="1" y="1"/>
                  </a:lnTo>
                  <a:lnTo>
                    <a:pt x="84" y="1"/>
                  </a:lnTo>
                  <a:lnTo>
                    <a:pt x="84" y="1"/>
                  </a:lnTo>
                  <a:lnTo>
                    <a:pt x="84" y="1"/>
                  </a:ln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52"/>
            <p:cNvSpPr/>
            <p:nvPr/>
          </p:nvSpPr>
          <p:spPr>
            <a:xfrm>
              <a:off x="2516725" y="1377225"/>
              <a:ext cx="25" cy="25"/>
            </a:xfrm>
            <a:custGeom>
              <a:avLst/>
              <a:gdLst/>
              <a:ahLst/>
              <a:cxnLst/>
              <a:rect l="l" t="t" r="r" b="b"/>
              <a:pathLst>
                <a:path w="1" h="1" extrusionOk="0">
                  <a:moveTo>
                    <a:pt x="1" y="1"/>
                  </a:move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52"/>
            <p:cNvSpPr/>
            <p:nvPr/>
          </p:nvSpPr>
          <p:spPr>
            <a:xfrm>
              <a:off x="2516725" y="1377225"/>
              <a:ext cx="2125" cy="25"/>
            </a:xfrm>
            <a:custGeom>
              <a:avLst/>
              <a:gdLst/>
              <a:ahLst/>
              <a:cxnLst/>
              <a:rect l="l" t="t" r="r" b="b"/>
              <a:pathLst>
                <a:path w="85" h="1" extrusionOk="0">
                  <a:moveTo>
                    <a:pt x="1" y="1"/>
                  </a:moveTo>
                  <a:lnTo>
                    <a:pt x="84"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52"/>
            <p:cNvSpPr/>
            <p:nvPr/>
          </p:nvSpPr>
          <p:spPr>
            <a:xfrm>
              <a:off x="2518825" y="13793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52"/>
            <p:cNvSpPr/>
            <p:nvPr/>
          </p:nvSpPr>
          <p:spPr>
            <a:xfrm>
              <a:off x="2516725" y="1379325"/>
              <a:ext cx="2125" cy="25"/>
            </a:xfrm>
            <a:custGeom>
              <a:avLst/>
              <a:gdLst/>
              <a:ahLst/>
              <a:cxnLst/>
              <a:rect l="l" t="t" r="r" b="b"/>
              <a:pathLst>
                <a:path w="85" h="1" extrusionOk="0">
                  <a:moveTo>
                    <a:pt x="84" y="0"/>
                  </a:moveTo>
                  <a:lnTo>
                    <a:pt x="84" y="0"/>
                  </a:lnTo>
                  <a:lnTo>
                    <a:pt x="84"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52"/>
            <p:cNvSpPr/>
            <p:nvPr/>
          </p:nvSpPr>
          <p:spPr>
            <a:xfrm>
              <a:off x="2516725" y="1379325"/>
              <a:ext cx="2125" cy="25"/>
            </a:xfrm>
            <a:custGeom>
              <a:avLst/>
              <a:gdLst/>
              <a:ahLst/>
              <a:cxnLst/>
              <a:rect l="l" t="t" r="r" b="b"/>
              <a:pathLst>
                <a:path w="85" h="1" extrusionOk="0">
                  <a:moveTo>
                    <a:pt x="1" y="0"/>
                  </a:moveTo>
                  <a:lnTo>
                    <a:pt x="84" y="0"/>
                  </a:lnTo>
                  <a:lnTo>
                    <a:pt x="84" y="0"/>
                  </a:lnTo>
                  <a:lnTo>
                    <a:pt x="8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52"/>
            <p:cNvSpPr/>
            <p:nvPr/>
          </p:nvSpPr>
          <p:spPr>
            <a:xfrm>
              <a:off x="2516725" y="13772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52"/>
            <p:cNvSpPr/>
            <p:nvPr/>
          </p:nvSpPr>
          <p:spPr>
            <a:xfrm>
              <a:off x="2516725" y="13772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52"/>
            <p:cNvSpPr/>
            <p:nvPr/>
          </p:nvSpPr>
          <p:spPr>
            <a:xfrm>
              <a:off x="2528750" y="13707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52"/>
            <p:cNvSpPr/>
            <p:nvPr/>
          </p:nvSpPr>
          <p:spPr>
            <a:xfrm>
              <a:off x="2528750" y="13707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52"/>
            <p:cNvSpPr/>
            <p:nvPr/>
          </p:nvSpPr>
          <p:spPr>
            <a:xfrm>
              <a:off x="2520125" y="1370700"/>
              <a:ext cx="25" cy="1075"/>
            </a:xfrm>
            <a:custGeom>
              <a:avLst/>
              <a:gdLst/>
              <a:ahLst/>
              <a:cxnLst/>
              <a:rect l="l" t="t" r="r" b="b"/>
              <a:pathLst>
                <a:path w="1" h="43" extrusionOk="0">
                  <a:moveTo>
                    <a:pt x="0" y="42"/>
                  </a:moveTo>
                  <a:cubicBezTo>
                    <a:pt x="0" y="42"/>
                    <a:pt x="0" y="0"/>
                    <a:pt x="0" y="42"/>
                  </a:cubicBezTo>
                  <a:lnTo>
                    <a:pt x="0" y="4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52"/>
            <p:cNvSpPr/>
            <p:nvPr/>
          </p:nvSpPr>
          <p:spPr>
            <a:xfrm>
              <a:off x="2525350" y="13707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52"/>
            <p:cNvSpPr/>
            <p:nvPr/>
          </p:nvSpPr>
          <p:spPr>
            <a:xfrm>
              <a:off x="2525350" y="13707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52"/>
            <p:cNvSpPr/>
            <p:nvPr/>
          </p:nvSpPr>
          <p:spPr>
            <a:xfrm>
              <a:off x="2530825" y="1368600"/>
              <a:ext cx="25" cy="2125"/>
            </a:xfrm>
            <a:custGeom>
              <a:avLst/>
              <a:gdLst/>
              <a:ahLst/>
              <a:cxnLst/>
              <a:rect l="l" t="t" r="r" b="b"/>
              <a:pathLst>
                <a:path w="1" h="85" extrusionOk="0">
                  <a:moveTo>
                    <a:pt x="1" y="1"/>
                  </a:move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52"/>
            <p:cNvSpPr/>
            <p:nvPr/>
          </p:nvSpPr>
          <p:spPr>
            <a:xfrm>
              <a:off x="2518825" y="1374100"/>
              <a:ext cx="25" cy="2100"/>
            </a:xfrm>
            <a:custGeom>
              <a:avLst/>
              <a:gdLst/>
              <a:ahLst/>
              <a:cxnLst/>
              <a:rect l="l" t="t" r="r" b="b"/>
              <a:pathLst>
                <a:path w="1" h="84" extrusionOk="0">
                  <a:moveTo>
                    <a:pt x="0" y="0"/>
                  </a:moveTo>
                  <a:lnTo>
                    <a:pt x="0" y="0"/>
                  </a:lnTo>
                  <a:cubicBezTo>
                    <a:pt x="0" y="0"/>
                    <a:pt x="0" y="84"/>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52"/>
            <p:cNvSpPr/>
            <p:nvPr/>
          </p:nvSpPr>
          <p:spPr>
            <a:xfrm>
              <a:off x="2527700" y="13662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52"/>
            <p:cNvSpPr/>
            <p:nvPr/>
          </p:nvSpPr>
          <p:spPr>
            <a:xfrm>
              <a:off x="2518825" y="13741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52"/>
            <p:cNvSpPr/>
            <p:nvPr/>
          </p:nvSpPr>
          <p:spPr>
            <a:xfrm>
              <a:off x="2538400" y="13686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52"/>
            <p:cNvSpPr/>
            <p:nvPr/>
          </p:nvSpPr>
          <p:spPr>
            <a:xfrm>
              <a:off x="2539700" y="13652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52"/>
            <p:cNvSpPr/>
            <p:nvPr/>
          </p:nvSpPr>
          <p:spPr>
            <a:xfrm>
              <a:off x="2516725" y="1376175"/>
              <a:ext cx="25" cy="25"/>
            </a:xfrm>
            <a:custGeom>
              <a:avLst/>
              <a:gdLst/>
              <a:ahLst/>
              <a:cxnLst/>
              <a:rect l="l" t="t" r="r" b="b"/>
              <a:pathLst>
                <a:path w="1" h="1" extrusionOk="0">
                  <a:moveTo>
                    <a:pt x="1" y="1"/>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52"/>
            <p:cNvSpPr/>
            <p:nvPr/>
          </p:nvSpPr>
          <p:spPr>
            <a:xfrm>
              <a:off x="2518825" y="13772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52"/>
            <p:cNvSpPr/>
            <p:nvPr/>
          </p:nvSpPr>
          <p:spPr>
            <a:xfrm>
              <a:off x="2520125" y="13761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52"/>
            <p:cNvSpPr/>
            <p:nvPr/>
          </p:nvSpPr>
          <p:spPr>
            <a:xfrm>
              <a:off x="2516725" y="13761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52"/>
            <p:cNvSpPr/>
            <p:nvPr/>
          </p:nvSpPr>
          <p:spPr>
            <a:xfrm>
              <a:off x="2516725" y="13761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52"/>
            <p:cNvSpPr/>
            <p:nvPr/>
          </p:nvSpPr>
          <p:spPr>
            <a:xfrm>
              <a:off x="2516725" y="13761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52"/>
            <p:cNvSpPr/>
            <p:nvPr/>
          </p:nvSpPr>
          <p:spPr>
            <a:xfrm>
              <a:off x="2534225" y="13662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52"/>
            <p:cNvSpPr/>
            <p:nvPr/>
          </p:nvSpPr>
          <p:spPr>
            <a:xfrm>
              <a:off x="2524300" y="13717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52"/>
            <p:cNvSpPr/>
            <p:nvPr/>
          </p:nvSpPr>
          <p:spPr>
            <a:xfrm>
              <a:off x="2524300" y="13717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52"/>
            <p:cNvSpPr/>
            <p:nvPr/>
          </p:nvSpPr>
          <p:spPr>
            <a:xfrm>
              <a:off x="2516725" y="1365225"/>
              <a:ext cx="25100" cy="12025"/>
            </a:xfrm>
            <a:custGeom>
              <a:avLst/>
              <a:gdLst/>
              <a:ahLst/>
              <a:cxnLst/>
              <a:rect l="l" t="t" r="r" b="b"/>
              <a:pathLst>
                <a:path w="1004" h="481" extrusionOk="0">
                  <a:moveTo>
                    <a:pt x="659" y="0"/>
                  </a:moveTo>
                  <a:cubicBezTo>
                    <a:pt x="659" y="42"/>
                    <a:pt x="565" y="42"/>
                    <a:pt x="565" y="42"/>
                  </a:cubicBezTo>
                  <a:cubicBezTo>
                    <a:pt x="537" y="28"/>
                    <a:pt x="518" y="23"/>
                    <a:pt x="506" y="23"/>
                  </a:cubicBezTo>
                  <a:cubicBezTo>
                    <a:pt x="481" y="23"/>
                    <a:pt x="481" y="42"/>
                    <a:pt x="481" y="42"/>
                  </a:cubicBezTo>
                  <a:lnTo>
                    <a:pt x="345" y="42"/>
                  </a:lnTo>
                  <a:cubicBezTo>
                    <a:pt x="345" y="42"/>
                    <a:pt x="439" y="136"/>
                    <a:pt x="345" y="136"/>
                  </a:cubicBezTo>
                  <a:lnTo>
                    <a:pt x="304" y="136"/>
                  </a:lnTo>
                  <a:lnTo>
                    <a:pt x="304" y="219"/>
                  </a:lnTo>
                  <a:lnTo>
                    <a:pt x="220" y="219"/>
                  </a:lnTo>
                  <a:lnTo>
                    <a:pt x="220" y="261"/>
                  </a:lnTo>
                  <a:lnTo>
                    <a:pt x="304" y="355"/>
                  </a:lnTo>
                  <a:lnTo>
                    <a:pt x="304" y="261"/>
                  </a:lnTo>
                  <a:lnTo>
                    <a:pt x="345" y="261"/>
                  </a:lnTo>
                  <a:lnTo>
                    <a:pt x="304" y="219"/>
                  </a:lnTo>
                  <a:lnTo>
                    <a:pt x="304" y="219"/>
                  </a:lnTo>
                  <a:cubicBezTo>
                    <a:pt x="304" y="219"/>
                    <a:pt x="345" y="219"/>
                    <a:pt x="345" y="261"/>
                  </a:cubicBezTo>
                  <a:lnTo>
                    <a:pt x="345" y="219"/>
                  </a:lnTo>
                  <a:lnTo>
                    <a:pt x="481" y="219"/>
                  </a:lnTo>
                  <a:cubicBezTo>
                    <a:pt x="565" y="219"/>
                    <a:pt x="481" y="136"/>
                    <a:pt x="481" y="136"/>
                  </a:cubicBezTo>
                  <a:cubicBezTo>
                    <a:pt x="565" y="136"/>
                    <a:pt x="565" y="219"/>
                    <a:pt x="565" y="219"/>
                  </a:cubicBezTo>
                  <a:lnTo>
                    <a:pt x="565" y="136"/>
                  </a:lnTo>
                  <a:lnTo>
                    <a:pt x="700" y="136"/>
                  </a:lnTo>
                  <a:cubicBezTo>
                    <a:pt x="700" y="104"/>
                    <a:pt x="700" y="94"/>
                    <a:pt x="704" y="94"/>
                  </a:cubicBezTo>
                  <a:cubicBezTo>
                    <a:pt x="710" y="94"/>
                    <a:pt x="728" y="136"/>
                    <a:pt x="784" y="136"/>
                  </a:cubicBezTo>
                  <a:cubicBezTo>
                    <a:pt x="700" y="42"/>
                    <a:pt x="784" y="42"/>
                    <a:pt x="700" y="42"/>
                  </a:cubicBezTo>
                  <a:lnTo>
                    <a:pt x="784" y="42"/>
                  </a:lnTo>
                  <a:cubicBezTo>
                    <a:pt x="784" y="136"/>
                    <a:pt x="868" y="136"/>
                    <a:pt x="868" y="136"/>
                  </a:cubicBezTo>
                  <a:lnTo>
                    <a:pt x="868" y="42"/>
                  </a:lnTo>
                  <a:cubicBezTo>
                    <a:pt x="894" y="89"/>
                    <a:pt x="894" y="89"/>
                    <a:pt x="887" y="89"/>
                  </a:cubicBezTo>
                  <a:cubicBezTo>
                    <a:pt x="881" y="89"/>
                    <a:pt x="868" y="89"/>
                    <a:pt x="868" y="136"/>
                  </a:cubicBezTo>
                  <a:cubicBezTo>
                    <a:pt x="920" y="136"/>
                    <a:pt x="920" y="42"/>
                    <a:pt x="920" y="42"/>
                  </a:cubicBezTo>
                  <a:cubicBezTo>
                    <a:pt x="920" y="42"/>
                    <a:pt x="1003" y="42"/>
                    <a:pt x="1003" y="0"/>
                  </a:cubicBezTo>
                  <a:lnTo>
                    <a:pt x="920" y="0"/>
                  </a:lnTo>
                  <a:cubicBezTo>
                    <a:pt x="920" y="14"/>
                    <a:pt x="914" y="19"/>
                    <a:pt x="906" y="19"/>
                  </a:cubicBezTo>
                  <a:cubicBezTo>
                    <a:pt x="891" y="19"/>
                    <a:pt x="868" y="0"/>
                    <a:pt x="868" y="0"/>
                  </a:cubicBezTo>
                  <a:close/>
                  <a:moveTo>
                    <a:pt x="25" y="462"/>
                  </a:moveTo>
                  <a:cubicBezTo>
                    <a:pt x="1" y="462"/>
                    <a:pt x="1" y="481"/>
                    <a:pt x="1" y="481"/>
                  </a:cubicBezTo>
                  <a:lnTo>
                    <a:pt x="84" y="481"/>
                  </a:lnTo>
                  <a:cubicBezTo>
                    <a:pt x="56" y="467"/>
                    <a:pt x="38" y="462"/>
                    <a:pt x="25" y="462"/>
                  </a:cubicBezTo>
                  <a:close/>
                  <a:moveTo>
                    <a:pt x="136" y="261"/>
                  </a:moveTo>
                  <a:cubicBezTo>
                    <a:pt x="136" y="261"/>
                    <a:pt x="84" y="261"/>
                    <a:pt x="84" y="355"/>
                  </a:cubicBezTo>
                  <a:lnTo>
                    <a:pt x="84" y="439"/>
                  </a:lnTo>
                  <a:lnTo>
                    <a:pt x="1" y="439"/>
                  </a:lnTo>
                  <a:lnTo>
                    <a:pt x="84" y="481"/>
                  </a:lnTo>
                  <a:lnTo>
                    <a:pt x="136" y="481"/>
                  </a:lnTo>
                  <a:cubicBezTo>
                    <a:pt x="84" y="481"/>
                    <a:pt x="136" y="439"/>
                    <a:pt x="136" y="439"/>
                  </a:cubicBezTo>
                  <a:lnTo>
                    <a:pt x="136" y="355"/>
                  </a:lnTo>
                  <a:cubicBezTo>
                    <a:pt x="136" y="355"/>
                    <a:pt x="136" y="439"/>
                    <a:pt x="220" y="439"/>
                  </a:cubicBezTo>
                  <a:lnTo>
                    <a:pt x="220" y="355"/>
                  </a:lnTo>
                  <a:cubicBezTo>
                    <a:pt x="220" y="355"/>
                    <a:pt x="136" y="355"/>
                    <a:pt x="136" y="261"/>
                  </a:cubicBezTo>
                  <a:lnTo>
                    <a:pt x="136" y="261"/>
                  </a:lnTo>
                  <a:lnTo>
                    <a:pt x="220" y="355"/>
                  </a:lnTo>
                  <a:lnTo>
                    <a:pt x="220" y="26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52"/>
            <p:cNvSpPr/>
            <p:nvPr/>
          </p:nvSpPr>
          <p:spPr>
            <a:xfrm>
              <a:off x="2525350" y="13707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52"/>
            <p:cNvSpPr/>
            <p:nvPr/>
          </p:nvSpPr>
          <p:spPr>
            <a:xfrm>
              <a:off x="2530825" y="13686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52"/>
            <p:cNvSpPr/>
            <p:nvPr/>
          </p:nvSpPr>
          <p:spPr>
            <a:xfrm>
              <a:off x="2522200" y="13761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52"/>
            <p:cNvSpPr/>
            <p:nvPr/>
          </p:nvSpPr>
          <p:spPr>
            <a:xfrm>
              <a:off x="2516725" y="1376175"/>
              <a:ext cx="25" cy="1075"/>
            </a:xfrm>
            <a:custGeom>
              <a:avLst/>
              <a:gdLst/>
              <a:ahLst/>
              <a:cxnLst/>
              <a:rect l="l" t="t" r="r" b="b"/>
              <a:pathLst>
                <a:path w="1" h="43" extrusionOk="0">
                  <a:moveTo>
                    <a:pt x="1" y="1"/>
                  </a:moveTo>
                  <a:lnTo>
                    <a:pt x="1" y="1"/>
                  </a:lnTo>
                  <a:lnTo>
                    <a:pt x="1" y="43"/>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52"/>
            <p:cNvSpPr/>
            <p:nvPr/>
          </p:nvSpPr>
          <p:spPr>
            <a:xfrm>
              <a:off x="2518825" y="13772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52"/>
            <p:cNvSpPr/>
            <p:nvPr/>
          </p:nvSpPr>
          <p:spPr>
            <a:xfrm>
              <a:off x="2518825" y="13772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52"/>
            <p:cNvSpPr/>
            <p:nvPr/>
          </p:nvSpPr>
          <p:spPr>
            <a:xfrm>
              <a:off x="2518825" y="13772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52"/>
            <p:cNvSpPr/>
            <p:nvPr/>
          </p:nvSpPr>
          <p:spPr>
            <a:xfrm>
              <a:off x="2516725" y="1376175"/>
              <a:ext cx="2125" cy="25"/>
            </a:xfrm>
            <a:custGeom>
              <a:avLst/>
              <a:gdLst/>
              <a:ahLst/>
              <a:cxnLst/>
              <a:rect l="l" t="t" r="r" b="b"/>
              <a:pathLst>
                <a:path w="85" h="1" extrusionOk="0">
                  <a:moveTo>
                    <a:pt x="84"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52"/>
            <p:cNvSpPr/>
            <p:nvPr/>
          </p:nvSpPr>
          <p:spPr>
            <a:xfrm>
              <a:off x="2518825" y="13772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52"/>
            <p:cNvSpPr/>
            <p:nvPr/>
          </p:nvSpPr>
          <p:spPr>
            <a:xfrm>
              <a:off x="2518825" y="13772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52"/>
            <p:cNvSpPr/>
            <p:nvPr/>
          </p:nvSpPr>
          <p:spPr>
            <a:xfrm>
              <a:off x="2518825" y="13772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52"/>
            <p:cNvSpPr/>
            <p:nvPr/>
          </p:nvSpPr>
          <p:spPr>
            <a:xfrm>
              <a:off x="2518825" y="13772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52"/>
            <p:cNvSpPr/>
            <p:nvPr/>
          </p:nvSpPr>
          <p:spPr>
            <a:xfrm>
              <a:off x="2520125" y="13761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52"/>
            <p:cNvSpPr/>
            <p:nvPr/>
          </p:nvSpPr>
          <p:spPr>
            <a:xfrm>
              <a:off x="2520125" y="13761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52"/>
            <p:cNvSpPr/>
            <p:nvPr/>
          </p:nvSpPr>
          <p:spPr>
            <a:xfrm>
              <a:off x="2520125" y="13761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52"/>
            <p:cNvSpPr/>
            <p:nvPr/>
          </p:nvSpPr>
          <p:spPr>
            <a:xfrm>
              <a:off x="2520125" y="13741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52"/>
            <p:cNvSpPr/>
            <p:nvPr/>
          </p:nvSpPr>
          <p:spPr>
            <a:xfrm>
              <a:off x="2524300" y="137410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52"/>
            <p:cNvSpPr/>
            <p:nvPr/>
          </p:nvSpPr>
          <p:spPr>
            <a:xfrm>
              <a:off x="2522200" y="1374100"/>
              <a:ext cx="2125" cy="25"/>
            </a:xfrm>
            <a:custGeom>
              <a:avLst/>
              <a:gdLst/>
              <a:ahLst/>
              <a:cxnLst/>
              <a:rect l="l" t="t" r="r" b="b"/>
              <a:pathLst>
                <a:path w="85" h="1" extrusionOk="0">
                  <a:moveTo>
                    <a:pt x="85"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52"/>
            <p:cNvSpPr/>
            <p:nvPr/>
          </p:nvSpPr>
          <p:spPr>
            <a:xfrm>
              <a:off x="2541800" y="1365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52"/>
            <p:cNvSpPr/>
            <p:nvPr/>
          </p:nvSpPr>
          <p:spPr>
            <a:xfrm>
              <a:off x="2541800" y="1365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52"/>
            <p:cNvSpPr/>
            <p:nvPr/>
          </p:nvSpPr>
          <p:spPr>
            <a:xfrm>
              <a:off x="2527700" y="13707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52"/>
            <p:cNvSpPr/>
            <p:nvPr/>
          </p:nvSpPr>
          <p:spPr>
            <a:xfrm>
              <a:off x="2528750" y="13707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52"/>
            <p:cNvSpPr/>
            <p:nvPr/>
          </p:nvSpPr>
          <p:spPr>
            <a:xfrm>
              <a:off x="2530825" y="137070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52"/>
            <p:cNvSpPr/>
            <p:nvPr/>
          </p:nvSpPr>
          <p:spPr>
            <a:xfrm>
              <a:off x="2528750" y="13761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52"/>
            <p:cNvSpPr/>
            <p:nvPr/>
          </p:nvSpPr>
          <p:spPr>
            <a:xfrm>
              <a:off x="2528750" y="13741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52"/>
            <p:cNvSpPr/>
            <p:nvPr/>
          </p:nvSpPr>
          <p:spPr>
            <a:xfrm>
              <a:off x="2528750" y="13741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52"/>
            <p:cNvSpPr/>
            <p:nvPr/>
          </p:nvSpPr>
          <p:spPr>
            <a:xfrm>
              <a:off x="2528750" y="1371750"/>
              <a:ext cx="25" cy="2375"/>
            </a:xfrm>
            <a:custGeom>
              <a:avLst/>
              <a:gdLst/>
              <a:ahLst/>
              <a:cxnLst/>
              <a:rect l="l" t="t" r="r" b="b"/>
              <a:pathLst>
                <a:path w="1" h="95" extrusionOk="0">
                  <a:moveTo>
                    <a:pt x="0" y="94"/>
                  </a:moveTo>
                  <a:lnTo>
                    <a:pt x="0" y="94"/>
                  </a:lnTo>
                  <a:lnTo>
                    <a:pt x="0" y="94"/>
                  </a:lnTo>
                  <a:cubicBezTo>
                    <a:pt x="0" y="94"/>
                    <a:pt x="0" y="0"/>
                    <a:pt x="0" y="94"/>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52"/>
            <p:cNvSpPr/>
            <p:nvPr/>
          </p:nvSpPr>
          <p:spPr>
            <a:xfrm>
              <a:off x="2528750" y="1374100"/>
              <a:ext cx="25" cy="25"/>
            </a:xfrm>
            <a:custGeom>
              <a:avLst/>
              <a:gdLst/>
              <a:ahLst/>
              <a:cxnLst/>
              <a:rect l="l" t="t" r="r" b="b"/>
              <a:pathLst>
                <a:path w="1" h="1" extrusionOk="0">
                  <a:moveTo>
                    <a:pt x="0" y="0"/>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52"/>
            <p:cNvSpPr/>
            <p:nvPr/>
          </p:nvSpPr>
          <p:spPr>
            <a:xfrm>
              <a:off x="2528750" y="13717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52"/>
            <p:cNvSpPr/>
            <p:nvPr/>
          </p:nvSpPr>
          <p:spPr>
            <a:xfrm>
              <a:off x="2528750" y="1371750"/>
              <a:ext cx="25" cy="2375"/>
            </a:xfrm>
            <a:custGeom>
              <a:avLst/>
              <a:gdLst/>
              <a:ahLst/>
              <a:cxnLst/>
              <a:rect l="l" t="t" r="r" b="b"/>
              <a:pathLst>
                <a:path w="1" h="95" extrusionOk="0">
                  <a:moveTo>
                    <a:pt x="0" y="0"/>
                  </a:moveTo>
                  <a:cubicBezTo>
                    <a:pt x="0" y="0"/>
                    <a:pt x="0" y="94"/>
                    <a:pt x="0" y="0"/>
                  </a:cubicBezTo>
                  <a:cubicBezTo>
                    <a:pt x="0" y="94"/>
                    <a:pt x="0" y="94"/>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52"/>
            <p:cNvSpPr/>
            <p:nvPr/>
          </p:nvSpPr>
          <p:spPr>
            <a:xfrm>
              <a:off x="2528750" y="13741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52"/>
            <p:cNvSpPr/>
            <p:nvPr/>
          </p:nvSpPr>
          <p:spPr>
            <a:xfrm>
              <a:off x="2528750" y="13717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52"/>
            <p:cNvSpPr/>
            <p:nvPr/>
          </p:nvSpPr>
          <p:spPr>
            <a:xfrm>
              <a:off x="2528750" y="1370700"/>
              <a:ext cx="25" cy="1075"/>
            </a:xfrm>
            <a:custGeom>
              <a:avLst/>
              <a:gdLst/>
              <a:ahLst/>
              <a:cxnLst/>
              <a:rect l="l" t="t" r="r" b="b"/>
              <a:pathLst>
                <a:path w="1" h="43" extrusionOk="0">
                  <a:moveTo>
                    <a:pt x="0" y="42"/>
                  </a:moveTo>
                  <a:lnTo>
                    <a:pt x="0" y="42"/>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52"/>
            <p:cNvSpPr/>
            <p:nvPr/>
          </p:nvSpPr>
          <p:spPr>
            <a:xfrm>
              <a:off x="2528750" y="13717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52"/>
            <p:cNvSpPr/>
            <p:nvPr/>
          </p:nvSpPr>
          <p:spPr>
            <a:xfrm>
              <a:off x="2528750" y="1370700"/>
              <a:ext cx="25" cy="1075"/>
            </a:xfrm>
            <a:custGeom>
              <a:avLst/>
              <a:gdLst/>
              <a:ahLst/>
              <a:cxnLst/>
              <a:rect l="l" t="t" r="r" b="b"/>
              <a:pathLst>
                <a:path w="1" h="43" extrusionOk="0">
                  <a:moveTo>
                    <a:pt x="0" y="42"/>
                  </a:moveTo>
                  <a:lnTo>
                    <a:pt x="0" y="0"/>
                  </a:lnTo>
                  <a:lnTo>
                    <a:pt x="0" y="4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52"/>
            <p:cNvSpPr/>
            <p:nvPr/>
          </p:nvSpPr>
          <p:spPr>
            <a:xfrm>
              <a:off x="2528750" y="13707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52"/>
            <p:cNvSpPr/>
            <p:nvPr/>
          </p:nvSpPr>
          <p:spPr>
            <a:xfrm>
              <a:off x="2528750" y="13707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52"/>
            <p:cNvSpPr/>
            <p:nvPr/>
          </p:nvSpPr>
          <p:spPr>
            <a:xfrm>
              <a:off x="2528750" y="1370700"/>
              <a:ext cx="25" cy="25"/>
            </a:xfrm>
            <a:custGeom>
              <a:avLst/>
              <a:gdLst/>
              <a:ahLst/>
              <a:cxnLst/>
              <a:rect l="l" t="t" r="r" b="b"/>
              <a:pathLst>
                <a:path w="1" h="1" extrusionOk="0">
                  <a:moveTo>
                    <a:pt x="0" y="0"/>
                  </a:move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52"/>
            <p:cNvSpPr/>
            <p:nvPr/>
          </p:nvSpPr>
          <p:spPr>
            <a:xfrm>
              <a:off x="2528750" y="13707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52"/>
            <p:cNvSpPr/>
            <p:nvPr/>
          </p:nvSpPr>
          <p:spPr>
            <a:xfrm>
              <a:off x="2528750" y="1371750"/>
              <a:ext cx="25" cy="25"/>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52"/>
            <p:cNvSpPr/>
            <p:nvPr/>
          </p:nvSpPr>
          <p:spPr>
            <a:xfrm>
              <a:off x="2528750" y="13717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52"/>
            <p:cNvSpPr/>
            <p:nvPr/>
          </p:nvSpPr>
          <p:spPr>
            <a:xfrm>
              <a:off x="2528750" y="13707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52"/>
            <p:cNvSpPr/>
            <p:nvPr/>
          </p:nvSpPr>
          <p:spPr>
            <a:xfrm>
              <a:off x="2528750" y="13707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52"/>
            <p:cNvSpPr/>
            <p:nvPr/>
          </p:nvSpPr>
          <p:spPr>
            <a:xfrm>
              <a:off x="2533175" y="1366250"/>
              <a:ext cx="1075" cy="25"/>
            </a:xfrm>
            <a:custGeom>
              <a:avLst/>
              <a:gdLst/>
              <a:ahLst/>
              <a:cxnLst/>
              <a:rect l="l" t="t" r="r" b="b"/>
              <a:pathLst>
                <a:path w="43" h="1" extrusionOk="0">
                  <a:moveTo>
                    <a:pt x="42" y="1"/>
                  </a:moveTo>
                  <a:lnTo>
                    <a:pt x="42"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52"/>
            <p:cNvSpPr/>
            <p:nvPr/>
          </p:nvSpPr>
          <p:spPr>
            <a:xfrm>
              <a:off x="2530825" y="13686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52"/>
            <p:cNvSpPr/>
            <p:nvPr/>
          </p:nvSpPr>
          <p:spPr>
            <a:xfrm>
              <a:off x="2530825" y="1366250"/>
              <a:ext cx="25" cy="2375"/>
            </a:xfrm>
            <a:custGeom>
              <a:avLst/>
              <a:gdLst/>
              <a:ahLst/>
              <a:cxnLst/>
              <a:rect l="l" t="t" r="r" b="b"/>
              <a:pathLst>
                <a:path w="1" h="95" extrusionOk="0">
                  <a:moveTo>
                    <a:pt x="1" y="1"/>
                  </a:moveTo>
                  <a:lnTo>
                    <a:pt x="1" y="1"/>
                  </a:lnTo>
                  <a:lnTo>
                    <a:pt x="1" y="95"/>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52"/>
            <p:cNvSpPr/>
            <p:nvPr/>
          </p:nvSpPr>
          <p:spPr>
            <a:xfrm>
              <a:off x="2528750" y="136860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52"/>
            <p:cNvSpPr/>
            <p:nvPr/>
          </p:nvSpPr>
          <p:spPr>
            <a:xfrm>
              <a:off x="2528750" y="136860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52"/>
            <p:cNvSpPr/>
            <p:nvPr/>
          </p:nvSpPr>
          <p:spPr>
            <a:xfrm>
              <a:off x="2528750" y="1366250"/>
              <a:ext cx="10975" cy="11000"/>
            </a:xfrm>
            <a:custGeom>
              <a:avLst/>
              <a:gdLst/>
              <a:ahLst/>
              <a:cxnLst/>
              <a:rect l="l" t="t" r="r" b="b"/>
              <a:pathLst>
                <a:path w="439" h="440" extrusionOk="0">
                  <a:moveTo>
                    <a:pt x="84" y="1"/>
                  </a:moveTo>
                  <a:cubicBezTo>
                    <a:pt x="84" y="95"/>
                    <a:pt x="0" y="95"/>
                    <a:pt x="0" y="95"/>
                  </a:cubicBezTo>
                  <a:lnTo>
                    <a:pt x="0" y="178"/>
                  </a:lnTo>
                  <a:cubicBezTo>
                    <a:pt x="0" y="220"/>
                    <a:pt x="0" y="314"/>
                    <a:pt x="84" y="314"/>
                  </a:cubicBezTo>
                  <a:lnTo>
                    <a:pt x="84" y="398"/>
                  </a:lnTo>
                  <a:lnTo>
                    <a:pt x="178" y="398"/>
                  </a:lnTo>
                  <a:lnTo>
                    <a:pt x="178" y="440"/>
                  </a:lnTo>
                  <a:lnTo>
                    <a:pt x="219" y="440"/>
                  </a:lnTo>
                  <a:cubicBezTo>
                    <a:pt x="219" y="398"/>
                    <a:pt x="303" y="398"/>
                    <a:pt x="303" y="398"/>
                  </a:cubicBezTo>
                  <a:lnTo>
                    <a:pt x="387" y="398"/>
                  </a:lnTo>
                  <a:lnTo>
                    <a:pt x="387" y="314"/>
                  </a:lnTo>
                  <a:lnTo>
                    <a:pt x="439" y="314"/>
                  </a:lnTo>
                  <a:lnTo>
                    <a:pt x="439" y="220"/>
                  </a:lnTo>
                  <a:lnTo>
                    <a:pt x="439" y="178"/>
                  </a:lnTo>
                  <a:lnTo>
                    <a:pt x="439" y="95"/>
                  </a:lnTo>
                  <a:lnTo>
                    <a:pt x="387" y="95"/>
                  </a:lnTo>
                  <a:lnTo>
                    <a:pt x="387"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52"/>
            <p:cNvSpPr/>
            <p:nvPr/>
          </p:nvSpPr>
          <p:spPr>
            <a:xfrm>
              <a:off x="2528750" y="13707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52"/>
            <p:cNvSpPr/>
            <p:nvPr/>
          </p:nvSpPr>
          <p:spPr>
            <a:xfrm>
              <a:off x="2528750" y="13707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52"/>
            <p:cNvSpPr/>
            <p:nvPr/>
          </p:nvSpPr>
          <p:spPr>
            <a:xfrm>
              <a:off x="2528750" y="13707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52"/>
            <p:cNvSpPr/>
            <p:nvPr/>
          </p:nvSpPr>
          <p:spPr>
            <a:xfrm>
              <a:off x="2528750" y="136860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52"/>
            <p:cNvSpPr/>
            <p:nvPr/>
          </p:nvSpPr>
          <p:spPr>
            <a:xfrm>
              <a:off x="2528750" y="13707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52"/>
            <p:cNvSpPr/>
            <p:nvPr/>
          </p:nvSpPr>
          <p:spPr>
            <a:xfrm>
              <a:off x="2528750" y="1368600"/>
              <a:ext cx="25" cy="2125"/>
            </a:xfrm>
            <a:custGeom>
              <a:avLst/>
              <a:gdLst/>
              <a:ahLst/>
              <a:cxnLst/>
              <a:rect l="l" t="t" r="r" b="b"/>
              <a:pathLst>
                <a:path w="1" h="85" extrusionOk="0">
                  <a:moveTo>
                    <a:pt x="0" y="84"/>
                  </a:moveTo>
                  <a:cubicBezTo>
                    <a:pt x="0" y="84"/>
                    <a:pt x="0" y="1"/>
                    <a:pt x="0" y="84"/>
                  </a:cubicBezTo>
                  <a:lnTo>
                    <a:pt x="0"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52"/>
            <p:cNvSpPr/>
            <p:nvPr/>
          </p:nvSpPr>
          <p:spPr>
            <a:xfrm>
              <a:off x="2530825" y="13686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52"/>
            <p:cNvSpPr/>
            <p:nvPr/>
          </p:nvSpPr>
          <p:spPr>
            <a:xfrm>
              <a:off x="2528750" y="1376175"/>
              <a:ext cx="2100" cy="25"/>
            </a:xfrm>
            <a:custGeom>
              <a:avLst/>
              <a:gdLst/>
              <a:ahLst/>
              <a:cxnLst/>
              <a:rect l="l" t="t" r="r" b="b"/>
              <a:pathLst>
                <a:path w="84" h="1" extrusionOk="0">
                  <a:moveTo>
                    <a:pt x="84" y="1"/>
                  </a:moveTo>
                  <a:lnTo>
                    <a:pt x="0" y="1"/>
                  </a:ln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52"/>
            <p:cNvSpPr/>
            <p:nvPr/>
          </p:nvSpPr>
          <p:spPr>
            <a:xfrm>
              <a:off x="2528750" y="1374100"/>
              <a:ext cx="2100" cy="2100"/>
            </a:xfrm>
            <a:custGeom>
              <a:avLst/>
              <a:gdLst/>
              <a:ahLst/>
              <a:cxnLst/>
              <a:rect l="l" t="t" r="r" b="b"/>
              <a:pathLst>
                <a:path w="84" h="84" extrusionOk="0">
                  <a:moveTo>
                    <a:pt x="0" y="0"/>
                  </a:moveTo>
                  <a:lnTo>
                    <a:pt x="0" y="84"/>
                  </a:lnTo>
                  <a:lnTo>
                    <a:pt x="84" y="84"/>
                  </a:lnTo>
                  <a:cubicBezTo>
                    <a:pt x="0" y="84"/>
                    <a:pt x="0" y="84"/>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52"/>
            <p:cNvSpPr/>
            <p:nvPr/>
          </p:nvSpPr>
          <p:spPr>
            <a:xfrm>
              <a:off x="2505750" y="1345625"/>
              <a:ext cx="28500" cy="19625"/>
            </a:xfrm>
            <a:custGeom>
              <a:avLst/>
              <a:gdLst/>
              <a:ahLst/>
              <a:cxnLst/>
              <a:rect l="l" t="t" r="r" b="b"/>
              <a:pathLst>
                <a:path w="1140" h="785" extrusionOk="0">
                  <a:moveTo>
                    <a:pt x="784" y="1"/>
                  </a:moveTo>
                  <a:cubicBezTo>
                    <a:pt x="743" y="42"/>
                    <a:pt x="743" y="42"/>
                    <a:pt x="659" y="42"/>
                  </a:cubicBezTo>
                  <a:cubicBezTo>
                    <a:pt x="659" y="42"/>
                    <a:pt x="575" y="42"/>
                    <a:pt x="575" y="136"/>
                  </a:cubicBezTo>
                  <a:cubicBezTo>
                    <a:pt x="523" y="136"/>
                    <a:pt x="440" y="136"/>
                    <a:pt x="440" y="220"/>
                  </a:cubicBezTo>
                  <a:cubicBezTo>
                    <a:pt x="356" y="220"/>
                    <a:pt x="356" y="262"/>
                    <a:pt x="314" y="262"/>
                  </a:cubicBezTo>
                  <a:cubicBezTo>
                    <a:pt x="314" y="262"/>
                    <a:pt x="314" y="356"/>
                    <a:pt x="220" y="356"/>
                  </a:cubicBezTo>
                  <a:cubicBezTo>
                    <a:pt x="220" y="439"/>
                    <a:pt x="137" y="439"/>
                    <a:pt x="137" y="481"/>
                  </a:cubicBezTo>
                  <a:cubicBezTo>
                    <a:pt x="137" y="481"/>
                    <a:pt x="137" y="565"/>
                    <a:pt x="95" y="565"/>
                  </a:cubicBezTo>
                  <a:lnTo>
                    <a:pt x="95" y="659"/>
                  </a:lnTo>
                  <a:lnTo>
                    <a:pt x="137" y="659"/>
                  </a:lnTo>
                  <a:cubicBezTo>
                    <a:pt x="220" y="565"/>
                    <a:pt x="220" y="565"/>
                    <a:pt x="220" y="481"/>
                  </a:cubicBezTo>
                  <a:cubicBezTo>
                    <a:pt x="314" y="481"/>
                    <a:pt x="314" y="481"/>
                    <a:pt x="314" y="439"/>
                  </a:cubicBezTo>
                  <a:cubicBezTo>
                    <a:pt x="356" y="439"/>
                    <a:pt x="356" y="439"/>
                    <a:pt x="440" y="356"/>
                  </a:cubicBezTo>
                  <a:cubicBezTo>
                    <a:pt x="440" y="356"/>
                    <a:pt x="440" y="262"/>
                    <a:pt x="523" y="262"/>
                  </a:cubicBezTo>
                  <a:lnTo>
                    <a:pt x="575" y="220"/>
                  </a:lnTo>
                  <a:lnTo>
                    <a:pt x="659" y="220"/>
                  </a:lnTo>
                  <a:lnTo>
                    <a:pt x="743" y="136"/>
                  </a:lnTo>
                  <a:lnTo>
                    <a:pt x="784" y="136"/>
                  </a:lnTo>
                  <a:cubicBezTo>
                    <a:pt x="878" y="42"/>
                    <a:pt x="878" y="42"/>
                    <a:pt x="920" y="42"/>
                  </a:cubicBezTo>
                  <a:cubicBezTo>
                    <a:pt x="1004" y="1"/>
                    <a:pt x="1139" y="1"/>
                    <a:pt x="1139" y="1"/>
                  </a:cubicBezTo>
                  <a:close/>
                  <a:moveTo>
                    <a:pt x="95" y="700"/>
                  </a:moveTo>
                  <a:lnTo>
                    <a:pt x="1" y="784"/>
                  </a:lnTo>
                  <a:cubicBezTo>
                    <a:pt x="1" y="784"/>
                    <a:pt x="95" y="784"/>
                    <a:pt x="95" y="70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52"/>
            <p:cNvSpPr/>
            <p:nvPr/>
          </p:nvSpPr>
          <p:spPr>
            <a:xfrm>
              <a:off x="2344875" y="1259050"/>
              <a:ext cx="230650" cy="202025"/>
            </a:xfrm>
            <a:custGeom>
              <a:avLst/>
              <a:gdLst/>
              <a:ahLst/>
              <a:cxnLst/>
              <a:rect l="l" t="t" r="r" b="b"/>
              <a:pathLst>
                <a:path w="9226" h="8081" extrusionOk="0">
                  <a:moveTo>
                    <a:pt x="8061" y="1240"/>
                  </a:moveTo>
                  <a:cubicBezTo>
                    <a:pt x="8066" y="1240"/>
                    <a:pt x="8077" y="1243"/>
                    <a:pt x="8097" y="1249"/>
                  </a:cubicBezTo>
                  <a:cubicBezTo>
                    <a:pt x="8119" y="1249"/>
                    <a:pt x="8130" y="1273"/>
                    <a:pt x="8147" y="1295"/>
                  </a:cubicBezTo>
                  <a:lnTo>
                    <a:pt x="8147" y="1295"/>
                  </a:lnTo>
                  <a:cubicBezTo>
                    <a:pt x="8097" y="1270"/>
                    <a:pt x="8044" y="1240"/>
                    <a:pt x="8061" y="1240"/>
                  </a:cubicBezTo>
                  <a:close/>
                  <a:moveTo>
                    <a:pt x="5597" y="1"/>
                  </a:moveTo>
                  <a:cubicBezTo>
                    <a:pt x="4535" y="1"/>
                    <a:pt x="3876" y="435"/>
                    <a:pt x="3876" y="465"/>
                  </a:cubicBezTo>
                  <a:cubicBezTo>
                    <a:pt x="3396" y="685"/>
                    <a:pt x="2915" y="1030"/>
                    <a:pt x="2612" y="1468"/>
                  </a:cubicBezTo>
                  <a:cubicBezTo>
                    <a:pt x="2393" y="1771"/>
                    <a:pt x="2174" y="2158"/>
                    <a:pt x="2257" y="2555"/>
                  </a:cubicBezTo>
                  <a:cubicBezTo>
                    <a:pt x="2174" y="2941"/>
                    <a:pt x="2048" y="3338"/>
                    <a:pt x="1954" y="3683"/>
                  </a:cubicBezTo>
                  <a:cubicBezTo>
                    <a:pt x="1829" y="4163"/>
                    <a:pt x="1526" y="4602"/>
                    <a:pt x="1129" y="4947"/>
                  </a:cubicBezTo>
                  <a:cubicBezTo>
                    <a:pt x="784" y="5166"/>
                    <a:pt x="481" y="5386"/>
                    <a:pt x="262" y="5730"/>
                  </a:cubicBezTo>
                  <a:cubicBezTo>
                    <a:pt x="126" y="5856"/>
                    <a:pt x="1" y="6253"/>
                    <a:pt x="168" y="6378"/>
                  </a:cubicBezTo>
                  <a:cubicBezTo>
                    <a:pt x="346" y="6430"/>
                    <a:pt x="387" y="6430"/>
                    <a:pt x="565" y="6430"/>
                  </a:cubicBezTo>
                  <a:cubicBezTo>
                    <a:pt x="711" y="6430"/>
                    <a:pt x="876" y="6314"/>
                    <a:pt x="994" y="6314"/>
                  </a:cubicBezTo>
                  <a:cubicBezTo>
                    <a:pt x="1054" y="6314"/>
                    <a:pt x="1101" y="6343"/>
                    <a:pt x="1129" y="6430"/>
                  </a:cubicBezTo>
                  <a:cubicBezTo>
                    <a:pt x="1265" y="6733"/>
                    <a:pt x="1046" y="6994"/>
                    <a:pt x="1390" y="7162"/>
                  </a:cubicBezTo>
                  <a:cubicBezTo>
                    <a:pt x="1610" y="7214"/>
                    <a:pt x="1735" y="7214"/>
                    <a:pt x="1954" y="7214"/>
                  </a:cubicBezTo>
                  <a:lnTo>
                    <a:pt x="2048" y="7214"/>
                  </a:lnTo>
                  <a:cubicBezTo>
                    <a:pt x="2048" y="7297"/>
                    <a:pt x="2132" y="7297"/>
                    <a:pt x="2132" y="7297"/>
                  </a:cubicBezTo>
                  <a:cubicBezTo>
                    <a:pt x="2257" y="7381"/>
                    <a:pt x="2393" y="7423"/>
                    <a:pt x="2518" y="7517"/>
                  </a:cubicBezTo>
                  <a:lnTo>
                    <a:pt x="2957" y="7517"/>
                  </a:lnTo>
                  <a:cubicBezTo>
                    <a:pt x="3021" y="7541"/>
                    <a:pt x="3084" y="7551"/>
                    <a:pt x="3148" y="7551"/>
                  </a:cubicBezTo>
                  <a:cubicBezTo>
                    <a:pt x="3303" y="7551"/>
                    <a:pt x="3459" y="7490"/>
                    <a:pt x="3615" y="7423"/>
                  </a:cubicBezTo>
                  <a:cubicBezTo>
                    <a:pt x="3876" y="7423"/>
                    <a:pt x="4179" y="7600"/>
                    <a:pt x="4399" y="7736"/>
                  </a:cubicBezTo>
                  <a:cubicBezTo>
                    <a:pt x="4660" y="7945"/>
                    <a:pt x="5046" y="8081"/>
                    <a:pt x="5391" y="8081"/>
                  </a:cubicBezTo>
                  <a:cubicBezTo>
                    <a:pt x="5746" y="7997"/>
                    <a:pt x="6175" y="7945"/>
                    <a:pt x="6530" y="7861"/>
                  </a:cubicBezTo>
                  <a:cubicBezTo>
                    <a:pt x="6749" y="7778"/>
                    <a:pt x="6958" y="7778"/>
                    <a:pt x="7010" y="7600"/>
                  </a:cubicBezTo>
                  <a:cubicBezTo>
                    <a:pt x="7094" y="7381"/>
                    <a:pt x="7094" y="7214"/>
                    <a:pt x="7010" y="6994"/>
                  </a:cubicBezTo>
                  <a:cubicBezTo>
                    <a:pt x="6655" y="6295"/>
                    <a:pt x="5224" y="6295"/>
                    <a:pt x="5652" y="5250"/>
                  </a:cubicBezTo>
                  <a:cubicBezTo>
                    <a:pt x="5788" y="4947"/>
                    <a:pt x="5966" y="4811"/>
                    <a:pt x="5788" y="4508"/>
                  </a:cubicBezTo>
                  <a:cubicBezTo>
                    <a:pt x="5746" y="4383"/>
                    <a:pt x="5652" y="4247"/>
                    <a:pt x="5611" y="4122"/>
                  </a:cubicBezTo>
                  <a:cubicBezTo>
                    <a:pt x="5443" y="3725"/>
                    <a:pt x="5652" y="3599"/>
                    <a:pt x="5966" y="3505"/>
                  </a:cubicBezTo>
                  <a:cubicBezTo>
                    <a:pt x="6091" y="3505"/>
                    <a:pt x="6175" y="3599"/>
                    <a:pt x="6227" y="3599"/>
                  </a:cubicBezTo>
                  <a:cubicBezTo>
                    <a:pt x="6394" y="3599"/>
                    <a:pt x="6530" y="3505"/>
                    <a:pt x="6572" y="3380"/>
                  </a:cubicBezTo>
                  <a:cubicBezTo>
                    <a:pt x="6655" y="3244"/>
                    <a:pt x="6749" y="3161"/>
                    <a:pt x="6791" y="3035"/>
                  </a:cubicBezTo>
                  <a:lnTo>
                    <a:pt x="7010" y="3035"/>
                  </a:lnTo>
                  <a:cubicBezTo>
                    <a:pt x="7122" y="3035"/>
                    <a:pt x="7275" y="3072"/>
                    <a:pt x="7430" y="3072"/>
                  </a:cubicBezTo>
                  <a:cubicBezTo>
                    <a:pt x="7507" y="3072"/>
                    <a:pt x="7585" y="3063"/>
                    <a:pt x="7658" y="3035"/>
                  </a:cubicBezTo>
                  <a:lnTo>
                    <a:pt x="7742" y="3035"/>
                  </a:lnTo>
                  <a:cubicBezTo>
                    <a:pt x="7794" y="3161"/>
                    <a:pt x="8139" y="3244"/>
                    <a:pt x="8139" y="3244"/>
                  </a:cubicBezTo>
                  <a:cubicBezTo>
                    <a:pt x="8209" y="3281"/>
                    <a:pt x="8292" y="3304"/>
                    <a:pt x="8367" y="3304"/>
                  </a:cubicBezTo>
                  <a:cubicBezTo>
                    <a:pt x="8482" y="3304"/>
                    <a:pt x="8577" y="3251"/>
                    <a:pt x="8577" y="3119"/>
                  </a:cubicBezTo>
                  <a:cubicBezTo>
                    <a:pt x="8577" y="3035"/>
                    <a:pt x="8661" y="2941"/>
                    <a:pt x="8577" y="2899"/>
                  </a:cubicBezTo>
                  <a:cubicBezTo>
                    <a:pt x="8577" y="2899"/>
                    <a:pt x="8525" y="2722"/>
                    <a:pt x="8577" y="2680"/>
                  </a:cubicBezTo>
                  <a:lnTo>
                    <a:pt x="8661" y="2680"/>
                  </a:lnTo>
                  <a:cubicBezTo>
                    <a:pt x="8690" y="2709"/>
                    <a:pt x="8738" y="2762"/>
                    <a:pt x="8810" y="2762"/>
                  </a:cubicBezTo>
                  <a:cubicBezTo>
                    <a:pt x="8842" y="2762"/>
                    <a:pt x="8880" y="2751"/>
                    <a:pt x="8922" y="2722"/>
                  </a:cubicBezTo>
                  <a:cubicBezTo>
                    <a:pt x="9100" y="2722"/>
                    <a:pt x="9225" y="2461"/>
                    <a:pt x="9141" y="2335"/>
                  </a:cubicBezTo>
                  <a:cubicBezTo>
                    <a:pt x="9100" y="2032"/>
                    <a:pt x="8880" y="1677"/>
                    <a:pt x="8577" y="1552"/>
                  </a:cubicBezTo>
                  <a:cubicBezTo>
                    <a:pt x="8442" y="1468"/>
                    <a:pt x="8358" y="1374"/>
                    <a:pt x="8222" y="1332"/>
                  </a:cubicBezTo>
                  <a:cubicBezTo>
                    <a:pt x="8285" y="1332"/>
                    <a:pt x="8459" y="1430"/>
                    <a:pt x="8580" y="1430"/>
                  </a:cubicBezTo>
                  <a:cubicBezTo>
                    <a:pt x="8641" y="1430"/>
                    <a:pt x="8689" y="1406"/>
                    <a:pt x="8703" y="1332"/>
                  </a:cubicBezTo>
                  <a:cubicBezTo>
                    <a:pt x="8786" y="1030"/>
                    <a:pt x="8525" y="894"/>
                    <a:pt x="8316" y="768"/>
                  </a:cubicBezTo>
                  <a:cubicBezTo>
                    <a:pt x="7877" y="549"/>
                    <a:pt x="7355" y="424"/>
                    <a:pt x="6875" y="204"/>
                  </a:cubicBezTo>
                  <a:cubicBezTo>
                    <a:pt x="6405" y="56"/>
                    <a:pt x="5975" y="1"/>
                    <a:pt x="5597"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52"/>
            <p:cNvSpPr/>
            <p:nvPr/>
          </p:nvSpPr>
          <p:spPr>
            <a:xfrm>
              <a:off x="2393725" y="1314650"/>
              <a:ext cx="32250" cy="115450"/>
            </a:xfrm>
            <a:custGeom>
              <a:avLst/>
              <a:gdLst/>
              <a:ahLst/>
              <a:cxnLst/>
              <a:rect l="l" t="t" r="r" b="b"/>
              <a:pathLst>
                <a:path w="1290" h="4618" extrusionOk="0">
                  <a:moveTo>
                    <a:pt x="1156" y="1"/>
                  </a:moveTo>
                  <a:cubicBezTo>
                    <a:pt x="1146" y="1"/>
                    <a:pt x="1139" y="9"/>
                    <a:pt x="1139" y="28"/>
                  </a:cubicBezTo>
                  <a:cubicBezTo>
                    <a:pt x="961" y="331"/>
                    <a:pt x="742" y="498"/>
                    <a:pt x="742" y="895"/>
                  </a:cubicBezTo>
                  <a:cubicBezTo>
                    <a:pt x="658" y="1114"/>
                    <a:pt x="742" y="1281"/>
                    <a:pt x="742" y="1501"/>
                  </a:cubicBezTo>
                  <a:cubicBezTo>
                    <a:pt x="784" y="1804"/>
                    <a:pt x="784" y="2065"/>
                    <a:pt x="742" y="2378"/>
                  </a:cubicBezTo>
                  <a:cubicBezTo>
                    <a:pt x="742" y="2807"/>
                    <a:pt x="658" y="3287"/>
                    <a:pt x="303" y="3632"/>
                  </a:cubicBezTo>
                  <a:cubicBezTo>
                    <a:pt x="0" y="3945"/>
                    <a:pt x="94" y="4206"/>
                    <a:pt x="178" y="4593"/>
                  </a:cubicBezTo>
                  <a:cubicBezTo>
                    <a:pt x="178" y="4608"/>
                    <a:pt x="195" y="4618"/>
                    <a:pt x="216" y="4618"/>
                  </a:cubicBezTo>
                  <a:cubicBezTo>
                    <a:pt x="253" y="4618"/>
                    <a:pt x="303" y="4589"/>
                    <a:pt x="303" y="4509"/>
                  </a:cubicBezTo>
                  <a:cubicBezTo>
                    <a:pt x="220" y="4206"/>
                    <a:pt x="178" y="3945"/>
                    <a:pt x="439" y="3726"/>
                  </a:cubicBezTo>
                  <a:cubicBezTo>
                    <a:pt x="523" y="3632"/>
                    <a:pt x="564" y="3506"/>
                    <a:pt x="658" y="3423"/>
                  </a:cubicBezTo>
                  <a:cubicBezTo>
                    <a:pt x="784" y="3162"/>
                    <a:pt x="878" y="2807"/>
                    <a:pt x="878" y="2504"/>
                  </a:cubicBezTo>
                  <a:lnTo>
                    <a:pt x="878" y="1459"/>
                  </a:lnTo>
                  <a:cubicBezTo>
                    <a:pt x="878" y="1240"/>
                    <a:pt x="784" y="1020"/>
                    <a:pt x="878" y="811"/>
                  </a:cubicBezTo>
                  <a:cubicBezTo>
                    <a:pt x="878" y="498"/>
                    <a:pt x="1087" y="331"/>
                    <a:pt x="1223" y="153"/>
                  </a:cubicBezTo>
                  <a:cubicBezTo>
                    <a:pt x="1289" y="120"/>
                    <a:pt x="1197" y="1"/>
                    <a:pt x="1156"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52"/>
            <p:cNvSpPr/>
            <p:nvPr/>
          </p:nvSpPr>
          <p:spPr>
            <a:xfrm>
              <a:off x="2420875" y="1316700"/>
              <a:ext cx="20600" cy="118125"/>
            </a:xfrm>
            <a:custGeom>
              <a:avLst/>
              <a:gdLst/>
              <a:ahLst/>
              <a:cxnLst/>
              <a:rect l="l" t="t" r="r" b="b"/>
              <a:pathLst>
                <a:path w="824" h="4725" extrusionOk="0">
                  <a:moveTo>
                    <a:pt x="756" y="1"/>
                  </a:moveTo>
                  <a:cubicBezTo>
                    <a:pt x="740" y="1"/>
                    <a:pt x="722" y="8"/>
                    <a:pt x="701" y="29"/>
                  </a:cubicBezTo>
                  <a:cubicBezTo>
                    <a:pt x="440" y="71"/>
                    <a:pt x="356" y="291"/>
                    <a:pt x="262" y="593"/>
                  </a:cubicBezTo>
                  <a:cubicBezTo>
                    <a:pt x="262" y="1032"/>
                    <a:pt x="262" y="1419"/>
                    <a:pt x="356" y="1857"/>
                  </a:cubicBezTo>
                  <a:cubicBezTo>
                    <a:pt x="356" y="2160"/>
                    <a:pt x="440" y="2380"/>
                    <a:pt x="440" y="2641"/>
                  </a:cubicBezTo>
                  <a:cubicBezTo>
                    <a:pt x="440" y="2944"/>
                    <a:pt x="356" y="3205"/>
                    <a:pt x="220" y="3508"/>
                  </a:cubicBezTo>
                  <a:cubicBezTo>
                    <a:pt x="53" y="3947"/>
                    <a:pt x="1" y="4291"/>
                    <a:pt x="220" y="4688"/>
                  </a:cubicBezTo>
                  <a:cubicBezTo>
                    <a:pt x="220" y="4714"/>
                    <a:pt x="233" y="4724"/>
                    <a:pt x="248" y="4724"/>
                  </a:cubicBezTo>
                  <a:cubicBezTo>
                    <a:pt x="282" y="4724"/>
                    <a:pt x="327" y="4675"/>
                    <a:pt x="262" y="4647"/>
                  </a:cubicBezTo>
                  <a:cubicBezTo>
                    <a:pt x="53" y="4124"/>
                    <a:pt x="262" y="3727"/>
                    <a:pt x="440" y="3289"/>
                  </a:cubicBezTo>
                  <a:cubicBezTo>
                    <a:pt x="575" y="2986"/>
                    <a:pt x="617" y="2557"/>
                    <a:pt x="481" y="2296"/>
                  </a:cubicBezTo>
                  <a:cubicBezTo>
                    <a:pt x="440" y="1857"/>
                    <a:pt x="440" y="1419"/>
                    <a:pt x="440" y="1074"/>
                  </a:cubicBezTo>
                  <a:cubicBezTo>
                    <a:pt x="440" y="729"/>
                    <a:pt x="440" y="291"/>
                    <a:pt x="784" y="71"/>
                  </a:cubicBezTo>
                  <a:cubicBezTo>
                    <a:pt x="823" y="71"/>
                    <a:pt x="804" y="1"/>
                    <a:pt x="756"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52"/>
            <p:cNvSpPr/>
            <p:nvPr/>
          </p:nvSpPr>
          <p:spPr>
            <a:xfrm>
              <a:off x="2438375" y="1327875"/>
              <a:ext cx="18725" cy="112425"/>
            </a:xfrm>
            <a:custGeom>
              <a:avLst/>
              <a:gdLst/>
              <a:ahLst/>
              <a:cxnLst/>
              <a:rect l="l" t="t" r="r" b="b"/>
              <a:pathLst>
                <a:path w="749" h="4497" extrusionOk="0">
                  <a:moveTo>
                    <a:pt x="682" y="0"/>
                  </a:moveTo>
                  <a:cubicBezTo>
                    <a:pt x="650" y="0"/>
                    <a:pt x="604" y="23"/>
                    <a:pt x="565" y="63"/>
                  </a:cubicBezTo>
                  <a:cubicBezTo>
                    <a:pt x="304" y="752"/>
                    <a:pt x="1" y="1536"/>
                    <a:pt x="304" y="2278"/>
                  </a:cubicBezTo>
                  <a:cubicBezTo>
                    <a:pt x="439" y="2758"/>
                    <a:pt x="659" y="3280"/>
                    <a:pt x="523" y="3761"/>
                  </a:cubicBezTo>
                  <a:cubicBezTo>
                    <a:pt x="439" y="3980"/>
                    <a:pt x="304" y="4241"/>
                    <a:pt x="439" y="4461"/>
                  </a:cubicBezTo>
                  <a:cubicBezTo>
                    <a:pt x="439" y="4486"/>
                    <a:pt x="451" y="4496"/>
                    <a:pt x="466" y="4496"/>
                  </a:cubicBezTo>
                  <a:cubicBezTo>
                    <a:pt x="500" y="4496"/>
                    <a:pt x="552" y="4445"/>
                    <a:pt x="523" y="4409"/>
                  </a:cubicBezTo>
                  <a:cubicBezTo>
                    <a:pt x="439" y="4200"/>
                    <a:pt x="659" y="3886"/>
                    <a:pt x="659" y="3677"/>
                  </a:cubicBezTo>
                  <a:cubicBezTo>
                    <a:pt x="701" y="3322"/>
                    <a:pt x="659" y="2977"/>
                    <a:pt x="565" y="2539"/>
                  </a:cubicBezTo>
                  <a:cubicBezTo>
                    <a:pt x="439" y="2194"/>
                    <a:pt x="304" y="1849"/>
                    <a:pt x="304" y="1410"/>
                  </a:cubicBezTo>
                  <a:cubicBezTo>
                    <a:pt x="345" y="972"/>
                    <a:pt x="523" y="491"/>
                    <a:pt x="701" y="146"/>
                  </a:cubicBezTo>
                  <a:cubicBezTo>
                    <a:pt x="749" y="44"/>
                    <a:pt x="727" y="0"/>
                    <a:pt x="682"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52"/>
            <p:cNvSpPr/>
            <p:nvPr/>
          </p:nvSpPr>
          <p:spPr>
            <a:xfrm>
              <a:off x="2457975" y="1323175"/>
              <a:ext cx="21700" cy="127950"/>
            </a:xfrm>
            <a:custGeom>
              <a:avLst/>
              <a:gdLst/>
              <a:ahLst/>
              <a:cxnLst/>
              <a:rect l="l" t="t" r="r" b="b"/>
              <a:pathLst>
                <a:path w="868" h="5118" extrusionOk="0">
                  <a:moveTo>
                    <a:pt x="171" y="0"/>
                  </a:moveTo>
                  <a:cubicBezTo>
                    <a:pt x="144" y="0"/>
                    <a:pt x="110" y="11"/>
                    <a:pt x="84" y="32"/>
                  </a:cubicBezTo>
                  <a:cubicBezTo>
                    <a:pt x="84" y="470"/>
                    <a:pt x="136" y="940"/>
                    <a:pt x="136" y="1379"/>
                  </a:cubicBezTo>
                  <a:cubicBezTo>
                    <a:pt x="136" y="1901"/>
                    <a:pt x="84" y="2298"/>
                    <a:pt x="84" y="2821"/>
                  </a:cubicBezTo>
                  <a:cubicBezTo>
                    <a:pt x="0" y="3165"/>
                    <a:pt x="84" y="3468"/>
                    <a:pt x="220" y="3730"/>
                  </a:cubicBezTo>
                  <a:cubicBezTo>
                    <a:pt x="345" y="4168"/>
                    <a:pt x="658" y="4513"/>
                    <a:pt x="522" y="5035"/>
                  </a:cubicBezTo>
                  <a:cubicBezTo>
                    <a:pt x="465" y="5064"/>
                    <a:pt x="506" y="5117"/>
                    <a:pt x="538" y="5117"/>
                  </a:cubicBezTo>
                  <a:cubicBezTo>
                    <a:pt x="552" y="5117"/>
                    <a:pt x="564" y="5106"/>
                    <a:pt x="564" y="5077"/>
                  </a:cubicBezTo>
                  <a:cubicBezTo>
                    <a:pt x="867" y="4294"/>
                    <a:pt x="136" y="3688"/>
                    <a:pt x="136" y="2904"/>
                  </a:cubicBezTo>
                  <a:cubicBezTo>
                    <a:pt x="220" y="2466"/>
                    <a:pt x="303" y="1943"/>
                    <a:pt x="303" y="1557"/>
                  </a:cubicBezTo>
                  <a:cubicBezTo>
                    <a:pt x="303" y="1034"/>
                    <a:pt x="220" y="554"/>
                    <a:pt x="220" y="32"/>
                  </a:cubicBezTo>
                  <a:cubicBezTo>
                    <a:pt x="220" y="11"/>
                    <a:pt x="199" y="0"/>
                    <a:pt x="171"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52"/>
            <p:cNvSpPr/>
            <p:nvPr/>
          </p:nvSpPr>
          <p:spPr>
            <a:xfrm>
              <a:off x="2472075" y="1318050"/>
              <a:ext cx="24050" cy="122925"/>
            </a:xfrm>
            <a:custGeom>
              <a:avLst/>
              <a:gdLst/>
              <a:ahLst/>
              <a:cxnLst/>
              <a:rect l="l" t="t" r="r" b="b"/>
              <a:pathLst>
                <a:path w="962" h="4917" extrusionOk="0">
                  <a:moveTo>
                    <a:pt x="545" y="1"/>
                  </a:moveTo>
                  <a:cubicBezTo>
                    <a:pt x="532" y="1"/>
                    <a:pt x="523" y="6"/>
                    <a:pt x="523" y="17"/>
                  </a:cubicBezTo>
                  <a:cubicBezTo>
                    <a:pt x="303" y="362"/>
                    <a:pt x="355" y="801"/>
                    <a:pt x="303" y="1145"/>
                  </a:cubicBezTo>
                  <a:cubicBezTo>
                    <a:pt x="220" y="1584"/>
                    <a:pt x="94" y="2023"/>
                    <a:pt x="94" y="2503"/>
                  </a:cubicBezTo>
                  <a:cubicBezTo>
                    <a:pt x="0" y="2932"/>
                    <a:pt x="94" y="3370"/>
                    <a:pt x="220" y="3715"/>
                  </a:cubicBezTo>
                  <a:cubicBezTo>
                    <a:pt x="439" y="4154"/>
                    <a:pt x="658" y="4499"/>
                    <a:pt x="784" y="4854"/>
                  </a:cubicBezTo>
                  <a:cubicBezTo>
                    <a:pt x="831" y="4896"/>
                    <a:pt x="886" y="4916"/>
                    <a:pt x="918" y="4916"/>
                  </a:cubicBezTo>
                  <a:cubicBezTo>
                    <a:pt x="951" y="4916"/>
                    <a:pt x="961" y="4896"/>
                    <a:pt x="920" y="4854"/>
                  </a:cubicBezTo>
                  <a:cubicBezTo>
                    <a:pt x="878" y="4499"/>
                    <a:pt x="658" y="4279"/>
                    <a:pt x="523" y="4018"/>
                  </a:cubicBezTo>
                  <a:cubicBezTo>
                    <a:pt x="303" y="3496"/>
                    <a:pt x="220" y="3109"/>
                    <a:pt x="220" y="2587"/>
                  </a:cubicBezTo>
                  <a:cubicBezTo>
                    <a:pt x="220" y="2148"/>
                    <a:pt x="303" y="1762"/>
                    <a:pt x="439" y="1323"/>
                  </a:cubicBezTo>
                  <a:cubicBezTo>
                    <a:pt x="439" y="1145"/>
                    <a:pt x="523" y="1020"/>
                    <a:pt x="523" y="884"/>
                  </a:cubicBezTo>
                  <a:cubicBezTo>
                    <a:pt x="523" y="581"/>
                    <a:pt x="523" y="362"/>
                    <a:pt x="564" y="101"/>
                  </a:cubicBezTo>
                  <a:cubicBezTo>
                    <a:pt x="633" y="40"/>
                    <a:pt x="579" y="1"/>
                    <a:pt x="545"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52"/>
            <p:cNvSpPr/>
            <p:nvPr/>
          </p:nvSpPr>
          <p:spPr>
            <a:xfrm>
              <a:off x="2424275" y="1265050"/>
              <a:ext cx="117550" cy="40900"/>
            </a:xfrm>
            <a:custGeom>
              <a:avLst/>
              <a:gdLst/>
              <a:ahLst/>
              <a:cxnLst/>
              <a:rect l="l" t="t" r="r" b="b"/>
              <a:pathLst>
                <a:path w="4702" h="1636" extrusionOk="0">
                  <a:moveTo>
                    <a:pt x="3251" y="1"/>
                  </a:moveTo>
                  <a:cubicBezTo>
                    <a:pt x="2749" y="1"/>
                    <a:pt x="2310" y="187"/>
                    <a:pt x="1870" y="225"/>
                  </a:cubicBezTo>
                  <a:cubicBezTo>
                    <a:pt x="1223" y="445"/>
                    <a:pt x="84" y="748"/>
                    <a:pt x="1" y="1573"/>
                  </a:cubicBezTo>
                  <a:cubicBezTo>
                    <a:pt x="1" y="1615"/>
                    <a:pt x="32" y="1636"/>
                    <a:pt x="63" y="1636"/>
                  </a:cubicBezTo>
                  <a:cubicBezTo>
                    <a:pt x="95" y="1636"/>
                    <a:pt x="126" y="1615"/>
                    <a:pt x="126" y="1573"/>
                  </a:cubicBezTo>
                  <a:cubicBezTo>
                    <a:pt x="126" y="748"/>
                    <a:pt x="1348" y="528"/>
                    <a:pt x="2006" y="351"/>
                  </a:cubicBezTo>
                  <a:cubicBezTo>
                    <a:pt x="2435" y="225"/>
                    <a:pt x="2790" y="184"/>
                    <a:pt x="3260" y="184"/>
                  </a:cubicBezTo>
                  <a:cubicBezTo>
                    <a:pt x="3782" y="184"/>
                    <a:pt x="4137" y="351"/>
                    <a:pt x="4566" y="748"/>
                  </a:cubicBezTo>
                  <a:cubicBezTo>
                    <a:pt x="4618" y="748"/>
                    <a:pt x="4701" y="654"/>
                    <a:pt x="4618" y="570"/>
                  </a:cubicBezTo>
                  <a:cubicBezTo>
                    <a:pt x="4179" y="309"/>
                    <a:pt x="3918" y="90"/>
                    <a:pt x="3396" y="6"/>
                  </a:cubicBezTo>
                  <a:cubicBezTo>
                    <a:pt x="3347" y="2"/>
                    <a:pt x="3299" y="1"/>
                    <a:pt x="3251"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52"/>
            <p:cNvSpPr/>
            <p:nvPr/>
          </p:nvSpPr>
          <p:spPr>
            <a:xfrm>
              <a:off x="2435250" y="1276150"/>
              <a:ext cx="118575" cy="33725"/>
            </a:xfrm>
            <a:custGeom>
              <a:avLst/>
              <a:gdLst/>
              <a:ahLst/>
              <a:cxnLst/>
              <a:rect l="l" t="t" r="r" b="b"/>
              <a:pathLst>
                <a:path w="4743" h="1349" extrusionOk="0">
                  <a:moveTo>
                    <a:pt x="2779" y="1"/>
                  </a:moveTo>
                  <a:cubicBezTo>
                    <a:pt x="2257" y="1"/>
                    <a:pt x="1776" y="126"/>
                    <a:pt x="1348" y="304"/>
                  </a:cubicBezTo>
                  <a:cubicBezTo>
                    <a:pt x="909" y="429"/>
                    <a:pt x="470" y="648"/>
                    <a:pt x="42" y="868"/>
                  </a:cubicBezTo>
                  <a:cubicBezTo>
                    <a:pt x="0" y="910"/>
                    <a:pt x="42" y="993"/>
                    <a:pt x="126" y="993"/>
                  </a:cubicBezTo>
                  <a:cubicBezTo>
                    <a:pt x="909" y="565"/>
                    <a:pt x="1693" y="304"/>
                    <a:pt x="2560" y="126"/>
                  </a:cubicBezTo>
                  <a:cubicBezTo>
                    <a:pt x="2584" y="125"/>
                    <a:pt x="2607" y="124"/>
                    <a:pt x="2631" y="124"/>
                  </a:cubicBezTo>
                  <a:cubicBezTo>
                    <a:pt x="3428" y="124"/>
                    <a:pt x="3978" y="800"/>
                    <a:pt x="4607" y="1348"/>
                  </a:cubicBezTo>
                  <a:cubicBezTo>
                    <a:pt x="4701" y="1348"/>
                    <a:pt x="4743" y="1254"/>
                    <a:pt x="4701" y="1213"/>
                  </a:cubicBezTo>
                  <a:cubicBezTo>
                    <a:pt x="4127" y="690"/>
                    <a:pt x="3604" y="1"/>
                    <a:pt x="2779"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52"/>
            <p:cNvSpPr/>
            <p:nvPr/>
          </p:nvSpPr>
          <p:spPr>
            <a:xfrm>
              <a:off x="2457975" y="1295750"/>
              <a:ext cx="91900" cy="30725"/>
            </a:xfrm>
            <a:custGeom>
              <a:avLst/>
              <a:gdLst/>
              <a:ahLst/>
              <a:cxnLst/>
              <a:rect l="l" t="t" r="r" b="b"/>
              <a:pathLst>
                <a:path w="3676" h="1229" extrusionOk="0">
                  <a:moveTo>
                    <a:pt x="867" y="0"/>
                  </a:moveTo>
                  <a:cubicBezTo>
                    <a:pt x="564" y="84"/>
                    <a:pt x="345" y="209"/>
                    <a:pt x="136" y="209"/>
                  </a:cubicBezTo>
                  <a:cubicBezTo>
                    <a:pt x="0" y="209"/>
                    <a:pt x="0" y="345"/>
                    <a:pt x="136" y="345"/>
                  </a:cubicBezTo>
                  <a:cubicBezTo>
                    <a:pt x="345" y="303"/>
                    <a:pt x="658" y="209"/>
                    <a:pt x="867" y="126"/>
                  </a:cubicBezTo>
                  <a:cubicBezTo>
                    <a:pt x="974" y="114"/>
                    <a:pt x="1083" y="109"/>
                    <a:pt x="1194" y="109"/>
                  </a:cubicBezTo>
                  <a:cubicBezTo>
                    <a:pt x="1499" y="109"/>
                    <a:pt x="1818" y="148"/>
                    <a:pt x="2131" y="209"/>
                  </a:cubicBezTo>
                  <a:cubicBezTo>
                    <a:pt x="2486" y="303"/>
                    <a:pt x="2654" y="564"/>
                    <a:pt x="2831" y="784"/>
                  </a:cubicBezTo>
                  <a:cubicBezTo>
                    <a:pt x="3050" y="993"/>
                    <a:pt x="3437" y="993"/>
                    <a:pt x="3573" y="1212"/>
                  </a:cubicBezTo>
                  <a:cubicBezTo>
                    <a:pt x="3573" y="1223"/>
                    <a:pt x="3582" y="1228"/>
                    <a:pt x="3593" y="1228"/>
                  </a:cubicBezTo>
                  <a:cubicBezTo>
                    <a:pt x="3625" y="1228"/>
                    <a:pt x="3676" y="1190"/>
                    <a:pt x="3615" y="1129"/>
                  </a:cubicBezTo>
                  <a:cubicBezTo>
                    <a:pt x="3479" y="993"/>
                    <a:pt x="3218" y="867"/>
                    <a:pt x="3050" y="784"/>
                  </a:cubicBezTo>
                  <a:cubicBezTo>
                    <a:pt x="2789" y="648"/>
                    <a:pt x="2654" y="303"/>
                    <a:pt x="2351" y="126"/>
                  </a:cubicBezTo>
                  <a:cubicBezTo>
                    <a:pt x="2048" y="0"/>
                    <a:pt x="1651" y="0"/>
                    <a:pt x="1348"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52"/>
            <p:cNvSpPr/>
            <p:nvPr/>
          </p:nvSpPr>
          <p:spPr>
            <a:xfrm>
              <a:off x="2468925" y="1306600"/>
              <a:ext cx="56175" cy="19875"/>
            </a:xfrm>
            <a:custGeom>
              <a:avLst/>
              <a:gdLst/>
              <a:ahLst/>
              <a:cxnLst/>
              <a:rect l="l" t="t" r="r" b="b"/>
              <a:pathLst>
                <a:path w="2247" h="795" extrusionOk="0">
                  <a:moveTo>
                    <a:pt x="694" y="1"/>
                  </a:moveTo>
                  <a:cubicBezTo>
                    <a:pt x="502" y="1"/>
                    <a:pt x="316" y="36"/>
                    <a:pt x="126" y="36"/>
                  </a:cubicBezTo>
                  <a:cubicBezTo>
                    <a:pt x="1" y="36"/>
                    <a:pt x="1" y="214"/>
                    <a:pt x="126" y="214"/>
                  </a:cubicBezTo>
                  <a:cubicBezTo>
                    <a:pt x="328" y="214"/>
                    <a:pt x="512" y="135"/>
                    <a:pt x="717" y="135"/>
                  </a:cubicBezTo>
                  <a:cubicBezTo>
                    <a:pt x="819" y="135"/>
                    <a:pt x="927" y="155"/>
                    <a:pt x="1046" y="214"/>
                  </a:cubicBezTo>
                  <a:cubicBezTo>
                    <a:pt x="1432" y="256"/>
                    <a:pt x="1829" y="559"/>
                    <a:pt x="2132" y="778"/>
                  </a:cubicBezTo>
                  <a:cubicBezTo>
                    <a:pt x="2154" y="789"/>
                    <a:pt x="2174" y="794"/>
                    <a:pt x="2189" y="794"/>
                  </a:cubicBezTo>
                  <a:cubicBezTo>
                    <a:pt x="2232" y="794"/>
                    <a:pt x="2246" y="756"/>
                    <a:pt x="2216" y="695"/>
                  </a:cubicBezTo>
                  <a:cubicBezTo>
                    <a:pt x="1913" y="433"/>
                    <a:pt x="1568" y="256"/>
                    <a:pt x="1213" y="130"/>
                  </a:cubicBezTo>
                  <a:cubicBezTo>
                    <a:pt x="1032" y="28"/>
                    <a:pt x="861" y="1"/>
                    <a:pt x="69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52"/>
            <p:cNvSpPr/>
            <p:nvPr/>
          </p:nvSpPr>
          <p:spPr>
            <a:xfrm>
              <a:off x="2364475" y="1357650"/>
              <a:ext cx="43375" cy="51025"/>
            </a:xfrm>
            <a:custGeom>
              <a:avLst/>
              <a:gdLst/>
              <a:ahLst/>
              <a:cxnLst/>
              <a:rect l="l" t="t" r="r" b="b"/>
              <a:pathLst>
                <a:path w="1735" h="2041" extrusionOk="0">
                  <a:moveTo>
                    <a:pt x="1609" y="0"/>
                  </a:moveTo>
                  <a:cubicBezTo>
                    <a:pt x="1348" y="178"/>
                    <a:pt x="1264" y="658"/>
                    <a:pt x="1170" y="867"/>
                  </a:cubicBezTo>
                  <a:cubicBezTo>
                    <a:pt x="1129" y="1087"/>
                    <a:pt x="951" y="1222"/>
                    <a:pt x="742" y="1348"/>
                  </a:cubicBezTo>
                  <a:cubicBezTo>
                    <a:pt x="690" y="1442"/>
                    <a:pt x="564" y="1442"/>
                    <a:pt x="481" y="1525"/>
                  </a:cubicBezTo>
                  <a:cubicBezTo>
                    <a:pt x="262" y="1651"/>
                    <a:pt x="126" y="1703"/>
                    <a:pt x="0" y="1912"/>
                  </a:cubicBezTo>
                  <a:cubicBezTo>
                    <a:pt x="0" y="1979"/>
                    <a:pt x="21" y="2040"/>
                    <a:pt x="64" y="2040"/>
                  </a:cubicBezTo>
                  <a:cubicBezTo>
                    <a:pt x="81" y="2040"/>
                    <a:pt x="102" y="2030"/>
                    <a:pt x="126" y="2006"/>
                  </a:cubicBezTo>
                  <a:cubicBezTo>
                    <a:pt x="345" y="1651"/>
                    <a:pt x="826" y="1651"/>
                    <a:pt x="1129" y="1306"/>
                  </a:cubicBezTo>
                  <a:cubicBezTo>
                    <a:pt x="1170" y="1087"/>
                    <a:pt x="1264" y="919"/>
                    <a:pt x="1348" y="742"/>
                  </a:cubicBezTo>
                  <a:cubicBezTo>
                    <a:pt x="1390" y="522"/>
                    <a:pt x="1473" y="219"/>
                    <a:pt x="1693" y="178"/>
                  </a:cubicBezTo>
                  <a:cubicBezTo>
                    <a:pt x="1734" y="84"/>
                    <a:pt x="1693" y="0"/>
                    <a:pt x="1609"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52"/>
            <p:cNvSpPr/>
            <p:nvPr/>
          </p:nvSpPr>
          <p:spPr>
            <a:xfrm>
              <a:off x="2382075" y="1400200"/>
              <a:ext cx="16100" cy="18825"/>
            </a:xfrm>
            <a:custGeom>
              <a:avLst/>
              <a:gdLst/>
              <a:ahLst/>
              <a:cxnLst/>
              <a:rect l="l" t="t" r="r" b="b"/>
              <a:pathLst>
                <a:path w="644" h="753" extrusionOk="0">
                  <a:moveTo>
                    <a:pt x="466" y="1"/>
                  </a:moveTo>
                  <a:cubicBezTo>
                    <a:pt x="205" y="168"/>
                    <a:pt x="122" y="429"/>
                    <a:pt x="38" y="649"/>
                  </a:cubicBezTo>
                  <a:cubicBezTo>
                    <a:pt x="0" y="709"/>
                    <a:pt x="61" y="753"/>
                    <a:pt x="129" y="753"/>
                  </a:cubicBezTo>
                  <a:cubicBezTo>
                    <a:pt x="155" y="753"/>
                    <a:pt x="182" y="747"/>
                    <a:pt x="205" y="732"/>
                  </a:cubicBezTo>
                  <a:cubicBezTo>
                    <a:pt x="247" y="523"/>
                    <a:pt x="341" y="210"/>
                    <a:pt x="560" y="168"/>
                  </a:cubicBezTo>
                  <a:cubicBezTo>
                    <a:pt x="644" y="84"/>
                    <a:pt x="560" y="1"/>
                    <a:pt x="466"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52"/>
            <p:cNvSpPr/>
            <p:nvPr/>
          </p:nvSpPr>
          <p:spPr>
            <a:xfrm>
              <a:off x="2339400" y="139890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52"/>
            <p:cNvSpPr/>
            <p:nvPr/>
          </p:nvSpPr>
          <p:spPr>
            <a:xfrm>
              <a:off x="2337300" y="1395775"/>
              <a:ext cx="2125" cy="25"/>
            </a:xfrm>
            <a:custGeom>
              <a:avLst/>
              <a:gdLst/>
              <a:ahLst/>
              <a:cxnLst/>
              <a:rect l="l" t="t" r="r" b="b"/>
              <a:pathLst>
                <a:path w="85" h="1" extrusionOk="0">
                  <a:moveTo>
                    <a:pt x="1" y="0"/>
                  </a:moveTo>
                  <a:lnTo>
                    <a:pt x="84"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52"/>
            <p:cNvSpPr/>
            <p:nvPr/>
          </p:nvSpPr>
          <p:spPr>
            <a:xfrm>
              <a:off x="2337300" y="1391325"/>
              <a:ext cx="2125" cy="2375"/>
            </a:xfrm>
            <a:custGeom>
              <a:avLst/>
              <a:gdLst/>
              <a:ahLst/>
              <a:cxnLst/>
              <a:rect l="l" t="t" r="r" b="b"/>
              <a:pathLst>
                <a:path w="85" h="95" extrusionOk="0">
                  <a:moveTo>
                    <a:pt x="84" y="1"/>
                  </a:moveTo>
                  <a:cubicBezTo>
                    <a:pt x="1" y="1"/>
                    <a:pt x="84" y="95"/>
                    <a:pt x="1" y="95"/>
                  </a:cubicBezTo>
                  <a:lnTo>
                    <a:pt x="84" y="95"/>
                  </a:ln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52"/>
            <p:cNvSpPr/>
            <p:nvPr/>
          </p:nvSpPr>
          <p:spPr>
            <a:xfrm>
              <a:off x="2340450" y="13902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52"/>
            <p:cNvSpPr/>
            <p:nvPr/>
          </p:nvSpPr>
          <p:spPr>
            <a:xfrm>
              <a:off x="2340450" y="1390275"/>
              <a:ext cx="1400" cy="500"/>
            </a:xfrm>
            <a:custGeom>
              <a:avLst/>
              <a:gdLst/>
              <a:ahLst/>
              <a:cxnLst/>
              <a:rect l="l" t="t" r="r" b="b"/>
              <a:pathLst>
                <a:path w="56" h="20" extrusionOk="0">
                  <a:moveTo>
                    <a:pt x="0" y="1"/>
                  </a:moveTo>
                  <a:cubicBezTo>
                    <a:pt x="0" y="15"/>
                    <a:pt x="10" y="19"/>
                    <a:pt x="19" y="19"/>
                  </a:cubicBezTo>
                  <a:cubicBezTo>
                    <a:pt x="37" y="19"/>
                    <a:pt x="56" y="1"/>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52"/>
            <p:cNvSpPr/>
            <p:nvPr/>
          </p:nvSpPr>
          <p:spPr>
            <a:xfrm>
              <a:off x="2342525" y="1388200"/>
              <a:ext cx="25" cy="2100"/>
            </a:xfrm>
            <a:custGeom>
              <a:avLst/>
              <a:gdLst/>
              <a:ahLst/>
              <a:cxnLst/>
              <a:rect l="l" t="t" r="r" b="b"/>
              <a:pathLst>
                <a:path w="1" h="84" extrusionOk="0">
                  <a:moveTo>
                    <a:pt x="1" y="0"/>
                  </a:moveTo>
                  <a:lnTo>
                    <a:pt x="1" y="84"/>
                  </a:ln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2"/>
            <p:cNvSpPr/>
            <p:nvPr/>
          </p:nvSpPr>
          <p:spPr>
            <a:xfrm>
              <a:off x="2340450" y="13882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2"/>
            <p:cNvSpPr/>
            <p:nvPr/>
          </p:nvSpPr>
          <p:spPr>
            <a:xfrm>
              <a:off x="2340450" y="1388200"/>
              <a:ext cx="25" cy="2100"/>
            </a:xfrm>
            <a:custGeom>
              <a:avLst/>
              <a:gdLst/>
              <a:ahLst/>
              <a:cxnLst/>
              <a:rect l="l" t="t" r="r" b="b"/>
              <a:pathLst>
                <a:path w="1" h="84" extrusionOk="0">
                  <a:moveTo>
                    <a:pt x="0" y="84"/>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2"/>
            <p:cNvSpPr/>
            <p:nvPr/>
          </p:nvSpPr>
          <p:spPr>
            <a:xfrm>
              <a:off x="2340450" y="13902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2"/>
            <p:cNvSpPr/>
            <p:nvPr/>
          </p:nvSpPr>
          <p:spPr>
            <a:xfrm>
              <a:off x="2337300" y="13913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2"/>
            <p:cNvSpPr/>
            <p:nvPr/>
          </p:nvSpPr>
          <p:spPr>
            <a:xfrm>
              <a:off x="2342525" y="1385850"/>
              <a:ext cx="2375" cy="25"/>
            </a:xfrm>
            <a:custGeom>
              <a:avLst/>
              <a:gdLst/>
              <a:ahLst/>
              <a:cxnLst/>
              <a:rect l="l" t="t" r="r" b="b"/>
              <a:pathLst>
                <a:path w="95" h="1" extrusionOk="0">
                  <a:moveTo>
                    <a:pt x="95"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2"/>
            <p:cNvSpPr/>
            <p:nvPr/>
          </p:nvSpPr>
          <p:spPr>
            <a:xfrm>
              <a:off x="2342525" y="13858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2"/>
            <p:cNvSpPr/>
            <p:nvPr/>
          </p:nvSpPr>
          <p:spPr>
            <a:xfrm>
              <a:off x="2340450" y="13882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2"/>
            <p:cNvSpPr/>
            <p:nvPr/>
          </p:nvSpPr>
          <p:spPr>
            <a:xfrm>
              <a:off x="2344875" y="13848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2"/>
            <p:cNvSpPr/>
            <p:nvPr/>
          </p:nvSpPr>
          <p:spPr>
            <a:xfrm>
              <a:off x="2344875" y="1382700"/>
              <a:ext cx="1075" cy="2125"/>
            </a:xfrm>
            <a:custGeom>
              <a:avLst/>
              <a:gdLst/>
              <a:ahLst/>
              <a:cxnLst/>
              <a:rect l="l" t="t" r="r" b="b"/>
              <a:pathLst>
                <a:path w="43" h="85" extrusionOk="0">
                  <a:moveTo>
                    <a:pt x="43" y="1"/>
                  </a:moveTo>
                  <a:cubicBezTo>
                    <a:pt x="43" y="1"/>
                    <a:pt x="43" y="85"/>
                    <a:pt x="1" y="85"/>
                  </a:cubicBezTo>
                  <a:lnTo>
                    <a:pt x="43" y="85"/>
                  </a:lnTo>
                  <a:lnTo>
                    <a:pt x="43"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52"/>
            <p:cNvSpPr/>
            <p:nvPr/>
          </p:nvSpPr>
          <p:spPr>
            <a:xfrm>
              <a:off x="2345925" y="13827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52"/>
            <p:cNvSpPr/>
            <p:nvPr/>
          </p:nvSpPr>
          <p:spPr>
            <a:xfrm>
              <a:off x="2342525" y="1384800"/>
              <a:ext cx="2375" cy="25"/>
            </a:xfrm>
            <a:custGeom>
              <a:avLst/>
              <a:gdLst/>
              <a:ahLst/>
              <a:cxnLst/>
              <a:rect l="l" t="t" r="r" b="b"/>
              <a:pathLst>
                <a:path w="95" h="1" extrusionOk="0">
                  <a:moveTo>
                    <a:pt x="1" y="1"/>
                  </a:moveTo>
                  <a:lnTo>
                    <a:pt x="95"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2"/>
            <p:cNvSpPr/>
            <p:nvPr/>
          </p:nvSpPr>
          <p:spPr>
            <a:xfrm>
              <a:off x="2342525" y="13848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2"/>
            <p:cNvSpPr/>
            <p:nvPr/>
          </p:nvSpPr>
          <p:spPr>
            <a:xfrm>
              <a:off x="2342525" y="13848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2"/>
            <p:cNvSpPr/>
            <p:nvPr/>
          </p:nvSpPr>
          <p:spPr>
            <a:xfrm>
              <a:off x="2339400" y="1385375"/>
              <a:ext cx="1075" cy="500"/>
            </a:xfrm>
            <a:custGeom>
              <a:avLst/>
              <a:gdLst/>
              <a:ahLst/>
              <a:cxnLst/>
              <a:rect l="l" t="t" r="r" b="b"/>
              <a:pathLst>
                <a:path w="43" h="20" extrusionOk="0">
                  <a:moveTo>
                    <a:pt x="30" y="1"/>
                  </a:moveTo>
                  <a:cubicBezTo>
                    <a:pt x="24" y="1"/>
                    <a:pt x="14" y="5"/>
                    <a:pt x="0" y="19"/>
                  </a:cubicBezTo>
                  <a:lnTo>
                    <a:pt x="42" y="19"/>
                  </a:lnTo>
                  <a:cubicBezTo>
                    <a:pt x="42" y="19"/>
                    <a:pt x="42" y="1"/>
                    <a:pt x="3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2"/>
            <p:cNvSpPr/>
            <p:nvPr/>
          </p:nvSpPr>
          <p:spPr>
            <a:xfrm>
              <a:off x="2340450" y="1384800"/>
              <a:ext cx="2100" cy="1075"/>
            </a:xfrm>
            <a:custGeom>
              <a:avLst/>
              <a:gdLst/>
              <a:ahLst/>
              <a:cxnLst/>
              <a:rect l="l" t="t" r="r" b="b"/>
              <a:pathLst>
                <a:path w="84" h="43" extrusionOk="0">
                  <a:moveTo>
                    <a:pt x="0" y="1"/>
                  </a:moveTo>
                  <a:cubicBezTo>
                    <a:pt x="0" y="1"/>
                    <a:pt x="84" y="1"/>
                    <a:pt x="84" y="42"/>
                  </a:cubicBez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2"/>
            <p:cNvSpPr/>
            <p:nvPr/>
          </p:nvSpPr>
          <p:spPr>
            <a:xfrm>
              <a:off x="2342525" y="13848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2"/>
            <p:cNvSpPr/>
            <p:nvPr/>
          </p:nvSpPr>
          <p:spPr>
            <a:xfrm>
              <a:off x="2344875" y="13827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52"/>
            <p:cNvSpPr/>
            <p:nvPr/>
          </p:nvSpPr>
          <p:spPr>
            <a:xfrm>
              <a:off x="2342525" y="1382700"/>
              <a:ext cx="2375" cy="25"/>
            </a:xfrm>
            <a:custGeom>
              <a:avLst/>
              <a:gdLst/>
              <a:ahLst/>
              <a:cxnLst/>
              <a:rect l="l" t="t" r="r" b="b"/>
              <a:pathLst>
                <a:path w="95" h="1" extrusionOk="0">
                  <a:moveTo>
                    <a:pt x="95" y="1"/>
                  </a:moveTo>
                  <a:lnTo>
                    <a:pt x="95" y="1"/>
                  </a:lnTo>
                  <a:cubicBezTo>
                    <a:pt x="95" y="1"/>
                    <a:pt x="1" y="1"/>
                    <a:pt x="95"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52"/>
            <p:cNvSpPr/>
            <p:nvPr/>
          </p:nvSpPr>
          <p:spPr>
            <a:xfrm>
              <a:off x="2345925" y="13793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52"/>
            <p:cNvSpPr/>
            <p:nvPr/>
          </p:nvSpPr>
          <p:spPr>
            <a:xfrm>
              <a:off x="2342525" y="1382700"/>
              <a:ext cx="2375" cy="25"/>
            </a:xfrm>
            <a:custGeom>
              <a:avLst/>
              <a:gdLst/>
              <a:ahLst/>
              <a:cxnLst/>
              <a:rect l="l" t="t" r="r" b="b"/>
              <a:pathLst>
                <a:path w="95" h="1" extrusionOk="0">
                  <a:moveTo>
                    <a:pt x="95" y="1"/>
                  </a:moveTo>
                  <a:cubicBezTo>
                    <a:pt x="1" y="1"/>
                    <a:pt x="95" y="1"/>
                    <a:pt x="95" y="1"/>
                  </a:cubicBezTo>
                  <a:lnTo>
                    <a:pt x="95"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52"/>
            <p:cNvSpPr/>
            <p:nvPr/>
          </p:nvSpPr>
          <p:spPr>
            <a:xfrm>
              <a:off x="2344875" y="1380625"/>
              <a:ext cx="1075" cy="25"/>
            </a:xfrm>
            <a:custGeom>
              <a:avLst/>
              <a:gdLst/>
              <a:ahLst/>
              <a:cxnLst/>
              <a:rect l="l" t="t" r="r" b="b"/>
              <a:pathLst>
                <a:path w="43" h="1" extrusionOk="0">
                  <a:moveTo>
                    <a:pt x="43"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52"/>
            <p:cNvSpPr/>
            <p:nvPr/>
          </p:nvSpPr>
          <p:spPr>
            <a:xfrm>
              <a:off x="2344875" y="1382700"/>
              <a:ext cx="25" cy="2125"/>
            </a:xfrm>
            <a:custGeom>
              <a:avLst/>
              <a:gdLst/>
              <a:ahLst/>
              <a:cxnLst/>
              <a:rect l="l" t="t" r="r" b="b"/>
              <a:pathLst>
                <a:path w="1" h="85" extrusionOk="0">
                  <a:moveTo>
                    <a:pt x="1" y="1"/>
                  </a:moveTo>
                  <a:lnTo>
                    <a:pt x="1" y="85"/>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52"/>
            <p:cNvSpPr/>
            <p:nvPr/>
          </p:nvSpPr>
          <p:spPr>
            <a:xfrm>
              <a:off x="2344875" y="13827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52"/>
            <p:cNvSpPr/>
            <p:nvPr/>
          </p:nvSpPr>
          <p:spPr>
            <a:xfrm>
              <a:off x="2342525" y="1376175"/>
              <a:ext cx="3425" cy="3175"/>
            </a:xfrm>
            <a:custGeom>
              <a:avLst/>
              <a:gdLst/>
              <a:ahLst/>
              <a:cxnLst/>
              <a:rect l="l" t="t" r="r" b="b"/>
              <a:pathLst>
                <a:path w="137" h="127" extrusionOk="0">
                  <a:moveTo>
                    <a:pt x="95" y="1"/>
                  </a:moveTo>
                  <a:cubicBezTo>
                    <a:pt x="95" y="1"/>
                    <a:pt x="95" y="43"/>
                    <a:pt x="1" y="43"/>
                  </a:cubicBezTo>
                  <a:cubicBezTo>
                    <a:pt x="1" y="43"/>
                    <a:pt x="95" y="126"/>
                    <a:pt x="137" y="126"/>
                  </a:cubicBezTo>
                  <a:cubicBezTo>
                    <a:pt x="137" y="126"/>
                    <a:pt x="95" y="126"/>
                    <a:pt x="95" y="43"/>
                  </a:cubicBezTo>
                  <a:lnTo>
                    <a:pt x="137" y="43"/>
                  </a:lnTo>
                  <a:cubicBezTo>
                    <a:pt x="95" y="43"/>
                    <a:pt x="137" y="1"/>
                    <a:pt x="95"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52"/>
            <p:cNvSpPr/>
            <p:nvPr/>
          </p:nvSpPr>
          <p:spPr>
            <a:xfrm>
              <a:off x="2345925" y="1379325"/>
              <a:ext cx="25" cy="1325"/>
            </a:xfrm>
            <a:custGeom>
              <a:avLst/>
              <a:gdLst/>
              <a:ahLst/>
              <a:cxnLst/>
              <a:rect l="l" t="t" r="r" b="b"/>
              <a:pathLst>
                <a:path w="1" h="53" extrusionOk="0">
                  <a:moveTo>
                    <a:pt x="1" y="52"/>
                  </a:moveTo>
                  <a:lnTo>
                    <a:pt x="1" y="52"/>
                  </a:lnTo>
                  <a:lnTo>
                    <a:pt x="1" y="52"/>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52"/>
            <p:cNvSpPr/>
            <p:nvPr/>
          </p:nvSpPr>
          <p:spPr>
            <a:xfrm>
              <a:off x="2342525" y="1379325"/>
              <a:ext cx="2375" cy="1325"/>
            </a:xfrm>
            <a:custGeom>
              <a:avLst/>
              <a:gdLst/>
              <a:ahLst/>
              <a:cxnLst/>
              <a:rect l="l" t="t" r="r" b="b"/>
              <a:pathLst>
                <a:path w="95" h="53" extrusionOk="0">
                  <a:moveTo>
                    <a:pt x="95" y="0"/>
                  </a:moveTo>
                  <a:cubicBezTo>
                    <a:pt x="1" y="52"/>
                    <a:pt x="95" y="52"/>
                    <a:pt x="95" y="52"/>
                  </a:cubicBezTo>
                  <a:lnTo>
                    <a:pt x="95"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52"/>
            <p:cNvSpPr/>
            <p:nvPr/>
          </p:nvSpPr>
          <p:spPr>
            <a:xfrm>
              <a:off x="2339400" y="138480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52"/>
            <p:cNvSpPr/>
            <p:nvPr/>
          </p:nvSpPr>
          <p:spPr>
            <a:xfrm>
              <a:off x="2339400" y="1384800"/>
              <a:ext cx="1075" cy="25"/>
            </a:xfrm>
            <a:custGeom>
              <a:avLst/>
              <a:gdLst/>
              <a:ahLst/>
              <a:cxnLst/>
              <a:rect l="l" t="t" r="r" b="b"/>
              <a:pathLst>
                <a:path w="43" h="1" extrusionOk="0">
                  <a:moveTo>
                    <a:pt x="0" y="1"/>
                  </a:moveTo>
                  <a:lnTo>
                    <a:pt x="0" y="1"/>
                  </a:lnTo>
                  <a:lnTo>
                    <a:pt x="0" y="1"/>
                  </a:lnTo>
                  <a:lnTo>
                    <a:pt x="0" y="1"/>
                  </a:lnTo>
                  <a:lnTo>
                    <a:pt x="0" y="1"/>
                  </a:lnTo>
                  <a:lnTo>
                    <a:pt x="42"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52"/>
            <p:cNvSpPr/>
            <p:nvPr/>
          </p:nvSpPr>
          <p:spPr>
            <a:xfrm>
              <a:off x="2340450" y="1380625"/>
              <a:ext cx="2100" cy="2100"/>
            </a:xfrm>
            <a:custGeom>
              <a:avLst/>
              <a:gdLst/>
              <a:ahLst/>
              <a:cxnLst/>
              <a:rect l="l" t="t" r="r" b="b"/>
              <a:pathLst>
                <a:path w="84" h="84" extrusionOk="0">
                  <a:moveTo>
                    <a:pt x="0" y="0"/>
                  </a:moveTo>
                  <a:cubicBezTo>
                    <a:pt x="0" y="84"/>
                    <a:pt x="0" y="84"/>
                    <a:pt x="84" y="84"/>
                  </a:cubicBezTo>
                  <a:lnTo>
                    <a:pt x="8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52"/>
            <p:cNvSpPr/>
            <p:nvPr/>
          </p:nvSpPr>
          <p:spPr>
            <a:xfrm>
              <a:off x="2345925" y="1379325"/>
              <a:ext cx="2125" cy="1325"/>
            </a:xfrm>
            <a:custGeom>
              <a:avLst/>
              <a:gdLst/>
              <a:ahLst/>
              <a:cxnLst/>
              <a:rect l="l" t="t" r="r" b="b"/>
              <a:pathLst>
                <a:path w="85" h="53" extrusionOk="0">
                  <a:moveTo>
                    <a:pt x="1" y="0"/>
                  </a:moveTo>
                  <a:lnTo>
                    <a:pt x="84" y="52"/>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52"/>
            <p:cNvSpPr/>
            <p:nvPr/>
          </p:nvSpPr>
          <p:spPr>
            <a:xfrm>
              <a:off x="2348025" y="13793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52"/>
            <p:cNvSpPr/>
            <p:nvPr/>
          </p:nvSpPr>
          <p:spPr>
            <a:xfrm>
              <a:off x="2390575" y="13205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52"/>
            <p:cNvSpPr/>
            <p:nvPr/>
          </p:nvSpPr>
          <p:spPr>
            <a:xfrm>
              <a:off x="2390575" y="13239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52"/>
            <p:cNvSpPr/>
            <p:nvPr/>
          </p:nvSpPr>
          <p:spPr>
            <a:xfrm>
              <a:off x="2374125" y="1362075"/>
              <a:ext cx="2375" cy="500"/>
            </a:xfrm>
            <a:custGeom>
              <a:avLst/>
              <a:gdLst/>
              <a:ahLst/>
              <a:cxnLst/>
              <a:rect l="l" t="t" r="r" b="b"/>
              <a:pathLst>
                <a:path w="95" h="20" extrusionOk="0">
                  <a:moveTo>
                    <a:pt x="1" y="1"/>
                  </a:moveTo>
                  <a:cubicBezTo>
                    <a:pt x="64" y="1"/>
                    <a:pt x="84" y="19"/>
                    <a:pt x="91" y="19"/>
                  </a:cubicBezTo>
                  <a:cubicBezTo>
                    <a:pt x="95" y="19"/>
                    <a:pt x="95" y="15"/>
                    <a:pt x="95"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52"/>
            <p:cNvSpPr/>
            <p:nvPr/>
          </p:nvSpPr>
          <p:spPr>
            <a:xfrm>
              <a:off x="2385100" y="1342500"/>
              <a:ext cx="2125" cy="25"/>
            </a:xfrm>
            <a:custGeom>
              <a:avLst/>
              <a:gdLst/>
              <a:ahLst/>
              <a:cxnLst/>
              <a:rect l="l" t="t" r="r" b="b"/>
              <a:pathLst>
                <a:path w="85" h="1" extrusionOk="0">
                  <a:moveTo>
                    <a:pt x="1" y="0"/>
                  </a:moveTo>
                  <a:lnTo>
                    <a:pt x="1" y="0"/>
                  </a:lnTo>
                  <a:lnTo>
                    <a:pt x="8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52"/>
            <p:cNvSpPr/>
            <p:nvPr/>
          </p:nvSpPr>
          <p:spPr>
            <a:xfrm>
              <a:off x="2383025" y="1338050"/>
              <a:ext cx="25" cy="2125"/>
            </a:xfrm>
            <a:custGeom>
              <a:avLst/>
              <a:gdLst/>
              <a:ahLst/>
              <a:cxnLst/>
              <a:rect l="l" t="t" r="r" b="b"/>
              <a:pathLst>
                <a:path w="1" h="85" extrusionOk="0">
                  <a:moveTo>
                    <a:pt x="0" y="84"/>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52"/>
            <p:cNvSpPr/>
            <p:nvPr/>
          </p:nvSpPr>
          <p:spPr>
            <a:xfrm>
              <a:off x="2396075" y="13098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52"/>
            <p:cNvSpPr/>
            <p:nvPr/>
          </p:nvSpPr>
          <p:spPr>
            <a:xfrm>
              <a:off x="2358975" y="13717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52"/>
            <p:cNvSpPr/>
            <p:nvPr/>
          </p:nvSpPr>
          <p:spPr>
            <a:xfrm>
              <a:off x="2398150" y="1323950"/>
              <a:ext cx="25" cy="2125"/>
            </a:xfrm>
            <a:custGeom>
              <a:avLst/>
              <a:gdLst/>
              <a:ahLst/>
              <a:cxnLst/>
              <a:rect l="l" t="t" r="r" b="b"/>
              <a:pathLst>
                <a:path w="1" h="85" extrusionOk="0">
                  <a:moveTo>
                    <a:pt x="1" y="84"/>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52"/>
            <p:cNvSpPr/>
            <p:nvPr/>
          </p:nvSpPr>
          <p:spPr>
            <a:xfrm>
              <a:off x="2358975" y="1371750"/>
              <a:ext cx="1075" cy="25"/>
            </a:xfrm>
            <a:custGeom>
              <a:avLst/>
              <a:gdLst/>
              <a:ahLst/>
              <a:cxnLst/>
              <a:rect l="l" t="t" r="r" b="b"/>
              <a:pathLst>
                <a:path w="43" h="1" extrusionOk="0">
                  <a:moveTo>
                    <a:pt x="43" y="0"/>
                  </a:moveTo>
                  <a:lnTo>
                    <a:pt x="43"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52"/>
            <p:cNvSpPr/>
            <p:nvPr/>
          </p:nvSpPr>
          <p:spPr>
            <a:xfrm>
              <a:off x="2429750" y="127930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52"/>
            <p:cNvSpPr/>
            <p:nvPr/>
          </p:nvSpPr>
          <p:spPr>
            <a:xfrm>
              <a:off x="2443875" y="12813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52"/>
            <p:cNvSpPr/>
            <p:nvPr/>
          </p:nvSpPr>
          <p:spPr>
            <a:xfrm>
              <a:off x="2351425" y="1376175"/>
              <a:ext cx="25" cy="1075"/>
            </a:xfrm>
            <a:custGeom>
              <a:avLst/>
              <a:gdLst/>
              <a:ahLst/>
              <a:cxnLst/>
              <a:rect l="l" t="t" r="r" b="b"/>
              <a:pathLst>
                <a:path w="1" h="43" extrusionOk="0">
                  <a:moveTo>
                    <a:pt x="0" y="1"/>
                  </a:moveTo>
                  <a:cubicBezTo>
                    <a:pt x="0" y="43"/>
                    <a:pt x="0" y="43"/>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52"/>
            <p:cNvSpPr/>
            <p:nvPr/>
          </p:nvSpPr>
          <p:spPr>
            <a:xfrm>
              <a:off x="2348025" y="1374100"/>
              <a:ext cx="25" cy="2100"/>
            </a:xfrm>
            <a:custGeom>
              <a:avLst/>
              <a:gdLst/>
              <a:ahLst/>
              <a:cxnLst/>
              <a:rect l="l" t="t" r="r" b="b"/>
              <a:pathLst>
                <a:path w="1" h="84" extrusionOk="0">
                  <a:moveTo>
                    <a:pt x="0" y="84"/>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52"/>
            <p:cNvSpPr/>
            <p:nvPr/>
          </p:nvSpPr>
          <p:spPr>
            <a:xfrm>
              <a:off x="2360025" y="13662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52"/>
            <p:cNvSpPr/>
            <p:nvPr/>
          </p:nvSpPr>
          <p:spPr>
            <a:xfrm>
              <a:off x="2351425" y="13761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52"/>
            <p:cNvSpPr/>
            <p:nvPr/>
          </p:nvSpPr>
          <p:spPr>
            <a:xfrm>
              <a:off x="2351425" y="13772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52"/>
            <p:cNvSpPr/>
            <p:nvPr/>
          </p:nvSpPr>
          <p:spPr>
            <a:xfrm>
              <a:off x="2351425" y="13761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52"/>
            <p:cNvSpPr/>
            <p:nvPr/>
          </p:nvSpPr>
          <p:spPr>
            <a:xfrm>
              <a:off x="2412275" y="12957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52"/>
            <p:cNvSpPr/>
            <p:nvPr/>
          </p:nvSpPr>
          <p:spPr>
            <a:xfrm>
              <a:off x="2374125" y="13511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52"/>
            <p:cNvSpPr/>
            <p:nvPr/>
          </p:nvSpPr>
          <p:spPr>
            <a:xfrm>
              <a:off x="2374125" y="1351100"/>
              <a:ext cx="2375" cy="1075"/>
            </a:xfrm>
            <a:custGeom>
              <a:avLst/>
              <a:gdLst/>
              <a:ahLst/>
              <a:cxnLst/>
              <a:rect l="l" t="t" r="r" b="b"/>
              <a:pathLst>
                <a:path w="95" h="43" extrusionOk="0">
                  <a:moveTo>
                    <a:pt x="1" y="1"/>
                  </a:moveTo>
                  <a:cubicBezTo>
                    <a:pt x="95" y="1"/>
                    <a:pt x="95" y="1"/>
                    <a:pt x="1" y="1"/>
                  </a:cubicBezTo>
                  <a:lnTo>
                    <a:pt x="95" y="43"/>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52"/>
            <p:cNvSpPr/>
            <p:nvPr/>
          </p:nvSpPr>
          <p:spPr>
            <a:xfrm>
              <a:off x="2348025" y="1276150"/>
              <a:ext cx="99000" cy="103200"/>
            </a:xfrm>
            <a:custGeom>
              <a:avLst/>
              <a:gdLst/>
              <a:ahLst/>
              <a:cxnLst/>
              <a:rect l="l" t="t" r="r" b="b"/>
              <a:pathLst>
                <a:path w="3960" h="4128" extrusionOk="0">
                  <a:moveTo>
                    <a:pt x="3698" y="1"/>
                  </a:moveTo>
                  <a:lnTo>
                    <a:pt x="3698" y="84"/>
                  </a:lnTo>
                  <a:cubicBezTo>
                    <a:pt x="3698" y="1"/>
                    <a:pt x="3750" y="1"/>
                    <a:pt x="3698" y="1"/>
                  </a:cubicBezTo>
                  <a:close/>
                  <a:moveTo>
                    <a:pt x="3270" y="126"/>
                  </a:moveTo>
                  <a:lnTo>
                    <a:pt x="3176" y="210"/>
                  </a:lnTo>
                  <a:lnTo>
                    <a:pt x="3270" y="210"/>
                  </a:lnTo>
                  <a:lnTo>
                    <a:pt x="3270" y="126"/>
                  </a:lnTo>
                  <a:close/>
                  <a:moveTo>
                    <a:pt x="2570" y="690"/>
                  </a:moveTo>
                  <a:cubicBezTo>
                    <a:pt x="2570" y="691"/>
                    <a:pt x="2570" y="732"/>
                    <a:pt x="2545" y="732"/>
                  </a:cubicBezTo>
                  <a:cubicBezTo>
                    <a:pt x="2533" y="732"/>
                    <a:pt x="2514" y="722"/>
                    <a:pt x="2486" y="690"/>
                  </a:cubicBezTo>
                  <a:lnTo>
                    <a:pt x="2486" y="690"/>
                  </a:lnTo>
                  <a:cubicBezTo>
                    <a:pt x="2524" y="733"/>
                    <a:pt x="2528" y="756"/>
                    <a:pt x="2521" y="776"/>
                  </a:cubicBezTo>
                  <a:lnTo>
                    <a:pt x="2521" y="776"/>
                  </a:lnTo>
                  <a:cubicBezTo>
                    <a:pt x="2544" y="766"/>
                    <a:pt x="2570" y="743"/>
                    <a:pt x="2570" y="690"/>
                  </a:cubicBezTo>
                  <a:close/>
                  <a:moveTo>
                    <a:pt x="2521" y="776"/>
                  </a:moveTo>
                  <a:lnTo>
                    <a:pt x="2521" y="776"/>
                  </a:lnTo>
                  <a:cubicBezTo>
                    <a:pt x="2503" y="784"/>
                    <a:pt x="2486" y="784"/>
                    <a:pt x="2486" y="784"/>
                  </a:cubicBezTo>
                  <a:cubicBezTo>
                    <a:pt x="2494" y="792"/>
                    <a:pt x="2501" y="798"/>
                    <a:pt x="2507" y="803"/>
                  </a:cubicBezTo>
                  <a:lnTo>
                    <a:pt x="2507" y="803"/>
                  </a:lnTo>
                  <a:cubicBezTo>
                    <a:pt x="2512" y="794"/>
                    <a:pt x="2517" y="785"/>
                    <a:pt x="2521" y="776"/>
                  </a:cubicBezTo>
                  <a:close/>
                  <a:moveTo>
                    <a:pt x="2392" y="784"/>
                  </a:moveTo>
                  <a:cubicBezTo>
                    <a:pt x="2392" y="826"/>
                    <a:pt x="2382" y="826"/>
                    <a:pt x="2372" y="826"/>
                  </a:cubicBezTo>
                  <a:cubicBezTo>
                    <a:pt x="2361" y="826"/>
                    <a:pt x="2351" y="826"/>
                    <a:pt x="2351" y="868"/>
                  </a:cubicBezTo>
                  <a:cubicBezTo>
                    <a:pt x="2365" y="840"/>
                    <a:pt x="2374" y="831"/>
                    <a:pt x="2380" y="831"/>
                  </a:cubicBezTo>
                  <a:cubicBezTo>
                    <a:pt x="2392" y="831"/>
                    <a:pt x="2392" y="868"/>
                    <a:pt x="2392" y="868"/>
                  </a:cubicBezTo>
                  <a:lnTo>
                    <a:pt x="2392" y="784"/>
                  </a:lnTo>
                  <a:close/>
                  <a:moveTo>
                    <a:pt x="2318" y="892"/>
                  </a:moveTo>
                  <a:lnTo>
                    <a:pt x="2318" y="892"/>
                  </a:lnTo>
                  <a:cubicBezTo>
                    <a:pt x="2312" y="893"/>
                    <a:pt x="2307" y="894"/>
                    <a:pt x="2301" y="896"/>
                  </a:cubicBezTo>
                  <a:lnTo>
                    <a:pt x="2301" y="896"/>
                  </a:lnTo>
                  <a:cubicBezTo>
                    <a:pt x="2307" y="894"/>
                    <a:pt x="2313" y="893"/>
                    <a:pt x="2318" y="892"/>
                  </a:cubicBezTo>
                  <a:close/>
                  <a:moveTo>
                    <a:pt x="2301" y="896"/>
                  </a:moveTo>
                  <a:cubicBezTo>
                    <a:pt x="2291" y="899"/>
                    <a:pt x="2279" y="904"/>
                    <a:pt x="2267" y="910"/>
                  </a:cubicBezTo>
                  <a:lnTo>
                    <a:pt x="2267" y="910"/>
                  </a:lnTo>
                  <a:cubicBezTo>
                    <a:pt x="2267" y="910"/>
                    <a:pt x="2283" y="902"/>
                    <a:pt x="2301" y="896"/>
                  </a:cubicBezTo>
                  <a:close/>
                  <a:moveTo>
                    <a:pt x="1828" y="2132"/>
                  </a:moveTo>
                  <a:cubicBezTo>
                    <a:pt x="1907" y="2132"/>
                    <a:pt x="1920" y="2190"/>
                    <a:pt x="1922" y="2209"/>
                  </a:cubicBezTo>
                  <a:lnTo>
                    <a:pt x="1922" y="2209"/>
                  </a:lnTo>
                  <a:cubicBezTo>
                    <a:pt x="1888" y="2201"/>
                    <a:pt x="1828" y="2180"/>
                    <a:pt x="1828" y="2132"/>
                  </a:cubicBezTo>
                  <a:close/>
                  <a:moveTo>
                    <a:pt x="1264" y="2780"/>
                  </a:moveTo>
                  <a:cubicBezTo>
                    <a:pt x="1250" y="2780"/>
                    <a:pt x="1255" y="2784"/>
                    <a:pt x="1264" y="2790"/>
                  </a:cubicBezTo>
                  <a:lnTo>
                    <a:pt x="1264" y="2790"/>
                  </a:lnTo>
                  <a:lnTo>
                    <a:pt x="1264" y="2780"/>
                  </a:lnTo>
                  <a:close/>
                  <a:moveTo>
                    <a:pt x="1045" y="2999"/>
                  </a:moveTo>
                  <a:lnTo>
                    <a:pt x="1045" y="3041"/>
                  </a:lnTo>
                  <a:cubicBezTo>
                    <a:pt x="1045" y="3041"/>
                    <a:pt x="1066" y="3041"/>
                    <a:pt x="1089" y="3051"/>
                  </a:cubicBezTo>
                  <a:lnTo>
                    <a:pt x="1089" y="3051"/>
                  </a:lnTo>
                  <a:cubicBezTo>
                    <a:pt x="1063" y="3031"/>
                    <a:pt x="1045" y="3012"/>
                    <a:pt x="1045" y="2999"/>
                  </a:cubicBezTo>
                  <a:close/>
                  <a:moveTo>
                    <a:pt x="1089" y="3051"/>
                  </a:moveTo>
                  <a:cubicBezTo>
                    <a:pt x="1098" y="3058"/>
                    <a:pt x="1107" y="3065"/>
                    <a:pt x="1118" y="3072"/>
                  </a:cubicBezTo>
                  <a:lnTo>
                    <a:pt x="1118" y="3072"/>
                  </a:lnTo>
                  <a:cubicBezTo>
                    <a:pt x="1109" y="3062"/>
                    <a:pt x="1099" y="3055"/>
                    <a:pt x="1089" y="3051"/>
                  </a:cubicBezTo>
                  <a:close/>
                  <a:moveTo>
                    <a:pt x="3834" y="1"/>
                  </a:moveTo>
                  <a:cubicBezTo>
                    <a:pt x="3834" y="19"/>
                    <a:pt x="3830" y="25"/>
                    <a:pt x="3824" y="25"/>
                  </a:cubicBezTo>
                  <a:cubicBezTo>
                    <a:pt x="3811" y="25"/>
                    <a:pt x="3788" y="2"/>
                    <a:pt x="3763" y="2"/>
                  </a:cubicBezTo>
                  <a:cubicBezTo>
                    <a:pt x="3741" y="2"/>
                    <a:pt x="3717" y="19"/>
                    <a:pt x="3698" y="84"/>
                  </a:cubicBezTo>
                  <a:lnTo>
                    <a:pt x="3489" y="84"/>
                  </a:lnTo>
                  <a:lnTo>
                    <a:pt x="3489" y="126"/>
                  </a:lnTo>
                  <a:cubicBezTo>
                    <a:pt x="3489" y="120"/>
                    <a:pt x="3487" y="117"/>
                    <a:pt x="3483" y="117"/>
                  </a:cubicBezTo>
                  <a:cubicBezTo>
                    <a:pt x="3469" y="117"/>
                    <a:pt x="3429" y="156"/>
                    <a:pt x="3394" y="156"/>
                  </a:cubicBezTo>
                  <a:cubicBezTo>
                    <a:pt x="3379" y="156"/>
                    <a:pt x="3364" y="148"/>
                    <a:pt x="3354" y="126"/>
                  </a:cubicBezTo>
                  <a:lnTo>
                    <a:pt x="3354" y="210"/>
                  </a:lnTo>
                  <a:lnTo>
                    <a:pt x="3270" y="210"/>
                  </a:lnTo>
                  <a:cubicBezTo>
                    <a:pt x="3176" y="304"/>
                    <a:pt x="3051" y="304"/>
                    <a:pt x="3051" y="346"/>
                  </a:cubicBezTo>
                  <a:lnTo>
                    <a:pt x="2967" y="429"/>
                  </a:lnTo>
                  <a:cubicBezTo>
                    <a:pt x="2967" y="523"/>
                    <a:pt x="2915" y="523"/>
                    <a:pt x="2915" y="523"/>
                  </a:cubicBezTo>
                  <a:lnTo>
                    <a:pt x="2915" y="429"/>
                  </a:lnTo>
                  <a:cubicBezTo>
                    <a:pt x="2831" y="523"/>
                    <a:pt x="2831" y="523"/>
                    <a:pt x="2831" y="565"/>
                  </a:cubicBezTo>
                  <a:lnTo>
                    <a:pt x="2831" y="648"/>
                  </a:lnTo>
                  <a:cubicBezTo>
                    <a:pt x="2831" y="565"/>
                    <a:pt x="2789" y="565"/>
                    <a:pt x="2789" y="565"/>
                  </a:cubicBezTo>
                  <a:cubicBezTo>
                    <a:pt x="2706" y="565"/>
                    <a:pt x="2789" y="648"/>
                    <a:pt x="2706" y="648"/>
                  </a:cubicBezTo>
                  <a:cubicBezTo>
                    <a:pt x="2706" y="662"/>
                    <a:pt x="2715" y="667"/>
                    <a:pt x="2728" y="667"/>
                  </a:cubicBezTo>
                  <a:cubicBezTo>
                    <a:pt x="2752" y="667"/>
                    <a:pt x="2789" y="648"/>
                    <a:pt x="2789" y="648"/>
                  </a:cubicBezTo>
                  <a:lnTo>
                    <a:pt x="2789" y="690"/>
                  </a:lnTo>
                  <a:cubicBezTo>
                    <a:pt x="2734" y="690"/>
                    <a:pt x="2673" y="672"/>
                    <a:pt x="2639" y="672"/>
                  </a:cubicBezTo>
                  <a:cubicBezTo>
                    <a:pt x="2622" y="672"/>
                    <a:pt x="2612" y="676"/>
                    <a:pt x="2612" y="690"/>
                  </a:cubicBezTo>
                  <a:lnTo>
                    <a:pt x="2612" y="648"/>
                  </a:lnTo>
                  <a:cubicBezTo>
                    <a:pt x="2570" y="648"/>
                    <a:pt x="2612" y="690"/>
                    <a:pt x="2570" y="690"/>
                  </a:cubicBezTo>
                  <a:lnTo>
                    <a:pt x="2570" y="784"/>
                  </a:lnTo>
                  <a:lnTo>
                    <a:pt x="2612" y="690"/>
                  </a:lnTo>
                  <a:lnTo>
                    <a:pt x="2612" y="690"/>
                  </a:lnTo>
                  <a:cubicBezTo>
                    <a:pt x="2570" y="784"/>
                    <a:pt x="2612" y="868"/>
                    <a:pt x="2570" y="868"/>
                  </a:cubicBezTo>
                  <a:lnTo>
                    <a:pt x="2570" y="784"/>
                  </a:lnTo>
                  <a:cubicBezTo>
                    <a:pt x="2570" y="784"/>
                    <a:pt x="2570" y="821"/>
                    <a:pt x="2545" y="821"/>
                  </a:cubicBezTo>
                  <a:cubicBezTo>
                    <a:pt x="2536" y="821"/>
                    <a:pt x="2524" y="816"/>
                    <a:pt x="2507" y="803"/>
                  </a:cubicBezTo>
                  <a:lnTo>
                    <a:pt x="2507" y="803"/>
                  </a:lnTo>
                  <a:cubicBezTo>
                    <a:pt x="2497" y="819"/>
                    <a:pt x="2486" y="838"/>
                    <a:pt x="2486" y="868"/>
                  </a:cubicBezTo>
                  <a:lnTo>
                    <a:pt x="2486" y="784"/>
                  </a:lnTo>
                  <a:cubicBezTo>
                    <a:pt x="2392" y="784"/>
                    <a:pt x="2486" y="868"/>
                    <a:pt x="2392" y="868"/>
                  </a:cubicBezTo>
                  <a:cubicBezTo>
                    <a:pt x="2392" y="889"/>
                    <a:pt x="2382" y="889"/>
                    <a:pt x="2361" y="889"/>
                  </a:cubicBezTo>
                  <a:cubicBezTo>
                    <a:pt x="2350" y="889"/>
                    <a:pt x="2335" y="889"/>
                    <a:pt x="2318" y="892"/>
                  </a:cubicBezTo>
                  <a:lnTo>
                    <a:pt x="2318" y="892"/>
                  </a:lnTo>
                  <a:cubicBezTo>
                    <a:pt x="2322" y="891"/>
                    <a:pt x="2326" y="891"/>
                    <a:pt x="2329" y="891"/>
                  </a:cubicBezTo>
                  <a:cubicBezTo>
                    <a:pt x="2341" y="891"/>
                    <a:pt x="2351" y="896"/>
                    <a:pt x="2351" y="910"/>
                  </a:cubicBezTo>
                  <a:lnTo>
                    <a:pt x="2267" y="910"/>
                  </a:lnTo>
                  <a:cubicBezTo>
                    <a:pt x="2225" y="951"/>
                    <a:pt x="2225" y="951"/>
                    <a:pt x="2236" y="951"/>
                  </a:cubicBezTo>
                  <a:cubicBezTo>
                    <a:pt x="2246" y="951"/>
                    <a:pt x="2267" y="951"/>
                    <a:pt x="2267" y="993"/>
                  </a:cubicBezTo>
                  <a:cubicBezTo>
                    <a:pt x="2184" y="993"/>
                    <a:pt x="2267" y="1087"/>
                    <a:pt x="2184" y="1087"/>
                  </a:cubicBezTo>
                  <a:lnTo>
                    <a:pt x="2131" y="1087"/>
                  </a:lnTo>
                  <a:cubicBezTo>
                    <a:pt x="2131" y="1129"/>
                    <a:pt x="2184" y="1129"/>
                    <a:pt x="2131" y="1129"/>
                  </a:cubicBezTo>
                  <a:lnTo>
                    <a:pt x="2048" y="1129"/>
                  </a:lnTo>
                  <a:lnTo>
                    <a:pt x="2048" y="1213"/>
                  </a:lnTo>
                  <a:lnTo>
                    <a:pt x="2006" y="1213"/>
                  </a:lnTo>
                  <a:cubicBezTo>
                    <a:pt x="1922" y="1254"/>
                    <a:pt x="2006" y="1348"/>
                    <a:pt x="1922" y="1348"/>
                  </a:cubicBezTo>
                  <a:cubicBezTo>
                    <a:pt x="1922" y="1432"/>
                    <a:pt x="1828" y="1432"/>
                    <a:pt x="1828" y="1474"/>
                  </a:cubicBezTo>
                  <a:lnTo>
                    <a:pt x="1787" y="1474"/>
                  </a:lnTo>
                  <a:cubicBezTo>
                    <a:pt x="1787" y="1474"/>
                    <a:pt x="1828" y="1474"/>
                    <a:pt x="1828" y="1568"/>
                  </a:cubicBezTo>
                  <a:lnTo>
                    <a:pt x="1787" y="1568"/>
                  </a:lnTo>
                  <a:cubicBezTo>
                    <a:pt x="1787" y="1568"/>
                    <a:pt x="1828" y="1651"/>
                    <a:pt x="1787" y="1651"/>
                  </a:cubicBezTo>
                  <a:cubicBezTo>
                    <a:pt x="1703" y="1568"/>
                    <a:pt x="1787" y="1568"/>
                    <a:pt x="1703" y="1568"/>
                  </a:cubicBezTo>
                  <a:cubicBezTo>
                    <a:pt x="1787" y="1651"/>
                    <a:pt x="1703" y="1693"/>
                    <a:pt x="1787" y="1693"/>
                  </a:cubicBezTo>
                  <a:lnTo>
                    <a:pt x="1703" y="1693"/>
                  </a:lnTo>
                  <a:lnTo>
                    <a:pt x="1787" y="1777"/>
                  </a:lnTo>
                  <a:cubicBezTo>
                    <a:pt x="1745" y="1824"/>
                    <a:pt x="1724" y="1847"/>
                    <a:pt x="1713" y="1847"/>
                  </a:cubicBezTo>
                  <a:cubicBezTo>
                    <a:pt x="1703" y="1847"/>
                    <a:pt x="1703" y="1824"/>
                    <a:pt x="1703" y="1777"/>
                  </a:cubicBezTo>
                  <a:lnTo>
                    <a:pt x="1703" y="1871"/>
                  </a:lnTo>
                  <a:lnTo>
                    <a:pt x="1703" y="1913"/>
                  </a:lnTo>
                  <a:lnTo>
                    <a:pt x="1703" y="1996"/>
                  </a:lnTo>
                  <a:cubicBezTo>
                    <a:pt x="1703" y="1996"/>
                    <a:pt x="1609" y="1913"/>
                    <a:pt x="1703" y="1913"/>
                  </a:cubicBezTo>
                  <a:cubicBezTo>
                    <a:pt x="1567" y="1913"/>
                    <a:pt x="1703" y="1996"/>
                    <a:pt x="1609" y="1996"/>
                  </a:cubicBezTo>
                  <a:lnTo>
                    <a:pt x="1609" y="2038"/>
                  </a:lnTo>
                  <a:lnTo>
                    <a:pt x="1567" y="2038"/>
                  </a:lnTo>
                  <a:lnTo>
                    <a:pt x="1567" y="2132"/>
                  </a:lnTo>
                  <a:lnTo>
                    <a:pt x="1484" y="2132"/>
                  </a:lnTo>
                  <a:cubicBezTo>
                    <a:pt x="1484" y="2132"/>
                    <a:pt x="1567" y="2132"/>
                    <a:pt x="1567" y="2215"/>
                  </a:cubicBezTo>
                  <a:lnTo>
                    <a:pt x="1567" y="2257"/>
                  </a:lnTo>
                  <a:lnTo>
                    <a:pt x="1484" y="2257"/>
                  </a:lnTo>
                  <a:cubicBezTo>
                    <a:pt x="1484" y="2304"/>
                    <a:pt x="1505" y="2304"/>
                    <a:pt x="1525" y="2304"/>
                  </a:cubicBezTo>
                  <a:cubicBezTo>
                    <a:pt x="1546" y="2304"/>
                    <a:pt x="1567" y="2304"/>
                    <a:pt x="1567" y="2351"/>
                  </a:cubicBezTo>
                  <a:cubicBezTo>
                    <a:pt x="1567" y="2351"/>
                    <a:pt x="1484" y="2351"/>
                    <a:pt x="1484" y="2435"/>
                  </a:cubicBezTo>
                  <a:lnTo>
                    <a:pt x="1484" y="2477"/>
                  </a:lnTo>
                  <a:lnTo>
                    <a:pt x="1400" y="2477"/>
                  </a:lnTo>
                  <a:cubicBezTo>
                    <a:pt x="1483" y="2477"/>
                    <a:pt x="1484" y="2560"/>
                    <a:pt x="1484" y="2653"/>
                  </a:cubicBezTo>
                  <a:lnTo>
                    <a:pt x="1484" y="2653"/>
                  </a:lnTo>
                  <a:cubicBezTo>
                    <a:pt x="1484" y="2560"/>
                    <a:pt x="1483" y="2560"/>
                    <a:pt x="1400" y="2560"/>
                  </a:cubicBezTo>
                  <a:lnTo>
                    <a:pt x="1348" y="2654"/>
                  </a:lnTo>
                  <a:cubicBezTo>
                    <a:pt x="1348" y="2654"/>
                    <a:pt x="1400" y="2696"/>
                    <a:pt x="1400" y="2780"/>
                  </a:cubicBezTo>
                  <a:lnTo>
                    <a:pt x="1348" y="2780"/>
                  </a:lnTo>
                  <a:lnTo>
                    <a:pt x="1348" y="2696"/>
                  </a:lnTo>
                  <a:lnTo>
                    <a:pt x="1264" y="2696"/>
                  </a:lnTo>
                  <a:cubicBezTo>
                    <a:pt x="1328" y="2760"/>
                    <a:pt x="1294" y="2775"/>
                    <a:pt x="1275" y="2797"/>
                  </a:cubicBezTo>
                  <a:lnTo>
                    <a:pt x="1275" y="2797"/>
                  </a:lnTo>
                  <a:cubicBezTo>
                    <a:pt x="1271" y="2795"/>
                    <a:pt x="1267" y="2793"/>
                    <a:pt x="1264" y="2790"/>
                  </a:cubicBezTo>
                  <a:lnTo>
                    <a:pt x="1264" y="2790"/>
                  </a:lnTo>
                  <a:lnTo>
                    <a:pt x="1264" y="2821"/>
                  </a:lnTo>
                  <a:cubicBezTo>
                    <a:pt x="1264" y="2812"/>
                    <a:pt x="1269" y="2804"/>
                    <a:pt x="1275" y="2797"/>
                  </a:cubicBezTo>
                  <a:lnTo>
                    <a:pt x="1275" y="2797"/>
                  </a:lnTo>
                  <a:cubicBezTo>
                    <a:pt x="1293" y="2809"/>
                    <a:pt x="1310" y="2821"/>
                    <a:pt x="1264" y="2821"/>
                  </a:cubicBezTo>
                  <a:cubicBezTo>
                    <a:pt x="1264" y="2821"/>
                    <a:pt x="1264" y="2863"/>
                    <a:pt x="1252" y="2863"/>
                  </a:cubicBezTo>
                  <a:cubicBezTo>
                    <a:pt x="1246" y="2863"/>
                    <a:pt x="1236" y="2853"/>
                    <a:pt x="1222" y="2821"/>
                  </a:cubicBezTo>
                  <a:cubicBezTo>
                    <a:pt x="1222" y="2915"/>
                    <a:pt x="1139" y="2999"/>
                    <a:pt x="1222" y="2999"/>
                  </a:cubicBezTo>
                  <a:lnTo>
                    <a:pt x="1139" y="2999"/>
                  </a:lnTo>
                  <a:lnTo>
                    <a:pt x="1222" y="3041"/>
                  </a:lnTo>
                  <a:lnTo>
                    <a:pt x="1222" y="3135"/>
                  </a:lnTo>
                  <a:cubicBezTo>
                    <a:pt x="1264" y="3135"/>
                    <a:pt x="1264" y="3135"/>
                    <a:pt x="1264" y="3218"/>
                  </a:cubicBezTo>
                  <a:lnTo>
                    <a:pt x="1264" y="3135"/>
                  </a:lnTo>
                  <a:cubicBezTo>
                    <a:pt x="1348" y="3135"/>
                    <a:pt x="1264" y="3041"/>
                    <a:pt x="1348" y="3041"/>
                  </a:cubicBezTo>
                  <a:cubicBezTo>
                    <a:pt x="1400" y="3041"/>
                    <a:pt x="1400" y="2915"/>
                    <a:pt x="1567" y="2821"/>
                  </a:cubicBezTo>
                  <a:cubicBezTo>
                    <a:pt x="1567" y="2780"/>
                    <a:pt x="1609" y="2780"/>
                    <a:pt x="1609" y="2780"/>
                  </a:cubicBezTo>
                  <a:cubicBezTo>
                    <a:pt x="1703" y="2696"/>
                    <a:pt x="1609" y="2696"/>
                    <a:pt x="1567" y="2654"/>
                  </a:cubicBezTo>
                  <a:lnTo>
                    <a:pt x="1484" y="2654"/>
                  </a:lnTo>
                  <a:cubicBezTo>
                    <a:pt x="1567" y="2654"/>
                    <a:pt x="1567" y="2654"/>
                    <a:pt x="1567" y="2560"/>
                  </a:cubicBezTo>
                  <a:lnTo>
                    <a:pt x="1567" y="2654"/>
                  </a:lnTo>
                  <a:lnTo>
                    <a:pt x="1609" y="2654"/>
                  </a:lnTo>
                  <a:cubicBezTo>
                    <a:pt x="1609" y="2654"/>
                    <a:pt x="1703" y="2560"/>
                    <a:pt x="1609" y="2560"/>
                  </a:cubicBezTo>
                  <a:cubicBezTo>
                    <a:pt x="1703" y="2560"/>
                    <a:pt x="1703" y="2477"/>
                    <a:pt x="1609" y="2477"/>
                  </a:cubicBezTo>
                  <a:cubicBezTo>
                    <a:pt x="1656" y="2477"/>
                    <a:pt x="1680" y="2477"/>
                    <a:pt x="1692" y="2471"/>
                  </a:cubicBezTo>
                  <a:lnTo>
                    <a:pt x="1692" y="2471"/>
                  </a:lnTo>
                  <a:cubicBezTo>
                    <a:pt x="1695" y="2473"/>
                    <a:pt x="1699" y="2475"/>
                    <a:pt x="1703" y="2477"/>
                  </a:cubicBezTo>
                  <a:lnTo>
                    <a:pt x="1703" y="2435"/>
                  </a:lnTo>
                  <a:cubicBezTo>
                    <a:pt x="1703" y="2456"/>
                    <a:pt x="1703" y="2466"/>
                    <a:pt x="1692" y="2471"/>
                  </a:cubicBezTo>
                  <a:lnTo>
                    <a:pt x="1692" y="2471"/>
                  </a:lnTo>
                  <a:cubicBezTo>
                    <a:pt x="1617" y="2435"/>
                    <a:pt x="1703" y="2435"/>
                    <a:pt x="1703" y="2435"/>
                  </a:cubicBezTo>
                  <a:lnTo>
                    <a:pt x="1703" y="2435"/>
                  </a:lnTo>
                  <a:lnTo>
                    <a:pt x="1703" y="2435"/>
                  </a:lnTo>
                  <a:cubicBezTo>
                    <a:pt x="1787" y="2351"/>
                    <a:pt x="1703" y="2351"/>
                    <a:pt x="1787" y="2351"/>
                  </a:cubicBezTo>
                  <a:lnTo>
                    <a:pt x="1703" y="2351"/>
                  </a:lnTo>
                  <a:cubicBezTo>
                    <a:pt x="1703" y="2257"/>
                    <a:pt x="1787" y="2257"/>
                    <a:pt x="1787" y="2215"/>
                  </a:cubicBezTo>
                  <a:lnTo>
                    <a:pt x="1922" y="2215"/>
                  </a:lnTo>
                  <a:cubicBezTo>
                    <a:pt x="1957" y="2215"/>
                    <a:pt x="1947" y="2215"/>
                    <a:pt x="1922" y="2209"/>
                  </a:cubicBezTo>
                  <a:lnTo>
                    <a:pt x="1922" y="2209"/>
                  </a:lnTo>
                  <a:lnTo>
                    <a:pt x="1922" y="2038"/>
                  </a:lnTo>
                  <a:cubicBezTo>
                    <a:pt x="1922" y="1996"/>
                    <a:pt x="2006" y="1996"/>
                    <a:pt x="1922" y="1913"/>
                  </a:cubicBezTo>
                  <a:lnTo>
                    <a:pt x="2006" y="1913"/>
                  </a:lnTo>
                  <a:cubicBezTo>
                    <a:pt x="2006" y="1913"/>
                    <a:pt x="2006" y="1871"/>
                    <a:pt x="1922" y="1871"/>
                  </a:cubicBezTo>
                  <a:cubicBezTo>
                    <a:pt x="2024" y="1871"/>
                    <a:pt x="2016" y="1754"/>
                    <a:pt x="2031" y="1754"/>
                  </a:cubicBezTo>
                  <a:cubicBezTo>
                    <a:pt x="2035" y="1754"/>
                    <a:pt x="2040" y="1761"/>
                    <a:pt x="2048" y="1777"/>
                  </a:cubicBezTo>
                  <a:lnTo>
                    <a:pt x="2048" y="1693"/>
                  </a:lnTo>
                  <a:cubicBezTo>
                    <a:pt x="2131" y="1651"/>
                    <a:pt x="2131" y="1651"/>
                    <a:pt x="2048" y="1651"/>
                  </a:cubicBezTo>
                  <a:lnTo>
                    <a:pt x="2131" y="1651"/>
                  </a:lnTo>
                  <a:lnTo>
                    <a:pt x="2131" y="1474"/>
                  </a:lnTo>
                  <a:cubicBezTo>
                    <a:pt x="2131" y="1474"/>
                    <a:pt x="2267" y="1474"/>
                    <a:pt x="2267" y="1432"/>
                  </a:cubicBezTo>
                  <a:cubicBezTo>
                    <a:pt x="2267" y="1348"/>
                    <a:pt x="2392" y="1348"/>
                    <a:pt x="2351" y="1254"/>
                  </a:cubicBezTo>
                  <a:lnTo>
                    <a:pt x="2351" y="1213"/>
                  </a:lnTo>
                  <a:cubicBezTo>
                    <a:pt x="2351" y="1227"/>
                    <a:pt x="2351" y="1231"/>
                    <a:pt x="2348" y="1231"/>
                  </a:cubicBezTo>
                  <a:cubicBezTo>
                    <a:pt x="2341" y="1231"/>
                    <a:pt x="2323" y="1213"/>
                    <a:pt x="2267" y="1213"/>
                  </a:cubicBezTo>
                  <a:cubicBezTo>
                    <a:pt x="2267" y="1171"/>
                    <a:pt x="2288" y="1150"/>
                    <a:pt x="2309" y="1150"/>
                  </a:cubicBezTo>
                  <a:cubicBezTo>
                    <a:pt x="2330" y="1150"/>
                    <a:pt x="2351" y="1171"/>
                    <a:pt x="2351" y="1213"/>
                  </a:cubicBezTo>
                  <a:cubicBezTo>
                    <a:pt x="2351" y="1213"/>
                    <a:pt x="2369" y="1175"/>
                    <a:pt x="2382" y="1175"/>
                  </a:cubicBezTo>
                  <a:cubicBezTo>
                    <a:pt x="2388" y="1175"/>
                    <a:pt x="2392" y="1185"/>
                    <a:pt x="2392" y="1213"/>
                  </a:cubicBezTo>
                  <a:cubicBezTo>
                    <a:pt x="2486" y="1087"/>
                    <a:pt x="2612" y="1087"/>
                    <a:pt x="2706" y="993"/>
                  </a:cubicBezTo>
                  <a:lnTo>
                    <a:pt x="2612" y="910"/>
                  </a:lnTo>
                  <a:lnTo>
                    <a:pt x="2706" y="910"/>
                  </a:lnTo>
                  <a:cubicBezTo>
                    <a:pt x="2718" y="903"/>
                    <a:pt x="2727" y="901"/>
                    <a:pt x="2733" y="901"/>
                  </a:cubicBezTo>
                  <a:cubicBezTo>
                    <a:pt x="2757" y="901"/>
                    <a:pt x="2741" y="939"/>
                    <a:pt x="2752" y="939"/>
                  </a:cubicBezTo>
                  <a:cubicBezTo>
                    <a:pt x="2757" y="939"/>
                    <a:pt x="2768" y="932"/>
                    <a:pt x="2789" y="910"/>
                  </a:cubicBezTo>
                  <a:cubicBezTo>
                    <a:pt x="2789" y="910"/>
                    <a:pt x="2706" y="910"/>
                    <a:pt x="2789" y="868"/>
                  </a:cubicBezTo>
                  <a:cubicBezTo>
                    <a:pt x="2804" y="838"/>
                    <a:pt x="2814" y="819"/>
                    <a:pt x="2818" y="807"/>
                  </a:cubicBezTo>
                  <a:lnTo>
                    <a:pt x="2818" y="807"/>
                  </a:lnTo>
                  <a:cubicBezTo>
                    <a:pt x="2863" y="805"/>
                    <a:pt x="2925" y="690"/>
                    <a:pt x="2967" y="690"/>
                  </a:cubicBezTo>
                  <a:cubicBezTo>
                    <a:pt x="2967" y="648"/>
                    <a:pt x="2967" y="648"/>
                    <a:pt x="3051" y="648"/>
                  </a:cubicBezTo>
                  <a:cubicBezTo>
                    <a:pt x="3051" y="648"/>
                    <a:pt x="2967" y="565"/>
                    <a:pt x="3051" y="565"/>
                  </a:cubicBezTo>
                  <a:cubicBezTo>
                    <a:pt x="3051" y="607"/>
                    <a:pt x="3051" y="607"/>
                    <a:pt x="3061" y="607"/>
                  </a:cubicBezTo>
                  <a:cubicBezTo>
                    <a:pt x="3071" y="607"/>
                    <a:pt x="3092" y="607"/>
                    <a:pt x="3134" y="648"/>
                  </a:cubicBezTo>
                  <a:cubicBezTo>
                    <a:pt x="3134" y="565"/>
                    <a:pt x="3176" y="565"/>
                    <a:pt x="3134" y="523"/>
                  </a:cubicBezTo>
                  <a:cubicBezTo>
                    <a:pt x="3176" y="523"/>
                    <a:pt x="3176" y="565"/>
                    <a:pt x="3176" y="565"/>
                  </a:cubicBezTo>
                  <a:cubicBezTo>
                    <a:pt x="3176" y="523"/>
                    <a:pt x="3354" y="523"/>
                    <a:pt x="3395" y="523"/>
                  </a:cubicBezTo>
                  <a:lnTo>
                    <a:pt x="3354" y="429"/>
                  </a:lnTo>
                  <a:lnTo>
                    <a:pt x="3395" y="429"/>
                  </a:lnTo>
                  <a:lnTo>
                    <a:pt x="3395" y="346"/>
                  </a:lnTo>
                  <a:cubicBezTo>
                    <a:pt x="3489" y="346"/>
                    <a:pt x="3531" y="346"/>
                    <a:pt x="3615" y="304"/>
                  </a:cubicBezTo>
                  <a:cubicBezTo>
                    <a:pt x="3698" y="304"/>
                    <a:pt x="3750" y="210"/>
                    <a:pt x="3834" y="210"/>
                  </a:cubicBezTo>
                  <a:lnTo>
                    <a:pt x="3918" y="210"/>
                  </a:lnTo>
                  <a:cubicBezTo>
                    <a:pt x="3918" y="126"/>
                    <a:pt x="3959" y="126"/>
                    <a:pt x="3959" y="126"/>
                  </a:cubicBezTo>
                  <a:cubicBezTo>
                    <a:pt x="3959" y="84"/>
                    <a:pt x="3918" y="84"/>
                    <a:pt x="3834" y="1"/>
                  </a:cubicBezTo>
                  <a:close/>
                  <a:moveTo>
                    <a:pt x="784" y="3260"/>
                  </a:moveTo>
                  <a:cubicBezTo>
                    <a:pt x="784" y="3260"/>
                    <a:pt x="700" y="3260"/>
                    <a:pt x="784" y="3344"/>
                  </a:cubicBezTo>
                  <a:lnTo>
                    <a:pt x="784" y="3260"/>
                  </a:lnTo>
                  <a:close/>
                  <a:moveTo>
                    <a:pt x="261" y="3605"/>
                  </a:moveTo>
                  <a:lnTo>
                    <a:pt x="261" y="3699"/>
                  </a:lnTo>
                  <a:cubicBezTo>
                    <a:pt x="261" y="3699"/>
                    <a:pt x="355" y="3699"/>
                    <a:pt x="355" y="3605"/>
                  </a:cubicBezTo>
                  <a:close/>
                  <a:moveTo>
                    <a:pt x="158" y="3806"/>
                  </a:moveTo>
                  <a:cubicBezTo>
                    <a:pt x="151" y="3806"/>
                    <a:pt x="145" y="3807"/>
                    <a:pt x="141" y="3811"/>
                  </a:cubicBezTo>
                  <a:lnTo>
                    <a:pt x="141" y="3811"/>
                  </a:lnTo>
                  <a:cubicBezTo>
                    <a:pt x="147" y="3809"/>
                    <a:pt x="153" y="3807"/>
                    <a:pt x="159" y="3806"/>
                  </a:cubicBezTo>
                  <a:lnTo>
                    <a:pt x="159" y="3806"/>
                  </a:lnTo>
                  <a:cubicBezTo>
                    <a:pt x="158" y="3806"/>
                    <a:pt x="158" y="3806"/>
                    <a:pt x="158" y="3806"/>
                  </a:cubicBezTo>
                  <a:close/>
                  <a:moveTo>
                    <a:pt x="220" y="3782"/>
                  </a:moveTo>
                  <a:cubicBezTo>
                    <a:pt x="220" y="3782"/>
                    <a:pt x="195" y="3794"/>
                    <a:pt x="159" y="3806"/>
                  </a:cubicBezTo>
                  <a:lnTo>
                    <a:pt x="159" y="3806"/>
                  </a:lnTo>
                  <a:cubicBezTo>
                    <a:pt x="183" y="3806"/>
                    <a:pt x="220" y="3824"/>
                    <a:pt x="220" y="3824"/>
                  </a:cubicBezTo>
                  <a:lnTo>
                    <a:pt x="220" y="3782"/>
                  </a:lnTo>
                  <a:close/>
                  <a:moveTo>
                    <a:pt x="1003" y="3041"/>
                  </a:moveTo>
                  <a:cubicBezTo>
                    <a:pt x="1045" y="3041"/>
                    <a:pt x="1045" y="3135"/>
                    <a:pt x="1045" y="3135"/>
                  </a:cubicBezTo>
                  <a:lnTo>
                    <a:pt x="1003" y="3135"/>
                  </a:lnTo>
                  <a:cubicBezTo>
                    <a:pt x="1003" y="3135"/>
                    <a:pt x="1003" y="3135"/>
                    <a:pt x="1003" y="3135"/>
                  </a:cubicBezTo>
                  <a:lnTo>
                    <a:pt x="1003" y="3135"/>
                  </a:lnTo>
                  <a:cubicBezTo>
                    <a:pt x="1003" y="3135"/>
                    <a:pt x="920" y="3135"/>
                    <a:pt x="920" y="3218"/>
                  </a:cubicBezTo>
                  <a:lnTo>
                    <a:pt x="1003" y="3135"/>
                  </a:lnTo>
                  <a:lnTo>
                    <a:pt x="1003" y="3135"/>
                  </a:lnTo>
                  <a:cubicBezTo>
                    <a:pt x="920" y="3218"/>
                    <a:pt x="1003" y="3260"/>
                    <a:pt x="920" y="3260"/>
                  </a:cubicBezTo>
                  <a:cubicBezTo>
                    <a:pt x="920" y="3260"/>
                    <a:pt x="920" y="3218"/>
                    <a:pt x="825" y="3218"/>
                  </a:cubicBezTo>
                  <a:cubicBezTo>
                    <a:pt x="920" y="3260"/>
                    <a:pt x="920" y="3438"/>
                    <a:pt x="920" y="3479"/>
                  </a:cubicBezTo>
                  <a:cubicBezTo>
                    <a:pt x="825" y="3438"/>
                    <a:pt x="825" y="3260"/>
                    <a:pt x="825" y="3260"/>
                  </a:cubicBezTo>
                  <a:cubicBezTo>
                    <a:pt x="825" y="3260"/>
                    <a:pt x="825" y="3242"/>
                    <a:pt x="813" y="3242"/>
                  </a:cubicBezTo>
                  <a:cubicBezTo>
                    <a:pt x="807" y="3242"/>
                    <a:pt x="798" y="3246"/>
                    <a:pt x="784" y="3260"/>
                  </a:cubicBezTo>
                  <a:cubicBezTo>
                    <a:pt x="825" y="3260"/>
                    <a:pt x="825" y="3344"/>
                    <a:pt x="784" y="3438"/>
                  </a:cubicBezTo>
                  <a:cubicBezTo>
                    <a:pt x="784" y="3438"/>
                    <a:pt x="784" y="3344"/>
                    <a:pt x="700" y="3344"/>
                  </a:cubicBezTo>
                  <a:cubicBezTo>
                    <a:pt x="700" y="3344"/>
                    <a:pt x="700" y="3438"/>
                    <a:pt x="658" y="3438"/>
                  </a:cubicBezTo>
                  <a:cubicBezTo>
                    <a:pt x="658" y="3438"/>
                    <a:pt x="700" y="3563"/>
                    <a:pt x="784" y="3563"/>
                  </a:cubicBezTo>
                  <a:lnTo>
                    <a:pt x="658" y="3563"/>
                  </a:lnTo>
                  <a:cubicBezTo>
                    <a:pt x="658" y="3563"/>
                    <a:pt x="658" y="3479"/>
                    <a:pt x="564" y="3438"/>
                  </a:cubicBezTo>
                  <a:lnTo>
                    <a:pt x="564" y="3479"/>
                  </a:lnTo>
                  <a:cubicBezTo>
                    <a:pt x="564" y="3507"/>
                    <a:pt x="564" y="3517"/>
                    <a:pt x="561" y="3517"/>
                  </a:cubicBezTo>
                  <a:cubicBezTo>
                    <a:pt x="555" y="3517"/>
                    <a:pt x="536" y="3479"/>
                    <a:pt x="481" y="3479"/>
                  </a:cubicBezTo>
                  <a:cubicBezTo>
                    <a:pt x="564" y="3563"/>
                    <a:pt x="564" y="3605"/>
                    <a:pt x="481" y="3605"/>
                  </a:cubicBezTo>
                  <a:lnTo>
                    <a:pt x="355" y="3605"/>
                  </a:lnTo>
                  <a:lnTo>
                    <a:pt x="355" y="3824"/>
                  </a:lnTo>
                  <a:cubicBezTo>
                    <a:pt x="261" y="3824"/>
                    <a:pt x="261" y="3782"/>
                    <a:pt x="261" y="3782"/>
                  </a:cubicBezTo>
                  <a:cubicBezTo>
                    <a:pt x="220" y="3824"/>
                    <a:pt x="261" y="3918"/>
                    <a:pt x="220" y="3918"/>
                  </a:cubicBezTo>
                  <a:cubicBezTo>
                    <a:pt x="136" y="3918"/>
                    <a:pt x="136" y="3824"/>
                    <a:pt x="136" y="3824"/>
                  </a:cubicBezTo>
                  <a:cubicBezTo>
                    <a:pt x="136" y="3818"/>
                    <a:pt x="138" y="3813"/>
                    <a:pt x="141" y="3811"/>
                  </a:cubicBezTo>
                  <a:lnTo>
                    <a:pt x="141" y="3811"/>
                  </a:lnTo>
                  <a:cubicBezTo>
                    <a:pt x="112" y="3818"/>
                    <a:pt x="78" y="3824"/>
                    <a:pt x="42" y="3824"/>
                  </a:cubicBezTo>
                  <a:cubicBezTo>
                    <a:pt x="0" y="3824"/>
                    <a:pt x="0" y="3824"/>
                    <a:pt x="42" y="3918"/>
                  </a:cubicBezTo>
                  <a:cubicBezTo>
                    <a:pt x="42" y="3918"/>
                    <a:pt x="42" y="4002"/>
                    <a:pt x="0" y="4002"/>
                  </a:cubicBezTo>
                  <a:lnTo>
                    <a:pt x="0" y="4044"/>
                  </a:lnTo>
                  <a:lnTo>
                    <a:pt x="136" y="4044"/>
                  </a:lnTo>
                  <a:lnTo>
                    <a:pt x="136" y="4002"/>
                  </a:lnTo>
                  <a:lnTo>
                    <a:pt x="42" y="4002"/>
                  </a:lnTo>
                  <a:cubicBezTo>
                    <a:pt x="42" y="4002"/>
                    <a:pt x="136" y="4002"/>
                    <a:pt x="136" y="3918"/>
                  </a:cubicBezTo>
                  <a:cubicBezTo>
                    <a:pt x="136" y="4002"/>
                    <a:pt x="220" y="4002"/>
                    <a:pt x="220" y="4002"/>
                  </a:cubicBezTo>
                  <a:lnTo>
                    <a:pt x="261" y="4002"/>
                  </a:lnTo>
                  <a:lnTo>
                    <a:pt x="261" y="3918"/>
                  </a:lnTo>
                  <a:lnTo>
                    <a:pt x="355" y="3918"/>
                  </a:lnTo>
                  <a:cubicBezTo>
                    <a:pt x="355" y="3918"/>
                    <a:pt x="439" y="3824"/>
                    <a:pt x="481" y="3824"/>
                  </a:cubicBezTo>
                  <a:lnTo>
                    <a:pt x="481" y="3782"/>
                  </a:lnTo>
                  <a:lnTo>
                    <a:pt x="564" y="3824"/>
                  </a:lnTo>
                  <a:cubicBezTo>
                    <a:pt x="564" y="3782"/>
                    <a:pt x="658" y="3782"/>
                    <a:pt x="658" y="3782"/>
                  </a:cubicBezTo>
                  <a:cubicBezTo>
                    <a:pt x="664" y="3788"/>
                    <a:pt x="669" y="3791"/>
                    <a:pt x="674" y="3791"/>
                  </a:cubicBezTo>
                  <a:cubicBezTo>
                    <a:pt x="702" y="3791"/>
                    <a:pt x="712" y="3699"/>
                    <a:pt x="784" y="3699"/>
                  </a:cubicBezTo>
                  <a:cubicBezTo>
                    <a:pt x="784" y="3699"/>
                    <a:pt x="784" y="3605"/>
                    <a:pt x="825" y="3605"/>
                  </a:cubicBezTo>
                  <a:lnTo>
                    <a:pt x="784" y="3605"/>
                  </a:lnTo>
                  <a:cubicBezTo>
                    <a:pt x="784" y="3563"/>
                    <a:pt x="825" y="3563"/>
                    <a:pt x="920" y="3563"/>
                  </a:cubicBezTo>
                  <a:cubicBezTo>
                    <a:pt x="1003" y="3563"/>
                    <a:pt x="1003" y="3438"/>
                    <a:pt x="1045" y="3438"/>
                  </a:cubicBezTo>
                  <a:lnTo>
                    <a:pt x="1139" y="3438"/>
                  </a:lnTo>
                  <a:lnTo>
                    <a:pt x="1045" y="3344"/>
                  </a:lnTo>
                  <a:lnTo>
                    <a:pt x="1045" y="3344"/>
                  </a:lnTo>
                  <a:cubicBezTo>
                    <a:pt x="1076" y="3375"/>
                    <a:pt x="1097" y="3385"/>
                    <a:pt x="1111" y="3385"/>
                  </a:cubicBezTo>
                  <a:cubicBezTo>
                    <a:pt x="1139" y="3385"/>
                    <a:pt x="1139" y="3344"/>
                    <a:pt x="1139" y="3344"/>
                  </a:cubicBezTo>
                  <a:cubicBezTo>
                    <a:pt x="1139" y="3344"/>
                    <a:pt x="1222" y="3260"/>
                    <a:pt x="1139" y="3218"/>
                  </a:cubicBezTo>
                  <a:cubicBezTo>
                    <a:pt x="1222" y="3218"/>
                    <a:pt x="1222" y="3218"/>
                    <a:pt x="1222" y="3260"/>
                  </a:cubicBezTo>
                  <a:lnTo>
                    <a:pt x="1222" y="3218"/>
                  </a:lnTo>
                  <a:lnTo>
                    <a:pt x="1264" y="3218"/>
                  </a:lnTo>
                  <a:lnTo>
                    <a:pt x="1222" y="3135"/>
                  </a:lnTo>
                  <a:cubicBezTo>
                    <a:pt x="1222" y="3135"/>
                    <a:pt x="1167" y="3105"/>
                    <a:pt x="1118" y="3072"/>
                  </a:cubicBezTo>
                  <a:lnTo>
                    <a:pt x="1118" y="3072"/>
                  </a:lnTo>
                  <a:cubicBezTo>
                    <a:pt x="1130" y="3086"/>
                    <a:pt x="1139" y="3106"/>
                    <a:pt x="1139" y="3135"/>
                  </a:cubicBezTo>
                  <a:cubicBezTo>
                    <a:pt x="1045" y="3041"/>
                    <a:pt x="1045" y="3041"/>
                    <a:pt x="1003" y="3041"/>
                  </a:cubicBezTo>
                  <a:close/>
                  <a:moveTo>
                    <a:pt x="0" y="4044"/>
                  </a:moveTo>
                  <a:lnTo>
                    <a:pt x="0" y="4127"/>
                  </a:lnTo>
                  <a:cubicBezTo>
                    <a:pt x="0" y="4044"/>
                    <a:pt x="42" y="4044"/>
                    <a:pt x="0" y="4044"/>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52"/>
            <p:cNvSpPr/>
            <p:nvPr/>
          </p:nvSpPr>
          <p:spPr>
            <a:xfrm>
              <a:off x="2383025" y="13401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52"/>
            <p:cNvSpPr/>
            <p:nvPr/>
          </p:nvSpPr>
          <p:spPr>
            <a:xfrm>
              <a:off x="2396075" y="13098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52"/>
            <p:cNvSpPr/>
            <p:nvPr/>
          </p:nvSpPr>
          <p:spPr>
            <a:xfrm>
              <a:off x="2362125" y="13620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52"/>
            <p:cNvSpPr/>
            <p:nvPr/>
          </p:nvSpPr>
          <p:spPr>
            <a:xfrm>
              <a:off x="2349075" y="13772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52"/>
            <p:cNvSpPr/>
            <p:nvPr/>
          </p:nvSpPr>
          <p:spPr>
            <a:xfrm>
              <a:off x="2342525" y="1377225"/>
              <a:ext cx="25" cy="2125"/>
            </a:xfrm>
            <a:custGeom>
              <a:avLst/>
              <a:gdLst/>
              <a:ahLst/>
              <a:cxnLst/>
              <a:rect l="l" t="t" r="r" b="b"/>
              <a:pathLst>
                <a:path w="1" h="85" extrusionOk="0">
                  <a:moveTo>
                    <a:pt x="1" y="1"/>
                  </a:moveTo>
                  <a:lnTo>
                    <a:pt x="1" y="84"/>
                  </a:ln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52"/>
            <p:cNvSpPr/>
            <p:nvPr/>
          </p:nvSpPr>
          <p:spPr>
            <a:xfrm>
              <a:off x="2345925" y="1376450"/>
              <a:ext cx="2125" cy="800"/>
            </a:xfrm>
            <a:custGeom>
              <a:avLst/>
              <a:gdLst/>
              <a:ahLst/>
              <a:cxnLst/>
              <a:rect l="l" t="t" r="r" b="b"/>
              <a:pathLst>
                <a:path w="85" h="32" extrusionOk="0">
                  <a:moveTo>
                    <a:pt x="11" y="0"/>
                  </a:moveTo>
                  <a:cubicBezTo>
                    <a:pt x="1" y="0"/>
                    <a:pt x="1" y="11"/>
                    <a:pt x="1" y="32"/>
                  </a:cubicBezTo>
                  <a:lnTo>
                    <a:pt x="84" y="32"/>
                  </a:lnTo>
                  <a:cubicBezTo>
                    <a:pt x="42" y="11"/>
                    <a:pt x="22" y="0"/>
                    <a:pt x="1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52"/>
            <p:cNvSpPr/>
            <p:nvPr/>
          </p:nvSpPr>
          <p:spPr>
            <a:xfrm>
              <a:off x="2345925" y="13772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52"/>
            <p:cNvSpPr/>
            <p:nvPr/>
          </p:nvSpPr>
          <p:spPr>
            <a:xfrm>
              <a:off x="2351425" y="1376175"/>
              <a:ext cx="1400" cy="500"/>
            </a:xfrm>
            <a:custGeom>
              <a:avLst/>
              <a:gdLst/>
              <a:ahLst/>
              <a:cxnLst/>
              <a:rect l="l" t="t" r="r" b="b"/>
              <a:pathLst>
                <a:path w="56" h="20" extrusionOk="0">
                  <a:moveTo>
                    <a:pt x="0" y="1"/>
                  </a:moveTo>
                  <a:cubicBezTo>
                    <a:pt x="0" y="15"/>
                    <a:pt x="9" y="19"/>
                    <a:pt x="19" y="19"/>
                  </a:cubicBezTo>
                  <a:cubicBezTo>
                    <a:pt x="37" y="19"/>
                    <a:pt x="56" y="1"/>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52"/>
            <p:cNvSpPr/>
            <p:nvPr/>
          </p:nvSpPr>
          <p:spPr>
            <a:xfrm>
              <a:off x="2345925" y="13761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52"/>
            <p:cNvSpPr/>
            <p:nvPr/>
          </p:nvSpPr>
          <p:spPr>
            <a:xfrm>
              <a:off x="2348025" y="1374100"/>
              <a:ext cx="1075" cy="25"/>
            </a:xfrm>
            <a:custGeom>
              <a:avLst/>
              <a:gdLst/>
              <a:ahLst/>
              <a:cxnLst/>
              <a:rect l="l" t="t" r="r" b="b"/>
              <a:pathLst>
                <a:path w="43" h="1" extrusionOk="0">
                  <a:moveTo>
                    <a:pt x="0" y="0"/>
                  </a:moveTo>
                  <a:lnTo>
                    <a:pt x="0" y="0"/>
                  </a:lnTo>
                  <a:lnTo>
                    <a:pt x="0" y="0"/>
                  </a:lnTo>
                  <a:cubicBezTo>
                    <a:pt x="0" y="0"/>
                    <a:pt x="42" y="0"/>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52"/>
            <p:cNvSpPr/>
            <p:nvPr/>
          </p:nvSpPr>
          <p:spPr>
            <a:xfrm>
              <a:off x="2348025" y="13741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52"/>
            <p:cNvSpPr/>
            <p:nvPr/>
          </p:nvSpPr>
          <p:spPr>
            <a:xfrm>
              <a:off x="2345925" y="137410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52"/>
            <p:cNvSpPr/>
            <p:nvPr/>
          </p:nvSpPr>
          <p:spPr>
            <a:xfrm>
              <a:off x="2354550" y="1368600"/>
              <a:ext cx="25" cy="2125"/>
            </a:xfrm>
            <a:custGeom>
              <a:avLst/>
              <a:gdLst/>
              <a:ahLst/>
              <a:cxnLst/>
              <a:rect l="l" t="t" r="r" b="b"/>
              <a:pathLst>
                <a:path w="1" h="85" extrusionOk="0">
                  <a:moveTo>
                    <a:pt x="0" y="84"/>
                  </a:moveTo>
                  <a:lnTo>
                    <a:pt x="0" y="84"/>
                  </a:lnTo>
                  <a:cubicBezTo>
                    <a:pt x="0" y="1"/>
                    <a:pt x="0" y="1"/>
                    <a:pt x="0" y="84"/>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52"/>
            <p:cNvSpPr/>
            <p:nvPr/>
          </p:nvSpPr>
          <p:spPr>
            <a:xfrm>
              <a:off x="2351425" y="1368600"/>
              <a:ext cx="2100" cy="2125"/>
            </a:xfrm>
            <a:custGeom>
              <a:avLst/>
              <a:gdLst/>
              <a:ahLst/>
              <a:cxnLst/>
              <a:rect l="l" t="t" r="r" b="b"/>
              <a:pathLst>
                <a:path w="84" h="85" extrusionOk="0">
                  <a:moveTo>
                    <a:pt x="0" y="1"/>
                  </a:moveTo>
                  <a:lnTo>
                    <a:pt x="84" y="84"/>
                  </a:lnTo>
                  <a:cubicBezTo>
                    <a:pt x="84" y="1"/>
                    <a:pt x="84" y="1"/>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52"/>
            <p:cNvSpPr/>
            <p:nvPr/>
          </p:nvSpPr>
          <p:spPr>
            <a:xfrm>
              <a:off x="2353500" y="1366250"/>
              <a:ext cx="1075" cy="2375"/>
            </a:xfrm>
            <a:custGeom>
              <a:avLst/>
              <a:gdLst/>
              <a:ahLst/>
              <a:cxnLst/>
              <a:rect l="l" t="t" r="r" b="b"/>
              <a:pathLst>
                <a:path w="43" h="95" extrusionOk="0">
                  <a:moveTo>
                    <a:pt x="1" y="1"/>
                  </a:moveTo>
                  <a:lnTo>
                    <a:pt x="1" y="95"/>
                  </a:lnTo>
                  <a:cubicBezTo>
                    <a:pt x="1" y="95"/>
                    <a:pt x="42" y="1"/>
                    <a:pt x="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52"/>
            <p:cNvSpPr/>
            <p:nvPr/>
          </p:nvSpPr>
          <p:spPr>
            <a:xfrm>
              <a:off x="2364475" y="1363125"/>
              <a:ext cx="1075" cy="2125"/>
            </a:xfrm>
            <a:custGeom>
              <a:avLst/>
              <a:gdLst/>
              <a:ahLst/>
              <a:cxnLst/>
              <a:rect l="l" t="t" r="r" b="b"/>
              <a:pathLst>
                <a:path w="43" h="85" extrusionOk="0">
                  <a:moveTo>
                    <a:pt x="0" y="0"/>
                  </a:moveTo>
                  <a:lnTo>
                    <a:pt x="0" y="0"/>
                  </a:lnTo>
                  <a:lnTo>
                    <a:pt x="42"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52"/>
            <p:cNvSpPr/>
            <p:nvPr/>
          </p:nvSpPr>
          <p:spPr>
            <a:xfrm>
              <a:off x="2368650" y="1354500"/>
              <a:ext cx="2375" cy="2125"/>
            </a:xfrm>
            <a:custGeom>
              <a:avLst/>
              <a:gdLst/>
              <a:ahLst/>
              <a:cxnLst/>
              <a:rect l="l" t="t" r="r" b="b"/>
              <a:pathLst>
                <a:path w="95" h="85" extrusionOk="0">
                  <a:moveTo>
                    <a:pt x="0" y="1"/>
                  </a:moveTo>
                  <a:cubicBezTo>
                    <a:pt x="1" y="2"/>
                    <a:pt x="94" y="84"/>
                    <a:pt x="0" y="84"/>
                  </a:cubicBezTo>
                  <a:lnTo>
                    <a:pt x="95" y="84"/>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52"/>
            <p:cNvSpPr/>
            <p:nvPr/>
          </p:nvSpPr>
          <p:spPr>
            <a:xfrm>
              <a:off x="2371000" y="135660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52"/>
            <p:cNvSpPr/>
            <p:nvPr/>
          </p:nvSpPr>
          <p:spPr>
            <a:xfrm>
              <a:off x="2447000" y="12813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52"/>
            <p:cNvSpPr/>
            <p:nvPr/>
          </p:nvSpPr>
          <p:spPr>
            <a:xfrm>
              <a:off x="2447000" y="1279300"/>
              <a:ext cx="25" cy="2100"/>
            </a:xfrm>
            <a:custGeom>
              <a:avLst/>
              <a:gdLst/>
              <a:ahLst/>
              <a:cxnLst/>
              <a:rect l="l" t="t" r="r" b="b"/>
              <a:pathLst>
                <a:path w="1" h="84" extrusionOk="0">
                  <a:moveTo>
                    <a:pt x="0" y="0"/>
                  </a:moveTo>
                  <a:lnTo>
                    <a:pt x="0" y="84"/>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52"/>
            <p:cNvSpPr/>
            <p:nvPr/>
          </p:nvSpPr>
          <p:spPr>
            <a:xfrm>
              <a:off x="2387200" y="13270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52"/>
            <p:cNvSpPr/>
            <p:nvPr/>
          </p:nvSpPr>
          <p:spPr>
            <a:xfrm>
              <a:off x="2390575" y="13205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52"/>
            <p:cNvSpPr/>
            <p:nvPr/>
          </p:nvSpPr>
          <p:spPr>
            <a:xfrm>
              <a:off x="2392675" y="1312975"/>
              <a:ext cx="25" cy="2375"/>
            </a:xfrm>
            <a:custGeom>
              <a:avLst/>
              <a:gdLst/>
              <a:ahLst/>
              <a:cxnLst/>
              <a:rect l="l" t="t" r="r" b="b"/>
              <a:pathLst>
                <a:path w="1" h="95" extrusionOk="0">
                  <a:moveTo>
                    <a:pt x="1" y="1"/>
                  </a:moveTo>
                  <a:lnTo>
                    <a:pt x="1" y="95"/>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52"/>
            <p:cNvSpPr/>
            <p:nvPr/>
          </p:nvSpPr>
          <p:spPr>
            <a:xfrm>
              <a:off x="2339400" y="1410925"/>
              <a:ext cx="1075" cy="25"/>
            </a:xfrm>
            <a:custGeom>
              <a:avLst/>
              <a:gdLst/>
              <a:ahLst/>
              <a:cxnLst/>
              <a:rect l="l" t="t" r="r" b="b"/>
              <a:pathLst>
                <a:path w="43" h="1" extrusionOk="0">
                  <a:moveTo>
                    <a:pt x="0" y="0"/>
                  </a:move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52"/>
            <p:cNvSpPr/>
            <p:nvPr/>
          </p:nvSpPr>
          <p:spPr>
            <a:xfrm>
              <a:off x="2337300" y="1405425"/>
              <a:ext cx="2125" cy="2375"/>
            </a:xfrm>
            <a:custGeom>
              <a:avLst/>
              <a:gdLst/>
              <a:ahLst/>
              <a:cxnLst/>
              <a:rect l="l" t="t" r="r" b="b"/>
              <a:pathLst>
                <a:path w="85" h="95" extrusionOk="0">
                  <a:moveTo>
                    <a:pt x="84" y="95"/>
                  </a:moveTo>
                  <a:lnTo>
                    <a:pt x="84" y="95"/>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52"/>
            <p:cNvSpPr/>
            <p:nvPr/>
          </p:nvSpPr>
          <p:spPr>
            <a:xfrm>
              <a:off x="2337300" y="1404375"/>
              <a:ext cx="2125" cy="1075"/>
            </a:xfrm>
            <a:custGeom>
              <a:avLst/>
              <a:gdLst/>
              <a:ahLst/>
              <a:cxnLst/>
              <a:rect l="l" t="t" r="r" b="b"/>
              <a:pathLst>
                <a:path w="85" h="43" extrusionOk="0">
                  <a:moveTo>
                    <a:pt x="84" y="1"/>
                  </a:moveTo>
                  <a:cubicBezTo>
                    <a:pt x="1" y="1"/>
                    <a:pt x="84" y="1"/>
                    <a:pt x="84" y="43"/>
                  </a:cubicBez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52"/>
            <p:cNvSpPr/>
            <p:nvPr/>
          </p:nvSpPr>
          <p:spPr>
            <a:xfrm>
              <a:off x="2340450" y="1402300"/>
              <a:ext cx="2100" cy="25"/>
            </a:xfrm>
            <a:custGeom>
              <a:avLst/>
              <a:gdLst/>
              <a:ahLst/>
              <a:cxnLst/>
              <a:rect l="l" t="t" r="r" b="b"/>
              <a:pathLst>
                <a:path w="84" h="1" extrusionOk="0">
                  <a:moveTo>
                    <a:pt x="84" y="0"/>
                  </a:moveTo>
                  <a:cubicBezTo>
                    <a:pt x="0" y="0"/>
                    <a:pt x="84" y="0"/>
                    <a:pt x="84" y="0"/>
                  </a:cubicBezTo>
                  <a:lnTo>
                    <a:pt x="8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52"/>
            <p:cNvSpPr/>
            <p:nvPr/>
          </p:nvSpPr>
          <p:spPr>
            <a:xfrm>
              <a:off x="2342525" y="1402300"/>
              <a:ext cx="25" cy="25"/>
            </a:xfrm>
            <a:custGeom>
              <a:avLst/>
              <a:gdLst/>
              <a:ahLst/>
              <a:cxnLst/>
              <a:rect l="l" t="t" r="r" b="b"/>
              <a:pathLst>
                <a:path w="1" h="1" extrusionOk="0">
                  <a:moveTo>
                    <a:pt x="1" y="0"/>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52"/>
            <p:cNvSpPr/>
            <p:nvPr/>
          </p:nvSpPr>
          <p:spPr>
            <a:xfrm>
              <a:off x="2342525" y="1400200"/>
              <a:ext cx="25" cy="2125"/>
            </a:xfrm>
            <a:custGeom>
              <a:avLst/>
              <a:gdLst/>
              <a:ahLst/>
              <a:cxnLst/>
              <a:rect l="l" t="t" r="r" b="b"/>
              <a:pathLst>
                <a:path w="1" h="85" extrusionOk="0">
                  <a:moveTo>
                    <a:pt x="1" y="1"/>
                  </a:moveTo>
                  <a:lnTo>
                    <a:pt x="1" y="84"/>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52"/>
            <p:cNvSpPr/>
            <p:nvPr/>
          </p:nvSpPr>
          <p:spPr>
            <a:xfrm>
              <a:off x="2340450" y="1400200"/>
              <a:ext cx="2100" cy="25"/>
            </a:xfrm>
            <a:custGeom>
              <a:avLst/>
              <a:gdLst/>
              <a:ahLst/>
              <a:cxnLst/>
              <a:rect l="l" t="t" r="r" b="b"/>
              <a:pathLst>
                <a:path w="84" h="1" extrusionOk="0">
                  <a:moveTo>
                    <a:pt x="0" y="1"/>
                  </a:moveTo>
                  <a:lnTo>
                    <a:pt x="0" y="1"/>
                  </a:lnTo>
                  <a:cubicBezTo>
                    <a:pt x="84" y="1"/>
                    <a:pt x="84" y="1"/>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52"/>
            <p:cNvSpPr/>
            <p:nvPr/>
          </p:nvSpPr>
          <p:spPr>
            <a:xfrm>
              <a:off x="2340450" y="1400200"/>
              <a:ext cx="2100" cy="25"/>
            </a:xfrm>
            <a:custGeom>
              <a:avLst/>
              <a:gdLst/>
              <a:ahLst/>
              <a:cxnLst/>
              <a:rect l="l" t="t" r="r" b="b"/>
              <a:pathLst>
                <a:path w="84" h="1" extrusionOk="0">
                  <a:moveTo>
                    <a:pt x="84"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52"/>
            <p:cNvSpPr/>
            <p:nvPr/>
          </p:nvSpPr>
          <p:spPr>
            <a:xfrm>
              <a:off x="2340450" y="1400200"/>
              <a:ext cx="25" cy="2125"/>
            </a:xfrm>
            <a:custGeom>
              <a:avLst/>
              <a:gdLst/>
              <a:ahLst/>
              <a:cxnLst/>
              <a:rect l="l" t="t" r="r" b="b"/>
              <a:pathLst>
                <a:path w="1" h="85" extrusionOk="0">
                  <a:moveTo>
                    <a:pt x="0" y="1"/>
                  </a:moveTo>
                  <a:cubicBezTo>
                    <a:pt x="0" y="84"/>
                    <a:pt x="0" y="84"/>
                    <a:pt x="0" y="1"/>
                  </a:cubicBezTo>
                  <a:cubicBezTo>
                    <a:pt x="0" y="84"/>
                    <a:pt x="0" y="84"/>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52"/>
            <p:cNvSpPr/>
            <p:nvPr/>
          </p:nvSpPr>
          <p:spPr>
            <a:xfrm>
              <a:off x="2337300" y="1402300"/>
              <a:ext cx="2125" cy="2100"/>
            </a:xfrm>
            <a:custGeom>
              <a:avLst/>
              <a:gdLst/>
              <a:ahLst/>
              <a:cxnLst/>
              <a:rect l="l" t="t" r="r" b="b"/>
              <a:pathLst>
                <a:path w="85" h="84" extrusionOk="0">
                  <a:moveTo>
                    <a:pt x="1" y="0"/>
                  </a:moveTo>
                  <a:lnTo>
                    <a:pt x="1" y="84"/>
                  </a:lnTo>
                  <a:cubicBezTo>
                    <a:pt x="1" y="84"/>
                    <a:pt x="84" y="0"/>
                    <a:pt x="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52"/>
            <p:cNvSpPr/>
            <p:nvPr/>
          </p:nvSpPr>
          <p:spPr>
            <a:xfrm>
              <a:off x="2342525" y="1398900"/>
              <a:ext cx="2375" cy="25"/>
            </a:xfrm>
            <a:custGeom>
              <a:avLst/>
              <a:gdLst/>
              <a:ahLst/>
              <a:cxnLst/>
              <a:rect l="l" t="t" r="r" b="b"/>
              <a:pathLst>
                <a:path w="95" h="1" extrusionOk="0">
                  <a:moveTo>
                    <a:pt x="95"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52"/>
            <p:cNvSpPr/>
            <p:nvPr/>
          </p:nvSpPr>
          <p:spPr>
            <a:xfrm>
              <a:off x="2342525" y="1396825"/>
              <a:ext cx="25" cy="2100"/>
            </a:xfrm>
            <a:custGeom>
              <a:avLst/>
              <a:gdLst/>
              <a:ahLst/>
              <a:cxnLst/>
              <a:rect l="l" t="t" r="r" b="b"/>
              <a:pathLst>
                <a:path w="1" h="84" extrusionOk="0">
                  <a:moveTo>
                    <a:pt x="1" y="84"/>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52"/>
            <p:cNvSpPr/>
            <p:nvPr/>
          </p:nvSpPr>
          <p:spPr>
            <a:xfrm>
              <a:off x="2340450" y="1398900"/>
              <a:ext cx="25" cy="1325"/>
            </a:xfrm>
            <a:custGeom>
              <a:avLst/>
              <a:gdLst/>
              <a:ahLst/>
              <a:cxnLst/>
              <a:rect l="l" t="t" r="r" b="b"/>
              <a:pathLst>
                <a:path w="1" h="53" extrusionOk="0">
                  <a:moveTo>
                    <a:pt x="0" y="53"/>
                  </a:moveTo>
                  <a:lnTo>
                    <a:pt x="0" y="53"/>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52"/>
            <p:cNvSpPr/>
            <p:nvPr/>
          </p:nvSpPr>
          <p:spPr>
            <a:xfrm>
              <a:off x="2344875" y="13968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52"/>
            <p:cNvSpPr/>
            <p:nvPr/>
          </p:nvSpPr>
          <p:spPr>
            <a:xfrm>
              <a:off x="2345925" y="1395775"/>
              <a:ext cx="25" cy="1075"/>
            </a:xfrm>
            <a:custGeom>
              <a:avLst/>
              <a:gdLst/>
              <a:ahLst/>
              <a:cxnLst/>
              <a:rect l="l" t="t" r="r" b="b"/>
              <a:pathLst>
                <a:path w="1" h="43" extrusionOk="0">
                  <a:moveTo>
                    <a:pt x="1" y="0"/>
                  </a:moveTo>
                  <a:lnTo>
                    <a:pt x="1" y="42"/>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52"/>
            <p:cNvSpPr/>
            <p:nvPr/>
          </p:nvSpPr>
          <p:spPr>
            <a:xfrm>
              <a:off x="2345925" y="13957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52"/>
            <p:cNvSpPr/>
            <p:nvPr/>
          </p:nvSpPr>
          <p:spPr>
            <a:xfrm>
              <a:off x="2342525" y="1396825"/>
              <a:ext cx="2375" cy="25"/>
            </a:xfrm>
            <a:custGeom>
              <a:avLst/>
              <a:gdLst/>
              <a:ahLst/>
              <a:cxnLst/>
              <a:rect l="l" t="t" r="r" b="b"/>
              <a:pathLst>
                <a:path w="95" h="1" extrusionOk="0">
                  <a:moveTo>
                    <a:pt x="1" y="0"/>
                  </a:moveTo>
                  <a:lnTo>
                    <a:pt x="95"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52"/>
            <p:cNvSpPr/>
            <p:nvPr/>
          </p:nvSpPr>
          <p:spPr>
            <a:xfrm>
              <a:off x="2342525" y="1396825"/>
              <a:ext cx="2375" cy="25"/>
            </a:xfrm>
            <a:custGeom>
              <a:avLst/>
              <a:gdLst/>
              <a:ahLst/>
              <a:cxnLst/>
              <a:rect l="l" t="t" r="r" b="b"/>
              <a:pathLst>
                <a:path w="95" h="1" extrusionOk="0">
                  <a:moveTo>
                    <a:pt x="1" y="0"/>
                  </a:moveTo>
                  <a:lnTo>
                    <a:pt x="1" y="0"/>
                  </a:lnTo>
                  <a:lnTo>
                    <a:pt x="95"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52"/>
            <p:cNvSpPr/>
            <p:nvPr/>
          </p:nvSpPr>
          <p:spPr>
            <a:xfrm>
              <a:off x="2342525" y="13968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52"/>
            <p:cNvSpPr/>
            <p:nvPr/>
          </p:nvSpPr>
          <p:spPr>
            <a:xfrm>
              <a:off x="2340450" y="1396825"/>
              <a:ext cx="25" cy="2100"/>
            </a:xfrm>
            <a:custGeom>
              <a:avLst/>
              <a:gdLst/>
              <a:ahLst/>
              <a:cxnLst/>
              <a:rect l="l" t="t" r="r" b="b"/>
              <a:pathLst>
                <a:path w="1" h="84" extrusionOk="0">
                  <a:moveTo>
                    <a:pt x="0" y="84"/>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52"/>
            <p:cNvSpPr/>
            <p:nvPr/>
          </p:nvSpPr>
          <p:spPr>
            <a:xfrm>
              <a:off x="2342525" y="13968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52"/>
            <p:cNvSpPr/>
            <p:nvPr/>
          </p:nvSpPr>
          <p:spPr>
            <a:xfrm>
              <a:off x="2342525" y="13968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52"/>
            <p:cNvSpPr/>
            <p:nvPr/>
          </p:nvSpPr>
          <p:spPr>
            <a:xfrm>
              <a:off x="2344875" y="1393675"/>
              <a:ext cx="25" cy="2125"/>
            </a:xfrm>
            <a:custGeom>
              <a:avLst/>
              <a:gdLst/>
              <a:ahLst/>
              <a:cxnLst/>
              <a:rect l="l" t="t" r="r" b="b"/>
              <a:pathLst>
                <a:path w="1" h="85" extrusionOk="0">
                  <a:moveTo>
                    <a:pt x="1" y="84"/>
                  </a:moveTo>
                  <a:lnTo>
                    <a:pt x="1" y="1"/>
                  </a:ln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52"/>
            <p:cNvSpPr/>
            <p:nvPr/>
          </p:nvSpPr>
          <p:spPr>
            <a:xfrm>
              <a:off x="2344875" y="13957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52"/>
            <p:cNvSpPr/>
            <p:nvPr/>
          </p:nvSpPr>
          <p:spPr>
            <a:xfrm>
              <a:off x="2345925" y="13913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52"/>
            <p:cNvSpPr/>
            <p:nvPr/>
          </p:nvSpPr>
          <p:spPr>
            <a:xfrm>
              <a:off x="2344875" y="13957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52"/>
            <p:cNvSpPr/>
            <p:nvPr/>
          </p:nvSpPr>
          <p:spPr>
            <a:xfrm>
              <a:off x="2345925" y="13936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52"/>
            <p:cNvSpPr/>
            <p:nvPr/>
          </p:nvSpPr>
          <p:spPr>
            <a:xfrm>
              <a:off x="2344875" y="13957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52"/>
            <p:cNvSpPr/>
            <p:nvPr/>
          </p:nvSpPr>
          <p:spPr>
            <a:xfrm>
              <a:off x="2344875" y="13957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52"/>
            <p:cNvSpPr/>
            <p:nvPr/>
          </p:nvSpPr>
          <p:spPr>
            <a:xfrm>
              <a:off x="2344875" y="1388200"/>
              <a:ext cx="1075" cy="3150"/>
            </a:xfrm>
            <a:custGeom>
              <a:avLst/>
              <a:gdLst/>
              <a:ahLst/>
              <a:cxnLst/>
              <a:rect l="l" t="t" r="r" b="b"/>
              <a:pathLst>
                <a:path w="43" h="126" extrusionOk="0">
                  <a:moveTo>
                    <a:pt x="1" y="0"/>
                  </a:moveTo>
                  <a:lnTo>
                    <a:pt x="1" y="84"/>
                  </a:lnTo>
                  <a:lnTo>
                    <a:pt x="43" y="84"/>
                  </a:lnTo>
                  <a:cubicBezTo>
                    <a:pt x="1" y="84"/>
                    <a:pt x="43" y="0"/>
                    <a:pt x="1" y="0"/>
                  </a:cubicBezTo>
                  <a:close/>
                  <a:moveTo>
                    <a:pt x="1" y="84"/>
                  </a:moveTo>
                  <a:cubicBezTo>
                    <a:pt x="1" y="105"/>
                    <a:pt x="11" y="105"/>
                    <a:pt x="22" y="105"/>
                  </a:cubicBezTo>
                  <a:lnTo>
                    <a:pt x="22" y="105"/>
                  </a:lnTo>
                  <a:lnTo>
                    <a:pt x="1" y="84"/>
                  </a:lnTo>
                  <a:close/>
                  <a:moveTo>
                    <a:pt x="22" y="105"/>
                  </a:moveTo>
                  <a:lnTo>
                    <a:pt x="43" y="126"/>
                  </a:lnTo>
                  <a:cubicBezTo>
                    <a:pt x="43" y="105"/>
                    <a:pt x="32" y="105"/>
                    <a:pt x="22" y="105"/>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52"/>
            <p:cNvSpPr/>
            <p:nvPr/>
          </p:nvSpPr>
          <p:spPr>
            <a:xfrm>
              <a:off x="2345925" y="1391325"/>
              <a:ext cx="25" cy="2375"/>
            </a:xfrm>
            <a:custGeom>
              <a:avLst/>
              <a:gdLst/>
              <a:ahLst/>
              <a:cxnLst/>
              <a:rect l="l" t="t" r="r" b="b"/>
              <a:pathLst>
                <a:path w="1" h="95" extrusionOk="0">
                  <a:moveTo>
                    <a:pt x="1" y="1"/>
                  </a:moveTo>
                  <a:lnTo>
                    <a:pt x="1" y="95"/>
                  </a:lnTo>
                  <a:lnTo>
                    <a:pt x="1" y="95"/>
                  </a:lnTo>
                  <a:lnTo>
                    <a:pt x="1" y="1"/>
                  </a:lnTo>
                  <a:lnTo>
                    <a:pt x="1" y="95"/>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52"/>
            <p:cNvSpPr/>
            <p:nvPr/>
          </p:nvSpPr>
          <p:spPr>
            <a:xfrm>
              <a:off x="2344875" y="1391325"/>
              <a:ext cx="1075" cy="2375"/>
            </a:xfrm>
            <a:custGeom>
              <a:avLst/>
              <a:gdLst/>
              <a:ahLst/>
              <a:cxnLst/>
              <a:rect l="l" t="t" r="r" b="b"/>
              <a:pathLst>
                <a:path w="43" h="95" extrusionOk="0">
                  <a:moveTo>
                    <a:pt x="1" y="95"/>
                  </a:moveTo>
                  <a:lnTo>
                    <a:pt x="1" y="1"/>
                  </a:lnTo>
                  <a:lnTo>
                    <a:pt x="1" y="95"/>
                  </a:lnTo>
                  <a:cubicBezTo>
                    <a:pt x="1" y="1"/>
                    <a:pt x="1" y="95"/>
                    <a:pt x="1" y="95"/>
                  </a:cubicBezTo>
                  <a:lnTo>
                    <a:pt x="1" y="95"/>
                  </a:lnTo>
                  <a:lnTo>
                    <a:pt x="43" y="95"/>
                  </a:lnTo>
                  <a:lnTo>
                    <a:pt x="43" y="95"/>
                  </a:lnTo>
                  <a:lnTo>
                    <a:pt x="43" y="95"/>
                  </a:lnTo>
                  <a:lnTo>
                    <a:pt x="43" y="95"/>
                  </a:lnTo>
                  <a:lnTo>
                    <a:pt x="43" y="95"/>
                  </a:lnTo>
                  <a:lnTo>
                    <a:pt x="43" y="95"/>
                  </a:lnTo>
                  <a:lnTo>
                    <a:pt x="1" y="95"/>
                  </a:lnTo>
                  <a:lnTo>
                    <a:pt x="43" y="95"/>
                  </a:lnTo>
                  <a:lnTo>
                    <a:pt x="43" y="95"/>
                  </a:lnTo>
                  <a:lnTo>
                    <a:pt x="43" y="95"/>
                  </a:lnTo>
                  <a:lnTo>
                    <a:pt x="43" y="95"/>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52"/>
            <p:cNvSpPr/>
            <p:nvPr/>
          </p:nvSpPr>
          <p:spPr>
            <a:xfrm>
              <a:off x="2339400" y="13968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52"/>
            <p:cNvSpPr/>
            <p:nvPr/>
          </p:nvSpPr>
          <p:spPr>
            <a:xfrm>
              <a:off x="2339400" y="1396825"/>
              <a:ext cx="1075" cy="25"/>
            </a:xfrm>
            <a:custGeom>
              <a:avLst/>
              <a:gdLst/>
              <a:ahLst/>
              <a:cxnLst/>
              <a:rect l="l" t="t" r="r" b="b"/>
              <a:pathLst>
                <a:path w="43" h="1" extrusionOk="0">
                  <a:moveTo>
                    <a:pt x="0" y="0"/>
                  </a:moveTo>
                  <a:cubicBezTo>
                    <a:pt x="0" y="0"/>
                    <a:pt x="42" y="0"/>
                    <a:pt x="0" y="0"/>
                  </a:cubicBezTo>
                  <a:lnTo>
                    <a:pt x="0" y="0"/>
                  </a:lnTo>
                  <a:lnTo>
                    <a:pt x="42" y="0"/>
                  </a:lnTo>
                  <a:lnTo>
                    <a:pt x="42" y="0"/>
                  </a:ln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52"/>
            <p:cNvSpPr/>
            <p:nvPr/>
          </p:nvSpPr>
          <p:spPr>
            <a:xfrm>
              <a:off x="2340450" y="1393675"/>
              <a:ext cx="2100" cy="2125"/>
            </a:xfrm>
            <a:custGeom>
              <a:avLst/>
              <a:gdLst/>
              <a:ahLst/>
              <a:cxnLst/>
              <a:rect l="l" t="t" r="r" b="b"/>
              <a:pathLst>
                <a:path w="84" h="85" extrusionOk="0">
                  <a:moveTo>
                    <a:pt x="84" y="1"/>
                  </a:moveTo>
                  <a:cubicBezTo>
                    <a:pt x="0" y="1"/>
                    <a:pt x="84" y="84"/>
                    <a:pt x="84" y="84"/>
                  </a:cubicBez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52"/>
            <p:cNvSpPr/>
            <p:nvPr/>
          </p:nvSpPr>
          <p:spPr>
            <a:xfrm>
              <a:off x="2348025" y="1391325"/>
              <a:ext cx="25" cy="2375"/>
            </a:xfrm>
            <a:custGeom>
              <a:avLst/>
              <a:gdLst/>
              <a:ahLst/>
              <a:cxnLst/>
              <a:rect l="l" t="t" r="r" b="b"/>
              <a:pathLst>
                <a:path w="1" h="95" extrusionOk="0">
                  <a:moveTo>
                    <a:pt x="0" y="1"/>
                  </a:moveTo>
                  <a:lnTo>
                    <a:pt x="0" y="95"/>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52"/>
            <p:cNvSpPr/>
            <p:nvPr/>
          </p:nvSpPr>
          <p:spPr>
            <a:xfrm>
              <a:off x="2348025" y="13913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52"/>
            <p:cNvSpPr/>
            <p:nvPr/>
          </p:nvSpPr>
          <p:spPr>
            <a:xfrm>
              <a:off x="2390575" y="13325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52"/>
            <p:cNvSpPr/>
            <p:nvPr/>
          </p:nvSpPr>
          <p:spPr>
            <a:xfrm>
              <a:off x="2390575" y="13349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52"/>
            <p:cNvSpPr/>
            <p:nvPr/>
          </p:nvSpPr>
          <p:spPr>
            <a:xfrm>
              <a:off x="2376475" y="1374100"/>
              <a:ext cx="2125" cy="25"/>
            </a:xfrm>
            <a:custGeom>
              <a:avLst/>
              <a:gdLst/>
              <a:ahLst/>
              <a:cxnLst/>
              <a:rect l="l" t="t" r="r" b="b"/>
              <a:pathLst>
                <a:path w="85" h="1" extrusionOk="0">
                  <a:moveTo>
                    <a:pt x="1" y="0"/>
                  </a:moveTo>
                  <a:cubicBezTo>
                    <a:pt x="1" y="0"/>
                    <a:pt x="84" y="0"/>
                    <a:pt x="1" y="0"/>
                  </a:cubicBez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52"/>
            <p:cNvSpPr/>
            <p:nvPr/>
          </p:nvSpPr>
          <p:spPr>
            <a:xfrm>
              <a:off x="2385100" y="1352150"/>
              <a:ext cx="2125" cy="2375"/>
            </a:xfrm>
            <a:custGeom>
              <a:avLst/>
              <a:gdLst/>
              <a:ahLst/>
              <a:cxnLst/>
              <a:rect l="l" t="t" r="r" b="b"/>
              <a:pathLst>
                <a:path w="85" h="95" extrusionOk="0">
                  <a:moveTo>
                    <a:pt x="1" y="1"/>
                  </a:moveTo>
                  <a:cubicBezTo>
                    <a:pt x="84" y="1"/>
                    <a:pt x="84" y="95"/>
                    <a:pt x="84" y="95"/>
                  </a:cubicBez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52"/>
            <p:cNvSpPr/>
            <p:nvPr/>
          </p:nvSpPr>
          <p:spPr>
            <a:xfrm>
              <a:off x="2383025" y="1351100"/>
              <a:ext cx="2100" cy="25"/>
            </a:xfrm>
            <a:custGeom>
              <a:avLst/>
              <a:gdLst/>
              <a:ahLst/>
              <a:cxnLst/>
              <a:rect l="l" t="t" r="r" b="b"/>
              <a:pathLst>
                <a:path w="84" h="1" extrusionOk="0">
                  <a:moveTo>
                    <a:pt x="0" y="1"/>
                  </a:move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52"/>
            <p:cNvSpPr/>
            <p:nvPr/>
          </p:nvSpPr>
          <p:spPr>
            <a:xfrm>
              <a:off x="2396075" y="1320550"/>
              <a:ext cx="25" cy="2375"/>
            </a:xfrm>
            <a:custGeom>
              <a:avLst/>
              <a:gdLst/>
              <a:ahLst/>
              <a:cxnLst/>
              <a:rect l="l" t="t" r="r" b="b"/>
              <a:pathLst>
                <a:path w="1" h="95" extrusionOk="0">
                  <a:moveTo>
                    <a:pt x="0" y="95"/>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52"/>
            <p:cNvSpPr/>
            <p:nvPr/>
          </p:nvSpPr>
          <p:spPr>
            <a:xfrm>
              <a:off x="2358975" y="13848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52"/>
            <p:cNvSpPr/>
            <p:nvPr/>
          </p:nvSpPr>
          <p:spPr>
            <a:xfrm>
              <a:off x="2398150" y="13370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52"/>
            <p:cNvSpPr/>
            <p:nvPr/>
          </p:nvSpPr>
          <p:spPr>
            <a:xfrm>
              <a:off x="2358975" y="1384800"/>
              <a:ext cx="1075" cy="25"/>
            </a:xfrm>
            <a:custGeom>
              <a:avLst/>
              <a:gdLst/>
              <a:ahLst/>
              <a:cxnLst/>
              <a:rect l="l" t="t" r="r" b="b"/>
              <a:pathLst>
                <a:path w="43" h="1" extrusionOk="0">
                  <a:moveTo>
                    <a:pt x="43" y="1"/>
                  </a:moveTo>
                  <a:lnTo>
                    <a:pt x="43"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52"/>
            <p:cNvSpPr/>
            <p:nvPr/>
          </p:nvSpPr>
          <p:spPr>
            <a:xfrm>
              <a:off x="2429750" y="12923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52"/>
            <p:cNvSpPr/>
            <p:nvPr/>
          </p:nvSpPr>
          <p:spPr>
            <a:xfrm>
              <a:off x="2443875" y="1293400"/>
              <a:ext cx="2100" cy="25"/>
            </a:xfrm>
            <a:custGeom>
              <a:avLst/>
              <a:gdLst/>
              <a:ahLst/>
              <a:cxnLst/>
              <a:rect l="l" t="t" r="r" b="b"/>
              <a:pathLst>
                <a:path w="84" h="1" extrusionOk="0">
                  <a:moveTo>
                    <a:pt x="84"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52"/>
            <p:cNvSpPr/>
            <p:nvPr/>
          </p:nvSpPr>
          <p:spPr>
            <a:xfrm>
              <a:off x="2351425" y="1388200"/>
              <a:ext cx="25" cy="25"/>
            </a:xfrm>
            <a:custGeom>
              <a:avLst/>
              <a:gdLst/>
              <a:ahLst/>
              <a:cxnLst/>
              <a:rect l="l" t="t" r="r" b="b"/>
              <a:pathLst>
                <a:path w="1" h="1" extrusionOk="0">
                  <a:moveTo>
                    <a:pt x="0" y="0"/>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52"/>
            <p:cNvSpPr/>
            <p:nvPr/>
          </p:nvSpPr>
          <p:spPr>
            <a:xfrm>
              <a:off x="2349075" y="13858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52"/>
            <p:cNvSpPr/>
            <p:nvPr/>
          </p:nvSpPr>
          <p:spPr>
            <a:xfrm>
              <a:off x="2360025" y="13793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52"/>
            <p:cNvSpPr/>
            <p:nvPr/>
          </p:nvSpPr>
          <p:spPr>
            <a:xfrm>
              <a:off x="2351425" y="13882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52"/>
            <p:cNvSpPr/>
            <p:nvPr/>
          </p:nvSpPr>
          <p:spPr>
            <a:xfrm>
              <a:off x="2351425" y="1388200"/>
              <a:ext cx="25" cy="2100"/>
            </a:xfrm>
            <a:custGeom>
              <a:avLst/>
              <a:gdLst/>
              <a:ahLst/>
              <a:cxnLst/>
              <a:rect l="l" t="t" r="r" b="b"/>
              <a:pathLst>
                <a:path w="1" h="84" extrusionOk="0">
                  <a:moveTo>
                    <a:pt x="0" y="0"/>
                  </a:moveTo>
                  <a:lnTo>
                    <a:pt x="0" y="0"/>
                  </a:lnTo>
                  <a:cubicBezTo>
                    <a:pt x="0" y="84"/>
                    <a:pt x="0" y="84"/>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52"/>
            <p:cNvSpPr/>
            <p:nvPr/>
          </p:nvSpPr>
          <p:spPr>
            <a:xfrm>
              <a:off x="2351425" y="13882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52"/>
            <p:cNvSpPr/>
            <p:nvPr/>
          </p:nvSpPr>
          <p:spPr>
            <a:xfrm>
              <a:off x="2412275" y="13075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52"/>
            <p:cNvSpPr/>
            <p:nvPr/>
          </p:nvSpPr>
          <p:spPr>
            <a:xfrm>
              <a:off x="2376475" y="13631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52"/>
            <p:cNvSpPr/>
            <p:nvPr/>
          </p:nvSpPr>
          <p:spPr>
            <a:xfrm>
              <a:off x="2376475" y="1363125"/>
              <a:ext cx="2125" cy="2125"/>
            </a:xfrm>
            <a:custGeom>
              <a:avLst/>
              <a:gdLst/>
              <a:ahLst/>
              <a:cxnLst/>
              <a:rect l="l" t="t" r="r" b="b"/>
              <a:pathLst>
                <a:path w="85" h="85" extrusionOk="0">
                  <a:moveTo>
                    <a:pt x="1" y="0"/>
                  </a:moveTo>
                  <a:lnTo>
                    <a:pt x="1" y="0"/>
                  </a:lnTo>
                  <a:lnTo>
                    <a:pt x="84"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52"/>
            <p:cNvSpPr/>
            <p:nvPr/>
          </p:nvSpPr>
          <p:spPr>
            <a:xfrm>
              <a:off x="2348025" y="1288375"/>
              <a:ext cx="99000" cy="102975"/>
            </a:xfrm>
            <a:custGeom>
              <a:avLst/>
              <a:gdLst/>
              <a:ahLst/>
              <a:cxnLst/>
              <a:rect l="l" t="t" r="r" b="b"/>
              <a:pathLst>
                <a:path w="3960" h="4119" extrusionOk="0">
                  <a:moveTo>
                    <a:pt x="2131" y="1079"/>
                  </a:moveTo>
                  <a:lnTo>
                    <a:pt x="2048" y="1162"/>
                  </a:lnTo>
                  <a:lnTo>
                    <a:pt x="2131" y="1162"/>
                  </a:lnTo>
                  <a:lnTo>
                    <a:pt x="2131" y="1079"/>
                  </a:lnTo>
                  <a:close/>
                  <a:moveTo>
                    <a:pt x="1609" y="1946"/>
                  </a:moveTo>
                  <a:cubicBezTo>
                    <a:pt x="1567" y="1946"/>
                    <a:pt x="1567" y="1988"/>
                    <a:pt x="1567" y="1988"/>
                  </a:cubicBezTo>
                  <a:lnTo>
                    <a:pt x="1609" y="1988"/>
                  </a:lnTo>
                  <a:lnTo>
                    <a:pt x="1609" y="1946"/>
                  </a:lnTo>
                  <a:close/>
                  <a:moveTo>
                    <a:pt x="3765" y="0"/>
                  </a:moveTo>
                  <a:cubicBezTo>
                    <a:pt x="3756" y="0"/>
                    <a:pt x="3750" y="9"/>
                    <a:pt x="3750" y="34"/>
                  </a:cubicBezTo>
                  <a:lnTo>
                    <a:pt x="3698" y="34"/>
                  </a:lnTo>
                  <a:cubicBezTo>
                    <a:pt x="3615" y="76"/>
                    <a:pt x="3531" y="76"/>
                    <a:pt x="3489" y="76"/>
                  </a:cubicBezTo>
                  <a:cubicBezTo>
                    <a:pt x="3489" y="118"/>
                    <a:pt x="3489" y="118"/>
                    <a:pt x="3495" y="118"/>
                  </a:cubicBezTo>
                  <a:cubicBezTo>
                    <a:pt x="3500" y="118"/>
                    <a:pt x="3510" y="118"/>
                    <a:pt x="3531" y="159"/>
                  </a:cubicBezTo>
                  <a:cubicBezTo>
                    <a:pt x="3520" y="138"/>
                    <a:pt x="3506" y="130"/>
                    <a:pt x="3489" y="130"/>
                  </a:cubicBezTo>
                  <a:cubicBezTo>
                    <a:pt x="3453" y="130"/>
                    <a:pt x="3408" y="168"/>
                    <a:pt x="3376" y="168"/>
                  </a:cubicBezTo>
                  <a:cubicBezTo>
                    <a:pt x="3367" y="168"/>
                    <a:pt x="3360" y="166"/>
                    <a:pt x="3354" y="159"/>
                  </a:cubicBezTo>
                  <a:lnTo>
                    <a:pt x="3354" y="201"/>
                  </a:lnTo>
                  <a:cubicBezTo>
                    <a:pt x="3354" y="201"/>
                    <a:pt x="3270" y="201"/>
                    <a:pt x="3270" y="159"/>
                  </a:cubicBezTo>
                  <a:cubicBezTo>
                    <a:pt x="3270" y="159"/>
                    <a:pt x="3270" y="201"/>
                    <a:pt x="3176" y="201"/>
                  </a:cubicBezTo>
                  <a:lnTo>
                    <a:pt x="3270" y="201"/>
                  </a:lnTo>
                  <a:cubicBezTo>
                    <a:pt x="3176" y="295"/>
                    <a:pt x="3134" y="295"/>
                    <a:pt x="3051" y="379"/>
                  </a:cubicBezTo>
                  <a:cubicBezTo>
                    <a:pt x="3051" y="400"/>
                    <a:pt x="3030" y="400"/>
                    <a:pt x="3009" y="400"/>
                  </a:cubicBezTo>
                  <a:cubicBezTo>
                    <a:pt x="2988" y="400"/>
                    <a:pt x="2967" y="400"/>
                    <a:pt x="2967" y="421"/>
                  </a:cubicBezTo>
                  <a:cubicBezTo>
                    <a:pt x="2967" y="421"/>
                    <a:pt x="2967" y="504"/>
                    <a:pt x="2915" y="504"/>
                  </a:cubicBezTo>
                  <a:lnTo>
                    <a:pt x="2915" y="421"/>
                  </a:lnTo>
                  <a:cubicBezTo>
                    <a:pt x="2831" y="504"/>
                    <a:pt x="2915" y="504"/>
                    <a:pt x="2915" y="598"/>
                  </a:cubicBezTo>
                  <a:lnTo>
                    <a:pt x="2831" y="504"/>
                  </a:lnTo>
                  <a:lnTo>
                    <a:pt x="2831" y="598"/>
                  </a:lnTo>
                  <a:cubicBezTo>
                    <a:pt x="2748" y="598"/>
                    <a:pt x="2757" y="617"/>
                    <a:pt x="2748" y="617"/>
                  </a:cubicBezTo>
                  <a:cubicBezTo>
                    <a:pt x="2743" y="617"/>
                    <a:pt x="2734" y="612"/>
                    <a:pt x="2706" y="598"/>
                  </a:cubicBezTo>
                  <a:lnTo>
                    <a:pt x="2706" y="598"/>
                  </a:lnTo>
                  <a:cubicBezTo>
                    <a:pt x="2706" y="619"/>
                    <a:pt x="2727" y="619"/>
                    <a:pt x="2748" y="619"/>
                  </a:cubicBezTo>
                  <a:cubicBezTo>
                    <a:pt x="2769" y="619"/>
                    <a:pt x="2789" y="619"/>
                    <a:pt x="2789" y="640"/>
                  </a:cubicBezTo>
                  <a:lnTo>
                    <a:pt x="2789" y="724"/>
                  </a:lnTo>
                  <a:cubicBezTo>
                    <a:pt x="2789" y="724"/>
                    <a:pt x="2706" y="640"/>
                    <a:pt x="2612" y="640"/>
                  </a:cubicBezTo>
                  <a:cubicBezTo>
                    <a:pt x="2612" y="640"/>
                    <a:pt x="2612" y="724"/>
                    <a:pt x="2570" y="724"/>
                  </a:cubicBezTo>
                  <a:cubicBezTo>
                    <a:pt x="2612" y="724"/>
                    <a:pt x="2570" y="724"/>
                    <a:pt x="2570" y="765"/>
                  </a:cubicBezTo>
                  <a:lnTo>
                    <a:pt x="2612" y="724"/>
                  </a:lnTo>
                  <a:lnTo>
                    <a:pt x="2612" y="724"/>
                  </a:lnTo>
                  <a:cubicBezTo>
                    <a:pt x="2612" y="765"/>
                    <a:pt x="2612" y="765"/>
                    <a:pt x="2570" y="859"/>
                  </a:cubicBezTo>
                  <a:lnTo>
                    <a:pt x="2570" y="765"/>
                  </a:lnTo>
                  <a:cubicBezTo>
                    <a:pt x="2487" y="765"/>
                    <a:pt x="2569" y="765"/>
                    <a:pt x="2570" y="724"/>
                  </a:cubicBezTo>
                  <a:lnTo>
                    <a:pt x="2570" y="724"/>
                  </a:lnTo>
                  <a:cubicBezTo>
                    <a:pt x="2569" y="765"/>
                    <a:pt x="2486" y="765"/>
                    <a:pt x="2486" y="765"/>
                  </a:cubicBezTo>
                  <a:lnTo>
                    <a:pt x="2486" y="859"/>
                  </a:lnTo>
                  <a:lnTo>
                    <a:pt x="2392" y="765"/>
                  </a:lnTo>
                  <a:cubicBezTo>
                    <a:pt x="2392" y="812"/>
                    <a:pt x="2382" y="812"/>
                    <a:pt x="2372" y="812"/>
                  </a:cubicBezTo>
                  <a:cubicBezTo>
                    <a:pt x="2361" y="812"/>
                    <a:pt x="2351" y="812"/>
                    <a:pt x="2351" y="859"/>
                  </a:cubicBezTo>
                  <a:cubicBezTo>
                    <a:pt x="2365" y="828"/>
                    <a:pt x="2374" y="818"/>
                    <a:pt x="2380" y="818"/>
                  </a:cubicBezTo>
                  <a:cubicBezTo>
                    <a:pt x="2392" y="818"/>
                    <a:pt x="2392" y="859"/>
                    <a:pt x="2392" y="859"/>
                  </a:cubicBezTo>
                  <a:cubicBezTo>
                    <a:pt x="2392" y="887"/>
                    <a:pt x="2388" y="897"/>
                    <a:pt x="2379" y="897"/>
                  </a:cubicBezTo>
                  <a:cubicBezTo>
                    <a:pt x="2360" y="897"/>
                    <a:pt x="2323" y="859"/>
                    <a:pt x="2267" y="859"/>
                  </a:cubicBezTo>
                  <a:cubicBezTo>
                    <a:pt x="2267" y="859"/>
                    <a:pt x="2351" y="859"/>
                    <a:pt x="2351" y="943"/>
                  </a:cubicBezTo>
                  <a:cubicBezTo>
                    <a:pt x="2267" y="943"/>
                    <a:pt x="2267" y="985"/>
                    <a:pt x="2267" y="985"/>
                  </a:cubicBezTo>
                  <a:cubicBezTo>
                    <a:pt x="2184" y="985"/>
                    <a:pt x="2267" y="1079"/>
                    <a:pt x="2267" y="1079"/>
                  </a:cubicBezTo>
                  <a:lnTo>
                    <a:pt x="2184" y="985"/>
                  </a:lnTo>
                  <a:cubicBezTo>
                    <a:pt x="2184" y="1079"/>
                    <a:pt x="2184" y="1079"/>
                    <a:pt x="2131" y="1079"/>
                  </a:cubicBezTo>
                  <a:cubicBezTo>
                    <a:pt x="2184" y="1079"/>
                    <a:pt x="2184" y="1162"/>
                    <a:pt x="2184" y="1162"/>
                  </a:cubicBezTo>
                  <a:lnTo>
                    <a:pt x="2131" y="1162"/>
                  </a:lnTo>
                  <a:lnTo>
                    <a:pt x="2131" y="1204"/>
                  </a:lnTo>
                  <a:lnTo>
                    <a:pt x="2048" y="1204"/>
                  </a:lnTo>
                  <a:lnTo>
                    <a:pt x="2048" y="1162"/>
                  </a:lnTo>
                  <a:lnTo>
                    <a:pt x="2006" y="1204"/>
                  </a:lnTo>
                  <a:cubicBezTo>
                    <a:pt x="1922" y="1204"/>
                    <a:pt x="2006" y="1382"/>
                    <a:pt x="1922" y="1382"/>
                  </a:cubicBezTo>
                  <a:cubicBezTo>
                    <a:pt x="1922" y="1424"/>
                    <a:pt x="1828" y="1424"/>
                    <a:pt x="1828" y="1507"/>
                  </a:cubicBezTo>
                  <a:lnTo>
                    <a:pt x="1828" y="1549"/>
                  </a:lnTo>
                  <a:cubicBezTo>
                    <a:pt x="1828" y="1549"/>
                    <a:pt x="1828" y="1643"/>
                    <a:pt x="1787" y="1643"/>
                  </a:cubicBezTo>
                  <a:cubicBezTo>
                    <a:pt x="1787" y="1549"/>
                    <a:pt x="1787" y="1549"/>
                    <a:pt x="1703" y="1549"/>
                  </a:cubicBezTo>
                  <a:cubicBezTo>
                    <a:pt x="1787" y="1549"/>
                    <a:pt x="1703" y="1643"/>
                    <a:pt x="1787" y="1726"/>
                  </a:cubicBezTo>
                  <a:cubicBezTo>
                    <a:pt x="1703" y="1726"/>
                    <a:pt x="1787" y="1768"/>
                    <a:pt x="1787" y="1768"/>
                  </a:cubicBezTo>
                  <a:lnTo>
                    <a:pt x="1703" y="1768"/>
                  </a:lnTo>
                  <a:lnTo>
                    <a:pt x="1703" y="1862"/>
                  </a:lnTo>
                  <a:lnTo>
                    <a:pt x="1703" y="1946"/>
                  </a:lnTo>
                  <a:cubicBezTo>
                    <a:pt x="1567" y="1946"/>
                    <a:pt x="1703" y="1946"/>
                    <a:pt x="1609" y="1988"/>
                  </a:cubicBezTo>
                  <a:lnTo>
                    <a:pt x="1609" y="2071"/>
                  </a:lnTo>
                  <a:lnTo>
                    <a:pt x="1567" y="2071"/>
                  </a:lnTo>
                  <a:lnTo>
                    <a:pt x="1567" y="2165"/>
                  </a:lnTo>
                  <a:lnTo>
                    <a:pt x="1567" y="2291"/>
                  </a:lnTo>
                  <a:lnTo>
                    <a:pt x="1484" y="2291"/>
                  </a:lnTo>
                  <a:cubicBezTo>
                    <a:pt x="1567" y="2291"/>
                    <a:pt x="1567" y="2291"/>
                    <a:pt x="1567" y="2332"/>
                  </a:cubicBezTo>
                  <a:cubicBezTo>
                    <a:pt x="1609" y="2332"/>
                    <a:pt x="1484" y="2332"/>
                    <a:pt x="1484" y="2426"/>
                  </a:cubicBezTo>
                  <a:lnTo>
                    <a:pt x="1484" y="2510"/>
                  </a:lnTo>
                  <a:cubicBezTo>
                    <a:pt x="1484" y="2510"/>
                    <a:pt x="1484" y="2552"/>
                    <a:pt x="1567" y="2552"/>
                  </a:cubicBezTo>
                  <a:lnTo>
                    <a:pt x="1567" y="2646"/>
                  </a:lnTo>
                  <a:lnTo>
                    <a:pt x="1609" y="2646"/>
                  </a:lnTo>
                  <a:lnTo>
                    <a:pt x="1703" y="2552"/>
                  </a:lnTo>
                  <a:lnTo>
                    <a:pt x="1703" y="2510"/>
                  </a:lnTo>
                  <a:lnTo>
                    <a:pt x="1703" y="2426"/>
                  </a:lnTo>
                  <a:cubicBezTo>
                    <a:pt x="1609" y="2426"/>
                    <a:pt x="1703" y="2426"/>
                    <a:pt x="1703" y="2332"/>
                  </a:cubicBezTo>
                  <a:lnTo>
                    <a:pt x="1703" y="2426"/>
                  </a:lnTo>
                  <a:cubicBezTo>
                    <a:pt x="1787" y="2332"/>
                    <a:pt x="1703" y="2332"/>
                    <a:pt x="1787" y="2291"/>
                  </a:cubicBezTo>
                  <a:cubicBezTo>
                    <a:pt x="1703" y="2291"/>
                    <a:pt x="1787" y="2291"/>
                    <a:pt x="1787" y="2207"/>
                  </a:cubicBezTo>
                  <a:lnTo>
                    <a:pt x="1922" y="2207"/>
                  </a:lnTo>
                  <a:cubicBezTo>
                    <a:pt x="2006" y="2207"/>
                    <a:pt x="1828" y="2207"/>
                    <a:pt x="1828" y="2165"/>
                  </a:cubicBezTo>
                  <a:cubicBezTo>
                    <a:pt x="1891" y="2165"/>
                    <a:pt x="1912" y="2184"/>
                    <a:pt x="1919" y="2184"/>
                  </a:cubicBezTo>
                  <a:cubicBezTo>
                    <a:pt x="1922" y="2184"/>
                    <a:pt x="1922" y="2179"/>
                    <a:pt x="1922" y="2165"/>
                  </a:cubicBezTo>
                  <a:cubicBezTo>
                    <a:pt x="2006" y="2165"/>
                    <a:pt x="1922" y="2071"/>
                    <a:pt x="2006" y="2071"/>
                  </a:cubicBezTo>
                  <a:cubicBezTo>
                    <a:pt x="1922" y="2071"/>
                    <a:pt x="1922" y="2071"/>
                    <a:pt x="1922" y="1988"/>
                  </a:cubicBezTo>
                  <a:cubicBezTo>
                    <a:pt x="1922" y="1988"/>
                    <a:pt x="2006" y="1988"/>
                    <a:pt x="2006" y="1946"/>
                  </a:cubicBezTo>
                  <a:lnTo>
                    <a:pt x="2006" y="1862"/>
                  </a:lnTo>
                  <a:cubicBezTo>
                    <a:pt x="2048" y="1862"/>
                    <a:pt x="2006" y="1726"/>
                    <a:pt x="2048" y="1726"/>
                  </a:cubicBezTo>
                  <a:lnTo>
                    <a:pt x="2131" y="1726"/>
                  </a:lnTo>
                  <a:cubicBezTo>
                    <a:pt x="2131" y="1643"/>
                    <a:pt x="2131" y="1643"/>
                    <a:pt x="2048" y="1643"/>
                  </a:cubicBezTo>
                  <a:cubicBezTo>
                    <a:pt x="2076" y="1612"/>
                    <a:pt x="2094" y="1601"/>
                    <a:pt x="2107" y="1601"/>
                  </a:cubicBezTo>
                  <a:cubicBezTo>
                    <a:pt x="2131" y="1601"/>
                    <a:pt x="2131" y="1643"/>
                    <a:pt x="2131" y="1643"/>
                  </a:cubicBezTo>
                  <a:lnTo>
                    <a:pt x="2131" y="1507"/>
                  </a:lnTo>
                  <a:lnTo>
                    <a:pt x="2184" y="1507"/>
                  </a:lnTo>
                  <a:cubicBezTo>
                    <a:pt x="2131" y="1507"/>
                    <a:pt x="2267" y="1507"/>
                    <a:pt x="2267" y="1424"/>
                  </a:cubicBezTo>
                  <a:cubicBezTo>
                    <a:pt x="2267" y="1382"/>
                    <a:pt x="2392" y="1382"/>
                    <a:pt x="2351" y="1288"/>
                  </a:cubicBezTo>
                  <a:lnTo>
                    <a:pt x="2351" y="1204"/>
                  </a:lnTo>
                  <a:cubicBezTo>
                    <a:pt x="2351" y="1204"/>
                    <a:pt x="2351" y="1162"/>
                    <a:pt x="2267" y="1162"/>
                  </a:cubicBezTo>
                  <a:lnTo>
                    <a:pt x="2351" y="1162"/>
                  </a:lnTo>
                  <a:cubicBezTo>
                    <a:pt x="2365" y="1176"/>
                    <a:pt x="2374" y="1181"/>
                    <a:pt x="2380" y="1181"/>
                  </a:cubicBezTo>
                  <a:cubicBezTo>
                    <a:pt x="2392" y="1181"/>
                    <a:pt x="2392" y="1162"/>
                    <a:pt x="2392" y="1162"/>
                  </a:cubicBezTo>
                  <a:cubicBezTo>
                    <a:pt x="2486" y="1079"/>
                    <a:pt x="2612" y="985"/>
                    <a:pt x="2706" y="985"/>
                  </a:cubicBezTo>
                  <a:lnTo>
                    <a:pt x="2612" y="943"/>
                  </a:lnTo>
                  <a:lnTo>
                    <a:pt x="2706" y="943"/>
                  </a:lnTo>
                  <a:cubicBezTo>
                    <a:pt x="2734" y="915"/>
                    <a:pt x="2752" y="906"/>
                    <a:pt x="2765" y="906"/>
                  </a:cubicBezTo>
                  <a:cubicBezTo>
                    <a:pt x="2789" y="906"/>
                    <a:pt x="2789" y="943"/>
                    <a:pt x="2789" y="943"/>
                  </a:cubicBezTo>
                  <a:lnTo>
                    <a:pt x="2789" y="859"/>
                  </a:lnTo>
                  <a:lnTo>
                    <a:pt x="2831" y="859"/>
                  </a:lnTo>
                  <a:lnTo>
                    <a:pt x="2831" y="765"/>
                  </a:lnTo>
                  <a:lnTo>
                    <a:pt x="2967" y="724"/>
                  </a:lnTo>
                  <a:cubicBezTo>
                    <a:pt x="2967" y="640"/>
                    <a:pt x="2967" y="640"/>
                    <a:pt x="3051" y="640"/>
                  </a:cubicBezTo>
                  <a:cubicBezTo>
                    <a:pt x="3051" y="640"/>
                    <a:pt x="2967" y="598"/>
                    <a:pt x="3051" y="598"/>
                  </a:cubicBezTo>
                  <a:cubicBezTo>
                    <a:pt x="3051" y="619"/>
                    <a:pt x="3071" y="619"/>
                    <a:pt x="3092" y="619"/>
                  </a:cubicBezTo>
                  <a:cubicBezTo>
                    <a:pt x="3113" y="619"/>
                    <a:pt x="3134" y="619"/>
                    <a:pt x="3134" y="640"/>
                  </a:cubicBezTo>
                  <a:cubicBezTo>
                    <a:pt x="3134" y="598"/>
                    <a:pt x="3176" y="598"/>
                    <a:pt x="3176" y="504"/>
                  </a:cubicBezTo>
                  <a:lnTo>
                    <a:pt x="3176" y="598"/>
                  </a:lnTo>
                  <a:cubicBezTo>
                    <a:pt x="3270" y="504"/>
                    <a:pt x="3354" y="504"/>
                    <a:pt x="3395" y="421"/>
                  </a:cubicBezTo>
                  <a:cubicBezTo>
                    <a:pt x="3395" y="421"/>
                    <a:pt x="3395" y="402"/>
                    <a:pt x="3423" y="402"/>
                  </a:cubicBezTo>
                  <a:cubicBezTo>
                    <a:pt x="3437" y="402"/>
                    <a:pt x="3458" y="407"/>
                    <a:pt x="3489" y="421"/>
                  </a:cubicBezTo>
                  <a:cubicBezTo>
                    <a:pt x="3489" y="379"/>
                    <a:pt x="3395" y="379"/>
                    <a:pt x="3395" y="379"/>
                  </a:cubicBezTo>
                  <a:cubicBezTo>
                    <a:pt x="3531" y="379"/>
                    <a:pt x="3531" y="295"/>
                    <a:pt x="3615" y="295"/>
                  </a:cubicBezTo>
                  <a:cubicBezTo>
                    <a:pt x="3698" y="201"/>
                    <a:pt x="3750" y="201"/>
                    <a:pt x="3834" y="201"/>
                  </a:cubicBezTo>
                  <a:lnTo>
                    <a:pt x="3834" y="159"/>
                  </a:lnTo>
                  <a:lnTo>
                    <a:pt x="3918" y="201"/>
                  </a:lnTo>
                  <a:cubicBezTo>
                    <a:pt x="3918" y="159"/>
                    <a:pt x="3959" y="159"/>
                    <a:pt x="3959" y="159"/>
                  </a:cubicBezTo>
                  <a:cubicBezTo>
                    <a:pt x="3959" y="76"/>
                    <a:pt x="3918" y="76"/>
                    <a:pt x="3834" y="34"/>
                  </a:cubicBezTo>
                  <a:cubicBezTo>
                    <a:pt x="3834" y="40"/>
                    <a:pt x="3832" y="42"/>
                    <a:pt x="3830" y="42"/>
                  </a:cubicBezTo>
                  <a:cubicBezTo>
                    <a:pt x="3818" y="42"/>
                    <a:pt x="3785" y="0"/>
                    <a:pt x="3765" y="0"/>
                  </a:cubicBezTo>
                  <a:close/>
                  <a:moveTo>
                    <a:pt x="1348" y="2646"/>
                  </a:moveTo>
                  <a:lnTo>
                    <a:pt x="1348" y="2729"/>
                  </a:lnTo>
                  <a:cubicBezTo>
                    <a:pt x="1400" y="2729"/>
                    <a:pt x="1348" y="2729"/>
                    <a:pt x="1348" y="2646"/>
                  </a:cubicBezTo>
                  <a:close/>
                  <a:moveTo>
                    <a:pt x="1139" y="2949"/>
                  </a:moveTo>
                  <a:cubicBezTo>
                    <a:pt x="1139" y="2953"/>
                    <a:pt x="1140" y="2956"/>
                    <a:pt x="1141" y="2959"/>
                  </a:cubicBezTo>
                  <a:lnTo>
                    <a:pt x="1141" y="2959"/>
                  </a:lnTo>
                  <a:cubicBezTo>
                    <a:pt x="1139" y="2952"/>
                    <a:pt x="1139" y="2949"/>
                    <a:pt x="1139" y="2949"/>
                  </a:cubicBezTo>
                  <a:close/>
                  <a:moveTo>
                    <a:pt x="1348" y="2552"/>
                  </a:moveTo>
                  <a:cubicBezTo>
                    <a:pt x="1400" y="2646"/>
                    <a:pt x="1400" y="2729"/>
                    <a:pt x="1400" y="2771"/>
                  </a:cubicBezTo>
                  <a:cubicBezTo>
                    <a:pt x="1400" y="2771"/>
                    <a:pt x="1348" y="2771"/>
                    <a:pt x="1348" y="2729"/>
                  </a:cubicBezTo>
                  <a:lnTo>
                    <a:pt x="1264" y="2729"/>
                  </a:lnTo>
                  <a:cubicBezTo>
                    <a:pt x="1348" y="2771"/>
                    <a:pt x="1348" y="2771"/>
                    <a:pt x="1348" y="2855"/>
                  </a:cubicBezTo>
                  <a:lnTo>
                    <a:pt x="1264" y="2771"/>
                  </a:lnTo>
                  <a:cubicBezTo>
                    <a:pt x="1222" y="2771"/>
                    <a:pt x="1348" y="2855"/>
                    <a:pt x="1264" y="2855"/>
                  </a:cubicBezTo>
                  <a:cubicBezTo>
                    <a:pt x="1227" y="2938"/>
                    <a:pt x="1157" y="2980"/>
                    <a:pt x="1200" y="2989"/>
                  </a:cubicBezTo>
                  <a:lnTo>
                    <a:pt x="1200" y="2989"/>
                  </a:lnTo>
                  <a:cubicBezTo>
                    <a:pt x="1179" y="2986"/>
                    <a:pt x="1149" y="2979"/>
                    <a:pt x="1141" y="2959"/>
                  </a:cubicBezTo>
                  <a:lnTo>
                    <a:pt x="1141" y="2959"/>
                  </a:lnTo>
                  <a:cubicBezTo>
                    <a:pt x="1146" y="2977"/>
                    <a:pt x="1163" y="3015"/>
                    <a:pt x="1222" y="3074"/>
                  </a:cubicBezTo>
                  <a:lnTo>
                    <a:pt x="1222" y="3116"/>
                  </a:lnTo>
                  <a:cubicBezTo>
                    <a:pt x="1264" y="3116"/>
                    <a:pt x="1264" y="3116"/>
                    <a:pt x="1264" y="3210"/>
                  </a:cubicBezTo>
                  <a:lnTo>
                    <a:pt x="1264" y="3074"/>
                  </a:lnTo>
                  <a:lnTo>
                    <a:pt x="1348" y="3116"/>
                  </a:lnTo>
                  <a:lnTo>
                    <a:pt x="1348" y="3074"/>
                  </a:lnTo>
                  <a:cubicBezTo>
                    <a:pt x="1400" y="3074"/>
                    <a:pt x="1400" y="2949"/>
                    <a:pt x="1567" y="2855"/>
                  </a:cubicBezTo>
                  <a:cubicBezTo>
                    <a:pt x="1484" y="2855"/>
                    <a:pt x="1567" y="2855"/>
                    <a:pt x="1567" y="2771"/>
                  </a:cubicBezTo>
                  <a:lnTo>
                    <a:pt x="1567" y="2855"/>
                  </a:lnTo>
                  <a:cubicBezTo>
                    <a:pt x="1567" y="2771"/>
                    <a:pt x="1609" y="2771"/>
                    <a:pt x="1609" y="2729"/>
                  </a:cubicBezTo>
                  <a:lnTo>
                    <a:pt x="1609" y="2771"/>
                  </a:lnTo>
                  <a:cubicBezTo>
                    <a:pt x="1703" y="2729"/>
                    <a:pt x="1609" y="2729"/>
                    <a:pt x="1567" y="2646"/>
                  </a:cubicBezTo>
                  <a:cubicBezTo>
                    <a:pt x="1567" y="2646"/>
                    <a:pt x="1484" y="2646"/>
                    <a:pt x="1484" y="2552"/>
                  </a:cubicBezTo>
                  <a:cubicBezTo>
                    <a:pt x="1484" y="2646"/>
                    <a:pt x="1484" y="2646"/>
                    <a:pt x="1400" y="2646"/>
                  </a:cubicBezTo>
                  <a:cubicBezTo>
                    <a:pt x="1400" y="2646"/>
                    <a:pt x="1400" y="2552"/>
                    <a:pt x="1484" y="2552"/>
                  </a:cubicBezTo>
                  <a:close/>
                  <a:moveTo>
                    <a:pt x="1139" y="2990"/>
                  </a:moveTo>
                  <a:cubicBezTo>
                    <a:pt x="1045" y="2990"/>
                    <a:pt x="1045" y="2990"/>
                    <a:pt x="1045" y="3074"/>
                  </a:cubicBezTo>
                  <a:cubicBezTo>
                    <a:pt x="1045" y="3074"/>
                    <a:pt x="1139" y="3116"/>
                    <a:pt x="1045" y="3116"/>
                  </a:cubicBezTo>
                  <a:lnTo>
                    <a:pt x="1045" y="3210"/>
                  </a:lnTo>
                  <a:cubicBezTo>
                    <a:pt x="1045" y="3116"/>
                    <a:pt x="1003" y="3116"/>
                    <a:pt x="1003" y="3116"/>
                  </a:cubicBezTo>
                  <a:cubicBezTo>
                    <a:pt x="920" y="3210"/>
                    <a:pt x="1003" y="3293"/>
                    <a:pt x="1003" y="3293"/>
                  </a:cubicBezTo>
                  <a:lnTo>
                    <a:pt x="920" y="3210"/>
                  </a:lnTo>
                  <a:lnTo>
                    <a:pt x="920" y="3210"/>
                  </a:lnTo>
                  <a:cubicBezTo>
                    <a:pt x="920" y="3293"/>
                    <a:pt x="1003" y="3429"/>
                    <a:pt x="920" y="3513"/>
                  </a:cubicBezTo>
                  <a:cubicBezTo>
                    <a:pt x="920" y="3429"/>
                    <a:pt x="825" y="3293"/>
                    <a:pt x="825" y="3210"/>
                  </a:cubicBezTo>
                  <a:lnTo>
                    <a:pt x="784" y="3210"/>
                  </a:lnTo>
                  <a:lnTo>
                    <a:pt x="784" y="3293"/>
                  </a:lnTo>
                  <a:cubicBezTo>
                    <a:pt x="825" y="3293"/>
                    <a:pt x="825" y="3335"/>
                    <a:pt x="784" y="3429"/>
                  </a:cubicBezTo>
                  <a:lnTo>
                    <a:pt x="784" y="3293"/>
                  </a:lnTo>
                  <a:cubicBezTo>
                    <a:pt x="784" y="3335"/>
                    <a:pt x="700" y="3335"/>
                    <a:pt x="700" y="3335"/>
                  </a:cubicBezTo>
                  <a:cubicBezTo>
                    <a:pt x="700" y="3335"/>
                    <a:pt x="700" y="3377"/>
                    <a:pt x="688" y="3377"/>
                  </a:cubicBezTo>
                  <a:cubicBezTo>
                    <a:pt x="682" y="3377"/>
                    <a:pt x="672" y="3367"/>
                    <a:pt x="658" y="3335"/>
                  </a:cubicBezTo>
                  <a:lnTo>
                    <a:pt x="658" y="3335"/>
                  </a:lnTo>
                  <a:cubicBezTo>
                    <a:pt x="658" y="3429"/>
                    <a:pt x="784" y="3555"/>
                    <a:pt x="784" y="3555"/>
                  </a:cubicBezTo>
                  <a:lnTo>
                    <a:pt x="920" y="3555"/>
                  </a:lnTo>
                  <a:cubicBezTo>
                    <a:pt x="1003" y="3555"/>
                    <a:pt x="1003" y="3429"/>
                    <a:pt x="1045" y="3429"/>
                  </a:cubicBezTo>
                  <a:lnTo>
                    <a:pt x="1139" y="3335"/>
                  </a:lnTo>
                  <a:cubicBezTo>
                    <a:pt x="1139" y="3335"/>
                    <a:pt x="1139" y="3317"/>
                    <a:pt x="1164" y="3317"/>
                  </a:cubicBezTo>
                  <a:cubicBezTo>
                    <a:pt x="1176" y="3317"/>
                    <a:pt x="1195" y="3321"/>
                    <a:pt x="1222" y="3335"/>
                  </a:cubicBezTo>
                  <a:cubicBezTo>
                    <a:pt x="1139" y="3293"/>
                    <a:pt x="1222" y="3293"/>
                    <a:pt x="1222" y="3210"/>
                  </a:cubicBezTo>
                  <a:lnTo>
                    <a:pt x="1264" y="3210"/>
                  </a:lnTo>
                  <a:lnTo>
                    <a:pt x="1222" y="3116"/>
                  </a:lnTo>
                  <a:cubicBezTo>
                    <a:pt x="1222" y="3116"/>
                    <a:pt x="1045" y="3074"/>
                    <a:pt x="1139" y="2990"/>
                  </a:cubicBezTo>
                  <a:close/>
                  <a:moveTo>
                    <a:pt x="355" y="3638"/>
                  </a:moveTo>
                  <a:lnTo>
                    <a:pt x="355" y="3638"/>
                  </a:lnTo>
                  <a:cubicBezTo>
                    <a:pt x="355" y="3638"/>
                    <a:pt x="261" y="3638"/>
                    <a:pt x="261" y="3690"/>
                  </a:cubicBezTo>
                  <a:lnTo>
                    <a:pt x="355" y="3638"/>
                  </a:lnTo>
                  <a:close/>
                  <a:moveTo>
                    <a:pt x="42" y="3900"/>
                  </a:moveTo>
                  <a:cubicBezTo>
                    <a:pt x="42" y="3946"/>
                    <a:pt x="31" y="3946"/>
                    <a:pt x="21" y="3946"/>
                  </a:cubicBezTo>
                  <a:cubicBezTo>
                    <a:pt x="11" y="3946"/>
                    <a:pt x="0" y="3946"/>
                    <a:pt x="0" y="3993"/>
                  </a:cubicBezTo>
                  <a:cubicBezTo>
                    <a:pt x="0" y="3993"/>
                    <a:pt x="42" y="3993"/>
                    <a:pt x="42" y="3900"/>
                  </a:cubicBezTo>
                  <a:close/>
                  <a:moveTo>
                    <a:pt x="564" y="3429"/>
                  </a:moveTo>
                  <a:cubicBezTo>
                    <a:pt x="564" y="3513"/>
                    <a:pt x="481" y="3513"/>
                    <a:pt x="564" y="3513"/>
                  </a:cubicBezTo>
                  <a:lnTo>
                    <a:pt x="481" y="3513"/>
                  </a:lnTo>
                  <a:cubicBezTo>
                    <a:pt x="564" y="3555"/>
                    <a:pt x="564" y="3638"/>
                    <a:pt x="564" y="3638"/>
                  </a:cubicBezTo>
                  <a:lnTo>
                    <a:pt x="355" y="3638"/>
                  </a:lnTo>
                  <a:lnTo>
                    <a:pt x="355" y="3774"/>
                  </a:lnTo>
                  <a:cubicBezTo>
                    <a:pt x="324" y="3802"/>
                    <a:pt x="303" y="3811"/>
                    <a:pt x="289" y="3811"/>
                  </a:cubicBezTo>
                  <a:cubicBezTo>
                    <a:pt x="261" y="3811"/>
                    <a:pt x="261" y="3774"/>
                    <a:pt x="261" y="3774"/>
                  </a:cubicBezTo>
                  <a:cubicBezTo>
                    <a:pt x="220" y="3858"/>
                    <a:pt x="261" y="3899"/>
                    <a:pt x="220" y="3899"/>
                  </a:cubicBezTo>
                  <a:cubicBezTo>
                    <a:pt x="136" y="3858"/>
                    <a:pt x="220" y="3858"/>
                    <a:pt x="136" y="3858"/>
                  </a:cubicBezTo>
                  <a:lnTo>
                    <a:pt x="220" y="3774"/>
                  </a:lnTo>
                  <a:lnTo>
                    <a:pt x="220" y="3774"/>
                  </a:lnTo>
                  <a:cubicBezTo>
                    <a:pt x="219" y="3775"/>
                    <a:pt x="136" y="3858"/>
                    <a:pt x="42" y="3858"/>
                  </a:cubicBezTo>
                  <a:lnTo>
                    <a:pt x="42" y="3899"/>
                  </a:lnTo>
                  <a:lnTo>
                    <a:pt x="42" y="3993"/>
                  </a:lnTo>
                  <a:lnTo>
                    <a:pt x="0" y="3993"/>
                  </a:lnTo>
                  <a:lnTo>
                    <a:pt x="0" y="4077"/>
                  </a:lnTo>
                  <a:cubicBezTo>
                    <a:pt x="0" y="4098"/>
                    <a:pt x="0" y="4098"/>
                    <a:pt x="5" y="4098"/>
                  </a:cubicBezTo>
                  <a:cubicBezTo>
                    <a:pt x="11" y="4098"/>
                    <a:pt x="21" y="4098"/>
                    <a:pt x="42" y="4119"/>
                  </a:cubicBezTo>
                  <a:cubicBezTo>
                    <a:pt x="0" y="4077"/>
                    <a:pt x="42" y="4077"/>
                    <a:pt x="42" y="4077"/>
                  </a:cubicBezTo>
                  <a:cubicBezTo>
                    <a:pt x="42" y="4077"/>
                    <a:pt x="42" y="4040"/>
                    <a:pt x="70" y="4040"/>
                  </a:cubicBezTo>
                  <a:cubicBezTo>
                    <a:pt x="84" y="4040"/>
                    <a:pt x="105" y="4049"/>
                    <a:pt x="136" y="4077"/>
                  </a:cubicBezTo>
                  <a:lnTo>
                    <a:pt x="136" y="3993"/>
                  </a:lnTo>
                  <a:cubicBezTo>
                    <a:pt x="42" y="3993"/>
                    <a:pt x="136" y="3899"/>
                    <a:pt x="136" y="3899"/>
                  </a:cubicBezTo>
                  <a:cubicBezTo>
                    <a:pt x="136" y="3899"/>
                    <a:pt x="220" y="3899"/>
                    <a:pt x="220" y="3993"/>
                  </a:cubicBezTo>
                  <a:cubicBezTo>
                    <a:pt x="220" y="3993"/>
                    <a:pt x="261" y="3993"/>
                    <a:pt x="261" y="3899"/>
                  </a:cubicBezTo>
                  <a:lnTo>
                    <a:pt x="355" y="3899"/>
                  </a:lnTo>
                  <a:cubicBezTo>
                    <a:pt x="355" y="3870"/>
                    <a:pt x="395" y="3822"/>
                    <a:pt x="434" y="3822"/>
                  </a:cubicBezTo>
                  <a:cubicBezTo>
                    <a:pt x="451" y="3822"/>
                    <a:pt x="468" y="3832"/>
                    <a:pt x="481" y="3858"/>
                  </a:cubicBezTo>
                  <a:cubicBezTo>
                    <a:pt x="481" y="3774"/>
                    <a:pt x="481" y="3774"/>
                    <a:pt x="564" y="3774"/>
                  </a:cubicBezTo>
                  <a:lnTo>
                    <a:pt x="658" y="3774"/>
                  </a:lnTo>
                  <a:cubicBezTo>
                    <a:pt x="700" y="3774"/>
                    <a:pt x="700" y="3690"/>
                    <a:pt x="784" y="3690"/>
                  </a:cubicBezTo>
                  <a:cubicBezTo>
                    <a:pt x="784" y="3638"/>
                    <a:pt x="784" y="3638"/>
                    <a:pt x="825" y="3638"/>
                  </a:cubicBezTo>
                  <a:lnTo>
                    <a:pt x="784" y="3555"/>
                  </a:lnTo>
                  <a:lnTo>
                    <a:pt x="658" y="3555"/>
                  </a:lnTo>
                  <a:lnTo>
                    <a:pt x="658" y="3513"/>
                  </a:lnTo>
                  <a:cubicBezTo>
                    <a:pt x="564" y="3513"/>
                    <a:pt x="564" y="3429"/>
                    <a:pt x="564" y="3429"/>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52"/>
            <p:cNvSpPr/>
            <p:nvPr/>
          </p:nvSpPr>
          <p:spPr>
            <a:xfrm>
              <a:off x="2383025" y="1352150"/>
              <a:ext cx="2100" cy="25"/>
            </a:xfrm>
            <a:custGeom>
              <a:avLst/>
              <a:gdLst/>
              <a:ahLst/>
              <a:cxnLst/>
              <a:rect l="l" t="t" r="r" b="b"/>
              <a:pathLst>
                <a:path w="84" h="1" extrusionOk="0">
                  <a:moveTo>
                    <a:pt x="0" y="1"/>
                  </a:move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52"/>
            <p:cNvSpPr/>
            <p:nvPr/>
          </p:nvSpPr>
          <p:spPr>
            <a:xfrm>
              <a:off x="2396075" y="132290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52"/>
            <p:cNvSpPr/>
            <p:nvPr/>
          </p:nvSpPr>
          <p:spPr>
            <a:xfrm>
              <a:off x="2362125" y="1374100"/>
              <a:ext cx="2375" cy="25"/>
            </a:xfrm>
            <a:custGeom>
              <a:avLst/>
              <a:gdLst/>
              <a:ahLst/>
              <a:cxnLst/>
              <a:rect l="l" t="t" r="r" b="b"/>
              <a:pathLst>
                <a:path w="95" h="1" extrusionOk="0">
                  <a:moveTo>
                    <a:pt x="0" y="0"/>
                  </a:moveTo>
                  <a:lnTo>
                    <a:pt x="9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52"/>
            <p:cNvSpPr/>
            <p:nvPr/>
          </p:nvSpPr>
          <p:spPr>
            <a:xfrm>
              <a:off x="2349075" y="13902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52"/>
            <p:cNvSpPr/>
            <p:nvPr/>
          </p:nvSpPr>
          <p:spPr>
            <a:xfrm>
              <a:off x="2342525" y="13902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52"/>
            <p:cNvSpPr/>
            <p:nvPr/>
          </p:nvSpPr>
          <p:spPr>
            <a:xfrm>
              <a:off x="2345925" y="1388200"/>
              <a:ext cx="2125" cy="1575"/>
            </a:xfrm>
            <a:custGeom>
              <a:avLst/>
              <a:gdLst/>
              <a:ahLst/>
              <a:cxnLst/>
              <a:rect l="l" t="t" r="r" b="b"/>
              <a:pathLst>
                <a:path w="85" h="63" extrusionOk="0">
                  <a:moveTo>
                    <a:pt x="1" y="0"/>
                  </a:moveTo>
                  <a:cubicBezTo>
                    <a:pt x="42" y="42"/>
                    <a:pt x="63" y="63"/>
                    <a:pt x="74" y="63"/>
                  </a:cubicBezTo>
                  <a:cubicBezTo>
                    <a:pt x="84" y="63"/>
                    <a:pt x="84" y="42"/>
                    <a:pt x="8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52"/>
            <p:cNvSpPr/>
            <p:nvPr/>
          </p:nvSpPr>
          <p:spPr>
            <a:xfrm>
              <a:off x="2345925" y="13902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52"/>
            <p:cNvSpPr/>
            <p:nvPr/>
          </p:nvSpPr>
          <p:spPr>
            <a:xfrm>
              <a:off x="2351425" y="1387500"/>
              <a:ext cx="1775" cy="1300"/>
            </a:xfrm>
            <a:custGeom>
              <a:avLst/>
              <a:gdLst/>
              <a:ahLst/>
              <a:cxnLst/>
              <a:rect l="l" t="t" r="r" b="b"/>
              <a:pathLst>
                <a:path w="71" h="52" extrusionOk="0">
                  <a:moveTo>
                    <a:pt x="43" y="0"/>
                  </a:moveTo>
                  <a:cubicBezTo>
                    <a:pt x="33" y="0"/>
                    <a:pt x="18" y="8"/>
                    <a:pt x="0" y="28"/>
                  </a:cubicBezTo>
                  <a:cubicBezTo>
                    <a:pt x="17" y="45"/>
                    <a:pt x="30" y="51"/>
                    <a:pt x="40" y="51"/>
                  </a:cubicBezTo>
                  <a:cubicBezTo>
                    <a:pt x="69" y="51"/>
                    <a:pt x="70" y="0"/>
                    <a:pt x="43"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52"/>
            <p:cNvSpPr/>
            <p:nvPr/>
          </p:nvSpPr>
          <p:spPr>
            <a:xfrm>
              <a:off x="2345925" y="1385850"/>
              <a:ext cx="25" cy="2375"/>
            </a:xfrm>
            <a:custGeom>
              <a:avLst/>
              <a:gdLst/>
              <a:ahLst/>
              <a:cxnLst/>
              <a:rect l="l" t="t" r="r" b="b"/>
              <a:pathLst>
                <a:path w="1" h="95" extrusionOk="0">
                  <a:moveTo>
                    <a:pt x="1" y="0"/>
                  </a:moveTo>
                  <a:lnTo>
                    <a:pt x="1" y="94"/>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52"/>
            <p:cNvSpPr/>
            <p:nvPr/>
          </p:nvSpPr>
          <p:spPr>
            <a:xfrm>
              <a:off x="2348025" y="1385850"/>
              <a:ext cx="1075" cy="25"/>
            </a:xfrm>
            <a:custGeom>
              <a:avLst/>
              <a:gdLst/>
              <a:ahLst/>
              <a:cxnLst/>
              <a:rect l="l" t="t" r="r" b="b"/>
              <a:pathLst>
                <a:path w="43" h="1" extrusionOk="0">
                  <a:moveTo>
                    <a:pt x="42"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52"/>
            <p:cNvSpPr/>
            <p:nvPr/>
          </p:nvSpPr>
          <p:spPr>
            <a:xfrm>
              <a:off x="2348025" y="13858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52"/>
            <p:cNvSpPr/>
            <p:nvPr/>
          </p:nvSpPr>
          <p:spPr>
            <a:xfrm>
              <a:off x="2345925" y="1385850"/>
              <a:ext cx="2125" cy="25"/>
            </a:xfrm>
            <a:custGeom>
              <a:avLst/>
              <a:gdLst/>
              <a:ahLst/>
              <a:cxnLst/>
              <a:rect l="l" t="t" r="r" b="b"/>
              <a:pathLst>
                <a:path w="85" h="1" extrusionOk="0">
                  <a:moveTo>
                    <a:pt x="1" y="0"/>
                  </a:moveTo>
                  <a:lnTo>
                    <a:pt x="1" y="0"/>
                  </a:lnTo>
                  <a:lnTo>
                    <a:pt x="8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52"/>
            <p:cNvSpPr/>
            <p:nvPr/>
          </p:nvSpPr>
          <p:spPr>
            <a:xfrm>
              <a:off x="2354550" y="1380625"/>
              <a:ext cx="2375" cy="2100"/>
            </a:xfrm>
            <a:custGeom>
              <a:avLst/>
              <a:gdLst/>
              <a:ahLst/>
              <a:cxnLst/>
              <a:rect l="l" t="t" r="r" b="b"/>
              <a:pathLst>
                <a:path w="95" h="84" extrusionOk="0">
                  <a:moveTo>
                    <a:pt x="0" y="0"/>
                  </a:moveTo>
                  <a:lnTo>
                    <a:pt x="0" y="84"/>
                  </a:lnTo>
                  <a:lnTo>
                    <a:pt x="9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52"/>
            <p:cNvSpPr/>
            <p:nvPr/>
          </p:nvSpPr>
          <p:spPr>
            <a:xfrm>
              <a:off x="2353500" y="13806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52"/>
            <p:cNvSpPr/>
            <p:nvPr/>
          </p:nvSpPr>
          <p:spPr>
            <a:xfrm>
              <a:off x="2353500" y="1379325"/>
              <a:ext cx="1075" cy="1325"/>
            </a:xfrm>
            <a:custGeom>
              <a:avLst/>
              <a:gdLst/>
              <a:ahLst/>
              <a:cxnLst/>
              <a:rect l="l" t="t" r="r" b="b"/>
              <a:pathLst>
                <a:path w="43" h="53" extrusionOk="0">
                  <a:moveTo>
                    <a:pt x="42" y="0"/>
                  </a:moveTo>
                  <a:lnTo>
                    <a:pt x="42" y="0"/>
                  </a:lnTo>
                  <a:cubicBezTo>
                    <a:pt x="42" y="0"/>
                    <a:pt x="1" y="52"/>
                    <a:pt x="42"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52"/>
            <p:cNvSpPr/>
            <p:nvPr/>
          </p:nvSpPr>
          <p:spPr>
            <a:xfrm>
              <a:off x="2365525" y="1376175"/>
              <a:ext cx="25" cy="1075"/>
            </a:xfrm>
            <a:custGeom>
              <a:avLst/>
              <a:gdLst/>
              <a:ahLst/>
              <a:cxnLst/>
              <a:rect l="l" t="t" r="r" b="b"/>
              <a:pathLst>
                <a:path w="1" h="43" extrusionOk="0">
                  <a:moveTo>
                    <a:pt x="0" y="1"/>
                  </a:moveTo>
                  <a:lnTo>
                    <a:pt x="0" y="1"/>
                  </a:lnTo>
                  <a:lnTo>
                    <a:pt x="0" y="43"/>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52"/>
            <p:cNvSpPr/>
            <p:nvPr/>
          </p:nvSpPr>
          <p:spPr>
            <a:xfrm>
              <a:off x="2368650" y="1366250"/>
              <a:ext cx="2375" cy="2375"/>
            </a:xfrm>
            <a:custGeom>
              <a:avLst/>
              <a:gdLst/>
              <a:ahLst/>
              <a:cxnLst/>
              <a:rect l="l" t="t" r="r" b="b"/>
              <a:pathLst>
                <a:path w="95" h="95" extrusionOk="0">
                  <a:moveTo>
                    <a:pt x="95" y="1"/>
                  </a:moveTo>
                  <a:cubicBezTo>
                    <a:pt x="0" y="1"/>
                    <a:pt x="95" y="95"/>
                    <a:pt x="0" y="95"/>
                  </a:cubicBezTo>
                  <a:lnTo>
                    <a:pt x="95" y="95"/>
                  </a:lnTo>
                  <a:lnTo>
                    <a:pt x="95"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52"/>
            <p:cNvSpPr/>
            <p:nvPr/>
          </p:nvSpPr>
          <p:spPr>
            <a:xfrm>
              <a:off x="2371000" y="13686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52"/>
            <p:cNvSpPr/>
            <p:nvPr/>
          </p:nvSpPr>
          <p:spPr>
            <a:xfrm>
              <a:off x="2447000" y="12934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52"/>
            <p:cNvSpPr/>
            <p:nvPr/>
          </p:nvSpPr>
          <p:spPr>
            <a:xfrm>
              <a:off x="2447000" y="1292350"/>
              <a:ext cx="25" cy="1075"/>
            </a:xfrm>
            <a:custGeom>
              <a:avLst/>
              <a:gdLst/>
              <a:ahLst/>
              <a:cxnLst/>
              <a:rect l="l" t="t" r="r" b="b"/>
              <a:pathLst>
                <a:path w="1" h="43" extrusionOk="0">
                  <a:moveTo>
                    <a:pt x="0" y="0"/>
                  </a:moveTo>
                  <a:lnTo>
                    <a:pt x="0" y="42"/>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52"/>
            <p:cNvSpPr/>
            <p:nvPr/>
          </p:nvSpPr>
          <p:spPr>
            <a:xfrm>
              <a:off x="2387200" y="1338050"/>
              <a:ext cx="25" cy="2125"/>
            </a:xfrm>
            <a:custGeom>
              <a:avLst/>
              <a:gdLst/>
              <a:ahLst/>
              <a:cxnLst/>
              <a:rect l="l" t="t" r="r" b="b"/>
              <a:pathLst>
                <a:path w="1" h="85" extrusionOk="0">
                  <a:moveTo>
                    <a:pt x="0" y="1"/>
                  </a:moveTo>
                  <a:lnTo>
                    <a:pt x="0"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52"/>
            <p:cNvSpPr/>
            <p:nvPr/>
          </p:nvSpPr>
          <p:spPr>
            <a:xfrm>
              <a:off x="2390575" y="13325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52"/>
            <p:cNvSpPr/>
            <p:nvPr/>
          </p:nvSpPr>
          <p:spPr>
            <a:xfrm>
              <a:off x="2392675" y="1326050"/>
              <a:ext cx="1075" cy="25"/>
            </a:xfrm>
            <a:custGeom>
              <a:avLst/>
              <a:gdLst/>
              <a:ahLst/>
              <a:cxnLst/>
              <a:rect l="l" t="t" r="r" b="b"/>
              <a:pathLst>
                <a:path w="43" h="1" extrusionOk="0">
                  <a:moveTo>
                    <a:pt x="1" y="0"/>
                  </a:moveTo>
                  <a:lnTo>
                    <a:pt x="1" y="0"/>
                  </a:lnTo>
                  <a:cubicBezTo>
                    <a:pt x="1" y="0"/>
                    <a:pt x="42" y="0"/>
                    <a:pt x="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52"/>
            <p:cNvSpPr/>
            <p:nvPr/>
          </p:nvSpPr>
          <p:spPr>
            <a:xfrm>
              <a:off x="2572350" y="1286875"/>
              <a:ext cx="25" cy="2375"/>
            </a:xfrm>
            <a:custGeom>
              <a:avLst/>
              <a:gdLst/>
              <a:ahLst/>
              <a:cxnLst/>
              <a:rect l="l" t="t" r="r" b="b"/>
              <a:pathLst>
                <a:path w="1" h="95" extrusionOk="0">
                  <a:moveTo>
                    <a:pt x="1" y="94"/>
                  </a:moveTo>
                  <a:lnTo>
                    <a:pt x="1" y="94"/>
                  </a:lnTo>
                  <a:cubicBezTo>
                    <a:pt x="1" y="0"/>
                    <a:pt x="1" y="94"/>
                    <a:pt x="1" y="94"/>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52"/>
            <p:cNvSpPr/>
            <p:nvPr/>
          </p:nvSpPr>
          <p:spPr>
            <a:xfrm>
              <a:off x="2567925" y="12847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52"/>
            <p:cNvSpPr/>
            <p:nvPr/>
          </p:nvSpPr>
          <p:spPr>
            <a:xfrm>
              <a:off x="2566875" y="1283725"/>
              <a:ext cx="1075" cy="1075"/>
            </a:xfrm>
            <a:custGeom>
              <a:avLst/>
              <a:gdLst/>
              <a:ahLst/>
              <a:cxnLst/>
              <a:rect l="l" t="t" r="r" b="b"/>
              <a:pathLst>
                <a:path w="43" h="43" extrusionOk="0">
                  <a:moveTo>
                    <a:pt x="0" y="1"/>
                  </a:moveTo>
                  <a:cubicBezTo>
                    <a:pt x="0" y="1"/>
                    <a:pt x="42" y="1"/>
                    <a:pt x="42" y="43"/>
                  </a:cubicBezTo>
                  <a:lnTo>
                    <a:pt x="42" y="43"/>
                  </a:lnTo>
                  <a:lnTo>
                    <a:pt x="42" y="43"/>
                  </a:lnTo>
                  <a:cubicBezTo>
                    <a:pt x="42" y="1"/>
                    <a:pt x="0" y="1"/>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52"/>
            <p:cNvSpPr/>
            <p:nvPr/>
          </p:nvSpPr>
          <p:spPr>
            <a:xfrm>
              <a:off x="2567925" y="12793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52"/>
            <p:cNvSpPr/>
            <p:nvPr/>
          </p:nvSpPr>
          <p:spPr>
            <a:xfrm>
              <a:off x="2567925" y="1279300"/>
              <a:ext cx="25" cy="2100"/>
            </a:xfrm>
            <a:custGeom>
              <a:avLst/>
              <a:gdLst/>
              <a:ahLst/>
              <a:cxnLst/>
              <a:rect l="l" t="t" r="r" b="b"/>
              <a:pathLst>
                <a:path w="1" h="84" extrusionOk="0">
                  <a:moveTo>
                    <a:pt x="0" y="0"/>
                  </a:moveTo>
                  <a:cubicBezTo>
                    <a:pt x="0" y="84"/>
                    <a:pt x="0" y="0"/>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52"/>
            <p:cNvSpPr/>
            <p:nvPr/>
          </p:nvSpPr>
          <p:spPr>
            <a:xfrm>
              <a:off x="2566875" y="1278825"/>
              <a:ext cx="1075" cy="500"/>
            </a:xfrm>
            <a:custGeom>
              <a:avLst/>
              <a:gdLst/>
              <a:ahLst/>
              <a:cxnLst/>
              <a:rect l="l" t="t" r="r" b="b"/>
              <a:pathLst>
                <a:path w="43" h="20" extrusionOk="0">
                  <a:moveTo>
                    <a:pt x="41" y="1"/>
                  </a:moveTo>
                  <a:cubicBezTo>
                    <a:pt x="37" y="1"/>
                    <a:pt x="28" y="19"/>
                    <a:pt x="0" y="19"/>
                  </a:cubicBezTo>
                  <a:lnTo>
                    <a:pt x="42" y="19"/>
                  </a:lnTo>
                  <a:cubicBezTo>
                    <a:pt x="42" y="5"/>
                    <a:pt x="42" y="1"/>
                    <a:pt x="4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52"/>
            <p:cNvSpPr/>
            <p:nvPr/>
          </p:nvSpPr>
          <p:spPr>
            <a:xfrm>
              <a:off x="2566875" y="12793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52"/>
            <p:cNvSpPr/>
            <p:nvPr/>
          </p:nvSpPr>
          <p:spPr>
            <a:xfrm>
              <a:off x="2566875" y="12793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52"/>
            <p:cNvSpPr/>
            <p:nvPr/>
          </p:nvSpPr>
          <p:spPr>
            <a:xfrm>
              <a:off x="2566875" y="1279300"/>
              <a:ext cx="1075" cy="2100"/>
            </a:xfrm>
            <a:custGeom>
              <a:avLst/>
              <a:gdLst/>
              <a:ahLst/>
              <a:cxnLst/>
              <a:rect l="l" t="t" r="r" b="b"/>
              <a:pathLst>
                <a:path w="43" h="84" extrusionOk="0">
                  <a:moveTo>
                    <a:pt x="0" y="0"/>
                  </a:moveTo>
                  <a:lnTo>
                    <a:pt x="0" y="84"/>
                  </a:lnTo>
                  <a:cubicBezTo>
                    <a:pt x="0" y="84"/>
                    <a:pt x="42" y="84"/>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52"/>
            <p:cNvSpPr/>
            <p:nvPr/>
          </p:nvSpPr>
          <p:spPr>
            <a:xfrm>
              <a:off x="2566875" y="12837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52"/>
            <p:cNvSpPr/>
            <p:nvPr/>
          </p:nvSpPr>
          <p:spPr>
            <a:xfrm>
              <a:off x="2564525" y="1276150"/>
              <a:ext cx="2375" cy="2125"/>
            </a:xfrm>
            <a:custGeom>
              <a:avLst/>
              <a:gdLst/>
              <a:ahLst/>
              <a:cxnLst/>
              <a:rect l="l" t="t" r="r" b="b"/>
              <a:pathLst>
                <a:path w="95" h="85" extrusionOk="0">
                  <a:moveTo>
                    <a:pt x="94" y="1"/>
                  </a:moveTo>
                  <a:lnTo>
                    <a:pt x="0" y="84"/>
                  </a:lnTo>
                  <a:lnTo>
                    <a:pt x="94" y="84"/>
                  </a:lnTo>
                  <a:lnTo>
                    <a:pt x="9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52"/>
            <p:cNvSpPr/>
            <p:nvPr/>
          </p:nvSpPr>
          <p:spPr>
            <a:xfrm>
              <a:off x="2564525" y="12782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52"/>
            <p:cNvSpPr/>
            <p:nvPr/>
          </p:nvSpPr>
          <p:spPr>
            <a:xfrm>
              <a:off x="2564525" y="1279300"/>
              <a:ext cx="2375" cy="25"/>
            </a:xfrm>
            <a:custGeom>
              <a:avLst/>
              <a:gdLst/>
              <a:ahLst/>
              <a:cxnLst/>
              <a:rect l="l" t="t" r="r" b="b"/>
              <a:pathLst>
                <a:path w="95" h="1" extrusionOk="0">
                  <a:moveTo>
                    <a:pt x="0" y="0"/>
                  </a:moveTo>
                  <a:lnTo>
                    <a:pt x="94"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52"/>
            <p:cNvSpPr/>
            <p:nvPr/>
          </p:nvSpPr>
          <p:spPr>
            <a:xfrm>
              <a:off x="2564525" y="127380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52"/>
            <p:cNvSpPr/>
            <p:nvPr/>
          </p:nvSpPr>
          <p:spPr>
            <a:xfrm>
              <a:off x="2562425" y="1272775"/>
              <a:ext cx="2125" cy="1050"/>
            </a:xfrm>
            <a:custGeom>
              <a:avLst/>
              <a:gdLst/>
              <a:ahLst/>
              <a:cxnLst/>
              <a:rect l="l" t="t" r="r" b="b"/>
              <a:pathLst>
                <a:path w="85" h="42" extrusionOk="0">
                  <a:moveTo>
                    <a:pt x="1" y="0"/>
                  </a:moveTo>
                  <a:lnTo>
                    <a:pt x="1" y="42"/>
                  </a:lnTo>
                  <a:lnTo>
                    <a:pt x="84" y="42"/>
                  </a:lnTo>
                  <a:cubicBezTo>
                    <a:pt x="84" y="0"/>
                    <a:pt x="1" y="0"/>
                    <a:pt x="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52"/>
            <p:cNvSpPr/>
            <p:nvPr/>
          </p:nvSpPr>
          <p:spPr>
            <a:xfrm>
              <a:off x="2562425" y="1272775"/>
              <a:ext cx="25" cy="1050"/>
            </a:xfrm>
            <a:custGeom>
              <a:avLst/>
              <a:gdLst/>
              <a:ahLst/>
              <a:cxnLst/>
              <a:rect l="l" t="t" r="r" b="b"/>
              <a:pathLst>
                <a:path w="1" h="42" extrusionOk="0">
                  <a:moveTo>
                    <a:pt x="1" y="42"/>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52"/>
            <p:cNvSpPr/>
            <p:nvPr/>
          </p:nvSpPr>
          <p:spPr>
            <a:xfrm>
              <a:off x="2564525" y="12761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52"/>
            <p:cNvSpPr/>
            <p:nvPr/>
          </p:nvSpPr>
          <p:spPr>
            <a:xfrm>
              <a:off x="2562425" y="1276150"/>
              <a:ext cx="2125" cy="25"/>
            </a:xfrm>
            <a:custGeom>
              <a:avLst/>
              <a:gdLst/>
              <a:ahLst/>
              <a:cxnLst/>
              <a:rect l="l" t="t" r="r" b="b"/>
              <a:pathLst>
                <a:path w="85" h="1" extrusionOk="0">
                  <a:moveTo>
                    <a:pt x="84" y="1"/>
                  </a:moveTo>
                  <a:lnTo>
                    <a:pt x="84"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52"/>
            <p:cNvSpPr/>
            <p:nvPr/>
          </p:nvSpPr>
          <p:spPr>
            <a:xfrm>
              <a:off x="2564525" y="12761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52"/>
            <p:cNvSpPr/>
            <p:nvPr/>
          </p:nvSpPr>
          <p:spPr>
            <a:xfrm>
              <a:off x="2562425" y="1278250"/>
              <a:ext cx="2125" cy="1075"/>
            </a:xfrm>
            <a:custGeom>
              <a:avLst/>
              <a:gdLst/>
              <a:ahLst/>
              <a:cxnLst/>
              <a:rect l="l" t="t" r="r" b="b"/>
              <a:pathLst>
                <a:path w="85" h="43" extrusionOk="0">
                  <a:moveTo>
                    <a:pt x="84" y="0"/>
                  </a:moveTo>
                  <a:lnTo>
                    <a:pt x="84" y="0"/>
                  </a:lnTo>
                  <a:cubicBezTo>
                    <a:pt x="84" y="21"/>
                    <a:pt x="63" y="21"/>
                    <a:pt x="42" y="21"/>
                  </a:cubicBezTo>
                  <a:cubicBezTo>
                    <a:pt x="22" y="21"/>
                    <a:pt x="1" y="21"/>
                    <a:pt x="1" y="42"/>
                  </a:cubicBezTo>
                  <a:cubicBezTo>
                    <a:pt x="84" y="42"/>
                    <a:pt x="84" y="42"/>
                    <a:pt x="8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52"/>
            <p:cNvSpPr/>
            <p:nvPr/>
          </p:nvSpPr>
          <p:spPr>
            <a:xfrm>
              <a:off x="2562425" y="1278250"/>
              <a:ext cx="2125" cy="25"/>
            </a:xfrm>
            <a:custGeom>
              <a:avLst/>
              <a:gdLst/>
              <a:ahLst/>
              <a:cxnLst/>
              <a:rect l="l" t="t" r="r" b="b"/>
              <a:pathLst>
                <a:path w="85" h="1" extrusionOk="0">
                  <a:moveTo>
                    <a:pt x="1" y="0"/>
                  </a:moveTo>
                  <a:lnTo>
                    <a:pt x="84" y="0"/>
                  </a:lnTo>
                  <a:lnTo>
                    <a:pt x="8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52"/>
            <p:cNvSpPr/>
            <p:nvPr/>
          </p:nvSpPr>
          <p:spPr>
            <a:xfrm>
              <a:off x="2562425" y="12782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52"/>
            <p:cNvSpPr/>
            <p:nvPr/>
          </p:nvSpPr>
          <p:spPr>
            <a:xfrm>
              <a:off x="2561375" y="1273800"/>
              <a:ext cx="1075" cy="25"/>
            </a:xfrm>
            <a:custGeom>
              <a:avLst/>
              <a:gdLst/>
              <a:ahLst/>
              <a:cxnLst/>
              <a:rect l="l" t="t" r="r" b="b"/>
              <a:pathLst>
                <a:path w="43" h="1" extrusionOk="0">
                  <a:moveTo>
                    <a:pt x="43" y="1"/>
                  </a:moveTo>
                  <a:lnTo>
                    <a:pt x="1" y="1"/>
                  </a:lnTo>
                  <a:lnTo>
                    <a:pt x="43"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52"/>
            <p:cNvSpPr/>
            <p:nvPr/>
          </p:nvSpPr>
          <p:spPr>
            <a:xfrm>
              <a:off x="2562425" y="12761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52"/>
            <p:cNvSpPr/>
            <p:nvPr/>
          </p:nvSpPr>
          <p:spPr>
            <a:xfrm>
              <a:off x="2559300" y="127277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52"/>
            <p:cNvSpPr/>
            <p:nvPr/>
          </p:nvSpPr>
          <p:spPr>
            <a:xfrm>
              <a:off x="2562425" y="1273800"/>
              <a:ext cx="25" cy="2375"/>
            </a:xfrm>
            <a:custGeom>
              <a:avLst/>
              <a:gdLst/>
              <a:ahLst/>
              <a:cxnLst/>
              <a:rect l="l" t="t" r="r" b="b"/>
              <a:pathLst>
                <a:path w="1" h="95" extrusionOk="0">
                  <a:moveTo>
                    <a:pt x="1" y="95"/>
                  </a:moveTo>
                  <a:lnTo>
                    <a:pt x="1" y="95"/>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52"/>
            <p:cNvSpPr/>
            <p:nvPr/>
          </p:nvSpPr>
          <p:spPr>
            <a:xfrm>
              <a:off x="2561375" y="1272775"/>
              <a:ext cx="25" cy="1050"/>
            </a:xfrm>
            <a:custGeom>
              <a:avLst/>
              <a:gdLst/>
              <a:ahLst/>
              <a:cxnLst/>
              <a:rect l="l" t="t" r="r" b="b"/>
              <a:pathLst>
                <a:path w="1" h="42" extrusionOk="0">
                  <a:moveTo>
                    <a:pt x="1" y="0"/>
                  </a:moveTo>
                  <a:lnTo>
                    <a:pt x="1" y="4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52"/>
            <p:cNvSpPr/>
            <p:nvPr/>
          </p:nvSpPr>
          <p:spPr>
            <a:xfrm>
              <a:off x="2562425" y="12761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52"/>
            <p:cNvSpPr/>
            <p:nvPr/>
          </p:nvSpPr>
          <p:spPr>
            <a:xfrm>
              <a:off x="2562425" y="12761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52"/>
            <p:cNvSpPr/>
            <p:nvPr/>
          </p:nvSpPr>
          <p:spPr>
            <a:xfrm>
              <a:off x="2555900" y="1272775"/>
              <a:ext cx="3425" cy="3400"/>
            </a:xfrm>
            <a:custGeom>
              <a:avLst/>
              <a:gdLst/>
              <a:ahLst/>
              <a:cxnLst/>
              <a:rect l="l" t="t" r="r" b="b"/>
              <a:pathLst>
                <a:path w="137" h="136" extrusionOk="0">
                  <a:moveTo>
                    <a:pt x="136" y="0"/>
                  </a:moveTo>
                  <a:cubicBezTo>
                    <a:pt x="136" y="10"/>
                    <a:pt x="133" y="23"/>
                    <a:pt x="129" y="37"/>
                  </a:cubicBezTo>
                  <a:lnTo>
                    <a:pt x="129" y="37"/>
                  </a:lnTo>
                  <a:cubicBezTo>
                    <a:pt x="136" y="32"/>
                    <a:pt x="136" y="22"/>
                    <a:pt x="136" y="0"/>
                  </a:cubicBezTo>
                  <a:close/>
                  <a:moveTo>
                    <a:pt x="129" y="37"/>
                  </a:moveTo>
                  <a:cubicBezTo>
                    <a:pt x="122" y="42"/>
                    <a:pt x="109" y="42"/>
                    <a:pt x="84" y="42"/>
                  </a:cubicBezTo>
                  <a:lnTo>
                    <a:pt x="1" y="42"/>
                  </a:lnTo>
                  <a:lnTo>
                    <a:pt x="1" y="136"/>
                  </a:lnTo>
                  <a:cubicBezTo>
                    <a:pt x="1" y="89"/>
                    <a:pt x="21" y="65"/>
                    <a:pt x="42" y="65"/>
                  </a:cubicBezTo>
                  <a:cubicBezTo>
                    <a:pt x="63" y="65"/>
                    <a:pt x="84" y="89"/>
                    <a:pt x="84" y="136"/>
                  </a:cubicBezTo>
                  <a:cubicBezTo>
                    <a:pt x="84" y="136"/>
                    <a:pt x="114" y="82"/>
                    <a:pt x="129" y="37"/>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52"/>
            <p:cNvSpPr/>
            <p:nvPr/>
          </p:nvSpPr>
          <p:spPr>
            <a:xfrm>
              <a:off x="2559300" y="1272775"/>
              <a:ext cx="2100" cy="1050"/>
            </a:xfrm>
            <a:custGeom>
              <a:avLst/>
              <a:gdLst/>
              <a:ahLst/>
              <a:cxnLst/>
              <a:rect l="l" t="t" r="r" b="b"/>
              <a:pathLst>
                <a:path w="84" h="42" extrusionOk="0">
                  <a:moveTo>
                    <a:pt x="84" y="0"/>
                  </a:moveTo>
                  <a:lnTo>
                    <a:pt x="84" y="42"/>
                  </a:lnTo>
                  <a:lnTo>
                    <a:pt x="84"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52"/>
            <p:cNvSpPr/>
            <p:nvPr/>
          </p:nvSpPr>
          <p:spPr>
            <a:xfrm>
              <a:off x="2559300" y="1273800"/>
              <a:ext cx="2100" cy="1075"/>
            </a:xfrm>
            <a:custGeom>
              <a:avLst/>
              <a:gdLst/>
              <a:ahLst/>
              <a:cxnLst/>
              <a:rect l="l" t="t" r="r" b="b"/>
              <a:pathLst>
                <a:path w="84" h="43" extrusionOk="0">
                  <a:moveTo>
                    <a:pt x="0" y="1"/>
                  </a:moveTo>
                  <a:cubicBezTo>
                    <a:pt x="28" y="32"/>
                    <a:pt x="47" y="43"/>
                    <a:pt x="59" y="43"/>
                  </a:cubicBezTo>
                  <a:cubicBezTo>
                    <a:pt x="84" y="43"/>
                    <a:pt x="84" y="1"/>
                    <a:pt x="84"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52"/>
            <p:cNvSpPr/>
            <p:nvPr/>
          </p:nvSpPr>
          <p:spPr>
            <a:xfrm>
              <a:off x="2562425" y="127930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52"/>
            <p:cNvSpPr/>
            <p:nvPr/>
          </p:nvSpPr>
          <p:spPr>
            <a:xfrm>
              <a:off x="2562425" y="1278250"/>
              <a:ext cx="25" cy="1075"/>
            </a:xfrm>
            <a:custGeom>
              <a:avLst/>
              <a:gdLst/>
              <a:ahLst/>
              <a:cxnLst/>
              <a:rect l="l" t="t" r="r" b="b"/>
              <a:pathLst>
                <a:path w="1" h="43" extrusionOk="0">
                  <a:moveTo>
                    <a:pt x="1" y="42"/>
                  </a:moveTo>
                  <a:lnTo>
                    <a:pt x="1" y="42"/>
                  </a:lnTo>
                  <a:lnTo>
                    <a:pt x="1" y="42"/>
                  </a:lnTo>
                  <a:lnTo>
                    <a:pt x="1" y="42"/>
                  </a:lnTo>
                  <a:lnTo>
                    <a:pt x="1" y="42"/>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52"/>
            <p:cNvSpPr/>
            <p:nvPr/>
          </p:nvSpPr>
          <p:spPr>
            <a:xfrm>
              <a:off x="2561375" y="1276150"/>
              <a:ext cx="25" cy="2125"/>
            </a:xfrm>
            <a:custGeom>
              <a:avLst/>
              <a:gdLst/>
              <a:ahLst/>
              <a:cxnLst/>
              <a:rect l="l" t="t" r="r" b="b"/>
              <a:pathLst>
                <a:path w="1" h="85" extrusionOk="0">
                  <a:moveTo>
                    <a:pt x="1" y="1"/>
                  </a:moveTo>
                  <a:lnTo>
                    <a:pt x="1" y="1"/>
                  </a:lnTo>
                  <a:lnTo>
                    <a:pt x="1" y="84"/>
                  </a:ln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52"/>
            <p:cNvSpPr/>
            <p:nvPr/>
          </p:nvSpPr>
          <p:spPr>
            <a:xfrm>
              <a:off x="2559300" y="1272775"/>
              <a:ext cx="2100" cy="25"/>
            </a:xfrm>
            <a:custGeom>
              <a:avLst/>
              <a:gdLst/>
              <a:ahLst/>
              <a:cxnLst/>
              <a:rect l="l" t="t" r="r" b="b"/>
              <a:pathLst>
                <a:path w="84" h="1" extrusionOk="0">
                  <a:moveTo>
                    <a:pt x="0" y="0"/>
                  </a:moveTo>
                  <a:lnTo>
                    <a:pt x="84"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52"/>
            <p:cNvSpPr/>
            <p:nvPr/>
          </p:nvSpPr>
          <p:spPr>
            <a:xfrm>
              <a:off x="2559300" y="127067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52"/>
            <p:cNvSpPr/>
            <p:nvPr/>
          </p:nvSpPr>
          <p:spPr>
            <a:xfrm>
              <a:off x="2502625" y="12696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52"/>
            <p:cNvSpPr/>
            <p:nvPr/>
          </p:nvSpPr>
          <p:spPr>
            <a:xfrm>
              <a:off x="2504725" y="12696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52"/>
            <p:cNvSpPr/>
            <p:nvPr/>
          </p:nvSpPr>
          <p:spPr>
            <a:xfrm>
              <a:off x="2534225" y="1259700"/>
              <a:ext cx="25" cy="2125"/>
            </a:xfrm>
            <a:custGeom>
              <a:avLst/>
              <a:gdLst/>
              <a:ahLst/>
              <a:cxnLst/>
              <a:rect l="l" t="t" r="r" b="b"/>
              <a:pathLst>
                <a:path w="1" h="85" extrusionOk="0">
                  <a:moveTo>
                    <a:pt x="0" y="84"/>
                  </a:moveTo>
                  <a:cubicBezTo>
                    <a:pt x="0" y="84"/>
                    <a:pt x="0" y="1"/>
                    <a:pt x="0" y="84"/>
                  </a:cubicBezTo>
                  <a:lnTo>
                    <a:pt x="0"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52"/>
            <p:cNvSpPr/>
            <p:nvPr/>
          </p:nvSpPr>
          <p:spPr>
            <a:xfrm>
              <a:off x="2516725" y="1264150"/>
              <a:ext cx="25" cy="1075"/>
            </a:xfrm>
            <a:custGeom>
              <a:avLst/>
              <a:gdLst/>
              <a:ahLst/>
              <a:cxnLst/>
              <a:rect l="l" t="t" r="r" b="b"/>
              <a:pathLst>
                <a:path w="1" h="43" extrusionOk="0">
                  <a:moveTo>
                    <a:pt x="1" y="42"/>
                  </a:moveTo>
                  <a:lnTo>
                    <a:pt x="1" y="42"/>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52"/>
            <p:cNvSpPr/>
            <p:nvPr/>
          </p:nvSpPr>
          <p:spPr>
            <a:xfrm>
              <a:off x="2516725" y="12672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52"/>
            <p:cNvSpPr/>
            <p:nvPr/>
          </p:nvSpPr>
          <p:spPr>
            <a:xfrm>
              <a:off x="2494000" y="1270675"/>
              <a:ext cx="25" cy="2125"/>
            </a:xfrm>
            <a:custGeom>
              <a:avLst/>
              <a:gdLst/>
              <a:ahLst/>
              <a:cxnLst/>
              <a:rect l="l" t="t" r="r" b="b"/>
              <a:pathLst>
                <a:path w="1" h="85" extrusionOk="0">
                  <a:moveTo>
                    <a:pt x="1" y="0"/>
                  </a:move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52"/>
            <p:cNvSpPr/>
            <p:nvPr/>
          </p:nvSpPr>
          <p:spPr>
            <a:xfrm>
              <a:off x="2548325" y="1265200"/>
              <a:ext cx="25" cy="2100"/>
            </a:xfrm>
            <a:custGeom>
              <a:avLst/>
              <a:gdLst/>
              <a:ahLst/>
              <a:cxnLst/>
              <a:rect l="l" t="t" r="r" b="b"/>
              <a:pathLst>
                <a:path w="1" h="84" extrusionOk="0">
                  <a:moveTo>
                    <a:pt x="1" y="84"/>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52"/>
            <p:cNvSpPr/>
            <p:nvPr/>
          </p:nvSpPr>
          <p:spPr>
            <a:xfrm>
              <a:off x="2502625" y="12618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52"/>
            <p:cNvSpPr/>
            <p:nvPr/>
          </p:nvSpPr>
          <p:spPr>
            <a:xfrm>
              <a:off x="2547275" y="1265200"/>
              <a:ext cx="1075" cy="25"/>
            </a:xfrm>
            <a:custGeom>
              <a:avLst/>
              <a:gdLst/>
              <a:ahLst/>
              <a:cxnLst/>
              <a:rect l="l" t="t" r="r" b="b"/>
              <a:pathLst>
                <a:path w="43" h="1" extrusionOk="0">
                  <a:moveTo>
                    <a:pt x="1" y="0"/>
                  </a:moveTo>
                  <a:lnTo>
                    <a:pt x="1" y="0"/>
                  </a:lnTo>
                  <a:lnTo>
                    <a:pt x="43"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52"/>
            <p:cNvSpPr/>
            <p:nvPr/>
          </p:nvSpPr>
          <p:spPr>
            <a:xfrm>
              <a:off x="2461350" y="1278250"/>
              <a:ext cx="2125" cy="25"/>
            </a:xfrm>
            <a:custGeom>
              <a:avLst/>
              <a:gdLst/>
              <a:ahLst/>
              <a:cxnLst/>
              <a:rect l="l" t="t" r="r" b="b"/>
              <a:pathLst>
                <a:path w="85" h="1" extrusionOk="0">
                  <a:moveTo>
                    <a:pt x="85"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52"/>
            <p:cNvSpPr/>
            <p:nvPr/>
          </p:nvSpPr>
          <p:spPr>
            <a:xfrm>
              <a:off x="2451425" y="12738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52"/>
            <p:cNvSpPr/>
            <p:nvPr/>
          </p:nvSpPr>
          <p:spPr>
            <a:xfrm>
              <a:off x="2555900" y="1269625"/>
              <a:ext cx="25" cy="25"/>
            </a:xfrm>
            <a:custGeom>
              <a:avLst/>
              <a:gdLst/>
              <a:ahLst/>
              <a:cxnLst/>
              <a:rect l="l" t="t" r="r" b="b"/>
              <a:pathLst>
                <a:path w="1" h="1" extrusionOk="0">
                  <a:moveTo>
                    <a:pt x="1" y="1"/>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52"/>
            <p:cNvSpPr/>
            <p:nvPr/>
          </p:nvSpPr>
          <p:spPr>
            <a:xfrm>
              <a:off x="2553800" y="12727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52"/>
            <p:cNvSpPr/>
            <p:nvPr/>
          </p:nvSpPr>
          <p:spPr>
            <a:xfrm>
              <a:off x="2543900" y="1269625"/>
              <a:ext cx="0" cy="25"/>
            </a:xfrm>
            <a:custGeom>
              <a:avLst/>
              <a:gdLst/>
              <a:ahLst/>
              <a:cxnLst/>
              <a:rect l="l" t="t" r="r" b="b"/>
              <a:pathLst>
                <a:path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52"/>
            <p:cNvSpPr/>
            <p:nvPr/>
          </p:nvSpPr>
          <p:spPr>
            <a:xfrm>
              <a:off x="2555900" y="12696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52"/>
            <p:cNvSpPr/>
            <p:nvPr/>
          </p:nvSpPr>
          <p:spPr>
            <a:xfrm>
              <a:off x="2555900" y="12696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52"/>
            <p:cNvSpPr/>
            <p:nvPr/>
          </p:nvSpPr>
          <p:spPr>
            <a:xfrm>
              <a:off x="2555900" y="12696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52"/>
            <p:cNvSpPr/>
            <p:nvPr/>
          </p:nvSpPr>
          <p:spPr>
            <a:xfrm>
              <a:off x="2479650" y="1270675"/>
              <a:ext cx="25" cy="2125"/>
            </a:xfrm>
            <a:custGeom>
              <a:avLst/>
              <a:gdLst/>
              <a:ahLst/>
              <a:cxnLst/>
              <a:rect l="l" t="t" r="r" b="b"/>
              <a:pathLst>
                <a:path w="1" h="85" extrusionOk="0">
                  <a:moveTo>
                    <a:pt x="0" y="0"/>
                  </a:moveTo>
                  <a:lnTo>
                    <a:pt x="0" y="0"/>
                  </a:lnTo>
                  <a:cubicBezTo>
                    <a:pt x="0" y="84"/>
                    <a:pt x="0" y="84"/>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52"/>
            <p:cNvSpPr/>
            <p:nvPr/>
          </p:nvSpPr>
          <p:spPr>
            <a:xfrm>
              <a:off x="2527700" y="12696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52"/>
            <p:cNvSpPr/>
            <p:nvPr/>
          </p:nvSpPr>
          <p:spPr>
            <a:xfrm>
              <a:off x="2527700" y="1267275"/>
              <a:ext cx="25" cy="2375"/>
            </a:xfrm>
            <a:custGeom>
              <a:avLst/>
              <a:gdLst/>
              <a:ahLst/>
              <a:cxnLst/>
              <a:rect l="l" t="t" r="r" b="b"/>
              <a:pathLst>
                <a:path w="1" h="95" extrusionOk="0">
                  <a:moveTo>
                    <a:pt x="0" y="95"/>
                  </a:moveTo>
                  <a:lnTo>
                    <a:pt x="0" y="95"/>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52"/>
            <p:cNvSpPr/>
            <p:nvPr/>
          </p:nvSpPr>
          <p:spPr>
            <a:xfrm>
              <a:off x="2449350" y="1259700"/>
              <a:ext cx="109325" cy="19625"/>
            </a:xfrm>
            <a:custGeom>
              <a:avLst/>
              <a:gdLst/>
              <a:ahLst/>
              <a:cxnLst/>
              <a:rect l="l" t="t" r="r" b="b"/>
              <a:pathLst>
                <a:path w="4373" h="785" extrusionOk="0">
                  <a:moveTo>
                    <a:pt x="4263" y="398"/>
                  </a:moveTo>
                  <a:lnTo>
                    <a:pt x="4263" y="398"/>
                  </a:lnTo>
                  <a:cubicBezTo>
                    <a:pt x="4263" y="398"/>
                    <a:pt x="4263" y="398"/>
                    <a:pt x="4263" y="398"/>
                  </a:cubicBezTo>
                  <a:close/>
                  <a:moveTo>
                    <a:pt x="2257" y="398"/>
                  </a:moveTo>
                  <a:cubicBezTo>
                    <a:pt x="2257" y="439"/>
                    <a:pt x="2257" y="439"/>
                    <a:pt x="2351" y="439"/>
                  </a:cubicBezTo>
                  <a:cubicBezTo>
                    <a:pt x="2257" y="439"/>
                    <a:pt x="2257" y="398"/>
                    <a:pt x="2257" y="398"/>
                  </a:cubicBezTo>
                  <a:close/>
                  <a:moveTo>
                    <a:pt x="2381" y="399"/>
                  </a:moveTo>
                  <a:cubicBezTo>
                    <a:pt x="2360" y="407"/>
                    <a:pt x="2393" y="439"/>
                    <a:pt x="2393" y="439"/>
                  </a:cubicBezTo>
                  <a:cubicBezTo>
                    <a:pt x="2393" y="412"/>
                    <a:pt x="2393" y="403"/>
                    <a:pt x="2381" y="399"/>
                  </a:cubicBezTo>
                  <a:close/>
                  <a:moveTo>
                    <a:pt x="3479" y="398"/>
                  </a:moveTo>
                  <a:lnTo>
                    <a:pt x="3395" y="439"/>
                  </a:lnTo>
                  <a:cubicBezTo>
                    <a:pt x="3479" y="439"/>
                    <a:pt x="3479" y="439"/>
                    <a:pt x="3479" y="398"/>
                  </a:cubicBezTo>
                  <a:close/>
                  <a:moveTo>
                    <a:pt x="4346" y="439"/>
                  </a:moveTo>
                  <a:cubicBezTo>
                    <a:pt x="4346" y="439"/>
                    <a:pt x="4346" y="439"/>
                    <a:pt x="4346" y="439"/>
                  </a:cubicBezTo>
                  <a:cubicBezTo>
                    <a:pt x="4346" y="439"/>
                    <a:pt x="4346" y="439"/>
                    <a:pt x="4346" y="439"/>
                  </a:cubicBezTo>
                  <a:close/>
                  <a:moveTo>
                    <a:pt x="3918" y="439"/>
                  </a:moveTo>
                  <a:lnTo>
                    <a:pt x="3824" y="523"/>
                  </a:lnTo>
                  <a:cubicBezTo>
                    <a:pt x="3871" y="481"/>
                    <a:pt x="3894" y="481"/>
                    <a:pt x="3906" y="481"/>
                  </a:cubicBezTo>
                  <a:cubicBezTo>
                    <a:pt x="3918" y="481"/>
                    <a:pt x="3918" y="481"/>
                    <a:pt x="3918" y="439"/>
                  </a:cubicBezTo>
                  <a:close/>
                  <a:moveTo>
                    <a:pt x="4263" y="398"/>
                  </a:moveTo>
                  <a:lnTo>
                    <a:pt x="4263" y="439"/>
                  </a:lnTo>
                  <a:lnTo>
                    <a:pt x="4263" y="523"/>
                  </a:lnTo>
                  <a:cubicBezTo>
                    <a:pt x="4263" y="523"/>
                    <a:pt x="4300" y="486"/>
                    <a:pt x="4324" y="486"/>
                  </a:cubicBezTo>
                  <a:cubicBezTo>
                    <a:pt x="4337" y="486"/>
                    <a:pt x="4346" y="495"/>
                    <a:pt x="4346" y="523"/>
                  </a:cubicBezTo>
                  <a:cubicBezTo>
                    <a:pt x="4372" y="481"/>
                    <a:pt x="4372" y="481"/>
                    <a:pt x="4366" y="481"/>
                  </a:cubicBezTo>
                  <a:cubicBezTo>
                    <a:pt x="4359" y="481"/>
                    <a:pt x="4346" y="481"/>
                    <a:pt x="4346" y="439"/>
                  </a:cubicBezTo>
                  <a:cubicBezTo>
                    <a:pt x="4346" y="461"/>
                    <a:pt x="4346" y="469"/>
                    <a:pt x="4345" y="469"/>
                  </a:cubicBezTo>
                  <a:cubicBezTo>
                    <a:pt x="4341" y="469"/>
                    <a:pt x="4330" y="431"/>
                    <a:pt x="4295" y="431"/>
                  </a:cubicBezTo>
                  <a:cubicBezTo>
                    <a:pt x="4286" y="431"/>
                    <a:pt x="4275" y="433"/>
                    <a:pt x="4263" y="439"/>
                  </a:cubicBezTo>
                  <a:lnTo>
                    <a:pt x="4263" y="439"/>
                  </a:lnTo>
                  <a:cubicBezTo>
                    <a:pt x="4304" y="419"/>
                    <a:pt x="4304" y="419"/>
                    <a:pt x="4294" y="419"/>
                  </a:cubicBezTo>
                  <a:cubicBezTo>
                    <a:pt x="4283" y="419"/>
                    <a:pt x="4263" y="419"/>
                    <a:pt x="4263" y="398"/>
                  </a:cubicBezTo>
                  <a:close/>
                  <a:moveTo>
                    <a:pt x="84" y="523"/>
                  </a:moveTo>
                  <a:cubicBezTo>
                    <a:pt x="94" y="526"/>
                    <a:pt x="105" y="528"/>
                    <a:pt x="115" y="530"/>
                  </a:cubicBezTo>
                  <a:lnTo>
                    <a:pt x="115" y="530"/>
                  </a:lnTo>
                  <a:cubicBezTo>
                    <a:pt x="117" y="523"/>
                    <a:pt x="107" y="523"/>
                    <a:pt x="84" y="523"/>
                  </a:cubicBezTo>
                  <a:close/>
                  <a:moveTo>
                    <a:pt x="1045" y="523"/>
                  </a:moveTo>
                  <a:cubicBezTo>
                    <a:pt x="1073" y="537"/>
                    <a:pt x="1091" y="542"/>
                    <a:pt x="1104" y="542"/>
                  </a:cubicBezTo>
                  <a:cubicBezTo>
                    <a:pt x="1129" y="542"/>
                    <a:pt x="1129" y="523"/>
                    <a:pt x="1129" y="523"/>
                  </a:cubicBezTo>
                  <a:close/>
                  <a:moveTo>
                    <a:pt x="4179" y="523"/>
                  </a:moveTo>
                  <a:cubicBezTo>
                    <a:pt x="4235" y="523"/>
                    <a:pt x="4216" y="542"/>
                    <a:pt x="4222" y="542"/>
                  </a:cubicBezTo>
                  <a:cubicBezTo>
                    <a:pt x="4225" y="542"/>
                    <a:pt x="4235" y="537"/>
                    <a:pt x="4263" y="523"/>
                  </a:cubicBezTo>
                  <a:close/>
                  <a:moveTo>
                    <a:pt x="0" y="565"/>
                  </a:moveTo>
                  <a:lnTo>
                    <a:pt x="0" y="659"/>
                  </a:lnTo>
                  <a:cubicBezTo>
                    <a:pt x="0" y="641"/>
                    <a:pt x="3" y="627"/>
                    <a:pt x="8" y="615"/>
                  </a:cubicBezTo>
                  <a:lnTo>
                    <a:pt x="8" y="615"/>
                  </a:lnTo>
                  <a:cubicBezTo>
                    <a:pt x="3" y="599"/>
                    <a:pt x="0" y="582"/>
                    <a:pt x="0" y="565"/>
                  </a:cubicBezTo>
                  <a:close/>
                  <a:moveTo>
                    <a:pt x="2257" y="1"/>
                  </a:moveTo>
                  <a:lnTo>
                    <a:pt x="2215" y="84"/>
                  </a:lnTo>
                  <a:cubicBezTo>
                    <a:pt x="2215" y="116"/>
                    <a:pt x="2206" y="126"/>
                    <a:pt x="2193" y="126"/>
                  </a:cubicBezTo>
                  <a:cubicBezTo>
                    <a:pt x="2169" y="126"/>
                    <a:pt x="2131" y="84"/>
                    <a:pt x="2131" y="84"/>
                  </a:cubicBezTo>
                  <a:lnTo>
                    <a:pt x="2048" y="178"/>
                  </a:lnTo>
                  <a:cubicBezTo>
                    <a:pt x="2048" y="153"/>
                    <a:pt x="2044" y="144"/>
                    <a:pt x="2037" y="144"/>
                  </a:cubicBezTo>
                  <a:cubicBezTo>
                    <a:pt x="2021" y="144"/>
                    <a:pt x="1989" y="187"/>
                    <a:pt x="1945" y="187"/>
                  </a:cubicBezTo>
                  <a:cubicBezTo>
                    <a:pt x="1935" y="187"/>
                    <a:pt x="1924" y="184"/>
                    <a:pt x="1912" y="178"/>
                  </a:cubicBezTo>
                  <a:lnTo>
                    <a:pt x="1829" y="178"/>
                  </a:lnTo>
                  <a:cubicBezTo>
                    <a:pt x="1787" y="178"/>
                    <a:pt x="1787" y="178"/>
                    <a:pt x="1787" y="220"/>
                  </a:cubicBezTo>
                  <a:lnTo>
                    <a:pt x="1787" y="178"/>
                  </a:lnTo>
                  <a:lnTo>
                    <a:pt x="1609" y="178"/>
                  </a:lnTo>
                  <a:cubicBezTo>
                    <a:pt x="1603" y="184"/>
                    <a:pt x="1596" y="187"/>
                    <a:pt x="1588" y="187"/>
                  </a:cubicBezTo>
                  <a:cubicBezTo>
                    <a:pt x="1561" y="187"/>
                    <a:pt x="1526" y="158"/>
                    <a:pt x="1502" y="158"/>
                  </a:cubicBezTo>
                  <a:cubicBezTo>
                    <a:pt x="1485" y="158"/>
                    <a:pt x="1473" y="172"/>
                    <a:pt x="1473" y="220"/>
                  </a:cubicBezTo>
                  <a:lnTo>
                    <a:pt x="1473" y="304"/>
                  </a:lnTo>
                  <a:cubicBezTo>
                    <a:pt x="1473" y="262"/>
                    <a:pt x="1463" y="262"/>
                    <a:pt x="1452" y="262"/>
                  </a:cubicBezTo>
                  <a:cubicBezTo>
                    <a:pt x="1442" y="262"/>
                    <a:pt x="1432" y="262"/>
                    <a:pt x="1432" y="220"/>
                  </a:cubicBezTo>
                  <a:lnTo>
                    <a:pt x="1129" y="220"/>
                  </a:lnTo>
                  <a:lnTo>
                    <a:pt x="1129" y="304"/>
                  </a:lnTo>
                  <a:cubicBezTo>
                    <a:pt x="1045" y="304"/>
                    <a:pt x="1129" y="220"/>
                    <a:pt x="1129" y="220"/>
                  </a:cubicBezTo>
                  <a:lnTo>
                    <a:pt x="1045" y="220"/>
                  </a:lnTo>
                  <a:lnTo>
                    <a:pt x="1045" y="304"/>
                  </a:lnTo>
                  <a:lnTo>
                    <a:pt x="1003" y="304"/>
                  </a:lnTo>
                  <a:lnTo>
                    <a:pt x="1003" y="398"/>
                  </a:lnTo>
                  <a:cubicBezTo>
                    <a:pt x="1003" y="366"/>
                    <a:pt x="988" y="356"/>
                    <a:pt x="968" y="356"/>
                  </a:cubicBezTo>
                  <a:cubicBezTo>
                    <a:pt x="928" y="356"/>
                    <a:pt x="867" y="398"/>
                    <a:pt x="867" y="398"/>
                  </a:cubicBezTo>
                  <a:lnTo>
                    <a:pt x="784" y="398"/>
                  </a:lnTo>
                  <a:cubicBezTo>
                    <a:pt x="784" y="398"/>
                    <a:pt x="867" y="439"/>
                    <a:pt x="784" y="439"/>
                  </a:cubicBezTo>
                  <a:cubicBezTo>
                    <a:pt x="784" y="419"/>
                    <a:pt x="760" y="419"/>
                    <a:pt x="737" y="419"/>
                  </a:cubicBezTo>
                  <a:cubicBezTo>
                    <a:pt x="713" y="419"/>
                    <a:pt x="690" y="419"/>
                    <a:pt x="690" y="398"/>
                  </a:cubicBezTo>
                  <a:cubicBezTo>
                    <a:pt x="690" y="398"/>
                    <a:pt x="648" y="398"/>
                    <a:pt x="690" y="439"/>
                  </a:cubicBezTo>
                  <a:cubicBezTo>
                    <a:pt x="648" y="439"/>
                    <a:pt x="690" y="398"/>
                    <a:pt x="648" y="398"/>
                  </a:cubicBezTo>
                  <a:cubicBezTo>
                    <a:pt x="648" y="419"/>
                    <a:pt x="627" y="419"/>
                    <a:pt x="596" y="419"/>
                  </a:cubicBezTo>
                  <a:cubicBezTo>
                    <a:pt x="565" y="419"/>
                    <a:pt x="523" y="419"/>
                    <a:pt x="481" y="439"/>
                  </a:cubicBezTo>
                  <a:cubicBezTo>
                    <a:pt x="446" y="439"/>
                    <a:pt x="458" y="477"/>
                    <a:pt x="454" y="477"/>
                  </a:cubicBezTo>
                  <a:cubicBezTo>
                    <a:pt x="452" y="477"/>
                    <a:pt x="446" y="467"/>
                    <a:pt x="429" y="439"/>
                  </a:cubicBezTo>
                  <a:lnTo>
                    <a:pt x="429" y="523"/>
                  </a:lnTo>
                  <a:cubicBezTo>
                    <a:pt x="407" y="501"/>
                    <a:pt x="382" y="494"/>
                    <a:pt x="355" y="494"/>
                  </a:cubicBezTo>
                  <a:cubicBezTo>
                    <a:pt x="294" y="494"/>
                    <a:pt x="222" y="532"/>
                    <a:pt x="144" y="532"/>
                  </a:cubicBezTo>
                  <a:cubicBezTo>
                    <a:pt x="135" y="532"/>
                    <a:pt x="125" y="531"/>
                    <a:pt x="115" y="530"/>
                  </a:cubicBezTo>
                  <a:lnTo>
                    <a:pt x="115" y="530"/>
                  </a:lnTo>
                  <a:cubicBezTo>
                    <a:pt x="113" y="536"/>
                    <a:pt x="103" y="546"/>
                    <a:pt x="84" y="565"/>
                  </a:cubicBezTo>
                  <a:cubicBezTo>
                    <a:pt x="84" y="565"/>
                    <a:pt x="29" y="565"/>
                    <a:pt x="8" y="615"/>
                  </a:cubicBezTo>
                  <a:lnTo>
                    <a:pt x="8" y="615"/>
                  </a:lnTo>
                  <a:cubicBezTo>
                    <a:pt x="30" y="688"/>
                    <a:pt x="92" y="750"/>
                    <a:pt x="126" y="784"/>
                  </a:cubicBezTo>
                  <a:cubicBezTo>
                    <a:pt x="126" y="763"/>
                    <a:pt x="149" y="763"/>
                    <a:pt x="173" y="763"/>
                  </a:cubicBezTo>
                  <a:cubicBezTo>
                    <a:pt x="196" y="763"/>
                    <a:pt x="220" y="763"/>
                    <a:pt x="220" y="742"/>
                  </a:cubicBezTo>
                  <a:lnTo>
                    <a:pt x="429" y="742"/>
                  </a:lnTo>
                  <a:cubicBezTo>
                    <a:pt x="429" y="701"/>
                    <a:pt x="408" y="701"/>
                    <a:pt x="387" y="701"/>
                  </a:cubicBezTo>
                  <a:cubicBezTo>
                    <a:pt x="366" y="701"/>
                    <a:pt x="345" y="701"/>
                    <a:pt x="345" y="659"/>
                  </a:cubicBezTo>
                  <a:lnTo>
                    <a:pt x="345" y="659"/>
                  </a:lnTo>
                  <a:cubicBezTo>
                    <a:pt x="387" y="701"/>
                    <a:pt x="421" y="701"/>
                    <a:pt x="444" y="701"/>
                  </a:cubicBezTo>
                  <a:cubicBezTo>
                    <a:pt x="468" y="701"/>
                    <a:pt x="481" y="701"/>
                    <a:pt x="481" y="742"/>
                  </a:cubicBezTo>
                  <a:lnTo>
                    <a:pt x="481" y="659"/>
                  </a:lnTo>
                  <a:lnTo>
                    <a:pt x="565" y="742"/>
                  </a:lnTo>
                  <a:cubicBezTo>
                    <a:pt x="648" y="659"/>
                    <a:pt x="690" y="659"/>
                    <a:pt x="690" y="565"/>
                  </a:cubicBezTo>
                  <a:lnTo>
                    <a:pt x="867" y="565"/>
                  </a:lnTo>
                  <a:cubicBezTo>
                    <a:pt x="909" y="565"/>
                    <a:pt x="867" y="565"/>
                    <a:pt x="909" y="523"/>
                  </a:cubicBezTo>
                  <a:lnTo>
                    <a:pt x="909" y="565"/>
                  </a:lnTo>
                  <a:cubicBezTo>
                    <a:pt x="972" y="565"/>
                    <a:pt x="993" y="546"/>
                    <a:pt x="1012" y="546"/>
                  </a:cubicBezTo>
                  <a:cubicBezTo>
                    <a:pt x="1022" y="546"/>
                    <a:pt x="1031" y="551"/>
                    <a:pt x="1045" y="565"/>
                  </a:cubicBezTo>
                  <a:cubicBezTo>
                    <a:pt x="1045" y="523"/>
                    <a:pt x="1003" y="523"/>
                    <a:pt x="1003" y="523"/>
                  </a:cubicBezTo>
                  <a:lnTo>
                    <a:pt x="1003" y="439"/>
                  </a:lnTo>
                  <a:cubicBezTo>
                    <a:pt x="1045" y="439"/>
                    <a:pt x="1045" y="523"/>
                    <a:pt x="1129" y="523"/>
                  </a:cubicBezTo>
                  <a:cubicBezTo>
                    <a:pt x="1129" y="523"/>
                    <a:pt x="1129" y="439"/>
                    <a:pt x="1212" y="439"/>
                  </a:cubicBezTo>
                  <a:cubicBezTo>
                    <a:pt x="1212" y="523"/>
                    <a:pt x="1129" y="523"/>
                    <a:pt x="1129" y="523"/>
                  </a:cubicBezTo>
                  <a:cubicBezTo>
                    <a:pt x="1170" y="544"/>
                    <a:pt x="1191" y="544"/>
                    <a:pt x="1202" y="544"/>
                  </a:cubicBezTo>
                  <a:cubicBezTo>
                    <a:pt x="1212" y="544"/>
                    <a:pt x="1212" y="544"/>
                    <a:pt x="1212" y="565"/>
                  </a:cubicBezTo>
                  <a:cubicBezTo>
                    <a:pt x="1212" y="520"/>
                    <a:pt x="1212" y="507"/>
                    <a:pt x="1215" y="507"/>
                  </a:cubicBezTo>
                  <a:cubicBezTo>
                    <a:pt x="1218" y="507"/>
                    <a:pt x="1225" y="532"/>
                    <a:pt x="1244" y="532"/>
                  </a:cubicBezTo>
                  <a:cubicBezTo>
                    <a:pt x="1249" y="532"/>
                    <a:pt x="1256" y="529"/>
                    <a:pt x="1264" y="523"/>
                  </a:cubicBezTo>
                  <a:cubicBezTo>
                    <a:pt x="1286" y="501"/>
                    <a:pt x="1302" y="494"/>
                    <a:pt x="1316" y="494"/>
                  </a:cubicBezTo>
                  <a:cubicBezTo>
                    <a:pt x="1346" y="494"/>
                    <a:pt x="1362" y="532"/>
                    <a:pt x="1399" y="532"/>
                  </a:cubicBezTo>
                  <a:cubicBezTo>
                    <a:pt x="1408" y="532"/>
                    <a:pt x="1419" y="529"/>
                    <a:pt x="1432" y="523"/>
                  </a:cubicBezTo>
                  <a:lnTo>
                    <a:pt x="1432" y="439"/>
                  </a:lnTo>
                  <a:cubicBezTo>
                    <a:pt x="1445" y="467"/>
                    <a:pt x="1450" y="477"/>
                    <a:pt x="1452" y="477"/>
                  </a:cubicBezTo>
                  <a:cubicBezTo>
                    <a:pt x="1455" y="477"/>
                    <a:pt x="1445" y="439"/>
                    <a:pt x="1473" y="439"/>
                  </a:cubicBezTo>
                  <a:lnTo>
                    <a:pt x="1473" y="523"/>
                  </a:lnTo>
                  <a:cubicBezTo>
                    <a:pt x="1473" y="439"/>
                    <a:pt x="1567" y="439"/>
                    <a:pt x="1567" y="439"/>
                  </a:cubicBezTo>
                  <a:lnTo>
                    <a:pt x="1567" y="523"/>
                  </a:lnTo>
                  <a:lnTo>
                    <a:pt x="1609" y="523"/>
                  </a:lnTo>
                  <a:lnTo>
                    <a:pt x="1693" y="439"/>
                  </a:lnTo>
                  <a:lnTo>
                    <a:pt x="1693" y="523"/>
                  </a:lnTo>
                  <a:lnTo>
                    <a:pt x="1787" y="439"/>
                  </a:lnTo>
                  <a:lnTo>
                    <a:pt x="1912" y="439"/>
                  </a:lnTo>
                  <a:cubicBezTo>
                    <a:pt x="1912" y="439"/>
                    <a:pt x="1829" y="439"/>
                    <a:pt x="1912" y="398"/>
                  </a:cubicBezTo>
                  <a:lnTo>
                    <a:pt x="1912" y="439"/>
                  </a:lnTo>
                  <a:lnTo>
                    <a:pt x="1996" y="398"/>
                  </a:lnTo>
                  <a:lnTo>
                    <a:pt x="1996" y="439"/>
                  </a:lnTo>
                  <a:lnTo>
                    <a:pt x="1996" y="523"/>
                  </a:lnTo>
                  <a:cubicBezTo>
                    <a:pt x="1996" y="439"/>
                    <a:pt x="2048" y="523"/>
                    <a:pt x="2048" y="398"/>
                  </a:cubicBezTo>
                  <a:lnTo>
                    <a:pt x="2048" y="439"/>
                  </a:lnTo>
                  <a:cubicBezTo>
                    <a:pt x="2048" y="439"/>
                    <a:pt x="2048" y="398"/>
                    <a:pt x="2131" y="398"/>
                  </a:cubicBezTo>
                  <a:lnTo>
                    <a:pt x="2215" y="398"/>
                  </a:lnTo>
                  <a:lnTo>
                    <a:pt x="2215" y="304"/>
                  </a:lnTo>
                  <a:cubicBezTo>
                    <a:pt x="2257" y="398"/>
                    <a:pt x="2215" y="398"/>
                    <a:pt x="2215" y="398"/>
                  </a:cubicBezTo>
                  <a:cubicBezTo>
                    <a:pt x="2229" y="412"/>
                    <a:pt x="2234" y="416"/>
                    <a:pt x="2235" y="416"/>
                  </a:cubicBezTo>
                  <a:cubicBezTo>
                    <a:pt x="2238" y="416"/>
                    <a:pt x="2229" y="398"/>
                    <a:pt x="2257" y="398"/>
                  </a:cubicBezTo>
                  <a:lnTo>
                    <a:pt x="2351" y="398"/>
                  </a:lnTo>
                  <a:cubicBezTo>
                    <a:pt x="2365" y="398"/>
                    <a:pt x="2375" y="398"/>
                    <a:pt x="2381" y="399"/>
                  </a:cubicBezTo>
                  <a:lnTo>
                    <a:pt x="2381" y="399"/>
                  </a:lnTo>
                  <a:cubicBezTo>
                    <a:pt x="2384" y="398"/>
                    <a:pt x="2388" y="398"/>
                    <a:pt x="2393" y="398"/>
                  </a:cubicBezTo>
                  <a:cubicBezTo>
                    <a:pt x="2393" y="398"/>
                    <a:pt x="2476" y="398"/>
                    <a:pt x="2476" y="304"/>
                  </a:cubicBezTo>
                  <a:lnTo>
                    <a:pt x="2476" y="398"/>
                  </a:lnTo>
                  <a:cubicBezTo>
                    <a:pt x="2476" y="398"/>
                    <a:pt x="2476" y="304"/>
                    <a:pt x="2570" y="304"/>
                  </a:cubicBezTo>
                  <a:cubicBezTo>
                    <a:pt x="2570" y="287"/>
                    <a:pt x="2570" y="281"/>
                    <a:pt x="2571" y="281"/>
                  </a:cubicBezTo>
                  <a:cubicBezTo>
                    <a:pt x="2572" y="281"/>
                    <a:pt x="2575" y="332"/>
                    <a:pt x="2590" y="332"/>
                  </a:cubicBezTo>
                  <a:cubicBezTo>
                    <a:pt x="2596" y="332"/>
                    <a:pt x="2603" y="324"/>
                    <a:pt x="2612" y="304"/>
                  </a:cubicBezTo>
                  <a:lnTo>
                    <a:pt x="2696" y="304"/>
                  </a:lnTo>
                  <a:lnTo>
                    <a:pt x="2779" y="398"/>
                  </a:lnTo>
                  <a:cubicBezTo>
                    <a:pt x="2779" y="320"/>
                    <a:pt x="2814" y="250"/>
                    <a:pt x="2873" y="228"/>
                  </a:cubicBezTo>
                  <a:lnTo>
                    <a:pt x="2873" y="228"/>
                  </a:lnTo>
                  <a:cubicBezTo>
                    <a:pt x="2873" y="237"/>
                    <a:pt x="2877" y="258"/>
                    <a:pt x="2831" y="304"/>
                  </a:cubicBezTo>
                  <a:cubicBezTo>
                    <a:pt x="2831" y="351"/>
                    <a:pt x="2831" y="351"/>
                    <a:pt x="2842" y="351"/>
                  </a:cubicBezTo>
                  <a:cubicBezTo>
                    <a:pt x="2852" y="351"/>
                    <a:pt x="2873" y="351"/>
                    <a:pt x="2915" y="398"/>
                  </a:cubicBezTo>
                  <a:lnTo>
                    <a:pt x="2915" y="304"/>
                  </a:lnTo>
                  <a:cubicBezTo>
                    <a:pt x="2915" y="324"/>
                    <a:pt x="2915" y="332"/>
                    <a:pt x="2916" y="332"/>
                  </a:cubicBezTo>
                  <a:cubicBezTo>
                    <a:pt x="2918" y="332"/>
                    <a:pt x="2927" y="281"/>
                    <a:pt x="2958" y="281"/>
                  </a:cubicBezTo>
                  <a:cubicBezTo>
                    <a:pt x="2968" y="281"/>
                    <a:pt x="2982" y="287"/>
                    <a:pt x="2999" y="304"/>
                  </a:cubicBezTo>
                  <a:lnTo>
                    <a:pt x="3134" y="304"/>
                  </a:lnTo>
                  <a:lnTo>
                    <a:pt x="3134" y="220"/>
                  </a:lnTo>
                  <a:lnTo>
                    <a:pt x="3176" y="178"/>
                  </a:lnTo>
                  <a:lnTo>
                    <a:pt x="3176" y="178"/>
                  </a:lnTo>
                  <a:cubicBezTo>
                    <a:pt x="3176" y="220"/>
                    <a:pt x="3176" y="304"/>
                    <a:pt x="3134" y="398"/>
                  </a:cubicBezTo>
                  <a:lnTo>
                    <a:pt x="3176" y="398"/>
                  </a:lnTo>
                  <a:cubicBezTo>
                    <a:pt x="3260" y="398"/>
                    <a:pt x="3260" y="304"/>
                    <a:pt x="3260" y="304"/>
                  </a:cubicBezTo>
                  <a:lnTo>
                    <a:pt x="3260" y="304"/>
                  </a:lnTo>
                  <a:lnTo>
                    <a:pt x="3260" y="304"/>
                  </a:lnTo>
                  <a:lnTo>
                    <a:pt x="3260" y="398"/>
                  </a:lnTo>
                  <a:cubicBezTo>
                    <a:pt x="3336" y="398"/>
                    <a:pt x="3350" y="281"/>
                    <a:pt x="3375" y="281"/>
                  </a:cubicBezTo>
                  <a:cubicBezTo>
                    <a:pt x="3381" y="281"/>
                    <a:pt x="3388" y="288"/>
                    <a:pt x="3395" y="304"/>
                  </a:cubicBezTo>
                  <a:cubicBezTo>
                    <a:pt x="3395" y="304"/>
                    <a:pt x="3354" y="398"/>
                    <a:pt x="3395" y="398"/>
                  </a:cubicBezTo>
                  <a:cubicBezTo>
                    <a:pt x="3395" y="304"/>
                    <a:pt x="3479" y="220"/>
                    <a:pt x="3479" y="178"/>
                  </a:cubicBezTo>
                  <a:lnTo>
                    <a:pt x="3479" y="220"/>
                  </a:lnTo>
                  <a:lnTo>
                    <a:pt x="3563" y="178"/>
                  </a:lnTo>
                  <a:lnTo>
                    <a:pt x="3563" y="178"/>
                  </a:lnTo>
                  <a:cubicBezTo>
                    <a:pt x="3479" y="220"/>
                    <a:pt x="3395" y="398"/>
                    <a:pt x="3395" y="398"/>
                  </a:cubicBezTo>
                  <a:lnTo>
                    <a:pt x="3395" y="439"/>
                  </a:lnTo>
                  <a:cubicBezTo>
                    <a:pt x="3395" y="398"/>
                    <a:pt x="3479" y="304"/>
                    <a:pt x="3563" y="304"/>
                  </a:cubicBezTo>
                  <a:cubicBezTo>
                    <a:pt x="3563" y="397"/>
                    <a:pt x="3481" y="398"/>
                    <a:pt x="3479" y="438"/>
                  </a:cubicBezTo>
                  <a:lnTo>
                    <a:pt x="3479" y="438"/>
                  </a:lnTo>
                  <a:cubicBezTo>
                    <a:pt x="3481" y="398"/>
                    <a:pt x="3563" y="398"/>
                    <a:pt x="3563" y="398"/>
                  </a:cubicBezTo>
                  <a:lnTo>
                    <a:pt x="3563" y="439"/>
                  </a:lnTo>
                  <a:cubicBezTo>
                    <a:pt x="3563" y="439"/>
                    <a:pt x="3563" y="477"/>
                    <a:pt x="3578" y="477"/>
                  </a:cubicBezTo>
                  <a:cubicBezTo>
                    <a:pt x="3586" y="477"/>
                    <a:pt x="3597" y="467"/>
                    <a:pt x="3615" y="439"/>
                  </a:cubicBezTo>
                  <a:lnTo>
                    <a:pt x="3615" y="220"/>
                  </a:lnTo>
                  <a:lnTo>
                    <a:pt x="3698" y="304"/>
                  </a:lnTo>
                  <a:cubicBezTo>
                    <a:pt x="3698" y="398"/>
                    <a:pt x="3615" y="398"/>
                    <a:pt x="3615" y="439"/>
                  </a:cubicBezTo>
                  <a:lnTo>
                    <a:pt x="3615" y="439"/>
                  </a:lnTo>
                  <a:cubicBezTo>
                    <a:pt x="3615" y="439"/>
                    <a:pt x="3615" y="398"/>
                    <a:pt x="3698" y="398"/>
                  </a:cubicBezTo>
                  <a:cubicBezTo>
                    <a:pt x="3698" y="439"/>
                    <a:pt x="3615" y="439"/>
                    <a:pt x="3698" y="439"/>
                  </a:cubicBezTo>
                  <a:cubicBezTo>
                    <a:pt x="3698" y="398"/>
                    <a:pt x="3782" y="304"/>
                    <a:pt x="3782" y="304"/>
                  </a:cubicBezTo>
                  <a:lnTo>
                    <a:pt x="3782" y="398"/>
                  </a:lnTo>
                  <a:cubicBezTo>
                    <a:pt x="3824" y="398"/>
                    <a:pt x="3824" y="398"/>
                    <a:pt x="3918" y="439"/>
                  </a:cubicBezTo>
                  <a:cubicBezTo>
                    <a:pt x="3918" y="398"/>
                    <a:pt x="3960" y="398"/>
                    <a:pt x="3960" y="398"/>
                  </a:cubicBezTo>
                  <a:cubicBezTo>
                    <a:pt x="3971" y="404"/>
                    <a:pt x="3983" y="406"/>
                    <a:pt x="3995" y="406"/>
                  </a:cubicBezTo>
                  <a:cubicBezTo>
                    <a:pt x="4045" y="406"/>
                    <a:pt x="4093" y="364"/>
                    <a:pt x="4119" y="364"/>
                  </a:cubicBezTo>
                  <a:cubicBezTo>
                    <a:pt x="4130" y="364"/>
                    <a:pt x="4137" y="372"/>
                    <a:pt x="4137" y="398"/>
                  </a:cubicBezTo>
                  <a:cubicBezTo>
                    <a:pt x="4137" y="439"/>
                    <a:pt x="4137" y="439"/>
                    <a:pt x="4043" y="439"/>
                  </a:cubicBezTo>
                  <a:lnTo>
                    <a:pt x="4137" y="523"/>
                  </a:lnTo>
                  <a:cubicBezTo>
                    <a:pt x="4137" y="481"/>
                    <a:pt x="4148" y="481"/>
                    <a:pt x="4158" y="481"/>
                  </a:cubicBezTo>
                  <a:cubicBezTo>
                    <a:pt x="4169" y="481"/>
                    <a:pt x="4179" y="481"/>
                    <a:pt x="4179" y="439"/>
                  </a:cubicBezTo>
                  <a:lnTo>
                    <a:pt x="4179" y="398"/>
                  </a:lnTo>
                  <a:lnTo>
                    <a:pt x="4179" y="304"/>
                  </a:lnTo>
                  <a:lnTo>
                    <a:pt x="4043" y="304"/>
                  </a:lnTo>
                  <a:cubicBezTo>
                    <a:pt x="4043" y="304"/>
                    <a:pt x="3960" y="304"/>
                    <a:pt x="3918" y="220"/>
                  </a:cubicBezTo>
                  <a:lnTo>
                    <a:pt x="3824" y="178"/>
                  </a:lnTo>
                  <a:cubicBezTo>
                    <a:pt x="3824" y="131"/>
                    <a:pt x="3813" y="131"/>
                    <a:pt x="3803" y="131"/>
                  </a:cubicBezTo>
                  <a:cubicBezTo>
                    <a:pt x="3792" y="131"/>
                    <a:pt x="3782" y="131"/>
                    <a:pt x="3782" y="84"/>
                  </a:cubicBezTo>
                  <a:lnTo>
                    <a:pt x="3698" y="178"/>
                  </a:lnTo>
                  <a:lnTo>
                    <a:pt x="3615" y="178"/>
                  </a:lnTo>
                  <a:cubicBezTo>
                    <a:pt x="3615" y="192"/>
                    <a:pt x="3615" y="197"/>
                    <a:pt x="3613" y="197"/>
                  </a:cubicBezTo>
                  <a:cubicBezTo>
                    <a:pt x="3609" y="197"/>
                    <a:pt x="3597" y="178"/>
                    <a:pt x="3563" y="178"/>
                  </a:cubicBezTo>
                  <a:cubicBezTo>
                    <a:pt x="3563" y="131"/>
                    <a:pt x="3542" y="131"/>
                    <a:pt x="3510" y="131"/>
                  </a:cubicBezTo>
                  <a:cubicBezTo>
                    <a:pt x="3479" y="131"/>
                    <a:pt x="3437" y="131"/>
                    <a:pt x="3395" y="84"/>
                  </a:cubicBezTo>
                  <a:lnTo>
                    <a:pt x="3354" y="84"/>
                  </a:lnTo>
                  <a:cubicBezTo>
                    <a:pt x="3354" y="84"/>
                    <a:pt x="3260" y="84"/>
                    <a:pt x="3260" y="178"/>
                  </a:cubicBezTo>
                  <a:lnTo>
                    <a:pt x="3176" y="178"/>
                  </a:lnTo>
                  <a:lnTo>
                    <a:pt x="3176" y="84"/>
                  </a:lnTo>
                  <a:cubicBezTo>
                    <a:pt x="3155" y="131"/>
                    <a:pt x="3145" y="131"/>
                    <a:pt x="3140" y="131"/>
                  </a:cubicBezTo>
                  <a:cubicBezTo>
                    <a:pt x="3134" y="131"/>
                    <a:pt x="3134" y="131"/>
                    <a:pt x="3134" y="178"/>
                  </a:cubicBezTo>
                  <a:lnTo>
                    <a:pt x="3134" y="84"/>
                  </a:lnTo>
                  <a:lnTo>
                    <a:pt x="3040" y="178"/>
                  </a:lnTo>
                  <a:cubicBezTo>
                    <a:pt x="3040" y="84"/>
                    <a:pt x="2999" y="84"/>
                    <a:pt x="2915" y="84"/>
                  </a:cubicBezTo>
                  <a:cubicBezTo>
                    <a:pt x="2915" y="105"/>
                    <a:pt x="2911" y="113"/>
                    <a:pt x="2905" y="113"/>
                  </a:cubicBezTo>
                  <a:cubicBezTo>
                    <a:pt x="2888" y="113"/>
                    <a:pt x="2856" y="61"/>
                    <a:pt x="2840" y="61"/>
                  </a:cubicBezTo>
                  <a:cubicBezTo>
                    <a:pt x="2835" y="61"/>
                    <a:pt x="2831" y="67"/>
                    <a:pt x="2831" y="84"/>
                  </a:cubicBezTo>
                  <a:lnTo>
                    <a:pt x="2831" y="1"/>
                  </a:lnTo>
                  <a:cubicBezTo>
                    <a:pt x="2831" y="42"/>
                    <a:pt x="2818" y="42"/>
                    <a:pt x="2805" y="42"/>
                  </a:cubicBezTo>
                  <a:cubicBezTo>
                    <a:pt x="2792" y="42"/>
                    <a:pt x="2779" y="42"/>
                    <a:pt x="2779" y="84"/>
                  </a:cubicBezTo>
                  <a:lnTo>
                    <a:pt x="2779" y="1"/>
                  </a:lnTo>
                  <a:cubicBezTo>
                    <a:pt x="2779" y="1"/>
                    <a:pt x="2779" y="84"/>
                    <a:pt x="2696" y="178"/>
                  </a:cubicBezTo>
                  <a:cubicBezTo>
                    <a:pt x="2779" y="178"/>
                    <a:pt x="2696" y="220"/>
                    <a:pt x="2696" y="220"/>
                  </a:cubicBezTo>
                  <a:lnTo>
                    <a:pt x="2696" y="178"/>
                  </a:lnTo>
                  <a:lnTo>
                    <a:pt x="2696" y="84"/>
                  </a:lnTo>
                  <a:lnTo>
                    <a:pt x="2570" y="84"/>
                  </a:lnTo>
                  <a:cubicBezTo>
                    <a:pt x="2570" y="178"/>
                    <a:pt x="2570" y="178"/>
                    <a:pt x="2476" y="178"/>
                  </a:cubicBezTo>
                  <a:cubicBezTo>
                    <a:pt x="2476" y="131"/>
                    <a:pt x="2476" y="131"/>
                    <a:pt x="2466" y="131"/>
                  </a:cubicBezTo>
                  <a:cubicBezTo>
                    <a:pt x="2455" y="131"/>
                    <a:pt x="2434" y="131"/>
                    <a:pt x="2393" y="84"/>
                  </a:cubicBezTo>
                  <a:lnTo>
                    <a:pt x="2393" y="178"/>
                  </a:lnTo>
                  <a:cubicBezTo>
                    <a:pt x="2393" y="184"/>
                    <a:pt x="2393" y="187"/>
                    <a:pt x="2393" y="187"/>
                  </a:cubicBezTo>
                  <a:cubicBezTo>
                    <a:pt x="2392" y="187"/>
                    <a:pt x="2392" y="183"/>
                    <a:pt x="2391" y="178"/>
                  </a:cubicBezTo>
                  <a:lnTo>
                    <a:pt x="2393" y="178"/>
                  </a:lnTo>
                  <a:cubicBezTo>
                    <a:pt x="2392" y="178"/>
                    <a:pt x="2392" y="178"/>
                    <a:pt x="2391" y="178"/>
                  </a:cubicBezTo>
                  <a:lnTo>
                    <a:pt x="2391" y="178"/>
                  </a:lnTo>
                  <a:cubicBezTo>
                    <a:pt x="2390" y="166"/>
                    <a:pt x="2386" y="144"/>
                    <a:pt x="2376" y="144"/>
                  </a:cubicBezTo>
                  <a:cubicBezTo>
                    <a:pt x="2373" y="144"/>
                    <a:pt x="2369" y="147"/>
                    <a:pt x="2364" y="155"/>
                  </a:cubicBezTo>
                  <a:lnTo>
                    <a:pt x="2364" y="155"/>
                  </a:lnTo>
                  <a:cubicBezTo>
                    <a:pt x="2351" y="127"/>
                    <a:pt x="2351" y="84"/>
                    <a:pt x="2351" y="84"/>
                  </a:cubicBezTo>
                  <a:lnTo>
                    <a:pt x="2351" y="1"/>
                  </a:lnTo>
                  <a:cubicBezTo>
                    <a:pt x="2257" y="1"/>
                    <a:pt x="2351" y="84"/>
                    <a:pt x="2257" y="84"/>
                  </a:cubicBezTo>
                  <a:lnTo>
                    <a:pt x="2257"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52"/>
            <p:cNvSpPr/>
            <p:nvPr/>
          </p:nvSpPr>
          <p:spPr>
            <a:xfrm>
              <a:off x="2516725" y="12672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52"/>
            <p:cNvSpPr/>
            <p:nvPr/>
          </p:nvSpPr>
          <p:spPr>
            <a:xfrm>
              <a:off x="2494000" y="12706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52"/>
            <p:cNvSpPr/>
            <p:nvPr/>
          </p:nvSpPr>
          <p:spPr>
            <a:xfrm>
              <a:off x="2539700" y="12706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52"/>
            <p:cNvSpPr/>
            <p:nvPr/>
          </p:nvSpPr>
          <p:spPr>
            <a:xfrm>
              <a:off x="2558000" y="1269625"/>
              <a:ext cx="25" cy="1075"/>
            </a:xfrm>
            <a:custGeom>
              <a:avLst/>
              <a:gdLst/>
              <a:ahLst/>
              <a:cxnLst/>
              <a:rect l="l" t="t" r="r" b="b"/>
              <a:pathLst>
                <a:path w="1" h="43" extrusionOk="0">
                  <a:moveTo>
                    <a:pt x="0" y="42"/>
                  </a:moveTo>
                  <a:lnTo>
                    <a:pt x="0" y="1"/>
                  </a:lnTo>
                  <a:lnTo>
                    <a:pt x="0" y="42"/>
                  </a:lnTo>
                  <a:cubicBezTo>
                    <a:pt x="0" y="42"/>
                    <a:pt x="0" y="1"/>
                    <a:pt x="0" y="42"/>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52"/>
            <p:cNvSpPr/>
            <p:nvPr/>
          </p:nvSpPr>
          <p:spPr>
            <a:xfrm>
              <a:off x="2558000" y="12761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52"/>
            <p:cNvSpPr/>
            <p:nvPr/>
          </p:nvSpPr>
          <p:spPr>
            <a:xfrm>
              <a:off x="2555900" y="1272775"/>
              <a:ext cx="2125" cy="25"/>
            </a:xfrm>
            <a:custGeom>
              <a:avLst/>
              <a:gdLst/>
              <a:ahLst/>
              <a:cxnLst/>
              <a:rect l="l" t="t" r="r" b="b"/>
              <a:pathLst>
                <a:path w="85" h="1" extrusionOk="0">
                  <a:moveTo>
                    <a:pt x="1" y="0"/>
                  </a:moveTo>
                  <a:lnTo>
                    <a:pt x="84" y="0"/>
                  </a:lnTo>
                  <a:lnTo>
                    <a:pt x="8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52"/>
            <p:cNvSpPr/>
            <p:nvPr/>
          </p:nvSpPr>
          <p:spPr>
            <a:xfrm>
              <a:off x="2558000" y="127277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52"/>
            <p:cNvSpPr/>
            <p:nvPr/>
          </p:nvSpPr>
          <p:spPr>
            <a:xfrm>
              <a:off x="2553800" y="1268575"/>
              <a:ext cx="2125" cy="1075"/>
            </a:xfrm>
            <a:custGeom>
              <a:avLst/>
              <a:gdLst/>
              <a:ahLst/>
              <a:cxnLst/>
              <a:rect l="l" t="t" r="r" b="b"/>
              <a:pathLst>
                <a:path w="85" h="43" extrusionOk="0">
                  <a:moveTo>
                    <a:pt x="63" y="1"/>
                  </a:moveTo>
                  <a:cubicBezTo>
                    <a:pt x="38" y="1"/>
                    <a:pt x="1" y="43"/>
                    <a:pt x="1" y="43"/>
                  </a:cubicBezTo>
                  <a:lnTo>
                    <a:pt x="85" y="43"/>
                  </a:lnTo>
                  <a:cubicBezTo>
                    <a:pt x="85" y="11"/>
                    <a:pt x="75" y="1"/>
                    <a:pt x="63"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52"/>
            <p:cNvSpPr/>
            <p:nvPr/>
          </p:nvSpPr>
          <p:spPr>
            <a:xfrm>
              <a:off x="2555900" y="12738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52"/>
            <p:cNvSpPr/>
            <p:nvPr/>
          </p:nvSpPr>
          <p:spPr>
            <a:xfrm>
              <a:off x="2553800" y="12727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52"/>
            <p:cNvSpPr/>
            <p:nvPr/>
          </p:nvSpPr>
          <p:spPr>
            <a:xfrm>
              <a:off x="2553800" y="12727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52"/>
            <p:cNvSpPr/>
            <p:nvPr/>
          </p:nvSpPr>
          <p:spPr>
            <a:xfrm>
              <a:off x="2553800" y="12738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52"/>
            <p:cNvSpPr/>
            <p:nvPr/>
          </p:nvSpPr>
          <p:spPr>
            <a:xfrm>
              <a:off x="2548325" y="1269625"/>
              <a:ext cx="25" cy="1075"/>
            </a:xfrm>
            <a:custGeom>
              <a:avLst/>
              <a:gdLst/>
              <a:ahLst/>
              <a:cxnLst/>
              <a:rect l="l" t="t" r="r" b="b"/>
              <a:pathLst>
                <a:path w="1" h="43" extrusionOk="0">
                  <a:moveTo>
                    <a:pt x="1" y="1"/>
                  </a:moveTo>
                  <a:lnTo>
                    <a:pt x="1" y="1"/>
                  </a:lnTo>
                  <a:lnTo>
                    <a:pt x="1" y="4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52"/>
            <p:cNvSpPr/>
            <p:nvPr/>
          </p:nvSpPr>
          <p:spPr>
            <a:xfrm>
              <a:off x="2548325" y="12727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52"/>
            <p:cNvSpPr/>
            <p:nvPr/>
          </p:nvSpPr>
          <p:spPr>
            <a:xfrm>
              <a:off x="2547275" y="1272775"/>
              <a:ext cx="1075" cy="25"/>
            </a:xfrm>
            <a:custGeom>
              <a:avLst/>
              <a:gdLst/>
              <a:ahLst/>
              <a:cxnLst/>
              <a:rect l="l" t="t" r="r" b="b"/>
              <a:pathLst>
                <a:path w="43" h="1" extrusionOk="0">
                  <a:moveTo>
                    <a:pt x="1" y="0"/>
                  </a:moveTo>
                  <a:lnTo>
                    <a:pt x="1" y="0"/>
                  </a:lnTo>
                  <a:cubicBezTo>
                    <a:pt x="1" y="0"/>
                    <a:pt x="43" y="0"/>
                    <a:pt x="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52"/>
            <p:cNvSpPr/>
            <p:nvPr/>
          </p:nvSpPr>
          <p:spPr>
            <a:xfrm>
              <a:off x="2539700" y="1265200"/>
              <a:ext cx="2125" cy="2100"/>
            </a:xfrm>
            <a:custGeom>
              <a:avLst/>
              <a:gdLst/>
              <a:ahLst/>
              <a:cxnLst/>
              <a:rect l="l" t="t" r="r" b="b"/>
              <a:pathLst>
                <a:path w="85" h="84" extrusionOk="0">
                  <a:moveTo>
                    <a:pt x="1" y="84"/>
                  </a:moveTo>
                  <a:lnTo>
                    <a:pt x="1" y="84"/>
                  </a:lnTo>
                  <a:lnTo>
                    <a:pt x="8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52"/>
            <p:cNvSpPr/>
            <p:nvPr/>
          </p:nvSpPr>
          <p:spPr>
            <a:xfrm>
              <a:off x="2533175" y="1269625"/>
              <a:ext cx="25" cy="1075"/>
            </a:xfrm>
            <a:custGeom>
              <a:avLst/>
              <a:gdLst/>
              <a:ahLst/>
              <a:cxnLst/>
              <a:rect l="l" t="t" r="r" b="b"/>
              <a:pathLst>
                <a:path w="1" h="43" extrusionOk="0">
                  <a:moveTo>
                    <a:pt x="1" y="42"/>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52"/>
            <p:cNvSpPr/>
            <p:nvPr/>
          </p:nvSpPr>
          <p:spPr>
            <a:xfrm>
              <a:off x="2533175" y="12696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52"/>
            <p:cNvSpPr/>
            <p:nvPr/>
          </p:nvSpPr>
          <p:spPr>
            <a:xfrm>
              <a:off x="2449350" y="1272775"/>
              <a:ext cx="25" cy="1050"/>
            </a:xfrm>
            <a:custGeom>
              <a:avLst/>
              <a:gdLst/>
              <a:ahLst/>
              <a:cxnLst/>
              <a:rect l="l" t="t" r="r" b="b"/>
              <a:pathLst>
                <a:path w="1" h="42" extrusionOk="0">
                  <a:moveTo>
                    <a:pt x="0" y="0"/>
                  </a:moveTo>
                  <a:lnTo>
                    <a:pt x="0" y="0"/>
                  </a:lnTo>
                  <a:lnTo>
                    <a:pt x="0" y="4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52"/>
            <p:cNvSpPr/>
            <p:nvPr/>
          </p:nvSpPr>
          <p:spPr>
            <a:xfrm>
              <a:off x="2449350" y="127380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52"/>
            <p:cNvSpPr/>
            <p:nvPr/>
          </p:nvSpPr>
          <p:spPr>
            <a:xfrm>
              <a:off x="2508100" y="12706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52"/>
            <p:cNvSpPr/>
            <p:nvPr/>
          </p:nvSpPr>
          <p:spPr>
            <a:xfrm>
              <a:off x="2502625" y="1269625"/>
              <a:ext cx="25" cy="1075"/>
            </a:xfrm>
            <a:custGeom>
              <a:avLst/>
              <a:gdLst/>
              <a:ahLst/>
              <a:cxnLst/>
              <a:rect l="l" t="t" r="r" b="b"/>
              <a:pathLst>
                <a:path w="1" h="43" extrusionOk="0">
                  <a:moveTo>
                    <a:pt x="0" y="42"/>
                  </a:moveTo>
                  <a:lnTo>
                    <a:pt x="0" y="42"/>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52"/>
            <p:cNvSpPr/>
            <p:nvPr/>
          </p:nvSpPr>
          <p:spPr>
            <a:xfrm>
              <a:off x="2497150" y="1270675"/>
              <a:ext cx="25" cy="2125"/>
            </a:xfrm>
            <a:custGeom>
              <a:avLst/>
              <a:gdLst/>
              <a:ahLst/>
              <a:cxnLst/>
              <a:rect l="l" t="t" r="r" b="b"/>
              <a:pathLst>
                <a:path w="1" h="85" extrusionOk="0">
                  <a:moveTo>
                    <a:pt x="0" y="84"/>
                  </a:moveTo>
                  <a:lnTo>
                    <a:pt x="0" y="84"/>
                  </a:lnTo>
                  <a:cubicBezTo>
                    <a:pt x="0" y="84"/>
                    <a:pt x="0" y="0"/>
                    <a:pt x="0" y="84"/>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52"/>
            <p:cNvSpPr/>
            <p:nvPr/>
          </p:nvSpPr>
          <p:spPr>
            <a:xfrm>
              <a:off x="2036975" y="1512200"/>
              <a:ext cx="617925" cy="681550"/>
            </a:xfrm>
            <a:custGeom>
              <a:avLst/>
              <a:gdLst/>
              <a:ahLst/>
              <a:cxnLst/>
              <a:rect l="l" t="t" r="r" b="b"/>
              <a:pathLst>
                <a:path w="24717" h="27262" extrusionOk="0">
                  <a:moveTo>
                    <a:pt x="19069" y="0"/>
                  </a:moveTo>
                  <a:cubicBezTo>
                    <a:pt x="19066" y="0"/>
                    <a:pt x="19065" y="1"/>
                    <a:pt x="19065" y="2"/>
                  </a:cubicBezTo>
                  <a:cubicBezTo>
                    <a:pt x="19065" y="525"/>
                    <a:pt x="18971" y="1172"/>
                    <a:pt x="18626" y="1527"/>
                  </a:cubicBezTo>
                  <a:cubicBezTo>
                    <a:pt x="18505" y="1672"/>
                    <a:pt x="18345" y="1763"/>
                    <a:pt x="18174" y="1763"/>
                  </a:cubicBezTo>
                  <a:cubicBezTo>
                    <a:pt x="18038" y="1763"/>
                    <a:pt x="17894" y="1704"/>
                    <a:pt x="17759" y="1569"/>
                  </a:cubicBezTo>
                  <a:cubicBezTo>
                    <a:pt x="17498" y="1350"/>
                    <a:pt x="17362" y="1089"/>
                    <a:pt x="17060" y="869"/>
                  </a:cubicBezTo>
                  <a:cubicBezTo>
                    <a:pt x="16579" y="431"/>
                    <a:pt x="16057" y="169"/>
                    <a:pt x="15409" y="169"/>
                  </a:cubicBezTo>
                  <a:cubicBezTo>
                    <a:pt x="14834" y="169"/>
                    <a:pt x="14364" y="431"/>
                    <a:pt x="13926" y="786"/>
                  </a:cubicBezTo>
                  <a:cubicBezTo>
                    <a:pt x="12881" y="1872"/>
                    <a:pt x="13100" y="3439"/>
                    <a:pt x="13267" y="4703"/>
                  </a:cubicBezTo>
                  <a:cubicBezTo>
                    <a:pt x="13362" y="5048"/>
                    <a:pt x="13445" y="5487"/>
                    <a:pt x="13487" y="5831"/>
                  </a:cubicBezTo>
                  <a:cubicBezTo>
                    <a:pt x="13581" y="6228"/>
                    <a:pt x="13790" y="6573"/>
                    <a:pt x="13842" y="6918"/>
                  </a:cubicBezTo>
                  <a:cubicBezTo>
                    <a:pt x="13790" y="6918"/>
                    <a:pt x="14009" y="7743"/>
                    <a:pt x="14051" y="8182"/>
                  </a:cubicBezTo>
                  <a:cubicBezTo>
                    <a:pt x="14229" y="8704"/>
                    <a:pt x="13926" y="9185"/>
                    <a:pt x="13581" y="9529"/>
                  </a:cubicBezTo>
                  <a:cubicBezTo>
                    <a:pt x="13267" y="9832"/>
                    <a:pt x="12881" y="10094"/>
                    <a:pt x="12578" y="10271"/>
                  </a:cubicBezTo>
                  <a:cubicBezTo>
                    <a:pt x="12139" y="10532"/>
                    <a:pt x="11701" y="10668"/>
                    <a:pt x="11314" y="10877"/>
                  </a:cubicBezTo>
                  <a:cubicBezTo>
                    <a:pt x="10531" y="11274"/>
                    <a:pt x="9663" y="11619"/>
                    <a:pt x="9005" y="12099"/>
                  </a:cubicBezTo>
                  <a:cubicBezTo>
                    <a:pt x="8305" y="12663"/>
                    <a:pt x="7835" y="13447"/>
                    <a:pt x="7313" y="14147"/>
                  </a:cubicBezTo>
                  <a:cubicBezTo>
                    <a:pt x="7052" y="14533"/>
                    <a:pt x="6739" y="14888"/>
                    <a:pt x="6477" y="15150"/>
                  </a:cubicBezTo>
                  <a:cubicBezTo>
                    <a:pt x="6174" y="15536"/>
                    <a:pt x="5871" y="15714"/>
                    <a:pt x="5527" y="15933"/>
                  </a:cubicBezTo>
                  <a:cubicBezTo>
                    <a:pt x="4827" y="16455"/>
                    <a:pt x="3918" y="16675"/>
                    <a:pt x="3040" y="16884"/>
                  </a:cubicBezTo>
                  <a:cubicBezTo>
                    <a:pt x="2351" y="17019"/>
                    <a:pt x="1432" y="17061"/>
                    <a:pt x="784" y="17584"/>
                  </a:cubicBezTo>
                  <a:cubicBezTo>
                    <a:pt x="345" y="17845"/>
                    <a:pt x="1" y="18503"/>
                    <a:pt x="84" y="19025"/>
                  </a:cubicBezTo>
                  <a:cubicBezTo>
                    <a:pt x="126" y="19631"/>
                    <a:pt x="648" y="19934"/>
                    <a:pt x="1212" y="19934"/>
                  </a:cubicBezTo>
                  <a:cubicBezTo>
                    <a:pt x="1568" y="19976"/>
                    <a:pt x="1912" y="19976"/>
                    <a:pt x="2257" y="19976"/>
                  </a:cubicBezTo>
                  <a:cubicBezTo>
                    <a:pt x="2779" y="19976"/>
                    <a:pt x="3260" y="20070"/>
                    <a:pt x="3740" y="20153"/>
                  </a:cubicBezTo>
                  <a:cubicBezTo>
                    <a:pt x="4607" y="20373"/>
                    <a:pt x="5527" y="20717"/>
                    <a:pt x="6268" y="21198"/>
                  </a:cubicBezTo>
                  <a:cubicBezTo>
                    <a:pt x="6874" y="21720"/>
                    <a:pt x="7261" y="22546"/>
                    <a:pt x="7522" y="23287"/>
                  </a:cubicBezTo>
                  <a:cubicBezTo>
                    <a:pt x="7741" y="23893"/>
                    <a:pt x="8044" y="24551"/>
                    <a:pt x="8744" y="24771"/>
                  </a:cubicBezTo>
                  <a:cubicBezTo>
                    <a:pt x="8963" y="24836"/>
                    <a:pt x="9189" y="24860"/>
                    <a:pt x="9419" y="24860"/>
                  </a:cubicBezTo>
                  <a:cubicBezTo>
                    <a:pt x="9924" y="24860"/>
                    <a:pt x="10443" y="24741"/>
                    <a:pt x="10917" y="24677"/>
                  </a:cubicBezTo>
                  <a:cubicBezTo>
                    <a:pt x="10984" y="24674"/>
                    <a:pt x="11050" y="24672"/>
                    <a:pt x="11117" y="24672"/>
                  </a:cubicBezTo>
                  <a:cubicBezTo>
                    <a:pt x="12016" y="24672"/>
                    <a:pt x="12935" y="24932"/>
                    <a:pt x="13664" y="25418"/>
                  </a:cubicBezTo>
                  <a:cubicBezTo>
                    <a:pt x="14009" y="25638"/>
                    <a:pt x="14448" y="25982"/>
                    <a:pt x="14793" y="26244"/>
                  </a:cubicBezTo>
                  <a:cubicBezTo>
                    <a:pt x="15012" y="26421"/>
                    <a:pt x="15148" y="26599"/>
                    <a:pt x="15357" y="26766"/>
                  </a:cubicBezTo>
                  <a:cubicBezTo>
                    <a:pt x="15493" y="26902"/>
                    <a:pt x="15618" y="27027"/>
                    <a:pt x="15837" y="27121"/>
                  </a:cubicBezTo>
                  <a:cubicBezTo>
                    <a:pt x="15989" y="27220"/>
                    <a:pt x="16141" y="27261"/>
                    <a:pt x="16288" y="27261"/>
                  </a:cubicBezTo>
                  <a:cubicBezTo>
                    <a:pt x="16779" y="27261"/>
                    <a:pt x="17225" y="26800"/>
                    <a:pt x="17498" y="26463"/>
                  </a:cubicBezTo>
                  <a:cubicBezTo>
                    <a:pt x="17759" y="26118"/>
                    <a:pt x="17927" y="25679"/>
                    <a:pt x="18188" y="25418"/>
                  </a:cubicBezTo>
                  <a:cubicBezTo>
                    <a:pt x="18543" y="24980"/>
                    <a:pt x="19065" y="24771"/>
                    <a:pt x="19494" y="24635"/>
                  </a:cubicBezTo>
                  <a:cubicBezTo>
                    <a:pt x="19738" y="24537"/>
                    <a:pt x="19996" y="24497"/>
                    <a:pt x="20260" y="24497"/>
                  </a:cubicBezTo>
                  <a:cubicBezTo>
                    <a:pt x="21033" y="24497"/>
                    <a:pt x="21858" y="24837"/>
                    <a:pt x="22544" y="25032"/>
                  </a:cubicBezTo>
                  <a:cubicBezTo>
                    <a:pt x="22983" y="25199"/>
                    <a:pt x="23327" y="25241"/>
                    <a:pt x="23766" y="25241"/>
                  </a:cubicBezTo>
                  <a:cubicBezTo>
                    <a:pt x="23918" y="25241"/>
                    <a:pt x="24126" y="25272"/>
                    <a:pt x="24316" y="25272"/>
                  </a:cubicBezTo>
                  <a:cubicBezTo>
                    <a:pt x="24454" y="25272"/>
                    <a:pt x="24583" y="25256"/>
                    <a:pt x="24675" y="25199"/>
                  </a:cubicBezTo>
                  <a:cubicBezTo>
                    <a:pt x="24717" y="25032"/>
                    <a:pt x="24717" y="24896"/>
                    <a:pt x="24717" y="24771"/>
                  </a:cubicBezTo>
                  <a:cubicBezTo>
                    <a:pt x="24675" y="24332"/>
                    <a:pt x="24591" y="23987"/>
                    <a:pt x="24550" y="23548"/>
                  </a:cubicBezTo>
                  <a:cubicBezTo>
                    <a:pt x="24330" y="22723"/>
                    <a:pt x="23933" y="21940"/>
                    <a:pt x="23453" y="21156"/>
                  </a:cubicBezTo>
                  <a:cubicBezTo>
                    <a:pt x="22983" y="20373"/>
                    <a:pt x="22324" y="19631"/>
                    <a:pt x="21886" y="18848"/>
                  </a:cubicBezTo>
                  <a:cubicBezTo>
                    <a:pt x="21416" y="17928"/>
                    <a:pt x="21196" y="16936"/>
                    <a:pt x="20893" y="15933"/>
                  </a:cubicBezTo>
                  <a:cubicBezTo>
                    <a:pt x="20674" y="15150"/>
                    <a:pt x="20632" y="14324"/>
                    <a:pt x="20632" y="13541"/>
                  </a:cubicBezTo>
                  <a:cubicBezTo>
                    <a:pt x="20632" y="12663"/>
                    <a:pt x="20632" y="11838"/>
                    <a:pt x="20841" y="11055"/>
                  </a:cubicBezTo>
                  <a:cubicBezTo>
                    <a:pt x="21196" y="9529"/>
                    <a:pt x="21980" y="8182"/>
                    <a:pt x="22105" y="6698"/>
                  </a:cubicBezTo>
                  <a:cubicBezTo>
                    <a:pt x="22199" y="6270"/>
                    <a:pt x="22105" y="5915"/>
                    <a:pt x="22105" y="5487"/>
                  </a:cubicBezTo>
                  <a:cubicBezTo>
                    <a:pt x="22022" y="5131"/>
                    <a:pt x="22105" y="4787"/>
                    <a:pt x="22022" y="4442"/>
                  </a:cubicBezTo>
                  <a:cubicBezTo>
                    <a:pt x="21886" y="3659"/>
                    <a:pt x="21625" y="2917"/>
                    <a:pt x="21238" y="2311"/>
                  </a:cubicBezTo>
                  <a:cubicBezTo>
                    <a:pt x="20977" y="1736"/>
                    <a:pt x="20632" y="1214"/>
                    <a:pt x="20193" y="786"/>
                  </a:cubicBezTo>
                  <a:cubicBezTo>
                    <a:pt x="19982" y="534"/>
                    <a:pt x="19129" y="0"/>
                    <a:pt x="19069"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52"/>
            <p:cNvSpPr/>
            <p:nvPr/>
          </p:nvSpPr>
          <p:spPr>
            <a:xfrm>
              <a:off x="2371075" y="1525300"/>
              <a:ext cx="321950" cy="215600"/>
            </a:xfrm>
            <a:custGeom>
              <a:avLst/>
              <a:gdLst/>
              <a:ahLst/>
              <a:cxnLst/>
              <a:rect l="l" t="t" r="r" b="b"/>
              <a:pathLst>
                <a:path w="12878" h="8624" extrusionOk="0">
                  <a:moveTo>
                    <a:pt x="12230" y="1"/>
                  </a:moveTo>
                  <a:cubicBezTo>
                    <a:pt x="11791" y="1"/>
                    <a:pt x="11311" y="429"/>
                    <a:pt x="10966" y="648"/>
                  </a:cubicBezTo>
                  <a:cubicBezTo>
                    <a:pt x="10402" y="1129"/>
                    <a:pt x="9963" y="1693"/>
                    <a:pt x="9525" y="2257"/>
                  </a:cubicBezTo>
                  <a:cubicBezTo>
                    <a:pt x="9399" y="2476"/>
                    <a:pt x="9222" y="2696"/>
                    <a:pt x="9044" y="2915"/>
                  </a:cubicBezTo>
                  <a:cubicBezTo>
                    <a:pt x="8877" y="3041"/>
                    <a:pt x="8658" y="3260"/>
                    <a:pt x="8616" y="3479"/>
                  </a:cubicBezTo>
                  <a:cubicBezTo>
                    <a:pt x="8438" y="3740"/>
                    <a:pt x="8261" y="3960"/>
                    <a:pt x="8052" y="4179"/>
                  </a:cubicBezTo>
                  <a:cubicBezTo>
                    <a:pt x="7677" y="4672"/>
                    <a:pt x="7153" y="5314"/>
                    <a:pt x="6507" y="5314"/>
                  </a:cubicBezTo>
                  <a:cubicBezTo>
                    <a:pt x="6469" y="5314"/>
                    <a:pt x="6430" y="5312"/>
                    <a:pt x="6391" y="5307"/>
                  </a:cubicBezTo>
                  <a:cubicBezTo>
                    <a:pt x="6046" y="5266"/>
                    <a:pt x="5827" y="4743"/>
                    <a:pt x="5607" y="4482"/>
                  </a:cubicBezTo>
                  <a:cubicBezTo>
                    <a:pt x="5388" y="4137"/>
                    <a:pt x="4698" y="2393"/>
                    <a:pt x="4479" y="2048"/>
                  </a:cubicBezTo>
                  <a:cubicBezTo>
                    <a:pt x="3804" y="1015"/>
                    <a:pt x="3010" y="587"/>
                    <a:pt x="2327" y="587"/>
                  </a:cubicBezTo>
                  <a:cubicBezTo>
                    <a:pt x="937" y="587"/>
                    <a:pt x="0" y="2354"/>
                    <a:pt x="1429" y="4399"/>
                  </a:cubicBezTo>
                  <a:cubicBezTo>
                    <a:pt x="1993" y="5182"/>
                    <a:pt x="2828" y="5704"/>
                    <a:pt x="3393" y="6394"/>
                  </a:cubicBezTo>
                  <a:cubicBezTo>
                    <a:pt x="3821" y="6958"/>
                    <a:pt x="4260" y="7616"/>
                    <a:pt x="4824" y="8003"/>
                  </a:cubicBezTo>
                  <a:cubicBezTo>
                    <a:pt x="5246" y="8358"/>
                    <a:pt x="5731" y="8624"/>
                    <a:pt x="6243" y="8624"/>
                  </a:cubicBezTo>
                  <a:cubicBezTo>
                    <a:pt x="6364" y="8624"/>
                    <a:pt x="6487" y="8609"/>
                    <a:pt x="6610" y="8577"/>
                  </a:cubicBezTo>
                  <a:cubicBezTo>
                    <a:pt x="7394" y="8525"/>
                    <a:pt x="7874" y="7835"/>
                    <a:pt x="8438" y="7397"/>
                  </a:cubicBezTo>
                  <a:cubicBezTo>
                    <a:pt x="9180" y="6833"/>
                    <a:pt x="9619" y="6049"/>
                    <a:pt x="10005" y="5307"/>
                  </a:cubicBezTo>
                  <a:cubicBezTo>
                    <a:pt x="10225" y="4921"/>
                    <a:pt x="10444" y="4482"/>
                    <a:pt x="10663" y="3960"/>
                  </a:cubicBezTo>
                  <a:cubicBezTo>
                    <a:pt x="10966" y="3563"/>
                    <a:pt x="11311" y="3260"/>
                    <a:pt x="11572" y="2832"/>
                  </a:cubicBezTo>
                  <a:cubicBezTo>
                    <a:pt x="11656" y="2696"/>
                    <a:pt x="11750" y="2570"/>
                    <a:pt x="11791" y="2351"/>
                  </a:cubicBezTo>
                  <a:cubicBezTo>
                    <a:pt x="12136" y="1912"/>
                    <a:pt x="12659" y="1568"/>
                    <a:pt x="12794" y="1003"/>
                  </a:cubicBezTo>
                  <a:cubicBezTo>
                    <a:pt x="12878" y="565"/>
                    <a:pt x="12700" y="42"/>
                    <a:pt x="12230"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52"/>
            <p:cNvSpPr/>
            <p:nvPr/>
          </p:nvSpPr>
          <p:spPr>
            <a:xfrm>
              <a:off x="2516725" y="1710850"/>
              <a:ext cx="14125" cy="16175"/>
            </a:xfrm>
            <a:custGeom>
              <a:avLst/>
              <a:gdLst/>
              <a:ahLst/>
              <a:cxnLst/>
              <a:rect l="l" t="t" r="r" b="b"/>
              <a:pathLst>
                <a:path w="565" h="647" extrusionOk="0">
                  <a:moveTo>
                    <a:pt x="276" y="0"/>
                  </a:moveTo>
                  <a:cubicBezTo>
                    <a:pt x="261" y="0"/>
                    <a:pt x="242" y="5"/>
                    <a:pt x="220" y="16"/>
                  </a:cubicBezTo>
                  <a:lnTo>
                    <a:pt x="136" y="16"/>
                  </a:lnTo>
                  <a:cubicBezTo>
                    <a:pt x="84" y="110"/>
                    <a:pt x="84" y="194"/>
                    <a:pt x="84" y="194"/>
                  </a:cubicBezTo>
                  <a:cubicBezTo>
                    <a:pt x="1" y="319"/>
                    <a:pt x="1" y="455"/>
                    <a:pt x="84" y="581"/>
                  </a:cubicBezTo>
                  <a:cubicBezTo>
                    <a:pt x="146" y="623"/>
                    <a:pt x="225" y="647"/>
                    <a:pt x="296" y="647"/>
                  </a:cubicBezTo>
                  <a:cubicBezTo>
                    <a:pt x="383" y="647"/>
                    <a:pt x="458" y="613"/>
                    <a:pt x="481" y="539"/>
                  </a:cubicBezTo>
                  <a:cubicBezTo>
                    <a:pt x="565" y="539"/>
                    <a:pt x="565" y="455"/>
                    <a:pt x="565" y="455"/>
                  </a:cubicBezTo>
                  <a:cubicBezTo>
                    <a:pt x="565" y="413"/>
                    <a:pt x="481" y="413"/>
                    <a:pt x="481" y="413"/>
                  </a:cubicBezTo>
                  <a:lnTo>
                    <a:pt x="304" y="413"/>
                  </a:lnTo>
                  <a:cubicBezTo>
                    <a:pt x="220" y="413"/>
                    <a:pt x="220" y="319"/>
                    <a:pt x="220" y="319"/>
                  </a:cubicBezTo>
                  <a:cubicBezTo>
                    <a:pt x="220" y="236"/>
                    <a:pt x="304" y="194"/>
                    <a:pt x="304" y="110"/>
                  </a:cubicBezTo>
                  <a:cubicBezTo>
                    <a:pt x="334" y="41"/>
                    <a:pt x="320" y="0"/>
                    <a:pt x="276"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52"/>
            <p:cNvSpPr/>
            <p:nvPr/>
          </p:nvSpPr>
          <p:spPr>
            <a:xfrm>
              <a:off x="2684400" y="1811075"/>
              <a:ext cx="326475" cy="766475"/>
            </a:xfrm>
            <a:custGeom>
              <a:avLst/>
              <a:gdLst/>
              <a:ahLst/>
              <a:cxnLst/>
              <a:rect l="l" t="t" r="r" b="b"/>
              <a:pathLst>
                <a:path w="13059" h="30659" extrusionOk="0">
                  <a:moveTo>
                    <a:pt x="9537" y="0"/>
                  </a:moveTo>
                  <a:cubicBezTo>
                    <a:pt x="9350" y="0"/>
                    <a:pt x="9171" y="7"/>
                    <a:pt x="9005" y="19"/>
                  </a:cubicBezTo>
                  <a:cubicBezTo>
                    <a:pt x="8221" y="144"/>
                    <a:pt x="7313" y="280"/>
                    <a:pt x="6749" y="928"/>
                  </a:cubicBezTo>
                  <a:cubicBezTo>
                    <a:pt x="6310" y="1366"/>
                    <a:pt x="6174" y="1931"/>
                    <a:pt x="6007" y="2578"/>
                  </a:cubicBezTo>
                  <a:cubicBezTo>
                    <a:pt x="5871" y="2839"/>
                    <a:pt x="5746" y="3195"/>
                    <a:pt x="5652" y="3497"/>
                  </a:cubicBezTo>
                  <a:cubicBezTo>
                    <a:pt x="5307" y="4365"/>
                    <a:pt x="5088" y="5284"/>
                    <a:pt x="4826" y="6109"/>
                  </a:cubicBezTo>
                  <a:cubicBezTo>
                    <a:pt x="4482" y="7112"/>
                    <a:pt x="4085" y="8115"/>
                    <a:pt x="3698" y="9107"/>
                  </a:cubicBezTo>
                  <a:cubicBezTo>
                    <a:pt x="3301" y="10026"/>
                    <a:pt x="2831" y="10935"/>
                    <a:pt x="2392" y="11896"/>
                  </a:cubicBezTo>
                  <a:cubicBezTo>
                    <a:pt x="2048" y="12680"/>
                    <a:pt x="1734" y="13463"/>
                    <a:pt x="1734" y="14289"/>
                  </a:cubicBezTo>
                  <a:cubicBezTo>
                    <a:pt x="1734" y="15375"/>
                    <a:pt x="1954" y="16378"/>
                    <a:pt x="2131" y="17422"/>
                  </a:cubicBezTo>
                  <a:cubicBezTo>
                    <a:pt x="2173" y="17945"/>
                    <a:pt x="2309" y="18425"/>
                    <a:pt x="2392" y="18906"/>
                  </a:cubicBezTo>
                  <a:cubicBezTo>
                    <a:pt x="2392" y="19512"/>
                    <a:pt x="2476" y="20076"/>
                    <a:pt x="2392" y="20556"/>
                  </a:cubicBezTo>
                  <a:cubicBezTo>
                    <a:pt x="2309" y="21695"/>
                    <a:pt x="2048" y="22687"/>
                    <a:pt x="1734" y="23784"/>
                  </a:cubicBezTo>
                  <a:cubicBezTo>
                    <a:pt x="1473" y="24735"/>
                    <a:pt x="1170" y="25738"/>
                    <a:pt x="909" y="26699"/>
                  </a:cubicBezTo>
                  <a:cubicBezTo>
                    <a:pt x="606" y="27608"/>
                    <a:pt x="167" y="28433"/>
                    <a:pt x="126" y="29394"/>
                  </a:cubicBezTo>
                  <a:cubicBezTo>
                    <a:pt x="42" y="29655"/>
                    <a:pt x="0" y="30000"/>
                    <a:pt x="126" y="30313"/>
                  </a:cubicBezTo>
                  <a:cubicBezTo>
                    <a:pt x="261" y="30574"/>
                    <a:pt x="606" y="30658"/>
                    <a:pt x="909" y="30658"/>
                  </a:cubicBezTo>
                  <a:cubicBezTo>
                    <a:pt x="1390" y="30658"/>
                    <a:pt x="1828" y="30522"/>
                    <a:pt x="2309" y="30439"/>
                  </a:cubicBezTo>
                  <a:cubicBezTo>
                    <a:pt x="2657" y="30439"/>
                    <a:pt x="3024" y="30476"/>
                    <a:pt x="3372" y="30476"/>
                  </a:cubicBezTo>
                  <a:cubicBezTo>
                    <a:pt x="3546" y="30476"/>
                    <a:pt x="3716" y="30466"/>
                    <a:pt x="3876" y="30439"/>
                  </a:cubicBezTo>
                  <a:cubicBezTo>
                    <a:pt x="4000" y="30439"/>
                    <a:pt x="4130" y="30442"/>
                    <a:pt x="4261" y="30442"/>
                  </a:cubicBezTo>
                  <a:cubicBezTo>
                    <a:pt x="4767" y="30442"/>
                    <a:pt x="5285" y="30389"/>
                    <a:pt x="5526" y="29875"/>
                  </a:cubicBezTo>
                  <a:cubicBezTo>
                    <a:pt x="5652" y="29655"/>
                    <a:pt x="5652" y="29394"/>
                    <a:pt x="5746" y="29091"/>
                  </a:cubicBezTo>
                  <a:cubicBezTo>
                    <a:pt x="5829" y="28611"/>
                    <a:pt x="5965" y="28172"/>
                    <a:pt x="5965" y="27649"/>
                  </a:cubicBezTo>
                  <a:cubicBezTo>
                    <a:pt x="6090" y="26699"/>
                    <a:pt x="6090" y="25696"/>
                    <a:pt x="6174" y="24693"/>
                  </a:cubicBezTo>
                  <a:cubicBezTo>
                    <a:pt x="6310" y="23607"/>
                    <a:pt x="6529" y="22562"/>
                    <a:pt x="6749" y="21476"/>
                  </a:cubicBezTo>
                  <a:cubicBezTo>
                    <a:pt x="6790" y="21037"/>
                    <a:pt x="6874" y="20650"/>
                    <a:pt x="7010" y="20212"/>
                  </a:cubicBezTo>
                  <a:cubicBezTo>
                    <a:pt x="7177" y="19689"/>
                    <a:pt x="7313" y="19292"/>
                    <a:pt x="7313" y="18770"/>
                  </a:cubicBezTo>
                  <a:cubicBezTo>
                    <a:pt x="7313" y="17861"/>
                    <a:pt x="6790" y="16994"/>
                    <a:pt x="6874" y="16075"/>
                  </a:cubicBezTo>
                  <a:cubicBezTo>
                    <a:pt x="6874" y="15730"/>
                    <a:pt x="7093" y="15291"/>
                    <a:pt x="7313" y="15030"/>
                  </a:cubicBezTo>
                  <a:cubicBezTo>
                    <a:pt x="7574" y="14592"/>
                    <a:pt x="7793" y="14247"/>
                    <a:pt x="8096" y="13860"/>
                  </a:cubicBezTo>
                  <a:cubicBezTo>
                    <a:pt x="8315" y="13599"/>
                    <a:pt x="8441" y="13244"/>
                    <a:pt x="8577" y="12899"/>
                  </a:cubicBezTo>
                  <a:cubicBezTo>
                    <a:pt x="8744" y="12502"/>
                    <a:pt x="8660" y="12032"/>
                    <a:pt x="8786" y="11593"/>
                  </a:cubicBezTo>
                  <a:cubicBezTo>
                    <a:pt x="8880" y="11155"/>
                    <a:pt x="9141" y="10768"/>
                    <a:pt x="9360" y="10371"/>
                  </a:cubicBezTo>
                  <a:cubicBezTo>
                    <a:pt x="9569" y="9985"/>
                    <a:pt x="9705" y="9462"/>
                    <a:pt x="9924" y="9024"/>
                  </a:cubicBezTo>
                  <a:cubicBezTo>
                    <a:pt x="10227" y="8115"/>
                    <a:pt x="10572" y="7195"/>
                    <a:pt x="11052" y="6328"/>
                  </a:cubicBezTo>
                  <a:cubicBezTo>
                    <a:pt x="11836" y="4981"/>
                    <a:pt x="13058" y="3414"/>
                    <a:pt x="12797" y="1795"/>
                  </a:cubicBezTo>
                  <a:cubicBezTo>
                    <a:pt x="12605" y="347"/>
                    <a:pt x="10870" y="0"/>
                    <a:pt x="9537"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52"/>
            <p:cNvSpPr/>
            <p:nvPr/>
          </p:nvSpPr>
          <p:spPr>
            <a:xfrm>
              <a:off x="2763775" y="1840925"/>
              <a:ext cx="102725" cy="228800"/>
            </a:xfrm>
            <a:custGeom>
              <a:avLst/>
              <a:gdLst/>
              <a:ahLst/>
              <a:cxnLst/>
              <a:rect l="l" t="t" r="r" b="b"/>
              <a:pathLst>
                <a:path w="4109" h="9152" extrusionOk="0">
                  <a:moveTo>
                    <a:pt x="4030" y="1"/>
                  </a:moveTo>
                  <a:cubicBezTo>
                    <a:pt x="4015" y="1"/>
                    <a:pt x="4002" y="11"/>
                    <a:pt x="4002" y="37"/>
                  </a:cubicBezTo>
                  <a:cubicBezTo>
                    <a:pt x="3051" y="1384"/>
                    <a:pt x="2790" y="2951"/>
                    <a:pt x="2132" y="4351"/>
                  </a:cubicBezTo>
                  <a:cubicBezTo>
                    <a:pt x="1484" y="6001"/>
                    <a:pt x="784" y="7485"/>
                    <a:pt x="1" y="9052"/>
                  </a:cubicBezTo>
                  <a:cubicBezTo>
                    <a:pt x="1" y="9113"/>
                    <a:pt x="68" y="9152"/>
                    <a:pt x="104" y="9152"/>
                  </a:cubicBezTo>
                  <a:cubicBezTo>
                    <a:pt x="117" y="9152"/>
                    <a:pt x="126" y="9147"/>
                    <a:pt x="126" y="9135"/>
                  </a:cubicBezTo>
                  <a:cubicBezTo>
                    <a:pt x="868" y="7568"/>
                    <a:pt x="1651" y="6001"/>
                    <a:pt x="2268" y="4435"/>
                  </a:cubicBezTo>
                  <a:cubicBezTo>
                    <a:pt x="2915" y="3003"/>
                    <a:pt x="3218" y="1436"/>
                    <a:pt x="4044" y="78"/>
                  </a:cubicBezTo>
                  <a:cubicBezTo>
                    <a:pt x="4108" y="50"/>
                    <a:pt x="4064" y="1"/>
                    <a:pt x="4030"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52"/>
            <p:cNvSpPr/>
            <p:nvPr/>
          </p:nvSpPr>
          <p:spPr>
            <a:xfrm>
              <a:off x="2858325" y="2027625"/>
              <a:ext cx="76275" cy="294425"/>
            </a:xfrm>
            <a:custGeom>
              <a:avLst/>
              <a:gdLst/>
              <a:ahLst/>
              <a:cxnLst/>
              <a:rect l="l" t="t" r="r" b="b"/>
              <a:pathLst>
                <a:path w="3051" h="11777" extrusionOk="0">
                  <a:moveTo>
                    <a:pt x="2966" y="0"/>
                  </a:moveTo>
                  <a:cubicBezTo>
                    <a:pt x="2951" y="0"/>
                    <a:pt x="2937" y="6"/>
                    <a:pt x="2925" y="17"/>
                  </a:cubicBezTo>
                  <a:cubicBezTo>
                    <a:pt x="2748" y="445"/>
                    <a:pt x="2487" y="884"/>
                    <a:pt x="2267" y="1323"/>
                  </a:cubicBezTo>
                  <a:cubicBezTo>
                    <a:pt x="1964" y="1803"/>
                    <a:pt x="1787" y="2273"/>
                    <a:pt x="1567" y="2796"/>
                  </a:cubicBezTo>
                  <a:cubicBezTo>
                    <a:pt x="1139" y="3579"/>
                    <a:pt x="481" y="4363"/>
                    <a:pt x="575" y="5282"/>
                  </a:cubicBezTo>
                  <a:cubicBezTo>
                    <a:pt x="575" y="5501"/>
                    <a:pt x="617" y="5721"/>
                    <a:pt x="617" y="5930"/>
                  </a:cubicBezTo>
                  <a:cubicBezTo>
                    <a:pt x="700" y="6191"/>
                    <a:pt x="700" y="6504"/>
                    <a:pt x="700" y="6765"/>
                  </a:cubicBezTo>
                  <a:cubicBezTo>
                    <a:pt x="617" y="7329"/>
                    <a:pt x="575" y="7935"/>
                    <a:pt x="481" y="8499"/>
                  </a:cubicBezTo>
                  <a:cubicBezTo>
                    <a:pt x="262" y="9544"/>
                    <a:pt x="0" y="10630"/>
                    <a:pt x="0" y="11675"/>
                  </a:cubicBezTo>
                  <a:cubicBezTo>
                    <a:pt x="0" y="11743"/>
                    <a:pt x="34" y="11777"/>
                    <a:pt x="68" y="11777"/>
                  </a:cubicBezTo>
                  <a:cubicBezTo>
                    <a:pt x="102" y="11777"/>
                    <a:pt x="136" y="11743"/>
                    <a:pt x="136" y="11675"/>
                  </a:cubicBezTo>
                  <a:cubicBezTo>
                    <a:pt x="136" y="10630"/>
                    <a:pt x="397" y="9638"/>
                    <a:pt x="575" y="8541"/>
                  </a:cubicBezTo>
                  <a:cubicBezTo>
                    <a:pt x="784" y="7632"/>
                    <a:pt x="920" y="6546"/>
                    <a:pt x="784" y="5627"/>
                  </a:cubicBezTo>
                  <a:cubicBezTo>
                    <a:pt x="617" y="5062"/>
                    <a:pt x="700" y="4624"/>
                    <a:pt x="1003" y="4060"/>
                  </a:cubicBezTo>
                  <a:cubicBezTo>
                    <a:pt x="1181" y="3631"/>
                    <a:pt x="1484" y="3276"/>
                    <a:pt x="1703" y="2890"/>
                  </a:cubicBezTo>
                  <a:cubicBezTo>
                    <a:pt x="1923" y="2451"/>
                    <a:pt x="2048" y="1929"/>
                    <a:pt x="2267" y="1448"/>
                  </a:cubicBezTo>
                  <a:cubicBezTo>
                    <a:pt x="2570" y="1020"/>
                    <a:pt x="2831" y="581"/>
                    <a:pt x="3051" y="100"/>
                  </a:cubicBezTo>
                  <a:cubicBezTo>
                    <a:pt x="3051" y="39"/>
                    <a:pt x="3006" y="0"/>
                    <a:pt x="2966"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52"/>
            <p:cNvSpPr/>
            <p:nvPr/>
          </p:nvSpPr>
          <p:spPr>
            <a:xfrm>
              <a:off x="2757250" y="2154700"/>
              <a:ext cx="29275" cy="20975"/>
            </a:xfrm>
            <a:custGeom>
              <a:avLst/>
              <a:gdLst/>
              <a:ahLst/>
              <a:cxnLst/>
              <a:rect l="l" t="t" r="r" b="b"/>
              <a:pathLst>
                <a:path w="1171" h="839" extrusionOk="0">
                  <a:moveTo>
                    <a:pt x="194" y="0"/>
                  </a:moveTo>
                  <a:cubicBezTo>
                    <a:pt x="160" y="0"/>
                    <a:pt x="126" y="21"/>
                    <a:pt x="126" y="63"/>
                  </a:cubicBezTo>
                  <a:lnTo>
                    <a:pt x="126" y="199"/>
                  </a:lnTo>
                  <a:cubicBezTo>
                    <a:pt x="1" y="418"/>
                    <a:pt x="42" y="638"/>
                    <a:pt x="262" y="763"/>
                  </a:cubicBezTo>
                  <a:cubicBezTo>
                    <a:pt x="375" y="814"/>
                    <a:pt x="482" y="838"/>
                    <a:pt x="583" y="838"/>
                  </a:cubicBezTo>
                  <a:cubicBezTo>
                    <a:pt x="754" y="838"/>
                    <a:pt x="908" y="769"/>
                    <a:pt x="1045" y="638"/>
                  </a:cubicBezTo>
                  <a:lnTo>
                    <a:pt x="1045" y="502"/>
                  </a:lnTo>
                  <a:lnTo>
                    <a:pt x="1129" y="418"/>
                  </a:lnTo>
                  <a:cubicBezTo>
                    <a:pt x="1171" y="324"/>
                    <a:pt x="1129" y="282"/>
                    <a:pt x="1045" y="282"/>
                  </a:cubicBezTo>
                  <a:cubicBezTo>
                    <a:pt x="910" y="396"/>
                    <a:pt x="726" y="488"/>
                    <a:pt x="569" y="488"/>
                  </a:cubicBezTo>
                  <a:cubicBezTo>
                    <a:pt x="424" y="488"/>
                    <a:pt x="302" y="410"/>
                    <a:pt x="262" y="199"/>
                  </a:cubicBezTo>
                  <a:lnTo>
                    <a:pt x="262" y="63"/>
                  </a:lnTo>
                  <a:cubicBezTo>
                    <a:pt x="262" y="21"/>
                    <a:pt x="228" y="0"/>
                    <a:pt x="194"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52"/>
            <p:cNvSpPr/>
            <p:nvPr/>
          </p:nvSpPr>
          <p:spPr>
            <a:xfrm>
              <a:off x="2796425" y="1273425"/>
              <a:ext cx="116500" cy="201100"/>
            </a:xfrm>
            <a:custGeom>
              <a:avLst/>
              <a:gdLst/>
              <a:ahLst/>
              <a:cxnLst/>
              <a:rect l="l" t="t" r="r" b="b"/>
              <a:pathLst>
                <a:path w="4660" h="8044" extrusionOk="0">
                  <a:moveTo>
                    <a:pt x="2293" y="1"/>
                  </a:moveTo>
                  <a:cubicBezTo>
                    <a:pt x="2172" y="1"/>
                    <a:pt x="2026" y="57"/>
                    <a:pt x="1954" y="193"/>
                  </a:cubicBezTo>
                  <a:cubicBezTo>
                    <a:pt x="1693" y="413"/>
                    <a:pt x="1526" y="674"/>
                    <a:pt x="1390" y="977"/>
                  </a:cubicBezTo>
                  <a:cubicBezTo>
                    <a:pt x="1348" y="1102"/>
                    <a:pt x="1171" y="1322"/>
                    <a:pt x="1045" y="1457"/>
                  </a:cubicBezTo>
                  <a:cubicBezTo>
                    <a:pt x="962" y="1583"/>
                    <a:pt x="826" y="1802"/>
                    <a:pt x="742" y="2022"/>
                  </a:cubicBezTo>
                  <a:cubicBezTo>
                    <a:pt x="565" y="2324"/>
                    <a:pt x="481" y="2669"/>
                    <a:pt x="345" y="3024"/>
                  </a:cubicBezTo>
                  <a:cubicBezTo>
                    <a:pt x="345" y="3108"/>
                    <a:pt x="262" y="3244"/>
                    <a:pt x="262" y="3327"/>
                  </a:cubicBezTo>
                  <a:cubicBezTo>
                    <a:pt x="1" y="4027"/>
                    <a:pt x="345" y="4811"/>
                    <a:pt x="481" y="5500"/>
                  </a:cubicBezTo>
                  <a:cubicBezTo>
                    <a:pt x="481" y="5678"/>
                    <a:pt x="481" y="5720"/>
                    <a:pt x="565" y="5855"/>
                  </a:cubicBezTo>
                  <a:cubicBezTo>
                    <a:pt x="607" y="6158"/>
                    <a:pt x="607" y="6419"/>
                    <a:pt x="701" y="6722"/>
                  </a:cubicBezTo>
                  <a:cubicBezTo>
                    <a:pt x="742" y="7067"/>
                    <a:pt x="742" y="7506"/>
                    <a:pt x="962" y="7851"/>
                  </a:cubicBezTo>
                  <a:cubicBezTo>
                    <a:pt x="1029" y="7993"/>
                    <a:pt x="1146" y="8043"/>
                    <a:pt x="1283" y="8043"/>
                  </a:cubicBezTo>
                  <a:cubicBezTo>
                    <a:pt x="1486" y="8043"/>
                    <a:pt x="1731" y="7932"/>
                    <a:pt x="1912" y="7851"/>
                  </a:cubicBezTo>
                  <a:cubicBezTo>
                    <a:pt x="2309" y="7631"/>
                    <a:pt x="2696" y="7286"/>
                    <a:pt x="3093" y="7025"/>
                  </a:cubicBezTo>
                  <a:cubicBezTo>
                    <a:pt x="3615" y="6639"/>
                    <a:pt x="4179" y="6242"/>
                    <a:pt x="4440" y="5594"/>
                  </a:cubicBezTo>
                  <a:cubicBezTo>
                    <a:pt x="4524" y="5375"/>
                    <a:pt x="4660" y="5020"/>
                    <a:pt x="4524" y="4717"/>
                  </a:cubicBezTo>
                  <a:cubicBezTo>
                    <a:pt x="4399" y="4372"/>
                    <a:pt x="4043" y="4153"/>
                    <a:pt x="3834" y="3808"/>
                  </a:cubicBezTo>
                  <a:cubicBezTo>
                    <a:pt x="3657" y="3588"/>
                    <a:pt x="3521" y="3369"/>
                    <a:pt x="3396" y="3150"/>
                  </a:cubicBezTo>
                  <a:cubicBezTo>
                    <a:pt x="3312" y="2889"/>
                    <a:pt x="3176" y="2586"/>
                    <a:pt x="3093" y="2366"/>
                  </a:cubicBezTo>
                  <a:cubicBezTo>
                    <a:pt x="2957" y="1980"/>
                    <a:pt x="2738" y="1541"/>
                    <a:pt x="2696" y="1019"/>
                  </a:cubicBezTo>
                  <a:lnTo>
                    <a:pt x="2696" y="757"/>
                  </a:lnTo>
                  <a:lnTo>
                    <a:pt x="2696" y="455"/>
                  </a:lnTo>
                  <a:lnTo>
                    <a:pt x="2696" y="413"/>
                  </a:lnTo>
                  <a:lnTo>
                    <a:pt x="2696" y="319"/>
                  </a:lnTo>
                  <a:cubicBezTo>
                    <a:pt x="2612" y="193"/>
                    <a:pt x="2529" y="16"/>
                    <a:pt x="2393" y="16"/>
                  </a:cubicBezTo>
                  <a:cubicBezTo>
                    <a:pt x="2364" y="6"/>
                    <a:pt x="2329" y="1"/>
                    <a:pt x="2293"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52"/>
            <p:cNvSpPr/>
            <p:nvPr/>
          </p:nvSpPr>
          <p:spPr>
            <a:xfrm>
              <a:off x="2796425" y="1292350"/>
              <a:ext cx="84900" cy="127475"/>
            </a:xfrm>
            <a:custGeom>
              <a:avLst/>
              <a:gdLst/>
              <a:ahLst/>
              <a:cxnLst/>
              <a:rect l="l" t="t" r="r" b="b"/>
              <a:pathLst>
                <a:path w="3396" h="5099" extrusionOk="0">
                  <a:moveTo>
                    <a:pt x="2696" y="0"/>
                  </a:moveTo>
                  <a:cubicBezTo>
                    <a:pt x="1693" y="42"/>
                    <a:pt x="742" y="1265"/>
                    <a:pt x="345" y="2173"/>
                  </a:cubicBezTo>
                  <a:lnTo>
                    <a:pt x="345" y="2267"/>
                  </a:lnTo>
                  <a:cubicBezTo>
                    <a:pt x="345" y="2351"/>
                    <a:pt x="262" y="2487"/>
                    <a:pt x="262" y="2570"/>
                  </a:cubicBezTo>
                  <a:cubicBezTo>
                    <a:pt x="1" y="3270"/>
                    <a:pt x="345" y="4054"/>
                    <a:pt x="481" y="4743"/>
                  </a:cubicBezTo>
                  <a:cubicBezTo>
                    <a:pt x="481" y="4921"/>
                    <a:pt x="481" y="4963"/>
                    <a:pt x="565" y="5098"/>
                  </a:cubicBezTo>
                  <a:cubicBezTo>
                    <a:pt x="962" y="4921"/>
                    <a:pt x="1390" y="4263"/>
                    <a:pt x="1829" y="3960"/>
                  </a:cubicBezTo>
                  <a:cubicBezTo>
                    <a:pt x="2309" y="3531"/>
                    <a:pt x="2832" y="3176"/>
                    <a:pt x="3260" y="2612"/>
                  </a:cubicBezTo>
                  <a:cubicBezTo>
                    <a:pt x="3312" y="2570"/>
                    <a:pt x="3312" y="2487"/>
                    <a:pt x="3396" y="2393"/>
                  </a:cubicBezTo>
                  <a:cubicBezTo>
                    <a:pt x="3312" y="2132"/>
                    <a:pt x="3176" y="1829"/>
                    <a:pt x="3093" y="1609"/>
                  </a:cubicBezTo>
                  <a:cubicBezTo>
                    <a:pt x="2957" y="1223"/>
                    <a:pt x="2738" y="784"/>
                    <a:pt x="2696" y="262"/>
                  </a:cubicBezTo>
                  <a:lnTo>
                    <a:pt x="2696" y="0"/>
                  </a:ln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52"/>
            <p:cNvSpPr/>
            <p:nvPr/>
          </p:nvSpPr>
          <p:spPr>
            <a:xfrm>
              <a:off x="2740800" y="1179650"/>
              <a:ext cx="155950" cy="207325"/>
            </a:xfrm>
            <a:custGeom>
              <a:avLst/>
              <a:gdLst/>
              <a:ahLst/>
              <a:cxnLst/>
              <a:rect l="l" t="t" r="r" b="b"/>
              <a:pathLst>
                <a:path w="6238" h="8293" extrusionOk="0">
                  <a:moveTo>
                    <a:pt x="3163" y="0"/>
                  </a:moveTo>
                  <a:cubicBezTo>
                    <a:pt x="3054" y="0"/>
                    <a:pt x="2943" y="9"/>
                    <a:pt x="2832" y="27"/>
                  </a:cubicBezTo>
                  <a:cubicBezTo>
                    <a:pt x="1703" y="152"/>
                    <a:pt x="700" y="1072"/>
                    <a:pt x="356" y="2377"/>
                  </a:cubicBezTo>
                  <a:cubicBezTo>
                    <a:pt x="53" y="3077"/>
                    <a:pt x="1" y="3944"/>
                    <a:pt x="136" y="4770"/>
                  </a:cubicBezTo>
                  <a:cubicBezTo>
                    <a:pt x="220" y="5334"/>
                    <a:pt x="439" y="5992"/>
                    <a:pt x="659" y="6640"/>
                  </a:cubicBezTo>
                  <a:cubicBezTo>
                    <a:pt x="700" y="6556"/>
                    <a:pt x="836" y="6681"/>
                    <a:pt x="1620" y="6211"/>
                  </a:cubicBezTo>
                  <a:lnTo>
                    <a:pt x="1620" y="6211"/>
                  </a:lnTo>
                  <a:cubicBezTo>
                    <a:pt x="1620" y="6295"/>
                    <a:pt x="1787" y="6514"/>
                    <a:pt x="1223" y="6775"/>
                  </a:cubicBezTo>
                  <a:cubicBezTo>
                    <a:pt x="1045" y="6859"/>
                    <a:pt x="836" y="6859"/>
                    <a:pt x="700" y="6901"/>
                  </a:cubicBezTo>
                  <a:cubicBezTo>
                    <a:pt x="920" y="7465"/>
                    <a:pt x="920" y="7465"/>
                    <a:pt x="1139" y="7904"/>
                  </a:cubicBezTo>
                  <a:cubicBezTo>
                    <a:pt x="1263" y="8185"/>
                    <a:pt x="1589" y="8293"/>
                    <a:pt x="1987" y="8293"/>
                  </a:cubicBezTo>
                  <a:cubicBezTo>
                    <a:pt x="2696" y="8293"/>
                    <a:pt x="3632" y="7950"/>
                    <a:pt x="4054" y="7642"/>
                  </a:cubicBezTo>
                  <a:cubicBezTo>
                    <a:pt x="4701" y="7120"/>
                    <a:pt x="5401" y="6337"/>
                    <a:pt x="5746" y="4383"/>
                  </a:cubicBezTo>
                  <a:cubicBezTo>
                    <a:pt x="6237" y="2173"/>
                    <a:pt x="4881" y="0"/>
                    <a:pt x="3163"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52"/>
            <p:cNvSpPr/>
            <p:nvPr/>
          </p:nvSpPr>
          <p:spPr>
            <a:xfrm>
              <a:off x="2751775" y="12957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2"/>
            <p:cNvSpPr/>
            <p:nvPr/>
          </p:nvSpPr>
          <p:spPr>
            <a:xfrm>
              <a:off x="2751775" y="1295750"/>
              <a:ext cx="1075" cy="25"/>
            </a:xfrm>
            <a:custGeom>
              <a:avLst/>
              <a:gdLst/>
              <a:ahLst/>
              <a:cxnLst/>
              <a:rect l="l" t="t" r="r" b="b"/>
              <a:pathLst>
                <a:path w="43" h="1" extrusionOk="0">
                  <a:moveTo>
                    <a:pt x="0" y="0"/>
                  </a:moveTo>
                  <a:lnTo>
                    <a:pt x="0" y="0"/>
                  </a:ln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52"/>
            <p:cNvSpPr/>
            <p:nvPr/>
          </p:nvSpPr>
          <p:spPr>
            <a:xfrm>
              <a:off x="2751775" y="1293400"/>
              <a:ext cx="1075" cy="25"/>
            </a:xfrm>
            <a:custGeom>
              <a:avLst/>
              <a:gdLst/>
              <a:ahLst/>
              <a:cxnLst/>
              <a:rect l="l" t="t" r="r" b="b"/>
              <a:pathLst>
                <a:path w="43" h="1" extrusionOk="0">
                  <a:moveTo>
                    <a:pt x="42" y="0"/>
                  </a:moveTo>
                  <a:cubicBezTo>
                    <a:pt x="42" y="0"/>
                    <a:pt x="0" y="0"/>
                    <a:pt x="42" y="0"/>
                  </a:cubicBezTo>
                  <a:lnTo>
                    <a:pt x="42"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52"/>
            <p:cNvSpPr/>
            <p:nvPr/>
          </p:nvSpPr>
          <p:spPr>
            <a:xfrm>
              <a:off x="2751775" y="12934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2"/>
            <p:cNvSpPr/>
            <p:nvPr/>
          </p:nvSpPr>
          <p:spPr>
            <a:xfrm>
              <a:off x="2751775" y="1293400"/>
              <a:ext cx="25" cy="25"/>
            </a:xfrm>
            <a:custGeom>
              <a:avLst/>
              <a:gdLst/>
              <a:ahLst/>
              <a:cxnLst/>
              <a:rect l="l" t="t" r="r" b="b"/>
              <a:pathLst>
                <a:path w="1" h="1" extrusionOk="0">
                  <a:moveTo>
                    <a:pt x="0" y="0"/>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2"/>
            <p:cNvSpPr/>
            <p:nvPr/>
          </p:nvSpPr>
          <p:spPr>
            <a:xfrm>
              <a:off x="2751775" y="12934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2"/>
            <p:cNvSpPr/>
            <p:nvPr/>
          </p:nvSpPr>
          <p:spPr>
            <a:xfrm>
              <a:off x="2751775" y="12934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2"/>
            <p:cNvSpPr/>
            <p:nvPr/>
          </p:nvSpPr>
          <p:spPr>
            <a:xfrm>
              <a:off x="2751775" y="1293400"/>
              <a:ext cx="1075" cy="25"/>
            </a:xfrm>
            <a:custGeom>
              <a:avLst/>
              <a:gdLst/>
              <a:ahLst/>
              <a:cxnLst/>
              <a:rect l="l" t="t" r="r" b="b"/>
              <a:pathLst>
                <a:path w="43" h="1" extrusionOk="0">
                  <a:moveTo>
                    <a:pt x="0" y="0"/>
                  </a:moveTo>
                  <a:lnTo>
                    <a:pt x="0" y="0"/>
                  </a:lnTo>
                  <a:cubicBezTo>
                    <a:pt x="0" y="0"/>
                    <a:pt x="42" y="0"/>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2"/>
            <p:cNvSpPr/>
            <p:nvPr/>
          </p:nvSpPr>
          <p:spPr>
            <a:xfrm>
              <a:off x="2751775" y="1293400"/>
              <a:ext cx="1075" cy="25"/>
            </a:xfrm>
            <a:custGeom>
              <a:avLst/>
              <a:gdLst/>
              <a:ahLst/>
              <a:cxnLst/>
              <a:rect l="l" t="t" r="r" b="b"/>
              <a:pathLst>
                <a:path w="43" h="1" extrusionOk="0">
                  <a:moveTo>
                    <a:pt x="0" y="0"/>
                  </a:move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2"/>
            <p:cNvSpPr/>
            <p:nvPr/>
          </p:nvSpPr>
          <p:spPr>
            <a:xfrm>
              <a:off x="2752825" y="12934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2"/>
            <p:cNvSpPr/>
            <p:nvPr/>
          </p:nvSpPr>
          <p:spPr>
            <a:xfrm>
              <a:off x="275177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2"/>
            <p:cNvSpPr/>
            <p:nvPr/>
          </p:nvSpPr>
          <p:spPr>
            <a:xfrm>
              <a:off x="2751775" y="1292350"/>
              <a:ext cx="1075" cy="25"/>
            </a:xfrm>
            <a:custGeom>
              <a:avLst/>
              <a:gdLst/>
              <a:ahLst/>
              <a:cxnLst/>
              <a:rect l="l" t="t" r="r" b="b"/>
              <a:pathLst>
                <a:path w="43" h="1" extrusionOk="0">
                  <a:moveTo>
                    <a:pt x="0" y="0"/>
                  </a:move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2"/>
            <p:cNvSpPr/>
            <p:nvPr/>
          </p:nvSpPr>
          <p:spPr>
            <a:xfrm>
              <a:off x="2752825" y="12934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2"/>
            <p:cNvSpPr/>
            <p:nvPr/>
          </p:nvSpPr>
          <p:spPr>
            <a:xfrm>
              <a:off x="275177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2"/>
            <p:cNvSpPr/>
            <p:nvPr/>
          </p:nvSpPr>
          <p:spPr>
            <a:xfrm>
              <a:off x="275177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2"/>
            <p:cNvSpPr/>
            <p:nvPr/>
          </p:nvSpPr>
          <p:spPr>
            <a:xfrm>
              <a:off x="2751775" y="1292350"/>
              <a:ext cx="1075" cy="25"/>
            </a:xfrm>
            <a:custGeom>
              <a:avLst/>
              <a:gdLst/>
              <a:ahLst/>
              <a:cxnLst/>
              <a:rect l="l" t="t" r="r" b="b"/>
              <a:pathLst>
                <a:path w="43" h="1" extrusionOk="0">
                  <a:moveTo>
                    <a:pt x="42"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2"/>
            <p:cNvSpPr/>
            <p:nvPr/>
          </p:nvSpPr>
          <p:spPr>
            <a:xfrm>
              <a:off x="2751775" y="1292350"/>
              <a:ext cx="1075" cy="25"/>
            </a:xfrm>
            <a:custGeom>
              <a:avLst/>
              <a:gdLst/>
              <a:ahLst/>
              <a:cxnLst/>
              <a:rect l="l" t="t" r="r" b="b"/>
              <a:pathLst>
                <a:path w="43" h="1" extrusionOk="0">
                  <a:moveTo>
                    <a:pt x="42"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2"/>
            <p:cNvSpPr/>
            <p:nvPr/>
          </p:nvSpPr>
          <p:spPr>
            <a:xfrm>
              <a:off x="275282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2"/>
            <p:cNvSpPr/>
            <p:nvPr/>
          </p:nvSpPr>
          <p:spPr>
            <a:xfrm>
              <a:off x="2752825" y="12923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52"/>
            <p:cNvSpPr/>
            <p:nvPr/>
          </p:nvSpPr>
          <p:spPr>
            <a:xfrm>
              <a:off x="2752825" y="12934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52"/>
            <p:cNvSpPr/>
            <p:nvPr/>
          </p:nvSpPr>
          <p:spPr>
            <a:xfrm>
              <a:off x="2752825" y="1292350"/>
              <a:ext cx="25" cy="1075"/>
            </a:xfrm>
            <a:custGeom>
              <a:avLst/>
              <a:gdLst/>
              <a:ahLst/>
              <a:cxnLst/>
              <a:rect l="l" t="t" r="r" b="b"/>
              <a:pathLst>
                <a:path w="1" h="43" extrusionOk="0">
                  <a:moveTo>
                    <a:pt x="0" y="0"/>
                  </a:moveTo>
                  <a:lnTo>
                    <a:pt x="0" y="4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2"/>
            <p:cNvSpPr/>
            <p:nvPr/>
          </p:nvSpPr>
          <p:spPr>
            <a:xfrm>
              <a:off x="275282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2"/>
            <p:cNvSpPr/>
            <p:nvPr/>
          </p:nvSpPr>
          <p:spPr>
            <a:xfrm>
              <a:off x="275282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2"/>
            <p:cNvSpPr/>
            <p:nvPr/>
          </p:nvSpPr>
          <p:spPr>
            <a:xfrm>
              <a:off x="2752825" y="12923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2"/>
            <p:cNvSpPr/>
            <p:nvPr/>
          </p:nvSpPr>
          <p:spPr>
            <a:xfrm>
              <a:off x="275282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2"/>
            <p:cNvSpPr/>
            <p:nvPr/>
          </p:nvSpPr>
          <p:spPr>
            <a:xfrm>
              <a:off x="275282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2"/>
            <p:cNvSpPr/>
            <p:nvPr/>
          </p:nvSpPr>
          <p:spPr>
            <a:xfrm>
              <a:off x="2752825" y="12923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2"/>
            <p:cNvSpPr/>
            <p:nvPr/>
          </p:nvSpPr>
          <p:spPr>
            <a:xfrm>
              <a:off x="2752825" y="12923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2"/>
            <p:cNvSpPr/>
            <p:nvPr/>
          </p:nvSpPr>
          <p:spPr>
            <a:xfrm>
              <a:off x="275282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2"/>
            <p:cNvSpPr/>
            <p:nvPr/>
          </p:nvSpPr>
          <p:spPr>
            <a:xfrm>
              <a:off x="2752825" y="1292350"/>
              <a:ext cx="2375" cy="25"/>
            </a:xfrm>
            <a:custGeom>
              <a:avLst/>
              <a:gdLst/>
              <a:ahLst/>
              <a:cxnLst/>
              <a:rect l="l" t="t" r="r" b="b"/>
              <a:pathLst>
                <a:path w="95" h="1" extrusionOk="0">
                  <a:moveTo>
                    <a:pt x="94" y="0"/>
                  </a:moveTo>
                  <a:lnTo>
                    <a:pt x="94" y="0"/>
                  </a:lnTo>
                  <a:lnTo>
                    <a:pt x="0" y="0"/>
                  </a:lnTo>
                  <a:lnTo>
                    <a:pt x="0" y="0"/>
                  </a:lnTo>
                  <a:lnTo>
                    <a:pt x="94" y="0"/>
                  </a:lnTo>
                  <a:lnTo>
                    <a:pt x="0" y="0"/>
                  </a:lnTo>
                  <a:lnTo>
                    <a:pt x="94" y="0"/>
                  </a:lnTo>
                  <a:lnTo>
                    <a:pt x="94"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2"/>
            <p:cNvSpPr/>
            <p:nvPr/>
          </p:nvSpPr>
          <p:spPr>
            <a:xfrm>
              <a:off x="2752825" y="1292350"/>
              <a:ext cx="25" cy="25"/>
            </a:xfrm>
            <a:custGeom>
              <a:avLst/>
              <a:gdLst/>
              <a:ahLst/>
              <a:cxnLst/>
              <a:rect l="l" t="t" r="r" b="b"/>
              <a:pathLst>
                <a:path w="1" h="1" extrusionOk="0">
                  <a:moveTo>
                    <a:pt x="0" y="0"/>
                  </a:move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2"/>
            <p:cNvSpPr/>
            <p:nvPr/>
          </p:nvSpPr>
          <p:spPr>
            <a:xfrm>
              <a:off x="2752825" y="129235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2"/>
            <p:cNvSpPr/>
            <p:nvPr/>
          </p:nvSpPr>
          <p:spPr>
            <a:xfrm>
              <a:off x="2752825" y="12934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52"/>
            <p:cNvSpPr/>
            <p:nvPr/>
          </p:nvSpPr>
          <p:spPr>
            <a:xfrm>
              <a:off x="2752825" y="1293400"/>
              <a:ext cx="25" cy="25"/>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52"/>
            <p:cNvSpPr/>
            <p:nvPr/>
          </p:nvSpPr>
          <p:spPr>
            <a:xfrm>
              <a:off x="2752825" y="1292350"/>
              <a:ext cx="25" cy="1075"/>
            </a:xfrm>
            <a:custGeom>
              <a:avLst/>
              <a:gdLst/>
              <a:ahLst/>
              <a:cxnLst/>
              <a:rect l="l" t="t" r="r" b="b"/>
              <a:pathLst>
                <a:path w="1" h="43" extrusionOk="0">
                  <a:moveTo>
                    <a:pt x="0" y="0"/>
                  </a:moveTo>
                  <a:lnTo>
                    <a:pt x="0" y="0"/>
                  </a:lnTo>
                  <a:lnTo>
                    <a:pt x="0" y="0"/>
                  </a:lnTo>
                  <a:lnTo>
                    <a:pt x="0" y="0"/>
                  </a:lnTo>
                  <a:cubicBezTo>
                    <a:pt x="0" y="42"/>
                    <a:pt x="0" y="0"/>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52"/>
            <p:cNvSpPr/>
            <p:nvPr/>
          </p:nvSpPr>
          <p:spPr>
            <a:xfrm>
              <a:off x="275282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52"/>
            <p:cNvSpPr/>
            <p:nvPr/>
          </p:nvSpPr>
          <p:spPr>
            <a:xfrm>
              <a:off x="2752825" y="1290250"/>
              <a:ext cx="25" cy="2125"/>
            </a:xfrm>
            <a:custGeom>
              <a:avLst/>
              <a:gdLst/>
              <a:ahLst/>
              <a:cxnLst/>
              <a:rect l="l" t="t" r="r" b="b"/>
              <a:pathLst>
                <a:path w="1" h="85" extrusionOk="0">
                  <a:moveTo>
                    <a:pt x="0" y="84"/>
                  </a:moveTo>
                  <a:lnTo>
                    <a:pt x="0" y="1"/>
                  </a:lnTo>
                  <a:lnTo>
                    <a:pt x="0"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52"/>
            <p:cNvSpPr/>
            <p:nvPr/>
          </p:nvSpPr>
          <p:spPr>
            <a:xfrm>
              <a:off x="2765875" y="128687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2"/>
            <p:cNvSpPr/>
            <p:nvPr/>
          </p:nvSpPr>
          <p:spPr>
            <a:xfrm>
              <a:off x="2765875" y="128687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52"/>
            <p:cNvSpPr/>
            <p:nvPr/>
          </p:nvSpPr>
          <p:spPr>
            <a:xfrm>
              <a:off x="2757250" y="12868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52"/>
            <p:cNvSpPr/>
            <p:nvPr/>
          </p:nvSpPr>
          <p:spPr>
            <a:xfrm>
              <a:off x="2761700" y="128687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2"/>
            <p:cNvSpPr/>
            <p:nvPr/>
          </p:nvSpPr>
          <p:spPr>
            <a:xfrm>
              <a:off x="2761700" y="128687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52"/>
            <p:cNvSpPr/>
            <p:nvPr/>
          </p:nvSpPr>
          <p:spPr>
            <a:xfrm>
              <a:off x="2766925" y="128687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52"/>
            <p:cNvSpPr/>
            <p:nvPr/>
          </p:nvSpPr>
          <p:spPr>
            <a:xfrm>
              <a:off x="2755175" y="1289225"/>
              <a:ext cx="25" cy="1050"/>
            </a:xfrm>
            <a:custGeom>
              <a:avLst/>
              <a:gdLst/>
              <a:ahLst/>
              <a:cxnLst/>
              <a:rect l="l" t="t" r="r" b="b"/>
              <a:pathLst>
                <a:path w="1" h="42" extrusionOk="0">
                  <a:moveTo>
                    <a:pt x="0" y="42"/>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52"/>
            <p:cNvSpPr/>
            <p:nvPr/>
          </p:nvSpPr>
          <p:spPr>
            <a:xfrm>
              <a:off x="2763775" y="1283725"/>
              <a:ext cx="25" cy="1075"/>
            </a:xfrm>
            <a:custGeom>
              <a:avLst/>
              <a:gdLst/>
              <a:ahLst/>
              <a:cxnLst/>
              <a:rect l="l" t="t" r="r" b="b"/>
              <a:pathLst>
                <a:path w="1" h="43" extrusionOk="0">
                  <a:moveTo>
                    <a:pt x="1" y="1"/>
                  </a:moveTo>
                  <a:lnTo>
                    <a:pt x="1" y="43"/>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52"/>
            <p:cNvSpPr/>
            <p:nvPr/>
          </p:nvSpPr>
          <p:spPr>
            <a:xfrm>
              <a:off x="2755175" y="1289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2"/>
            <p:cNvSpPr/>
            <p:nvPr/>
          </p:nvSpPr>
          <p:spPr>
            <a:xfrm>
              <a:off x="2774750" y="12868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2"/>
            <p:cNvSpPr/>
            <p:nvPr/>
          </p:nvSpPr>
          <p:spPr>
            <a:xfrm>
              <a:off x="2777875" y="12847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2"/>
            <p:cNvSpPr/>
            <p:nvPr/>
          </p:nvSpPr>
          <p:spPr>
            <a:xfrm>
              <a:off x="2752825" y="1290250"/>
              <a:ext cx="25" cy="25"/>
            </a:xfrm>
            <a:custGeom>
              <a:avLst/>
              <a:gdLst/>
              <a:ahLst/>
              <a:cxnLst/>
              <a:rect l="l" t="t" r="r" b="b"/>
              <a:pathLst>
                <a:path w="1" h="1" extrusionOk="0">
                  <a:moveTo>
                    <a:pt x="0" y="1"/>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2"/>
            <p:cNvSpPr/>
            <p:nvPr/>
          </p:nvSpPr>
          <p:spPr>
            <a:xfrm>
              <a:off x="2755175" y="12923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2"/>
            <p:cNvSpPr/>
            <p:nvPr/>
          </p:nvSpPr>
          <p:spPr>
            <a:xfrm>
              <a:off x="2757250" y="12902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52"/>
            <p:cNvSpPr/>
            <p:nvPr/>
          </p:nvSpPr>
          <p:spPr>
            <a:xfrm>
              <a:off x="2752825" y="12902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52"/>
            <p:cNvSpPr/>
            <p:nvPr/>
          </p:nvSpPr>
          <p:spPr>
            <a:xfrm>
              <a:off x="2752825" y="12902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2"/>
            <p:cNvSpPr/>
            <p:nvPr/>
          </p:nvSpPr>
          <p:spPr>
            <a:xfrm>
              <a:off x="2752825" y="12902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2"/>
            <p:cNvSpPr/>
            <p:nvPr/>
          </p:nvSpPr>
          <p:spPr>
            <a:xfrm>
              <a:off x="2771350" y="12868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2"/>
            <p:cNvSpPr/>
            <p:nvPr/>
          </p:nvSpPr>
          <p:spPr>
            <a:xfrm>
              <a:off x="2760400" y="1289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2"/>
            <p:cNvSpPr/>
            <p:nvPr/>
          </p:nvSpPr>
          <p:spPr>
            <a:xfrm>
              <a:off x="2760400" y="12892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2"/>
            <p:cNvSpPr/>
            <p:nvPr/>
          </p:nvSpPr>
          <p:spPr>
            <a:xfrm>
              <a:off x="2752825" y="1283725"/>
              <a:ext cx="25075" cy="8650"/>
            </a:xfrm>
            <a:custGeom>
              <a:avLst/>
              <a:gdLst/>
              <a:ahLst/>
              <a:cxnLst/>
              <a:rect l="l" t="t" r="r" b="b"/>
              <a:pathLst>
                <a:path w="1003" h="346" extrusionOk="0">
                  <a:moveTo>
                    <a:pt x="303" y="126"/>
                  </a:moveTo>
                  <a:cubicBezTo>
                    <a:pt x="303" y="126"/>
                    <a:pt x="355" y="126"/>
                    <a:pt x="355" y="219"/>
                  </a:cubicBezTo>
                  <a:lnTo>
                    <a:pt x="355" y="219"/>
                  </a:lnTo>
                  <a:cubicBezTo>
                    <a:pt x="355" y="189"/>
                    <a:pt x="349" y="178"/>
                    <a:pt x="342" y="178"/>
                  </a:cubicBezTo>
                  <a:cubicBezTo>
                    <a:pt x="339" y="178"/>
                    <a:pt x="336" y="179"/>
                    <a:pt x="334" y="181"/>
                  </a:cubicBezTo>
                  <a:lnTo>
                    <a:pt x="334" y="181"/>
                  </a:lnTo>
                  <a:lnTo>
                    <a:pt x="303" y="126"/>
                  </a:lnTo>
                  <a:close/>
                  <a:moveTo>
                    <a:pt x="329" y="185"/>
                  </a:moveTo>
                  <a:cubicBezTo>
                    <a:pt x="316" y="197"/>
                    <a:pt x="303" y="220"/>
                    <a:pt x="303" y="220"/>
                  </a:cubicBezTo>
                  <a:lnTo>
                    <a:pt x="355" y="220"/>
                  </a:lnTo>
                  <a:cubicBezTo>
                    <a:pt x="355" y="220"/>
                    <a:pt x="342" y="197"/>
                    <a:pt x="329" y="185"/>
                  </a:cubicBezTo>
                  <a:close/>
                  <a:moveTo>
                    <a:pt x="522" y="1"/>
                  </a:moveTo>
                  <a:cubicBezTo>
                    <a:pt x="522" y="22"/>
                    <a:pt x="502" y="22"/>
                    <a:pt x="491" y="22"/>
                  </a:cubicBezTo>
                  <a:cubicBezTo>
                    <a:pt x="481" y="22"/>
                    <a:pt x="481" y="22"/>
                    <a:pt x="522" y="43"/>
                  </a:cubicBezTo>
                  <a:lnTo>
                    <a:pt x="439" y="43"/>
                  </a:lnTo>
                  <a:cubicBezTo>
                    <a:pt x="383" y="43"/>
                    <a:pt x="402" y="80"/>
                    <a:pt x="396" y="80"/>
                  </a:cubicBezTo>
                  <a:cubicBezTo>
                    <a:pt x="392" y="80"/>
                    <a:pt x="383" y="70"/>
                    <a:pt x="355" y="43"/>
                  </a:cubicBezTo>
                  <a:lnTo>
                    <a:pt x="303" y="43"/>
                  </a:lnTo>
                  <a:cubicBezTo>
                    <a:pt x="303" y="126"/>
                    <a:pt x="219" y="126"/>
                    <a:pt x="219" y="126"/>
                  </a:cubicBezTo>
                  <a:lnTo>
                    <a:pt x="178" y="126"/>
                  </a:lnTo>
                  <a:lnTo>
                    <a:pt x="178" y="220"/>
                  </a:lnTo>
                  <a:lnTo>
                    <a:pt x="303" y="220"/>
                  </a:lnTo>
                  <a:cubicBezTo>
                    <a:pt x="303" y="189"/>
                    <a:pt x="309" y="178"/>
                    <a:pt x="317" y="178"/>
                  </a:cubicBezTo>
                  <a:cubicBezTo>
                    <a:pt x="320" y="178"/>
                    <a:pt x="325" y="181"/>
                    <a:pt x="329" y="185"/>
                  </a:cubicBezTo>
                  <a:lnTo>
                    <a:pt x="329" y="185"/>
                  </a:lnTo>
                  <a:cubicBezTo>
                    <a:pt x="331" y="184"/>
                    <a:pt x="332" y="182"/>
                    <a:pt x="334" y="181"/>
                  </a:cubicBezTo>
                  <a:lnTo>
                    <a:pt x="334" y="181"/>
                  </a:lnTo>
                  <a:lnTo>
                    <a:pt x="355" y="220"/>
                  </a:lnTo>
                  <a:lnTo>
                    <a:pt x="355" y="126"/>
                  </a:lnTo>
                  <a:cubicBezTo>
                    <a:pt x="383" y="157"/>
                    <a:pt x="392" y="168"/>
                    <a:pt x="396" y="168"/>
                  </a:cubicBezTo>
                  <a:cubicBezTo>
                    <a:pt x="402" y="168"/>
                    <a:pt x="383" y="126"/>
                    <a:pt x="439" y="126"/>
                  </a:cubicBezTo>
                  <a:cubicBezTo>
                    <a:pt x="522" y="126"/>
                    <a:pt x="522" y="220"/>
                    <a:pt x="522" y="220"/>
                  </a:cubicBezTo>
                  <a:lnTo>
                    <a:pt x="522" y="126"/>
                  </a:lnTo>
                  <a:cubicBezTo>
                    <a:pt x="522" y="173"/>
                    <a:pt x="522" y="173"/>
                    <a:pt x="528" y="173"/>
                  </a:cubicBezTo>
                  <a:cubicBezTo>
                    <a:pt x="533" y="173"/>
                    <a:pt x="543" y="173"/>
                    <a:pt x="564" y="220"/>
                  </a:cubicBezTo>
                  <a:cubicBezTo>
                    <a:pt x="564" y="126"/>
                    <a:pt x="564" y="126"/>
                    <a:pt x="522" y="126"/>
                  </a:cubicBezTo>
                  <a:lnTo>
                    <a:pt x="742" y="126"/>
                  </a:lnTo>
                  <a:cubicBezTo>
                    <a:pt x="742" y="98"/>
                    <a:pt x="742" y="89"/>
                    <a:pt x="743" y="89"/>
                  </a:cubicBezTo>
                  <a:cubicBezTo>
                    <a:pt x="746" y="89"/>
                    <a:pt x="756" y="126"/>
                    <a:pt x="784" y="126"/>
                  </a:cubicBezTo>
                  <a:lnTo>
                    <a:pt x="961" y="126"/>
                  </a:lnTo>
                  <a:cubicBezTo>
                    <a:pt x="961" y="126"/>
                    <a:pt x="1003" y="126"/>
                    <a:pt x="1003" y="43"/>
                  </a:cubicBezTo>
                  <a:lnTo>
                    <a:pt x="878" y="43"/>
                  </a:lnTo>
                  <a:cubicBezTo>
                    <a:pt x="878" y="29"/>
                    <a:pt x="878" y="24"/>
                    <a:pt x="874" y="24"/>
                  </a:cubicBezTo>
                  <a:cubicBezTo>
                    <a:pt x="867" y="24"/>
                    <a:pt x="846" y="43"/>
                    <a:pt x="784" y="43"/>
                  </a:cubicBezTo>
                  <a:cubicBezTo>
                    <a:pt x="831" y="22"/>
                    <a:pt x="831" y="22"/>
                    <a:pt x="819" y="22"/>
                  </a:cubicBezTo>
                  <a:cubicBezTo>
                    <a:pt x="807" y="22"/>
                    <a:pt x="784" y="22"/>
                    <a:pt x="784" y="1"/>
                  </a:cubicBezTo>
                  <a:lnTo>
                    <a:pt x="784" y="43"/>
                  </a:lnTo>
                  <a:cubicBezTo>
                    <a:pt x="784" y="43"/>
                    <a:pt x="765" y="24"/>
                    <a:pt x="753" y="24"/>
                  </a:cubicBezTo>
                  <a:cubicBezTo>
                    <a:pt x="746" y="24"/>
                    <a:pt x="742" y="29"/>
                    <a:pt x="742" y="43"/>
                  </a:cubicBezTo>
                  <a:lnTo>
                    <a:pt x="742" y="1"/>
                  </a:lnTo>
                  <a:lnTo>
                    <a:pt x="658" y="1"/>
                  </a:lnTo>
                  <a:lnTo>
                    <a:pt x="658" y="43"/>
                  </a:lnTo>
                  <a:lnTo>
                    <a:pt x="564" y="1"/>
                  </a:lnTo>
                  <a:lnTo>
                    <a:pt x="564" y="43"/>
                  </a:lnTo>
                  <a:lnTo>
                    <a:pt x="522" y="1"/>
                  </a:lnTo>
                  <a:close/>
                  <a:moveTo>
                    <a:pt x="94" y="220"/>
                  </a:moveTo>
                  <a:lnTo>
                    <a:pt x="94" y="262"/>
                  </a:lnTo>
                  <a:lnTo>
                    <a:pt x="219" y="262"/>
                  </a:lnTo>
                  <a:cubicBezTo>
                    <a:pt x="219" y="262"/>
                    <a:pt x="178" y="262"/>
                    <a:pt x="178" y="220"/>
                  </a:cubicBezTo>
                  <a:lnTo>
                    <a:pt x="178" y="220"/>
                  </a:lnTo>
                  <a:lnTo>
                    <a:pt x="219" y="262"/>
                  </a:lnTo>
                  <a:cubicBezTo>
                    <a:pt x="219" y="220"/>
                    <a:pt x="178" y="220"/>
                    <a:pt x="178" y="220"/>
                  </a:cubicBezTo>
                  <a:lnTo>
                    <a:pt x="178" y="220"/>
                  </a:lnTo>
                  <a:cubicBezTo>
                    <a:pt x="178" y="220"/>
                    <a:pt x="178" y="220"/>
                    <a:pt x="178" y="220"/>
                  </a:cubicBezTo>
                  <a:close/>
                  <a:moveTo>
                    <a:pt x="0" y="262"/>
                  </a:moveTo>
                  <a:lnTo>
                    <a:pt x="0" y="345"/>
                  </a:lnTo>
                  <a:cubicBezTo>
                    <a:pt x="0" y="318"/>
                    <a:pt x="0" y="308"/>
                    <a:pt x="4" y="308"/>
                  </a:cubicBezTo>
                  <a:cubicBezTo>
                    <a:pt x="11" y="308"/>
                    <a:pt x="31" y="345"/>
                    <a:pt x="94" y="345"/>
                  </a:cubicBezTo>
                  <a:cubicBezTo>
                    <a:pt x="94" y="345"/>
                    <a:pt x="178" y="262"/>
                    <a:pt x="94" y="262"/>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2"/>
            <p:cNvSpPr/>
            <p:nvPr/>
          </p:nvSpPr>
          <p:spPr>
            <a:xfrm>
              <a:off x="2761700" y="128687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52"/>
            <p:cNvSpPr/>
            <p:nvPr/>
          </p:nvSpPr>
          <p:spPr>
            <a:xfrm>
              <a:off x="2766925" y="128687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52"/>
            <p:cNvSpPr/>
            <p:nvPr/>
          </p:nvSpPr>
          <p:spPr>
            <a:xfrm>
              <a:off x="2758300" y="12902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2"/>
            <p:cNvSpPr/>
            <p:nvPr/>
          </p:nvSpPr>
          <p:spPr>
            <a:xfrm>
              <a:off x="2752825" y="12902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2"/>
            <p:cNvSpPr/>
            <p:nvPr/>
          </p:nvSpPr>
          <p:spPr>
            <a:xfrm>
              <a:off x="275517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2"/>
            <p:cNvSpPr/>
            <p:nvPr/>
          </p:nvSpPr>
          <p:spPr>
            <a:xfrm>
              <a:off x="2752825" y="1292350"/>
              <a:ext cx="2375" cy="25"/>
            </a:xfrm>
            <a:custGeom>
              <a:avLst/>
              <a:gdLst/>
              <a:ahLst/>
              <a:cxnLst/>
              <a:rect l="l" t="t" r="r" b="b"/>
              <a:pathLst>
                <a:path w="95" h="1" extrusionOk="0">
                  <a:moveTo>
                    <a:pt x="94" y="0"/>
                  </a:moveTo>
                  <a:lnTo>
                    <a:pt x="94" y="0"/>
                  </a:lnTo>
                  <a:lnTo>
                    <a:pt x="94" y="0"/>
                  </a:lnTo>
                  <a:cubicBezTo>
                    <a:pt x="0" y="0"/>
                    <a:pt x="0" y="0"/>
                    <a:pt x="9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2"/>
            <p:cNvSpPr/>
            <p:nvPr/>
          </p:nvSpPr>
          <p:spPr>
            <a:xfrm>
              <a:off x="2752825" y="1292350"/>
              <a:ext cx="2375" cy="25"/>
            </a:xfrm>
            <a:custGeom>
              <a:avLst/>
              <a:gdLst/>
              <a:ahLst/>
              <a:cxnLst/>
              <a:rect l="l" t="t" r="r" b="b"/>
              <a:pathLst>
                <a:path w="95" h="1" extrusionOk="0">
                  <a:moveTo>
                    <a:pt x="94" y="0"/>
                  </a:moveTo>
                  <a:lnTo>
                    <a:pt x="94" y="0"/>
                  </a:lnTo>
                  <a:cubicBezTo>
                    <a:pt x="0" y="0"/>
                    <a:pt x="94" y="0"/>
                    <a:pt x="9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52"/>
            <p:cNvSpPr/>
            <p:nvPr/>
          </p:nvSpPr>
          <p:spPr>
            <a:xfrm>
              <a:off x="2752825" y="1290250"/>
              <a:ext cx="2375" cy="25"/>
            </a:xfrm>
            <a:custGeom>
              <a:avLst/>
              <a:gdLst/>
              <a:ahLst/>
              <a:cxnLst/>
              <a:rect l="l" t="t" r="r" b="b"/>
              <a:pathLst>
                <a:path w="95" h="1" extrusionOk="0">
                  <a:moveTo>
                    <a:pt x="0" y="1"/>
                  </a:moveTo>
                  <a:lnTo>
                    <a:pt x="0" y="1"/>
                  </a:lnTo>
                  <a:cubicBezTo>
                    <a:pt x="0" y="1"/>
                    <a:pt x="94" y="1"/>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52"/>
            <p:cNvSpPr/>
            <p:nvPr/>
          </p:nvSpPr>
          <p:spPr>
            <a:xfrm>
              <a:off x="275517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52"/>
            <p:cNvSpPr/>
            <p:nvPr/>
          </p:nvSpPr>
          <p:spPr>
            <a:xfrm>
              <a:off x="275517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52"/>
            <p:cNvSpPr/>
            <p:nvPr/>
          </p:nvSpPr>
          <p:spPr>
            <a:xfrm>
              <a:off x="2755175" y="12923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52"/>
            <p:cNvSpPr/>
            <p:nvPr/>
          </p:nvSpPr>
          <p:spPr>
            <a:xfrm>
              <a:off x="2755175" y="12923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52"/>
            <p:cNvSpPr/>
            <p:nvPr/>
          </p:nvSpPr>
          <p:spPr>
            <a:xfrm>
              <a:off x="2755175" y="1290250"/>
              <a:ext cx="2100" cy="25"/>
            </a:xfrm>
            <a:custGeom>
              <a:avLst/>
              <a:gdLst/>
              <a:ahLst/>
              <a:cxnLst/>
              <a:rect l="l" t="t" r="r" b="b"/>
              <a:pathLst>
                <a:path w="84" h="1" extrusionOk="0">
                  <a:moveTo>
                    <a:pt x="0" y="1"/>
                  </a:moveTo>
                  <a:lnTo>
                    <a:pt x="84" y="1"/>
                  </a:lnTo>
                  <a:lnTo>
                    <a:pt x="84"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52"/>
            <p:cNvSpPr/>
            <p:nvPr/>
          </p:nvSpPr>
          <p:spPr>
            <a:xfrm>
              <a:off x="2757250" y="1290250"/>
              <a:ext cx="25" cy="2125"/>
            </a:xfrm>
            <a:custGeom>
              <a:avLst/>
              <a:gdLst/>
              <a:ahLst/>
              <a:cxnLst/>
              <a:rect l="l" t="t" r="r" b="b"/>
              <a:pathLst>
                <a:path w="1" h="85" extrusionOk="0">
                  <a:moveTo>
                    <a:pt x="1" y="84"/>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52"/>
            <p:cNvSpPr/>
            <p:nvPr/>
          </p:nvSpPr>
          <p:spPr>
            <a:xfrm>
              <a:off x="2757250" y="1290250"/>
              <a:ext cx="25" cy="2125"/>
            </a:xfrm>
            <a:custGeom>
              <a:avLst/>
              <a:gdLst/>
              <a:ahLst/>
              <a:cxnLst/>
              <a:rect l="l" t="t" r="r" b="b"/>
              <a:pathLst>
                <a:path w="1" h="85" extrusionOk="0">
                  <a:moveTo>
                    <a:pt x="1" y="1"/>
                  </a:move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52"/>
            <p:cNvSpPr/>
            <p:nvPr/>
          </p:nvSpPr>
          <p:spPr>
            <a:xfrm>
              <a:off x="2757250" y="1289225"/>
              <a:ext cx="25" cy="1050"/>
            </a:xfrm>
            <a:custGeom>
              <a:avLst/>
              <a:gdLst/>
              <a:ahLst/>
              <a:cxnLst/>
              <a:rect l="l" t="t" r="r" b="b"/>
              <a:pathLst>
                <a:path w="1" h="42" extrusionOk="0">
                  <a:moveTo>
                    <a:pt x="1" y="42"/>
                  </a:moveTo>
                  <a:lnTo>
                    <a:pt x="1" y="42"/>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52"/>
            <p:cNvSpPr/>
            <p:nvPr/>
          </p:nvSpPr>
          <p:spPr>
            <a:xfrm>
              <a:off x="2758300" y="1289225"/>
              <a:ext cx="2125" cy="1050"/>
            </a:xfrm>
            <a:custGeom>
              <a:avLst/>
              <a:gdLst/>
              <a:ahLst/>
              <a:cxnLst/>
              <a:rect l="l" t="t" r="r" b="b"/>
              <a:pathLst>
                <a:path w="85" h="42" extrusionOk="0">
                  <a:moveTo>
                    <a:pt x="1" y="0"/>
                  </a:moveTo>
                  <a:cubicBezTo>
                    <a:pt x="84" y="42"/>
                    <a:pt x="0" y="42"/>
                    <a:pt x="84" y="42"/>
                  </a:cubicBezTo>
                  <a:cubicBezTo>
                    <a:pt x="84" y="21"/>
                    <a:pt x="84" y="21"/>
                    <a:pt x="74" y="21"/>
                  </a:cubicBezTo>
                  <a:cubicBezTo>
                    <a:pt x="63" y="21"/>
                    <a:pt x="42" y="21"/>
                    <a:pt x="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52"/>
            <p:cNvSpPr/>
            <p:nvPr/>
          </p:nvSpPr>
          <p:spPr>
            <a:xfrm>
              <a:off x="2758300" y="12892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52"/>
            <p:cNvSpPr/>
            <p:nvPr/>
          </p:nvSpPr>
          <p:spPr>
            <a:xfrm>
              <a:off x="2777875" y="12847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52"/>
            <p:cNvSpPr/>
            <p:nvPr/>
          </p:nvSpPr>
          <p:spPr>
            <a:xfrm>
              <a:off x="2777875" y="12847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52"/>
            <p:cNvSpPr/>
            <p:nvPr/>
          </p:nvSpPr>
          <p:spPr>
            <a:xfrm>
              <a:off x="2763775" y="12892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52"/>
            <p:cNvSpPr/>
            <p:nvPr/>
          </p:nvSpPr>
          <p:spPr>
            <a:xfrm>
              <a:off x="2765875" y="128687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52"/>
            <p:cNvSpPr/>
            <p:nvPr/>
          </p:nvSpPr>
          <p:spPr>
            <a:xfrm>
              <a:off x="2766925" y="1286875"/>
              <a:ext cx="25" cy="2375"/>
            </a:xfrm>
            <a:custGeom>
              <a:avLst/>
              <a:gdLst/>
              <a:ahLst/>
              <a:cxnLst/>
              <a:rect l="l" t="t" r="r" b="b"/>
              <a:pathLst>
                <a:path w="1" h="95" extrusionOk="0">
                  <a:moveTo>
                    <a:pt x="0" y="94"/>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52"/>
            <p:cNvSpPr/>
            <p:nvPr/>
          </p:nvSpPr>
          <p:spPr>
            <a:xfrm>
              <a:off x="2757250" y="129340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52"/>
            <p:cNvSpPr/>
            <p:nvPr/>
          </p:nvSpPr>
          <p:spPr>
            <a:xfrm>
              <a:off x="2757250" y="129340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52"/>
            <p:cNvSpPr/>
            <p:nvPr/>
          </p:nvSpPr>
          <p:spPr>
            <a:xfrm>
              <a:off x="2757250" y="12923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52"/>
            <p:cNvSpPr/>
            <p:nvPr/>
          </p:nvSpPr>
          <p:spPr>
            <a:xfrm>
              <a:off x="2757250" y="12923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52"/>
            <p:cNvSpPr/>
            <p:nvPr/>
          </p:nvSpPr>
          <p:spPr>
            <a:xfrm>
              <a:off x="2757250" y="1292350"/>
              <a:ext cx="25" cy="25"/>
            </a:xfrm>
            <a:custGeom>
              <a:avLst/>
              <a:gdLst/>
              <a:ahLst/>
              <a:cxnLst/>
              <a:rect l="l" t="t" r="r" b="b"/>
              <a:pathLst>
                <a:path w="1" h="1" extrusionOk="0">
                  <a:moveTo>
                    <a:pt x="1" y="0"/>
                  </a:move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52"/>
            <p:cNvSpPr/>
            <p:nvPr/>
          </p:nvSpPr>
          <p:spPr>
            <a:xfrm>
              <a:off x="2757250" y="12923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52"/>
            <p:cNvSpPr/>
            <p:nvPr/>
          </p:nvSpPr>
          <p:spPr>
            <a:xfrm>
              <a:off x="2757250" y="12923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52"/>
            <p:cNvSpPr/>
            <p:nvPr/>
          </p:nvSpPr>
          <p:spPr>
            <a:xfrm>
              <a:off x="2757250" y="12923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52"/>
            <p:cNvSpPr/>
            <p:nvPr/>
          </p:nvSpPr>
          <p:spPr>
            <a:xfrm>
              <a:off x="2757250" y="12923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52"/>
            <p:cNvSpPr/>
            <p:nvPr/>
          </p:nvSpPr>
          <p:spPr>
            <a:xfrm>
              <a:off x="2757250" y="12923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52"/>
            <p:cNvSpPr/>
            <p:nvPr/>
          </p:nvSpPr>
          <p:spPr>
            <a:xfrm>
              <a:off x="2757250" y="1290250"/>
              <a:ext cx="25" cy="2125"/>
            </a:xfrm>
            <a:custGeom>
              <a:avLst/>
              <a:gdLst/>
              <a:ahLst/>
              <a:cxnLst/>
              <a:rect l="l" t="t" r="r" b="b"/>
              <a:pathLst>
                <a:path w="1" h="85" extrusionOk="0">
                  <a:moveTo>
                    <a:pt x="1" y="1"/>
                  </a:moveTo>
                  <a:lnTo>
                    <a:pt x="1" y="84"/>
                  </a:lnTo>
                  <a:lnTo>
                    <a:pt x="1" y="84"/>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52"/>
            <p:cNvSpPr/>
            <p:nvPr/>
          </p:nvSpPr>
          <p:spPr>
            <a:xfrm>
              <a:off x="2757250" y="1290250"/>
              <a:ext cx="25" cy="2125"/>
            </a:xfrm>
            <a:custGeom>
              <a:avLst/>
              <a:gdLst/>
              <a:ahLst/>
              <a:cxnLst/>
              <a:rect l="l" t="t" r="r" b="b"/>
              <a:pathLst>
                <a:path w="1" h="85" extrusionOk="0">
                  <a:moveTo>
                    <a:pt x="1" y="84"/>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52"/>
            <p:cNvSpPr/>
            <p:nvPr/>
          </p:nvSpPr>
          <p:spPr>
            <a:xfrm>
              <a:off x="2757250" y="12923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52"/>
            <p:cNvSpPr/>
            <p:nvPr/>
          </p:nvSpPr>
          <p:spPr>
            <a:xfrm>
              <a:off x="2757250" y="12923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52"/>
            <p:cNvSpPr/>
            <p:nvPr/>
          </p:nvSpPr>
          <p:spPr>
            <a:xfrm>
              <a:off x="2757250" y="12902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52"/>
            <p:cNvSpPr/>
            <p:nvPr/>
          </p:nvSpPr>
          <p:spPr>
            <a:xfrm>
              <a:off x="2757250" y="1290250"/>
              <a:ext cx="25" cy="25"/>
            </a:xfrm>
            <a:custGeom>
              <a:avLst/>
              <a:gdLst/>
              <a:ahLst/>
              <a:cxnLst/>
              <a:rect l="l" t="t" r="r" b="b"/>
              <a:pathLst>
                <a:path w="1" h="1" extrusionOk="0">
                  <a:moveTo>
                    <a:pt x="1" y="1"/>
                  </a:move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52"/>
            <p:cNvSpPr/>
            <p:nvPr/>
          </p:nvSpPr>
          <p:spPr>
            <a:xfrm>
              <a:off x="2757250" y="1290250"/>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52"/>
            <p:cNvSpPr/>
            <p:nvPr/>
          </p:nvSpPr>
          <p:spPr>
            <a:xfrm>
              <a:off x="2757250" y="1290250"/>
              <a:ext cx="25" cy="2125"/>
            </a:xfrm>
            <a:custGeom>
              <a:avLst/>
              <a:gdLst/>
              <a:ahLst/>
              <a:cxnLst/>
              <a:rect l="l" t="t" r="r" b="b"/>
              <a:pathLst>
                <a:path w="1" h="85" extrusionOk="0">
                  <a:moveTo>
                    <a:pt x="1" y="1"/>
                  </a:moveTo>
                  <a:lnTo>
                    <a:pt x="1" y="84"/>
                  </a:lnTo>
                  <a:lnTo>
                    <a:pt x="1" y="84"/>
                  </a:lnTo>
                  <a:lnTo>
                    <a:pt x="1" y="84"/>
                  </a:lnTo>
                  <a:lnTo>
                    <a:pt x="1" y="84"/>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52"/>
            <p:cNvSpPr/>
            <p:nvPr/>
          </p:nvSpPr>
          <p:spPr>
            <a:xfrm>
              <a:off x="2757250" y="1290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52"/>
            <p:cNvSpPr/>
            <p:nvPr/>
          </p:nvSpPr>
          <p:spPr>
            <a:xfrm>
              <a:off x="2757250" y="12892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52"/>
            <p:cNvSpPr/>
            <p:nvPr/>
          </p:nvSpPr>
          <p:spPr>
            <a:xfrm>
              <a:off x="2761700" y="128687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2"/>
            <p:cNvSpPr/>
            <p:nvPr/>
          </p:nvSpPr>
          <p:spPr>
            <a:xfrm>
              <a:off x="2758300" y="128687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2"/>
            <p:cNvSpPr/>
            <p:nvPr/>
          </p:nvSpPr>
          <p:spPr>
            <a:xfrm>
              <a:off x="2758300" y="128687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52"/>
            <p:cNvSpPr/>
            <p:nvPr/>
          </p:nvSpPr>
          <p:spPr>
            <a:xfrm>
              <a:off x="2757250" y="12892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52"/>
            <p:cNvSpPr/>
            <p:nvPr/>
          </p:nvSpPr>
          <p:spPr>
            <a:xfrm>
              <a:off x="2757250" y="12892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52"/>
            <p:cNvSpPr/>
            <p:nvPr/>
          </p:nvSpPr>
          <p:spPr>
            <a:xfrm>
              <a:off x="2757250" y="1286875"/>
              <a:ext cx="9700" cy="10975"/>
            </a:xfrm>
            <a:custGeom>
              <a:avLst/>
              <a:gdLst/>
              <a:ahLst/>
              <a:cxnLst/>
              <a:rect l="l" t="t" r="r" b="b"/>
              <a:pathLst>
                <a:path w="388" h="439" extrusionOk="0">
                  <a:moveTo>
                    <a:pt x="42" y="0"/>
                  </a:moveTo>
                  <a:lnTo>
                    <a:pt x="42" y="94"/>
                  </a:lnTo>
                  <a:lnTo>
                    <a:pt x="1" y="136"/>
                  </a:lnTo>
                  <a:cubicBezTo>
                    <a:pt x="1" y="219"/>
                    <a:pt x="1" y="219"/>
                    <a:pt x="42" y="261"/>
                  </a:cubicBezTo>
                  <a:lnTo>
                    <a:pt x="42" y="355"/>
                  </a:lnTo>
                  <a:lnTo>
                    <a:pt x="178" y="355"/>
                  </a:lnTo>
                  <a:lnTo>
                    <a:pt x="178" y="439"/>
                  </a:lnTo>
                  <a:lnTo>
                    <a:pt x="262" y="439"/>
                  </a:lnTo>
                  <a:lnTo>
                    <a:pt x="262" y="355"/>
                  </a:lnTo>
                  <a:lnTo>
                    <a:pt x="345" y="355"/>
                  </a:lnTo>
                  <a:lnTo>
                    <a:pt x="387" y="261"/>
                  </a:lnTo>
                  <a:lnTo>
                    <a:pt x="387" y="219"/>
                  </a:lnTo>
                  <a:lnTo>
                    <a:pt x="387" y="136"/>
                  </a:lnTo>
                  <a:lnTo>
                    <a:pt x="345" y="136"/>
                  </a:lnTo>
                  <a:lnTo>
                    <a:pt x="345" y="94"/>
                  </a:lnTo>
                  <a:cubicBezTo>
                    <a:pt x="262" y="94"/>
                    <a:pt x="262" y="0"/>
                    <a:pt x="262"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52"/>
            <p:cNvSpPr/>
            <p:nvPr/>
          </p:nvSpPr>
          <p:spPr>
            <a:xfrm>
              <a:off x="2757250" y="12892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52"/>
            <p:cNvSpPr/>
            <p:nvPr/>
          </p:nvSpPr>
          <p:spPr>
            <a:xfrm>
              <a:off x="2757250" y="12892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52"/>
            <p:cNvSpPr/>
            <p:nvPr/>
          </p:nvSpPr>
          <p:spPr>
            <a:xfrm>
              <a:off x="2757250" y="1289225"/>
              <a:ext cx="25" cy="1050"/>
            </a:xfrm>
            <a:custGeom>
              <a:avLst/>
              <a:gdLst/>
              <a:ahLst/>
              <a:cxnLst/>
              <a:rect l="l" t="t" r="r" b="b"/>
              <a:pathLst>
                <a:path w="1" h="42" extrusionOk="0">
                  <a:moveTo>
                    <a:pt x="1" y="0"/>
                  </a:moveTo>
                  <a:lnTo>
                    <a:pt x="1" y="4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52"/>
            <p:cNvSpPr/>
            <p:nvPr/>
          </p:nvSpPr>
          <p:spPr>
            <a:xfrm>
              <a:off x="2757250" y="1289225"/>
              <a:ext cx="1075" cy="25"/>
            </a:xfrm>
            <a:custGeom>
              <a:avLst/>
              <a:gdLst/>
              <a:ahLst/>
              <a:cxnLst/>
              <a:rect l="l" t="t" r="r" b="b"/>
              <a:pathLst>
                <a:path w="43" h="1" extrusionOk="0">
                  <a:moveTo>
                    <a:pt x="1" y="0"/>
                  </a:move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52"/>
            <p:cNvSpPr/>
            <p:nvPr/>
          </p:nvSpPr>
          <p:spPr>
            <a:xfrm>
              <a:off x="2757250" y="1289225"/>
              <a:ext cx="1075" cy="25"/>
            </a:xfrm>
            <a:custGeom>
              <a:avLst/>
              <a:gdLst/>
              <a:ahLst/>
              <a:cxnLst/>
              <a:rect l="l" t="t" r="r" b="b"/>
              <a:pathLst>
                <a:path w="43" h="1" extrusionOk="0">
                  <a:moveTo>
                    <a:pt x="42" y="0"/>
                  </a:moveTo>
                  <a:lnTo>
                    <a:pt x="1" y="0"/>
                  </a:lnTo>
                  <a:lnTo>
                    <a:pt x="4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52"/>
            <p:cNvSpPr/>
            <p:nvPr/>
          </p:nvSpPr>
          <p:spPr>
            <a:xfrm>
              <a:off x="2758300" y="1289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52"/>
            <p:cNvSpPr/>
            <p:nvPr/>
          </p:nvSpPr>
          <p:spPr>
            <a:xfrm>
              <a:off x="2758300" y="1289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52"/>
            <p:cNvSpPr/>
            <p:nvPr/>
          </p:nvSpPr>
          <p:spPr>
            <a:xfrm>
              <a:off x="2758300" y="12934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52"/>
            <p:cNvSpPr/>
            <p:nvPr/>
          </p:nvSpPr>
          <p:spPr>
            <a:xfrm>
              <a:off x="2758300" y="12934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52"/>
            <p:cNvSpPr/>
            <p:nvPr/>
          </p:nvSpPr>
          <p:spPr>
            <a:xfrm>
              <a:off x="2760400" y="1304375"/>
              <a:ext cx="20900" cy="19175"/>
            </a:xfrm>
            <a:custGeom>
              <a:avLst/>
              <a:gdLst/>
              <a:ahLst/>
              <a:cxnLst/>
              <a:rect l="l" t="t" r="r" b="b"/>
              <a:pathLst>
                <a:path w="836" h="767" extrusionOk="0">
                  <a:moveTo>
                    <a:pt x="481" y="0"/>
                  </a:moveTo>
                  <a:cubicBezTo>
                    <a:pt x="355" y="0"/>
                    <a:pt x="136" y="125"/>
                    <a:pt x="52" y="303"/>
                  </a:cubicBezTo>
                  <a:cubicBezTo>
                    <a:pt x="0" y="345"/>
                    <a:pt x="0" y="439"/>
                    <a:pt x="0" y="564"/>
                  </a:cubicBezTo>
                  <a:lnTo>
                    <a:pt x="52" y="648"/>
                  </a:lnTo>
                  <a:cubicBezTo>
                    <a:pt x="106" y="735"/>
                    <a:pt x="177" y="766"/>
                    <a:pt x="268" y="766"/>
                  </a:cubicBezTo>
                  <a:cubicBezTo>
                    <a:pt x="319" y="766"/>
                    <a:pt x="375" y="757"/>
                    <a:pt x="439" y="742"/>
                  </a:cubicBezTo>
                  <a:cubicBezTo>
                    <a:pt x="481" y="742"/>
                    <a:pt x="575" y="648"/>
                    <a:pt x="658" y="564"/>
                  </a:cubicBezTo>
                  <a:cubicBezTo>
                    <a:pt x="784" y="522"/>
                    <a:pt x="836" y="439"/>
                    <a:pt x="836" y="303"/>
                  </a:cubicBezTo>
                  <a:cubicBezTo>
                    <a:pt x="836" y="219"/>
                    <a:pt x="836" y="84"/>
                    <a:pt x="784"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52"/>
            <p:cNvSpPr/>
            <p:nvPr/>
          </p:nvSpPr>
          <p:spPr>
            <a:xfrm>
              <a:off x="2749675" y="1259500"/>
              <a:ext cx="30325" cy="14325"/>
            </a:xfrm>
            <a:custGeom>
              <a:avLst/>
              <a:gdLst/>
              <a:ahLst/>
              <a:cxnLst/>
              <a:rect l="l" t="t" r="r" b="b"/>
              <a:pathLst>
                <a:path w="1213" h="573" extrusionOk="0">
                  <a:moveTo>
                    <a:pt x="730" y="1"/>
                  </a:moveTo>
                  <a:cubicBezTo>
                    <a:pt x="417" y="1"/>
                    <a:pt x="193" y="131"/>
                    <a:pt x="1" y="406"/>
                  </a:cubicBezTo>
                  <a:lnTo>
                    <a:pt x="84" y="447"/>
                  </a:lnTo>
                  <a:cubicBezTo>
                    <a:pt x="84" y="531"/>
                    <a:pt x="84" y="531"/>
                    <a:pt x="126" y="573"/>
                  </a:cubicBezTo>
                  <a:cubicBezTo>
                    <a:pt x="304" y="573"/>
                    <a:pt x="345" y="531"/>
                    <a:pt x="429" y="447"/>
                  </a:cubicBezTo>
                  <a:cubicBezTo>
                    <a:pt x="648" y="406"/>
                    <a:pt x="784" y="406"/>
                    <a:pt x="1087" y="312"/>
                  </a:cubicBezTo>
                  <a:cubicBezTo>
                    <a:pt x="1129" y="312"/>
                    <a:pt x="1213" y="312"/>
                    <a:pt x="1129" y="186"/>
                  </a:cubicBezTo>
                  <a:cubicBezTo>
                    <a:pt x="1129" y="92"/>
                    <a:pt x="1004" y="9"/>
                    <a:pt x="868" y="9"/>
                  </a:cubicBezTo>
                  <a:cubicBezTo>
                    <a:pt x="820" y="4"/>
                    <a:pt x="774" y="1"/>
                    <a:pt x="730"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52"/>
            <p:cNvSpPr/>
            <p:nvPr/>
          </p:nvSpPr>
          <p:spPr>
            <a:xfrm>
              <a:off x="2710500" y="1147675"/>
              <a:ext cx="213150" cy="177175"/>
            </a:xfrm>
            <a:custGeom>
              <a:avLst/>
              <a:gdLst/>
              <a:ahLst/>
              <a:cxnLst/>
              <a:rect l="l" t="t" r="r" b="b"/>
              <a:pathLst>
                <a:path w="8526" h="7087" extrusionOk="0">
                  <a:moveTo>
                    <a:pt x="3135" y="0"/>
                  </a:moveTo>
                  <a:cubicBezTo>
                    <a:pt x="2435" y="178"/>
                    <a:pt x="1996" y="648"/>
                    <a:pt x="1474" y="1087"/>
                  </a:cubicBezTo>
                  <a:cubicBezTo>
                    <a:pt x="1213" y="1306"/>
                    <a:pt x="1004" y="1525"/>
                    <a:pt x="784" y="1787"/>
                  </a:cubicBezTo>
                  <a:cubicBezTo>
                    <a:pt x="690" y="2006"/>
                    <a:pt x="690" y="2131"/>
                    <a:pt x="565" y="2309"/>
                  </a:cubicBezTo>
                  <a:cubicBezTo>
                    <a:pt x="523" y="2528"/>
                    <a:pt x="346" y="2654"/>
                    <a:pt x="304" y="2789"/>
                  </a:cubicBezTo>
                  <a:cubicBezTo>
                    <a:pt x="220" y="2998"/>
                    <a:pt x="1" y="3656"/>
                    <a:pt x="220" y="3876"/>
                  </a:cubicBezTo>
                  <a:cubicBezTo>
                    <a:pt x="287" y="3909"/>
                    <a:pt x="327" y="4028"/>
                    <a:pt x="430" y="4028"/>
                  </a:cubicBezTo>
                  <a:cubicBezTo>
                    <a:pt x="456" y="4028"/>
                    <a:pt x="487" y="4020"/>
                    <a:pt x="523" y="4001"/>
                  </a:cubicBezTo>
                  <a:cubicBezTo>
                    <a:pt x="784" y="3876"/>
                    <a:pt x="868" y="3521"/>
                    <a:pt x="1129" y="3353"/>
                  </a:cubicBezTo>
                  <a:lnTo>
                    <a:pt x="1129" y="3353"/>
                  </a:lnTo>
                  <a:cubicBezTo>
                    <a:pt x="1213" y="3521"/>
                    <a:pt x="1004" y="3782"/>
                    <a:pt x="910" y="3918"/>
                  </a:cubicBezTo>
                  <a:cubicBezTo>
                    <a:pt x="910" y="4137"/>
                    <a:pt x="868" y="4262"/>
                    <a:pt x="868" y="4482"/>
                  </a:cubicBezTo>
                  <a:cubicBezTo>
                    <a:pt x="806" y="4613"/>
                    <a:pt x="858" y="4767"/>
                    <a:pt x="978" y="4767"/>
                  </a:cubicBezTo>
                  <a:cubicBezTo>
                    <a:pt x="1021" y="4767"/>
                    <a:pt x="1072" y="4748"/>
                    <a:pt x="1129" y="4701"/>
                  </a:cubicBezTo>
                  <a:cubicBezTo>
                    <a:pt x="1432" y="4565"/>
                    <a:pt x="1651" y="4262"/>
                    <a:pt x="1871" y="4095"/>
                  </a:cubicBezTo>
                  <a:cubicBezTo>
                    <a:pt x="2048" y="3876"/>
                    <a:pt x="2351" y="3437"/>
                    <a:pt x="2571" y="3353"/>
                  </a:cubicBezTo>
                  <a:cubicBezTo>
                    <a:pt x="2654" y="3573"/>
                    <a:pt x="2571" y="4001"/>
                    <a:pt x="2832" y="4001"/>
                  </a:cubicBezTo>
                  <a:cubicBezTo>
                    <a:pt x="3137" y="4001"/>
                    <a:pt x="3338" y="3597"/>
                    <a:pt x="3538" y="3597"/>
                  </a:cubicBezTo>
                  <a:cubicBezTo>
                    <a:pt x="3591" y="3597"/>
                    <a:pt x="3644" y="3626"/>
                    <a:pt x="3699" y="3698"/>
                  </a:cubicBezTo>
                  <a:cubicBezTo>
                    <a:pt x="3918" y="3876"/>
                    <a:pt x="4138" y="4001"/>
                    <a:pt x="4263" y="4137"/>
                  </a:cubicBezTo>
                  <a:cubicBezTo>
                    <a:pt x="4399" y="4440"/>
                    <a:pt x="4566" y="4701"/>
                    <a:pt x="4608" y="4920"/>
                  </a:cubicBezTo>
                  <a:cubicBezTo>
                    <a:pt x="4785" y="5223"/>
                    <a:pt x="4827" y="5485"/>
                    <a:pt x="4963" y="5787"/>
                  </a:cubicBezTo>
                  <a:cubicBezTo>
                    <a:pt x="5046" y="5923"/>
                    <a:pt x="5182" y="6226"/>
                    <a:pt x="5391" y="6268"/>
                  </a:cubicBezTo>
                  <a:cubicBezTo>
                    <a:pt x="5610" y="6268"/>
                    <a:pt x="5610" y="5787"/>
                    <a:pt x="5610" y="5704"/>
                  </a:cubicBezTo>
                  <a:cubicBezTo>
                    <a:pt x="5705" y="5485"/>
                    <a:pt x="5610" y="5140"/>
                    <a:pt x="5610" y="4920"/>
                  </a:cubicBezTo>
                  <a:cubicBezTo>
                    <a:pt x="5610" y="4879"/>
                    <a:pt x="5569" y="4785"/>
                    <a:pt x="5569" y="4659"/>
                  </a:cubicBezTo>
                  <a:cubicBezTo>
                    <a:pt x="5569" y="4583"/>
                    <a:pt x="5594" y="4555"/>
                    <a:pt x="5625" y="4555"/>
                  </a:cubicBezTo>
                  <a:cubicBezTo>
                    <a:pt x="5668" y="4555"/>
                    <a:pt x="5722" y="4606"/>
                    <a:pt x="5746" y="4659"/>
                  </a:cubicBezTo>
                  <a:cubicBezTo>
                    <a:pt x="5830" y="4879"/>
                    <a:pt x="5966" y="5140"/>
                    <a:pt x="5966" y="5349"/>
                  </a:cubicBezTo>
                  <a:cubicBezTo>
                    <a:pt x="6049" y="5485"/>
                    <a:pt x="6133" y="5704"/>
                    <a:pt x="6175" y="5787"/>
                  </a:cubicBezTo>
                  <a:cubicBezTo>
                    <a:pt x="6222" y="5808"/>
                    <a:pt x="6245" y="5819"/>
                    <a:pt x="6262" y="5819"/>
                  </a:cubicBezTo>
                  <a:cubicBezTo>
                    <a:pt x="6279" y="5819"/>
                    <a:pt x="6290" y="5808"/>
                    <a:pt x="6310" y="5787"/>
                  </a:cubicBezTo>
                  <a:lnTo>
                    <a:pt x="6394" y="5662"/>
                  </a:lnTo>
                  <a:cubicBezTo>
                    <a:pt x="6488" y="5704"/>
                    <a:pt x="6488" y="5829"/>
                    <a:pt x="6488" y="5923"/>
                  </a:cubicBezTo>
                  <a:cubicBezTo>
                    <a:pt x="6530" y="6007"/>
                    <a:pt x="6613" y="6132"/>
                    <a:pt x="6697" y="6226"/>
                  </a:cubicBezTo>
                  <a:cubicBezTo>
                    <a:pt x="6833" y="6487"/>
                    <a:pt x="7177" y="6790"/>
                    <a:pt x="7397" y="7010"/>
                  </a:cubicBezTo>
                  <a:cubicBezTo>
                    <a:pt x="7440" y="7063"/>
                    <a:pt x="7487" y="7087"/>
                    <a:pt x="7532" y="7087"/>
                  </a:cubicBezTo>
                  <a:cubicBezTo>
                    <a:pt x="7627" y="7087"/>
                    <a:pt x="7713" y="6981"/>
                    <a:pt x="7742" y="6832"/>
                  </a:cubicBezTo>
                  <a:cubicBezTo>
                    <a:pt x="7961" y="6393"/>
                    <a:pt x="7961" y="5923"/>
                    <a:pt x="8097" y="5443"/>
                  </a:cubicBezTo>
                  <a:cubicBezTo>
                    <a:pt x="8139" y="5464"/>
                    <a:pt x="8180" y="5474"/>
                    <a:pt x="8218" y="5474"/>
                  </a:cubicBezTo>
                  <a:cubicBezTo>
                    <a:pt x="8256" y="5474"/>
                    <a:pt x="8290" y="5464"/>
                    <a:pt x="8316" y="5443"/>
                  </a:cubicBezTo>
                  <a:cubicBezTo>
                    <a:pt x="8525" y="5265"/>
                    <a:pt x="8483" y="4879"/>
                    <a:pt x="8483" y="4659"/>
                  </a:cubicBezTo>
                  <a:cubicBezTo>
                    <a:pt x="8483" y="3876"/>
                    <a:pt x="8264" y="3092"/>
                    <a:pt x="7961" y="2351"/>
                  </a:cubicBezTo>
                  <a:cubicBezTo>
                    <a:pt x="7616" y="1651"/>
                    <a:pt x="7094" y="1306"/>
                    <a:pt x="6488" y="961"/>
                  </a:cubicBezTo>
                  <a:cubicBezTo>
                    <a:pt x="6040" y="717"/>
                    <a:pt x="5598" y="453"/>
                    <a:pt x="5118" y="453"/>
                  </a:cubicBezTo>
                  <a:cubicBezTo>
                    <a:pt x="4983" y="453"/>
                    <a:pt x="4844" y="474"/>
                    <a:pt x="4702" y="523"/>
                  </a:cubicBezTo>
                  <a:cubicBezTo>
                    <a:pt x="4600" y="561"/>
                    <a:pt x="4516" y="591"/>
                    <a:pt x="4439" y="591"/>
                  </a:cubicBezTo>
                  <a:cubicBezTo>
                    <a:pt x="4350" y="591"/>
                    <a:pt x="4269" y="551"/>
                    <a:pt x="4179" y="439"/>
                  </a:cubicBezTo>
                  <a:cubicBezTo>
                    <a:pt x="4138" y="387"/>
                    <a:pt x="4002" y="303"/>
                    <a:pt x="3918" y="220"/>
                  </a:cubicBezTo>
                  <a:cubicBezTo>
                    <a:pt x="3699" y="84"/>
                    <a:pt x="3438" y="0"/>
                    <a:pt x="3135" y="0"/>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52"/>
            <p:cNvSpPr/>
            <p:nvPr/>
          </p:nvSpPr>
          <p:spPr>
            <a:xfrm>
              <a:off x="2746550" y="1190275"/>
              <a:ext cx="11450" cy="15550"/>
            </a:xfrm>
            <a:custGeom>
              <a:avLst/>
              <a:gdLst/>
              <a:ahLst/>
              <a:cxnLst/>
              <a:rect l="l" t="t" r="r" b="b"/>
              <a:pathLst>
                <a:path w="458" h="622" extrusionOk="0">
                  <a:moveTo>
                    <a:pt x="342" y="0"/>
                  </a:moveTo>
                  <a:cubicBezTo>
                    <a:pt x="313" y="0"/>
                    <a:pt x="280" y="11"/>
                    <a:pt x="251" y="41"/>
                  </a:cubicBezTo>
                  <a:cubicBezTo>
                    <a:pt x="209" y="166"/>
                    <a:pt x="126" y="385"/>
                    <a:pt x="32" y="511"/>
                  </a:cubicBezTo>
                  <a:cubicBezTo>
                    <a:pt x="1" y="580"/>
                    <a:pt x="67" y="621"/>
                    <a:pt x="103" y="621"/>
                  </a:cubicBezTo>
                  <a:cubicBezTo>
                    <a:pt x="116" y="621"/>
                    <a:pt x="126" y="616"/>
                    <a:pt x="126" y="605"/>
                  </a:cubicBezTo>
                  <a:cubicBezTo>
                    <a:pt x="209" y="427"/>
                    <a:pt x="251" y="250"/>
                    <a:pt x="429" y="83"/>
                  </a:cubicBezTo>
                  <a:cubicBezTo>
                    <a:pt x="457" y="54"/>
                    <a:pt x="407" y="0"/>
                    <a:pt x="342" y="0"/>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52"/>
            <p:cNvSpPr/>
            <p:nvPr/>
          </p:nvSpPr>
          <p:spPr>
            <a:xfrm>
              <a:off x="2751775" y="1211125"/>
              <a:ext cx="9300" cy="18775"/>
            </a:xfrm>
            <a:custGeom>
              <a:avLst/>
              <a:gdLst/>
              <a:ahLst/>
              <a:cxnLst/>
              <a:rect l="l" t="t" r="r" b="b"/>
              <a:pathLst>
                <a:path w="372" h="751" extrusionOk="0">
                  <a:moveTo>
                    <a:pt x="323" y="1"/>
                  </a:moveTo>
                  <a:cubicBezTo>
                    <a:pt x="295" y="1"/>
                    <a:pt x="261" y="11"/>
                    <a:pt x="261" y="32"/>
                  </a:cubicBezTo>
                  <a:cubicBezTo>
                    <a:pt x="136" y="199"/>
                    <a:pt x="42" y="377"/>
                    <a:pt x="0" y="680"/>
                  </a:cubicBezTo>
                  <a:cubicBezTo>
                    <a:pt x="0" y="727"/>
                    <a:pt x="34" y="750"/>
                    <a:pt x="68" y="750"/>
                  </a:cubicBezTo>
                  <a:cubicBezTo>
                    <a:pt x="102" y="750"/>
                    <a:pt x="136" y="727"/>
                    <a:pt x="136" y="680"/>
                  </a:cubicBezTo>
                  <a:cubicBezTo>
                    <a:pt x="220" y="460"/>
                    <a:pt x="261" y="251"/>
                    <a:pt x="345" y="32"/>
                  </a:cubicBezTo>
                  <a:cubicBezTo>
                    <a:pt x="371" y="11"/>
                    <a:pt x="350" y="1"/>
                    <a:pt x="323" y="1"/>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52"/>
            <p:cNvSpPr/>
            <p:nvPr/>
          </p:nvSpPr>
          <p:spPr>
            <a:xfrm>
              <a:off x="2904750" y="1234800"/>
              <a:ext cx="8175" cy="23375"/>
            </a:xfrm>
            <a:custGeom>
              <a:avLst/>
              <a:gdLst/>
              <a:ahLst/>
              <a:cxnLst/>
              <a:rect l="l" t="t" r="r" b="b"/>
              <a:pathLst>
                <a:path w="327" h="935" extrusionOk="0">
                  <a:moveTo>
                    <a:pt x="61" y="0"/>
                  </a:moveTo>
                  <a:cubicBezTo>
                    <a:pt x="26" y="0"/>
                    <a:pt x="0" y="52"/>
                    <a:pt x="66" y="88"/>
                  </a:cubicBezTo>
                  <a:cubicBezTo>
                    <a:pt x="191" y="297"/>
                    <a:pt x="107" y="652"/>
                    <a:pt x="107" y="871"/>
                  </a:cubicBezTo>
                  <a:cubicBezTo>
                    <a:pt x="107" y="913"/>
                    <a:pt x="152" y="934"/>
                    <a:pt x="196" y="934"/>
                  </a:cubicBezTo>
                  <a:cubicBezTo>
                    <a:pt x="241" y="934"/>
                    <a:pt x="285" y="913"/>
                    <a:pt x="285" y="871"/>
                  </a:cubicBezTo>
                  <a:cubicBezTo>
                    <a:pt x="285" y="610"/>
                    <a:pt x="327" y="213"/>
                    <a:pt x="107" y="36"/>
                  </a:cubicBezTo>
                  <a:cubicBezTo>
                    <a:pt x="95" y="10"/>
                    <a:pt x="77" y="0"/>
                    <a:pt x="61" y="0"/>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52"/>
            <p:cNvSpPr/>
            <p:nvPr/>
          </p:nvSpPr>
          <p:spPr>
            <a:xfrm>
              <a:off x="2897500" y="1289475"/>
              <a:ext cx="5500" cy="13075"/>
            </a:xfrm>
            <a:custGeom>
              <a:avLst/>
              <a:gdLst/>
              <a:ahLst/>
              <a:cxnLst/>
              <a:rect l="l" t="t" r="r" b="b"/>
              <a:pathLst>
                <a:path w="220" h="523" extrusionOk="0">
                  <a:moveTo>
                    <a:pt x="68" y="1"/>
                  </a:moveTo>
                  <a:cubicBezTo>
                    <a:pt x="34" y="1"/>
                    <a:pt x="0" y="11"/>
                    <a:pt x="0" y="32"/>
                  </a:cubicBezTo>
                  <a:cubicBezTo>
                    <a:pt x="0" y="157"/>
                    <a:pt x="0" y="335"/>
                    <a:pt x="53" y="460"/>
                  </a:cubicBezTo>
                  <a:cubicBezTo>
                    <a:pt x="53" y="500"/>
                    <a:pt x="82" y="523"/>
                    <a:pt x="117" y="523"/>
                  </a:cubicBezTo>
                  <a:cubicBezTo>
                    <a:pt x="164" y="523"/>
                    <a:pt x="220" y="479"/>
                    <a:pt x="220" y="377"/>
                  </a:cubicBezTo>
                  <a:cubicBezTo>
                    <a:pt x="136" y="335"/>
                    <a:pt x="136" y="157"/>
                    <a:pt x="136" y="32"/>
                  </a:cubicBezTo>
                  <a:cubicBezTo>
                    <a:pt x="136" y="11"/>
                    <a:pt x="102" y="1"/>
                    <a:pt x="68" y="1"/>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52"/>
            <p:cNvSpPr/>
            <p:nvPr/>
          </p:nvSpPr>
          <p:spPr>
            <a:xfrm>
              <a:off x="2769875" y="1167250"/>
              <a:ext cx="13525" cy="17200"/>
            </a:xfrm>
            <a:custGeom>
              <a:avLst/>
              <a:gdLst/>
              <a:ahLst/>
              <a:cxnLst/>
              <a:rect l="l" t="t" r="r" b="b"/>
              <a:pathLst>
                <a:path w="541" h="688" extrusionOk="0">
                  <a:moveTo>
                    <a:pt x="405" y="1"/>
                  </a:moveTo>
                  <a:cubicBezTo>
                    <a:pt x="196" y="178"/>
                    <a:pt x="60" y="387"/>
                    <a:pt x="60" y="565"/>
                  </a:cubicBezTo>
                  <a:cubicBezTo>
                    <a:pt x="1" y="624"/>
                    <a:pt x="46" y="688"/>
                    <a:pt x="77" y="688"/>
                  </a:cubicBezTo>
                  <a:cubicBezTo>
                    <a:pt x="91" y="688"/>
                    <a:pt x="102" y="676"/>
                    <a:pt x="102" y="648"/>
                  </a:cubicBezTo>
                  <a:cubicBezTo>
                    <a:pt x="196" y="439"/>
                    <a:pt x="321" y="220"/>
                    <a:pt x="457" y="178"/>
                  </a:cubicBezTo>
                  <a:cubicBezTo>
                    <a:pt x="540" y="84"/>
                    <a:pt x="457" y="1"/>
                    <a:pt x="405" y="1"/>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52"/>
            <p:cNvSpPr/>
            <p:nvPr/>
          </p:nvSpPr>
          <p:spPr>
            <a:xfrm>
              <a:off x="2780625" y="1206025"/>
              <a:ext cx="9775" cy="19750"/>
            </a:xfrm>
            <a:custGeom>
              <a:avLst/>
              <a:gdLst/>
              <a:ahLst/>
              <a:cxnLst/>
              <a:rect l="l" t="t" r="r" b="b"/>
              <a:pathLst>
                <a:path w="391" h="790" extrusionOk="0">
                  <a:moveTo>
                    <a:pt x="265" y="0"/>
                  </a:moveTo>
                  <a:cubicBezTo>
                    <a:pt x="248" y="0"/>
                    <a:pt x="236" y="5"/>
                    <a:pt x="236" y="17"/>
                  </a:cubicBezTo>
                  <a:cubicBezTo>
                    <a:pt x="110" y="194"/>
                    <a:pt x="27" y="455"/>
                    <a:pt x="27" y="758"/>
                  </a:cubicBezTo>
                  <a:cubicBezTo>
                    <a:pt x="1" y="779"/>
                    <a:pt x="22" y="790"/>
                    <a:pt x="49" y="790"/>
                  </a:cubicBezTo>
                  <a:cubicBezTo>
                    <a:pt x="76" y="790"/>
                    <a:pt x="110" y="779"/>
                    <a:pt x="110" y="758"/>
                  </a:cubicBezTo>
                  <a:cubicBezTo>
                    <a:pt x="194" y="539"/>
                    <a:pt x="194" y="236"/>
                    <a:pt x="330" y="100"/>
                  </a:cubicBezTo>
                  <a:cubicBezTo>
                    <a:pt x="391" y="39"/>
                    <a:pt x="312" y="0"/>
                    <a:pt x="265" y="0"/>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52"/>
            <p:cNvSpPr/>
            <p:nvPr/>
          </p:nvSpPr>
          <p:spPr>
            <a:xfrm>
              <a:off x="2798400" y="1188375"/>
              <a:ext cx="7525" cy="10900"/>
            </a:xfrm>
            <a:custGeom>
              <a:avLst/>
              <a:gdLst/>
              <a:ahLst/>
              <a:cxnLst/>
              <a:rect l="l" t="t" r="r" b="b"/>
              <a:pathLst>
                <a:path w="301" h="436" extrusionOk="0">
                  <a:moveTo>
                    <a:pt x="226" y="0"/>
                  </a:moveTo>
                  <a:cubicBezTo>
                    <a:pt x="213" y="0"/>
                    <a:pt x="199" y="7"/>
                    <a:pt x="183" y="23"/>
                  </a:cubicBezTo>
                  <a:cubicBezTo>
                    <a:pt x="99" y="117"/>
                    <a:pt x="47" y="242"/>
                    <a:pt x="47" y="326"/>
                  </a:cubicBezTo>
                  <a:cubicBezTo>
                    <a:pt x="0" y="402"/>
                    <a:pt x="22" y="435"/>
                    <a:pt x="51" y="435"/>
                  </a:cubicBezTo>
                  <a:cubicBezTo>
                    <a:pt x="73" y="435"/>
                    <a:pt x="99" y="415"/>
                    <a:pt x="99" y="378"/>
                  </a:cubicBezTo>
                  <a:cubicBezTo>
                    <a:pt x="183" y="326"/>
                    <a:pt x="183" y="159"/>
                    <a:pt x="266" y="117"/>
                  </a:cubicBezTo>
                  <a:cubicBezTo>
                    <a:pt x="300" y="117"/>
                    <a:pt x="279" y="0"/>
                    <a:pt x="226" y="0"/>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52"/>
            <p:cNvSpPr/>
            <p:nvPr/>
          </p:nvSpPr>
          <p:spPr>
            <a:xfrm>
              <a:off x="2814975" y="1220325"/>
              <a:ext cx="10725" cy="21375"/>
            </a:xfrm>
            <a:custGeom>
              <a:avLst/>
              <a:gdLst/>
              <a:ahLst/>
              <a:cxnLst/>
              <a:rect l="l" t="t" r="r" b="b"/>
              <a:pathLst>
                <a:path w="429" h="855" extrusionOk="0">
                  <a:moveTo>
                    <a:pt x="132" y="0"/>
                  </a:moveTo>
                  <a:cubicBezTo>
                    <a:pt x="62" y="0"/>
                    <a:pt x="0" y="92"/>
                    <a:pt x="0" y="92"/>
                  </a:cubicBezTo>
                  <a:cubicBezTo>
                    <a:pt x="220" y="312"/>
                    <a:pt x="303" y="615"/>
                    <a:pt x="387" y="792"/>
                  </a:cubicBezTo>
                  <a:cubicBezTo>
                    <a:pt x="387" y="834"/>
                    <a:pt x="397" y="855"/>
                    <a:pt x="408" y="855"/>
                  </a:cubicBezTo>
                  <a:cubicBezTo>
                    <a:pt x="418" y="855"/>
                    <a:pt x="429" y="834"/>
                    <a:pt x="429" y="792"/>
                  </a:cubicBezTo>
                  <a:cubicBezTo>
                    <a:pt x="429" y="531"/>
                    <a:pt x="303" y="228"/>
                    <a:pt x="167" y="9"/>
                  </a:cubicBezTo>
                  <a:cubicBezTo>
                    <a:pt x="156" y="3"/>
                    <a:pt x="144" y="0"/>
                    <a:pt x="132" y="0"/>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52"/>
            <p:cNvSpPr/>
            <p:nvPr/>
          </p:nvSpPr>
          <p:spPr>
            <a:xfrm>
              <a:off x="2835600" y="1200150"/>
              <a:ext cx="6550" cy="9375"/>
            </a:xfrm>
            <a:custGeom>
              <a:avLst/>
              <a:gdLst/>
              <a:ahLst/>
              <a:cxnLst/>
              <a:rect l="l" t="t" r="r" b="b"/>
              <a:pathLst>
                <a:path w="262" h="375" extrusionOk="0">
                  <a:moveTo>
                    <a:pt x="53" y="1"/>
                  </a:moveTo>
                  <a:cubicBezTo>
                    <a:pt x="21" y="1"/>
                    <a:pt x="1" y="11"/>
                    <a:pt x="42" y="32"/>
                  </a:cubicBezTo>
                  <a:cubicBezTo>
                    <a:pt x="42" y="210"/>
                    <a:pt x="42" y="252"/>
                    <a:pt x="126" y="335"/>
                  </a:cubicBezTo>
                  <a:cubicBezTo>
                    <a:pt x="141" y="363"/>
                    <a:pt x="160" y="374"/>
                    <a:pt x="178" y="374"/>
                  </a:cubicBezTo>
                  <a:cubicBezTo>
                    <a:pt x="220" y="374"/>
                    <a:pt x="262" y="310"/>
                    <a:pt x="262" y="252"/>
                  </a:cubicBezTo>
                  <a:cubicBezTo>
                    <a:pt x="178" y="210"/>
                    <a:pt x="178" y="116"/>
                    <a:pt x="126" y="32"/>
                  </a:cubicBezTo>
                  <a:cubicBezTo>
                    <a:pt x="126" y="11"/>
                    <a:pt x="84" y="1"/>
                    <a:pt x="53" y="1"/>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52"/>
            <p:cNvSpPr/>
            <p:nvPr/>
          </p:nvSpPr>
          <p:spPr>
            <a:xfrm>
              <a:off x="2817050" y="1178225"/>
              <a:ext cx="21700" cy="5250"/>
            </a:xfrm>
            <a:custGeom>
              <a:avLst/>
              <a:gdLst/>
              <a:ahLst/>
              <a:cxnLst/>
              <a:rect l="l" t="t" r="r" b="b"/>
              <a:pathLst>
                <a:path w="868" h="210" extrusionOk="0">
                  <a:moveTo>
                    <a:pt x="84" y="0"/>
                  </a:moveTo>
                  <a:cubicBezTo>
                    <a:pt x="1" y="0"/>
                    <a:pt x="1" y="126"/>
                    <a:pt x="84" y="126"/>
                  </a:cubicBezTo>
                  <a:cubicBezTo>
                    <a:pt x="304" y="126"/>
                    <a:pt x="523" y="126"/>
                    <a:pt x="701" y="209"/>
                  </a:cubicBezTo>
                  <a:cubicBezTo>
                    <a:pt x="784" y="209"/>
                    <a:pt x="868" y="84"/>
                    <a:pt x="784" y="84"/>
                  </a:cubicBezTo>
                  <a:cubicBezTo>
                    <a:pt x="523" y="0"/>
                    <a:pt x="304" y="0"/>
                    <a:pt x="84" y="0"/>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52"/>
            <p:cNvSpPr/>
            <p:nvPr/>
          </p:nvSpPr>
          <p:spPr>
            <a:xfrm>
              <a:off x="2853350" y="1176250"/>
              <a:ext cx="18700" cy="20800"/>
            </a:xfrm>
            <a:custGeom>
              <a:avLst/>
              <a:gdLst/>
              <a:ahLst/>
              <a:cxnLst/>
              <a:rect l="l" t="t" r="r" b="b"/>
              <a:pathLst>
                <a:path w="748" h="832" extrusionOk="0">
                  <a:moveTo>
                    <a:pt x="64" y="0"/>
                  </a:moveTo>
                  <a:cubicBezTo>
                    <a:pt x="17" y="0"/>
                    <a:pt x="0" y="79"/>
                    <a:pt x="32" y="79"/>
                  </a:cubicBezTo>
                  <a:cubicBezTo>
                    <a:pt x="335" y="205"/>
                    <a:pt x="461" y="602"/>
                    <a:pt x="596" y="811"/>
                  </a:cubicBezTo>
                  <a:cubicBezTo>
                    <a:pt x="596" y="825"/>
                    <a:pt x="610" y="832"/>
                    <a:pt x="628" y="832"/>
                  </a:cubicBezTo>
                  <a:cubicBezTo>
                    <a:pt x="674" y="832"/>
                    <a:pt x="748" y="788"/>
                    <a:pt x="680" y="727"/>
                  </a:cubicBezTo>
                  <a:cubicBezTo>
                    <a:pt x="555" y="508"/>
                    <a:pt x="419" y="163"/>
                    <a:pt x="116" y="27"/>
                  </a:cubicBezTo>
                  <a:cubicBezTo>
                    <a:pt x="96" y="8"/>
                    <a:pt x="79" y="0"/>
                    <a:pt x="64" y="0"/>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52"/>
            <p:cNvSpPr/>
            <p:nvPr/>
          </p:nvSpPr>
          <p:spPr>
            <a:xfrm>
              <a:off x="2879550" y="1197500"/>
              <a:ext cx="12750" cy="26125"/>
            </a:xfrm>
            <a:custGeom>
              <a:avLst/>
              <a:gdLst/>
              <a:ahLst/>
              <a:cxnLst/>
              <a:rect l="l" t="t" r="r" b="b"/>
              <a:pathLst>
                <a:path w="510" h="1045" extrusionOk="0">
                  <a:moveTo>
                    <a:pt x="143" y="1"/>
                  </a:moveTo>
                  <a:cubicBezTo>
                    <a:pt x="107" y="1"/>
                    <a:pt x="1" y="96"/>
                    <a:pt x="71" y="96"/>
                  </a:cubicBezTo>
                  <a:cubicBezTo>
                    <a:pt x="154" y="138"/>
                    <a:pt x="196" y="316"/>
                    <a:pt x="196" y="441"/>
                  </a:cubicBezTo>
                  <a:cubicBezTo>
                    <a:pt x="290" y="577"/>
                    <a:pt x="332" y="796"/>
                    <a:pt x="332" y="1005"/>
                  </a:cubicBezTo>
                  <a:cubicBezTo>
                    <a:pt x="357" y="1033"/>
                    <a:pt x="382" y="1045"/>
                    <a:pt x="406" y="1045"/>
                  </a:cubicBezTo>
                  <a:cubicBezTo>
                    <a:pt x="463" y="1045"/>
                    <a:pt x="509" y="981"/>
                    <a:pt x="509" y="922"/>
                  </a:cubicBezTo>
                  <a:cubicBezTo>
                    <a:pt x="509" y="796"/>
                    <a:pt x="415" y="577"/>
                    <a:pt x="332" y="441"/>
                  </a:cubicBezTo>
                  <a:cubicBezTo>
                    <a:pt x="290" y="316"/>
                    <a:pt x="290" y="96"/>
                    <a:pt x="154" y="13"/>
                  </a:cubicBezTo>
                  <a:cubicBezTo>
                    <a:pt x="154" y="4"/>
                    <a:pt x="150" y="1"/>
                    <a:pt x="143" y="1"/>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52"/>
            <p:cNvSpPr/>
            <p:nvPr/>
          </p:nvSpPr>
          <p:spPr>
            <a:xfrm>
              <a:off x="2870325" y="1226125"/>
              <a:ext cx="11000" cy="22575"/>
            </a:xfrm>
            <a:custGeom>
              <a:avLst/>
              <a:gdLst/>
              <a:ahLst/>
              <a:cxnLst/>
              <a:rect l="l" t="t" r="r" b="b"/>
              <a:pathLst>
                <a:path w="440" h="903" extrusionOk="0">
                  <a:moveTo>
                    <a:pt x="62" y="1"/>
                  </a:moveTo>
                  <a:cubicBezTo>
                    <a:pt x="29" y="1"/>
                    <a:pt x="1" y="34"/>
                    <a:pt x="1" y="80"/>
                  </a:cubicBezTo>
                  <a:cubicBezTo>
                    <a:pt x="95" y="383"/>
                    <a:pt x="220" y="560"/>
                    <a:pt x="304" y="863"/>
                  </a:cubicBezTo>
                  <a:cubicBezTo>
                    <a:pt x="304" y="891"/>
                    <a:pt x="316" y="902"/>
                    <a:pt x="333" y="902"/>
                  </a:cubicBezTo>
                  <a:cubicBezTo>
                    <a:pt x="372" y="902"/>
                    <a:pt x="440" y="838"/>
                    <a:pt x="440" y="780"/>
                  </a:cubicBezTo>
                  <a:cubicBezTo>
                    <a:pt x="356" y="518"/>
                    <a:pt x="220" y="299"/>
                    <a:pt x="137" y="80"/>
                  </a:cubicBezTo>
                  <a:cubicBezTo>
                    <a:pt x="118" y="23"/>
                    <a:pt x="88" y="1"/>
                    <a:pt x="62" y="1"/>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52"/>
            <p:cNvSpPr/>
            <p:nvPr/>
          </p:nvSpPr>
          <p:spPr>
            <a:xfrm>
              <a:off x="2850000" y="1221750"/>
              <a:ext cx="11750" cy="19950"/>
            </a:xfrm>
            <a:custGeom>
              <a:avLst/>
              <a:gdLst/>
              <a:ahLst/>
              <a:cxnLst/>
              <a:rect l="l" t="t" r="r" b="b"/>
              <a:pathLst>
                <a:path w="470" h="798" extrusionOk="0">
                  <a:moveTo>
                    <a:pt x="57" y="1"/>
                  </a:moveTo>
                  <a:cubicBezTo>
                    <a:pt x="13" y="1"/>
                    <a:pt x="1" y="63"/>
                    <a:pt x="30" y="129"/>
                  </a:cubicBezTo>
                  <a:cubicBezTo>
                    <a:pt x="125" y="349"/>
                    <a:pt x="250" y="558"/>
                    <a:pt x="333" y="735"/>
                  </a:cubicBezTo>
                  <a:cubicBezTo>
                    <a:pt x="333" y="777"/>
                    <a:pt x="367" y="798"/>
                    <a:pt x="401" y="798"/>
                  </a:cubicBezTo>
                  <a:cubicBezTo>
                    <a:pt x="435" y="798"/>
                    <a:pt x="469" y="777"/>
                    <a:pt x="469" y="735"/>
                  </a:cubicBezTo>
                  <a:cubicBezTo>
                    <a:pt x="386" y="474"/>
                    <a:pt x="250" y="255"/>
                    <a:pt x="125" y="35"/>
                  </a:cubicBezTo>
                  <a:cubicBezTo>
                    <a:pt x="97" y="11"/>
                    <a:pt x="74" y="1"/>
                    <a:pt x="57" y="1"/>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52"/>
            <p:cNvSpPr/>
            <p:nvPr/>
          </p:nvSpPr>
          <p:spPr>
            <a:xfrm>
              <a:off x="2883400" y="1267275"/>
              <a:ext cx="8900" cy="20600"/>
            </a:xfrm>
            <a:custGeom>
              <a:avLst/>
              <a:gdLst/>
              <a:ahLst/>
              <a:cxnLst/>
              <a:rect l="l" t="t" r="r" b="b"/>
              <a:pathLst>
                <a:path w="356" h="824" extrusionOk="0">
                  <a:moveTo>
                    <a:pt x="136" y="1"/>
                  </a:moveTo>
                  <a:cubicBezTo>
                    <a:pt x="42" y="1"/>
                    <a:pt x="0" y="95"/>
                    <a:pt x="42" y="136"/>
                  </a:cubicBezTo>
                  <a:cubicBezTo>
                    <a:pt x="178" y="262"/>
                    <a:pt x="136" y="565"/>
                    <a:pt x="42" y="701"/>
                  </a:cubicBezTo>
                  <a:cubicBezTo>
                    <a:pt x="42" y="759"/>
                    <a:pt x="109" y="823"/>
                    <a:pt x="149" y="823"/>
                  </a:cubicBezTo>
                  <a:cubicBezTo>
                    <a:pt x="166" y="823"/>
                    <a:pt x="178" y="812"/>
                    <a:pt x="178" y="784"/>
                  </a:cubicBezTo>
                  <a:cubicBezTo>
                    <a:pt x="261" y="481"/>
                    <a:pt x="355" y="220"/>
                    <a:pt x="136" y="1"/>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52"/>
            <p:cNvSpPr/>
            <p:nvPr/>
          </p:nvSpPr>
          <p:spPr>
            <a:xfrm>
              <a:off x="2859625" y="1260925"/>
              <a:ext cx="7600" cy="11350"/>
            </a:xfrm>
            <a:custGeom>
              <a:avLst/>
              <a:gdLst/>
              <a:ahLst/>
              <a:cxnLst/>
              <a:rect l="l" t="t" r="r" b="b"/>
              <a:pathLst>
                <a:path w="304" h="454" extrusionOk="0">
                  <a:moveTo>
                    <a:pt x="97" y="1"/>
                  </a:moveTo>
                  <a:cubicBezTo>
                    <a:pt x="43" y="1"/>
                    <a:pt x="1" y="62"/>
                    <a:pt x="1" y="129"/>
                  </a:cubicBezTo>
                  <a:cubicBezTo>
                    <a:pt x="84" y="171"/>
                    <a:pt x="84" y="349"/>
                    <a:pt x="168" y="390"/>
                  </a:cubicBezTo>
                  <a:cubicBezTo>
                    <a:pt x="168" y="432"/>
                    <a:pt x="202" y="453"/>
                    <a:pt x="236" y="453"/>
                  </a:cubicBezTo>
                  <a:cubicBezTo>
                    <a:pt x="270" y="453"/>
                    <a:pt x="304" y="432"/>
                    <a:pt x="304" y="390"/>
                  </a:cubicBezTo>
                  <a:cubicBezTo>
                    <a:pt x="210" y="255"/>
                    <a:pt x="168" y="129"/>
                    <a:pt x="168" y="35"/>
                  </a:cubicBezTo>
                  <a:cubicBezTo>
                    <a:pt x="144" y="11"/>
                    <a:pt x="119" y="1"/>
                    <a:pt x="97" y="1"/>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52"/>
            <p:cNvSpPr/>
            <p:nvPr/>
          </p:nvSpPr>
          <p:spPr>
            <a:xfrm>
              <a:off x="2853100" y="1186225"/>
              <a:ext cx="10175" cy="14100"/>
            </a:xfrm>
            <a:custGeom>
              <a:avLst/>
              <a:gdLst/>
              <a:ahLst/>
              <a:cxnLst/>
              <a:rect l="l" t="t" r="r" b="b"/>
              <a:pathLst>
                <a:path w="407" h="564" extrusionOk="0">
                  <a:moveTo>
                    <a:pt x="88" y="0"/>
                  </a:moveTo>
                  <a:cubicBezTo>
                    <a:pt x="51" y="0"/>
                    <a:pt x="1" y="29"/>
                    <a:pt x="1" y="109"/>
                  </a:cubicBezTo>
                  <a:cubicBezTo>
                    <a:pt x="42" y="245"/>
                    <a:pt x="126" y="412"/>
                    <a:pt x="262" y="547"/>
                  </a:cubicBezTo>
                  <a:cubicBezTo>
                    <a:pt x="262" y="559"/>
                    <a:pt x="274" y="564"/>
                    <a:pt x="290" y="564"/>
                  </a:cubicBezTo>
                  <a:cubicBezTo>
                    <a:pt x="333" y="564"/>
                    <a:pt x="406" y="525"/>
                    <a:pt x="345" y="464"/>
                  </a:cubicBezTo>
                  <a:cubicBezTo>
                    <a:pt x="262" y="328"/>
                    <a:pt x="209" y="203"/>
                    <a:pt x="126" y="25"/>
                  </a:cubicBezTo>
                  <a:cubicBezTo>
                    <a:pt x="126" y="10"/>
                    <a:pt x="109" y="0"/>
                    <a:pt x="88" y="0"/>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52"/>
            <p:cNvSpPr/>
            <p:nvPr/>
          </p:nvSpPr>
          <p:spPr>
            <a:xfrm>
              <a:off x="2879225" y="1234800"/>
              <a:ext cx="41275" cy="91375"/>
            </a:xfrm>
            <a:custGeom>
              <a:avLst/>
              <a:gdLst/>
              <a:ahLst/>
              <a:cxnLst/>
              <a:rect l="l" t="t" r="r" b="b"/>
              <a:pathLst>
                <a:path w="1651" h="3655" extrusionOk="0">
                  <a:moveTo>
                    <a:pt x="1184" y="0"/>
                  </a:moveTo>
                  <a:cubicBezTo>
                    <a:pt x="1147" y="0"/>
                    <a:pt x="1087" y="52"/>
                    <a:pt x="1087" y="88"/>
                  </a:cubicBezTo>
                  <a:cubicBezTo>
                    <a:pt x="1212" y="391"/>
                    <a:pt x="1348" y="652"/>
                    <a:pt x="1431" y="997"/>
                  </a:cubicBezTo>
                  <a:cubicBezTo>
                    <a:pt x="1515" y="1174"/>
                    <a:pt x="1515" y="1394"/>
                    <a:pt x="1515" y="1519"/>
                  </a:cubicBezTo>
                  <a:cubicBezTo>
                    <a:pt x="1515" y="1655"/>
                    <a:pt x="1515" y="1738"/>
                    <a:pt x="1348" y="1780"/>
                  </a:cubicBezTo>
                  <a:lnTo>
                    <a:pt x="1306" y="1738"/>
                  </a:lnTo>
                  <a:cubicBezTo>
                    <a:pt x="1212" y="1738"/>
                    <a:pt x="1128" y="1738"/>
                    <a:pt x="1128" y="1780"/>
                  </a:cubicBezTo>
                  <a:cubicBezTo>
                    <a:pt x="1087" y="2219"/>
                    <a:pt x="1128" y="2741"/>
                    <a:pt x="993" y="3222"/>
                  </a:cubicBezTo>
                  <a:cubicBezTo>
                    <a:pt x="993" y="3286"/>
                    <a:pt x="968" y="3503"/>
                    <a:pt x="858" y="3503"/>
                  </a:cubicBezTo>
                  <a:cubicBezTo>
                    <a:pt x="825" y="3503"/>
                    <a:pt x="783" y="3482"/>
                    <a:pt x="731" y="3431"/>
                  </a:cubicBezTo>
                  <a:cubicBezTo>
                    <a:pt x="648" y="3347"/>
                    <a:pt x="564" y="3305"/>
                    <a:pt x="522" y="3305"/>
                  </a:cubicBezTo>
                  <a:cubicBezTo>
                    <a:pt x="345" y="3128"/>
                    <a:pt x="167" y="2908"/>
                    <a:pt x="167" y="2741"/>
                  </a:cubicBezTo>
                  <a:cubicBezTo>
                    <a:pt x="167" y="2712"/>
                    <a:pt x="151" y="2701"/>
                    <a:pt x="129" y="2701"/>
                  </a:cubicBezTo>
                  <a:cubicBezTo>
                    <a:pt x="79" y="2701"/>
                    <a:pt x="0" y="2754"/>
                    <a:pt x="0" y="2783"/>
                  </a:cubicBezTo>
                  <a:cubicBezTo>
                    <a:pt x="0" y="3002"/>
                    <a:pt x="209" y="3222"/>
                    <a:pt x="428" y="3347"/>
                  </a:cubicBezTo>
                  <a:cubicBezTo>
                    <a:pt x="554" y="3425"/>
                    <a:pt x="707" y="3655"/>
                    <a:pt x="837" y="3655"/>
                  </a:cubicBezTo>
                  <a:cubicBezTo>
                    <a:pt x="847" y="3655"/>
                    <a:pt x="857" y="3653"/>
                    <a:pt x="867" y="3650"/>
                  </a:cubicBezTo>
                  <a:cubicBezTo>
                    <a:pt x="1087" y="3567"/>
                    <a:pt x="1128" y="3305"/>
                    <a:pt x="1128" y="3128"/>
                  </a:cubicBezTo>
                  <a:cubicBezTo>
                    <a:pt x="1306" y="2783"/>
                    <a:pt x="1212" y="2302"/>
                    <a:pt x="1306" y="1864"/>
                  </a:cubicBezTo>
                  <a:cubicBezTo>
                    <a:pt x="1381" y="1897"/>
                    <a:pt x="1446" y="1919"/>
                    <a:pt x="1499" y="1919"/>
                  </a:cubicBezTo>
                  <a:cubicBezTo>
                    <a:pt x="1595" y="1919"/>
                    <a:pt x="1651" y="1849"/>
                    <a:pt x="1651" y="1655"/>
                  </a:cubicBezTo>
                  <a:cubicBezTo>
                    <a:pt x="1651" y="997"/>
                    <a:pt x="1431" y="610"/>
                    <a:pt x="1212" y="36"/>
                  </a:cubicBezTo>
                  <a:cubicBezTo>
                    <a:pt x="1212" y="10"/>
                    <a:pt x="1200" y="0"/>
                    <a:pt x="1184" y="0"/>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52"/>
            <p:cNvSpPr/>
            <p:nvPr/>
          </p:nvSpPr>
          <p:spPr>
            <a:xfrm>
              <a:off x="2897675" y="1245400"/>
              <a:ext cx="8725" cy="18600"/>
            </a:xfrm>
            <a:custGeom>
              <a:avLst/>
              <a:gdLst/>
              <a:ahLst/>
              <a:cxnLst/>
              <a:rect l="l" t="t" r="r" b="b"/>
              <a:pathLst>
                <a:path w="349" h="744" extrusionOk="0">
                  <a:moveTo>
                    <a:pt x="97" y="0"/>
                  </a:moveTo>
                  <a:cubicBezTo>
                    <a:pt x="33" y="0"/>
                    <a:pt x="0" y="105"/>
                    <a:pt x="46" y="186"/>
                  </a:cubicBezTo>
                  <a:cubicBezTo>
                    <a:pt x="213" y="312"/>
                    <a:pt x="129" y="531"/>
                    <a:pt x="213" y="656"/>
                  </a:cubicBezTo>
                  <a:cubicBezTo>
                    <a:pt x="213" y="718"/>
                    <a:pt x="241" y="743"/>
                    <a:pt x="272" y="743"/>
                  </a:cubicBezTo>
                  <a:cubicBezTo>
                    <a:pt x="308" y="743"/>
                    <a:pt x="349" y="707"/>
                    <a:pt x="349" y="656"/>
                  </a:cubicBezTo>
                  <a:cubicBezTo>
                    <a:pt x="255" y="447"/>
                    <a:pt x="255" y="228"/>
                    <a:pt x="129" y="9"/>
                  </a:cubicBezTo>
                  <a:cubicBezTo>
                    <a:pt x="118" y="3"/>
                    <a:pt x="107" y="0"/>
                    <a:pt x="97" y="0"/>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52"/>
            <p:cNvSpPr/>
            <p:nvPr/>
          </p:nvSpPr>
          <p:spPr>
            <a:xfrm>
              <a:off x="2894375" y="1290775"/>
              <a:ext cx="6550" cy="16475"/>
            </a:xfrm>
            <a:custGeom>
              <a:avLst/>
              <a:gdLst/>
              <a:ahLst/>
              <a:cxnLst/>
              <a:rect l="l" t="t" r="r" b="b"/>
              <a:pathLst>
                <a:path w="262" h="659" extrusionOk="0">
                  <a:moveTo>
                    <a:pt x="59" y="1"/>
                  </a:moveTo>
                  <a:cubicBezTo>
                    <a:pt x="21" y="1"/>
                    <a:pt x="0" y="22"/>
                    <a:pt x="42" y="63"/>
                  </a:cubicBezTo>
                  <a:cubicBezTo>
                    <a:pt x="125" y="199"/>
                    <a:pt x="125" y="408"/>
                    <a:pt x="125" y="628"/>
                  </a:cubicBezTo>
                  <a:cubicBezTo>
                    <a:pt x="125" y="648"/>
                    <a:pt x="159" y="659"/>
                    <a:pt x="193" y="659"/>
                  </a:cubicBezTo>
                  <a:cubicBezTo>
                    <a:pt x="227" y="659"/>
                    <a:pt x="261" y="648"/>
                    <a:pt x="261" y="628"/>
                  </a:cubicBezTo>
                  <a:cubicBezTo>
                    <a:pt x="261" y="408"/>
                    <a:pt x="261" y="199"/>
                    <a:pt x="178" y="63"/>
                  </a:cubicBezTo>
                  <a:cubicBezTo>
                    <a:pt x="152" y="22"/>
                    <a:pt x="97" y="1"/>
                    <a:pt x="59" y="1"/>
                  </a:cubicBezTo>
                  <a:close/>
                </a:path>
              </a:pathLst>
            </a:custGeom>
            <a:solidFill>
              <a:srgbClr val="BC7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52"/>
            <p:cNvSpPr/>
            <p:nvPr/>
          </p:nvSpPr>
          <p:spPr>
            <a:xfrm>
              <a:off x="2765875" y="1379075"/>
              <a:ext cx="258050" cy="574025"/>
            </a:xfrm>
            <a:custGeom>
              <a:avLst/>
              <a:gdLst/>
              <a:ahLst/>
              <a:cxnLst/>
              <a:rect l="l" t="t" r="r" b="b"/>
              <a:pathLst>
                <a:path w="10322" h="22961" extrusionOk="0">
                  <a:moveTo>
                    <a:pt x="5767" y="1"/>
                  </a:moveTo>
                  <a:cubicBezTo>
                    <a:pt x="5554" y="1"/>
                    <a:pt x="5331" y="48"/>
                    <a:pt x="5098" y="146"/>
                  </a:cubicBezTo>
                  <a:cubicBezTo>
                    <a:pt x="4618" y="365"/>
                    <a:pt x="4095" y="668"/>
                    <a:pt x="3698" y="1055"/>
                  </a:cubicBezTo>
                  <a:cubicBezTo>
                    <a:pt x="3134" y="1577"/>
                    <a:pt x="2612" y="2016"/>
                    <a:pt x="2048" y="2413"/>
                  </a:cubicBezTo>
                  <a:cubicBezTo>
                    <a:pt x="1484" y="2716"/>
                    <a:pt x="1003" y="3060"/>
                    <a:pt x="617" y="3625"/>
                  </a:cubicBezTo>
                  <a:cubicBezTo>
                    <a:pt x="220" y="4502"/>
                    <a:pt x="42" y="5411"/>
                    <a:pt x="42" y="6414"/>
                  </a:cubicBezTo>
                  <a:cubicBezTo>
                    <a:pt x="0" y="7636"/>
                    <a:pt x="42" y="8764"/>
                    <a:pt x="136" y="9892"/>
                  </a:cubicBezTo>
                  <a:cubicBezTo>
                    <a:pt x="220" y="10895"/>
                    <a:pt x="262" y="11815"/>
                    <a:pt x="356" y="12807"/>
                  </a:cubicBezTo>
                  <a:lnTo>
                    <a:pt x="356" y="13381"/>
                  </a:lnTo>
                  <a:lnTo>
                    <a:pt x="356" y="13507"/>
                  </a:lnTo>
                  <a:cubicBezTo>
                    <a:pt x="356" y="14249"/>
                    <a:pt x="439" y="14854"/>
                    <a:pt x="439" y="15596"/>
                  </a:cubicBezTo>
                  <a:lnTo>
                    <a:pt x="439" y="16296"/>
                  </a:lnTo>
                  <a:lnTo>
                    <a:pt x="439" y="16985"/>
                  </a:lnTo>
                  <a:cubicBezTo>
                    <a:pt x="481" y="17644"/>
                    <a:pt x="439" y="18343"/>
                    <a:pt x="481" y="19075"/>
                  </a:cubicBezTo>
                  <a:lnTo>
                    <a:pt x="481" y="19127"/>
                  </a:lnTo>
                  <a:cubicBezTo>
                    <a:pt x="481" y="19336"/>
                    <a:pt x="481" y="19649"/>
                    <a:pt x="439" y="19858"/>
                  </a:cubicBezTo>
                  <a:cubicBezTo>
                    <a:pt x="356" y="20777"/>
                    <a:pt x="220" y="21645"/>
                    <a:pt x="2048" y="21645"/>
                  </a:cubicBezTo>
                  <a:cubicBezTo>
                    <a:pt x="2570" y="21645"/>
                    <a:pt x="3051" y="21561"/>
                    <a:pt x="3490" y="21561"/>
                  </a:cubicBezTo>
                  <a:cubicBezTo>
                    <a:pt x="4054" y="21561"/>
                    <a:pt x="4618" y="21645"/>
                    <a:pt x="5182" y="21780"/>
                  </a:cubicBezTo>
                  <a:cubicBezTo>
                    <a:pt x="5662" y="21822"/>
                    <a:pt x="6101" y="22041"/>
                    <a:pt x="6623" y="22209"/>
                  </a:cubicBezTo>
                  <a:cubicBezTo>
                    <a:pt x="7010" y="22386"/>
                    <a:pt x="7532" y="22689"/>
                    <a:pt x="8013" y="22825"/>
                  </a:cubicBezTo>
                  <a:cubicBezTo>
                    <a:pt x="8260" y="22909"/>
                    <a:pt x="8573" y="22961"/>
                    <a:pt x="8891" y="22961"/>
                  </a:cubicBezTo>
                  <a:cubicBezTo>
                    <a:pt x="9407" y="22961"/>
                    <a:pt x="9937" y="22825"/>
                    <a:pt x="10227" y="22470"/>
                  </a:cubicBezTo>
                  <a:cubicBezTo>
                    <a:pt x="10321" y="22470"/>
                    <a:pt x="10321" y="21645"/>
                    <a:pt x="10321" y="20255"/>
                  </a:cubicBezTo>
                  <a:lnTo>
                    <a:pt x="10321" y="19555"/>
                  </a:lnTo>
                  <a:cubicBezTo>
                    <a:pt x="10321" y="18866"/>
                    <a:pt x="10321" y="17988"/>
                    <a:pt x="10227" y="17163"/>
                  </a:cubicBezTo>
                  <a:lnTo>
                    <a:pt x="10227" y="16421"/>
                  </a:lnTo>
                  <a:cubicBezTo>
                    <a:pt x="10144" y="15513"/>
                    <a:pt x="10102" y="14426"/>
                    <a:pt x="10018" y="13381"/>
                  </a:cubicBezTo>
                  <a:cubicBezTo>
                    <a:pt x="10018" y="13068"/>
                    <a:pt x="10018" y="12901"/>
                    <a:pt x="9924" y="12682"/>
                  </a:cubicBezTo>
                  <a:cubicBezTo>
                    <a:pt x="9481" y="6621"/>
                    <a:pt x="8300" y="1"/>
                    <a:pt x="5767"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52"/>
            <p:cNvSpPr/>
            <p:nvPr/>
          </p:nvSpPr>
          <p:spPr>
            <a:xfrm>
              <a:off x="2635300" y="1509875"/>
              <a:ext cx="108925" cy="111050"/>
            </a:xfrm>
            <a:custGeom>
              <a:avLst/>
              <a:gdLst/>
              <a:ahLst/>
              <a:cxnLst/>
              <a:rect l="l" t="t" r="r" b="b"/>
              <a:pathLst>
                <a:path w="4357" h="4442" extrusionOk="0">
                  <a:moveTo>
                    <a:pt x="1654" y="0"/>
                  </a:moveTo>
                  <a:cubicBezTo>
                    <a:pt x="1525" y="0"/>
                    <a:pt x="1525" y="225"/>
                    <a:pt x="1525" y="398"/>
                  </a:cubicBezTo>
                  <a:cubicBezTo>
                    <a:pt x="1427" y="292"/>
                    <a:pt x="1297" y="140"/>
                    <a:pt x="1139" y="140"/>
                  </a:cubicBezTo>
                  <a:cubicBezTo>
                    <a:pt x="1096" y="140"/>
                    <a:pt x="1050" y="152"/>
                    <a:pt x="1003" y="179"/>
                  </a:cubicBezTo>
                  <a:cubicBezTo>
                    <a:pt x="878" y="262"/>
                    <a:pt x="878" y="398"/>
                    <a:pt x="878" y="524"/>
                  </a:cubicBezTo>
                  <a:cubicBezTo>
                    <a:pt x="847" y="519"/>
                    <a:pt x="815" y="516"/>
                    <a:pt x="782" y="516"/>
                  </a:cubicBezTo>
                  <a:cubicBezTo>
                    <a:pt x="531" y="516"/>
                    <a:pt x="229" y="658"/>
                    <a:pt x="303" y="962"/>
                  </a:cubicBezTo>
                  <a:cubicBezTo>
                    <a:pt x="397" y="1098"/>
                    <a:pt x="178" y="1265"/>
                    <a:pt x="94" y="1443"/>
                  </a:cubicBezTo>
                  <a:cubicBezTo>
                    <a:pt x="0" y="1620"/>
                    <a:pt x="0" y="1829"/>
                    <a:pt x="0" y="2007"/>
                  </a:cubicBezTo>
                  <a:cubicBezTo>
                    <a:pt x="178" y="2665"/>
                    <a:pt x="742" y="3187"/>
                    <a:pt x="1181" y="3532"/>
                  </a:cubicBezTo>
                  <a:cubicBezTo>
                    <a:pt x="1400" y="3752"/>
                    <a:pt x="1745" y="4096"/>
                    <a:pt x="2090" y="4316"/>
                  </a:cubicBezTo>
                  <a:cubicBezTo>
                    <a:pt x="2225" y="4357"/>
                    <a:pt x="2351" y="4357"/>
                    <a:pt x="2528" y="4441"/>
                  </a:cubicBezTo>
                  <a:cubicBezTo>
                    <a:pt x="2873" y="4441"/>
                    <a:pt x="3312" y="4357"/>
                    <a:pt x="3656" y="4316"/>
                  </a:cubicBezTo>
                  <a:cubicBezTo>
                    <a:pt x="4012" y="4180"/>
                    <a:pt x="4221" y="3877"/>
                    <a:pt x="4273" y="3532"/>
                  </a:cubicBezTo>
                  <a:cubicBezTo>
                    <a:pt x="4356" y="3093"/>
                    <a:pt x="4137" y="2665"/>
                    <a:pt x="4012" y="2310"/>
                  </a:cubicBezTo>
                  <a:cubicBezTo>
                    <a:pt x="3792" y="1829"/>
                    <a:pt x="3656" y="1307"/>
                    <a:pt x="3354" y="879"/>
                  </a:cubicBezTo>
                  <a:cubicBezTo>
                    <a:pt x="3312" y="659"/>
                    <a:pt x="3092" y="179"/>
                    <a:pt x="2789" y="95"/>
                  </a:cubicBezTo>
                  <a:cubicBezTo>
                    <a:pt x="2748" y="95"/>
                    <a:pt x="2654" y="95"/>
                    <a:pt x="2654" y="179"/>
                  </a:cubicBezTo>
                  <a:cubicBezTo>
                    <a:pt x="2570" y="398"/>
                    <a:pt x="2748" y="524"/>
                    <a:pt x="2654" y="743"/>
                  </a:cubicBezTo>
                  <a:cubicBezTo>
                    <a:pt x="2528" y="618"/>
                    <a:pt x="2351" y="482"/>
                    <a:pt x="2131" y="315"/>
                  </a:cubicBezTo>
                  <a:cubicBezTo>
                    <a:pt x="2090" y="262"/>
                    <a:pt x="1964" y="54"/>
                    <a:pt x="1787" y="54"/>
                  </a:cubicBezTo>
                  <a:cubicBezTo>
                    <a:pt x="1731" y="16"/>
                    <a:pt x="1688" y="0"/>
                    <a:pt x="1654"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52"/>
            <p:cNvSpPr/>
            <p:nvPr/>
          </p:nvSpPr>
          <p:spPr>
            <a:xfrm>
              <a:off x="2645225" y="1543125"/>
              <a:ext cx="22750" cy="27900"/>
            </a:xfrm>
            <a:custGeom>
              <a:avLst/>
              <a:gdLst/>
              <a:ahLst/>
              <a:cxnLst/>
              <a:rect l="l" t="t" r="r" b="b"/>
              <a:pathLst>
                <a:path w="910" h="1116" extrusionOk="0">
                  <a:moveTo>
                    <a:pt x="63" y="1"/>
                  </a:moveTo>
                  <a:cubicBezTo>
                    <a:pt x="32" y="1"/>
                    <a:pt x="0" y="24"/>
                    <a:pt x="0" y="71"/>
                  </a:cubicBezTo>
                  <a:cubicBezTo>
                    <a:pt x="0" y="290"/>
                    <a:pt x="126" y="416"/>
                    <a:pt x="261" y="552"/>
                  </a:cubicBezTo>
                  <a:cubicBezTo>
                    <a:pt x="387" y="761"/>
                    <a:pt x="564" y="980"/>
                    <a:pt x="784" y="1116"/>
                  </a:cubicBezTo>
                  <a:cubicBezTo>
                    <a:pt x="825" y="1116"/>
                    <a:pt x="909" y="1074"/>
                    <a:pt x="825" y="980"/>
                  </a:cubicBezTo>
                  <a:cubicBezTo>
                    <a:pt x="690" y="855"/>
                    <a:pt x="564" y="677"/>
                    <a:pt x="387" y="552"/>
                  </a:cubicBezTo>
                  <a:cubicBezTo>
                    <a:pt x="261" y="416"/>
                    <a:pt x="126" y="290"/>
                    <a:pt x="126" y="71"/>
                  </a:cubicBezTo>
                  <a:cubicBezTo>
                    <a:pt x="126" y="24"/>
                    <a:pt x="94" y="1"/>
                    <a:pt x="63"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52"/>
            <p:cNvSpPr/>
            <p:nvPr/>
          </p:nvSpPr>
          <p:spPr>
            <a:xfrm>
              <a:off x="2657225" y="1533050"/>
              <a:ext cx="15950" cy="17550"/>
            </a:xfrm>
            <a:custGeom>
              <a:avLst/>
              <a:gdLst/>
              <a:ahLst/>
              <a:cxnLst/>
              <a:rect l="l" t="t" r="r" b="b"/>
              <a:pathLst>
                <a:path w="638" h="702" extrusionOk="0">
                  <a:moveTo>
                    <a:pt x="100" y="1"/>
                  </a:moveTo>
                  <a:cubicBezTo>
                    <a:pt x="63" y="1"/>
                    <a:pt x="1" y="60"/>
                    <a:pt x="1" y="119"/>
                  </a:cubicBezTo>
                  <a:cubicBezTo>
                    <a:pt x="126" y="338"/>
                    <a:pt x="304" y="516"/>
                    <a:pt x="523" y="693"/>
                  </a:cubicBezTo>
                  <a:cubicBezTo>
                    <a:pt x="529" y="699"/>
                    <a:pt x="535" y="701"/>
                    <a:pt x="541" y="701"/>
                  </a:cubicBezTo>
                  <a:cubicBezTo>
                    <a:pt x="584" y="701"/>
                    <a:pt x="637" y="599"/>
                    <a:pt x="565" y="599"/>
                  </a:cubicBezTo>
                  <a:cubicBezTo>
                    <a:pt x="429" y="474"/>
                    <a:pt x="210" y="255"/>
                    <a:pt x="126" y="35"/>
                  </a:cubicBezTo>
                  <a:cubicBezTo>
                    <a:pt x="126" y="11"/>
                    <a:pt x="115" y="1"/>
                    <a:pt x="100"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52"/>
            <p:cNvSpPr/>
            <p:nvPr/>
          </p:nvSpPr>
          <p:spPr>
            <a:xfrm>
              <a:off x="2671325" y="1527575"/>
              <a:ext cx="13100" cy="12725"/>
            </a:xfrm>
            <a:custGeom>
              <a:avLst/>
              <a:gdLst/>
              <a:ahLst/>
              <a:cxnLst/>
              <a:rect l="l" t="t" r="r" b="b"/>
              <a:pathLst>
                <a:path w="524" h="509" extrusionOk="0">
                  <a:moveTo>
                    <a:pt x="201" y="1"/>
                  </a:moveTo>
                  <a:cubicBezTo>
                    <a:pt x="180" y="1"/>
                    <a:pt x="153" y="11"/>
                    <a:pt x="126" y="35"/>
                  </a:cubicBezTo>
                  <a:cubicBezTo>
                    <a:pt x="1" y="171"/>
                    <a:pt x="304" y="390"/>
                    <a:pt x="346" y="474"/>
                  </a:cubicBezTo>
                  <a:cubicBezTo>
                    <a:pt x="370" y="498"/>
                    <a:pt x="395" y="508"/>
                    <a:pt x="419" y="508"/>
                  </a:cubicBezTo>
                  <a:cubicBezTo>
                    <a:pt x="476" y="508"/>
                    <a:pt x="523" y="449"/>
                    <a:pt x="523" y="390"/>
                  </a:cubicBezTo>
                  <a:cubicBezTo>
                    <a:pt x="429" y="338"/>
                    <a:pt x="346" y="338"/>
                    <a:pt x="346" y="254"/>
                  </a:cubicBezTo>
                  <a:cubicBezTo>
                    <a:pt x="304" y="254"/>
                    <a:pt x="304" y="171"/>
                    <a:pt x="304" y="171"/>
                  </a:cubicBezTo>
                  <a:lnTo>
                    <a:pt x="220" y="129"/>
                  </a:lnTo>
                  <a:cubicBezTo>
                    <a:pt x="280" y="62"/>
                    <a:pt x="255" y="1"/>
                    <a:pt x="201"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52"/>
            <p:cNvSpPr/>
            <p:nvPr/>
          </p:nvSpPr>
          <p:spPr>
            <a:xfrm>
              <a:off x="2676825" y="1392950"/>
              <a:ext cx="325150" cy="291200"/>
            </a:xfrm>
            <a:custGeom>
              <a:avLst/>
              <a:gdLst/>
              <a:ahLst/>
              <a:cxnLst/>
              <a:rect l="l" t="t" r="r" b="b"/>
              <a:pathLst>
                <a:path w="13006" h="11648" extrusionOk="0">
                  <a:moveTo>
                    <a:pt x="10153" y="1"/>
                  </a:moveTo>
                  <a:cubicBezTo>
                    <a:pt x="9728" y="1"/>
                    <a:pt x="9345" y="149"/>
                    <a:pt x="9047" y="500"/>
                  </a:cubicBezTo>
                  <a:cubicBezTo>
                    <a:pt x="7996" y="1719"/>
                    <a:pt x="8656" y="7355"/>
                    <a:pt x="5145" y="7355"/>
                  </a:cubicBezTo>
                  <a:cubicBezTo>
                    <a:pt x="4747" y="7355"/>
                    <a:pt x="4296" y="7282"/>
                    <a:pt x="3782" y="7123"/>
                  </a:cubicBezTo>
                  <a:cubicBezTo>
                    <a:pt x="3259" y="6987"/>
                    <a:pt x="2915" y="6642"/>
                    <a:pt x="2476" y="6423"/>
                  </a:cubicBezTo>
                  <a:cubicBezTo>
                    <a:pt x="2376" y="6366"/>
                    <a:pt x="2271" y="6341"/>
                    <a:pt x="2163" y="6341"/>
                  </a:cubicBezTo>
                  <a:cubicBezTo>
                    <a:pt x="1621" y="6341"/>
                    <a:pt x="1021" y="6976"/>
                    <a:pt x="690" y="7342"/>
                  </a:cubicBezTo>
                  <a:cubicBezTo>
                    <a:pt x="429" y="7770"/>
                    <a:pt x="0" y="8554"/>
                    <a:pt x="345" y="9034"/>
                  </a:cubicBezTo>
                  <a:cubicBezTo>
                    <a:pt x="867" y="9557"/>
                    <a:pt x="1473" y="9901"/>
                    <a:pt x="2037" y="10257"/>
                  </a:cubicBezTo>
                  <a:cubicBezTo>
                    <a:pt x="2915" y="10821"/>
                    <a:pt x="3604" y="11260"/>
                    <a:pt x="4607" y="11468"/>
                  </a:cubicBezTo>
                  <a:cubicBezTo>
                    <a:pt x="5053" y="11593"/>
                    <a:pt x="5499" y="11647"/>
                    <a:pt x="5963" y="11647"/>
                  </a:cubicBezTo>
                  <a:cubicBezTo>
                    <a:pt x="6313" y="11647"/>
                    <a:pt x="6674" y="11616"/>
                    <a:pt x="7052" y="11562"/>
                  </a:cubicBezTo>
                  <a:cubicBezTo>
                    <a:pt x="7835" y="11468"/>
                    <a:pt x="8524" y="11124"/>
                    <a:pt x="9183" y="10601"/>
                  </a:cubicBezTo>
                  <a:cubicBezTo>
                    <a:pt x="9444" y="10340"/>
                    <a:pt x="9747" y="9996"/>
                    <a:pt x="10008" y="9693"/>
                  </a:cubicBezTo>
                  <a:cubicBezTo>
                    <a:pt x="10142" y="9590"/>
                    <a:pt x="10247" y="9439"/>
                    <a:pt x="10253" y="9413"/>
                  </a:cubicBezTo>
                  <a:lnTo>
                    <a:pt x="10253" y="9413"/>
                  </a:lnTo>
                  <a:cubicBezTo>
                    <a:pt x="10367" y="9297"/>
                    <a:pt x="10820" y="8717"/>
                    <a:pt x="11011" y="8335"/>
                  </a:cubicBezTo>
                  <a:lnTo>
                    <a:pt x="11094" y="8335"/>
                  </a:lnTo>
                  <a:cubicBezTo>
                    <a:pt x="11355" y="7864"/>
                    <a:pt x="11658" y="7342"/>
                    <a:pt x="11961" y="6862"/>
                  </a:cubicBezTo>
                  <a:cubicBezTo>
                    <a:pt x="12358" y="5984"/>
                    <a:pt x="12703" y="5295"/>
                    <a:pt x="12881" y="4375"/>
                  </a:cubicBezTo>
                  <a:cubicBezTo>
                    <a:pt x="13006" y="3508"/>
                    <a:pt x="12797" y="2641"/>
                    <a:pt x="12442" y="1858"/>
                  </a:cubicBezTo>
                  <a:cubicBezTo>
                    <a:pt x="12097" y="1158"/>
                    <a:pt x="11658" y="500"/>
                    <a:pt x="10969" y="155"/>
                  </a:cubicBezTo>
                  <a:cubicBezTo>
                    <a:pt x="10688" y="56"/>
                    <a:pt x="10413" y="1"/>
                    <a:pt x="10153"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37"/>
        <p:cNvGrpSpPr/>
        <p:nvPr/>
      </p:nvGrpSpPr>
      <p:grpSpPr>
        <a:xfrm>
          <a:off x="0" y="0"/>
          <a:ext cx="0" cy="0"/>
          <a:chOff x="0" y="0"/>
          <a:chExt cx="0" cy="0"/>
        </a:xfrm>
      </p:grpSpPr>
      <p:sp>
        <p:nvSpPr>
          <p:cNvPr id="8138" name="Google Shape;8138;p53"/>
          <p:cNvSpPr txBox="1">
            <a:spLocks noGrp="1"/>
          </p:cNvSpPr>
          <p:nvPr>
            <p:ph type="subTitle" idx="1"/>
          </p:nvPr>
        </p:nvSpPr>
        <p:spPr>
          <a:xfrm>
            <a:off x="915059" y="1746304"/>
            <a:ext cx="2283300" cy="480000"/>
          </a:xfrm>
          <a:prstGeom prst="rect">
            <a:avLst/>
          </a:prstGeom>
        </p:spPr>
        <p:txBody>
          <a:bodyPr spcFirstLastPara="1" wrap="square" lIns="36575" tIns="36575" rIns="36575" bIns="36575" anchor="t" anchorCtr="0">
            <a:noAutofit/>
          </a:bodyPr>
          <a:lstStyle/>
          <a:p>
            <a:pPr marL="0" lvl="0" indent="0" algn="ctr" rtl="0">
              <a:spcBef>
                <a:spcPts val="0"/>
              </a:spcBef>
              <a:spcAft>
                <a:spcPts val="0"/>
              </a:spcAft>
              <a:buNone/>
            </a:pPr>
            <a:r>
              <a:rPr lang="en" sz="3600" dirty="0" smtClean="0"/>
              <a:t>FINA</a:t>
            </a:r>
            <a:endParaRPr sz="3600" dirty="0"/>
          </a:p>
        </p:txBody>
      </p:sp>
      <p:sp>
        <p:nvSpPr>
          <p:cNvPr id="8139" name="Google Shape;8139;p53"/>
          <p:cNvSpPr txBox="1">
            <a:spLocks noGrp="1"/>
          </p:cNvSpPr>
          <p:nvPr>
            <p:ph type="subTitle" idx="3"/>
          </p:nvPr>
        </p:nvSpPr>
        <p:spPr>
          <a:xfrm>
            <a:off x="833107" y="2359385"/>
            <a:ext cx="2533755" cy="1371976"/>
          </a:xfrm>
          <a:prstGeom prst="rect">
            <a:avLst/>
          </a:prstGeom>
        </p:spPr>
        <p:txBody>
          <a:bodyPr spcFirstLastPara="1" wrap="square" lIns="36575" tIns="36575" rIns="36575" bIns="36575" anchor="t" anchorCtr="0">
            <a:noAutofit/>
          </a:bodyPr>
          <a:lstStyle/>
          <a:p>
            <a:pPr marL="0" lvl="0" indent="0" algn="ctr"/>
            <a:r>
              <a:rPr lang="es-MX" dirty="0"/>
              <a:t>E</a:t>
            </a:r>
            <a:r>
              <a:rPr lang="es-MX" dirty="0" smtClean="0"/>
              <a:t>s </a:t>
            </a:r>
            <a:r>
              <a:rPr lang="es-MX" dirty="0"/>
              <a:t>la coordinación de los movimientos musculares pequeños que ocurren en partes del cuerpo como los </a:t>
            </a:r>
            <a:r>
              <a:rPr lang="es-MX" dirty="0" smtClean="0"/>
              <a:t>dedos para producir movimientos pequeños y precisos.</a:t>
            </a:r>
            <a:endParaRPr dirty="0"/>
          </a:p>
        </p:txBody>
      </p:sp>
      <p:sp>
        <p:nvSpPr>
          <p:cNvPr id="8140" name="Google Shape;8140;p53"/>
          <p:cNvSpPr txBox="1">
            <a:spLocks noGrp="1"/>
          </p:cNvSpPr>
          <p:nvPr>
            <p:ph type="title"/>
          </p:nvPr>
        </p:nvSpPr>
        <p:spPr>
          <a:xfrm>
            <a:off x="1640059" y="87010"/>
            <a:ext cx="5919300" cy="1120200"/>
          </a:xfrm>
          <a:prstGeom prst="rect">
            <a:avLst/>
          </a:prstGeom>
        </p:spPr>
        <p:txBody>
          <a:bodyPr spcFirstLastPara="1" wrap="square" lIns="36575" tIns="36575" rIns="36575" bIns="36575" anchor="ctr" anchorCtr="0">
            <a:noAutofit/>
          </a:bodyPr>
          <a:lstStyle/>
          <a:p>
            <a:pPr marL="0" lvl="0" indent="0" algn="ctr" rtl="0">
              <a:spcBef>
                <a:spcPts val="0"/>
              </a:spcBef>
              <a:spcAft>
                <a:spcPts val="0"/>
              </a:spcAft>
              <a:buNone/>
            </a:pPr>
            <a:r>
              <a:rPr lang="en" sz="4800" dirty="0" smtClean="0"/>
              <a:t>MOTRICIDADES</a:t>
            </a:r>
            <a:endParaRPr sz="4800" dirty="0"/>
          </a:p>
        </p:txBody>
      </p:sp>
      <p:sp>
        <p:nvSpPr>
          <p:cNvPr id="8141" name="Google Shape;8141;p53"/>
          <p:cNvSpPr txBox="1">
            <a:spLocks noGrp="1"/>
          </p:cNvSpPr>
          <p:nvPr>
            <p:ph type="subTitle" idx="2"/>
          </p:nvPr>
        </p:nvSpPr>
        <p:spPr>
          <a:xfrm>
            <a:off x="6099399" y="1766687"/>
            <a:ext cx="2283300" cy="480000"/>
          </a:xfrm>
          <a:prstGeom prst="rect">
            <a:avLst/>
          </a:prstGeom>
        </p:spPr>
        <p:txBody>
          <a:bodyPr spcFirstLastPara="1" wrap="square" lIns="36575" tIns="36575" rIns="36575" bIns="36575" anchor="t" anchorCtr="0">
            <a:noAutofit/>
          </a:bodyPr>
          <a:lstStyle/>
          <a:p>
            <a:pPr marL="0" lvl="0" indent="0" algn="ctr" rtl="0">
              <a:spcBef>
                <a:spcPts val="0"/>
              </a:spcBef>
              <a:spcAft>
                <a:spcPts val="0"/>
              </a:spcAft>
              <a:buNone/>
            </a:pPr>
            <a:r>
              <a:rPr lang="en" sz="3600" dirty="0" smtClean="0"/>
              <a:t>GRUESA</a:t>
            </a:r>
            <a:endParaRPr sz="3600" dirty="0"/>
          </a:p>
        </p:txBody>
      </p:sp>
      <p:sp>
        <p:nvSpPr>
          <p:cNvPr id="8142" name="Google Shape;8142;p53"/>
          <p:cNvSpPr txBox="1">
            <a:spLocks noGrp="1"/>
          </p:cNvSpPr>
          <p:nvPr>
            <p:ph type="subTitle" idx="4"/>
          </p:nvPr>
        </p:nvSpPr>
        <p:spPr>
          <a:xfrm>
            <a:off x="6130368" y="2415081"/>
            <a:ext cx="2455107" cy="927900"/>
          </a:xfrm>
          <a:prstGeom prst="rect">
            <a:avLst/>
          </a:prstGeom>
        </p:spPr>
        <p:txBody>
          <a:bodyPr spcFirstLastPara="1" wrap="square" lIns="36575" tIns="36575" rIns="36575" bIns="36575" anchor="t" anchorCtr="0">
            <a:noAutofit/>
          </a:bodyPr>
          <a:lstStyle/>
          <a:p>
            <a:pPr marL="0" lvl="0" indent="0" algn="ctr"/>
            <a:r>
              <a:rPr lang="es-MX" dirty="0"/>
              <a:t>Es la habilidad para realizar movimientos generales grandes </a:t>
            </a:r>
            <a:r>
              <a:rPr lang="es-MX" dirty="0" smtClean="0"/>
              <a:t>Dicho </a:t>
            </a:r>
            <a:r>
              <a:rPr lang="es-MX" dirty="0"/>
              <a:t>control requiere la coordinación y el funcionamiento apropiados de músculos, huesos y nervios.</a:t>
            </a:r>
            <a:endParaRPr dirty="0"/>
          </a:p>
        </p:txBody>
      </p:sp>
      <p:sp>
        <p:nvSpPr>
          <p:cNvPr id="8143" name="Google Shape;8143;p53"/>
          <p:cNvSpPr/>
          <p:nvPr/>
        </p:nvSpPr>
        <p:spPr>
          <a:xfrm rot="1550837">
            <a:off x="5910001" y="3992482"/>
            <a:ext cx="330378" cy="284581"/>
          </a:xfrm>
          <a:custGeom>
            <a:avLst/>
            <a:gdLst/>
            <a:ahLst/>
            <a:cxnLst/>
            <a:rect l="l" t="t" r="r" b="b"/>
            <a:pathLst>
              <a:path w="5057" h="4356" extrusionOk="0">
                <a:moveTo>
                  <a:pt x="3601" y="1"/>
                </a:moveTo>
                <a:cubicBezTo>
                  <a:pt x="3554" y="1"/>
                  <a:pt x="3505" y="5"/>
                  <a:pt x="3453" y="15"/>
                </a:cubicBezTo>
                <a:cubicBezTo>
                  <a:pt x="2666" y="119"/>
                  <a:pt x="1884" y="207"/>
                  <a:pt x="1080" y="291"/>
                </a:cubicBezTo>
                <a:cubicBezTo>
                  <a:pt x="992" y="312"/>
                  <a:pt x="904" y="329"/>
                  <a:pt x="661" y="396"/>
                </a:cubicBezTo>
                <a:cubicBezTo>
                  <a:pt x="904" y="764"/>
                  <a:pt x="1080" y="1044"/>
                  <a:pt x="1289" y="1321"/>
                </a:cubicBezTo>
                <a:cubicBezTo>
                  <a:pt x="1360" y="1442"/>
                  <a:pt x="1482" y="1530"/>
                  <a:pt x="1532" y="1651"/>
                </a:cubicBezTo>
                <a:cubicBezTo>
                  <a:pt x="1620" y="1949"/>
                  <a:pt x="1724" y="2246"/>
                  <a:pt x="1724" y="2560"/>
                </a:cubicBezTo>
                <a:cubicBezTo>
                  <a:pt x="1724" y="2648"/>
                  <a:pt x="1377" y="2735"/>
                  <a:pt x="1185" y="2840"/>
                </a:cubicBezTo>
                <a:cubicBezTo>
                  <a:pt x="749" y="3049"/>
                  <a:pt x="260" y="3242"/>
                  <a:pt x="50" y="3727"/>
                </a:cubicBezTo>
                <a:cubicBezTo>
                  <a:pt x="0" y="3886"/>
                  <a:pt x="33" y="4112"/>
                  <a:pt x="105" y="4267"/>
                </a:cubicBezTo>
                <a:cubicBezTo>
                  <a:pt x="138" y="4338"/>
                  <a:pt x="364" y="4355"/>
                  <a:pt x="486" y="4355"/>
                </a:cubicBezTo>
                <a:cubicBezTo>
                  <a:pt x="1151" y="4305"/>
                  <a:pt x="1674" y="3953"/>
                  <a:pt x="2160" y="3573"/>
                </a:cubicBezTo>
                <a:cubicBezTo>
                  <a:pt x="2495" y="3309"/>
                  <a:pt x="2528" y="3012"/>
                  <a:pt x="2285" y="2681"/>
                </a:cubicBezTo>
                <a:cubicBezTo>
                  <a:pt x="2231" y="2614"/>
                  <a:pt x="2181" y="2543"/>
                  <a:pt x="2181" y="2455"/>
                </a:cubicBezTo>
                <a:cubicBezTo>
                  <a:pt x="2160" y="2020"/>
                  <a:pt x="2076" y="1601"/>
                  <a:pt x="1779" y="1254"/>
                </a:cubicBezTo>
                <a:cubicBezTo>
                  <a:pt x="1658" y="1095"/>
                  <a:pt x="1515" y="919"/>
                  <a:pt x="1377" y="747"/>
                </a:cubicBezTo>
                <a:cubicBezTo>
                  <a:pt x="2143" y="626"/>
                  <a:pt x="2892" y="521"/>
                  <a:pt x="3662" y="396"/>
                </a:cubicBezTo>
                <a:cubicBezTo>
                  <a:pt x="3960" y="1044"/>
                  <a:pt x="4253" y="1689"/>
                  <a:pt x="4567" y="2367"/>
                </a:cubicBezTo>
                <a:cubicBezTo>
                  <a:pt x="4202" y="2509"/>
                  <a:pt x="3872" y="2648"/>
                  <a:pt x="3541" y="2786"/>
                </a:cubicBezTo>
                <a:cubicBezTo>
                  <a:pt x="3173" y="2945"/>
                  <a:pt x="2997" y="3259"/>
                  <a:pt x="3102" y="3623"/>
                </a:cubicBezTo>
                <a:cubicBezTo>
                  <a:pt x="3180" y="3937"/>
                  <a:pt x="3413" y="4011"/>
                  <a:pt x="3674" y="4011"/>
                </a:cubicBezTo>
                <a:cubicBezTo>
                  <a:pt x="3705" y="4011"/>
                  <a:pt x="3736" y="4010"/>
                  <a:pt x="3767" y="4008"/>
                </a:cubicBezTo>
                <a:cubicBezTo>
                  <a:pt x="3976" y="4008"/>
                  <a:pt x="4186" y="3991"/>
                  <a:pt x="4395" y="3974"/>
                </a:cubicBezTo>
                <a:cubicBezTo>
                  <a:pt x="4692" y="3953"/>
                  <a:pt x="4901" y="3815"/>
                  <a:pt x="4918" y="3501"/>
                </a:cubicBezTo>
                <a:cubicBezTo>
                  <a:pt x="4952" y="3066"/>
                  <a:pt x="5056" y="2576"/>
                  <a:pt x="4918" y="2175"/>
                </a:cubicBezTo>
                <a:cubicBezTo>
                  <a:pt x="4726" y="1513"/>
                  <a:pt x="4378" y="902"/>
                  <a:pt x="4064" y="291"/>
                </a:cubicBezTo>
                <a:cubicBezTo>
                  <a:pt x="3978" y="104"/>
                  <a:pt x="3820" y="1"/>
                  <a:pt x="3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53"/>
          <p:cNvSpPr/>
          <p:nvPr/>
        </p:nvSpPr>
        <p:spPr>
          <a:xfrm rot="1550837">
            <a:off x="3203926" y="1906757"/>
            <a:ext cx="330378" cy="284581"/>
          </a:xfrm>
          <a:custGeom>
            <a:avLst/>
            <a:gdLst/>
            <a:ahLst/>
            <a:cxnLst/>
            <a:rect l="l" t="t" r="r" b="b"/>
            <a:pathLst>
              <a:path w="5057" h="4356" extrusionOk="0">
                <a:moveTo>
                  <a:pt x="3601" y="1"/>
                </a:moveTo>
                <a:cubicBezTo>
                  <a:pt x="3554" y="1"/>
                  <a:pt x="3505" y="5"/>
                  <a:pt x="3453" y="15"/>
                </a:cubicBezTo>
                <a:cubicBezTo>
                  <a:pt x="2666" y="119"/>
                  <a:pt x="1884" y="207"/>
                  <a:pt x="1080" y="291"/>
                </a:cubicBezTo>
                <a:cubicBezTo>
                  <a:pt x="992" y="312"/>
                  <a:pt x="904" y="329"/>
                  <a:pt x="661" y="396"/>
                </a:cubicBezTo>
                <a:cubicBezTo>
                  <a:pt x="904" y="764"/>
                  <a:pt x="1080" y="1044"/>
                  <a:pt x="1289" y="1321"/>
                </a:cubicBezTo>
                <a:cubicBezTo>
                  <a:pt x="1360" y="1442"/>
                  <a:pt x="1482" y="1530"/>
                  <a:pt x="1532" y="1651"/>
                </a:cubicBezTo>
                <a:cubicBezTo>
                  <a:pt x="1620" y="1949"/>
                  <a:pt x="1724" y="2246"/>
                  <a:pt x="1724" y="2560"/>
                </a:cubicBezTo>
                <a:cubicBezTo>
                  <a:pt x="1724" y="2648"/>
                  <a:pt x="1377" y="2735"/>
                  <a:pt x="1185" y="2840"/>
                </a:cubicBezTo>
                <a:cubicBezTo>
                  <a:pt x="749" y="3049"/>
                  <a:pt x="260" y="3242"/>
                  <a:pt x="50" y="3727"/>
                </a:cubicBezTo>
                <a:cubicBezTo>
                  <a:pt x="0" y="3886"/>
                  <a:pt x="33" y="4112"/>
                  <a:pt x="105" y="4267"/>
                </a:cubicBezTo>
                <a:cubicBezTo>
                  <a:pt x="138" y="4338"/>
                  <a:pt x="364" y="4355"/>
                  <a:pt x="486" y="4355"/>
                </a:cubicBezTo>
                <a:cubicBezTo>
                  <a:pt x="1151" y="4305"/>
                  <a:pt x="1674" y="3953"/>
                  <a:pt x="2160" y="3573"/>
                </a:cubicBezTo>
                <a:cubicBezTo>
                  <a:pt x="2495" y="3309"/>
                  <a:pt x="2528" y="3012"/>
                  <a:pt x="2285" y="2681"/>
                </a:cubicBezTo>
                <a:cubicBezTo>
                  <a:pt x="2231" y="2614"/>
                  <a:pt x="2181" y="2543"/>
                  <a:pt x="2181" y="2455"/>
                </a:cubicBezTo>
                <a:cubicBezTo>
                  <a:pt x="2160" y="2020"/>
                  <a:pt x="2076" y="1601"/>
                  <a:pt x="1779" y="1254"/>
                </a:cubicBezTo>
                <a:cubicBezTo>
                  <a:pt x="1658" y="1095"/>
                  <a:pt x="1515" y="919"/>
                  <a:pt x="1377" y="747"/>
                </a:cubicBezTo>
                <a:cubicBezTo>
                  <a:pt x="2143" y="626"/>
                  <a:pt x="2892" y="521"/>
                  <a:pt x="3662" y="396"/>
                </a:cubicBezTo>
                <a:cubicBezTo>
                  <a:pt x="3960" y="1044"/>
                  <a:pt x="4253" y="1689"/>
                  <a:pt x="4567" y="2367"/>
                </a:cubicBezTo>
                <a:cubicBezTo>
                  <a:pt x="4202" y="2509"/>
                  <a:pt x="3872" y="2648"/>
                  <a:pt x="3541" y="2786"/>
                </a:cubicBezTo>
                <a:cubicBezTo>
                  <a:pt x="3173" y="2945"/>
                  <a:pt x="2997" y="3259"/>
                  <a:pt x="3102" y="3623"/>
                </a:cubicBezTo>
                <a:cubicBezTo>
                  <a:pt x="3180" y="3937"/>
                  <a:pt x="3413" y="4011"/>
                  <a:pt x="3674" y="4011"/>
                </a:cubicBezTo>
                <a:cubicBezTo>
                  <a:pt x="3705" y="4011"/>
                  <a:pt x="3736" y="4010"/>
                  <a:pt x="3767" y="4008"/>
                </a:cubicBezTo>
                <a:cubicBezTo>
                  <a:pt x="3976" y="4008"/>
                  <a:pt x="4186" y="3991"/>
                  <a:pt x="4395" y="3974"/>
                </a:cubicBezTo>
                <a:cubicBezTo>
                  <a:pt x="4692" y="3953"/>
                  <a:pt x="4901" y="3815"/>
                  <a:pt x="4918" y="3501"/>
                </a:cubicBezTo>
                <a:cubicBezTo>
                  <a:pt x="4952" y="3066"/>
                  <a:pt x="5056" y="2576"/>
                  <a:pt x="4918" y="2175"/>
                </a:cubicBezTo>
                <a:cubicBezTo>
                  <a:pt x="4726" y="1513"/>
                  <a:pt x="4378" y="902"/>
                  <a:pt x="4064" y="291"/>
                </a:cubicBezTo>
                <a:cubicBezTo>
                  <a:pt x="3978" y="104"/>
                  <a:pt x="3820" y="1"/>
                  <a:pt x="3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53"/>
          <p:cNvSpPr/>
          <p:nvPr/>
        </p:nvSpPr>
        <p:spPr>
          <a:xfrm rot="-1235490">
            <a:off x="5910628" y="1810974"/>
            <a:ext cx="329144" cy="200667"/>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53"/>
          <p:cNvSpPr/>
          <p:nvPr/>
        </p:nvSpPr>
        <p:spPr>
          <a:xfrm rot="-1235490">
            <a:off x="2925566" y="3682574"/>
            <a:ext cx="329144" cy="200667"/>
          </a:xfrm>
          <a:custGeom>
            <a:avLst/>
            <a:gdLst/>
            <a:ahLst/>
            <a:cxnLst/>
            <a:rect l="l" t="t" r="r" b="b"/>
            <a:pathLst>
              <a:path w="9804" h="5977" extrusionOk="0">
                <a:moveTo>
                  <a:pt x="6729" y="1"/>
                </a:moveTo>
                <a:cubicBezTo>
                  <a:pt x="6402" y="1"/>
                  <a:pt x="6235" y="282"/>
                  <a:pt x="6087" y="677"/>
                </a:cubicBezTo>
                <a:cubicBezTo>
                  <a:pt x="5601" y="1987"/>
                  <a:pt x="5095" y="3293"/>
                  <a:pt x="4605" y="4620"/>
                </a:cubicBezTo>
                <a:cubicBezTo>
                  <a:pt x="4396" y="4532"/>
                  <a:pt x="4362" y="4532"/>
                  <a:pt x="4362" y="4515"/>
                </a:cubicBezTo>
                <a:cubicBezTo>
                  <a:pt x="4274" y="4427"/>
                  <a:pt x="4186" y="4323"/>
                  <a:pt x="4115" y="4218"/>
                </a:cubicBezTo>
                <a:cubicBezTo>
                  <a:pt x="3425" y="3373"/>
                  <a:pt x="2569" y="2828"/>
                  <a:pt x="1531" y="2828"/>
                </a:cubicBezTo>
                <a:cubicBezTo>
                  <a:pt x="1391" y="2828"/>
                  <a:pt x="1248" y="2838"/>
                  <a:pt x="1101" y="2858"/>
                </a:cubicBezTo>
                <a:cubicBezTo>
                  <a:pt x="716" y="2912"/>
                  <a:pt x="298" y="3381"/>
                  <a:pt x="88" y="3766"/>
                </a:cubicBezTo>
                <a:cubicBezTo>
                  <a:pt x="1" y="3942"/>
                  <a:pt x="331" y="4427"/>
                  <a:pt x="578" y="4653"/>
                </a:cubicBezTo>
                <a:cubicBezTo>
                  <a:pt x="959" y="5022"/>
                  <a:pt x="1415" y="5281"/>
                  <a:pt x="1851" y="5562"/>
                </a:cubicBezTo>
                <a:cubicBezTo>
                  <a:pt x="2286" y="5842"/>
                  <a:pt x="2760" y="5976"/>
                  <a:pt x="3222" y="5976"/>
                </a:cubicBezTo>
                <a:cubicBezTo>
                  <a:pt x="4110" y="5976"/>
                  <a:pt x="4954" y="5482"/>
                  <a:pt x="5392" y="4587"/>
                </a:cubicBezTo>
                <a:cubicBezTo>
                  <a:pt x="5965" y="3398"/>
                  <a:pt x="6543" y="2230"/>
                  <a:pt x="7150" y="974"/>
                </a:cubicBezTo>
                <a:cubicBezTo>
                  <a:pt x="7656" y="1552"/>
                  <a:pt x="8966" y="1045"/>
                  <a:pt x="9016" y="2372"/>
                </a:cubicBezTo>
                <a:cubicBezTo>
                  <a:pt x="9121" y="2406"/>
                  <a:pt x="9226" y="2439"/>
                  <a:pt x="9330" y="2456"/>
                </a:cubicBezTo>
                <a:cubicBezTo>
                  <a:pt x="9489" y="2058"/>
                  <a:pt x="9803" y="1640"/>
                  <a:pt x="9766" y="1255"/>
                </a:cubicBezTo>
                <a:cubicBezTo>
                  <a:pt x="9749" y="1029"/>
                  <a:pt x="9192" y="803"/>
                  <a:pt x="8845" y="677"/>
                </a:cubicBezTo>
                <a:cubicBezTo>
                  <a:pt x="8322" y="468"/>
                  <a:pt x="7727" y="418"/>
                  <a:pt x="7221" y="154"/>
                </a:cubicBezTo>
                <a:cubicBezTo>
                  <a:pt x="7024" y="48"/>
                  <a:pt x="6863" y="1"/>
                  <a:pt x="6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7" name="Google Shape;8147;p53"/>
          <p:cNvGrpSpPr/>
          <p:nvPr/>
        </p:nvGrpSpPr>
        <p:grpSpPr>
          <a:xfrm>
            <a:off x="3472668" y="1911307"/>
            <a:ext cx="2181681" cy="2542637"/>
            <a:chOff x="236025" y="2978925"/>
            <a:chExt cx="1281800" cy="1513775"/>
          </a:xfrm>
        </p:grpSpPr>
        <p:sp>
          <p:nvSpPr>
            <p:cNvPr id="8148" name="Google Shape;8148;p53"/>
            <p:cNvSpPr/>
            <p:nvPr/>
          </p:nvSpPr>
          <p:spPr>
            <a:xfrm>
              <a:off x="236025" y="4242825"/>
              <a:ext cx="1219900" cy="249875"/>
            </a:xfrm>
            <a:custGeom>
              <a:avLst/>
              <a:gdLst/>
              <a:ahLst/>
              <a:cxnLst/>
              <a:rect l="l" t="t" r="r" b="b"/>
              <a:pathLst>
                <a:path w="48796" h="9995" extrusionOk="0">
                  <a:moveTo>
                    <a:pt x="21852" y="1"/>
                  </a:moveTo>
                  <a:cubicBezTo>
                    <a:pt x="21677" y="1"/>
                    <a:pt x="21500" y="9"/>
                    <a:pt x="21321" y="25"/>
                  </a:cubicBezTo>
                  <a:cubicBezTo>
                    <a:pt x="20413" y="67"/>
                    <a:pt x="19629" y="464"/>
                    <a:pt x="18846" y="809"/>
                  </a:cubicBezTo>
                  <a:cubicBezTo>
                    <a:pt x="17344" y="1531"/>
                    <a:pt x="15732" y="2247"/>
                    <a:pt x="14071" y="2247"/>
                  </a:cubicBezTo>
                  <a:cubicBezTo>
                    <a:pt x="13619" y="2247"/>
                    <a:pt x="13162" y="2194"/>
                    <a:pt x="12703" y="2073"/>
                  </a:cubicBezTo>
                  <a:cubicBezTo>
                    <a:pt x="11794" y="1812"/>
                    <a:pt x="11011" y="1248"/>
                    <a:pt x="10092" y="851"/>
                  </a:cubicBezTo>
                  <a:cubicBezTo>
                    <a:pt x="9183" y="506"/>
                    <a:pt x="8222" y="286"/>
                    <a:pt x="7271" y="286"/>
                  </a:cubicBezTo>
                  <a:cubicBezTo>
                    <a:pt x="7041" y="270"/>
                    <a:pt x="6808" y="262"/>
                    <a:pt x="6573" y="262"/>
                  </a:cubicBezTo>
                  <a:cubicBezTo>
                    <a:pt x="4979" y="262"/>
                    <a:pt x="3295" y="646"/>
                    <a:pt x="2048" y="1592"/>
                  </a:cubicBezTo>
                  <a:cubicBezTo>
                    <a:pt x="1693" y="1812"/>
                    <a:pt x="1473" y="2198"/>
                    <a:pt x="1264" y="2637"/>
                  </a:cubicBezTo>
                  <a:cubicBezTo>
                    <a:pt x="1003" y="2940"/>
                    <a:pt x="826" y="3295"/>
                    <a:pt x="648" y="3640"/>
                  </a:cubicBezTo>
                  <a:cubicBezTo>
                    <a:pt x="345" y="4340"/>
                    <a:pt x="220" y="5123"/>
                    <a:pt x="126" y="5907"/>
                  </a:cubicBezTo>
                  <a:cubicBezTo>
                    <a:pt x="0" y="6638"/>
                    <a:pt x="126" y="7421"/>
                    <a:pt x="565" y="7902"/>
                  </a:cubicBezTo>
                  <a:cubicBezTo>
                    <a:pt x="1003" y="8466"/>
                    <a:pt x="1609" y="8779"/>
                    <a:pt x="2351" y="8821"/>
                  </a:cubicBezTo>
                  <a:cubicBezTo>
                    <a:pt x="2542" y="8850"/>
                    <a:pt x="2736" y="8863"/>
                    <a:pt x="2933" y="8863"/>
                  </a:cubicBezTo>
                  <a:cubicBezTo>
                    <a:pt x="4250" y="8863"/>
                    <a:pt x="5665" y="8278"/>
                    <a:pt x="6874" y="7860"/>
                  </a:cubicBezTo>
                  <a:cubicBezTo>
                    <a:pt x="7877" y="7557"/>
                    <a:pt x="8963" y="7212"/>
                    <a:pt x="9966" y="6993"/>
                  </a:cubicBezTo>
                  <a:cubicBezTo>
                    <a:pt x="10855" y="6806"/>
                    <a:pt x="11774" y="6620"/>
                    <a:pt x="12672" y="6620"/>
                  </a:cubicBezTo>
                  <a:cubicBezTo>
                    <a:pt x="12830" y="6620"/>
                    <a:pt x="12986" y="6625"/>
                    <a:pt x="13142" y="6638"/>
                  </a:cubicBezTo>
                  <a:cubicBezTo>
                    <a:pt x="13487" y="6690"/>
                    <a:pt x="13925" y="6774"/>
                    <a:pt x="14228" y="6857"/>
                  </a:cubicBezTo>
                  <a:cubicBezTo>
                    <a:pt x="14845" y="7077"/>
                    <a:pt x="15054" y="7474"/>
                    <a:pt x="14928" y="8121"/>
                  </a:cubicBezTo>
                  <a:cubicBezTo>
                    <a:pt x="14792" y="8685"/>
                    <a:pt x="14270" y="9385"/>
                    <a:pt x="15012" y="9824"/>
                  </a:cubicBezTo>
                  <a:cubicBezTo>
                    <a:pt x="15237" y="9950"/>
                    <a:pt x="15506" y="9995"/>
                    <a:pt x="15787" y="9995"/>
                  </a:cubicBezTo>
                  <a:cubicBezTo>
                    <a:pt x="16277" y="9995"/>
                    <a:pt x="16804" y="9858"/>
                    <a:pt x="17195" y="9772"/>
                  </a:cubicBezTo>
                  <a:cubicBezTo>
                    <a:pt x="18188" y="9469"/>
                    <a:pt x="19190" y="8988"/>
                    <a:pt x="20193" y="8644"/>
                  </a:cubicBezTo>
                  <a:cubicBezTo>
                    <a:pt x="21113" y="8257"/>
                    <a:pt x="22199" y="7996"/>
                    <a:pt x="23150" y="7860"/>
                  </a:cubicBezTo>
                  <a:cubicBezTo>
                    <a:pt x="23509" y="7811"/>
                    <a:pt x="23822" y="7759"/>
                    <a:pt x="24113" y="7759"/>
                  </a:cubicBezTo>
                  <a:cubicBezTo>
                    <a:pt x="24322" y="7759"/>
                    <a:pt x="24520" y="7786"/>
                    <a:pt x="24717" y="7860"/>
                  </a:cubicBezTo>
                  <a:cubicBezTo>
                    <a:pt x="25239" y="7902"/>
                    <a:pt x="25594" y="8341"/>
                    <a:pt x="25939" y="8644"/>
                  </a:cubicBezTo>
                  <a:cubicBezTo>
                    <a:pt x="26590" y="9139"/>
                    <a:pt x="27370" y="9401"/>
                    <a:pt x="28116" y="9401"/>
                  </a:cubicBezTo>
                  <a:cubicBezTo>
                    <a:pt x="28220" y="9401"/>
                    <a:pt x="28323" y="9395"/>
                    <a:pt x="28425" y="9385"/>
                  </a:cubicBezTo>
                  <a:cubicBezTo>
                    <a:pt x="29292" y="9249"/>
                    <a:pt x="29992" y="8644"/>
                    <a:pt x="30723" y="8121"/>
                  </a:cubicBezTo>
                  <a:cubicBezTo>
                    <a:pt x="31507" y="7557"/>
                    <a:pt x="32426" y="7118"/>
                    <a:pt x="33429" y="6857"/>
                  </a:cubicBezTo>
                  <a:cubicBezTo>
                    <a:pt x="33894" y="6722"/>
                    <a:pt x="34376" y="6664"/>
                    <a:pt x="34864" y="6664"/>
                  </a:cubicBezTo>
                  <a:cubicBezTo>
                    <a:pt x="35470" y="6664"/>
                    <a:pt x="36086" y="6754"/>
                    <a:pt x="36688" y="6899"/>
                  </a:cubicBezTo>
                  <a:cubicBezTo>
                    <a:pt x="37733" y="7118"/>
                    <a:pt x="38736" y="7474"/>
                    <a:pt x="39822" y="7777"/>
                  </a:cubicBezTo>
                  <a:cubicBezTo>
                    <a:pt x="40825" y="8038"/>
                    <a:pt x="41869" y="8257"/>
                    <a:pt x="42956" y="8424"/>
                  </a:cubicBezTo>
                  <a:cubicBezTo>
                    <a:pt x="43875" y="8560"/>
                    <a:pt x="44878" y="8644"/>
                    <a:pt x="45787" y="8644"/>
                  </a:cubicBezTo>
                  <a:cubicBezTo>
                    <a:pt x="46487" y="8560"/>
                    <a:pt x="47354" y="8466"/>
                    <a:pt x="47834" y="7860"/>
                  </a:cubicBezTo>
                  <a:cubicBezTo>
                    <a:pt x="48795" y="6638"/>
                    <a:pt x="47134" y="5071"/>
                    <a:pt x="46226" y="4423"/>
                  </a:cubicBezTo>
                  <a:cubicBezTo>
                    <a:pt x="44920" y="3598"/>
                    <a:pt x="43436" y="3159"/>
                    <a:pt x="41953" y="2814"/>
                  </a:cubicBezTo>
                  <a:cubicBezTo>
                    <a:pt x="40322" y="2407"/>
                    <a:pt x="38665" y="2260"/>
                    <a:pt x="37003" y="2260"/>
                  </a:cubicBezTo>
                  <a:cubicBezTo>
                    <a:pt x="36536" y="2260"/>
                    <a:pt x="36069" y="2272"/>
                    <a:pt x="35602" y="2292"/>
                  </a:cubicBezTo>
                  <a:cubicBezTo>
                    <a:pt x="34180" y="2350"/>
                    <a:pt x="32759" y="2433"/>
                    <a:pt x="31323" y="2433"/>
                  </a:cubicBezTo>
                  <a:cubicBezTo>
                    <a:pt x="30691" y="2433"/>
                    <a:pt x="30056" y="2417"/>
                    <a:pt x="29417" y="2376"/>
                  </a:cubicBezTo>
                  <a:cubicBezTo>
                    <a:pt x="28425" y="2198"/>
                    <a:pt x="27464" y="2073"/>
                    <a:pt x="26461" y="1634"/>
                  </a:cubicBezTo>
                  <a:cubicBezTo>
                    <a:pt x="25594" y="1289"/>
                    <a:pt x="24811" y="809"/>
                    <a:pt x="23933" y="464"/>
                  </a:cubicBezTo>
                  <a:cubicBezTo>
                    <a:pt x="23268" y="144"/>
                    <a:pt x="22576" y="1"/>
                    <a:pt x="21852"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53"/>
            <p:cNvSpPr/>
            <p:nvPr/>
          </p:nvSpPr>
          <p:spPr>
            <a:xfrm>
              <a:off x="830150" y="3163025"/>
              <a:ext cx="312375" cy="140350"/>
            </a:xfrm>
            <a:custGeom>
              <a:avLst/>
              <a:gdLst/>
              <a:ahLst/>
              <a:cxnLst/>
              <a:rect l="l" t="t" r="r" b="b"/>
              <a:pathLst>
                <a:path w="12495" h="5614" extrusionOk="0">
                  <a:moveTo>
                    <a:pt x="7658" y="1"/>
                  </a:moveTo>
                  <a:cubicBezTo>
                    <a:pt x="6958" y="43"/>
                    <a:pt x="6311" y="43"/>
                    <a:pt x="5611" y="126"/>
                  </a:cubicBezTo>
                  <a:cubicBezTo>
                    <a:pt x="4963" y="262"/>
                    <a:pt x="4263" y="345"/>
                    <a:pt x="3521" y="565"/>
                  </a:cubicBezTo>
                  <a:cubicBezTo>
                    <a:pt x="2393" y="910"/>
                    <a:pt x="1046" y="1348"/>
                    <a:pt x="126" y="2174"/>
                  </a:cubicBezTo>
                  <a:lnTo>
                    <a:pt x="126" y="2257"/>
                  </a:lnTo>
                  <a:cubicBezTo>
                    <a:pt x="126" y="2299"/>
                    <a:pt x="43" y="2477"/>
                    <a:pt x="43" y="2612"/>
                  </a:cubicBezTo>
                  <a:cubicBezTo>
                    <a:pt x="1" y="3041"/>
                    <a:pt x="1" y="3521"/>
                    <a:pt x="1" y="3960"/>
                  </a:cubicBezTo>
                  <a:cubicBezTo>
                    <a:pt x="43" y="4305"/>
                    <a:pt x="43" y="4743"/>
                    <a:pt x="126" y="5088"/>
                  </a:cubicBezTo>
                  <a:cubicBezTo>
                    <a:pt x="166" y="5218"/>
                    <a:pt x="368" y="5613"/>
                    <a:pt x="649" y="5613"/>
                  </a:cubicBezTo>
                  <a:cubicBezTo>
                    <a:pt x="663" y="5613"/>
                    <a:pt x="676" y="5612"/>
                    <a:pt x="690" y="5610"/>
                  </a:cubicBezTo>
                  <a:cubicBezTo>
                    <a:pt x="952" y="5433"/>
                    <a:pt x="1171" y="5046"/>
                    <a:pt x="1474" y="4827"/>
                  </a:cubicBezTo>
                  <a:cubicBezTo>
                    <a:pt x="1829" y="4440"/>
                    <a:pt x="2257" y="4043"/>
                    <a:pt x="2613" y="3657"/>
                  </a:cubicBezTo>
                  <a:cubicBezTo>
                    <a:pt x="3396" y="3082"/>
                    <a:pt x="4263" y="2518"/>
                    <a:pt x="5088" y="2174"/>
                  </a:cubicBezTo>
                  <a:cubicBezTo>
                    <a:pt x="5966" y="1829"/>
                    <a:pt x="6958" y="1735"/>
                    <a:pt x="7794" y="1515"/>
                  </a:cubicBezTo>
                  <a:cubicBezTo>
                    <a:pt x="8097" y="1474"/>
                    <a:pt x="8316" y="1390"/>
                    <a:pt x="8577" y="1348"/>
                  </a:cubicBezTo>
                  <a:cubicBezTo>
                    <a:pt x="8880" y="1348"/>
                    <a:pt x="9006" y="1390"/>
                    <a:pt x="9141" y="1609"/>
                  </a:cubicBezTo>
                  <a:cubicBezTo>
                    <a:pt x="9283" y="1795"/>
                    <a:pt x="9402" y="1973"/>
                    <a:pt x="9593" y="1973"/>
                  </a:cubicBezTo>
                  <a:cubicBezTo>
                    <a:pt x="9628" y="1973"/>
                    <a:pt x="9665" y="1967"/>
                    <a:pt x="9706" y="1954"/>
                  </a:cubicBezTo>
                  <a:cubicBezTo>
                    <a:pt x="9988" y="1954"/>
                    <a:pt x="10064" y="1698"/>
                    <a:pt x="10223" y="1698"/>
                  </a:cubicBezTo>
                  <a:cubicBezTo>
                    <a:pt x="10281" y="1698"/>
                    <a:pt x="10351" y="1733"/>
                    <a:pt x="10447" y="1829"/>
                  </a:cubicBezTo>
                  <a:cubicBezTo>
                    <a:pt x="10792" y="2132"/>
                    <a:pt x="11137" y="2477"/>
                    <a:pt x="11492" y="2738"/>
                  </a:cubicBezTo>
                  <a:cubicBezTo>
                    <a:pt x="11555" y="2801"/>
                    <a:pt x="12015" y="3261"/>
                    <a:pt x="12256" y="3261"/>
                  </a:cubicBezTo>
                  <a:cubicBezTo>
                    <a:pt x="12335" y="3261"/>
                    <a:pt x="12390" y="3211"/>
                    <a:pt x="12401" y="3082"/>
                  </a:cubicBezTo>
                  <a:cubicBezTo>
                    <a:pt x="12495" y="2873"/>
                    <a:pt x="12140" y="2612"/>
                    <a:pt x="12014" y="2477"/>
                  </a:cubicBezTo>
                  <a:cubicBezTo>
                    <a:pt x="11659" y="1954"/>
                    <a:pt x="11273" y="1609"/>
                    <a:pt x="10876" y="1171"/>
                  </a:cubicBezTo>
                  <a:cubicBezTo>
                    <a:pt x="10447" y="826"/>
                    <a:pt x="10009" y="387"/>
                    <a:pt x="9486" y="168"/>
                  </a:cubicBezTo>
                  <a:cubicBezTo>
                    <a:pt x="8922" y="1"/>
                    <a:pt x="8222" y="1"/>
                    <a:pt x="7658"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53"/>
            <p:cNvSpPr/>
            <p:nvPr/>
          </p:nvSpPr>
          <p:spPr>
            <a:xfrm>
              <a:off x="1186900" y="4308425"/>
              <a:ext cx="181800" cy="100350"/>
            </a:xfrm>
            <a:custGeom>
              <a:avLst/>
              <a:gdLst/>
              <a:ahLst/>
              <a:cxnLst/>
              <a:rect l="l" t="t" r="r" b="b"/>
              <a:pathLst>
                <a:path w="7272" h="4014" extrusionOk="0">
                  <a:moveTo>
                    <a:pt x="1240" y="1"/>
                  </a:moveTo>
                  <a:cubicBezTo>
                    <a:pt x="882" y="1"/>
                    <a:pt x="554" y="110"/>
                    <a:pt x="356" y="535"/>
                  </a:cubicBezTo>
                  <a:lnTo>
                    <a:pt x="356" y="577"/>
                  </a:lnTo>
                  <a:cubicBezTo>
                    <a:pt x="1" y="974"/>
                    <a:pt x="1" y="1716"/>
                    <a:pt x="220" y="2102"/>
                  </a:cubicBezTo>
                  <a:cubicBezTo>
                    <a:pt x="356" y="2322"/>
                    <a:pt x="701" y="2447"/>
                    <a:pt x="920" y="2583"/>
                  </a:cubicBezTo>
                  <a:cubicBezTo>
                    <a:pt x="1265" y="2886"/>
                    <a:pt x="1703" y="3147"/>
                    <a:pt x="2048" y="3450"/>
                  </a:cubicBezTo>
                  <a:cubicBezTo>
                    <a:pt x="2832" y="3888"/>
                    <a:pt x="3834" y="4014"/>
                    <a:pt x="4754" y="4014"/>
                  </a:cubicBezTo>
                  <a:cubicBezTo>
                    <a:pt x="5182" y="4014"/>
                    <a:pt x="5704" y="3888"/>
                    <a:pt x="6101" y="3805"/>
                  </a:cubicBezTo>
                  <a:cubicBezTo>
                    <a:pt x="6404" y="3711"/>
                    <a:pt x="6749" y="3711"/>
                    <a:pt x="7052" y="3586"/>
                  </a:cubicBezTo>
                  <a:cubicBezTo>
                    <a:pt x="7188" y="3450"/>
                    <a:pt x="7271" y="3283"/>
                    <a:pt x="7188" y="3105"/>
                  </a:cubicBezTo>
                  <a:cubicBezTo>
                    <a:pt x="7104" y="2886"/>
                    <a:pt x="6749" y="2802"/>
                    <a:pt x="6624" y="2708"/>
                  </a:cubicBezTo>
                  <a:cubicBezTo>
                    <a:pt x="6185" y="2583"/>
                    <a:pt x="5840" y="2499"/>
                    <a:pt x="5485" y="2322"/>
                  </a:cubicBezTo>
                  <a:cubicBezTo>
                    <a:pt x="5057" y="2019"/>
                    <a:pt x="4618" y="1663"/>
                    <a:pt x="4273" y="1319"/>
                  </a:cubicBezTo>
                  <a:cubicBezTo>
                    <a:pt x="3970" y="974"/>
                    <a:pt x="3709" y="671"/>
                    <a:pt x="3354" y="535"/>
                  </a:cubicBezTo>
                  <a:cubicBezTo>
                    <a:pt x="3009" y="316"/>
                    <a:pt x="2487" y="190"/>
                    <a:pt x="2048" y="96"/>
                  </a:cubicBezTo>
                  <a:cubicBezTo>
                    <a:pt x="1790" y="61"/>
                    <a:pt x="1507" y="1"/>
                    <a:pt x="1240"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53"/>
            <p:cNvSpPr/>
            <p:nvPr/>
          </p:nvSpPr>
          <p:spPr>
            <a:xfrm>
              <a:off x="1181675" y="3593125"/>
              <a:ext cx="218625" cy="768075"/>
            </a:xfrm>
            <a:custGeom>
              <a:avLst/>
              <a:gdLst/>
              <a:ahLst/>
              <a:cxnLst/>
              <a:rect l="l" t="t" r="r" b="b"/>
              <a:pathLst>
                <a:path w="8745" h="30723" extrusionOk="0">
                  <a:moveTo>
                    <a:pt x="6883" y="0"/>
                  </a:moveTo>
                  <a:cubicBezTo>
                    <a:pt x="6396" y="0"/>
                    <a:pt x="5882" y="149"/>
                    <a:pt x="5485" y="200"/>
                  </a:cubicBezTo>
                  <a:cubicBezTo>
                    <a:pt x="5130" y="242"/>
                    <a:pt x="4785" y="336"/>
                    <a:pt x="4482" y="462"/>
                  </a:cubicBezTo>
                  <a:cubicBezTo>
                    <a:pt x="4127" y="639"/>
                    <a:pt x="3918" y="900"/>
                    <a:pt x="3699" y="1203"/>
                  </a:cubicBezTo>
                  <a:cubicBezTo>
                    <a:pt x="3218" y="1987"/>
                    <a:pt x="3260" y="3115"/>
                    <a:pt x="3218" y="3951"/>
                  </a:cubicBezTo>
                  <a:cubicBezTo>
                    <a:pt x="2915" y="6165"/>
                    <a:pt x="2560" y="8296"/>
                    <a:pt x="2257" y="10521"/>
                  </a:cubicBezTo>
                  <a:cubicBezTo>
                    <a:pt x="2132" y="11566"/>
                    <a:pt x="2132" y="12569"/>
                    <a:pt x="1996" y="13655"/>
                  </a:cubicBezTo>
                  <a:cubicBezTo>
                    <a:pt x="1912" y="14700"/>
                    <a:pt x="2038" y="15786"/>
                    <a:pt x="1996" y="16747"/>
                  </a:cubicBezTo>
                  <a:cubicBezTo>
                    <a:pt x="1912" y="17917"/>
                    <a:pt x="1693" y="19046"/>
                    <a:pt x="1474" y="20090"/>
                  </a:cubicBezTo>
                  <a:cubicBezTo>
                    <a:pt x="1348" y="21187"/>
                    <a:pt x="1129" y="22232"/>
                    <a:pt x="910" y="23318"/>
                  </a:cubicBezTo>
                  <a:cubicBezTo>
                    <a:pt x="690" y="24363"/>
                    <a:pt x="429" y="25491"/>
                    <a:pt x="304" y="26577"/>
                  </a:cubicBezTo>
                  <a:cubicBezTo>
                    <a:pt x="210" y="27058"/>
                    <a:pt x="126" y="27497"/>
                    <a:pt x="126" y="28019"/>
                  </a:cubicBezTo>
                  <a:cubicBezTo>
                    <a:pt x="84" y="28364"/>
                    <a:pt x="1" y="28844"/>
                    <a:pt x="126" y="29189"/>
                  </a:cubicBezTo>
                  <a:cubicBezTo>
                    <a:pt x="429" y="29753"/>
                    <a:pt x="1254" y="30192"/>
                    <a:pt x="1871" y="30411"/>
                  </a:cubicBezTo>
                  <a:cubicBezTo>
                    <a:pt x="2362" y="30602"/>
                    <a:pt x="2957" y="30722"/>
                    <a:pt x="3530" y="30722"/>
                  </a:cubicBezTo>
                  <a:cubicBezTo>
                    <a:pt x="3615" y="30722"/>
                    <a:pt x="3699" y="30720"/>
                    <a:pt x="3782" y="30714"/>
                  </a:cubicBezTo>
                  <a:cubicBezTo>
                    <a:pt x="4263" y="30714"/>
                    <a:pt x="4702" y="30411"/>
                    <a:pt x="4702" y="29931"/>
                  </a:cubicBezTo>
                  <a:cubicBezTo>
                    <a:pt x="4785" y="29492"/>
                    <a:pt x="4702" y="28970"/>
                    <a:pt x="4702" y="28500"/>
                  </a:cubicBezTo>
                  <a:cubicBezTo>
                    <a:pt x="4702" y="27925"/>
                    <a:pt x="4785" y="27361"/>
                    <a:pt x="4785" y="26797"/>
                  </a:cubicBezTo>
                  <a:cubicBezTo>
                    <a:pt x="5046" y="22441"/>
                    <a:pt x="6477" y="18262"/>
                    <a:pt x="7658" y="14042"/>
                  </a:cubicBezTo>
                  <a:cubicBezTo>
                    <a:pt x="8306" y="11994"/>
                    <a:pt x="8661" y="9780"/>
                    <a:pt x="8744" y="7649"/>
                  </a:cubicBezTo>
                  <a:cubicBezTo>
                    <a:pt x="8744" y="6604"/>
                    <a:pt x="8661" y="5601"/>
                    <a:pt x="8441" y="4598"/>
                  </a:cubicBezTo>
                  <a:cubicBezTo>
                    <a:pt x="8306" y="3595"/>
                    <a:pt x="8044" y="2687"/>
                    <a:pt x="7836" y="1767"/>
                  </a:cubicBezTo>
                  <a:cubicBezTo>
                    <a:pt x="7961" y="1548"/>
                    <a:pt x="7961" y="1203"/>
                    <a:pt x="7961" y="900"/>
                  </a:cubicBezTo>
                  <a:cubicBezTo>
                    <a:pt x="7961" y="681"/>
                    <a:pt x="7961" y="420"/>
                    <a:pt x="7741" y="242"/>
                  </a:cubicBezTo>
                  <a:cubicBezTo>
                    <a:pt x="7490" y="60"/>
                    <a:pt x="7192" y="0"/>
                    <a:pt x="6883"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53"/>
            <p:cNvSpPr/>
            <p:nvPr/>
          </p:nvSpPr>
          <p:spPr>
            <a:xfrm>
              <a:off x="1130500" y="3927550"/>
              <a:ext cx="106575" cy="246975"/>
            </a:xfrm>
            <a:custGeom>
              <a:avLst/>
              <a:gdLst/>
              <a:ahLst/>
              <a:cxnLst/>
              <a:rect l="l" t="t" r="r" b="b"/>
              <a:pathLst>
                <a:path w="4263" h="9879" extrusionOk="0">
                  <a:moveTo>
                    <a:pt x="1734" y="1"/>
                  </a:moveTo>
                  <a:cubicBezTo>
                    <a:pt x="1248" y="1"/>
                    <a:pt x="820" y="270"/>
                    <a:pt x="564" y="759"/>
                  </a:cubicBezTo>
                  <a:cubicBezTo>
                    <a:pt x="220" y="1104"/>
                    <a:pt x="0" y="1668"/>
                    <a:pt x="261" y="2232"/>
                  </a:cubicBezTo>
                  <a:cubicBezTo>
                    <a:pt x="345" y="2409"/>
                    <a:pt x="481" y="2535"/>
                    <a:pt x="564" y="2670"/>
                  </a:cubicBezTo>
                  <a:cubicBezTo>
                    <a:pt x="606" y="2796"/>
                    <a:pt x="606" y="3015"/>
                    <a:pt x="690" y="3193"/>
                  </a:cubicBezTo>
                  <a:cubicBezTo>
                    <a:pt x="784" y="3318"/>
                    <a:pt x="826" y="3370"/>
                    <a:pt x="1003" y="3454"/>
                  </a:cubicBezTo>
                  <a:cubicBezTo>
                    <a:pt x="1045" y="3538"/>
                    <a:pt x="1264" y="3454"/>
                    <a:pt x="1348" y="3579"/>
                  </a:cubicBezTo>
                  <a:cubicBezTo>
                    <a:pt x="1390" y="3799"/>
                    <a:pt x="1348" y="4102"/>
                    <a:pt x="1348" y="4321"/>
                  </a:cubicBezTo>
                  <a:lnTo>
                    <a:pt x="1348" y="4802"/>
                  </a:lnTo>
                  <a:cubicBezTo>
                    <a:pt x="1473" y="5324"/>
                    <a:pt x="1473" y="5888"/>
                    <a:pt x="1609" y="6369"/>
                  </a:cubicBezTo>
                  <a:cubicBezTo>
                    <a:pt x="1912" y="7288"/>
                    <a:pt x="2257" y="8238"/>
                    <a:pt x="2737" y="9158"/>
                  </a:cubicBezTo>
                  <a:cubicBezTo>
                    <a:pt x="2812" y="9366"/>
                    <a:pt x="3125" y="9878"/>
                    <a:pt x="3471" y="9878"/>
                  </a:cubicBezTo>
                  <a:cubicBezTo>
                    <a:pt x="3560" y="9878"/>
                    <a:pt x="3651" y="9844"/>
                    <a:pt x="3740" y="9764"/>
                  </a:cubicBezTo>
                  <a:cubicBezTo>
                    <a:pt x="4262" y="9283"/>
                    <a:pt x="4043" y="8280"/>
                    <a:pt x="4043" y="7633"/>
                  </a:cubicBezTo>
                  <a:cubicBezTo>
                    <a:pt x="3918" y="6671"/>
                    <a:pt x="3918" y="5585"/>
                    <a:pt x="4043" y="4582"/>
                  </a:cubicBezTo>
                  <a:cubicBezTo>
                    <a:pt x="4085" y="3757"/>
                    <a:pt x="4085" y="2890"/>
                    <a:pt x="3824" y="2012"/>
                  </a:cubicBezTo>
                  <a:cubicBezTo>
                    <a:pt x="3615" y="1229"/>
                    <a:pt x="3134" y="445"/>
                    <a:pt x="2257" y="101"/>
                  </a:cubicBezTo>
                  <a:cubicBezTo>
                    <a:pt x="2079" y="33"/>
                    <a:pt x="1903" y="1"/>
                    <a:pt x="1734"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53"/>
            <p:cNvSpPr/>
            <p:nvPr/>
          </p:nvSpPr>
          <p:spPr>
            <a:xfrm>
              <a:off x="1033600" y="3568125"/>
              <a:ext cx="350500" cy="464800"/>
            </a:xfrm>
            <a:custGeom>
              <a:avLst/>
              <a:gdLst/>
              <a:ahLst/>
              <a:cxnLst/>
              <a:rect l="l" t="t" r="r" b="b"/>
              <a:pathLst>
                <a:path w="14020" h="18592" extrusionOk="0">
                  <a:moveTo>
                    <a:pt x="4681" y="1"/>
                  </a:moveTo>
                  <a:cubicBezTo>
                    <a:pt x="4527" y="1"/>
                    <a:pt x="4373" y="21"/>
                    <a:pt x="4221" y="72"/>
                  </a:cubicBezTo>
                  <a:cubicBezTo>
                    <a:pt x="3918" y="114"/>
                    <a:pt x="3699" y="333"/>
                    <a:pt x="3657" y="636"/>
                  </a:cubicBezTo>
                  <a:lnTo>
                    <a:pt x="3657" y="553"/>
                  </a:lnTo>
                  <a:cubicBezTo>
                    <a:pt x="3657" y="506"/>
                    <a:pt x="3623" y="482"/>
                    <a:pt x="3589" y="482"/>
                  </a:cubicBezTo>
                  <a:cubicBezTo>
                    <a:pt x="3555" y="482"/>
                    <a:pt x="3521" y="506"/>
                    <a:pt x="3521" y="553"/>
                  </a:cubicBezTo>
                  <a:cubicBezTo>
                    <a:pt x="3354" y="897"/>
                    <a:pt x="3438" y="1336"/>
                    <a:pt x="3354" y="1764"/>
                  </a:cubicBezTo>
                  <a:cubicBezTo>
                    <a:pt x="3354" y="2245"/>
                    <a:pt x="1" y="6465"/>
                    <a:pt x="7271" y="8168"/>
                  </a:cubicBezTo>
                  <a:cubicBezTo>
                    <a:pt x="8180" y="8387"/>
                    <a:pt x="7010" y="10080"/>
                    <a:pt x="6571" y="10738"/>
                  </a:cubicBezTo>
                  <a:cubicBezTo>
                    <a:pt x="6049" y="11563"/>
                    <a:pt x="5349" y="12347"/>
                    <a:pt x="4785" y="13130"/>
                  </a:cubicBezTo>
                  <a:cubicBezTo>
                    <a:pt x="4263" y="13778"/>
                    <a:pt x="3876" y="14561"/>
                    <a:pt x="4221" y="15345"/>
                  </a:cubicBezTo>
                  <a:cubicBezTo>
                    <a:pt x="4566" y="16045"/>
                    <a:pt x="5266" y="16786"/>
                    <a:pt x="5830" y="17350"/>
                  </a:cubicBezTo>
                  <a:cubicBezTo>
                    <a:pt x="6227" y="17612"/>
                    <a:pt x="6571" y="18050"/>
                    <a:pt x="6916" y="18353"/>
                  </a:cubicBezTo>
                  <a:cubicBezTo>
                    <a:pt x="7017" y="18446"/>
                    <a:pt x="7210" y="18591"/>
                    <a:pt x="7393" y="18591"/>
                  </a:cubicBezTo>
                  <a:cubicBezTo>
                    <a:pt x="7456" y="18591"/>
                    <a:pt x="7518" y="18574"/>
                    <a:pt x="7574" y="18531"/>
                  </a:cubicBezTo>
                  <a:cubicBezTo>
                    <a:pt x="7835" y="18395"/>
                    <a:pt x="8055" y="17915"/>
                    <a:pt x="8180" y="17612"/>
                  </a:cubicBezTo>
                  <a:cubicBezTo>
                    <a:pt x="8483" y="17173"/>
                    <a:pt x="8619" y="16703"/>
                    <a:pt x="8838" y="16264"/>
                  </a:cubicBezTo>
                  <a:cubicBezTo>
                    <a:pt x="9319" y="15345"/>
                    <a:pt x="9925" y="14561"/>
                    <a:pt x="10531" y="13694"/>
                  </a:cubicBezTo>
                  <a:cubicBezTo>
                    <a:pt x="11189" y="12869"/>
                    <a:pt x="11669" y="11908"/>
                    <a:pt x="12192" y="10999"/>
                  </a:cubicBezTo>
                  <a:cubicBezTo>
                    <a:pt x="12662" y="10080"/>
                    <a:pt x="13100" y="9171"/>
                    <a:pt x="13539" y="8168"/>
                  </a:cubicBezTo>
                  <a:cubicBezTo>
                    <a:pt x="13759" y="7823"/>
                    <a:pt x="13884" y="7385"/>
                    <a:pt x="13967" y="6946"/>
                  </a:cubicBezTo>
                  <a:cubicBezTo>
                    <a:pt x="13967" y="6601"/>
                    <a:pt x="14020" y="6162"/>
                    <a:pt x="13967" y="5818"/>
                  </a:cubicBezTo>
                  <a:cubicBezTo>
                    <a:pt x="13664" y="5160"/>
                    <a:pt x="13100" y="4554"/>
                    <a:pt x="12536" y="4115"/>
                  </a:cubicBezTo>
                  <a:cubicBezTo>
                    <a:pt x="11753" y="3551"/>
                    <a:pt x="10834" y="3122"/>
                    <a:pt x="10050" y="2464"/>
                  </a:cubicBezTo>
                  <a:cubicBezTo>
                    <a:pt x="9486" y="2026"/>
                    <a:pt x="8922" y="1556"/>
                    <a:pt x="8358" y="1200"/>
                  </a:cubicBezTo>
                  <a:cubicBezTo>
                    <a:pt x="7616" y="772"/>
                    <a:pt x="6916" y="636"/>
                    <a:pt x="6227" y="333"/>
                  </a:cubicBezTo>
                  <a:cubicBezTo>
                    <a:pt x="5721" y="229"/>
                    <a:pt x="5196" y="1"/>
                    <a:pt x="4681"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53"/>
            <p:cNvSpPr/>
            <p:nvPr/>
          </p:nvSpPr>
          <p:spPr>
            <a:xfrm>
              <a:off x="1241100" y="3637925"/>
              <a:ext cx="134125" cy="371400"/>
            </a:xfrm>
            <a:custGeom>
              <a:avLst/>
              <a:gdLst/>
              <a:ahLst/>
              <a:cxnLst/>
              <a:rect l="l" t="t" r="r" b="b"/>
              <a:pathLst>
                <a:path w="5365" h="14856" extrusionOk="0">
                  <a:moveTo>
                    <a:pt x="1044" y="1"/>
                  </a:moveTo>
                  <a:cubicBezTo>
                    <a:pt x="999" y="1"/>
                    <a:pt x="980" y="42"/>
                    <a:pt x="1019" y="111"/>
                  </a:cubicBezTo>
                  <a:cubicBezTo>
                    <a:pt x="1228" y="330"/>
                    <a:pt x="1447" y="539"/>
                    <a:pt x="1666" y="759"/>
                  </a:cubicBezTo>
                  <a:cubicBezTo>
                    <a:pt x="1886" y="1020"/>
                    <a:pt x="2189" y="1239"/>
                    <a:pt x="2450" y="1459"/>
                  </a:cubicBezTo>
                  <a:cubicBezTo>
                    <a:pt x="2972" y="1897"/>
                    <a:pt x="3536" y="2368"/>
                    <a:pt x="3933" y="2890"/>
                  </a:cubicBezTo>
                  <a:cubicBezTo>
                    <a:pt x="4362" y="3464"/>
                    <a:pt x="4675" y="4070"/>
                    <a:pt x="4884" y="4812"/>
                  </a:cubicBezTo>
                  <a:cubicBezTo>
                    <a:pt x="5145" y="5501"/>
                    <a:pt x="5239" y="6201"/>
                    <a:pt x="4936" y="6943"/>
                  </a:cubicBezTo>
                  <a:cubicBezTo>
                    <a:pt x="4717" y="7643"/>
                    <a:pt x="4236" y="8291"/>
                    <a:pt x="3798" y="8855"/>
                  </a:cubicBezTo>
                  <a:cubicBezTo>
                    <a:pt x="3369" y="9555"/>
                    <a:pt x="2972" y="10202"/>
                    <a:pt x="2534" y="10860"/>
                  </a:cubicBezTo>
                  <a:cubicBezTo>
                    <a:pt x="2189" y="11560"/>
                    <a:pt x="1750" y="12208"/>
                    <a:pt x="1322" y="12814"/>
                  </a:cubicBezTo>
                  <a:cubicBezTo>
                    <a:pt x="883" y="13472"/>
                    <a:pt x="444" y="14120"/>
                    <a:pt x="58" y="14778"/>
                  </a:cubicBezTo>
                  <a:cubicBezTo>
                    <a:pt x="0" y="14807"/>
                    <a:pt x="42" y="14855"/>
                    <a:pt x="101" y="14855"/>
                  </a:cubicBezTo>
                  <a:cubicBezTo>
                    <a:pt x="127" y="14855"/>
                    <a:pt x="157" y="14846"/>
                    <a:pt x="183" y="14820"/>
                  </a:cubicBezTo>
                  <a:cubicBezTo>
                    <a:pt x="622" y="14172"/>
                    <a:pt x="1019" y="13472"/>
                    <a:pt x="1541" y="12772"/>
                  </a:cubicBezTo>
                  <a:cubicBezTo>
                    <a:pt x="1969" y="12124"/>
                    <a:pt x="2408" y="11425"/>
                    <a:pt x="2795" y="10683"/>
                  </a:cubicBezTo>
                  <a:cubicBezTo>
                    <a:pt x="3233" y="9993"/>
                    <a:pt x="3672" y="9335"/>
                    <a:pt x="4153" y="8635"/>
                  </a:cubicBezTo>
                  <a:cubicBezTo>
                    <a:pt x="4539" y="7988"/>
                    <a:pt x="4936" y="7424"/>
                    <a:pt x="5145" y="6724"/>
                  </a:cubicBezTo>
                  <a:cubicBezTo>
                    <a:pt x="5364" y="6160"/>
                    <a:pt x="5239" y="5460"/>
                    <a:pt x="5103" y="4854"/>
                  </a:cubicBezTo>
                  <a:cubicBezTo>
                    <a:pt x="4884" y="4248"/>
                    <a:pt x="4581" y="3590"/>
                    <a:pt x="4236" y="3109"/>
                  </a:cubicBezTo>
                  <a:cubicBezTo>
                    <a:pt x="3892" y="2462"/>
                    <a:pt x="3317" y="2106"/>
                    <a:pt x="2795" y="1584"/>
                  </a:cubicBezTo>
                  <a:cubicBezTo>
                    <a:pt x="2534" y="1323"/>
                    <a:pt x="2189" y="1156"/>
                    <a:pt x="1969" y="801"/>
                  </a:cubicBezTo>
                  <a:cubicBezTo>
                    <a:pt x="1666" y="539"/>
                    <a:pt x="1405" y="236"/>
                    <a:pt x="1102" y="17"/>
                  </a:cubicBezTo>
                  <a:cubicBezTo>
                    <a:pt x="1080" y="6"/>
                    <a:pt x="1061" y="1"/>
                    <a:pt x="1044"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53"/>
            <p:cNvSpPr/>
            <p:nvPr/>
          </p:nvSpPr>
          <p:spPr>
            <a:xfrm>
              <a:off x="1295800" y="3776025"/>
              <a:ext cx="30600" cy="15675"/>
            </a:xfrm>
            <a:custGeom>
              <a:avLst/>
              <a:gdLst/>
              <a:ahLst/>
              <a:cxnLst/>
              <a:rect l="l" t="t" r="r" b="b"/>
              <a:pathLst>
                <a:path w="1224" h="627" extrusionOk="0">
                  <a:moveTo>
                    <a:pt x="1186" y="1"/>
                  </a:moveTo>
                  <a:cubicBezTo>
                    <a:pt x="1163" y="1"/>
                    <a:pt x="1129" y="24"/>
                    <a:pt x="1129" y="71"/>
                  </a:cubicBezTo>
                  <a:cubicBezTo>
                    <a:pt x="1045" y="113"/>
                    <a:pt x="1045" y="197"/>
                    <a:pt x="962" y="291"/>
                  </a:cubicBezTo>
                  <a:cubicBezTo>
                    <a:pt x="934" y="291"/>
                    <a:pt x="925" y="249"/>
                    <a:pt x="894" y="249"/>
                  </a:cubicBezTo>
                  <a:cubicBezTo>
                    <a:pt x="878" y="249"/>
                    <a:pt x="857" y="259"/>
                    <a:pt x="826" y="291"/>
                  </a:cubicBezTo>
                  <a:cubicBezTo>
                    <a:pt x="784" y="333"/>
                    <a:pt x="701" y="333"/>
                    <a:pt x="607" y="333"/>
                  </a:cubicBezTo>
                  <a:cubicBezTo>
                    <a:pt x="481" y="333"/>
                    <a:pt x="346" y="291"/>
                    <a:pt x="262" y="197"/>
                  </a:cubicBezTo>
                  <a:lnTo>
                    <a:pt x="137" y="197"/>
                  </a:lnTo>
                  <a:lnTo>
                    <a:pt x="137" y="291"/>
                  </a:lnTo>
                  <a:cubicBezTo>
                    <a:pt x="107" y="261"/>
                    <a:pt x="83" y="250"/>
                    <a:pt x="63" y="250"/>
                  </a:cubicBezTo>
                  <a:cubicBezTo>
                    <a:pt x="21" y="250"/>
                    <a:pt x="1" y="304"/>
                    <a:pt x="1" y="333"/>
                  </a:cubicBezTo>
                  <a:cubicBezTo>
                    <a:pt x="43" y="333"/>
                    <a:pt x="43" y="416"/>
                    <a:pt x="137" y="416"/>
                  </a:cubicBezTo>
                  <a:cubicBezTo>
                    <a:pt x="137" y="500"/>
                    <a:pt x="137" y="500"/>
                    <a:pt x="220" y="552"/>
                  </a:cubicBezTo>
                  <a:cubicBezTo>
                    <a:pt x="293" y="604"/>
                    <a:pt x="388" y="627"/>
                    <a:pt x="489" y="627"/>
                  </a:cubicBezTo>
                  <a:cubicBezTo>
                    <a:pt x="633" y="627"/>
                    <a:pt x="791" y="580"/>
                    <a:pt x="920" y="500"/>
                  </a:cubicBezTo>
                  <a:cubicBezTo>
                    <a:pt x="1129" y="500"/>
                    <a:pt x="1181" y="291"/>
                    <a:pt x="1181" y="71"/>
                  </a:cubicBezTo>
                  <a:cubicBezTo>
                    <a:pt x="1223" y="24"/>
                    <a:pt x="1210" y="1"/>
                    <a:pt x="1186" y="1"/>
                  </a:cubicBezTo>
                  <a:close/>
                </a:path>
              </a:pathLst>
            </a:custGeom>
            <a:solidFill>
              <a:srgbClr val="D89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53"/>
            <p:cNvSpPr/>
            <p:nvPr/>
          </p:nvSpPr>
          <p:spPr>
            <a:xfrm>
              <a:off x="780025" y="3188225"/>
              <a:ext cx="737800" cy="533400"/>
            </a:xfrm>
            <a:custGeom>
              <a:avLst/>
              <a:gdLst/>
              <a:ahLst/>
              <a:cxnLst/>
              <a:rect l="l" t="t" r="r" b="b"/>
              <a:pathLst>
                <a:path w="29512" h="21336" extrusionOk="0">
                  <a:moveTo>
                    <a:pt x="10155" y="1"/>
                  </a:moveTo>
                  <a:cubicBezTo>
                    <a:pt x="9967" y="1"/>
                    <a:pt x="9775" y="13"/>
                    <a:pt x="9580" y="37"/>
                  </a:cubicBezTo>
                  <a:cubicBezTo>
                    <a:pt x="8660" y="163"/>
                    <a:pt x="7835" y="466"/>
                    <a:pt x="6874" y="601"/>
                  </a:cubicBezTo>
                  <a:cubicBezTo>
                    <a:pt x="6049" y="821"/>
                    <a:pt x="5098" y="1030"/>
                    <a:pt x="4262" y="1249"/>
                  </a:cubicBezTo>
                  <a:cubicBezTo>
                    <a:pt x="3354" y="1469"/>
                    <a:pt x="2392" y="1469"/>
                    <a:pt x="1484" y="1604"/>
                  </a:cubicBezTo>
                  <a:cubicBezTo>
                    <a:pt x="1045" y="1688"/>
                    <a:pt x="261" y="1730"/>
                    <a:pt x="136" y="2252"/>
                  </a:cubicBezTo>
                  <a:cubicBezTo>
                    <a:pt x="0" y="2513"/>
                    <a:pt x="261" y="2858"/>
                    <a:pt x="481" y="3255"/>
                  </a:cubicBezTo>
                  <a:cubicBezTo>
                    <a:pt x="481" y="3432"/>
                    <a:pt x="564" y="3600"/>
                    <a:pt x="564" y="3735"/>
                  </a:cubicBezTo>
                  <a:cubicBezTo>
                    <a:pt x="700" y="4216"/>
                    <a:pt x="700" y="4780"/>
                    <a:pt x="1128" y="5083"/>
                  </a:cubicBezTo>
                  <a:cubicBezTo>
                    <a:pt x="1376" y="5238"/>
                    <a:pt x="1661" y="5294"/>
                    <a:pt x="1960" y="5294"/>
                  </a:cubicBezTo>
                  <a:cubicBezTo>
                    <a:pt x="2505" y="5294"/>
                    <a:pt x="3093" y="5107"/>
                    <a:pt x="3573" y="4999"/>
                  </a:cubicBezTo>
                  <a:cubicBezTo>
                    <a:pt x="3939" y="4923"/>
                    <a:pt x="4314" y="4893"/>
                    <a:pt x="4692" y="4893"/>
                  </a:cubicBezTo>
                  <a:cubicBezTo>
                    <a:pt x="5392" y="4893"/>
                    <a:pt x="6097" y="4995"/>
                    <a:pt x="6749" y="5083"/>
                  </a:cubicBezTo>
                  <a:cubicBezTo>
                    <a:pt x="7532" y="5167"/>
                    <a:pt x="9183" y="5208"/>
                    <a:pt x="10227" y="6169"/>
                  </a:cubicBezTo>
                  <a:cubicBezTo>
                    <a:pt x="10666" y="6514"/>
                    <a:pt x="11011" y="7089"/>
                    <a:pt x="11230" y="7517"/>
                  </a:cubicBezTo>
                  <a:cubicBezTo>
                    <a:pt x="11449" y="7998"/>
                    <a:pt x="11669" y="8436"/>
                    <a:pt x="11930" y="8865"/>
                  </a:cubicBezTo>
                  <a:cubicBezTo>
                    <a:pt x="12275" y="9262"/>
                    <a:pt x="12578" y="9700"/>
                    <a:pt x="12713" y="10264"/>
                  </a:cubicBezTo>
                  <a:cubicBezTo>
                    <a:pt x="12797" y="10693"/>
                    <a:pt x="12797" y="11131"/>
                    <a:pt x="12933" y="11570"/>
                  </a:cubicBezTo>
                  <a:cubicBezTo>
                    <a:pt x="13058" y="12134"/>
                    <a:pt x="13142" y="12698"/>
                    <a:pt x="13236" y="13356"/>
                  </a:cubicBezTo>
                  <a:cubicBezTo>
                    <a:pt x="13278" y="14182"/>
                    <a:pt x="11794" y="18883"/>
                    <a:pt x="12097" y="19750"/>
                  </a:cubicBezTo>
                  <a:cubicBezTo>
                    <a:pt x="12206" y="20040"/>
                    <a:pt x="12593" y="20120"/>
                    <a:pt x="13053" y="20120"/>
                  </a:cubicBezTo>
                  <a:cubicBezTo>
                    <a:pt x="13614" y="20120"/>
                    <a:pt x="14282" y="20001"/>
                    <a:pt x="14680" y="20001"/>
                  </a:cubicBezTo>
                  <a:cubicBezTo>
                    <a:pt x="14742" y="20001"/>
                    <a:pt x="14797" y="20004"/>
                    <a:pt x="14845" y="20011"/>
                  </a:cubicBezTo>
                  <a:cubicBezTo>
                    <a:pt x="15106" y="20053"/>
                    <a:pt x="15346" y="20073"/>
                    <a:pt x="15569" y="20073"/>
                  </a:cubicBezTo>
                  <a:cubicBezTo>
                    <a:pt x="15793" y="20073"/>
                    <a:pt x="15999" y="20053"/>
                    <a:pt x="16192" y="20011"/>
                  </a:cubicBezTo>
                  <a:cubicBezTo>
                    <a:pt x="16756" y="20011"/>
                    <a:pt x="17279" y="20147"/>
                    <a:pt x="17843" y="20230"/>
                  </a:cubicBezTo>
                  <a:cubicBezTo>
                    <a:pt x="18845" y="20356"/>
                    <a:pt x="19765" y="20794"/>
                    <a:pt x="20768" y="21014"/>
                  </a:cubicBezTo>
                  <a:cubicBezTo>
                    <a:pt x="21112" y="21097"/>
                    <a:pt x="21551" y="21139"/>
                    <a:pt x="21896" y="21139"/>
                  </a:cubicBezTo>
                  <a:cubicBezTo>
                    <a:pt x="22115" y="21233"/>
                    <a:pt x="22335" y="21317"/>
                    <a:pt x="22543" y="21317"/>
                  </a:cubicBezTo>
                  <a:cubicBezTo>
                    <a:pt x="22662" y="21331"/>
                    <a:pt x="22779" y="21335"/>
                    <a:pt x="22896" y="21335"/>
                  </a:cubicBezTo>
                  <a:cubicBezTo>
                    <a:pt x="23128" y="21335"/>
                    <a:pt x="23358" y="21317"/>
                    <a:pt x="23588" y="21317"/>
                  </a:cubicBezTo>
                  <a:cubicBezTo>
                    <a:pt x="23943" y="21233"/>
                    <a:pt x="24330" y="21139"/>
                    <a:pt x="24591" y="20930"/>
                  </a:cubicBezTo>
                  <a:cubicBezTo>
                    <a:pt x="24946" y="20575"/>
                    <a:pt x="24894" y="20011"/>
                    <a:pt x="24810" y="19572"/>
                  </a:cubicBezTo>
                  <a:cubicBezTo>
                    <a:pt x="24810" y="18966"/>
                    <a:pt x="24946" y="15310"/>
                    <a:pt x="24894" y="14610"/>
                  </a:cubicBezTo>
                  <a:cubicBezTo>
                    <a:pt x="24894" y="14182"/>
                    <a:pt x="25030" y="13524"/>
                    <a:pt x="25374" y="13356"/>
                  </a:cubicBezTo>
                  <a:cubicBezTo>
                    <a:pt x="25468" y="13356"/>
                    <a:pt x="25594" y="13262"/>
                    <a:pt x="25677" y="13262"/>
                  </a:cubicBezTo>
                  <a:cubicBezTo>
                    <a:pt x="27077" y="13043"/>
                    <a:pt x="28383" y="12134"/>
                    <a:pt x="28947" y="10787"/>
                  </a:cubicBezTo>
                  <a:cubicBezTo>
                    <a:pt x="29511" y="9481"/>
                    <a:pt x="29386" y="7914"/>
                    <a:pt x="28289" y="6911"/>
                  </a:cubicBezTo>
                  <a:cubicBezTo>
                    <a:pt x="28080" y="6733"/>
                    <a:pt x="27944" y="6650"/>
                    <a:pt x="27725" y="6514"/>
                  </a:cubicBezTo>
                  <a:cubicBezTo>
                    <a:pt x="27725" y="6431"/>
                    <a:pt x="27641" y="6347"/>
                    <a:pt x="27641" y="6305"/>
                  </a:cubicBezTo>
                  <a:cubicBezTo>
                    <a:pt x="27422" y="5950"/>
                    <a:pt x="27077" y="5731"/>
                    <a:pt x="26858" y="5302"/>
                  </a:cubicBezTo>
                  <a:cubicBezTo>
                    <a:pt x="24778" y="1844"/>
                    <a:pt x="22095" y="924"/>
                    <a:pt x="20700" y="924"/>
                  </a:cubicBezTo>
                  <a:cubicBezTo>
                    <a:pt x="20287" y="924"/>
                    <a:pt x="19987" y="1005"/>
                    <a:pt x="19848" y="1124"/>
                  </a:cubicBezTo>
                  <a:cubicBezTo>
                    <a:pt x="19462" y="1385"/>
                    <a:pt x="19201" y="1604"/>
                    <a:pt x="18887" y="1865"/>
                  </a:cubicBezTo>
                  <a:cubicBezTo>
                    <a:pt x="18501" y="2252"/>
                    <a:pt x="17978" y="2388"/>
                    <a:pt x="17498" y="2513"/>
                  </a:cubicBezTo>
                  <a:cubicBezTo>
                    <a:pt x="17114" y="2643"/>
                    <a:pt x="16713" y="2725"/>
                    <a:pt x="16312" y="2725"/>
                  </a:cubicBezTo>
                  <a:cubicBezTo>
                    <a:pt x="16036" y="2725"/>
                    <a:pt x="15761" y="2686"/>
                    <a:pt x="15492" y="2597"/>
                  </a:cubicBezTo>
                  <a:cubicBezTo>
                    <a:pt x="14928" y="2388"/>
                    <a:pt x="14364" y="1949"/>
                    <a:pt x="13842" y="1604"/>
                  </a:cubicBezTo>
                  <a:cubicBezTo>
                    <a:pt x="13361" y="904"/>
                    <a:pt x="12452" y="466"/>
                    <a:pt x="11669" y="246"/>
                  </a:cubicBezTo>
                  <a:cubicBezTo>
                    <a:pt x="11184" y="92"/>
                    <a:pt x="10682" y="1"/>
                    <a:pt x="10155"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53"/>
            <p:cNvSpPr/>
            <p:nvPr/>
          </p:nvSpPr>
          <p:spPr>
            <a:xfrm>
              <a:off x="690700" y="3347650"/>
              <a:ext cx="66625" cy="151300"/>
            </a:xfrm>
            <a:custGeom>
              <a:avLst/>
              <a:gdLst/>
              <a:ahLst/>
              <a:cxnLst/>
              <a:rect l="l" t="t" r="r" b="b"/>
              <a:pathLst>
                <a:path w="2665" h="6052" extrusionOk="0">
                  <a:moveTo>
                    <a:pt x="1914" y="1"/>
                  </a:moveTo>
                  <a:cubicBezTo>
                    <a:pt x="1546" y="1"/>
                    <a:pt x="1154" y="469"/>
                    <a:pt x="920" y="712"/>
                  </a:cubicBezTo>
                  <a:cubicBezTo>
                    <a:pt x="523" y="1318"/>
                    <a:pt x="220" y="1965"/>
                    <a:pt x="136" y="2707"/>
                  </a:cubicBezTo>
                  <a:cubicBezTo>
                    <a:pt x="136" y="2843"/>
                    <a:pt x="95" y="3062"/>
                    <a:pt x="95" y="3187"/>
                  </a:cubicBezTo>
                  <a:cubicBezTo>
                    <a:pt x="1" y="3971"/>
                    <a:pt x="220" y="4974"/>
                    <a:pt x="784" y="5454"/>
                  </a:cubicBezTo>
                  <a:cubicBezTo>
                    <a:pt x="1097" y="5674"/>
                    <a:pt x="1359" y="5883"/>
                    <a:pt x="1662" y="6018"/>
                  </a:cubicBezTo>
                  <a:cubicBezTo>
                    <a:pt x="1696" y="6042"/>
                    <a:pt x="1732" y="6052"/>
                    <a:pt x="1768" y="6052"/>
                  </a:cubicBezTo>
                  <a:cubicBezTo>
                    <a:pt x="1864" y="6052"/>
                    <a:pt x="1969" y="5981"/>
                    <a:pt x="2090" y="5883"/>
                  </a:cubicBezTo>
                  <a:cubicBezTo>
                    <a:pt x="2351" y="5580"/>
                    <a:pt x="2267" y="4974"/>
                    <a:pt x="2445" y="4535"/>
                  </a:cubicBezTo>
                  <a:cubicBezTo>
                    <a:pt x="2664" y="3626"/>
                    <a:pt x="2487" y="2707"/>
                    <a:pt x="2570" y="1704"/>
                  </a:cubicBezTo>
                  <a:cubicBezTo>
                    <a:pt x="2570" y="1182"/>
                    <a:pt x="2664" y="492"/>
                    <a:pt x="2226" y="137"/>
                  </a:cubicBezTo>
                  <a:cubicBezTo>
                    <a:pt x="2127" y="40"/>
                    <a:pt x="2021" y="1"/>
                    <a:pt x="1914"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53"/>
            <p:cNvSpPr/>
            <p:nvPr/>
          </p:nvSpPr>
          <p:spPr>
            <a:xfrm>
              <a:off x="713675" y="3904150"/>
              <a:ext cx="288350" cy="482325"/>
            </a:xfrm>
            <a:custGeom>
              <a:avLst/>
              <a:gdLst/>
              <a:ahLst/>
              <a:cxnLst/>
              <a:rect l="l" t="t" r="r" b="b"/>
              <a:pathLst>
                <a:path w="11534" h="19293" extrusionOk="0">
                  <a:moveTo>
                    <a:pt x="6490" y="1"/>
                  </a:moveTo>
                  <a:cubicBezTo>
                    <a:pt x="6170" y="1"/>
                    <a:pt x="5841" y="105"/>
                    <a:pt x="5569" y="253"/>
                  </a:cubicBezTo>
                  <a:cubicBezTo>
                    <a:pt x="5266" y="431"/>
                    <a:pt x="5005" y="692"/>
                    <a:pt x="4702" y="817"/>
                  </a:cubicBezTo>
                  <a:cubicBezTo>
                    <a:pt x="4357" y="995"/>
                    <a:pt x="4002" y="1214"/>
                    <a:pt x="3657" y="1475"/>
                  </a:cubicBezTo>
                  <a:cubicBezTo>
                    <a:pt x="3354" y="1601"/>
                    <a:pt x="2790" y="1820"/>
                    <a:pt x="2999" y="2259"/>
                  </a:cubicBezTo>
                  <a:cubicBezTo>
                    <a:pt x="3093" y="2478"/>
                    <a:pt x="3354" y="2562"/>
                    <a:pt x="3479" y="2687"/>
                  </a:cubicBezTo>
                  <a:cubicBezTo>
                    <a:pt x="3876" y="2948"/>
                    <a:pt x="4221" y="3345"/>
                    <a:pt x="4482" y="3606"/>
                  </a:cubicBezTo>
                  <a:cubicBezTo>
                    <a:pt x="4702" y="3909"/>
                    <a:pt x="5005" y="4171"/>
                    <a:pt x="5266" y="4474"/>
                  </a:cubicBezTo>
                  <a:cubicBezTo>
                    <a:pt x="5611" y="4735"/>
                    <a:pt x="6008" y="4954"/>
                    <a:pt x="6269" y="5173"/>
                  </a:cubicBezTo>
                  <a:cubicBezTo>
                    <a:pt x="6916" y="5654"/>
                    <a:pt x="7700" y="6521"/>
                    <a:pt x="7052" y="7221"/>
                  </a:cubicBezTo>
                  <a:cubicBezTo>
                    <a:pt x="6572" y="7827"/>
                    <a:pt x="5924" y="8224"/>
                    <a:pt x="5349" y="8746"/>
                  </a:cubicBezTo>
                  <a:cubicBezTo>
                    <a:pt x="4827" y="9216"/>
                    <a:pt x="4357" y="9791"/>
                    <a:pt x="3918" y="10438"/>
                  </a:cubicBezTo>
                  <a:cubicBezTo>
                    <a:pt x="3438" y="11305"/>
                    <a:pt x="2915" y="12141"/>
                    <a:pt x="2435" y="13050"/>
                  </a:cubicBezTo>
                  <a:cubicBezTo>
                    <a:pt x="2215" y="13489"/>
                    <a:pt x="2007" y="13917"/>
                    <a:pt x="1745" y="14272"/>
                  </a:cubicBezTo>
                  <a:cubicBezTo>
                    <a:pt x="1526" y="14617"/>
                    <a:pt x="1171" y="14920"/>
                    <a:pt x="784" y="15181"/>
                  </a:cubicBezTo>
                  <a:cubicBezTo>
                    <a:pt x="565" y="15400"/>
                    <a:pt x="304" y="15578"/>
                    <a:pt x="220" y="15839"/>
                  </a:cubicBezTo>
                  <a:cubicBezTo>
                    <a:pt x="178" y="16059"/>
                    <a:pt x="84" y="16267"/>
                    <a:pt x="84" y="16487"/>
                  </a:cubicBezTo>
                  <a:cubicBezTo>
                    <a:pt x="1" y="16842"/>
                    <a:pt x="178" y="17312"/>
                    <a:pt x="387" y="17531"/>
                  </a:cubicBezTo>
                  <a:cubicBezTo>
                    <a:pt x="565" y="17751"/>
                    <a:pt x="868" y="17834"/>
                    <a:pt x="1171" y="17887"/>
                  </a:cubicBezTo>
                  <a:cubicBezTo>
                    <a:pt x="1568" y="17970"/>
                    <a:pt x="1913" y="18054"/>
                    <a:pt x="2309" y="18273"/>
                  </a:cubicBezTo>
                  <a:cubicBezTo>
                    <a:pt x="2571" y="18493"/>
                    <a:pt x="2874" y="18670"/>
                    <a:pt x="3135" y="18879"/>
                  </a:cubicBezTo>
                  <a:cubicBezTo>
                    <a:pt x="3438" y="19057"/>
                    <a:pt x="3876" y="19098"/>
                    <a:pt x="4221" y="19192"/>
                  </a:cubicBezTo>
                  <a:lnTo>
                    <a:pt x="4785" y="19192"/>
                  </a:lnTo>
                  <a:cubicBezTo>
                    <a:pt x="4932" y="19192"/>
                    <a:pt x="5096" y="19151"/>
                    <a:pt x="5255" y="19151"/>
                  </a:cubicBezTo>
                  <a:cubicBezTo>
                    <a:pt x="5334" y="19151"/>
                    <a:pt x="5412" y="19161"/>
                    <a:pt x="5485" y="19192"/>
                  </a:cubicBezTo>
                  <a:cubicBezTo>
                    <a:pt x="5707" y="19254"/>
                    <a:pt x="5906" y="19292"/>
                    <a:pt x="6116" y="19292"/>
                  </a:cubicBezTo>
                  <a:cubicBezTo>
                    <a:pt x="6193" y="19292"/>
                    <a:pt x="6271" y="19287"/>
                    <a:pt x="6352" y="19276"/>
                  </a:cubicBezTo>
                  <a:cubicBezTo>
                    <a:pt x="6613" y="19192"/>
                    <a:pt x="6833" y="18837"/>
                    <a:pt x="6572" y="18670"/>
                  </a:cubicBezTo>
                  <a:cubicBezTo>
                    <a:pt x="6227" y="18493"/>
                    <a:pt x="5788" y="18493"/>
                    <a:pt x="5443" y="18409"/>
                  </a:cubicBezTo>
                  <a:cubicBezTo>
                    <a:pt x="5046" y="18315"/>
                    <a:pt x="4785" y="17970"/>
                    <a:pt x="4482" y="17751"/>
                  </a:cubicBezTo>
                  <a:cubicBezTo>
                    <a:pt x="4221" y="17406"/>
                    <a:pt x="3918" y="17051"/>
                    <a:pt x="3699" y="16623"/>
                  </a:cubicBezTo>
                  <a:cubicBezTo>
                    <a:pt x="3354" y="15745"/>
                    <a:pt x="4441" y="14920"/>
                    <a:pt x="4921" y="14356"/>
                  </a:cubicBezTo>
                  <a:cubicBezTo>
                    <a:pt x="5569" y="13708"/>
                    <a:pt x="6227" y="13134"/>
                    <a:pt x="6833" y="12486"/>
                  </a:cubicBezTo>
                  <a:cubicBezTo>
                    <a:pt x="7491" y="11880"/>
                    <a:pt x="8139" y="11138"/>
                    <a:pt x="8703" y="10438"/>
                  </a:cubicBezTo>
                  <a:cubicBezTo>
                    <a:pt x="9319" y="9791"/>
                    <a:pt x="9883" y="9174"/>
                    <a:pt x="10489" y="8433"/>
                  </a:cubicBezTo>
                  <a:cubicBezTo>
                    <a:pt x="10834" y="8004"/>
                    <a:pt x="11272" y="7524"/>
                    <a:pt x="11408" y="6866"/>
                  </a:cubicBezTo>
                  <a:cubicBezTo>
                    <a:pt x="11534" y="6176"/>
                    <a:pt x="11053" y="5518"/>
                    <a:pt x="10667" y="4954"/>
                  </a:cubicBezTo>
                  <a:cubicBezTo>
                    <a:pt x="10270" y="4306"/>
                    <a:pt x="9706" y="3690"/>
                    <a:pt x="9100" y="3042"/>
                  </a:cubicBezTo>
                  <a:cubicBezTo>
                    <a:pt x="8400" y="2165"/>
                    <a:pt x="8180" y="911"/>
                    <a:pt x="7177" y="211"/>
                  </a:cubicBezTo>
                  <a:cubicBezTo>
                    <a:pt x="6974" y="62"/>
                    <a:pt x="6735" y="1"/>
                    <a:pt x="6490"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53"/>
            <p:cNvSpPr/>
            <p:nvPr/>
          </p:nvSpPr>
          <p:spPr>
            <a:xfrm>
              <a:off x="701675" y="4294200"/>
              <a:ext cx="204500" cy="126750"/>
            </a:xfrm>
            <a:custGeom>
              <a:avLst/>
              <a:gdLst/>
              <a:ahLst/>
              <a:cxnLst/>
              <a:rect l="l" t="t" r="r" b="b"/>
              <a:pathLst>
                <a:path w="8180" h="5070" extrusionOk="0">
                  <a:moveTo>
                    <a:pt x="873" y="1"/>
                  </a:moveTo>
                  <a:cubicBezTo>
                    <a:pt x="827" y="1"/>
                    <a:pt x="776" y="72"/>
                    <a:pt x="700" y="237"/>
                  </a:cubicBezTo>
                  <a:cubicBezTo>
                    <a:pt x="439" y="759"/>
                    <a:pt x="0" y="1710"/>
                    <a:pt x="261" y="2149"/>
                  </a:cubicBezTo>
                  <a:cubicBezTo>
                    <a:pt x="439" y="2494"/>
                    <a:pt x="700" y="2713"/>
                    <a:pt x="867" y="3016"/>
                  </a:cubicBezTo>
                  <a:cubicBezTo>
                    <a:pt x="1045" y="3371"/>
                    <a:pt x="1045" y="3935"/>
                    <a:pt x="1045" y="4374"/>
                  </a:cubicBezTo>
                  <a:cubicBezTo>
                    <a:pt x="1129" y="4583"/>
                    <a:pt x="1223" y="4844"/>
                    <a:pt x="1348" y="4938"/>
                  </a:cubicBezTo>
                  <a:cubicBezTo>
                    <a:pt x="1425" y="5009"/>
                    <a:pt x="1555" y="5070"/>
                    <a:pt x="1676" y="5070"/>
                  </a:cubicBezTo>
                  <a:cubicBezTo>
                    <a:pt x="1769" y="5070"/>
                    <a:pt x="1857" y="5034"/>
                    <a:pt x="1912" y="4938"/>
                  </a:cubicBezTo>
                  <a:cubicBezTo>
                    <a:pt x="2048" y="4802"/>
                    <a:pt x="2006" y="4583"/>
                    <a:pt x="1912" y="4374"/>
                  </a:cubicBezTo>
                  <a:cubicBezTo>
                    <a:pt x="1912" y="4238"/>
                    <a:pt x="2006" y="4019"/>
                    <a:pt x="2006" y="3852"/>
                  </a:cubicBezTo>
                  <a:lnTo>
                    <a:pt x="2006" y="3716"/>
                  </a:lnTo>
                  <a:cubicBezTo>
                    <a:pt x="2006" y="3496"/>
                    <a:pt x="2048" y="3371"/>
                    <a:pt x="2131" y="3235"/>
                  </a:cubicBezTo>
                  <a:cubicBezTo>
                    <a:pt x="2178" y="3193"/>
                    <a:pt x="2212" y="3173"/>
                    <a:pt x="2250" y="3173"/>
                  </a:cubicBezTo>
                  <a:cubicBezTo>
                    <a:pt x="2288" y="3173"/>
                    <a:pt x="2330" y="3193"/>
                    <a:pt x="2393" y="3235"/>
                  </a:cubicBezTo>
                  <a:cubicBezTo>
                    <a:pt x="2831" y="3371"/>
                    <a:pt x="2915" y="3799"/>
                    <a:pt x="3176" y="4061"/>
                  </a:cubicBezTo>
                  <a:cubicBezTo>
                    <a:pt x="3395" y="4280"/>
                    <a:pt x="3615" y="4374"/>
                    <a:pt x="3918" y="4374"/>
                  </a:cubicBezTo>
                  <a:cubicBezTo>
                    <a:pt x="4262" y="4457"/>
                    <a:pt x="4618" y="4457"/>
                    <a:pt x="4962" y="4457"/>
                  </a:cubicBezTo>
                  <a:cubicBezTo>
                    <a:pt x="5401" y="4457"/>
                    <a:pt x="5923" y="4374"/>
                    <a:pt x="6310" y="4374"/>
                  </a:cubicBezTo>
                  <a:cubicBezTo>
                    <a:pt x="6441" y="4374"/>
                    <a:pt x="6605" y="4390"/>
                    <a:pt x="6764" y="4390"/>
                  </a:cubicBezTo>
                  <a:cubicBezTo>
                    <a:pt x="6972" y="4390"/>
                    <a:pt x="7170" y="4363"/>
                    <a:pt x="7271" y="4238"/>
                  </a:cubicBezTo>
                  <a:cubicBezTo>
                    <a:pt x="8180" y="3235"/>
                    <a:pt x="6749" y="2891"/>
                    <a:pt x="6310" y="2891"/>
                  </a:cubicBezTo>
                  <a:cubicBezTo>
                    <a:pt x="6279" y="2891"/>
                    <a:pt x="6248" y="2891"/>
                    <a:pt x="6217" y="2891"/>
                  </a:cubicBezTo>
                  <a:cubicBezTo>
                    <a:pt x="1231" y="2891"/>
                    <a:pt x="1162" y="1"/>
                    <a:pt x="873"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53"/>
            <p:cNvSpPr/>
            <p:nvPr/>
          </p:nvSpPr>
          <p:spPr>
            <a:xfrm>
              <a:off x="973800" y="4064300"/>
              <a:ext cx="17250" cy="11500"/>
            </a:xfrm>
            <a:custGeom>
              <a:avLst/>
              <a:gdLst/>
              <a:ahLst/>
              <a:cxnLst/>
              <a:rect l="l" t="t" r="r" b="b"/>
              <a:pathLst>
                <a:path w="690" h="460" extrusionOk="0">
                  <a:moveTo>
                    <a:pt x="565" y="0"/>
                  </a:moveTo>
                  <a:cubicBezTo>
                    <a:pt x="523" y="0"/>
                    <a:pt x="481" y="11"/>
                    <a:pt x="481" y="31"/>
                  </a:cubicBezTo>
                  <a:cubicBezTo>
                    <a:pt x="481" y="115"/>
                    <a:pt x="429" y="251"/>
                    <a:pt x="345" y="251"/>
                  </a:cubicBezTo>
                  <a:cubicBezTo>
                    <a:pt x="262" y="251"/>
                    <a:pt x="220" y="199"/>
                    <a:pt x="126" y="199"/>
                  </a:cubicBezTo>
                  <a:lnTo>
                    <a:pt x="84" y="199"/>
                  </a:lnTo>
                  <a:cubicBezTo>
                    <a:pt x="84" y="199"/>
                    <a:pt x="0" y="199"/>
                    <a:pt x="0" y="251"/>
                  </a:cubicBezTo>
                  <a:cubicBezTo>
                    <a:pt x="0" y="418"/>
                    <a:pt x="126" y="460"/>
                    <a:pt x="262" y="460"/>
                  </a:cubicBezTo>
                  <a:cubicBezTo>
                    <a:pt x="345" y="460"/>
                    <a:pt x="429" y="460"/>
                    <a:pt x="481" y="418"/>
                  </a:cubicBezTo>
                  <a:cubicBezTo>
                    <a:pt x="565" y="418"/>
                    <a:pt x="648" y="334"/>
                    <a:pt x="648" y="334"/>
                  </a:cubicBezTo>
                  <a:cubicBezTo>
                    <a:pt x="690" y="251"/>
                    <a:pt x="690" y="251"/>
                    <a:pt x="690" y="199"/>
                  </a:cubicBezTo>
                  <a:lnTo>
                    <a:pt x="690" y="115"/>
                  </a:lnTo>
                  <a:cubicBezTo>
                    <a:pt x="690" y="115"/>
                    <a:pt x="671" y="78"/>
                    <a:pt x="659" y="78"/>
                  </a:cubicBezTo>
                  <a:cubicBezTo>
                    <a:pt x="653" y="78"/>
                    <a:pt x="648" y="87"/>
                    <a:pt x="648" y="115"/>
                  </a:cubicBezTo>
                  <a:lnTo>
                    <a:pt x="648" y="31"/>
                  </a:lnTo>
                  <a:cubicBezTo>
                    <a:pt x="648" y="11"/>
                    <a:pt x="606" y="0"/>
                    <a:pt x="565"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53"/>
            <p:cNvSpPr/>
            <p:nvPr/>
          </p:nvSpPr>
          <p:spPr>
            <a:xfrm>
              <a:off x="308875" y="3880600"/>
              <a:ext cx="474575" cy="494575"/>
            </a:xfrm>
            <a:custGeom>
              <a:avLst/>
              <a:gdLst/>
              <a:ahLst/>
              <a:cxnLst/>
              <a:rect l="l" t="t" r="r" b="b"/>
              <a:pathLst>
                <a:path w="18983" h="19783" extrusionOk="0">
                  <a:moveTo>
                    <a:pt x="16003" y="0"/>
                  </a:moveTo>
                  <a:cubicBezTo>
                    <a:pt x="15862" y="0"/>
                    <a:pt x="15721" y="20"/>
                    <a:pt x="15587" y="67"/>
                  </a:cubicBezTo>
                  <a:cubicBezTo>
                    <a:pt x="15065" y="286"/>
                    <a:pt x="14929" y="850"/>
                    <a:pt x="14626" y="1195"/>
                  </a:cubicBezTo>
                  <a:cubicBezTo>
                    <a:pt x="14584" y="1195"/>
                    <a:pt x="14626" y="1279"/>
                    <a:pt x="14709" y="1279"/>
                  </a:cubicBezTo>
                  <a:cubicBezTo>
                    <a:pt x="14709" y="1373"/>
                    <a:pt x="14626" y="1373"/>
                    <a:pt x="14626" y="1415"/>
                  </a:cubicBezTo>
                  <a:cubicBezTo>
                    <a:pt x="14062" y="2062"/>
                    <a:pt x="13498" y="2720"/>
                    <a:pt x="12923" y="3420"/>
                  </a:cubicBezTo>
                  <a:cubicBezTo>
                    <a:pt x="12453" y="4068"/>
                    <a:pt x="12098" y="4851"/>
                    <a:pt x="11711" y="5635"/>
                  </a:cubicBezTo>
                  <a:cubicBezTo>
                    <a:pt x="11534" y="5980"/>
                    <a:pt x="11314" y="6418"/>
                    <a:pt x="11095" y="6763"/>
                  </a:cubicBezTo>
                  <a:cubicBezTo>
                    <a:pt x="10792" y="7024"/>
                    <a:pt x="10447" y="7338"/>
                    <a:pt x="10103" y="7599"/>
                  </a:cubicBezTo>
                  <a:cubicBezTo>
                    <a:pt x="9789" y="7808"/>
                    <a:pt x="9528" y="7985"/>
                    <a:pt x="9225" y="8247"/>
                  </a:cubicBezTo>
                  <a:cubicBezTo>
                    <a:pt x="8964" y="8549"/>
                    <a:pt x="8619" y="8811"/>
                    <a:pt x="8316" y="9114"/>
                  </a:cubicBezTo>
                  <a:cubicBezTo>
                    <a:pt x="7658" y="9730"/>
                    <a:pt x="6969" y="10472"/>
                    <a:pt x="6488" y="11161"/>
                  </a:cubicBezTo>
                  <a:cubicBezTo>
                    <a:pt x="6269" y="11516"/>
                    <a:pt x="5966" y="11861"/>
                    <a:pt x="5705" y="12164"/>
                  </a:cubicBezTo>
                  <a:cubicBezTo>
                    <a:pt x="5485" y="12509"/>
                    <a:pt x="5266" y="12864"/>
                    <a:pt x="5141" y="13292"/>
                  </a:cubicBezTo>
                  <a:cubicBezTo>
                    <a:pt x="4744" y="13992"/>
                    <a:pt x="4138" y="14431"/>
                    <a:pt x="3480" y="14953"/>
                  </a:cubicBezTo>
                  <a:cubicBezTo>
                    <a:pt x="2613" y="15559"/>
                    <a:pt x="2007" y="16342"/>
                    <a:pt x="1265" y="17209"/>
                  </a:cubicBezTo>
                  <a:cubicBezTo>
                    <a:pt x="701" y="17909"/>
                    <a:pt x="126" y="18776"/>
                    <a:pt x="1" y="19779"/>
                  </a:cubicBezTo>
                  <a:lnTo>
                    <a:pt x="85" y="19779"/>
                  </a:lnTo>
                  <a:cubicBezTo>
                    <a:pt x="109" y="19781"/>
                    <a:pt x="133" y="19782"/>
                    <a:pt x="158" y="19782"/>
                  </a:cubicBezTo>
                  <a:cubicBezTo>
                    <a:pt x="621" y="19782"/>
                    <a:pt x="1147" y="19419"/>
                    <a:pt x="1484" y="19132"/>
                  </a:cubicBezTo>
                  <a:cubicBezTo>
                    <a:pt x="2132" y="18693"/>
                    <a:pt x="2696" y="18254"/>
                    <a:pt x="3260" y="17784"/>
                  </a:cubicBezTo>
                  <a:cubicBezTo>
                    <a:pt x="3960" y="17126"/>
                    <a:pt x="4702" y="16520"/>
                    <a:pt x="5485" y="15998"/>
                  </a:cubicBezTo>
                  <a:cubicBezTo>
                    <a:pt x="5746" y="15778"/>
                    <a:pt x="6091" y="15643"/>
                    <a:pt x="6488" y="15434"/>
                  </a:cubicBezTo>
                  <a:cubicBezTo>
                    <a:pt x="6749" y="15214"/>
                    <a:pt x="7052" y="14995"/>
                    <a:pt x="7313" y="14734"/>
                  </a:cubicBezTo>
                  <a:cubicBezTo>
                    <a:pt x="7961" y="14170"/>
                    <a:pt x="8442" y="13428"/>
                    <a:pt x="9006" y="12864"/>
                  </a:cubicBezTo>
                  <a:cubicBezTo>
                    <a:pt x="9580" y="12247"/>
                    <a:pt x="10186" y="11600"/>
                    <a:pt x="10792" y="11036"/>
                  </a:cubicBezTo>
                  <a:cubicBezTo>
                    <a:pt x="11356" y="10378"/>
                    <a:pt x="12234" y="10033"/>
                    <a:pt x="12923" y="9469"/>
                  </a:cubicBezTo>
                  <a:cubicBezTo>
                    <a:pt x="13237" y="9249"/>
                    <a:pt x="13581" y="8946"/>
                    <a:pt x="13842" y="8769"/>
                  </a:cubicBezTo>
                  <a:cubicBezTo>
                    <a:pt x="14229" y="8466"/>
                    <a:pt x="14584" y="8163"/>
                    <a:pt x="14845" y="7808"/>
                  </a:cubicBezTo>
                  <a:cubicBezTo>
                    <a:pt x="15848" y="6982"/>
                    <a:pt x="16715" y="5896"/>
                    <a:pt x="17540" y="4893"/>
                  </a:cubicBezTo>
                  <a:cubicBezTo>
                    <a:pt x="18199" y="4068"/>
                    <a:pt x="18982" y="3065"/>
                    <a:pt x="18721" y="1937"/>
                  </a:cubicBezTo>
                  <a:cubicBezTo>
                    <a:pt x="18543" y="976"/>
                    <a:pt x="17624" y="370"/>
                    <a:pt x="16757" y="151"/>
                  </a:cubicBezTo>
                  <a:cubicBezTo>
                    <a:pt x="16532" y="69"/>
                    <a:pt x="16267" y="0"/>
                    <a:pt x="16003"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53"/>
            <p:cNvSpPr/>
            <p:nvPr/>
          </p:nvSpPr>
          <p:spPr>
            <a:xfrm>
              <a:off x="242550" y="4280525"/>
              <a:ext cx="150200" cy="126875"/>
            </a:xfrm>
            <a:custGeom>
              <a:avLst/>
              <a:gdLst/>
              <a:ahLst/>
              <a:cxnLst/>
              <a:rect l="l" t="t" r="r" b="b"/>
              <a:pathLst>
                <a:path w="6008" h="5075" extrusionOk="0">
                  <a:moveTo>
                    <a:pt x="5004" y="1"/>
                  </a:moveTo>
                  <a:cubicBezTo>
                    <a:pt x="5004" y="1"/>
                    <a:pt x="1" y="3041"/>
                    <a:pt x="1526" y="5046"/>
                  </a:cubicBezTo>
                  <a:cubicBezTo>
                    <a:pt x="1526" y="5046"/>
                    <a:pt x="1595" y="5074"/>
                    <a:pt x="1738" y="5074"/>
                  </a:cubicBezTo>
                  <a:cubicBezTo>
                    <a:pt x="2232" y="5074"/>
                    <a:pt x="3607" y="4734"/>
                    <a:pt x="6007" y="1693"/>
                  </a:cubicBezTo>
                  <a:lnTo>
                    <a:pt x="6007" y="1693"/>
                  </a:lnTo>
                  <a:cubicBezTo>
                    <a:pt x="6007" y="1693"/>
                    <a:pt x="3655" y="3509"/>
                    <a:pt x="2880" y="3509"/>
                  </a:cubicBezTo>
                  <a:cubicBezTo>
                    <a:pt x="2824" y="3509"/>
                    <a:pt x="2776" y="3500"/>
                    <a:pt x="2738" y="3479"/>
                  </a:cubicBezTo>
                  <a:cubicBezTo>
                    <a:pt x="2738" y="3479"/>
                    <a:pt x="3918" y="1004"/>
                    <a:pt x="5004"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53"/>
            <p:cNvSpPr/>
            <p:nvPr/>
          </p:nvSpPr>
          <p:spPr>
            <a:xfrm>
              <a:off x="592775" y="4081275"/>
              <a:ext cx="18150" cy="19750"/>
            </a:xfrm>
            <a:custGeom>
              <a:avLst/>
              <a:gdLst/>
              <a:ahLst/>
              <a:cxnLst/>
              <a:rect l="l" t="t" r="r" b="b"/>
              <a:pathLst>
                <a:path w="726" h="790" extrusionOk="0">
                  <a:moveTo>
                    <a:pt x="220" y="0"/>
                  </a:moveTo>
                  <a:cubicBezTo>
                    <a:pt x="178" y="136"/>
                    <a:pt x="0" y="303"/>
                    <a:pt x="0" y="439"/>
                  </a:cubicBezTo>
                  <a:cubicBezTo>
                    <a:pt x="0" y="522"/>
                    <a:pt x="0" y="564"/>
                    <a:pt x="94" y="564"/>
                  </a:cubicBezTo>
                  <a:lnTo>
                    <a:pt x="94" y="658"/>
                  </a:lnTo>
                  <a:cubicBezTo>
                    <a:pt x="131" y="754"/>
                    <a:pt x="185" y="790"/>
                    <a:pt x="248" y="790"/>
                  </a:cubicBezTo>
                  <a:cubicBezTo>
                    <a:pt x="330" y="790"/>
                    <a:pt x="428" y="729"/>
                    <a:pt x="522" y="658"/>
                  </a:cubicBezTo>
                  <a:cubicBezTo>
                    <a:pt x="575" y="564"/>
                    <a:pt x="575" y="564"/>
                    <a:pt x="658" y="522"/>
                  </a:cubicBezTo>
                  <a:cubicBezTo>
                    <a:pt x="725" y="522"/>
                    <a:pt x="685" y="415"/>
                    <a:pt x="624" y="415"/>
                  </a:cubicBezTo>
                  <a:cubicBezTo>
                    <a:pt x="608" y="415"/>
                    <a:pt x="591" y="422"/>
                    <a:pt x="575" y="439"/>
                  </a:cubicBezTo>
                  <a:cubicBezTo>
                    <a:pt x="522" y="439"/>
                    <a:pt x="439" y="522"/>
                    <a:pt x="355" y="522"/>
                  </a:cubicBezTo>
                  <a:lnTo>
                    <a:pt x="314" y="522"/>
                  </a:lnTo>
                  <a:cubicBezTo>
                    <a:pt x="220" y="439"/>
                    <a:pt x="314" y="220"/>
                    <a:pt x="355" y="136"/>
                  </a:cubicBezTo>
                  <a:lnTo>
                    <a:pt x="355" y="94"/>
                  </a:lnTo>
                  <a:cubicBezTo>
                    <a:pt x="355" y="94"/>
                    <a:pt x="355" y="0"/>
                    <a:pt x="314"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53"/>
            <p:cNvSpPr/>
            <p:nvPr/>
          </p:nvSpPr>
          <p:spPr>
            <a:xfrm>
              <a:off x="427450" y="3244650"/>
              <a:ext cx="635425" cy="831150"/>
            </a:xfrm>
            <a:custGeom>
              <a:avLst/>
              <a:gdLst/>
              <a:ahLst/>
              <a:cxnLst/>
              <a:rect l="l" t="t" r="r" b="b"/>
              <a:pathLst>
                <a:path w="25417" h="33246" extrusionOk="0">
                  <a:moveTo>
                    <a:pt x="16147" y="0"/>
                  </a:moveTo>
                  <a:cubicBezTo>
                    <a:pt x="16073" y="0"/>
                    <a:pt x="16001" y="11"/>
                    <a:pt x="15931" y="37"/>
                  </a:cubicBezTo>
                  <a:cubicBezTo>
                    <a:pt x="14323" y="392"/>
                    <a:pt x="12672" y="4257"/>
                    <a:pt x="12453" y="4476"/>
                  </a:cubicBezTo>
                  <a:cubicBezTo>
                    <a:pt x="12098" y="4654"/>
                    <a:pt x="13581" y="15184"/>
                    <a:pt x="2351" y="26978"/>
                  </a:cubicBezTo>
                  <a:cubicBezTo>
                    <a:pt x="2090" y="27197"/>
                    <a:pt x="1871" y="27375"/>
                    <a:pt x="1651" y="27636"/>
                  </a:cubicBezTo>
                  <a:cubicBezTo>
                    <a:pt x="1526" y="27855"/>
                    <a:pt x="1442" y="28158"/>
                    <a:pt x="1526" y="28420"/>
                  </a:cubicBezTo>
                  <a:cubicBezTo>
                    <a:pt x="1526" y="28639"/>
                    <a:pt x="1745" y="28764"/>
                    <a:pt x="1745" y="29067"/>
                  </a:cubicBezTo>
                  <a:cubicBezTo>
                    <a:pt x="1651" y="29642"/>
                    <a:pt x="1003" y="29851"/>
                    <a:pt x="659" y="30112"/>
                  </a:cubicBezTo>
                  <a:cubicBezTo>
                    <a:pt x="439" y="30289"/>
                    <a:pt x="220" y="30551"/>
                    <a:pt x="178" y="30854"/>
                  </a:cubicBezTo>
                  <a:cubicBezTo>
                    <a:pt x="1" y="31209"/>
                    <a:pt x="1" y="31637"/>
                    <a:pt x="304" y="31898"/>
                  </a:cubicBezTo>
                  <a:cubicBezTo>
                    <a:pt x="453" y="32074"/>
                    <a:pt x="654" y="32140"/>
                    <a:pt x="875" y="32140"/>
                  </a:cubicBezTo>
                  <a:cubicBezTo>
                    <a:pt x="1362" y="32140"/>
                    <a:pt x="1950" y="31817"/>
                    <a:pt x="2309" y="31637"/>
                  </a:cubicBezTo>
                  <a:cubicBezTo>
                    <a:pt x="2696" y="31470"/>
                    <a:pt x="3135" y="31334"/>
                    <a:pt x="3573" y="31209"/>
                  </a:cubicBezTo>
                  <a:cubicBezTo>
                    <a:pt x="4002" y="30989"/>
                    <a:pt x="4440" y="30770"/>
                    <a:pt x="4837" y="30551"/>
                  </a:cubicBezTo>
                  <a:cubicBezTo>
                    <a:pt x="5621" y="30206"/>
                    <a:pt x="6404" y="29725"/>
                    <a:pt x="7271" y="29506"/>
                  </a:cubicBezTo>
                  <a:cubicBezTo>
                    <a:pt x="7410" y="29472"/>
                    <a:pt x="7550" y="29457"/>
                    <a:pt x="7689" y="29457"/>
                  </a:cubicBezTo>
                  <a:cubicBezTo>
                    <a:pt x="8458" y="29457"/>
                    <a:pt x="9219" y="29924"/>
                    <a:pt x="9883" y="30331"/>
                  </a:cubicBezTo>
                  <a:cubicBezTo>
                    <a:pt x="10625" y="30854"/>
                    <a:pt x="11105" y="31470"/>
                    <a:pt x="11669" y="32118"/>
                  </a:cubicBezTo>
                  <a:cubicBezTo>
                    <a:pt x="12014" y="32640"/>
                    <a:pt x="12453" y="33120"/>
                    <a:pt x="13100" y="33204"/>
                  </a:cubicBezTo>
                  <a:cubicBezTo>
                    <a:pt x="13362" y="33204"/>
                    <a:pt x="13758" y="33037"/>
                    <a:pt x="14020" y="32985"/>
                  </a:cubicBezTo>
                  <a:cubicBezTo>
                    <a:pt x="14448" y="32776"/>
                    <a:pt x="14803" y="32556"/>
                    <a:pt x="15148" y="32420"/>
                  </a:cubicBezTo>
                  <a:cubicBezTo>
                    <a:pt x="15423" y="32298"/>
                    <a:pt x="15717" y="32244"/>
                    <a:pt x="16014" y="32244"/>
                  </a:cubicBezTo>
                  <a:cubicBezTo>
                    <a:pt x="16652" y="32244"/>
                    <a:pt x="17309" y="32490"/>
                    <a:pt x="17843" y="32817"/>
                  </a:cubicBezTo>
                  <a:cubicBezTo>
                    <a:pt x="18062" y="32985"/>
                    <a:pt x="18282" y="33246"/>
                    <a:pt x="18585" y="33246"/>
                  </a:cubicBezTo>
                  <a:cubicBezTo>
                    <a:pt x="18846" y="33246"/>
                    <a:pt x="19149" y="33037"/>
                    <a:pt x="19368" y="32817"/>
                  </a:cubicBezTo>
                  <a:cubicBezTo>
                    <a:pt x="19849" y="32201"/>
                    <a:pt x="20287" y="31470"/>
                    <a:pt x="20935" y="30989"/>
                  </a:cubicBezTo>
                  <a:cubicBezTo>
                    <a:pt x="21441" y="30582"/>
                    <a:pt x="22104" y="30469"/>
                    <a:pt x="22729" y="30469"/>
                  </a:cubicBezTo>
                  <a:cubicBezTo>
                    <a:pt x="22969" y="30469"/>
                    <a:pt x="23204" y="30486"/>
                    <a:pt x="23421" y="30509"/>
                  </a:cubicBezTo>
                  <a:cubicBezTo>
                    <a:pt x="23850" y="30551"/>
                    <a:pt x="24205" y="30770"/>
                    <a:pt x="24633" y="30770"/>
                  </a:cubicBezTo>
                  <a:cubicBezTo>
                    <a:pt x="24761" y="30770"/>
                    <a:pt x="24859" y="30800"/>
                    <a:pt x="24951" y="30800"/>
                  </a:cubicBezTo>
                  <a:cubicBezTo>
                    <a:pt x="25047" y="30800"/>
                    <a:pt x="25138" y="30767"/>
                    <a:pt x="25249" y="30634"/>
                  </a:cubicBezTo>
                  <a:cubicBezTo>
                    <a:pt x="25417" y="30425"/>
                    <a:pt x="25333" y="30070"/>
                    <a:pt x="25333" y="29767"/>
                  </a:cubicBezTo>
                  <a:cubicBezTo>
                    <a:pt x="25417" y="29422"/>
                    <a:pt x="18846" y="24805"/>
                    <a:pt x="18501" y="14275"/>
                  </a:cubicBezTo>
                  <a:cubicBezTo>
                    <a:pt x="18501" y="13231"/>
                    <a:pt x="18721" y="12144"/>
                    <a:pt x="19023" y="11141"/>
                  </a:cubicBezTo>
                  <a:cubicBezTo>
                    <a:pt x="19410" y="9533"/>
                    <a:pt x="20193" y="7746"/>
                    <a:pt x="19504" y="6043"/>
                  </a:cubicBezTo>
                  <a:cubicBezTo>
                    <a:pt x="19368" y="5615"/>
                    <a:pt x="19065" y="5176"/>
                    <a:pt x="18846" y="4832"/>
                  </a:cubicBezTo>
                  <a:cubicBezTo>
                    <a:pt x="18585" y="4393"/>
                    <a:pt x="18365" y="3954"/>
                    <a:pt x="18156" y="3474"/>
                  </a:cubicBezTo>
                  <a:cubicBezTo>
                    <a:pt x="17843" y="2690"/>
                    <a:pt x="17843" y="1698"/>
                    <a:pt x="17457" y="914"/>
                  </a:cubicBezTo>
                  <a:cubicBezTo>
                    <a:pt x="17373" y="778"/>
                    <a:pt x="17279" y="601"/>
                    <a:pt x="17154" y="476"/>
                  </a:cubicBezTo>
                  <a:cubicBezTo>
                    <a:pt x="17060" y="392"/>
                    <a:pt x="17060" y="392"/>
                    <a:pt x="17018" y="340"/>
                  </a:cubicBezTo>
                  <a:cubicBezTo>
                    <a:pt x="16743" y="173"/>
                    <a:pt x="16435" y="0"/>
                    <a:pt x="16147"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53"/>
            <p:cNvSpPr/>
            <p:nvPr/>
          </p:nvSpPr>
          <p:spPr>
            <a:xfrm>
              <a:off x="1133625" y="3138200"/>
              <a:ext cx="124075" cy="143425"/>
            </a:xfrm>
            <a:custGeom>
              <a:avLst/>
              <a:gdLst/>
              <a:ahLst/>
              <a:cxnLst/>
              <a:rect l="l" t="t" r="r" b="b"/>
              <a:pathLst>
                <a:path w="4963" h="5737" extrusionOk="0">
                  <a:moveTo>
                    <a:pt x="2693" y="0"/>
                  </a:moveTo>
                  <a:cubicBezTo>
                    <a:pt x="2470" y="0"/>
                    <a:pt x="2248" y="39"/>
                    <a:pt x="2048" y="116"/>
                  </a:cubicBezTo>
                  <a:lnTo>
                    <a:pt x="2048" y="210"/>
                  </a:lnTo>
                  <a:cubicBezTo>
                    <a:pt x="1348" y="471"/>
                    <a:pt x="481" y="2467"/>
                    <a:pt x="439" y="2905"/>
                  </a:cubicBezTo>
                  <a:lnTo>
                    <a:pt x="439" y="2947"/>
                  </a:lnTo>
                  <a:cubicBezTo>
                    <a:pt x="356" y="3470"/>
                    <a:pt x="356" y="3866"/>
                    <a:pt x="262" y="4389"/>
                  </a:cubicBezTo>
                  <a:cubicBezTo>
                    <a:pt x="220" y="4598"/>
                    <a:pt x="1" y="5036"/>
                    <a:pt x="136" y="5298"/>
                  </a:cubicBezTo>
                  <a:cubicBezTo>
                    <a:pt x="220" y="5517"/>
                    <a:pt x="565" y="5601"/>
                    <a:pt x="784" y="5601"/>
                  </a:cubicBezTo>
                  <a:cubicBezTo>
                    <a:pt x="1139" y="5642"/>
                    <a:pt x="1568" y="5642"/>
                    <a:pt x="1923" y="5736"/>
                  </a:cubicBezTo>
                  <a:cubicBezTo>
                    <a:pt x="2487" y="5736"/>
                    <a:pt x="2915" y="5736"/>
                    <a:pt x="3396" y="5601"/>
                  </a:cubicBezTo>
                  <a:cubicBezTo>
                    <a:pt x="3960" y="5433"/>
                    <a:pt x="4921" y="5381"/>
                    <a:pt x="4963" y="4650"/>
                  </a:cubicBezTo>
                  <a:cubicBezTo>
                    <a:pt x="4963" y="4514"/>
                    <a:pt x="4921" y="4295"/>
                    <a:pt x="4837" y="4169"/>
                  </a:cubicBezTo>
                  <a:cubicBezTo>
                    <a:pt x="4837" y="3950"/>
                    <a:pt x="4743" y="3731"/>
                    <a:pt x="4701" y="3511"/>
                  </a:cubicBezTo>
                  <a:cubicBezTo>
                    <a:pt x="4618" y="3250"/>
                    <a:pt x="4482" y="2905"/>
                    <a:pt x="4399" y="2602"/>
                  </a:cubicBezTo>
                  <a:cubicBezTo>
                    <a:pt x="4399" y="2383"/>
                    <a:pt x="4357" y="2247"/>
                    <a:pt x="4357" y="2122"/>
                  </a:cubicBezTo>
                  <a:cubicBezTo>
                    <a:pt x="4273" y="1558"/>
                    <a:pt x="4137" y="816"/>
                    <a:pt x="3793" y="377"/>
                  </a:cubicBezTo>
                  <a:cubicBezTo>
                    <a:pt x="3509" y="128"/>
                    <a:pt x="3100" y="0"/>
                    <a:pt x="2693"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53"/>
            <p:cNvSpPr/>
            <p:nvPr/>
          </p:nvSpPr>
          <p:spPr>
            <a:xfrm>
              <a:off x="1144600" y="3138200"/>
              <a:ext cx="99000" cy="80900"/>
            </a:xfrm>
            <a:custGeom>
              <a:avLst/>
              <a:gdLst/>
              <a:ahLst/>
              <a:cxnLst/>
              <a:rect l="l" t="t" r="r" b="b"/>
              <a:pathLst>
                <a:path w="3960" h="3236" extrusionOk="0">
                  <a:moveTo>
                    <a:pt x="2254" y="0"/>
                  </a:moveTo>
                  <a:cubicBezTo>
                    <a:pt x="2031" y="0"/>
                    <a:pt x="1809" y="39"/>
                    <a:pt x="1609" y="116"/>
                  </a:cubicBezTo>
                  <a:lnTo>
                    <a:pt x="1609" y="210"/>
                  </a:lnTo>
                  <a:cubicBezTo>
                    <a:pt x="909" y="471"/>
                    <a:pt x="42" y="2467"/>
                    <a:pt x="0" y="2905"/>
                  </a:cubicBezTo>
                  <a:lnTo>
                    <a:pt x="0" y="2947"/>
                  </a:lnTo>
                  <a:cubicBezTo>
                    <a:pt x="126" y="3031"/>
                    <a:pt x="262" y="3031"/>
                    <a:pt x="345" y="3125"/>
                  </a:cubicBezTo>
                  <a:cubicBezTo>
                    <a:pt x="709" y="3202"/>
                    <a:pt x="1082" y="3235"/>
                    <a:pt x="1452" y="3235"/>
                  </a:cubicBezTo>
                  <a:cubicBezTo>
                    <a:pt x="1878" y="3235"/>
                    <a:pt x="2299" y="3192"/>
                    <a:pt x="2696" y="3125"/>
                  </a:cubicBezTo>
                  <a:cubicBezTo>
                    <a:pt x="3134" y="2947"/>
                    <a:pt x="3615" y="2822"/>
                    <a:pt x="3960" y="2602"/>
                  </a:cubicBezTo>
                  <a:cubicBezTo>
                    <a:pt x="3960" y="2383"/>
                    <a:pt x="3918" y="2247"/>
                    <a:pt x="3918" y="2122"/>
                  </a:cubicBezTo>
                  <a:cubicBezTo>
                    <a:pt x="3834" y="1558"/>
                    <a:pt x="3698" y="816"/>
                    <a:pt x="3354" y="377"/>
                  </a:cubicBezTo>
                  <a:cubicBezTo>
                    <a:pt x="3070" y="128"/>
                    <a:pt x="2661" y="0"/>
                    <a:pt x="2254"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53"/>
            <p:cNvSpPr/>
            <p:nvPr/>
          </p:nvSpPr>
          <p:spPr>
            <a:xfrm>
              <a:off x="1102025" y="3012600"/>
              <a:ext cx="150200" cy="201975"/>
            </a:xfrm>
            <a:custGeom>
              <a:avLst/>
              <a:gdLst/>
              <a:ahLst/>
              <a:cxnLst/>
              <a:rect l="l" t="t" r="r" b="b"/>
              <a:pathLst>
                <a:path w="6008" h="8079" extrusionOk="0">
                  <a:moveTo>
                    <a:pt x="3001" y="1"/>
                  </a:moveTo>
                  <a:cubicBezTo>
                    <a:pt x="2313" y="1"/>
                    <a:pt x="1606" y="158"/>
                    <a:pt x="962" y="575"/>
                  </a:cubicBezTo>
                  <a:cubicBezTo>
                    <a:pt x="481" y="1003"/>
                    <a:pt x="53" y="1578"/>
                    <a:pt x="1" y="2226"/>
                  </a:cubicBezTo>
                  <a:cubicBezTo>
                    <a:pt x="1" y="2664"/>
                    <a:pt x="1" y="3009"/>
                    <a:pt x="136" y="3354"/>
                  </a:cubicBezTo>
                  <a:cubicBezTo>
                    <a:pt x="136" y="3354"/>
                    <a:pt x="1181" y="6843"/>
                    <a:pt x="1703" y="7407"/>
                  </a:cubicBezTo>
                  <a:cubicBezTo>
                    <a:pt x="2069" y="7877"/>
                    <a:pt x="2673" y="8079"/>
                    <a:pt x="3263" y="8079"/>
                  </a:cubicBezTo>
                  <a:cubicBezTo>
                    <a:pt x="3382" y="8079"/>
                    <a:pt x="3500" y="8070"/>
                    <a:pt x="3615" y="8055"/>
                  </a:cubicBezTo>
                  <a:cubicBezTo>
                    <a:pt x="4273" y="8055"/>
                    <a:pt x="4660" y="7532"/>
                    <a:pt x="4963" y="7062"/>
                  </a:cubicBezTo>
                  <a:cubicBezTo>
                    <a:pt x="5224" y="6488"/>
                    <a:pt x="5443" y="5798"/>
                    <a:pt x="5537" y="5140"/>
                  </a:cubicBezTo>
                  <a:lnTo>
                    <a:pt x="5537" y="5057"/>
                  </a:lnTo>
                  <a:cubicBezTo>
                    <a:pt x="5663" y="4576"/>
                    <a:pt x="5798" y="4137"/>
                    <a:pt x="5882" y="3709"/>
                  </a:cubicBezTo>
                  <a:cubicBezTo>
                    <a:pt x="6007" y="2706"/>
                    <a:pt x="5746" y="2006"/>
                    <a:pt x="5182" y="1223"/>
                  </a:cubicBezTo>
                  <a:cubicBezTo>
                    <a:pt x="4660" y="575"/>
                    <a:pt x="4179" y="178"/>
                    <a:pt x="3312" y="11"/>
                  </a:cubicBezTo>
                  <a:cubicBezTo>
                    <a:pt x="3209" y="4"/>
                    <a:pt x="3105" y="1"/>
                    <a:pt x="3001"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53"/>
            <p:cNvSpPr/>
            <p:nvPr/>
          </p:nvSpPr>
          <p:spPr>
            <a:xfrm>
              <a:off x="1213025" y="3003975"/>
              <a:ext cx="71850" cy="171775"/>
            </a:xfrm>
            <a:custGeom>
              <a:avLst/>
              <a:gdLst/>
              <a:ahLst/>
              <a:cxnLst/>
              <a:rect l="l" t="t" r="r" b="b"/>
              <a:pathLst>
                <a:path w="2874" h="6871" extrusionOk="0">
                  <a:moveTo>
                    <a:pt x="658" y="1"/>
                  </a:moveTo>
                  <a:cubicBezTo>
                    <a:pt x="0" y="1"/>
                    <a:pt x="94" y="659"/>
                    <a:pt x="220" y="1087"/>
                  </a:cubicBezTo>
                  <a:cubicBezTo>
                    <a:pt x="397" y="1348"/>
                    <a:pt x="523" y="1662"/>
                    <a:pt x="617" y="1923"/>
                  </a:cubicBezTo>
                  <a:cubicBezTo>
                    <a:pt x="742" y="2571"/>
                    <a:pt x="658" y="3229"/>
                    <a:pt x="742" y="3835"/>
                  </a:cubicBezTo>
                  <a:cubicBezTo>
                    <a:pt x="742" y="4054"/>
                    <a:pt x="784" y="4357"/>
                    <a:pt x="784" y="4618"/>
                  </a:cubicBezTo>
                  <a:cubicBezTo>
                    <a:pt x="784" y="4838"/>
                    <a:pt x="658" y="5141"/>
                    <a:pt x="742" y="5402"/>
                  </a:cubicBezTo>
                  <a:cubicBezTo>
                    <a:pt x="878" y="5746"/>
                    <a:pt x="961" y="6185"/>
                    <a:pt x="1181" y="6530"/>
                  </a:cubicBezTo>
                  <a:cubicBezTo>
                    <a:pt x="1214" y="6673"/>
                    <a:pt x="1418" y="6871"/>
                    <a:pt x="1567" y="6871"/>
                  </a:cubicBezTo>
                  <a:cubicBezTo>
                    <a:pt x="1602" y="6871"/>
                    <a:pt x="1635" y="6859"/>
                    <a:pt x="1661" y="6833"/>
                  </a:cubicBezTo>
                  <a:cubicBezTo>
                    <a:pt x="1881" y="6624"/>
                    <a:pt x="1661" y="6363"/>
                    <a:pt x="1661" y="6143"/>
                  </a:cubicBezTo>
                  <a:lnTo>
                    <a:pt x="1661" y="6143"/>
                  </a:lnTo>
                  <a:cubicBezTo>
                    <a:pt x="1740" y="6233"/>
                    <a:pt x="1816" y="6270"/>
                    <a:pt x="1887" y="6270"/>
                  </a:cubicBezTo>
                  <a:cubicBezTo>
                    <a:pt x="2091" y="6270"/>
                    <a:pt x="2258" y="5971"/>
                    <a:pt x="2351" y="5746"/>
                  </a:cubicBezTo>
                  <a:cubicBezTo>
                    <a:pt x="2748" y="5057"/>
                    <a:pt x="2748" y="4273"/>
                    <a:pt x="2748" y="3574"/>
                  </a:cubicBezTo>
                  <a:cubicBezTo>
                    <a:pt x="2664" y="3009"/>
                    <a:pt x="2873" y="2445"/>
                    <a:pt x="2789" y="1923"/>
                  </a:cubicBezTo>
                  <a:cubicBezTo>
                    <a:pt x="2748" y="1568"/>
                    <a:pt x="2528" y="1087"/>
                    <a:pt x="2225" y="784"/>
                  </a:cubicBezTo>
                  <a:cubicBezTo>
                    <a:pt x="1993" y="403"/>
                    <a:pt x="1446" y="80"/>
                    <a:pt x="930" y="80"/>
                  </a:cubicBezTo>
                  <a:cubicBezTo>
                    <a:pt x="867" y="80"/>
                    <a:pt x="804" y="85"/>
                    <a:pt x="742" y="95"/>
                  </a:cubicBezTo>
                  <a:cubicBezTo>
                    <a:pt x="742" y="95"/>
                    <a:pt x="742" y="1"/>
                    <a:pt x="658"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53"/>
            <p:cNvSpPr/>
            <p:nvPr/>
          </p:nvSpPr>
          <p:spPr>
            <a:xfrm>
              <a:off x="1081125" y="2978925"/>
              <a:ext cx="175525" cy="116325"/>
            </a:xfrm>
            <a:custGeom>
              <a:avLst/>
              <a:gdLst/>
              <a:ahLst/>
              <a:cxnLst/>
              <a:rect l="l" t="t" r="r" b="b"/>
              <a:pathLst>
                <a:path w="7021" h="4653" extrusionOk="0">
                  <a:moveTo>
                    <a:pt x="4326" y="0"/>
                  </a:moveTo>
                  <a:cubicBezTo>
                    <a:pt x="3929" y="0"/>
                    <a:pt x="3584" y="94"/>
                    <a:pt x="3323" y="94"/>
                  </a:cubicBezTo>
                  <a:cubicBezTo>
                    <a:pt x="2884" y="136"/>
                    <a:pt x="2456" y="219"/>
                    <a:pt x="2101" y="439"/>
                  </a:cubicBezTo>
                  <a:cubicBezTo>
                    <a:pt x="1975" y="439"/>
                    <a:pt x="1798" y="522"/>
                    <a:pt x="1672" y="658"/>
                  </a:cubicBezTo>
                  <a:cubicBezTo>
                    <a:pt x="1317" y="919"/>
                    <a:pt x="1014" y="1306"/>
                    <a:pt x="889" y="1786"/>
                  </a:cubicBezTo>
                  <a:cubicBezTo>
                    <a:pt x="628" y="2225"/>
                    <a:pt x="408" y="2706"/>
                    <a:pt x="314" y="3228"/>
                  </a:cubicBezTo>
                  <a:cubicBezTo>
                    <a:pt x="105" y="3573"/>
                    <a:pt x="53" y="3917"/>
                    <a:pt x="53" y="4356"/>
                  </a:cubicBezTo>
                  <a:cubicBezTo>
                    <a:pt x="1" y="4571"/>
                    <a:pt x="116" y="4652"/>
                    <a:pt x="262" y="4652"/>
                  </a:cubicBezTo>
                  <a:cubicBezTo>
                    <a:pt x="351" y="4652"/>
                    <a:pt x="451" y="4623"/>
                    <a:pt x="534" y="4576"/>
                  </a:cubicBezTo>
                  <a:cubicBezTo>
                    <a:pt x="1014" y="4356"/>
                    <a:pt x="1317" y="3709"/>
                    <a:pt x="1798" y="3489"/>
                  </a:cubicBezTo>
                  <a:lnTo>
                    <a:pt x="1798" y="3489"/>
                  </a:lnTo>
                  <a:cubicBezTo>
                    <a:pt x="1756" y="3792"/>
                    <a:pt x="1317" y="4492"/>
                    <a:pt x="1756" y="4617"/>
                  </a:cubicBezTo>
                  <a:cubicBezTo>
                    <a:pt x="1975" y="4617"/>
                    <a:pt x="2195" y="4440"/>
                    <a:pt x="2236" y="4356"/>
                  </a:cubicBezTo>
                  <a:cubicBezTo>
                    <a:pt x="2362" y="4231"/>
                    <a:pt x="2539" y="4053"/>
                    <a:pt x="2665" y="3917"/>
                  </a:cubicBezTo>
                  <a:cubicBezTo>
                    <a:pt x="2759" y="3834"/>
                    <a:pt x="2801" y="3834"/>
                    <a:pt x="2978" y="3792"/>
                  </a:cubicBezTo>
                  <a:cubicBezTo>
                    <a:pt x="3009" y="3759"/>
                    <a:pt x="3032" y="3744"/>
                    <a:pt x="3050" y="3744"/>
                  </a:cubicBezTo>
                  <a:cubicBezTo>
                    <a:pt x="3103" y="3744"/>
                    <a:pt x="3103" y="3878"/>
                    <a:pt x="3103" y="4011"/>
                  </a:cubicBezTo>
                  <a:cubicBezTo>
                    <a:pt x="3103" y="4137"/>
                    <a:pt x="3145" y="4356"/>
                    <a:pt x="3323" y="4440"/>
                  </a:cubicBezTo>
                  <a:cubicBezTo>
                    <a:pt x="3542" y="4440"/>
                    <a:pt x="3762" y="4137"/>
                    <a:pt x="3887" y="4011"/>
                  </a:cubicBezTo>
                  <a:cubicBezTo>
                    <a:pt x="3930" y="3969"/>
                    <a:pt x="3972" y="3953"/>
                    <a:pt x="4015" y="3953"/>
                  </a:cubicBezTo>
                  <a:cubicBezTo>
                    <a:pt x="4150" y="3953"/>
                    <a:pt x="4288" y="4112"/>
                    <a:pt x="4439" y="4112"/>
                  </a:cubicBezTo>
                  <a:cubicBezTo>
                    <a:pt x="4487" y="4112"/>
                    <a:pt x="4536" y="4096"/>
                    <a:pt x="4587" y="4053"/>
                  </a:cubicBezTo>
                  <a:cubicBezTo>
                    <a:pt x="4689" y="4019"/>
                    <a:pt x="4825" y="3895"/>
                    <a:pt x="4940" y="3895"/>
                  </a:cubicBezTo>
                  <a:cubicBezTo>
                    <a:pt x="4967" y="3895"/>
                    <a:pt x="4992" y="3902"/>
                    <a:pt x="5015" y="3917"/>
                  </a:cubicBezTo>
                  <a:cubicBezTo>
                    <a:pt x="5109" y="3917"/>
                    <a:pt x="5151" y="4011"/>
                    <a:pt x="5235" y="4053"/>
                  </a:cubicBezTo>
                  <a:cubicBezTo>
                    <a:pt x="5276" y="4053"/>
                    <a:pt x="5454" y="4053"/>
                    <a:pt x="5496" y="4011"/>
                  </a:cubicBezTo>
                  <a:cubicBezTo>
                    <a:pt x="5590" y="3917"/>
                    <a:pt x="5715" y="3834"/>
                    <a:pt x="5893" y="3709"/>
                  </a:cubicBezTo>
                  <a:cubicBezTo>
                    <a:pt x="5914" y="3682"/>
                    <a:pt x="6000" y="3682"/>
                    <a:pt x="6098" y="3682"/>
                  </a:cubicBezTo>
                  <a:cubicBezTo>
                    <a:pt x="6196" y="3682"/>
                    <a:pt x="6305" y="3682"/>
                    <a:pt x="6373" y="3656"/>
                  </a:cubicBezTo>
                  <a:cubicBezTo>
                    <a:pt x="6718" y="3489"/>
                    <a:pt x="6937" y="3134"/>
                    <a:pt x="6937" y="2706"/>
                  </a:cubicBezTo>
                  <a:cubicBezTo>
                    <a:pt x="7021" y="2089"/>
                    <a:pt x="6582" y="1139"/>
                    <a:pt x="6154" y="784"/>
                  </a:cubicBezTo>
                  <a:cubicBezTo>
                    <a:pt x="5590" y="313"/>
                    <a:pt x="4932" y="94"/>
                    <a:pt x="4326"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53"/>
            <p:cNvSpPr/>
            <p:nvPr/>
          </p:nvSpPr>
          <p:spPr>
            <a:xfrm>
              <a:off x="1103325" y="2989875"/>
              <a:ext cx="69500" cy="74125"/>
            </a:xfrm>
            <a:custGeom>
              <a:avLst/>
              <a:gdLst/>
              <a:ahLst/>
              <a:cxnLst/>
              <a:rect l="l" t="t" r="r" b="b"/>
              <a:pathLst>
                <a:path w="2780" h="2965" extrusionOk="0">
                  <a:moveTo>
                    <a:pt x="2654" y="1"/>
                  </a:moveTo>
                  <a:cubicBezTo>
                    <a:pt x="1996" y="346"/>
                    <a:pt x="1348" y="659"/>
                    <a:pt x="868" y="1223"/>
                  </a:cubicBezTo>
                  <a:cubicBezTo>
                    <a:pt x="649" y="1442"/>
                    <a:pt x="523" y="1704"/>
                    <a:pt x="346" y="2007"/>
                  </a:cubicBezTo>
                  <a:cubicBezTo>
                    <a:pt x="210" y="2268"/>
                    <a:pt x="1" y="2571"/>
                    <a:pt x="1" y="2832"/>
                  </a:cubicBezTo>
                  <a:cubicBezTo>
                    <a:pt x="1" y="2921"/>
                    <a:pt x="32" y="2965"/>
                    <a:pt x="64" y="2965"/>
                  </a:cubicBezTo>
                  <a:cubicBezTo>
                    <a:pt x="95" y="2965"/>
                    <a:pt x="126" y="2921"/>
                    <a:pt x="126" y="2832"/>
                  </a:cubicBezTo>
                  <a:cubicBezTo>
                    <a:pt x="126" y="2571"/>
                    <a:pt x="346" y="2268"/>
                    <a:pt x="523" y="2007"/>
                  </a:cubicBezTo>
                  <a:cubicBezTo>
                    <a:pt x="649" y="1704"/>
                    <a:pt x="784" y="1442"/>
                    <a:pt x="993" y="1223"/>
                  </a:cubicBezTo>
                  <a:cubicBezTo>
                    <a:pt x="1432" y="701"/>
                    <a:pt x="2132" y="440"/>
                    <a:pt x="2696" y="137"/>
                  </a:cubicBezTo>
                  <a:cubicBezTo>
                    <a:pt x="2780" y="84"/>
                    <a:pt x="2696" y="1"/>
                    <a:pt x="2654"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53"/>
            <p:cNvSpPr/>
            <p:nvPr/>
          </p:nvSpPr>
          <p:spPr>
            <a:xfrm>
              <a:off x="1131550" y="2989875"/>
              <a:ext cx="71825" cy="57600"/>
            </a:xfrm>
            <a:custGeom>
              <a:avLst/>
              <a:gdLst/>
              <a:ahLst/>
              <a:cxnLst/>
              <a:rect l="l" t="t" r="r" b="b"/>
              <a:pathLst>
                <a:path w="2873" h="2304" extrusionOk="0">
                  <a:moveTo>
                    <a:pt x="2695" y="1"/>
                  </a:moveTo>
                  <a:cubicBezTo>
                    <a:pt x="2089" y="220"/>
                    <a:pt x="1431" y="565"/>
                    <a:pt x="867" y="1087"/>
                  </a:cubicBezTo>
                  <a:cubicBezTo>
                    <a:pt x="564" y="1265"/>
                    <a:pt x="0" y="1871"/>
                    <a:pt x="178" y="2268"/>
                  </a:cubicBezTo>
                  <a:cubicBezTo>
                    <a:pt x="191" y="2294"/>
                    <a:pt x="208" y="2303"/>
                    <a:pt x="225" y="2303"/>
                  </a:cubicBezTo>
                  <a:cubicBezTo>
                    <a:pt x="263" y="2303"/>
                    <a:pt x="303" y="2255"/>
                    <a:pt x="303" y="2226"/>
                  </a:cubicBezTo>
                  <a:cubicBezTo>
                    <a:pt x="178" y="1787"/>
                    <a:pt x="867" y="1223"/>
                    <a:pt x="1128" y="1004"/>
                  </a:cubicBezTo>
                  <a:cubicBezTo>
                    <a:pt x="1651" y="659"/>
                    <a:pt x="2215" y="304"/>
                    <a:pt x="2789" y="137"/>
                  </a:cubicBezTo>
                  <a:cubicBezTo>
                    <a:pt x="2873" y="137"/>
                    <a:pt x="2873" y="1"/>
                    <a:pt x="2695"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53"/>
            <p:cNvSpPr/>
            <p:nvPr/>
          </p:nvSpPr>
          <p:spPr>
            <a:xfrm>
              <a:off x="1144925" y="3001900"/>
              <a:ext cx="75950" cy="59675"/>
            </a:xfrm>
            <a:custGeom>
              <a:avLst/>
              <a:gdLst/>
              <a:ahLst/>
              <a:cxnLst/>
              <a:rect l="l" t="t" r="r" b="b"/>
              <a:pathLst>
                <a:path w="3038" h="2387" extrusionOk="0">
                  <a:moveTo>
                    <a:pt x="2944" y="0"/>
                  </a:moveTo>
                  <a:cubicBezTo>
                    <a:pt x="2338" y="178"/>
                    <a:pt x="1774" y="606"/>
                    <a:pt x="1251" y="961"/>
                  </a:cubicBezTo>
                  <a:cubicBezTo>
                    <a:pt x="990" y="1087"/>
                    <a:pt x="771" y="1306"/>
                    <a:pt x="593" y="1526"/>
                  </a:cubicBezTo>
                  <a:cubicBezTo>
                    <a:pt x="332" y="1745"/>
                    <a:pt x="249" y="2006"/>
                    <a:pt x="29" y="2309"/>
                  </a:cubicBezTo>
                  <a:cubicBezTo>
                    <a:pt x="0" y="2338"/>
                    <a:pt x="11" y="2387"/>
                    <a:pt x="48" y="2387"/>
                  </a:cubicBezTo>
                  <a:cubicBezTo>
                    <a:pt x="65" y="2387"/>
                    <a:pt x="87" y="2377"/>
                    <a:pt x="113" y="2351"/>
                  </a:cubicBezTo>
                  <a:cubicBezTo>
                    <a:pt x="249" y="2215"/>
                    <a:pt x="332" y="1954"/>
                    <a:pt x="551" y="1745"/>
                  </a:cubicBezTo>
                  <a:cubicBezTo>
                    <a:pt x="771" y="1526"/>
                    <a:pt x="1032" y="1223"/>
                    <a:pt x="1335" y="1087"/>
                  </a:cubicBezTo>
                  <a:cubicBezTo>
                    <a:pt x="1815" y="648"/>
                    <a:pt x="2338" y="303"/>
                    <a:pt x="2944" y="178"/>
                  </a:cubicBezTo>
                  <a:cubicBezTo>
                    <a:pt x="3038" y="178"/>
                    <a:pt x="3038" y="0"/>
                    <a:pt x="2944"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53"/>
            <p:cNvSpPr/>
            <p:nvPr/>
          </p:nvSpPr>
          <p:spPr>
            <a:xfrm>
              <a:off x="1179325" y="3010875"/>
              <a:ext cx="44450" cy="49175"/>
            </a:xfrm>
            <a:custGeom>
              <a:avLst/>
              <a:gdLst/>
              <a:ahLst/>
              <a:cxnLst/>
              <a:rect l="l" t="t" r="r" b="b"/>
              <a:pathLst>
                <a:path w="1778" h="1967" extrusionOk="0">
                  <a:moveTo>
                    <a:pt x="1713" y="1"/>
                  </a:moveTo>
                  <a:cubicBezTo>
                    <a:pt x="1699" y="1"/>
                    <a:pt x="1681" y="8"/>
                    <a:pt x="1662" y="28"/>
                  </a:cubicBezTo>
                  <a:cubicBezTo>
                    <a:pt x="1223" y="289"/>
                    <a:pt x="784" y="602"/>
                    <a:pt x="565" y="947"/>
                  </a:cubicBezTo>
                  <a:cubicBezTo>
                    <a:pt x="398" y="1208"/>
                    <a:pt x="1" y="1511"/>
                    <a:pt x="95" y="1950"/>
                  </a:cubicBezTo>
                  <a:cubicBezTo>
                    <a:pt x="95" y="1961"/>
                    <a:pt x="103" y="1966"/>
                    <a:pt x="116" y="1966"/>
                  </a:cubicBezTo>
                  <a:cubicBezTo>
                    <a:pt x="152" y="1966"/>
                    <a:pt x="220" y="1925"/>
                    <a:pt x="220" y="1856"/>
                  </a:cubicBezTo>
                  <a:cubicBezTo>
                    <a:pt x="178" y="1595"/>
                    <a:pt x="523" y="1208"/>
                    <a:pt x="659" y="1031"/>
                  </a:cubicBezTo>
                  <a:cubicBezTo>
                    <a:pt x="962" y="644"/>
                    <a:pt x="1348" y="383"/>
                    <a:pt x="1745" y="80"/>
                  </a:cubicBezTo>
                  <a:cubicBezTo>
                    <a:pt x="1777" y="80"/>
                    <a:pt x="1760" y="1"/>
                    <a:pt x="1713"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53"/>
            <p:cNvSpPr/>
            <p:nvPr/>
          </p:nvSpPr>
          <p:spPr>
            <a:xfrm>
              <a:off x="1204400" y="3031925"/>
              <a:ext cx="18000" cy="24850"/>
            </a:xfrm>
            <a:custGeom>
              <a:avLst/>
              <a:gdLst/>
              <a:ahLst/>
              <a:cxnLst/>
              <a:rect l="l" t="t" r="r" b="b"/>
              <a:pathLst>
                <a:path w="720" h="994" extrusionOk="0">
                  <a:moveTo>
                    <a:pt x="637" y="1"/>
                  </a:moveTo>
                  <a:cubicBezTo>
                    <a:pt x="616" y="1"/>
                    <a:pt x="591" y="7"/>
                    <a:pt x="565" y="22"/>
                  </a:cubicBezTo>
                  <a:cubicBezTo>
                    <a:pt x="345" y="325"/>
                    <a:pt x="1" y="586"/>
                    <a:pt x="84" y="930"/>
                  </a:cubicBezTo>
                  <a:cubicBezTo>
                    <a:pt x="84" y="972"/>
                    <a:pt x="118" y="993"/>
                    <a:pt x="152" y="993"/>
                  </a:cubicBezTo>
                  <a:cubicBezTo>
                    <a:pt x="186" y="993"/>
                    <a:pt x="220" y="972"/>
                    <a:pt x="220" y="930"/>
                  </a:cubicBezTo>
                  <a:cubicBezTo>
                    <a:pt x="178" y="586"/>
                    <a:pt x="523" y="366"/>
                    <a:pt x="659" y="105"/>
                  </a:cubicBezTo>
                  <a:cubicBezTo>
                    <a:pt x="719" y="45"/>
                    <a:pt x="692" y="1"/>
                    <a:pt x="637"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53"/>
            <p:cNvSpPr/>
            <p:nvPr/>
          </p:nvSpPr>
          <p:spPr>
            <a:xfrm>
              <a:off x="1245675" y="3023575"/>
              <a:ext cx="31625" cy="84275"/>
            </a:xfrm>
            <a:custGeom>
              <a:avLst/>
              <a:gdLst/>
              <a:ahLst/>
              <a:cxnLst/>
              <a:rect l="l" t="t" r="r" b="b"/>
              <a:pathLst>
                <a:path w="1265" h="3371" extrusionOk="0">
                  <a:moveTo>
                    <a:pt x="136" y="0"/>
                  </a:moveTo>
                  <a:cubicBezTo>
                    <a:pt x="52" y="0"/>
                    <a:pt x="0" y="94"/>
                    <a:pt x="0" y="136"/>
                  </a:cubicBezTo>
                  <a:cubicBezTo>
                    <a:pt x="784" y="920"/>
                    <a:pt x="1139" y="2267"/>
                    <a:pt x="700" y="3270"/>
                  </a:cubicBezTo>
                  <a:cubicBezTo>
                    <a:pt x="669" y="3331"/>
                    <a:pt x="728" y="3370"/>
                    <a:pt x="783" y="3370"/>
                  </a:cubicBezTo>
                  <a:cubicBezTo>
                    <a:pt x="803" y="3370"/>
                    <a:pt x="822" y="3365"/>
                    <a:pt x="836" y="3354"/>
                  </a:cubicBezTo>
                  <a:cubicBezTo>
                    <a:pt x="1264" y="2267"/>
                    <a:pt x="919" y="878"/>
                    <a:pt x="136" y="0"/>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53"/>
            <p:cNvSpPr/>
            <p:nvPr/>
          </p:nvSpPr>
          <p:spPr>
            <a:xfrm>
              <a:off x="1238100" y="3053225"/>
              <a:ext cx="8900" cy="62300"/>
            </a:xfrm>
            <a:custGeom>
              <a:avLst/>
              <a:gdLst/>
              <a:ahLst/>
              <a:cxnLst/>
              <a:rect l="l" t="t" r="r" b="b"/>
              <a:pathLst>
                <a:path w="356" h="2492" extrusionOk="0">
                  <a:moveTo>
                    <a:pt x="137" y="1"/>
                  </a:moveTo>
                  <a:cubicBezTo>
                    <a:pt x="85" y="1"/>
                    <a:pt x="0" y="50"/>
                    <a:pt x="0" y="78"/>
                  </a:cubicBezTo>
                  <a:cubicBezTo>
                    <a:pt x="220" y="475"/>
                    <a:pt x="220" y="820"/>
                    <a:pt x="220" y="1165"/>
                  </a:cubicBezTo>
                  <a:cubicBezTo>
                    <a:pt x="220" y="1604"/>
                    <a:pt x="220" y="2042"/>
                    <a:pt x="178" y="2429"/>
                  </a:cubicBezTo>
                  <a:cubicBezTo>
                    <a:pt x="136" y="2471"/>
                    <a:pt x="146" y="2492"/>
                    <a:pt x="178" y="2492"/>
                  </a:cubicBezTo>
                  <a:cubicBezTo>
                    <a:pt x="209" y="2492"/>
                    <a:pt x="261" y="2471"/>
                    <a:pt x="303" y="2429"/>
                  </a:cubicBezTo>
                  <a:cubicBezTo>
                    <a:pt x="355" y="2042"/>
                    <a:pt x="355" y="1604"/>
                    <a:pt x="355" y="1165"/>
                  </a:cubicBezTo>
                  <a:cubicBezTo>
                    <a:pt x="355" y="737"/>
                    <a:pt x="355" y="381"/>
                    <a:pt x="178" y="37"/>
                  </a:cubicBezTo>
                  <a:cubicBezTo>
                    <a:pt x="178" y="11"/>
                    <a:pt x="161" y="1"/>
                    <a:pt x="137" y="1"/>
                  </a:cubicBezTo>
                  <a:close/>
                </a:path>
              </a:pathLst>
            </a:custGeom>
            <a:solidFill>
              <a:srgbClr val="081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53"/>
            <p:cNvSpPr/>
            <p:nvPr/>
          </p:nvSpPr>
          <p:spPr>
            <a:xfrm>
              <a:off x="1126050" y="3130900"/>
              <a:ext cx="18575" cy="12575"/>
            </a:xfrm>
            <a:custGeom>
              <a:avLst/>
              <a:gdLst/>
              <a:ahLst/>
              <a:cxnLst/>
              <a:rect l="l" t="t" r="r" b="b"/>
              <a:pathLst>
                <a:path w="743" h="503" extrusionOk="0">
                  <a:moveTo>
                    <a:pt x="654" y="1"/>
                  </a:moveTo>
                  <a:cubicBezTo>
                    <a:pt x="609" y="1"/>
                    <a:pt x="565" y="22"/>
                    <a:pt x="565" y="64"/>
                  </a:cubicBezTo>
                  <a:cubicBezTo>
                    <a:pt x="565" y="189"/>
                    <a:pt x="565" y="325"/>
                    <a:pt x="439" y="325"/>
                  </a:cubicBezTo>
                  <a:cubicBezTo>
                    <a:pt x="398" y="325"/>
                    <a:pt x="178" y="283"/>
                    <a:pt x="178" y="189"/>
                  </a:cubicBezTo>
                  <a:cubicBezTo>
                    <a:pt x="178" y="147"/>
                    <a:pt x="134" y="126"/>
                    <a:pt x="89" y="126"/>
                  </a:cubicBezTo>
                  <a:cubicBezTo>
                    <a:pt x="45" y="126"/>
                    <a:pt x="1" y="147"/>
                    <a:pt x="1" y="189"/>
                  </a:cubicBezTo>
                  <a:cubicBezTo>
                    <a:pt x="1" y="325"/>
                    <a:pt x="220" y="502"/>
                    <a:pt x="439" y="502"/>
                  </a:cubicBezTo>
                  <a:cubicBezTo>
                    <a:pt x="659" y="502"/>
                    <a:pt x="742" y="283"/>
                    <a:pt x="742" y="64"/>
                  </a:cubicBezTo>
                  <a:cubicBezTo>
                    <a:pt x="742" y="22"/>
                    <a:pt x="698" y="1"/>
                    <a:pt x="654"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53"/>
            <p:cNvSpPr/>
            <p:nvPr/>
          </p:nvSpPr>
          <p:spPr>
            <a:xfrm>
              <a:off x="1195775" y="3122100"/>
              <a:ext cx="17275" cy="14475"/>
            </a:xfrm>
            <a:custGeom>
              <a:avLst/>
              <a:gdLst/>
              <a:ahLst/>
              <a:cxnLst/>
              <a:rect l="l" t="t" r="r" b="b"/>
              <a:pathLst>
                <a:path w="691" h="579" extrusionOk="0">
                  <a:moveTo>
                    <a:pt x="586" y="0"/>
                  </a:moveTo>
                  <a:cubicBezTo>
                    <a:pt x="554" y="0"/>
                    <a:pt x="523" y="24"/>
                    <a:pt x="523" y="71"/>
                  </a:cubicBezTo>
                  <a:lnTo>
                    <a:pt x="523" y="416"/>
                  </a:lnTo>
                  <a:cubicBezTo>
                    <a:pt x="429" y="457"/>
                    <a:pt x="346" y="457"/>
                    <a:pt x="304" y="457"/>
                  </a:cubicBezTo>
                  <a:cubicBezTo>
                    <a:pt x="220" y="416"/>
                    <a:pt x="126" y="332"/>
                    <a:pt x="126" y="196"/>
                  </a:cubicBezTo>
                  <a:cubicBezTo>
                    <a:pt x="126" y="154"/>
                    <a:pt x="95" y="133"/>
                    <a:pt x="64" y="133"/>
                  </a:cubicBezTo>
                  <a:cubicBezTo>
                    <a:pt x="32" y="133"/>
                    <a:pt x="1" y="154"/>
                    <a:pt x="1" y="196"/>
                  </a:cubicBezTo>
                  <a:cubicBezTo>
                    <a:pt x="1" y="374"/>
                    <a:pt x="199" y="578"/>
                    <a:pt x="391" y="578"/>
                  </a:cubicBezTo>
                  <a:cubicBezTo>
                    <a:pt x="436" y="578"/>
                    <a:pt x="481" y="567"/>
                    <a:pt x="523" y="541"/>
                  </a:cubicBezTo>
                  <a:cubicBezTo>
                    <a:pt x="690" y="457"/>
                    <a:pt x="649" y="238"/>
                    <a:pt x="649" y="71"/>
                  </a:cubicBezTo>
                  <a:cubicBezTo>
                    <a:pt x="649" y="24"/>
                    <a:pt x="617" y="0"/>
                    <a:pt x="586"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53"/>
            <p:cNvSpPr/>
            <p:nvPr/>
          </p:nvSpPr>
          <p:spPr>
            <a:xfrm>
              <a:off x="1155575" y="3128025"/>
              <a:ext cx="34750" cy="47850"/>
            </a:xfrm>
            <a:custGeom>
              <a:avLst/>
              <a:gdLst/>
              <a:ahLst/>
              <a:cxnLst/>
              <a:rect l="l" t="t" r="r" b="b"/>
              <a:pathLst>
                <a:path w="1390" h="1914" extrusionOk="0">
                  <a:moveTo>
                    <a:pt x="42" y="1"/>
                  </a:moveTo>
                  <a:cubicBezTo>
                    <a:pt x="0" y="1"/>
                    <a:pt x="0" y="179"/>
                    <a:pt x="42" y="179"/>
                  </a:cubicBezTo>
                  <a:cubicBezTo>
                    <a:pt x="784" y="179"/>
                    <a:pt x="387" y="1087"/>
                    <a:pt x="387" y="1443"/>
                  </a:cubicBezTo>
                  <a:cubicBezTo>
                    <a:pt x="387" y="1662"/>
                    <a:pt x="564" y="1787"/>
                    <a:pt x="690" y="1871"/>
                  </a:cubicBezTo>
                  <a:cubicBezTo>
                    <a:pt x="738" y="1901"/>
                    <a:pt x="787" y="1914"/>
                    <a:pt x="835" y="1914"/>
                  </a:cubicBezTo>
                  <a:cubicBezTo>
                    <a:pt x="1002" y="1914"/>
                    <a:pt x="1156" y="1759"/>
                    <a:pt x="1254" y="1662"/>
                  </a:cubicBezTo>
                  <a:cubicBezTo>
                    <a:pt x="1389" y="1568"/>
                    <a:pt x="1348" y="1526"/>
                    <a:pt x="1254" y="1526"/>
                  </a:cubicBezTo>
                  <a:cubicBezTo>
                    <a:pt x="1073" y="1644"/>
                    <a:pt x="946" y="1754"/>
                    <a:pt x="773" y="1754"/>
                  </a:cubicBezTo>
                  <a:cubicBezTo>
                    <a:pt x="747" y="1754"/>
                    <a:pt x="719" y="1751"/>
                    <a:pt x="690" y="1745"/>
                  </a:cubicBezTo>
                  <a:cubicBezTo>
                    <a:pt x="470" y="1662"/>
                    <a:pt x="564" y="1307"/>
                    <a:pt x="564" y="1181"/>
                  </a:cubicBezTo>
                  <a:cubicBezTo>
                    <a:pt x="606" y="962"/>
                    <a:pt x="606" y="743"/>
                    <a:pt x="606" y="617"/>
                  </a:cubicBezTo>
                  <a:cubicBezTo>
                    <a:pt x="606" y="220"/>
                    <a:pt x="387" y="1"/>
                    <a:pt x="42"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53"/>
            <p:cNvSpPr/>
            <p:nvPr/>
          </p:nvSpPr>
          <p:spPr>
            <a:xfrm>
              <a:off x="1169675" y="3179375"/>
              <a:ext cx="23775" cy="18875"/>
            </a:xfrm>
            <a:custGeom>
              <a:avLst/>
              <a:gdLst/>
              <a:ahLst/>
              <a:cxnLst/>
              <a:rect l="l" t="t" r="r" b="b"/>
              <a:pathLst>
                <a:path w="951" h="755" extrusionOk="0">
                  <a:moveTo>
                    <a:pt x="746" y="0"/>
                  </a:moveTo>
                  <a:cubicBezTo>
                    <a:pt x="699" y="0"/>
                    <a:pt x="632" y="49"/>
                    <a:pt x="690" y="78"/>
                  </a:cubicBezTo>
                  <a:cubicBezTo>
                    <a:pt x="690" y="256"/>
                    <a:pt x="784" y="475"/>
                    <a:pt x="690" y="600"/>
                  </a:cubicBezTo>
                  <a:cubicBezTo>
                    <a:pt x="662" y="632"/>
                    <a:pt x="629" y="642"/>
                    <a:pt x="593" y="642"/>
                  </a:cubicBezTo>
                  <a:cubicBezTo>
                    <a:pt x="521" y="642"/>
                    <a:pt x="435" y="600"/>
                    <a:pt x="345" y="600"/>
                  </a:cubicBezTo>
                  <a:cubicBezTo>
                    <a:pt x="261" y="517"/>
                    <a:pt x="126" y="475"/>
                    <a:pt x="126" y="297"/>
                  </a:cubicBezTo>
                  <a:cubicBezTo>
                    <a:pt x="126" y="276"/>
                    <a:pt x="94" y="266"/>
                    <a:pt x="63" y="266"/>
                  </a:cubicBezTo>
                  <a:cubicBezTo>
                    <a:pt x="32" y="266"/>
                    <a:pt x="0" y="276"/>
                    <a:pt x="0" y="297"/>
                  </a:cubicBezTo>
                  <a:cubicBezTo>
                    <a:pt x="36" y="556"/>
                    <a:pt x="262" y="754"/>
                    <a:pt x="542" y="754"/>
                  </a:cubicBezTo>
                  <a:cubicBezTo>
                    <a:pt x="590" y="754"/>
                    <a:pt x="639" y="748"/>
                    <a:pt x="690" y="736"/>
                  </a:cubicBezTo>
                  <a:cubicBezTo>
                    <a:pt x="951" y="694"/>
                    <a:pt x="909" y="256"/>
                    <a:pt x="784" y="36"/>
                  </a:cubicBezTo>
                  <a:cubicBezTo>
                    <a:pt x="784" y="10"/>
                    <a:pt x="767" y="0"/>
                    <a:pt x="746"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53"/>
            <p:cNvSpPr/>
            <p:nvPr/>
          </p:nvSpPr>
          <p:spPr>
            <a:xfrm>
              <a:off x="1119525" y="3111475"/>
              <a:ext cx="30575" cy="14125"/>
            </a:xfrm>
            <a:custGeom>
              <a:avLst/>
              <a:gdLst/>
              <a:ahLst/>
              <a:cxnLst/>
              <a:rect l="l" t="t" r="r" b="b"/>
              <a:pathLst>
                <a:path w="1223" h="565" extrusionOk="0">
                  <a:moveTo>
                    <a:pt x="552" y="0"/>
                  </a:moveTo>
                  <a:cubicBezTo>
                    <a:pt x="91" y="0"/>
                    <a:pt x="1" y="333"/>
                    <a:pt x="1" y="402"/>
                  </a:cubicBezTo>
                  <a:cubicBezTo>
                    <a:pt x="1" y="474"/>
                    <a:pt x="50" y="565"/>
                    <a:pt x="97" y="565"/>
                  </a:cubicBezTo>
                  <a:cubicBezTo>
                    <a:pt x="111" y="565"/>
                    <a:pt x="124" y="557"/>
                    <a:pt x="136" y="538"/>
                  </a:cubicBezTo>
                  <a:cubicBezTo>
                    <a:pt x="220" y="538"/>
                    <a:pt x="262" y="538"/>
                    <a:pt x="439" y="496"/>
                  </a:cubicBezTo>
                  <a:cubicBezTo>
                    <a:pt x="565" y="318"/>
                    <a:pt x="784" y="402"/>
                    <a:pt x="920" y="318"/>
                  </a:cubicBezTo>
                  <a:cubicBezTo>
                    <a:pt x="1223" y="318"/>
                    <a:pt x="1045" y="57"/>
                    <a:pt x="920" y="57"/>
                  </a:cubicBezTo>
                  <a:cubicBezTo>
                    <a:pt x="776" y="17"/>
                    <a:pt x="655" y="0"/>
                    <a:pt x="552"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53"/>
            <p:cNvSpPr/>
            <p:nvPr/>
          </p:nvSpPr>
          <p:spPr>
            <a:xfrm>
              <a:off x="1186900" y="3103250"/>
              <a:ext cx="31625" cy="10700"/>
            </a:xfrm>
            <a:custGeom>
              <a:avLst/>
              <a:gdLst/>
              <a:ahLst/>
              <a:cxnLst/>
              <a:rect l="l" t="t" r="r" b="b"/>
              <a:pathLst>
                <a:path w="1265" h="428" extrusionOk="0">
                  <a:moveTo>
                    <a:pt x="798" y="1"/>
                  </a:moveTo>
                  <a:cubicBezTo>
                    <a:pt x="746" y="1"/>
                    <a:pt x="698" y="12"/>
                    <a:pt x="659" y="41"/>
                  </a:cubicBezTo>
                  <a:cubicBezTo>
                    <a:pt x="575" y="41"/>
                    <a:pt x="1" y="83"/>
                    <a:pt x="220" y="302"/>
                  </a:cubicBezTo>
                  <a:cubicBezTo>
                    <a:pt x="262" y="386"/>
                    <a:pt x="356" y="386"/>
                    <a:pt x="481" y="428"/>
                  </a:cubicBezTo>
                  <a:cubicBezTo>
                    <a:pt x="544" y="428"/>
                    <a:pt x="620" y="409"/>
                    <a:pt x="717" y="409"/>
                  </a:cubicBezTo>
                  <a:cubicBezTo>
                    <a:pt x="766" y="409"/>
                    <a:pt x="819" y="414"/>
                    <a:pt x="878" y="428"/>
                  </a:cubicBezTo>
                  <a:lnTo>
                    <a:pt x="1045" y="428"/>
                  </a:lnTo>
                  <a:cubicBezTo>
                    <a:pt x="1139" y="428"/>
                    <a:pt x="1265" y="428"/>
                    <a:pt x="1265" y="302"/>
                  </a:cubicBezTo>
                  <a:cubicBezTo>
                    <a:pt x="1265" y="208"/>
                    <a:pt x="1223" y="167"/>
                    <a:pt x="1139" y="83"/>
                  </a:cubicBezTo>
                  <a:cubicBezTo>
                    <a:pt x="1046" y="54"/>
                    <a:pt x="913" y="1"/>
                    <a:pt x="798"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53"/>
            <p:cNvSpPr/>
            <p:nvPr/>
          </p:nvSpPr>
          <p:spPr>
            <a:xfrm>
              <a:off x="751825" y="3330675"/>
              <a:ext cx="465650" cy="193300"/>
            </a:xfrm>
            <a:custGeom>
              <a:avLst/>
              <a:gdLst/>
              <a:ahLst/>
              <a:cxnLst/>
              <a:rect l="l" t="t" r="r" b="b"/>
              <a:pathLst>
                <a:path w="18626" h="7732" extrusionOk="0">
                  <a:moveTo>
                    <a:pt x="18012" y="0"/>
                  </a:moveTo>
                  <a:cubicBezTo>
                    <a:pt x="17633" y="0"/>
                    <a:pt x="17238" y="417"/>
                    <a:pt x="16975" y="607"/>
                  </a:cubicBezTo>
                  <a:cubicBezTo>
                    <a:pt x="16495" y="1035"/>
                    <a:pt x="16150" y="1600"/>
                    <a:pt x="15753" y="2080"/>
                  </a:cubicBezTo>
                  <a:cubicBezTo>
                    <a:pt x="15367" y="2644"/>
                    <a:pt x="14928" y="3167"/>
                    <a:pt x="14144" y="3302"/>
                  </a:cubicBezTo>
                  <a:cubicBezTo>
                    <a:pt x="13403" y="3522"/>
                    <a:pt x="12703" y="3741"/>
                    <a:pt x="12013" y="4002"/>
                  </a:cubicBezTo>
                  <a:cubicBezTo>
                    <a:pt x="11919" y="4002"/>
                    <a:pt x="11878" y="4086"/>
                    <a:pt x="11794" y="4086"/>
                  </a:cubicBezTo>
                  <a:cubicBezTo>
                    <a:pt x="11094" y="4305"/>
                    <a:pt x="10446" y="4566"/>
                    <a:pt x="9746" y="4786"/>
                  </a:cubicBezTo>
                  <a:cubicBezTo>
                    <a:pt x="9444" y="4869"/>
                    <a:pt x="9099" y="5089"/>
                    <a:pt x="8785" y="5130"/>
                  </a:cubicBezTo>
                  <a:cubicBezTo>
                    <a:pt x="8669" y="5179"/>
                    <a:pt x="8554" y="5198"/>
                    <a:pt x="8442" y="5198"/>
                  </a:cubicBezTo>
                  <a:cubicBezTo>
                    <a:pt x="8141" y="5198"/>
                    <a:pt x="7855" y="5063"/>
                    <a:pt x="7574" y="4995"/>
                  </a:cubicBezTo>
                  <a:cubicBezTo>
                    <a:pt x="6874" y="4734"/>
                    <a:pt x="6174" y="4431"/>
                    <a:pt x="5390" y="4211"/>
                  </a:cubicBezTo>
                  <a:cubicBezTo>
                    <a:pt x="4826" y="4002"/>
                    <a:pt x="4262" y="3866"/>
                    <a:pt x="3698" y="3783"/>
                  </a:cubicBezTo>
                  <a:cubicBezTo>
                    <a:pt x="3520" y="3741"/>
                    <a:pt x="3479" y="3741"/>
                    <a:pt x="3395" y="3741"/>
                  </a:cubicBezTo>
                  <a:cubicBezTo>
                    <a:pt x="3176" y="3647"/>
                    <a:pt x="2956" y="3564"/>
                    <a:pt x="2737" y="3564"/>
                  </a:cubicBezTo>
                  <a:cubicBezTo>
                    <a:pt x="2256" y="3564"/>
                    <a:pt x="1786" y="3564"/>
                    <a:pt x="1264" y="3647"/>
                  </a:cubicBezTo>
                  <a:cubicBezTo>
                    <a:pt x="1003" y="3647"/>
                    <a:pt x="606" y="3783"/>
                    <a:pt x="387" y="4086"/>
                  </a:cubicBezTo>
                  <a:cubicBezTo>
                    <a:pt x="219" y="4211"/>
                    <a:pt x="0" y="4566"/>
                    <a:pt x="42" y="4911"/>
                  </a:cubicBezTo>
                  <a:cubicBezTo>
                    <a:pt x="125" y="5214"/>
                    <a:pt x="219" y="5517"/>
                    <a:pt x="564" y="5653"/>
                  </a:cubicBezTo>
                  <a:cubicBezTo>
                    <a:pt x="909" y="5914"/>
                    <a:pt x="1348" y="5998"/>
                    <a:pt x="1786" y="6092"/>
                  </a:cubicBezTo>
                  <a:cubicBezTo>
                    <a:pt x="1953" y="6133"/>
                    <a:pt x="2131" y="6133"/>
                    <a:pt x="2350" y="6217"/>
                  </a:cubicBezTo>
                  <a:cubicBezTo>
                    <a:pt x="2915" y="6353"/>
                    <a:pt x="3395" y="6478"/>
                    <a:pt x="3959" y="6656"/>
                  </a:cubicBezTo>
                  <a:cubicBezTo>
                    <a:pt x="4743" y="6875"/>
                    <a:pt x="5526" y="7042"/>
                    <a:pt x="6393" y="7220"/>
                  </a:cubicBezTo>
                  <a:cubicBezTo>
                    <a:pt x="7177" y="7345"/>
                    <a:pt x="7960" y="7564"/>
                    <a:pt x="8744" y="7700"/>
                  </a:cubicBezTo>
                  <a:cubicBezTo>
                    <a:pt x="8897" y="7721"/>
                    <a:pt x="9046" y="7731"/>
                    <a:pt x="9193" y="7731"/>
                  </a:cubicBezTo>
                  <a:cubicBezTo>
                    <a:pt x="9640" y="7731"/>
                    <a:pt x="10064" y="7635"/>
                    <a:pt x="10488" y="7439"/>
                  </a:cubicBezTo>
                  <a:cubicBezTo>
                    <a:pt x="10875" y="7220"/>
                    <a:pt x="11136" y="7042"/>
                    <a:pt x="11449" y="6875"/>
                  </a:cubicBezTo>
                  <a:cubicBezTo>
                    <a:pt x="11878" y="6656"/>
                    <a:pt x="12233" y="6478"/>
                    <a:pt x="12577" y="6259"/>
                  </a:cubicBezTo>
                  <a:cubicBezTo>
                    <a:pt x="13225" y="5914"/>
                    <a:pt x="13925" y="5653"/>
                    <a:pt x="14406" y="5214"/>
                  </a:cubicBezTo>
                  <a:cubicBezTo>
                    <a:pt x="14970" y="4786"/>
                    <a:pt x="15492" y="4305"/>
                    <a:pt x="16056" y="3866"/>
                  </a:cubicBezTo>
                  <a:cubicBezTo>
                    <a:pt x="16537" y="3428"/>
                    <a:pt x="17195" y="3083"/>
                    <a:pt x="17498" y="2602"/>
                  </a:cubicBezTo>
                  <a:cubicBezTo>
                    <a:pt x="17842" y="1997"/>
                    <a:pt x="17842" y="1432"/>
                    <a:pt x="18104" y="952"/>
                  </a:cubicBezTo>
                  <a:cubicBezTo>
                    <a:pt x="18281" y="733"/>
                    <a:pt x="18626" y="168"/>
                    <a:pt x="18187" y="33"/>
                  </a:cubicBezTo>
                  <a:cubicBezTo>
                    <a:pt x="18130" y="10"/>
                    <a:pt x="18071" y="0"/>
                    <a:pt x="18012"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53"/>
            <p:cNvSpPr/>
            <p:nvPr/>
          </p:nvSpPr>
          <p:spPr>
            <a:xfrm>
              <a:off x="979275" y="3490675"/>
              <a:ext cx="11775" cy="12925"/>
            </a:xfrm>
            <a:custGeom>
              <a:avLst/>
              <a:gdLst/>
              <a:ahLst/>
              <a:cxnLst/>
              <a:rect l="l" t="t" r="r" b="b"/>
              <a:pathLst>
                <a:path w="471" h="517" extrusionOk="0">
                  <a:moveTo>
                    <a:pt x="318" y="0"/>
                  </a:moveTo>
                  <a:cubicBezTo>
                    <a:pt x="306" y="0"/>
                    <a:pt x="288" y="10"/>
                    <a:pt x="262" y="36"/>
                  </a:cubicBezTo>
                  <a:lnTo>
                    <a:pt x="210" y="36"/>
                  </a:lnTo>
                  <a:cubicBezTo>
                    <a:pt x="126" y="78"/>
                    <a:pt x="126" y="162"/>
                    <a:pt x="43" y="256"/>
                  </a:cubicBezTo>
                  <a:cubicBezTo>
                    <a:pt x="43" y="256"/>
                    <a:pt x="1" y="381"/>
                    <a:pt x="43" y="475"/>
                  </a:cubicBezTo>
                  <a:lnTo>
                    <a:pt x="126" y="475"/>
                  </a:lnTo>
                  <a:cubicBezTo>
                    <a:pt x="126" y="517"/>
                    <a:pt x="210" y="517"/>
                    <a:pt x="210" y="517"/>
                  </a:cubicBezTo>
                  <a:cubicBezTo>
                    <a:pt x="346" y="517"/>
                    <a:pt x="471" y="517"/>
                    <a:pt x="471" y="381"/>
                  </a:cubicBezTo>
                  <a:cubicBezTo>
                    <a:pt x="471" y="381"/>
                    <a:pt x="471" y="297"/>
                    <a:pt x="429" y="297"/>
                  </a:cubicBezTo>
                  <a:cubicBezTo>
                    <a:pt x="429" y="297"/>
                    <a:pt x="262" y="381"/>
                    <a:pt x="210" y="381"/>
                  </a:cubicBezTo>
                  <a:lnTo>
                    <a:pt x="210" y="297"/>
                  </a:lnTo>
                  <a:cubicBezTo>
                    <a:pt x="210" y="256"/>
                    <a:pt x="346" y="162"/>
                    <a:pt x="346" y="78"/>
                  </a:cubicBezTo>
                  <a:cubicBezTo>
                    <a:pt x="346" y="49"/>
                    <a:pt x="346" y="0"/>
                    <a:pt x="318"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53"/>
            <p:cNvSpPr/>
            <p:nvPr/>
          </p:nvSpPr>
          <p:spPr>
            <a:xfrm>
              <a:off x="1169675" y="3345850"/>
              <a:ext cx="23775" cy="25800"/>
            </a:xfrm>
            <a:custGeom>
              <a:avLst/>
              <a:gdLst/>
              <a:ahLst/>
              <a:cxnLst/>
              <a:rect l="l" t="t" r="r" b="b"/>
              <a:pathLst>
                <a:path w="951" h="1032" extrusionOk="0">
                  <a:moveTo>
                    <a:pt x="825" y="0"/>
                  </a:moveTo>
                  <a:cubicBezTo>
                    <a:pt x="481" y="261"/>
                    <a:pt x="126" y="564"/>
                    <a:pt x="0" y="993"/>
                  </a:cubicBezTo>
                  <a:cubicBezTo>
                    <a:pt x="0" y="1019"/>
                    <a:pt x="11" y="1032"/>
                    <a:pt x="32" y="1032"/>
                  </a:cubicBezTo>
                  <a:cubicBezTo>
                    <a:pt x="52" y="1032"/>
                    <a:pt x="84" y="1019"/>
                    <a:pt x="126" y="993"/>
                  </a:cubicBezTo>
                  <a:cubicBezTo>
                    <a:pt x="220" y="606"/>
                    <a:pt x="564" y="345"/>
                    <a:pt x="909" y="126"/>
                  </a:cubicBezTo>
                  <a:cubicBezTo>
                    <a:pt x="951" y="42"/>
                    <a:pt x="909" y="0"/>
                    <a:pt x="825"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53"/>
            <p:cNvSpPr/>
            <p:nvPr/>
          </p:nvSpPr>
          <p:spPr>
            <a:xfrm>
              <a:off x="1179325" y="3348975"/>
              <a:ext cx="19625" cy="22675"/>
            </a:xfrm>
            <a:custGeom>
              <a:avLst/>
              <a:gdLst/>
              <a:ahLst/>
              <a:cxnLst/>
              <a:rect l="l" t="t" r="r" b="b"/>
              <a:pathLst>
                <a:path w="785" h="907" extrusionOk="0">
                  <a:moveTo>
                    <a:pt x="659" y="1"/>
                  </a:moveTo>
                  <a:cubicBezTo>
                    <a:pt x="523" y="136"/>
                    <a:pt x="439" y="303"/>
                    <a:pt x="304" y="439"/>
                  </a:cubicBezTo>
                  <a:cubicBezTo>
                    <a:pt x="220" y="565"/>
                    <a:pt x="95" y="700"/>
                    <a:pt x="1" y="868"/>
                  </a:cubicBezTo>
                  <a:cubicBezTo>
                    <a:pt x="1" y="894"/>
                    <a:pt x="45" y="907"/>
                    <a:pt x="90" y="907"/>
                  </a:cubicBezTo>
                  <a:cubicBezTo>
                    <a:pt x="134" y="907"/>
                    <a:pt x="178" y="894"/>
                    <a:pt x="178" y="868"/>
                  </a:cubicBezTo>
                  <a:cubicBezTo>
                    <a:pt x="178" y="700"/>
                    <a:pt x="304" y="565"/>
                    <a:pt x="439" y="439"/>
                  </a:cubicBezTo>
                  <a:cubicBezTo>
                    <a:pt x="523" y="345"/>
                    <a:pt x="565" y="220"/>
                    <a:pt x="742" y="136"/>
                  </a:cubicBezTo>
                  <a:cubicBezTo>
                    <a:pt x="784" y="84"/>
                    <a:pt x="742" y="1"/>
                    <a:pt x="659"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53"/>
            <p:cNvSpPr/>
            <p:nvPr/>
          </p:nvSpPr>
          <p:spPr>
            <a:xfrm>
              <a:off x="708200" y="3200425"/>
              <a:ext cx="139225" cy="178525"/>
            </a:xfrm>
            <a:custGeom>
              <a:avLst/>
              <a:gdLst/>
              <a:ahLst/>
              <a:cxnLst/>
              <a:rect l="l" t="t" r="r" b="b"/>
              <a:pathLst>
                <a:path w="5569" h="7141" extrusionOk="0">
                  <a:moveTo>
                    <a:pt x="3354" y="1"/>
                  </a:moveTo>
                  <a:cubicBezTo>
                    <a:pt x="3208" y="1"/>
                    <a:pt x="3061" y="19"/>
                    <a:pt x="2915" y="19"/>
                  </a:cubicBezTo>
                  <a:cubicBezTo>
                    <a:pt x="2132" y="19"/>
                    <a:pt x="1390" y="416"/>
                    <a:pt x="742" y="981"/>
                  </a:cubicBezTo>
                  <a:cubicBezTo>
                    <a:pt x="0" y="1586"/>
                    <a:pt x="0" y="2767"/>
                    <a:pt x="178" y="3592"/>
                  </a:cubicBezTo>
                  <a:cubicBezTo>
                    <a:pt x="220" y="4114"/>
                    <a:pt x="220" y="4595"/>
                    <a:pt x="397" y="5034"/>
                  </a:cubicBezTo>
                  <a:cubicBezTo>
                    <a:pt x="523" y="5504"/>
                    <a:pt x="1223" y="6245"/>
                    <a:pt x="1223" y="6245"/>
                  </a:cubicBezTo>
                  <a:cubicBezTo>
                    <a:pt x="1390" y="6287"/>
                    <a:pt x="1442" y="6381"/>
                    <a:pt x="1567" y="6423"/>
                  </a:cubicBezTo>
                  <a:cubicBezTo>
                    <a:pt x="2109" y="6842"/>
                    <a:pt x="2860" y="7141"/>
                    <a:pt x="3572" y="7141"/>
                  </a:cubicBezTo>
                  <a:cubicBezTo>
                    <a:pt x="3890" y="7141"/>
                    <a:pt x="4201" y="7081"/>
                    <a:pt x="4482" y="6945"/>
                  </a:cubicBezTo>
                  <a:cubicBezTo>
                    <a:pt x="4660" y="6810"/>
                    <a:pt x="4785" y="6642"/>
                    <a:pt x="4879" y="6507"/>
                  </a:cubicBezTo>
                  <a:cubicBezTo>
                    <a:pt x="4921" y="6245"/>
                    <a:pt x="5046" y="5943"/>
                    <a:pt x="5224" y="5681"/>
                  </a:cubicBezTo>
                  <a:cubicBezTo>
                    <a:pt x="5359" y="5462"/>
                    <a:pt x="5443" y="5295"/>
                    <a:pt x="5443" y="5076"/>
                  </a:cubicBezTo>
                  <a:cubicBezTo>
                    <a:pt x="5359" y="4814"/>
                    <a:pt x="5265" y="4595"/>
                    <a:pt x="5265" y="4292"/>
                  </a:cubicBezTo>
                  <a:cubicBezTo>
                    <a:pt x="5140" y="3676"/>
                    <a:pt x="5568" y="3028"/>
                    <a:pt x="5485" y="2328"/>
                  </a:cubicBezTo>
                  <a:cubicBezTo>
                    <a:pt x="5485" y="1900"/>
                    <a:pt x="5485" y="1377"/>
                    <a:pt x="5224" y="1022"/>
                  </a:cubicBezTo>
                  <a:cubicBezTo>
                    <a:pt x="5140" y="981"/>
                    <a:pt x="5140" y="803"/>
                    <a:pt x="5046" y="761"/>
                  </a:cubicBezTo>
                  <a:cubicBezTo>
                    <a:pt x="4921" y="636"/>
                    <a:pt x="4879" y="458"/>
                    <a:pt x="4660" y="333"/>
                  </a:cubicBezTo>
                  <a:cubicBezTo>
                    <a:pt x="4357" y="113"/>
                    <a:pt x="3918" y="19"/>
                    <a:pt x="3573" y="19"/>
                  </a:cubicBezTo>
                  <a:cubicBezTo>
                    <a:pt x="3500" y="6"/>
                    <a:pt x="3427" y="1"/>
                    <a:pt x="3354"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53"/>
            <p:cNvSpPr/>
            <p:nvPr/>
          </p:nvSpPr>
          <p:spPr>
            <a:xfrm>
              <a:off x="552550" y="3218950"/>
              <a:ext cx="194850" cy="276075"/>
            </a:xfrm>
            <a:custGeom>
              <a:avLst/>
              <a:gdLst/>
              <a:ahLst/>
              <a:cxnLst/>
              <a:rect l="l" t="t" r="r" b="b"/>
              <a:pathLst>
                <a:path w="7794" h="11043" extrusionOk="0">
                  <a:moveTo>
                    <a:pt x="5239" y="0"/>
                  </a:moveTo>
                  <a:cubicBezTo>
                    <a:pt x="5125" y="0"/>
                    <a:pt x="4995" y="67"/>
                    <a:pt x="4879" y="156"/>
                  </a:cubicBezTo>
                  <a:lnTo>
                    <a:pt x="4837" y="156"/>
                  </a:lnTo>
                  <a:lnTo>
                    <a:pt x="4837" y="240"/>
                  </a:lnTo>
                  <a:cubicBezTo>
                    <a:pt x="4618" y="375"/>
                    <a:pt x="4315" y="720"/>
                    <a:pt x="4273" y="845"/>
                  </a:cubicBezTo>
                  <a:cubicBezTo>
                    <a:pt x="3698" y="1504"/>
                    <a:pt x="3615" y="2506"/>
                    <a:pt x="3615" y="3373"/>
                  </a:cubicBezTo>
                  <a:cubicBezTo>
                    <a:pt x="3615" y="3854"/>
                    <a:pt x="3531" y="4335"/>
                    <a:pt x="3312" y="4857"/>
                  </a:cubicBezTo>
                  <a:cubicBezTo>
                    <a:pt x="3134" y="5285"/>
                    <a:pt x="2706" y="5640"/>
                    <a:pt x="2351" y="5901"/>
                  </a:cubicBezTo>
                  <a:cubicBezTo>
                    <a:pt x="1703" y="6549"/>
                    <a:pt x="1045" y="7113"/>
                    <a:pt x="617" y="7897"/>
                  </a:cubicBezTo>
                  <a:cubicBezTo>
                    <a:pt x="262" y="8597"/>
                    <a:pt x="0" y="9380"/>
                    <a:pt x="356" y="10038"/>
                  </a:cubicBezTo>
                  <a:cubicBezTo>
                    <a:pt x="553" y="10464"/>
                    <a:pt x="1019" y="10867"/>
                    <a:pt x="1500" y="10867"/>
                  </a:cubicBezTo>
                  <a:cubicBezTo>
                    <a:pt x="1656" y="10867"/>
                    <a:pt x="1814" y="10825"/>
                    <a:pt x="1964" y="10728"/>
                  </a:cubicBezTo>
                  <a:cubicBezTo>
                    <a:pt x="2184" y="10686"/>
                    <a:pt x="2267" y="10383"/>
                    <a:pt x="2393" y="10247"/>
                  </a:cubicBezTo>
                  <a:cubicBezTo>
                    <a:pt x="2487" y="10122"/>
                    <a:pt x="2570" y="9986"/>
                    <a:pt x="2612" y="9819"/>
                  </a:cubicBezTo>
                  <a:cubicBezTo>
                    <a:pt x="2690" y="9692"/>
                    <a:pt x="2866" y="9566"/>
                    <a:pt x="3001" y="9566"/>
                  </a:cubicBezTo>
                  <a:cubicBezTo>
                    <a:pt x="3100" y="9566"/>
                    <a:pt x="3176" y="9633"/>
                    <a:pt x="3176" y="9819"/>
                  </a:cubicBezTo>
                  <a:cubicBezTo>
                    <a:pt x="3264" y="10103"/>
                    <a:pt x="2956" y="11043"/>
                    <a:pt x="3499" y="11043"/>
                  </a:cubicBezTo>
                  <a:cubicBezTo>
                    <a:pt x="3534" y="11043"/>
                    <a:pt x="3573" y="11039"/>
                    <a:pt x="3615" y="11031"/>
                  </a:cubicBezTo>
                  <a:cubicBezTo>
                    <a:pt x="4054" y="10947"/>
                    <a:pt x="4273" y="10383"/>
                    <a:pt x="4315" y="10038"/>
                  </a:cubicBezTo>
                  <a:cubicBezTo>
                    <a:pt x="4534" y="9380"/>
                    <a:pt x="4701" y="8680"/>
                    <a:pt x="5056" y="8116"/>
                  </a:cubicBezTo>
                  <a:cubicBezTo>
                    <a:pt x="5265" y="7771"/>
                    <a:pt x="5621" y="7688"/>
                    <a:pt x="5965" y="7636"/>
                  </a:cubicBezTo>
                  <a:cubicBezTo>
                    <a:pt x="6226" y="7468"/>
                    <a:pt x="6529" y="7333"/>
                    <a:pt x="6749" y="7113"/>
                  </a:cubicBezTo>
                  <a:cubicBezTo>
                    <a:pt x="7229" y="6769"/>
                    <a:pt x="7407" y="6069"/>
                    <a:pt x="7449" y="5504"/>
                  </a:cubicBezTo>
                  <a:cubicBezTo>
                    <a:pt x="7616" y="4721"/>
                    <a:pt x="7449" y="3938"/>
                    <a:pt x="7616" y="3154"/>
                  </a:cubicBezTo>
                  <a:cubicBezTo>
                    <a:pt x="7668" y="2506"/>
                    <a:pt x="7793" y="2026"/>
                    <a:pt x="7616" y="1368"/>
                  </a:cubicBezTo>
                  <a:cubicBezTo>
                    <a:pt x="7407" y="804"/>
                    <a:pt x="6749" y="584"/>
                    <a:pt x="6226" y="281"/>
                  </a:cubicBezTo>
                  <a:cubicBezTo>
                    <a:pt x="6049" y="156"/>
                    <a:pt x="5746" y="62"/>
                    <a:pt x="5401" y="62"/>
                  </a:cubicBezTo>
                  <a:cubicBezTo>
                    <a:pt x="5354" y="19"/>
                    <a:pt x="5299" y="0"/>
                    <a:pt x="5239"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53"/>
            <p:cNvSpPr/>
            <p:nvPr/>
          </p:nvSpPr>
          <p:spPr>
            <a:xfrm>
              <a:off x="654925" y="3152400"/>
              <a:ext cx="199025" cy="138725"/>
            </a:xfrm>
            <a:custGeom>
              <a:avLst/>
              <a:gdLst/>
              <a:ahLst/>
              <a:cxnLst/>
              <a:rect l="l" t="t" r="r" b="b"/>
              <a:pathLst>
                <a:path w="7961" h="5549" extrusionOk="0">
                  <a:moveTo>
                    <a:pt x="4097" y="0"/>
                  </a:moveTo>
                  <a:cubicBezTo>
                    <a:pt x="3964" y="0"/>
                    <a:pt x="3831" y="10"/>
                    <a:pt x="3698" y="29"/>
                  </a:cubicBezTo>
                  <a:cubicBezTo>
                    <a:pt x="3312" y="29"/>
                    <a:pt x="2915" y="206"/>
                    <a:pt x="2570" y="426"/>
                  </a:cubicBezTo>
                  <a:cubicBezTo>
                    <a:pt x="2131" y="593"/>
                    <a:pt x="1870" y="990"/>
                    <a:pt x="1567" y="1335"/>
                  </a:cubicBezTo>
                  <a:cubicBezTo>
                    <a:pt x="1087" y="1815"/>
                    <a:pt x="523" y="2337"/>
                    <a:pt x="220" y="2943"/>
                  </a:cubicBezTo>
                  <a:cubicBezTo>
                    <a:pt x="0" y="3466"/>
                    <a:pt x="220" y="4082"/>
                    <a:pt x="606" y="4510"/>
                  </a:cubicBezTo>
                  <a:cubicBezTo>
                    <a:pt x="784" y="4813"/>
                    <a:pt x="1306" y="5252"/>
                    <a:pt x="1745" y="5471"/>
                  </a:cubicBezTo>
                  <a:cubicBezTo>
                    <a:pt x="1831" y="5500"/>
                    <a:pt x="1963" y="5549"/>
                    <a:pt x="2108" y="5549"/>
                  </a:cubicBezTo>
                  <a:cubicBezTo>
                    <a:pt x="2173" y="5549"/>
                    <a:pt x="2241" y="5539"/>
                    <a:pt x="2309" y="5513"/>
                  </a:cubicBezTo>
                  <a:lnTo>
                    <a:pt x="2528" y="5513"/>
                  </a:lnTo>
                  <a:lnTo>
                    <a:pt x="2654" y="5388"/>
                  </a:lnTo>
                  <a:lnTo>
                    <a:pt x="2737" y="5388"/>
                  </a:lnTo>
                  <a:cubicBezTo>
                    <a:pt x="2790" y="5294"/>
                    <a:pt x="2873" y="5168"/>
                    <a:pt x="2915" y="5074"/>
                  </a:cubicBezTo>
                  <a:cubicBezTo>
                    <a:pt x="2999" y="4865"/>
                    <a:pt x="3093" y="4730"/>
                    <a:pt x="3312" y="4604"/>
                  </a:cubicBezTo>
                  <a:cubicBezTo>
                    <a:pt x="3389" y="4564"/>
                    <a:pt x="3473" y="4548"/>
                    <a:pt x="3560" y="4548"/>
                  </a:cubicBezTo>
                  <a:cubicBezTo>
                    <a:pt x="3766" y="4548"/>
                    <a:pt x="3983" y="4641"/>
                    <a:pt x="4137" y="4730"/>
                  </a:cubicBezTo>
                  <a:cubicBezTo>
                    <a:pt x="4219" y="4780"/>
                    <a:pt x="4288" y="4805"/>
                    <a:pt x="4351" y="4805"/>
                  </a:cubicBezTo>
                  <a:cubicBezTo>
                    <a:pt x="4457" y="4805"/>
                    <a:pt x="4548" y="4735"/>
                    <a:pt x="4659" y="4604"/>
                  </a:cubicBezTo>
                  <a:cubicBezTo>
                    <a:pt x="4785" y="4468"/>
                    <a:pt x="4921" y="4291"/>
                    <a:pt x="5140" y="4249"/>
                  </a:cubicBezTo>
                  <a:cubicBezTo>
                    <a:pt x="5238" y="4178"/>
                    <a:pt x="5327" y="4153"/>
                    <a:pt x="5409" y="4153"/>
                  </a:cubicBezTo>
                  <a:cubicBezTo>
                    <a:pt x="5579" y="4153"/>
                    <a:pt x="5716" y="4263"/>
                    <a:pt x="5829" y="4291"/>
                  </a:cubicBezTo>
                  <a:cubicBezTo>
                    <a:pt x="5889" y="4322"/>
                    <a:pt x="5942" y="4333"/>
                    <a:pt x="5990" y="4333"/>
                  </a:cubicBezTo>
                  <a:cubicBezTo>
                    <a:pt x="6087" y="4333"/>
                    <a:pt x="6164" y="4291"/>
                    <a:pt x="6226" y="4291"/>
                  </a:cubicBezTo>
                  <a:cubicBezTo>
                    <a:pt x="6352" y="4166"/>
                    <a:pt x="6394" y="4082"/>
                    <a:pt x="6613" y="4082"/>
                  </a:cubicBezTo>
                  <a:cubicBezTo>
                    <a:pt x="6707" y="4082"/>
                    <a:pt x="6832" y="4166"/>
                    <a:pt x="6916" y="4166"/>
                  </a:cubicBezTo>
                  <a:cubicBezTo>
                    <a:pt x="7177" y="4166"/>
                    <a:pt x="7490" y="4166"/>
                    <a:pt x="7616" y="3904"/>
                  </a:cubicBezTo>
                  <a:cubicBezTo>
                    <a:pt x="7961" y="3466"/>
                    <a:pt x="7793" y="2818"/>
                    <a:pt x="7616" y="2337"/>
                  </a:cubicBezTo>
                  <a:cubicBezTo>
                    <a:pt x="7396" y="1554"/>
                    <a:pt x="6707" y="1115"/>
                    <a:pt x="6132" y="687"/>
                  </a:cubicBezTo>
                  <a:cubicBezTo>
                    <a:pt x="5549" y="280"/>
                    <a:pt x="4830" y="0"/>
                    <a:pt x="4097"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53"/>
            <p:cNvSpPr/>
            <p:nvPr/>
          </p:nvSpPr>
          <p:spPr>
            <a:xfrm>
              <a:off x="764575" y="3176325"/>
              <a:ext cx="63250" cy="50400"/>
            </a:xfrm>
            <a:custGeom>
              <a:avLst/>
              <a:gdLst/>
              <a:ahLst/>
              <a:cxnLst/>
              <a:rect l="l" t="t" r="r" b="b"/>
              <a:pathLst>
                <a:path w="2530" h="2016" extrusionOk="0">
                  <a:moveTo>
                    <a:pt x="62" y="1"/>
                  </a:moveTo>
                  <a:cubicBezTo>
                    <a:pt x="26" y="1"/>
                    <a:pt x="1" y="95"/>
                    <a:pt x="96" y="158"/>
                  </a:cubicBezTo>
                  <a:cubicBezTo>
                    <a:pt x="963" y="419"/>
                    <a:pt x="2227" y="942"/>
                    <a:pt x="2405" y="1945"/>
                  </a:cubicBezTo>
                  <a:cubicBezTo>
                    <a:pt x="2405" y="1997"/>
                    <a:pt x="2423" y="2015"/>
                    <a:pt x="2446" y="2015"/>
                  </a:cubicBezTo>
                  <a:cubicBezTo>
                    <a:pt x="2483" y="2015"/>
                    <a:pt x="2530" y="1970"/>
                    <a:pt x="2530" y="1945"/>
                  </a:cubicBezTo>
                  <a:cubicBezTo>
                    <a:pt x="2405" y="858"/>
                    <a:pt x="1057" y="294"/>
                    <a:pt x="96" y="33"/>
                  </a:cubicBezTo>
                  <a:cubicBezTo>
                    <a:pt x="86" y="10"/>
                    <a:pt x="73" y="1"/>
                    <a:pt x="62"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53"/>
            <p:cNvSpPr/>
            <p:nvPr/>
          </p:nvSpPr>
          <p:spPr>
            <a:xfrm>
              <a:off x="760425" y="3185750"/>
              <a:ext cx="44700" cy="47300"/>
            </a:xfrm>
            <a:custGeom>
              <a:avLst/>
              <a:gdLst/>
              <a:ahLst/>
              <a:cxnLst/>
              <a:rect l="l" t="t" r="r" b="b"/>
              <a:pathLst>
                <a:path w="1788" h="1892" extrusionOk="0">
                  <a:moveTo>
                    <a:pt x="43" y="1"/>
                  </a:moveTo>
                  <a:cubicBezTo>
                    <a:pt x="1" y="1"/>
                    <a:pt x="1" y="136"/>
                    <a:pt x="43" y="136"/>
                  </a:cubicBezTo>
                  <a:cubicBezTo>
                    <a:pt x="481" y="136"/>
                    <a:pt x="784" y="439"/>
                    <a:pt x="1004" y="700"/>
                  </a:cubicBezTo>
                  <a:cubicBezTo>
                    <a:pt x="1348" y="1003"/>
                    <a:pt x="1442" y="1484"/>
                    <a:pt x="1609" y="1829"/>
                  </a:cubicBezTo>
                  <a:cubicBezTo>
                    <a:pt x="1609" y="1870"/>
                    <a:pt x="1654" y="1891"/>
                    <a:pt x="1698" y="1891"/>
                  </a:cubicBezTo>
                  <a:cubicBezTo>
                    <a:pt x="1743" y="1891"/>
                    <a:pt x="1787" y="1870"/>
                    <a:pt x="1787" y="1829"/>
                  </a:cubicBezTo>
                  <a:cubicBezTo>
                    <a:pt x="1568" y="1348"/>
                    <a:pt x="1442" y="826"/>
                    <a:pt x="1045" y="481"/>
                  </a:cubicBezTo>
                  <a:cubicBezTo>
                    <a:pt x="784" y="262"/>
                    <a:pt x="481" y="1"/>
                    <a:pt x="43"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53"/>
            <p:cNvSpPr/>
            <p:nvPr/>
          </p:nvSpPr>
          <p:spPr>
            <a:xfrm>
              <a:off x="693050" y="3174225"/>
              <a:ext cx="31375" cy="76200"/>
            </a:xfrm>
            <a:custGeom>
              <a:avLst/>
              <a:gdLst/>
              <a:ahLst/>
              <a:cxnLst/>
              <a:rect l="l" t="t" r="r" b="b"/>
              <a:pathLst>
                <a:path w="1255" h="3048" extrusionOk="0">
                  <a:moveTo>
                    <a:pt x="1172" y="1"/>
                  </a:moveTo>
                  <a:cubicBezTo>
                    <a:pt x="1159" y="1"/>
                    <a:pt x="1144" y="7"/>
                    <a:pt x="1129" y="23"/>
                  </a:cubicBezTo>
                  <a:cubicBezTo>
                    <a:pt x="1003" y="242"/>
                    <a:pt x="784" y="378"/>
                    <a:pt x="606" y="597"/>
                  </a:cubicBezTo>
                  <a:cubicBezTo>
                    <a:pt x="429" y="806"/>
                    <a:pt x="345" y="1067"/>
                    <a:pt x="220" y="1381"/>
                  </a:cubicBezTo>
                  <a:cubicBezTo>
                    <a:pt x="1" y="1945"/>
                    <a:pt x="1" y="2425"/>
                    <a:pt x="220" y="3031"/>
                  </a:cubicBezTo>
                  <a:cubicBezTo>
                    <a:pt x="220" y="3043"/>
                    <a:pt x="229" y="3048"/>
                    <a:pt x="241" y="3048"/>
                  </a:cubicBezTo>
                  <a:cubicBezTo>
                    <a:pt x="272" y="3048"/>
                    <a:pt x="323" y="3009"/>
                    <a:pt x="262" y="2948"/>
                  </a:cubicBezTo>
                  <a:cubicBezTo>
                    <a:pt x="126" y="2425"/>
                    <a:pt x="126" y="2029"/>
                    <a:pt x="262" y="1506"/>
                  </a:cubicBezTo>
                  <a:cubicBezTo>
                    <a:pt x="429" y="1245"/>
                    <a:pt x="481" y="1026"/>
                    <a:pt x="606" y="723"/>
                  </a:cubicBezTo>
                  <a:cubicBezTo>
                    <a:pt x="784" y="503"/>
                    <a:pt x="1045" y="378"/>
                    <a:pt x="1212" y="159"/>
                  </a:cubicBezTo>
                  <a:cubicBezTo>
                    <a:pt x="1255" y="125"/>
                    <a:pt x="1228" y="1"/>
                    <a:pt x="1172"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53"/>
            <p:cNvSpPr/>
            <p:nvPr/>
          </p:nvSpPr>
          <p:spPr>
            <a:xfrm>
              <a:off x="718125" y="3181100"/>
              <a:ext cx="20200" cy="77950"/>
            </a:xfrm>
            <a:custGeom>
              <a:avLst/>
              <a:gdLst/>
              <a:ahLst/>
              <a:cxnLst/>
              <a:rect l="l" t="t" r="r" b="b"/>
              <a:pathLst>
                <a:path w="808" h="3118" extrusionOk="0">
                  <a:moveTo>
                    <a:pt x="670" y="1"/>
                  </a:moveTo>
                  <a:cubicBezTo>
                    <a:pt x="651" y="1"/>
                    <a:pt x="630" y="3"/>
                    <a:pt x="606" y="9"/>
                  </a:cubicBezTo>
                  <a:cubicBezTo>
                    <a:pt x="262" y="228"/>
                    <a:pt x="126" y="792"/>
                    <a:pt x="42" y="1189"/>
                  </a:cubicBezTo>
                  <a:cubicBezTo>
                    <a:pt x="0" y="1795"/>
                    <a:pt x="0" y="2537"/>
                    <a:pt x="262" y="3101"/>
                  </a:cubicBezTo>
                  <a:cubicBezTo>
                    <a:pt x="284" y="3112"/>
                    <a:pt x="303" y="3117"/>
                    <a:pt x="320" y="3117"/>
                  </a:cubicBezTo>
                  <a:cubicBezTo>
                    <a:pt x="365" y="3117"/>
                    <a:pt x="387" y="3079"/>
                    <a:pt x="387" y="3018"/>
                  </a:cubicBezTo>
                  <a:cubicBezTo>
                    <a:pt x="126" y="2537"/>
                    <a:pt x="126" y="1973"/>
                    <a:pt x="209" y="1409"/>
                  </a:cubicBezTo>
                  <a:cubicBezTo>
                    <a:pt x="209" y="1012"/>
                    <a:pt x="345" y="322"/>
                    <a:pt x="690" y="103"/>
                  </a:cubicBezTo>
                  <a:cubicBezTo>
                    <a:pt x="808" y="103"/>
                    <a:pt x="792" y="1"/>
                    <a:pt x="670"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53"/>
            <p:cNvSpPr/>
            <p:nvPr/>
          </p:nvSpPr>
          <p:spPr>
            <a:xfrm>
              <a:off x="738750" y="3196725"/>
              <a:ext cx="21050" cy="55225"/>
            </a:xfrm>
            <a:custGeom>
              <a:avLst/>
              <a:gdLst/>
              <a:ahLst/>
              <a:cxnLst/>
              <a:rect l="l" t="t" r="r" b="b"/>
              <a:pathLst>
                <a:path w="842" h="2209" extrusionOk="0">
                  <a:moveTo>
                    <a:pt x="220" y="0"/>
                  </a:moveTo>
                  <a:cubicBezTo>
                    <a:pt x="1" y="261"/>
                    <a:pt x="1" y="564"/>
                    <a:pt x="84" y="826"/>
                  </a:cubicBezTo>
                  <a:cubicBezTo>
                    <a:pt x="220" y="1348"/>
                    <a:pt x="345" y="1734"/>
                    <a:pt x="648" y="2173"/>
                  </a:cubicBezTo>
                  <a:cubicBezTo>
                    <a:pt x="678" y="2199"/>
                    <a:pt x="710" y="2209"/>
                    <a:pt x="738" y="2209"/>
                  </a:cubicBezTo>
                  <a:cubicBezTo>
                    <a:pt x="800" y="2209"/>
                    <a:pt x="842" y="2160"/>
                    <a:pt x="784" y="2131"/>
                  </a:cubicBezTo>
                  <a:cubicBezTo>
                    <a:pt x="565" y="1828"/>
                    <a:pt x="429" y="1473"/>
                    <a:pt x="304" y="1129"/>
                  </a:cubicBezTo>
                  <a:cubicBezTo>
                    <a:pt x="220" y="826"/>
                    <a:pt x="84" y="345"/>
                    <a:pt x="304" y="126"/>
                  </a:cubicBezTo>
                  <a:cubicBezTo>
                    <a:pt x="345" y="42"/>
                    <a:pt x="304" y="0"/>
                    <a:pt x="220"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53"/>
            <p:cNvSpPr/>
            <p:nvPr/>
          </p:nvSpPr>
          <p:spPr>
            <a:xfrm>
              <a:off x="761475" y="3209925"/>
              <a:ext cx="13075" cy="31175"/>
            </a:xfrm>
            <a:custGeom>
              <a:avLst/>
              <a:gdLst/>
              <a:ahLst/>
              <a:cxnLst/>
              <a:rect l="l" t="t" r="r" b="b"/>
              <a:pathLst>
                <a:path w="523" h="1247" extrusionOk="0">
                  <a:moveTo>
                    <a:pt x="100" y="1"/>
                  </a:moveTo>
                  <a:cubicBezTo>
                    <a:pt x="45" y="1"/>
                    <a:pt x="1" y="49"/>
                    <a:pt x="1" y="78"/>
                  </a:cubicBezTo>
                  <a:cubicBezTo>
                    <a:pt x="178" y="423"/>
                    <a:pt x="220" y="862"/>
                    <a:pt x="397" y="1206"/>
                  </a:cubicBezTo>
                  <a:cubicBezTo>
                    <a:pt x="411" y="1236"/>
                    <a:pt x="428" y="1247"/>
                    <a:pt x="445" y="1247"/>
                  </a:cubicBezTo>
                  <a:cubicBezTo>
                    <a:pt x="483" y="1247"/>
                    <a:pt x="523" y="1193"/>
                    <a:pt x="523" y="1165"/>
                  </a:cubicBezTo>
                  <a:cubicBezTo>
                    <a:pt x="303" y="820"/>
                    <a:pt x="303" y="381"/>
                    <a:pt x="178" y="36"/>
                  </a:cubicBezTo>
                  <a:cubicBezTo>
                    <a:pt x="152" y="11"/>
                    <a:pt x="125" y="1"/>
                    <a:pt x="100"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53"/>
            <p:cNvSpPr/>
            <p:nvPr/>
          </p:nvSpPr>
          <p:spPr>
            <a:xfrm>
              <a:off x="746775" y="3160050"/>
              <a:ext cx="89950" cy="69275"/>
            </a:xfrm>
            <a:custGeom>
              <a:avLst/>
              <a:gdLst/>
              <a:ahLst/>
              <a:cxnLst/>
              <a:rect l="l" t="t" r="r" b="b"/>
              <a:pathLst>
                <a:path w="3598" h="2771" extrusionOk="0">
                  <a:moveTo>
                    <a:pt x="941" y="0"/>
                  </a:moveTo>
                  <a:cubicBezTo>
                    <a:pt x="661" y="0"/>
                    <a:pt x="376" y="45"/>
                    <a:pt x="108" y="120"/>
                  </a:cubicBezTo>
                  <a:cubicBezTo>
                    <a:pt x="0" y="156"/>
                    <a:pt x="16" y="254"/>
                    <a:pt x="76" y="254"/>
                  </a:cubicBezTo>
                  <a:cubicBezTo>
                    <a:pt x="85" y="254"/>
                    <a:pt x="96" y="251"/>
                    <a:pt x="108" y="245"/>
                  </a:cubicBezTo>
                  <a:cubicBezTo>
                    <a:pt x="351" y="151"/>
                    <a:pt x="594" y="107"/>
                    <a:pt x="833" y="107"/>
                  </a:cubicBezTo>
                  <a:cubicBezTo>
                    <a:pt x="1365" y="107"/>
                    <a:pt x="1879" y="324"/>
                    <a:pt x="2333" y="684"/>
                  </a:cubicBezTo>
                  <a:cubicBezTo>
                    <a:pt x="2897" y="1164"/>
                    <a:pt x="3378" y="1948"/>
                    <a:pt x="3461" y="2637"/>
                  </a:cubicBezTo>
                  <a:cubicBezTo>
                    <a:pt x="3461" y="2726"/>
                    <a:pt x="3495" y="2771"/>
                    <a:pt x="3529" y="2771"/>
                  </a:cubicBezTo>
                  <a:cubicBezTo>
                    <a:pt x="3563" y="2771"/>
                    <a:pt x="3597" y="2726"/>
                    <a:pt x="3597" y="2637"/>
                  </a:cubicBezTo>
                  <a:cubicBezTo>
                    <a:pt x="3503" y="1812"/>
                    <a:pt x="3033" y="1164"/>
                    <a:pt x="2375" y="590"/>
                  </a:cubicBezTo>
                  <a:cubicBezTo>
                    <a:pt x="2004" y="164"/>
                    <a:pt x="1480" y="0"/>
                    <a:pt x="941"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53"/>
            <p:cNvSpPr/>
            <p:nvPr/>
          </p:nvSpPr>
          <p:spPr>
            <a:xfrm>
              <a:off x="566650" y="3261325"/>
              <a:ext cx="104275" cy="210575"/>
            </a:xfrm>
            <a:custGeom>
              <a:avLst/>
              <a:gdLst/>
              <a:ahLst/>
              <a:cxnLst/>
              <a:rect l="l" t="t" r="r" b="b"/>
              <a:pathLst>
                <a:path w="4171" h="8423" extrusionOk="0">
                  <a:moveTo>
                    <a:pt x="4099" y="1"/>
                  </a:moveTo>
                  <a:cubicBezTo>
                    <a:pt x="4086" y="1"/>
                    <a:pt x="4071" y="9"/>
                    <a:pt x="4054" y="28"/>
                  </a:cubicBezTo>
                  <a:cubicBezTo>
                    <a:pt x="3531" y="592"/>
                    <a:pt x="3709" y="1375"/>
                    <a:pt x="3751" y="2075"/>
                  </a:cubicBezTo>
                  <a:cubicBezTo>
                    <a:pt x="3834" y="2598"/>
                    <a:pt x="3918" y="3026"/>
                    <a:pt x="3751" y="3507"/>
                  </a:cubicBezTo>
                  <a:cubicBezTo>
                    <a:pt x="3615" y="3987"/>
                    <a:pt x="3354" y="4426"/>
                    <a:pt x="2926" y="4771"/>
                  </a:cubicBezTo>
                  <a:cubicBezTo>
                    <a:pt x="2267" y="5376"/>
                    <a:pt x="1223" y="5376"/>
                    <a:pt x="617" y="6076"/>
                  </a:cubicBezTo>
                  <a:cubicBezTo>
                    <a:pt x="136" y="6724"/>
                    <a:pt x="1" y="7643"/>
                    <a:pt x="220" y="8343"/>
                  </a:cubicBezTo>
                  <a:cubicBezTo>
                    <a:pt x="220" y="8400"/>
                    <a:pt x="248" y="8422"/>
                    <a:pt x="278" y="8422"/>
                  </a:cubicBezTo>
                  <a:cubicBezTo>
                    <a:pt x="315" y="8422"/>
                    <a:pt x="356" y="8389"/>
                    <a:pt x="356" y="8343"/>
                  </a:cubicBezTo>
                  <a:cubicBezTo>
                    <a:pt x="136" y="7508"/>
                    <a:pt x="262" y="6338"/>
                    <a:pt x="1045" y="5857"/>
                  </a:cubicBezTo>
                  <a:cubicBezTo>
                    <a:pt x="1484" y="5554"/>
                    <a:pt x="1923" y="5512"/>
                    <a:pt x="2351" y="5293"/>
                  </a:cubicBezTo>
                  <a:cubicBezTo>
                    <a:pt x="2706" y="5157"/>
                    <a:pt x="3051" y="4948"/>
                    <a:pt x="3354" y="4593"/>
                  </a:cubicBezTo>
                  <a:cubicBezTo>
                    <a:pt x="3834" y="4071"/>
                    <a:pt x="4054" y="3287"/>
                    <a:pt x="3970" y="2598"/>
                  </a:cubicBezTo>
                  <a:cubicBezTo>
                    <a:pt x="3918" y="1814"/>
                    <a:pt x="3531" y="811"/>
                    <a:pt x="4137" y="153"/>
                  </a:cubicBezTo>
                  <a:cubicBezTo>
                    <a:pt x="4171" y="120"/>
                    <a:pt x="4151" y="1"/>
                    <a:pt x="4099"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53"/>
            <p:cNvSpPr/>
            <p:nvPr/>
          </p:nvSpPr>
          <p:spPr>
            <a:xfrm>
              <a:off x="617850" y="3278850"/>
              <a:ext cx="65800" cy="141825"/>
            </a:xfrm>
            <a:custGeom>
              <a:avLst/>
              <a:gdLst/>
              <a:ahLst/>
              <a:cxnLst/>
              <a:rect l="l" t="t" r="r" b="b"/>
              <a:pathLst>
                <a:path w="2632" h="5673" extrusionOk="0">
                  <a:moveTo>
                    <a:pt x="2513" y="0"/>
                  </a:moveTo>
                  <a:cubicBezTo>
                    <a:pt x="2498" y="0"/>
                    <a:pt x="2486" y="5"/>
                    <a:pt x="2486" y="16"/>
                  </a:cubicBezTo>
                  <a:cubicBezTo>
                    <a:pt x="2225" y="413"/>
                    <a:pt x="2225" y="894"/>
                    <a:pt x="2225" y="1322"/>
                  </a:cubicBezTo>
                  <a:cubicBezTo>
                    <a:pt x="2267" y="1897"/>
                    <a:pt x="2350" y="2544"/>
                    <a:pt x="2225" y="3150"/>
                  </a:cubicBezTo>
                  <a:cubicBezTo>
                    <a:pt x="2089" y="3725"/>
                    <a:pt x="1567" y="4247"/>
                    <a:pt x="1003" y="4508"/>
                  </a:cubicBezTo>
                  <a:cubicBezTo>
                    <a:pt x="564" y="4811"/>
                    <a:pt x="219" y="5156"/>
                    <a:pt x="0" y="5595"/>
                  </a:cubicBezTo>
                  <a:cubicBezTo>
                    <a:pt x="0" y="5624"/>
                    <a:pt x="45" y="5672"/>
                    <a:pt x="86" y="5672"/>
                  </a:cubicBezTo>
                  <a:cubicBezTo>
                    <a:pt x="105" y="5672"/>
                    <a:pt x="123" y="5662"/>
                    <a:pt x="136" y="5637"/>
                  </a:cubicBezTo>
                  <a:cubicBezTo>
                    <a:pt x="439" y="5072"/>
                    <a:pt x="784" y="4811"/>
                    <a:pt x="1348" y="4508"/>
                  </a:cubicBezTo>
                  <a:cubicBezTo>
                    <a:pt x="1786" y="4247"/>
                    <a:pt x="2131" y="3892"/>
                    <a:pt x="2267" y="3370"/>
                  </a:cubicBezTo>
                  <a:cubicBezTo>
                    <a:pt x="2486" y="2889"/>
                    <a:pt x="2486" y="2241"/>
                    <a:pt x="2444" y="1761"/>
                  </a:cubicBezTo>
                  <a:cubicBezTo>
                    <a:pt x="2350" y="1155"/>
                    <a:pt x="2267" y="591"/>
                    <a:pt x="2570" y="110"/>
                  </a:cubicBezTo>
                  <a:cubicBezTo>
                    <a:pt x="2631" y="41"/>
                    <a:pt x="2557" y="0"/>
                    <a:pt x="2513"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53"/>
            <p:cNvSpPr/>
            <p:nvPr/>
          </p:nvSpPr>
          <p:spPr>
            <a:xfrm>
              <a:off x="582050" y="3418700"/>
              <a:ext cx="25100" cy="58625"/>
            </a:xfrm>
            <a:custGeom>
              <a:avLst/>
              <a:gdLst/>
              <a:ahLst/>
              <a:cxnLst/>
              <a:rect l="l" t="t" r="r" b="b"/>
              <a:pathLst>
                <a:path w="1004" h="2345" extrusionOk="0">
                  <a:moveTo>
                    <a:pt x="868" y="1"/>
                  </a:moveTo>
                  <a:cubicBezTo>
                    <a:pt x="523" y="1"/>
                    <a:pt x="304" y="345"/>
                    <a:pt x="220" y="607"/>
                  </a:cubicBezTo>
                  <a:cubicBezTo>
                    <a:pt x="1" y="1213"/>
                    <a:pt x="168" y="1787"/>
                    <a:pt x="220" y="2257"/>
                  </a:cubicBezTo>
                  <a:cubicBezTo>
                    <a:pt x="258" y="2319"/>
                    <a:pt x="296" y="2344"/>
                    <a:pt x="327" y="2344"/>
                  </a:cubicBezTo>
                  <a:cubicBezTo>
                    <a:pt x="363" y="2344"/>
                    <a:pt x="387" y="2308"/>
                    <a:pt x="387" y="2257"/>
                  </a:cubicBezTo>
                  <a:cubicBezTo>
                    <a:pt x="304" y="1829"/>
                    <a:pt x="220" y="1348"/>
                    <a:pt x="304" y="910"/>
                  </a:cubicBezTo>
                  <a:cubicBezTo>
                    <a:pt x="387" y="565"/>
                    <a:pt x="523" y="126"/>
                    <a:pt x="868" y="126"/>
                  </a:cubicBezTo>
                  <a:cubicBezTo>
                    <a:pt x="1004" y="126"/>
                    <a:pt x="1004" y="1"/>
                    <a:pt x="868"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53"/>
            <p:cNvSpPr/>
            <p:nvPr/>
          </p:nvSpPr>
          <p:spPr>
            <a:xfrm>
              <a:off x="603725" y="3396575"/>
              <a:ext cx="62025" cy="66225"/>
            </a:xfrm>
            <a:custGeom>
              <a:avLst/>
              <a:gdLst/>
              <a:ahLst/>
              <a:cxnLst/>
              <a:rect l="l" t="t" r="r" b="b"/>
              <a:pathLst>
                <a:path w="2481" h="2649" extrusionOk="0">
                  <a:moveTo>
                    <a:pt x="2383" y="0"/>
                  </a:moveTo>
                  <a:cubicBezTo>
                    <a:pt x="2373" y="0"/>
                    <a:pt x="2362" y="3"/>
                    <a:pt x="2351" y="8"/>
                  </a:cubicBezTo>
                  <a:cubicBezTo>
                    <a:pt x="2048" y="144"/>
                    <a:pt x="1871" y="447"/>
                    <a:pt x="1704" y="750"/>
                  </a:cubicBezTo>
                  <a:cubicBezTo>
                    <a:pt x="1484" y="1105"/>
                    <a:pt x="1443" y="1450"/>
                    <a:pt x="1004" y="1575"/>
                  </a:cubicBezTo>
                  <a:cubicBezTo>
                    <a:pt x="565" y="1889"/>
                    <a:pt x="1" y="1930"/>
                    <a:pt x="84" y="2578"/>
                  </a:cubicBezTo>
                  <a:cubicBezTo>
                    <a:pt x="84" y="2625"/>
                    <a:pt x="118" y="2649"/>
                    <a:pt x="152" y="2649"/>
                  </a:cubicBezTo>
                  <a:cubicBezTo>
                    <a:pt x="186" y="2649"/>
                    <a:pt x="220" y="2625"/>
                    <a:pt x="220" y="2578"/>
                  </a:cubicBezTo>
                  <a:cubicBezTo>
                    <a:pt x="137" y="1930"/>
                    <a:pt x="868" y="1889"/>
                    <a:pt x="1265" y="1669"/>
                  </a:cubicBezTo>
                  <a:cubicBezTo>
                    <a:pt x="1484" y="1492"/>
                    <a:pt x="1568" y="1314"/>
                    <a:pt x="1704" y="1105"/>
                  </a:cubicBezTo>
                  <a:cubicBezTo>
                    <a:pt x="1871" y="666"/>
                    <a:pt x="2048" y="363"/>
                    <a:pt x="2435" y="102"/>
                  </a:cubicBezTo>
                  <a:cubicBezTo>
                    <a:pt x="2480" y="102"/>
                    <a:pt x="2447" y="0"/>
                    <a:pt x="2383"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53"/>
            <p:cNvSpPr/>
            <p:nvPr/>
          </p:nvSpPr>
          <p:spPr>
            <a:xfrm>
              <a:off x="645000" y="3311350"/>
              <a:ext cx="82800" cy="171450"/>
            </a:xfrm>
            <a:custGeom>
              <a:avLst/>
              <a:gdLst/>
              <a:ahLst/>
              <a:cxnLst/>
              <a:rect l="l" t="t" r="r" b="b"/>
              <a:pathLst>
                <a:path w="3312" h="6858" extrusionOk="0">
                  <a:moveTo>
                    <a:pt x="3027" y="1"/>
                  </a:moveTo>
                  <a:cubicBezTo>
                    <a:pt x="2977" y="1"/>
                    <a:pt x="2942" y="43"/>
                    <a:pt x="2967" y="74"/>
                  </a:cubicBezTo>
                  <a:cubicBezTo>
                    <a:pt x="3134" y="503"/>
                    <a:pt x="3051" y="858"/>
                    <a:pt x="2967" y="1286"/>
                  </a:cubicBezTo>
                  <a:cubicBezTo>
                    <a:pt x="2925" y="1589"/>
                    <a:pt x="2831" y="1850"/>
                    <a:pt x="2748" y="2205"/>
                  </a:cubicBezTo>
                  <a:cubicBezTo>
                    <a:pt x="2612" y="2947"/>
                    <a:pt x="1964" y="3375"/>
                    <a:pt x="1358" y="3731"/>
                  </a:cubicBezTo>
                  <a:cubicBezTo>
                    <a:pt x="784" y="3940"/>
                    <a:pt x="397" y="4295"/>
                    <a:pt x="220" y="4859"/>
                  </a:cubicBezTo>
                  <a:cubicBezTo>
                    <a:pt x="53" y="5078"/>
                    <a:pt x="53" y="5298"/>
                    <a:pt x="0" y="5559"/>
                  </a:cubicBezTo>
                  <a:cubicBezTo>
                    <a:pt x="0" y="5987"/>
                    <a:pt x="136" y="6342"/>
                    <a:pt x="0" y="6771"/>
                  </a:cubicBezTo>
                  <a:cubicBezTo>
                    <a:pt x="0" y="6822"/>
                    <a:pt x="41" y="6857"/>
                    <a:pt x="77" y="6857"/>
                  </a:cubicBezTo>
                  <a:cubicBezTo>
                    <a:pt x="108" y="6857"/>
                    <a:pt x="136" y="6832"/>
                    <a:pt x="136" y="6771"/>
                  </a:cubicBezTo>
                  <a:cubicBezTo>
                    <a:pt x="262" y="6468"/>
                    <a:pt x="220" y="6206"/>
                    <a:pt x="220" y="5903"/>
                  </a:cubicBezTo>
                  <a:cubicBezTo>
                    <a:pt x="136" y="5507"/>
                    <a:pt x="220" y="5078"/>
                    <a:pt x="397" y="4723"/>
                  </a:cubicBezTo>
                  <a:cubicBezTo>
                    <a:pt x="784" y="3992"/>
                    <a:pt x="1400" y="3856"/>
                    <a:pt x="2048" y="3417"/>
                  </a:cubicBezTo>
                  <a:cubicBezTo>
                    <a:pt x="2528" y="3073"/>
                    <a:pt x="2831" y="2634"/>
                    <a:pt x="2967" y="1986"/>
                  </a:cubicBezTo>
                  <a:cubicBezTo>
                    <a:pt x="3134" y="1422"/>
                    <a:pt x="3312" y="639"/>
                    <a:pt x="3134" y="74"/>
                  </a:cubicBezTo>
                  <a:cubicBezTo>
                    <a:pt x="3101" y="20"/>
                    <a:pt x="3060" y="1"/>
                    <a:pt x="3027"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53"/>
            <p:cNvSpPr/>
            <p:nvPr/>
          </p:nvSpPr>
          <p:spPr>
            <a:xfrm>
              <a:off x="684175" y="3308750"/>
              <a:ext cx="23000" cy="79425"/>
            </a:xfrm>
            <a:custGeom>
              <a:avLst/>
              <a:gdLst/>
              <a:ahLst/>
              <a:cxnLst/>
              <a:rect l="l" t="t" r="r" b="b"/>
              <a:pathLst>
                <a:path w="920" h="3177" extrusionOk="0">
                  <a:moveTo>
                    <a:pt x="700" y="1"/>
                  </a:moveTo>
                  <a:cubicBezTo>
                    <a:pt x="659" y="1"/>
                    <a:pt x="617" y="43"/>
                    <a:pt x="617" y="126"/>
                  </a:cubicBezTo>
                  <a:cubicBezTo>
                    <a:pt x="617" y="701"/>
                    <a:pt x="784" y="1171"/>
                    <a:pt x="700" y="1745"/>
                  </a:cubicBezTo>
                  <a:cubicBezTo>
                    <a:pt x="575" y="2174"/>
                    <a:pt x="397" y="2738"/>
                    <a:pt x="53" y="3051"/>
                  </a:cubicBezTo>
                  <a:cubicBezTo>
                    <a:pt x="0" y="3093"/>
                    <a:pt x="53" y="3177"/>
                    <a:pt x="136" y="3177"/>
                  </a:cubicBezTo>
                  <a:cubicBezTo>
                    <a:pt x="481" y="2874"/>
                    <a:pt x="617" y="2477"/>
                    <a:pt x="784" y="2048"/>
                  </a:cubicBezTo>
                  <a:cubicBezTo>
                    <a:pt x="836" y="1745"/>
                    <a:pt x="836" y="1484"/>
                    <a:pt x="920" y="1265"/>
                  </a:cubicBezTo>
                  <a:cubicBezTo>
                    <a:pt x="920" y="826"/>
                    <a:pt x="784" y="481"/>
                    <a:pt x="784" y="126"/>
                  </a:cubicBezTo>
                  <a:cubicBezTo>
                    <a:pt x="784" y="43"/>
                    <a:pt x="742" y="1"/>
                    <a:pt x="700"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53"/>
            <p:cNvSpPr/>
            <p:nvPr/>
          </p:nvSpPr>
          <p:spPr>
            <a:xfrm>
              <a:off x="687875" y="3261025"/>
              <a:ext cx="11725" cy="69250"/>
            </a:xfrm>
            <a:custGeom>
              <a:avLst/>
              <a:gdLst/>
              <a:ahLst/>
              <a:cxnLst/>
              <a:rect l="l" t="t" r="r" b="b"/>
              <a:pathLst>
                <a:path w="469" h="2770" extrusionOk="0">
                  <a:moveTo>
                    <a:pt x="403" y="1"/>
                  </a:moveTo>
                  <a:cubicBezTo>
                    <a:pt x="384" y="1"/>
                    <a:pt x="361" y="12"/>
                    <a:pt x="333" y="40"/>
                  </a:cubicBezTo>
                  <a:cubicBezTo>
                    <a:pt x="208" y="385"/>
                    <a:pt x="30" y="729"/>
                    <a:pt x="114" y="1168"/>
                  </a:cubicBezTo>
                  <a:cubicBezTo>
                    <a:pt x="114" y="1690"/>
                    <a:pt x="249" y="2171"/>
                    <a:pt x="30" y="2652"/>
                  </a:cubicBezTo>
                  <a:cubicBezTo>
                    <a:pt x="0" y="2711"/>
                    <a:pt x="54" y="2770"/>
                    <a:pt x="89" y="2770"/>
                  </a:cubicBezTo>
                  <a:cubicBezTo>
                    <a:pt x="103" y="2770"/>
                    <a:pt x="114" y="2760"/>
                    <a:pt x="114" y="2735"/>
                  </a:cubicBezTo>
                  <a:cubicBezTo>
                    <a:pt x="333" y="2390"/>
                    <a:pt x="333" y="1952"/>
                    <a:pt x="249" y="1513"/>
                  </a:cubicBezTo>
                  <a:cubicBezTo>
                    <a:pt x="208" y="1043"/>
                    <a:pt x="208" y="604"/>
                    <a:pt x="469" y="123"/>
                  </a:cubicBezTo>
                  <a:cubicBezTo>
                    <a:pt x="469" y="65"/>
                    <a:pt x="448" y="1"/>
                    <a:pt x="403"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53"/>
            <p:cNvSpPr/>
            <p:nvPr/>
          </p:nvSpPr>
          <p:spPr>
            <a:xfrm>
              <a:off x="707150" y="3264950"/>
              <a:ext cx="10675" cy="35675"/>
            </a:xfrm>
            <a:custGeom>
              <a:avLst/>
              <a:gdLst/>
              <a:ahLst/>
              <a:cxnLst/>
              <a:rect l="l" t="t" r="r" b="b"/>
              <a:pathLst>
                <a:path w="427" h="1427" extrusionOk="0">
                  <a:moveTo>
                    <a:pt x="295" y="0"/>
                  </a:moveTo>
                  <a:cubicBezTo>
                    <a:pt x="284" y="0"/>
                    <a:pt x="273" y="3"/>
                    <a:pt x="262" y="8"/>
                  </a:cubicBezTo>
                  <a:cubicBezTo>
                    <a:pt x="1" y="447"/>
                    <a:pt x="42" y="969"/>
                    <a:pt x="220" y="1356"/>
                  </a:cubicBezTo>
                  <a:cubicBezTo>
                    <a:pt x="241" y="1403"/>
                    <a:pt x="272" y="1426"/>
                    <a:pt x="298" y="1426"/>
                  </a:cubicBezTo>
                  <a:cubicBezTo>
                    <a:pt x="325" y="1426"/>
                    <a:pt x="345" y="1403"/>
                    <a:pt x="345" y="1356"/>
                  </a:cubicBezTo>
                  <a:cubicBezTo>
                    <a:pt x="220" y="969"/>
                    <a:pt x="42" y="447"/>
                    <a:pt x="345" y="102"/>
                  </a:cubicBezTo>
                  <a:cubicBezTo>
                    <a:pt x="427" y="102"/>
                    <a:pt x="367" y="0"/>
                    <a:pt x="295"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53"/>
            <p:cNvSpPr/>
            <p:nvPr/>
          </p:nvSpPr>
          <p:spPr>
            <a:xfrm>
              <a:off x="723350" y="3271150"/>
              <a:ext cx="6550" cy="26150"/>
            </a:xfrm>
            <a:custGeom>
              <a:avLst/>
              <a:gdLst/>
              <a:ahLst/>
              <a:cxnLst/>
              <a:rect l="l" t="t" r="r" b="b"/>
              <a:pathLst>
                <a:path w="262" h="1046" extrusionOk="0">
                  <a:moveTo>
                    <a:pt x="199" y="1"/>
                  </a:moveTo>
                  <a:cubicBezTo>
                    <a:pt x="167" y="1"/>
                    <a:pt x="136" y="21"/>
                    <a:pt x="136" y="63"/>
                  </a:cubicBezTo>
                  <a:cubicBezTo>
                    <a:pt x="53" y="324"/>
                    <a:pt x="0" y="638"/>
                    <a:pt x="0" y="982"/>
                  </a:cubicBezTo>
                  <a:cubicBezTo>
                    <a:pt x="0" y="1024"/>
                    <a:pt x="34" y="1045"/>
                    <a:pt x="68" y="1045"/>
                  </a:cubicBezTo>
                  <a:cubicBezTo>
                    <a:pt x="102" y="1045"/>
                    <a:pt x="136" y="1024"/>
                    <a:pt x="136" y="982"/>
                  </a:cubicBezTo>
                  <a:cubicBezTo>
                    <a:pt x="136" y="638"/>
                    <a:pt x="178" y="324"/>
                    <a:pt x="262" y="63"/>
                  </a:cubicBezTo>
                  <a:cubicBezTo>
                    <a:pt x="262" y="21"/>
                    <a:pt x="230" y="1"/>
                    <a:pt x="199" y="1"/>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53"/>
            <p:cNvSpPr/>
            <p:nvPr/>
          </p:nvSpPr>
          <p:spPr>
            <a:xfrm>
              <a:off x="659350" y="3244600"/>
              <a:ext cx="17275" cy="23175"/>
            </a:xfrm>
            <a:custGeom>
              <a:avLst/>
              <a:gdLst/>
              <a:ahLst/>
              <a:cxnLst/>
              <a:rect l="l" t="t" r="r" b="b"/>
              <a:pathLst>
                <a:path w="691" h="927" extrusionOk="0">
                  <a:moveTo>
                    <a:pt x="488" y="0"/>
                  </a:moveTo>
                  <a:cubicBezTo>
                    <a:pt x="212" y="0"/>
                    <a:pt x="38" y="629"/>
                    <a:pt x="1" y="822"/>
                  </a:cubicBezTo>
                  <a:cubicBezTo>
                    <a:pt x="1" y="876"/>
                    <a:pt x="15" y="926"/>
                    <a:pt x="42" y="926"/>
                  </a:cubicBezTo>
                  <a:cubicBezTo>
                    <a:pt x="62" y="926"/>
                    <a:pt x="91" y="898"/>
                    <a:pt x="126" y="822"/>
                  </a:cubicBezTo>
                  <a:cubicBezTo>
                    <a:pt x="126" y="712"/>
                    <a:pt x="297" y="186"/>
                    <a:pt x="488" y="186"/>
                  </a:cubicBezTo>
                  <a:cubicBezTo>
                    <a:pt x="514" y="186"/>
                    <a:pt x="539" y="195"/>
                    <a:pt x="565" y="216"/>
                  </a:cubicBezTo>
                  <a:cubicBezTo>
                    <a:pt x="607" y="216"/>
                    <a:pt x="690" y="133"/>
                    <a:pt x="607" y="39"/>
                  </a:cubicBezTo>
                  <a:cubicBezTo>
                    <a:pt x="565" y="12"/>
                    <a:pt x="525" y="0"/>
                    <a:pt x="488" y="0"/>
                  </a:cubicBezTo>
                  <a:close/>
                </a:path>
              </a:pathLst>
            </a:custGeom>
            <a:solidFill>
              <a:srgbClr val="255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53"/>
            <p:cNvSpPr/>
            <p:nvPr/>
          </p:nvSpPr>
          <p:spPr>
            <a:xfrm>
              <a:off x="803000" y="3302375"/>
              <a:ext cx="16225" cy="40300"/>
            </a:xfrm>
            <a:custGeom>
              <a:avLst/>
              <a:gdLst/>
              <a:ahLst/>
              <a:cxnLst/>
              <a:rect l="l" t="t" r="r" b="b"/>
              <a:pathLst>
                <a:path w="649" h="1612" extrusionOk="0">
                  <a:moveTo>
                    <a:pt x="204" y="1"/>
                  </a:moveTo>
                  <a:cubicBezTo>
                    <a:pt x="179" y="1"/>
                    <a:pt x="152" y="11"/>
                    <a:pt x="126" y="36"/>
                  </a:cubicBezTo>
                  <a:cubicBezTo>
                    <a:pt x="84" y="172"/>
                    <a:pt x="84" y="298"/>
                    <a:pt x="84" y="433"/>
                  </a:cubicBezTo>
                  <a:cubicBezTo>
                    <a:pt x="126" y="601"/>
                    <a:pt x="126" y="642"/>
                    <a:pt x="209" y="820"/>
                  </a:cubicBezTo>
                  <a:cubicBezTo>
                    <a:pt x="209" y="862"/>
                    <a:pt x="303" y="862"/>
                    <a:pt x="303" y="956"/>
                  </a:cubicBezTo>
                  <a:cubicBezTo>
                    <a:pt x="345" y="956"/>
                    <a:pt x="345" y="998"/>
                    <a:pt x="345" y="998"/>
                  </a:cubicBezTo>
                  <a:cubicBezTo>
                    <a:pt x="471" y="1165"/>
                    <a:pt x="429" y="1300"/>
                    <a:pt x="209" y="1426"/>
                  </a:cubicBezTo>
                  <a:cubicBezTo>
                    <a:pt x="126" y="1426"/>
                    <a:pt x="84" y="1603"/>
                    <a:pt x="126" y="1603"/>
                  </a:cubicBezTo>
                  <a:cubicBezTo>
                    <a:pt x="154" y="1609"/>
                    <a:pt x="184" y="1611"/>
                    <a:pt x="214" y="1611"/>
                  </a:cubicBezTo>
                  <a:cubicBezTo>
                    <a:pt x="418" y="1611"/>
                    <a:pt x="648" y="1492"/>
                    <a:pt x="648" y="1300"/>
                  </a:cubicBezTo>
                  <a:cubicBezTo>
                    <a:pt x="565" y="862"/>
                    <a:pt x="0" y="517"/>
                    <a:pt x="303" y="78"/>
                  </a:cubicBezTo>
                  <a:cubicBezTo>
                    <a:pt x="303" y="49"/>
                    <a:pt x="259" y="1"/>
                    <a:pt x="204"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53"/>
            <p:cNvSpPr/>
            <p:nvPr/>
          </p:nvSpPr>
          <p:spPr>
            <a:xfrm>
              <a:off x="799600" y="3341550"/>
              <a:ext cx="26150" cy="20275"/>
            </a:xfrm>
            <a:custGeom>
              <a:avLst/>
              <a:gdLst/>
              <a:ahLst/>
              <a:cxnLst/>
              <a:rect l="l" t="t" r="r" b="b"/>
              <a:pathLst>
                <a:path w="1046" h="811" extrusionOk="0">
                  <a:moveTo>
                    <a:pt x="889" y="1"/>
                  </a:moveTo>
                  <a:cubicBezTo>
                    <a:pt x="849" y="1"/>
                    <a:pt x="784" y="49"/>
                    <a:pt x="784" y="78"/>
                  </a:cubicBezTo>
                  <a:cubicBezTo>
                    <a:pt x="826" y="214"/>
                    <a:pt x="784" y="433"/>
                    <a:pt x="607" y="600"/>
                  </a:cubicBezTo>
                  <a:cubicBezTo>
                    <a:pt x="577" y="643"/>
                    <a:pt x="541" y="660"/>
                    <a:pt x="503" y="660"/>
                  </a:cubicBezTo>
                  <a:cubicBezTo>
                    <a:pt x="382" y="660"/>
                    <a:pt x="232" y="484"/>
                    <a:pt x="136" y="381"/>
                  </a:cubicBezTo>
                  <a:cubicBezTo>
                    <a:pt x="108" y="356"/>
                    <a:pt x="84" y="346"/>
                    <a:pt x="65" y="346"/>
                  </a:cubicBezTo>
                  <a:cubicBezTo>
                    <a:pt x="21" y="346"/>
                    <a:pt x="1" y="397"/>
                    <a:pt x="1" y="433"/>
                  </a:cubicBezTo>
                  <a:cubicBezTo>
                    <a:pt x="167" y="592"/>
                    <a:pt x="334" y="811"/>
                    <a:pt x="519" y="811"/>
                  </a:cubicBezTo>
                  <a:cubicBezTo>
                    <a:pt x="577" y="811"/>
                    <a:pt x="638" y="789"/>
                    <a:pt x="701" y="736"/>
                  </a:cubicBezTo>
                  <a:cubicBezTo>
                    <a:pt x="920" y="600"/>
                    <a:pt x="1045" y="214"/>
                    <a:pt x="920" y="36"/>
                  </a:cubicBezTo>
                  <a:cubicBezTo>
                    <a:pt x="920" y="10"/>
                    <a:pt x="907" y="1"/>
                    <a:pt x="889"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53"/>
            <p:cNvSpPr/>
            <p:nvPr/>
          </p:nvSpPr>
          <p:spPr>
            <a:xfrm>
              <a:off x="810575" y="3267500"/>
              <a:ext cx="29275" cy="6550"/>
            </a:xfrm>
            <a:custGeom>
              <a:avLst/>
              <a:gdLst/>
              <a:ahLst/>
              <a:cxnLst/>
              <a:rect l="l" t="t" r="r" b="b"/>
              <a:pathLst>
                <a:path w="1171" h="262" extrusionOk="0">
                  <a:moveTo>
                    <a:pt x="565" y="0"/>
                  </a:moveTo>
                  <a:cubicBezTo>
                    <a:pt x="565" y="0"/>
                    <a:pt x="481" y="84"/>
                    <a:pt x="387" y="84"/>
                  </a:cubicBezTo>
                  <a:lnTo>
                    <a:pt x="345" y="84"/>
                  </a:lnTo>
                  <a:cubicBezTo>
                    <a:pt x="262" y="84"/>
                    <a:pt x="262" y="84"/>
                    <a:pt x="168" y="126"/>
                  </a:cubicBezTo>
                  <a:lnTo>
                    <a:pt x="126" y="126"/>
                  </a:lnTo>
                  <a:lnTo>
                    <a:pt x="42" y="209"/>
                  </a:lnTo>
                  <a:cubicBezTo>
                    <a:pt x="0" y="209"/>
                    <a:pt x="0" y="209"/>
                    <a:pt x="0" y="261"/>
                  </a:cubicBezTo>
                  <a:lnTo>
                    <a:pt x="42" y="261"/>
                  </a:lnTo>
                  <a:cubicBezTo>
                    <a:pt x="42" y="209"/>
                    <a:pt x="126" y="209"/>
                    <a:pt x="126" y="209"/>
                  </a:cubicBezTo>
                  <a:lnTo>
                    <a:pt x="345" y="209"/>
                  </a:lnTo>
                  <a:cubicBezTo>
                    <a:pt x="387" y="126"/>
                    <a:pt x="387" y="126"/>
                    <a:pt x="481" y="126"/>
                  </a:cubicBezTo>
                  <a:lnTo>
                    <a:pt x="909" y="126"/>
                  </a:lnTo>
                  <a:cubicBezTo>
                    <a:pt x="951" y="209"/>
                    <a:pt x="951" y="209"/>
                    <a:pt x="1045" y="209"/>
                  </a:cubicBezTo>
                  <a:lnTo>
                    <a:pt x="1170" y="209"/>
                  </a:lnTo>
                  <a:lnTo>
                    <a:pt x="1129" y="126"/>
                  </a:lnTo>
                  <a:lnTo>
                    <a:pt x="1045" y="126"/>
                  </a:lnTo>
                  <a:lnTo>
                    <a:pt x="951" y="84"/>
                  </a:lnTo>
                  <a:lnTo>
                    <a:pt x="826" y="84"/>
                  </a:lnTo>
                  <a:cubicBezTo>
                    <a:pt x="826" y="84"/>
                    <a:pt x="784" y="84"/>
                    <a:pt x="69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53"/>
            <p:cNvSpPr/>
            <p:nvPr/>
          </p:nvSpPr>
          <p:spPr>
            <a:xfrm>
              <a:off x="740850" y="3287075"/>
              <a:ext cx="26125" cy="17275"/>
            </a:xfrm>
            <a:custGeom>
              <a:avLst/>
              <a:gdLst/>
              <a:ahLst/>
              <a:cxnLst/>
              <a:rect l="l" t="t" r="r" b="b"/>
              <a:pathLst>
                <a:path w="1045" h="691" extrusionOk="0">
                  <a:moveTo>
                    <a:pt x="784" y="1"/>
                  </a:moveTo>
                  <a:cubicBezTo>
                    <a:pt x="700" y="84"/>
                    <a:pt x="700" y="84"/>
                    <a:pt x="658" y="84"/>
                  </a:cubicBezTo>
                  <a:cubicBezTo>
                    <a:pt x="564" y="84"/>
                    <a:pt x="564" y="84"/>
                    <a:pt x="481" y="126"/>
                  </a:cubicBezTo>
                  <a:cubicBezTo>
                    <a:pt x="481" y="126"/>
                    <a:pt x="439" y="126"/>
                    <a:pt x="439" y="210"/>
                  </a:cubicBezTo>
                  <a:cubicBezTo>
                    <a:pt x="345" y="210"/>
                    <a:pt x="345" y="210"/>
                    <a:pt x="261" y="262"/>
                  </a:cubicBezTo>
                  <a:lnTo>
                    <a:pt x="220" y="345"/>
                  </a:lnTo>
                  <a:cubicBezTo>
                    <a:pt x="136" y="345"/>
                    <a:pt x="136" y="429"/>
                    <a:pt x="136" y="429"/>
                  </a:cubicBezTo>
                  <a:cubicBezTo>
                    <a:pt x="84" y="471"/>
                    <a:pt x="84" y="471"/>
                    <a:pt x="84" y="565"/>
                  </a:cubicBezTo>
                  <a:cubicBezTo>
                    <a:pt x="84" y="565"/>
                    <a:pt x="0" y="565"/>
                    <a:pt x="0" y="648"/>
                  </a:cubicBezTo>
                  <a:lnTo>
                    <a:pt x="0" y="690"/>
                  </a:lnTo>
                  <a:lnTo>
                    <a:pt x="84" y="648"/>
                  </a:lnTo>
                  <a:lnTo>
                    <a:pt x="136" y="565"/>
                  </a:lnTo>
                  <a:lnTo>
                    <a:pt x="220" y="471"/>
                  </a:lnTo>
                  <a:lnTo>
                    <a:pt x="261" y="429"/>
                  </a:lnTo>
                  <a:lnTo>
                    <a:pt x="345" y="345"/>
                  </a:lnTo>
                  <a:cubicBezTo>
                    <a:pt x="439" y="345"/>
                    <a:pt x="439" y="262"/>
                    <a:pt x="481" y="262"/>
                  </a:cubicBezTo>
                  <a:lnTo>
                    <a:pt x="564" y="210"/>
                  </a:lnTo>
                  <a:lnTo>
                    <a:pt x="658" y="210"/>
                  </a:lnTo>
                  <a:cubicBezTo>
                    <a:pt x="658" y="210"/>
                    <a:pt x="658" y="126"/>
                    <a:pt x="700" y="126"/>
                  </a:cubicBezTo>
                  <a:lnTo>
                    <a:pt x="784" y="126"/>
                  </a:lnTo>
                  <a:cubicBezTo>
                    <a:pt x="826" y="126"/>
                    <a:pt x="826" y="84"/>
                    <a:pt x="826" y="84"/>
                  </a:cubicBezTo>
                  <a:cubicBezTo>
                    <a:pt x="1003" y="84"/>
                    <a:pt x="1045" y="1"/>
                    <a:pt x="1045"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53"/>
            <p:cNvSpPr/>
            <p:nvPr/>
          </p:nvSpPr>
          <p:spPr>
            <a:xfrm>
              <a:off x="754950" y="3311350"/>
              <a:ext cx="19600" cy="13525"/>
            </a:xfrm>
            <a:custGeom>
              <a:avLst/>
              <a:gdLst/>
              <a:ahLst/>
              <a:cxnLst/>
              <a:rect l="l" t="t" r="r" b="b"/>
              <a:pathLst>
                <a:path w="784" h="541" extrusionOk="0">
                  <a:moveTo>
                    <a:pt x="652" y="1"/>
                  </a:moveTo>
                  <a:cubicBezTo>
                    <a:pt x="613" y="1"/>
                    <a:pt x="564" y="43"/>
                    <a:pt x="564" y="74"/>
                  </a:cubicBezTo>
                  <a:lnTo>
                    <a:pt x="564" y="283"/>
                  </a:lnTo>
                  <a:cubicBezTo>
                    <a:pt x="564" y="283"/>
                    <a:pt x="564" y="377"/>
                    <a:pt x="481" y="377"/>
                  </a:cubicBezTo>
                  <a:cubicBezTo>
                    <a:pt x="473" y="393"/>
                    <a:pt x="459" y="399"/>
                    <a:pt x="441" y="399"/>
                  </a:cubicBezTo>
                  <a:cubicBezTo>
                    <a:pt x="362" y="399"/>
                    <a:pt x="204" y="276"/>
                    <a:pt x="136" y="242"/>
                  </a:cubicBezTo>
                  <a:lnTo>
                    <a:pt x="94" y="242"/>
                  </a:lnTo>
                  <a:cubicBezTo>
                    <a:pt x="0" y="283"/>
                    <a:pt x="0" y="283"/>
                    <a:pt x="0" y="377"/>
                  </a:cubicBezTo>
                  <a:cubicBezTo>
                    <a:pt x="68" y="467"/>
                    <a:pt x="221" y="541"/>
                    <a:pt x="348" y="541"/>
                  </a:cubicBezTo>
                  <a:cubicBezTo>
                    <a:pt x="399" y="541"/>
                    <a:pt x="445" y="529"/>
                    <a:pt x="481" y="503"/>
                  </a:cubicBezTo>
                  <a:cubicBezTo>
                    <a:pt x="564" y="503"/>
                    <a:pt x="564" y="503"/>
                    <a:pt x="658" y="461"/>
                  </a:cubicBezTo>
                  <a:lnTo>
                    <a:pt x="700" y="377"/>
                  </a:lnTo>
                  <a:cubicBezTo>
                    <a:pt x="784" y="242"/>
                    <a:pt x="700" y="158"/>
                    <a:pt x="700" y="74"/>
                  </a:cubicBezTo>
                  <a:cubicBezTo>
                    <a:pt x="700" y="20"/>
                    <a:pt x="678" y="1"/>
                    <a:pt x="652"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53"/>
            <p:cNvSpPr/>
            <p:nvPr/>
          </p:nvSpPr>
          <p:spPr>
            <a:xfrm>
              <a:off x="817100" y="3292625"/>
              <a:ext cx="16225" cy="12475"/>
            </a:xfrm>
            <a:custGeom>
              <a:avLst/>
              <a:gdLst/>
              <a:ahLst/>
              <a:cxnLst/>
              <a:rect l="l" t="t" r="r" b="b"/>
              <a:pathLst>
                <a:path w="649" h="499" extrusionOk="0">
                  <a:moveTo>
                    <a:pt x="544" y="1"/>
                  </a:moveTo>
                  <a:cubicBezTo>
                    <a:pt x="533" y="1"/>
                    <a:pt x="523" y="14"/>
                    <a:pt x="523" y="40"/>
                  </a:cubicBezTo>
                  <a:cubicBezTo>
                    <a:pt x="429" y="123"/>
                    <a:pt x="523" y="249"/>
                    <a:pt x="345" y="343"/>
                  </a:cubicBezTo>
                  <a:cubicBezTo>
                    <a:pt x="345" y="343"/>
                    <a:pt x="304" y="343"/>
                    <a:pt x="304" y="249"/>
                  </a:cubicBezTo>
                  <a:cubicBezTo>
                    <a:pt x="220" y="249"/>
                    <a:pt x="220" y="207"/>
                    <a:pt x="126" y="207"/>
                  </a:cubicBezTo>
                  <a:cubicBezTo>
                    <a:pt x="126" y="165"/>
                    <a:pt x="95" y="144"/>
                    <a:pt x="74" y="144"/>
                  </a:cubicBezTo>
                  <a:cubicBezTo>
                    <a:pt x="53" y="144"/>
                    <a:pt x="42" y="165"/>
                    <a:pt x="84" y="207"/>
                  </a:cubicBezTo>
                  <a:cubicBezTo>
                    <a:pt x="1" y="207"/>
                    <a:pt x="1" y="207"/>
                    <a:pt x="1" y="249"/>
                  </a:cubicBezTo>
                  <a:cubicBezTo>
                    <a:pt x="1" y="386"/>
                    <a:pt x="132" y="499"/>
                    <a:pt x="250" y="499"/>
                  </a:cubicBezTo>
                  <a:cubicBezTo>
                    <a:pt x="284" y="499"/>
                    <a:pt x="317" y="489"/>
                    <a:pt x="345" y="468"/>
                  </a:cubicBezTo>
                  <a:cubicBezTo>
                    <a:pt x="565" y="426"/>
                    <a:pt x="648" y="249"/>
                    <a:pt x="565" y="40"/>
                  </a:cubicBezTo>
                  <a:cubicBezTo>
                    <a:pt x="565" y="14"/>
                    <a:pt x="554" y="1"/>
                    <a:pt x="544"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53"/>
            <p:cNvSpPr/>
            <p:nvPr/>
          </p:nvSpPr>
          <p:spPr>
            <a:xfrm>
              <a:off x="1171175" y="3283775"/>
              <a:ext cx="324975" cy="213175"/>
            </a:xfrm>
            <a:custGeom>
              <a:avLst/>
              <a:gdLst/>
              <a:ahLst/>
              <a:cxnLst/>
              <a:rect l="l" t="t" r="r" b="b"/>
              <a:pathLst>
                <a:path w="12999" h="8527" extrusionOk="0">
                  <a:moveTo>
                    <a:pt x="1793" y="1"/>
                  </a:moveTo>
                  <a:cubicBezTo>
                    <a:pt x="1752" y="1"/>
                    <a:pt x="1712" y="12"/>
                    <a:pt x="1674" y="39"/>
                  </a:cubicBezTo>
                  <a:lnTo>
                    <a:pt x="1633" y="39"/>
                  </a:lnTo>
                  <a:cubicBezTo>
                    <a:pt x="1633" y="216"/>
                    <a:pt x="1674" y="342"/>
                    <a:pt x="1768" y="394"/>
                  </a:cubicBezTo>
                  <a:lnTo>
                    <a:pt x="1674" y="394"/>
                  </a:lnTo>
                  <a:cubicBezTo>
                    <a:pt x="1480" y="304"/>
                    <a:pt x="1250" y="215"/>
                    <a:pt x="1082" y="215"/>
                  </a:cubicBezTo>
                  <a:cubicBezTo>
                    <a:pt x="915" y="215"/>
                    <a:pt x="808" y="302"/>
                    <a:pt x="849" y="561"/>
                  </a:cubicBezTo>
                  <a:cubicBezTo>
                    <a:pt x="817" y="540"/>
                    <a:pt x="779" y="529"/>
                    <a:pt x="738" y="529"/>
                  </a:cubicBezTo>
                  <a:cubicBezTo>
                    <a:pt x="620" y="529"/>
                    <a:pt x="483" y="617"/>
                    <a:pt x="421" y="780"/>
                  </a:cubicBezTo>
                  <a:cubicBezTo>
                    <a:pt x="285" y="1042"/>
                    <a:pt x="327" y="1261"/>
                    <a:pt x="504" y="1480"/>
                  </a:cubicBezTo>
                  <a:cubicBezTo>
                    <a:pt x="327" y="1480"/>
                    <a:pt x="285" y="1564"/>
                    <a:pt x="201" y="1700"/>
                  </a:cubicBezTo>
                  <a:cubicBezTo>
                    <a:pt x="160" y="1825"/>
                    <a:pt x="201" y="2044"/>
                    <a:pt x="285" y="2170"/>
                  </a:cubicBezTo>
                  <a:cubicBezTo>
                    <a:pt x="257" y="2161"/>
                    <a:pt x="227" y="2155"/>
                    <a:pt x="197" y="2155"/>
                  </a:cubicBezTo>
                  <a:cubicBezTo>
                    <a:pt x="94" y="2155"/>
                    <a:pt x="1" y="2219"/>
                    <a:pt x="66" y="2389"/>
                  </a:cubicBezTo>
                  <a:cubicBezTo>
                    <a:pt x="66" y="2692"/>
                    <a:pt x="285" y="2953"/>
                    <a:pt x="504" y="3173"/>
                  </a:cubicBezTo>
                  <a:cubicBezTo>
                    <a:pt x="724" y="3528"/>
                    <a:pt x="1068" y="3831"/>
                    <a:pt x="1330" y="4050"/>
                  </a:cubicBezTo>
                  <a:cubicBezTo>
                    <a:pt x="1633" y="4311"/>
                    <a:pt x="7733" y="8135"/>
                    <a:pt x="8600" y="8438"/>
                  </a:cubicBezTo>
                  <a:cubicBezTo>
                    <a:pt x="8871" y="8497"/>
                    <a:pt x="9154" y="8526"/>
                    <a:pt x="9440" y="8526"/>
                  </a:cubicBezTo>
                  <a:cubicBezTo>
                    <a:pt x="10661" y="8526"/>
                    <a:pt x="11940" y="7989"/>
                    <a:pt x="12643" y="6965"/>
                  </a:cubicBezTo>
                  <a:cubicBezTo>
                    <a:pt x="12862" y="6610"/>
                    <a:pt x="12956" y="6223"/>
                    <a:pt x="12956" y="5878"/>
                  </a:cubicBezTo>
                  <a:cubicBezTo>
                    <a:pt x="12998" y="5440"/>
                    <a:pt x="12779" y="5095"/>
                    <a:pt x="12559" y="4740"/>
                  </a:cubicBezTo>
                  <a:cubicBezTo>
                    <a:pt x="12518" y="4478"/>
                    <a:pt x="12079" y="3737"/>
                    <a:pt x="12079" y="3737"/>
                  </a:cubicBezTo>
                  <a:cubicBezTo>
                    <a:pt x="11701" y="3359"/>
                    <a:pt x="11262" y="3155"/>
                    <a:pt x="10806" y="3155"/>
                  </a:cubicBezTo>
                  <a:cubicBezTo>
                    <a:pt x="10482" y="3155"/>
                    <a:pt x="10148" y="3258"/>
                    <a:pt x="9822" y="3476"/>
                  </a:cubicBezTo>
                  <a:cubicBezTo>
                    <a:pt x="9610" y="3582"/>
                    <a:pt x="8920" y="3951"/>
                    <a:pt x="7862" y="3951"/>
                  </a:cubicBezTo>
                  <a:cubicBezTo>
                    <a:pt x="6730" y="3951"/>
                    <a:pt x="5176" y="3528"/>
                    <a:pt x="3335" y="1909"/>
                  </a:cubicBezTo>
                  <a:cubicBezTo>
                    <a:pt x="3241" y="1564"/>
                    <a:pt x="3032" y="1177"/>
                    <a:pt x="2855" y="916"/>
                  </a:cubicBezTo>
                  <a:cubicBezTo>
                    <a:pt x="2677" y="603"/>
                    <a:pt x="2458" y="394"/>
                    <a:pt x="2197" y="216"/>
                  </a:cubicBezTo>
                  <a:cubicBezTo>
                    <a:pt x="2098" y="151"/>
                    <a:pt x="1941" y="1"/>
                    <a:pt x="1793"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53"/>
            <p:cNvSpPr/>
            <p:nvPr/>
          </p:nvSpPr>
          <p:spPr>
            <a:xfrm>
              <a:off x="1179825" y="3339675"/>
              <a:ext cx="13425" cy="9900"/>
            </a:xfrm>
            <a:custGeom>
              <a:avLst/>
              <a:gdLst/>
              <a:ahLst/>
              <a:cxnLst/>
              <a:rect l="l" t="t" r="r" b="b"/>
              <a:pathLst>
                <a:path w="537" h="396" extrusionOk="0">
                  <a:moveTo>
                    <a:pt x="106" y="0"/>
                  </a:moveTo>
                  <a:cubicBezTo>
                    <a:pt x="44" y="0"/>
                    <a:pt x="0" y="111"/>
                    <a:pt x="75" y="111"/>
                  </a:cubicBezTo>
                  <a:cubicBezTo>
                    <a:pt x="158" y="247"/>
                    <a:pt x="284" y="289"/>
                    <a:pt x="378" y="373"/>
                  </a:cubicBezTo>
                  <a:cubicBezTo>
                    <a:pt x="386" y="389"/>
                    <a:pt x="397" y="396"/>
                    <a:pt x="410" y="396"/>
                  </a:cubicBezTo>
                  <a:cubicBezTo>
                    <a:pt x="462" y="396"/>
                    <a:pt x="537" y="281"/>
                    <a:pt x="503" y="247"/>
                  </a:cubicBezTo>
                  <a:cubicBezTo>
                    <a:pt x="378" y="153"/>
                    <a:pt x="284" y="111"/>
                    <a:pt x="158" y="28"/>
                  </a:cubicBezTo>
                  <a:cubicBezTo>
                    <a:pt x="141" y="8"/>
                    <a:pt x="123" y="0"/>
                    <a:pt x="106"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53"/>
            <p:cNvSpPr/>
            <p:nvPr/>
          </p:nvSpPr>
          <p:spPr>
            <a:xfrm>
              <a:off x="1183925" y="3327100"/>
              <a:ext cx="11425" cy="8375"/>
            </a:xfrm>
            <a:custGeom>
              <a:avLst/>
              <a:gdLst/>
              <a:ahLst/>
              <a:cxnLst/>
              <a:rect l="l" t="t" r="r" b="b"/>
              <a:pathLst>
                <a:path w="457" h="335" extrusionOk="0">
                  <a:moveTo>
                    <a:pt x="174" y="0"/>
                  </a:moveTo>
                  <a:cubicBezTo>
                    <a:pt x="89" y="0"/>
                    <a:pt x="0" y="103"/>
                    <a:pt x="36" y="176"/>
                  </a:cubicBezTo>
                  <a:cubicBezTo>
                    <a:pt x="120" y="228"/>
                    <a:pt x="255" y="228"/>
                    <a:pt x="339" y="311"/>
                  </a:cubicBezTo>
                  <a:cubicBezTo>
                    <a:pt x="347" y="328"/>
                    <a:pt x="357" y="334"/>
                    <a:pt x="368" y="334"/>
                  </a:cubicBezTo>
                  <a:cubicBezTo>
                    <a:pt x="410" y="334"/>
                    <a:pt x="457" y="218"/>
                    <a:pt x="381" y="176"/>
                  </a:cubicBezTo>
                  <a:cubicBezTo>
                    <a:pt x="339" y="176"/>
                    <a:pt x="255" y="92"/>
                    <a:pt x="214" y="9"/>
                  </a:cubicBezTo>
                  <a:cubicBezTo>
                    <a:pt x="201" y="3"/>
                    <a:pt x="187" y="0"/>
                    <a:pt x="174"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53"/>
            <p:cNvSpPr/>
            <p:nvPr/>
          </p:nvSpPr>
          <p:spPr>
            <a:xfrm>
              <a:off x="1190850" y="3303925"/>
              <a:ext cx="15250" cy="11950"/>
            </a:xfrm>
            <a:custGeom>
              <a:avLst/>
              <a:gdLst/>
              <a:ahLst/>
              <a:cxnLst/>
              <a:rect l="l" t="t" r="r" b="b"/>
              <a:pathLst>
                <a:path w="610" h="478" extrusionOk="0">
                  <a:moveTo>
                    <a:pt x="122" y="0"/>
                  </a:moveTo>
                  <a:cubicBezTo>
                    <a:pt x="52" y="0"/>
                    <a:pt x="0" y="41"/>
                    <a:pt x="62" y="110"/>
                  </a:cubicBezTo>
                  <a:cubicBezTo>
                    <a:pt x="198" y="236"/>
                    <a:pt x="323" y="371"/>
                    <a:pt x="501" y="455"/>
                  </a:cubicBezTo>
                  <a:cubicBezTo>
                    <a:pt x="509" y="471"/>
                    <a:pt x="519" y="478"/>
                    <a:pt x="528" y="478"/>
                  </a:cubicBezTo>
                  <a:cubicBezTo>
                    <a:pt x="569" y="478"/>
                    <a:pt x="610" y="361"/>
                    <a:pt x="543" y="319"/>
                  </a:cubicBezTo>
                  <a:cubicBezTo>
                    <a:pt x="417" y="236"/>
                    <a:pt x="281" y="152"/>
                    <a:pt x="198" y="16"/>
                  </a:cubicBezTo>
                  <a:cubicBezTo>
                    <a:pt x="173" y="5"/>
                    <a:pt x="146" y="0"/>
                    <a:pt x="122"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53"/>
            <p:cNvSpPr/>
            <p:nvPr/>
          </p:nvSpPr>
          <p:spPr>
            <a:xfrm>
              <a:off x="1216025" y="3296900"/>
              <a:ext cx="11875" cy="11525"/>
            </a:xfrm>
            <a:custGeom>
              <a:avLst/>
              <a:gdLst/>
              <a:ahLst/>
              <a:cxnLst/>
              <a:rect l="l" t="t" r="r" b="b"/>
              <a:pathLst>
                <a:path w="475" h="461" extrusionOk="0">
                  <a:moveTo>
                    <a:pt x="55" y="0"/>
                  </a:moveTo>
                  <a:cubicBezTo>
                    <a:pt x="22" y="0"/>
                    <a:pt x="0" y="49"/>
                    <a:pt x="58" y="78"/>
                  </a:cubicBezTo>
                  <a:cubicBezTo>
                    <a:pt x="100" y="172"/>
                    <a:pt x="277" y="297"/>
                    <a:pt x="319" y="433"/>
                  </a:cubicBezTo>
                  <a:cubicBezTo>
                    <a:pt x="338" y="452"/>
                    <a:pt x="358" y="460"/>
                    <a:pt x="376" y="460"/>
                  </a:cubicBezTo>
                  <a:cubicBezTo>
                    <a:pt x="436" y="460"/>
                    <a:pt x="475" y="370"/>
                    <a:pt x="403" y="297"/>
                  </a:cubicBezTo>
                  <a:cubicBezTo>
                    <a:pt x="319" y="255"/>
                    <a:pt x="277" y="78"/>
                    <a:pt x="100" y="36"/>
                  </a:cubicBezTo>
                  <a:cubicBezTo>
                    <a:pt x="87" y="10"/>
                    <a:pt x="70" y="0"/>
                    <a:pt x="55"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00"/>
        <p:cNvGrpSpPr/>
        <p:nvPr/>
      </p:nvGrpSpPr>
      <p:grpSpPr>
        <a:xfrm>
          <a:off x="0" y="0"/>
          <a:ext cx="0" cy="0"/>
          <a:chOff x="0" y="0"/>
          <a:chExt cx="0" cy="0"/>
        </a:xfrm>
      </p:grpSpPr>
      <p:sp>
        <p:nvSpPr>
          <p:cNvPr id="8702" name="Google Shape;8702;p55"/>
          <p:cNvSpPr txBox="1">
            <a:spLocks noGrp="1"/>
          </p:cNvSpPr>
          <p:nvPr>
            <p:ph type="title" idx="8"/>
          </p:nvPr>
        </p:nvSpPr>
        <p:spPr>
          <a:xfrm>
            <a:off x="662850" y="505985"/>
            <a:ext cx="7704000" cy="572700"/>
          </a:xfrm>
          <a:prstGeom prst="rect">
            <a:avLst/>
          </a:prstGeom>
        </p:spPr>
        <p:txBody>
          <a:bodyPr spcFirstLastPara="1" wrap="square" lIns="36575" tIns="36575" rIns="36575" bIns="36575" anchor="ctr" anchorCtr="0">
            <a:noAutofit/>
          </a:bodyPr>
          <a:lstStyle/>
          <a:p>
            <a:pPr marL="0" lvl="0" indent="0" algn="ctr" rtl="0">
              <a:spcBef>
                <a:spcPts val="0"/>
              </a:spcBef>
              <a:spcAft>
                <a:spcPts val="0"/>
              </a:spcAft>
              <a:buNone/>
            </a:pPr>
            <a:r>
              <a:rPr lang="en" sz="4000" dirty="0" smtClean="0"/>
              <a:t>PUNTOS O CENTROS DE PROYECCIÓN</a:t>
            </a:r>
            <a:endParaRPr sz="4000" dirty="0"/>
          </a:p>
        </p:txBody>
      </p:sp>
      <p:sp>
        <p:nvSpPr>
          <p:cNvPr id="10" name="CuadroTexto 9"/>
          <p:cNvSpPr txBox="1"/>
          <p:nvPr/>
        </p:nvSpPr>
        <p:spPr>
          <a:xfrm>
            <a:off x="1219200" y="1501140"/>
            <a:ext cx="6591300" cy="1384995"/>
          </a:xfrm>
          <a:prstGeom prst="rect">
            <a:avLst/>
          </a:prstGeom>
          <a:noFill/>
        </p:spPr>
        <p:txBody>
          <a:bodyPr wrap="square" rtlCol="0">
            <a:spAutoFit/>
          </a:bodyPr>
          <a:lstStyle/>
          <a:p>
            <a:r>
              <a:rPr lang="es-MX" sz="2800" b="1" dirty="0">
                <a:solidFill>
                  <a:schemeClr val="accent2"/>
                </a:solidFill>
                <a:latin typeface="Nunito" panose="020B0604020202020204" charset="0"/>
              </a:rPr>
              <a:t>Ojo del observador: </a:t>
            </a:r>
            <a:r>
              <a:rPr lang="es-MX" sz="2800" dirty="0">
                <a:solidFill>
                  <a:schemeClr val="accent2"/>
                </a:solidFill>
                <a:latin typeface="Nunito" panose="020B0604020202020204" charset="0"/>
              </a:rPr>
              <a:t>lugar desde el que se observa el plano auxiliar, también llamado centro de proyección.</a:t>
            </a:r>
          </a:p>
        </p:txBody>
      </p:sp>
      <p:grpSp>
        <p:nvGrpSpPr>
          <p:cNvPr id="129" name="Google Shape;10528;p80"/>
          <p:cNvGrpSpPr/>
          <p:nvPr/>
        </p:nvGrpSpPr>
        <p:grpSpPr>
          <a:xfrm>
            <a:off x="7628939" y="3167281"/>
            <a:ext cx="860976" cy="1154638"/>
            <a:chOff x="1333950" y="5263850"/>
            <a:chExt cx="1932100" cy="2330475"/>
          </a:xfrm>
        </p:grpSpPr>
        <p:sp>
          <p:nvSpPr>
            <p:cNvPr id="130" name="Google Shape;10529;p80"/>
            <p:cNvSpPr/>
            <p:nvPr/>
          </p:nvSpPr>
          <p:spPr>
            <a:xfrm>
              <a:off x="2010400" y="7242025"/>
              <a:ext cx="411350" cy="352300"/>
            </a:xfrm>
            <a:custGeom>
              <a:avLst/>
              <a:gdLst/>
              <a:ahLst/>
              <a:cxnLst/>
              <a:rect l="l" t="t" r="r" b="b"/>
              <a:pathLst>
                <a:path w="16454" h="14092" extrusionOk="0">
                  <a:moveTo>
                    <a:pt x="15627" y="0"/>
                  </a:moveTo>
                  <a:lnTo>
                    <a:pt x="9397" y="2097"/>
                  </a:lnTo>
                  <a:cubicBezTo>
                    <a:pt x="9397" y="2097"/>
                    <a:pt x="7985" y="7219"/>
                    <a:pt x="6796" y="8227"/>
                  </a:cubicBezTo>
                  <a:cubicBezTo>
                    <a:pt x="5626" y="9235"/>
                    <a:pt x="1" y="11594"/>
                    <a:pt x="1090" y="13348"/>
                  </a:cubicBezTo>
                  <a:cubicBezTo>
                    <a:pt x="1382" y="13862"/>
                    <a:pt x="2477" y="14092"/>
                    <a:pt x="3933" y="14092"/>
                  </a:cubicBezTo>
                  <a:cubicBezTo>
                    <a:pt x="7504" y="14092"/>
                    <a:pt x="13244" y="12709"/>
                    <a:pt x="14619" y="10747"/>
                  </a:cubicBezTo>
                  <a:cubicBezTo>
                    <a:pt x="16454" y="7965"/>
                    <a:pt x="15627" y="1"/>
                    <a:pt x="15627"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1" name="Google Shape;10530;p80"/>
            <p:cNvSpPr/>
            <p:nvPr/>
          </p:nvSpPr>
          <p:spPr>
            <a:xfrm>
              <a:off x="2751900" y="7242025"/>
              <a:ext cx="411325" cy="352300"/>
            </a:xfrm>
            <a:custGeom>
              <a:avLst/>
              <a:gdLst/>
              <a:ahLst/>
              <a:cxnLst/>
              <a:rect l="l" t="t" r="r" b="b"/>
              <a:pathLst>
                <a:path w="16453" h="14092" extrusionOk="0">
                  <a:moveTo>
                    <a:pt x="827" y="0"/>
                  </a:moveTo>
                  <a:cubicBezTo>
                    <a:pt x="827" y="1"/>
                    <a:pt x="0" y="7965"/>
                    <a:pt x="1835" y="10747"/>
                  </a:cubicBezTo>
                  <a:cubicBezTo>
                    <a:pt x="3210" y="12709"/>
                    <a:pt x="8950" y="14092"/>
                    <a:pt x="12521" y="14092"/>
                  </a:cubicBezTo>
                  <a:cubicBezTo>
                    <a:pt x="13977" y="14092"/>
                    <a:pt x="15072" y="13862"/>
                    <a:pt x="15364" y="13348"/>
                  </a:cubicBezTo>
                  <a:cubicBezTo>
                    <a:pt x="16453" y="11594"/>
                    <a:pt x="10827" y="9235"/>
                    <a:pt x="9658" y="8227"/>
                  </a:cubicBezTo>
                  <a:cubicBezTo>
                    <a:pt x="8468" y="7219"/>
                    <a:pt x="7057" y="2097"/>
                    <a:pt x="7057" y="2097"/>
                  </a:cubicBezTo>
                  <a:lnTo>
                    <a:pt x="827" y="0"/>
                  </a:ln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2" name="Google Shape;10531;p80"/>
            <p:cNvSpPr/>
            <p:nvPr/>
          </p:nvSpPr>
          <p:spPr>
            <a:xfrm>
              <a:off x="2998425" y="6083350"/>
              <a:ext cx="267625" cy="163075"/>
            </a:xfrm>
            <a:custGeom>
              <a:avLst/>
              <a:gdLst/>
              <a:ahLst/>
              <a:cxnLst/>
              <a:rect l="l" t="t" r="r" b="b"/>
              <a:pathLst>
                <a:path w="10705" h="6523" extrusionOk="0">
                  <a:moveTo>
                    <a:pt x="4466" y="0"/>
                  </a:moveTo>
                  <a:cubicBezTo>
                    <a:pt x="3050" y="0"/>
                    <a:pt x="1894" y="296"/>
                    <a:pt x="1894" y="296"/>
                  </a:cubicBezTo>
                  <a:cubicBezTo>
                    <a:pt x="1845" y="292"/>
                    <a:pt x="1798" y="290"/>
                    <a:pt x="1753" y="290"/>
                  </a:cubicBezTo>
                  <a:cubicBezTo>
                    <a:pt x="0" y="290"/>
                    <a:pt x="803" y="3282"/>
                    <a:pt x="724" y="4913"/>
                  </a:cubicBezTo>
                  <a:cubicBezTo>
                    <a:pt x="724" y="5812"/>
                    <a:pt x="3485" y="6523"/>
                    <a:pt x="6031" y="6523"/>
                  </a:cubicBezTo>
                  <a:cubicBezTo>
                    <a:pt x="8054" y="6523"/>
                    <a:pt x="9942" y="6074"/>
                    <a:pt x="10201" y="4913"/>
                  </a:cubicBezTo>
                  <a:cubicBezTo>
                    <a:pt x="10705" y="2232"/>
                    <a:pt x="6007" y="2393"/>
                    <a:pt x="7176" y="1990"/>
                  </a:cubicBezTo>
                  <a:cubicBezTo>
                    <a:pt x="8447" y="1566"/>
                    <a:pt x="8790" y="981"/>
                    <a:pt x="6672" y="296"/>
                  </a:cubicBezTo>
                  <a:cubicBezTo>
                    <a:pt x="5947" y="74"/>
                    <a:pt x="5174" y="0"/>
                    <a:pt x="4466"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3" name="Google Shape;10532;p80"/>
            <p:cNvSpPr/>
            <p:nvPr/>
          </p:nvSpPr>
          <p:spPr>
            <a:xfrm>
              <a:off x="2493300" y="5710675"/>
              <a:ext cx="598850" cy="556750"/>
            </a:xfrm>
            <a:custGeom>
              <a:avLst/>
              <a:gdLst/>
              <a:ahLst/>
              <a:cxnLst/>
              <a:rect l="l" t="t" r="r" b="b"/>
              <a:pathLst>
                <a:path w="23954" h="22270" extrusionOk="0">
                  <a:moveTo>
                    <a:pt x="4194" y="0"/>
                  </a:moveTo>
                  <a:cubicBezTo>
                    <a:pt x="1" y="2359"/>
                    <a:pt x="5808" y="14114"/>
                    <a:pt x="7824" y="17804"/>
                  </a:cubicBezTo>
                  <a:cubicBezTo>
                    <a:pt x="9498" y="20885"/>
                    <a:pt x="16664" y="22269"/>
                    <a:pt x="19682" y="22269"/>
                  </a:cubicBezTo>
                  <a:cubicBezTo>
                    <a:pt x="20298" y="22269"/>
                    <a:pt x="20741" y="22211"/>
                    <a:pt x="20929" y="22099"/>
                  </a:cubicBezTo>
                  <a:cubicBezTo>
                    <a:pt x="22018" y="21433"/>
                    <a:pt x="23954" y="16897"/>
                    <a:pt x="22764" y="14538"/>
                  </a:cubicBezTo>
                  <a:cubicBezTo>
                    <a:pt x="22450" y="13965"/>
                    <a:pt x="21733" y="13803"/>
                    <a:pt x="20789" y="13803"/>
                  </a:cubicBezTo>
                  <a:cubicBezTo>
                    <a:pt x="19547" y="13803"/>
                    <a:pt x="17913" y="14084"/>
                    <a:pt x="16290" y="14084"/>
                  </a:cubicBezTo>
                  <a:cubicBezTo>
                    <a:pt x="14239" y="14084"/>
                    <a:pt x="12207" y="13634"/>
                    <a:pt x="11009" y="11594"/>
                  </a:cubicBezTo>
                  <a:cubicBezTo>
                    <a:pt x="8066" y="6634"/>
                    <a:pt x="4195" y="1"/>
                    <a:pt x="419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4" name="Google Shape;10533;p80"/>
            <p:cNvSpPr/>
            <p:nvPr/>
          </p:nvSpPr>
          <p:spPr>
            <a:xfrm>
              <a:off x="1333950" y="5326100"/>
              <a:ext cx="491725" cy="189525"/>
            </a:xfrm>
            <a:custGeom>
              <a:avLst/>
              <a:gdLst/>
              <a:ahLst/>
              <a:cxnLst/>
              <a:rect l="l" t="t" r="r" b="b"/>
              <a:pathLst>
                <a:path w="19669" h="7581" extrusionOk="0">
                  <a:moveTo>
                    <a:pt x="13011" y="0"/>
                  </a:moveTo>
                  <a:cubicBezTo>
                    <a:pt x="12959" y="0"/>
                    <a:pt x="12910" y="7"/>
                    <a:pt x="12864" y="19"/>
                  </a:cubicBezTo>
                  <a:cubicBezTo>
                    <a:pt x="11352" y="423"/>
                    <a:pt x="12441" y="2278"/>
                    <a:pt x="12441" y="2278"/>
                  </a:cubicBezTo>
                  <a:cubicBezTo>
                    <a:pt x="12441" y="2278"/>
                    <a:pt x="9650" y="826"/>
                    <a:pt x="6285" y="826"/>
                  </a:cubicBezTo>
                  <a:cubicBezTo>
                    <a:pt x="5605" y="826"/>
                    <a:pt x="4902" y="885"/>
                    <a:pt x="4194" y="1028"/>
                  </a:cubicBezTo>
                  <a:cubicBezTo>
                    <a:pt x="1" y="1774"/>
                    <a:pt x="5203" y="4455"/>
                    <a:pt x="7723" y="4637"/>
                  </a:cubicBezTo>
                  <a:cubicBezTo>
                    <a:pt x="10163" y="4798"/>
                    <a:pt x="14780" y="7580"/>
                    <a:pt x="14780" y="7580"/>
                  </a:cubicBezTo>
                  <a:cubicBezTo>
                    <a:pt x="19669" y="6427"/>
                    <a:pt x="14695" y="0"/>
                    <a:pt x="13011"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5" name="Google Shape;10534;p80"/>
            <p:cNvSpPr/>
            <p:nvPr/>
          </p:nvSpPr>
          <p:spPr>
            <a:xfrm>
              <a:off x="2106675" y="5263850"/>
              <a:ext cx="529300" cy="296375"/>
            </a:xfrm>
            <a:custGeom>
              <a:avLst/>
              <a:gdLst/>
              <a:ahLst/>
              <a:cxnLst/>
              <a:rect l="l" t="t" r="r" b="b"/>
              <a:pathLst>
                <a:path w="21172" h="11855" extrusionOk="0">
                  <a:moveTo>
                    <a:pt x="9465" y="1"/>
                  </a:moveTo>
                  <a:cubicBezTo>
                    <a:pt x="6453" y="1"/>
                    <a:pt x="6655" y="2328"/>
                    <a:pt x="6655" y="2328"/>
                  </a:cubicBezTo>
                  <a:cubicBezTo>
                    <a:pt x="6655" y="2328"/>
                    <a:pt x="6363" y="2007"/>
                    <a:pt x="5170" y="2007"/>
                  </a:cubicBezTo>
                  <a:cubicBezTo>
                    <a:pt x="4646" y="2007"/>
                    <a:pt x="3949" y="2069"/>
                    <a:pt x="3025" y="2247"/>
                  </a:cubicBezTo>
                  <a:cubicBezTo>
                    <a:pt x="1" y="2751"/>
                    <a:pt x="6312" y="9385"/>
                    <a:pt x="6312" y="9385"/>
                  </a:cubicBezTo>
                  <a:cubicBezTo>
                    <a:pt x="6787" y="11410"/>
                    <a:pt x="10170" y="11854"/>
                    <a:pt x="13048" y="11854"/>
                  </a:cubicBezTo>
                  <a:cubicBezTo>
                    <a:pt x="15298" y="11854"/>
                    <a:pt x="17240" y="11583"/>
                    <a:pt x="17240" y="11583"/>
                  </a:cubicBezTo>
                  <a:cubicBezTo>
                    <a:pt x="17240" y="11583"/>
                    <a:pt x="20002" y="7288"/>
                    <a:pt x="20587" y="5272"/>
                  </a:cubicBezTo>
                  <a:cubicBezTo>
                    <a:pt x="21172" y="3336"/>
                    <a:pt x="16131" y="3598"/>
                    <a:pt x="16897" y="2751"/>
                  </a:cubicBezTo>
                  <a:cubicBezTo>
                    <a:pt x="17643" y="1905"/>
                    <a:pt x="15385" y="997"/>
                    <a:pt x="10929" y="150"/>
                  </a:cubicBezTo>
                  <a:cubicBezTo>
                    <a:pt x="10372" y="46"/>
                    <a:pt x="9887" y="1"/>
                    <a:pt x="9465"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6" name="Google Shape;10535;p80"/>
            <p:cNvSpPr/>
            <p:nvPr/>
          </p:nvSpPr>
          <p:spPr>
            <a:xfrm>
              <a:off x="2264450" y="5679425"/>
              <a:ext cx="356900" cy="411325"/>
            </a:xfrm>
            <a:custGeom>
              <a:avLst/>
              <a:gdLst/>
              <a:ahLst/>
              <a:cxnLst/>
              <a:rect l="l" t="t" r="r" b="b"/>
              <a:pathLst>
                <a:path w="14276" h="16453" extrusionOk="0">
                  <a:moveTo>
                    <a:pt x="3610" y="0"/>
                  </a:moveTo>
                  <a:lnTo>
                    <a:pt x="1" y="4698"/>
                  </a:lnTo>
                  <a:lnTo>
                    <a:pt x="8409" y="15021"/>
                  </a:lnTo>
                  <a:lnTo>
                    <a:pt x="13026" y="16453"/>
                  </a:lnTo>
                  <a:lnTo>
                    <a:pt x="14276" y="10828"/>
                  </a:lnTo>
                  <a:lnTo>
                    <a:pt x="10929" y="1250"/>
                  </a:lnTo>
                  <a:lnTo>
                    <a:pt x="3610" y="0"/>
                  </a:ln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7" name="Google Shape;10536;p80"/>
            <p:cNvSpPr/>
            <p:nvPr/>
          </p:nvSpPr>
          <p:spPr>
            <a:xfrm>
              <a:off x="2379900" y="5674875"/>
              <a:ext cx="115450" cy="90250"/>
            </a:xfrm>
            <a:custGeom>
              <a:avLst/>
              <a:gdLst/>
              <a:ahLst/>
              <a:cxnLst/>
              <a:rect l="l" t="t" r="r" b="b"/>
              <a:pathLst>
                <a:path w="4618" h="3610" extrusionOk="0">
                  <a:moveTo>
                    <a:pt x="262" y="1"/>
                  </a:moveTo>
                  <a:lnTo>
                    <a:pt x="0" y="81"/>
                  </a:lnTo>
                  <a:lnTo>
                    <a:pt x="0" y="3610"/>
                  </a:lnTo>
                  <a:lnTo>
                    <a:pt x="4617" y="3610"/>
                  </a:lnTo>
                  <a:lnTo>
                    <a:pt x="3105" y="848"/>
                  </a:lnTo>
                  <a:lnTo>
                    <a:pt x="2783" y="81"/>
                  </a:lnTo>
                  <a:cubicBezTo>
                    <a:pt x="2520" y="182"/>
                    <a:pt x="2278" y="182"/>
                    <a:pt x="2016" y="182"/>
                  </a:cubicBezTo>
                  <a:cubicBezTo>
                    <a:pt x="1351" y="182"/>
                    <a:pt x="766" y="81"/>
                    <a:pt x="262"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8" name="Google Shape;10537;p80"/>
            <p:cNvSpPr/>
            <p:nvPr/>
          </p:nvSpPr>
          <p:spPr>
            <a:xfrm>
              <a:off x="2222850" y="5350500"/>
              <a:ext cx="394725" cy="328950"/>
            </a:xfrm>
            <a:custGeom>
              <a:avLst/>
              <a:gdLst/>
              <a:ahLst/>
              <a:cxnLst/>
              <a:rect l="l" t="t" r="r" b="b"/>
              <a:pathLst>
                <a:path w="15789" h="13158" extrusionOk="0">
                  <a:moveTo>
                    <a:pt x="6701" y="0"/>
                  </a:moveTo>
                  <a:cubicBezTo>
                    <a:pt x="6027" y="0"/>
                    <a:pt x="5324" y="196"/>
                    <a:pt x="4609" y="636"/>
                  </a:cubicBezTo>
                  <a:cubicBezTo>
                    <a:pt x="1254" y="2725"/>
                    <a:pt x="1" y="13158"/>
                    <a:pt x="8204" y="13158"/>
                  </a:cubicBezTo>
                  <a:cubicBezTo>
                    <a:pt x="8235" y="13158"/>
                    <a:pt x="8267" y="13158"/>
                    <a:pt x="8298" y="13157"/>
                  </a:cubicBezTo>
                  <a:cubicBezTo>
                    <a:pt x="15789" y="13067"/>
                    <a:pt x="12205" y="0"/>
                    <a:pt x="6701"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9" name="Google Shape;10538;p80"/>
            <p:cNvSpPr/>
            <p:nvPr/>
          </p:nvSpPr>
          <p:spPr>
            <a:xfrm>
              <a:off x="2379900" y="5674875"/>
              <a:ext cx="77650" cy="23225"/>
            </a:xfrm>
            <a:custGeom>
              <a:avLst/>
              <a:gdLst/>
              <a:ahLst/>
              <a:cxnLst/>
              <a:rect l="l" t="t" r="r" b="b"/>
              <a:pathLst>
                <a:path w="3106" h="929" extrusionOk="0">
                  <a:moveTo>
                    <a:pt x="262" y="1"/>
                  </a:moveTo>
                  <a:lnTo>
                    <a:pt x="0" y="81"/>
                  </a:lnTo>
                  <a:lnTo>
                    <a:pt x="0" y="686"/>
                  </a:lnTo>
                  <a:cubicBezTo>
                    <a:pt x="585" y="848"/>
                    <a:pt x="1270" y="928"/>
                    <a:pt x="2016" y="928"/>
                  </a:cubicBezTo>
                  <a:cubicBezTo>
                    <a:pt x="2440" y="928"/>
                    <a:pt x="2783" y="928"/>
                    <a:pt x="3105" y="848"/>
                  </a:cubicBezTo>
                  <a:lnTo>
                    <a:pt x="2783" y="81"/>
                  </a:lnTo>
                  <a:cubicBezTo>
                    <a:pt x="2520" y="182"/>
                    <a:pt x="2278" y="182"/>
                    <a:pt x="2016" y="182"/>
                  </a:cubicBezTo>
                  <a:cubicBezTo>
                    <a:pt x="1351" y="182"/>
                    <a:pt x="766" y="81"/>
                    <a:pt x="262"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0" name="Google Shape;10539;p80"/>
            <p:cNvSpPr/>
            <p:nvPr/>
          </p:nvSpPr>
          <p:spPr>
            <a:xfrm>
              <a:off x="2174225" y="5616900"/>
              <a:ext cx="621550" cy="588800"/>
            </a:xfrm>
            <a:custGeom>
              <a:avLst/>
              <a:gdLst/>
              <a:ahLst/>
              <a:cxnLst/>
              <a:rect l="l" t="t" r="r" b="b"/>
              <a:pathLst>
                <a:path w="24862" h="23552" extrusionOk="0">
                  <a:moveTo>
                    <a:pt x="16552" y="1"/>
                  </a:moveTo>
                  <a:cubicBezTo>
                    <a:pt x="15524" y="1"/>
                    <a:pt x="13667" y="800"/>
                    <a:pt x="13429" y="1150"/>
                  </a:cubicBezTo>
                  <a:cubicBezTo>
                    <a:pt x="13026" y="1735"/>
                    <a:pt x="11010" y="2400"/>
                    <a:pt x="11010" y="2400"/>
                  </a:cubicBezTo>
                  <a:lnTo>
                    <a:pt x="15363" y="15875"/>
                  </a:lnTo>
                  <a:lnTo>
                    <a:pt x="15363" y="15875"/>
                  </a:lnTo>
                  <a:cubicBezTo>
                    <a:pt x="14948" y="15241"/>
                    <a:pt x="14199" y="14518"/>
                    <a:pt x="12844" y="13913"/>
                  </a:cubicBezTo>
                  <a:cubicBezTo>
                    <a:pt x="9739" y="12401"/>
                    <a:pt x="8227" y="5929"/>
                    <a:pt x="9235" y="3751"/>
                  </a:cubicBezTo>
                  <a:cubicBezTo>
                    <a:pt x="10108" y="2005"/>
                    <a:pt x="7260" y="1491"/>
                    <a:pt x="4797" y="1491"/>
                  </a:cubicBezTo>
                  <a:cubicBezTo>
                    <a:pt x="4189" y="1491"/>
                    <a:pt x="3605" y="1522"/>
                    <a:pt x="3106" y="1574"/>
                  </a:cubicBezTo>
                  <a:cubicBezTo>
                    <a:pt x="162" y="1997"/>
                    <a:pt x="1" y="6534"/>
                    <a:pt x="585" y="9457"/>
                  </a:cubicBezTo>
                  <a:cubicBezTo>
                    <a:pt x="1170" y="12401"/>
                    <a:pt x="8146" y="21152"/>
                    <a:pt x="9235" y="22825"/>
                  </a:cubicBezTo>
                  <a:cubicBezTo>
                    <a:pt x="9607" y="23370"/>
                    <a:pt x="11139" y="23551"/>
                    <a:pt x="13065" y="23551"/>
                  </a:cubicBezTo>
                  <a:cubicBezTo>
                    <a:pt x="16772" y="23551"/>
                    <a:pt x="21939" y="22878"/>
                    <a:pt x="23107" y="22825"/>
                  </a:cubicBezTo>
                  <a:cubicBezTo>
                    <a:pt x="24861" y="22664"/>
                    <a:pt x="22502" y="21152"/>
                    <a:pt x="22845" y="20386"/>
                  </a:cubicBezTo>
                  <a:cubicBezTo>
                    <a:pt x="23107" y="19720"/>
                    <a:pt x="23510" y="17018"/>
                    <a:pt x="21756" y="15506"/>
                  </a:cubicBezTo>
                  <a:cubicBezTo>
                    <a:pt x="19982" y="14095"/>
                    <a:pt x="19236" y="7703"/>
                    <a:pt x="18470" y="5183"/>
                  </a:cubicBezTo>
                  <a:cubicBezTo>
                    <a:pt x="18113" y="3831"/>
                    <a:pt x="17007" y="3517"/>
                    <a:pt x="16059" y="3517"/>
                  </a:cubicBezTo>
                  <a:cubicBezTo>
                    <a:pt x="15240" y="3517"/>
                    <a:pt x="14538" y="3751"/>
                    <a:pt x="14538" y="3751"/>
                  </a:cubicBezTo>
                  <a:cubicBezTo>
                    <a:pt x="14538" y="3751"/>
                    <a:pt x="16877" y="1896"/>
                    <a:pt x="17220" y="566"/>
                  </a:cubicBezTo>
                  <a:cubicBezTo>
                    <a:pt x="17293" y="154"/>
                    <a:pt x="17002" y="1"/>
                    <a:pt x="16552"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1" name="Google Shape;10540;p80"/>
            <p:cNvSpPr/>
            <p:nvPr/>
          </p:nvSpPr>
          <p:spPr>
            <a:xfrm>
              <a:off x="1684775" y="5382100"/>
              <a:ext cx="653300" cy="462150"/>
            </a:xfrm>
            <a:custGeom>
              <a:avLst/>
              <a:gdLst/>
              <a:ahLst/>
              <a:cxnLst/>
              <a:rect l="l" t="t" r="r" b="b"/>
              <a:pathLst>
                <a:path w="26132" h="18486" extrusionOk="0">
                  <a:moveTo>
                    <a:pt x="3717" y="1"/>
                  </a:moveTo>
                  <a:cubicBezTo>
                    <a:pt x="3385" y="1"/>
                    <a:pt x="3098" y="91"/>
                    <a:pt x="2864" y="300"/>
                  </a:cubicBezTo>
                  <a:cubicBezTo>
                    <a:pt x="1251" y="1711"/>
                    <a:pt x="1" y="5925"/>
                    <a:pt x="1251" y="8022"/>
                  </a:cubicBezTo>
                  <a:cubicBezTo>
                    <a:pt x="2521" y="10119"/>
                    <a:pt x="7300" y="12559"/>
                    <a:pt x="10082" y="13143"/>
                  </a:cubicBezTo>
                  <a:cubicBezTo>
                    <a:pt x="12550" y="13666"/>
                    <a:pt x="17384" y="18486"/>
                    <a:pt x="21075" y="18486"/>
                  </a:cubicBezTo>
                  <a:cubicBezTo>
                    <a:pt x="21515" y="18486"/>
                    <a:pt x="21939" y="18417"/>
                    <a:pt x="22341" y="18265"/>
                  </a:cubicBezTo>
                  <a:cubicBezTo>
                    <a:pt x="26132" y="16934"/>
                    <a:pt x="24277" y="11470"/>
                    <a:pt x="23531" y="10966"/>
                  </a:cubicBezTo>
                  <a:cubicBezTo>
                    <a:pt x="23531" y="10966"/>
                    <a:pt x="14538" y="4494"/>
                    <a:pt x="11332" y="3485"/>
                  </a:cubicBezTo>
                  <a:cubicBezTo>
                    <a:pt x="8639" y="2701"/>
                    <a:pt x="5528" y="1"/>
                    <a:pt x="3717"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2" name="Google Shape;10541;p80"/>
            <p:cNvSpPr/>
            <p:nvPr/>
          </p:nvSpPr>
          <p:spPr>
            <a:xfrm>
              <a:off x="2161625" y="6148775"/>
              <a:ext cx="846025" cy="1236950"/>
            </a:xfrm>
            <a:custGeom>
              <a:avLst/>
              <a:gdLst/>
              <a:ahLst/>
              <a:cxnLst/>
              <a:rect l="l" t="t" r="r" b="b"/>
              <a:pathLst>
                <a:path w="33841" h="49478" extrusionOk="0">
                  <a:moveTo>
                    <a:pt x="17432" y="1"/>
                  </a:moveTo>
                  <a:cubicBezTo>
                    <a:pt x="14550" y="1"/>
                    <a:pt x="11661" y="406"/>
                    <a:pt x="11009" y="542"/>
                  </a:cubicBezTo>
                  <a:cubicBezTo>
                    <a:pt x="9820" y="703"/>
                    <a:pt x="9739" y="4655"/>
                    <a:pt x="9739" y="4655"/>
                  </a:cubicBezTo>
                  <a:cubicBezTo>
                    <a:pt x="9739" y="4655"/>
                    <a:pt x="3025" y="33548"/>
                    <a:pt x="4114" y="35746"/>
                  </a:cubicBezTo>
                  <a:cubicBezTo>
                    <a:pt x="5283" y="37924"/>
                    <a:pt x="1" y="47158"/>
                    <a:pt x="827" y="48932"/>
                  </a:cubicBezTo>
                  <a:cubicBezTo>
                    <a:pt x="1023" y="49319"/>
                    <a:pt x="1576" y="49477"/>
                    <a:pt x="2336" y="49477"/>
                  </a:cubicBezTo>
                  <a:cubicBezTo>
                    <a:pt x="4869" y="49477"/>
                    <a:pt x="9701" y="47716"/>
                    <a:pt x="11251" y="46755"/>
                  </a:cubicBezTo>
                  <a:cubicBezTo>
                    <a:pt x="13268" y="45404"/>
                    <a:pt x="15284" y="20785"/>
                    <a:pt x="15042" y="18265"/>
                  </a:cubicBezTo>
                  <a:cubicBezTo>
                    <a:pt x="14932" y="17430"/>
                    <a:pt x="15256" y="17063"/>
                    <a:pt x="15797" y="17063"/>
                  </a:cubicBezTo>
                  <a:cubicBezTo>
                    <a:pt x="16942" y="17063"/>
                    <a:pt x="19056" y="18706"/>
                    <a:pt x="20083" y="21047"/>
                  </a:cubicBezTo>
                  <a:cubicBezTo>
                    <a:pt x="21595" y="24475"/>
                    <a:pt x="21171" y="35323"/>
                    <a:pt x="21333" y="39597"/>
                  </a:cubicBezTo>
                  <a:cubicBezTo>
                    <a:pt x="21595" y="43892"/>
                    <a:pt x="23349" y="48005"/>
                    <a:pt x="27039" y="48005"/>
                  </a:cubicBezTo>
                  <a:cubicBezTo>
                    <a:pt x="29151" y="48005"/>
                    <a:pt x="31421" y="48796"/>
                    <a:pt x="32626" y="48796"/>
                  </a:cubicBezTo>
                  <a:cubicBezTo>
                    <a:pt x="33537" y="48796"/>
                    <a:pt x="33840" y="48344"/>
                    <a:pt x="33007" y="46755"/>
                  </a:cubicBezTo>
                  <a:cubicBezTo>
                    <a:pt x="31071" y="43045"/>
                    <a:pt x="29317" y="28346"/>
                    <a:pt x="28894" y="24072"/>
                  </a:cubicBezTo>
                  <a:cubicBezTo>
                    <a:pt x="28470" y="19777"/>
                    <a:pt x="25446" y="3990"/>
                    <a:pt x="23611" y="1550"/>
                  </a:cubicBezTo>
                  <a:cubicBezTo>
                    <a:pt x="22723" y="343"/>
                    <a:pt x="20081" y="1"/>
                    <a:pt x="17432" y="1"/>
                  </a:cubicBezTo>
                  <a:close/>
                </a:path>
              </a:pathLst>
            </a:custGeom>
            <a:solidFill>
              <a:srgbClr val="F3C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3" name="Google Shape;10542;p80"/>
            <p:cNvSpPr/>
            <p:nvPr/>
          </p:nvSpPr>
          <p:spPr>
            <a:xfrm>
              <a:off x="2237600" y="5326300"/>
              <a:ext cx="325300" cy="170225"/>
            </a:xfrm>
            <a:custGeom>
              <a:avLst/>
              <a:gdLst/>
              <a:ahLst/>
              <a:cxnLst/>
              <a:rect l="l" t="t" r="r" b="b"/>
              <a:pathLst>
                <a:path w="13012" h="6809" extrusionOk="0">
                  <a:moveTo>
                    <a:pt x="7503" y="0"/>
                  </a:moveTo>
                  <a:cubicBezTo>
                    <a:pt x="5509" y="0"/>
                    <a:pt x="1" y="230"/>
                    <a:pt x="67" y="2774"/>
                  </a:cubicBezTo>
                  <a:lnTo>
                    <a:pt x="67" y="3439"/>
                  </a:lnTo>
                  <a:cubicBezTo>
                    <a:pt x="67" y="3439"/>
                    <a:pt x="944" y="5662"/>
                    <a:pt x="3335" y="5662"/>
                  </a:cubicBezTo>
                  <a:cubicBezTo>
                    <a:pt x="3999" y="5662"/>
                    <a:pt x="4780" y="5490"/>
                    <a:pt x="5692" y="5052"/>
                  </a:cubicBezTo>
                  <a:cubicBezTo>
                    <a:pt x="9093" y="3385"/>
                    <a:pt x="10026" y="2573"/>
                    <a:pt x="10248" y="2341"/>
                  </a:cubicBezTo>
                  <a:lnTo>
                    <a:pt x="10248" y="2341"/>
                  </a:lnTo>
                  <a:cubicBezTo>
                    <a:pt x="9971" y="2682"/>
                    <a:pt x="8909" y="4209"/>
                    <a:pt x="10309" y="6141"/>
                  </a:cubicBezTo>
                  <a:cubicBezTo>
                    <a:pt x="10647" y="6620"/>
                    <a:pt x="10963" y="6809"/>
                    <a:pt x="11252" y="6809"/>
                  </a:cubicBezTo>
                  <a:cubicBezTo>
                    <a:pt x="12323" y="6809"/>
                    <a:pt x="13011" y="4205"/>
                    <a:pt x="13011" y="4205"/>
                  </a:cubicBezTo>
                  <a:lnTo>
                    <a:pt x="12830" y="2270"/>
                  </a:lnTo>
                  <a:lnTo>
                    <a:pt x="8212" y="11"/>
                  </a:lnTo>
                  <a:cubicBezTo>
                    <a:pt x="8212" y="11"/>
                    <a:pt x="7943" y="0"/>
                    <a:pt x="7503" y="0"/>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4" name="Google Shape;10543;p80"/>
            <p:cNvSpPr/>
            <p:nvPr/>
          </p:nvSpPr>
          <p:spPr>
            <a:xfrm>
              <a:off x="2379900" y="55130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 name="Google Shape;10544;p80"/>
            <p:cNvSpPr/>
            <p:nvPr/>
          </p:nvSpPr>
          <p:spPr>
            <a:xfrm>
              <a:off x="2377875" y="55130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6" name="Google Shape;10545;p80"/>
            <p:cNvSpPr/>
            <p:nvPr/>
          </p:nvSpPr>
          <p:spPr>
            <a:xfrm>
              <a:off x="2375850" y="5511100"/>
              <a:ext cx="2050" cy="2000"/>
            </a:xfrm>
            <a:custGeom>
              <a:avLst/>
              <a:gdLst/>
              <a:ahLst/>
              <a:cxnLst/>
              <a:rect l="l" t="t" r="r" b="b"/>
              <a:pathLst>
                <a:path w="82" h="80" extrusionOk="0">
                  <a:moveTo>
                    <a:pt x="1" y="0"/>
                  </a:moveTo>
                  <a:cubicBezTo>
                    <a:pt x="2" y="80"/>
                    <a:pt x="81" y="80"/>
                    <a:pt x="1" y="80"/>
                  </a:cubicBezTo>
                  <a:lnTo>
                    <a:pt x="81" y="80"/>
                  </a:lnTo>
                  <a:cubicBezTo>
                    <a:pt x="81" y="80"/>
                    <a:pt x="2" y="80"/>
                    <a:pt x="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7" name="Google Shape;10546;p80"/>
            <p:cNvSpPr/>
            <p:nvPr/>
          </p:nvSpPr>
          <p:spPr>
            <a:xfrm>
              <a:off x="2377875" y="55110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8" name="Google Shape;10547;p80"/>
            <p:cNvSpPr/>
            <p:nvPr/>
          </p:nvSpPr>
          <p:spPr>
            <a:xfrm>
              <a:off x="2377875" y="5509050"/>
              <a:ext cx="25" cy="2025"/>
            </a:xfrm>
            <a:custGeom>
              <a:avLst/>
              <a:gdLst/>
              <a:ahLst/>
              <a:cxnLst/>
              <a:rect l="l" t="t" r="r" b="b"/>
              <a:pathLst>
                <a:path w="1" h="81" extrusionOk="0">
                  <a:moveTo>
                    <a:pt x="0" y="0"/>
                  </a:moveTo>
                  <a:lnTo>
                    <a:pt x="0" y="81"/>
                  </a:lnTo>
                  <a:lnTo>
                    <a:pt x="0"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9" name="Google Shape;10548;p80"/>
            <p:cNvSpPr/>
            <p:nvPr/>
          </p:nvSpPr>
          <p:spPr>
            <a:xfrm>
              <a:off x="2375850" y="5511050"/>
              <a:ext cx="2050" cy="25"/>
            </a:xfrm>
            <a:custGeom>
              <a:avLst/>
              <a:gdLst/>
              <a:ahLst/>
              <a:cxnLst/>
              <a:rect l="l" t="t" r="r" b="b"/>
              <a:pathLst>
                <a:path w="82" h="1" extrusionOk="0">
                  <a:moveTo>
                    <a:pt x="8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0" name="Google Shape;10549;p80"/>
            <p:cNvSpPr/>
            <p:nvPr/>
          </p:nvSpPr>
          <p:spPr>
            <a:xfrm>
              <a:off x="2375850" y="5511050"/>
              <a:ext cx="2050" cy="25"/>
            </a:xfrm>
            <a:custGeom>
              <a:avLst/>
              <a:gdLst/>
              <a:ahLst/>
              <a:cxnLst/>
              <a:rect l="l" t="t" r="r" b="b"/>
              <a:pathLst>
                <a:path w="82" h="1" extrusionOk="0">
                  <a:moveTo>
                    <a:pt x="8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1" name="Google Shape;10550;p80"/>
            <p:cNvSpPr/>
            <p:nvPr/>
          </p:nvSpPr>
          <p:spPr>
            <a:xfrm>
              <a:off x="2375850" y="55130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2" name="Google Shape;10551;p80"/>
            <p:cNvSpPr/>
            <p:nvPr/>
          </p:nvSpPr>
          <p:spPr>
            <a:xfrm>
              <a:off x="23758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3" name="Google Shape;10552;p80"/>
            <p:cNvSpPr/>
            <p:nvPr/>
          </p:nvSpPr>
          <p:spPr>
            <a:xfrm>
              <a:off x="2375850" y="55110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4" name="Google Shape;10553;p80"/>
            <p:cNvSpPr/>
            <p:nvPr/>
          </p:nvSpPr>
          <p:spPr>
            <a:xfrm>
              <a:off x="23758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5" name="Google Shape;10554;p80"/>
            <p:cNvSpPr/>
            <p:nvPr/>
          </p:nvSpPr>
          <p:spPr>
            <a:xfrm>
              <a:off x="2375850" y="5507025"/>
              <a:ext cx="25" cy="2050"/>
            </a:xfrm>
            <a:custGeom>
              <a:avLst/>
              <a:gdLst/>
              <a:ahLst/>
              <a:cxnLst/>
              <a:rect l="l" t="t" r="r" b="b"/>
              <a:pathLst>
                <a:path w="1" h="82" extrusionOk="0">
                  <a:moveTo>
                    <a:pt x="1" y="1"/>
                  </a:moveTo>
                  <a:lnTo>
                    <a:pt x="1" y="1"/>
                  </a:lnTo>
                  <a:lnTo>
                    <a:pt x="1"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6" name="Google Shape;10555;p80"/>
            <p:cNvSpPr/>
            <p:nvPr/>
          </p:nvSpPr>
          <p:spPr>
            <a:xfrm>
              <a:off x="23758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7" name="Google Shape;10556;p80"/>
            <p:cNvSpPr/>
            <p:nvPr/>
          </p:nvSpPr>
          <p:spPr>
            <a:xfrm>
              <a:off x="2375850" y="55090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8" name="Google Shape;10557;p80"/>
            <p:cNvSpPr/>
            <p:nvPr/>
          </p:nvSpPr>
          <p:spPr>
            <a:xfrm>
              <a:off x="23758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59" name="Google Shape;10558;p80"/>
            <p:cNvSpPr/>
            <p:nvPr/>
          </p:nvSpPr>
          <p:spPr>
            <a:xfrm>
              <a:off x="23758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0" name="Google Shape;10559;p80"/>
            <p:cNvSpPr/>
            <p:nvPr/>
          </p:nvSpPr>
          <p:spPr>
            <a:xfrm>
              <a:off x="2373850" y="5509050"/>
              <a:ext cx="2025" cy="25"/>
            </a:xfrm>
            <a:custGeom>
              <a:avLst/>
              <a:gdLst/>
              <a:ahLst/>
              <a:cxnLst/>
              <a:rect l="l" t="t" r="r" b="b"/>
              <a:pathLst>
                <a:path w="81" h="1" extrusionOk="0">
                  <a:moveTo>
                    <a:pt x="0" y="0"/>
                  </a:moveTo>
                  <a:lnTo>
                    <a:pt x="81" y="0"/>
                  </a:lnTo>
                  <a:lnTo>
                    <a:pt x="8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1" name="Google Shape;10560;p80"/>
            <p:cNvSpPr/>
            <p:nvPr/>
          </p:nvSpPr>
          <p:spPr>
            <a:xfrm>
              <a:off x="2373850" y="55070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2" name="Google Shape;10561;p80"/>
            <p:cNvSpPr/>
            <p:nvPr/>
          </p:nvSpPr>
          <p:spPr>
            <a:xfrm>
              <a:off x="2373850" y="5509050"/>
              <a:ext cx="2025" cy="25"/>
            </a:xfrm>
            <a:custGeom>
              <a:avLst/>
              <a:gdLst/>
              <a:ahLst/>
              <a:cxnLst/>
              <a:rect l="l" t="t" r="r" b="b"/>
              <a:pathLst>
                <a:path w="81" h="1" extrusionOk="0">
                  <a:moveTo>
                    <a:pt x="0" y="0"/>
                  </a:moveTo>
                  <a:lnTo>
                    <a:pt x="81" y="0"/>
                  </a:lnTo>
                  <a:lnTo>
                    <a:pt x="8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3" name="Google Shape;10562;p80"/>
            <p:cNvSpPr/>
            <p:nvPr/>
          </p:nvSpPr>
          <p:spPr>
            <a:xfrm>
              <a:off x="2375850" y="55090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4" name="Google Shape;10563;p80"/>
            <p:cNvSpPr/>
            <p:nvPr/>
          </p:nvSpPr>
          <p:spPr>
            <a:xfrm>
              <a:off x="2371325" y="5507025"/>
              <a:ext cx="2550" cy="2050"/>
            </a:xfrm>
            <a:custGeom>
              <a:avLst/>
              <a:gdLst/>
              <a:ahLst/>
              <a:cxnLst/>
              <a:rect l="l" t="t" r="r" b="b"/>
              <a:pathLst>
                <a:path w="102" h="82" extrusionOk="0">
                  <a:moveTo>
                    <a:pt x="101" y="1"/>
                  </a:moveTo>
                  <a:cubicBezTo>
                    <a:pt x="101" y="81"/>
                    <a:pt x="0" y="81"/>
                    <a:pt x="0" y="81"/>
                  </a:cubicBezTo>
                  <a:lnTo>
                    <a:pt x="101" y="81"/>
                  </a:lnTo>
                  <a:lnTo>
                    <a:pt x="10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5" name="Google Shape;10564;p80"/>
            <p:cNvSpPr/>
            <p:nvPr/>
          </p:nvSpPr>
          <p:spPr>
            <a:xfrm>
              <a:off x="2373850" y="5507025"/>
              <a:ext cx="25" cy="2050"/>
            </a:xfrm>
            <a:custGeom>
              <a:avLst/>
              <a:gdLst/>
              <a:ahLst/>
              <a:cxnLst/>
              <a:rect l="l" t="t" r="r" b="b"/>
              <a:pathLst>
                <a:path w="1" h="82" extrusionOk="0">
                  <a:moveTo>
                    <a:pt x="0" y="1"/>
                  </a:moveTo>
                  <a:lnTo>
                    <a:pt x="0" y="81"/>
                  </a:lnTo>
                  <a:lnTo>
                    <a:pt x="0" y="81"/>
                  </a:lnTo>
                  <a:lnTo>
                    <a:pt x="0" y="8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6" name="Google Shape;10565;p80"/>
            <p:cNvSpPr/>
            <p:nvPr/>
          </p:nvSpPr>
          <p:spPr>
            <a:xfrm>
              <a:off x="2373850" y="5509050"/>
              <a:ext cx="25" cy="25"/>
            </a:xfrm>
            <a:custGeom>
              <a:avLst/>
              <a:gdLst/>
              <a:ahLst/>
              <a:cxnLst/>
              <a:rect l="l" t="t" r="r" b="b"/>
              <a:pathLst>
                <a:path w="1" h="1" extrusionOk="0">
                  <a:moveTo>
                    <a:pt x="0" y="0"/>
                  </a:moveTo>
                  <a:lnTo>
                    <a:pt x="0" y="0"/>
                  </a:lnTo>
                  <a:lnTo>
                    <a:pt x="0" y="0"/>
                  </a:lnTo>
                  <a:lnTo>
                    <a:pt x="0" y="0"/>
                  </a:lnTo>
                  <a:lnTo>
                    <a:pt x="0" y="0"/>
                  </a:lnTo>
                  <a:lnTo>
                    <a:pt x="0" y="0"/>
                  </a:lnTo>
                  <a:lnTo>
                    <a:pt x="0" y="0"/>
                  </a:lnTo>
                  <a:close/>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7" name="Google Shape;10566;p80"/>
            <p:cNvSpPr/>
            <p:nvPr/>
          </p:nvSpPr>
          <p:spPr>
            <a:xfrm>
              <a:off x="2373850" y="5511050"/>
              <a:ext cx="2025" cy="25"/>
            </a:xfrm>
            <a:custGeom>
              <a:avLst/>
              <a:gdLst/>
              <a:ahLst/>
              <a:cxnLst/>
              <a:rect l="l" t="t" r="r" b="b"/>
              <a:pathLst>
                <a:path w="81" h="1" extrusionOk="0">
                  <a:moveTo>
                    <a:pt x="0" y="1"/>
                  </a:moveTo>
                  <a:lnTo>
                    <a:pt x="0" y="1"/>
                  </a:lnTo>
                  <a:lnTo>
                    <a:pt x="0" y="1"/>
                  </a:lnTo>
                  <a:lnTo>
                    <a:pt x="0" y="1"/>
                  </a:lnTo>
                  <a:lnTo>
                    <a:pt x="0" y="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8" name="Google Shape;10567;p80"/>
            <p:cNvSpPr/>
            <p:nvPr/>
          </p:nvSpPr>
          <p:spPr>
            <a:xfrm>
              <a:off x="2373850" y="5509050"/>
              <a:ext cx="25" cy="2025"/>
            </a:xfrm>
            <a:custGeom>
              <a:avLst/>
              <a:gdLst/>
              <a:ahLst/>
              <a:cxnLst/>
              <a:rect l="l" t="t" r="r" b="b"/>
              <a:pathLst>
                <a:path w="1" h="81" extrusionOk="0">
                  <a:moveTo>
                    <a:pt x="0" y="81"/>
                  </a:moveTo>
                  <a:lnTo>
                    <a:pt x="0" y="0"/>
                  </a:lnTo>
                  <a:cubicBezTo>
                    <a:pt x="0" y="81"/>
                    <a:pt x="0" y="0"/>
                    <a:pt x="0" y="0"/>
                  </a:cubicBez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9" name="Google Shape;10568;p80"/>
            <p:cNvSpPr/>
            <p:nvPr/>
          </p:nvSpPr>
          <p:spPr>
            <a:xfrm>
              <a:off x="2373850" y="55070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0" name="Google Shape;10569;p80"/>
            <p:cNvSpPr/>
            <p:nvPr/>
          </p:nvSpPr>
          <p:spPr>
            <a:xfrm>
              <a:off x="2373850" y="55070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1" name="Google Shape;10570;p80"/>
            <p:cNvSpPr/>
            <p:nvPr/>
          </p:nvSpPr>
          <p:spPr>
            <a:xfrm>
              <a:off x="2365275" y="55004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2" name="Google Shape;10571;p80"/>
            <p:cNvSpPr/>
            <p:nvPr/>
          </p:nvSpPr>
          <p:spPr>
            <a:xfrm>
              <a:off x="2356700" y="55004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3" name="Google Shape;10572;p80"/>
            <p:cNvSpPr/>
            <p:nvPr/>
          </p:nvSpPr>
          <p:spPr>
            <a:xfrm>
              <a:off x="2369300" y="5503000"/>
              <a:ext cx="25" cy="2050"/>
            </a:xfrm>
            <a:custGeom>
              <a:avLst/>
              <a:gdLst/>
              <a:ahLst/>
              <a:cxnLst/>
              <a:rect l="l" t="t" r="r" b="b"/>
              <a:pathLst>
                <a:path w="1" h="82" extrusionOk="0">
                  <a:moveTo>
                    <a:pt x="1" y="81"/>
                  </a:moveTo>
                  <a:lnTo>
                    <a:pt x="1" y="81"/>
                  </a:lnTo>
                  <a:lnTo>
                    <a:pt x="1" y="81"/>
                  </a:lnTo>
                  <a:cubicBezTo>
                    <a:pt x="1" y="0"/>
                    <a:pt x="1" y="0"/>
                    <a:pt x="1" y="8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4" name="Google Shape;10573;p80"/>
            <p:cNvSpPr/>
            <p:nvPr/>
          </p:nvSpPr>
          <p:spPr>
            <a:xfrm>
              <a:off x="2371325" y="5505025"/>
              <a:ext cx="25" cy="2025"/>
            </a:xfrm>
            <a:custGeom>
              <a:avLst/>
              <a:gdLst/>
              <a:ahLst/>
              <a:cxnLst/>
              <a:rect l="l" t="t" r="r" b="b"/>
              <a:pathLst>
                <a:path w="1" h="81" extrusionOk="0">
                  <a:moveTo>
                    <a:pt x="0" y="0"/>
                  </a:moveTo>
                  <a:lnTo>
                    <a:pt x="0" y="0"/>
                  </a:lnTo>
                  <a:lnTo>
                    <a:pt x="0"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5" name="Google Shape;10574;p80"/>
            <p:cNvSpPr/>
            <p:nvPr/>
          </p:nvSpPr>
          <p:spPr>
            <a:xfrm>
              <a:off x="2361250" y="55050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6" name="Google Shape;10575;p80"/>
            <p:cNvSpPr/>
            <p:nvPr/>
          </p:nvSpPr>
          <p:spPr>
            <a:xfrm>
              <a:off x="2358725" y="5503000"/>
              <a:ext cx="2550" cy="2050"/>
            </a:xfrm>
            <a:custGeom>
              <a:avLst/>
              <a:gdLst/>
              <a:ahLst/>
              <a:cxnLst/>
              <a:rect l="l" t="t" r="r" b="b"/>
              <a:pathLst>
                <a:path w="102" h="82" extrusionOk="0">
                  <a:moveTo>
                    <a:pt x="101" y="0"/>
                  </a:moveTo>
                  <a:lnTo>
                    <a:pt x="0" y="81"/>
                  </a:lnTo>
                  <a:lnTo>
                    <a:pt x="101" y="81"/>
                  </a:lnTo>
                  <a:lnTo>
                    <a:pt x="10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7" name="Google Shape;10576;p80"/>
            <p:cNvSpPr/>
            <p:nvPr/>
          </p:nvSpPr>
          <p:spPr>
            <a:xfrm>
              <a:off x="2329475" y="5497575"/>
              <a:ext cx="44400" cy="22075"/>
            </a:xfrm>
            <a:custGeom>
              <a:avLst/>
              <a:gdLst/>
              <a:ahLst/>
              <a:cxnLst/>
              <a:rect l="l" t="t" r="r" b="b"/>
              <a:pathLst>
                <a:path w="1776" h="883" extrusionOk="0">
                  <a:moveTo>
                    <a:pt x="1513" y="217"/>
                  </a:moveTo>
                  <a:cubicBezTo>
                    <a:pt x="1513" y="217"/>
                    <a:pt x="1513" y="284"/>
                    <a:pt x="1453" y="296"/>
                  </a:cubicBezTo>
                  <a:lnTo>
                    <a:pt x="1453" y="296"/>
                  </a:lnTo>
                  <a:cubicBezTo>
                    <a:pt x="1468" y="272"/>
                    <a:pt x="1486" y="245"/>
                    <a:pt x="1513" y="217"/>
                  </a:cubicBezTo>
                  <a:close/>
                  <a:moveTo>
                    <a:pt x="928" y="298"/>
                  </a:moveTo>
                  <a:cubicBezTo>
                    <a:pt x="928" y="298"/>
                    <a:pt x="928" y="298"/>
                    <a:pt x="928" y="298"/>
                  </a:cubicBezTo>
                  <a:lnTo>
                    <a:pt x="928" y="298"/>
                  </a:lnTo>
                  <a:close/>
                  <a:moveTo>
                    <a:pt x="1009" y="298"/>
                  </a:moveTo>
                  <a:lnTo>
                    <a:pt x="1009" y="298"/>
                  </a:lnTo>
                  <a:cubicBezTo>
                    <a:pt x="1009" y="298"/>
                    <a:pt x="1009" y="298"/>
                    <a:pt x="1009" y="298"/>
                  </a:cubicBezTo>
                  <a:close/>
                  <a:moveTo>
                    <a:pt x="1775" y="298"/>
                  </a:moveTo>
                  <a:cubicBezTo>
                    <a:pt x="1725" y="338"/>
                    <a:pt x="1725" y="359"/>
                    <a:pt x="1725" y="369"/>
                  </a:cubicBezTo>
                  <a:lnTo>
                    <a:pt x="1725" y="369"/>
                  </a:lnTo>
                  <a:cubicBezTo>
                    <a:pt x="1750" y="359"/>
                    <a:pt x="1775" y="338"/>
                    <a:pt x="1775" y="298"/>
                  </a:cubicBezTo>
                  <a:close/>
                  <a:moveTo>
                    <a:pt x="1352" y="117"/>
                  </a:moveTo>
                  <a:lnTo>
                    <a:pt x="1271" y="217"/>
                  </a:lnTo>
                  <a:lnTo>
                    <a:pt x="1271" y="298"/>
                  </a:lnTo>
                  <a:cubicBezTo>
                    <a:pt x="1271" y="298"/>
                    <a:pt x="1307" y="262"/>
                    <a:pt x="1331" y="262"/>
                  </a:cubicBezTo>
                  <a:cubicBezTo>
                    <a:pt x="1343" y="262"/>
                    <a:pt x="1352" y="271"/>
                    <a:pt x="1352" y="298"/>
                  </a:cubicBezTo>
                  <a:lnTo>
                    <a:pt x="1432" y="217"/>
                  </a:lnTo>
                  <a:lnTo>
                    <a:pt x="1432" y="217"/>
                  </a:lnTo>
                  <a:cubicBezTo>
                    <a:pt x="1432" y="218"/>
                    <a:pt x="1352" y="298"/>
                    <a:pt x="1352" y="379"/>
                  </a:cubicBezTo>
                  <a:lnTo>
                    <a:pt x="1352" y="379"/>
                  </a:lnTo>
                  <a:cubicBezTo>
                    <a:pt x="1352" y="378"/>
                    <a:pt x="1352" y="298"/>
                    <a:pt x="1432" y="298"/>
                  </a:cubicBezTo>
                  <a:lnTo>
                    <a:pt x="1352" y="379"/>
                  </a:lnTo>
                  <a:cubicBezTo>
                    <a:pt x="1392" y="379"/>
                    <a:pt x="1412" y="359"/>
                    <a:pt x="1432" y="328"/>
                  </a:cubicBezTo>
                  <a:lnTo>
                    <a:pt x="1432" y="328"/>
                  </a:lnTo>
                  <a:lnTo>
                    <a:pt x="1432" y="379"/>
                  </a:lnTo>
                  <a:lnTo>
                    <a:pt x="1513" y="298"/>
                  </a:lnTo>
                  <a:lnTo>
                    <a:pt x="1513" y="379"/>
                  </a:lnTo>
                  <a:lnTo>
                    <a:pt x="1594" y="298"/>
                  </a:lnTo>
                  <a:lnTo>
                    <a:pt x="1594" y="217"/>
                  </a:lnTo>
                  <a:lnTo>
                    <a:pt x="1432" y="217"/>
                  </a:lnTo>
                  <a:lnTo>
                    <a:pt x="1432" y="117"/>
                  </a:lnTo>
                  <a:close/>
                  <a:moveTo>
                    <a:pt x="1594" y="298"/>
                  </a:moveTo>
                  <a:lnTo>
                    <a:pt x="1594" y="379"/>
                  </a:lnTo>
                  <a:cubicBezTo>
                    <a:pt x="1594" y="379"/>
                    <a:pt x="1630" y="343"/>
                    <a:pt x="1653" y="343"/>
                  </a:cubicBezTo>
                  <a:cubicBezTo>
                    <a:pt x="1665" y="343"/>
                    <a:pt x="1674" y="352"/>
                    <a:pt x="1674" y="379"/>
                  </a:cubicBezTo>
                  <a:lnTo>
                    <a:pt x="1674" y="298"/>
                  </a:lnTo>
                  <a:close/>
                  <a:moveTo>
                    <a:pt x="1725" y="369"/>
                  </a:moveTo>
                  <a:cubicBezTo>
                    <a:pt x="1700" y="379"/>
                    <a:pt x="1674" y="379"/>
                    <a:pt x="1674" y="379"/>
                  </a:cubicBezTo>
                  <a:cubicBezTo>
                    <a:pt x="1725" y="379"/>
                    <a:pt x="1725" y="379"/>
                    <a:pt x="1725" y="369"/>
                  </a:cubicBezTo>
                  <a:close/>
                  <a:moveTo>
                    <a:pt x="1594" y="379"/>
                  </a:moveTo>
                  <a:lnTo>
                    <a:pt x="1594" y="459"/>
                  </a:lnTo>
                  <a:cubicBezTo>
                    <a:pt x="1594" y="379"/>
                    <a:pt x="1674" y="379"/>
                    <a:pt x="1674" y="379"/>
                  </a:cubicBezTo>
                  <a:close/>
                  <a:moveTo>
                    <a:pt x="606" y="0"/>
                  </a:moveTo>
                  <a:cubicBezTo>
                    <a:pt x="595" y="0"/>
                    <a:pt x="586" y="9"/>
                    <a:pt x="586" y="36"/>
                  </a:cubicBezTo>
                  <a:lnTo>
                    <a:pt x="424" y="36"/>
                  </a:lnTo>
                  <a:lnTo>
                    <a:pt x="344" y="117"/>
                  </a:lnTo>
                  <a:lnTo>
                    <a:pt x="344" y="217"/>
                  </a:lnTo>
                  <a:lnTo>
                    <a:pt x="263" y="117"/>
                  </a:lnTo>
                  <a:cubicBezTo>
                    <a:pt x="263" y="150"/>
                    <a:pt x="252" y="161"/>
                    <a:pt x="237" y="161"/>
                  </a:cubicBezTo>
                  <a:cubicBezTo>
                    <a:pt x="207" y="161"/>
                    <a:pt x="162" y="117"/>
                    <a:pt x="162" y="117"/>
                  </a:cubicBezTo>
                  <a:lnTo>
                    <a:pt x="162" y="217"/>
                  </a:lnTo>
                  <a:cubicBezTo>
                    <a:pt x="108" y="217"/>
                    <a:pt x="90" y="253"/>
                    <a:pt x="61" y="253"/>
                  </a:cubicBezTo>
                  <a:cubicBezTo>
                    <a:pt x="46" y="253"/>
                    <a:pt x="28" y="244"/>
                    <a:pt x="1" y="217"/>
                  </a:cubicBezTo>
                  <a:lnTo>
                    <a:pt x="1" y="298"/>
                  </a:lnTo>
                  <a:cubicBezTo>
                    <a:pt x="1" y="298"/>
                    <a:pt x="1" y="379"/>
                    <a:pt x="81" y="379"/>
                  </a:cubicBezTo>
                  <a:lnTo>
                    <a:pt x="162" y="379"/>
                  </a:lnTo>
                  <a:lnTo>
                    <a:pt x="162" y="459"/>
                  </a:lnTo>
                  <a:lnTo>
                    <a:pt x="162" y="540"/>
                  </a:lnTo>
                  <a:lnTo>
                    <a:pt x="162" y="621"/>
                  </a:lnTo>
                  <a:lnTo>
                    <a:pt x="263" y="721"/>
                  </a:lnTo>
                  <a:lnTo>
                    <a:pt x="263" y="802"/>
                  </a:lnTo>
                  <a:lnTo>
                    <a:pt x="344" y="802"/>
                  </a:lnTo>
                  <a:cubicBezTo>
                    <a:pt x="424" y="802"/>
                    <a:pt x="424" y="883"/>
                    <a:pt x="505" y="883"/>
                  </a:cubicBezTo>
                  <a:lnTo>
                    <a:pt x="586" y="883"/>
                  </a:lnTo>
                  <a:lnTo>
                    <a:pt x="586" y="802"/>
                  </a:lnTo>
                  <a:cubicBezTo>
                    <a:pt x="626" y="842"/>
                    <a:pt x="646" y="842"/>
                    <a:pt x="656" y="842"/>
                  </a:cubicBezTo>
                  <a:cubicBezTo>
                    <a:pt x="666" y="842"/>
                    <a:pt x="666" y="842"/>
                    <a:pt x="666" y="883"/>
                  </a:cubicBezTo>
                  <a:lnTo>
                    <a:pt x="666" y="802"/>
                  </a:lnTo>
                  <a:lnTo>
                    <a:pt x="767" y="802"/>
                  </a:lnTo>
                  <a:cubicBezTo>
                    <a:pt x="767" y="802"/>
                    <a:pt x="767" y="721"/>
                    <a:pt x="848" y="721"/>
                  </a:cubicBezTo>
                  <a:lnTo>
                    <a:pt x="848" y="621"/>
                  </a:lnTo>
                  <a:lnTo>
                    <a:pt x="848" y="379"/>
                  </a:lnTo>
                  <a:lnTo>
                    <a:pt x="848" y="298"/>
                  </a:lnTo>
                  <a:lnTo>
                    <a:pt x="848" y="217"/>
                  </a:lnTo>
                  <a:cubicBezTo>
                    <a:pt x="848" y="258"/>
                    <a:pt x="868" y="258"/>
                    <a:pt x="888" y="258"/>
                  </a:cubicBezTo>
                  <a:cubicBezTo>
                    <a:pt x="908" y="258"/>
                    <a:pt x="928" y="258"/>
                    <a:pt x="928" y="298"/>
                  </a:cubicBezTo>
                  <a:lnTo>
                    <a:pt x="928" y="217"/>
                  </a:lnTo>
                  <a:cubicBezTo>
                    <a:pt x="928" y="244"/>
                    <a:pt x="937" y="253"/>
                    <a:pt x="949" y="253"/>
                  </a:cubicBezTo>
                  <a:cubicBezTo>
                    <a:pt x="973" y="253"/>
                    <a:pt x="1009" y="217"/>
                    <a:pt x="1009" y="217"/>
                  </a:cubicBezTo>
                  <a:lnTo>
                    <a:pt x="1009" y="298"/>
                  </a:lnTo>
                  <a:cubicBezTo>
                    <a:pt x="1009" y="217"/>
                    <a:pt x="1009" y="217"/>
                    <a:pt x="1090" y="217"/>
                  </a:cubicBezTo>
                  <a:lnTo>
                    <a:pt x="1090" y="298"/>
                  </a:lnTo>
                  <a:lnTo>
                    <a:pt x="1170" y="217"/>
                  </a:lnTo>
                  <a:lnTo>
                    <a:pt x="1170" y="217"/>
                  </a:lnTo>
                  <a:cubicBezTo>
                    <a:pt x="1170" y="218"/>
                    <a:pt x="1134" y="253"/>
                    <a:pt x="1111" y="253"/>
                  </a:cubicBezTo>
                  <a:cubicBezTo>
                    <a:pt x="1103" y="253"/>
                    <a:pt x="1097" y="250"/>
                    <a:pt x="1093" y="240"/>
                  </a:cubicBezTo>
                  <a:lnTo>
                    <a:pt x="1093" y="240"/>
                  </a:lnTo>
                  <a:cubicBezTo>
                    <a:pt x="1099" y="217"/>
                    <a:pt x="1117" y="217"/>
                    <a:pt x="1170" y="217"/>
                  </a:cubicBezTo>
                  <a:lnTo>
                    <a:pt x="1170" y="298"/>
                  </a:lnTo>
                  <a:cubicBezTo>
                    <a:pt x="1205" y="298"/>
                    <a:pt x="1228" y="288"/>
                    <a:pt x="1243" y="276"/>
                  </a:cubicBezTo>
                  <a:lnTo>
                    <a:pt x="1243" y="276"/>
                  </a:lnTo>
                  <a:cubicBezTo>
                    <a:pt x="1259" y="264"/>
                    <a:pt x="1271" y="245"/>
                    <a:pt x="1271" y="217"/>
                  </a:cubicBezTo>
                  <a:cubicBezTo>
                    <a:pt x="1271" y="117"/>
                    <a:pt x="1271" y="117"/>
                    <a:pt x="1352" y="117"/>
                  </a:cubicBezTo>
                  <a:lnTo>
                    <a:pt x="1271" y="117"/>
                  </a:lnTo>
                  <a:cubicBezTo>
                    <a:pt x="1271" y="117"/>
                    <a:pt x="1170" y="117"/>
                    <a:pt x="1170" y="36"/>
                  </a:cubicBezTo>
                  <a:cubicBezTo>
                    <a:pt x="1090" y="36"/>
                    <a:pt x="1090" y="36"/>
                    <a:pt x="1090" y="117"/>
                  </a:cubicBezTo>
                  <a:lnTo>
                    <a:pt x="1009" y="36"/>
                  </a:lnTo>
                  <a:lnTo>
                    <a:pt x="1009" y="117"/>
                  </a:lnTo>
                  <a:cubicBezTo>
                    <a:pt x="1009" y="117"/>
                    <a:pt x="1009" y="36"/>
                    <a:pt x="928" y="36"/>
                  </a:cubicBezTo>
                  <a:lnTo>
                    <a:pt x="848" y="36"/>
                  </a:lnTo>
                  <a:cubicBezTo>
                    <a:pt x="848" y="19"/>
                    <a:pt x="844" y="13"/>
                    <a:pt x="838" y="13"/>
                  </a:cubicBezTo>
                  <a:cubicBezTo>
                    <a:pt x="823" y="13"/>
                    <a:pt x="792" y="59"/>
                    <a:pt x="776" y="59"/>
                  </a:cubicBezTo>
                  <a:cubicBezTo>
                    <a:pt x="771" y="59"/>
                    <a:pt x="767" y="53"/>
                    <a:pt x="767" y="36"/>
                  </a:cubicBezTo>
                  <a:lnTo>
                    <a:pt x="666" y="36"/>
                  </a:lnTo>
                  <a:cubicBezTo>
                    <a:pt x="666" y="36"/>
                    <a:pt x="630" y="0"/>
                    <a:pt x="606"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8" name="Google Shape;10577;p80"/>
            <p:cNvSpPr/>
            <p:nvPr/>
          </p:nvSpPr>
          <p:spPr>
            <a:xfrm>
              <a:off x="2373850" y="550702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9" name="Google Shape;10578;p80"/>
            <p:cNvSpPr/>
            <p:nvPr/>
          </p:nvSpPr>
          <p:spPr>
            <a:xfrm>
              <a:off x="2371325" y="5509050"/>
              <a:ext cx="25" cy="2025"/>
            </a:xfrm>
            <a:custGeom>
              <a:avLst/>
              <a:gdLst/>
              <a:ahLst/>
              <a:cxnLst/>
              <a:rect l="l" t="t" r="r" b="b"/>
              <a:pathLst>
                <a:path w="1" h="81" extrusionOk="0">
                  <a:moveTo>
                    <a:pt x="0" y="0"/>
                  </a:moveTo>
                  <a:lnTo>
                    <a:pt x="0" y="0"/>
                  </a:lnTo>
                  <a:lnTo>
                    <a:pt x="0" y="0"/>
                  </a:lnTo>
                  <a:cubicBezTo>
                    <a:pt x="0" y="0"/>
                    <a:pt x="0" y="81"/>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0" name="Google Shape;10579;p80"/>
            <p:cNvSpPr/>
            <p:nvPr/>
          </p:nvSpPr>
          <p:spPr>
            <a:xfrm>
              <a:off x="2371325" y="5507025"/>
              <a:ext cx="2550" cy="2050"/>
            </a:xfrm>
            <a:custGeom>
              <a:avLst/>
              <a:gdLst/>
              <a:ahLst/>
              <a:cxnLst/>
              <a:rect l="l" t="t" r="r" b="b"/>
              <a:pathLst>
                <a:path w="102" h="82" extrusionOk="0">
                  <a:moveTo>
                    <a:pt x="0" y="1"/>
                  </a:moveTo>
                  <a:lnTo>
                    <a:pt x="0" y="81"/>
                  </a:lnTo>
                  <a:cubicBezTo>
                    <a:pt x="101" y="1"/>
                    <a:pt x="0" y="1"/>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1" name="Google Shape;10580;p80"/>
            <p:cNvSpPr/>
            <p:nvPr/>
          </p:nvSpPr>
          <p:spPr>
            <a:xfrm>
              <a:off x="2371325" y="5505025"/>
              <a:ext cx="2550" cy="2025"/>
            </a:xfrm>
            <a:custGeom>
              <a:avLst/>
              <a:gdLst/>
              <a:ahLst/>
              <a:cxnLst/>
              <a:rect l="l" t="t" r="r" b="b"/>
              <a:pathLst>
                <a:path w="102" h="81" extrusionOk="0">
                  <a:moveTo>
                    <a:pt x="0" y="0"/>
                  </a:moveTo>
                  <a:lnTo>
                    <a:pt x="0" y="81"/>
                  </a:lnTo>
                  <a:cubicBezTo>
                    <a:pt x="0" y="81"/>
                    <a:pt x="101" y="0"/>
                    <a:pt x="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2" name="Google Shape;10581;p80"/>
            <p:cNvSpPr/>
            <p:nvPr/>
          </p:nvSpPr>
          <p:spPr>
            <a:xfrm>
              <a:off x="2371325" y="55090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3" name="Google Shape;10582;p80"/>
            <p:cNvSpPr/>
            <p:nvPr/>
          </p:nvSpPr>
          <p:spPr>
            <a:xfrm>
              <a:off x="2371325" y="5507025"/>
              <a:ext cx="25" cy="2050"/>
            </a:xfrm>
            <a:custGeom>
              <a:avLst/>
              <a:gdLst/>
              <a:ahLst/>
              <a:cxnLst/>
              <a:rect l="l" t="t" r="r" b="b"/>
              <a:pathLst>
                <a:path w="1" h="82" extrusionOk="0">
                  <a:moveTo>
                    <a:pt x="0" y="81"/>
                  </a:moveTo>
                  <a:lnTo>
                    <a:pt x="0" y="81"/>
                  </a:lnTo>
                  <a:cubicBezTo>
                    <a:pt x="0" y="81"/>
                    <a:pt x="0" y="1"/>
                    <a:pt x="0" y="8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4" name="Google Shape;10583;p80"/>
            <p:cNvSpPr/>
            <p:nvPr/>
          </p:nvSpPr>
          <p:spPr>
            <a:xfrm>
              <a:off x="2371325" y="55090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5" name="Google Shape;10584;p80"/>
            <p:cNvSpPr/>
            <p:nvPr/>
          </p:nvSpPr>
          <p:spPr>
            <a:xfrm>
              <a:off x="2369300" y="55070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6" name="Google Shape;10585;p80"/>
            <p:cNvSpPr/>
            <p:nvPr/>
          </p:nvSpPr>
          <p:spPr>
            <a:xfrm>
              <a:off x="2367300" y="5507025"/>
              <a:ext cx="2025" cy="2050"/>
            </a:xfrm>
            <a:custGeom>
              <a:avLst/>
              <a:gdLst/>
              <a:ahLst/>
              <a:cxnLst/>
              <a:rect l="l" t="t" r="r" b="b"/>
              <a:pathLst>
                <a:path w="81" h="82" extrusionOk="0">
                  <a:moveTo>
                    <a:pt x="81" y="1"/>
                  </a:moveTo>
                  <a:lnTo>
                    <a:pt x="0" y="81"/>
                  </a:lnTo>
                  <a:lnTo>
                    <a:pt x="81" y="8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7" name="Google Shape;10586;p80"/>
            <p:cNvSpPr/>
            <p:nvPr/>
          </p:nvSpPr>
          <p:spPr>
            <a:xfrm>
              <a:off x="2367300" y="5507025"/>
              <a:ext cx="25" cy="2050"/>
            </a:xfrm>
            <a:custGeom>
              <a:avLst/>
              <a:gdLst/>
              <a:ahLst/>
              <a:cxnLst/>
              <a:rect l="l" t="t" r="r" b="b"/>
              <a:pathLst>
                <a:path w="1" h="82" extrusionOk="0">
                  <a:moveTo>
                    <a:pt x="0" y="8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8" name="Google Shape;10587;p80"/>
            <p:cNvSpPr/>
            <p:nvPr/>
          </p:nvSpPr>
          <p:spPr>
            <a:xfrm>
              <a:off x="2365275" y="55050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89" name="Google Shape;10588;p80"/>
            <p:cNvSpPr/>
            <p:nvPr/>
          </p:nvSpPr>
          <p:spPr>
            <a:xfrm>
              <a:off x="2361250" y="5505025"/>
              <a:ext cx="2025" cy="2025"/>
            </a:xfrm>
            <a:custGeom>
              <a:avLst/>
              <a:gdLst/>
              <a:ahLst/>
              <a:cxnLst/>
              <a:rect l="l" t="t" r="r" b="b"/>
              <a:pathLst>
                <a:path w="81" h="81" extrusionOk="0">
                  <a:moveTo>
                    <a:pt x="81" y="0"/>
                  </a:moveTo>
                  <a:lnTo>
                    <a:pt x="81" y="0"/>
                  </a:lnTo>
                  <a:cubicBezTo>
                    <a:pt x="40" y="40"/>
                    <a:pt x="20" y="40"/>
                    <a:pt x="10" y="40"/>
                  </a:cubicBezTo>
                  <a:cubicBezTo>
                    <a:pt x="0" y="40"/>
                    <a:pt x="0" y="40"/>
                    <a:pt x="0" y="81"/>
                  </a:cubicBezTo>
                  <a:cubicBezTo>
                    <a:pt x="0" y="81"/>
                    <a:pt x="0" y="45"/>
                    <a:pt x="24" y="45"/>
                  </a:cubicBezTo>
                  <a:cubicBezTo>
                    <a:pt x="30" y="45"/>
                    <a:pt x="37" y="47"/>
                    <a:pt x="45" y="52"/>
                  </a:cubicBezTo>
                  <a:lnTo>
                    <a:pt x="45" y="52"/>
                  </a:lnTo>
                  <a:cubicBezTo>
                    <a:pt x="47" y="40"/>
                    <a:pt x="57" y="23"/>
                    <a:pt x="81" y="0"/>
                  </a:cubicBezTo>
                  <a:close/>
                  <a:moveTo>
                    <a:pt x="45" y="52"/>
                  </a:moveTo>
                  <a:lnTo>
                    <a:pt x="45" y="52"/>
                  </a:lnTo>
                  <a:cubicBezTo>
                    <a:pt x="40" y="81"/>
                    <a:pt x="81" y="81"/>
                    <a:pt x="81" y="81"/>
                  </a:cubicBezTo>
                  <a:cubicBezTo>
                    <a:pt x="67" y="67"/>
                    <a:pt x="55" y="57"/>
                    <a:pt x="45" y="52"/>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0" name="Google Shape;10589;p80"/>
            <p:cNvSpPr/>
            <p:nvPr/>
          </p:nvSpPr>
          <p:spPr>
            <a:xfrm>
              <a:off x="2352675" y="55050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1" name="Google Shape;10590;p80"/>
            <p:cNvSpPr/>
            <p:nvPr/>
          </p:nvSpPr>
          <p:spPr>
            <a:xfrm>
              <a:off x="2350650" y="5503000"/>
              <a:ext cx="25" cy="2050"/>
            </a:xfrm>
            <a:custGeom>
              <a:avLst/>
              <a:gdLst/>
              <a:ahLst/>
              <a:cxnLst/>
              <a:rect l="l" t="t" r="r" b="b"/>
              <a:pathLst>
                <a:path w="1" h="82" extrusionOk="0">
                  <a:moveTo>
                    <a:pt x="1" y="0"/>
                  </a:moveTo>
                  <a:lnTo>
                    <a:pt x="1" y="81"/>
                  </a:lnTo>
                  <a:lnTo>
                    <a:pt x="1"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2" name="Google Shape;10591;p80"/>
            <p:cNvSpPr/>
            <p:nvPr/>
          </p:nvSpPr>
          <p:spPr>
            <a:xfrm>
              <a:off x="2350650" y="55110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3" name="Google Shape;10592;p80"/>
            <p:cNvSpPr/>
            <p:nvPr/>
          </p:nvSpPr>
          <p:spPr>
            <a:xfrm>
              <a:off x="2350650" y="5509050"/>
              <a:ext cx="25" cy="2025"/>
            </a:xfrm>
            <a:custGeom>
              <a:avLst/>
              <a:gdLst/>
              <a:ahLst/>
              <a:cxnLst/>
              <a:rect l="l" t="t" r="r" b="b"/>
              <a:pathLst>
                <a:path w="1" h="81" extrusionOk="0">
                  <a:moveTo>
                    <a:pt x="1" y="81"/>
                  </a:moveTo>
                  <a:lnTo>
                    <a:pt x="1" y="0"/>
                  </a:lnTo>
                  <a:lnTo>
                    <a:pt x="1"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4" name="Google Shape;10593;p80"/>
            <p:cNvSpPr/>
            <p:nvPr/>
          </p:nvSpPr>
          <p:spPr>
            <a:xfrm>
              <a:off x="2352675" y="55090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5" name="Google Shape;10594;p80"/>
            <p:cNvSpPr/>
            <p:nvPr/>
          </p:nvSpPr>
          <p:spPr>
            <a:xfrm>
              <a:off x="2352675" y="550905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6" name="Google Shape;10595;p80"/>
            <p:cNvSpPr/>
            <p:nvPr/>
          </p:nvSpPr>
          <p:spPr>
            <a:xfrm>
              <a:off x="2350650" y="5509050"/>
              <a:ext cx="2050" cy="25"/>
            </a:xfrm>
            <a:custGeom>
              <a:avLst/>
              <a:gdLst/>
              <a:ahLst/>
              <a:cxnLst/>
              <a:rect l="l" t="t" r="r" b="b"/>
              <a:pathLst>
                <a:path w="82" h="1" extrusionOk="0">
                  <a:moveTo>
                    <a:pt x="81" y="0"/>
                  </a:moveTo>
                  <a:lnTo>
                    <a:pt x="81" y="0"/>
                  </a:lnTo>
                  <a:lnTo>
                    <a:pt x="81" y="0"/>
                  </a:lnTo>
                  <a:cubicBezTo>
                    <a:pt x="81" y="0"/>
                    <a:pt x="1" y="0"/>
                    <a:pt x="8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7" name="Google Shape;10596;p80"/>
            <p:cNvSpPr/>
            <p:nvPr/>
          </p:nvSpPr>
          <p:spPr>
            <a:xfrm>
              <a:off x="2350650" y="5509050"/>
              <a:ext cx="25" cy="2025"/>
            </a:xfrm>
            <a:custGeom>
              <a:avLst/>
              <a:gdLst/>
              <a:ahLst/>
              <a:cxnLst/>
              <a:rect l="l" t="t" r="r" b="b"/>
              <a:pathLst>
                <a:path w="1" h="81" extrusionOk="0">
                  <a:moveTo>
                    <a:pt x="1" y="81"/>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8" name="Google Shape;10597;p80"/>
            <p:cNvSpPr/>
            <p:nvPr/>
          </p:nvSpPr>
          <p:spPr>
            <a:xfrm>
              <a:off x="2350650" y="5507025"/>
              <a:ext cx="2050" cy="25"/>
            </a:xfrm>
            <a:custGeom>
              <a:avLst/>
              <a:gdLst/>
              <a:ahLst/>
              <a:cxnLst/>
              <a:rect l="l" t="t" r="r" b="b"/>
              <a:pathLst>
                <a:path w="82" h="1" extrusionOk="0">
                  <a:moveTo>
                    <a:pt x="1" y="1"/>
                  </a:moveTo>
                  <a:lnTo>
                    <a:pt x="81" y="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99" name="Google Shape;10598;p80"/>
            <p:cNvSpPr/>
            <p:nvPr/>
          </p:nvSpPr>
          <p:spPr>
            <a:xfrm>
              <a:off x="2350650" y="55090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0" name="Google Shape;10599;p80"/>
            <p:cNvSpPr/>
            <p:nvPr/>
          </p:nvSpPr>
          <p:spPr>
            <a:xfrm>
              <a:off x="2350650" y="5507025"/>
              <a:ext cx="2050" cy="25"/>
            </a:xfrm>
            <a:custGeom>
              <a:avLst/>
              <a:gdLst/>
              <a:ahLst/>
              <a:cxnLst/>
              <a:rect l="l" t="t" r="r" b="b"/>
              <a:pathLst>
                <a:path w="82" h="1" extrusionOk="0">
                  <a:moveTo>
                    <a:pt x="1" y="1"/>
                  </a:moveTo>
                  <a:lnTo>
                    <a:pt x="1" y="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1" name="Google Shape;10600;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2" name="Google Shape;10601;p80"/>
            <p:cNvSpPr/>
            <p:nvPr/>
          </p:nvSpPr>
          <p:spPr>
            <a:xfrm>
              <a:off x="2350650" y="55070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3" name="Google Shape;10602;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4" name="Google Shape;10603;p80"/>
            <p:cNvSpPr/>
            <p:nvPr/>
          </p:nvSpPr>
          <p:spPr>
            <a:xfrm>
              <a:off x="2350650" y="55070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5" name="Google Shape;10604;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6" name="Google Shape;10605;p80"/>
            <p:cNvSpPr/>
            <p:nvPr/>
          </p:nvSpPr>
          <p:spPr>
            <a:xfrm>
              <a:off x="2350650" y="55050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7" name="Google Shape;10606;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8" name="Google Shape;10607;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09" name="Google Shape;10608;p80"/>
            <p:cNvSpPr/>
            <p:nvPr/>
          </p:nvSpPr>
          <p:spPr>
            <a:xfrm>
              <a:off x="2350650" y="5505025"/>
              <a:ext cx="25" cy="25"/>
            </a:xfrm>
            <a:custGeom>
              <a:avLst/>
              <a:gdLst/>
              <a:ahLst/>
              <a:cxnLst/>
              <a:rect l="l" t="t" r="r" b="b"/>
              <a:pathLst>
                <a:path w="1" h="1" extrusionOk="0">
                  <a:moveTo>
                    <a:pt x="1" y="0"/>
                  </a:move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0" name="Google Shape;10609;p80"/>
            <p:cNvSpPr/>
            <p:nvPr/>
          </p:nvSpPr>
          <p:spPr>
            <a:xfrm>
              <a:off x="2350650" y="5505025"/>
              <a:ext cx="25" cy="2025"/>
            </a:xfrm>
            <a:custGeom>
              <a:avLst/>
              <a:gdLst/>
              <a:ahLst/>
              <a:cxnLst/>
              <a:rect l="l" t="t" r="r" b="b"/>
              <a:pathLst>
                <a:path w="1" h="81" extrusionOk="0">
                  <a:moveTo>
                    <a:pt x="1" y="0"/>
                  </a:moveTo>
                  <a:lnTo>
                    <a:pt x="1" y="81"/>
                  </a:lnTo>
                  <a:lnTo>
                    <a:pt x="1" y="0"/>
                  </a:lnTo>
                  <a:lnTo>
                    <a:pt x="1" y="81"/>
                  </a:lnTo>
                  <a:lnTo>
                    <a:pt x="1"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1" name="Google Shape;10610;p80"/>
            <p:cNvSpPr/>
            <p:nvPr/>
          </p:nvSpPr>
          <p:spPr>
            <a:xfrm>
              <a:off x="2350650" y="5507025"/>
              <a:ext cx="25" cy="2050"/>
            </a:xfrm>
            <a:custGeom>
              <a:avLst/>
              <a:gdLst/>
              <a:ahLst/>
              <a:cxnLst/>
              <a:rect l="l" t="t" r="r" b="b"/>
              <a:pathLst>
                <a:path w="1" h="82" extrusionOk="0">
                  <a:moveTo>
                    <a:pt x="1" y="1"/>
                  </a:moveTo>
                  <a:lnTo>
                    <a:pt x="1" y="1"/>
                  </a:lnTo>
                  <a:lnTo>
                    <a:pt x="1" y="1"/>
                  </a:lnTo>
                  <a:cubicBezTo>
                    <a:pt x="1" y="1"/>
                    <a:pt x="1" y="81"/>
                    <a:pt x="1" y="1"/>
                  </a:cubicBez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2" name="Google Shape;10611;p80"/>
            <p:cNvSpPr/>
            <p:nvPr/>
          </p:nvSpPr>
          <p:spPr>
            <a:xfrm>
              <a:off x="2350650" y="55070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3" name="Google Shape;10612;p80"/>
            <p:cNvSpPr/>
            <p:nvPr/>
          </p:nvSpPr>
          <p:spPr>
            <a:xfrm>
              <a:off x="2350650" y="55050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4" name="Google Shape;10613;p80"/>
            <p:cNvSpPr/>
            <p:nvPr/>
          </p:nvSpPr>
          <p:spPr>
            <a:xfrm>
              <a:off x="2350650" y="55050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5" name="Google Shape;10614;p80"/>
            <p:cNvSpPr/>
            <p:nvPr/>
          </p:nvSpPr>
          <p:spPr>
            <a:xfrm>
              <a:off x="2350650" y="55050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6" name="Google Shape;10615;p80"/>
            <p:cNvSpPr/>
            <p:nvPr/>
          </p:nvSpPr>
          <p:spPr>
            <a:xfrm>
              <a:off x="2350650" y="55050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7" name="Google Shape;10616;p80"/>
            <p:cNvSpPr/>
            <p:nvPr/>
          </p:nvSpPr>
          <p:spPr>
            <a:xfrm>
              <a:off x="2348650" y="5505025"/>
              <a:ext cx="0" cy="25"/>
            </a:xfrm>
            <a:custGeom>
              <a:avLst/>
              <a:gdLst/>
              <a:ahLst/>
              <a:cxnLst/>
              <a:rect l="l" t="t" r="r" b="b"/>
              <a:pathLst>
                <a:path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8" name="Google Shape;10617;p80"/>
            <p:cNvSpPr/>
            <p:nvPr/>
          </p:nvSpPr>
          <p:spPr>
            <a:xfrm>
              <a:off x="2350650" y="55130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9" name="Google Shape;10618;p80"/>
            <p:cNvSpPr/>
            <p:nvPr/>
          </p:nvSpPr>
          <p:spPr>
            <a:xfrm>
              <a:off x="2350650" y="55130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0" name="Google Shape;10619;p80"/>
            <p:cNvSpPr/>
            <p:nvPr/>
          </p:nvSpPr>
          <p:spPr>
            <a:xfrm>
              <a:off x="2484725" y="5500475"/>
              <a:ext cx="25" cy="2550"/>
            </a:xfrm>
            <a:custGeom>
              <a:avLst/>
              <a:gdLst/>
              <a:ahLst/>
              <a:cxnLst/>
              <a:rect l="l" t="t" r="r" b="b"/>
              <a:pathLst>
                <a:path w="1" h="102" extrusionOk="0">
                  <a:moveTo>
                    <a:pt x="1" y="10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1" name="Google Shape;10620;p80"/>
            <p:cNvSpPr/>
            <p:nvPr/>
          </p:nvSpPr>
          <p:spPr>
            <a:xfrm>
              <a:off x="2482725" y="5500475"/>
              <a:ext cx="25" cy="2550"/>
            </a:xfrm>
            <a:custGeom>
              <a:avLst/>
              <a:gdLst/>
              <a:ahLst/>
              <a:cxnLst/>
              <a:rect l="l" t="t" r="r" b="b"/>
              <a:pathLst>
                <a:path w="1" h="102" extrusionOk="0">
                  <a:moveTo>
                    <a:pt x="0" y="1"/>
                  </a:moveTo>
                  <a:lnTo>
                    <a:pt x="0" y="1"/>
                  </a:lnTo>
                  <a:lnTo>
                    <a:pt x="0" y="10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2" name="Google Shape;10621;p80"/>
            <p:cNvSpPr/>
            <p:nvPr/>
          </p:nvSpPr>
          <p:spPr>
            <a:xfrm>
              <a:off x="2480700" y="5500475"/>
              <a:ext cx="2050" cy="25"/>
            </a:xfrm>
            <a:custGeom>
              <a:avLst/>
              <a:gdLst/>
              <a:ahLst/>
              <a:cxnLst/>
              <a:rect l="l" t="t" r="r" b="b"/>
              <a:pathLst>
                <a:path w="82" h="1" extrusionOk="0">
                  <a:moveTo>
                    <a:pt x="81" y="1"/>
                  </a:moveTo>
                  <a:lnTo>
                    <a:pt x="81" y="1"/>
                  </a:lnTo>
                  <a:cubicBezTo>
                    <a:pt x="1" y="1"/>
                    <a:pt x="81" y="1"/>
                    <a:pt x="8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3" name="Google Shape;10622;p80"/>
            <p:cNvSpPr/>
            <p:nvPr/>
          </p:nvSpPr>
          <p:spPr>
            <a:xfrm>
              <a:off x="2482725" y="5498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4" name="Google Shape;10623;p80"/>
            <p:cNvSpPr/>
            <p:nvPr/>
          </p:nvSpPr>
          <p:spPr>
            <a:xfrm>
              <a:off x="2482725" y="5498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5" name="Google Shape;10624;p80"/>
            <p:cNvSpPr/>
            <p:nvPr/>
          </p:nvSpPr>
          <p:spPr>
            <a:xfrm>
              <a:off x="2480700" y="5498450"/>
              <a:ext cx="2050" cy="25"/>
            </a:xfrm>
            <a:custGeom>
              <a:avLst/>
              <a:gdLst/>
              <a:ahLst/>
              <a:cxnLst/>
              <a:rect l="l" t="t" r="r" b="b"/>
              <a:pathLst>
                <a:path w="82" h="1" extrusionOk="0">
                  <a:moveTo>
                    <a:pt x="8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6" name="Google Shape;10625;p80"/>
            <p:cNvSpPr/>
            <p:nvPr/>
          </p:nvSpPr>
          <p:spPr>
            <a:xfrm>
              <a:off x="2480700" y="5498450"/>
              <a:ext cx="2050" cy="2050"/>
            </a:xfrm>
            <a:custGeom>
              <a:avLst/>
              <a:gdLst/>
              <a:ahLst/>
              <a:cxnLst/>
              <a:rect l="l" t="t" r="r" b="b"/>
              <a:pathLst>
                <a:path w="82" h="82" extrusionOk="0">
                  <a:moveTo>
                    <a:pt x="81" y="1"/>
                  </a:moveTo>
                  <a:cubicBezTo>
                    <a:pt x="81" y="1"/>
                    <a:pt x="81" y="82"/>
                    <a:pt x="1" y="82"/>
                  </a:cubicBezTo>
                  <a:cubicBezTo>
                    <a:pt x="81" y="82"/>
                    <a:pt x="81" y="1"/>
                    <a:pt x="8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7" name="Google Shape;10626;p80"/>
            <p:cNvSpPr/>
            <p:nvPr/>
          </p:nvSpPr>
          <p:spPr>
            <a:xfrm>
              <a:off x="2480700" y="5500475"/>
              <a:ext cx="25" cy="2550"/>
            </a:xfrm>
            <a:custGeom>
              <a:avLst/>
              <a:gdLst/>
              <a:ahLst/>
              <a:cxnLst/>
              <a:rect l="l" t="t" r="r" b="b"/>
              <a:pathLst>
                <a:path w="1" h="102" extrusionOk="0">
                  <a:moveTo>
                    <a:pt x="1" y="1"/>
                  </a:moveTo>
                  <a:lnTo>
                    <a:pt x="1" y="101"/>
                  </a:lnTo>
                  <a:lnTo>
                    <a:pt x="1" y="1"/>
                  </a:lnTo>
                  <a:cubicBezTo>
                    <a:pt x="1" y="101"/>
                    <a:pt x="1" y="1"/>
                    <a:pt x="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8" name="Google Shape;10627;p80"/>
            <p:cNvSpPr/>
            <p:nvPr/>
          </p:nvSpPr>
          <p:spPr>
            <a:xfrm>
              <a:off x="2480700"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9" name="Google Shape;10628;p80"/>
            <p:cNvSpPr/>
            <p:nvPr/>
          </p:nvSpPr>
          <p:spPr>
            <a:xfrm>
              <a:off x="2480700" y="55004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0" name="Google Shape;10629;p80"/>
            <p:cNvSpPr/>
            <p:nvPr/>
          </p:nvSpPr>
          <p:spPr>
            <a:xfrm>
              <a:off x="2480700" y="54964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1" name="Google Shape;10630;p80"/>
            <p:cNvSpPr/>
            <p:nvPr/>
          </p:nvSpPr>
          <p:spPr>
            <a:xfrm>
              <a:off x="2480700" y="54964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2" name="Google Shape;10631;p80"/>
            <p:cNvSpPr/>
            <p:nvPr/>
          </p:nvSpPr>
          <p:spPr>
            <a:xfrm>
              <a:off x="2480700" y="54984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3" name="Google Shape;10632;p80"/>
            <p:cNvSpPr/>
            <p:nvPr/>
          </p:nvSpPr>
          <p:spPr>
            <a:xfrm>
              <a:off x="2480700"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4" name="Google Shape;10633;p80"/>
            <p:cNvSpPr/>
            <p:nvPr/>
          </p:nvSpPr>
          <p:spPr>
            <a:xfrm>
              <a:off x="2480700"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5" name="Google Shape;10634;p80"/>
            <p:cNvSpPr/>
            <p:nvPr/>
          </p:nvSpPr>
          <p:spPr>
            <a:xfrm>
              <a:off x="2480700"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6" name="Google Shape;10635;p80"/>
            <p:cNvSpPr/>
            <p:nvPr/>
          </p:nvSpPr>
          <p:spPr>
            <a:xfrm>
              <a:off x="2478675" y="5496450"/>
              <a:ext cx="2050" cy="2025"/>
            </a:xfrm>
            <a:custGeom>
              <a:avLst/>
              <a:gdLst/>
              <a:ahLst/>
              <a:cxnLst/>
              <a:rect l="l" t="t" r="r" b="b"/>
              <a:pathLst>
                <a:path w="82" h="81" extrusionOk="0">
                  <a:moveTo>
                    <a:pt x="82" y="0"/>
                  </a:moveTo>
                  <a:lnTo>
                    <a:pt x="1" y="81"/>
                  </a:lnTo>
                  <a:cubicBezTo>
                    <a:pt x="82" y="81"/>
                    <a:pt x="82" y="81"/>
                    <a:pt x="82"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7" name="Google Shape;10636;p80"/>
            <p:cNvSpPr/>
            <p:nvPr/>
          </p:nvSpPr>
          <p:spPr>
            <a:xfrm>
              <a:off x="2478675" y="54964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8" name="Google Shape;10637;p80"/>
            <p:cNvSpPr/>
            <p:nvPr/>
          </p:nvSpPr>
          <p:spPr>
            <a:xfrm>
              <a:off x="2478675" y="5498450"/>
              <a:ext cx="2050" cy="25"/>
            </a:xfrm>
            <a:custGeom>
              <a:avLst/>
              <a:gdLst/>
              <a:ahLst/>
              <a:cxnLst/>
              <a:rect l="l" t="t" r="r" b="b"/>
              <a:pathLst>
                <a:path w="82" h="1" extrusionOk="0">
                  <a:moveTo>
                    <a:pt x="82"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9" name="Google Shape;10638;p80"/>
            <p:cNvSpPr/>
            <p:nvPr/>
          </p:nvSpPr>
          <p:spPr>
            <a:xfrm>
              <a:off x="2480700" y="54984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0" name="Google Shape;10639;p80"/>
            <p:cNvSpPr/>
            <p:nvPr/>
          </p:nvSpPr>
          <p:spPr>
            <a:xfrm>
              <a:off x="2476675" y="5496450"/>
              <a:ext cx="2025" cy="2025"/>
            </a:xfrm>
            <a:custGeom>
              <a:avLst/>
              <a:gdLst/>
              <a:ahLst/>
              <a:cxnLst/>
              <a:rect l="l" t="t" r="r" b="b"/>
              <a:pathLst>
                <a:path w="81" h="81" extrusionOk="0">
                  <a:moveTo>
                    <a:pt x="81" y="0"/>
                  </a:moveTo>
                  <a:cubicBezTo>
                    <a:pt x="81" y="81"/>
                    <a:pt x="0" y="81"/>
                    <a:pt x="0" y="81"/>
                  </a:cubicBezTo>
                  <a:cubicBezTo>
                    <a:pt x="81" y="81"/>
                    <a:pt x="81" y="81"/>
                    <a:pt x="8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1" name="Google Shape;10640;p80"/>
            <p:cNvSpPr/>
            <p:nvPr/>
          </p:nvSpPr>
          <p:spPr>
            <a:xfrm>
              <a:off x="2478675" y="54964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2" name="Google Shape;10641;p80"/>
            <p:cNvSpPr/>
            <p:nvPr/>
          </p:nvSpPr>
          <p:spPr>
            <a:xfrm>
              <a:off x="2478675" y="5496450"/>
              <a:ext cx="25" cy="2025"/>
            </a:xfrm>
            <a:custGeom>
              <a:avLst/>
              <a:gdLst/>
              <a:ahLst/>
              <a:cxnLst/>
              <a:rect l="l" t="t" r="r" b="b"/>
              <a:pathLst>
                <a:path w="1" h="81" extrusionOk="0">
                  <a:moveTo>
                    <a:pt x="1" y="81"/>
                  </a:moveTo>
                  <a:lnTo>
                    <a:pt x="1" y="81"/>
                  </a:lnTo>
                  <a:lnTo>
                    <a:pt x="1" y="81"/>
                  </a:lnTo>
                  <a:cubicBezTo>
                    <a:pt x="1" y="0"/>
                    <a:pt x="1" y="81"/>
                    <a:pt x="1" y="81"/>
                  </a:cubicBezTo>
                  <a:lnTo>
                    <a:pt x="1" y="0"/>
                  </a:lnTo>
                  <a:lnTo>
                    <a:pt x="1" y="0"/>
                  </a:lnTo>
                  <a:lnTo>
                    <a:pt x="1" y="0"/>
                  </a:lnTo>
                  <a:lnTo>
                    <a:pt x="1" y="0"/>
                  </a:lnTo>
                  <a:lnTo>
                    <a:pt x="1"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3" name="Google Shape;10642;p80"/>
            <p:cNvSpPr/>
            <p:nvPr/>
          </p:nvSpPr>
          <p:spPr>
            <a:xfrm>
              <a:off x="2478675" y="5498450"/>
              <a:ext cx="2050" cy="2050"/>
            </a:xfrm>
            <a:custGeom>
              <a:avLst/>
              <a:gdLst/>
              <a:ahLst/>
              <a:cxnLst/>
              <a:rect l="l" t="t" r="r" b="b"/>
              <a:pathLst>
                <a:path w="82" h="82" extrusionOk="0">
                  <a:moveTo>
                    <a:pt x="1" y="82"/>
                  </a:moveTo>
                  <a:lnTo>
                    <a:pt x="1" y="82"/>
                  </a:lnTo>
                  <a:lnTo>
                    <a:pt x="1" y="82"/>
                  </a:lnTo>
                  <a:lnTo>
                    <a:pt x="1" y="82"/>
                  </a:lnTo>
                  <a:lnTo>
                    <a:pt x="1" y="82"/>
                  </a:lnTo>
                  <a:lnTo>
                    <a:pt x="82"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4" name="Google Shape;10643;p80"/>
            <p:cNvSpPr/>
            <p:nvPr/>
          </p:nvSpPr>
          <p:spPr>
            <a:xfrm>
              <a:off x="2478675" y="5498450"/>
              <a:ext cx="25" cy="25"/>
            </a:xfrm>
            <a:custGeom>
              <a:avLst/>
              <a:gdLst/>
              <a:ahLst/>
              <a:cxnLst/>
              <a:rect l="l" t="t" r="r" b="b"/>
              <a:pathLst>
                <a:path w="1" h="1" extrusionOk="0">
                  <a:moveTo>
                    <a:pt x="1" y="1"/>
                  </a:move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5" name="Google Shape;10644;p80"/>
            <p:cNvSpPr/>
            <p:nvPr/>
          </p:nvSpPr>
          <p:spPr>
            <a:xfrm>
              <a:off x="2478675" y="54964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6" name="Google Shape;10645;p80"/>
            <p:cNvSpPr/>
            <p:nvPr/>
          </p:nvSpPr>
          <p:spPr>
            <a:xfrm>
              <a:off x="2478675" y="54964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7" name="Google Shape;10646;p80"/>
            <p:cNvSpPr/>
            <p:nvPr/>
          </p:nvSpPr>
          <p:spPr>
            <a:xfrm>
              <a:off x="2468100" y="5490400"/>
              <a:ext cx="25" cy="2025"/>
            </a:xfrm>
            <a:custGeom>
              <a:avLst/>
              <a:gdLst/>
              <a:ahLst/>
              <a:cxnLst/>
              <a:rect l="l" t="t" r="r" b="b"/>
              <a:pathLst>
                <a:path w="1" h="81" extrusionOk="0">
                  <a:moveTo>
                    <a:pt x="1" y="0"/>
                  </a:moveTo>
                  <a:lnTo>
                    <a:pt x="1" y="81"/>
                  </a:lnTo>
                  <a:lnTo>
                    <a:pt x="1"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8" name="Google Shape;10647;p80"/>
            <p:cNvSpPr/>
            <p:nvPr/>
          </p:nvSpPr>
          <p:spPr>
            <a:xfrm>
              <a:off x="2459525" y="5492400"/>
              <a:ext cx="2550" cy="2050"/>
            </a:xfrm>
            <a:custGeom>
              <a:avLst/>
              <a:gdLst/>
              <a:ahLst/>
              <a:cxnLst/>
              <a:rect l="l" t="t" r="r" b="b"/>
              <a:pathLst>
                <a:path w="102" h="82" extrusionOk="0">
                  <a:moveTo>
                    <a:pt x="102" y="1"/>
                  </a:moveTo>
                  <a:lnTo>
                    <a:pt x="1" y="82"/>
                  </a:lnTo>
                  <a:cubicBezTo>
                    <a:pt x="1" y="82"/>
                    <a:pt x="102" y="82"/>
                    <a:pt x="102"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9" name="Google Shape;10648;p80"/>
            <p:cNvSpPr/>
            <p:nvPr/>
          </p:nvSpPr>
          <p:spPr>
            <a:xfrm>
              <a:off x="2474650" y="549442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0" name="Google Shape;10649;p80"/>
            <p:cNvSpPr/>
            <p:nvPr/>
          </p:nvSpPr>
          <p:spPr>
            <a:xfrm>
              <a:off x="2476675" y="5494425"/>
              <a:ext cx="25" cy="2050"/>
            </a:xfrm>
            <a:custGeom>
              <a:avLst/>
              <a:gdLst/>
              <a:ahLst/>
              <a:cxnLst/>
              <a:rect l="l" t="t" r="r" b="b"/>
              <a:pathLst>
                <a:path w="1" h="82" extrusionOk="0">
                  <a:moveTo>
                    <a:pt x="0" y="1"/>
                  </a:moveTo>
                  <a:lnTo>
                    <a:pt x="0" y="1"/>
                  </a:lnTo>
                  <a:lnTo>
                    <a:pt x="0"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1" name="Google Shape;10650;p80"/>
            <p:cNvSpPr/>
            <p:nvPr/>
          </p:nvSpPr>
          <p:spPr>
            <a:xfrm>
              <a:off x="2464075" y="54964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2" name="Google Shape;10651;p80"/>
            <p:cNvSpPr/>
            <p:nvPr/>
          </p:nvSpPr>
          <p:spPr>
            <a:xfrm>
              <a:off x="2464075" y="5494425"/>
              <a:ext cx="2025" cy="2050"/>
            </a:xfrm>
            <a:custGeom>
              <a:avLst/>
              <a:gdLst/>
              <a:ahLst/>
              <a:cxnLst/>
              <a:rect l="l" t="t" r="r" b="b"/>
              <a:pathLst>
                <a:path w="81" h="82" extrusionOk="0">
                  <a:moveTo>
                    <a:pt x="0" y="81"/>
                  </a:moveTo>
                  <a:lnTo>
                    <a:pt x="0" y="8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3" name="Google Shape;10652;p80"/>
            <p:cNvSpPr/>
            <p:nvPr/>
          </p:nvSpPr>
          <p:spPr>
            <a:xfrm>
              <a:off x="2434325" y="5490400"/>
              <a:ext cx="42375" cy="25225"/>
            </a:xfrm>
            <a:custGeom>
              <a:avLst/>
              <a:gdLst/>
              <a:ahLst/>
              <a:cxnLst/>
              <a:rect l="l" t="t" r="r" b="b"/>
              <a:pathLst>
                <a:path w="1695" h="1009" extrusionOk="0">
                  <a:moveTo>
                    <a:pt x="101" y="242"/>
                  </a:moveTo>
                  <a:cubicBezTo>
                    <a:pt x="101" y="323"/>
                    <a:pt x="182" y="323"/>
                    <a:pt x="101" y="323"/>
                  </a:cubicBezTo>
                  <a:lnTo>
                    <a:pt x="182" y="323"/>
                  </a:lnTo>
                  <a:lnTo>
                    <a:pt x="101" y="242"/>
                  </a:lnTo>
                  <a:close/>
                  <a:moveTo>
                    <a:pt x="847" y="242"/>
                  </a:moveTo>
                  <a:cubicBezTo>
                    <a:pt x="847" y="283"/>
                    <a:pt x="847" y="283"/>
                    <a:pt x="858" y="283"/>
                  </a:cubicBezTo>
                  <a:cubicBezTo>
                    <a:pt x="868" y="283"/>
                    <a:pt x="888" y="283"/>
                    <a:pt x="928" y="323"/>
                  </a:cubicBezTo>
                  <a:lnTo>
                    <a:pt x="847" y="242"/>
                  </a:lnTo>
                  <a:close/>
                  <a:moveTo>
                    <a:pt x="1110" y="0"/>
                  </a:moveTo>
                  <a:lnTo>
                    <a:pt x="1110" y="81"/>
                  </a:lnTo>
                  <a:lnTo>
                    <a:pt x="1110" y="162"/>
                  </a:lnTo>
                  <a:lnTo>
                    <a:pt x="1009" y="162"/>
                  </a:lnTo>
                  <a:lnTo>
                    <a:pt x="1009" y="242"/>
                  </a:lnTo>
                  <a:lnTo>
                    <a:pt x="1110" y="242"/>
                  </a:lnTo>
                  <a:lnTo>
                    <a:pt x="1190" y="162"/>
                  </a:lnTo>
                  <a:cubicBezTo>
                    <a:pt x="1271" y="162"/>
                    <a:pt x="1271" y="82"/>
                    <a:pt x="1271" y="81"/>
                  </a:cubicBezTo>
                  <a:lnTo>
                    <a:pt x="1271" y="81"/>
                  </a:lnTo>
                  <a:cubicBezTo>
                    <a:pt x="1271" y="162"/>
                    <a:pt x="1271" y="242"/>
                    <a:pt x="1190" y="242"/>
                  </a:cubicBezTo>
                  <a:lnTo>
                    <a:pt x="1271" y="242"/>
                  </a:lnTo>
                  <a:cubicBezTo>
                    <a:pt x="1352" y="242"/>
                    <a:pt x="1352" y="162"/>
                    <a:pt x="1352" y="162"/>
                  </a:cubicBezTo>
                  <a:lnTo>
                    <a:pt x="1352" y="162"/>
                  </a:lnTo>
                  <a:lnTo>
                    <a:pt x="1352" y="162"/>
                  </a:lnTo>
                  <a:lnTo>
                    <a:pt x="1432" y="162"/>
                  </a:lnTo>
                  <a:cubicBezTo>
                    <a:pt x="1352" y="162"/>
                    <a:pt x="1352" y="242"/>
                    <a:pt x="1352" y="242"/>
                  </a:cubicBezTo>
                  <a:cubicBezTo>
                    <a:pt x="1352" y="323"/>
                    <a:pt x="1271" y="323"/>
                    <a:pt x="1271" y="323"/>
                  </a:cubicBezTo>
                  <a:lnTo>
                    <a:pt x="1352" y="323"/>
                  </a:lnTo>
                  <a:cubicBezTo>
                    <a:pt x="1352" y="242"/>
                    <a:pt x="1432" y="162"/>
                    <a:pt x="1432" y="162"/>
                  </a:cubicBezTo>
                  <a:lnTo>
                    <a:pt x="1432" y="242"/>
                  </a:lnTo>
                  <a:lnTo>
                    <a:pt x="1513" y="242"/>
                  </a:lnTo>
                  <a:lnTo>
                    <a:pt x="1513" y="323"/>
                  </a:lnTo>
                  <a:cubicBezTo>
                    <a:pt x="1513" y="242"/>
                    <a:pt x="1513" y="242"/>
                    <a:pt x="1614" y="242"/>
                  </a:cubicBezTo>
                  <a:lnTo>
                    <a:pt x="1614" y="323"/>
                  </a:lnTo>
                  <a:cubicBezTo>
                    <a:pt x="1614" y="242"/>
                    <a:pt x="1694" y="242"/>
                    <a:pt x="1694" y="242"/>
                  </a:cubicBezTo>
                  <a:lnTo>
                    <a:pt x="1694" y="162"/>
                  </a:lnTo>
                  <a:lnTo>
                    <a:pt x="1513" y="162"/>
                  </a:lnTo>
                  <a:lnTo>
                    <a:pt x="1513" y="81"/>
                  </a:lnTo>
                  <a:lnTo>
                    <a:pt x="1190" y="81"/>
                  </a:lnTo>
                  <a:lnTo>
                    <a:pt x="1110" y="0"/>
                  </a:lnTo>
                  <a:close/>
                  <a:moveTo>
                    <a:pt x="928" y="0"/>
                  </a:moveTo>
                  <a:cubicBezTo>
                    <a:pt x="847" y="0"/>
                    <a:pt x="928" y="0"/>
                    <a:pt x="847" y="81"/>
                  </a:cubicBezTo>
                  <a:lnTo>
                    <a:pt x="606" y="81"/>
                  </a:lnTo>
                  <a:cubicBezTo>
                    <a:pt x="606" y="81"/>
                    <a:pt x="561" y="45"/>
                    <a:pt x="531" y="45"/>
                  </a:cubicBezTo>
                  <a:cubicBezTo>
                    <a:pt x="516" y="45"/>
                    <a:pt x="505" y="54"/>
                    <a:pt x="505" y="81"/>
                  </a:cubicBezTo>
                  <a:lnTo>
                    <a:pt x="505" y="162"/>
                  </a:lnTo>
                  <a:lnTo>
                    <a:pt x="343" y="162"/>
                  </a:lnTo>
                  <a:lnTo>
                    <a:pt x="343" y="242"/>
                  </a:lnTo>
                  <a:cubicBezTo>
                    <a:pt x="343" y="215"/>
                    <a:pt x="334" y="206"/>
                    <a:pt x="323" y="206"/>
                  </a:cubicBezTo>
                  <a:cubicBezTo>
                    <a:pt x="299" y="206"/>
                    <a:pt x="263" y="242"/>
                    <a:pt x="263" y="242"/>
                  </a:cubicBezTo>
                  <a:lnTo>
                    <a:pt x="182" y="242"/>
                  </a:lnTo>
                  <a:lnTo>
                    <a:pt x="182" y="323"/>
                  </a:lnTo>
                  <a:cubicBezTo>
                    <a:pt x="101" y="323"/>
                    <a:pt x="101" y="404"/>
                    <a:pt x="1" y="404"/>
                  </a:cubicBezTo>
                  <a:cubicBezTo>
                    <a:pt x="1" y="504"/>
                    <a:pt x="101" y="504"/>
                    <a:pt x="101" y="504"/>
                  </a:cubicBezTo>
                  <a:lnTo>
                    <a:pt x="182" y="504"/>
                  </a:lnTo>
                  <a:lnTo>
                    <a:pt x="182" y="585"/>
                  </a:lnTo>
                  <a:lnTo>
                    <a:pt x="182" y="666"/>
                  </a:lnTo>
                  <a:lnTo>
                    <a:pt x="182" y="746"/>
                  </a:lnTo>
                  <a:cubicBezTo>
                    <a:pt x="182" y="827"/>
                    <a:pt x="263" y="827"/>
                    <a:pt x="263" y="827"/>
                  </a:cubicBezTo>
                  <a:lnTo>
                    <a:pt x="263" y="908"/>
                  </a:lnTo>
                  <a:lnTo>
                    <a:pt x="424" y="908"/>
                  </a:lnTo>
                  <a:cubicBezTo>
                    <a:pt x="343" y="908"/>
                    <a:pt x="424" y="908"/>
                    <a:pt x="424" y="1008"/>
                  </a:cubicBezTo>
                  <a:lnTo>
                    <a:pt x="606" y="1008"/>
                  </a:lnTo>
                  <a:lnTo>
                    <a:pt x="686" y="908"/>
                  </a:lnTo>
                  <a:lnTo>
                    <a:pt x="767" y="908"/>
                  </a:lnTo>
                  <a:lnTo>
                    <a:pt x="767" y="827"/>
                  </a:lnTo>
                  <a:lnTo>
                    <a:pt x="847" y="827"/>
                  </a:lnTo>
                  <a:lnTo>
                    <a:pt x="847" y="746"/>
                  </a:lnTo>
                  <a:lnTo>
                    <a:pt x="847" y="666"/>
                  </a:lnTo>
                  <a:cubicBezTo>
                    <a:pt x="847" y="585"/>
                    <a:pt x="847" y="504"/>
                    <a:pt x="767" y="404"/>
                  </a:cubicBezTo>
                  <a:lnTo>
                    <a:pt x="686" y="323"/>
                  </a:lnTo>
                  <a:lnTo>
                    <a:pt x="686" y="242"/>
                  </a:lnTo>
                  <a:cubicBezTo>
                    <a:pt x="686" y="242"/>
                    <a:pt x="722" y="278"/>
                    <a:pt x="746" y="278"/>
                  </a:cubicBezTo>
                  <a:cubicBezTo>
                    <a:pt x="758" y="278"/>
                    <a:pt x="767" y="269"/>
                    <a:pt x="767" y="242"/>
                  </a:cubicBezTo>
                  <a:lnTo>
                    <a:pt x="767" y="323"/>
                  </a:lnTo>
                  <a:cubicBezTo>
                    <a:pt x="767" y="283"/>
                    <a:pt x="787" y="283"/>
                    <a:pt x="797" y="283"/>
                  </a:cubicBezTo>
                  <a:cubicBezTo>
                    <a:pt x="807" y="283"/>
                    <a:pt x="807" y="283"/>
                    <a:pt x="768" y="243"/>
                  </a:cubicBezTo>
                  <a:lnTo>
                    <a:pt x="768" y="243"/>
                  </a:lnTo>
                  <a:cubicBezTo>
                    <a:pt x="794" y="269"/>
                    <a:pt x="803" y="278"/>
                    <a:pt x="806" y="278"/>
                  </a:cubicBezTo>
                  <a:cubicBezTo>
                    <a:pt x="812" y="278"/>
                    <a:pt x="794" y="242"/>
                    <a:pt x="847" y="242"/>
                  </a:cubicBezTo>
                  <a:lnTo>
                    <a:pt x="928" y="242"/>
                  </a:lnTo>
                  <a:cubicBezTo>
                    <a:pt x="1009" y="242"/>
                    <a:pt x="928" y="162"/>
                    <a:pt x="1009" y="162"/>
                  </a:cubicBezTo>
                  <a:lnTo>
                    <a:pt x="1009" y="81"/>
                  </a:lnTo>
                  <a:lnTo>
                    <a:pt x="928" y="81"/>
                  </a:lnTo>
                  <a:lnTo>
                    <a:pt x="928"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4" name="Google Shape;10653;p80"/>
            <p:cNvSpPr/>
            <p:nvPr/>
          </p:nvSpPr>
          <p:spPr>
            <a:xfrm>
              <a:off x="2451475" y="54984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5" name="Google Shape;10654;p80"/>
            <p:cNvSpPr/>
            <p:nvPr/>
          </p:nvSpPr>
          <p:spPr>
            <a:xfrm>
              <a:off x="2476675" y="5496450"/>
              <a:ext cx="2025" cy="25"/>
            </a:xfrm>
            <a:custGeom>
              <a:avLst/>
              <a:gdLst/>
              <a:ahLst/>
              <a:cxnLst/>
              <a:rect l="l" t="t" r="r" b="b"/>
              <a:pathLst>
                <a:path w="81" h="1" extrusionOk="0">
                  <a:moveTo>
                    <a:pt x="81"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6" name="Google Shape;10655;p80"/>
            <p:cNvSpPr/>
            <p:nvPr/>
          </p:nvSpPr>
          <p:spPr>
            <a:xfrm>
              <a:off x="2476675" y="5498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7" name="Google Shape;10656;p80"/>
            <p:cNvSpPr/>
            <p:nvPr/>
          </p:nvSpPr>
          <p:spPr>
            <a:xfrm>
              <a:off x="2476675" y="5496450"/>
              <a:ext cx="25" cy="2025"/>
            </a:xfrm>
            <a:custGeom>
              <a:avLst/>
              <a:gdLst/>
              <a:ahLst/>
              <a:cxnLst/>
              <a:rect l="l" t="t" r="r" b="b"/>
              <a:pathLst>
                <a:path w="1" h="81" extrusionOk="0">
                  <a:moveTo>
                    <a:pt x="0" y="0"/>
                  </a:moveTo>
                  <a:lnTo>
                    <a:pt x="0" y="81"/>
                  </a:lnTo>
                  <a:lnTo>
                    <a:pt x="0"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8" name="Google Shape;10657;p80"/>
            <p:cNvSpPr/>
            <p:nvPr/>
          </p:nvSpPr>
          <p:spPr>
            <a:xfrm>
              <a:off x="2476675" y="5494425"/>
              <a:ext cx="25" cy="2050"/>
            </a:xfrm>
            <a:custGeom>
              <a:avLst/>
              <a:gdLst/>
              <a:ahLst/>
              <a:cxnLst/>
              <a:rect l="l" t="t" r="r" b="b"/>
              <a:pathLst>
                <a:path w="1" h="82" extrusionOk="0">
                  <a:moveTo>
                    <a:pt x="0" y="8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9" name="Google Shape;10658;p80"/>
            <p:cNvSpPr/>
            <p:nvPr/>
          </p:nvSpPr>
          <p:spPr>
            <a:xfrm>
              <a:off x="2476675" y="54984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0" name="Google Shape;10659;p80"/>
            <p:cNvSpPr/>
            <p:nvPr/>
          </p:nvSpPr>
          <p:spPr>
            <a:xfrm>
              <a:off x="2474650" y="5498450"/>
              <a:ext cx="2050" cy="25"/>
            </a:xfrm>
            <a:custGeom>
              <a:avLst/>
              <a:gdLst/>
              <a:ahLst/>
              <a:cxnLst/>
              <a:rect l="l" t="t" r="r" b="b"/>
              <a:pathLst>
                <a:path w="82" h="1" extrusionOk="0">
                  <a:moveTo>
                    <a:pt x="81" y="1"/>
                  </a:moveTo>
                  <a:lnTo>
                    <a:pt x="8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1" name="Google Shape;10660;p80"/>
            <p:cNvSpPr/>
            <p:nvPr/>
          </p:nvSpPr>
          <p:spPr>
            <a:xfrm>
              <a:off x="2476675" y="54984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2" name="Google Shape;10661;p80"/>
            <p:cNvSpPr/>
            <p:nvPr/>
          </p:nvSpPr>
          <p:spPr>
            <a:xfrm>
              <a:off x="2472125" y="5496450"/>
              <a:ext cx="2550" cy="25"/>
            </a:xfrm>
            <a:custGeom>
              <a:avLst/>
              <a:gdLst/>
              <a:ahLst/>
              <a:cxnLst/>
              <a:rect l="l" t="t" r="r" b="b"/>
              <a:pathLst>
                <a:path w="102" h="1" extrusionOk="0">
                  <a:moveTo>
                    <a:pt x="1" y="0"/>
                  </a:moveTo>
                  <a:lnTo>
                    <a:pt x="102"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3" name="Google Shape;10662;p80"/>
            <p:cNvSpPr/>
            <p:nvPr/>
          </p:nvSpPr>
          <p:spPr>
            <a:xfrm>
              <a:off x="2472125" y="5498450"/>
              <a:ext cx="2550" cy="25"/>
            </a:xfrm>
            <a:custGeom>
              <a:avLst/>
              <a:gdLst/>
              <a:ahLst/>
              <a:cxnLst/>
              <a:rect l="l" t="t" r="r" b="b"/>
              <a:pathLst>
                <a:path w="102" h="1" extrusionOk="0">
                  <a:moveTo>
                    <a:pt x="1" y="1"/>
                  </a:moveTo>
                  <a:lnTo>
                    <a:pt x="102"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4" name="Google Shape;10663;p80"/>
            <p:cNvSpPr/>
            <p:nvPr/>
          </p:nvSpPr>
          <p:spPr>
            <a:xfrm>
              <a:off x="2472125"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5" name="Google Shape;10664;p80"/>
            <p:cNvSpPr/>
            <p:nvPr/>
          </p:nvSpPr>
          <p:spPr>
            <a:xfrm>
              <a:off x="2470125" y="5494425"/>
              <a:ext cx="25" cy="2050"/>
            </a:xfrm>
            <a:custGeom>
              <a:avLst/>
              <a:gdLst/>
              <a:ahLst/>
              <a:cxnLst/>
              <a:rect l="l" t="t" r="r" b="b"/>
              <a:pathLst>
                <a:path w="1" h="82" extrusionOk="0">
                  <a:moveTo>
                    <a:pt x="0" y="81"/>
                  </a:moveTo>
                  <a:lnTo>
                    <a:pt x="0" y="8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6" name="Google Shape;10665;p80"/>
            <p:cNvSpPr/>
            <p:nvPr/>
          </p:nvSpPr>
          <p:spPr>
            <a:xfrm>
              <a:off x="2466075" y="5496450"/>
              <a:ext cx="25" cy="2025"/>
            </a:xfrm>
            <a:custGeom>
              <a:avLst/>
              <a:gdLst/>
              <a:ahLst/>
              <a:cxnLst/>
              <a:rect l="l" t="t" r="r" b="b"/>
              <a:pathLst>
                <a:path w="1" h="81" extrusionOk="0">
                  <a:moveTo>
                    <a:pt x="1" y="81"/>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7" name="Google Shape;10666;p80"/>
            <p:cNvSpPr/>
            <p:nvPr/>
          </p:nvSpPr>
          <p:spPr>
            <a:xfrm>
              <a:off x="2432325" y="5500475"/>
              <a:ext cx="0" cy="25"/>
            </a:xfrm>
            <a:custGeom>
              <a:avLst/>
              <a:gdLst/>
              <a:ahLst/>
              <a:cxnLst/>
              <a:rect l="l" t="t" r="r" b="b"/>
              <a:pathLst>
                <a:path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8" name="Google Shape;10667;p80"/>
            <p:cNvSpPr/>
            <p:nvPr/>
          </p:nvSpPr>
          <p:spPr>
            <a:xfrm>
              <a:off x="2432325" y="5500475"/>
              <a:ext cx="2025" cy="25"/>
            </a:xfrm>
            <a:custGeom>
              <a:avLst/>
              <a:gdLst/>
              <a:ahLst/>
              <a:cxnLst/>
              <a:rect l="l" t="t" r="r" b="b"/>
              <a:pathLst>
                <a:path w="81" h="1" extrusionOk="0">
                  <a:moveTo>
                    <a:pt x="0" y="1"/>
                  </a:move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9" name="Google Shape;10668;p80"/>
            <p:cNvSpPr/>
            <p:nvPr/>
          </p:nvSpPr>
          <p:spPr>
            <a:xfrm>
              <a:off x="2457525" y="5496450"/>
              <a:ext cx="25" cy="2025"/>
            </a:xfrm>
            <a:custGeom>
              <a:avLst/>
              <a:gdLst/>
              <a:ahLst/>
              <a:cxnLst/>
              <a:rect l="l" t="t" r="r" b="b"/>
              <a:pathLst>
                <a:path w="1" h="81" extrusionOk="0">
                  <a:moveTo>
                    <a:pt x="0" y="81"/>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0" name="Google Shape;10669;p80"/>
            <p:cNvSpPr/>
            <p:nvPr/>
          </p:nvSpPr>
          <p:spPr>
            <a:xfrm>
              <a:off x="2455500" y="54964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1" name="Google Shape;10670;p80"/>
            <p:cNvSpPr/>
            <p:nvPr/>
          </p:nvSpPr>
          <p:spPr>
            <a:xfrm>
              <a:off x="2453475"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2" name="Google Shape;10671;p80"/>
            <p:cNvSpPr/>
            <p:nvPr/>
          </p:nvSpPr>
          <p:spPr>
            <a:xfrm>
              <a:off x="2455500" y="55050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3" name="Google Shape;10672;p80"/>
            <p:cNvSpPr/>
            <p:nvPr/>
          </p:nvSpPr>
          <p:spPr>
            <a:xfrm>
              <a:off x="2455500" y="5505025"/>
              <a:ext cx="25" cy="25"/>
            </a:xfrm>
            <a:custGeom>
              <a:avLst/>
              <a:gdLst/>
              <a:ahLst/>
              <a:cxnLst/>
              <a:rect l="l" t="t" r="r" b="b"/>
              <a:pathLst>
                <a:path w="1" h="1" extrusionOk="0">
                  <a:moveTo>
                    <a:pt x="0" y="0"/>
                  </a:move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4" name="Google Shape;10673;p80"/>
            <p:cNvSpPr/>
            <p:nvPr/>
          </p:nvSpPr>
          <p:spPr>
            <a:xfrm>
              <a:off x="2455500" y="55030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5" name="Google Shape;10674;p80"/>
            <p:cNvSpPr/>
            <p:nvPr/>
          </p:nvSpPr>
          <p:spPr>
            <a:xfrm>
              <a:off x="2455500" y="55030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6" name="Google Shape;10675;p80"/>
            <p:cNvSpPr/>
            <p:nvPr/>
          </p:nvSpPr>
          <p:spPr>
            <a:xfrm>
              <a:off x="2455500" y="55030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7" name="Google Shape;10676;p80"/>
            <p:cNvSpPr/>
            <p:nvPr/>
          </p:nvSpPr>
          <p:spPr>
            <a:xfrm>
              <a:off x="2455500" y="55050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8" name="Google Shape;10677;p80"/>
            <p:cNvSpPr/>
            <p:nvPr/>
          </p:nvSpPr>
          <p:spPr>
            <a:xfrm>
              <a:off x="2455500" y="55030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9" name="Google Shape;10678;p80"/>
            <p:cNvSpPr/>
            <p:nvPr/>
          </p:nvSpPr>
          <p:spPr>
            <a:xfrm>
              <a:off x="2455500" y="55030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0" name="Google Shape;10679;p80"/>
            <p:cNvSpPr/>
            <p:nvPr/>
          </p:nvSpPr>
          <p:spPr>
            <a:xfrm>
              <a:off x="2455500" y="55004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1" name="Google Shape;10680;p80"/>
            <p:cNvSpPr/>
            <p:nvPr/>
          </p:nvSpPr>
          <p:spPr>
            <a:xfrm>
              <a:off x="2455500" y="55004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2" name="Google Shape;10681;p80"/>
            <p:cNvSpPr/>
            <p:nvPr/>
          </p:nvSpPr>
          <p:spPr>
            <a:xfrm>
              <a:off x="2455500" y="55004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3" name="Google Shape;10682;p80"/>
            <p:cNvSpPr/>
            <p:nvPr/>
          </p:nvSpPr>
          <p:spPr>
            <a:xfrm>
              <a:off x="2455500" y="5503000"/>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4" name="Google Shape;10683;p80"/>
            <p:cNvSpPr/>
            <p:nvPr/>
          </p:nvSpPr>
          <p:spPr>
            <a:xfrm>
              <a:off x="2455500" y="550300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5" name="Google Shape;10684;p80"/>
            <p:cNvSpPr/>
            <p:nvPr/>
          </p:nvSpPr>
          <p:spPr>
            <a:xfrm>
              <a:off x="2455500" y="55004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6" name="Google Shape;10685;p80"/>
            <p:cNvSpPr/>
            <p:nvPr/>
          </p:nvSpPr>
          <p:spPr>
            <a:xfrm>
              <a:off x="2453475" y="55004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7" name="Google Shape;10686;p80"/>
            <p:cNvSpPr/>
            <p:nvPr/>
          </p:nvSpPr>
          <p:spPr>
            <a:xfrm>
              <a:off x="2455500" y="55004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8" name="Google Shape;10687;p80"/>
            <p:cNvSpPr/>
            <p:nvPr/>
          </p:nvSpPr>
          <p:spPr>
            <a:xfrm>
              <a:off x="2455500" y="55004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9" name="Google Shape;10688;p80"/>
            <p:cNvSpPr/>
            <p:nvPr/>
          </p:nvSpPr>
          <p:spPr>
            <a:xfrm>
              <a:off x="2453475" y="5500475"/>
              <a:ext cx="25" cy="25"/>
            </a:xfrm>
            <a:custGeom>
              <a:avLst/>
              <a:gdLst/>
              <a:ahLst/>
              <a:cxnLst/>
              <a:rect l="l" t="t" r="r" b="b"/>
              <a:pathLst>
                <a:path w="1" h="1" extrusionOk="0">
                  <a:moveTo>
                    <a:pt x="1" y="1"/>
                  </a:move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0" name="Google Shape;10689;p80"/>
            <p:cNvSpPr/>
            <p:nvPr/>
          </p:nvSpPr>
          <p:spPr>
            <a:xfrm>
              <a:off x="2453475" y="55004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1" name="Google Shape;10690;p80"/>
            <p:cNvSpPr/>
            <p:nvPr/>
          </p:nvSpPr>
          <p:spPr>
            <a:xfrm>
              <a:off x="2453475" y="5500475"/>
              <a:ext cx="2050" cy="25"/>
            </a:xfrm>
            <a:custGeom>
              <a:avLst/>
              <a:gdLst/>
              <a:ahLst/>
              <a:cxnLst/>
              <a:rect l="l" t="t" r="r" b="b"/>
              <a:pathLst>
                <a:path w="82" h="1" extrusionOk="0">
                  <a:moveTo>
                    <a:pt x="1" y="1"/>
                  </a:moveTo>
                  <a:lnTo>
                    <a:pt x="1" y="1"/>
                  </a:lnTo>
                  <a:lnTo>
                    <a:pt x="1" y="1"/>
                  </a:lnTo>
                  <a:lnTo>
                    <a:pt x="81" y="1"/>
                  </a:lnTo>
                  <a:lnTo>
                    <a:pt x="1" y="1"/>
                  </a:lnTo>
                  <a:lnTo>
                    <a:pt x="1" y="1"/>
                  </a:lnTo>
                  <a:lnTo>
                    <a:pt x="1" y="1"/>
                  </a:ln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2" name="Google Shape;10691;p80"/>
            <p:cNvSpPr/>
            <p:nvPr/>
          </p:nvSpPr>
          <p:spPr>
            <a:xfrm>
              <a:off x="2455500" y="5503000"/>
              <a:ext cx="25" cy="25"/>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3" name="Google Shape;10692;p80"/>
            <p:cNvSpPr/>
            <p:nvPr/>
          </p:nvSpPr>
          <p:spPr>
            <a:xfrm>
              <a:off x="2453475" y="5500475"/>
              <a:ext cx="2050" cy="25"/>
            </a:xfrm>
            <a:custGeom>
              <a:avLst/>
              <a:gdLst/>
              <a:ahLst/>
              <a:cxnLst/>
              <a:rect l="l" t="t" r="r" b="b"/>
              <a:pathLst>
                <a:path w="82" h="1" extrusionOk="0">
                  <a:moveTo>
                    <a:pt x="1" y="1"/>
                  </a:moveTo>
                  <a:lnTo>
                    <a:pt x="1" y="1"/>
                  </a:ln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4" name="Google Shape;10693;p80"/>
            <p:cNvSpPr/>
            <p:nvPr/>
          </p:nvSpPr>
          <p:spPr>
            <a:xfrm>
              <a:off x="2453475" y="5498450"/>
              <a:ext cx="25" cy="2050"/>
            </a:xfrm>
            <a:custGeom>
              <a:avLst/>
              <a:gdLst/>
              <a:ahLst/>
              <a:cxnLst/>
              <a:rect l="l" t="t" r="r" b="b"/>
              <a:pathLst>
                <a:path w="1" h="82" extrusionOk="0">
                  <a:moveTo>
                    <a:pt x="1" y="1"/>
                  </a:moveTo>
                  <a:lnTo>
                    <a:pt x="1" y="1"/>
                  </a:lnTo>
                  <a:lnTo>
                    <a:pt x="1" y="8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5" name="Google Shape;10694;p80"/>
            <p:cNvSpPr/>
            <p:nvPr/>
          </p:nvSpPr>
          <p:spPr>
            <a:xfrm>
              <a:off x="2453475" y="5498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6" name="Google Shape;10695;p80"/>
            <p:cNvSpPr/>
            <p:nvPr/>
          </p:nvSpPr>
          <p:spPr>
            <a:xfrm>
              <a:off x="2451475" y="5498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7" name="Google Shape;10696;p80"/>
            <p:cNvSpPr/>
            <p:nvPr/>
          </p:nvSpPr>
          <p:spPr>
            <a:xfrm>
              <a:off x="2453475" y="55004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8" name="Google Shape;10697;p80"/>
            <p:cNvSpPr/>
            <p:nvPr/>
          </p:nvSpPr>
          <p:spPr>
            <a:xfrm>
              <a:off x="2453475" y="55004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9" name="Google Shape;10698;p80"/>
            <p:cNvSpPr/>
            <p:nvPr/>
          </p:nvSpPr>
          <p:spPr>
            <a:xfrm>
              <a:off x="2453475" y="54984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0" name="Google Shape;10699;p80"/>
            <p:cNvSpPr/>
            <p:nvPr/>
          </p:nvSpPr>
          <p:spPr>
            <a:xfrm>
              <a:off x="2453475" y="54984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1" name="Google Shape;10700;p80"/>
            <p:cNvSpPr/>
            <p:nvPr/>
          </p:nvSpPr>
          <p:spPr>
            <a:xfrm>
              <a:off x="2451475" y="54984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2" name="Google Shape;10701;p80"/>
            <p:cNvSpPr/>
            <p:nvPr/>
          </p:nvSpPr>
          <p:spPr>
            <a:xfrm>
              <a:off x="2453475" y="5498450"/>
              <a:ext cx="25" cy="2050"/>
            </a:xfrm>
            <a:custGeom>
              <a:avLst/>
              <a:gdLst/>
              <a:ahLst/>
              <a:cxnLst/>
              <a:rect l="l" t="t" r="r" b="b"/>
              <a:pathLst>
                <a:path w="1" h="82" extrusionOk="0">
                  <a:moveTo>
                    <a:pt x="1" y="1"/>
                  </a:moveTo>
                  <a:lnTo>
                    <a:pt x="1" y="82"/>
                  </a:lnTo>
                  <a:lnTo>
                    <a:pt x="1" y="82"/>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3" name="Google Shape;10702;p80"/>
            <p:cNvSpPr/>
            <p:nvPr/>
          </p:nvSpPr>
          <p:spPr>
            <a:xfrm>
              <a:off x="2451475" y="5498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4" name="Google Shape;10703;p80"/>
            <p:cNvSpPr/>
            <p:nvPr/>
          </p:nvSpPr>
          <p:spPr>
            <a:xfrm>
              <a:off x="2449450" y="54984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5" name="Google Shape;10704;p80"/>
            <p:cNvSpPr/>
            <p:nvPr/>
          </p:nvSpPr>
          <p:spPr>
            <a:xfrm>
              <a:off x="2455500" y="55070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6" name="Google Shape;10705;p80"/>
            <p:cNvSpPr/>
            <p:nvPr/>
          </p:nvSpPr>
          <p:spPr>
            <a:xfrm>
              <a:off x="2455500" y="550702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7" name="Google Shape;10706;p80"/>
            <p:cNvSpPr/>
            <p:nvPr/>
          </p:nvSpPr>
          <p:spPr>
            <a:xfrm>
              <a:off x="2382300" y="5493875"/>
              <a:ext cx="45725" cy="101050"/>
            </a:xfrm>
            <a:custGeom>
              <a:avLst/>
              <a:gdLst/>
              <a:ahLst/>
              <a:cxnLst/>
              <a:rect l="l" t="t" r="r" b="b"/>
              <a:pathLst>
                <a:path w="1829" h="4042" extrusionOk="0">
                  <a:moveTo>
                    <a:pt x="154" y="1"/>
                  </a:moveTo>
                  <a:cubicBezTo>
                    <a:pt x="40" y="1"/>
                    <a:pt x="0" y="119"/>
                    <a:pt x="65" y="184"/>
                  </a:cubicBezTo>
                  <a:cubicBezTo>
                    <a:pt x="751" y="527"/>
                    <a:pt x="670" y="1777"/>
                    <a:pt x="408" y="2281"/>
                  </a:cubicBezTo>
                  <a:cubicBezTo>
                    <a:pt x="247" y="2704"/>
                    <a:pt x="166" y="3047"/>
                    <a:pt x="247" y="3470"/>
                  </a:cubicBezTo>
                  <a:cubicBezTo>
                    <a:pt x="347" y="3885"/>
                    <a:pt x="683" y="4042"/>
                    <a:pt x="1064" y="4042"/>
                  </a:cubicBezTo>
                  <a:cubicBezTo>
                    <a:pt x="1293" y="4042"/>
                    <a:pt x="1539" y="3985"/>
                    <a:pt x="1759" y="3894"/>
                  </a:cubicBezTo>
                  <a:cubicBezTo>
                    <a:pt x="1829" y="3894"/>
                    <a:pt x="1778" y="3697"/>
                    <a:pt x="1710" y="3697"/>
                  </a:cubicBezTo>
                  <a:cubicBezTo>
                    <a:pt x="1700" y="3697"/>
                    <a:pt x="1689" y="3702"/>
                    <a:pt x="1678" y="3712"/>
                  </a:cubicBezTo>
                  <a:cubicBezTo>
                    <a:pt x="1477" y="3760"/>
                    <a:pt x="1276" y="3814"/>
                    <a:pt x="1079" y="3814"/>
                  </a:cubicBezTo>
                  <a:cubicBezTo>
                    <a:pt x="940" y="3814"/>
                    <a:pt x="803" y="3787"/>
                    <a:pt x="670" y="3712"/>
                  </a:cubicBezTo>
                  <a:cubicBezTo>
                    <a:pt x="328" y="3551"/>
                    <a:pt x="408" y="2966"/>
                    <a:pt x="489" y="2704"/>
                  </a:cubicBezTo>
                  <a:cubicBezTo>
                    <a:pt x="670" y="2382"/>
                    <a:pt x="832" y="1958"/>
                    <a:pt x="832" y="1535"/>
                  </a:cubicBezTo>
                  <a:cubicBezTo>
                    <a:pt x="912" y="1111"/>
                    <a:pt x="670" y="265"/>
                    <a:pt x="247" y="23"/>
                  </a:cubicBezTo>
                  <a:cubicBezTo>
                    <a:pt x="212" y="7"/>
                    <a:pt x="181" y="1"/>
                    <a:pt x="154"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8" name="Google Shape;10707;p80"/>
            <p:cNvSpPr/>
            <p:nvPr/>
          </p:nvSpPr>
          <p:spPr>
            <a:xfrm>
              <a:off x="2432325" y="5442000"/>
              <a:ext cx="46375" cy="18400"/>
            </a:xfrm>
            <a:custGeom>
              <a:avLst/>
              <a:gdLst/>
              <a:ahLst/>
              <a:cxnLst/>
              <a:rect l="l" t="t" r="r" b="b"/>
              <a:pathLst>
                <a:path w="1855" h="736" extrusionOk="0">
                  <a:moveTo>
                    <a:pt x="1089" y="1"/>
                  </a:moveTo>
                  <a:cubicBezTo>
                    <a:pt x="585" y="1"/>
                    <a:pt x="81" y="323"/>
                    <a:pt x="0" y="424"/>
                  </a:cubicBezTo>
                  <a:cubicBezTo>
                    <a:pt x="0" y="585"/>
                    <a:pt x="504" y="505"/>
                    <a:pt x="1008" y="585"/>
                  </a:cubicBezTo>
                  <a:cubicBezTo>
                    <a:pt x="1356" y="641"/>
                    <a:pt x="1627" y="735"/>
                    <a:pt x="1761" y="735"/>
                  </a:cubicBezTo>
                  <a:cubicBezTo>
                    <a:pt x="1822" y="735"/>
                    <a:pt x="1855" y="716"/>
                    <a:pt x="1855" y="666"/>
                  </a:cubicBezTo>
                  <a:cubicBezTo>
                    <a:pt x="1855" y="585"/>
                    <a:pt x="1593" y="81"/>
                    <a:pt x="1089"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09" name="Google Shape;10708;p80"/>
            <p:cNvSpPr/>
            <p:nvPr/>
          </p:nvSpPr>
          <p:spPr>
            <a:xfrm>
              <a:off x="2316875" y="5452600"/>
              <a:ext cx="46400" cy="18375"/>
            </a:xfrm>
            <a:custGeom>
              <a:avLst/>
              <a:gdLst/>
              <a:ahLst/>
              <a:cxnLst/>
              <a:rect l="l" t="t" r="r" b="b"/>
              <a:pathLst>
                <a:path w="1856" h="735" extrusionOk="0">
                  <a:moveTo>
                    <a:pt x="1009" y="0"/>
                  </a:moveTo>
                  <a:cubicBezTo>
                    <a:pt x="505" y="81"/>
                    <a:pt x="1" y="585"/>
                    <a:pt x="1" y="665"/>
                  </a:cubicBezTo>
                  <a:cubicBezTo>
                    <a:pt x="1" y="715"/>
                    <a:pt x="49" y="734"/>
                    <a:pt x="131" y="734"/>
                  </a:cubicBezTo>
                  <a:cubicBezTo>
                    <a:pt x="313" y="734"/>
                    <a:pt x="661" y="640"/>
                    <a:pt x="1009" y="585"/>
                  </a:cubicBezTo>
                  <a:cubicBezTo>
                    <a:pt x="1123" y="567"/>
                    <a:pt x="1229" y="561"/>
                    <a:pt x="1325" y="561"/>
                  </a:cubicBezTo>
                  <a:cubicBezTo>
                    <a:pt x="1495" y="561"/>
                    <a:pt x="1632" y="579"/>
                    <a:pt x="1725" y="579"/>
                  </a:cubicBezTo>
                  <a:cubicBezTo>
                    <a:pt x="1809" y="579"/>
                    <a:pt x="1856" y="564"/>
                    <a:pt x="1856" y="504"/>
                  </a:cubicBezTo>
                  <a:cubicBezTo>
                    <a:pt x="1856" y="403"/>
                    <a:pt x="1513" y="0"/>
                    <a:pt x="1009"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10" name="Google Shape;10709;p80"/>
            <p:cNvSpPr/>
            <p:nvPr/>
          </p:nvSpPr>
          <p:spPr>
            <a:xfrm>
              <a:off x="2381900" y="5609850"/>
              <a:ext cx="59000" cy="37850"/>
            </a:xfrm>
            <a:custGeom>
              <a:avLst/>
              <a:gdLst/>
              <a:ahLst/>
              <a:cxnLst/>
              <a:rect l="l" t="t" r="r" b="b"/>
              <a:pathLst>
                <a:path w="2360" h="1514" extrusionOk="0">
                  <a:moveTo>
                    <a:pt x="424" y="1"/>
                  </a:moveTo>
                  <a:cubicBezTo>
                    <a:pt x="182" y="1"/>
                    <a:pt x="1" y="81"/>
                    <a:pt x="1" y="263"/>
                  </a:cubicBezTo>
                  <a:cubicBezTo>
                    <a:pt x="163" y="1450"/>
                    <a:pt x="982" y="1514"/>
                    <a:pt x="1157" y="1514"/>
                  </a:cubicBezTo>
                  <a:cubicBezTo>
                    <a:pt x="1179" y="1514"/>
                    <a:pt x="1190" y="1513"/>
                    <a:pt x="1190" y="1513"/>
                  </a:cubicBezTo>
                  <a:cubicBezTo>
                    <a:pt x="1856" y="1432"/>
                    <a:pt x="2198" y="767"/>
                    <a:pt x="2279" y="263"/>
                  </a:cubicBezTo>
                  <a:cubicBezTo>
                    <a:pt x="2360" y="81"/>
                    <a:pt x="2198" y="81"/>
                    <a:pt x="1936" y="81"/>
                  </a:cubicBezTo>
                  <a:lnTo>
                    <a:pt x="424" y="1"/>
                  </a:ln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11" name="Google Shape;10710;p80"/>
            <p:cNvSpPr/>
            <p:nvPr/>
          </p:nvSpPr>
          <p:spPr>
            <a:xfrm>
              <a:off x="2440875" y="5532925"/>
              <a:ext cx="41875" cy="27450"/>
            </a:xfrm>
            <a:custGeom>
              <a:avLst/>
              <a:gdLst/>
              <a:ahLst/>
              <a:cxnLst/>
              <a:rect l="l" t="t" r="r" b="b"/>
              <a:pathLst>
                <a:path w="1675" h="1098" extrusionOk="0">
                  <a:moveTo>
                    <a:pt x="746" y="0"/>
                  </a:moveTo>
                  <a:cubicBezTo>
                    <a:pt x="614" y="0"/>
                    <a:pt x="477" y="20"/>
                    <a:pt x="344" y="53"/>
                  </a:cubicBezTo>
                  <a:cubicBezTo>
                    <a:pt x="162" y="134"/>
                    <a:pt x="81" y="316"/>
                    <a:pt x="81" y="477"/>
                  </a:cubicBezTo>
                  <a:cubicBezTo>
                    <a:pt x="1" y="558"/>
                    <a:pt x="1" y="558"/>
                    <a:pt x="1" y="638"/>
                  </a:cubicBezTo>
                  <a:cubicBezTo>
                    <a:pt x="81" y="900"/>
                    <a:pt x="243" y="981"/>
                    <a:pt x="424" y="1062"/>
                  </a:cubicBezTo>
                  <a:cubicBezTo>
                    <a:pt x="532" y="1062"/>
                    <a:pt x="639" y="1097"/>
                    <a:pt x="753" y="1097"/>
                  </a:cubicBezTo>
                  <a:cubicBezTo>
                    <a:pt x="810" y="1097"/>
                    <a:pt x="868" y="1088"/>
                    <a:pt x="928" y="1062"/>
                  </a:cubicBezTo>
                  <a:cubicBezTo>
                    <a:pt x="1170" y="1062"/>
                    <a:pt x="1352" y="1062"/>
                    <a:pt x="1513" y="900"/>
                  </a:cubicBezTo>
                  <a:cubicBezTo>
                    <a:pt x="1594" y="719"/>
                    <a:pt x="1674" y="558"/>
                    <a:pt x="1594" y="396"/>
                  </a:cubicBezTo>
                  <a:lnTo>
                    <a:pt x="1513" y="396"/>
                  </a:lnTo>
                  <a:cubicBezTo>
                    <a:pt x="1513" y="215"/>
                    <a:pt x="1432" y="215"/>
                    <a:pt x="1251" y="134"/>
                  </a:cubicBezTo>
                  <a:cubicBezTo>
                    <a:pt x="1109" y="40"/>
                    <a:pt x="933" y="0"/>
                    <a:pt x="746"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12" name="Google Shape;10711;p80"/>
            <p:cNvSpPr/>
            <p:nvPr/>
          </p:nvSpPr>
          <p:spPr>
            <a:xfrm>
              <a:off x="2329475" y="5547550"/>
              <a:ext cx="41875" cy="26550"/>
            </a:xfrm>
            <a:custGeom>
              <a:avLst/>
              <a:gdLst/>
              <a:ahLst/>
              <a:cxnLst/>
              <a:rect l="l" t="t" r="r" b="b"/>
              <a:pathLst>
                <a:path w="1675" h="1062" extrusionOk="0">
                  <a:moveTo>
                    <a:pt x="713" y="0"/>
                  </a:moveTo>
                  <a:cubicBezTo>
                    <a:pt x="575" y="0"/>
                    <a:pt x="444" y="20"/>
                    <a:pt x="344" y="53"/>
                  </a:cubicBezTo>
                  <a:cubicBezTo>
                    <a:pt x="162" y="134"/>
                    <a:pt x="81" y="315"/>
                    <a:pt x="1" y="477"/>
                  </a:cubicBezTo>
                  <a:lnTo>
                    <a:pt x="1" y="638"/>
                  </a:lnTo>
                  <a:cubicBezTo>
                    <a:pt x="1" y="900"/>
                    <a:pt x="162" y="981"/>
                    <a:pt x="424" y="1061"/>
                  </a:cubicBezTo>
                  <a:lnTo>
                    <a:pt x="928" y="1061"/>
                  </a:lnTo>
                  <a:cubicBezTo>
                    <a:pt x="1090" y="1061"/>
                    <a:pt x="1352" y="981"/>
                    <a:pt x="1432" y="900"/>
                  </a:cubicBezTo>
                  <a:cubicBezTo>
                    <a:pt x="1594" y="739"/>
                    <a:pt x="1674" y="557"/>
                    <a:pt x="1594" y="396"/>
                  </a:cubicBezTo>
                  <a:cubicBezTo>
                    <a:pt x="1594" y="396"/>
                    <a:pt x="1558" y="360"/>
                    <a:pt x="1534" y="360"/>
                  </a:cubicBezTo>
                  <a:cubicBezTo>
                    <a:pt x="1522" y="360"/>
                    <a:pt x="1513" y="369"/>
                    <a:pt x="1513" y="396"/>
                  </a:cubicBezTo>
                  <a:cubicBezTo>
                    <a:pt x="1432" y="235"/>
                    <a:pt x="1352" y="134"/>
                    <a:pt x="1271" y="134"/>
                  </a:cubicBezTo>
                  <a:cubicBezTo>
                    <a:pt x="1118" y="39"/>
                    <a:pt x="909" y="0"/>
                    <a:pt x="713"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313" name="Google Shape;10712;p80"/>
          <p:cNvGrpSpPr/>
          <p:nvPr/>
        </p:nvGrpSpPr>
        <p:grpSpPr>
          <a:xfrm>
            <a:off x="1127760" y="3147059"/>
            <a:ext cx="589640" cy="1225735"/>
            <a:chOff x="1756350" y="2358625"/>
            <a:chExt cx="1323200" cy="2473975"/>
          </a:xfrm>
        </p:grpSpPr>
        <p:sp>
          <p:nvSpPr>
            <p:cNvPr id="314" name="Google Shape;10713;p80"/>
            <p:cNvSpPr/>
            <p:nvPr/>
          </p:nvSpPr>
          <p:spPr>
            <a:xfrm>
              <a:off x="1756350" y="2392225"/>
              <a:ext cx="978425" cy="652700"/>
            </a:xfrm>
            <a:custGeom>
              <a:avLst/>
              <a:gdLst/>
              <a:ahLst/>
              <a:cxnLst/>
              <a:rect l="l" t="t" r="r" b="b"/>
              <a:pathLst>
                <a:path w="39137" h="26108" extrusionOk="0">
                  <a:moveTo>
                    <a:pt x="24770" y="0"/>
                  </a:moveTo>
                  <a:cubicBezTo>
                    <a:pt x="23378" y="0"/>
                    <a:pt x="22163" y="151"/>
                    <a:pt x="21494" y="512"/>
                  </a:cubicBezTo>
                  <a:cubicBezTo>
                    <a:pt x="21494" y="512"/>
                    <a:pt x="12603" y="4786"/>
                    <a:pt x="11494" y="11682"/>
                  </a:cubicBezTo>
                  <a:cubicBezTo>
                    <a:pt x="10405" y="18578"/>
                    <a:pt x="1" y="23780"/>
                    <a:pt x="4195" y="25796"/>
                  </a:cubicBezTo>
                  <a:cubicBezTo>
                    <a:pt x="4641" y="26010"/>
                    <a:pt x="5293" y="26108"/>
                    <a:pt x="6108" y="26108"/>
                  </a:cubicBezTo>
                  <a:cubicBezTo>
                    <a:pt x="12955" y="26108"/>
                    <a:pt x="31267" y="19228"/>
                    <a:pt x="34943" y="17065"/>
                  </a:cubicBezTo>
                  <a:cubicBezTo>
                    <a:pt x="39137" y="14626"/>
                    <a:pt x="34096" y="2448"/>
                    <a:pt x="32342" y="1339"/>
                  </a:cubicBezTo>
                  <a:cubicBezTo>
                    <a:pt x="31102" y="611"/>
                    <a:pt x="27575" y="0"/>
                    <a:pt x="2477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15" name="Google Shape;10714;p80"/>
            <p:cNvSpPr/>
            <p:nvPr/>
          </p:nvSpPr>
          <p:spPr>
            <a:xfrm>
              <a:off x="1985200" y="3690375"/>
              <a:ext cx="428475" cy="1031825"/>
            </a:xfrm>
            <a:custGeom>
              <a:avLst/>
              <a:gdLst/>
              <a:ahLst/>
              <a:cxnLst/>
              <a:rect l="l" t="t" r="r" b="b"/>
              <a:pathLst>
                <a:path w="17139" h="41273" extrusionOk="0">
                  <a:moveTo>
                    <a:pt x="16877" y="1"/>
                  </a:moveTo>
                  <a:lnTo>
                    <a:pt x="7642" y="3106"/>
                  </a:lnTo>
                  <a:cubicBezTo>
                    <a:pt x="7642" y="3106"/>
                    <a:pt x="5203" y="10828"/>
                    <a:pt x="4860" y="17058"/>
                  </a:cubicBezTo>
                  <a:cubicBezTo>
                    <a:pt x="4537" y="23268"/>
                    <a:pt x="1" y="29236"/>
                    <a:pt x="1170" y="37725"/>
                  </a:cubicBezTo>
                  <a:cubicBezTo>
                    <a:pt x="1494" y="40246"/>
                    <a:pt x="2042" y="41273"/>
                    <a:pt x="2698" y="41273"/>
                  </a:cubicBezTo>
                  <a:cubicBezTo>
                    <a:pt x="4245" y="41273"/>
                    <a:pt x="6396" y="35555"/>
                    <a:pt x="7642" y="30245"/>
                  </a:cubicBezTo>
                  <a:cubicBezTo>
                    <a:pt x="9397" y="22764"/>
                    <a:pt x="13348" y="17562"/>
                    <a:pt x="15284" y="9659"/>
                  </a:cubicBezTo>
                  <a:cubicBezTo>
                    <a:pt x="17139" y="1836"/>
                    <a:pt x="16877" y="1"/>
                    <a:pt x="16877"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16" name="Google Shape;10715;p80"/>
            <p:cNvSpPr/>
            <p:nvPr/>
          </p:nvSpPr>
          <p:spPr>
            <a:xfrm>
              <a:off x="2367300" y="3667200"/>
              <a:ext cx="325650" cy="1072675"/>
            </a:xfrm>
            <a:custGeom>
              <a:avLst/>
              <a:gdLst/>
              <a:ahLst/>
              <a:cxnLst/>
              <a:rect l="l" t="t" r="r" b="b"/>
              <a:pathLst>
                <a:path w="13026" h="42907" extrusionOk="0">
                  <a:moveTo>
                    <a:pt x="12521" y="0"/>
                  </a:moveTo>
                  <a:lnTo>
                    <a:pt x="3871" y="4375"/>
                  </a:lnTo>
                  <a:cubicBezTo>
                    <a:pt x="3871" y="4375"/>
                    <a:pt x="2520" y="12340"/>
                    <a:pt x="3024" y="18570"/>
                  </a:cubicBezTo>
                  <a:cubicBezTo>
                    <a:pt x="3609" y="24861"/>
                    <a:pt x="0" y="31413"/>
                    <a:pt x="2359" y="39660"/>
                  </a:cubicBezTo>
                  <a:cubicBezTo>
                    <a:pt x="3019" y="41960"/>
                    <a:pt x="3682" y="42907"/>
                    <a:pt x="4307" y="42907"/>
                  </a:cubicBezTo>
                  <a:cubicBezTo>
                    <a:pt x="5895" y="42907"/>
                    <a:pt x="7245" y="36794"/>
                    <a:pt x="7722" y="31252"/>
                  </a:cubicBezTo>
                  <a:cubicBezTo>
                    <a:pt x="8408" y="23611"/>
                    <a:pt x="11594" y="17884"/>
                    <a:pt x="12259" y="9819"/>
                  </a:cubicBezTo>
                  <a:cubicBezTo>
                    <a:pt x="13025" y="1755"/>
                    <a:pt x="12521" y="0"/>
                    <a:pt x="12521"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17" name="Google Shape;10716;p80"/>
            <p:cNvSpPr/>
            <p:nvPr/>
          </p:nvSpPr>
          <p:spPr>
            <a:xfrm>
              <a:off x="2635950" y="2358625"/>
              <a:ext cx="443600" cy="586275"/>
            </a:xfrm>
            <a:custGeom>
              <a:avLst/>
              <a:gdLst/>
              <a:ahLst/>
              <a:cxnLst/>
              <a:rect l="l" t="t" r="r" b="b"/>
              <a:pathLst>
                <a:path w="17744" h="23451" extrusionOk="0">
                  <a:moveTo>
                    <a:pt x="13827" y="1"/>
                  </a:moveTo>
                  <a:cubicBezTo>
                    <a:pt x="13479" y="1"/>
                    <a:pt x="12561" y="411"/>
                    <a:pt x="11009" y="928"/>
                  </a:cubicBezTo>
                  <a:cubicBezTo>
                    <a:pt x="8328" y="1775"/>
                    <a:pt x="8671" y="7985"/>
                    <a:pt x="6554" y="12683"/>
                  </a:cubicBezTo>
                  <a:cubicBezTo>
                    <a:pt x="4376" y="17401"/>
                    <a:pt x="2702" y="18409"/>
                    <a:pt x="2702" y="18409"/>
                  </a:cubicBezTo>
                  <a:lnTo>
                    <a:pt x="1" y="23450"/>
                  </a:lnTo>
                  <a:lnTo>
                    <a:pt x="4719" y="21252"/>
                  </a:lnTo>
                  <a:cubicBezTo>
                    <a:pt x="9417" y="19075"/>
                    <a:pt x="11776" y="6816"/>
                    <a:pt x="11776" y="6816"/>
                  </a:cubicBezTo>
                  <a:cubicBezTo>
                    <a:pt x="11776" y="6816"/>
                    <a:pt x="17744" y="5465"/>
                    <a:pt x="17744" y="2864"/>
                  </a:cubicBezTo>
                  <a:cubicBezTo>
                    <a:pt x="17744" y="2024"/>
                    <a:pt x="17099" y="1744"/>
                    <a:pt x="16238" y="1744"/>
                  </a:cubicBezTo>
                  <a:cubicBezTo>
                    <a:pt x="14518" y="1744"/>
                    <a:pt x="11937" y="2864"/>
                    <a:pt x="11937" y="2864"/>
                  </a:cubicBezTo>
                  <a:cubicBezTo>
                    <a:pt x="11937" y="2864"/>
                    <a:pt x="12703" y="2360"/>
                    <a:pt x="13610" y="928"/>
                  </a:cubicBezTo>
                  <a:cubicBezTo>
                    <a:pt x="14021" y="259"/>
                    <a:pt x="14104" y="1"/>
                    <a:pt x="13827"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18" name="Google Shape;10717;p80"/>
            <p:cNvSpPr/>
            <p:nvPr/>
          </p:nvSpPr>
          <p:spPr>
            <a:xfrm>
              <a:off x="2092125" y="2889900"/>
              <a:ext cx="537800" cy="478900"/>
            </a:xfrm>
            <a:custGeom>
              <a:avLst/>
              <a:gdLst/>
              <a:ahLst/>
              <a:cxnLst/>
              <a:rect l="l" t="t" r="r" b="b"/>
              <a:pathLst>
                <a:path w="21512" h="19156" extrusionOk="0">
                  <a:moveTo>
                    <a:pt x="12277" y="1"/>
                  </a:moveTo>
                  <a:lnTo>
                    <a:pt x="12277" y="1"/>
                  </a:lnTo>
                  <a:cubicBezTo>
                    <a:pt x="12277" y="1"/>
                    <a:pt x="12275" y="2"/>
                    <a:pt x="12272" y="3"/>
                  </a:cubicBezTo>
                  <a:lnTo>
                    <a:pt x="12272" y="3"/>
                  </a:lnTo>
                  <a:cubicBezTo>
                    <a:pt x="12274" y="2"/>
                    <a:pt x="12276" y="2"/>
                    <a:pt x="12277" y="1"/>
                  </a:cubicBezTo>
                  <a:close/>
                  <a:moveTo>
                    <a:pt x="16267" y="0"/>
                  </a:moveTo>
                  <a:cubicBezTo>
                    <a:pt x="16248" y="0"/>
                    <a:pt x="16229" y="1"/>
                    <a:pt x="16209" y="1"/>
                  </a:cubicBezTo>
                  <a:cubicBezTo>
                    <a:pt x="14757" y="28"/>
                    <a:pt x="13837" y="37"/>
                    <a:pt x="13254" y="37"/>
                  </a:cubicBezTo>
                  <a:cubicBezTo>
                    <a:pt x="12222" y="37"/>
                    <a:pt x="12252" y="9"/>
                    <a:pt x="12272" y="3"/>
                  </a:cubicBezTo>
                  <a:lnTo>
                    <a:pt x="12272" y="3"/>
                  </a:lnTo>
                  <a:cubicBezTo>
                    <a:pt x="8318" y="1012"/>
                    <a:pt x="0" y="4460"/>
                    <a:pt x="4878" y="10083"/>
                  </a:cubicBezTo>
                  <a:cubicBezTo>
                    <a:pt x="9656" y="15627"/>
                    <a:pt x="11007" y="19156"/>
                    <a:pt x="11007" y="19156"/>
                  </a:cubicBezTo>
                  <a:lnTo>
                    <a:pt x="21512" y="18148"/>
                  </a:lnTo>
                  <a:cubicBezTo>
                    <a:pt x="21512" y="18148"/>
                    <a:pt x="20672" y="0"/>
                    <a:pt x="16267"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19" name="Google Shape;10718;p80"/>
            <p:cNvSpPr/>
            <p:nvPr/>
          </p:nvSpPr>
          <p:spPr>
            <a:xfrm>
              <a:off x="2340075" y="2841525"/>
              <a:ext cx="117475" cy="84200"/>
            </a:xfrm>
            <a:custGeom>
              <a:avLst/>
              <a:gdLst/>
              <a:ahLst/>
              <a:cxnLst/>
              <a:rect l="l" t="t" r="r" b="b"/>
              <a:pathLst>
                <a:path w="4699" h="3368" extrusionOk="0">
                  <a:moveTo>
                    <a:pt x="0" y="1"/>
                  </a:moveTo>
                  <a:lnTo>
                    <a:pt x="0" y="3368"/>
                  </a:lnTo>
                  <a:lnTo>
                    <a:pt x="4698" y="3368"/>
                  </a:lnTo>
                  <a:lnTo>
                    <a:pt x="3367" y="928"/>
                  </a:lnTo>
                  <a:lnTo>
                    <a:pt x="2944" y="102"/>
                  </a:lnTo>
                  <a:cubicBezTo>
                    <a:pt x="2601" y="182"/>
                    <a:pt x="2258" y="263"/>
                    <a:pt x="1936" y="263"/>
                  </a:cubicBezTo>
                  <a:cubicBezTo>
                    <a:pt x="1250" y="263"/>
                    <a:pt x="585" y="182"/>
                    <a:pt x="0"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0" name="Google Shape;10719;p80"/>
            <p:cNvSpPr/>
            <p:nvPr/>
          </p:nvSpPr>
          <p:spPr>
            <a:xfrm>
              <a:off x="2197650" y="2519175"/>
              <a:ext cx="361050" cy="328950"/>
            </a:xfrm>
            <a:custGeom>
              <a:avLst/>
              <a:gdLst/>
              <a:ahLst/>
              <a:cxnLst/>
              <a:rect l="l" t="t" r="r" b="b"/>
              <a:pathLst>
                <a:path w="14442" h="13158" extrusionOk="0">
                  <a:moveTo>
                    <a:pt x="6169" y="0"/>
                  </a:moveTo>
                  <a:cubicBezTo>
                    <a:pt x="5556" y="0"/>
                    <a:pt x="4916" y="196"/>
                    <a:pt x="4266" y="636"/>
                  </a:cubicBezTo>
                  <a:cubicBezTo>
                    <a:pt x="1173" y="2725"/>
                    <a:pt x="0" y="13157"/>
                    <a:pt x="7546" y="13157"/>
                  </a:cubicBezTo>
                  <a:cubicBezTo>
                    <a:pt x="7575" y="13157"/>
                    <a:pt x="7604" y="13157"/>
                    <a:pt x="7633" y="13157"/>
                  </a:cubicBezTo>
                  <a:cubicBezTo>
                    <a:pt x="14441" y="13085"/>
                    <a:pt x="11182" y="0"/>
                    <a:pt x="6169"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1" name="Google Shape;10720;p80"/>
            <p:cNvSpPr/>
            <p:nvPr/>
          </p:nvSpPr>
          <p:spPr>
            <a:xfrm>
              <a:off x="2340075" y="2841525"/>
              <a:ext cx="84200" cy="29775"/>
            </a:xfrm>
            <a:custGeom>
              <a:avLst/>
              <a:gdLst/>
              <a:ahLst/>
              <a:cxnLst/>
              <a:rect l="l" t="t" r="r" b="b"/>
              <a:pathLst>
                <a:path w="3368" h="1191" extrusionOk="0">
                  <a:moveTo>
                    <a:pt x="0" y="1"/>
                  </a:moveTo>
                  <a:lnTo>
                    <a:pt x="0" y="928"/>
                  </a:lnTo>
                  <a:cubicBezTo>
                    <a:pt x="585" y="1110"/>
                    <a:pt x="1250" y="1190"/>
                    <a:pt x="1936" y="1190"/>
                  </a:cubicBezTo>
                  <a:cubicBezTo>
                    <a:pt x="2521" y="1190"/>
                    <a:pt x="2944" y="1110"/>
                    <a:pt x="3367" y="928"/>
                  </a:cubicBezTo>
                  <a:lnTo>
                    <a:pt x="2944" y="102"/>
                  </a:lnTo>
                  <a:cubicBezTo>
                    <a:pt x="2601" y="182"/>
                    <a:pt x="2258" y="263"/>
                    <a:pt x="1936" y="263"/>
                  </a:cubicBezTo>
                  <a:cubicBezTo>
                    <a:pt x="1250" y="263"/>
                    <a:pt x="585" y="182"/>
                    <a:pt x="0"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2" name="Google Shape;10721;p80"/>
            <p:cNvSpPr/>
            <p:nvPr/>
          </p:nvSpPr>
          <p:spPr>
            <a:xfrm>
              <a:off x="2012425" y="3303250"/>
              <a:ext cx="882150" cy="569200"/>
            </a:xfrm>
            <a:custGeom>
              <a:avLst/>
              <a:gdLst/>
              <a:ahLst/>
              <a:cxnLst/>
              <a:rect l="l" t="t" r="r" b="b"/>
              <a:pathLst>
                <a:path w="35286" h="22768" extrusionOk="0">
                  <a:moveTo>
                    <a:pt x="24978" y="0"/>
                  </a:moveTo>
                  <a:cubicBezTo>
                    <a:pt x="22162" y="0"/>
                    <a:pt x="13691" y="1614"/>
                    <a:pt x="13691" y="1614"/>
                  </a:cubicBezTo>
                  <a:lnTo>
                    <a:pt x="12522" y="5989"/>
                  </a:lnTo>
                  <a:lnTo>
                    <a:pt x="81" y="19437"/>
                  </a:lnTo>
                  <a:cubicBezTo>
                    <a:pt x="81" y="19437"/>
                    <a:pt x="1" y="20768"/>
                    <a:pt x="1009" y="21534"/>
                  </a:cubicBezTo>
                  <a:cubicBezTo>
                    <a:pt x="1880" y="22067"/>
                    <a:pt x="14544" y="22767"/>
                    <a:pt x="20382" y="22767"/>
                  </a:cubicBezTo>
                  <a:cubicBezTo>
                    <a:pt x="21838" y="22767"/>
                    <a:pt x="22870" y="22724"/>
                    <a:pt x="23188" y="22623"/>
                  </a:cubicBezTo>
                  <a:cubicBezTo>
                    <a:pt x="23692" y="22482"/>
                    <a:pt x="25119" y="22435"/>
                    <a:pt x="26797" y="22435"/>
                  </a:cubicBezTo>
                  <a:cubicBezTo>
                    <a:pt x="30155" y="22435"/>
                    <a:pt x="34519" y="22623"/>
                    <a:pt x="34519" y="22623"/>
                  </a:cubicBezTo>
                  <a:cubicBezTo>
                    <a:pt x="34519" y="22623"/>
                    <a:pt x="35285" y="22119"/>
                    <a:pt x="33854" y="18087"/>
                  </a:cubicBezTo>
                  <a:cubicBezTo>
                    <a:pt x="32341" y="14135"/>
                    <a:pt x="25869" y="4477"/>
                    <a:pt x="25869" y="4477"/>
                  </a:cubicBezTo>
                  <a:cubicBezTo>
                    <a:pt x="25869" y="4477"/>
                    <a:pt x="26131" y="1110"/>
                    <a:pt x="25869" y="182"/>
                  </a:cubicBezTo>
                  <a:cubicBezTo>
                    <a:pt x="25819" y="54"/>
                    <a:pt x="25493" y="0"/>
                    <a:pt x="24978"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3" name="Google Shape;10722;p80"/>
            <p:cNvSpPr/>
            <p:nvPr/>
          </p:nvSpPr>
          <p:spPr>
            <a:xfrm>
              <a:off x="1836000" y="3125325"/>
              <a:ext cx="553875" cy="508600"/>
            </a:xfrm>
            <a:custGeom>
              <a:avLst/>
              <a:gdLst/>
              <a:ahLst/>
              <a:cxnLst/>
              <a:rect l="l" t="t" r="r" b="b"/>
              <a:pathLst>
                <a:path w="22155" h="20344" extrusionOk="0">
                  <a:moveTo>
                    <a:pt x="10163" y="0"/>
                  </a:moveTo>
                  <a:lnTo>
                    <a:pt x="7904" y="847"/>
                  </a:lnTo>
                  <a:cubicBezTo>
                    <a:pt x="7854" y="797"/>
                    <a:pt x="7788" y="772"/>
                    <a:pt x="7705" y="772"/>
                  </a:cubicBezTo>
                  <a:cubicBezTo>
                    <a:pt x="7622" y="772"/>
                    <a:pt x="7521" y="797"/>
                    <a:pt x="7400" y="847"/>
                  </a:cubicBezTo>
                  <a:cubicBezTo>
                    <a:pt x="5545" y="1432"/>
                    <a:pt x="1" y="5545"/>
                    <a:pt x="3267" y="8731"/>
                  </a:cubicBezTo>
                  <a:cubicBezTo>
                    <a:pt x="7138" y="12340"/>
                    <a:pt x="17724" y="14356"/>
                    <a:pt x="15969" y="17139"/>
                  </a:cubicBezTo>
                  <a:cubicBezTo>
                    <a:pt x="14195" y="20002"/>
                    <a:pt x="12945" y="20002"/>
                    <a:pt x="14961" y="20324"/>
                  </a:cubicBezTo>
                  <a:cubicBezTo>
                    <a:pt x="15033" y="20337"/>
                    <a:pt x="15104" y="20343"/>
                    <a:pt x="15174" y="20343"/>
                  </a:cubicBezTo>
                  <a:cubicBezTo>
                    <a:pt x="16961" y="20343"/>
                    <a:pt x="18067" y="16254"/>
                    <a:pt x="20163" y="15284"/>
                  </a:cubicBezTo>
                  <a:cubicBezTo>
                    <a:pt x="22155" y="14288"/>
                    <a:pt x="20858" y="13073"/>
                    <a:pt x="19326" y="13073"/>
                  </a:cubicBezTo>
                  <a:cubicBezTo>
                    <a:pt x="19183" y="13073"/>
                    <a:pt x="19038" y="13084"/>
                    <a:pt x="18893" y="13106"/>
                  </a:cubicBezTo>
                  <a:cubicBezTo>
                    <a:pt x="18870" y="13108"/>
                    <a:pt x="18846" y="13109"/>
                    <a:pt x="18819" y="13109"/>
                  </a:cubicBezTo>
                  <a:cubicBezTo>
                    <a:pt x="17007" y="13109"/>
                    <a:pt x="7000" y="7699"/>
                    <a:pt x="8570" y="6049"/>
                  </a:cubicBezTo>
                  <a:cubicBezTo>
                    <a:pt x="10163" y="4376"/>
                    <a:pt x="15123" y="666"/>
                    <a:pt x="15123" y="666"/>
                  </a:cubicBezTo>
                  <a:lnTo>
                    <a:pt x="10163" y="0"/>
                  </a:ln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4" name="Google Shape;10723;p80"/>
            <p:cNvSpPr/>
            <p:nvPr/>
          </p:nvSpPr>
          <p:spPr>
            <a:xfrm>
              <a:off x="2003850" y="2772475"/>
              <a:ext cx="798475" cy="571125"/>
            </a:xfrm>
            <a:custGeom>
              <a:avLst/>
              <a:gdLst/>
              <a:ahLst/>
              <a:cxnLst/>
              <a:rect l="l" t="t" r="r" b="b"/>
              <a:pathLst>
                <a:path w="31939" h="22845" extrusionOk="0">
                  <a:moveTo>
                    <a:pt x="27402" y="1"/>
                  </a:moveTo>
                  <a:lnTo>
                    <a:pt x="18147" y="4698"/>
                  </a:lnTo>
                  <a:cubicBezTo>
                    <a:pt x="18147" y="4698"/>
                    <a:pt x="21010" y="5202"/>
                    <a:pt x="18651" y="6392"/>
                  </a:cubicBezTo>
                  <a:cubicBezTo>
                    <a:pt x="18037" y="6732"/>
                    <a:pt x="17286" y="6856"/>
                    <a:pt x="16517" y="6856"/>
                  </a:cubicBezTo>
                  <a:cubicBezTo>
                    <a:pt x="14460" y="6856"/>
                    <a:pt x="12280" y="5969"/>
                    <a:pt x="12280" y="5969"/>
                  </a:cubicBezTo>
                  <a:cubicBezTo>
                    <a:pt x="12280" y="5969"/>
                    <a:pt x="10344" y="6553"/>
                    <a:pt x="7905" y="6795"/>
                  </a:cubicBezTo>
                  <a:cubicBezTo>
                    <a:pt x="5465" y="7057"/>
                    <a:pt x="1090" y="12259"/>
                    <a:pt x="1090" y="12259"/>
                  </a:cubicBezTo>
                  <a:cubicBezTo>
                    <a:pt x="1090" y="12259"/>
                    <a:pt x="1" y="13348"/>
                    <a:pt x="585" y="14276"/>
                  </a:cubicBezTo>
                  <a:cubicBezTo>
                    <a:pt x="1190" y="15203"/>
                    <a:pt x="5546" y="18732"/>
                    <a:pt x="5546" y="18732"/>
                  </a:cubicBezTo>
                  <a:lnTo>
                    <a:pt x="8751" y="17139"/>
                  </a:lnTo>
                  <a:lnTo>
                    <a:pt x="11090" y="22845"/>
                  </a:lnTo>
                  <a:cubicBezTo>
                    <a:pt x="11090" y="22845"/>
                    <a:pt x="12098" y="22603"/>
                    <a:pt x="15808" y="21091"/>
                  </a:cubicBezTo>
                  <a:cubicBezTo>
                    <a:pt x="19498" y="19578"/>
                    <a:pt x="28309" y="18732"/>
                    <a:pt x="28309" y="18732"/>
                  </a:cubicBezTo>
                  <a:cubicBezTo>
                    <a:pt x="28309" y="18732"/>
                    <a:pt x="28410" y="16715"/>
                    <a:pt x="28067" y="14860"/>
                  </a:cubicBezTo>
                  <a:cubicBezTo>
                    <a:pt x="27724" y="13026"/>
                    <a:pt x="25123" y="9739"/>
                    <a:pt x="25123" y="9739"/>
                  </a:cubicBezTo>
                  <a:cubicBezTo>
                    <a:pt x="25123" y="9739"/>
                    <a:pt x="31676" y="7400"/>
                    <a:pt x="31838" y="5384"/>
                  </a:cubicBezTo>
                  <a:cubicBezTo>
                    <a:pt x="31938" y="3368"/>
                    <a:pt x="27402" y="1"/>
                    <a:pt x="27402"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5" name="Google Shape;10724;p80"/>
            <p:cNvSpPr/>
            <p:nvPr/>
          </p:nvSpPr>
          <p:spPr>
            <a:xfrm>
              <a:off x="1758375" y="4605425"/>
              <a:ext cx="409525" cy="219300"/>
            </a:xfrm>
            <a:custGeom>
              <a:avLst/>
              <a:gdLst/>
              <a:ahLst/>
              <a:cxnLst/>
              <a:rect l="l" t="t" r="r" b="b"/>
              <a:pathLst>
                <a:path w="16381" h="8772" extrusionOk="0">
                  <a:moveTo>
                    <a:pt x="14885" y="1"/>
                  </a:moveTo>
                  <a:cubicBezTo>
                    <a:pt x="14852" y="1"/>
                    <a:pt x="14817" y="5"/>
                    <a:pt x="14780" y="14"/>
                  </a:cubicBezTo>
                  <a:cubicBezTo>
                    <a:pt x="14249" y="155"/>
                    <a:pt x="13541" y="202"/>
                    <a:pt x="12833" y="202"/>
                  </a:cubicBezTo>
                  <a:cubicBezTo>
                    <a:pt x="11417" y="202"/>
                    <a:pt x="10001" y="14"/>
                    <a:pt x="10001" y="14"/>
                  </a:cubicBezTo>
                  <a:cubicBezTo>
                    <a:pt x="10001" y="14"/>
                    <a:pt x="6211" y="4974"/>
                    <a:pt x="4033" y="5659"/>
                  </a:cubicBezTo>
                  <a:cubicBezTo>
                    <a:pt x="1835" y="6325"/>
                    <a:pt x="1" y="6668"/>
                    <a:pt x="1251" y="7756"/>
                  </a:cubicBezTo>
                  <a:cubicBezTo>
                    <a:pt x="1926" y="8301"/>
                    <a:pt x="3650" y="8573"/>
                    <a:pt x="5437" y="8573"/>
                  </a:cubicBezTo>
                  <a:cubicBezTo>
                    <a:pt x="7224" y="8573"/>
                    <a:pt x="9074" y="8301"/>
                    <a:pt x="10001" y="7756"/>
                  </a:cubicBezTo>
                  <a:cubicBezTo>
                    <a:pt x="10492" y="7478"/>
                    <a:pt x="10879" y="7369"/>
                    <a:pt x="11187" y="7369"/>
                  </a:cubicBezTo>
                  <a:cubicBezTo>
                    <a:pt x="12080" y="7369"/>
                    <a:pt x="12301" y="8283"/>
                    <a:pt x="12421" y="8583"/>
                  </a:cubicBezTo>
                  <a:cubicBezTo>
                    <a:pt x="12508" y="8724"/>
                    <a:pt x="12799" y="8771"/>
                    <a:pt x="13149" y="8771"/>
                  </a:cubicBezTo>
                  <a:cubicBezTo>
                    <a:pt x="13848" y="8771"/>
                    <a:pt x="14780" y="8583"/>
                    <a:pt x="14780" y="8583"/>
                  </a:cubicBezTo>
                  <a:cubicBezTo>
                    <a:pt x="14780" y="8583"/>
                    <a:pt x="16381" y="1"/>
                    <a:pt x="14885"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6" name="Google Shape;10725;p80"/>
            <p:cNvSpPr/>
            <p:nvPr/>
          </p:nvSpPr>
          <p:spPr>
            <a:xfrm>
              <a:off x="2385500" y="4605750"/>
              <a:ext cx="422875" cy="226850"/>
            </a:xfrm>
            <a:custGeom>
              <a:avLst/>
              <a:gdLst/>
              <a:ahLst/>
              <a:cxnLst/>
              <a:rect l="l" t="t" r="r" b="b"/>
              <a:pathLst>
                <a:path w="16915" h="9074" extrusionOk="0">
                  <a:moveTo>
                    <a:pt x="6410" y="1"/>
                  </a:moveTo>
                  <a:cubicBezTo>
                    <a:pt x="6410" y="1"/>
                    <a:pt x="4221" y="484"/>
                    <a:pt x="2529" y="484"/>
                  </a:cubicBezTo>
                  <a:cubicBezTo>
                    <a:pt x="2205" y="484"/>
                    <a:pt x="1900" y="466"/>
                    <a:pt x="1631" y="424"/>
                  </a:cubicBezTo>
                  <a:cubicBezTo>
                    <a:pt x="1608" y="421"/>
                    <a:pt x="1586" y="419"/>
                    <a:pt x="1564" y="419"/>
                  </a:cubicBezTo>
                  <a:cubicBezTo>
                    <a:pt x="1" y="419"/>
                    <a:pt x="2296" y="8993"/>
                    <a:pt x="2296" y="8993"/>
                  </a:cubicBezTo>
                  <a:cubicBezTo>
                    <a:pt x="2296" y="8993"/>
                    <a:pt x="2963" y="9074"/>
                    <a:pt x="3589" y="9074"/>
                  </a:cubicBezTo>
                  <a:cubicBezTo>
                    <a:pt x="4095" y="9074"/>
                    <a:pt x="4574" y="9021"/>
                    <a:pt x="4655" y="8832"/>
                  </a:cubicBezTo>
                  <a:cubicBezTo>
                    <a:pt x="4778" y="8449"/>
                    <a:pt x="4959" y="7485"/>
                    <a:pt x="5878" y="7485"/>
                  </a:cubicBezTo>
                  <a:cubicBezTo>
                    <a:pt x="6169" y="7485"/>
                    <a:pt x="6534" y="7582"/>
                    <a:pt x="6994" y="7824"/>
                  </a:cubicBezTo>
                  <a:cubicBezTo>
                    <a:pt x="7708" y="8166"/>
                    <a:pt x="8923" y="8324"/>
                    <a:pt x="10232" y="8324"/>
                  </a:cubicBezTo>
                  <a:cubicBezTo>
                    <a:pt x="12475" y="8324"/>
                    <a:pt x="14994" y="7860"/>
                    <a:pt x="15745" y="7058"/>
                  </a:cubicBezTo>
                  <a:cubicBezTo>
                    <a:pt x="16914" y="5888"/>
                    <a:pt x="15059" y="5727"/>
                    <a:pt x="12801" y="5223"/>
                  </a:cubicBezTo>
                  <a:cubicBezTo>
                    <a:pt x="10624" y="4719"/>
                    <a:pt x="6410" y="1"/>
                    <a:pt x="641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7" name="Google Shape;10726;p80"/>
            <p:cNvSpPr/>
            <p:nvPr/>
          </p:nvSpPr>
          <p:spPr>
            <a:xfrm>
              <a:off x="2169700" y="2421425"/>
              <a:ext cx="426450" cy="236075"/>
            </a:xfrm>
            <a:custGeom>
              <a:avLst/>
              <a:gdLst/>
              <a:ahLst/>
              <a:cxnLst/>
              <a:rect l="l" t="t" r="r" b="b"/>
              <a:pathLst>
                <a:path w="17058" h="9443" extrusionOk="0">
                  <a:moveTo>
                    <a:pt x="8703" y="0"/>
                  </a:moveTo>
                  <a:cubicBezTo>
                    <a:pt x="8127" y="0"/>
                    <a:pt x="7548" y="132"/>
                    <a:pt x="6977" y="433"/>
                  </a:cubicBezTo>
                  <a:cubicBezTo>
                    <a:pt x="2198" y="3034"/>
                    <a:pt x="0" y="7409"/>
                    <a:pt x="343" y="9425"/>
                  </a:cubicBezTo>
                  <a:cubicBezTo>
                    <a:pt x="343" y="9425"/>
                    <a:pt x="459" y="9442"/>
                    <a:pt x="662" y="9442"/>
                  </a:cubicBezTo>
                  <a:cubicBezTo>
                    <a:pt x="1473" y="9442"/>
                    <a:pt x="3676" y="9172"/>
                    <a:pt x="5545" y="6482"/>
                  </a:cubicBezTo>
                  <a:cubicBezTo>
                    <a:pt x="6553" y="4889"/>
                    <a:pt x="7481" y="4465"/>
                    <a:pt x="7481" y="4465"/>
                  </a:cubicBezTo>
                  <a:cubicBezTo>
                    <a:pt x="7481" y="4465"/>
                    <a:pt x="9688" y="6907"/>
                    <a:pt x="12468" y="6907"/>
                  </a:cubicBezTo>
                  <a:cubicBezTo>
                    <a:pt x="12513" y="6907"/>
                    <a:pt x="12557" y="6906"/>
                    <a:pt x="12602" y="6905"/>
                  </a:cubicBezTo>
                  <a:cubicBezTo>
                    <a:pt x="15546" y="6905"/>
                    <a:pt x="17058" y="7228"/>
                    <a:pt x="17058" y="7228"/>
                  </a:cubicBezTo>
                  <a:cubicBezTo>
                    <a:pt x="17058" y="7228"/>
                    <a:pt x="12959" y="0"/>
                    <a:pt x="8703"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8" name="Google Shape;10727;p80"/>
            <p:cNvSpPr/>
            <p:nvPr/>
          </p:nvSpPr>
          <p:spPr>
            <a:xfrm>
              <a:off x="2384525" y="2671950"/>
              <a:ext cx="27150" cy="74875"/>
            </a:xfrm>
            <a:custGeom>
              <a:avLst/>
              <a:gdLst/>
              <a:ahLst/>
              <a:cxnLst/>
              <a:rect l="l" t="t" r="r" b="b"/>
              <a:pathLst>
                <a:path w="1086" h="2995" extrusionOk="0">
                  <a:moveTo>
                    <a:pt x="431" y="1"/>
                  </a:moveTo>
                  <a:cubicBezTo>
                    <a:pt x="387" y="1"/>
                    <a:pt x="344" y="20"/>
                    <a:pt x="319" y="70"/>
                  </a:cubicBezTo>
                  <a:cubicBezTo>
                    <a:pt x="158" y="231"/>
                    <a:pt x="158" y="493"/>
                    <a:pt x="158" y="836"/>
                  </a:cubicBezTo>
                  <a:cubicBezTo>
                    <a:pt x="239" y="997"/>
                    <a:pt x="319" y="1239"/>
                    <a:pt x="400" y="1421"/>
                  </a:cubicBezTo>
                  <a:cubicBezTo>
                    <a:pt x="400" y="1582"/>
                    <a:pt x="480" y="1662"/>
                    <a:pt x="581" y="1743"/>
                  </a:cubicBezTo>
                  <a:cubicBezTo>
                    <a:pt x="581" y="1844"/>
                    <a:pt x="581" y="1844"/>
                    <a:pt x="662" y="1925"/>
                  </a:cubicBezTo>
                  <a:cubicBezTo>
                    <a:pt x="823" y="2167"/>
                    <a:pt x="662" y="2429"/>
                    <a:pt x="239" y="2671"/>
                  </a:cubicBezTo>
                  <a:cubicBezTo>
                    <a:pt x="228" y="2660"/>
                    <a:pt x="216" y="2655"/>
                    <a:pt x="203" y="2655"/>
                  </a:cubicBezTo>
                  <a:cubicBezTo>
                    <a:pt x="117" y="2655"/>
                    <a:pt x="0" y="2863"/>
                    <a:pt x="158" y="2933"/>
                  </a:cubicBezTo>
                  <a:cubicBezTo>
                    <a:pt x="240" y="2974"/>
                    <a:pt x="335" y="2994"/>
                    <a:pt x="430" y="2994"/>
                  </a:cubicBezTo>
                  <a:cubicBezTo>
                    <a:pt x="706" y="2994"/>
                    <a:pt x="985" y="2824"/>
                    <a:pt x="985" y="2509"/>
                  </a:cubicBezTo>
                  <a:cubicBezTo>
                    <a:pt x="1085" y="1743"/>
                    <a:pt x="77" y="916"/>
                    <a:pt x="581" y="150"/>
                  </a:cubicBezTo>
                  <a:cubicBezTo>
                    <a:pt x="637" y="95"/>
                    <a:pt x="529" y="1"/>
                    <a:pt x="431"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29" name="Google Shape;10728;p80"/>
            <p:cNvSpPr/>
            <p:nvPr/>
          </p:nvSpPr>
          <p:spPr>
            <a:xfrm>
              <a:off x="2372100" y="2745550"/>
              <a:ext cx="49650" cy="35575"/>
            </a:xfrm>
            <a:custGeom>
              <a:avLst/>
              <a:gdLst/>
              <a:ahLst/>
              <a:cxnLst/>
              <a:rect l="l" t="t" r="r" b="b"/>
              <a:pathLst>
                <a:path w="1986" h="1423" extrusionOk="0">
                  <a:moveTo>
                    <a:pt x="1713" y="0"/>
                  </a:moveTo>
                  <a:cubicBezTo>
                    <a:pt x="1616" y="0"/>
                    <a:pt x="1513" y="94"/>
                    <a:pt x="1582" y="150"/>
                  </a:cubicBezTo>
                  <a:cubicBezTo>
                    <a:pt x="1663" y="493"/>
                    <a:pt x="1401" y="916"/>
                    <a:pt x="1240" y="1078"/>
                  </a:cubicBezTo>
                  <a:cubicBezTo>
                    <a:pt x="1150" y="1150"/>
                    <a:pt x="1064" y="1180"/>
                    <a:pt x="982" y="1180"/>
                  </a:cubicBezTo>
                  <a:cubicBezTo>
                    <a:pt x="679" y="1180"/>
                    <a:pt x="439" y="764"/>
                    <a:pt x="312" y="573"/>
                  </a:cubicBezTo>
                  <a:cubicBezTo>
                    <a:pt x="287" y="523"/>
                    <a:pt x="245" y="504"/>
                    <a:pt x="201" y="504"/>
                  </a:cubicBezTo>
                  <a:cubicBezTo>
                    <a:pt x="104" y="504"/>
                    <a:pt x="1" y="598"/>
                    <a:pt x="70" y="654"/>
                  </a:cubicBezTo>
                  <a:cubicBezTo>
                    <a:pt x="261" y="988"/>
                    <a:pt x="565" y="1423"/>
                    <a:pt x="972" y="1423"/>
                  </a:cubicBezTo>
                  <a:cubicBezTo>
                    <a:pt x="1081" y="1423"/>
                    <a:pt x="1197" y="1392"/>
                    <a:pt x="1320" y="1319"/>
                  </a:cubicBezTo>
                  <a:cubicBezTo>
                    <a:pt x="1663" y="1078"/>
                    <a:pt x="1986" y="493"/>
                    <a:pt x="1824" y="69"/>
                  </a:cubicBezTo>
                  <a:cubicBezTo>
                    <a:pt x="1799" y="19"/>
                    <a:pt x="1757" y="0"/>
                    <a:pt x="1713" y="0"/>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0" name="Google Shape;10729;p80"/>
            <p:cNvSpPr/>
            <p:nvPr/>
          </p:nvSpPr>
          <p:spPr>
            <a:xfrm>
              <a:off x="2401050" y="2610675"/>
              <a:ext cx="63050" cy="12625"/>
            </a:xfrm>
            <a:custGeom>
              <a:avLst/>
              <a:gdLst/>
              <a:ahLst/>
              <a:cxnLst/>
              <a:rect l="l" t="t" r="r" b="b"/>
              <a:pathLst>
                <a:path w="2522" h="505" extrusionOk="0">
                  <a:moveTo>
                    <a:pt x="1009" y="0"/>
                  </a:moveTo>
                  <a:cubicBezTo>
                    <a:pt x="928" y="0"/>
                    <a:pt x="828" y="0"/>
                    <a:pt x="747" y="81"/>
                  </a:cubicBezTo>
                  <a:lnTo>
                    <a:pt x="586" y="81"/>
                  </a:lnTo>
                  <a:cubicBezTo>
                    <a:pt x="505" y="81"/>
                    <a:pt x="424" y="162"/>
                    <a:pt x="424" y="162"/>
                  </a:cubicBezTo>
                  <a:cubicBezTo>
                    <a:pt x="324" y="162"/>
                    <a:pt x="243" y="262"/>
                    <a:pt x="243" y="262"/>
                  </a:cubicBezTo>
                  <a:cubicBezTo>
                    <a:pt x="162" y="262"/>
                    <a:pt x="162" y="343"/>
                    <a:pt x="82" y="343"/>
                  </a:cubicBezTo>
                  <a:lnTo>
                    <a:pt x="1" y="424"/>
                  </a:lnTo>
                  <a:cubicBezTo>
                    <a:pt x="1" y="424"/>
                    <a:pt x="82" y="424"/>
                    <a:pt x="162" y="343"/>
                  </a:cubicBezTo>
                  <a:lnTo>
                    <a:pt x="424" y="343"/>
                  </a:lnTo>
                  <a:cubicBezTo>
                    <a:pt x="505" y="343"/>
                    <a:pt x="505" y="262"/>
                    <a:pt x="586" y="262"/>
                  </a:cubicBezTo>
                  <a:lnTo>
                    <a:pt x="1674" y="262"/>
                  </a:lnTo>
                  <a:cubicBezTo>
                    <a:pt x="1755" y="343"/>
                    <a:pt x="1836" y="343"/>
                    <a:pt x="1937" y="343"/>
                  </a:cubicBezTo>
                  <a:cubicBezTo>
                    <a:pt x="2017" y="343"/>
                    <a:pt x="2017" y="343"/>
                    <a:pt x="2098" y="424"/>
                  </a:cubicBezTo>
                  <a:cubicBezTo>
                    <a:pt x="2258" y="424"/>
                    <a:pt x="2392" y="459"/>
                    <a:pt x="2464" y="483"/>
                  </a:cubicBezTo>
                  <a:lnTo>
                    <a:pt x="2464" y="483"/>
                  </a:lnTo>
                  <a:cubicBezTo>
                    <a:pt x="2451" y="471"/>
                    <a:pt x="2441" y="453"/>
                    <a:pt x="2441" y="424"/>
                  </a:cubicBezTo>
                  <a:cubicBezTo>
                    <a:pt x="2340" y="424"/>
                    <a:pt x="2340" y="424"/>
                    <a:pt x="2259" y="343"/>
                  </a:cubicBezTo>
                  <a:lnTo>
                    <a:pt x="2178" y="262"/>
                  </a:lnTo>
                  <a:cubicBezTo>
                    <a:pt x="2098" y="262"/>
                    <a:pt x="2017" y="162"/>
                    <a:pt x="2017" y="162"/>
                  </a:cubicBezTo>
                  <a:cubicBezTo>
                    <a:pt x="1937" y="162"/>
                    <a:pt x="1836" y="81"/>
                    <a:pt x="1755" y="81"/>
                  </a:cubicBezTo>
                  <a:cubicBezTo>
                    <a:pt x="1674" y="81"/>
                    <a:pt x="1594" y="81"/>
                    <a:pt x="1513" y="0"/>
                  </a:cubicBezTo>
                  <a:close/>
                  <a:moveTo>
                    <a:pt x="2464" y="483"/>
                  </a:moveTo>
                  <a:lnTo>
                    <a:pt x="2464" y="483"/>
                  </a:lnTo>
                  <a:cubicBezTo>
                    <a:pt x="2488" y="504"/>
                    <a:pt x="2521" y="504"/>
                    <a:pt x="2521" y="504"/>
                  </a:cubicBezTo>
                  <a:cubicBezTo>
                    <a:pt x="2521" y="504"/>
                    <a:pt x="2501" y="495"/>
                    <a:pt x="2464" y="483"/>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1" name="Google Shape;10730;p80"/>
            <p:cNvSpPr/>
            <p:nvPr/>
          </p:nvSpPr>
          <p:spPr>
            <a:xfrm>
              <a:off x="2285625" y="2629825"/>
              <a:ext cx="52450" cy="31275"/>
            </a:xfrm>
            <a:custGeom>
              <a:avLst/>
              <a:gdLst/>
              <a:ahLst/>
              <a:cxnLst/>
              <a:rect l="l" t="t" r="r" b="b"/>
              <a:pathLst>
                <a:path w="2098" h="1251" extrusionOk="0">
                  <a:moveTo>
                    <a:pt x="1755" y="0"/>
                  </a:moveTo>
                  <a:cubicBezTo>
                    <a:pt x="1674" y="0"/>
                    <a:pt x="1594" y="81"/>
                    <a:pt x="1513" y="81"/>
                  </a:cubicBezTo>
                  <a:lnTo>
                    <a:pt x="1251" y="81"/>
                  </a:lnTo>
                  <a:cubicBezTo>
                    <a:pt x="1251" y="81"/>
                    <a:pt x="1170" y="162"/>
                    <a:pt x="1089" y="162"/>
                  </a:cubicBezTo>
                  <a:cubicBezTo>
                    <a:pt x="1009" y="162"/>
                    <a:pt x="908" y="242"/>
                    <a:pt x="827" y="242"/>
                  </a:cubicBezTo>
                  <a:cubicBezTo>
                    <a:pt x="747" y="323"/>
                    <a:pt x="666" y="323"/>
                    <a:pt x="585" y="404"/>
                  </a:cubicBezTo>
                  <a:lnTo>
                    <a:pt x="404" y="585"/>
                  </a:lnTo>
                  <a:cubicBezTo>
                    <a:pt x="404" y="585"/>
                    <a:pt x="323" y="666"/>
                    <a:pt x="243" y="747"/>
                  </a:cubicBezTo>
                  <a:cubicBezTo>
                    <a:pt x="243" y="747"/>
                    <a:pt x="162" y="827"/>
                    <a:pt x="162" y="908"/>
                  </a:cubicBezTo>
                  <a:lnTo>
                    <a:pt x="81" y="1009"/>
                  </a:lnTo>
                  <a:cubicBezTo>
                    <a:pt x="81" y="1089"/>
                    <a:pt x="1" y="1089"/>
                    <a:pt x="1" y="1170"/>
                  </a:cubicBezTo>
                  <a:lnTo>
                    <a:pt x="1" y="1251"/>
                  </a:lnTo>
                  <a:cubicBezTo>
                    <a:pt x="1" y="1251"/>
                    <a:pt x="1" y="1170"/>
                    <a:pt x="81" y="1170"/>
                  </a:cubicBezTo>
                  <a:cubicBezTo>
                    <a:pt x="81" y="1170"/>
                    <a:pt x="81" y="1089"/>
                    <a:pt x="162" y="1089"/>
                  </a:cubicBezTo>
                  <a:cubicBezTo>
                    <a:pt x="162" y="1009"/>
                    <a:pt x="243" y="1009"/>
                    <a:pt x="243" y="1009"/>
                  </a:cubicBezTo>
                  <a:cubicBezTo>
                    <a:pt x="323" y="908"/>
                    <a:pt x="323" y="908"/>
                    <a:pt x="404" y="827"/>
                  </a:cubicBezTo>
                  <a:cubicBezTo>
                    <a:pt x="404" y="827"/>
                    <a:pt x="505" y="747"/>
                    <a:pt x="585" y="747"/>
                  </a:cubicBezTo>
                  <a:cubicBezTo>
                    <a:pt x="666" y="666"/>
                    <a:pt x="666" y="666"/>
                    <a:pt x="747" y="585"/>
                  </a:cubicBezTo>
                  <a:cubicBezTo>
                    <a:pt x="827" y="585"/>
                    <a:pt x="908" y="505"/>
                    <a:pt x="908" y="505"/>
                  </a:cubicBezTo>
                  <a:cubicBezTo>
                    <a:pt x="1009" y="404"/>
                    <a:pt x="1089" y="404"/>
                    <a:pt x="1170" y="323"/>
                  </a:cubicBezTo>
                  <a:lnTo>
                    <a:pt x="1251" y="323"/>
                  </a:lnTo>
                  <a:cubicBezTo>
                    <a:pt x="1251" y="323"/>
                    <a:pt x="1331" y="323"/>
                    <a:pt x="1331" y="242"/>
                  </a:cubicBezTo>
                  <a:lnTo>
                    <a:pt x="1594" y="242"/>
                  </a:lnTo>
                  <a:cubicBezTo>
                    <a:pt x="1594" y="162"/>
                    <a:pt x="1674" y="162"/>
                    <a:pt x="1755" y="162"/>
                  </a:cubicBezTo>
                  <a:cubicBezTo>
                    <a:pt x="2017" y="81"/>
                    <a:pt x="2098" y="81"/>
                    <a:pt x="2098" y="81"/>
                  </a:cubicBezTo>
                  <a:lnTo>
                    <a:pt x="1916" y="81"/>
                  </a:lnTo>
                  <a:cubicBezTo>
                    <a:pt x="1835" y="81"/>
                    <a:pt x="1755" y="0"/>
                    <a:pt x="1755"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2" name="Google Shape;10731;p80"/>
            <p:cNvSpPr/>
            <p:nvPr/>
          </p:nvSpPr>
          <p:spPr>
            <a:xfrm>
              <a:off x="2310825" y="2676825"/>
              <a:ext cx="35325" cy="24500"/>
            </a:xfrm>
            <a:custGeom>
              <a:avLst/>
              <a:gdLst/>
              <a:ahLst/>
              <a:cxnLst/>
              <a:rect l="l" t="t" r="r" b="b"/>
              <a:pathLst>
                <a:path w="1413" h="980" extrusionOk="0">
                  <a:moveTo>
                    <a:pt x="1211" y="1"/>
                  </a:moveTo>
                  <a:cubicBezTo>
                    <a:pt x="1150" y="1"/>
                    <a:pt x="1090" y="46"/>
                    <a:pt x="1090" y="137"/>
                  </a:cubicBezTo>
                  <a:lnTo>
                    <a:pt x="1090" y="459"/>
                  </a:lnTo>
                  <a:cubicBezTo>
                    <a:pt x="1009" y="540"/>
                    <a:pt x="1009" y="641"/>
                    <a:pt x="908" y="641"/>
                  </a:cubicBezTo>
                  <a:cubicBezTo>
                    <a:pt x="855" y="676"/>
                    <a:pt x="800" y="691"/>
                    <a:pt x="746" y="691"/>
                  </a:cubicBezTo>
                  <a:cubicBezTo>
                    <a:pt x="555" y="691"/>
                    <a:pt x="368" y="504"/>
                    <a:pt x="243" y="379"/>
                  </a:cubicBezTo>
                  <a:cubicBezTo>
                    <a:pt x="202" y="338"/>
                    <a:pt x="162" y="318"/>
                    <a:pt x="132" y="318"/>
                  </a:cubicBezTo>
                  <a:cubicBezTo>
                    <a:pt x="102" y="318"/>
                    <a:pt x="81" y="338"/>
                    <a:pt x="81" y="379"/>
                  </a:cubicBezTo>
                  <a:cubicBezTo>
                    <a:pt x="1" y="379"/>
                    <a:pt x="1" y="459"/>
                    <a:pt x="1" y="540"/>
                  </a:cubicBezTo>
                  <a:cubicBezTo>
                    <a:pt x="141" y="767"/>
                    <a:pt x="477" y="979"/>
                    <a:pt x="722" y="979"/>
                  </a:cubicBezTo>
                  <a:cubicBezTo>
                    <a:pt x="760" y="979"/>
                    <a:pt x="795" y="974"/>
                    <a:pt x="827" y="963"/>
                  </a:cubicBezTo>
                  <a:cubicBezTo>
                    <a:pt x="908" y="963"/>
                    <a:pt x="1009" y="883"/>
                    <a:pt x="1090" y="883"/>
                  </a:cubicBezTo>
                  <a:cubicBezTo>
                    <a:pt x="1170" y="802"/>
                    <a:pt x="1170" y="802"/>
                    <a:pt x="1251" y="721"/>
                  </a:cubicBezTo>
                  <a:lnTo>
                    <a:pt x="1251" y="641"/>
                  </a:lnTo>
                  <a:cubicBezTo>
                    <a:pt x="1412" y="459"/>
                    <a:pt x="1332" y="298"/>
                    <a:pt x="1332" y="137"/>
                  </a:cubicBezTo>
                  <a:cubicBezTo>
                    <a:pt x="1332" y="46"/>
                    <a:pt x="1271" y="1"/>
                    <a:pt x="121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3" name="Google Shape;10732;p80"/>
            <p:cNvSpPr/>
            <p:nvPr/>
          </p:nvSpPr>
          <p:spPr>
            <a:xfrm>
              <a:off x="2413650" y="2657725"/>
              <a:ext cx="29275" cy="22525"/>
            </a:xfrm>
            <a:custGeom>
              <a:avLst/>
              <a:gdLst/>
              <a:ahLst/>
              <a:cxnLst/>
              <a:rect l="l" t="t" r="r" b="b"/>
              <a:pathLst>
                <a:path w="1171" h="901" extrusionOk="0">
                  <a:moveTo>
                    <a:pt x="1019" y="1"/>
                  </a:moveTo>
                  <a:cubicBezTo>
                    <a:pt x="970" y="1"/>
                    <a:pt x="928" y="21"/>
                    <a:pt x="928" y="54"/>
                  </a:cubicBezTo>
                  <a:cubicBezTo>
                    <a:pt x="828" y="215"/>
                    <a:pt x="928" y="477"/>
                    <a:pt x="747" y="558"/>
                  </a:cubicBezTo>
                  <a:cubicBezTo>
                    <a:pt x="700" y="582"/>
                    <a:pt x="659" y="591"/>
                    <a:pt x="626" y="591"/>
                  </a:cubicBezTo>
                  <a:cubicBezTo>
                    <a:pt x="545" y="591"/>
                    <a:pt x="505" y="534"/>
                    <a:pt x="505" y="477"/>
                  </a:cubicBezTo>
                  <a:cubicBezTo>
                    <a:pt x="424" y="397"/>
                    <a:pt x="324" y="296"/>
                    <a:pt x="324" y="215"/>
                  </a:cubicBezTo>
                  <a:cubicBezTo>
                    <a:pt x="324" y="147"/>
                    <a:pt x="280" y="122"/>
                    <a:pt x="230" y="122"/>
                  </a:cubicBezTo>
                  <a:cubicBezTo>
                    <a:pt x="162" y="122"/>
                    <a:pt x="82" y="169"/>
                    <a:pt x="82" y="215"/>
                  </a:cubicBezTo>
                  <a:cubicBezTo>
                    <a:pt x="82" y="296"/>
                    <a:pt x="82" y="296"/>
                    <a:pt x="1" y="296"/>
                  </a:cubicBezTo>
                  <a:cubicBezTo>
                    <a:pt x="1" y="639"/>
                    <a:pt x="324" y="901"/>
                    <a:pt x="586" y="901"/>
                  </a:cubicBezTo>
                  <a:cubicBezTo>
                    <a:pt x="1009" y="800"/>
                    <a:pt x="1170" y="477"/>
                    <a:pt x="1170" y="135"/>
                  </a:cubicBezTo>
                  <a:cubicBezTo>
                    <a:pt x="1170" y="40"/>
                    <a:pt x="1087" y="1"/>
                    <a:pt x="1019"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4" name="Google Shape;10733;p80"/>
            <p:cNvSpPr/>
            <p:nvPr/>
          </p:nvSpPr>
          <p:spPr>
            <a:xfrm>
              <a:off x="2312850" y="2714725"/>
              <a:ext cx="43875" cy="30550"/>
            </a:xfrm>
            <a:custGeom>
              <a:avLst/>
              <a:gdLst/>
              <a:ahLst/>
              <a:cxnLst/>
              <a:rect l="l" t="t" r="r" b="b"/>
              <a:pathLst>
                <a:path w="1755" h="1222" extrusionOk="0">
                  <a:moveTo>
                    <a:pt x="994" y="1"/>
                  </a:moveTo>
                  <a:cubicBezTo>
                    <a:pt x="753" y="1"/>
                    <a:pt x="516" y="80"/>
                    <a:pt x="323" y="214"/>
                  </a:cubicBezTo>
                  <a:cubicBezTo>
                    <a:pt x="162" y="294"/>
                    <a:pt x="81" y="375"/>
                    <a:pt x="81" y="536"/>
                  </a:cubicBezTo>
                  <a:cubicBezTo>
                    <a:pt x="0" y="536"/>
                    <a:pt x="0" y="536"/>
                    <a:pt x="0" y="637"/>
                  </a:cubicBezTo>
                  <a:cubicBezTo>
                    <a:pt x="0" y="798"/>
                    <a:pt x="81" y="960"/>
                    <a:pt x="242" y="1040"/>
                  </a:cubicBezTo>
                  <a:cubicBezTo>
                    <a:pt x="424" y="1222"/>
                    <a:pt x="585" y="1222"/>
                    <a:pt x="827" y="1222"/>
                  </a:cubicBezTo>
                  <a:cubicBezTo>
                    <a:pt x="1009" y="1141"/>
                    <a:pt x="1170" y="1141"/>
                    <a:pt x="1331" y="1040"/>
                  </a:cubicBezTo>
                  <a:cubicBezTo>
                    <a:pt x="1513" y="960"/>
                    <a:pt x="1755" y="798"/>
                    <a:pt x="1755" y="536"/>
                  </a:cubicBezTo>
                  <a:cubicBezTo>
                    <a:pt x="1755" y="456"/>
                    <a:pt x="1674" y="375"/>
                    <a:pt x="1674" y="375"/>
                  </a:cubicBezTo>
                  <a:cubicBezTo>
                    <a:pt x="1593" y="214"/>
                    <a:pt x="1432" y="32"/>
                    <a:pt x="1251" y="32"/>
                  </a:cubicBezTo>
                  <a:cubicBezTo>
                    <a:pt x="1166" y="11"/>
                    <a:pt x="1079" y="1"/>
                    <a:pt x="994"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5" name="Google Shape;10734;p80"/>
            <p:cNvSpPr/>
            <p:nvPr/>
          </p:nvSpPr>
          <p:spPr>
            <a:xfrm>
              <a:off x="2430300" y="2692825"/>
              <a:ext cx="44375" cy="30100"/>
            </a:xfrm>
            <a:custGeom>
              <a:avLst/>
              <a:gdLst/>
              <a:ahLst/>
              <a:cxnLst/>
              <a:rect l="l" t="t" r="r" b="b"/>
              <a:pathLst>
                <a:path w="1775" h="1204" extrusionOk="0">
                  <a:moveTo>
                    <a:pt x="1271" y="1"/>
                  </a:moveTo>
                  <a:cubicBezTo>
                    <a:pt x="1008" y="1"/>
                    <a:pt x="585" y="1"/>
                    <a:pt x="343" y="243"/>
                  </a:cubicBezTo>
                  <a:cubicBezTo>
                    <a:pt x="262" y="323"/>
                    <a:pt x="162" y="404"/>
                    <a:pt x="81" y="505"/>
                  </a:cubicBezTo>
                  <a:lnTo>
                    <a:pt x="0" y="586"/>
                  </a:lnTo>
                  <a:cubicBezTo>
                    <a:pt x="0" y="827"/>
                    <a:pt x="81" y="908"/>
                    <a:pt x="262" y="1090"/>
                  </a:cubicBezTo>
                  <a:cubicBezTo>
                    <a:pt x="377" y="1147"/>
                    <a:pt x="531" y="1204"/>
                    <a:pt x="676" y="1204"/>
                  </a:cubicBezTo>
                  <a:cubicBezTo>
                    <a:pt x="736" y="1204"/>
                    <a:pt x="794" y="1194"/>
                    <a:pt x="847" y="1170"/>
                  </a:cubicBezTo>
                  <a:cubicBezTo>
                    <a:pt x="1008" y="1170"/>
                    <a:pt x="1271" y="1170"/>
                    <a:pt x="1351" y="1090"/>
                  </a:cubicBezTo>
                  <a:cubicBezTo>
                    <a:pt x="1593" y="1009"/>
                    <a:pt x="1775" y="827"/>
                    <a:pt x="1775" y="586"/>
                  </a:cubicBezTo>
                  <a:cubicBezTo>
                    <a:pt x="1775" y="505"/>
                    <a:pt x="1674" y="404"/>
                    <a:pt x="1674" y="323"/>
                  </a:cubicBezTo>
                  <a:cubicBezTo>
                    <a:pt x="1593" y="243"/>
                    <a:pt x="1513" y="81"/>
                    <a:pt x="1271"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336" name="Google Shape;10735;p80"/>
          <p:cNvGrpSpPr/>
          <p:nvPr/>
        </p:nvGrpSpPr>
        <p:grpSpPr>
          <a:xfrm>
            <a:off x="2281412" y="3185493"/>
            <a:ext cx="584917" cy="1089510"/>
            <a:chOff x="3381975" y="2633675"/>
            <a:chExt cx="1312600" cy="2199025"/>
          </a:xfrm>
        </p:grpSpPr>
        <p:sp>
          <p:nvSpPr>
            <p:cNvPr id="337" name="Google Shape;10736;p80"/>
            <p:cNvSpPr/>
            <p:nvPr/>
          </p:nvSpPr>
          <p:spPr>
            <a:xfrm>
              <a:off x="4567250" y="4037400"/>
              <a:ext cx="127325" cy="411725"/>
            </a:xfrm>
            <a:custGeom>
              <a:avLst/>
              <a:gdLst/>
              <a:ahLst/>
              <a:cxnLst/>
              <a:rect l="l" t="t" r="r" b="b"/>
              <a:pathLst>
                <a:path w="5093" h="16469" extrusionOk="0">
                  <a:moveTo>
                    <a:pt x="3673" y="1"/>
                  </a:moveTo>
                  <a:cubicBezTo>
                    <a:pt x="2722" y="1"/>
                    <a:pt x="1484" y="1322"/>
                    <a:pt x="1484" y="1322"/>
                  </a:cubicBezTo>
                  <a:cubicBezTo>
                    <a:pt x="1484" y="1322"/>
                    <a:pt x="556" y="1484"/>
                    <a:pt x="637" y="2411"/>
                  </a:cubicBezTo>
                  <a:cubicBezTo>
                    <a:pt x="718" y="3338"/>
                    <a:pt x="476" y="9629"/>
                    <a:pt x="213" y="12331"/>
                  </a:cubicBezTo>
                  <a:cubicBezTo>
                    <a:pt x="1" y="14688"/>
                    <a:pt x="224" y="16468"/>
                    <a:pt x="1650" y="16468"/>
                  </a:cubicBezTo>
                  <a:cubicBezTo>
                    <a:pt x="1847" y="16468"/>
                    <a:pt x="2066" y="16434"/>
                    <a:pt x="2310" y="16364"/>
                  </a:cubicBezTo>
                  <a:cubicBezTo>
                    <a:pt x="4327" y="15859"/>
                    <a:pt x="5093" y="3843"/>
                    <a:pt x="4669" y="1161"/>
                  </a:cubicBezTo>
                  <a:cubicBezTo>
                    <a:pt x="4508" y="295"/>
                    <a:pt x="4122" y="1"/>
                    <a:pt x="3673"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8" name="Google Shape;10737;p80"/>
            <p:cNvSpPr/>
            <p:nvPr/>
          </p:nvSpPr>
          <p:spPr>
            <a:xfrm>
              <a:off x="4152675" y="4686025"/>
              <a:ext cx="470325" cy="146675"/>
            </a:xfrm>
            <a:custGeom>
              <a:avLst/>
              <a:gdLst/>
              <a:ahLst/>
              <a:cxnLst/>
              <a:rect l="l" t="t" r="r" b="b"/>
              <a:pathLst>
                <a:path w="18813" h="5867" extrusionOk="0">
                  <a:moveTo>
                    <a:pt x="14472" y="0"/>
                  </a:moveTo>
                  <a:cubicBezTo>
                    <a:pt x="14363" y="0"/>
                    <a:pt x="14244" y="23"/>
                    <a:pt x="14115" y="76"/>
                  </a:cubicBezTo>
                  <a:cubicBezTo>
                    <a:pt x="13187" y="419"/>
                    <a:pt x="7058" y="1669"/>
                    <a:pt x="4356" y="2173"/>
                  </a:cubicBezTo>
                  <a:cubicBezTo>
                    <a:pt x="1755" y="2597"/>
                    <a:pt x="1" y="3343"/>
                    <a:pt x="1009" y="5198"/>
                  </a:cubicBezTo>
                  <a:cubicBezTo>
                    <a:pt x="1281" y="5677"/>
                    <a:pt x="2343" y="5866"/>
                    <a:pt x="3795" y="5866"/>
                  </a:cubicBezTo>
                  <a:cubicBezTo>
                    <a:pt x="7723" y="5866"/>
                    <a:pt x="14511" y="4480"/>
                    <a:pt x="16292" y="3686"/>
                  </a:cubicBezTo>
                  <a:cubicBezTo>
                    <a:pt x="18813" y="2597"/>
                    <a:pt x="15365" y="661"/>
                    <a:pt x="15365" y="661"/>
                  </a:cubicBezTo>
                  <a:cubicBezTo>
                    <a:pt x="15365" y="661"/>
                    <a:pt x="15063" y="0"/>
                    <a:pt x="14472"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9" name="Google Shape;10738;p80"/>
            <p:cNvSpPr/>
            <p:nvPr/>
          </p:nvSpPr>
          <p:spPr>
            <a:xfrm>
              <a:off x="3753475" y="3658625"/>
              <a:ext cx="886175" cy="631175"/>
            </a:xfrm>
            <a:custGeom>
              <a:avLst/>
              <a:gdLst/>
              <a:ahLst/>
              <a:cxnLst/>
              <a:rect l="l" t="t" r="r" b="b"/>
              <a:pathLst>
                <a:path w="35447" h="25247" extrusionOk="0">
                  <a:moveTo>
                    <a:pt x="9073" y="0"/>
                  </a:moveTo>
                  <a:cubicBezTo>
                    <a:pt x="9073" y="0"/>
                    <a:pt x="0" y="14034"/>
                    <a:pt x="3186" y="21675"/>
                  </a:cubicBezTo>
                  <a:cubicBezTo>
                    <a:pt x="4332" y="24378"/>
                    <a:pt x="6990" y="25246"/>
                    <a:pt x="10067" y="25246"/>
                  </a:cubicBezTo>
                  <a:cubicBezTo>
                    <a:pt x="15597" y="25246"/>
                    <a:pt x="22478" y="22441"/>
                    <a:pt x="24357" y="22441"/>
                  </a:cubicBezTo>
                  <a:cubicBezTo>
                    <a:pt x="27300" y="22441"/>
                    <a:pt x="33027" y="24780"/>
                    <a:pt x="33027" y="24780"/>
                  </a:cubicBezTo>
                  <a:cubicBezTo>
                    <a:pt x="33027" y="24780"/>
                    <a:pt x="35446" y="16050"/>
                    <a:pt x="32684" y="15707"/>
                  </a:cubicBezTo>
                  <a:cubicBezTo>
                    <a:pt x="32432" y="15684"/>
                    <a:pt x="32191" y="15675"/>
                    <a:pt x="31959" y="15675"/>
                  </a:cubicBezTo>
                  <a:cubicBezTo>
                    <a:pt x="30725" y="15675"/>
                    <a:pt x="29773" y="15947"/>
                    <a:pt x="29052" y="15947"/>
                  </a:cubicBezTo>
                  <a:cubicBezTo>
                    <a:pt x="28468" y="15947"/>
                    <a:pt x="28034" y="15768"/>
                    <a:pt x="27724" y="15122"/>
                  </a:cubicBezTo>
                  <a:cubicBezTo>
                    <a:pt x="27047" y="13605"/>
                    <a:pt x="25874" y="12568"/>
                    <a:pt x="23286" y="12568"/>
                  </a:cubicBezTo>
                  <a:cubicBezTo>
                    <a:pt x="23020" y="12568"/>
                    <a:pt x="22739" y="12579"/>
                    <a:pt x="22441" y="12602"/>
                  </a:cubicBezTo>
                  <a:cubicBezTo>
                    <a:pt x="19662" y="12829"/>
                    <a:pt x="13805" y="15315"/>
                    <a:pt x="12021" y="15315"/>
                  </a:cubicBezTo>
                  <a:cubicBezTo>
                    <a:pt x="11747" y="15315"/>
                    <a:pt x="11569" y="15256"/>
                    <a:pt x="11513" y="15122"/>
                  </a:cubicBezTo>
                  <a:cubicBezTo>
                    <a:pt x="11009" y="14034"/>
                    <a:pt x="16896" y="847"/>
                    <a:pt x="16896" y="847"/>
                  </a:cubicBezTo>
                  <a:lnTo>
                    <a:pt x="9073"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0" name="Google Shape;10739;p80"/>
            <p:cNvSpPr/>
            <p:nvPr/>
          </p:nvSpPr>
          <p:spPr>
            <a:xfrm>
              <a:off x="3988875" y="3631400"/>
              <a:ext cx="552475" cy="1106950"/>
            </a:xfrm>
            <a:custGeom>
              <a:avLst/>
              <a:gdLst/>
              <a:ahLst/>
              <a:cxnLst/>
              <a:rect l="l" t="t" r="r" b="b"/>
              <a:pathLst>
                <a:path w="22099" h="44278" extrusionOk="0">
                  <a:moveTo>
                    <a:pt x="5283" y="1"/>
                  </a:moveTo>
                  <a:cubicBezTo>
                    <a:pt x="5283" y="1"/>
                    <a:pt x="0" y="14114"/>
                    <a:pt x="585" y="20163"/>
                  </a:cubicBezTo>
                  <a:cubicBezTo>
                    <a:pt x="1170" y="26212"/>
                    <a:pt x="1754" y="28309"/>
                    <a:pt x="5283" y="30587"/>
                  </a:cubicBezTo>
                  <a:cubicBezTo>
                    <a:pt x="8731" y="32845"/>
                    <a:pt x="10162" y="34116"/>
                    <a:pt x="9235" y="36213"/>
                  </a:cubicBezTo>
                  <a:cubicBezTo>
                    <a:pt x="8307" y="38310"/>
                    <a:pt x="8146" y="38975"/>
                    <a:pt x="9497" y="39580"/>
                  </a:cubicBezTo>
                  <a:cubicBezTo>
                    <a:pt x="10908" y="40165"/>
                    <a:pt x="11513" y="44278"/>
                    <a:pt x="11513" y="44278"/>
                  </a:cubicBezTo>
                  <a:cubicBezTo>
                    <a:pt x="11513" y="44278"/>
                    <a:pt x="21493" y="43935"/>
                    <a:pt x="21756" y="42181"/>
                  </a:cubicBezTo>
                  <a:cubicBezTo>
                    <a:pt x="22098" y="40326"/>
                    <a:pt x="17804" y="28148"/>
                    <a:pt x="14941" y="26051"/>
                  </a:cubicBezTo>
                  <a:cubicBezTo>
                    <a:pt x="12098" y="23954"/>
                    <a:pt x="10243" y="16796"/>
                    <a:pt x="12098" y="11513"/>
                  </a:cubicBezTo>
                  <a:cubicBezTo>
                    <a:pt x="13932" y="6211"/>
                    <a:pt x="14860" y="1089"/>
                    <a:pt x="14860" y="1089"/>
                  </a:cubicBezTo>
                  <a:lnTo>
                    <a:pt x="5283" y="1"/>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1" name="Google Shape;10740;p80"/>
            <p:cNvSpPr/>
            <p:nvPr/>
          </p:nvSpPr>
          <p:spPr>
            <a:xfrm>
              <a:off x="3442450" y="3580375"/>
              <a:ext cx="187050" cy="157800"/>
            </a:xfrm>
            <a:custGeom>
              <a:avLst/>
              <a:gdLst/>
              <a:ahLst/>
              <a:cxnLst/>
              <a:rect l="l" t="t" r="r" b="b"/>
              <a:pathLst>
                <a:path w="7482" h="6312" extrusionOk="0">
                  <a:moveTo>
                    <a:pt x="4789" y="1"/>
                  </a:moveTo>
                  <a:cubicBezTo>
                    <a:pt x="4428" y="1"/>
                    <a:pt x="3980" y="113"/>
                    <a:pt x="3449" y="449"/>
                  </a:cubicBezTo>
                  <a:cubicBezTo>
                    <a:pt x="1856" y="1376"/>
                    <a:pt x="2521" y="1699"/>
                    <a:pt x="2521" y="1699"/>
                  </a:cubicBezTo>
                  <a:cubicBezTo>
                    <a:pt x="2521" y="1699"/>
                    <a:pt x="1" y="1699"/>
                    <a:pt x="263" y="3211"/>
                  </a:cubicBezTo>
                  <a:cubicBezTo>
                    <a:pt x="480" y="4494"/>
                    <a:pt x="1393" y="6312"/>
                    <a:pt x="3686" y="6312"/>
                  </a:cubicBezTo>
                  <a:cubicBezTo>
                    <a:pt x="3951" y="6312"/>
                    <a:pt x="4234" y="6288"/>
                    <a:pt x="4537" y="6235"/>
                  </a:cubicBezTo>
                  <a:cubicBezTo>
                    <a:pt x="7481" y="5731"/>
                    <a:pt x="7159" y="4320"/>
                    <a:pt x="7159" y="4320"/>
                  </a:cubicBezTo>
                  <a:lnTo>
                    <a:pt x="5888" y="449"/>
                  </a:lnTo>
                  <a:cubicBezTo>
                    <a:pt x="5888" y="449"/>
                    <a:pt x="5512" y="1"/>
                    <a:pt x="4789"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2" name="Google Shape;10741;p80"/>
            <p:cNvSpPr/>
            <p:nvPr/>
          </p:nvSpPr>
          <p:spPr>
            <a:xfrm>
              <a:off x="3585625" y="3047400"/>
              <a:ext cx="535650" cy="668200"/>
            </a:xfrm>
            <a:custGeom>
              <a:avLst/>
              <a:gdLst/>
              <a:ahLst/>
              <a:cxnLst/>
              <a:rect l="l" t="t" r="r" b="b"/>
              <a:pathLst>
                <a:path w="21426" h="26728" extrusionOk="0">
                  <a:moveTo>
                    <a:pt x="16180" y="1"/>
                  </a:moveTo>
                  <a:cubicBezTo>
                    <a:pt x="14931" y="1"/>
                    <a:pt x="13419" y="1106"/>
                    <a:pt x="11755" y="3783"/>
                  </a:cubicBezTo>
                  <a:cubicBezTo>
                    <a:pt x="11755" y="3783"/>
                    <a:pt x="14436" y="14550"/>
                    <a:pt x="8892" y="18239"/>
                  </a:cubicBezTo>
                  <a:cubicBezTo>
                    <a:pt x="3784" y="21713"/>
                    <a:pt x="541" y="21849"/>
                    <a:pt x="62" y="21849"/>
                  </a:cubicBezTo>
                  <a:cubicBezTo>
                    <a:pt x="21" y="21849"/>
                    <a:pt x="0" y="21848"/>
                    <a:pt x="0" y="21848"/>
                  </a:cubicBezTo>
                  <a:lnTo>
                    <a:pt x="0" y="21848"/>
                  </a:lnTo>
                  <a:lnTo>
                    <a:pt x="1432" y="26728"/>
                  </a:lnTo>
                  <a:cubicBezTo>
                    <a:pt x="1432" y="26728"/>
                    <a:pt x="12098" y="25458"/>
                    <a:pt x="16715" y="18239"/>
                  </a:cubicBezTo>
                  <a:cubicBezTo>
                    <a:pt x="21426" y="10913"/>
                    <a:pt x="20103" y="1"/>
                    <a:pt x="16180"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3" name="Google Shape;10742;p80"/>
            <p:cNvSpPr/>
            <p:nvPr/>
          </p:nvSpPr>
          <p:spPr>
            <a:xfrm>
              <a:off x="3866875" y="2957775"/>
              <a:ext cx="539225" cy="722050"/>
            </a:xfrm>
            <a:custGeom>
              <a:avLst/>
              <a:gdLst/>
              <a:ahLst/>
              <a:cxnLst/>
              <a:rect l="l" t="t" r="r" b="b"/>
              <a:pathLst>
                <a:path w="21569" h="28882" extrusionOk="0">
                  <a:moveTo>
                    <a:pt x="9748" y="1"/>
                  </a:moveTo>
                  <a:cubicBezTo>
                    <a:pt x="9420" y="1"/>
                    <a:pt x="9081" y="23"/>
                    <a:pt x="8731" y="69"/>
                  </a:cubicBezTo>
                  <a:cubicBezTo>
                    <a:pt x="8731" y="69"/>
                    <a:pt x="1" y="3517"/>
                    <a:pt x="505" y="7368"/>
                  </a:cubicBezTo>
                  <a:cubicBezTo>
                    <a:pt x="1009" y="11158"/>
                    <a:pt x="6816" y="14344"/>
                    <a:pt x="7138" y="18376"/>
                  </a:cubicBezTo>
                  <a:cubicBezTo>
                    <a:pt x="7562" y="22409"/>
                    <a:pt x="4537" y="28034"/>
                    <a:pt x="4537" y="28034"/>
                  </a:cubicBezTo>
                  <a:lnTo>
                    <a:pt x="19659" y="28881"/>
                  </a:lnTo>
                  <a:cubicBezTo>
                    <a:pt x="19659" y="28881"/>
                    <a:pt x="21568" y="1"/>
                    <a:pt x="9748"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4" name="Google Shape;10743;p80"/>
            <p:cNvSpPr/>
            <p:nvPr/>
          </p:nvSpPr>
          <p:spPr>
            <a:xfrm>
              <a:off x="3381975" y="3391300"/>
              <a:ext cx="258100" cy="165325"/>
            </a:xfrm>
            <a:custGeom>
              <a:avLst/>
              <a:gdLst/>
              <a:ahLst/>
              <a:cxnLst/>
              <a:rect l="l" t="t" r="r" b="b"/>
              <a:pathLst>
                <a:path w="10324" h="6613" extrusionOk="0">
                  <a:moveTo>
                    <a:pt x="4139" y="0"/>
                  </a:moveTo>
                  <a:cubicBezTo>
                    <a:pt x="3855" y="0"/>
                    <a:pt x="3586" y="33"/>
                    <a:pt x="3347" y="108"/>
                  </a:cubicBezTo>
                  <a:cubicBezTo>
                    <a:pt x="1674" y="612"/>
                    <a:pt x="3347" y="2628"/>
                    <a:pt x="3347" y="2628"/>
                  </a:cubicBezTo>
                  <a:cubicBezTo>
                    <a:pt x="3347" y="2628"/>
                    <a:pt x="0" y="2890"/>
                    <a:pt x="585" y="4483"/>
                  </a:cubicBezTo>
                  <a:cubicBezTo>
                    <a:pt x="962" y="5510"/>
                    <a:pt x="3124" y="6612"/>
                    <a:pt x="5104" y="6612"/>
                  </a:cubicBezTo>
                  <a:cubicBezTo>
                    <a:pt x="6196" y="6612"/>
                    <a:pt x="7232" y="6278"/>
                    <a:pt x="7884" y="5411"/>
                  </a:cubicBezTo>
                  <a:cubicBezTo>
                    <a:pt x="9658" y="2890"/>
                    <a:pt x="10324" y="2306"/>
                    <a:pt x="10324" y="2306"/>
                  </a:cubicBezTo>
                  <a:lnTo>
                    <a:pt x="7884" y="1035"/>
                  </a:lnTo>
                  <a:cubicBezTo>
                    <a:pt x="7884" y="1035"/>
                    <a:pt x="5756" y="0"/>
                    <a:pt x="4139"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5" name="Google Shape;10744;p80"/>
            <p:cNvSpPr/>
            <p:nvPr/>
          </p:nvSpPr>
          <p:spPr>
            <a:xfrm>
              <a:off x="3883525" y="2990725"/>
              <a:ext cx="143175" cy="107400"/>
            </a:xfrm>
            <a:custGeom>
              <a:avLst/>
              <a:gdLst/>
              <a:ahLst/>
              <a:cxnLst/>
              <a:rect l="l" t="t" r="r" b="b"/>
              <a:pathLst>
                <a:path w="5727" h="4296" extrusionOk="0">
                  <a:moveTo>
                    <a:pt x="2440" y="1"/>
                  </a:moveTo>
                  <a:cubicBezTo>
                    <a:pt x="2117" y="505"/>
                    <a:pt x="1613" y="928"/>
                    <a:pt x="928" y="1271"/>
                  </a:cubicBezTo>
                  <a:cubicBezTo>
                    <a:pt x="605" y="1432"/>
                    <a:pt x="343" y="1513"/>
                    <a:pt x="0" y="1594"/>
                  </a:cubicBezTo>
                  <a:lnTo>
                    <a:pt x="504" y="2360"/>
                  </a:lnTo>
                  <a:lnTo>
                    <a:pt x="1774" y="4296"/>
                  </a:lnTo>
                  <a:lnTo>
                    <a:pt x="5726" y="1775"/>
                  </a:lnTo>
                  <a:lnTo>
                    <a:pt x="2863" y="263"/>
                  </a:lnTo>
                  <a:lnTo>
                    <a:pt x="2440" y="1"/>
                  </a:ln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6" name="Google Shape;10745;p80"/>
            <p:cNvSpPr/>
            <p:nvPr/>
          </p:nvSpPr>
          <p:spPr>
            <a:xfrm>
              <a:off x="3674575" y="2729050"/>
              <a:ext cx="362000" cy="305400"/>
            </a:xfrm>
            <a:custGeom>
              <a:avLst/>
              <a:gdLst/>
              <a:ahLst/>
              <a:cxnLst/>
              <a:rect l="l" t="t" r="r" b="b"/>
              <a:pathLst>
                <a:path w="14480" h="12216" extrusionOk="0">
                  <a:moveTo>
                    <a:pt x="3902" y="1"/>
                  </a:moveTo>
                  <a:cubicBezTo>
                    <a:pt x="2983" y="1"/>
                    <a:pt x="2159" y="437"/>
                    <a:pt x="1563" y="1475"/>
                  </a:cubicBezTo>
                  <a:cubicBezTo>
                    <a:pt x="1" y="4139"/>
                    <a:pt x="2239" y="12215"/>
                    <a:pt x="7148" y="12215"/>
                  </a:cubicBezTo>
                  <a:cubicBezTo>
                    <a:pt x="7813" y="12215"/>
                    <a:pt x="8526" y="12067"/>
                    <a:pt x="9286" y="11738"/>
                  </a:cubicBezTo>
                  <a:cubicBezTo>
                    <a:pt x="14480" y="9448"/>
                    <a:pt x="8173" y="1"/>
                    <a:pt x="3902"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7" name="Google Shape;10746;p80"/>
            <p:cNvSpPr/>
            <p:nvPr/>
          </p:nvSpPr>
          <p:spPr>
            <a:xfrm>
              <a:off x="3883525" y="2990725"/>
              <a:ext cx="71600" cy="59000"/>
            </a:xfrm>
            <a:custGeom>
              <a:avLst/>
              <a:gdLst/>
              <a:ahLst/>
              <a:cxnLst/>
              <a:rect l="l" t="t" r="r" b="b"/>
              <a:pathLst>
                <a:path w="2864" h="2360" extrusionOk="0">
                  <a:moveTo>
                    <a:pt x="2440" y="1"/>
                  </a:moveTo>
                  <a:cubicBezTo>
                    <a:pt x="2117" y="505"/>
                    <a:pt x="1613" y="928"/>
                    <a:pt x="928" y="1271"/>
                  </a:cubicBezTo>
                  <a:cubicBezTo>
                    <a:pt x="605" y="1432"/>
                    <a:pt x="343" y="1513"/>
                    <a:pt x="0" y="1594"/>
                  </a:cubicBezTo>
                  <a:lnTo>
                    <a:pt x="504" y="2360"/>
                  </a:lnTo>
                  <a:cubicBezTo>
                    <a:pt x="686" y="2279"/>
                    <a:pt x="847" y="2199"/>
                    <a:pt x="1109" y="2098"/>
                  </a:cubicBezTo>
                  <a:cubicBezTo>
                    <a:pt x="2016" y="1695"/>
                    <a:pt x="2621" y="1009"/>
                    <a:pt x="2863" y="263"/>
                  </a:cubicBezTo>
                  <a:lnTo>
                    <a:pt x="2440" y="1"/>
                  </a:ln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8" name="Google Shape;10747;p80"/>
            <p:cNvSpPr/>
            <p:nvPr/>
          </p:nvSpPr>
          <p:spPr>
            <a:xfrm>
              <a:off x="3484450" y="2633675"/>
              <a:ext cx="539375" cy="261650"/>
            </a:xfrm>
            <a:custGeom>
              <a:avLst/>
              <a:gdLst/>
              <a:ahLst/>
              <a:cxnLst/>
              <a:rect l="l" t="t" r="r" b="b"/>
              <a:pathLst>
                <a:path w="21575" h="10466" extrusionOk="0">
                  <a:moveTo>
                    <a:pt x="12666" y="1"/>
                  </a:moveTo>
                  <a:cubicBezTo>
                    <a:pt x="11907" y="1"/>
                    <a:pt x="11113" y="69"/>
                    <a:pt x="10338" y="250"/>
                  </a:cubicBezTo>
                  <a:cubicBezTo>
                    <a:pt x="7233" y="1016"/>
                    <a:pt x="6487" y="1681"/>
                    <a:pt x="6487" y="1681"/>
                  </a:cubicBezTo>
                  <a:cubicBezTo>
                    <a:pt x="6487" y="1681"/>
                    <a:pt x="942" y="2185"/>
                    <a:pt x="337" y="4706"/>
                  </a:cubicBezTo>
                  <a:cubicBezTo>
                    <a:pt x="0" y="6157"/>
                    <a:pt x="1055" y="6465"/>
                    <a:pt x="2010" y="6465"/>
                  </a:cubicBezTo>
                  <a:cubicBezTo>
                    <a:pt x="2713" y="6465"/>
                    <a:pt x="3361" y="6299"/>
                    <a:pt x="3362" y="6299"/>
                  </a:cubicBezTo>
                  <a:lnTo>
                    <a:pt x="3362" y="6299"/>
                  </a:lnTo>
                  <a:cubicBezTo>
                    <a:pt x="3361" y="6299"/>
                    <a:pt x="1023" y="9746"/>
                    <a:pt x="3866" y="9928"/>
                  </a:cubicBezTo>
                  <a:cubicBezTo>
                    <a:pt x="3903" y="9929"/>
                    <a:pt x="3941" y="9929"/>
                    <a:pt x="3978" y="9929"/>
                  </a:cubicBezTo>
                  <a:cubicBezTo>
                    <a:pt x="6829" y="9929"/>
                    <a:pt x="7575" y="6904"/>
                    <a:pt x="7576" y="6903"/>
                  </a:cubicBezTo>
                  <a:lnTo>
                    <a:pt x="7576" y="6903"/>
                  </a:lnTo>
                  <a:cubicBezTo>
                    <a:pt x="7575" y="6904"/>
                    <a:pt x="7413" y="9148"/>
                    <a:pt x="8540" y="9148"/>
                  </a:cubicBezTo>
                  <a:cubicBezTo>
                    <a:pt x="8842" y="9148"/>
                    <a:pt x="9237" y="8986"/>
                    <a:pt x="9753" y="8577"/>
                  </a:cubicBezTo>
                  <a:cubicBezTo>
                    <a:pt x="12193" y="6722"/>
                    <a:pt x="13040" y="6218"/>
                    <a:pt x="13040" y="6218"/>
                  </a:cubicBezTo>
                  <a:cubicBezTo>
                    <a:pt x="13040" y="6218"/>
                    <a:pt x="16225" y="10465"/>
                    <a:pt x="18444" y="10465"/>
                  </a:cubicBezTo>
                  <a:cubicBezTo>
                    <a:pt x="18873" y="10465"/>
                    <a:pt x="19266" y="10307"/>
                    <a:pt x="19592" y="9928"/>
                  </a:cubicBezTo>
                  <a:cubicBezTo>
                    <a:pt x="21575" y="7529"/>
                    <a:pt x="20536" y="667"/>
                    <a:pt x="17243" y="667"/>
                  </a:cubicBezTo>
                  <a:cubicBezTo>
                    <a:pt x="17187" y="667"/>
                    <a:pt x="17130" y="669"/>
                    <a:pt x="17072" y="673"/>
                  </a:cubicBezTo>
                  <a:cubicBezTo>
                    <a:pt x="17072" y="673"/>
                    <a:pt x="15044" y="1"/>
                    <a:pt x="12666"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9" name="Google Shape;10748;p80"/>
            <p:cNvSpPr/>
            <p:nvPr/>
          </p:nvSpPr>
          <p:spPr>
            <a:xfrm>
              <a:off x="3547800" y="2954950"/>
              <a:ext cx="680525" cy="548450"/>
            </a:xfrm>
            <a:custGeom>
              <a:avLst/>
              <a:gdLst/>
              <a:ahLst/>
              <a:cxnLst/>
              <a:rect l="l" t="t" r="r" b="b"/>
              <a:pathLst>
                <a:path w="27221" h="21938" extrusionOk="0">
                  <a:moveTo>
                    <a:pt x="22502" y="0"/>
                  </a:moveTo>
                  <a:cubicBezTo>
                    <a:pt x="19579" y="0"/>
                    <a:pt x="15365" y="5888"/>
                    <a:pt x="9739" y="10848"/>
                  </a:cubicBezTo>
                  <a:cubicBezTo>
                    <a:pt x="4114" y="15727"/>
                    <a:pt x="1" y="17481"/>
                    <a:pt x="1" y="17481"/>
                  </a:cubicBezTo>
                  <a:lnTo>
                    <a:pt x="2340" y="21937"/>
                  </a:lnTo>
                  <a:cubicBezTo>
                    <a:pt x="2340" y="21937"/>
                    <a:pt x="15546" y="14800"/>
                    <a:pt x="20486" y="9074"/>
                  </a:cubicBezTo>
                  <a:cubicBezTo>
                    <a:pt x="25123" y="3791"/>
                    <a:pt x="27220" y="0"/>
                    <a:pt x="22502"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50" name="Google Shape;10749;p80"/>
            <p:cNvSpPr/>
            <p:nvPr/>
          </p:nvSpPr>
          <p:spPr>
            <a:xfrm>
              <a:off x="3856300" y="2833700"/>
              <a:ext cx="90250" cy="88000"/>
            </a:xfrm>
            <a:custGeom>
              <a:avLst/>
              <a:gdLst/>
              <a:ahLst/>
              <a:cxnLst/>
              <a:rect l="l" t="t" r="r" b="b"/>
              <a:pathLst>
                <a:path w="3610" h="3520" extrusionOk="0">
                  <a:moveTo>
                    <a:pt x="1714" y="1"/>
                  </a:moveTo>
                  <a:cubicBezTo>
                    <a:pt x="835" y="1"/>
                    <a:pt x="0" y="1423"/>
                    <a:pt x="0" y="1423"/>
                  </a:cubicBezTo>
                  <a:lnTo>
                    <a:pt x="1351" y="3520"/>
                  </a:lnTo>
                  <a:cubicBezTo>
                    <a:pt x="1351" y="3520"/>
                    <a:pt x="3609" y="2007"/>
                    <a:pt x="2521" y="495"/>
                  </a:cubicBezTo>
                  <a:cubicBezTo>
                    <a:pt x="2263" y="137"/>
                    <a:pt x="1986" y="1"/>
                    <a:pt x="1714"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51" name="Google Shape;10750;p80"/>
            <p:cNvSpPr/>
            <p:nvPr/>
          </p:nvSpPr>
          <p:spPr>
            <a:xfrm>
              <a:off x="3701050" y="2894450"/>
              <a:ext cx="77650" cy="94300"/>
            </a:xfrm>
            <a:custGeom>
              <a:avLst/>
              <a:gdLst/>
              <a:ahLst/>
              <a:cxnLst/>
              <a:rect l="l" t="t" r="r" b="b"/>
              <a:pathLst>
                <a:path w="3106" h="3772" extrusionOk="0">
                  <a:moveTo>
                    <a:pt x="928" y="1"/>
                  </a:moveTo>
                  <a:cubicBezTo>
                    <a:pt x="928" y="1"/>
                    <a:pt x="0" y="3771"/>
                    <a:pt x="666" y="3771"/>
                  </a:cubicBezTo>
                  <a:cubicBezTo>
                    <a:pt x="1432" y="3771"/>
                    <a:pt x="3105" y="3106"/>
                    <a:pt x="3105" y="3106"/>
                  </a:cubicBezTo>
                  <a:lnTo>
                    <a:pt x="928" y="1"/>
                  </a:ln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52" name="Google Shape;10751;p80"/>
            <p:cNvSpPr/>
            <p:nvPr/>
          </p:nvSpPr>
          <p:spPr>
            <a:xfrm>
              <a:off x="3780675" y="2917150"/>
              <a:ext cx="33800" cy="34100"/>
            </a:xfrm>
            <a:custGeom>
              <a:avLst/>
              <a:gdLst/>
              <a:ahLst/>
              <a:cxnLst/>
              <a:rect l="l" t="t" r="r" b="b"/>
              <a:pathLst>
                <a:path w="1352" h="1364" extrusionOk="0">
                  <a:moveTo>
                    <a:pt x="1009" y="0"/>
                  </a:moveTo>
                  <a:cubicBezTo>
                    <a:pt x="928" y="0"/>
                    <a:pt x="848" y="0"/>
                    <a:pt x="687" y="101"/>
                  </a:cubicBezTo>
                  <a:cubicBezTo>
                    <a:pt x="424" y="182"/>
                    <a:pt x="182" y="424"/>
                    <a:pt x="82" y="686"/>
                  </a:cubicBezTo>
                  <a:cubicBezTo>
                    <a:pt x="1" y="847"/>
                    <a:pt x="82" y="1008"/>
                    <a:pt x="182" y="1109"/>
                  </a:cubicBezTo>
                  <a:cubicBezTo>
                    <a:pt x="182" y="1190"/>
                    <a:pt x="263" y="1270"/>
                    <a:pt x="263" y="1270"/>
                  </a:cubicBezTo>
                  <a:cubicBezTo>
                    <a:pt x="365" y="1339"/>
                    <a:pt x="457" y="1364"/>
                    <a:pt x="534" y="1364"/>
                  </a:cubicBezTo>
                  <a:cubicBezTo>
                    <a:pt x="640" y="1364"/>
                    <a:pt x="721" y="1317"/>
                    <a:pt x="767" y="1270"/>
                  </a:cubicBezTo>
                  <a:cubicBezTo>
                    <a:pt x="928" y="1190"/>
                    <a:pt x="1090" y="1008"/>
                    <a:pt x="1191" y="928"/>
                  </a:cubicBezTo>
                  <a:cubicBezTo>
                    <a:pt x="1271" y="766"/>
                    <a:pt x="1352" y="605"/>
                    <a:pt x="1352" y="424"/>
                  </a:cubicBezTo>
                  <a:cubicBezTo>
                    <a:pt x="1352" y="262"/>
                    <a:pt x="1271" y="101"/>
                    <a:pt x="1090"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53" name="Google Shape;10752;p80"/>
            <p:cNvSpPr/>
            <p:nvPr/>
          </p:nvSpPr>
          <p:spPr>
            <a:xfrm>
              <a:off x="3740875" y="2883700"/>
              <a:ext cx="33800" cy="31850"/>
            </a:xfrm>
            <a:custGeom>
              <a:avLst/>
              <a:gdLst/>
              <a:ahLst/>
              <a:cxnLst/>
              <a:rect l="l" t="t" r="r" b="b"/>
              <a:pathLst>
                <a:path w="1352" h="1274" extrusionOk="0">
                  <a:moveTo>
                    <a:pt x="1034" y="0"/>
                  </a:moveTo>
                  <a:cubicBezTo>
                    <a:pt x="951" y="0"/>
                    <a:pt x="878" y="69"/>
                    <a:pt x="928" y="169"/>
                  </a:cubicBezTo>
                  <a:cubicBezTo>
                    <a:pt x="1008" y="330"/>
                    <a:pt x="1008" y="592"/>
                    <a:pt x="1008" y="834"/>
                  </a:cubicBezTo>
                  <a:cubicBezTo>
                    <a:pt x="951" y="906"/>
                    <a:pt x="852" y="968"/>
                    <a:pt x="763" y="968"/>
                  </a:cubicBezTo>
                  <a:cubicBezTo>
                    <a:pt x="728" y="968"/>
                    <a:pt x="694" y="958"/>
                    <a:pt x="665" y="935"/>
                  </a:cubicBezTo>
                  <a:cubicBezTo>
                    <a:pt x="504" y="935"/>
                    <a:pt x="424" y="834"/>
                    <a:pt x="343" y="673"/>
                  </a:cubicBezTo>
                  <a:cubicBezTo>
                    <a:pt x="343" y="592"/>
                    <a:pt x="262" y="431"/>
                    <a:pt x="262" y="330"/>
                  </a:cubicBezTo>
                  <a:cubicBezTo>
                    <a:pt x="262" y="298"/>
                    <a:pt x="220" y="278"/>
                    <a:pt x="170" y="278"/>
                  </a:cubicBezTo>
                  <a:cubicBezTo>
                    <a:pt x="94" y="278"/>
                    <a:pt x="0" y="322"/>
                    <a:pt x="0" y="431"/>
                  </a:cubicBezTo>
                  <a:cubicBezTo>
                    <a:pt x="0" y="592"/>
                    <a:pt x="81" y="673"/>
                    <a:pt x="161" y="834"/>
                  </a:cubicBezTo>
                  <a:cubicBezTo>
                    <a:pt x="249" y="1061"/>
                    <a:pt x="382" y="1273"/>
                    <a:pt x="639" y="1273"/>
                  </a:cubicBezTo>
                  <a:cubicBezTo>
                    <a:pt x="678" y="1273"/>
                    <a:pt x="721" y="1268"/>
                    <a:pt x="766" y="1258"/>
                  </a:cubicBezTo>
                  <a:cubicBezTo>
                    <a:pt x="1008" y="1258"/>
                    <a:pt x="1170" y="1096"/>
                    <a:pt x="1170" y="935"/>
                  </a:cubicBezTo>
                  <a:lnTo>
                    <a:pt x="1270" y="834"/>
                  </a:lnTo>
                  <a:cubicBezTo>
                    <a:pt x="1351" y="592"/>
                    <a:pt x="1351" y="330"/>
                    <a:pt x="1170" y="169"/>
                  </a:cubicBezTo>
                  <a:lnTo>
                    <a:pt x="1170" y="88"/>
                  </a:lnTo>
                  <a:cubicBezTo>
                    <a:pt x="1139" y="26"/>
                    <a:pt x="1084" y="0"/>
                    <a:pt x="103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54" name="Google Shape;10753;p80"/>
            <p:cNvSpPr/>
            <p:nvPr/>
          </p:nvSpPr>
          <p:spPr>
            <a:xfrm>
              <a:off x="3711625" y="2829650"/>
              <a:ext cx="54475" cy="47700"/>
            </a:xfrm>
            <a:custGeom>
              <a:avLst/>
              <a:gdLst/>
              <a:ahLst/>
              <a:cxnLst/>
              <a:rect l="l" t="t" r="r" b="b"/>
              <a:pathLst>
                <a:path w="2179" h="1908" extrusionOk="0">
                  <a:moveTo>
                    <a:pt x="1632" y="1"/>
                  </a:moveTo>
                  <a:cubicBezTo>
                    <a:pt x="1089" y="1"/>
                    <a:pt x="586" y="410"/>
                    <a:pt x="243" y="819"/>
                  </a:cubicBezTo>
                  <a:cubicBezTo>
                    <a:pt x="162" y="1081"/>
                    <a:pt x="1" y="1403"/>
                    <a:pt x="81" y="1665"/>
                  </a:cubicBezTo>
                  <a:cubicBezTo>
                    <a:pt x="81" y="1827"/>
                    <a:pt x="243" y="1907"/>
                    <a:pt x="323" y="1907"/>
                  </a:cubicBezTo>
                  <a:cubicBezTo>
                    <a:pt x="505" y="1827"/>
                    <a:pt x="585" y="1665"/>
                    <a:pt x="666" y="1484"/>
                  </a:cubicBezTo>
                  <a:cubicBezTo>
                    <a:pt x="827" y="1242"/>
                    <a:pt x="1089" y="1081"/>
                    <a:pt x="1331" y="899"/>
                  </a:cubicBezTo>
                  <a:cubicBezTo>
                    <a:pt x="1594" y="819"/>
                    <a:pt x="2017" y="738"/>
                    <a:pt x="2098" y="395"/>
                  </a:cubicBezTo>
                  <a:cubicBezTo>
                    <a:pt x="2178" y="314"/>
                    <a:pt x="2178" y="234"/>
                    <a:pt x="2098" y="153"/>
                  </a:cubicBezTo>
                  <a:lnTo>
                    <a:pt x="2017" y="73"/>
                  </a:lnTo>
                  <a:cubicBezTo>
                    <a:pt x="1887" y="23"/>
                    <a:pt x="1759" y="1"/>
                    <a:pt x="1632"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55" name="Google Shape;10754;p80"/>
            <p:cNvSpPr/>
            <p:nvPr/>
          </p:nvSpPr>
          <p:spPr>
            <a:xfrm>
              <a:off x="3802450" y="2963525"/>
              <a:ext cx="45800" cy="41975"/>
            </a:xfrm>
            <a:custGeom>
              <a:avLst/>
              <a:gdLst/>
              <a:ahLst/>
              <a:cxnLst/>
              <a:rect l="l" t="t" r="r" b="b"/>
              <a:pathLst>
                <a:path w="1832" h="1679" extrusionOk="0">
                  <a:moveTo>
                    <a:pt x="1146" y="0"/>
                  </a:moveTo>
                  <a:cubicBezTo>
                    <a:pt x="985" y="0"/>
                    <a:pt x="985" y="262"/>
                    <a:pt x="1146" y="262"/>
                  </a:cubicBezTo>
                  <a:cubicBezTo>
                    <a:pt x="1408" y="343"/>
                    <a:pt x="1731" y="1432"/>
                    <a:pt x="1328" y="1432"/>
                  </a:cubicBezTo>
                  <a:cubicBezTo>
                    <a:pt x="904" y="1432"/>
                    <a:pt x="481" y="928"/>
                    <a:pt x="320" y="585"/>
                  </a:cubicBezTo>
                  <a:cubicBezTo>
                    <a:pt x="290" y="538"/>
                    <a:pt x="249" y="519"/>
                    <a:pt x="208" y="519"/>
                  </a:cubicBezTo>
                  <a:cubicBezTo>
                    <a:pt x="106" y="519"/>
                    <a:pt x="0" y="637"/>
                    <a:pt x="57" y="766"/>
                  </a:cubicBezTo>
                  <a:cubicBezTo>
                    <a:pt x="274" y="1099"/>
                    <a:pt x="820" y="1679"/>
                    <a:pt x="1287" y="1679"/>
                  </a:cubicBezTo>
                  <a:cubicBezTo>
                    <a:pt x="1386" y="1679"/>
                    <a:pt x="1482" y="1653"/>
                    <a:pt x="1570" y="1593"/>
                  </a:cubicBezTo>
                  <a:cubicBezTo>
                    <a:pt x="1832" y="1432"/>
                    <a:pt x="1731" y="928"/>
                    <a:pt x="1650" y="665"/>
                  </a:cubicBezTo>
                  <a:cubicBezTo>
                    <a:pt x="1570" y="424"/>
                    <a:pt x="1489" y="81"/>
                    <a:pt x="1146"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356" name="Google Shape;10755;p80"/>
          <p:cNvGrpSpPr/>
          <p:nvPr/>
        </p:nvGrpSpPr>
        <p:grpSpPr>
          <a:xfrm>
            <a:off x="3638197" y="3154260"/>
            <a:ext cx="720596" cy="1200219"/>
            <a:chOff x="5175425" y="2420425"/>
            <a:chExt cx="1617075" cy="2422475"/>
          </a:xfrm>
        </p:grpSpPr>
        <p:sp>
          <p:nvSpPr>
            <p:cNvPr id="357" name="Google Shape;10756;p80"/>
            <p:cNvSpPr/>
            <p:nvPr/>
          </p:nvSpPr>
          <p:spPr>
            <a:xfrm>
              <a:off x="5387650" y="4565950"/>
              <a:ext cx="384125" cy="276950"/>
            </a:xfrm>
            <a:custGeom>
              <a:avLst/>
              <a:gdLst/>
              <a:ahLst/>
              <a:cxnLst/>
              <a:rect l="l" t="t" r="r" b="b"/>
              <a:pathLst>
                <a:path w="15365" h="11078" extrusionOk="0">
                  <a:moveTo>
                    <a:pt x="10828" y="0"/>
                  </a:moveTo>
                  <a:cubicBezTo>
                    <a:pt x="10828" y="0"/>
                    <a:pt x="9739" y="4617"/>
                    <a:pt x="7219" y="5383"/>
                  </a:cubicBezTo>
                  <a:cubicBezTo>
                    <a:pt x="4618" y="6230"/>
                    <a:pt x="0" y="9658"/>
                    <a:pt x="162" y="10848"/>
                  </a:cubicBezTo>
                  <a:cubicBezTo>
                    <a:pt x="200" y="11008"/>
                    <a:pt x="513" y="11077"/>
                    <a:pt x="1021" y="11077"/>
                  </a:cubicBezTo>
                  <a:cubicBezTo>
                    <a:pt x="3967" y="11077"/>
                    <a:pt x="13484" y="8745"/>
                    <a:pt x="14275" y="8247"/>
                  </a:cubicBezTo>
                  <a:cubicBezTo>
                    <a:pt x="15284" y="7743"/>
                    <a:pt x="15364" y="928"/>
                    <a:pt x="15364" y="928"/>
                  </a:cubicBezTo>
                  <a:lnTo>
                    <a:pt x="10828"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58" name="Google Shape;10757;p80"/>
            <p:cNvSpPr/>
            <p:nvPr/>
          </p:nvSpPr>
          <p:spPr>
            <a:xfrm>
              <a:off x="6464825" y="4071575"/>
              <a:ext cx="327675" cy="354250"/>
            </a:xfrm>
            <a:custGeom>
              <a:avLst/>
              <a:gdLst/>
              <a:ahLst/>
              <a:cxnLst/>
              <a:rect l="l" t="t" r="r" b="b"/>
              <a:pathLst>
                <a:path w="13107" h="14170" extrusionOk="0">
                  <a:moveTo>
                    <a:pt x="5160" y="1"/>
                  </a:moveTo>
                  <a:cubicBezTo>
                    <a:pt x="3030" y="1"/>
                    <a:pt x="424" y="298"/>
                    <a:pt x="424" y="298"/>
                  </a:cubicBezTo>
                  <a:lnTo>
                    <a:pt x="1" y="4915"/>
                  </a:lnTo>
                  <a:cubicBezTo>
                    <a:pt x="1" y="4915"/>
                    <a:pt x="4719" y="5419"/>
                    <a:pt x="5808" y="7859"/>
                  </a:cubicBezTo>
                  <a:cubicBezTo>
                    <a:pt x="6854" y="10185"/>
                    <a:pt x="10622" y="14169"/>
                    <a:pt x="11879" y="14169"/>
                  </a:cubicBezTo>
                  <a:cubicBezTo>
                    <a:pt x="11929" y="14169"/>
                    <a:pt x="11976" y="14163"/>
                    <a:pt x="12018" y="14150"/>
                  </a:cubicBezTo>
                  <a:cubicBezTo>
                    <a:pt x="13107" y="13908"/>
                    <a:pt x="8489" y="1387"/>
                    <a:pt x="7824" y="459"/>
                  </a:cubicBezTo>
                  <a:cubicBezTo>
                    <a:pt x="7565" y="110"/>
                    <a:pt x="6450" y="1"/>
                    <a:pt x="5160" y="1"/>
                  </a:cubicBez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59" name="Google Shape;10758;p80"/>
            <p:cNvSpPr/>
            <p:nvPr/>
          </p:nvSpPr>
          <p:spPr>
            <a:xfrm>
              <a:off x="5418900" y="3218950"/>
              <a:ext cx="332200" cy="248650"/>
            </a:xfrm>
            <a:custGeom>
              <a:avLst/>
              <a:gdLst/>
              <a:ahLst/>
              <a:cxnLst/>
              <a:rect l="l" t="t" r="r" b="b"/>
              <a:pathLst>
                <a:path w="13288" h="9946" extrusionOk="0">
                  <a:moveTo>
                    <a:pt x="5712" y="1"/>
                  </a:moveTo>
                  <a:cubicBezTo>
                    <a:pt x="4080" y="1"/>
                    <a:pt x="2621" y="495"/>
                    <a:pt x="1936" y="1639"/>
                  </a:cubicBezTo>
                  <a:cubicBezTo>
                    <a:pt x="0" y="4986"/>
                    <a:pt x="3368" y="9946"/>
                    <a:pt x="3368" y="9946"/>
                  </a:cubicBezTo>
                  <a:lnTo>
                    <a:pt x="13288" y="7183"/>
                  </a:lnTo>
                  <a:lnTo>
                    <a:pt x="12784" y="4482"/>
                  </a:lnTo>
                  <a:cubicBezTo>
                    <a:pt x="12717" y="1872"/>
                    <a:pt x="8887" y="1"/>
                    <a:pt x="5712"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0" name="Google Shape;10759;p80"/>
            <p:cNvSpPr/>
            <p:nvPr/>
          </p:nvSpPr>
          <p:spPr>
            <a:xfrm>
              <a:off x="5342725" y="2420425"/>
              <a:ext cx="181550" cy="173950"/>
            </a:xfrm>
            <a:custGeom>
              <a:avLst/>
              <a:gdLst/>
              <a:ahLst/>
              <a:cxnLst/>
              <a:rect l="l" t="t" r="r" b="b"/>
              <a:pathLst>
                <a:path w="7262" h="6958" extrusionOk="0">
                  <a:moveTo>
                    <a:pt x="2731" y="1"/>
                  </a:moveTo>
                  <a:cubicBezTo>
                    <a:pt x="1258" y="1"/>
                    <a:pt x="1" y="378"/>
                    <a:pt x="104" y="1985"/>
                  </a:cubicBezTo>
                  <a:cubicBezTo>
                    <a:pt x="205" y="4505"/>
                    <a:pt x="446" y="6360"/>
                    <a:pt x="446" y="6360"/>
                  </a:cubicBezTo>
                  <a:lnTo>
                    <a:pt x="2382" y="6945"/>
                  </a:lnTo>
                  <a:cubicBezTo>
                    <a:pt x="2382" y="6945"/>
                    <a:pt x="2486" y="6957"/>
                    <a:pt x="2660" y="6957"/>
                  </a:cubicBezTo>
                  <a:cubicBezTo>
                    <a:pt x="3381" y="6957"/>
                    <a:pt x="5309" y="6747"/>
                    <a:pt x="5991" y="4586"/>
                  </a:cubicBezTo>
                  <a:cubicBezTo>
                    <a:pt x="6266" y="3718"/>
                    <a:pt x="5990" y="3521"/>
                    <a:pt x="5682" y="3521"/>
                  </a:cubicBezTo>
                  <a:cubicBezTo>
                    <a:pt x="5424" y="3521"/>
                    <a:pt x="5144" y="3658"/>
                    <a:pt x="5144" y="3658"/>
                  </a:cubicBezTo>
                  <a:cubicBezTo>
                    <a:pt x="5144" y="3658"/>
                    <a:pt x="7261" y="473"/>
                    <a:pt x="5245" y="211"/>
                  </a:cubicBezTo>
                  <a:cubicBezTo>
                    <a:pt x="4478" y="123"/>
                    <a:pt x="3570" y="1"/>
                    <a:pt x="2731"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1" name="Google Shape;10760;p80"/>
            <p:cNvSpPr/>
            <p:nvPr/>
          </p:nvSpPr>
          <p:spPr>
            <a:xfrm>
              <a:off x="6204725" y="2581950"/>
              <a:ext cx="201650" cy="192575"/>
            </a:xfrm>
            <a:custGeom>
              <a:avLst/>
              <a:gdLst/>
              <a:ahLst/>
              <a:cxnLst/>
              <a:rect l="l" t="t" r="r" b="b"/>
              <a:pathLst>
                <a:path w="8066" h="7703" extrusionOk="0">
                  <a:moveTo>
                    <a:pt x="2554" y="0"/>
                  </a:moveTo>
                  <a:cubicBezTo>
                    <a:pt x="1078" y="0"/>
                    <a:pt x="1513" y="3327"/>
                    <a:pt x="1513" y="3327"/>
                  </a:cubicBezTo>
                  <a:cubicBezTo>
                    <a:pt x="1513" y="3327"/>
                    <a:pt x="1185" y="2913"/>
                    <a:pt x="881" y="2913"/>
                  </a:cubicBezTo>
                  <a:cubicBezTo>
                    <a:pt x="674" y="2913"/>
                    <a:pt x="478" y="3105"/>
                    <a:pt x="404" y="3750"/>
                  </a:cubicBezTo>
                  <a:cubicBezTo>
                    <a:pt x="1" y="6533"/>
                    <a:pt x="2683" y="7460"/>
                    <a:pt x="2683" y="7460"/>
                  </a:cubicBezTo>
                  <a:lnTo>
                    <a:pt x="4699" y="7702"/>
                  </a:lnTo>
                  <a:cubicBezTo>
                    <a:pt x="4699" y="7702"/>
                    <a:pt x="5626" y="6109"/>
                    <a:pt x="6876" y="3932"/>
                  </a:cubicBezTo>
                  <a:cubicBezTo>
                    <a:pt x="8066" y="1653"/>
                    <a:pt x="4941" y="726"/>
                    <a:pt x="2925" y="61"/>
                  </a:cubicBezTo>
                  <a:cubicBezTo>
                    <a:pt x="2789" y="19"/>
                    <a:pt x="2666" y="0"/>
                    <a:pt x="2554" y="0"/>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2" name="Google Shape;10761;p80"/>
            <p:cNvSpPr/>
            <p:nvPr/>
          </p:nvSpPr>
          <p:spPr>
            <a:xfrm>
              <a:off x="5400250" y="2459350"/>
              <a:ext cx="675975" cy="585400"/>
            </a:xfrm>
            <a:custGeom>
              <a:avLst/>
              <a:gdLst/>
              <a:ahLst/>
              <a:cxnLst/>
              <a:rect l="l" t="t" r="r" b="b"/>
              <a:pathLst>
                <a:path w="27039" h="23416" extrusionOk="0">
                  <a:moveTo>
                    <a:pt x="11873" y="0"/>
                  </a:moveTo>
                  <a:cubicBezTo>
                    <a:pt x="11807" y="0"/>
                    <a:pt x="11741" y="2"/>
                    <a:pt x="11675" y="5"/>
                  </a:cubicBezTo>
                  <a:cubicBezTo>
                    <a:pt x="9820" y="166"/>
                    <a:pt x="10001" y="1859"/>
                    <a:pt x="10001" y="1859"/>
                  </a:cubicBezTo>
                  <a:cubicBezTo>
                    <a:pt x="10001" y="1859"/>
                    <a:pt x="9521" y="1437"/>
                    <a:pt x="8387" y="1437"/>
                  </a:cubicBezTo>
                  <a:cubicBezTo>
                    <a:pt x="7618" y="1437"/>
                    <a:pt x="6547" y="1631"/>
                    <a:pt x="5122" y="2283"/>
                  </a:cubicBezTo>
                  <a:cubicBezTo>
                    <a:pt x="1593" y="3956"/>
                    <a:pt x="2763" y="7324"/>
                    <a:pt x="2763" y="7324"/>
                  </a:cubicBezTo>
                  <a:lnTo>
                    <a:pt x="1432" y="9420"/>
                  </a:lnTo>
                  <a:cubicBezTo>
                    <a:pt x="0" y="11598"/>
                    <a:pt x="3448" y="14542"/>
                    <a:pt x="3448" y="14542"/>
                  </a:cubicBezTo>
                  <a:cubicBezTo>
                    <a:pt x="3448" y="14542"/>
                    <a:pt x="3335" y="14517"/>
                    <a:pt x="3161" y="14517"/>
                  </a:cubicBezTo>
                  <a:cubicBezTo>
                    <a:pt x="2435" y="14517"/>
                    <a:pt x="650" y="14950"/>
                    <a:pt x="1593" y="19421"/>
                  </a:cubicBezTo>
                  <a:cubicBezTo>
                    <a:pt x="2042" y="21376"/>
                    <a:pt x="3718" y="22002"/>
                    <a:pt x="5681" y="22002"/>
                  </a:cubicBezTo>
                  <a:cubicBezTo>
                    <a:pt x="9187" y="22002"/>
                    <a:pt x="13610" y="20006"/>
                    <a:pt x="13610" y="20006"/>
                  </a:cubicBezTo>
                  <a:cubicBezTo>
                    <a:pt x="13610" y="20006"/>
                    <a:pt x="15628" y="23416"/>
                    <a:pt x="19228" y="23416"/>
                  </a:cubicBezTo>
                  <a:cubicBezTo>
                    <a:pt x="19504" y="23416"/>
                    <a:pt x="19789" y="23396"/>
                    <a:pt x="20082" y="23353"/>
                  </a:cubicBezTo>
                  <a:cubicBezTo>
                    <a:pt x="24195" y="22768"/>
                    <a:pt x="21595" y="17808"/>
                    <a:pt x="21595" y="17808"/>
                  </a:cubicBezTo>
                  <a:lnTo>
                    <a:pt x="21595" y="17808"/>
                  </a:lnTo>
                  <a:cubicBezTo>
                    <a:pt x="21595" y="17808"/>
                    <a:pt x="22127" y="18161"/>
                    <a:pt x="22793" y="18161"/>
                  </a:cubicBezTo>
                  <a:cubicBezTo>
                    <a:pt x="23390" y="18161"/>
                    <a:pt x="24095" y="17877"/>
                    <a:pt x="24619" y="16800"/>
                  </a:cubicBezTo>
                  <a:cubicBezTo>
                    <a:pt x="25627" y="14622"/>
                    <a:pt x="24196" y="13030"/>
                    <a:pt x="24196" y="13030"/>
                  </a:cubicBezTo>
                  <a:cubicBezTo>
                    <a:pt x="24196" y="13030"/>
                    <a:pt x="27038" y="12949"/>
                    <a:pt x="26797" y="10671"/>
                  </a:cubicBezTo>
                  <a:cubicBezTo>
                    <a:pt x="26635" y="8332"/>
                    <a:pt x="24276" y="6557"/>
                    <a:pt x="24276" y="6557"/>
                  </a:cubicBezTo>
                  <a:cubicBezTo>
                    <a:pt x="24276" y="6557"/>
                    <a:pt x="24518" y="5388"/>
                    <a:pt x="22925" y="2525"/>
                  </a:cubicBezTo>
                  <a:cubicBezTo>
                    <a:pt x="22089" y="1075"/>
                    <a:pt x="20003" y="730"/>
                    <a:pt x="18210" y="730"/>
                  </a:cubicBezTo>
                  <a:cubicBezTo>
                    <a:pt x="16587" y="730"/>
                    <a:pt x="15203" y="1013"/>
                    <a:pt x="15203" y="1013"/>
                  </a:cubicBezTo>
                  <a:cubicBezTo>
                    <a:pt x="15203" y="1013"/>
                    <a:pt x="13647" y="0"/>
                    <a:pt x="11873"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3" name="Google Shape;10762;p80"/>
            <p:cNvSpPr/>
            <p:nvPr/>
          </p:nvSpPr>
          <p:spPr>
            <a:xfrm>
              <a:off x="5175425" y="2556225"/>
              <a:ext cx="354900" cy="567100"/>
            </a:xfrm>
            <a:custGeom>
              <a:avLst/>
              <a:gdLst/>
              <a:ahLst/>
              <a:cxnLst/>
              <a:rect l="l" t="t" r="r" b="b"/>
              <a:pathLst>
                <a:path w="14196" h="22684" extrusionOk="0">
                  <a:moveTo>
                    <a:pt x="6977" y="1"/>
                  </a:moveTo>
                  <a:cubicBezTo>
                    <a:pt x="6977" y="1"/>
                    <a:pt x="2259" y="6715"/>
                    <a:pt x="1170" y="12925"/>
                  </a:cubicBezTo>
                  <a:cubicBezTo>
                    <a:pt x="1" y="19236"/>
                    <a:pt x="10082" y="22684"/>
                    <a:pt x="10082" y="22684"/>
                  </a:cubicBezTo>
                  <a:lnTo>
                    <a:pt x="14195" y="18308"/>
                  </a:lnTo>
                  <a:cubicBezTo>
                    <a:pt x="14195" y="18308"/>
                    <a:pt x="8731" y="14357"/>
                    <a:pt x="7138" y="12260"/>
                  </a:cubicBezTo>
                  <a:cubicBezTo>
                    <a:pt x="5626" y="10163"/>
                    <a:pt x="9739" y="1674"/>
                    <a:pt x="9739" y="1674"/>
                  </a:cubicBezTo>
                  <a:lnTo>
                    <a:pt x="6977" y="1"/>
                  </a:ln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4" name="Google Shape;10763;p80"/>
            <p:cNvSpPr/>
            <p:nvPr/>
          </p:nvSpPr>
          <p:spPr>
            <a:xfrm>
              <a:off x="5357900" y="2942100"/>
              <a:ext cx="576225" cy="464525"/>
            </a:xfrm>
            <a:custGeom>
              <a:avLst/>
              <a:gdLst/>
              <a:ahLst/>
              <a:cxnLst/>
              <a:rect l="l" t="t" r="r" b="b"/>
              <a:pathLst>
                <a:path w="23049" h="18581" extrusionOk="0">
                  <a:moveTo>
                    <a:pt x="11845" y="0"/>
                  </a:moveTo>
                  <a:cubicBezTo>
                    <a:pt x="9047" y="0"/>
                    <a:pt x="6371" y="3411"/>
                    <a:pt x="3449" y="6402"/>
                  </a:cubicBezTo>
                  <a:cubicBezTo>
                    <a:pt x="1" y="9930"/>
                    <a:pt x="3791" y="12108"/>
                    <a:pt x="3791" y="12108"/>
                  </a:cubicBezTo>
                  <a:lnTo>
                    <a:pt x="4215" y="18580"/>
                  </a:lnTo>
                  <a:cubicBezTo>
                    <a:pt x="4215" y="18580"/>
                    <a:pt x="4457" y="17249"/>
                    <a:pt x="7743" y="16403"/>
                  </a:cubicBezTo>
                  <a:cubicBezTo>
                    <a:pt x="8601" y="16180"/>
                    <a:pt x="9575" y="16098"/>
                    <a:pt x="10545" y="16098"/>
                  </a:cubicBezTo>
                  <a:cubicBezTo>
                    <a:pt x="13272" y="16098"/>
                    <a:pt x="15970" y="16745"/>
                    <a:pt x="15970" y="16745"/>
                  </a:cubicBezTo>
                  <a:lnTo>
                    <a:pt x="15627" y="13721"/>
                  </a:lnTo>
                  <a:cubicBezTo>
                    <a:pt x="15304" y="10596"/>
                    <a:pt x="20002" y="10192"/>
                    <a:pt x="21595" y="5051"/>
                  </a:cubicBezTo>
                  <a:cubicBezTo>
                    <a:pt x="23048" y="656"/>
                    <a:pt x="15950" y="345"/>
                    <a:pt x="13906" y="345"/>
                  </a:cubicBezTo>
                  <a:cubicBezTo>
                    <a:pt x="13568" y="345"/>
                    <a:pt x="13369" y="353"/>
                    <a:pt x="13369" y="353"/>
                  </a:cubicBezTo>
                  <a:cubicBezTo>
                    <a:pt x="12856" y="110"/>
                    <a:pt x="12349" y="0"/>
                    <a:pt x="11845"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5" name="Google Shape;10764;p80"/>
            <p:cNvSpPr/>
            <p:nvPr/>
          </p:nvSpPr>
          <p:spPr>
            <a:xfrm>
              <a:off x="5641700" y="2891950"/>
              <a:ext cx="113425" cy="103350"/>
            </a:xfrm>
            <a:custGeom>
              <a:avLst/>
              <a:gdLst/>
              <a:ahLst/>
              <a:cxnLst/>
              <a:rect l="l" t="t" r="r" b="b"/>
              <a:pathLst>
                <a:path w="4537" h="4134" extrusionOk="0">
                  <a:moveTo>
                    <a:pt x="4033" y="0"/>
                  </a:moveTo>
                  <a:cubicBezTo>
                    <a:pt x="3690" y="101"/>
                    <a:pt x="3367" y="182"/>
                    <a:pt x="2944" y="262"/>
                  </a:cubicBezTo>
                  <a:cubicBezTo>
                    <a:pt x="2702" y="296"/>
                    <a:pt x="2456" y="315"/>
                    <a:pt x="2223" y="315"/>
                  </a:cubicBezTo>
                  <a:cubicBezTo>
                    <a:pt x="1893" y="315"/>
                    <a:pt x="1587" y="276"/>
                    <a:pt x="1351" y="182"/>
                  </a:cubicBezTo>
                  <a:lnTo>
                    <a:pt x="1008" y="928"/>
                  </a:lnTo>
                  <a:lnTo>
                    <a:pt x="0" y="4133"/>
                  </a:lnTo>
                  <a:lnTo>
                    <a:pt x="4537" y="3367"/>
                  </a:lnTo>
                  <a:lnTo>
                    <a:pt x="4113" y="847"/>
                  </a:lnTo>
                  <a:lnTo>
                    <a:pt x="4033" y="0"/>
                  </a:ln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6" name="Google Shape;10765;p80"/>
            <p:cNvSpPr/>
            <p:nvPr/>
          </p:nvSpPr>
          <p:spPr>
            <a:xfrm>
              <a:off x="5557475" y="2569800"/>
              <a:ext cx="332250" cy="329975"/>
            </a:xfrm>
            <a:custGeom>
              <a:avLst/>
              <a:gdLst/>
              <a:ahLst/>
              <a:cxnLst/>
              <a:rect l="l" t="t" r="r" b="b"/>
              <a:pathLst>
                <a:path w="13290" h="13199" extrusionOk="0">
                  <a:moveTo>
                    <a:pt x="5861" y="1"/>
                  </a:moveTo>
                  <a:cubicBezTo>
                    <a:pt x="1109" y="1"/>
                    <a:pt x="0" y="13198"/>
                    <a:pt x="5687" y="13198"/>
                  </a:cubicBezTo>
                  <a:cubicBezTo>
                    <a:pt x="5887" y="13198"/>
                    <a:pt x="6096" y="13182"/>
                    <a:pt x="6313" y="13148"/>
                  </a:cubicBezTo>
                  <a:cubicBezTo>
                    <a:pt x="13289" y="12059"/>
                    <a:pt x="10507" y="1978"/>
                    <a:pt x="7321" y="385"/>
                  </a:cubicBezTo>
                  <a:cubicBezTo>
                    <a:pt x="6803" y="121"/>
                    <a:pt x="6316" y="1"/>
                    <a:pt x="5861" y="1"/>
                  </a:cubicBezTo>
                  <a:close/>
                </a:path>
              </a:pathLst>
            </a:custGeom>
            <a:solidFill>
              <a:srgbClr val="EDB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7" name="Google Shape;10766;p80"/>
            <p:cNvSpPr/>
            <p:nvPr/>
          </p:nvSpPr>
          <p:spPr>
            <a:xfrm>
              <a:off x="5666900" y="2891950"/>
              <a:ext cx="77650" cy="30500"/>
            </a:xfrm>
            <a:custGeom>
              <a:avLst/>
              <a:gdLst/>
              <a:ahLst/>
              <a:cxnLst/>
              <a:rect l="l" t="t" r="r" b="b"/>
              <a:pathLst>
                <a:path w="3106" h="1220" extrusionOk="0">
                  <a:moveTo>
                    <a:pt x="3025" y="0"/>
                  </a:moveTo>
                  <a:cubicBezTo>
                    <a:pt x="2682" y="101"/>
                    <a:pt x="2359" y="182"/>
                    <a:pt x="1936" y="262"/>
                  </a:cubicBezTo>
                  <a:cubicBezTo>
                    <a:pt x="1694" y="296"/>
                    <a:pt x="1448" y="315"/>
                    <a:pt x="1215" y="315"/>
                  </a:cubicBezTo>
                  <a:cubicBezTo>
                    <a:pt x="885" y="315"/>
                    <a:pt x="579" y="276"/>
                    <a:pt x="343" y="182"/>
                  </a:cubicBezTo>
                  <a:lnTo>
                    <a:pt x="0" y="928"/>
                  </a:lnTo>
                  <a:cubicBezTo>
                    <a:pt x="441" y="1125"/>
                    <a:pt x="882" y="1220"/>
                    <a:pt x="1400" y="1220"/>
                  </a:cubicBezTo>
                  <a:cubicBezTo>
                    <a:pt x="1570" y="1220"/>
                    <a:pt x="1747" y="1209"/>
                    <a:pt x="1936" y="1190"/>
                  </a:cubicBezTo>
                  <a:cubicBezTo>
                    <a:pt x="2359" y="1109"/>
                    <a:pt x="2763" y="1008"/>
                    <a:pt x="3105" y="847"/>
                  </a:cubicBezTo>
                  <a:lnTo>
                    <a:pt x="3025" y="0"/>
                  </a:ln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8" name="Google Shape;10767;p80"/>
            <p:cNvSpPr/>
            <p:nvPr/>
          </p:nvSpPr>
          <p:spPr>
            <a:xfrm>
              <a:off x="5792925" y="2747275"/>
              <a:ext cx="547925" cy="406700"/>
            </a:xfrm>
            <a:custGeom>
              <a:avLst/>
              <a:gdLst/>
              <a:ahLst/>
              <a:cxnLst/>
              <a:rect l="l" t="t" r="r" b="b"/>
              <a:pathLst>
                <a:path w="21917" h="16268" extrusionOk="0">
                  <a:moveTo>
                    <a:pt x="17481" y="0"/>
                  </a:moveTo>
                  <a:cubicBezTo>
                    <a:pt x="17481" y="0"/>
                    <a:pt x="16211" y="8227"/>
                    <a:pt x="10928" y="9235"/>
                  </a:cubicBezTo>
                  <a:cubicBezTo>
                    <a:pt x="10226" y="9368"/>
                    <a:pt x="9579" y="9424"/>
                    <a:pt x="8981" y="9424"/>
                  </a:cubicBezTo>
                  <a:cubicBezTo>
                    <a:pt x="6086" y="9424"/>
                    <a:pt x="4305" y="8130"/>
                    <a:pt x="2663" y="8130"/>
                  </a:cubicBezTo>
                  <a:cubicBezTo>
                    <a:pt x="2081" y="8130"/>
                    <a:pt x="1517" y="8292"/>
                    <a:pt x="928" y="8731"/>
                  </a:cubicBezTo>
                  <a:cubicBezTo>
                    <a:pt x="928" y="8731"/>
                    <a:pt x="0" y="14699"/>
                    <a:pt x="2682" y="15707"/>
                  </a:cubicBezTo>
                  <a:cubicBezTo>
                    <a:pt x="3609" y="16043"/>
                    <a:pt x="4991" y="16267"/>
                    <a:pt x="6600" y="16267"/>
                  </a:cubicBezTo>
                  <a:cubicBezTo>
                    <a:pt x="9817" y="16267"/>
                    <a:pt x="13939" y="15371"/>
                    <a:pt x="17138" y="12683"/>
                  </a:cubicBezTo>
                  <a:cubicBezTo>
                    <a:pt x="21917" y="8650"/>
                    <a:pt x="21675" y="928"/>
                    <a:pt x="21675" y="928"/>
                  </a:cubicBezTo>
                  <a:lnTo>
                    <a:pt x="17481" y="0"/>
                  </a:ln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69" name="Google Shape;10768;p80"/>
            <p:cNvSpPr/>
            <p:nvPr/>
          </p:nvSpPr>
          <p:spPr>
            <a:xfrm>
              <a:off x="5501825" y="2544800"/>
              <a:ext cx="385375" cy="199925"/>
            </a:xfrm>
            <a:custGeom>
              <a:avLst/>
              <a:gdLst/>
              <a:ahLst/>
              <a:cxnLst/>
              <a:rect l="l" t="t" r="r" b="b"/>
              <a:pathLst>
                <a:path w="15415" h="7997" extrusionOk="0">
                  <a:moveTo>
                    <a:pt x="6724" y="0"/>
                  </a:moveTo>
                  <a:cubicBezTo>
                    <a:pt x="1" y="0"/>
                    <a:pt x="1796" y="6332"/>
                    <a:pt x="3330" y="6332"/>
                  </a:cubicBezTo>
                  <a:cubicBezTo>
                    <a:pt x="3359" y="6332"/>
                    <a:pt x="3389" y="6330"/>
                    <a:pt x="3418" y="6325"/>
                  </a:cubicBezTo>
                  <a:cubicBezTo>
                    <a:pt x="4914" y="6037"/>
                    <a:pt x="6281" y="3250"/>
                    <a:pt x="6554" y="2663"/>
                  </a:cubicBezTo>
                  <a:lnTo>
                    <a:pt x="6554" y="2663"/>
                  </a:lnTo>
                  <a:cubicBezTo>
                    <a:pt x="6387" y="3074"/>
                    <a:pt x="5972" y="4555"/>
                    <a:pt x="8196" y="5418"/>
                  </a:cubicBezTo>
                  <a:cubicBezTo>
                    <a:pt x="8628" y="5590"/>
                    <a:pt x="8996" y="5662"/>
                    <a:pt x="9309" y="5662"/>
                  </a:cubicBezTo>
                  <a:cubicBezTo>
                    <a:pt x="10216" y="5662"/>
                    <a:pt x="10665" y="5060"/>
                    <a:pt x="10879" y="4578"/>
                  </a:cubicBezTo>
                  <a:lnTo>
                    <a:pt x="10879" y="4578"/>
                  </a:lnTo>
                  <a:cubicBezTo>
                    <a:pt x="10820" y="5076"/>
                    <a:pt x="10900" y="5886"/>
                    <a:pt x="11563" y="7011"/>
                  </a:cubicBezTo>
                  <a:cubicBezTo>
                    <a:pt x="12020" y="7766"/>
                    <a:pt x="12492" y="7996"/>
                    <a:pt x="12897" y="7996"/>
                  </a:cubicBezTo>
                  <a:cubicBezTo>
                    <a:pt x="13531" y="7996"/>
                    <a:pt x="14003" y="7434"/>
                    <a:pt x="14003" y="7434"/>
                  </a:cubicBezTo>
                  <a:cubicBezTo>
                    <a:pt x="15173" y="6164"/>
                    <a:pt x="15415" y="619"/>
                    <a:pt x="7612" y="34"/>
                  </a:cubicBezTo>
                  <a:cubicBezTo>
                    <a:pt x="7300" y="11"/>
                    <a:pt x="7005" y="0"/>
                    <a:pt x="672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0" name="Google Shape;10769;p80"/>
            <p:cNvSpPr/>
            <p:nvPr/>
          </p:nvSpPr>
          <p:spPr>
            <a:xfrm>
              <a:off x="5463250" y="3408600"/>
              <a:ext cx="464275" cy="1238325"/>
            </a:xfrm>
            <a:custGeom>
              <a:avLst/>
              <a:gdLst/>
              <a:ahLst/>
              <a:cxnLst/>
              <a:rect l="l" t="t" r="r" b="b"/>
              <a:pathLst>
                <a:path w="18571" h="49533" extrusionOk="0">
                  <a:moveTo>
                    <a:pt x="7723" y="1"/>
                  </a:moveTo>
                  <a:lnTo>
                    <a:pt x="323" y="1856"/>
                  </a:lnTo>
                  <a:cubicBezTo>
                    <a:pt x="323" y="1856"/>
                    <a:pt x="1" y="9759"/>
                    <a:pt x="928" y="15385"/>
                  </a:cubicBezTo>
                  <a:cubicBezTo>
                    <a:pt x="1836" y="21010"/>
                    <a:pt x="4537" y="26716"/>
                    <a:pt x="4537" y="26716"/>
                  </a:cubicBezTo>
                  <a:cubicBezTo>
                    <a:pt x="4537" y="26716"/>
                    <a:pt x="4699" y="39237"/>
                    <a:pt x="5041" y="40830"/>
                  </a:cubicBezTo>
                  <a:cubicBezTo>
                    <a:pt x="5465" y="42443"/>
                    <a:pt x="5122" y="47887"/>
                    <a:pt x="6796" y="48814"/>
                  </a:cubicBezTo>
                  <a:cubicBezTo>
                    <a:pt x="7530" y="49251"/>
                    <a:pt x="8559" y="49533"/>
                    <a:pt x="9641" y="49533"/>
                  </a:cubicBezTo>
                  <a:cubicBezTo>
                    <a:pt x="11055" y="49533"/>
                    <a:pt x="12559" y="49052"/>
                    <a:pt x="13611" y="47806"/>
                  </a:cubicBezTo>
                  <a:cubicBezTo>
                    <a:pt x="18571" y="42262"/>
                    <a:pt x="11756" y="27321"/>
                    <a:pt x="11514" y="25970"/>
                  </a:cubicBezTo>
                  <a:cubicBezTo>
                    <a:pt x="11332" y="24881"/>
                    <a:pt x="10586" y="16816"/>
                    <a:pt x="11413" y="14296"/>
                  </a:cubicBezTo>
                  <a:lnTo>
                    <a:pt x="7642" y="5223"/>
                  </a:lnTo>
                  <a:cubicBezTo>
                    <a:pt x="6876" y="3449"/>
                    <a:pt x="7219" y="1856"/>
                    <a:pt x="8146" y="686"/>
                  </a:cubicBezTo>
                  <a:cubicBezTo>
                    <a:pt x="7985" y="424"/>
                    <a:pt x="7804" y="263"/>
                    <a:pt x="7723" y="1"/>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1" name="Google Shape;10770;p80"/>
            <p:cNvSpPr/>
            <p:nvPr/>
          </p:nvSpPr>
          <p:spPr>
            <a:xfrm>
              <a:off x="5515675" y="3387950"/>
              <a:ext cx="1064625" cy="881225"/>
            </a:xfrm>
            <a:custGeom>
              <a:avLst/>
              <a:gdLst/>
              <a:ahLst/>
              <a:cxnLst/>
              <a:rect l="l" t="t" r="r" b="b"/>
              <a:pathLst>
                <a:path w="42585" h="35249" extrusionOk="0">
                  <a:moveTo>
                    <a:pt x="9578" y="0"/>
                  </a:moveTo>
                  <a:lnTo>
                    <a:pt x="1" y="2178"/>
                  </a:lnTo>
                  <a:cubicBezTo>
                    <a:pt x="1" y="2178"/>
                    <a:pt x="8227" y="27038"/>
                    <a:pt x="15284" y="28550"/>
                  </a:cubicBezTo>
                  <a:cubicBezTo>
                    <a:pt x="20811" y="29735"/>
                    <a:pt x="32572" y="35248"/>
                    <a:pt x="38138" y="35248"/>
                  </a:cubicBezTo>
                  <a:cubicBezTo>
                    <a:pt x="39678" y="35248"/>
                    <a:pt x="40744" y="34826"/>
                    <a:pt x="41072" y="33772"/>
                  </a:cubicBezTo>
                  <a:cubicBezTo>
                    <a:pt x="42584" y="28974"/>
                    <a:pt x="41576" y="25203"/>
                    <a:pt x="35628" y="24941"/>
                  </a:cubicBezTo>
                  <a:cubicBezTo>
                    <a:pt x="29660" y="24699"/>
                    <a:pt x="18228" y="22421"/>
                    <a:pt x="17643" y="19981"/>
                  </a:cubicBezTo>
                  <a:cubicBezTo>
                    <a:pt x="16978" y="17642"/>
                    <a:pt x="14861" y="4194"/>
                    <a:pt x="12602" y="2339"/>
                  </a:cubicBezTo>
                  <a:cubicBezTo>
                    <a:pt x="11171" y="1089"/>
                    <a:pt x="9578" y="0"/>
                    <a:pt x="9578" y="0"/>
                  </a:cubicBezTo>
                  <a:close/>
                </a:path>
              </a:pathLst>
            </a:custGeom>
            <a:solidFill>
              <a:srgbClr val="478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2" name="Google Shape;10771;p80"/>
            <p:cNvSpPr/>
            <p:nvPr/>
          </p:nvSpPr>
          <p:spPr>
            <a:xfrm>
              <a:off x="5690075" y="2734950"/>
              <a:ext cx="23225" cy="61250"/>
            </a:xfrm>
            <a:custGeom>
              <a:avLst/>
              <a:gdLst/>
              <a:ahLst/>
              <a:cxnLst/>
              <a:rect l="l" t="t" r="r" b="b"/>
              <a:pathLst>
                <a:path w="929" h="2450" extrusionOk="0">
                  <a:moveTo>
                    <a:pt x="658" y="1"/>
                  </a:moveTo>
                  <a:cubicBezTo>
                    <a:pt x="590" y="1"/>
                    <a:pt x="530" y="95"/>
                    <a:pt x="586" y="151"/>
                  </a:cubicBezTo>
                  <a:cubicBezTo>
                    <a:pt x="928" y="836"/>
                    <a:pt x="1" y="1421"/>
                    <a:pt x="1" y="2006"/>
                  </a:cubicBezTo>
                  <a:cubicBezTo>
                    <a:pt x="1" y="2290"/>
                    <a:pt x="292" y="2449"/>
                    <a:pt x="530" y="2449"/>
                  </a:cubicBezTo>
                  <a:cubicBezTo>
                    <a:pt x="579" y="2449"/>
                    <a:pt x="625" y="2443"/>
                    <a:pt x="666" y="2429"/>
                  </a:cubicBezTo>
                  <a:cubicBezTo>
                    <a:pt x="736" y="2429"/>
                    <a:pt x="746" y="2232"/>
                    <a:pt x="642" y="2232"/>
                  </a:cubicBezTo>
                  <a:cubicBezTo>
                    <a:pt x="626" y="2232"/>
                    <a:pt x="607" y="2237"/>
                    <a:pt x="586" y="2248"/>
                  </a:cubicBezTo>
                  <a:cubicBezTo>
                    <a:pt x="243" y="2006"/>
                    <a:pt x="162" y="1743"/>
                    <a:pt x="324" y="1582"/>
                  </a:cubicBezTo>
                  <a:cubicBezTo>
                    <a:pt x="424" y="1502"/>
                    <a:pt x="424" y="1502"/>
                    <a:pt x="424" y="1421"/>
                  </a:cubicBezTo>
                  <a:cubicBezTo>
                    <a:pt x="505" y="1421"/>
                    <a:pt x="586" y="1340"/>
                    <a:pt x="586" y="1239"/>
                  </a:cubicBezTo>
                  <a:cubicBezTo>
                    <a:pt x="666" y="1078"/>
                    <a:pt x="747" y="917"/>
                    <a:pt x="828" y="655"/>
                  </a:cubicBezTo>
                  <a:cubicBezTo>
                    <a:pt x="828" y="493"/>
                    <a:pt x="828" y="231"/>
                    <a:pt x="747" y="70"/>
                  </a:cubicBezTo>
                  <a:cubicBezTo>
                    <a:pt x="722" y="20"/>
                    <a:pt x="689" y="1"/>
                    <a:pt x="658" y="1"/>
                  </a:cubicBezTo>
                  <a:close/>
                </a:path>
              </a:pathLst>
            </a:custGeom>
            <a:solidFill>
              <a:srgbClr val="EA8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3" name="Google Shape;10772;p80"/>
            <p:cNvSpPr/>
            <p:nvPr/>
          </p:nvSpPr>
          <p:spPr>
            <a:xfrm>
              <a:off x="5629100" y="2700900"/>
              <a:ext cx="61000" cy="21200"/>
            </a:xfrm>
            <a:custGeom>
              <a:avLst/>
              <a:gdLst/>
              <a:ahLst/>
              <a:cxnLst/>
              <a:rect l="l" t="t" r="r" b="b"/>
              <a:pathLst>
                <a:path w="2440" h="848" extrusionOk="0">
                  <a:moveTo>
                    <a:pt x="1089" y="0"/>
                  </a:moveTo>
                  <a:cubicBezTo>
                    <a:pt x="1008" y="0"/>
                    <a:pt x="928" y="81"/>
                    <a:pt x="928" y="81"/>
                  </a:cubicBezTo>
                  <a:cubicBezTo>
                    <a:pt x="847" y="81"/>
                    <a:pt x="746" y="81"/>
                    <a:pt x="666" y="182"/>
                  </a:cubicBezTo>
                  <a:cubicBezTo>
                    <a:pt x="666" y="182"/>
                    <a:pt x="585" y="182"/>
                    <a:pt x="585" y="263"/>
                  </a:cubicBezTo>
                  <a:lnTo>
                    <a:pt x="504" y="263"/>
                  </a:lnTo>
                  <a:lnTo>
                    <a:pt x="424" y="343"/>
                  </a:lnTo>
                  <a:cubicBezTo>
                    <a:pt x="343" y="424"/>
                    <a:pt x="343" y="424"/>
                    <a:pt x="242" y="424"/>
                  </a:cubicBezTo>
                  <a:cubicBezTo>
                    <a:pt x="242" y="504"/>
                    <a:pt x="242" y="504"/>
                    <a:pt x="162" y="504"/>
                  </a:cubicBezTo>
                  <a:lnTo>
                    <a:pt x="162" y="585"/>
                  </a:lnTo>
                  <a:lnTo>
                    <a:pt x="0" y="847"/>
                  </a:lnTo>
                  <a:lnTo>
                    <a:pt x="242" y="686"/>
                  </a:lnTo>
                  <a:cubicBezTo>
                    <a:pt x="242" y="686"/>
                    <a:pt x="343" y="585"/>
                    <a:pt x="504" y="504"/>
                  </a:cubicBezTo>
                  <a:lnTo>
                    <a:pt x="666" y="504"/>
                  </a:lnTo>
                  <a:lnTo>
                    <a:pt x="666" y="424"/>
                  </a:lnTo>
                  <a:lnTo>
                    <a:pt x="928" y="424"/>
                  </a:lnTo>
                  <a:cubicBezTo>
                    <a:pt x="928" y="343"/>
                    <a:pt x="928" y="343"/>
                    <a:pt x="1008" y="343"/>
                  </a:cubicBezTo>
                  <a:lnTo>
                    <a:pt x="1170" y="343"/>
                  </a:lnTo>
                  <a:cubicBezTo>
                    <a:pt x="1170" y="343"/>
                    <a:pt x="1250" y="343"/>
                    <a:pt x="1250" y="263"/>
                  </a:cubicBezTo>
                  <a:lnTo>
                    <a:pt x="2440" y="263"/>
                  </a:lnTo>
                  <a:lnTo>
                    <a:pt x="2178" y="182"/>
                  </a:lnTo>
                  <a:lnTo>
                    <a:pt x="2097" y="182"/>
                  </a:lnTo>
                  <a:lnTo>
                    <a:pt x="2097" y="81"/>
                  </a:lnTo>
                  <a:lnTo>
                    <a:pt x="1855" y="81"/>
                  </a:lnTo>
                  <a:lnTo>
                    <a:pt x="1855"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4" name="Google Shape;10773;p80"/>
            <p:cNvSpPr/>
            <p:nvPr/>
          </p:nvSpPr>
          <p:spPr>
            <a:xfrm>
              <a:off x="5742500" y="2707450"/>
              <a:ext cx="59000" cy="25225"/>
            </a:xfrm>
            <a:custGeom>
              <a:avLst/>
              <a:gdLst/>
              <a:ahLst/>
              <a:cxnLst/>
              <a:rect l="l" t="t" r="r" b="b"/>
              <a:pathLst>
                <a:path w="2360" h="1009" extrusionOk="0">
                  <a:moveTo>
                    <a:pt x="586" y="1"/>
                  </a:moveTo>
                  <a:cubicBezTo>
                    <a:pt x="505" y="1"/>
                    <a:pt x="505" y="1"/>
                    <a:pt x="424" y="81"/>
                  </a:cubicBezTo>
                  <a:lnTo>
                    <a:pt x="243" y="81"/>
                  </a:lnTo>
                  <a:lnTo>
                    <a:pt x="1" y="242"/>
                  </a:lnTo>
                  <a:lnTo>
                    <a:pt x="928" y="242"/>
                  </a:lnTo>
                  <a:cubicBezTo>
                    <a:pt x="928" y="242"/>
                    <a:pt x="928" y="323"/>
                    <a:pt x="1009" y="323"/>
                  </a:cubicBezTo>
                  <a:lnTo>
                    <a:pt x="1170" y="323"/>
                  </a:lnTo>
                  <a:lnTo>
                    <a:pt x="1251" y="424"/>
                  </a:lnTo>
                  <a:lnTo>
                    <a:pt x="1432" y="424"/>
                  </a:lnTo>
                  <a:cubicBezTo>
                    <a:pt x="1432" y="505"/>
                    <a:pt x="1513" y="505"/>
                    <a:pt x="1594" y="505"/>
                  </a:cubicBezTo>
                  <a:cubicBezTo>
                    <a:pt x="1594" y="585"/>
                    <a:pt x="1594" y="585"/>
                    <a:pt x="1674" y="585"/>
                  </a:cubicBezTo>
                  <a:cubicBezTo>
                    <a:pt x="1755" y="585"/>
                    <a:pt x="1755" y="666"/>
                    <a:pt x="1755" y="666"/>
                  </a:cubicBezTo>
                  <a:lnTo>
                    <a:pt x="1856" y="666"/>
                  </a:lnTo>
                  <a:cubicBezTo>
                    <a:pt x="1856" y="666"/>
                    <a:pt x="1856" y="747"/>
                    <a:pt x="1936" y="747"/>
                  </a:cubicBezTo>
                  <a:cubicBezTo>
                    <a:pt x="2017" y="747"/>
                    <a:pt x="2017" y="827"/>
                    <a:pt x="2017" y="827"/>
                  </a:cubicBezTo>
                  <a:lnTo>
                    <a:pt x="2098" y="827"/>
                  </a:lnTo>
                  <a:lnTo>
                    <a:pt x="2360" y="1009"/>
                  </a:lnTo>
                  <a:lnTo>
                    <a:pt x="2178" y="827"/>
                  </a:lnTo>
                  <a:lnTo>
                    <a:pt x="2178" y="747"/>
                  </a:lnTo>
                  <a:lnTo>
                    <a:pt x="2098" y="666"/>
                  </a:lnTo>
                  <a:cubicBezTo>
                    <a:pt x="2098" y="585"/>
                    <a:pt x="2017" y="585"/>
                    <a:pt x="2017" y="505"/>
                  </a:cubicBezTo>
                  <a:lnTo>
                    <a:pt x="1936" y="505"/>
                  </a:lnTo>
                  <a:cubicBezTo>
                    <a:pt x="1936" y="505"/>
                    <a:pt x="1936" y="424"/>
                    <a:pt x="1856" y="424"/>
                  </a:cubicBezTo>
                  <a:lnTo>
                    <a:pt x="1856" y="323"/>
                  </a:lnTo>
                  <a:cubicBezTo>
                    <a:pt x="1755" y="323"/>
                    <a:pt x="1755" y="323"/>
                    <a:pt x="1674" y="242"/>
                  </a:cubicBezTo>
                  <a:cubicBezTo>
                    <a:pt x="1594" y="242"/>
                    <a:pt x="1594" y="162"/>
                    <a:pt x="1513" y="162"/>
                  </a:cubicBezTo>
                  <a:cubicBezTo>
                    <a:pt x="1432" y="162"/>
                    <a:pt x="1432" y="81"/>
                    <a:pt x="1352" y="81"/>
                  </a:cubicBezTo>
                  <a:lnTo>
                    <a:pt x="1170" y="81"/>
                  </a:lnTo>
                  <a:cubicBezTo>
                    <a:pt x="1090" y="1"/>
                    <a:pt x="1009" y="1"/>
                    <a:pt x="928"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5" name="Google Shape;10774;p80"/>
            <p:cNvSpPr/>
            <p:nvPr/>
          </p:nvSpPr>
          <p:spPr>
            <a:xfrm>
              <a:off x="5742500" y="2747775"/>
              <a:ext cx="29275" cy="18175"/>
            </a:xfrm>
            <a:custGeom>
              <a:avLst/>
              <a:gdLst/>
              <a:ahLst/>
              <a:cxnLst/>
              <a:rect l="l" t="t" r="r" b="b"/>
              <a:pathLst>
                <a:path w="1171" h="727" extrusionOk="0">
                  <a:moveTo>
                    <a:pt x="122" y="1"/>
                  </a:moveTo>
                  <a:cubicBezTo>
                    <a:pt x="61" y="1"/>
                    <a:pt x="1" y="21"/>
                    <a:pt x="1" y="61"/>
                  </a:cubicBezTo>
                  <a:cubicBezTo>
                    <a:pt x="1" y="222"/>
                    <a:pt x="1" y="404"/>
                    <a:pt x="162" y="484"/>
                  </a:cubicBezTo>
                  <a:lnTo>
                    <a:pt x="162" y="565"/>
                  </a:lnTo>
                  <a:cubicBezTo>
                    <a:pt x="243" y="565"/>
                    <a:pt x="243" y="646"/>
                    <a:pt x="344" y="646"/>
                  </a:cubicBezTo>
                  <a:cubicBezTo>
                    <a:pt x="424" y="726"/>
                    <a:pt x="424" y="726"/>
                    <a:pt x="505" y="726"/>
                  </a:cubicBezTo>
                  <a:cubicBezTo>
                    <a:pt x="747" y="726"/>
                    <a:pt x="1090" y="484"/>
                    <a:pt x="1170" y="222"/>
                  </a:cubicBezTo>
                  <a:lnTo>
                    <a:pt x="1090" y="142"/>
                  </a:lnTo>
                  <a:cubicBezTo>
                    <a:pt x="1049" y="101"/>
                    <a:pt x="1009" y="81"/>
                    <a:pt x="979" y="81"/>
                  </a:cubicBezTo>
                  <a:cubicBezTo>
                    <a:pt x="948" y="81"/>
                    <a:pt x="928" y="101"/>
                    <a:pt x="928" y="142"/>
                  </a:cubicBezTo>
                  <a:cubicBezTo>
                    <a:pt x="859" y="298"/>
                    <a:pt x="714" y="500"/>
                    <a:pt x="520" y="500"/>
                  </a:cubicBezTo>
                  <a:cubicBezTo>
                    <a:pt x="489" y="500"/>
                    <a:pt x="457" y="495"/>
                    <a:pt x="424" y="484"/>
                  </a:cubicBezTo>
                  <a:cubicBezTo>
                    <a:pt x="344" y="484"/>
                    <a:pt x="344" y="404"/>
                    <a:pt x="344" y="323"/>
                  </a:cubicBezTo>
                  <a:cubicBezTo>
                    <a:pt x="243" y="222"/>
                    <a:pt x="243" y="142"/>
                    <a:pt x="243" y="61"/>
                  </a:cubicBezTo>
                  <a:cubicBezTo>
                    <a:pt x="243" y="21"/>
                    <a:pt x="182" y="1"/>
                    <a:pt x="122"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6" name="Google Shape;10775;p80"/>
            <p:cNvSpPr/>
            <p:nvPr/>
          </p:nvSpPr>
          <p:spPr>
            <a:xfrm>
              <a:off x="5647750" y="2739900"/>
              <a:ext cx="25225" cy="17975"/>
            </a:xfrm>
            <a:custGeom>
              <a:avLst/>
              <a:gdLst/>
              <a:ahLst/>
              <a:cxnLst/>
              <a:rect l="l" t="t" r="r" b="b"/>
              <a:pathLst>
                <a:path w="1009" h="719" extrusionOk="0">
                  <a:moveTo>
                    <a:pt x="146" y="0"/>
                  </a:moveTo>
                  <a:cubicBezTo>
                    <a:pt x="93" y="0"/>
                    <a:pt x="0" y="62"/>
                    <a:pt x="0" y="134"/>
                  </a:cubicBezTo>
                  <a:cubicBezTo>
                    <a:pt x="0" y="457"/>
                    <a:pt x="182" y="719"/>
                    <a:pt x="504" y="719"/>
                  </a:cubicBezTo>
                  <a:cubicBezTo>
                    <a:pt x="766" y="719"/>
                    <a:pt x="1008" y="376"/>
                    <a:pt x="928" y="215"/>
                  </a:cubicBezTo>
                  <a:lnTo>
                    <a:pt x="928" y="134"/>
                  </a:lnTo>
                  <a:cubicBezTo>
                    <a:pt x="887" y="84"/>
                    <a:pt x="827" y="58"/>
                    <a:pt x="777" y="58"/>
                  </a:cubicBezTo>
                  <a:cubicBezTo>
                    <a:pt x="726" y="58"/>
                    <a:pt x="686" y="84"/>
                    <a:pt x="686" y="134"/>
                  </a:cubicBezTo>
                  <a:cubicBezTo>
                    <a:pt x="686" y="215"/>
                    <a:pt x="605" y="295"/>
                    <a:pt x="605" y="376"/>
                  </a:cubicBezTo>
                  <a:cubicBezTo>
                    <a:pt x="605" y="457"/>
                    <a:pt x="504" y="457"/>
                    <a:pt x="424" y="457"/>
                  </a:cubicBezTo>
                  <a:cubicBezTo>
                    <a:pt x="262" y="376"/>
                    <a:pt x="262" y="215"/>
                    <a:pt x="182" y="33"/>
                  </a:cubicBezTo>
                  <a:cubicBezTo>
                    <a:pt x="182" y="10"/>
                    <a:pt x="167" y="0"/>
                    <a:pt x="146"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7" name="Google Shape;10776;p80"/>
            <p:cNvSpPr/>
            <p:nvPr/>
          </p:nvSpPr>
          <p:spPr>
            <a:xfrm>
              <a:off x="5670925" y="2812300"/>
              <a:ext cx="59000" cy="33825"/>
            </a:xfrm>
            <a:custGeom>
              <a:avLst/>
              <a:gdLst/>
              <a:ahLst/>
              <a:cxnLst/>
              <a:rect l="l" t="t" r="r" b="b"/>
              <a:pathLst>
                <a:path w="2360" h="1353" extrusionOk="0">
                  <a:moveTo>
                    <a:pt x="424" y="0"/>
                  </a:moveTo>
                  <a:cubicBezTo>
                    <a:pt x="263" y="0"/>
                    <a:pt x="1" y="0"/>
                    <a:pt x="81" y="162"/>
                  </a:cubicBezTo>
                  <a:cubicBezTo>
                    <a:pt x="314" y="1289"/>
                    <a:pt x="1070" y="1352"/>
                    <a:pt x="1238" y="1352"/>
                  </a:cubicBezTo>
                  <a:cubicBezTo>
                    <a:pt x="1259" y="1352"/>
                    <a:pt x="1271" y="1351"/>
                    <a:pt x="1271" y="1351"/>
                  </a:cubicBezTo>
                  <a:cubicBezTo>
                    <a:pt x="1936" y="1271"/>
                    <a:pt x="2198" y="666"/>
                    <a:pt x="2279" y="262"/>
                  </a:cubicBezTo>
                  <a:cubicBezTo>
                    <a:pt x="2360" y="81"/>
                    <a:pt x="2198" y="81"/>
                    <a:pt x="1936" y="81"/>
                  </a:cubicBezTo>
                  <a:lnTo>
                    <a:pt x="424" y="0"/>
                  </a:ln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8" name="Google Shape;10777;p80"/>
            <p:cNvSpPr/>
            <p:nvPr/>
          </p:nvSpPr>
          <p:spPr>
            <a:xfrm>
              <a:off x="5627075" y="2773700"/>
              <a:ext cx="35825" cy="26025"/>
            </a:xfrm>
            <a:custGeom>
              <a:avLst/>
              <a:gdLst/>
              <a:ahLst/>
              <a:cxnLst/>
              <a:rect l="l" t="t" r="r" b="b"/>
              <a:pathLst>
                <a:path w="1433" h="1041" extrusionOk="0">
                  <a:moveTo>
                    <a:pt x="789" y="1"/>
                  </a:moveTo>
                  <a:cubicBezTo>
                    <a:pt x="584" y="1"/>
                    <a:pt x="375" y="75"/>
                    <a:pt x="243" y="193"/>
                  </a:cubicBezTo>
                  <a:cubicBezTo>
                    <a:pt x="162" y="294"/>
                    <a:pt x="81" y="456"/>
                    <a:pt x="81" y="536"/>
                  </a:cubicBezTo>
                  <a:lnTo>
                    <a:pt x="1" y="536"/>
                  </a:lnTo>
                  <a:cubicBezTo>
                    <a:pt x="1" y="698"/>
                    <a:pt x="81" y="879"/>
                    <a:pt x="243" y="960"/>
                  </a:cubicBezTo>
                  <a:cubicBezTo>
                    <a:pt x="323" y="1040"/>
                    <a:pt x="585" y="1040"/>
                    <a:pt x="747" y="1040"/>
                  </a:cubicBezTo>
                  <a:cubicBezTo>
                    <a:pt x="827" y="960"/>
                    <a:pt x="1009" y="960"/>
                    <a:pt x="1170" y="879"/>
                  </a:cubicBezTo>
                  <a:cubicBezTo>
                    <a:pt x="1331" y="798"/>
                    <a:pt x="1432" y="617"/>
                    <a:pt x="1432" y="456"/>
                  </a:cubicBezTo>
                  <a:cubicBezTo>
                    <a:pt x="1432" y="375"/>
                    <a:pt x="1331" y="294"/>
                    <a:pt x="1331" y="294"/>
                  </a:cubicBezTo>
                  <a:cubicBezTo>
                    <a:pt x="1251" y="113"/>
                    <a:pt x="1170" y="32"/>
                    <a:pt x="1009" y="32"/>
                  </a:cubicBezTo>
                  <a:cubicBezTo>
                    <a:pt x="939" y="11"/>
                    <a:pt x="864" y="1"/>
                    <a:pt x="789"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79" name="Google Shape;10778;p80"/>
            <p:cNvSpPr/>
            <p:nvPr/>
          </p:nvSpPr>
          <p:spPr>
            <a:xfrm>
              <a:off x="5753100" y="2786775"/>
              <a:ext cx="35800" cy="24425"/>
            </a:xfrm>
            <a:custGeom>
              <a:avLst/>
              <a:gdLst/>
              <a:ahLst/>
              <a:cxnLst/>
              <a:rect l="l" t="t" r="r" b="b"/>
              <a:pathLst>
                <a:path w="1432" h="977" extrusionOk="0">
                  <a:moveTo>
                    <a:pt x="685" y="1"/>
                  </a:moveTo>
                  <a:cubicBezTo>
                    <a:pt x="559" y="1"/>
                    <a:pt x="434" y="26"/>
                    <a:pt x="323" y="94"/>
                  </a:cubicBezTo>
                  <a:cubicBezTo>
                    <a:pt x="242" y="94"/>
                    <a:pt x="162" y="175"/>
                    <a:pt x="162" y="275"/>
                  </a:cubicBezTo>
                  <a:lnTo>
                    <a:pt x="81" y="275"/>
                  </a:lnTo>
                  <a:cubicBezTo>
                    <a:pt x="0" y="437"/>
                    <a:pt x="0" y="598"/>
                    <a:pt x="162" y="679"/>
                  </a:cubicBezTo>
                  <a:cubicBezTo>
                    <a:pt x="242" y="860"/>
                    <a:pt x="424" y="941"/>
                    <a:pt x="585" y="941"/>
                  </a:cubicBezTo>
                  <a:cubicBezTo>
                    <a:pt x="693" y="941"/>
                    <a:pt x="809" y="977"/>
                    <a:pt x="899" y="977"/>
                  </a:cubicBezTo>
                  <a:cubicBezTo>
                    <a:pt x="943" y="977"/>
                    <a:pt x="982" y="968"/>
                    <a:pt x="1008" y="941"/>
                  </a:cubicBezTo>
                  <a:cubicBezTo>
                    <a:pt x="1250" y="941"/>
                    <a:pt x="1432" y="860"/>
                    <a:pt x="1432" y="679"/>
                  </a:cubicBezTo>
                  <a:lnTo>
                    <a:pt x="1432" y="437"/>
                  </a:lnTo>
                  <a:cubicBezTo>
                    <a:pt x="1432" y="356"/>
                    <a:pt x="1331" y="175"/>
                    <a:pt x="1170" y="94"/>
                  </a:cubicBezTo>
                  <a:cubicBezTo>
                    <a:pt x="1030" y="47"/>
                    <a:pt x="857" y="1"/>
                    <a:pt x="685"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380" name="Google Shape;10779;p80"/>
          <p:cNvGrpSpPr/>
          <p:nvPr/>
        </p:nvGrpSpPr>
        <p:grpSpPr>
          <a:xfrm>
            <a:off x="4920638" y="3162280"/>
            <a:ext cx="676859" cy="1172362"/>
            <a:chOff x="3469525" y="5228375"/>
            <a:chExt cx="1518925" cy="2366250"/>
          </a:xfrm>
        </p:grpSpPr>
        <p:sp>
          <p:nvSpPr>
            <p:cNvPr id="381" name="Google Shape;10780;p80"/>
            <p:cNvSpPr/>
            <p:nvPr/>
          </p:nvSpPr>
          <p:spPr>
            <a:xfrm>
              <a:off x="3469525" y="5228375"/>
              <a:ext cx="946875" cy="599300"/>
            </a:xfrm>
            <a:custGeom>
              <a:avLst/>
              <a:gdLst/>
              <a:ahLst/>
              <a:cxnLst/>
              <a:rect l="l" t="t" r="r" b="b"/>
              <a:pathLst>
                <a:path w="37875" h="23972" extrusionOk="0">
                  <a:moveTo>
                    <a:pt x="28334" y="0"/>
                  </a:moveTo>
                  <a:cubicBezTo>
                    <a:pt x="27437" y="0"/>
                    <a:pt x="26481" y="175"/>
                    <a:pt x="25472" y="561"/>
                  </a:cubicBezTo>
                  <a:cubicBezTo>
                    <a:pt x="23214" y="1489"/>
                    <a:pt x="11197" y="3243"/>
                    <a:pt x="10269" y="8465"/>
                  </a:cubicBezTo>
                  <a:cubicBezTo>
                    <a:pt x="9261" y="13586"/>
                    <a:pt x="1277" y="12820"/>
                    <a:pt x="531" y="16691"/>
                  </a:cubicBezTo>
                  <a:cubicBezTo>
                    <a:pt x="0" y="19428"/>
                    <a:pt x="6197" y="23971"/>
                    <a:pt x="13467" y="23971"/>
                  </a:cubicBezTo>
                  <a:cubicBezTo>
                    <a:pt x="16696" y="23971"/>
                    <a:pt x="20138" y="23075"/>
                    <a:pt x="23294" y="20724"/>
                  </a:cubicBezTo>
                  <a:cubicBezTo>
                    <a:pt x="33618" y="13002"/>
                    <a:pt x="36057" y="18708"/>
                    <a:pt x="37066" y="13082"/>
                  </a:cubicBezTo>
                  <a:cubicBezTo>
                    <a:pt x="37875" y="8175"/>
                    <a:pt x="34464" y="0"/>
                    <a:pt x="28334"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82" name="Google Shape;10781;p80"/>
            <p:cNvSpPr/>
            <p:nvPr/>
          </p:nvSpPr>
          <p:spPr>
            <a:xfrm>
              <a:off x="4196550" y="7277300"/>
              <a:ext cx="433000" cy="220800"/>
            </a:xfrm>
            <a:custGeom>
              <a:avLst/>
              <a:gdLst/>
              <a:ahLst/>
              <a:cxnLst/>
              <a:rect l="l" t="t" r="r" b="b"/>
              <a:pathLst>
                <a:path w="17320" h="8832" extrusionOk="0">
                  <a:moveTo>
                    <a:pt x="2198" y="1"/>
                  </a:moveTo>
                  <a:cubicBezTo>
                    <a:pt x="2198" y="1"/>
                    <a:pt x="0" y="5808"/>
                    <a:pt x="1351" y="6654"/>
                  </a:cubicBezTo>
                  <a:cubicBezTo>
                    <a:pt x="1527" y="6771"/>
                    <a:pt x="1687" y="6821"/>
                    <a:pt x="1831" y="6821"/>
                  </a:cubicBezTo>
                  <a:cubicBezTo>
                    <a:pt x="2712" y="6821"/>
                    <a:pt x="3025" y="4961"/>
                    <a:pt x="3025" y="4961"/>
                  </a:cubicBezTo>
                  <a:cubicBezTo>
                    <a:pt x="3025" y="4961"/>
                    <a:pt x="10081" y="8832"/>
                    <a:pt x="13691" y="8832"/>
                  </a:cubicBezTo>
                  <a:cubicBezTo>
                    <a:pt x="17320" y="8751"/>
                    <a:pt x="6130" y="263"/>
                    <a:pt x="6130" y="263"/>
                  </a:cubicBezTo>
                  <a:lnTo>
                    <a:pt x="2198"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83" name="Google Shape;10782;p80"/>
            <p:cNvSpPr/>
            <p:nvPr/>
          </p:nvSpPr>
          <p:spPr>
            <a:xfrm>
              <a:off x="4251475" y="7277300"/>
              <a:ext cx="224350" cy="121275"/>
            </a:xfrm>
            <a:custGeom>
              <a:avLst/>
              <a:gdLst/>
              <a:ahLst/>
              <a:cxnLst/>
              <a:rect l="l" t="t" r="r" b="b"/>
              <a:pathLst>
                <a:path w="8974" h="4851" extrusionOk="0">
                  <a:moveTo>
                    <a:pt x="1" y="1"/>
                  </a:moveTo>
                  <a:lnTo>
                    <a:pt x="1" y="1"/>
                  </a:lnTo>
                  <a:cubicBezTo>
                    <a:pt x="1" y="1"/>
                    <a:pt x="4699" y="4376"/>
                    <a:pt x="6796" y="4799"/>
                  </a:cubicBezTo>
                  <a:cubicBezTo>
                    <a:pt x="7050" y="4835"/>
                    <a:pt x="7282" y="4851"/>
                    <a:pt x="7492" y="4851"/>
                  </a:cubicBezTo>
                  <a:cubicBezTo>
                    <a:pt x="8246" y="4851"/>
                    <a:pt x="8721" y="4644"/>
                    <a:pt x="8973" y="4376"/>
                  </a:cubicBezTo>
                  <a:cubicBezTo>
                    <a:pt x="6634" y="2279"/>
                    <a:pt x="3933" y="263"/>
                    <a:pt x="3933" y="263"/>
                  </a:cubicBezTo>
                  <a:lnTo>
                    <a:pt x="1" y="1"/>
                  </a:ln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84" name="Google Shape;10783;p80"/>
            <p:cNvSpPr/>
            <p:nvPr/>
          </p:nvSpPr>
          <p:spPr>
            <a:xfrm>
              <a:off x="3936450" y="6292375"/>
              <a:ext cx="463750" cy="1000075"/>
            </a:xfrm>
            <a:custGeom>
              <a:avLst/>
              <a:gdLst/>
              <a:ahLst/>
              <a:cxnLst/>
              <a:rect l="l" t="t" r="r" b="b"/>
              <a:pathLst>
                <a:path w="18550" h="40003" extrusionOk="0">
                  <a:moveTo>
                    <a:pt x="0" y="0"/>
                  </a:moveTo>
                  <a:cubicBezTo>
                    <a:pt x="0" y="0"/>
                    <a:pt x="403" y="7238"/>
                    <a:pt x="1331" y="10081"/>
                  </a:cubicBezTo>
                  <a:cubicBezTo>
                    <a:pt x="2258" y="12944"/>
                    <a:pt x="13933" y="20243"/>
                    <a:pt x="12340" y="23772"/>
                  </a:cubicBezTo>
                  <a:cubicBezTo>
                    <a:pt x="10666" y="27300"/>
                    <a:pt x="12501" y="39499"/>
                    <a:pt x="12501" y="39499"/>
                  </a:cubicBezTo>
                  <a:lnTo>
                    <a:pt x="16796" y="40003"/>
                  </a:lnTo>
                  <a:cubicBezTo>
                    <a:pt x="16796" y="40003"/>
                    <a:pt x="18147" y="23772"/>
                    <a:pt x="18389" y="19840"/>
                  </a:cubicBezTo>
                  <a:cubicBezTo>
                    <a:pt x="18550" y="15888"/>
                    <a:pt x="7723" y="3024"/>
                    <a:pt x="7723" y="3024"/>
                  </a:cubicBezTo>
                  <a:lnTo>
                    <a:pt x="0" y="0"/>
                  </a:ln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85" name="Google Shape;10784;p80"/>
            <p:cNvSpPr/>
            <p:nvPr/>
          </p:nvSpPr>
          <p:spPr>
            <a:xfrm>
              <a:off x="3684400" y="6187525"/>
              <a:ext cx="445125" cy="210200"/>
            </a:xfrm>
            <a:custGeom>
              <a:avLst/>
              <a:gdLst/>
              <a:ahLst/>
              <a:cxnLst/>
              <a:rect l="l" t="t" r="r" b="b"/>
              <a:pathLst>
                <a:path w="17805" h="8408" extrusionOk="0">
                  <a:moveTo>
                    <a:pt x="5445" y="0"/>
                  </a:moveTo>
                  <a:lnTo>
                    <a:pt x="4779" y="3025"/>
                  </a:lnTo>
                  <a:cubicBezTo>
                    <a:pt x="4779" y="3025"/>
                    <a:pt x="3529" y="3448"/>
                    <a:pt x="2098" y="5283"/>
                  </a:cubicBezTo>
                  <a:cubicBezTo>
                    <a:pt x="586" y="7138"/>
                    <a:pt x="1" y="8408"/>
                    <a:pt x="1" y="8408"/>
                  </a:cubicBezTo>
                  <a:lnTo>
                    <a:pt x="17805" y="7218"/>
                  </a:lnTo>
                  <a:lnTo>
                    <a:pt x="15204" y="4194"/>
                  </a:lnTo>
                  <a:lnTo>
                    <a:pt x="15445" y="2178"/>
                  </a:lnTo>
                  <a:lnTo>
                    <a:pt x="5445" y="0"/>
                  </a:ln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86" name="Google Shape;10785;p80"/>
            <p:cNvSpPr/>
            <p:nvPr/>
          </p:nvSpPr>
          <p:spPr>
            <a:xfrm>
              <a:off x="4226275" y="5797950"/>
              <a:ext cx="176450" cy="137550"/>
            </a:xfrm>
            <a:custGeom>
              <a:avLst/>
              <a:gdLst/>
              <a:ahLst/>
              <a:cxnLst/>
              <a:rect l="l" t="t" r="r" b="b"/>
              <a:pathLst>
                <a:path w="7058" h="5502" extrusionOk="0">
                  <a:moveTo>
                    <a:pt x="5115" y="0"/>
                  </a:moveTo>
                  <a:cubicBezTo>
                    <a:pt x="3741" y="0"/>
                    <a:pt x="1874" y="271"/>
                    <a:pt x="1170" y="1631"/>
                  </a:cubicBezTo>
                  <a:cubicBezTo>
                    <a:pt x="1" y="3909"/>
                    <a:pt x="1674" y="5502"/>
                    <a:pt x="1674" y="5502"/>
                  </a:cubicBezTo>
                  <a:cubicBezTo>
                    <a:pt x="1674" y="5502"/>
                    <a:pt x="4195" y="4574"/>
                    <a:pt x="5626" y="2639"/>
                  </a:cubicBezTo>
                  <a:cubicBezTo>
                    <a:pt x="7058" y="703"/>
                    <a:pt x="6715" y="118"/>
                    <a:pt x="6715" y="118"/>
                  </a:cubicBezTo>
                  <a:cubicBezTo>
                    <a:pt x="6715" y="118"/>
                    <a:pt x="6022" y="0"/>
                    <a:pt x="5115"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87" name="Google Shape;10786;p80"/>
            <p:cNvSpPr/>
            <p:nvPr/>
          </p:nvSpPr>
          <p:spPr>
            <a:xfrm>
              <a:off x="4028675" y="5664300"/>
              <a:ext cx="100850" cy="100825"/>
            </a:xfrm>
            <a:custGeom>
              <a:avLst/>
              <a:gdLst/>
              <a:ahLst/>
              <a:cxnLst/>
              <a:rect l="l" t="t" r="r" b="b"/>
              <a:pathLst>
                <a:path w="4034" h="4033" extrusionOk="0">
                  <a:moveTo>
                    <a:pt x="928" y="0"/>
                  </a:moveTo>
                  <a:lnTo>
                    <a:pt x="747" y="605"/>
                  </a:lnTo>
                  <a:lnTo>
                    <a:pt x="1" y="4033"/>
                  </a:lnTo>
                  <a:lnTo>
                    <a:pt x="4034" y="4033"/>
                  </a:lnTo>
                  <a:lnTo>
                    <a:pt x="3691" y="847"/>
                  </a:lnTo>
                  <a:lnTo>
                    <a:pt x="3610" y="343"/>
                  </a:lnTo>
                  <a:lnTo>
                    <a:pt x="3106" y="343"/>
                  </a:lnTo>
                  <a:cubicBezTo>
                    <a:pt x="2957" y="357"/>
                    <a:pt x="2812" y="364"/>
                    <a:pt x="2669" y="364"/>
                  </a:cubicBezTo>
                  <a:cubicBezTo>
                    <a:pt x="2002" y="364"/>
                    <a:pt x="1410" y="216"/>
                    <a:pt x="928"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88" name="Google Shape;10787;p80"/>
            <p:cNvSpPr/>
            <p:nvPr/>
          </p:nvSpPr>
          <p:spPr>
            <a:xfrm>
              <a:off x="4064475" y="5748475"/>
              <a:ext cx="923975" cy="249150"/>
            </a:xfrm>
            <a:custGeom>
              <a:avLst/>
              <a:gdLst/>
              <a:ahLst/>
              <a:cxnLst/>
              <a:rect l="l" t="t" r="r" b="b"/>
              <a:pathLst>
                <a:path w="36959" h="9966" extrusionOk="0">
                  <a:moveTo>
                    <a:pt x="5626" y="1"/>
                  </a:moveTo>
                  <a:lnTo>
                    <a:pt x="5626" y="1"/>
                  </a:lnTo>
                  <a:cubicBezTo>
                    <a:pt x="1" y="3872"/>
                    <a:pt x="8892" y="6816"/>
                    <a:pt x="14941" y="9235"/>
                  </a:cubicBezTo>
                  <a:cubicBezTo>
                    <a:pt x="16289" y="9761"/>
                    <a:pt x="17787" y="9965"/>
                    <a:pt x="19302" y="9965"/>
                  </a:cubicBezTo>
                  <a:cubicBezTo>
                    <a:pt x="24583" y="9965"/>
                    <a:pt x="30063" y="7481"/>
                    <a:pt x="30063" y="7481"/>
                  </a:cubicBezTo>
                  <a:cubicBezTo>
                    <a:pt x="30063" y="7481"/>
                    <a:pt x="35789" y="7320"/>
                    <a:pt x="36374" y="5707"/>
                  </a:cubicBezTo>
                  <a:cubicBezTo>
                    <a:pt x="36959" y="4033"/>
                    <a:pt x="34519" y="2602"/>
                    <a:pt x="34519" y="2602"/>
                  </a:cubicBezTo>
                  <a:cubicBezTo>
                    <a:pt x="34519" y="2602"/>
                    <a:pt x="35608" y="1351"/>
                    <a:pt x="34438" y="666"/>
                  </a:cubicBezTo>
                  <a:cubicBezTo>
                    <a:pt x="34242" y="541"/>
                    <a:pt x="34030" y="489"/>
                    <a:pt x="33811" y="489"/>
                  </a:cubicBezTo>
                  <a:cubicBezTo>
                    <a:pt x="32724" y="489"/>
                    <a:pt x="31495" y="1775"/>
                    <a:pt x="31495" y="1775"/>
                  </a:cubicBezTo>
                  <a:cubicBezTo>
                    <a:pt x="31495" y="1775"/>
                    <a:pt x="30661" y="1127"/>
                    <a:pt x="29777" y="1127"/>
                  </a:cubicBezTo>
                  <a:cubicBezTo>
                    <a:pt x="29651" y="1127"/>
                    <a:pt x="29524" y="1140"/>
                    <a:pt x="29398" y="1170"/>
                  </a:cubicBezTo>
                  <a:cubicBezTo>
                    <a:pt x="28309" y="1432"/>
                    <a:pt x="28894" y="4376"/>
                    <a:pt x="28894" y="4376"/>
                  </a:cubicBezTo>
                  <a:cubicBezTo>
                    <a:pt x="28894" y="4376"/>
                    <a:pt x="25032" y="6156"/>
                    <a:pt x="21086" y="6156"/>
                  </a:cubicBezTo>
                  <a:cubicBezTo>
                    <a:pt x="19539" y="6156"/>
                    <a:pt x="17980" y="5882"/>
                    <a:pt x="16635" y="5122"/>
                  </a:cubicBezTo>
                  <a:cubicBezTo>
                    <a:pt x="11836" y="2440"/>
                    <a:pt x="5626" y="1"/>
                    <a:pt x="5626"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89" name="Google Shape;10788;p80"/>
            <p:cNvSpPr/>
            <p:nvPr/>
          </p:nvSpPr>
          <p:spPr>
            <a:xfrm>
              <a:off x="4059950" y="5710025"/>
              <a:ext cx="334200" cy="225475"/>
            </a:xfrm>
            <a:custGeom>
              <a:avLst/>
              <a:gdLst/>
              <a:ahLst/>
              <a:cxnLst/>
              <a:rect l="l" t="t" r="r" b="b"/>
              <a:pathLst>
                <a:path w="13368" h="9019" extrusionOk="0">
                  <a:moveTo>
                    <a:pt x="5535" y="1"/>
                  </a:moveTo>
                  <a:cubicBezTo>
                    <a:pt x="4994" y="1"/>
                    <a:pt x="3699" y="242"/>
                    <a:pt x="2117" y="2204"/>
                  </a:cubicBezTo>
                  <a:cubicBezTo>
                    <a:pt x="0" y="4724"/>
                    <a:pt x="8327" y="9019"/>
                    <a:pt x="8327" y="9019"/>
                  </a:cubicBezTo>
                  <a:cubicBezTo>
                    <a:pt x="8327" y="9019"/>
                    <a:pt x="8912" y="8253"/>
                    <a:pt x="10263" y="6075"/>
                  </a:cubicBezTo>
                  <a:cubicBezTo>
                    <a:pt x="11594" y="3898"/>
                    <a:pt x="13368" y="3635"/>
                    <a:pt x="13368" y="3635"/>
                  </a:cubicBezTo>
                  <a:lnTo>
                    <a:pt x="5807" y="26"/>
                  </a:lnTo>
                  <a:cubicBezTo>
                    <a:pt x="5807" y="26"/>
                    <a:pt x="5711" y="1"/>
                    <a:pt x="5535" y="1"/>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0" name="Google Shape;10789;p80"/>
            <p:cNvSpPr/>
            <p:nvPr/>
          </p:nvSpPr>
          <p:spPr>
            <a:xfrm>
              <a:off x="3810425" y="5701500"/>
              <a:ext cx="455700" cy="541900"/>
            </a:xfrm>
            <a:custGeom>
              <a:avLst/>
              <a:gdLst/>
              <a:ahLst/>
              <a:cxnLst/>
              <a:rect l="l" t="t" r="r" b="b"/>
              <a:pathLst>
                <a:path w="18228" h="21676" extrusionOk="0">
                  <a:moveTo>
                    <a:pt x="11182" y="0"/>
                  </a:moveTo>
                  <a:cubicBezTo>
                    <a:pt x="10388" y="0"/>
                    <a:pt x="9464" y="65"/>
                    <a:pt x="8388" y="206"/>
                  </a:cubicBezTo>
                  <a:cubicBezTo>
                    <a:pt x="8388" y="206"/>
                    <a:pt x="2924" y="791"/>
                    <a:pt x="1412" y="4158"/>
                  </a:cubicBezTo>
                  <a:cubicBezTo>
                    <a:pt x="1" y="7424"/>
                    <a:pt x="404" y="19945"/>
                    <a:pt x="404" y="19945"/>
                  </a:cubicBezTo>
                  <a:cubicBezTo>
                    <a:pt x="404" y="19945"/>
                    <a:pt x="8239" y="21675"/>
                    <a:pt x="10053" y="21675"/>
                  </a:cubicBezTo>
                  <a:cubicBezTo>
                    <a:pt x="10236" y="21675"/>
                    <a:pt x="10358" y="21658"/>
                    <a:pt x="10404" y="21619"/>
                  </a:cubicBezTo>
                  <a:cubicBezTo>
                    <a:pt x="10989" y="21195"/>
                    <a:pt x="12844" y="16336"/>
                    <a:pt x="14780" y="15489"/>
                  </a:cubicBezTo>
                  <a:cubicBezTo>
                    <a:pt x="16715" y="14642"/>
                    <a:pt x="18228" y="7263"/>
                    <a:pt x="16796" y="5569"/>
                  </a:cubicBezTo>
                  <a:cubicBezTo>
                    <a:pt x="15596" y="4082"/>
                    <a:pt x="17516" y="0"/>
                    <a:pt x="11182"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1" name="Google Shape;10790;p80"/>
            <p:cNvSpPr/>
            <p:nvPr/>
          </p:nvSpPr>
          <p:spPr>
            <a:xfrm>
              <a:off x="3917300" y="5345975"/>
              <a:ext cx="359250" cy="328925"/>
            </a:xfrm>
            <a:custGeom>
              <a:avLst/>
              <a:gdLst/>
              <a:ahLst/>
              <a:cxnLst/>
              <a:rect l="l" t="t" r="r" b="b"/>
              <a:pathLst>
                <a:path w="14370" h="13157" extrusionOk="0">
                  <a:moveTo>
                    <a:pt x="6118" y="0"/>
                  </a:moveTo>
                  <a:cubicBezTo>
                    <a:pt x="5500" y="0"/>
                    <a:pt x="4853" y="196"/>
                    <a:pt x="4194" y="636"/>
                  </a:cubicBezTo>
                  <a:cubicBezTo>
                    <a:pt x="1169" y="2753"/>
                    <a:pt x="0" y="13157"/>
                    <a:pt x="7561" y="13157"/>
                  </a:cubicBezTo>
                  <a:cubicBezTo>
                    <a:pt x="14370" y="13085"/>
                    <a:pt x="11174" y="0"/>
                    <a:pt x="6118"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2" name="Google Shape;10791;p80"/>
            <p:cNvSpPr/>
            <p:nvPr/>
          </p:nvSpPr>
          <p:spPr>
            <a:xfrm>
              <a:off x="4047325" y="5664300"/>
              <a:ext cx="73625" cy="23200"/>
            </a:xfrm>
            <a:custGeom>
              <a:avLst/>
              <a:gdLst/>
              <a:ahLst/>
              <a:cxnLst/>
              <a:rect l="l" t="t" r="r" b="b"/>
              <a:pathLst>
                <a:path w="2945" h="928" extrusionOk="0">
                  <a:moveTo>
                    <a:pt x="182" y="0"/>
                  </a:moveTo>
                  <a:lnTo>
                    <a:pt x="1" y="605"/>
                  </a:lnTo>
                  <a:cubicBezTo>
                    <a:pt x="687" y="767"/>
                    <a:pt x="1352" y="928"/>
                    <a:pt x="2199" y="928"/>
                  </a:cubicBezTo>
                  <a:cubicBezTo>
                    <a:pt x="2441" y="928"/>
                    <a:pt x="2703" y="847"/>
                    <a:pt x="2945" y="847"/>
                  </a:cubicBezTo>
                  <a:lnTo>
                    <a:pt x="2864" y="343"/>
                  </a:lnTo>
                  <a:lnTo>
                    <a:pt x="2360" y="343"/>
                  </a:lnTo>
                  <a:cubicBezTo>
                    <a:pt x="2211" y="357"/>
                    <a:pt x="2066" y="364"/>
                    <a:pt x="1923" y="364"/>
                  </a:cubicBezTo>
                  <a:cubicBezTo>
                    <a:pt x="1256" y="364"/>
                    <a:pt x="664" y="216"/>
                    <a:pt x="182"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3" name="Google Shape;10792;p80"/>
            <p:cNvSpPr/>
            <p:nvPr/>
          </p:nvSpPr>
          <p:spPr>
            <a:xfrm>
              <a:off x="3795300" y="5745900"/>
              <a:ext cx="932550" cy="342850"/>
            </a:xfrm>
            <a:custGeom>
              <a:avLst/>
              <a:gdLst/>
              <a:ahLst/>
              <a:cxnLst/>
              <a:rect l="l" t="t" r="r" b="b"/>
              <a:pathLst>
                <a:path w="37302" h="13714" extrusionOk="0">
                  <a:moveTo>
                    <a:pt x="6155" y="1"/>
                  </a:moveTo>
                  <a:cubicBezTo>
                    <a:pt x="5261" y="1"/>
                    <a:pt x="4596" y="238"/>
                    <a:pt x="4376" y="527"/>
                  </a:cubicBezTo>
                  <a:cubicBezTo>
                    <a:pt x="1" y="7160"/>
                    <a:pt x="11695" y="11858"/>
                    <a:pt x="16393" y="12786"/>
                  </a:cubicBezTo>
                  <a:cubicBezTo>
                    <a:pt x="17782" y="13036"/>
                    <a:pt x="19489" y="13125"/>
                    <a:pt x="21205" y="13125"/>
                  </a:cubicBezTo>
                  <a:cubicBezTo>
                    <a:pt x="25288" y="13125"/>
                    <a:pt x="29418" y="12625"/>
                    <a:pt x="29418" y="12625"/>
                  </a:cubicBezTo>
                  <a:cubicBezTo>
                    <a:pt x="29418" y="12625"/>
                    <a:pt x="30345" y="13713"/>
                    <a:pt x="32604" y="13713"/>
                  </a:cubicBezTo>
                  <a:cubicBezTo>
                    <a:pt x="34882" y="13713"/>
                    <a:pt x="36051" y="10528"/>
                    <a:pt x="36051" y="10528"/>
                  </a:cubicBezTo>
                  <a:cubicBezTo>
                    <a:pt x="36051" y="10528"/>
                    <a:pt x="37302" y="9681"/>
                    <a:pt x="37060" y="8249"/>
                  </a:cubicBezTo>
                  <a:cubicBezTo>
                    <a:pt x="36965" y="7409"/>
                    <a:pt x="35648" y="7236"/>
                    <a:pt x="34577" y="7236"/>
                  </a:cubicBezTo>
                  <a:cubicBezTo>
                    <a:pt x="33822" y="7236"/>
                    <a:pt x="33188" y="7322"/>
                    <a:pt x="33188" y="7322"/>
                  </a:cubicBezTo>
                  <a:cubicBezTo>
                    <a:pt x="33188" y="7322"/>
                    <a:pt x="33502" y="5475"/>
                    <a:pt x="31762" y="5475"/>
                  </a:cubicBezTo>
                  <a:cubicBezTo>
                    <a:pt x="31684" y="5475"/>
                    <a:pt x="31602" y="5479"/>
                    <a:pt x="31515" y="5487"/>
                  </a:cubicBezTo>
                  <a:cubicBezTo>
                    <a:pt x="29499" y="5648"/>
                    <a:pt x="29156" y="9015"/>
                    <a:pt x="29156" y="9015"/>
                  </a:cubicBezTo>
                  <a:cubicBezTo>
                    <a:pt x="29156" y="9015"/>
                    <a:pt x="30749" y="9177"/>
                    <a:pt x="26636" y="9519"/>
                  </a:cubicBezTo>
                  <a:cubicBezTo>
                    <a:pt x="26415" y="9542"/>
                    <a:pt x="26182" y="9553"/>
                    <a:pt x="25939" y="9553"/>
                  </a:cubicBezTo>
                  <a:cubicBezTo>
                    <a:pt x="21662" y="9553"/>
                    <a:pt x="14223" y="6124"/>
                    <a:pt x="11514" y="2785"/>
                  </a:cubicBezTo>
                  <a:cubicBezTo>
                    <a:pt x="9742" y="649"/>
                    <a:pt x="7634" y="1"/>
                    <a:pt x="6155"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4" name="Google Shape;10793;p80"/>
            <p:cNvSpPr/>
            <p:nvPr/>
          </p:nvSpPr>
          <p:spPr>
            <a:xfrm>
              <a:off x="3845700" y="5727700"/>
              <a:ext cx="334225" cy="289475"/>
            </a:xfrm>
            <a:custGeom>
              <a:avLst/>
              <a:gdLst/>
              <a:ahLst/>
              <a:cxnLst/>
              <a:rect l="l" t="t" r="r" b="b"/>
              <a:pathLst>
                <a:path w="13369" h="11579" extrusionOk="0">
                  <a:moveTo>
                    <a:pt x="5310" y="0"/>
                  </a:moveTo>
                  <a:cubicBezTo>
                    <a:pt x="4344" y="0"/>
                    <a:pt x="3305" y="222"/>
                    <a:pt x="2199" y="751"/>
                  </a:cubicBezTo>
                  <a:cubicBezTo>
                    <a:pt x="1" y="1759"/>
                    <a:pt x="182" y="5792"/>
                    <a:pt x="1433" y="7546"/>
                  </a:cubicBezTo>
                  <a:cubicBezTo>
                    <a:pt x="2703" y="9401"/>
                    <a:pt x="7159" y="11578"/>
                    <a:pt x="7159" y="11578"/>
                  </a:cubicBezTo>
                  <a:cubicBezTo>
                    <a:pt x="7159" y="11578"/>
                    <a:pt x="7824" y="7546"/>
                    <a:pt x="9498" y="6880"/>
                  </a:cubicBezTo>
                  <a:cubicBezTo>
                    <a:pt x="11272" y="6134"/>
                    <a:pt x="13369" y="6034"/>
                    <a:pt x="13369" y="6034"/>
                  </a:cubicBezTo>
                  <a:cubicBezTo>
                    <a:pt x="13369" y="6034"/>
                    <a:pt x="10345" y="0"/>
                    <a:pt x="5310"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5" name="Google Shape;10794;p80"/>
            <p:cNvSpPr/>
            <p:nvPr/>
          </p:nvSpPr>
          <p:spPr>
            <a:xfrm>
              <a:off x="4032725" y="5696625"/>
              <a:ext cx="146725" cy="70000"/>
            </a:xfrm>
            <a:custGeom>
              <a:avLst/>
              <a:gdLst/>
              <a:ahLst/>
              <a:cxnLst/>
              <a:rect l="l" t="t" r="r" b="b"/>
              <a:pathLst>
                <a:path w="5869" h="2800" extrusionOk="0">
                  <a:moveTo>
                    <a:pt x="1327" y="1"/>
                  </a:moveTo>
                  <a:cubicBezTo>
                    <a:pt x="859" y="1"/>
                    <a:pt x="400" y="39"/>
                    <a:pt x="0" y="139"/>
                  </a:cubicBezTo>
                  <a:cubicBezTo>
                    <a:pt x="0" y="139"/>
                    <a:pt x="262" y="2236"/>
                    <a:pt x="3206" y="2740"/>
                  </a:cubicBezTo>
                  <a:cubicBezTo>
                    <a:pt x="3444" y="2781"/>
                    <a:pt x="3652" y="2800"/>
                    <a:pt x="3832" y="2800"/>
                  </a:cubicBezTo>
                  <a:cubicBezTo>
                    <a:pt x="5868" y="2800"/>
                    <a:pt x="4456" y="401"/>
                    <a:pt x="4456" y="401"/>
                  </a:cubicBezTo>
                  <a:cubicBezTo>
                    <a:pt x="4456" y="401"/>
                    <a:pt x="2844" y="1"/>
                    <a:pt x="1327"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6" name="Google Shape;10795;p80"/>
            <p:cNvSpPr/>
            <p:nvPr/>
          </p:nvSpPr>
          <p:spPr>
            <a:xfrm>
              <a:off x="3688450" y="6351200"/>
              <a:ext cx="556500" cy="1071300"/>
            </a:xfrm>
            <a:custGeom>
              <a:avLst/>
              <a:gdLst/>
              <a:ahLst/>
              <a:cxnLst/>
              <a:rect l="l" t="t" r="r" b="b"/>
              <a:pathLst>
                <a:path w="22260" h="42852" extrusionOk="0">
                  <a:moveTo>
                    <a:pt x="10132" y="1"/>
                  </a:moveTo>
                  <a:cubicBezTo>
                    <a:pt x="7021" y="1"/>
                    <a:pt x="343" y="934"/>
                    <a:pt x="343" y="934"/>
                  </a:cubicBezTo>
                  <a:cubicBezTo>
                    <a:pt x="0" y="6478"/>
                    <a:pt x="1170" y="11095"/>
                    <a:pt x="2682" y="13192"/>
                  </a:cubicBezTo>
                  <a:cubicBezTo>
                    <a:pt x="4194" y="15209"/>
                    <a:pt x="13691" y="24362"/>
                    <a:pt x="13267" y="29081"/>
                  </a:cubicBezTo>
                  <a:cubicBezTo>
                    <a:pt x="12844" y="33859"/>
                    <a:pt x="18812" y="42852"/>
                    <a:pt x="18812" y="42852"/>
                  </a:cubicBezTo>
                  <a:lnTo>
                    <a:pt x="22260" y="42509"/>
                  </a:lnTo>
                  <a:cubicBezTo>
                    <a:pt x="22260" y="42509"/>
                    <a:pt x="17723" y="27468"/>
                    <a:pt x="17643" y="25048"/>
                  </a:cubicBezTo>
                  <a:cubicBezTo>
                    <a:pt x="17643" y="22608"/>
                    <a:pt x="12259" y="1095"/>
                    <a:pt x="11674" y="248"/>
                  </a:cubicBezTo>
                  <a:cubicBezTo>
                    <a:pt x="11566" y="71"/>
                    <a:pt x="10982" y="1"/>
                    <a:pt x="10132"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7" name="Google Shape;10796;p80"/>
            <p:cNvSpPr/>
            <p:nvPr/>
          </p:nvSpPr>
          <p:spPr>
            <a:xfrm>
              <a:off x="3600225" y="6315550"/>
              <a:ext cx="644725" cy="365475"/>
            </a:xfrm>
            <a:custGeom>
              <a:avLst/>
              <a:gdLst/>
              <a:ahLst/>
              <a:cxnLst/>
              <a:rect l="l" t="t" r="r" b="b"/>
              <a:pathLst>
                <a:path w="25789" h="14619" extrusionOk="0">
                  <a:moveTo>
                    <a:pt x="19317" y="0"/>
                  </a:moveTo>
                  <a:lnTo>
                    <a:pt x="4880" y="928"/>
                  </a:lnTo>
                  <a:cubicBezTo>
                    <a:pt x="1" y="6211"/>
                    <a:pt x="6211" y="14618"/>
                    <a:pt x="6211" y="14618"/>
                  </a:cubicBezTo>
                  <a:lnTo>
                    <a:pt x="18308" y="13187"/>
                  </a:lnTo>
                  <a:lnTo>
                    <a:pt x="25789" y="7904"/>
                  </a:lnTo>
                  <a:lnTo>
                    <a:pt x="19317"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8" name="Google Shape;10797;p80"/>
            <p:cNvSpPr/>
            <p:nvPr/>
          </p:nvSpPr>
          <p:spPr>
            <a:xfrm>
              <a:off x="4129500" y="7411900"/>
              <a:ext cx="439075" cy="182725"/>
            </a:xfrm>
            <a:custGeom>
              <a:avLst/>
              <a:gdLst/>
              <a:ahLst/>
              <a:cxnLst/>
              <a:rect l="l" t="t" r="r" b="b"/>
              <a:pathLst>
                <a:path w="17563" h="7309" extrusionOk="0">
                  <a:moveTo>
                    <a:pt x="5122" y="0"/>
                  </a:moveTo>
                  <a:lnTo>
                    <a:pt x="1170" y="424"/>
                  </a:lnTo>
                  <a:cubicBezTo>
                    <a:pt x="1170" y="424"/>
                    <a:pt x="1" y="6553"/>
                    <a:pt x="1432" y="7138"/>
                  </a:cubicBezTo>
                  <a:cubicBezTo>
                    <a:pt x="1581" y="7199"/>
                    <a:pt x="1714" y="7226"/>
                    <a:pt x="1834" y="7226"/>
                  </a:cubicBezTo>
                  <a:cubicBezTo>
                    <a:pt x="2864" y="7226"/>
                    <a:pt x="2864" y="5202"/>
                    <a:pt x="2864" y="5202"/>
                  </a:cubicBezTo>
                  <a:cubicBezTo>
                    <a:pt x="2864" y="5202"/>
                    <a:pt x="8941" y="7309"/>
                    <a:pt x="12799" y="7309"/>
                  </a:cubicBezTo>
                  <a:cubicBezTo>
                    <a:pt x="13245" y="7309"/>
                    <a:pt x="13660" y="7281"/>
                    <a:pt x="14034" y="7218"/>
                  </a:cubicBezTo>
                  <a:cubicBezTo>
                    <a:pt x="17562" y="6634"/>
                    <a:pt x="5122" y="0"/>
                    <a:pt x="5122"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9" name="Google Shape;10798;p80"/>
            <p:cNvSpPr/>
            <p:nvPr/>
          </p:nvSpPr>
          <p:spPr>
            <a:xfrm>
              <a:off x="4158725" y="7411900"/>
              <a:ext cx="239475" cy="100825"/>
            </a:xfrm>
            <a:custGeom>
              <a:avLst/>
              <a:gdLst/>
              <a:ahLst/>
              <a:cxnLst/>
              <a:rect l="l" t="t" r="r" b="b"/>
              <a:pathLst>
                <a:path w="9579" h="4033" extrusionOk="0">
                  <a:moveTo>
                    <a:pt x="3953" y="0"/>
                  </a:moveTo>
                  <a:lnTo>
                    <a:pt x="1" y="424"/>
                  </a:lnTo>
                  <a:cubicBezTo>
                    <a:pt x="1" y="424"/>
                    <a:pt x="5384" y="3952"/>
                    <a:pt x="7562" y="4033"/>
                  </a:cubicBezTo>
                  <a:cubicBezTo>
                    <a:pt x="8752" y="4033"/>
                    <a:pt x="9336" y="3690"/>
                    <a:pt x="9578" y="3287"/>
                  </a:cubicBezTo>
                  <a:cubicBezTo>
                    <a:pt x="6977" y="1593"/>
                    <a:pt x="3953" y="0"/>
                    <a:pt x="3953"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0" name="Google Shape;10799;p80"/>
            <p:cNvSpPr/>
            <p:nvPr/>
          </p:nvSpPr>
          <p:spPr>
            <a:xfrm>
              <a:off x="3831100" y="5309725"/>
              <a:ext cx="449650" cy="199350"/>
            </a:xfrm>
            <a:custGeom>
              <a:avLst/>
              <a:gdLst/>
              <a:ahLst/>
              <a:cxnLst/>
              <a:rect l="l" t="t" r="r" b="b"/>
              <a:pathLst>
                <a:path w="17986" h="7974" extrusionOk="0">
                  <a:moveTo>
                    <a:pt x="10482" y="1"/>
                  </a:moveTo>
                  <a:cubicBezTo>
                    <a:pt x="7456" y="1"/>
                    <a:pt x="4365" y="752"/>
                    <a:pt x="3025" y="2691"/>
                  </a:cubicBezTo>
                  <a:cubicBezTo>
                    <a:pt x="0" y="7046"/>
                    <a:pt x="3025" y="7973"/>
                    <a:pt x="3025" y="7973"/>
                  </a:cubicBezTo>
                  <a:cubicBezTo>
                    <a:pt x="3025" y="7973"/>
                    <a:pt x="17985" y="5372"/>
                    <a:pt x="17985" y="2691"/>
                  </a:cubicBezTo>
                  <a:cubicBezTo>
                    <a:pt x="17985" y="1186"/>
                    <a:pt x="14284" y="1"/>
                    <a:pt x="10482"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1" name="Google Shape;10800;p80"/>
            <p:cNvSpPr/>
            <p:nvPr/>
          </p:nvSpPr>
          <p:spPr>
            <a:xfrm>
              <a:off x="4097750" y="5512575"/>
              <a:ext cx="25225" cy="75875"/>
            </a:xfrm>
            <a:custGeom>
              <a:avLst/>
              <a:gdLst/>
              <a:ahLst/>
              <a:cxnLst/>
              <a:rect l="l" t="t" r="r" b="b"/>
              <a:pathLst>
                <a:path w="1009" h="3035" extrusionOk="0">
                  <a:moveTo>
                    <a:pt x="393" y="0"/>
                  </a:moveTo>
                  <a:cubicBezTo>
                    <a:pt x="374" y="0"/>
                    <a:pt x="357" y="6"/>
                    <a:pt x="343" y="21"/>
                  </a:cubicBezTo>
                  <a:cubicBezTo>
                    <a:pt x="182" y="283"/>
                    <a:pt x="182" y="525"/>
                    <a:pt x="182" y="867"/>
                  </a:cubicBezTo>
                  <a:cubicBezTo>
                    <a:pt x="182" y="1029"/>
                    <a:pt x="262" y="1291"/>
                    <a:pt x="343" y="1452"/>
                  </a:cubicBezTo>
                  <a:cubicBezTo>
                    <a:pt x="343" y="1634"/>
                    <a:pt x="424" y="1714"/>
                    <a:pt x="504" y="1795"/>
                  </a:cubicBezTo>
                  <a:cubicBezTo>
                    <a:pt x="504" y="1876"/>
                    <a:pt x="605" y="1876"/>
                    <a:pt x="605" y="1956"/>
                  </a:cubicBezTo>
                  <a:cubicBezTo>
                    <a:pt x="766" y="2218"/>
                    <a:pt x="686" y="2460"/>
                    <a:pt x="262" y="2722"/>
                  </a:cubicBezTo>
                  <a:cubicBezTo>
                    <a:pt x="240" y="2711"/>
                    <a:pt x="219" y="2706"/>
                    <a:pt x="199" y="2706"/>
                  </a:cubicBezTo>
                  <a:cubicBezTo>
                    <a:pt x="78" y="2706"/>
                    <a:pt x="26" y="2895"/>
                    <a:pt x="182" y="2964"/>
                  </a:cubicBezTo>
                  <a:cubicBezTo>
                    <a:pt x="245" y="3012"/>
                    <a:pt x="326" y="3034"/>
                    <a:pt x="413" y="3034"/>
                  </a:cubicBezTo>
                  <a:cubicBezTo>
                    <a:pt x="658" y="3034"/>
                    <a:pt x="949" y="2854"/>
                    <a:pt x="1008" y="2541"/>
                  </a:cubicBezTo>
                  <a:cubicBezTo>
                    <a:pt x="1008" y="1795"/>
                    <a:pt x="0" y="948"/>
                    <a:pt x="504" y="202"/>
                  </a:cubicBezTo>
                  <a:cubicBezTo>
                    <a:pt x="587" y="136"/>
                    <a:pt x="479" y="0"/>
                    <a:pt x="393"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2" name="Google Shape;10801;p80"/>
            <p:cNvSpPr/>
            <p:nvPr/>
          </p:nvSpPr>
          <p:spPr>
            <a:xfrm>
              <a:off x="4094475" y="5595050"/>
              <a:ext cx="49675" cy="36325"/>
            </a:xfrm>
            <a:custGeom>
              <a:avLst/>
              <a:gdLst/>
              <a:ahLst/>
              <a:cxnLst/>
              <a:rect l="l" t="t" r="r" b="b"/>
              <a:pathLst>
                <a:path w="1987" h="1453" extrusionOk="0">
                  <a:moveTo>
                    <a:pt x="1682" y="1"/>
                  </a:moveTo>
                  <a:cubicBezTo>
                    <a:pt x="1594" y="1"/>
                    <a:pt x="1513" y="70"/>
                    <a:pt x="1563" y="169"/>
                  </a:cubicBezTo>
                  <a:cubicBezTo>
                    <a:pt x="1643" y="512"/>
                    <a:pt x="1402" y="855"/>
                    <a:pt x="1240" y="1097"/>
                  </a:cubicBezTo>
                  <a:cubicBezTo>
                    <a:pt x="1149" y="1171"/>
                    <a:pt x="1061" y="1202"/>
                    <a:pt x="978" y="1202"/>
                  </a:cubicBezTo>
                  <a:cubicBezTo>
                    <a:pt x="677" y="1202"/>
                    <a:pt x="439" y="798"/>
                    <a:pt x="313" y="593"/>
                  </a:cubicBezTo>
                  <a:cubicBezTo>
                    <a:pt x="282" y="531"/>
                    <a:pt x="225" y="505"/>
                    <a:pt x="170" y="505"/>
                  </a:cubicBezTo>
                  <a:cubicBezTo>
                    <a:pt x="82" y="505"/>
                    <a:pt x="1" y="574"/>
                    <a:pt x="51" y="673"/>
                  </a:cubicBezTo>
                  <a:cubicBezTo>
                    <a:pt x="260" y="1011"/>
                    <a:pt x="572" y="1452"/>
                    <a:pt x="946" y="1452"/>
                  </a:cubicBezTo>
                  <a:cubicBezTo>
                    <a:pt x="1040" y="1452"/>
                    <a:pt x="1139" y="1424"/>
                    <a:pt x="1240" y="1359"/>
                  </a:cubicBezTo>
                  <a:cubicBezTo>
                    <a:pt x="1643" y="1097"/>
                    <a:pt x="1986" y="512"/>
                    <a:pt x="1825" y="89"/>
                  </a:cubicBezTo>
                  <a:cubicBezTo>
                    <a:pt x="1794" y="27"/>
                    <a:pt x="1737" y="1"/>
                    <a:pt x="1682" y="1"/>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3" name="Google Shape;10802;p80"/>
            <p:cNvSpPr/>
            <p:nvPr/>
          </p:nvSpPr>
          <p:spPr>
            <a:xfrm>
              <a:off x="4116900" y="5452600"/>
              <a:ext cx="59000" cy="12625"/>
            </a:xfrm>
            <a:custGeom>
              <a:avLst/>
              <a:gdLst/>
              <a:ahLst/>
              <a:cxnLst/>
              <a:rect l="l" t="t" r="r" b="b"/>
              <a:pathLst>
                <a:path w="2360" h="505" extrusionOk="0">
                  <a:moveTo>
                    <a:pt x="928" y="0"/>
                  </a:moveTo>
                  <a:cubicBezTo>
                    <a:pt x="847" y="0"/>
                    <a:pt x="746" y="0"/>
                    <a:pt x="666" y="81"/>
                  </a:cubicBezTo>
                  <a:lnTo>
                    <a:pt x="424" y="81"/>
                  </a:lnTo>
                  <a:cubicBezTo>
                    <a:pt x="424" y="81"/>
                    <a:pt x="343" y="161"/>
                    <a:pt x="242" y="161"/>
                  </a:cubicBezTo>
                  <a:cubicBezTo>
                    <a:pt x="162" y="161"/>
                    <a:pt x="162" y="242"/>
                    <a:pt x="81" y="242"/>
                  </a:cubicBezTo>
                  <a:lnTo>
                    <a:pt x="0" y="323"/>
                  </a:lnTo>
                  <a:lnTo>
                    <a:pt x="343" y="323"/>
                  </a:lnTo>
                  <a:cubicBezTo>
                    <a:pt x="343" y="323"/>
                    <a:pt x="424" y="242"/>
                    <a:pt x="505" y="242"/>
                  </a:cubicBezTo>
                  <a:lnTo>
                    <a:pt x="1513" y="242"/>
                  </a:lnTo>
                  <a:cubicBezTo>
                    <a:pt x="1513" y="242"/>
                    <a:pt x="1593" y="242"/>
                    <a:pt x="1593" y="323"/>
                  </a:cubicBezTo>
                  <a:lnTo>
                    <a:pt x="1855" y="323"/>
                  </a:lnTo>
                  <a:cubicBezTo>
                    <a:pt x="1855" y="323"/>
                    <a:pt x="1936" y="323"/>
                    <a:pt x="2017" y="403"/>
                  </a:cubicBezTo>
                  <a:cubicBezTo>
                    <a:pt x="2178" y="504"/>
                    <a:pt x="2359" y="504"/>
                    <a:pt x="2359" y="504"/>
                  </a:cubicBezTo>
                  <a:lnTo>
                    <a:pt x="2259" y="403"/>
                  </a:lnTo>
                  <a:lnTo>
                    <a:pt x="2178" y="323"/>
                  </a:lnTo>
                  <a:cubicBezTo>
                    <a:pt x="2178" y="323"/>
                    <a:pt x="2097" y="323"/>
                    <a:pt x="2017" y="242"/>
                  </a:cubicBezTo>
                  <a:cubicBezTo>
                    <a:pt x="2017" y="242"/>
                    <a:pt x="1936" y="242"/>
                    <a:pt x="1855" y="161"/>
                  </a:cubicBezTo>
                  <a:cubicBezTo>
                    <a:pt x="1755" y="161"/>
                    <a:pt x="1755" y="81"/>
                    <a:pt x="1674" y="81"/>
                  </a:cubicBezTo>
                  <a:lnTo>
                    <a:pt x="1432" y="81"/>
                  </a:lnTo>
                  <a:cubicBezTo>
                    <a:pt x="1351" y="0"/>
                    <a:pt x="1251" y="0"/>
                    <a:pt x="117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4" name="Google Shape;10803;p80"/>
            <p:cNvSpPr/>
            <p:nvPr/>
          </p:nvSpPr>
          <p:spPr>
            <a:xfrm>
              <a:off x="3990875" y="5469225"/>
              <a:ext cx="52450" cy="29250"/>
            </a:xfrm>
            <a:custGeom>
              <a:avLst/>
              <a:gdLst/>
              <a:ahLst/>
              <a:cxnLst/>
              <a:rect l="l" t="t" r="r" b="b"/>
              <a:pathLst>
                <a:path w="2098" h="1170" extrusionOk="0">
                  <a:moveTo>
                    <a:pt x="1513" y="0"/>
                  </a:moveTo>
                  <a:cubicBezTo>
                    <a:pt x="1432" y="81"/>
                    <a:pt x="1352" y="81"/>
                    <a:pt x="1251" y="81"/>
                  </a:cubicBezTo>
                  <a:cubicBezTo>
                    <a:pt x="1251" y="81"/>
                    <a:pt x="1170" y="81"/>
                    <a:pt x="1090" y="162"/>
                  </a:cubicBezTo>
                  <a:cubicBezTo>
                    <a:pt x="1009" y="162"/>
                    <a:pt x="928" y="242"/>
                    <a:pt x="848" y="242"/>
                  </a:cubicBezTo>
                  <a:cubicBezTo>
                    <a:pt x="747" y="242"/>
                    <a:pt x="666" y="343"/>
                    <a:pt x="586" y="424"/>
                  </a:cubicBezTo>
                  <a:cubicBezTo>
                    <a:pt x="586" y="424"/>
                    <a:pt x="505" y="505"/>
                    <a:pt x="424" y="505"/>
                  </a:cubicBezTo>
                  <a:cubicBezTo>
                    <a:pt x="344" y="585"/>
                    <a:pt x="344" y="666"/>
                    <a:pt x="243" y="666"/>
                  </a:cubicBezTo>
                  <a:cubicBezTo>
                    <a:pt x="243" y="746"/>
                    <a:pt x="162" y="847"/>
                    <a:pt x="162" y="847"/>
                  </a:cubicBezTo>
                  <a:cubicBezTo>
                    <a:pt x="81" y="928"/>
                    <a:pt x="81" y="928"/>
                    <a:pt x="81" y="1009"/>
                  </a:cubicBezTo>
                  <a:lnTo>
                    <a:pt x="1" y="1089"/>
                  </a:lnTo>
                  <a:lnTo>
                    <a:pt x="1" y="1170"/>
                  </a:lnTo>
                  <a:lnTo>
                    <a:pt x="81" y="1170"/>
                  </a:lnTo>
                  <a:cubicBezTo>
                    <a:pt x="81" y="1089"/>
                    <a:pt x="81" y="1089"/>
                    <a:pt x="162" y="1009"/>
                  </a:cubicBezTo>
                  <a:cubicBezTo>
                    <a:pt x="162" y="1009"/>
                    <a:pt x="243" y="1009"/>
                    <a:pt x="243" y="928"/>
                  </a:cubicBezTo>
                  <a:cubicBezTo>
                    <a:pt x="344" y="928"/>
                    <a:pt x="344" y="847"/>
                    <a:pt x="424" y="847"/>
                  </a:cubicBezTo>
                  <a:cubicBezTo>
                    <a:pt x="424" y="746"/>
                    <a:pt x="505" y="746"/>
                    <a:pt x="586" y="666"/>
                  </a:cubicBezTo>
                  <a:cubicBezTo>
                    <a:pt x="586" y="666"/>
                    <a:pt x="666" y="585"/>
                    <a:pt x="747" y="585"/>
                  </a:cubicBezTo>
                  <a:cubicBezTo>
                    <a:pt x="848" y="505"/>
                    <a:pt x="848" y="505"/>
                    <a:pt x="928" y="424"/>
                  </a:cubicBezTo>
                  <a:cubicBezTo>
                    <a:pt x="1009" y="424"/>
                    <a:pt x="1090" y="424"/>
                    <a:pt x="1170" y="343"/>
                  </a:cubicBezTo>
                  <a:lnTo>
                    <a:pt x="1251" y="343"/>
                  </a:lnTo>
                  <a:cubicBezTo>
                    <a:pt x="1251" y="242"/>
                    <a:pt x="1352" y="242"/>
                    <a:pt x="1352" y="242"/>
                  </a:cubicBezTo>
                  <a:cubicBezTo>
                    <a:pt x="1432" y="242"/>
                    <a:pt x="1513" y="242"/>
                    <a:pt x="1594" y="162"/>
                  </a:cubicBezTo>
                  <a:lnTo>
                    <a:pt x="1755" y="162"/>
                  </a:lnTo>
                  <a:cubicBezTo>
                    <a:pt x="1936" y="81"/>
                    <a:pt x="2098" y="81"/>
                    <a:pt x="2098" y="81"/>
                  </a:cubicBezTo>
                  <a:lnTo>
                    <a:pt x="2017" y="81"/>
                  </a:lnTo>
                  <a:cubicBezTo>
                    <a:pt x="2017" y="0"/>
                    <a:pt x="1936" y="0"/>
                    <a:pt x="1936"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5" name="Google Shape;10804;p80"/>
            <p:cNvSpPr/>
            <p:nvPr/>
          </p:nvSpPr>
          <p:spPr>
            <a:xfrm>
              <a:off x="4016075" y="5516600"/>
              <a:ext cx="35825" cy="24700"/>
            </a:xfrm>
            <a:custGeom>
              <a:avLst/>
              <a:gdLst/>
              <a:ahLst/>
              <a:cxnLst/>
              <a:rect l="l" t="t" r="r" b="b"/>
              <a:pathLst>
                <a:path w="1433" h="988" extrusionOk="0">
                  <a:moveTo>
                    <a:pt x="1221" y="1"/>
                  </a:moveTo>
                  <a:cubicBezTo>
                    <a:pt x="1155" y="1"/>
                    <a:pt x="1090" y="41"/>
                    <a:pt x="1090" y="122"/>
                  </a:cubicBezTo>
                  <a:lnTo>
                    <a:pt x="1090" y="464"/>
                  </a:lnTo>
                  <a:cubicBezTo>
                    <a:pt x="1090" y="545"/>
                    <a:pt x="1009" y="626"/>
                    <a:pt x="928" y="706"/>
                  </a:cubicBezTo>
                  <a:cubicBezTo>
                    <a:pt x="904" y="717"/>
                    <a:pt x="876" y="722"/>
                    <a:pt x="848" y="722"/>
                  </a:cubicBezTo>
                  <a:cubicBezTo>
                    <a:pt x="664" y="722"/>
                    <a:pt x="413" y="520"/>
                    <a:pt x="344" y="364"/>
                  </a:cubicBezTo>
                  <a:cubicBezTo>
                    <a:pt x="293" y="323"/>
                    <a:pt x="248" y="303"/>
                    <a:pt x="205" y="303"/>
                  </a:cubicBezTo>
                  <a:cubicBezTo>
                    <a:pt x="162" y="303"/>
                    <a:pt x="122" y="323"/>
                    <a:pt x="82" y="364"/>
                  </a:cubicBezTo>
                  <a:cubicBezTo>
                    <a:pt x="82" y="364"/>
                    <a:pt x="1" y="464"/>
                    <a:pt x="82" y="545"/>
                  </a:cubicBezTo>
                  <a:cubicBezTo>
                    <a:pt x="149" y="816"/>
                    <a:pt x="459" y="988"/>
                    <a:pt x="760" y="988"/>
                  </a:cubicBezTo>
                  <a:cubicBezTo>
                    <a:pt x="817" y="988"/>
                    <a:pt x="874" y="981"/>
                    <a:pt x="928" y="969"/>
                  </a:cubicBezTo>
                  <a:cubicBezTo>
                    <a:pt x="1009" y="969"/>
                    <a:pt x="1090" y="969"/>
                    <a:pt x="1090" y="868"/>
                  </a:cubicBezTo>
                  <a:cubicBezTo>
                    <a:pt x="1170" y="868"/>
                    <a:pt x="1251" y="787"/>
                    <a:pt x="1251" y="706"/>
                  </a:cubicBezTo>
                  <a:lnTo>
                    <a:pt x="1352" y="706"/>
                  </a:lnTo>
                  <a:cubicBezTo>
                    <a:pt x="1432" y="545"/>
                    <a:pt x="1432" y="283"/>
                    <a:pt x="1352" y="122"/>
                  </a:cubicBezTo>
                  <a:cubicBezTo>
                    <a:pt x="1352" y="41"/>
                    <a:pt x="1286" y="1"/>
                    <a:pt x="122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6" name="Google Shape;10805;p80"/>
            <p:cNvSpPr/>
            <p:nvPr/>
          </p:nvSpPr>
          <p:spPr>
            <a:xfrm>
              <a:off x="4125475" y="5499175"/>
              <a:ext cx="29250" cy="22500"/>
            </a:xfrm>
            <a:custGeom>
              <a:avLst/>
              <a:gdLst/>
              <a:ahLst/>
              <a:cxnLst/>
              <a:rect l="l" t="t" r="r" b="b"/>
              <a:pathLst>
                <a:path w="1170" h="900" extrusionOk="0">
                  <a:moveTo>
                    <a:pt x="1043" y="1"/>
                  </a:moveTo>
                  <a:cubicBezTo>
                    <a:pt x="998" y="1"/>
                    <a:pt x="948" y="20"/>
                    <a:pt x="908" y="53"/>
                  </a:cubicBezTo>
                  <a:cubicBezTo>
                    <a:pt x="827" y="234"/>
                    <a:pt x="908" y="476"/>
                    <a:pt x="746" y="557"/>
                  </a:cubicBezTo>
                  <a:cubicBezTo>
                    <a:pt x="722" y="587"/>
                    <a:pt x="698" y="599"/>
                    <a:pt x="674" y="599"/>
                  </a:cubicBezTo>
                  <a:cubicBezTo>
                    <a:pt x="617" y="599"/>
                    <a:pt x="561" y="532"/>
                    <a:pt x="504" y="476"/>
                  </a:cubicBezTo>
                  <a:cubicBezTo>
                    <a:pt x="504" y="395"/>
                    <a:pt x="403" y="315"/>
                    <a:pt x="403" y="234"/>
                  </a:cubicBezTo>
                  <a:cubicBezTo>
                    <a:pt x="370" y="159"/>
                    <a:pt x="309" y="132"/>
                    <a:pt x="255" y="132"/>
                  </a:cubicBezTo>
                  <a:cubicBezTo>
                    <a:pt x="178" y="132"/>
                    <a:pt x="114" y="187"/>
                    <a:pt x="162" y="234"/>
                  </a:cubicBezTo>
                  <a:lnTo>
                    <a:pt x="81" y="315"/>
                  </a:lnTo>
                  <a:cubicBezTo>
                    <a:pt x="0" y="657"/>
                    <a:pt x="403" y="899"/>
                    <a:pt x="666" y="899"/>
                  </a:cubicBezTo>
                  <a:cubicBezTo>
                    <a:pt x="1008" y="819"/>
                    <a:pt x="1170" y="476"/>
                    <a:pt x="1170" y="153"/>
                  </a:cubicBezTo>
                  <a:cubicBezTo>
                    <a:pt x="1170" y="44"/>
                    <a:pt x="1112" y="1"/>
                    <a:pt x="1043"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7" name="Google Shape;10806;p80"/>
            <p:cNvSpPr/>
            <p:nvPr/>
          </p:nvSpPr>
          <p:spPr>
            <a:xfrm>
              <a:off x="4020125" y="5557425"/>
              <a:ext cx="44375" cy="30100"/>
            </a:xfrm>
            <a:custGeom>
              <a:avLst/>
              <a:gdLst/>
              <a:ahLst/>
              <a:cxnLst/>
              <a:rect l="l" t="t" r="r" b="b"/>
              <a:pathLst>
                <a:path w="1775" h="1204" extrusionOk="0">
                  <a:moveTo>
                    <a:pt x="1270" y="1"/>
                  </a:moveTo>
                  <a:cubicBezTo>
                    <a:pt x="1008" y="1"/>
                    <a:pt x="585" y="1"/>
                    <a:pt x="343" y="243"/>
                  </a:cubicBezTo>
                  <a:cubicBezTo>
                    <a:pt x="262" y="344"/>
                    <a:pt x="182" y="424"/>
                    <a:pt x="81" y="505"/>
                  </a:cubicBezTo>
                  <a:lnTo>
                    <a:pt x="0" y="586"/>
                  </a:lnTo>
                  <a:cubicBezTo>
                    <a:pt x="0" y="747"/>
                    <a:pt x="81" y="928"/>
                    <a:pt x="262" y="1090"/>
                  </a:cubicBezTo>
                  <a:cubicBezTo>
                    <a:pt x="376" y="1147"/>
                    <a:pt x="541" y="1204"/>
                    <a:pt x="684" y="1204"/>
                  </a:cubicBezTo>
                  <a:cubicBezTo>
                    <a:pt x="744" y="1204"/>
                    <a:pt x="800" y="1194"/>
                    <a:pt x="847" y="1170"/>
                  </a:cubicBezTo>
                  <a:cubicBezTo>
                    <a:pt x="1008" y="1170"/>
                    <a:pt x="1270" y="1170"/>
                    <a:pt x="1351" y="1090"/>
                  </a:cubicBezTo>
                  <a:cubicBezTo>
                    <a:pt x="1593" y="1009"/>
                    <a:pt x="1775" y="848"/>
                    <a:pt x="1775" y="586"/>
                  </a:cubicBezTo>
                  <a:cubicBezTo>
                    <a:pt x="1775" y="505"/>
                    <a:pt x="1694" y="424"/>
                    <a:pt x="1694" y="344"/>
                  </a:cubicBezTo>
                  <a:cubicBezTo>
                    <a:pt x="1593" y="243"/>
                    <a:pt x="1512" y="82"/>
                    <a:pt x="1270"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08" name="Google Shape;10807;p80"/>
            <p:cNvSpPr/>
            <p:nvPr/>
          </p:nvSpPr>
          <p:spPr>
            <a:xfrm>
              <a:off x="4142100" y="5535075"/>
              <a:ext cx="43875" cy="29500"/>
            </a:xfrm>
            <a:custGeom>
              <a:avLst/>
              <a:gdLst/>
              <a:ahLst/>
              <a:cxnLst/>
              <a:rect l="l" t="t" r="r" b="b"/>
              <a:pathLst>
                <a:path w="1755" h="1180" extrusionOk="0">
                  <a:moveTo>
                    <a:pt x="966" y="1"/>
                  </a:moveTo>
                  <a:cubicBezTo>
                    <a:pt x="730" y="1"/>
                    <a:pt x="499" y="61"/>
                    <a:pt x="343" y="230"/>
                  </a:cubicBezTo>
                  <a:cubicBezTo>
                    <a:pt x="243" y="310"/>
                    <a:pt x="162" y="391"/>
                    <a:pt x="162" y="472"/>
                  </a:cubicBezTo>
                  <a:lnTo>
                    <a:pt x="81" y="552"/>
                  </a:lnTo>
                  <a:cubicBezTo>
                    <a:pt x="1" y="814"/>
                    <a:pt x="81" y="895"/>
                    <a:pt x="243" y="1056"/>
                  </a:cubicBezTo>
                  <a:cubicBezTo>
                    <a:pt x="370" y="1113"/>
                    <a:pt x="527" y="1179"/>
                    <a:pt x="699" y="1179"/>
                  </a:cubicBezTo>
                  <a:cubicBezTo>
                    <a:pt x="773" y="1179"/>
                    <a:pt x="850" y="1167"/>
                    <a:pt x="928" y="1137"/>
                  </a:cubicBezTo>
                  <a:cubicBezTo>
                    <a:pt x="1089" y="1137"/>
                    <a:pt x="1251" y="1137"/>
                    <a:pt x="1432" y="1056"/>
                  </a:cubicBezTo>
                  <a:cubicBezTo>
                    <a:pt x="1593" y="976"/>
                    <a:pt x="1755" y="814"/>
                    <a:pt x="1755" y="552"/>
                  </a:cubicBezTo>
                  <a:cubicBezTo>
                    <a:pt x="1755" y="472"/>
                    <a:pt x="1755" y="391"/>
                    <a:pt x="1674" y="391"/>
                  </a:cubicBezTo>
                  <a:cubicBezTo>
                    <a:pt x="1674" y="230"/>
                    <a:pt x="1513" y="48"/>
                    <a:pt x="1351" y="48"/>
                  </a:cubicBezTo>
                  <a:cubicBezTo>
                    <a:pt x="1229" y="19"/>
                    <a:pt x="1097" y="1"/>
                    <a:pt x="966"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409" name="Google Shape;10808;p80"/>
          <p:cNvGrpSpPr/>
          <p:nvPr/>
        </p:nvGrpSpPr>
        <p:grpSpPr>
          <a:xfrm>
            <a:off x="6268072" y="3180252"/>
            <a:ext cx="701602" cy="1108660"/>
            <a:chOff x="5135625" y="5357925"/>
            <a:chExt cx="1574450" cy="2237675"/>
          </a:xfrm>
        </p:grpSpPr>
        <p:sp>
          <p:nvSpPr>
            <p:cNvPr id="410" name="Google Shape;10809;p80"/>
            <p:cNvSpPr/>
            <p:nvPr/>
          </p:nvSpPr>
          <p:spPr>
            <a:xfrm>
              <a:off x="5765700" y="5357925"/>
              <a:ext cx="491475" cy="334850"/>
            </a:xfrm>
            <a:custGeom>
              <a:avLst/>
              <a:gdLst/>
              <a:ahLst/>
              <a:cxnLst/>
              <a:rect l="l" t="t" r="r" b="b"/>
              <a:pathLst>
                <a:path w="19659" h="13394" extrusionOk="0">
                  <a:moveTo>
                    <a:pt x="7351" y="0"/>
                  </a:moveTo>
                  <a:cubicBezTo>
                    <a:pt x="6484" y="0"/>
                    <a:pt x="5459" y="393"/>
                    <a:pt x="4275" y="763"/>
                  </a:cubicBezTo>
                  <a:cubicBezTo>
                    <a:pt x="2259" y="1347"/>
                    <a:pt x="2339" y="3182"/>
                    <a:pt x="2339" y="3182"/>
                  </a:cubicBezTo>
                  <a:cubicBezTo>
                    <a:pt x="0" y="3606"/>
                    <a:pt x="746" y="4614"/>
                    <a:pt x="424" y="7396"/>
                  </a:cubicBezTo>
                  <a:cubicBezTo>
                    <a:pt x="162" y="10158"/>
                    <a:pt x="3267" y="12437"/>
                    <a:pt x="6210" y="13264"/>
                  </a:cubicBezTo>
                  <a:cubicBezTo>
                    <a:pt x="6520" y="13353"/>
                    <a:pt x="6874" y="13393"/>
                    <a:pt x="7262" y="13393"/>
                  </a:cubicBezTo>
                  <a:cubicBezTo>
                    <a:pt x="10558" y="13393"/>
                    <a:pt x="16253" y="10450"/>
                    <a:pt x="17300" y="9332"/>
                  </a:cubicBezTo>
                  <a:cubicBezTo>
                    <a:pt x="18389" y="8142"/>
                    <a:pt x="15707" y="6549"/>
                    <a:pt x="15707" y="6549"/>
                  </a:cubicBezTo>
                  <a:cubicBezTo>
                    <a:pt x="15707" y="6549"/>
                    <a:pt x="19659" y="3868"/>
                    <a:pt x="17058" y="2093"/>
                  </a:cubicBezTo>
                  <a:cubicBezTo>
                    <a:pt x="14437" y="339"/>
                    <a:pt x="9900" y="1670"/>
                    <a:pt x="8811" y="581"/>
                  </a:cubicBezTo>
                  <a:cubicBezTo>
                    <a:pt x="8389" y="158"/>
                    <a:pt x="7902" y="0"/>
                    <a:pt x="7351"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1" name="Google Shape;10810;p80"/>
            <p:cNvSpPr/>
            <p:nvPr/>
          </p:nvSpPr>
          <p:spPr>
            <a:xfrm>
              <a:off x="6061575" y="6836250"/>
              <a:ext cx="439075" cy="541900"/>
            </a:xfrm>
            <a:custGeom>
              <a:avLst/>
              <a:gdLst/>
              <a:ahLst/>
              <a:cxnLst/>
              <a:rect l="l" t="t" r="r" b="b"/>
              <a:pathLst>
                <a:path w="17563" h="21676" extrusionOk="0">
                  <a:moveTo>
                    <a:pt x="1" y="0"/>
                  </a:moveTo>
                  <a:cubicBezTo>
                    <a:pt x="1" y="0"/>
                    <a:pt x="1009" y="4456"/>
                    <a:pt x="3287" y="9074"/>
                  </a:cubicBezTo>
                  <a:cubicBezTo>
                    <a:pt x="5626" y="13711"/>
                    <a:pt x="11675" y="21675"/>
                    <a:pt x="11675" y="21675"/>
                  </a:cubicBezTo>
                  <a:lnTo>
                    <a:pt x="17562" y="21514"/>
                  </a:lnTo>
                  <a:lnTo>
                    <a:pt x="5626" y="0"/>
                  </a:ln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2" name="Google Shape;10811;p80"/>
            <p:cNvSpPr/>
            <p:nvPr/>
          </p:nvSpPr>
          <p:spPr>
            <a:xfrm>
              <a:off x="5614475" y="6763150"/>
              <a:ext cx="306500" cy="627600"/>
            </a:xfrm>
            <a:custGeom>
              <a:avLst/>
              <a:gdLst/>
              <a:ahLst/>
              <a:cxnLst/>
              <a:rect l="l" t="t" r="r" b="b"/>
              <a:pathLst>
                <a:path w="12260" h="25104" extrusionOk="0">
                  <a:moveTo>
                    <a:pt x="3771" y="1"/>
                  </a:moveTo>
                  <a:lnTo>
                    <a:pt x="1" y="4033"/>
                  </a:lnTo>
                  <a:lnTo>
                    <a:pt x="7380" y="25103"/>
                  </a:lnTo>
                  <a:lnTo>
                    <a:pt x="12259" y="25103"/>
                  </a:lnTo>
                  <a:cubicBezTo>
                    <a:pt x="12259" y="25103"/>
                    <a:pt x="9900" y="13429"/>
                    <a:pt x="8146" y="8570"/>
                  </a:cubicBezTo>
                  <a:cubicBezTo>
                    <a:pt x="6372" y="3691"/>
                    <a:pt x="3771" y="1"/>
                    <a:pt x="3771"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3" name="Google Shape;10812;p80"/>
            <p:cNvSpPr/>
            <p:nvPr/>
          </p:nvSpPr>
          <p:spPr>
            <a:xfrm>
              <a:off x="6244550" y="5607250"/>
              <a:ext cx="209725" cy="151825"/>
            </a:xfrm>
            <a:custGeom>
              <a:avLst/>
              <a:gdLst/>
              <a:ahLst/>
              <a:cxnLst/>
              <a:rect l="l" t="t" r="r" b="b"/>
              <a:pathLst>
                <a:path w="8389" h="6073" extrusionOk="0">
                  <a:moveTo>
                    <a:pt x="5373" y="1"/>
                  </a:moveTo>
                  <a:cubicBezTo>
                    <a:pt x="4163" y="1"/>
                    <a:pt x="3529" y="690"/>
                    <a:pt x="3529" y="690"/>
                  </a:cubicBezTo>
                  <a:cubicBezTo>
                    <a:pt x="3529" y="690"/>
                    <a:pt x="3178" y="84"/>
                    <a:pt x="2353" y="84"/>
                  </a:cubicBezTo>
                  <a:cubicBezTo>
                    <a:pt x="2114" y="84"/>
                    <a:pt x="1835" y="135"/>
                    <a:pt x="1513" y="266"/>
                  </a:cubicBezTo>
                  <a:cubicBezTo>
                    <a:pt x="1" y="871"/>
                    <a:pt x="1594" y="3291"/>
                    <a:pt x="1594" y="3291"/>
                  </a:cubicBezTo>
                  <a:cubicBezTo>
                    <a:pt x="1594" y="3291"/>
                    <a:pt x="1423" y="3250"/>
                    <a:pt x="1206" y="3250"/>
                  </a:cubicBezTo>
                  <a:cubicBezTo>
                    <a:pt x="814" y="3250"/>
                    <a:pt x="271" y="3384"/>
                    <a:pt x="323" y="4137"/>
                  </a:cubicBezTo>
                  <a:cubicBezTo>
                    <a:pt x="505" y="5307"/>
                    <a:pt x="4195" y="6073"/>
                    <a:pt x="4195" y="6073"/>
                  </a:cubicBezTo>
                  <a:lnTo>
                    <a:pt x="8388" y="4137"/>
                  </a:lnTo>
                  <a:cubicBezTo>
                    <a:pt x="8388" y="4137"/>
                    <a:pt x="7884" y="528"/>
                    <a:pt x="6211" y="105"/>
                  </a:cubicBezTo>
                  <a:cubicBezTo>
                    <a:pt x="5906" y="31"/>
                    <a:pt x="5627" y="1"/>
                    <a:pt x="5373"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4" name="Google Shape;10813;p80"/>
            <p:cNvSpPr/>
            <p:nvPr/>
          </p:nvSpPr>
          <p:spPr>
            <a:xfrm>
              <a:off x="5330675" y="6174900"/>
              <a:ext cx="224850" cy="159975"/>
            </a:xfrm>
            <a:custGeom>
              <a:avLst/>
              <a:gdLst/>
              <a:ahLst/>
              <a:cxnLst/>
              <a:rect l="l" t="t" r="r" b="b"/>
              <a:pathLst>
                <a:path w="8994" h="6399" extrusionOk="0">
                  <a:moveTo>
                    <a:pt x="4992" y="1"/>
                  </a:moveTo>
                  <a:cubicBezTo>
                    <a:pt x="4155" y="1"/>
                    <a:pt x="3449" y="82"/>
                    <a:pt x="3449" y="82"/>
                  </a:cubicBezTo>
                  <a:lnTo>
                    <a:pt x="1" y="3267"/>
                  </a:lnTo>
                  <a:cubicBezTo>
                    <a:pt x="1" y="3267"/>
                    <a:pt x="1518" y="6398"/>
                    <a:pt x="3241" y="6398"/>
                  </a:cubicBezTo>
                  <a:cubicBezTo>
                    <a:pt x="3283" y="6398"/>
                    <a:pt x="3326" y="6397"/>
                    <a:pt x="3368" y="6393"/>
                  </a:cubicBezTo>
                  <a:cubicBezTo>
                    <a:pt x="5122" y="6292"/>
                    <a:pt x="5727" y="5042"/>
                    <a:pt x="5727" y="5042"/>
                  </a:cubicBezTo>
                  <a:cubicBezTo>
                    <a:pt x="5727" y="5042"/>
                    <a:pt x="6022" y="5307"/>
                    <a:pt x="6529" y="5307"/>
                  </a:cubicBezTo>
                  <a:cubicBezTo>
                    <a:pt x="6872" y="5307"/>
                    <a:pt x="7312" y="5186"/>
                    <a:pt x="7824" y="4780"/>
                  </a:cubicBezTo>
                  <a:cubicBezTo>
                    <a:pt x="8994" y="3691"/>
                    <a:pt x="6735" y="1937"/>
                    <a:pt x="6735" y="1937"/>
                  </a:cubicBezTo>
                  <a:cubicBezTo>
                    <a:pt x="6735" y="1937"/>
                    <a:pt x="8147" y="1755"/>
                    <a:pt x="7643" y="747"/>
                  </a:cubicBezTo>
                  <a:cubicBezTo>
                    <a:pt x="7359" y="135"/>
                    <a:pt x="6068" y="1"/>
                    <a:pt x="4992"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5" name="Google Shape;10814;p80"/>
            <p:cNvSpPr/>
            <p:nvPr/>
          </p:nvSpPr>
          <p:spPr>
            <a:xfrm>
              <a:off x="5524250" y="5752025"/>
              <a:ext cx="560550" cy="658325"/>
            </a:xfrm>
            <a:custGeom>
              <a:avLst/>
              <a:gdLst/>
              <a:ahLst/>
              <a:cxnLst/>
              <a:rect l="l" t="t" r="r" b="b"/>
              <a:pathLst>
                <a:path w="22422" h="26333" extrusionOk="0">
                  <a:moveTo>
                    <a:pt x="7935" y="0"/>
                  </a:moveTo>
                  <a:cubicBezTo>
                    <a:pt x="6556" y="0"/>
                    <a:pt x="5359" y="325"/>
                    <a:pt x="4537" y="1129"/>
                  </a:cubicBezTo>
                  <a:cubicBezTo>
                    <a:pt x="1674" y="3891"/>
                    <a:pt x="1835" y="14396"/>
                    <a:pt x="1009" y="17924"/>
                  </a:cubicBezTo>
                  <a:cubicBezTo>
                    <a:pt x="242" y="21533"/>
                    <a:pt x="0" y="24477"/>
                    <a:pt x="0" y="24477"/>
                  </a:cubicBezTo>
                  <a:lnTo>
                    <a:pt x="17643" y="26332"/>
                  </a:lnTo>
                  <a:cubicBezTo>
                    <a:pt x="17643" y="26332"/>
                    <a:pt x="13106" y="18932"/>
                    <a:pt x="17643" y="13730"/>
                  </a:cubicBezTo>
                  <a:cubicBezTo>
                    <a:pt x="22179" y="8508"/>
                    <a:pt x="22421" y="6996"/>
                    <a:pt x="20748" y="5161"/>
                  </a:cubicBezTo>
                  <a:cubicBezTo>
                    <a:pt x="19378" y="3729"/>
                    <a:pt x="12610" y="0"/>
                    <a:pt x="7935"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6" name="Google Shape;10815;p80"/>
            <p:cNvSpPr/>
            <p:nvPr/>
          </p:nvSpPr>
          <p:spPr>
            <a:xfrm>
              <a:off x="5794925" y="5712700"/>
              <a:ext cx="115450" cy="115450"/>
            </a:xfrm>
            <a:custGeom>
              <a:avLst/>
              <a:gdLst/>
              <a:ahLst/>
              <a:cxnLst/>
              <a:rect l="l" t="t" r="r" b="b"/>
              <a:pathLst>
                <a:path w="4618" h="4618" extrusionOk="0">
                  <a:moveTo>
                    <a:pt x="2178" y="0"/>
                  </a:moveTo>
                  <a:lnTo>
                    <a:pt x="1775" y="585"/>
                  </a:lnTo>
                  <a:lnTo>
                    <a:pt x="1" y="3105"/>
                  </a:lnTo>
                  <a:lnTo>
                    <a:pt x="3791" y="4617"/>
                  </a:lnTo>
                  <a:lnTo>
                    <a:pt x="4457" y="2278"/>
                  </a:lnTo>
                  <a:lnTo>
                    <a:pt x="4618" y="1512"/>
                  </a:lnTo>
                  <a:cubicBezTo>
                    <a:pt x="4457" y="1512"/>
                    <a:pt x="4295" y="1432"/>
                    <a:pt x="4033" y="1351"/>
                  </a:cubicBezTo>
                  <a:cubicBezTo>
                    <a:pt x="3287" y="927"/>
                    <a:pt x="2682" y="504"/>
                    <a:pt x="2178"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7" name="Google Shape;10816;p80"/>
            <p:cNvSpPr/>
            <p:nvPr/>
          </p:nvSpPr>
          <p:spPr>
            <a:xfrm>
              <a:off x="5723350" y="5426300"/>
              <a:ext cx="391925" cy="330175"/>
            </a:xfrm>
            <a:custGeom>
              <a:avLst/>
              <a:gdLst/>
              <a:ahLst/>
              <a:cxnLst/>
              <a:rect l="l" t="t" r="r" b="b"/>
              <a:pathLst>
                <a:path w="15677" h="13207" extrusionOk="0">
                  <a:moveTo>
                    <a:pt x="9851" y="1"/>
                  </a:moveTo>
                  <a:cubicBezTo>
                    <a:pt x="9660" y="1"/>
                    <a:pt x="9462" y="15"/>
                    <a:pt x="9255" y="44"/>
                  </a:cubicBezTo>
                  <a:cubicBezTo>
                    <a:pt x="5545" y="629"/>
                    <a:pt x="1" y="9520"/>
                    <a:pt x="6896" y="12807"/>
                  </a:cubicBezTo>
                  <a:cubicBezTo>
                    <a:pt x="7497" y="13081"/>
                    <a:pt x="8064" y="13206"/>
                    <a:pt x="8596" y="13206"/>
                  </a:cubicBezTo>
                  <a:cubicBezTo>
                    <a:pt x="14056" y="13206"/>
                    <a:pt x="15677" y="1"/>
                    <a:pt x="9851"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8" name="Google Shape;10817;p80"/>
            <p:cNvSpPr/>
            <p:nvPr/>
          </p:nvSpPr>
          <p:spPr>
            <a:xfrm>
              <a:off x="5839300" y="5712700"/>
              <a:ext cx="71075" cy="56975"/>
            </a:xfrm>
            <a:custGeom>
              <a:avLst/>
              <a:gdLst/>
              <a:ahLst/>
              <a:cxnLst/>
              <a:rect l="l" t="t" r="r" b="b"/>
              <a:pathLst>
                <a:path w="2843" h="2279" extrusionOk="0">
                  <a:moveTo>
                    <a:pt x="403" y="0"/>
                  </a:moveTo>
                  <a:lnTo>
                    <a:pt x="0" y="585"/>
                  </a:lnTo>
                  <a:cubicBezTo>
                    <a:pt x="403" y="1089"/>
                    <a:pt x="1089" y="1593"/>
                    <a:pt x="1835" y="1936"/>
                  </a:cubicBezTo>
                  <a:cubicBezTo>
                    <a:pt x="2178" y="2097"/>
                    <a:pt x="2420" y="2198"/>
                    <a:pt x="2682" y="2278"/>
                  </a:cubicBezTo>
                  <a:lnTo>
                    <a:pt x="2843" y="1512"/>
                  </a:lnTo>
                  <a:cubicBezTo>
                    <a:pt x="2682" y="1512"/>
                    <a:pt x="2520" y="1432"/>
                    <a:pt x="2258" y="1351"/>
                  </a:cubicBezTo>
                  <a:cubicBezTo>
                    <a:pt x="1512" y="927"/>
                    <a:pt x="907" y="504"/>
                    <a:pt x="403"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19" name="Google Shape;10818;p80"/>
            <p:cNvSpPr/>
            <p:nvPr/>
          </p:nvSpPr>
          <p:spPr>
            <a:xfrm>
              <a:off x="5757125" y="5755025"/>
              <a:ext cx="228875" cy="126050"/>
            </a:xfrm>
            <a:custGeom>
              <a:avLst/>
              <a:gdLst/>
              <a:ahLst/>
              <a:cxnLst/>
              <a:rect l="l" t="t" r="r" b="b"/>
              <a:pathLst>
                <a:path w="9155" h="5042" extrusionOk="0">
                  <a:moveTo>
                    <a:pt x="1" y="1"/>
                  </a:moveTo>
                  <a:lnTo>
                    <a:pt x="1" y="1"/>
                  </a:lnTo>
                  <a:cubicBezTo>
                    <a:pt x="81" y="1170"/>
                    <a:pt x="666" y="5041"/>
                    <a:pt x="4698" y="5041"/>
                  </a:cubicBezTo>
                  <a:cubicBezTo>
                    <a:pt x="6816" y="5041"/>
                    <a:pt x="8227" y="4275"/>
                    <a:pt x="9154" y="3428"/>
                  </a:cubicBezTo>
                  <a:cubicBezTo>
                    <a:pt x="6816" y="2017"/>
                    <a:pt x="3106" y="404"/>
                    <a:pt x="1" y="1"/>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0" name="Google Shape;10819;p80"/>
            <p:cNvSpPr/>
            <p:nvPr/>
          </p:nvSpPr>
          <p:spPr>
            <a:xfrm>
              <a:off x="5494500" y="6363950"/>
              <a:ext cx="795950" cy="575650"/>
            </a:xfrm>
            <a:custGeom>
              <a:avLst/>
              <a:gdLst/>
              <a:ahLst/>
              <a:cxnLst/>
              <a:rect l="l" t="t" r="r" b="b"/>
              <a:pathLst>
                <a:path w="31838" h="23026" extrusionOk="0">
                  <a:moveTo>
                    <a:pt x="1190" y="0"/>
                  </a:moveTo>
                  <a:cubicBezTo>
                    <a:pt x="1190" y="0"/>
                    <a:pt x="1" y="6714"/>
                    <a:pt x="1190" y="13267"/>
                  </a:cubicBezTo>
                  <a:cubicBezTo>
                    <a:pt x="2279" y="19739"/>
                    <a:pt x="4114" y="23026"/>
                    <a:pt x="4114" y="23026"/>
                  </a:cubicBezTo>
                  <a:lnTo>
                    <a:pt x="14538" y="23026"/>
                  </a:lnTo>
                  <a:cubicBezTo>
                    <a:pt x="14538" y="23026"/>
                    <a:pt x="9921" y="9739"/>
                    <a:pt x="12018" y="8912"/>
                  </a:cubicBezTo>
                  <a:cubicBezTo>
                    <a:pt x="12076" y="8891"/>
                    <a:pt x="12138" y="8880"/>
                    <a:pt x="12204" y="8880"/>
                  </a:cubicBezTo>
                  <a:cubicBezTo>
                    <a:pt x="14489" y="8880"/>
                    <a:pt x="20930" y="21514"/>
                    <a:pt x="20930" y="21514"/>
                  </a:cubicBezTo>
                  <a:lnTo>
                    <a:pt x="31838" y="21514"/>
                  </a:lnTo>
                  <a:lnTo>
                    <a:pt x="18833" y="1855"/>
                  </a:lnTo>
                  <a:lnTo>
                    <a:pt x="1190" y="0"/>
                  </a:lnTo>
                  <a:close/>
                </a:path>
              </a:pathLst>
            </a:custGeom>
            <a:solidFill>
              <a:srgbClr val="EFB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1" name="Google Shape;10820;p80"/>
            <p:cNvSpPr/>
            <p:nvPr/>
          </p:nvSpPr>
          <p:spPr>
            <a:xfrm>
              <a:off x="5985975" y="5710675"/>
              <a:ext cx="617500" cy="389025"/>
            </a:xfrm>
            <a:custGeom>
              <a:avLst/>
              <a:gdLst/>
              <a:ahLst/>
              <a:cxnLst/>
              <a:rect l="l" t="t" r="r" b="b"/>
              <a:pathLst>
                <a:path w="24700" h="15561" extrusionOk="0">
                  <a:moveTo>
                    <a:pt x="18731" y="0"/>
                  </a:moveTo>
                  <a:lnTo>
                    <a:pt x="14538" y="1936"/>
                  </a:lnTo>
                  <a:cubicBezTo>
                    <a:pt x="14538" y="1936"/>
                    <a:pt x="18994" y="5807"/>
                    <a:pt x="14376" y="9578"/>
                  </a:cubicBezTo>
                  <a:cubicBezTo>
                    <a:pt x="13340" y="10428"/>
                    <a:pt x="12161" y="10758"/>
                    <a:pt x="10953" y="10758"/>
                  </a:cubicBezTo>
                  <a:cubicBezTo>
                    <a:pt x="6779" y="10758"/>
                    <a:pt x="2279" y="6815"/>
                    <a:pt x="2279" y="6815"/>
                  </a:cubicBezTo>
                  <a:lnTo>
                    <a:pt x="0" y="12017"/>
                  </a:lnTo>
                  <a:cubicBezTo>
                    <a:pt x="0" y="12017"/>
                    <a:pt x="3492" y="15561"/>
                    <a:pt x="9827" y="15561"/>
                  </a:cubicBezTo>
                  <a:cubicBezTo>
                    <a:pt x="11417" y="15561"/>
                    <a:pt x="13185" y="15338"/>
                    <a:pt x="15122" y="14780"/>
                  </a:cubicBezTo>
                  <a:cubicBezTo>
                    <a:pt x="24699" y="12098"/>
                    <a:pt x="18732" y="1"/>
                    <a:pt x="18731"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2" name="Google Shape;10821;p80"/>
            <p:cNvSpPr/>
            <p:nvPr/>
          </p:nvSpPr>
          <p:spPr>
            <a:xfrm>
              <a:off x="5135625" y="5750350"/>
              <a:ext cx="583725" cy="504225"/>
            </a:xfrm>
            <a:custGeom>
              <a:avLst/>
              <a:gdLst/>
              <a:ahLst/>
              <a:cxnLst/>
              <a:rect l="l" t="t" r="r" b="b"/>
              <a:pathLst>
                <a:path w="23349" h="20169" extrusionOk="0">
                  <a:moveTo>
                    <a:pt x="21612" y="0"/>
                  </a:moveTo>
                  <a:cubicBezTo>
                    <a:pt x="18330" y="0"/>
                    <a:pt x="11119" y="799"/>
                    <a:pt x="6371" y="7245"/>
                  </a:cubicBezTo>
                  <a:cubicBezTo>
                    <a:pt x="0" y="15713"/>
                    <a:pt x="7884" y="20169"/>
                    <a:pt x="7884" y="20169"/>
                  </a:cubicBezTo>
                  <a:lnTo>
                    <a:pt x="11331" y="16983"/>
                  </a:lnTo>
                  <a:cubicBezTo>
                    <a:pt x="11331" y="16983"/>
                    <a:pt x="4275" y="11015"/>
                    <a:pt x="11755" y="7991"/>
                  </a:cubicBezTo>
                  <a:cubicBezTo>
                    <a:pt x="18130" y="5413"/>
                    <a:pt x="21752" y="5223"/>
                    <a:pt x="22683" y="5223"/>
                  </a:cubicBezTo>
                  <a:cubicBezTo>
                    <a:pt x="22844" y="5223"/>
                    <a:pt x="22925" y="5228"/>
                    <a:pt x="22925" y="5228"/>
                  </a:cubicBezTo>
                  <a:lnTo>
                    <a:pt x="23348" y="87"/>
                  </a:lnTo>
                  <a:cubicBezTo>
                    <a:pt x="23348" y="87"/>
                    <a:pt x="22693" y="0"/>
                    <a:pt x="21612" y="0"/>
                  </a:cubicBezTo>
                  <a:close/>
                </a:path>
              </a:pathLst>
            </a:custGeom>
            <a:solidFill>
              <a:srgbClr val="8D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3" name="Google Shape;10822;p80"/>
            <p:cNvSpPr/>
            <p:nvPr/>
          </p:nvSpPr>
          <p:spPr>
            <a:xfrm>
              <a:off x="6204800" y="7135800"/>
              <a:ext cx="505275" cy="371850"/>
            </a:xfrm>
            <a:custGeom>
              <a:avLst/>
              <a:gdLst/>
              <a:ahLst/>
              <a:cxnLst/>
              <a:rect l="l" t="t" r="r" b="b"/>
              <a:pathLst>
                <a:path w="20211" h="14874" extrusionOk="0">
                  <a:moveTo>
                    <a:pt x="7699" y="0"/>
                  </a:moveTo>
                  <a:cubicBezTo>
                    <a:pt x="6277" y="0"/>
                    <a:pt x="1636" y="2396"/>
                    <a:pt x="779" y="2396"/>
                  </a:cubicBezTo>
                  <a:cubicBezTo>
                    <a:pt x="767" y="2396"/>
                    <a:pt x="755" y="2395"/>
                    <a:pt x="744" y="2394"/>
                  </a:cubicBezTo>
                  <a:cubicBezTo>
                    <a:pt x="738" y="2393"/>
                    <a:pt x="732" y="2393"/>
                    <a:pt x="726" y="2393"/>
                  </a:cubicBezTo>
                  <a:cubicBezTo>
                    <a:pt x="0" y="2393"/>
                    <a:pt x="6793" y="12899"/>
                    <a:pt x="6793" y="12899"/>
                  </a:cubicBezTo>
                  <a:cubicBezTo>
                    <a:pt x="7467" y="14247"/>
                    <a:pt x="9994" y="14873"/>
                    <a:pt x="12664" y="14873"/>
                  </a:cubicBezTo>
                  <a:cubicBezTo>
                    <a:pt x="16304" y="14873"/>
                    <a:pt x="20211" y="13711"/>
                    <a:pt x="20060" y="11629"/>
                  </a:cubicBezTo>
                  <a:cubicBezTo>
                    <a:pt x="19979" y="10197"/>
                    <a:pt x="13003" y="9693"/>
                    <a:pt x="13003" y="9693"/>
                  </a:cubicBezTo>
                  <a:cubicBezTo>
                    <a:pt x="13003" y="9693"/>
                    <a:pt x="8567" y="802"/>
                    <a:pt x="8063" y="116"/>
                  </a:cubicBezTo>
                  <a:cubicBezTo>
                    <a:pt x="7998" y="36"/>
                    <a:pt x="7872" y="0"/>
                    <a:pt x="7699"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4" name="Google Shape;10823;p80"/>
            <p:cNvSpPr/>
            <p:nvPr/>
          </p:nvSpPr>
          <p:spPr>
            <a:xfrm>
              <a:off x="5593300" y="7123450"/>
              <a:ext cx="365225" cy="472150"/>
            </a:xfrm>
            <a:custGeom>
              <a:avLst/>
              <a:gdLst/>
              <a:ahLst/>
              <a:cxnLst/>
              <a:rect l="l" t="t" r="r" b="b"/>
              <a:pathLst>
                <a:path w="14609" h="18886" extrusionOk="0">
                  <a:moveTo>
                    <a:pt x="11983" y="0"/>
                  </a:moveTo>
                  <a:cubicBezTo>
                    <a:pt x="11967" y="0"/>
                    <a:pt x="11952" y="8"/>
                    <a:pt x="11937" y="25"/>
                  </a:cubicBezTo>
                  <a:cubicBezTo>
                    <a:pt x="11352" y="610"/>
                    <a:pt x="3791" y="791"/>
                    <a:pt x="3791" y="1618"/>
                  </a:cubicBezTo>
                  <a:cubicBezTo>
                    <a:pt x="3872" y="2546"/>
                    <a:pt x="6977" y="12204"/>
                    <a:pt x="6977" y="12204"/>
                  </a:cubicBezTo>
                  <a:cubicBezTo>
                    <a:pt x="6977" y="12204"/>
                    <a:pt x="1" y="17002"/>
                    <a:pt x="848" y="18172"/>
                  </a:cubicBezTo>
                  <a:cubicBezTo>
                    <a:pt x="1218" y="18672"/>
                    <a:pt x="1865" y="18886"/>
                    <a:pt x="2680" y="18886"/>
                  </a:cubicBezTo>
                  <a:cubicBezTo>
                    <a:pt x="6654" y="18886"/>
                    <a:pt x="14608" y="13796"/>
                    <a:pt x="13772" y="12123"/>
                  </a:cubicBezTo>
                  <a:cubicBezTo>
                    <a:pt x="13772" y="12123"/>
                    <a:pt x="12584" y="0"/>
                    <a:pt x="11983"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5" name="Google Shape;10824;p80"/>
            <p:cNvSpPr/>
            <p:nvPr/>
          </p:nvSpPr>
          <p:spPr>
            <a:xfrm>
              <a:off x="5887175" y="5391600"/>
              <a:ext cx="244000" cy="180475"/>
            </a:xfrm>
            <a:custGeom>
              <a:avLst/>
              <a:gdLst/>
              <a:ahLst/>
              <a:cxnLst/>
              <a:rect l="l" t="t" r="r" b="b"/>
              <a:pathLst>
                <a:path w="9760" h="7219" extrusionOk="0">
                  <a:moveTo>
                    <a:pt x="2017" y="0"/>
                  </a:moveTo>
                  <a:lnTo>
                    <a:pt x="1" y="2017"/>
                  </a:lnTo>
                  <a:cubicBezTo>
                    <a:pt x="1" y="2017"/>
                    <a:pt x="505" y="4537"/>
                    <a:pt x="2360" y="4779"/>
                  </a:cubicBezTo>
                  <a:cubicBezTo>
                    <a:pt x="2511" y="4806"/>
                    <a:pt x="2649" y="4818"/>
                    <a:pt x="2774" y="4818"/>
                  </a:cubicBezTo>
                  <a:cubicBezTo>
                    <a:pt x="4243" y="4818"/>
                    <a:pt x="3952" y="3106"/>
                    <a:pt x="3952" y="3105"/>
                  </a:cubicBezTo>
                  <a:lnTo>
                    <a:pt x="3952" y="3105"/>
                  </a:lnTo>
                  <a:cubicBezTo>
                    <a:pt x="3953" y="3106"/>
                    <a:pt x="5384" y="7219"/>
                    <a:pt x="7561" y="7219"/>
                  </a:cubicBezTo>
                  <a:cubicBezTo>
                    <a:pt x="9759" y="7219"/>
                    <a:pt x="9759" y="4779"/>
                    <a:pt x="9759" y="4779"/>
                  </a:cubicBezTo>
                  <a:lnTo>
                    <a:pt x="7824" y="1432"/>
                  </a:lnTo>
                  <a:lnTo>
                    <a:pt x="2017"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6" name="Google Shape;10825;p80"/>
            <p:cNvSpPr/>
            <p:nvPr/>
          </p:nvSpPr>
          <p:spPr>
            <a:xfrm>
              <a:off x="5757125" y="5517900"/>
              <a:ext cx="100850" cy="96025"/>
            </a:xfrm>
            <a:custGeom>
              <a:avLst/>
              <a:gdLst/>
              <a:ahLst/>
              <a:cxnLst/>
              <a:rect l="l" t="t" r="r" b="b"/>
              <a:pathLst>
                <a:path w="4034" h="3841" extrusionOk="0">
                  <a:moveTo>
                    <a:pt x="2205" y="0"/>
                  </a:moveTo>
                  <a:cubicBezTo>
                    <a:pt x="1757" y="0"/>
                    <a:pt x="1318" y="204"/>
                    <a:pt x="1009" y="816"/>
                  </a:cubicBezTo>
                  <a:cubicBezTo>
                    <a:pt x="1" y="2590"/>
                    <a:pt x="2521" y="3840"/>
                    <a:pt x="2521" y="3840"/>
                  </a:cubicBezTo>
                  <a:lnTo>
                    <a:pt x="4033" y="816"/>
                  </a:lnTo>
                  <a:cubicBezTo>
                    <a:pt x="4033" y="816"/>
                    <a:pt x="3101" y="0"/>
                    <a:pt x="2205" y="0"/>
                  </a:cubicBezTo>
                  <a:close/>
                </a:path>
              </a:pathLst>
            </a:custGeom>
            <a:solidFill>
              <a:srgbClr val="96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7" name="Google Shape;10826;p80"/>
            <p:cNvSpPr/>
            <p:nvPr/>
          </p:nvSpPr>
          <p:spPr>
            <a:xfrm>
              <a:off x="5975375" y="5595250"/>
              <a:ext cx="2550" cy="25"/>
            </a:xfrm>
            <a:custGeom>
              <a:avLst/>
              <a:gdLst/>
              <a:ahLst/>
              <a:cxnLst/>
              <a:rect l="l" t="t" r="r" b="b"/>
              <a:pathLst>
                <a:path w="102" h="1" extrusionOk="0">
                  <a:moveTo>
                    <a:pt x="102"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8" name="Google Shape;10827;p80"/>
            <p:cNvSpPr/>
            <p:nvPr/>
          </p:nvSpPr>
          <p:spPr>
            <a:xfrm>
              <a:off x="5977900" y="55952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29" name="Google Shape;10828;p80"/>
            <p:cNvSpPr/>
            <p:nvPr/>
          </p:nvSpPr>
          <p:spPr>
            <a:xfrm>
              <a:off x="5977900" y="5595250"/>
              <a:ext cx="2050" cy="25"/>
            </a:xfrm>
            <a:custGeom>
              <a:avLst/>
              <a:gdLst/>
              <a:ahLst/>
              <a:cxnLst/>
              <a:rect l="l" t="t" r="r" b="b"/>
              <a:pathLst>
                <a:path w="82" h="1" extrusionOk="0">
                  <a:moveTo>
                    <a:pt x="1" y="0"/>
                  </a:moveTo>
                  <a:lnTo>
                    <a:pt x="81" y="0"/>
                  </a:lnTo>
                  <a:lnTo>
                    <a:pt x="81" y="0"/>
                  </a:lnTo>
                  <a:lnTo>
                    <a:pt x="8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30" name="Google Shape;10829;p80"/>
            <p:cNvSpPr/>
            <p:nvPr/>
          </p:nvSpPr>
          <p:spPr>
            <a:xfrm>
              <a:off x="5979925" y="5593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31" name="Google Shape;10830;p80"/>
            <p:cNvSpPr/>
            <p:nvPr/>
          </p:nvSpPr>
          <p:spPr>
            <a:xfrm>
              <a:off x="5979925" y="5593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32" name="Google Shape;10831;p80"/>
            <p:cNvSpPr/>
            <p:nvPr/>
          </p:nvSpPr>
          <p:spPr>
            <a:xfrm>
              <a:off x="5979925" y="5593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33" name="Google Shape;10832;p80"/>
            <p:cNvSpPr/>
            <p:nvPr/>
          </p:nvSpPr>
          <p:spPr>
            <a:xfrm>
              <a:off x="5979925" y="5593225"/>
              <a:ext cx="25" cy="2050"/>
            </a:xfrm>
            <a:custGeom>
              <a:avLst/>
              <a:gdLst/>
              <a:ahLst/>
              <a:cxnLst/>
              <a:rect l="l" t="t" r="r" b="b"/>
              <a:pathLst>
                <a:path w="1" h="82" extrusionOk="0">
                  <a:moveTo>
                    <a:pt x="0" y="0"/>
                  </a:moveTo>
                  <a:lnTo>
                    <a:pt x="0"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34" name="Google Shape;10833;p80"/>
            <p:cNvSpPr/>
            <p:nvPr/>
          </p:nvSpPr>
          <p:spPr>
            <a:xfrm>
              <a:off x="5979925" y="5595250"/>
              <a:ext cx="25" cy="2025"/>
            </a:xfrm>
            <a:custGeom>
              <a:avLst/>
              <a:gdLst/>
              <a:ahLst/>
              <a:cxnLst/>
              <a:rect l="l" t="t" r="r" b="b"/>
              <a:pathLst>
                <a:path w="1" h="81" extrusionOk="0">
                  <a:moveTo>
                    <a:pt x="0" y="81"/>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35" name="Google Shape;10834;p80"/>
            <p:cNvSpPr/>
            <p:nvPr/>
          </p:nvSpPr>
          <p:spPr>
            <a:xfrm>
              <a:off x="5979925" y="55932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36" name="Google Shape;10835;p80"/>
            <p:cNvSpPr/>
            <p:nvPr/>
          </p:nvSpPr>
          <p:spPr>
            <a:xfrm>
              <a:off x="5979925" y="55952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37" name="Google Shape;10836;p80"/>
            <p:cNvSpPr/>
            <p:nvPr/>
          </p:nvSpPr>
          <p:spPr>
            <a:xfrm>
              <a:off x="5979925" y="5591200"/>
              <a:ext cx="2050" cy="2050"/>
            </a:xfrm>
            <a:custGeom>
              <a:avLst/>
              <a:gdLst/>
              <a:ahLst/>
              <a:cxnLst/>
              <a:rect l="l" t="t" r="r" b="b"/>
              <a:pathLst>
                <a:path w="82" h="82" extrusionOk="0">
                  <a:moveTo>
                    <a:pt x="81" y="81"/>
                  </a:moveTo>
                  <a:lnTo>
                    <a:pt x="81" y="8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38" name="Google Shape;10837;p80"/>
            <p:cNvSpPr/>
            <p:nvPr/>
          </p:nvSpPr>
          <p:spPr>
            <a:xfrm>
              <a:off x="5981950" y="559120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39" name="Google Shape;10838;p80"/>
            <p:cNvSpPr/>
            <p:nvPr/>
          </p:nvSpPr>
          <p:spPr>
            <a:xfrm>
              <a:off x="5981950" y="55932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0" name="Google Shape;10839;p80"/>
            <p:cNvSpPr/>
            <p:nvPr/>
          </p:nvSpPr>
          <p:spPr>
            <a:xfrm>
              <a:off x="5981950" y="5593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1" name="Google Shape;10840;p80"/>
            <p:cNvSpPr/>
            <p:nvPr/>
          </p:nvSpPr>
          <p:spPr>
            <a:xfrm>
              <a:off x="5981950" y="55932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2" name="Google Shape;10841;p80"/>
            <p:cNvSpPr/>
            <p:nvPr/>
          </p:nvSpPr>
          <p:spPr>
            <a:xfrm>
              <a:off x="5981950" y="55932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3" name="Google Shape;10842;p80"/>
            <p:cNvSpPr/>
            <p:nvPr/>
          </p:nvSpPr>
          <p:spPr>
            <a:xfrm>
              <a:off x="5981950" y="5593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4" name="Google Shape;10843;p80"/>
            <p:cNvSpPr/>
            <p:nvPr/>
          </p:nvSpPr>
          <p:spPr>
            <a:xfrm>
              <a:off x="5983950" y="55932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5" name="Google Shape;10844;p80"/>
            <p:cNvSpPr/>
            <p:nvPr/>
          </p:nvSpPr>
          <p:spPr>
            <a:xfrm>
              <a:off x="5981950" y="5593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6" name="Google Shape;10845;p80"/>
            <p:cNvSpPr/>
            <p:nvPr/>
          </p:nvSpPr>
          <p:spPr>
            <a:xfrm>
              <a:off x="5981950" y="559322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7" name="Google Shape;10846;p80"/>
            <p:cNvSpPr/>
            <p:nvPr/>
          </p:nvSpPr>
          <p:spPr>
            <a:xfrm>
              <a:off x="5983950" y="5593225"/>
              <a:ext cx="25" cy="2050"/>
            </a:xfrm>
            <a:custGeom>
              <a:avLst/>
              <a:gdLst/>
              <a:ahLst/>
              <a:cxnLst/>
              <a:rect l="l" t="t" r="r" b="b"/>
              <a:pathLst>
                <a:path w="1" h="82" extrusionOk="0">
                  <a:moveTo>
                    <a:pt x="1" y="0"/>
                  </a:moveTo>
                  <a:lnTo>
                    <a:pt x="1" y="0"/>
                  </a:lnTo>
                  <a:lnTo>
                    <a:pt x="1" y="81"/>
                  </a:lnTo>
                  <a:lnTo>
                    <a:pt x="1" y="81"/>
                  </a:lnTo>
                  <a:lnTo>
                    <a:pt x="1" y="81"/>
                  </a:lnTo>
                  <a:cubicBezTo>
                    <a:pt x="1" y="81"/>
                    <a:pt x="1" y="0"/>
                    <a:pt x="1" y="81"/>
                  </a:cubicBez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8" name="Google Shape;10847;p80"/>
            <p:cNvSpPr/>
            <p:nvPr/>
          </p:nvSpPr>
          <p:spPr>
            <a:xfrm>
              <a:off x="5981950" y="5591200"/>
              <a:ext cx="2025" cy="2050"/>
            </a:xfrm>
            <a:custGeom>
              <a:avLst/>
              <a:gdLst/>
              <a:ahLst/>
              <a:cxnLst/>
              <a:rect l="l" t="t" r="r" b="b"/>
              <a:pathLst>
                <a:path w="81" h="82" extrusionOk="0">
                  <a:moveTo>
                    <a:pt x="0" y="1"/>
                  </a:moveTo>
                  <a:lnTo>
                    <a:pt x="0" y="81"/>
                  </a:lnTo>
                  <a:lnTo>
                    <a:pt x="81" y="81"/>
                  </a:lnTo>
                  <a:cubicBezTo>
                    <a:pt x="81" y="1"/>
                    <a:pt x="81" y="1"/>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49" name="Google Shape;10848;p80"/>
            <p:cNvSpPr/>
            <p:nvPr/>
          </p:nvSpPr>
          <p:spPr>
            <a:xfrm>
              <a:off x="5981950" y="5593225"/>
              <a:ext cx="2025" cy="25"/>
            </a:xfrm>
            <a:custGeom>
              <a:avLst/>
              <a:gdLst/>
              <a:ahLst/>
              <a:cxnLst/>
              <a:rect l="l" t="t" r="r" b="b"/>
              <a:pathLst>
                <a:path w="81" h="1" extrusionOk="0">
                  <a:moveTo>
                    <a:pt x="0" y="0"/>
                  </a:moveTo>
                  <a:lnTo>
                    <a:pt x="0" y="0"/>
                  </a:lnTo>
                  <a:lnTo>
                    <a:pt x="0" y="0"/>
                  </a:lnTo>
                  <a:cubicBezTo>
                    <a:pt x="0" y="0"/>
                    <a:pt x="81" y="0"/>
                    <a:pt x="0" y="0"/>
                  </a:cubicBezTo>
                  <a:lnTo>
                    <a:pt x="81" y="0"/>
                  </a:lnTo>
                  <a:lnTo>
                    <a:pt x="0" y="0"/>
                  </a:lnTo>
                  <a:lnTo>
                    <a:pt x="0" y="0"/>
                  </a:lnTo>
                  <a:close/>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0" name="Google Shape;10849;p80"/>
            <p:cNvSpPr/>
            <p:nvPr/>
          </p:nvSpPr>
          <p:spPr>
            <a:xfrm>
              <a:off x="5981950" y="5593225"/>
              <a:ext cx="25" cy="2050"/>
            </a:xfrm>
            <a:custGeom>
              <a:avLst/>
              <a:gdLst/>
              <a:ahLst/>
              <a:cxnLst/>
              <a:rect l="l" t="t" r="r" b="b"/>
              <a:pathLst>
                <a:path w="1" h="82" extrusionOk="0">
                  <a:moveTo>
                    <a:pt x="0" y="81"/>
                  </a:moveTo>
                  <a:lnTo>
                    <a:pt x="0" y="81"/>
                  </a:lnTo>
                  <a:lnTo>
                    <a:pt x="0" y="81"/>
                  </a:lnTo>
                  <a:lnTo>
                    <a:pt x="0" y="81"/>
                  </a:lnTo>
                  <a:lnTo>
                    <a:pt x="0" y="81"/>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1" name="Google Shape;10850;p80"/>
            <p:cNvSpPr/>
            <p:nvPr/>
          </p:nvSpPr>
          <p:spPr>
            <a:xfrm>
              <a:off x="5981950" y="5593225"/>
              <a:ext cx="25" cy="2050"/>
            </a:xfrm>
            <a:custGeom>
              <a:avLst/>
              <a:gdLst/>
              <a:ahLst/>
              <a:cxnLst/>
              <a:rect l="l" t="t" r="r" b="b"/>
              <a:pathLst>
                <a:path w="1" h="82" extrusionOk="0">
                  <a:moveTo>
                    <a:pt x="0" y="81"/>
                  </a:moveTo>
                  <a:lnTo>
                    <a:pt x="0" y="81"/>
                  </a:ln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2" name="Google Shape;10851;p80"/>
            <p:cNvSpPr/>
            <p:nvPr/>
          </p:nvSpPr>
          <p:spPr>
            <a:xfrm>
              <a:off x="5981950" y="5591200"/>
              <a:ext cx="2025" cy="25"/>
            </a:xfrm>
            <a:custGeom>
              <a:avLst/>
              <a:gdLst/>
              <a:ahLst/>
              <a:cxnLst/>
              <a:rect l="l" t="t" r="r" b="b"/>
              <a:pathLst>
                <a:path w="81" h="1" extrusionOk="0">
                  <a:moveTo>
                    <a:pt x="81"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3" name="Google Shape;10852;p80"/>
            <p:cNvSpPr/>
            <p:nvPr/>
          </p:nvSpPr>
          <p:spPr>
            <a:xfrm>
              <a:off x="5983950" y="55912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4" name="Google Shape;10853;p80"/>
            <p:cNvSpPr/>
            <p:nvPr/>
          </p:nvSpPr>
          <p:spPr>
            <a:xfrm>
              <a:off x="5994550" y="5586675"/>
              <a:ext cx="25" cy="2025"/>
            </a:xfrm>
            <a:custGeom>
              <a:avLst/>
              <a:gdLst/>
              <a:ahLst/>
              <a:cxnLst/>
              <a:rect l="l" t="t" r="r" b="b"/>
              <a:pathLst>
                <a:path w="1" h="81" extrusionOk="0">
                  <a:moveTo>
                    <a:pt x="0" y="81"/>
                  </a:moveTo>
                  <a:lnTo>
                    <a:pt x="0" y="81"/>
                  </a:lnTo>
                  <a:lnTo>
                    <a:pt x="0" y="81"/>
                  </a:lnTo>
                  <a:cubicBezTo>
                    <a:pt x="0" y="81"/>
                    <a:pt x="0" y="0"/>
                    <a:pt x="0" y="8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5" name="Google Shape;10854;p80"/>
            <p:cNvSpPr/>
            <p:nvPr/>
          </p:nvSpPr>
          <p:spPr>
            <a:xfrm>
              <a:off x="6000600" y="559120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6" name="Google Shape;10855;p80"/>
            <p:cNvSpPr/>
            <p:nvPr/>
          </p:nvSpPr>
          <p:spPr>
            <a:xfrm>
              <a:off x="5988000" y="5588700"/>
              <a:ext cx="25" cy="0"/>
            </a:xfrm>
            <a:custGeom>
              <a:avLst/>
              <a:gdLst/>
              <a:ahLst/>
              <a:cxnLst/>
              <a:rect l="l" t="t" r="r" b="b"/>
              <a:pathLst>
                <a:path w="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7" name="Google Shape;10856;p80"/>
            <p:cNvSpPr/>
            <p:nvPr/>
          </p:nvSpPr>
          <p:spPr>
            <a:xfrm>
              <a:off x="5985975" y="559120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8" name="Google Shape;10857;p80"/>
            <p:cNvSpPr/>
            <p:nvPr/>
          </p:nvSpPr>
          <p:spPr>
            <a:xfrm>
              <a:off x="5996550" y="55932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9" name="Google Shape;10858;p80"/>
            <p:cNvSpPr/>
            <p:nvPr/>
          </p:nvSpPr>
          <p:spPr>
            <a:xfrm>
              <a:off x="5996550" y="55932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0" name="Google Shape;10859;p80"/>
            <p:cNvSpPr/>
            <p:nvPr/>
          </p:nvSpPr>
          <p:spPr>
            <a:xfrm>
              <a:off x="5983950" y="5588700"/>
              <a:ext cx="41875" cy="23200"/>
            </a:xfrm>
            <a:custGeom>
              <a:avLst/>
              <a:gdLst/>
              <a:ahLst/>
              <a:cxnLst/>
              <a:rect l="l" t="t" r="r" b="b"/>
              <a:pathLst>
                <a:path w="1675" h="928" extrusionOk="0">
                  <a:moveTo>
                    <a:pt x="263" y="101"/>
                  </a:moveTo>
                  <a:cubicBezTo>
                    <a:pt x="315" y="101"/>
                    <a:pt x="334" y="135"/>
                    <a:pt x="340" y="181"/>
                  </a:cubicBezTo>
                  <a:lnTo>
                    <a:pt x="340" y="181"/>
                  </a:lnTo>
                  <a:cubicBezTo>
                    <a:pt x="325" y="180"/>
                    <a:pt x="263" y="171"/>
                    <a:pt x="263" y="101"/>
                  </a:cubicBezTo>
                  <a:close/>
                  <a:moveTo>
                    <a:pt x="1" y="101"/>
                  </a:moveTo>
                  <a:lnTo>
                    <a:pt x="1" y="181"/>
                  </a:lnTo>
                  <a:lnTo>
                    <a:pt x="81" y="181"/>
                  </a:lnTo>
                  <a:lnTo>
                    <a:pt x="81" y="101"/>
                  </a:lnTo>
                  <a:close/>
                  <a:moveTo>
                    <a:pt x="162" y="181"/>
                  </a:moveTo>
                  <a:cubicBezTo>
                    <a:pt x="162" y="222"/>
                    <a:pt x="162" y="222"/>
                    <a:pt x="175" y="222"/>
                  </a:cubicBezTo>
                  <a:cubicBezTo>
                    <a:pt x="187" y="222"/>
                    <a:pt x="212" y="222"/>
                    <a:pt x="263" y="262"/>
                  </a:cubicBezTo>
                  <a:lnTo>
                    <a:pt x="162" y="181"/>
                  </a:lnTo>
                  <a:close/>
                  <a:moveTo>
                    <a:pt x="344" y="181"/>
                  </a:moveTo>
                  <a:cubicBezTo>
                    <a:pt x="344" y="262"/>
                    <a:pt x="424" y="262"/>
                    <a:pt x="424" y="262"/>
                  </a:cubicBezTo>
                  <a:lnTo>
                    <a:pt x="344" y="181"/>
                  </a:lnTo>
                  <a:close/>
                  <a:moveTo>
                    <a:pt x="848" y="262"/>
                  </a:moveTo>
                  <a:cubicBezTo>
                    <a:pt x="848" y="262"/>
                    <a:pt x="767" y="262"/>
                    <a:pt x="767" y="343"/>
                  </a:cubicBezTo>
                  <a:lnTo>
                    <a:pt x="848" y="262"/>
                  </a:lnTo>
                  <a:close/>
                  <a:moveTo>
                    <a:pt x="162" y="0"/>
                  </a:moveTo>
                  <a:lnTo>
                    <a:pt x="162" y="101"/>
                  </a:lnTo>
                  <a:lnTo>
                    <a:pt x="81" y="101"/>
                  </a:lnTo>
                  <a:lnTo>
                    <a:pt x="162" y="181"/>
                  </a:lnTo>
                  <a:lnTo>
                    <a:pt x="263" y="181"/>
                  </a:lnTo>
                  <a:cubicBezTo>
                    <a:pt x="263" y="222"/>
                    <a:pt x="263" y="222"/>
                    <a:pt x="273" y="222"/>
                  </a:cubicBezTo>
                  <a:cubicBezTo>
                    <a:pt x="283" y="222"/>
                    <a:pt x="303" y="222"/>
                    <a:pt x="344" y="262"/>
                  </a:cubicBezTo>
                  <a:cubicBezTo>
                    <a:pt x="344" y="262"/>
                    <a:pt x="265" y="184"/>
                    <a:pt x="340" y="182"/>
                  </a:cubicBezTo>
                  <a:lnTo>
                    <a:pt x="340" y="182"/>
                  </a:lnTo>
                  <a:cubicBezTo>
                    <a:pt x="344" y="206"/>
                    <a:pt x="344" y="234"/>
                    <a:pt x="344" y="262"/>
                  </a:cubicBezTo>
                  <a:lnTo>
                    <a:pt x="344" y="181"/>
                  </a:lnTo>
                  <a:cubicBezTo>
                    <a:pt x="344" y="181"/>
                    <a:pt x="424" y="181"/>
                    <a:pt x="424" y="262"/>
                  </a:cubicBezTo>
                  <a:lnTo>
                    <a:pt x="424" y="181"/>
                  </a:lnTo>
                  <a:lnTo>
                    <a:pt x="585" y="181"/>
                  </a:lnTo>
                  <a:lnTo>
                    <a:pt x="585" y="101"/>
                  </a:lnTo>
                  <a:cubicBezTo>
                    <a:pt x="585" y="101"/>
                    <a:pt x="585" y="181"/>
                    <a:pt x="666" y="181"/>
                  </a:cubicBezTo>
                  <a:cubicBezTo>
                    <a:pt x="666" y="208"/>
                    <a:pt x="677" y="217"/>
                    <a:pt x="692" y="217"/>
                  </a:cubicBezTo>
                  <a:cubicBezTo>
                    <a:pt x="722" y="217"/>
                    <a:pt x="767" y="181"/>
                    <a:pt x="767" y="181"/>
                  </a:cubicBezTo>
                  <a:lnTo>
                    <a:pt x="767" y="262"/>
                  </a:lnTo>
                  <a:lnTo>
                    <a:pt x="848" y="262"/>
                  </a:lnTo>
                  <a:cubicBezTo>
                    <a:pt x="901" y="262"/>
                    <a:pt x="883" y="298"/>
                    <a:pt x="889" y="298"/>
                  </a:cubicBezTo>
                  <a:cubicBezTo>
                    <a:pt x="892" y="298"/>
                    <a:pt x="901" y="289"/>
                    <a:pt x="928" y="262"/>
                  </a:cubicBezTo>
                  <a:lnTo>
                    <a:pt x="928" y="343"/>
                  </a:lnTo>
                  <a:lnTo>
                    <a:pt x="848" y="343"/>
                  </a:lnTo>
                  <a:cubicBezTo>
                    <a:pt x="848" y="423"/>
                    <a:pt x="767" y="504"/>
                    <a:pt x="767" y="605"/>
                  </a:cubicBezTo>
                  <a:lnTo>
                    <a:pt x="767" y="686"/>
                  </a:lnTo>
                  <a:lnTo>
                    <a:pt x="767" y="766"/>
                  </a:lnTo>
                  <a:lnTo>
                    <a:pt x="848" y="847"/>
                  </a:lnTo>
                  <a:lnTo>
                    <a:pt x="928" y="847"/>
                  </a:lnTo>
                  <a:lnTo>
                    <a:pt x="928" y="927"/>
                  </a:lnTo>
                  <a:lnTo>
                    <a:pt x="1271" y="927"/>
                  </a:lnTo>
                  <a:lnTo>
                    <a:pt x="1271" y="847"/>
                  </a:lnTo>
                  <a:lnTo>
                    <a:pt x="1352" y="847"/>
                  </a:lnTo>
                  <a:lnTo>
                    <a:pt x="1352" y="766"/>
                  </a:lnTo>
                  <a:lnTo>
                    <a:pt x="1432" y="766"/>
                  </a:lnTo>
                  <a:lnTo>
                    <a:pt x="1432" y="686"/>
                  </a:lnTo>
                  <a:lnTo>
                    <a:pt x="1432" y="605"/>
                  </a:lnTo>
                  <a:lnTo>
                    <a:pt x="1513" y="605"/>
                  </a:lnTo>
                  <a:cubicBezTo>
                    <a:pt x="1513" y="645"/>
                    <a:pt x="1533" y="645"/>
                    <a:pt x="1543" y="645"/>
                  </a:cubicBezTo>
                  <a:cubicBezTo>
                    <a:pt x="1553" y="645"/>
                    <a:pt x="1553" y="645"/>
                    <a:pt x="1513" y="686"/>
                  </a:cubicBezTo>
                  <a:lnTo>
                    <a:pt x="1594" y="605"/>
                  </a:lnTo>
                  <a:cubicBezTo>
                    <a:pt x="1674" y="605"/>
                    <a:pt x="1594" y="605"/>
                    <a:pt x="1674" y="504"/>
                  </a:cubicBezTo>
                  <a:cubicBezTo>
                    <a:pt x="1594" y="504"/>
                    <a:pt x="1594" y="423"/>
                    <a:pt x="1513" y="423"/>
                  </a:cubicBezTo>
                  <a:cubicBezTo>
                    <a:pt x="1513" y="383"/>
                    <a:pt x="1493" y="383"/>
                    <a:pt x="1473" y="383"/>
                  </a:cubicBezTo>
                  <a:cubicBezTo>
                    <a:pt x="1452" y="383"/>
                    <a:pt x="1432" y="383"/>
                    <a:pt x="1432" y="343"/>
                  </a:cubicBezTo>
                  <a:lnTo>
                    <a:pt x="1352" y="343"/>
                  </a:lnTo>
                  <a:lnTo>
                    <a:pt x="1352" y="262"/>
                  </a:lnTo>
                  <a:lnTo>
                    <a:pt x="1271" y="262"/>
                  </a:lnTo>
                  <a:cubicBezTo>
                    <a:pt x="1271" y="181"/>
                    <a:pt x="1271" y="181"/>
                    <a:pt x="1170" y="181"/>
                  </a:cubicBezTo>
                  <a:lnTo>
                    <a:pt x="1170" y="262"/>
                  </a:lnTo>
                  <a:lnTo>
                    <a:pt x="1090" y="262"/>
                  </a:lnTo>
                  <a:cubicBezTo>
                    <a:pt x="1170" y="262"/>
                    <a:pt x="1170" y="181"/>
                    <a:pt x="1170" y="181"/>
                  </a:cubicBezTo>
                  <a:cubicBezTo>
                    <a:pt x="1170" y="155"/>
                    <a:pt x="1161" y="146"/>
                    <a:pt x="1149" y="146"/>
                  </a:cubicBezTo>
                  <a:cubicBezTo>
                    <a:pt x="1125" y="146"/>
                    <a:pt x="1090" y="181"/>
                    <a:pt x="1090" y="181"/>
                  </a:cubicBezTo>
                  <a:lnTo>
                    <a:pt x="1009" y="181"/>
                  </a:lnTo>
                  <a:lnTo>
                    <a:pt x="1009" y="101"/>
                  </a:lnTo>
                  <a:cubicBezTo>
                    <a:pt x="993" y="116"/>
                    <a:pt x="981" y="122"/>
                    <a:pt x="971" y="122"/>
                  </a:cubicBezTo>
                  <a:cubicBezTo>
                    <a:pt x="940" y="122"/>
                    <a:pt x="932" y="69"/>
                    <a:pt x="929" y="69"/>
                  </a:cubicBezTo>
                  <a:cubicBezTo>
                    <a:pt x="928" y="69"/>
                    <a:pt x="928" y="78"/>
                    <a:pt x="928" y="101"/>
                  </a:cubicBezTo>
                  <a:cubicBezTo>
                    <a:pt x="848" y="101"/>
                    <a:pt x="928" y="101"/>
                    <a:pt x="928" y="0"/>
                  </a:cubicBezTo>
                  <a:lnTo>
                    <a:pt x="928" y="0"/>
                  </a:lnTo>
                  <a:cubicBezTo>
                    <a:pt x="901" y="34"/>
                    <a:pt x="883" y="45"/>
                    <a:pt x="871" y="45"/>
                  </a:cubicBezTo>
                  <a:cubicBezTo>
                    <a:pt x="848" y="45"/>
                    <a:pt x="848" y="0"/>
                    <a:pt x="848" y="0"/>
                  </a:cubicBezTo>
                  <a:lnTo>
                    <a:pt x="848" y="101"/>
                  </a:lnTo>
                  <a:lnTo>
                    <a:pt x="767" y="101"/>
                  </a:lnTo>
                  <a:cubicBezTo>
                    <a:pt x="767" y="101"/>
                    <a:pt x="722" y="56"/>
                    <a:pt x="692" y="56"/>
                  </a:cubicBezTo>
                  <a:cubicBezTo>
                    <a:pt x="677" y="56"/>
                    <a:pt x="666" y="67"/>
                    <a:pt x="666" y="101"/>
                  </a:cubicBezTo>
                  <a:lnTo>
                    <a:pt x="666" y="0"/>
                  </a:lnTo>
                  <a:lnTo>
                    <a:pt x="505" y="0"/>
                  </a:lnTo>
                  <a:lnTo>
                    <a:pt x="505" y="101"/>
                  </a:lnTo>
                  <a:cubicBezTo>
                    <a:pt x="464" y="50"/>
                    <a:pt x="444" y="25"/>
                    <a:pt x="434" y="25"/>
                  </a:cubicBezTo>
                  <a:cubicBezTo>
                    <a:pt x="424" y="25"/>
                    <a:pt x="424" y="50"/>
                    <a:pt x="424" y="101"/>
                  </a:cubicBezTo>
                  <a:lnTo>
                    <a:pt x="424" y="0"/>
                  </a:lnTo>
                  <a:lnTo>
                    <a:pt x="344" y="0"/>
                  </a:lnTo>
                  <a:cubicBezTo>
                    <a:pt x="344" y="0"/>
                    <a:pt x="344" y="45"/>
                    <a:pt x="320" y="45"/>
                  </a:cubicBezTo>
                  <a:cubicBezTo>
                    <a:pt x="308" y="45"/>
                    <a:pt x="290" y="34"/>
                    <a:pt x="263"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1" name="Google Shape;10860;p80"/>
            <p:cNvSpPr/>
            <p:nvPr/>
          </p:nvSpPr>
          <p:spPr>
            <a:xfrm>
              <a:off x="5983950" y="55912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2" name="Google Shape;10861;p80"/>
            <p:cNvSpPr/>
            <p:nvPr/>
          </p:nvSpPr>
          <p:spPr>
            <a:xfrm>
              <a:off x="5983950" y="559525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3" name="Google Shape;10862;p80"/>
            <p:cNvSpPr/>
            <p:nvPr/>
          </p:nvSpPr>
          <p:spPr>
            <a:xfrm>
              <a:off x="5983950" y="559322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4" name="Google Shape;10863;p80"/>
            <p:cNvSpPr/>
            <p:nvPr/>
          </p:nvSpPr>
          <p:spPr>
            <a:xfrm>
              <a:off x="5983950" y="5591200"/>
              <a:ext cx="2050" cy="25"/>
            </a:xfrm>
            <a:custGeom>
              <a:avLst/>
              <a:gdLst/>
              <a:ahLst/>
              <a:cxnLst/>
              <a:rect l="l" t="t" r="r" b="b"/>
              <a:pathLst>
                <a:path w="82" h="1" extrusionOk="0">
                  <a:moveTo>
                    <a:pt x="81" y="1"/>
                  </a:moveTo>
                  <a:lnTo>
                    <a:pt x="81" y="1"/>
                  </a:lnTo>
                  <a:cubicBezTo>
                    <a:pt x="1" y="1"/>
                    <a:pt x="81" y="1"/>
                    <a:pt x="8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5" name="Google Shape;10864;p80"/>
            <p:cNvSpPr/>
            <p:nvPr/>
          </p:nvSpPr>
          <p:spPr>
            <a:xfrm>
              <a:off x="5983950" y="5593225"/>
              <a:ext cx="2050" cy="2050"/>
            </a:xfrm>
            <a:custGeom>
              <a:avLst/>
              <a:gdLst/>
              <a:ahLst/>
              <a:cxnLst/>
              <a:rect l="l" t="t" r="r" b="b"/>
              <a:pathLst>
                <a:path w="82" h="82" extrusionOk="0">
                  <a:moveTo>
                    <a:pt x="1" y="0"/>
                  </a:moveTo>
                  <a:lnTo>
                    <a:pt x="81" y="81"/>
                  </a:lnTo>
                  <a:lnTo>
                    <a:pt x="8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6" name="Google Shape;10865;p80"/>
            <p:cNvSpPr/>
            <p:nvPr/>
          </p:nvSpPr>
          <p:spPr>
            <a:xfrm>
              <a:off x="5985975" y="55932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7" name="Google Shape;10866;p80"/>
            <p:cNvSpPr/>
            <p:nvPr/>
          </p:nvSpPr>
          <p:spPr>
            <a:xfrm>
              <a:off x="5985975" y="5593225"/>
              <a:ext cx="25" cy="2050"/>
            </a:xfrm>
            <a:custGeom>
              <a:avLst/>
              <a:gdLst/>
              <a:ahLst/>
              <a:cxnLst/>
              <a:rect l="l" t="t" r="r" b="b"/>
              <a:pathLst>
                <a:path w="1" h="82" extrusionOk="0">
                  <a:moveTo>
                    <a:pt x="0" y="81"/>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8" name="Google Shape;10867;p80"/>
            <p:cNvSpPr/>
            <p:nvPr/>
          </p:nvSpPr>
          <p:spPr>
            <a:xfrm>
              <a:off x="5988000" y="5593225"/>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69" name="Google Shape;10868;p80"/>
            <p:cNvSpPr/>
            <p:nvPr/>
          </p:nvSpPr>
          <p:spPr>
            <a:xfrm>
              <a:off x="5988000" y="5593225"/>
              <a:ext cx="25" cy="2050"/>
            </a:xfrm>
            <a:custGeom>
              <a:avLst/>
              <a:gdLst/>
              <a:ahLst/>
              <a:cxnLst/>
              <a:rect l="l" t="t" r="r" b="b"/>
              <a:pathLst>
                <a:path w="1" h="82" extrusionOk="0">
                  <a:moveTo>
                    <a:pt x="0" y="81"/>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0" name="Google Shape;10869;p80"/>
            <p:cNvSpPr/>
            <p:nvPr/>
          </p:nvSpPr>
          <p:spPr>
            <a:xfrm>
              <a:off x="5988000" y="5595250"/>
              <a:ext cx="25" cy="25"/>
            </a:xfrm>
            <a:custGeom>
              <a:avLst/>
              <a:gdLst/>
              <a:ahLst/>
              <a:cxnLst/>
              <a:rect l="l" t="t" r="r" b="b"/>
              <a:pathLst>
                <a:path w="1" h="1" extrusionOk="0">
                  <a:moveTo>
                    <a:pt x="0"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1" name="Google Shape;10870;p80"/>
            <p:cNvSpPr/>
            <p:nvPr/>
          </p:nvSpPr>
          <p:spPr>
            <a:xfrm>
              <a:off x="5990500" y="5591200"/>
              <a:ext cx="2050" cy="2050"/>
            </a:xfrm>
            <a:custGeom>
              <a:avLst/>
              <a:gdLst/>
              <a:ahLst/>
              <a:cxnLst/>
              <a:rect l="l" t="t" r="r" b="b"/>
              <a:pathLst>
                <a:path w="82" h="82" extrusionOk="0">
                  <a:moveTo>
                    <a:pt x="82" y="81"/>
                  </a:moveTo>
                  <a:lnTo>
                    <a:pt x="82" y="8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2" name="Google Shape;10871;p80"/>
            <p:cNvSpPr/>
            <p:nvPr/>
          </p:nvSpPr>
          <p:spPr>
            <a:xfrm>
              <a:off x="5994550" y="5593225"/>
              <a:ext cx="25" cy="2050"/>
            </a:xfrm>
            <a:custGeom>
              <a:avLst/>
              <a:gdLst/>
              <a:ahLst/>
              <a:cxnLst/>
              <a:rect l="l" t="t" r="r" b="b"/>
              <a:pathLst>
                <a:path w="1" h="82" extrusionOk="0">
                  <a:moveTo>
                    <a:pt x="0" y="81"/>
                  </a:moveTo>
                  <a:lnTo>
                    <a:pt x="0" y="0"/>
                  </a:lnTo>
                  <a:lnTo>
                    <a:pt x="0" y="81"/>
                  </a:lnTo>
                  <a:cubicBezTo>
                    <a:pt x="0" y="81"/>
                    <a:pt x="0" y="0"/>
                    <a:pt x="0" y="8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3" name="Google Shape;10872;p80"/>
            <p:cNvSpPr/>
            <p:nvPr/>
          </p:nvSpPr>
          <p:spPr>
            <a:xfrm>
              <a:off x="6003100" y="55952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4" name="Google Shape;10873;p80"/>
            <p:cNvSpPr/>
            <p:nvPr/>
          </p:nvSpPr>
          <p:spPr>
            <a:xfrm>
              <a:off x="6005125" y="559525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5" name="Google Shape;10874;p80"/>
            <p:cNvSpPr/>
            <p:nvPr/>
          </p:nvSpPr>
          <p:spPr>
            <a:xfrm>
              <a:off x="6003100" y="560130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6" name="Google Shape;10875;p80"/>
            <p:cNvSpPr/>
            <p:nvPr/>
          </p:nvSpPr>
          <p:spPr>
            <a:xfrm>
              <a:off x="6003100" y="5601300"/>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7" name="Google Shape;10876;p80"/>
            <p:cNvSpPr/>
            <p:nvPr/>
          </p:nvSpPr>
          <p:spPr>
            <a:xfrm>
              <a:off x="6003100" y="55992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8" name="Google Shape;10877;p80"/>
            <p:cNvSpPr/>
            <p:nvPr/>
          </p:nvSpPr>
          <p:spPr>
            <a:xfrm>
              <a:off x="6003100" y="55992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9" name="Google Shape;10878;p80"/>
            <p:cNvSpPr/>
            <p:nvPr/>
          </p:nvSpPr>
          <p:spPr>
            <a:xfrm>
              <a:off x="6003100" y="55992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0" name="Google Shape;10879;p80"/>
            <p:cNvSpPr/>
            <p:nvPr/>
          </p:nvSpPr>
          <p:spPr>
            <a:xfrm>
              <a:off x="6003100" y="5601300"/>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1" name="Google Shape;10880;p80"/>
            <p:cNvSpPr/>
            <p:nvPr/>
          </p:nvSpPr>
          <p:spPr>
            <a:xfrm>
              <a:off x="6003100" y="55992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2" name="Google Shape;10881;p80"/>
            <p:cNvSpPr/>
            <p:nvPr/>
          </p:nvSpPr>
          <p:spPr>
            <a:xfrm>
              <a:off x="6003100" y="55992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3" name="Google Shape;10882;p80"/>
            <p:cNvSpPr/>
            <p:nvPr/>
          </p:nvSpPr>
          <p:spPr>
            <a:xfrm>
              <a:off x="6003100" y="5597250"/>
              <a:ext cx="2050" cy="25"/>
            </a:xfrm>
            <a:custGeom>
              <a:avLst/>
              <a:gdLst/>
              <a:ahLst/>
              <a:cxnLst/>
              <a:rect l="l" t="t" r="r" b="b"/>
              <a:pathLst>
                <a:path w="82" h="1" extrusionOk="0">
                  <a:moveTo>
                    <a:pt x="82"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4" name="Google Shape;10883;p80"/>
            <p:cNvSpPr/>
            <p:nvPr/>
          </p:nvSpPr>
          <p:spPr>
            <a:xfrm>
              <a:off x="6005125" y="5597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5" name="Google Shape;10884;p80"/>
            <p:cNvSpPr/>
            <p:nvPr/>
          </p:nvSpPr>
          <p:spPr>
            <a:xfrm>
              <a:off x="6003100" y="5597250"/>
              <a:ext cx="2050" cy="2050"/>
            </a:xfrm>
            <a:custGeom>
              <a:avLst/>
              <a:gdLst/>
              <a:ahLst/>
              <a:cxnLst/>
              <a:rect l="l" t="t" r="r" b="b"/>
              <a:pathLst>
                <a:path w="82" h="82" extrusionOk="0">
                  <a:moveTo>
                    <a:pt x="1" y="1"/>
                  </a:moveTo>
                  <a:cubicBezTo>
                    <a:pt x="1" y="1"/>
                    <a:pt x="1" y="81"/>
                    <a:pt x="82" y="81"/>
                  </a:cubicBez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6" name="Google Shape;10885;p80"/>
            <p:cNvSpPr/>
            <p:nvPr/>
          </p:nvSpPr>
          <p:spPr>
            <a:xfrm>
              <a:off x="6003100" y="5599275"/>
              <a:ext cx="2050" cy="25"/>
            </a:xfrm>
            <a:custGeom>
              <a:avLst/>
              <a:gdLst/>
              <a:ahLst/>
              <a:cxnLst/>
              <a:rect l="l" t="t" r="r" b="b"/>
              <a:pathLst>
                <a:path w="82" h="1" extrusionOk="0">
                  <a:moveTo>
                    <a:pt x="1" y="0"/>
                  </a:moveTo>
                  <a:lnTo>
                    <a:pt x="82" y="0"/>
                  </a:lnTo>
                  <a:lnTo>
                    <a:pt x="8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7" name="Google Shape;10886;p80"/>
            <p:cNvSpPr/>
            <p:nvPr/>
          </p:nvSpPr>
          <p:spPr>
            <a:xfrm>
              <a:off x="6005125" y="55992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8" name="Google Shape;10887;p80"/>
            <p:cNvSpPr/>
            <p:nvPr/>
          </p:nvSpPr>
          <p:spPr>
            <a:xfrm>
              <a:off x="6005125" y="5597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9" name="Google Shape;10888;p80"/>
            <p:cNvSpPr/>
            <p:nvPr/>
          </p:nvSpPr>
          <p:spPr>
            <a:xfrm>
              <a:off x="6005125" y="55972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0" name="Google Shape;10889;p80"/>
            <p:cNvSpPr/>
            <p:nvPr/>
          </p:nvSpPr>
          <p:spPr>
            <a:xfrm>
              <a:off x="6005125" y="5597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1" name="Google Shape;10890;p80"/>
            <p:cNvSpPr/>
            <p:nvPr/>
          </p:nvSpPr>
          <p:spPr>
            <a:xfrm>
              <a:off x="6005125" y="5597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2" name="Google Shape;10891;p80"/>
            <p:cNvSpPr/>
            <p:nvPr/>
          </p:nvSpPr>
          <p:spPr>
            <a:xfrm>
              <a:off x="6005125" y="5597250"/>
              <a:ext cx="25" cy="25"/>
            </a:xfrm>
            <a:custGeom>
              <a:avLst/>
              <a:gdLst/>
              <a:ahLst/>
              <a:cxnLst/>
              <a:rect l="l" t="t" r="r" b="b"/>
              <a:pathLst>
                <a:path w="1" h="1" extrusionOk="0">
                  <a:moveTo>
                    <a:pt x="1" y="1"/>
                  </a:move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3" name="Google Shape;10892;p80"/>
            <p:cNvSpPr/>
            <p:nvPr/>
          </p:nvSpPr>
          <p:spPr>
            <a:xfrm>
              <a:off x="6005125" y="5597250"/>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4" name="Google Shape;10893;p80"/>
            <p:cNvSpPr/>
            <p:nvPr/>
          </p:nvSpPr>
          <p:spPr>
            <a:xfrm>
              <a:off x="6005125" y="559927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5" name="Google Shape;10894;p80"/>
            <p:cNvSpPr/>
            <p:nvPr/>
          </p:nvSpPr>
          <p:spPr>
            <a:xfrm>
              <a:off x="6005125" y="5597250"/>
              <a:ext cx="25" cy="2050"/>
            </a:xfrm>
            <a:custGeom>
              <a:avLst/>
              <a:gdLst/>
              <a:ahLst/>
              <a:cxnLst/>
              <a:rect l="l" t="t" r="r" b="b"/>
              <a:pathLst>
                <a:path w="1" h="82" extrusionOk="0">
                  <a:moveTo>
                    <a:pt x="1" y="1"/>
                  </a:moveTo>
                  <a:lnTo>
                    <a:pt x="1" y="1"/>
                  </a:lnTo>
                  <a:cubicBezTo>
                    <a:pt x="1" y="81"/>
                    <a:pt x="1" y="1"/>
                    <a:pt x="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6" name="Google Shape;10895;p80"/>
            <p:cNvSpPr/>
            <p:nvPr/>
          </p:nvSpPr>
          <p:spPr>
            <a:xfrm>
              <a:off x="6005125" y="55972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7" name="Google Shape;10896;p80"/>
            <p:cNvSpPr/>
            <p:nvPr/>
          </p:nvSpPr>
          <p:spPr>
            <a:xfrm>
              <a:off x="6005125" y="55972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8" name="Google Shape;10897;p80"/>
            <p:cNvSpPr/>
            <p:nvPr/>
          </p:nvSpPr>
          <p:spPr>
            <a:xfrm>
              <a:off x="6005125" y="5597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9" name="Google Shape;10898;p80"/>
            <p:cNvSpPr/>
            <p:nvPr/>
          </p:nvSpPr>
          <p:spPr>
            <a:xfrm>
              <a:off x="6005125" y="55972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0" name="Google Shape;10899;p80"/>
            <p:cNvSpPr/>
            <p:nvPr/>
          </p:nvSpPr>
          <p:spPr>
            <a:xfrm>
              <a:off x="6007150" y="55972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1" name="Google Shape;10900;p80"/>
            <p:cNvSpPr/>
            <p:nvPr/>
          </p:nvSpPr>
          <p:spPr>
            <a:xfrm>
              <a:off x="6003100" y="56038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2" name="Google Shape;10901;p80"/>
            <p:cNvSpPr/>
            <p:nvPr/>
          </p:nvSpPr>
          <p:spPr>
            <a:xfrm>
              <a:off x="6003100" y="56038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3" name="Google Shape;10902;p80"/>
            <p:cNvSpPr/>
            <p:nvPr/>
          </p:nvSpPr>
          <p:spPr>
            <a:xfrm>
              <a:off x="5883150" y="555340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4" name="Google Shape;10903;p80"/>
            <p:cNvSpPr/>
            <p:nvPr/>
          </p:nvSpPr>
          <p:spPr>
            <a:xfrm>
              <a:off x="5885150" y="55534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5" name="Google Shape;10904;p80"/>
            <p:cNvSpPr/>
            <p:nvPr/>
          </p:nvSpPr>
          <p:spPr>
            <a:xfrm>
              <a:off x="5885150" y="5553400"/>
              <a:ext cx="2050" cy="25"/>
            </a:xfrm>
            <a:custGeom>
              <a:avLst/>
              <a:gdLst/>
              <a:ahLst/>
              <a:cxnLst/>
              <a:rect l="l" t="t" r="r" b="b"/>
              <a:pathLst>
                <a:path w="82" h="1" extrusionOk="0">
                  <a:moveTo>
                    <a:pt x="1" y="1"/>
                  </a:moveTo>
                  <a:lnTo>
                    <a:pt x="1" y="1"/>
                  </a:lnTo>
                  <a:cubicBezTo>
                    <a:pt x="82" y="1"/>
                    <a:pt x="1" y="1"/>
                    <a:pt x="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6" name="Google Shape;10905;p80"/>
            <p:cNvSpPr/>
            <p:nvPr/>
          </p:nvSpPr>
          <p:spPr>
            <a:xfrm>
              <a:off x="5885150" y="5550875"/>
              <a:ext cx="2050" cy="25"/>
            </a:xfrm>
            <a:custGeom>
              <a:avLst/>
              <a:gdLst/>
              <a:ahLst/>
              <a:cxnLst/>
              <a:rect l="l" t="t" r="r" b="b"/>
              <a:pathLst>
                <a:path w="82" h="1" extrusionOk="0">
                  <a:moveTo>
                    <a:pt x="1" y="1"/>
                  </a:moveTo>
                  <a:lnTo>
                    <a:pt x="1" y="1"/>
                  </a:lnTo>
                  <a:lnTo>
                    <a:pt x="1" y="1"/>
                  </a:lnTo>
                  <a:cubicBezTo>
                    <a:pt x="1" y="1"/>
                    <a:pt x="82" y="1"/>
                    <a:pt x="1"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7" name="Google Shape;10906;p80"/>
            <p:cNvSpPr/>
            <p:nvPr/>
          </p:nvSpPr>
          <p:spPr>
            <a:xfrm>
              <a:off x="5887175" y="55508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8" name="Google Shape;10907;p80"/>
            <p:cNvSpPr/>
            <p:nvPr/>
          </p:nvSpPr>
          <p:spPr>
            <a:xfrm>
              <a:off x="5887175" y="55508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9" name="Google Shape;10908;p80"/>
            <p:cNvSpPr/>
            <p:nvPr/>
          </p:nvSpPr>
          <p:spPr>
            <a:xfrm>
              <a:off x="5885150" y="5550875"/>
              <a:ext cx="2050" cy="2550"/>
            </a:xfrm>
            <a:custGeom>
              <a:avLst/>
              <a:gdLst/>
              <a:ahLst/>
              <a:cxnLst/>
              <a:rect l="l" t="t" r="r" b="b"/>
              <a:pathLst>
                <a:path w="82" h="102" extrusionOk="0">
                  <a:moveTo>
                    <a:pt x="82" y="1"/>
                  </a:moveTo>
                  <a:cubicBezTo>
                    <a:pt x="1" y="1"/>
                    <a:pt x="82" y="102"/>
                    <a:pt x="82" y="102"/>
                  </a:cubicBezTo>
                  <a:lnTo>
                    <a:pt x="82"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0" name="Google Shape;10909;p80"/>
            <p:cNvSpPr/>
            <p:nvPr/>
          </p:nvSpPr>
          <p:spPr>
            <a:xfrm>
              <a:off x="5887175" y="55534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1" name="Google Shape;10910;p80"/>
            <p:cNvSpPr/>
            <p:nvPr/>
          </p:nvSpPr>
          <p:spPr>
            <a:xfrm>
              <a:off x="5887175" y="55508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2" name="Google Shape;10911;p80"/>
            <p:cNvSpPr/>
            <p:nvPr/>
          </p:nvSpPr>
          <p:spPr>
            <a:xfrm>
              <a:off x="5887175" y="5550875"/>
              <a:ext cx="25" cy="2550"/>
            </a:xfrm>
            <a:custGeom>
              <a:avLst/>
              <a:gdLst/>
              <a:ahLst/>
              <a:cxnLst/>
              <a:rect l="l" t="t" r="r" b="b"/>
              <a:pathLst>
                <a:path w="1" h="102" extrusionOk="0">
                  <a:moveTo>
                    <a:pt x="1" y="102"/>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3" name="Google Shape;10912;p80"/>
            <p:cNvSpPr/>
            <p:nvPr/>
          </p:nvSpPr>
          <p:spPr>
            <a:xfrm>
              <a:off x="5887175" y="5548875"/>
              <a:ext cx="25" cy="2025"/>
            </a:xfrm>
            <a:custGeom>
              <a:avLst/>
              <a:gdLst/>
              <a:ahLst/>
              <a:cxnLst/>
              <a:rect l="l" t="t" r="r" b="b"/>
              <a:pathLst>
                <a:path w="1" h="81" extrusionOk="0">
                  <a:moveTo>
                    <a:pt x="1" y="81"/>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4" name="Google Shape;10913;p80"/>
            <p:cNvSpPr/>
            <p:nvPr/>
          </p:nvSpPr>
          <p:spPr>
            <a:xfrm>
              <a:off x="5889700" y="554887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5" name="Google Shape;10914;p80"/>
            <p:cNvSpPr/>
            <p:nvPr/>
          </p:nvSpPr>
          <p:spPr>
            <a:xfrm>
              <a:off x="5887175" y="55508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6" name="Google Shape;10915;p80"/>
            <p:cNvSpPr/>
            <p:nvPr/>
          </p:nvSpPr>
          <p:spPr>
            <a:xfrm>
              <a:off x="5887175" y="5550875"/>
              <a:ext cx="2550" cy="25"/>
            </a:xfrm>
            <a:custGeom>
              <a:avLst/>
              <a:gdLst/>
              <a:ahLst/>
              <a:cxnLst/>
              <a:rect l="l" t="t" r="r" b="b"/>
              <a:pathLst>
                <a:path w="102" h="1" extrusionOk="0">
                  <a:moveTo>
                    <a:pt x="1" y="1"/>
                  </a:moveTo>
                  <a:lnTo>
                    <a:pt x="10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7" name="Google Shape;10916;p80"/>
            <p:cNvSpPr/>
            <p:nvPr/>
          </p:nvSpPr>
          <p:spPr>
            <a:xfrm>
              <a:off x="5887175" y="55508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8" name="Google Shape;10917;p80"/>
            <p:cNvSpPr/>
            <p:nvPr/>
          </p:nvSpPr>
          <p:spPr>
            <a:xfrm>
              <a:off x="5887175" y="5550875"/>
              <a:ext cx="2550" cy="25"/>
            </a:xfrm>
            <a:custGeom>
              <a:avLst/>
              <a:gdLst/>
              <a:ahLst/>
              <a:cxnLst/>
              <a:rect l="l" t="t" r="r" b="b"/>
              <a:pathLst>
                <a:path w="102" h="1" extrusionOk="0">
                  <a:moveTo>
                    <a:pt x="10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9" name="Google Shape;10918;p80"/>
            <p:cNvSpPr/>
            <p:nvPr/>
          </p:nvSpPr>
          <p:spPr>
            <a:xfrm>
              <a:off x="5889700" y="55508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0" name="Google Shape;10919;p80"/>
            <p:cNvSpPr/>
            <p:nvPr/>
          </p:nvSpPr>
          <p:spPr>
            <a:xfrm>
              <a:off x="5889700" y="55508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1" name="Google Shape;10920;p80"/>
            <p:cNvSpPr/>
            <p:nvPr/>
          </p:nvSpPr>
          <p:spPr>
            <a:xfrm>
              <a:off x="5889700" y="55508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2" name="Google Shape;10921;p80"/>
            <p:cNvSpPr/>
            <p:nvPr/>
          </p:nvSpPr>
          <p:spPr>
            <a:xfrm>
              <a:off x="5889700" y="55508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3" name="Google Shape;10922;p80"/>
            <p:cNvSpPr/>
            <p:nvPr/>
          </p:nvSpPr>
          <p:spPr>
            <a:xfrm>
              <a:off x="5889700" y="5550875"/>
              <a:ext cx="2025" cy="2550"/>
            </a:xfrm>
            <a:custGeom>
              <a:avLst/>
              <a:gdLst/>
              <a:ahLst/>
              <a:cxnLst/>
              <a:rect l="l" t="t" r="r" b="b"/>
              <a:pathLst>
                <a:path w="81" h="102" extrusionOk="0">
                  <a:moveTo>
                    <a:pt x="0" y="1"/>
                  </a:moveTo>
                  <a:cubicBezTo>
                    <a:pt x="81" y="1"/>
                    <a:pt x="81" y="102"/>
                    <a:pt x="81" y="102"/>
                  </a:cubicBezTo>
                  <a:lnTo>
                    <a:pt x="8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4" name="Google Shape;10923;p80"/>
            <p:cNvSpPr/>
            <p:nvPr/>
          </p:nvSpPr>
          <p:spPr>
            <a:xfrm>
              <a:off x="5889700" y="5548875"/>
              <a:ext cx="25" cy="2025"/>
            </a:xfrm>
            <a:custGeom>
              <a:avLst/>
              <a:gdLst/>
              <a:ahLst/>
              <a:cxnLst/>
              <a:rect l="l" t="t" r="r" b="b"/>
              <a:pathLst>
                <a:path w="1" h="81" extrusionOk="0">
                  <a:moveTo>
                    <a:pt x="0" y="81"/>
                  </a:moveTo>
                  <a:lnTo>
                    <a:pt x="0" y="81"/>
                  </a:lnTo>
                  <a:lnTo>
                    <a:pt x="0" y="81"/>
                  </a:lnTo>
                  <a:lnTo>
                    <a:pt x="0" y="81"/>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5" name="Google Shape;10924;p80"/>
            <p:cNvSpPr/>
            <p:nvPr/>
          </p:nvSpPr>
          <p:spPr>
            <a:xfrm>
              <a:off x="5889700" y="5550875"/>
              <a:ext cx="25" cy="25"/>
            </a:xfrm>
            <a:custGeom>
              <a:avLst/>
              <a:gdLst/>
              <a:ahLst/>
              <a:cxnLst/>
              <a:rect l="l" t="t" r="r" b="b"/>
              <a:pathLst>
                <a:path w="1" h="1" extrusionOk="0">
                  <a:moveTo>
                    <a:pt x="0" y="1"/>
                  </a:move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6" name="Google Shape;10925;p80"/>
            <p:cNvSpPr/>
            <p:nvPr/>
          </p:nvSpPr>
          <p:spPr>
            <a:xfrm>
              <a:off x="5887175" y="5553400"/>
              <a:ext cx="2550" cy="25"/>
            </a:xfrm>
            <a:custGeom>
              <a:avLst/>
              <a:gdLst/>
              <a:ahLst/>
              <a:cxnLst/>
              <a:rect l="l" t="t" r="r" b="b"/>
              <a:pathLst>
                <a:path w="102" h="1" extrusionOk="0">
                  <a:moveTo>
                    <a:pt x="101" y="1"/>
                  </a:moveTo>
                  <a:lnTo>
                    <a:pt x="101" y="1"/>
                  </a:lnTo>
                  <a:lnTo>
                    <a:pt x="101" y="1"/>
                  </a:lnTo>
                  <a:cubicBezTo>
                    <a:pt x="101" y="1"/>
                    <a:pt x="1" y="1"/>
                    <a:pt x="101" y="1"/>
                  </a:cubicBezTo>
                  <a:lnTo>
                    <a:pt x="101" y="1"/>
                  </a:lnTo>
                  <a:lnTo>
                    <a:pt x="10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7" name="Google Shape;10926;p80"/>
            <p:cNvSpPr/>
            <p:nvPr/>
          </p:nvSpPr>
          <p:spPr>
            <a:xfrm>
              <a:off x="5889700" y="5553400"/>
              <a:ext cx="25" cy="25"/>
            </a:xfrm>
            <a:custGeom>
              <a:avLst/>
              <a:gdLst/>
              <a:ahLst/>
              <a:cxnLst/>
              <a:rect l="l" t="t" r="r" b="b"/>
              <a:pathLst>
                <a:path w="1" h="1" extrusionOk="0">
                  <a:moveTo>
                    <a:pt x="0" y="1"/>
                  </a:moveTo>
                  <a:lnTo>
                    <a:pt x="0" y="1"/>
                  </a:ln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8" name="Google Shape;10927;p80"/>
            <p:cNvSpPr/>
            <p:nvPr/>
          </p:nvSpPr>
          <p:spPr>
            <a:xfrm>
              <a:off x="5889700" y="5548875"/>
              <a:ext cx="2025" cy="2025"/>
            </a:xfrm>
            <a:custGeom>
              <a:avLst/>
              <a:gdLst/>
              <a:ahLst/>
              <a:cxnLst/>
              <a:rect l="l" t="t" r="r" b="b"/>
              <a:pathLst>
                <a:path w="81" h="81" extrusionOk="0">
                  <a:moveTo>
                    <a:pt x="0" y="0"/>
                  </a:moveTo>
                  <a:lnTo>
                    <a:pt x="0" y="81"/>
                  </a:lnTo>
                  <a:lnTo>
                    <a:pt x="81" y="81"/>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9" name="Google Shape;10928;p80"/>
            <p:cNvSpPr/>
            <p:nvPr/>
          </p:nvSpPr>
          <p:spPr>
            <a:xfrm>
              <a:off x="5891700" y="5548875"/>
              <a:ext cx="25" cy="2025"/>
            </a:xfrm>
            <a:custGeom>
              <a:avLst/>
              <a:gdLst/>
              <a:ahLst/>
              <a:cxnLst/>
              <a:rect l="l" t="t" r="r" b="b"/>
              <a:pathLst>
                <a:path w="1" h="81" extrusionOk="0">
                  <a:moveTo>
                    <a:pt x="1" y="0"/>
                  </a:moveTo>
                  <a:lnTo>
                    <a:pt x="1"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0" name="Google Shape;10929;p80"/>
            <p:cNvSpPr/>
            <p:nvPr/>
          </p:nvSpPr>
          <p:spPr>
            <a:xfrm>
              <a:off x="5902300" y="5546850"/>
              <a:ext cx="25" cy="2050"/>
            </a:xfrm>
            <a:custGeom>
              <a:avLst/>
              <a:gdLst/>
              <a:ahLst/>
              <a:cxnLst/>
              <a:rect l="l" t="t" r="r" b="b"/>
              <a:pathLst>
                <a:path w="1" h="82" extrusionOk="0">
                  <a:moveTo>
                    <a:pt x="0" y="81"/>
                  </a:moveTo>
                  <a:lnTo>
                    <a:pt x="0" y="81"/>
                  </a:lnTo>
                  <a:lnTo>
                    <a:pt x="0" y="81"/>
                  </a:lnTo>
                  <a:cubicBezTo>
                    <a:pt x="0" y="81"/>
                    <a:pt x="0" y="1"/>
                    <a:pt x="0" y="8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1" name="Google Shape;10930;p80"/>
            <p:cNvSpPr/>
            <p:nvPr/>
          </p:nvSpPr>
          <p:spPr>
            <a:xfrm>
              <a:off x="5908350" y="555340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2" name="Google Shape;10931;p80"/>
            <p:cNvSpPr/>
            <p:nvPr/>
          </p:nvSpPr>
          <p:spPr>
            <a:xfrm>
              <a:off x="5895750" y="5548875"/>
              <a:ext cx="25" cy="25"/>
            </a:xfrm>
            <a:custGeom>
              <a:avLst/>
              <a:gdLst/>
              <a:ahLst/>
              <a:cxnLst/>
              <a:rect l="l" t="t" r="r" b="b"/>
              <a:pathLst>
                <a:path w="1" h="1" extrusionOk="0">
                  <a:moveTo>
                    <a:pt x="0" y="0"/>
                  </a:moveTo>
                  <a:lnTo>
                    <a:pt x="0" y="0"/>
                  </a:ln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3" name="Google Shape;10932;p80"/>
            <p:cNvSpPr/>
            <p:nvPr/>
          </p:nvSpPr>
          <p:spPr>
            <a:xfrm>
              <a:off x="5891700" y="5548875"/>
              <a:ext cx="2050" cy="25"/>
            </a:xfrm>
            <a:custGeom>
              <a:avLst/>
              <a:gdLst/>
              <a:ahLst/>
              <a:cxnLst/>
              <a:rect l="l" t="t" r="r" b="b"/>
              <a:pathLst>
                <a:path w="82" h="1" extrusionOk="0">
                  <a:moveTo>
                    <a:pt x="1" y="0"/>
                  </a:moveTo>
                  <a:lnTo>
                    <a:pt x="82"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4" name="Google Shape;10933;p80"/>
            <p:cNvSpPr/>
            <p:nvPr/>
          </p:nvSpPr>
          <p:spPr>
            <a:xfrm>
              <a:off x="5904325" y="555340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5" name="Google Shape;10934;p80"/>
            <p:cNvSpPr/>
            <p:nvPr/>
          </p:nvSpPr>
          <p:spPr>
            <a:xfrm>
              <a:off x="5904325" y="5553400"/>
              <a:ext cx="25" cy="2050"/>
            </a:xfrm>
            <a:custGeom>
              <a:avLst/>
              <a:gdLst/>
              <a:ahLst/>
              <a:cxnLst/>
              <a:rect l="l" t="t" r="r" b="b"/>
              <a:pathLst>
                <a:path w="1" h="82" extrusionOk="0">
                  <a:moveTo>
                    <a:pt x="0" y="8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6" name="Google Shape;10935;p80"/>
            <p:cNvSpPr/>
            <p:nvPr/>
          </p:nvSpPr>
          <p:spPr>
            <a:xfrm>
              <a:off x="5893725" y="5548875"/>
              <a:ext cx="35825" cy="28350"/>
            </a:xfrm>
            <a:custGeom>
              <a:avLst/>
              <a:gdLst/>
              <a:ahLst/>
              <a:cxnLst/>
              <a:rect l="l" t="t" r="r" b="b"/>
              <a:pathLst>
                <a:path w="1433" h="1134" extrusionOk="0">
                  <a:moveTo>
                    <a:pt x="424" y="0"/>
                  </a:moveTo>
                  <a:lnTo>
                    <a:pt x="343" y="81"/>
                  </a:lnTo>
                  <a:lnTo>
                    <a:pt x="343" y="182"/>
                  </a:lnTo>
                  <a:cubicBezTo>
                    <a:pt x="343" y="209"/>
                    <a:pt x="352" y="217"/>
                    <a:pt x="364" y="217"/>
                  </a:cubicBezTo>
                  <a:cubicBezTo>
                    <a:pt x="388" y="217"/>
                    <a:pt x="424" y="182"/>
                    <a:pt x="424" y="182"/>
                  </a:cubicBezTo>
                  <a:cubicBezTo>
                    <a:pt x="343" y="182"/>
                    <a:pt x="424" y="81"/>
                    <a:pt x="424" y="81"/>
                  </a:cubicBezTo>
                  <a:lnTo>
                    <a:pt x="424" y="0"/>
                  </a:lnTo>
                  <a:close/>
                  <a:moveTo>
                    <a:pt x="1" y="0"/>
                  </a:moveTo>
                  <a:lnTo>
                    <a:pt x="1" y="81"/>
                  </a:lnTo>
                  <a:cubicBezTo>
                    <a:pt x="1" y="54"/>
                    <a:pt x="1" y="45"/>
                    <a:pt x="4" y="45"/>
                  </a:cubicBezTo>
                  <a:cubicBezTo>
                    <a:pt x="10" y="45"/>
                    <a:pt x="28" y="81"/>
                    <a:pt x="81" y="81"/>
                  </a:cubicBezTo>
                  <a:lnTo>
                    <a:pt x="81" y="182"/>
                  </a:lnTo>
                  <a:lnTo>
                    <a:pt x="162" y="81"/>
                  </a:lnTo>
                  <a:cubicBezTo>
                    <a:pt x="162" y="81"/>
                    <a:pt x="243" y="182"/>
                    <a:pt x="162" y="262"/>
                  </a:cubicBezTo>
                  <a:lnTo>
                    <a:pt x="243" y="182"/>
                  </a:lnTo>
                  <a:cubicBezTo>
                    <a:pt x="343" y="182"/>
                    <a:pt x="343" y="182"/>
                    <a:pt x="343" y="81"/>
                  </a:cubicBezTo>
                  <a:lnTo>
                    <a:pt x="343" y="0"/>
                  </a:lnTo>
                  <a:close/>
                  <a:moveTo>
                    <a:pt x="505" y="0"/>
                  </a:moveTo>
                  <a:cubicBezTo>
                    <a:pt x="505" y="40"/>
                    <a:pt x="485" y="40"/>
                    <a:pt x="464" y="40"/>
                  </a:cubicBezTo>
                  <a:cubicBezTo>
                    <a:pt x="444" y="40"/>
                    <a:pt x="424" y="40"/>
                    <a:pt x="424" y="81"/>
                  </a:cubicBezTo>
                  <a:lnTo>
                    <a:pt x="424" y="182"/>
                  </a:lnTo>
                  <a:cubicBezTo>
                    <a:pt x="505" y="182"/>
                    <a:pt x="424" y="262"/>
                    <a:pt x="505" y="262"/>
                  </a:cubicBezTo>
                  <a:lnTo>
                    <a:pt x="585" y="182"/>
                  </a:lnTo>
                  <a:lnTo>
                    <a:pt x="585" y="262"/>
                  </a:lnTo>
                  <a:lnTo>
                    <a:pt x="666" y="262"/>
                  </a:lnTo>
                  <a:cubicBezTo>
                    <a:pt x="666" y="262"/>
                    <a:pt x="585" y="343"/>
                    <a:pt x="666" y="343"/>
                  </a:cubicBezTo>
                  <a:cubicBezTo>
                    <a:pt x="677" y="332"/>
                    <a:pt x="685" y="324"/>
                    <a:pt x="691" y="319"/>
                  </a:cubicBezTo>
                  <a:lnTo>
                    <a:pt x="691" y="319"/>
                  </a:lnTo>
                  <a:cubicBezTo>
                    <a:pt x="699" y="332"/>
                    <a:pt x="717" y="343"/>
                    <a:pt x="747" y="343"/>
                  </a:cubicBezTo>
                  <a:cubicBezTo>
                    <a:pt x="693" y="343"/>
                    <a:pt x="711" y="307"/>
                    <a:pt x="705" y="307"/>
                  </a:cubicBezTo>
                  <a:lnTo>
                    <a:pt x="705" y="307"/>
                  </a:lnTo>
                  <a:cubicBezTo>
                    <a:pt x="703" y="307"/>
                    <a:pt x="699" y="310"/>
                    <a:pt x="691" y="319"/>
                  </a:cubicBezTo>
                  <a:lnTo>
                    <a:pt x="691" y="319"/>
                  </a:lnTo>
                  <a:cubicBezTo>
                    <a:pt x="677" y="295"/>
                    <a:pt x="695" y="262"/>
                    <a:pt x="747" y="262"/>
                  </a:cubicBezTo>
                  <a:lnTo>
                    <a:pt x="747" y="343"/>
                  </a:lnTo>
                  <a:cubicBezTo>
                    <a:pt x="847" y="343"/>
                    <a:pt x="747" y="343"/>
                    <a:pt x="747" y="424"/>
                  </a:cubicBezTo>
                  <a:cubicBezTo>
                    <a:pt x="780" y="450"/>
                    <a:pt x="803" y="459"/>
                    <a:pt x="818" y="459"/>
                  </a:cubicBezTo>
                  <a:cubicBezTo>
                    <a:pt x="847" y="459"/>
                    <a:pt x="847" y="424"/>
                    <a:pt x="847" y="424"/>
                  </a:cubicBezTo>
                  <a:lnTo>
                    <a:pt x="847" y="504"/>
                  </a:lnTo>
                  <a:lnTo>
                    <a:pt x="747" y="504"/>
                  </a:lnTo>
                  <a:cubicBezTo>
                    <a:pt x="666" y="504"/>
                    <a:pt x="585" y="585"/>
                    <a:pt x="585" y="686"/>
                  </a:cubicBezTo>
                  <a:lnTo>
                    <a:pt x="585" y="766"/>
                  </a:lnTo>
                  <a:lnTo>
                    <a:pt x="585" y="847"/>
                  </a:lnTo>
                  <a:lnTo>
                    <a:pt x="585" y="928"/>
                  </a:lnTo>
                  <a:lnTo>
                    <a:pt x="666" y="1008"/>
                  </a:lnTo>
                  <a:lnTo>
                    <a:pt x="747" y="1089"/>
                  </a:lnTo>
                  <a:lnTo>
                    <a:pt x="928" y="1089"/>
                  </a:lnTo>
                  <a:cubicBezTo>
                    <a:pt x="928" y="1123"/>
                    <a:pt x="937" y="1134"/>
                    <a:pt x="949" y="1134"/>
                  </a:cubicBezTo>
                  <a:cubicBezTo>
                    <a:pt x="973" y="1134"/>
                    <a:pt x="1009" y="1089"/>
                    <a:pt x="1009" y="1089"/>
                  </a:cubicBezTo>
                  <a:lnTo>
                    <a:pt x="1089" y="1089"/>
                  </a:lnTo>
                  <a:lnTo>
                    <a:pt x="1089" y="1008"/>
                  </a:lnTo>
                  <a:lnTo>
                    <a:pt x="1170" y="1008"/>
                  </a:lnTo>
                  <a:cubicBezTo>
                    <a:pt x="1170" y="928"/>
                    <a:pt x="1251" y="928"/>
                    <a:pt x="1251" y="928"/>
                  </a:cubicBezTo>
                  <a:lnTo>
                    <a:pt x="1170" y="928"/>
                  </a:lnTo>
                  <a:cubicBezTo>
                    <a:pt x="1251" y="928"/>
                    <a:pt x="1170" y="847"/>
                    <a:pt x="1251" y="847"/>
                  </a:cubicBezTo>
                  <a:lnTo>
                    <a:pt x="1251" y="766"/>
                  </a:lnTo>
                  <a:lnTo>
                    <a:pt x="1352" y="766"/>
                  </a:lnTo>
                  <a:cubicBezTo>
                    <a:pt x="1301" y="807"/>
                    <a:pt x="1301" y="807"/>
                    <a:pt x="1314" y="807"/>
                  </a:cubicBezTo>
                  <a:cubicBezTo>
                    <a:pt x="1326" y="807"/>
                    <a:pt x="1352" y="807"/>
                    <a:pt x="1352" y="847"/>
                  </a:cubicBezTo>
                  <a:cubicBezTo>
                    <a:pt x="1352" y="766"/>
                    <a:pt x="1432" y="766"/>
                    <a:pt x="1432" y="766"/>
                  </a:cubicBezTo>
                  <a:lnTo>
                    <a:pt x="1432" y="686"/>
                  </a:lnTo>
                  <a:cubicBezTo>
                    <a:pt x="1352" y="686"/>
                    <a:pt x="1432" y="585"/>
                    <a:pt x="1352" y="585"/>
                  </a:cubicBezTo>
                  <a:cubicBezTo>
                    <a:pt x="1352" y="545"/>
                    <a:pt x="1326" y="545"/>
                    <a:pt x="1314" y="545"/>
                  </a:cubicBezTo>
                  <a:cubicBezTo>
                    <a:pt x="1301" y="545"/>
                    <a:pt x="1301" y="545"/>
                    <a:pt x="1352" y="504"/>
                  </a:cubicBezTo>
                  <a:lnTo>
                    <a:pt x="1251" y="504"/>
                  </a:lnTo>
                  <a:lnTo>
                    <a:pt x="1170" y="424"/>
                  </a:lnTo>
                  <a:lnTo>
                    <a:pt x="1170" y="343"/>
                  </a:lnTo>
                  <a:lnTo>
                    <a:pt x="1009" y="343"/>
                  </a:lnTo>
                  <a:lnTo>
                    <a:pt x="1009" y="262"/>
                  </a:lnTo>
                  <a:lnTo>
                    <a:pt x="928" y="262"/>
                  </a:lnTo>
                  <a:lnTo>
                    <a:pt x="928" y="182"/>
                  </a:lnTo>
                  <a:cubicBezTo>
                    <a:pt x="913" y="197"/>
                    <a:pt x="900" y="203"/>
                    <a:pt x="890" y="203"/>
                  </a:cubicBezTo>
                  <a:cubicBezTo>
                    <a:pt x="860" y="203"/>
                    <a:pt x="851" y="150"/>
                    <a:pt x="848" y="150"/>
                  </a:cubicBezTo>
                  <a:cubicBezTo>
                    <a:pt x="847" y="150"/>
                    <a:pt x="847" y="159"/>
                    <a:pt x="847" y="182"/>
                  </a:cubicBezTo>
                  <a:cubicBezTo>
                    <a:pt x="847" y="148"/>
                    <a:pt x="836" y="137"/>
                    <a:pt x="821" y="137"/>
                  </a:cubicBezTo>
                  <a:cubicBezTo>
                    <a:pt x="791" y="137"/>
                    <a:pt x="747" y="182"/>
                    <a:pt x="747" y="182"/>
                  </a:cubicBezTo>
                  <a:lnTo>
                    <a:pt x="747" y="81"/>
                  </a:lnTo>
                  <a:lnTo>
                    <a:pt x="666" y="182"/>
                  </a:lnTo>
                  <a:lnTo>
                    <a:pt x="666" y="81"/>
                  </a:lnTo>
                  <a:lnTo>
                    <a:pt x="585" y="81"/>
                  </a:lnTo>
                  <a:cubicBezTo>
                    <a:pt x="585" y="40"/>
                    <a:pt x="585" y="40"/>
                    <a:pt x="575" y="40"/>
                  </a:cubicBezTo>
                  <a:cubicBezTo>
                    <a:pt x="565" y="40"/>
                    <a:pt x="545" y="40"/>
                    <a:pt x="505"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7" name="Google Shape;10936;p80"/>
            <p:cNvSpPr/>
            <p:nvPr/>
          </p:nvSpPr>
          <p:spPr>
            <a:xfrm>
              <a:off x="5914900" y="55594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8" name="Google Shape;10937;p80"/>
            <p:cNvSpPr/>
            <p:nvPr/>
          </p:nvSpPr>
          <p:spPr>
            <a:xfrm>
              <a:off x="5891700" y="55488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9" name="Google Shape;10938;p80"/>
            <p:cNvSpPr/>
            <p:nvPr/>
          </p:nvSpPr>
          <p:spPr>
            <a:xfrm>
              <a:off x="5891700" y="555340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0" name="Google Shape;10939;p80"/>
            <p:cNvSpPr/>
            <p:nvPr/>
          </p:nvSpPr>
          <p:spPr>
            <a:xfrm>
              <a:off x="5891700" y="5550875"/>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1" name="Google Shape;10940;p80"/>
            <p:cNvSpPr/>
            <p:nvPr/>
          </p:nvSpPr>
          <p:spPr>
            <a:xfrm>
              <a:off x="5892375" y="5548875"/>
              <a:ext cx="1375" cy="900"/>
            </a:xfrm>
            <a:custGeom>
              <a:avLst/>
              <a:gdLst/>
              <a:ahLst/>
              <a:cxnLst/>
              <a:rect l="l" t="t" r="r" b="b"/>
              <a:pathLst>
                <a:path w="55" h="36" extrusionOk="0">
                  <a:moveTo>
                    <a:pt x="55" y="0"/>
                  </a:moveTo>
                  <a:cubicBezTo>
                    <a:pt x="1" y="0"/>
                    <a:pt x="19" y="36"/>
                    <a:pt x="37" y="36"/>
                  </a:cubicBezTo>
                  <a:cubicBezTo>
                    <a:pt x="46" y="36"/>
                    <a:pt x="55" y="27"/>
                    <a:pt x="55"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2" name="Google Shape;10941;p80"/>
            <p:cNvSpPr/>
            <p:nvPr/>
          </p:nvSpPr>
          <p:spPr>
            <a:xfrm>
              <a:off x="5891700" y="55534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3" name="Google Shape;10942;p80"/>
            <p:cNvSpPr/>
            <p:nvPr/>
          </p:nvSpPr>
          <p:spPr>
            <a:xfrm>
              <a:off x="5893725" y="5550875"/>
              <a:ext cx="25" cy="2550"/>
            </a:xfrm>
            <a:custGeom>
              <a:avLst/>
              <a:gdLst/>
              <a:ahLst/>
              <a:cxnLst/>
              <a:rect l="l" t="t" r="r" b="b"/>
              <a:pathLst>
                <a:path w="1" h="102" extrusionOk="0">
                  <a:moveTo>
                    <a:pt x="1" y="102"/>
                  </a:moveTo>
                  <a:lnTo>
                    <a:pt x="1" y="102"/>
                  </a:lnTo>
                  <a:cubicBezTo>
                    <a:pt x="1" y="102"/>
                    <a:pt x="1" y="1"/>
                    <a:pt x="1" y="102"/>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4" name="Google Shape;10943;p80"/>
            <p:cNvSpPr/>
            <p:nvPr/>
          </p:nvSpPr>
          <p:spPr>
            <a:xfrm>
              <a:off x="5891700" y="555340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5" name="Google Shape;10944;p80"/>
            <p:cNvSpPr/>
            <p:nvPr/>
          </p:nvSpPr>
          <p:spPr>
            <a:xfrm>
              <a:off x="5895750" y="55508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6" name="Google Shape;10945;p80"/>
            <p:cNvSpPr/>
            <p:nvPr/>
          </p:nvSpPr>
          <p:spPr>
            <a:xfrm>
              <a:off x="5895750" y="555340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7" name="Google Shape;10946;p80"/>
            <p:cNvSpPr/>
            <p:nvPr/>
          </p:nvSpPr>
          <p:spPr>
            <a:xfrm>
              <a:off x="5895750" y="555340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8" name="Google Shape;10947;p80"/>
            <p:cNvSpPr/>
            <p:nvPr/>
          </p:nvSpPr>
          <p:spPr>
            <a:xfrm>
              <a:off x="5897750" y="555087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49" name="Google Shape;10948;p80"/>
            <p:cNvSpPr/>
            <p:nvPr/>
          </p:nvSpPr>
          <p:spPr>
            <a:xfrm>
              <a:off x="5902300" y="5553400"/>
              <a:ext cx="25" cy="2050"/>
            </a:xfrm>
            <a:custGeom>
              <a:avLst/>
              <a:gdLst/>
              <a:ahLst/>
              <a:cxnLst/>
              <a:rect l="l" t="t" r="r" b="b"/>
              <a:pathLst>
                <a:path w="1" h="82" extrusionOk="0">
                  <a:moveTo>
                    <a:pt x="0" y="81"/>
                  </a:moveTo>
                  <a:cubicBezTo>
                    <a:pt x="0" y="81"/>
                    <a:pt x="0" y="1"/>
                    <a:pt x="0" y="81"/>
                  </a:cubicBez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50" name="Google Shape;10949;p80"/>
            <p:cNvSpPr/>
            <p:nvPr/>
          </p:nvSpPr>
          <p:spPr>
            <a:xfrm>
              <a:off x="5931525" y="556802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51" name="Google Shape;10950;p80"/>
            <p:cNvSpPr/>
            <p:nvPr/>
          </p:nvSpPr>
          <p:spPr>
            <a:xfrm>
              <a:off x="5929525" y="5568025"/>
              <a:ext cx="2025" cy="25"/>
            </a:xfrm>
            <a:custGeom>
              <a:avLst/>
              <a:gdLst/>
              <a:ahLst/>
              <a:cxnLst/>
              <a:rect l="l" t="t" r="r" b="b"/>
              <a:pathLst>
                <a:path w="81" h="1" extrusionOk="0">
                  <a:moveTo>
                    <a:pt x="81" y="0"/>
                  </a:moveTo>
                  <a:lnTo>
                    <a:pt x="0"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52" name="Google Shape;10951;p80"/>
            <p:cNvSpPr/>
            <p:nvPr/>
          </p:nvSpPr>
          <p:spPr>
            <a:xfrm>
              <a:off x="5910350" y="55574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53" name="Google Shape;10952;p80"/>
            <p:cNvSpPr/>
            <p:nvPr/>
          </p:nvSpPr>
          <p:spPr>
            <a:xfrm>
              <a:off x="5912375" y="5557425"/>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54" name="Google Shape;10953;p80"/>
            <p:cNvSpPr/>
            <p:nvPr/>
          </p:nvSpPr>
          <p:spPr>
            <a:xfrm>
              <a:off x="5912375" y="5559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55" name="Google Shape;10954;p80"/>
            <p:cNvSpPr/>
            <p:nvPr/>
          </p:nvSpPr>
          <p:spPr>
            <a:xfrm>
              <a:off x="5908350" y="556600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56" name="Google Shape;10955;p80"/>
            <p:cNvSpPr/>
            <p:nvPr/>
          </p:nvSpPr>
          <p:spPr>
            <a:xfrm>
              <a:off x="5908350" y="5563475"/>
              <a:ext cx="25" cy="2550"/>
            </a:xfrm>
            <a:custGeom>
              <a:avLst/>
              <a:gdLst/>
              <a:ahLst/>
              <a:cxnLst/>
              <a:rect l="l" t="t" r="r" b="b"/>
              <a:pathLst>
                <a:path w="1" h="102" extrusionOk="0">
                  <a:moveTo>
                    <a:pt x="0" y="1"/>
                  </a:moveTo>
                  <a:lnTo>
                    <a:pt x="0" y="102"/>
                  </a:lnTo>
                  <a:lnTo>
                    <a:pt x="0" y="102"/>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57" name="Google Shape;10956;p80"/>
            <p:cNvSpPr/>
            <p:nvPr/>
          </p:nvSpPr>
          <p:spPr>
            <a:xfrm>
              <a:off x="5908350" y="5563475"/>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58" name="Google Shape;10957;p80"/>
            <p:cNvSpPr/>
            <p:nvPr/>
          </p:nvSpPr>
          <p:spPr>
            <a:xfrm>
              <a:off x="5908350" y="55634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59" name="Google Shape;10958;p80"/>
            <p:cNvSpPr/>
            <p:nvPr/>
          </p:nvSpPr>
          <p:spPr>
            <a:xfrm>
              <a:off x="5908350" y="5563475"/>
              <a:ext cx="2025" cy="25"/>
            </a:xfrm>
            <a:custGeom>
              <a:avLst/>
              <a:gdLst/>
              <a:ahLst/>
              <a:cxnLst/>
              <a:rect l="l" t="t" r="r" b="b"/>
              <a:pathLst>
                <a:path w="81" h="1" extrusionOk="0">
                  <a:moveTo>
                    <a:pt x="0" y="1"/>
                  </a:moveTo>
                  <a:lnTo>
                    <a:pt x="0" y="1"/>
                  </a:lnTo>
                  <a:lnTo>
                    <a:pt x="0" y="1"/>
                  </a:lnTo>
                  <a:cubicBezTo>
                    <a:pt x="0" y="1"/>
                    <a:pt x="81" y="1"/>
                    <a:pt x="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60" name="Google Shape;10959;p80"/>
            <p:cNvSpPr/>
            <p:nvPr/>
          </p:nvSpPr>
          <p:spPr>
            <a:xfrm>
              <a:off x="5908350" y="5563475"/>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61" name="Google Shape;10960;p80"/>
            <p:cNvSpPr/>
            <p:nvPr/>
          </p:nvSpPr>
          <p:spPr>
            <a:xfrm>
              <a:off x="5910350" y="55614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62" name="Google Shape;10961;p80"/>
            <p:cNvSpPr/>
            <p:nvPr/>
          </p:nvSpPr>
          <p:spPr>
            <a:xfrm>
              <a:off x="5908350" y="5563475"/>
              <a:ext cx="2025" cy="25"/>
            </a:xfrm>
            <a:custGeom>
              <a:avLst/>
              <a:gdLst/>
              <a:ahLst/>
              <a:cxnLst/>
              <a:rect l="l" t="t" r="r" b="b"/>
              <a:pathLst>
                <a:path w="81" h="1" extrusionOk="0">
                  <a:moveTo>
                    <a:pt x="81"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63" name="Google Shape;10962;p80"/>
            <p:cNvSpPr/>
            <p:nvPr/>
          </p:nvSpPr>
          <p:spPr>
            <a:xfrm>
              <a:off x="5910350" y="55614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64" name="Google Shape;10963;p80"/>
            <p:cNvSpPr/>
            <p:nvPr/>
          </p:nvSpPr>
          <p:spPr>
            <a:xfrm>
              <a:off x="5910350" y="55614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65" name="Google Shape;10964;p80"/>
            <p:cNvSpPr/>
            <p:nvPr/>
          </p:nvSpPr>
          <p:spPr>
            <a:xfrm>
              <a:off x="5910350" y="55614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66" name="Google Shape;10965;p80"/>
            <p:cNvSpPr/>
            <p:nvPr/>
          </p:nvSpPr>
          <p:spPr>
            <a:xfrm>
              <a:off x="5910350" y="55614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67" name="Google Shape;10966;p80"/>
            <p:cNvSpPr/>
            <p:nvPr/>
          </p:nvSpPr>
          <p:spPr>
            <a:xfrm>
              <a:off x="5910350" y="55614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68" name="Google Shape;10967;p80"/>
            <p:cNvSpPr/>
            <p:nvPr/>
          </p:nvSpPr>
          <p:spPr>
            <a:xfrm>
              <a:off x="5910350" y="55614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69" name="Google Shape;10968;p80"/>
            <p:cNvSpPr/>
            <p:nvPr/>
          </p:nvSpPr>
          <p:spPr>
            <a:xfrm>
              <a:off x="5912375" y="5559450"/>
              <a:ext cx="25" cy="2050"/>
            </a:xfrm>
            <a:custGeom>
              <a:avLst/>
              <a:gdLst/>
              <a:ahLst/>
              <a:cxnLst/>
              <a:rect l="l" t="t" r="r" b="b"/>
              <a:pathLst>
                <a:path w="1" h="82" extrusionOk="0">
                  <a:moveTo>
                    <a:pt x="1" y="1"/>
                  </a:moveTo>
                  <a:lnTo>
                    <a:pt x="1"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0" name="Google Shape;10969;p80"/>
            <p:cNvSpPr/>
            <p:nvPr/>
          </p:nvSpPr>
          <p:spPr>
            <a:xfrm>
              <a:off x="5910350" y="55614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1" name="Google Shape;10970;p80"/>
            <p:cNvSpPr/>
            <p:nvPr/>
          </p:nvSpPr>
          <p:spPr>
            <a:xfrm>
              <a:off x="5910350" y="55614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2" name="Google Shape;10971;p80"/>
            <p:cNvSpPr/>
            <p:nvPr/>
          </p:nvSpPr>
          <p:spPr>
            <a:xfrm>
              <a:off x="5912375" y="5559450"/>
              <a:ext cx="25" cy="2050"/>
            </a:xfrm>
            <a:custGeom>
              <a:avLst/>
              <a:gdLst/>
              <a:ahLst/>
              <a:cxnLst/>
              <a:rect l="l" t="t" r="r" b="b"/>
              <a:pathLst>
                <a:path w="1" h="82" extrusionOk="0">
                  <a:moveTo>
                    <a:pt x="1" y="81"/>
                  </a:moveTo>
                  <a:lnTo>
                    <a:pt x="1" y="81"/>
                  </a:ln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3" name="Google Shape;10972;p80"/>
            <p:cNvSpPr/>
            <p:nvPr/>
          </p:nvSpPr>
          <p:spPr>
            <a:xfrm>
              <a:off x="5910350" y="55614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4" name="Google Shape;10973;p80"/>
            <p:cNvSpPr/>
            <p:nvPr/>
          </p:nvSpPr>
          <p:spPr>
            <a:xfrm>
              <a:off x="5910350" y="5561475"/>
              <a:ext cx="2050" cy="25"/>
            </a:xfrm>
            <a:custGeom>
              <a:avLst/>
              <a:gdLst/>
              <a:ahLst/>
              <a:cxnLst/>
              <a:rect l="l" t="t" r="r" b="b"/>
              <a:pathLst>
                <a:path w="82" h="1" extrusionOk="0">
                  <a:moveTo>
                    <a:pt x="82" y="0"/>
                  </a:moveTo>
                  <a:lnTo>
                    <a:pt x="1" y="0"/>
                  </a:lnTo>
                  <a:lnTo>
                    <a:pt x="82" y="0"/>
                  </a:lnTo>
                  <a:lnTo>
                    <a:pt x="1" y="0"/>
                  </a:lnTo>
                  <a:lnTo>
                    <a:pt x="1" y="0"/>
                  </a:lnTo>
                  <a:lnTo>
                    <a:pt x="1" y="0"/>
                  </a:lnTo>
                  <a:lnTo>
                    <a:pt x="1" y="0"/>
                  </a:lnTo>
                  <a:lnTo>
                    <a:pt x="1" y="0"/>
                  </a:lnTo>
                  <a:lnTo>
                    <a:pt x="82" y="0"/>
                  </a:lnTo>
                  <a:lnTo>
                    <a:pt x="82"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5" name="Google Shape;10974;p80"/>
            <p:cNvSpPr/>
            <p:nvPr/>
          </p:nvSpPr>
          <p:spPr>
            <a:xfrm>
              <a:off x="5910350" y="5561475"/>
              <a:ext cx="25" cy="2025"/>
            </a:xfrm>
            <a:custGeom>
              <a:avLst/>
              <a:gdLst/>
              <a:ahLst/>
              <a:cxnLst/>
              <a:rect l="l" t="t" r="r" b="b"/>
              <a:pathLst>
                <a:path w="1" h="81" extrusionOk="0">
                  <a:moveTo>
                    <a:pt x="1" y="0"/>
                  </a:moveTo>
                  <a:lnTo>
                    <a:pt x="1" y="0"/>
                  </a:lnTo>
                  <a:lnTo>
                    <a:pt x="1" y="81"/>
                  </a:lnTo>
                  <a:lnTo>
                    <a:pt x="1" y="0"/>
                  </a:ln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6" name="Google Shape;10975;p80"/>
            <p:cNvSpPr/>
            <p:nvPr/>
          </p:nvSpPr>
          <p:spPr>
            <a:xfrm>
              <a:off x="5910350" y="55614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7" name="Google Shape;10976;p80"/>
            <p:cNvSpPr/>
            <p:nvPr/>
          </p:nvSpPr>
          <p:spPr>
            <a:xfrm>
              <a:off x="5912375" y="5559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8" name="Google Shape;10977;p80"/>
            <p:cNvSpPr/>
            <p:nvPr/>
          </p:nvSpPr>
          <p:spPr>
            <a:xfrm>
              <a:off x="5912375" y="5559450"/>
              <a:ext cx="25" cy="25"/>
            </a:xfrm>
            <a:custGeom>
              <a:avLst/>
              <a:gdLst/>
              <a:ahLst/>
              <a:cxnLst/>
              <a:rect l="l" t="t" r="r" b="b"/>
              <a:pathLst>
                <a:path w="1" h="1" extrusionOk="0">
                  <a:moveTo>
                    <a:pt x="1" y="1"/>
                  </a:move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79" name="Google Shape;10978;p80"/>
            <p:cNvSpPr/>
            <p:nvPr/>
          </p:nvSpPr>
          <p:spPr>
            <a:xfrm>
              <a:off x="5914900" y="5559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0" name="Google Shape;10979;p80"/>
            <p:cNvSpPr/>
            <p:nvPr/>
          </p:nvSpPr>
          <p:spPr>
            <a:xfrm>
              <a:off x="5912375" y="55614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1" name="Google Shape;10980;p80"/>
            <p:cNvSpPr/>
            <p:nvPr/>
          </p:nvSpPr>
          <p:spPr>
            <a:xfrm>
              <a:off x="5912375" y="5561475"/>
              <a:ext cx="25" cy="25"/>
            </a:xfrm>
            <a:custGeom>
              <a:avLst/>
              <a:gdLst/>
              <a:ahLst/>
              <a:cxnLst/>
              <a:rect l="l" t="t" r="r" b="b"/>
              <a:pathLst>
                <a:path w="1" h="1" extrusionOk="0">
                  <a:moveTo>
                    <a:pt x="1" y="0"/>
                  </a:moveTo>
                  <a:lnTo>
                    <a:pt x="1" y="0"/>
                  </a:ln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2" name="Google Shape;10981;p80"/>
            <p:cNvSpPr/>
            <p:nvPr/>
          </p:nvSpPr>
          <p:spPr>
            <a:xfrm>
              <a:off x="5912375" y="5559450"/>
              <a:ext cx="25" cy="25"/>
            </a:xfrm>
            <a:custGeom>
              <a:avLst/>
              <a:gdLst/>
              <a:ahLst/>
              <a:cxnLst/>
              <a:rect l="l" t="t" r="r" b="b"/>
              <a:pathLst>
                <a:path w="1" h="1" extrusionOk="0">
                  <a:moveTo>
                    <a:pt x="1" y="1"/>
                  </a:moveTo>
                  <a:lnTo>
                    <a:pt x="1" y="1"/>
                  </a:lnTo>
                  <a:lnTo>
                    <a:pt x="1"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3" name="Google Shape;10982;p80"/>
            <p:cNvSpPr/>
            <p:nvPr/>
          </p:nvSpPr>
          <p:spPr>
            <a:xfrm>
              <a:off x="5912375" y="5559450"/>
              <a:ext cx="25" cy="2050"/>
            </a:xfrm>
            <a:custGeom>
              <a:avLst/>
              <a:gdLst/>
              <a:ahLst/>
              <a:cxnLst/>
              <a:rect l="l" t="t" r="r" b="b"/>
              <a:pathLst>
                <a:path w="1" h="82" extrusionOk="0">
                  <a:moveTo>
                    <a:pt x="1" y="81"/>
                  </a:moveTo>
                  <a:lnTo>
                    <a:pt x="1" y="1"/>
                  </a:lnTo>
                  <a:lnTo>
                    <a:pt x="1"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4" name="Google Shape;10983;p80"/>
            <p:cNvSpPr/>
            <p:nvPr/>
          </p:nvSpPr>
          <p:spPr>
            <a:xfrm>
              <a:off x="5914900" y="555945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5" name="Google Shape;10984;p80"/>
            <p:cNvSpPr/>
            <p:nvPr/>
          </p:nvSpPr>
          <p:spPr>
            <a:xfrm>
              <a:off x="5912375" y="5561475"/>
              <a:ext cx="25" cy="25"/>
            </a:xfrm>
            <a:custGeom>
              <a:avLst/>
              <a:gdLst/>
              <a:ahLst/>
              <a:cxnLst/>
              <a:rect l="l" t="t" r="r" b="b"/>
              <a:pathLst>
                <a:path w="1" h="1" extrusionOk="0">
                  <a:moveTo>
                    <a:pt x="1" y="0"/>
                  </a:moveTo>
                  <a:lnTo>
                    <a:pt x="1" y="0"/>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6" name="Google Shape;10985;p80"/>
            <p:cNvSpPr/>
            <p:nvPr/>
          </p:nvSpPr>
          <p:spPr>
            <a:xfrm>
              <a:off x="5914900" y="5559450"/>
              <a:ext cx="25" cy="2050"/>
            </a:xfrm>
            <a:custGeom>
              <a:avLst/>
              <a:gdLst/>
              <a:ahLst/>
              <a:cxnLst/>
              <a:rect l="l" t="t" r="r" b="b"/>
              <a:pathLst>
                <a:path w="1" h="82" extrusionOk="0">
                  <a:moveTo>
                    <a:pt x="0" y="1"/>
                  </a:moveTo>
                  <a:lnTo>
                    <a:pt x="0" y="1"/>
                  </a:lnTo>
                  <a:lnTo>
                    <a:pt x="0" y="8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7" name="Google Shape;10986;p80"/>
            <p:cNvSpPr/>
            <p:nvPr/>
          </p:nvSpPr>
          <p:spPr>
            <a:xfrm>
              <a:off x="5916925" y="5559450"/>
              <a:ext cx="25" cy="25"/>
            </a:xfrm>
            <a:custGeom>
              <a:avLst/>
              <a:gdLst/>
              <a:ahLst/>
              <a:cxnLst/>
              <a:rect l="l" t="t" r="r" b="b"/>
              <a:pathLst>
                <a:path w="1" h="1" extrusionOk="0">
                  <a:moveTo>
                    <a:pt x="0" y="1"/>
                  </a:moveTo>
                  <a:lnTo>
                    <a:pt x="0" y="1"/>
                  </a:ln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8" name="Google Shape;10987;p80"/>
            <p:cNvSpPr/>
            <p:nvPr/>
          </p:nvSpPr>
          <p:spPr>
            <a:xfrm>
              <a:off x="5908350" y="5566000"/>
              <a:ext cx="25" cy="2050"/>
            </a:xfrm>
            <a:custGeom>
              <a:avLst/>
              <a:gdLst/>
              <a:ahLst/>
              <a:cxnLst/>
              <a:rect l="l" t="t" r="r" b="b"/>
              <a:pathLst>
                <a:path w="1" h="82" extrusionOk="0">
                  <a:moveTo>
                    <a:pt x="0" y="8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89" name="Google Shape;10988;p80"/>
            <p:cNvSpPr/>
            <p:nvPr/>
          </p:nvSpPr>
          <p:spPr>
            <a:xfrm>
              <a:off x="5908350" y="5566000"/>
              <a:ext cx="25" cy="25"/>
            </a:xfrm>
            <a:custGeom>
              <a:avLst/>
              <a:gdLst/>
              <a:ahLst/>
              <a:cxnLst/>
              <a:rect l="l" t="t" r="r" b="b"/>
              <a:pathLst>
                <a:path w="1" h="1" extrusionOk="0">
                  <a:moveTo>
                    <a:pt x="0" y="1"/>
                  </a:moveTo>
                  <a:lnTo>
                    <a:pt x="0" y="1"/>
                  </a:ln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90" name="Google Shape;10989;p80"/>
            <p:cNvSpPr/>
            <p:nvPr/>
          </p:nvSpPr>
          <p:spPr>
            <a:xfrm>
              <a:off x="5907100" y="5574075"/>
              <a:ext cx="72850" cy="88850"/>
            </a:xfrm>
            <a:custGeom>
              <a:avLst/>
              <a:gdLst/>
              <a:ahLst/>
              <a:cxnLst/>
              <a:rect l="l" t="t" r="r" b="b"/>
              <a:pathLst>
                <a:path w="2914" h="3554" extrusionOk="0">
                  <a:moveTo>
                    <a:pt x="2651" y="0"/>
                  </a:moveTo>
                  <a:cubicBezTo>
                    <a:pt x="2228" y="182"/>
                    <a:pt x="1724" y="847"/>
                    <a:pt x="1643" y="1271"/>
                  </a:cubicBezTo>
                  <a:cubicBezTo>
                    <a:pt x="1563" y="1694"/>
                    <a:pt x="1563" y="2017"/>
                    <a:pt x="1643" y="2440"/>
                  </a:cubicBezTo>
                  <a:cubicBezTo>
                    <a:pt x="1643" y="2783"/>
                    <a:pt x="1482" y="3287"/>
                    <a:pt x="1139" y="3287"/>
                  </a:cubicBezTo>
                  <a:cubicBezTo>
                    <a:pt x="1080" y="3301"/>
                    <a:pt x="1021" y="3308"/>
                    <a:pt x="962" y="3308"/>
                  </a:cubicBezTo>
                  <a:cubicBezTo>
                    <a:pt x="698" y="3308"/>
                    <a:pt x="444" y="3173"/>
                    <a:pt x="312" y="3025"/>
                  </a:cubicBezTo>
                  <a:cubicBezTo>
                    <a:pt x="278" y="3009"/>
                    <a:pt x="245" y="3003"/>
                    <a:pt x="214" y="3003"/>
                  </a:cubicBezTo>
                  <a:cubicBezTo>
                    <a:pt x="82" y="3003"/>
                    <a:pt x="0" y="3124"/>
                    <a:pt x="131" y="3206"/>
                  </a:cubicBezTo>
                  <a:cubicBezTo>
                    <a:pt x="372" y="3389"/>
                    <a:pt x="723" y="3553"/>
                    <a:pt x="1040" y="3553"/>
                  </a:cubicBezTo>
                  <a:cubicBezTo>
                    <a:pt x="1282" y="3553"/>
                    <a:pt x="1504" y="3459"/>
                    <a:pt x="1643" y="3206"/>
                  </a:cubicBezTo>
                  <a:cubicBezTo>
                    <a:pt x="1905" y="2863"/>
                    <a:pt x="1825" y="2440"/>
                    <a:pt x="1825" y="2097"/>
                  </a:cubicBezTo>
                  <a:cubicBezTo>
                    <a:pt x="1724" y="1512"/>
                    <a:pt x="2067" y="424"/>
                    <a:pt x="2732" y="262"/>
                  </a:cubicBezTo>
                  <a:cubicBezTo>
                    <a:pt x="2913" y="262"/>
                    <a:pt x="2833" y="0"/>
                    <a:pt x="2651" y="0"/>
                  </a:cubicBezTo>
                  <a:close/>
                </a:path>
              </a:pathLst>
            </a:custGeom>
            <a:solidFill>
              <a:srgbClr val="75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91" name="Google Shape;10990;p80"/>
            <p:cNvSpPr/>
            <p:nvPr/>
          </p:nvSpPr>
          <p:spPr>
            <a:xfrm>
              <a:off x="5902300" y="5506700"/>
              <a:ext cx="43875" cy="18550"/>
            </a:xfrm>
            <a:custGeom>
              <a:avLst/>
              <a:gdLst/>
              <a:ahLst/>
              <a:cxnLst/>
              <a:rect l="l" t="t" r="r" b="b"/>
              <a:pathLst>
                <a:path w="1755" h="742" extrusionOk="0">
                  <a:moveTo>
                    <a:pt x="690" y="1"/>
                  </a:moveTo>
                  <a:cubicBezTo>
                    <a:pt x="320" y="1"/>
                    <a:pt x="0" y="267"/>
                    <a:pt x="0" y="356"/>
                  </a:cubicBezTo>
                  <a:cubicBezTo>
                    <a:pt x="0" y="437"/>
                    <a:pt x="323" y="437"/>
                    <a:pt x="746" y="518"/>
                  </a:cubicBezTo>
                  <a:cubicBezTo>
                    <a:pt x="1126" y="578"/>
                    <a:pt x="1459" y="742"/>
                    <a:pt x="1635" y="742"/>
                  </a:cubicBezTo>
                  <a:cubicBezTo>
                    <a:pt x="1694" y="742"/>
                    <a:pt x="1735" y="724"/>
                    <a:pt x="1755" y="679"/>
                  </a:cubicBezTo>
                  <a:cubicBezTo>
                    <a:pt x="1755" y="598"/>
                    <a:pt x="1331" y="94"/>
                    <a:pt x="827" y="14"/>
                  </a:cubicBezTo>
                  <a:cubicBezTo>
                    <a:pt x="781" y="5"/>
                    <a:pt x="735" y="1"/>
                    <a:pt x="690" y="1"/>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92" name="Google Shape;10991;p80"/>
            <p:cNvSpPr/>
            <p:nvPr/>
          </p:nvSpPr>
          <p:spPr>
            <a:xfrm>
              <a:off x="6005125" y="5549625"/>
              <a:ext cx="41875" cy="24875"/>
            </a:xfrm>
            <a:custGeom>
              <a:avLst/>
              <a:gdLst/>
              <a:ahLst/>
              <a:cxnLst/>
              <a:rect l="l" t="t" r="r" b="b"/>
              <a:pathLst>
                <a:path w="1675" h="995" extrusionOk="0">
                  <a:moveTo>
                    <a:pt x="690" y="0"/>
                  </a:moveTo>
                  <a:cubicBezTo>
                    <a:pt x="335" y="0"/>
                    <a:pt x="63" y="187"/>
                    <a:pt x="1" y="313"/>
                  </a:cubicBezTo>
                  <a:cubicBezTo>
                    <a:pt x="1" y="394"/>
                    <a:pt x="323" y="394"/>
                    <a:pt x="747" y="555"/>
                  </a:cubicBezTo>
                  <a:cubicBezTo>
                    <a:pt x="1183" y="782"/>
                    <a:pt x="1499" y="994"/>
                    <a:pt x="1628" y="994"/>
                  </a:cubicBezTo>
                  <a:cubicBezTo>
                    <a:pt x="1648" y="994"/>
                    <a:pt x="1663" y="989"/>
                    <a:pt x="1674" y="978"/>
                  </a:cubicBezTo>
                  <a:cubicBezTo>
                    <a:pt x="1674" y="898"/>
                    <a:pt x="1432" y="313"/>
                    <a:pt x="1009" y="51"/>
                  </a:cubicBezTo>
                  <a:cubicBezTo>
                    <a:pt x="897" y="15"/>
                    <a:pt x="790" y="0"/>
                    <a:pt x="690" y="0"/>
                  </a:cubicBezTo>
                  <a:close/>
                </a:path>
              </a:pathLst>
            </a:custGeom>
            <a:solidFill>
              <a:srgbClr val="072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93" name="Google Shape;10992;p80"/>
            <p:cNvSpPr/>
            <p:nvPr/>
          </p:nvSpPr>
          <p:spPr>
            <a:xfrm>
              <a:off x="5889700" y="5668825"/>
              <a:ext cx="54450" cy="41675"/>
            </a:xfrm>
            <a:custGeom>
              <a:avLst/>
              <a:gdLst/>
              <a:ahLst/>
              <a:cxnLst/>
              <a:rect l="l" t="t" r="r" b="b"/>
              <a:pathLst>
                <a:path w="2178" h="1667" extrusionOk="0">
                  <a:moveTo>
                    <a:pt x="131" y="1"/>
                  </a:moveTo>
                  <a:cubicBezTo>
                    <a:pt x="81" y="1"/>
                    <a:pt x="41" y="41"/>
                    <a:pt x="0" y="162"/>
                  </a:cubicBezTo>
                  <a:cubicBezTo>
                    <a:pt x="0" y="586"/>
                    <a:pt x="81" y="1332"/>
                    <a:pt x="666" y="1594"/>
                  </a:cubicBezTo>
                  <a:cubicBezTo>
                    <a:pt x="666" y="1594"/>
                    <a:pt x="812" y="1667"/>
                    <a:pt x="1025" y="1667"/>
                  </a:cubicBezTo>
                  <a:cubicBezTo>
                    <a:pt x="1325" y="1667"/>
                    <a:pt x="1756" y="1522"/>
                    <a:pt x="2097" y="828"/>
                  </a:cubicBezTo>
                  <a:cubicBezTo>
                    <a:pt x="2178" y="666"/>
                    <a:pt x="2017" y="586"/>
                    <a:pt x="1835" y="505"/>
                  </a:cubicBezTo>
                  <a:lnTo>
                    <a:pt x="323" y="82"/>
                  </a:lnTo>
                  <a:cubicBezTo>
                    <a:pt x="242" y="41"/>
                    <a:pt x="182" y="1"/>
                    <a:pt x="131" y="1"/>
                  </a:cubicBezTo>
                  <a:close/>
                </a:path>
              </a:pathLst>
            </a:custGeom>
            <a:solidFill>
              <a:srgbClr val="FD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94" name="Google Shape;10993;p80"/>
            <p:cNvSpPr/>
            <p:nvPr/>
          </p:nvSpPr>
          <p:spPr>
            <a:xfrm>
              <a:off x="5870550" y="5586675"/>
              <a:ext cx="39825" cy="29750"/>
            </a:xfrm>
            <a:custGeom>
              <a:avLst/>
              <a:gdLst/>
              <a:ahLst/>
              <a:cxnLst/>
              <a:rect l="l" t="t" r="r" b="b"/>
              <a:pathLst>
                <a:path w="1593" h="1190" extrusionOk="0">
                  <a:moveTo>
                    <a:pt x="504" y="0"/>
                  </a:moveTo>
                  <a:cubicBezTo>
                    <a:pt x="424" y="81"/>
                    <a:pt x="343" y="81"/>
                    <a:pt x="262" y="182"/>
                  </a:cubicBezTo>
                  <a:lnTo>
                    <a:pt x="81" y="182"/>
                  </a:lnTo>
                  <a:cubicBezTo>
                    <a:pt x="0" y="343"/>
                    <a:pt x="0" y="504"/>
                    <a:pt x="81" y="686"/>
                  </a:cubicBezTo>
                  <a:cubicBezTo>
                    <a:pt x="161" y="847"/>
                    <a:pt x="343" y="928"/>
                    <a:pt x="504" y="1008"/>
                  </a:cubicBezTo>
                  <a:cubicBezTo>
                    <a:pt x="666" y="1089"/>
                    <a:pt x="847" y="1190"/>
                    <a:pt x="1008" y="1190"/>
                  </a:cubicBezTo>
                  <a:cubicBezTo>
                    <a:pt x="1170" y="1190"/>
                    <a:pt x="1432" y="1190"/>
                    <a:pt x="1512" y="928"/>
                  </a:cubicBezTo>
                  <a:cubicBezTo>
                    <a:pt x="1512" y="847"/>
                    <a:pt x="1593" y="767"/>
                    <a:pt x="1512" y="767"/>
                  </a:cubicBezTo>
                  <a:cubicBezTo>
                    <a:pt x="1593" y="585"/>
                    <a:pt x="1512" y="424"/>
                    <a:pt x="1432" y="343"/>
                  </a:cubicBezTo>
                  <a:cubicBezTo>
                    <a:pt x="1170" y="81"/>
                    <a:pt x="847" y="0"/>
                    <a:pt x="504" y="0"/>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95" name="Google Shape;10994;p80"/>
            <p:cNvSpPr/>
            <p:nvPr/>
          </p:nvSpPr>
          <p:spPr>
            <a:xfrm>
              <a:off x="5969350" y="5634525"/>
              <a:ext cx="39825" cy="27775"/>
            </a:xfrm>
            <a:custGeom>
              <a:avLst/>
              <a:gdLst/>
              <a:ahLst/>
              <a:cxnLst/>
              <a:rect l="l" t="t" r="r" b="b"/>
              <a:pathLst>
                <a:path w="1593" h="1111" extrusionOk="0">
                  <a:moveTo>
                    <a:pt x="688" y="1"/>
                  </a:moveTo>
                  <a:cubicBezTo>
                    <a:pt x="628" y="1"/>
                    <a:pt x="566" y="7"/>
                    <a:pt x="504" y="22"/>
                  </a:cubicBezTo>
                  <a:cubicBezTo>
                    <a:pt x="423" y="22"/>
                    <a:pt x="242" y="103"/>
                    <a:pt x="161" y="183"/>
                  </a:cubicBezTo>
                  <a:lnTo>
                    <a:pt x="81" y="183"/>
                  </a:lnTo>
                  <a:cubicBezTo>
                    <a:pt x="0" y="365"/>
                    <a:pt x="0" y="526"/>
                    <a:pt x="81" y="607"/>
                  </a:cubicBezTo>
                  <a:cubicBezTo>
                    <a:pt x="161" y="869"/>
                    <a:pt x="343" y="949"/>
                    <a:pt x="504" y="1030"/>
                  </a:cubicBezTo>
                  <a:cubicBezTo>
                    <a:pt x="665" y="1111"/>
                    <a:pt x="847" y="1111"/>
                    <a:pt x="1008" y="1111"/>
                  </a:cubicBezTo>
                  <a:cubicBezTo>
                    <a:pt x="1169" y="1111"/>
                    <a:pt x="1432" y="1111"/>
                    <a:pt x="1512" y="949"/>
                  </a:cubicBezTo>
                  <a:lnTo>
                    <a:pt x="1512" y="687"/>
                  </a:lnTo>
                  <a:cubicBezTo>
                    <a:pt x="1593" y="526"/>
                    <a:pt x="1512" y="365"/>
                    <a:pt x="1351" y="284"/>
                  </a:cubicBezTo>
                  <a:cubicBezTo>
                    <a:pt x="1202" y="136"/>
                    <a:pt x="959" y="1"/>
                    <a:pt x="688" y="1"/>
                  </a:cubicBezTo>
                  <a:close/>
                </a:path>
              </a:pathLst>
            </a:custGeom>
            <a:solidFill>
              <a:srgbClr val="F76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Tree>
  </p:cSld>
  <p:clrMapOvr>
    <a:masterClrMapping/>
  </p:clrMapOvr>
</p:sld>
</file>

<file path=ppt/theme/theme1.xml><?xml version="1.0" encoding="utf-8"?>
<a:theme xmlns:a="http://schemas.openxmlformats.org/drawingml/2006/main" name="Argentinian National Tango Day by Slidesgo">
  <a:themeElements>
    <a:clrScheme name="Simple Light">
      <a:dk1>
        <a:srgbClr val="EDF0EF"/>
      </a:dk1>
      <a:lt1>
        <a:srgbClr val="EFB156"/>
      </a:lt1>
      <a:dk2>
        <a:srgbClr val="D89030"/>
      </a:dk2>
      <a:lt2>
        <a:srgbClr val="8DAED3"/>
      </a:lt2>
      <a:accent1>
        <a:srgbClr val="4780C5"/>
      </a:accent1>
      <a:accent2>
        <a:srgbClr val="07256C"/>
      </a:accent2>
      <a:accent3>
        <a:srgbClr val="FFFFFF"/>
      </a:accent3>
      <a:accent4>
        <a:srgbClr val="FFFFFF"/>
      </a:accent4>
      <a:accent5>
        <a:srgbClr val="FFFFFF"/>
      </a:accent5>
      <a:accent6>
        <a:srgbClr val="FFFFFF"/>
      </a:accent6>
      <a:hlink>
        <a:srgbClr val="0725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773</Words>
  <Application>Microsoft Office PowerPoint</Application>
  <PresentationFormat>Presentación en pantalla (16:9)</PresentationFormat>
  <Paragraphs>72</Paragraphs>
  <Slides>16</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Nunito ExtraBold</vt:lpstr>
      <vt:lpstr>Arial</vt:lpstr>
      <vt:lpstr>Reem Kufi</vt:lpstr>
      <vt:lpstr>Limelight</vt:lpstr>
      <vt:lpstr>Helvetica Neue</vt:lpstr>
      <vt:lpstr>Nunito</vt:lpstr>
      <vt:lpstr>inherit</vt:lpstr>
      <vt:lpstr>Argentinian National Tango Day by Slidesgo</vt:lpstr>
      <vt:lpstr>Presentación de PowerPoint</vt:lpstr>
      <vt:lpstr>CONCEPTOS</vt:lpstr>
      <vt:lpstr>Pulso Musical</vt:lpstr>
      <vt:lpstr>Tempo</vt:lpstr>
      <vt:lpstr>ACENTO</vt:lpstr>
      <vt:lpstr>COMPÁS</vt:lpstr>
      <vt:lpstr>RITMO</vt:lpstr>
      <vt:lpstr>MOTRICIDADES</vt:lpstr>
      <vt:lpstr>PUNTOS O CENTROS DE PROYECCIÓN</vt:lpstr>
      <vt:lpstr>FORMAS BÁSICAS DE LOCOMOCIÓN</vt:lpstr>
      <vt:lpstr>Danzas Educativas</vt:lpstr>
      <vt:lpstr>Presentación de PowerPoint</vt:lpstr>
      <vt:lpstr>DANZAS DEL MUNDO</vt:lpstr>
      <vt:lpstr>Presentación de PowerPoint</vt:lpstr>
      <vt:lpstr>Presentación de PowerPoint</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Dibeth Carreón Cortés</cp:lastModifiedBy>
  <cp:revision>12</cp:revision>
  <dcterms:modified xsi:type="dcterms:W3CDTF">2022-05-08T02:42:22Z</dcterms:modified>
</cp:coreProperties>
</file>